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notesSlides/notesSlide1.xml" ContentType="application/vnd.openxmlformats-officedocument.presentationml.notesSlide+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notesSlides/notesSlide2.xml" ContentType="application/vnd.openxmlformats-officedocument.presentationml.notesSlide+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notesSlides/notesSlide3.xml" ContentType="application/vnd.openxmlformats-officedocument.presentationml.notesSlide+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670" r:id="rId3"/>
    <p:sldId id="671"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1432" r:id="rId18"/>
    <p:sldId id="692" r:id="rId19"/>
    <p:sldId id="693" r:id="rId20"/>
    <p:sldId id="694" r:id="rId21"/>
    <p:sldId id="695" r:id="rId22"/>
    <p:sldId id="696" r:id="rId23"/>
    <p:sldId id="697" r:id="rId24"/>
    <p:sldId id="698" r:id="rId25"/>
    <p:sldId id="699" r:id="rId26"/>
    <p:sldId id="700" r:id="rId27"/>
    <p:sldId id="1442" r:id="rId28"/>
    <p:sldId id="1443" r:id="rId29"/>
    <p:sldId id="1444" r:id="rId30"/>
    <p:sldId id="1447" r:id="rId31"/>
    <p:sldId id="1448" r:id="rId32"/>
    <p:sldId id="1445" r:id="rId33"/>
    <p:sldId id="685" r:id="rId34"/>
    <p:sldId id="686" r:id="rId35"/>
    <p:sldId id="687" r:id="rId36"/>
    <p:sldId id="688" r:id="rId37"/>
    <p:sldId id="689" r:id="rId38"/>
    <p:sldId id="690" r:id="rId39"/>
    <p:sldId id="691"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39.865"/>
    </inkml:context>
    <inkml:brush xml:id="br0">
      <inkml:brushProperty name="width" value="0.025" units="cm"/>
      <inkml:brushProperty name="height" value="0.025" units="cm"/>
    </inkml:brush>
  </inkml:definitions>
  <inkml:trace contextRef="#ctx0" brushRef="#br0">21 176 6502,'0'0'11424,"-4"-10"-10858,-12-30 21,16 38-579,-1 0 0,1 1 0,0-1-1,0 1 1,0-1 0,0 0 0,0 1-1,1-1 1,-1 0 0,0 1 0,1-1 0,-1 1-1,1-1 1,-1 1 0,1-1 0,0 1-1,0 0 1,0-1 0,0 1 0,0 0-1,0-1 1,0 1 0,0 0 0,0 0-1,0 0 1,1 0 0,-1 0 0,0 0-1,1 1 1,-1-1 0,1 0 0,-1 1 0,1-1-1,-1 1 1,3-1 0,4-2-16,0 1 1,-1 0 0,1 0-1,0 0 1,11 1-1,314 21-8,-173-6 38,369 26 176,580 39 1297,3-43-541,752-73 406,-283 3 1957,-1447 33-2980,266-7 235,-297 1-490,188-38 0,-263 39-89,-1 0 1,1-3 0,-2 0-1,34-16 1,-59 24-135,0 0 0,1 1 0,-1-1 0,0 0 0,0 0 0,1 0 0,-1 0 0,0-1 0,0 1 0,0 0 0,0 0 0,-1-1 0,1 1 0,0 0 0,0-1 0,-1 1 0,1-1 0,-1 1-1,1-3 1,0-19-7299,-5 1-7646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57.605"/>
    </inkml:context>
    <inkml:brush xml:id="br0">
      <inkml:brushProperty name="width" value="0.025" units="cm"/>
      <inkml:brushProperty name="height" value="0.025" units="cm"/>
    </inkml:brush>
  </inkml:definitions>
  <inkml:trace contextRef="#ctx0" brushRef="#br0">17 162 6278,'-17'-7'5214,"17"1"-4322,11 4-101,298 4-273,347-6-224,591-31 804,191-9 377,-1023 1-744,-443 41-1676,-43-8-5247,35 0 554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09.926"/>
    </inkml:context>
    <inkml:brush xml:id="br0">
      <inkml:brushProperty name="width" value="0.025" units="cm"/>
      <inkml:brushProperty name="height" value="0.025" units="cm"/>
    </inkml:brush>
  </inkml:definitions>
  <inkml:trace contextRef="#ctx0" brushRef="#br0">1754 105 192,'0'0'-139,"9"-6"91,19-17 777,50-28 0,-78 51-609,0 0 1,1 0 0,-1 0 0,1 0-1,-1 0 1,1 0 0,-1-1 0,1 1 0,-1 0-1,1 0 1,-1-1 0,0 1 0,1 0-1,-1 0 1,1-1 0,-1 1 0,0 0-1,1-1 1,-1 1 0,0-1 0,0 1-1,1 0 1,-1-1 0,0 1 0,0-1-1,0 1 1,1-1 0,-1 1 0,0-1-1,0 1 1,0-1 0,0 1 0,0-1-1,0 1 1,0-1 0,0 0 0,-18-6 967,-28 3-1188,40 5 99,1 0 0,-1 0 0,1 1 1,-1 0-1,1 0 0,0 0 0,0 1 1,0-1-1,0 1 0,0 0 1,1 1-1,0-1 0,-6 6 0,-51 60-6,41-45-2,-26 24-89,-3-2 0,-2-2 0,-89 60 0,65-51-1299,-29 21 1260,-80 63-403,-40 24-562,154-115 983,-123 105 0,123-88-1215,-86 60 0,51-53 2534,-52 43-987,123-88-987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557"/>
    </inkml:context>
    <inkml:brush xml:id="br0">
      <inkml:brushProperty name="width" value="0.025" units="cm"/>
      <inkml:brushProperty name="height" value="0.025" units="cm"/>
    </inkml:brush>
  </inkml:definitions>
  <inkml:trace contextRef="#ctx0" brushRef="#br0">118 0 13164,'0'0'9460,"-1"12"-8269,-7 59 814,3 1 1,3-1 0,10 98 0,-7-158-1913,1 0 0,0-1 0,0 1 0,1 0 0,0-1-1,1 0 1,0 1 0,1-2 0,11 19 0,-15-27-121,-1 0 0,1 0 0,-1-1 0,1 1 0,-1 0-1,1-1 1,0 1 0,-1 0 0,1-1 0,0 1 0,0-1 0,-1 1 0,1-1 0,0 0 0,0 1-1,0-1 1,0 0 0,-1 1 0,1-1 0,0 0 0,0 0 0,1 0 0,-1 0-38,-1 0 1,1-1-1,-1 1 0,1-1 1,-1 1-1,1-1 0,-1 1 1,1 0-1,-1-1 1,1 0-1,-1 1 0,0-1 1,1 1-1,-1-1 1,0 1-1,0-1 0,1 0 1,-1 1-1,0-1 0,0 0 1,0 1-1,0-2 1,1-2-238,-1 1 0,1-1 0,-1 0 0,0 0 1,-1 0-1,1 0 0,0 1 0,-1-1 0,-2-5 0,-3-1 62,0 0-1,-1 0 0,0 1 0,-1 0 0,0 0 0,0 1 0,-1 0 0,0 0 1,0 1-1,-15-8 0,9 5 1629,1-1 0,0 0 0,-16-18 0,30 29-1358,0 0 0,0-1 0,0 1-1,0 0 1,0-1 0,0 1-1,0 0 1,0-1 0,0 1-1,0 0 1,0-1 0,0 1 0,0 0-1,0-1 1,0 1 0,1 0-1,-1 0 1,0-1 0,0 1-1,0 0 1,1 0 0,-1-1 0,0 1-1,0 0 1,1 0 0,-1 0-1,0-1 1,1 1 0,-1 0-1,0 0 1,0 0 0,1 0 0,-1 0-1,0-1 1,1 1 0,-1 0-1,0 0 1,1 0 0,-1 0-1,0 0 1,1 0 0,-1 0 0,0 0-1,1 0 1,-1 1 0,0-1-1,1 0 1,23-2 847,-22 1-834,68 0-195,-51 1-269,0 0 0,0-1 0,0 0 0,-1-2 0,30-7 0,-31 0-4602,-10-3-2225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914"/>
    </inkml:context>
    <inkml:brush xml:id="br0">
      <inkml:brushProperty name="width" value="0.025" units="cm"/>
      <inkml:brushProperty name="height" value="0.025" units="cm"/>
    </inkml:brush>
  </inkml:definitions>
  <inkml:trace contextRef="#ctx0" brushRef="#br0">56 13 18642,'0'0'8840,"-55"-13"-4964,69 21-3972,6-2-1025,1-2-3300,-2-4-4996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39.542"/>
    </inkml:context>
    <inkml:brush xml:id="br0">
      <inkml:brushProperty name="width" value="0.025" units="cm"/>
      <inkml:brushProperty name="height" value="0.025" units="cm"/>
    </inkml:brush>
  </inkml:definitions>
  <inkml:trace contextRef="#ctx0" brushRef="#br0">19 1 4036,'0'0'10287,"-4"6"-9695,2-5-568,1 1 22,0-1 0,0 0 0,0 1 0,-1-1 0,1 1 0,1-1 0,-1 1 1,0 0-1,0-1 0,1 1 0,-1 0 0,0-1 0,1 1 0,0 0 0,-1 0 0,1 0 0,0-1 1,0 1-1,0 0 0,0 0 0,1 0 0,-1-1 0,0 1 0,1 0 0,-1 0 0,1-1 1,0 1-1,-1 0 0,1-1 0,0 1 0,0 0 0,0-1 0,2 3 0,22 36 316,-2 1-1,-1 0 1,-3 2-1,-1 1 1,-3 0-1,13 55 1,-98-256 1869,65 136-2234,-1-5 12,4 24-34,2 13-36,4 24 113,1 0-1,2 0 1,2 0-1,1-1 1,16 36 0,-21-61 159,-7-23-49,-8-25 164,5 27-204,-25-54 241,28 62-335,-1-1-1,0 0 1,0 1 0,0-1 0,0 1-1,-1 0 1,1 0 0,-1 0 0,0 1-1,-7-5 1,11 8-20,-1 0 1,1-1-1,-1 1 0,1 0 1,0 0-1,-1 0 0,1-1 1,-1 1-1,1 0 0,0 0 1,-1 0-1,1 0 0,-1 0 1,1 0-1,-1 0 0,1 0 0,-1 0 1,1 0-1,-1 0 0,1 0 1,0 0-1,-1 1 0,1-1 1,-1 0-1,1 0 0,0 0 1,-1 1-1,1-1 0,-1 0 1,1 0-1,0 1 0,-1-1 1,1 0-1,0 1 0,-1 0 0,-5 21 79,6 36-115,1-48 65,-1 4-45,2 1-1,0 0 0,0-1 1,1 1-1,1-1 1,1 0-1,0 0 1,0 0-1,15 24 1,-19-37 1,-1 0 0,0-1 1,1 1-1,-1 0 0,0-1 1,1 1-1,-1 0 0,1-1 0,-1 1 1,1-1-1,-1 1 0,1 0 1,0-1-1,-1 1 0,1-1 1,0 0-1,-1 1 0,1-1 1,0 0-1,0 1 0,-1-1 1,1 0-1,0 0 0,0 0 0,1 1 1,5-17-160,-4-36-114,-3 47 238,2-20 52,0 9-1483,-2 10-2440,1 15-1431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0.889"/>
    </inkml:context>
    <inkml:brush xml:id="br0">
      <inkml:brushProperty name="width" value="0.025" units="cm"/>
      <inkml:brushProperty name="height" value="0.025" units="cm"/>
    </inkml:brush>
  </inkml:definitions>
  <inkml:trace contextRef="#ctx0" brushRef="#br0">1 9 4740,'0'0'5077,"8"0"-4895,77-1 1343,-7 1-2032,-29-5-4029,-35 2-632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2.878"/>
    </inkml:context>
    <inkml:brush xml:id="br0">
      <inkml:brushProperty name="width" value="0.025" units="cm"/>
      <inkml:brushProperty name="height" value="0.025" units="cm"/>
    </inkml:brush>
  </inkml:definitions>
  <inkml:trace contextRef="#ctx0" brushRef="#br0">1 1042 14798,'0'0'1185,"8"-4"-192,181-101 1627,-88 45-1482,626-331-33,85-48-1041,-804 435 34,42-26-588,-43 22-836,-32 15-1109,-30 14-1964,-21 10-2578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3.231"/>
    </inkml:context>
    <inkml:brush xml:id="br0">
      <inkml:brushProperty name="width" value="0.025" units="cm"/>
      <inkml:brushProperty name="height" value="0.025" units="cm"/>
    </inkml:brush>
  </inkml:definitions>
  <inkml:trace contextRef="#ctx0" brushRef="#br0">446 129 11082,'-26'1'341,"18"1"68,1-1 0,0-1 0,-1 1 0,1-2 0,0 1 0,-1 0 0,1-1 0,0-1 0,-14-3 0,20 4-334,1 1 0,-1-1 0,0 0-1,1 1 1,-1-1 0,0 0-1,1 0 1,-1 1 0,1-1 0,-1 0-1,1 0 1,0 0 0,-1 0 0,1 1-1,0-1 1,-1 0 0,1 0-1,0 0 1,0 0 0,0 0 0,0 0-1,0 0 1,0 0 0,0 0 0,0 0-1,0 0 1,0 0 0,1 1 0,-1-1-1,0 0 1,1 0 0,-1 0-1,1 0 1,0-1 0,19-25 624,-11 19-557,0 1-1,1 0 0,0 1 0,0 0 0,0 1 0,0-1 0,1 2 0,0 0 0,0 0 0,0 1 0,22-4 0,-32 7-142,0 0-1,0 0 1,0 1 0,0-1 0,0 0 0,0 0 0,0 0-1,0 1 1,0-1 0,0 1 0,0-1 0,0 0-1,0 1 1,0 0 0,0-1 0,0 1 0,0 0 0,-1-1-1,1 1 1,0 0 0,0 0 0,-1 0 0,1-1-1,-1 1 1,1 0 0,0 0 0,-1 0 0,0 0 0,1 0-1,-1 0 1,0 0 0,1 0 0,-1 0 0,0 0 0,0 1-1,0-1 1,0 0 0,0 0 0,0 0 0,0 0-1,0 0 1,-1 1 0,0 6 1,0-1-1,0 0 1,-1 1-1,0-1 1,-4 10-1,-18 27 66,-1-1-1,-2-1 1,-1-2-1,-59 64 1,40-48-62,-28 32 67,-85 112 2289,156-195-2262,1 0-1,-1 1 1,1-1-1,0 1 1,0 0 0,0 0-1,1 0 1,0 0 0,-2 10-1,4-15-94,0 0-1,0-1 1,0 1-1,0-1 0,0 1 1,0 0-1,0-1 1,0 1-1,1-1 1,-1 1-1,0-1 0,0 1 1,1 0-1,-1-1 1,0 1-1,0-1 1,1 1-1,-1-1 0,1 1 1,-1-1-1,1 0 1,-1 1-1,0-1 1,1 1-1,-1-1 0,1 0 1,-1 0-1,1 1 1,0-1-1,-1 0 1,1 0-1,-1 1 0,1-1 1,0 0-1,-1 0 1,1 0-1,-1 0 1,1 0-1,0 0 0,28-3-79,-26 2 78,32-8 50,0-2-1,-1-1 1,0-2 0,43-24 0,-7 4 32,518-202-49,-330 154-3008,-110 38-3254,-24 6-6055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3.875"/>
    </inkml:context>
    <inkml:brush xml:id="br0">
      <inkml:brushProperty name="width" value="0.025" units="cm"/>
      <inkml:brushProperty name="height" value="0.025" units="cm"/>
    </inkml:brush>
  </inkml:definitions>
  <inkml:trace contextRef="#ctx0" brushRef="#br0">0 0 5701,'0'0'14382,"20"53"-13517,-12-7-128,5 10-449,2 7-192,1 7-64,4 0 64,0-3-96,1-5-224,-3-9-929,-5-12-1314,-5-12-287,-8-13 1441,-3-14-1698,-21-2-1602,-9-14-1248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246"/>
    </inkml:context>
    <inkml:brush xml:id="br0">
      <inkml:brushProperty name="width" value="0.025" units="cm"/>
      <inkml:brushProperty name="height" value="0.025" units="cm"/>
    </inkml:brush>
  </inkml:definitions>
  <inkml:trace contextRef="#ctx0" brushRef="#br0">108 446 8712,'-11'-14'491,"-5"-4"705,1-2 0,1 0 1,1-1-1,-11-23 0,22 39-965,-1 0 0,1 0-1,1 1 1,-1-1 0,1 0 0,0-1-1,0 1 1,0 0 0,1 0-1,-1 0 1,2-1 0,-1 1 0,0 0-1,1 0 1,0 0 0,0-1-1,0 1 1,1 0 0,0 1-1,0-1 1,0 0 0,1 0 0,-1 1-1,1-1 1,4-4 0,8-6 116,1 0 1,0 1-1,1 1 0,0 1 1,1 1-1,0 0 1,1 1-1,0 1 1,1 1-1,32-10 1,-13 8-213,0 1 1,0 1 0,1 3-1,67-1 1,-97 6-159,-1 0 1,1 0-1,0 1 1,0 1-1,0-1 1,-1 2-1,1-1 1,-1 1-1,18 9 1,-23-10 8,0 1 0,0 0 0,0 0 0,-1 1 0,1-1 0,-1 1 0,0 0 0,0 0 0,0 0-1,0 0 1,-1 0 0,0 1 0,0-1 0,0 1 0,0-1 0,-1 1 0,1 0 0,-1 0 0,0-1 0,-1 1 0,1 10 0,-2 0 102,-1 0 0,-1 0 0,0 0-1,-1 0 1,0-1 0,-1 0 0,-1 1 0,0-2-1,-1 1 1,-1-1 0,0 0 0,-10 12 0,-59 73 8,37-54-3521,29-31 71,35-42-3698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621"/>
    </inkml:context>
    <inkml:brush xml:id="br0">
      <inkml:brushProperty name="width" value="0.025" units="cm"/>
      <inkml:brushProperty name="height" value="0.025" units="cm"/>
    </inkml:brush>
  </inkml:definitions>
  <inkml:trace contextRef="#ctx0" brushRef="#br0">18 42 16976,'-1'12'1783,"-5"52"685,0-14 577,2 84 0,4-129-2996,1-1 1,0 0 0,0 1-1,0-1 1,1 0 0,0 1-1,0-1 1,0 0 0,0 0-1,0 0 1,5 5 0,-6-8-50,0 0 0,0 0 1,-1 0-1,1-1 0,0 1 1,0 0-1,1 0 0,-1 0 0,0-1 1,0 1-1,0-1 0,0 1 0,1-1 1,-1 1-1,0-1 0,0 0 1,1 1-1,-1-1 0,0 0 0,1 0 1,-1 0-1,0 0 0,1 0 0,-1 0 1,0-1-1,0 1 0,1 0 0,-1-1 1,0 1-1,0-1 0,1 1 1,-1-1-1,0 1 0,0-1 0,0 0 1,0 0-1,0 0 0,0 1 0,0-1 1,0 0-1,0 0 0,0 0 1,-1 0-1,2-2 0,3-5 3,-1 1 0,0-1 0,0 0 0,0 0 0,-1-1 0,0 1-1,-1-1 1,0 1 0,0-1 0,-1 0 0,0 0 0,0 0 0,-2-9 0,1 3 0,0-1 1,-2 1-1,0 0 0,-1-1 1,0 2-1,-10-29 0,10 37-21,-22-45-3,24 48-4,0 0 1,-1 1-1,1-1 0,-1 1 1,0 0-1,0 0 1,0-1-1,0 1 1,0 0-1,0 0 1,0 1-1,-1-1 0,1 0 1,-1 1-1,-3-2 1,5 3-1,1 0 0,0 1 1,-1-1-1,1 0 1,-1 0-1,1 1 0,-1-1 1,1 0-1,0 1 0,-1-1 1,1 1-1,0-1 0,-1 0 1,1 1-1,0-1 1,0 1-1,-1-1 0,1 1 1,0-1-1,0 1 0,0-1 1,0 1-1,0-1 0,-1 1 1,1-1-1,0 1 1,0-1-1,0 1 0,0-1 1,1 1-1,-1-1 0,0 1 1,0-1-1,0 1 0,3 22-869,-1-18 472,0-1 0,0 1-1,0-1 1,0 0 0,1 0-1,0 0 1,0-1-1,0 1 1,0-1 0,1 0-1,-1 1 1,1-1 0,0-1-1,0 1 1,0-1-1,0 1 1,0-1 0,1 0-1,-1-1 1,1 1 0,-1-1-1,1 0 1,-1 0-1,6 1 1,24-1-4890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961"/>
    </inkml:context>
    <inkml:brush xml:id="br0">
      <inkml:brushProperty name="width" value="0.025" units="cm"/>
      <inkml:brushProperty name="height" value="0.025" units="cm"/>
    </inkml:brush>
  </inkml:definitions>
  <inkml:trace contextRef="#ctx0" brushRef="#br0">60 24 7399,'0'0'3160,"-6"12"-715,-4 9-1692,2-1 0,0 1-1,1 1 1,1-1 0,1 1 0,-4 36-1,9-58-751,0 8 227,-1 0 0,2 0-1,-1 0 1,1-1 0,0 1 0,3 12-1,-3-19-209,-1 1-1,1 0 0,0-1 0,0 1 1,0-1-1,0 1 0,0-1 0,0 1 0,1-1 1,-1 0-1,0 0 0,1 1 0,-1-1 1,1 0-1,-1 0 0,1 0 0,0-1 1,-1 1-1,1 0 0,0-1 0,0 1 0,-1-1 1,1 1-1,0-1 0,0 0 0,0 0 1,-1 0-1,1 0 0,0 0 0,0 0 1,0 0-1,0-1 0,-1 1 0,1-1 0,2 0 1,2-1 54,1-1 0,0 0 0,-1-1 0,1 1 0,-1-1 1,0 0-1,0-1 0,-1 1 0,1-1 0,-1 0 0,0-1 0,-1 1 1,1-1-1,-1 0 0,0 0 0,0 0 0,-1-1 0,5-11 0,-4 9 80,0 0 0,-1-1 0,0 1 0,0-1 0,-1 0 0,0 1-1,-1-1 1,0 0 0,-1 0 0,0 0 0,0 0 0,-1 0 0,-3-15-1,4 23-111,-1 0 0,0 0 1,1 0-1,-1 0 0,0 0 0,0 1 0,0-1 0,0 0 0,0 0 0,-1 1 0,1-1 0,0 0 0,-1 1 0,1-1 0,-1 1 0,0 0 0,1 0 1,-1-1-1,0 1 0,0 0 0,0 1 0,0-1 0,0 0 0,0 0 0,0 1 0,-3-1 0,4 1-30,-1 0 1,0 1-1,0-1 0,1 1 0,-1-1 0,0 1 1,1-1-1,-1 1 0,0 0 0,1 0 1,-1 0-1,1 0 0,-1 0 0,1 0 0,0 1 1,-1-1-1,1 0 0,0 1 0,0-1 1,0 1-1,0-1 0,0 1 0,0-1 0,1 1 1,-1 0-1,0-1 0,1 1 0,-1 0 1,1-1-1,-1 5 0,0-1-6,0 0 0,0 0 1,0 0-1,1 0 0,-1 1 0,1-1 1,0 0-1,1 0 0,-1 0 0,1 0 1,0 1-1,1-1 0,-1 0 0,3 6 1,-2-9-83,0 0 1,0 0 0,0 1 0,0-1 0,0-1 0,0 1 0,0 0 0,1 0 0,-1-1 0,1 1 0,-1-1-1,1 0 1,0 0 0,0 0 0,-1 0 0,1 0 0,0-1 0,0 1 0,0-1 0,0 0 0,-1 0 0,1 0-1,0 0 1,0 0 0,0-1 0,4 0 0,0-1-202,0 0 1,0 0-1,0 0 1,0-1-1,-1 0 0,0 0 1,1-1-1,-1 1 0,0-1 1,-1-1-1,1 1 1,8-10-1,20-29-3617,-11-2-3363,-14 15-1330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0.300"/>
    </inkml:context>
    <inkml:brush xml:id="br0">
      <inkml:brushProperty name="width" value="0.025" units="cm"/>
      <inkml:brushProperty name="height" value="0.025" units="cm"/>
    </inkml:brush>
  </inkml:definitions>
  <inkml:trace contextRef="#ctx0" brushRef="#br0">1294 1 448,'-298'184'3346,"88"-48"-3179,121-79 77,3 4 0,-112 101-1,173-139-363,-2-2-1,0 0 1,-1-2-1,-1-1 1,0-2-1,-63 26 1,75-36 282,1 2 0,-1-1 0,-24 17 0,35-20-139,1 0 1,-1 0-1,1 1 0,0 0 0,0-1 1,0 2-1,1-1 0,-1 1 0,1-1 1,1 1-1,-1 0 0,-3 10 0,6-16-33,1 1 0,0-1-1,0 1 1,0-1 0,0 0-1,0 1 1,0-1 0,0 1-1,0-1 1,1 0 0,-1 1-1,0-1 1,0 1 0,0-1 0,0 0-1,0 1 1,1-1 0,-1 0-1,0 1 1,0-1 0,1 0-1,-1 1 1,0-1 0,0 0-1,1 1 1,-1-1 0,0 0-1,1 0 1,-1 0 0,0 1 0,1-1-1,-1 0 1,0 0 0,1 0-1,-1 0 1,1 0 0,-1 1-1,0-1 1,1 0 0,-1 0-1,1 0 1,-1 0 0,0 0 0,1 0-1,-1 0 1,1-1 0,-1 1-1,0 0 1,1 0 0,-1 0-1,1 0 1,-1-1 0,3 1-698,0 0-2741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5.398"/>
    </inkml:context>
    <inkml:brush xml:id="br0">
      <inkml:brushProperty name="width" value="0.025" units="cm"/>
      <inkml:brushProperty name="height" value="0.025" units="cm"/>
    </inkml:brush>
  </inkml:definitions>
  <inkml:trace contextRef="#ctx0" brushRef="#br0">172 235 13613,'0'0'1399,"-11"3"250,3 0-1330,-1 0 1,1 0-1,0 1 1,0 0-1,1 1 0,-1 0 1,1 0-1,0 1 0,0 0 1,1 0-1,0 0 0,0 1 1,0 0-1,1 0 1,0 0-1,-6 13 0,5-11 44,1 1-1,0 1 1,1-1-1,0 1 1,0-1 0,1 1-1,1 0 1,0 0-1,0 1 1,1-1-1,1 22 1,0-31-352,0 0 1,0-1-1,0 1 1,1 0-1,-1-1 0,1 1 1,-1 0-1,1-1 0,0 1 1,0 0-1,0-1 1,0 1-1,0-1 0,0 0 1,0 1-1,0-1 0,0 0 1,1 0-1,-1 1 1,0-1-1,1 0 0,-1 0 1,1-1-1,-1 1 0,1 0 1,0 0-1,-1-1 1,1 1-1,0-1 0,-1 1 1,1-1-1,0 0 0,0 0 1,-1 0-1,1 0 1,0 0-1,0 0 0,-1 0 1,1-1-1,0 1 0,0 0 1,-1-1-1,3-1 1,4 0 18,0-1 0,0 0 1,-1 0-1,0-1 1,0 0-1,0 0 0,0-1 1,8-6-1,0-5 3,-1 0 0,0-1 0,-1-1 0,-1 0 0,0 0 0,-2-1 0,0-1 0,-1 0 0,10-31 1,-9 17-7,-2-1 1,-1 0 0,-2 0-1,-1 0 1,-1-38 0,-6 49-21,3 24-9,0 0 0,0 0 0,0-1-1,0 1 1,0 0 0,-1 0 0,1 0 0,0 0-1,0-1 1,0 1 0,0 0 0,0 0-1,-1 0 1,1 0 0,0-1 0,0 1 0,0 0-1,-1 0 1,1 0 0,0 0 0,0 0-1,0 0 1,-1 0 0,1 0 0,0 0 0,0-1-1,0 1 1,-1 0 0,1 0 0,0 0-1,0 0 1,-1 0 0,1 0 0,0 1 0,0-1-1,0 0 1,-1 0 0,1 0 0,0 0-1,0 0 1,-1 0 0,1 0 0,-2 2-4,0 1 1,0-1-1,0 0 0,1 1 1,-1-1-1,1 1 1,-1-1-1,1 1 0,0 0 1,0 0-1,-1 3 1,-7 26 145,2 1 0,2-1 1,0 1-1,3 0 0,0 0 1,5 51-1,-2-79-122,-1 0-1,1-1 1,-1 1 0,2 0 0,-1 0-1,0-1 1,1 1 0,0-1 0,0 1-1,0-1 1,1 0 0,-1 0 0,1 0-1,0 0 1,0 0 0,0-1 0,1 0-1,-1 1 1,1-1 0,0 0 0,7 4-1,-7-5-2,1-1-1,-1 1 1,0-1-1,1 0 1,-1 0-1,1-1 0,-1 1 1,1-1-1,-1 0 1,1 0-1,-1 0 1,1-1-1,-1 0 0,1 0 1,-1 0-1,0 0 1,1 0-1,-1-1 1,0 0-1,0 0 0,0 0 1,0-1-1,4-3 1,5-4-7,-1-1 0,0 0 0,0-1 0,-2-1 1,1 1-1,-2-2 0,0 1 0,0-1 0,-1-1 1,-1 1-1,0-2 0,-1 1 0,-1 0 0,4-19 0,-18 69-160,6-23 215,-1 0-1,2 1 1,0-1-1,0 1 0,1 0 1,1 0-1,1 18 0,-1-29-56,0-1-1,1 1 1,-1-1-1,1 1 1,-1-1-1,1 1 1,0-1-1,-1 0 1,1 1-1,0-1 1,0 0-1,0 1 1,0-1-1,0 0 1,0 0-1,1 0 1,-1 0-1,0 0 1,0 0-1,1 0 1,-1-1-1,1 1 1,-1 0-1,1-1 1,-1 1-1,1-1 1,-1 1-1,1-1 1,-1 0-1,1 0 1,-1 0-1,1 0 1,0 0-1,-1 0 1,1 0-1,-1 0 1,1-1-1,-1 1 1,1 0-1,-1-1 0,2 0 1,4-1 25,0 0 0,0-1 1,-1 0-1,1 0 0,-1 0 0,1-1 1,9-7-1,1-6-12,-1 0-1,27-36 1,-31 35-142,2 1-1,0 0 1,26-22-1,-40 39 119,0-1-1,1 1 0,-1 0 1,1-1-1,-1 1 1,0 0-1,1 0 1,-1-1-1,0 1 0,1 0 1,-1 0-1,1 0 1,-1 0-1,1-1 0,-1 1 1,1 0-1,-1 0 1,1 0-1,-1 0 0,0 0 1,1 0-1,-1 0 1,1 0-1,-1 0 1,1 1-1,-1-1 0,1 0 1,-1 0-1,0 0 1,1 0-1,-1 1 0,1-1 1,-1 0-1,0 0 1,1 1-1,-1-1 1,1 0-1,-1 1 0,0-1 1,0 0-1,1 1 1,-1-1-1,0 1 0,0-1 1,1 0-1,-1 1 1,0-1-1,0 1 0,0-1 1,0 1-1,0-1 1,1 1-1,-1-1 1,0 0-1,0 1 0,0-1 1,-1 2-1,5 37-32,-4-26 43,1-11-157,7 29-713,-8-30 477,0 0 0,1 0-1,0-1 1,-1 1 0,1 0-1,-1 0 1,1-1 0,0 1-1,-1-1 1,1 1 0,0-1-1,0 1 1,0-1 0,-1 1-1,1-1 1,0 1 0,0-1-1,0 0 1,0 0 0,1 1-1,15-1-12631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019"/>
    </inkml:context>
    <inkml:brush xml:id="br0">
      <inkml:brushProperty name="width" value="0.025" units="cm"/>
      <inkml:brushProperty name="height" value="0.025" units="cm"/>
    </inkml:brush>
  </inkml:definitions>
  <inkml:trace contextRef="#ctx0" brushRef="#br0">0 0 15278,'0'0'7853,"7"11"-6871,6 11-614,-2 1-1,-1 0 1,0 0-1,9 39 1,21 115 259,-16-60 448,-23-113-1019,17 49 809,-18-52-838,1 0 1,-1 0-1,1 1 0,-1-1 1,1 0-1,0 0 1,-1 0-1,1 0 1,0 0-1,0 0 1,0-1-1,0 1 0,0 0 1,0 0-1,0-1 1,0 1-1,0 0 1,0-1-1,0 1 1,0-1-1,1 1 0,-1-1 1,0 0-1,0 0 1,1 1-1,-1-1 1,0 0-1,0 0 1,1 0-1,-1 0 0,0 0 1,0-1-1,0 1 1,1 0-1,-1-1 1,0 1-1,0 0 1,3-2-1,3-4 46,1-1 0,-1 0 0,0-1 0,-1 1 0,1-1 0,-2-1-1,1 1 1,-1-1 0,0 0 0,6-18 0,-1 7-37,10-19-84,-3 0 0,-1-1 0,-1-1 0,-3 0 0,-1-1 0,6-50 0,-19 251-18177,2-128 10788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381"/>
    </inkml:context>
    <inkml:brush xml:id="br0">
      <inkml:brushProperty name="width" value="0.025" units="cm"/>
      <inkml:brushProperty name="height" value="0.025" units="cm"/>
    </inkml:brush>
  </inkml:definitions>
  <inkml:trace contextRef="#ctx0" brushRef="#br0">1 55 10122,'0'0'6149,"56"-22"-8583,-41-10-2435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724"/>
    </inkml:context>
    <inkml:brush xml:id="br0">
      <inkml:brushProperty name="width" value="0.025" units="cm"/>
      <inkml:brushProperty name="height" value="0.025" units="cm"/>
    </inkml:brush>
  </inkml:definitions>
  <inkml:trace contextRef="#ctx0" brushRef="#br0">19 139 6086,'-2'-11'5071,"-14"-62"983,16 100-1949,0 7-3875,8 29 446,14 101 953,-17-138-1512,2-1-1,0 1 1,1-1-1,13 26 1,-21-50-106,0 0 0,1 1 0,-1-1 0,1 0 0,-1 0 0,1 0 0,-1 0 0,1 1-1,0-1 1,-1 0 0,1 0 0,0 0 0,0 0 0,0 0 0,0-1 0,0 1 0,0 0 0,0 0 0,0-1 0,0 1 0,0 0 0,1-1 0,1 1 0,-2-1 34,0-1-1,0 0 1,0 0 0,-1 0-1,1 0 1,0 0 0,0 0-1,-1 0 1,1 0 0,-1 0-1,1 0 1,-1 0 0,0-1-1,1 1 1,-1 0 0,0 0-1,0 0 1,1-3 0,2-66 1224,-12 10-558,9 56-683,-1 0-1,-1-1 1,1 1 0,-1 0 0,1 0 0,-1 0 0,0 0 0,-1 0 0,1 1 0,-1-1 0,-4-4 0,7 9-38,0 0 0,-1 0 0,1 0 0,0 0-1,-1 0 1,1 0 0,0 1 0,0-1 0,0 0 0,0 0 0,0 0 0,0 0 0,1 1-1,-1-1 1,0 0 0,1 0 0,-1 0 0,1 2 0,0-1 1,1 1 0,-1-1 0,0 1-1,1-1 1,0 1 0,0-1 0,0 0 0,0 0 0,0 0 0,0 0 0,0 0 0,0 0 0,1-1 0,-1 1-1,1-1 1,-1 0 0,1 1 0,0-1 0,-1 0 0,1-1 0,0 1 0,0 0 0,0-1 0,0 1-1,0-1 1,-1 0 0,1 0 0,0 0 0,0-1 0,0 1 0,0-1 0,0 1 0,-1-1 0,1 0 0,0 0-1,-1 0 1,4-2 0,3-1-26,0-1 1,0 0-1,-1 0 0,0-1 0,0 0 0,0-1 0,0 1 1,-1-2-1,8-10 0,-6 6 78,-1-1-1,0-1 1,10-24 0,-15 82 409,-1-27-210,-1-2-94,9 68 215,-9-77-361,0 0-1,1 0 0,0 0 1,0-1-1,0 1 1,0-1-1,1 1 0,0-1 1,0 0-1,1 0 1,4 5-1,-7-9-47,0 0-1,0 1 1,0-1-1,1 0 1,-1 0 0,0 0-1,1-1 1,-1 1-1,1 0 1,-1 0 0,1-1-1,-1 1 1,1-1-1,-1 1 1,1-1-1,0 0 1,-1 1 0,1-1-1,-1 0 1,1 0-1,0 0 1,-1 0-1,1-1 1,2 0 0,-1 0-120,0 0 1,-1-1 0,1 1 0,-1-1 0,1 0 0,-1 0 0,0 0 0,0 0 0,0 0 0,0-1 0,0 1 0,2-4 0,2-5-1288,0 0 0,0 0 1,-1-1-1,-1 0 1,4-16-1,2-20-7622</inkml:trace>
  <inkml:trace contextRef="#ctx0" brushRef="#br0" timeOffset="1">450 1 17745,'0'0'2210,"-11"69"-961,11-51-1121,9-1-96,6-4-128,3-8-1986,3-4-2306,1-1-4741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7.098"/>
    </inkml:context>
    <inkml:brush xml:id="br0">
      <inkml:brushProperty name="width" value="0.025" units="cm"/>
      <inkml:brushProperty name="height" value="0.025" units="cm"/>
    </inkml:brush>
  </inkml:definitions>
  <inkml:trace contextRef="#ctx0" brushRef="#br0">69 0 8680,'-5'8'4863,"-1"2"-3631,-3 3 40,1 0 0,1 1 1,0 0-1,0 1 0,1-1 1,-7 31-1,13-45-1236,0 1-1,0-1 1,0 1-1,0 0 1,0-1-1,0 1 1,0-1-1,0 1 1,0-1-1,1 1 1,-1-1-1,0 1 1,0-1-1,0 1 1,1-1-1,-1 1 1,0-1 0,1 1-1,-1-1 1,0 1-1,1-1 1,-1 0-1,1 1 1,-1-1-1,1 0 1,-1 1-1,1-1 1,-1 0-1,1 0 1,-1 1-1,1-1 1,-1 0-1,1 0 1,-1 0-1,1 0 1,-1 0-1,1 1 1,-1-1 0,1 0-1,0 0 1,-1-1-1,1 1 1,-1 0-1,1 0 1,-1 0-1,1 0 1,-1 0-1,1-1 1,-1 1-1,1 0 1,-1 0-1,1-1 1,-1 1-1,1 0 1,0-1-1,31-17 138,21-30 70,-45 39-335,1-1 1,1 1-1,-1 1 1,2 0-1,-1 0 1,1 1-1,0 0 1,0 1-1,24-9 0,-34 14 70,0 1 0,0 0 0,0 0 0,0-1 0,0 1 0,0 0 0,0 0-1,1 1 1,-1-1 0,0 0 0,0 0 0,0 0 0,0 1 0,0-1-1,0 1 1,0-1 0,0 0 0,0 1 0,0 0 0,0-1 0,0 1 0,0 0-1,0-1 1,-1 1 0,1 0 0,0 0 0,0 0 0,-1 0 0,1 0-1,-1 0 1,1 0 0,-1 0 0,2 2 0,9 48 521,-11-45-535,1 0 0,0 0 0,0 0 0,1 0 0,0 0 0,0 0 0,0 0 0,4 7 0,-5-12-39,-1 0 0,1 0 0,0 0 1,0-1-1,0 1 0,-1 0 0,1-1 0,0 1 0,0-1 0,0 1 0,0-1 0,0 1 0,0-1 0,0 1 1,0-1-1,0 0 0,0 0 0,0 0 0,1 1 0,1-1 0,0-1-235,0 0 0,1 1-1,-1-1 1,0 0 0,0 0 0,0-1-1,0 1 1,0-1 0,6-3 0,0-2-1453,0-1 0,0 0 0,0 0 1,9-13-1,11-15-6170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7.441"/>
    </inkml:context>
    <inkml:brush xml:id="br0">
      <inkml:brushProperty name="width" value="0.025" units="cm"/>
      <inkml:brushProperty name="height" value="0.025" units="cm"/>
    </inkml:brush>
  </inkml:definitions>
  <inkml:trace contextRef="#ctx0" brushRef="#br0">37 1 15022,'0'0'10357,"-7"8"-9989,-20 27-213,27-35-170,0 0-1,0 0 1,-1 0 0,1 0 0,0 0-1,0 1 1,0-1 0,0 0 0,0 0-1,-1 0 1,1 1 0,0-1 0,0 0-1,0 0 1,0 0 0,0 1 0,0-1-1,0 0 1,0 0 0,0 0 0,0 1 0,0-1-1,0 0 1,0 0 0,0 0 0,0 1-1,0-1 1,0 0 0,0 0 0,0 1-1,0-1 1,0 0 0,0 0 0,0 0-1,0 1 1,1-1 0,-1 0 0,0 0-1,0 0 1,0 0 0,0 1 0,0-1-1,1 0 1,-1 0 0,0 0 0,0 0-1,0 0 1,0 0 0,1 1 0,-1-1 0,17 1-796,16-7-388,-7-1 699,1 1 0,-1 1 0,1 1 0,0 2 0,38 1 0,-64 1 587,0 0 1,1 0-1,-1 0 1,0 0-1,0 0 0,1 0 1,-1 1-1,0-1 0,0 0 1,0 1-1,1-1 1,-1 1-1,0 0 0,0-1 1,0 1-1,0 0 1,0 0-1,0-1 0,0 1 1,0 0-1,0 0 0,-1 0 1,1 0-1,0 0 1,0 2-1,0-1 135,0 1-1,-1-1 1,0 0 0,1 1-1,-1-1 1,0 1 0,0-1-1,0 1 1,-1-1 0,1 0-1,0 1 1,-2 3 0,-1 2 376,0 0 1,0 0-1,-1 0 0,0 0 1,0 0-1,-8 9 0,-1-2 392,1-1 0,-30 25-1,37-35-993,0 0 0,0-1 0,0 0-1,0 0 1,-1 0 0,0 0-1,1-1 1,-1 0 0,0 0 0,0-1-1,0 0 1,0 0 0,-8 1 0,14-2-209,-1 0 1,1 0-1,-1-1 1,1 1-1,-1 0 1,0 0-1,1 0 1,-1 0-1,1 0 0,-1-1 1,1 1-1,-1 0 1,1 0-1,-1-1 1,1 1-1,0 0 1,-1-1-1,1 1 1,-1-1-1,1 1 1,0 0-1,-1-1 1,1 1-1,0-1 1,-1 1-1,1-1 1,0 1-1,0-1 1,-1 1-1,1-1 1,0 1-1,0-1 1,0-1-1,-1 0-617,-4-16-7914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8.401"/>
    </inkml:context>
    <inkml:brush xml:id="br0">
      <inkml:brushProperty name="width" value="0.025" units="cm"/>
      <inkml:brushProperty name="height" value="0.025" units="cm"/>
    </inkml:brush>
  </inkml:definitions>
  <inkml:trace contextRef="#ctx0" brushRef="#br0">20 58 6342,'0'0'14286,"-4"13"-13203,-1 15-440,0 0 0,2 1-1,1-1 1,2 35 0,0-60-613,0-1 0,0 0-1,1 1 1,-1-1 0,1 0 0,-1 1 0,1-1-1,0 0 1,0 0 0,0 0 0,2 2 0,-3-3 11,1 0 0,-1-1 1,1 1-1,-1-1 1,1 1-1,-1-1 0,1 0 1,-1 1-1,1-1 1,0 1-1,-1-1 0,1 0 1,0 0-1,-1 1 1,1-1-1,0 0 0,0 0 1,-1 0-1,1 0 1,0 0-1,0 0 0,-1 0 1,2 0-1,1-1 50,-1 0 0,0 0-1,0 0 1,1 0 0,-1-1-1,0 1 1,0-1 0,0 1 0,0-1-1,0 0 1,-1 0 0,1 0 0,-1 0-1,1 0 1,-1 0 0,1 0-1,-1 0 1,1-3 0,13-30 228,-1-1 0,-2 0 1,-2-1-1,10-59 0,-15 88 79,1 16-365,3 19-86,-9-27 70,2 5-3,31 91 128,-30-89-137,-1-1-1,1 1 1,1-1 0,0 0 0,-1 0 0,2 0 0,-1 0-1,1-1 1,0 0 0,0 0 0,10 8 0,-12-12 3,-1 0 0,1 0 0,-1 0 0,1 0 0,0-1 0,-1 1 0,1-1 0,0 0 0,-1 1 1,1-1-1,0-1 0,0 1 0,-1 0 0,1-1 0,0 1 0,-1-1 0,1 0 0,0 0 0,-1 0 1,1 0-1,-1 0 0,1 0 0,-1-1 0,0 1 0,3-4 0,7-4 8,-1-1 1,0-1-1,14-18 0,-5 7-222,-14 15-396,0 0 1,1 1-1,0 0 1,0 0-1,12-7 1,11 6-4953,5 14-3284,-19-2 2555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8.730"/>
    </inkml:context>
    <inkml:brush xml:id="br0">
      <inkml:brushProperty name="width" value="0.025" units="cm"/>
      <inkml:brushProperty name="height" value="0.025" units="cm"/>
    </inkml:brush>
  </inkml:definitions>
  <inkml:trace contextRef="#ctx0" brushRef="#br0">70 90 8040,'0'0'13143,"-9"-6"-11921,5 3-1146,2 1 5,0 0 0,-1 1 0,1-1 0,-1 0 0,1 1 0,-1 0 0,0 0 0,1 0 0,-1 0 0,-4-1 0,6 2-59,1 0 1,-1 0-1,0 0 1,1 1 0,-1-1-1,0 0 1,1 0-1,-1 0 1,1 1 0,-1-1-1,0 0 1,1 1-1,-1-1 1,1 0-1,-1 1 1,1-1 0,-1 1-1,1-1 1,-1 1-1,1-1 1,-1 2 0,-7 25 392,7-23-424,0 6 207,0 0-1,0-1 1,1 1 0,2 16 0,-2-24-165,0-1 0,0 0 0,1 1 0,-1-1 0,0 0-1,1 1 1,-1-1 0,1 0 0,-1 1 0,1-1 0,-1 0-1,1 0 1,0 0 0,0 1 0,0-1 0,0 0 0,0 0 0,0 0-1,0 0 1,0-1 0,0 1 0,0 0 0,0 0 0,1-1-1,-1 1 1,0-1 0,0 1 0,1-1 0,-1 1 0,0-1 0,1 0-1,-1 0 1,1 1 0,-1-1 0,0 0 0,1 0 0,-1 0-1,0-1 1,1 1 0,-1 0 0,3-1 0,0-1-14,1 0 0,-1 0 0,0 0 0,0-1 0,-1 1 0,1-1 0,0 0 0,-1 0 0,0 0 0,1-1 1,-1 1-1,0-1 0,-1 0 0,1 0 0,-1 0 0,0 0 0,0 0 0,0 0 0,2-6 0,0-2 11,0 1-1,-1-1 0,0 0 1,-1 0-1,0 0 1,-1-15-1,-1 25-19,0 0-1,0 1 1,0-1 0,0 0-1,0 1 1,0-1 0,-1 0-1,1 1 1,-1-1 0,0 1-1,1-1 1,-1 1 0,-1-3-1,1 4-10,1-1 0,0 1 0,-1-1-1,1 1 1,-1-1 0,1 1-1,-1 0 1,1-1 0,-1 1 0,0 0-1,1 0 1,-1-1 0,1 1 0,-1 0-1,0 0 1,1 0 0,-1 0-1,1 0 1,-1 0 0,0 0 0,1 0-1,-1 0 1,0 0 0,0 0 0,0 1-21,-1-1 1,1 1-1,-1 0 1,1 0-1,-1 0 1,1-1 0,0 2-1,0-1 1,0 0-1,-1 0 1,1 0-1,0 0 1,0 1-1,1-1 1,-1 0 0,0 1-1,0-1 1,1 1-1,-1-1 1,1 1-1,-1-1 1,1 1 0,-1 0-1,1-1 1,0 3-1,0 0-185,-1 0 0,1 1 0,0-1 0,1 0 0,-1 0 0,1 0 0,0 0 0,0 0 0,0 0 0,0 0 0,1 0 0,-1 0 0,1 0 0,0 0 0,0-1 0,1 1 0,3 4 0,-4-7-110,0 0 0,-1 1 0,1-1 0,0 0 0,0 0 0,0 0 0,0 0 0,0 0 0,0-1 0,0 1 0,1-1 0,-1 1 0,0-1 0,0 0 0,0 0 0,1 0 0,-1 0 0,0 0 0,0 0-1,0 0 1,1-1 0,-1 1 0,0-1 0,0 0 0,0 0 0,0 0 0,0 0 0,0 0 0,0 0 0,0 0 0,-1 0 0,1-1 0,0 1 0,-1-1 0,3-2 0,20-21-5716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9.355"/>
    </inkml:context>
    <inkml:brush xml:id="br0">
      <inkml:brushProperty name="width" value="0.025" units="cm"/>
      <inkml:brushProperty name="height" value="0.025" units="cm"/>
    </inkml:brush>
  </inkml:definitions>
  <inkml:trace contextRef="#ctx0" brushRef="#br0">15 270 13164,'0'0'2152,"-3"11"-166,-1 8-1636,1 1 1,1-1-1,0 1 0,2 0 1,0 0-1,1 0 1,1 0-1,1-1 1,1 1-1,0-1 0,2 0 1,0 0-1,17 35 1,-1-12-736,-1 1 1,14 46-1,-30-70 566,0 0 0,-1 0 0,0 0 0,-2 0 0,0 0 0,-2 0-1,-2 34 1,2-51-127,0-1 1,0 1-1,0-1 0,0 1 0,0-1 0,0 1 1,-1-1-1,1 1 0,-1-1 0,1 0 0,-1 1 1,1-1-1,-1 0 0,0 1 0,0-1 0,1 0 1,-1 0-1,0 1 0,0-1 0,0 0 0,0 0 1,-1 0-1,1-1 0,0 1 0,0 0 0,-1 0 0,-1 1 1,1-3-39,1 1 0,0 0 0,0-1 0,-1 1 0,1-1-1,0 0 1,0 1 0,0-1 0,-1 0 0,1 1 0,0-1 0,0 0 0,0 0 0,0 0 0,1 0 0,-1 0 0,0 0 0,0 0 0,1-1 0,-1 1 0,0 0 0,1 0 0,-1 0 0,1-1 0,0 1 0,-1 0 0,1-1 0,0 1 0,0 0 0,0-2 0,-7-34-27,2 0 0,1-1 0,2 1 1,2-1-1,8-69 0,3 35 20,4 1 0,25-75 0,4 14 36,22-74 33,-60 173 103,-16 49 349,-16 50 19,16-32-351,-8 53 0,16-77-104,0 0-1,2 1 1,-1-1 0,1 1 0,1-1 0,0 0 0,0 1 0,1-1 0,6 18 0,-8-26-83,1 1 1,0-1-1,0 0 0,1 0 1,-1 0-1,0 0 1,1 0-1,-1 0 1,1 0-1,0 0 0,-1-1 1,1 1-1,0-1 1,0 1-1,0-1 0,0 0 1,0 0-1,1 1 1,-1-2-1,0 1 1,1 0-1,-1 0 0,0-1 1,1 1-1,-1-1 1,0 0-1,1 0 1,-1 0-1,1 0 0,-1 0 1,1 0-1,-1 0 1,0-1-1,1 0 1,-1 1-1,0-1 0,1 0 1,-1 0-1,0 0 1,0 0-1,3-3 0,4-1 30,0 0 0,-1-1 0,1 0 0,-1-1 0,-1 0 1,1 0-1,-1 0 0,9-13 0,-7 6 17,0-1 0,-2 1 0,0-1 1,0 0-1,-1-1 0,-1 0 0,-1 0 1,0 0-1,-1 0 0,-1 0 1,1-28-1,-11 53 251,3 11-240,1 0-1,1 0 0,1 0 0,1 1 0,0-1 0,2 1 0,2 21 0,-3-39-62,1 0 0,-1 0-1,1 0 1,-1 0 0,1 0 0,0 0 0,0-1-1,0 1 1,0 0 0,0 0 0,1-1 0,-1 1 0,1-1-1,0 1 1,0-1 0,4 4 0,-5-5 11,1 0 0,0 0 0,0 0 1,0 0-1,0 0 0,0-1 0,0 1 0,0-1 0,0 1 1,0-1-1,0 0 0,0 0 0,0 0 0,0 0 1,0 0-1,0 0 0,0 0 0,3-1 0,1-1-36,0 0 0,0-1 0,-1 1 0,1-1 0,-1 0 0,0-1 0,0 1 0,0-1-1,0 0 1,-1 0 0,1 0 0,-1-1 0,0 1 0,5-10 0,-4 6-708,-1 0 0,0 0-1,-1 0 1,0-1 0,0 1 0,3-17 0,-5 12-1522,0 1 0,0-1 0,-1 0-1,-2-16 1,-7-19-8235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9.696"/>
    </inkml:context>
    <inkml:brush xml:id="br0">
      <inkml:brushProperty name="width" value="0.025" units="cm"/>
      <inkml:brushProperty name="height" value="0.025" units="cm"/>
    </inkml:brush>
  </inkml:definitions>
  <inkml:trace contextRef="#ctx0" brushRef="#br0">1 1 16400,'0'0'6085,"55"14"-22580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3.725"/>
    </inkml:context>
    <inkml:brush xml:id="br0">
      <inkml:brushProperty name="width" value="0.025" units="cm"/>
      <inkml:brushProperty name="height" value="0.025" units="cm"/>
    </inkml:brush>
  </inkml:definitions>
  <inkml:trace contextRef="#ctx0" brushRef="#br0">0 439 545,'58'-65'512,"-2"2"-480,1 0-192,-2 0-64,0 2-225,-1-1 449,-1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054"/>
    </inkml:context>
    <inkml:brush xml:id="br0">
      <inkml:brushProperty name="width" value="0.025" units="cm"/>
      <inkml:brushProperty name="height" value="0.025" units="cm"/>
    </inkml:brush>
  </inkml:definitions>
  <inkml:trace contextRef="#ctx0" brushRef="#br0">50 364 11371,'0'0'3710,"-3"12"-251,-1 1-2617,-1 2 39,1 0 0,1 0 0,0 1 0,1-1 1,0 27-1,2-40-873,1 0 1,-1-1 0,1 1 0,0-1 0,-1 1-1,1-1 1,0 1 0,0-1 0,0 1-1,0-1 1,0 0 0,0 1 0,1-1 0,-1 0-1,0 0 1,1 0 0,-1 0 0,0 0-1,1 0 1,-1 0 0,1-1 0,0 1 0,-1-1-1,1 1 1,0-1 0,-1 1 0,1-1-1,0 0 1,-1 0 0,1 0 0,0 0-1,-1 0 1,1 0 0,0 0 0,3-1 0,1 0 8,1 0 1,0 0 0,-1 0-1,1-1 1,0 0 0,-1 0-1,0-1 1,8-4 0,-2-1 54,-1-1 1,-1 0 0,0-1-1,0 0 1,-1-1-1,0 0 1,-1 0-1,0-1 1,-1 0 0,0 0-1,-1 0 1,0-1-1,7-25 1,-7 17 79,-1 0 0,-1-1 1,0 1-1,-2-1 0,-1 0 0,0 0 1,-2 0-1,-4-26 0,4 41-108,0 1-1,-1-1 1,0 1-1,0 0 1,-1 0-1,0 0 1,0 0 0,0 0-1,-1 0 1,0 1-1,0 0 1,0 0 0,-1 0-1,0 0 1,1 1-1,-10-6 1,11 8-30,0 0 0,0 0 1,-1 0-1,1 0 0,-1 1 0,1 0 1,-1 0-1,0 0 0,1 0 1,-1 0-1,0 1 0,0 0 0,0-1 1,1 2-1,-1-1 0,0 0 1,0 1-1,0-1 0,1 1 0,-1 0 1,0 0-1,1 1 0,-1-1 0,1 1 1,0 0-1,-1 0 0,1 0 1,0 0-1,-5 5 0,-3 5-9,0 0-1,1 0 1,0 1-1,1 1 1,1 0 0,0 0-1,1 0 1,1 1-1,0 0 1,1 0-1,0 1 1,2 0 0,-4 29-1,6-43-1,1 0-1,0 0 0,0 0 1,0 0-1,0 0 1,0 0-1,0-1 0,0 1 1,1 0-1,-1 0 1,1 0-1,0 0 0,-1-1 1,1 1-1,0 0 1,0 0-1,0-1 0,0 1 1,0-1-1,0 1 0,1-1 1,-1 0-1,0 1 1,4 1-1,-2-1 8,0-1 0,1 0 0,-1 0 1,1 0-1,-1 0 0,1 0 0,0-1 0,-1 0 0,1 1 0,0-1 1,-1-1-1,6 0 0,12-2-62,0-2 1,-1-1 0,32-12-1,-44 15-51,2-1-59,3-1-60,-1 0-1,1 0 1,-1 1-1,1 1 1,1 0-1,-1 1 1,0 0-1,0 1 1,21 1 0,-32 1 256,0 0 1,0 0 0,1 0 0,-1 0 0,0 0 0,0 1-1,0-1 1,0 1 0,-1-1 0,1 1 0,0 0 0,-1-1 0,1 1-1,-1 0 1,1 0 0,-1 0 0,0 1 0,0-1 0,0 0 0,0 0-1,0 1 1,-1-1 0,1 0 0,-1 1 0,1-1 0,-1 0 0,0 5-1,2 12 481,-1 0-1,-3 30 0,1-23-326,0-8-192,0 8-428,4-12-2613,1-13-3991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490"/>
    </inkml:context>
    <inkml:brush xml:id="br0">
      <inkml:brushProperty name="width" value="0.025" units="cm"/>
      <inkml:brushProperty name="height" value="0.025" units="cm"/>
    </inkml:brush>
  </inkml:definitions>
  <inkml:trace contextRef="#ctx0" brushRef="#br0">0 103 14189,'0'0'8206,"3"11"-6973,16 77 578,-7-27-863,3 0 1,2-1-1,38 90 1,-54-148-881,0 1-1,0-1 1,1 1-1,-1-1 1,1 1 0,-1-1-1,1 0 1,0 0-1,0 0 1,0 0 0,0 0-1,0 0 1,1-1-1,-1 1 1,0-1 0,1 1-1,4 1 1,-5-3-5,1 1 1,-1-1 0,0 0-1,0 0 1,0 0-1,0-1 1,1 1-1,-1 0 1,0-1 0,0 0-1,0 1 1,0-1-1,0 0 1,0 0 0,0 0-1,0 0 1,3-3-1,4-3 97,0-1 0,-1-1 0,0 0 0,-1 0 0,1-1 0,9-16 0,8-18-163,-2-2 1,-2 0-1,-2-1 1,-1-1 0,-3 0-1,-2-1 1,-3-1 0,6-55-1,-38 141-9219,-9 33-806,15-25 1294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830"/>
    </inkml:context>
    <inkml:brush xml:id="br0">
      <inkml:brushProperty name="width" value="0.025" units="cm"/>
      <inkml:brushProperty name="height" value="0.025" units="cm"/>
    </inkml:brush>
  </inkml:definitions>
  <inkml:trace contextRef="#ctx0" brushRef="#br0">1 1 14958,'0'0'4004,"38"64"-1730,-21-50-1313,1 0-416,1-7-161,3-5-256,1-2-1153,-2-8-1409,0-14-2371,-3-9-5893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1.624"/>
    </inkml:context>
    <inkml:brush xml:id="br0">
      <inkml:brushProperty name="width" value="0.025" units="cm"/>
      <inkml:brushProperty name="height" value="0.025" units="cm"/>
    </inkml:brush>
  </inkml:definitions>
  <inkml:trace contextRef="#ctx0" brushRef="#br0">1 596 13453,'0'0'1639,"-1"8"758,2 26-70,-1-33-2246,0 0 0,0 0 0,0 0-1,0 0 1,1-1 0,-1 1 0,0 0 0,1 0-1,-1-1 1,1 1 0,-1 0 0,1-1 0,-1 1-1,1 0 1,-1-1 0,1 1 0,-1 0 0,1-1-1,0 1 1,0-1 0,-1 0 0,1 1 0,0-1-1,-1 1 1,1-1 0,0 0 0,0 0 0,0 1 0,0-1-1,-1 0 1,1 0 0,0 0 0,0 0 0,0 0-1,0 0 1,-1 0 0,1 0 0,0 0 0,0-1-1,0 1 1,-1 0 0,1 0 0,0-1 0,0 1-1,0-1 1,-1 1 0,1 0 0,0-1 0,-1 0-1,2 0 1,32-22 1019,-27 15-953,-1 1-1,0-1 1,0 0 0,-1 0-1,-1-1 1,1 1 0,-1-1-1,-1 0 1,1-1 0,-1 1-1,-1 0 1,0-1 0,0 0-1,-1 1 1,-1-1 0,1 0-1,-1 1 1,-3-18 0,3 26-125,0-1 0,0 1 0,-1 0 0,1 0 0,0-1 0,-1 1 0,1 0 0,-1 0 1,1 0-1,-1 0 0,0-1 0,1 1 0,-1 0 0,0 0 0,0 1 0,0-1 0,0 0 0,0 0 1,0 0-1,0 0 0,0 1 0,0-1 0,0 0 0,0 1 0,0-1 0,-1 1 0,1 0 0,0-1 0,0 1 1,-1 0-1,1 0 0,0 0 0,0-1 0,-1 1 0,1 1 0,0-1 0,0 0 0,-2 0 0,0 1-26,1 0-1,-1 0 0,1 0 0,0 0 0,-1 1 0,1-1 0,0 1 0,0-1 1,0 1-1,0 0 0,0-1 0,1 1 0,-1 0 0,0 0 0,1 0 0,0 1 1,-3 3-1,-1 10-2,0 0 0,1 1 0,0-1 0,1 1 0,1-1 0,1 1 0,0 0 0,2 0 0,3 27 0,-4-42 5,0 1 0,0-1 0,0 0 0,0 0-1,1 0 1,-1 0 0,1 0 0,0 0 0,-1 0-1,1 0 1,0 0 0,0-1 0,0 1 0,0 0 0,1 0-1,-1-1 1,0 1 0,1-1 0,-1 1 0,1-1-1,0 0 1,-1 1 0,1-1 0,0 0 0,0 0-1,-1 0 1,1 0 0,0-1 0,0 1 0,0 0 0,0-1-1,0 0 1,0 1 0,1-1 0,-1 0 0,0 0-1,0 0 1,0 0 0,0 0 0,2-1 0,3-1 10,-1 0 1,0 0 0,0-1 0,0 0 0,0 0-1,0 0 1,0-1 0,-1 1 0,0-1 0,0-1 0,7-7-1,0-1-248,-1 0 0,-1-1 0,0-1-1,-1 0 1,-1 0 0,0-1 0,-1 0 0,0 0-1,-2-1 1,0 1 0,-1-1 0,0-1-1,1-25 1,-4 215-53,-1-170 263,0-1 0,0 1 0,0 0 0,0 0 0,0 0 0,1 0 1,-1 0-1,1-1 0,-1 1 0,1 0 0,0 0 0,-1-1 0,1 1 1,0 0-1,0-1 0,1 1 0,-1-1 0,0 1 0,0-1 1,1 0-1,-1 1 0,0-1 0,1 0 0,0 0 0,-1 0 0,1 0 1,0 0-1,-1 0 0,4 0 0,-3-1-34,1 1-1,0-1 1,-1-1 0,1 1-1,-1 0 1,1-1-1,-1 1 1,1-1 0,-1 1-1,1-1 1,-1 0 0,0 0-1,1-1 1,-1 1 0,0 0-1,0-1 1,0 1-1,0-1 1,0 0 0,0 1-1,1-3 1,11-13-681,-1 0-1,0-1 1,-2-1-1,0 0 1,-1 0-1,-1-1 1,-1 0-1,-1 0 1,0-1-1,5-35 1,-6 22-249,-2 0 0,0-38 0,-4 35 1674,-9-60-1,8 93-540,-7-37 836,8 39-806,-1 1 0,1-1 0,-1 1 0,1-1-1,-1 0 1,0 1 0,1-1 0,-1 1-1,0-1 1,0 1 0,0 0 0,0-1 0,0 1-1,0 0 1,-1 0 0,1-1 0,0 1-1,-1 0 1,-1-1 0,2 3-69,0 0 1,0 0-1,1 0 1,-1 1-1,0-1 1,1 0-1,-1 0 1,1 0-1,-1 1 1,1-1-1,-1 0 1,1 0-1,0 1 1,0-1-1,0 0 1,0 1-1,0-1 1,0 0-1,0 2 1,-2 35 127,2-37-176,2 230 1233,1-197-667,1-1 1,2 1-1,1-1 1,21 57 0,-27-87-518,0-1 1,0 0-1,0 1 1,0-1-1,0 0 1,1 0-1,-1 0 1,1 0-1,0 0 1,0 0-1,-1-1 1,1 1-1,4 2 1,-6-4-66,1 1 0,-1-1 0,0 0 0,1 0 0,-1 0 0,1 0 0,-1 0 0,0 0 0,1 0 0,-1 0 0,0 0 0,1 0 0,-1 0 0,1 0 0,-1 0 0,0 0 0,1 0 0,-1 0 0,0 0 0,1-1 0,-1 1 0,1 0 0,-1 0 0,0 0 0,1-1 0,-1 1 0,0 0 0,0 0 0,1-1 0,-1 1 0,6-22 224,-5 9-238,0 1 1,-1-1-1,0 1 1,-1-1-1,-1 1 1,0 0-1,-1-1 1,0 1-1,0 0 1,-2 1-1,1-1 1,-2 1-1,-9-18 1,2 20 60,12 23-21,13 23-36,-9-31-16,1-1 1,0 0-1,0 0 1,0-1-1,1 1 1,0-1-1,0 0 0,0 0 1,0 0-1,0-1 1,1 0-1,0 0 1,-1 0-1,1-1 1,0 1-1,0-2 1,1 1-1,-1-1 1,0 1-1,1-2 1,-1 1-1,0-1 0,1 0 1,-1 0-1,0-1 1,1 0-1,11-3 1,-7 1 1,0-1-1,-1 0 1,1 0 0,-1-1 0,0-1-1,0 0 1,0 0 0,-1-1 0,0 0 0,-1-1-1,1 0 1,-1 0 0,-1-1 0,11-15 0,2-15 496,-20 39-55,-7 24 198,4-15-491,1-1 1,0 1 0,1 0-1,0 0 1,0-1-1,1 1 1,0 0 0,2 15-1,-2-21-124,1-1-1,0 1 1,-1-1 0,1 0-1,0 1 1,0-1 0,0 0-1,1 0 1,-1 0-1,1 0 1,-1 0 0,1 0-1,-1 0 1,1-1 0,0 1-1,0-1 1,0 1-1,0-1 1,0 1 0,0-1-1,0 0 1,0 0 0,1 0-1,-1 0 1,0-1-1,1 1 1,-1-1 0,1 1-1,-1-1 1,0 0-1,1 0 1,-1 0 0,1 0-1,-1 0 1,3-1 0,7-2 23,-1 0-1,0 0 1,0-1 0,0-1 0,0 0 0,-1-1 0,0 0 0,0 0 0,0-1 0,-1 0-1,15-16 1,40-25-947,-49 41-454,-15 11-3770,-1-3 4483,-1 0 1,1 0 0,-1-1-1,0 1 1,1 0-1,-1 0 1,0-1 0,1 1-1,-1-1 1,0 0-1,0 1 1,0-1 0,-3 0-1,-24 0-8446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1.963"/>
    </inkml:context>
    <inkml:brush xml:id="br0">
      <inkml:brushProperty name="width" value="0.025" units="cm"/>
      <inkml:brushProperty name="height" value="0.025" units="cm"/>
    </inkml:brush>
  </inkml:definitions>
  <inkml:trace contextRef="#ctx0" brushRef="#br0">0 1 22293,'0'1'5125,"11"3"-2723,2 0-1633,4 2-673,-1-1-288,-4 0-1698,-3-5-4228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8.230"/>
    </inkml:context>
    <inkml:brush xml:id="br0">
      <inkml:brushProperty name="width" value="0.025" units="cm"/>
      <inkml:brushProperty name="height" value="0.025" units="cm"/>
    </inkml:brush>
  </inkml:definitions>
  <inkml:trace contextRef="#ctx0" brushRef="#br0">0 30 9065,'0'0'960,"55"-11"-2977,-35 4 2049,-5 0-32,-2 3 32,0 4 64,-8 0 192,-3 0-192,-2 13-961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9.041"/>
    </inkml:context>
    <inkml:brush xml:id="br0">
      <inkml:brushProperty name="width" value="0.025" units="cm"/>
      <inkml:brushProperty name="height" value="0.025" units="cm"/>
    </inkml:brush>
  </inkml:definitions>
  <inkml:trace contextRef="#ctx0" brushRef="#br0">797 178 5189,'0'0'2824,"0"-9"-1479,0-28 81,-1 33-1126,0 1 0,0 0 0,-1 0 0,1-1 0,-1 1 0,1 0 0,-1 0 0,0 0 0,0 1 0,-1-1 1,1 0-1,-1 1 0,1 0 0,-1-1 0,0 1 0,1 0 0,-6-2 0,0-2 790,-2-3-804,0 2-1,0-1 1,-1 2-1,0-1 1,0 1 0,0 1-1,-1 0 1,1 1-1,-1 0 1,-1 1 0,1 0-1,0 0 1,-1 2-1,1 0 1,-14 0 0,9 1-212,0 1 1,-1 0 0,1 2 0,0 0-1,0 0 1,1 2 0,-1 0 0,1 1-1,0 1 1,0 0 0,1 1 0,0 1-1,0 0 1,-21 19 0,7-5 84,2 1-1,0 1 1,2 1 0,1 1 0,-40 60 0,51-65-82,1 0 0,1 0 0,1 1 0,1 0 0,1 1 0,1 0 1,2 0-1,0 1 0,-3 41 0,7-17-21,1 0-1,2-1 1,3 1-1,14 66 1,-14-92-57,1-1 0,1 1 0,1-1 0,1 0 0,1-1 0,1 0 1,1-1-1,0 0 0,2-1 0,0 0 0,21 20 0,-27-31 5,1-1 0,-1 0-1,1-1 1,1 0 0,-1-1 0,1 1 0,0-2 0,0 0-1,1 0 1,-1 0 0,1-2 0,-1 1 0,1-1-1,0-1 1,0 0 0,0 0 0,0-1 0,0-1 0,0 0-1,14-2 1,-4-2 28,0-1-1,0-1 1,0-1-1,-1-1 1,0 0-1,-1-2 1,0 0-1,0-1 0,19-17 1,17-15 12,-1-3-1,-3-2 1,57-70-1,-91 98 8,-1 0 0,-1-2 0,-1 1 0,-1-2 0,-1 0-1,-1 0 1,-2-1 0,0 0 0,-1-1 0,-2 1 0,6-53 0,-10 53 138,-2 1 0,-1-1 0,-1 1 0,0 0 0,-2-1 0,-1 1 0,-2 1 0,0-1 0,-1 1 0,-12-24 0,15 37-150,0 1 1,-1-1-1,0 1 1,-1 0 0,0 0-1,0 1 1,-1 0 0,0 1-1,-1-1 1,1 1-1,-2 1 1,1 0 0,0 0-1,-1 1 1,0 0 0,0 1-1,-1 0 1,1 0 0,-1 1-1,0 1 1,0 0-1,0 0 1,0 1 0,-15 0-1,24 1-231,0 0 0,0 0 0,0 0 0,-1 0 0,1 1-1,0-1 1,0 0 0,0 1 0,0 0 0,0-1 0,0 1 0,-3 2-1,-11 11-6722,15-12 6191,-9 6-6590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10.381"/>
    </inkml:context>
    <inkml:brush xml:id="br0">
      <inkml:brushProperty name="width" value="0.025" units="cm"/>
      <inkml:brushProperty name="height" value="0.025" units="cm"/>
    </inkml:brush>
  </inkml:definitions>
  <inkml:trace contextRef="#ctx0" brushRef="#br0">572 79 12172,'-9'-3'1035,"4"1"-889,0 0 0,0 1 0,-1-1 0,1 1 0,-1 1 0,1-1 0,-1 1-1,1-1 1,0 2 0,-1-1 0,1 0 0,-1 1 0,1 0 0,-1 1 0,1-1 0,0 1 0,0 0 0,0 0 0,0 1-1,-5 3 1,-18 13 166,2 2 0,1 1 0,1 1 0,0 2 0,2 0-1,1 1 1,-22 36 0,6-2-158,3 1 1,-38 96-1,53-110 17,3 2 1,1 0-1,3 0 1,2 2-1,2-1 1,2 1-1,3 0 1,2 0-1,2 1 1,8 54-1,-4-74-131,1-1 1,1 1-1,2-1 0,1-1 0,2 0 1,0-1-1,2 0 0,1-1 0,2 0 1,1-1-1,0-1 0,2-1 0,1-1 0,1-1 1,1 0-1,1-2 0,31 22 0,-41-34-39,1 0 0,0 0-1,0-2 1,1 0 0,0 0 0,0-2-1,0 0 1,1 0 0,20 1 0,-28-5-1,-1 0 0,1-1 1,0 0-1,0-1 1,0 0-1,-1 0 1,1-1-1,0 0 0,-1 0 1,0-1-1,1 0 1,-1-1-1,0 0 1,0 0-1,-1-1 1,0 1-1,1-2 0,-2 1 1,10-10-1,4-7 104,-2-2 0,0 0 0,-2-1 0,0-1 0,-2 0 0,20-51 0,46-179 807,25-241-100,-90 389-626,-6-1 1,-6-180-1,-4 272-115,-1-1 1,0 0-1,-2 0 1,0 1-1,-12-34 1,14 46-48,-1-1 0,1 1 0,-1-1 0,-1 1 0,1 0 0,-1 0 0,0 1 1,0-1-1,0 1 0,-1 0 0,1 0 0,-1 0 0,0 0 0,0 1 0,0 0 0,-1 0 0,1 1 0,-1-1 0,1 1 0,-11-2 0,-3 1-24,0 1 1,0 1-1,0 1 0,0 1 0,0 0 0,1 1 0,-1 2 0,0 0 0,1 0 0,0 2 0,0 0 0,-27 14 0,5 1-27,0 1-1,1 2 1,2 2-1,-38 33 1,53-40-689,0 1 0,-23 29 0,36-38-890,1 1 0,0 0 0,-10 20 0,14-20-4826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3.501"/>
    </inkml:context>
    <inkml:brush xml:id="br0">
      <inkml:brushProperty name="width" value="0.025" units="cm"/>
      <inkml:brushProperty name="height" value="0.025" units="cm"/>
    </inkml:brush>
  </inkml:definitions>
  <inkml:trace contextRef="#ctx0" brushRef="#br0">27 744 9385,'-2'0'135,"1"0"1,0-1 0,-1 1-1,1 0 1,-1 0-1,1-1 1,0 1 0,0-1-1,-1 1 1,1-1-1,0 1 1,0-1 0,-1 0-1,1 0 1,0 1-1,0-1 1,0 0-1,0 0 1,0 0 0,-1-2-1,2 2-103,0-1 0,1 0-1,-1 1 1,0-1-1,1 0 1,-1 1 0,1-1-1,-1 1 1,1-1 0,0 1-1,-1-1 1,1 1 0,0-1-1,0 1 1,0 0 0,0 0-1,0-1 1,2 0-1,74-90 646,3 4-1,106-89 1,-125 126-690,3 3 0,2 2 0,1 3 0,89-40 0,-126 69 41,0 2 0,1 0 0,1 3 0,63-12 0,-78 18 109,-1 2 0,1 0 1,0 1-1,-1 1 1,1 0-1,0 1 0,-1 1 1,0 1-1,1 0 1,-2 1-1,26 12 0,115 66 347,70 32 650,-192-101-1029,0-1 0,1-2 0,0-2 0,1-1 0,36 4 0,0-5-98,276 40 87,-257-32 86,0-5-1,0-3 0,110-7 1,-111 0-134,-62 2-13,0 2 0,-1 1 0,0 1 0,0 2 0,-1 0 0,47 22 0,-36-14-21,1-2 0,52 12 0,-69-22 23,0 0 0,0 2-1,25 11 1,-36-12 17,0 0-1,0 1 1,0 0-1,-1 1 1,0 0-1,-1 1 1,1-1-1,6 10 1,35 49 160,-41-51-211,2 0 0,0-1 0,0 0-1,1-1 1,1-1 0,0 1 0,16 10 0,-7-12-55,-20-11 79,0 1 0,0 0-1,0 0 1,0 0 0,0 0 0,0 0 0,-1 0 0,1 0 0,0 1 0,-1-1 0,1 1 0,0-1 0,-1 1 0,0-1 0,1 1 0,-1 0 0,0 0 0,0 0 0,0 0 0,1 3-1,5 17 363,-6-18-365,0 1 0,0-1 1,1 1-1,-1-1 0,1 1 1,0-1-1,1 0 0,4 7 1,-8-13 3084,-20-3-3556,49-4 390,1032 45 30,-1046-35 26,224 14 4,-1 11-1,237 58 1,-323-47-3,-2 6 1,-2 7 0,-3 7-1,160 86 1,388 305-27,-498-311 24,70 41 3,258 187 7,-346-229-2,-6 9 0,-7 6 0,-6 8 0,-7 6-1,-8 6 1,213 337 0,-233-308 2,161 278 25,-242-398-25,-4 1 0,-3 3 0,40 152 0,-39-78 14,18 193 1,36 793 192,-86-1040-156,6 311-70,-34-2 706,15-346-514,3-24-530,-2 59 0,8-236-8063,-5 66 957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4.327"/>
    </inkml:context>
    <inkml:brush xml:id="br0">
      <inkml:brushProperty name="width" value="0.025" units="cm"/>
      <inkml:brushProperty name="height" value="0.025" units="cm"/>
    </inkml:brush>
  </inkml:definitions>
  <inkml:trace contextRef="#ctx0" brushRef="#br0">288 4561 18033,'-32'-11'201,"-1"-1"0,2-2 0,-44-25 0,66 34-200,1-1 0,0 0 0,0 0 0,1-1 1,-1 0-1,2 0 0,-1-1 0,1 0 0,0 0 0,1-1 0,-1 1 0,2-1 0,-1-1 0,1 1 0,1 0 0,-4-15 0,3-2-42,1-1 0,1 1 0,1-1 0,2 1 0,1 0 0,0-1 0,2 1 0,1 0 0,2 0 0,0 1 0,15-36 0,7-5-114,3 1 1,79-120 0,-46 94 234,3 2 1,5 3-1,3 4 1,4 3 0,3 4-1,4 3 1,2 4-1,3 4 1,103-53 0,-47 39 42,3 6 0,246-82 0,-275 118 189,1 5 0,1 5 0,253-18 0,-49 36 598,-116 5-348,295-41 0,-308 5-382,-2-9-1,308-117 0,347-227 73,-605 258 19,-6-11 1,-7-10-1,-7-11 0,324-306 0,-451 378-337,80-80 182,-141 133-901,-3-2-1,43-63 1,-68 87-599,0 0-1,11-30 1,9-44-7627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4.100"/>
    </inkml:context>
    <inkml:brush xml:id="br0">
      <inkml:brushProperty name="width" value="0.025" units="cm"/>
      <inkml:brushProperty name="height" value="0.025" units="cm"/>
    </inkml:brush>
  </inkml:definitions>
  <inkml:trace contextRef="#ctx0" brushRef="#br0">2 36 4228,'0'0'96,"28"-35"-352,-39 40 928,4-1-191,1 0-97,2-3-224,3 1-95,4-12-4037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6.033"/>
    </inkml:context>
    <inkml:brush xml:id="br0">
      <inkml:brushProperty name="width" value="0.025" units="cm"/>
      <inkml:brushProperty name="height" value="0.025" units="cm"/>
    </inkml:brush>
  </inkml:definitions>
  <inkml:trace contextRef="#ctx0" brushRef="#br0">0 0 16976,'4'0'3587,"-2"18"-2786,-1 14 128,4 7 32,0 12-449,-2 5-383,2 0-65,2-3-32,0-7-32,-1-6-160,3-10-577,-2-12-544,-3-9-1250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6.642"/>
    </inkml:context>
    <inkml:brush xml:id="br0">
      <inkml:brushProperty name="width" value="0.025" units="cm"/>
      <inkml:brushProperty name="height" value="0.025" units="cm"/>
    </inkml:brush>
  </inkml:definitions>
  <inkml:trace contextRef="#ctx0" brushRef="#br0">40 273 18001,'0'0'4580,"-7"-9"-2556,3 6-1689,-18-23 562,21 25-856,0 0 0,0 0 0,1-1 0,-1 1 0,0 0 0,1-1 0,-1 1 1,1-1-1,0 1 0,0 0 0,-1-1 0,1 1 0,0-1 0,0 1 0,0-1 0,0 1 1,1-1-1,-1 1 0,0-1 0,1 1 0,-1 0 0,1-1 0,-1 1 0,1 0 0,0-2 0,7-8 112,1 2-1,0-1 1,0 1-1,1 1 0,0-1 1,0 2-1,21-13 0,6 0 66,44-17 0,-46 22-111,63-16-1,-84 28-108,-1 0 1,1 1-1,0 0 0,0 1 1,0 1-1,-1 0 0,1 1 1,15 2-1,-25-2-6,1 0-1,-1 1 1,0-1 0,0 1 0,0 0-1,0 0 1,0 0 0,0 0-1,-1 1 1,1-1 0,-1 1 0,0 0-1,1 0 1,-1 0 0,0 1 0,-1-1-1,5 7 1,-4-3 24,1 0 1,-2 1-1,1-1 0,-1 1 1,0-1-1,0 1 0,-1 0 1,0-1-1,0 12 0,-2 2 244,0-1-1,-2 0 1,0 0-1,-1 0 1,-1 0-1,-14 36 1,5-25 64,-1 0 1,-1-2-1,-32 44 0,39-60-244,-1-1 0,0-1 0,-1 1 0,0-2 1,0 0-1,-1 0 0,-1-1 0,0 0 0,0-1 0,-17 7 0,28-13-157,-1-1 0,0 0 0,1 0 0,-1 0 0,0 0 0,0-1 0,1 1 0,-1-1 0,0 1 0,0-1-1,0 0 1,0 0 0,0 0 0,0-1 0,1 1 0,-1-1 0,0 0 0,0 1 0,0-1 0,1 0 0,-1-1 0,0 1 0,1 0 0,-1-1 0,1 1 0,0-1 0,0 0 0,-1 0 0,1 0 0,0 0 0,0 0 0,1 0-1,-1-1 1,0 1 0,1-1 0,-3-4 0,3 3-134,0 0 1,-1 0-1,1 0 0,1-1 0,-1 1 0,1 0 0,-1-1 0,1 1 1,0-1-1,1 1 0,-1 0 0,1-1 0,0 1 0,0 0 0,0 0 0,1-1 1,-1 1-1,1 0 0,0 0 0,0 1 0,1-1 0,-1 0 0,6-5 1,24-21-4921,5 1-1269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7.017"/>
    </inkml:context>
    <inkml:brush xml:id="br0">
      <inkml:brushProperty name="width" value="0.025" units="cm"/>
      <inkml:brushProperty name="height" value="0.025" units="cm"/>
    </inkml:brush>
  </inkml:definitions>
  <inkml:trace contextRef="#ctx0" brushRef="#br0">18 0 19314,'0'0'7463,"-10"59"-5701,5-22-769,2 3-320,3 4-449,0-5-128,6-5-160,9-11-1025,2-7-1057,1-14 64,-1-2-929,-2-16-288,-5-11-1634,-2-7-5381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7.358"/>
    </inkml:context>
    <inkml:brush xml:id="br0">
      <inkml:brushProperty name="width" value="0.025" units="cm"/>
      <inkml:brushProperty name="height" value="0.025" units="cm"/>
    </inkml:brush>
  </inkml:definitions>
  <inkml:trace contextRef="#ctx0" brushRef="#br0">0 338 8712,'0'0'1468,"4"8"91,14 26 427,-17-32-1766,0-1 1,0 1-1,1-1 0,-1 0 1,0 0-1,1 1 0,-1-1 1,1 0-1,0 0 0,-1 0 1,1 0-1,0-1 1,-1 1-1,1 0 0,0-1 1,0 1-1,0-1 0,0 1 1,-1-1-1,1 0 0,0 0 1,0 0-1,0 0 0,0 0 1,0-1-1,0 1 0,0 0 1,-1-1-1,1 1 0,0-1 1,0 0-1,1-1 0,4-1 256,0 0 0,-1-1 0,0 0 0,0 0-1,0 0 1,6-6 0,1-2 263,-1-1-1,0-1 1,17-25-1,-26 35-646,-1 0 0,1 0 0,-1 0 0,0-1 0,0 1 0,0 0 0,-1-1 0,1 1 0,-1-1 0,0 0 0,0 1 0,-1-1 0,1 0 0,-1 0 0,0 1 0,-1-1 0,1 0 0,-1 0 0,-1-5 0,1 9-75,1 0 0,-1 0 0,1 1 0,-1-1 0,0 0 0,0 0 0,0 0-1,1 1 1,-1-1 0,0 0 0,0 1 0,0-1 0,0 0 0,0 1 0,0 0 0,0-1 0,0 1 0,-1 0 0,1-1 0,0 1 0,0 0 0,0 0 0,0 0 0,0 0 0,0 0-1,-1 0 1,1 0 0,0 0 0,0 1 0,0-1 0,0 0 0,-2 1 0,-1 0 14,1 0-1,0 1 1,-1-1-1,1 1 1,0 0-1,0-1 1,0 1 0,0 1-1,-4 2 1,-2 7 80,0 0 1,1 1-1,1 0 0,0 0 1,1 0-1,0 1 1,1 0-1,0 0 1,2 0-1,-1 1 1,2-1-1,0 1 0,0 0 1,2-1-1,1 21 1,-1-33-108,0 0 1,0 0 0,0 0-1,1 0 1,-1 0 0,1 0-1,-1 0 1,1 0 0,0 0-1,-1 0 1,1 0 0,0-1-1,1 1 1,-1 0 0,0 0-1,0-1 1,1 1 0,-1-1-1,1 1 1,-1-1 0,1 0-1,0 0 1,-1 1 0,1-1-1,0 0 1,0-1 0,0 1-1,0 0 1,0 0 0,0-1-1,0 1 1,0-1 0,0 0-1,0 0 1,0 1 0,0-1-1,0 0 1,0-1 0,0 1-1,0 0 1,0-1 0,0 1-1,0-1 1,0 1 0,2-2-1,4-1-384,0 0-1,0 0 1,0 0-1,-1-1 1,1 0-1,-1-1 0,0 1 1,-1-1-1,1-1 1,6-6-1,9-21-5678,-7-6-3187</inkml:trace>
  <inkml:trace contextRef="#ctx0" brushRef="#br0" timeOffset="1">83 1 11403,'0'0'10121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8.324"/>
    </inkml:context>
    <inkml:brush xml:id="br0">
      <inkml:brushProperty name="width" value="0.025" units="cm"/>
      <inkml:brushProperty name="height" value="0.025" units="cm"/>
    </inkml:brush>
  </inkml:definitions>
  <inkml:trace contextRef="#ctx0" brushRef="#br0">1 236 18321,'0'0'1960,"1"9"-455,1 234 3704,-1-21-3505,4-199-1186,-5-23-497,1 0 0,-1 0 0,0 1 0,0-1-1,0 0 1,1 1 0,-1-1 0,0 0 0,0 0 0,1 0 0,-1 1 0,0-1 0,1 0-1,-1 0 1,0 0 0,0 0 0,1 0 0,-1 1 0,0-1 0,1 0 0,-1 0 0,1 0-1,-1 0 1,0 0 0,1 0 0,-1 0 0,0 0 0,1 0 0,-1 0 0,0 0 0,1-1-1,1 0 52,0 0-1,0-1 1,0 1-1,-1-1 1,1 0-1,-1 1 1,1-1-1,-1 0 1,1 0-1,-1 0 0,0 0 1,0 0-1,0 0 1,1-3-1,9-28 26,-2-1 0,-1 0 1,-1 0-1,-2 0 0,-1-1 0,-2 0 0,-1 0 0,-2 1 0,-2-1 0,-1 0 0,-1 1 0,-2 0 0,-1 0 1,-2 1-1,-14-33 0,22 63-97,1-1-6,0 1 0,-1 0 0,0-1 0,1 1 0,-1 0 0,0 0 0,-1 0 0,-3-4 0,4 56-805,1-30 786,2 1 0,0-1 0,1 0 0,1 0 0,1 0 0,1 0 1,0 0-1,12 25 0,-17-42 27,1-1 0,0 0 0,-1 0 0,1 0 0,0 1 0,0-1 0,0 0 0,-1 0 0,1 0 0,0 0 0,0-1 0,0 1 0,1 0 0,-1 0 0,0-1 0,0 1 0,0 0 0,1-1 0,-1 1 0,0-1 0,0 0 0,1 1 0,-1-1 0,0 0 0,1 0 0,-1 0 1,0 0-1,1 0 0,-1 0 0,0 0 0,1 0 0,-1-1 0,0 1 0,1 0 0,-1-1 0,0 1 0,0-1 0,1 0 0,-1 1 0,0-1 0,0 0 0,0 0 0,0 1 0,0-1 0,0 0 0,0 0 0,0 0 0,0 0 0,0-2 0,5-2 15,-1-1 0,0 0-1,0-1 1,-1 1 0,0-1-1,0 0 1,3-8 0,-4 5-41,-1-1 0,0 1 0,-1 0 0,-1-1-1,1 0 1,-2 1 0,1-1 0,-2 1 0,1-1 0,-6-18 0,4 20-79,0 1 0,1-1 0,1-1 0,0 1 0,0 0-1,1 0 1,0 0 0,0 0 0,1 0 0,0-1 0,1 1 0,0 0-1,5-13 1,-7 21 99,0 0 0,0 1 0,1-1-1,-1 1 1,1-1 0,-1 1 0,0-1 0,1 1-1,-1-1 1,1 1 0,-1 0 0,1-1-1,-1 1 1,1 0 0,-1-1 0,1 1-1,-1 0 1,1-1 0,0 1 0,-1 0 0,1 0-1,-1 0 1,1 0 0,0 0 0,-1 0-1,1 0 1,-1 0 0,1 0 0,0 0-1,-1 0 1,1 0 0,0 0 0,-1 0 0,1 0-1,-1 1 1,1-1 0,0 0 0,-1 0-1,1 1 1,-1-1 0,1 0 0,-1 1 0,1-1-1,-1 1 1,0-1 0,1 1 0,-1-1-1,1 1 1,-1-1 0,0 1 0,1-1-1,-1 1 1,0-1 0,0 1 0,1 0 0,-1 0-1,21 34-44,-21-34 56,21 52 127,-17-39-82,1-1 1,1 1-1,0-1 1,1 0-1,9 13 1,-15-25-48,0 1 0,0-1 0,1 0 0,-1 1 0,0-1 0,1 0 0,-1 0 0,0 0 0,1 0 0,0 0 0,-1-1-1,1 1 1,0 0 0,-1-1 0,1 1 0,0-1 0,-1 1 0,1-1 0,0 0 0,0 0 0,0 0 0,-1 0 0,1 0 0,0 0 0,0 0 0,0-1 0,-1 1 0,1-1 0,0 1 0,-1-1 0,1 0 0,0 1 0,-1-1 0,1 0 0,-1 0 0,1 0 0,-1 0 0,0-1 0,1 1 0,-1 0 0,0 0 0,0-1 0,2-1 0,4-6 56,0 1 0,0-1 1,-1-1-1,0 1 1,7-16-1,-7 8 29,-1 0 1,4-30-1,-7 37 370,-4 128-527,-1-55 188,3 1 0,2 0 0,20 117 0,-22-180-112,0 1-1,0-1 1,1 1 0,-1-1 0,0 1 0,1-1 0,-1 1-1,1-1 1,0 1 0,-1-1 0,1 0 0,0 1 0,0-1-1,0 0 1,0 0 0,0 0 0,0 1 0,0-1 0,0 0-1,1 0 1,1 1 0,-2-2-52,1 0-1,-1 0 0,0 0 1,0-1-1,0 1 0,0 0 1,0 0-1,0-1 1,1 1-1,-1-1 0,0 1 1,0-1-1,0 0 0,0 1 1,-1-1-1,1 0 1,0 1-1,0-1 0,0 0 1,0 0-1,0-1 0,6-7-1476,-1 1 0,-1-1 1,1 0-1,5-16 0,-1-3-4347,-2-2-2942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8.761"/>
    </inkml:context>
    <inkml:brush xml:id="br0">
      <inkml:brushProperty name="width" value="0.025" units="cm"/>
      <inkml:brushProperty name="height" value="0.025" units="cm"/>
    </inkml:brush>
  </inkml:definitions>
  <inkml:trace contextRef="#ctx0" brushRef="#br0">12 118 8264,'0'0'3139,"9"0"-230,-3 0-2495,2 0 710,0 0 0,0-1 1,0 1-1,15-5 0,-21 5-853,0-1 0,0 1-1,0-1 1,-1 0-1,1 1 1,0-1-1,-1 0 1,1 0-1,0 0 1,-1-1 0,1 1-1,-1 0 1,0 0-1,1-1 1,-1 1-1,0-1 1,0 1 0,0-1-1,0 0 1,0 1-1,0-1 1,0 0-1,-1 0 1,1 0-1,-1 1 1,1-1 0,-1 0-1,0 0 1,0-2-1,1 1-202,-1 1-1,-1-1 0,1 0 0,0 1 1,-1-1-1,1 1 0,-1-1 1,0 1-1,1-1 0,-1 1 0,-1 0 1,1-1-1,0 1 0,0 0 1,-1 0-1,1 0 0,-1 0 0,0 0 1,0 0-1,0 0 0,0 1 1,0-1-1,0 0 0,0 1 0,0 0 1,-1 0-1,1-1 0,0 1 1,-1 1-1,1-1 0,-1 0 0,1 1 1,-1-1-1,1 1 0,-1 0 1,0-1-1,1 1 0,-1 1 0,1-1 1,-1 0-1,1 1 0,-1-1 1,1 1-1,-1 0 0,1-1 0,-1 1 1,-2 2-1,2-1-81,1 1 0,-1-1 0,1 1 0,0-1-1,0 1 1,0 0 0,0 0 0,1-1 0,-1 1 0,1 1 0,0-1 0,-1 0-1,2 0 1,-1 0 0,0 1 0,0-1 0,1 0 0,0 1 0,0-1 0,0 0-1,0 1 1,1 5 0,-1-7 11,1 1-1,-1 0 0,0 0 0,1-1 1,0 1-1,0-1 0,0 1 1,0-1-1,0 1 0,0-1 0,0 1 1,1-1-1,-1 0 0,1 0 1,0 1-1,0-1 0,0-1 0,0 1 1,0 0-1,0 0 0,0-1 1,0 1-1,1-1 0,-1 0 0,1 0 1,-1 0-1,1 0 0,3 1 1,1-1 3,0-1-1,-1 0 1,1 0 0,0 0 0,0-1 0,0 0 0,-1 0 0,1-1 0,-1 0 0,10-4 0,1-2 14,0-1 0,20-15 1,-22 14-221,1 0 1,0 1 0,17-7-1,-31 15 171,0 1-1,0-1 1,-1 0-1,1 1 1,0-1-1,0 1 1,0 0-1,0-1 0,-1 1 1,1 0-1,0 0 1,0 0-1,0 1 1,0-1-1,0 0 1,-1 1-1,1-1 1,0 1-1,0 0 1,0-1-1,2 3 1,0 0 22,-1 0 0,0 0 0,0 0 1,-1 1-1,1-1 0,-1 1 0,3 5 1,-3-6-66,-1 1 1,1-1-1,0 0 0,0 0 1,0 0-1,0-1 1,0 1-1,1 0 1,-1-1-1,1 0 1,0 1-1,0-1 0,-1 0 1,1 0-1,1-1 1,-1 1-1,5 1 1,-3-2-114,-1 0 0,1-1 0,0 0 1,0 0-1,0 0 0,0 0 0,0-1 0,-1 0 1,1 0-1,0 0 0,0 0 0,-1-1 0,1 0 1,-1 0-1,1 0 0,-1 0 0,7-6 0,4-4-1501,-1 0 0,-1-1 1,16-18-1,-18 19-539,15-17-5051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9.357"/>
    </inkml:context>
    <inkml:brush xml:id="br0">
      <inkml:brushProperty name="width" value="0.025" units="cm"/>
      <inkml:brushProperty name="height" value="0.025" units="cm"/>
    </inkml:brush>
  </inkml:definitions>
  <inkml:trace contextRef="#ctx0" brushRef="#br0">49 0 12075,'-4'10'2915,"3"-10"-2876,-6 15 911,0 1 0,0 0 0,2 1 0,0-1 0,1 1 0,-4 32 0,8-48-928,0 0-1,1 0 1,-1 0-1,0-1 1,1 1-1,-1 0 1,1 0-1,-1-1 1,1 1-1,-1 0 1,1-1-1,-1 1 1,1 0-1,0-1 1,-1 1 0,1-1-1,0 1 1,-1-1-1,1 0 1,0 1-1,0-1 1,0 0-1,-1 1 1,1-1-1,0 0 1,0 0-1,0 0 1,0 0-1,-1 0 1,1 0-1,0 0 1,1 0-1,37 0 30,-29-1-107,19 0-660,-18 0 161,1 0-1,-1 1 1,1 0 0,0 1 0,14 2 0,-23-2 514,0 0 0,0 0 0,0 0 0,0 1 0,0-1 0,0 1 0,-1 0 0,1-1 0,0 1 1,-1 0-1,1 1 0,-1-1 0,0 0 0,0 1 0,0-1 0,0 1 0,0 0 0,0-1 1,-1 1-1,0 0 0,1 0 0,-1 0 0,1 6 0,1 2 470,-2 1 0,1 0 0,-1 0 1,-1-1-1,0 1 0,-1 0 0,0 0 0,-1 0 0,-1-1 0,1 1 0,-2-1 0,-6 18 1,3-12 291,-1-1 0,-1 1 1,0-1-1,-1-1 0,0 0 1,-2 0-1,-17 18 0,28-32-654,0 0-1,1 0 0,-1 0 0,0 0 0,0 0 1,1 0-1,-1-1 0,0 1 0,0 0 0,0-1 1,0 1-1,0-1 0,0 1 0,0-1 0,0 1 1,0-1-1,0 0 0,-1 1 0,1-1 0,0 0 1,0 0-1,0 0 0,0 0 0,0 0 0,0 0 1,-1 0-1,0-1 0,1 0-44,0 0 1,0 0-1,0 0 1,0 0-1,0-1 1,0 1-1,1 0 1,-1 0-1,0-1 1,1 1-1,-1-1 1,1 1-1,-1-1 1,1 1-1,0-1 0,0 1 1,0-2-1,-1-9-139,1 0 0,0 0-1,1 1 1,2-15-1,5 2-152,1-1-1,0 1 0,2 1 1,1 0-1,0 1 0,2 0 1,22-27-1,-14 18 265,-1-1 0,24-48 0,-31 38 104,-13 39-20,0 1 0,-1 0-1,1-1 1,-1 1 0,1-1 0,-1 1 0,0-1 0,0 1-1,0-1 1,-1 1 0,1-1 0,0 1 0,-1-1-1,-1-3 1,1 5-64,1 1-1,-1 0 1,1-1-1,-1 1 1,1 0-1,-1-1 1,1 1-1,-1 0 0,1 0 1,-1-1-1,0 1 1,1 0-1,-1 0 1,0 0-1,1 0 1,-1 0-1,1 0 1,-1 0-1,0 0 1,1 0-1,-1 0 1,0 0-1,1 1 1,-1-1-1,1 0 1,-1 0-1,1 0 1,-1 1-1,0-1 0,1 0 1,-1 1-1,1-1 1,-1 1-1,0 0 1,-17 15 64,13-10-58,1 0-1,0 0 1,0 1 0,0-1 0,1 1-1,-1 0 1,2 0 0,-1 0-1,1 0 1,0 0 0,1 1 0,-2 12-1,3-19-15,0 0-1,0 0 0,0 0 0,0 0 1,0 0-1,0 0 0,1 0 0,-1 0 0,0-1 1,1 1-1,-1 0 0,0 0 0,1 0 1,-1 0-1,1-1 0,-1 1 0,1 0 1,0 0-1,-1-1 0,1 1 0,0-1 1,-1 1-1,1 0 0,0-1 0,0 1 1,0-1-1,-1 0 0,3 1 0,0 0 5,0 0 0,0-1-1,0 1 1,0-1 0,0 0-1,0 0 1,0 0-1,0 0 1,3-1 0,5-1 17,-1-1 1,0 0 0,0 0 0,14-7-1,26-21 60,-39 23-126,0 0-1,1 1 1,0 0 0,1 1 0,-1 1-1,1 0 1,19-5 0,-32 10 37,1 0 1,0-1 0,0 1-1,0 0 1,0 0 0,0 0-1,0 0 1,-1 0 0,1 1-1,0-1 1,0 0 0,0 0 0,0 1-1,0-1 1,-1 0 0,1 1-1,0-1 1,0 1 0,-1-1-1,1 1 1,0-1 0,-1 1-1,1-1 1,0 1 0,-1 0-1,1-1 1,-1 1 0,1 0-1,-1 0 1,1-1 0,-1 1-1,0 0 1,1 1 0,4 38 414,0 2 82,-4-41-484,-1 1-1,0-1 0,1 0 1,-1 1-1,1-1 1,-1 0-1,1 0 0,0 0 1,-1 0-1,1 0 1,0 0-1,0 0 0,0 0 1,0 0-1,0 0 0,0 0 1,0 0-1,0 0 1,0-1-1,1 1 0,-1-1 1,0 1-1,3 0 1,0 0 13,1 0 1,0-1-1,-1 0 1,1 0-1,0 0 1,-1 0-1,1-1 1,0 1-1,-1-1 1,1-1-1,-1 1 1,1 0-1,5-4 1,54-35 373,-56 34-801,0 0 1,0 0 0,0 1-1,1 0 1,0 0 0,-1 1-1,2 0 1,-1 1-1,0 0 1,13-2 0,-21 5 191,-1 0 0,1-1 0,0 1 0,-1 0 0,1 0 0,0 0 0,-1 0 0,1 0 0,0 0 0,-1 0 0,1 0 0,0 0 0,-1 0 0,1 0 0,0 0 0,-1 1 0,1-1 0,0 0 0,-1 0 0,1 1 0,-1-1 0,1 0 0,-1 1 0,1-1 0,0 1 0,-1-1 0,1 1 0,-1-1 1,0 1-1,1-1 0,-1 1 0,1-1 0,-1 1 0,0-1 0,1 1 0,-1 0 0,0 0 0,1 15-6455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9.873"/>
    </inkml:context>
    <inkml:brush xml:id="br0">
      <inkml:brushProperty name="width" value="0.025" units="cm"/>
      <inkml:brushProperty name="height" value="0.025" units="cm"/>
    </inkml:brush>
  </inkml:definitions>
  <inkml:trace contextRef="#ctx0" brushRef="#br0">284 1 18193,'0'0'5296,"-1"10"-2632,-2 15-1987,-1-1 1,-1 1 0,-1-1 0,-1 0-1,-11 24 1,-62 124-525,53-116 0,13-27-198,10-18-50,0 0-1,-1-1 1,0 0 0,-1 0 0,0 0-1,0-1 1,-1 0 0,-11 11 0,18-20-70,0 1 0,-1-1 1,1 0-1,-1 1 1,1-1-1,-1 0 0,1 0 1,-1 0-1,1 1 0,-1-1 1,1 0-1,-1 0 1,0 0-1,1 0 0,-1 0 1,1 0-1,-1 0 0,1 0 1,-1 0-1,1 0 1,-1 0-1,0 0 0,1-1 1,-1 1-1,1 0 0,-1 0 1,1 0-1,-1-1 0,1 1 1,0 0-1,-1-1 1,1 1-1,-1 0 0,1-1 1,0 1-1,-1-1 0,1 1 1,-1-1-1,1 1 1,0 0-1,0-1 0,-1 1 1,1-2-1,-11-27-4487,10 23 2935,-12-30-4620,0-5-2151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230"/>
    </inkml:context>
    <inkml:brush xml:id="br0">
      <inkml:brushProperty name="width" value="0.025" units="cm"/>
      <inkml:brushProperty name="height" value="0.025" units="cm"/>
    </inkml:brush>
  </inkml:definitions>
  <inkml:trace contextRef="#ctx0" brushRef="#br0">0 32 10410,'0'0'8552,"49"-31"-6983,-18 31 449,6 10-256,7 8-801,3 4-192,-1 1-193,-2 3-416,-5-6-96,-1-1-96,-10-3-1089,-2-3-416,-5-3-962,-8-7-1889,-7-3-4324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598"/>
    </inkml:context>
    <inkml:brush xml:id="br0">
      <inkml:brushProperty name="width" value="0.025" units="cm"/>
      <inkml:brushProperty name="height" value="0.025" units="cm"/>
    </inkml:brush>
  </inkml:definitions>
  <inkml:trace contextRef="#ctx0" brushRef="#br0">0 178 17424,'0'0'3844,"22"-63"-2146,14 36-609,10 2 352,11 1-416,4 5-705,6 6-288,-6 8-1281,-2 4-1858,-6 0-3651</inkml:trace>
  <inkml:trace contextRef="#ctx0" brushRef="#br0" timeOffset="1">883 423 19154,'0'0'2018,"15"48"-128,-4-12 192,-4 5-1762,6 4-160,3 3-96,-1-3-64,0-7-1601,-2-4-3556,0-15-4740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6.875"/>
    </inkml:context>
    <inkml:brush xml:id="br0">
      <inkml:brushProperty name="width" value="0.025" units="cm"/>
      <inkml:brushProperty name="height" value="0.025" units="cm"/>
    </inkml:brush>
  </inkml:definitions>
  <inkml:trace contextRef="#ctx0" brushRef="#br0">84 855 8488,'0'0'-534,"-10"10"1607,1-3-507,2-2-155,1 1-1,-1-1 1,1 1-1,0 0 1,1 1-1,-1 0 1,1 0-1,1 0 1,-8 14-1,27-27 589,17-19-289,-1-2 0,51-57 0,-23 23-433,686-612 97,-724 655-432,-11 10-148,-1 0 1,1 0 0,0 2 0,0-1 0,1 1-1,13-6 1,-24 12 116,1 1-1,-1-1 1,0 0-1,0 0 1,1 0-1,-1 1 1,0-1-1,0 0 1,0 0-1,1 0 1,-1 1-1,0-1 1,0 0-1,0 0 1,0 1-1,1-1 1,-1 0-1,0 1 1,0-1-1,0 0 1,0 0-1,0 1 1,0-1-1,0 0 1,0 1-1,0-1 1,0 0-1,0 0 1,0 1-1,0-1 1,0 0-1,0 1 1,0-1-1,-1 0 1,1 0-1,0 1 1,0-1-1,0 0 0,0 0 1,0 1-1,-1-1 1,1 0-1,0 0 1,0 1-1,-1-1 1,1 0-1,0 0 1,-9 17-2656,-9 4-2674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925"/>
    </inkml:context>
    <inkml:brush xml:id="br0">
      <inkml:brushProperty name="width" value="0.025" units="cm"/>
      <inkml:brushProperty name="height" value="0.025" units="cm"/>
    </inkml:brush>
  </inkml:definitions>
  <inkml:trace contextRef="#ctx0" brushRef="#br0">0 23 17489,'0'0'9384,"65"69"-8615,-43-47-577,1-5-96,4-8-448,3-8-641,-3-1-96,4-10-64,-5-11-993,-3-8-1570,-5 0-1024,-5 1-1442,-6 5-128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283"/>
    </inkml:context>
    <inkml:brush xml:id="br0">
      <inkml:brushProperty name="width" value="0.025" units="cm"/>
      <inkml:brushProperty name="height" value="0.025" units="cm"/>
    </inkml:brush>
  </inkml:definitions>
  <inkml:trace contextRef="#ctx0" brushRef="#br0">480 286 6854,'0'0'8072,"-6"57"-4324,1-16-1346,-6 8-1025,4 2-96,2 2 161,3-3-193,2-5-256,0-8-417,14-10-383,2-13-97,2-10-993,-3-4-1121,-2-9-1473,-8-9-2531,-5-6-9192</inkml:trace>
  <inkml:trace contextRef="#ctx0" brushRef="#br0" timeOffset="1">0 145 18802,'0'0'7207,"53"-63"-6054,-4 42 384,9 0-800,10 4-577,2 4-96,1 5-32,-7 6-416,-8 2-1442,-7 0-2850,-13 0-3012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624"/>
    </inkml:context>
    <inkml:brush xml:id="br0">
      <inkml:brushProperty name="width" value="0.025" units="cm"/>
      <inkml:brushProperty name="height" value="0.025" units="cm"/>
    </inkml:brush>
  </inkml:definitions>
  <inkml:trace contextRef="#ctx0" brushRef="#br0">380 1 19955,'0'9'1569,"9"43"83,1-1-1,24 69 1,-18-69-1145,-2 0-1,13 91 1,-26-125-478,0 1 0,-1-1 0,-1 1-1,0-1 1,-1 1 0,-1-1 0,-1 0 0,-1 0-1,0 0 1,-1 0 0,-1-1 0,-11 21 0,2-10-361,-2-2 0,0 0 0,-2-1 0,0-1 1,-48 41-1,40-42-1498,0-1 0,-2-1 0,-1-1-1,-62 27 1,24-20-4480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999"/>
    </inkml:context>
    <inkml:brush xml:id="br0">
      <inkml:brushProperty name="width" value="0.025" units="cm"/>
      <inkml:brushProperty name="height" value="0.025" units="cm"/>
    </inkml:brush>
  </inkml:definitions>
  <inkml:trace contextRef="#ctx0" brushRef="#br0">184 0 13004,'0'0'4677,"-12"14"-3348,6-7-1177,-7 6 113,2 0 0,0 2 0,0-1 0,1 1 0,1 1 0,-10 23 0,1 10 150,2 1-1,3 1 1,1 0 0,3 1-1,3 0 1,1 0 0,3 0-1,7 94 1,-3-131-403,1 0 0,0 0 0,1 0 0,0 0 0,1 0 0,1-1 0,0 0 0,1 0 0,0-1 0,16 21 0,-15-24-27,0-1-1,1 0 0,0 0 1,1-1-1,0 0 1,0 0-1,0-1 1,1-1-1,0 0 1,1 0-1,-1-1 0,1-1 1,16 5-1,6-3-1469,1 0 0,-1-2-1,43-1 1,18-2-7916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3.149"/>
    </inkml:context>
    <inkml:brush xml:id="br0">
      <inkml:brushProperty name="width" value="0.025" units="cm"/>
      <inkml:brushProperty name="height" value="0.025" units="cm"/>
    </inkml:brush>
  </inkml:definitions>
  <inkml:trace contextRef="#ctx0" brushRef="#br0">13 189 10474,'0'0'5296,"-3"-8"-2003,2 4-3061,-1 1 0,1-1 0,0 1 1,0-1-1,0 0 0,0 1 0,0-1 0,1 0 0,0 1 0,0-1 0,0 0 0,0 0 0,1 1 0,-1-1 0,1 0 0,0 1 0,0-1 0,0 1 0,1-1 0,-1 1 0,1-1 0,0 1 0,0 0 0,0 0 0,0 0 0,0 0 0,1 0 1,-1 0-1,6-3 0,0 0 16,1 0 0,0 1-1,0 1 1,0-1 0,0 1 0,1 1 0,-1 0 0,15-3 0,-21 5-243,0 1 0,0-1 0,0 1 0,0-1 0,0 1 0,0 0 0,0 0 0,-1 0 0,1 1 0,0-1 0,0 1 0,0-1 0,0 1 0,0 0 0,-1 0 0,1 0 0,0 1 0,-1-1 0,1 0 0,-1 1 0,1 0 0,-1 0 0,0 0 0,0 0 0,0 0 0,0 0 0,0 0 1,0 1-1,0-1 0,-1 1 0,0-1 0,3 5 0,-1 4 11,0 0 1,-1 0 0,0 1 0,-1-1-1,0 1 1,0-1 0,-2 18 0,-17 81 153,11-77-154,-4 46 0,11-78-17,0-1 0,0 1 0,0-1 0,0 1 0,0-1-1,0 1 1,0-1 0,0 1 0,1-1 0,-1 1 0,0-1 0,0 0 0,0 1 0,1-1 0,-1 1 0,0-1 0,0 1 0,1-1 0,-1 0 0,0 1-1,1-1 1,-1 1 0,0-1 0,1 0 0,-1 0 0,1 1 0,-1-1 0,1 0 0,-1 0 0,1 1 0,-1-1 0,1 0 0,-1 0 0,0 0 0,1 0-1,-1 0 1,1 0 0,0 0 0,-1 0 0,1 0 0,-1 0 0,1 0 0,-1 0 0,1 0 0,-1 0 0,0 0 0,1-1 0,-1 1 0,1 0 0,-1 0 0,1 0-1,-1-1 1,1 1 0,-1 0 0,0-1 0,1 1 0,29-18 94,3-11-14,-1-1 1,-2-2-1,-1-1 1,-1-1-1,-2-1 0,-2-1 1,28-55-1,-73 272-31,21-174-18,-1 3-12,1 0 1,0 0-1,1 0 0,0 1 0,2 9 0,-2-18 0,-1 0 1,1 1-1,0-1 0,0 0 0,0 0 1,0 1-1,1-1 0,-1 0 0,1 0 1,-1 0-1,1-1 0,0 1 1,-1 0-1,1 0 0,0-1 0,0 1 1,0-1-1,0 0 0,0 0 0,1 0 1,-1 0-1,0 0 0,1 0 1,-1 0-1,5 0 0,1 0 52,0-1 0,0 0 0,0 0 0,0-1 0,-1 0 0,1-1-1,0 1 1,0-2 0,-1 1 0,0-1 0,1 0 0,-1 0 0,0-1 0,0 0 0,-1 0 0,1-1 0,-1 0-1,0 0 1,0 0 0,5-7 0,-5 5-2,0 1-1,0-1 0,-1 0 0,0-1 1,0 1-1,0-1 0,-1 0 1,-1 0-1,1 0 0,-1-1 1,0 1-1,-1-1 0,0 0 1,-1 0-1,0 1 0,0-1 1,-1-15-1,0 22-67,-1 0 0,1 0 0,-1 1 0,0-1 0,1 0 0,-1 1 0,0-1 0,0 1 0,0-1 0,0 1 0,0-1 0,-1 1 0,1 0 0,0 0 0,0-1 0,-1 1 0,1 0 0,-1 0 0,1 0 0,-1 1 0,0-1 0,1 0 0,-1 0 0,0 1 0,1-1 0,-1 1 0,0 0 0,0-1 0,0 1 0,1 0 0,-1 0 0,0 0 0,0 0 0,0 1 0,1-1 0,-1 0 0,0 1 0,0-1 0,1 1 0,-1-1 0,0 1 0,1 0 0,-1 0 0,1 0 0,-1 0 0,1 0 0,-1 0 0,1 0 0,0 1 0,0-1 0,-1 0 0,1 1 0,0-1 0,0 1 0,0-1 0,0 1 0,1-1 0,-1 1 0,0 0 0,0 2 0,0-1 0,0-1 0,1 0 0,-1 1 0,0-1 0,1 1 0,0-1 0,-1 0 0,1 1 0,0-1 0,0 1 0,1-1 0,-1 1 0,0-1 0,1 1 0,0-1 0,-1 0 0,1 1 0,0-1 0,0 0 0,0 0 0,1 1 0,-1-1 0,0 0 0,1 0 0,0 0 0,-1-1 0,1 1 0,0 0 0,0-1 0,0 1 0,0-1 0,0 1 0,0-1 0,0 0 0,0 0 0,1 0 0,-1 0 0,0-1 0,1 1 0,-1 0 0,1-1 0,-1 0 0,0 1 0,1-1 0,-1 0 0,1 0 0,3-1 0,6 0 0,1 0 0,-1 0 0,1-2 0,-1 1 0,0-2 0,0 1 0,0-2 0,15-7 0,-9 3 0,-1-2 0,0 0 0,28-23 0,-41 30 0,1 0 0,-1 0 0,0-1 0,0 0 0,0 1 0,-1-1 0,1 0 0,-1-1 0,-1 1 0,1-1 0,-1 1 0,0-1 0,0 0 0,0 0 0,-1 1 0,0-1 0,0-7 0,-1 12 0,0 0 0,0-1 0,0 1 0,0-1 0,0 1 0,0-1 0,-1 1 0,1 0 0,-1-1 0,1 1 0,-1 0 0,1-1 0,-1 1 0,0 0 0,0 0 0,0 0 0,0 0 0,1 0 0,-1 0 0,-1 0 0,1 0 0,0 0 0,0 0 0,0 0 0,0 0 0,-1 1 0,1-1 0,0 1 0,-1-1 0,1 1 0,0-1 0,-1 1 0,1 0 0,0 0 0,-1-1 0,1 1 0,-1 0 0,1 0 0,-1 0 0,1 1 0,0-1 0,-1 0 0,1 1 0,-1-1 0,1 0 0,-2 2 0,-3 0 0,0-1 0,0 1 0,0 1 0,1-1 0,-1 1 0,1 0 0,0 0 0,0 1 0,0-1 0,-5 6 0,5-4 0,0 0 0,1 1 0,0 0 0,0-1 0,1 1 0,-1 0 0,1 1 0,0-1 0,1 1 0,0-1 0,0 1 0,0 0 0,-1 13 0,3-19 0,0-1 0,0 1 0,1-1 0,-1 1 0,0 0 0,0-1 0,0 1 0,1-1 0,-1 1 0,0-1 0,1 1 0,-1-1 0,0 1 0,1-1 0,-1 1 0,1-1 0,-1 1 0,1-1 0,-1 0 0,1 1 0,-1-1 0,1 0 0,-1 1 0,1-1 0,0 0 0,-1 0 0,1 0 0,-1 1 0,2-1 0,27 2 0,30-9 0,19-14-564,-62 16 322,1-1 0,0 2 0,0 0 1,1 1-1,-1 1 0,1 1 0,27 0 1,-43 2 239,1-1 0,-1 1 0,0 0 0,1 0 0,-1-1 1,0 1-1,0 1 0,0-1 0,1 0 0,-1 0 1,-1 1-1,1 0 0,0-1 0,0 1 0,0 0 0,-1 0 1,1-1-1,-1 1 0,0 0 0,1 1 0,-1-1 0,0 0 1,0 0-1,0 0 0,-1 1 0,1-1 0,0 1 0,-1-1 1,0 0-1,1 1 0,-1-1 0,0 1 0,-1 2 0,1 12 340,-1 0-1,-1-1 1,-7 31 0,4-23 66,5-24-400,0 1 1,0-1-1,-1 0 0,1 0 1,0 1-1,0-1 1,0 0-1,0 1 0,0-1 1,0 0-1,-1 1 1,1-1-1,0 0 0,0 0 1,0 1-1,0-1 1,0 0-1,0 1 0,0-1 1,0 0-1,0 1 1,1-1-1,-1 0 0,0 1 1,0-1-1,0 0 1,0 0-1,0 1 0,0-1 1,1 0-1,-1 1 1,0-1-1,0 0 0,0 0 1,1 0-1,-1 1 1,0-1-1,0 0 0,1 0 1,-1 0-1,0 1 1,0-1-1,1 0 0,12-11 266,12-23 73,-18 20-343,0 1 0,-1-1 0,0-1 0,-1 1 0,-1-1 0,0 0 0,-1 0 0,-1 0 0,0 0 0,-1 0 0,-1-1 0,-1-20 0,1 35-20,0-1 1,0 1-1,0 0 0,-1-1 1,1 1-1,0-1 0,-1 1 0,1 0 1,0-1-1,-1 1 0,0 0 1,1 0-1,-1-1 0,0 1 1,0 0-1,1 0 0,-1 0 0,0 0 1,0 0-1,0 0 0,0 0 1,-1 0-1,1 0 0,0 1 1,0-1-1,0 0 0,-1 1 0,-1-2 1,3 3-67,-1-1 0,1 0 0,0 1 0,-1-1 1,1 0-1,0 1 0,-1-1 0,1 1 0,0-1 0,0 0 0,-1 1 1,1-1-1,0 1 0,0-1 0,0 1 0,0-1 0,0 1 0,0-1 1,-1 0-1,1 1 0,0-1 0,0 1 0,0-1 0,1 1 0,-1-1 1,0 1-1,0-1 0,0 1 0,0-1 0,0 1 0,0-1 0,1 0 1,-1 1-1,0 0 0,8 18-2765,-6-16 2124,1 0 1,0 0-1,0-1 1,0 1-1,0-1 1,0 0-1,1 1 1,-1-2-1,1 1 1,-1 0-1,8 2 1,23 3-6134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3.820"/>
    </inkml:context>
    <inkml:brush xml:id="br0">
      <inkml:brushProperty name="width" value="0.025" units="cm"/>
      <inkml:brushProperty name="height" value="0.025" units="cm"/>
    </inkml:brush>
  </inkml:definitions>
  <inkml:trace contextRef="#ctx0" brushRef="#br0">183 130 16592,'0'0'2434,"-12"-2"-320,6 1-1885,1-1-141,1 1 0,-1 0-1,0 0 1,0 0 0,0 0 0,0 1 0,1 0 0,-1 0 0,0 1 0,0-1-1,0 1 1,0 0 0,0 0 0,1 1 0,-1-1 0,1 1 0,-1 0 0,1 0-1,0 1 1,-1-1 0,-5 6 0,4-1 81,0 0-1,1 0 1,0 0 0,0 1 0,1 0-1,0 0 1,0 0 0,1 0-1,0 1 1,0-1 0,1 1-1,0 0 1,1 0 0,-1 13-1,2-20-155,0 0-1,0 0 1,0 0-1,1 0 1,-1-1-1,1 1 0,0 0 1,-1 0-1,1 0 1,0 0-1,0-1 1,0 1-1,0 0 0,1-1 1,-1 1-1,0-1 1,1 1-1,-1-1 1,1 0-1,-1 1 0,1-1 1,0 0-1,-1 0 1,1 0-1,0 0 1,0-1-1,0 1 0,-1 0 1,1-1-1,0 1 1,0-1-1,0 0 1,0 0-1,0 0 0,0 0 1,0 0-1,0 0 1,4-1-1,3 1 20,0-1 0,0 0 1,0-1-1,0 0 0,0 0 0,0-1 0,13-6 0,-9 2 35,0-1 0,0-1 0,-1 0 0,0 0 0,0-1 0,-1-1 0,0 0 0,-1-1 0,0 0 0,-1 0 0,-1-1 0,0 0 0,0 0 0,-2-1 0,1 0 0,-2 0 0,0-1 0,0 0 0,-2 0 0,0 0 0,2-26 0,-5 41-66,0-1 1,1 1-1,-1 0 0,0-1 1,0 1-1,0 0 1,0 0-1,0-1 0,0 1 1,0 0-1,0-1 1,0 1-1,0 0 0,0 0 1,0-1-1,0 1 1,0 0-1,0-1 0,0 1 1,0 0-1,0-1 1,0 1-1,-1 0 0,1 0 1,0-1-1,0 1 0,0 0 1,0 0-1,-1-1 1,1 1-1,0 0 0,0 0 1,-1 0-1,1 0 1,0-1-1,0 1 0,-1 0 1,1 0-1,0 0 1,0 0-1,-1 0 0,1 0 1,0-1-1,-1 1 1,1 0-1,0 0 0,0 0 1,-1 0-1,1 0 0,0 0 1,-1 0-1,1 0 1,0 1-1,-1-1 0,1 0 1,0 0-1,0 0 1,-1 0-1,1 0 0,0 0 1,0 0-1,-1 1 1,1-1-1,0 0 0,0 0 1,-1 0-1,1 1 1,0-1-1,0 1 0,-17 18 14,7 0 34,0 1 1,1 0-1,1 0 1,1 1-1,0 1 1,2-1-1,1 1 1,0 0-1,2-1 1,0 43-1,2-61-39,0 0 0,0 0 0,1 0 0,-1-1 0,1 1 0,0 0 0,0-1-1,0 1 1,0 0 0,0-1 0,0 1 0,1-1 0,-1 1 0,1-1-1,0 0 1,-1 0 0,1 0 0,0 0 0,0 0 0,3 2 0,-1-2 7,0 0 1,0 0 0,0-1-1,0 0 1,0 0 0,0 0-1,0 0 1,0 0 0,0-1-1,0 1 1,0-1 0,7-1-1,1 0-44,0-1 0,0-1 0,-1 0 0,1 0-1,-1-1 1,1-1 0,-1 1 0,17-12 0,-13 6-241,0-2-1,0 0 1,18-19 0,-27 25 222,0-1 0,-1 0 0,0 0 0,0 0 0,0-1 0,-1 0 0,0 0 0,0 0 1,3-11-1,-7 18 68,1 0 0,-1 0 0,0 1 1,1-1-1,-1 0 0,0 0 0,0 0 1,0 0-1,0 1 0,1-1 0,-1 0 1,0 0-1,0 0 0,-1 0 0,1 0 1,0 1-1,0-1 0,0 0 1,0 0-1,-1 0 0,1 0 0,0 1 1,-1-1-1,1 0 0,-1 0 0,1 1 1,-1-1-1,1 0 0,-1 1 0,0-2 1,-1 2 2,1 0 1,0 0 0,-1 0-1,1 0 1,-1 0-1,1 0 1,-1 1 0,1-1-1,0 0 1,-1 1-1,1-1 1,0 1 0,-1-1-1,1 1 1,-2 1 0,-46 35 246,44-33-278,-52 60 730,54-59-603,0-1 1,-1 1-1,2 0 0,-1-1 0,1 1 1,-1 1-1,1-1 0,1 0 1,-1 0-1,1 1 0,0-1 1,-1 11-1,2-15-116,1-1 0,-1 1 0,1 0 0,0 0 0,-1-1 0,1 1 0,0 0 0,-1-1 0,1 1 0,0 0 0,0-1 0,-1 1 0,1-1 0,0 1 0,0-1 0,0 0 0,0 1 0,0-1 1,0 0-1,0 0 0,0 1 0,0-1 0,-1 0 0,1 0 0,0 0 0,0 0 0,0 0 0,0 0 0,2-1 0,32-2 74,-21 0-365,1-1 1,-1-1-1,-1 0 1,1-1-1,25-15 1,-29 14 81,1 1 0,-1 1 0,1 0 0,1 0 0,-1 1 0,1 0 0,-1 1 0,1 1 0,14-2 0,-25 4 237,-1 1 1,1-1 0,-1 1-1,1-1 1,-1 1 0,1-1-1,-1 1 1,1-1 0,-1 1-1,1-1 1,-1 1 0,0 0 0,1-1-1,-1 1 1,0 0 0,0-1-1,1 1 1,-1 0 0,0-1-1,0 1 1,0 0 0,0-1-1,0 1 1,0 0 0,0 0-1,0-1 1,0 2 0,0 28 861,-1-22-635,1-6-224,0 1-1,0-1 1,0 1 0,0-1 0,0 0 0,0 1 0,1-1-1,-1 0 1,1 1 0,0-1 0,0 0 0,-1 0 0,1 0-1,1 1 1,-1-1 0,0 0 0,3 3 0,-2-4-17,1 0 0,-1 0 0,1 1 0,0-1 0,-1-1 0,1 1 0,0 0 0,-1-1 0,1 1 1,0-1-1,0 0 0,0 0 0,-1 0 0,1 0 0,3-1 0,6-1 13,-1 0 1,0-1-1,0-1 1,0 1-1,0-2 1,-1 0-1,1 0 1,13-10-1,-14 9-355,1 0 1,0 0-1,0 1 0,0 0 0,1 1 0,0 0 1,20-4-1,-31 8 270,-1 0 0,1 0 0,0 0 0,0 0 0,0 0 0,0 0 0,-1 0 0,1 0 1,0 0-1,0 0 0,0 0 0,-1 0 0,1 1 0,0-1 0,0 0 0,0 1 0,-1-1 0,1 0 0,0 1 0,-1-1 1,1 1-1,0-1 0,-1 1 0,1 0 0,0-1 0,-1 1 0,1 0 0,-1-1 0,1 1 0,-1 0 0,1 0 0,1 27-1754,-2-19-511,0-3-4499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5.055"/>
    </inkml:context>
    <inkml:brush xml:id="br0">
      <inkml:brushProperty name="width" value="0.025" units="cm"/>
      <inkml:brushProperty name="height" value="0.025" units="cm"/>
    </inkml:brush>
  </inkml:definitions>
  <inkml:trace contextRef="#ctx0" brushRef="#br0">278 160 18257,'-11'0'2258,"0"-1"-1791,1 1 0,0 0-1,-1 1 1,1 1 0,-1-1-1,1 1 1,0 1 0,0 0-1,0 1 1,1-1 0,-14 8-1,5 1 334,1 1-1,-26 22 0,37-30-678,1 0-1,0 1 1,0-1-1,1 1 1,0 0-1,0 0 1,0 0-1,0 1 1,1 0-1,0-1 1,-2 10-1,4-15-118,1 0 0,0-1 0,0 1 0,0-1 0,0 1 0,0 0 0,0-1 0,-1 1 0,1 0 0,1-1 0,-1 1 0,0 0 0,0-1 0,0 1 0,0 0 0,0-1 0,1 1 0,-1-1 0,0 1 0,0 0 0,1-1 0,-1 1 0,0-1 0,1 1 0,-1-1 0,1 1 0,-1-1 0,1 1 0,-1-1-1,1 1 1,21-1 51,23-19 89,-26 6-62,0-1 0,0-1 1,-2-1-1,29-32 0,-36 37-45,-1-1 0,0 0 0,0 0 0,-2-1 0,0 0 0,0-1 0,-1 1 0,7-26 0,-13 40-36,-22 117-420,19-101 423,1 1 0,1 0-1,0 0 1,2 0 0,4 32 0,-5-48 5,1 0 1,0 0-1,0 0 1,0 0-1,0 0 1,0 0-1,0 0 1,1 0-1,-1 0 1,1 0-1,-1-1 1,1 1-1,0 0 1,-1-1-1,1 0 1,0 1-1,0-1 1,0 0-1,0 0 1,0 0-1,0 0 1,1 0-1,-1-1 1,0 1-1,0-1 1,1 1-1,-1-1 1,0 0-1,0 0 1,1 0-1,-1 0 1,0 0-1,4-1 1,2 0 68,0-1 0,0 1 0,-1-1 0,1-1 0,0 1 0,-1-1 0,0-1 0,10-5 0,-7 2-32,0 0 0,0 0 0,-1 0 0,0-1 0,-1-1 0,0 1 0,0-1 0,-1-1 0,0 0 1,-1 0-1,0 0 0,0 0 0,-1-1 0,0 0 0,-1 0 0,-1 0 0,0-1 0,0 0 0,2-20 0,-9 27-211,-4 12 40,-5 12-22,12-18 146,-37 87-87,35-81 139,0 1 0,1 0-1,0 0 1,1 0 0,0 0 0,0 0 0,0 0-1,1 0 1,2 13 0,-2-20-40,1 1-1,0-1 1,0 1 0,-1-1 0,1 0-1,0 1 1,0-1 0,1 0 0,-1 0-1,0 1 1,0-1 0,0 0 0,1 0-1,-1-1 1,1 1 0,-1 0 0,1 0-1,-1-1 1,1 1 0,-1 0 0,1-1-1,-1 0 1,1 1 0,0-1 0,-1 0-1,1 0 1,-1 0 0,1 0 0,0 0-1,-1 0 1,1-1 0,0 1 0,1-1-1,5 0 22,1 0 0,-1-1-1,0 0 1,0-1-1,11-4 1,-9 3-30,0-1 0,0-1 0,-1 0 0,0-1 0,0 1 0,0-2 0,-1 1 0,0-1 0,0 0 0,-1-1 0,0 0 0,-1 0 0,0 0 0,0-1 0,-1 0 0,5-14 0,-45 107 0,33-78 0,1 0 0,0 0 0,-1 1 0,2-1 0,-1 0 0,1 0 0,0 1 0,0-1 0,0 0 0,1 1 0,1 8 0,-1-13 0,-1 0 0,1 0 0,0 0 0,-1 1 0,1-1 0,0 0 0,0 0 0,0 0 0,0 0 0,-1-1 0,1 1 0,1 0 0,-1 0 0,0 0 0,0-1 0,0 1 0,0 0 0,0-1 0,2 1 0,1 0 0,-1-1 0,0 0 0,0 1 0,0-1 0,1 0 0,-1-1 0,0 1 0,0 0 0,0-1 0,1 0 0,2-1 0,4-2 0,0-1 0,0 0 0,0 0 0,0-1 0,-1-1 0,0 1 0,-1-1 0,1-1 0,12-14 0,3-6 0,34-51 0,-5-11 0,-49 81 0,0-1 0,0 1 0,-1-1 0,0 0 0,0 0 0,-1 0 0,0 0 0,0-11 0,-5 17 0,-3 10 0,-9 17 0,2 0 0,0 0 0,2 1 0,0 1 0,2 0 0,1 0 0,1 1 0,1 0 0,-3 31 0,1 31 0,5 128 0,0 5 0,-9-148 0,11-67 0,-1-1 0,1 1 0,-2 0 0,1-1 0,0 0 0,-1 1 0,0-1 0,0 0 0,-8 9 0,11-14 0,-1 0 0,1 1 0,0-1 0,-1 1 0,1-1 0,0 0 0,-1 1 0,1-1 0,-1 0 0,1 1 0,-1-1 0,1 0 0,0 1 0,-1-1 0,1 0 0,-1 0 0,1 0 0,-1 0 0,1 1 0,-1-1 0,0 0 0,1 0 0,-1 0 0,1 0 0,-1 0 0,1 0 0,-1 0 0,1-1 0,-1 1 0,1 0 0,-1 0 0,1 0 0,-1 0 0,1-1 0,-1 1 0,1 0 0,-1 0 0,1-1 0,-1 1 0,1 0 0,0-1 0,-1 1 0,1-1 0,0 1 0,-1 0 0,1-1 0,0 1 0,-1-1 0,1 1 0,0-1 0,0 1 0,0-1 0,-1 1 0,1-1 0,0 1 0,0-1 0,0 1 0,0-1 0,0 0 0,-6-40 0,6 34 0,-5-53 2,4-62 0,1 100-5,2 1 0,1 0 0,0 1 1,2-1-1,0 1 0,14-33 0,-15 45-68,0 0 0,1 0-1,0 0 1,0 1 0,1-1 0,0 1-1,0 1 1,1-1 0,11-8 0,-1 3-1251,1 2 0,0-1 0,23-8 0,18-7-4962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082"/>
    </inkml:context>
    <inkml:brush xml:id="br0">
      <inkml:brushProperty name="width" value="0.025" units="cm"/>
      <inkml:brushProperty name="height" value="0.025" units="cm"/>
    </inkml:brush>
  </inkml:definitions>
  <inkml:trace contextRef="#ctx0" brushRef="#br0">0 101 16528,'0'0'3854,"8"12"-2584,139 250 3037,-121-210-3440,-2 1-1,-3 2 1,20 80-1,-41-135-820,0 0 1,0 0-1,0-1 0,0 1 0,0 0 0,0 0 1,0 0-1,-1 0 0,1 0 0,0 0 0,0 0 0,0 0 1,0 0-1,0 0 0,0 0 0,0 0 0,0 0 1,-1 0-1,1 0 0,0 0 0,0 0 0,0 0 1,0 0-1,0 0 0,0 0 0,0 0 0,0 0 1,0 0-1,-1 1 0,1-1 0,0 0 0,0 0 1,0 0-1,-12-21 345,-15-32-399,1-11-69,3-1 0,2-1 0,3 0 0,4-1 0,2-1 0,-3-71 0,14 137 71,1 0 0,0 0 0,0-1-1,0 1 1,0 0 0,0 0 0,0-1 0,0 1 0,1 0 0,-1-1 0,1 1 0,0 0-1,-1 0 1,1 0 0,0 0 0,0 0 0,1 0 0,-1 0 0,0 0 0,1 0 0,-1 0-1,3-1 1,1 1-16,-1 0-1,1 1 1,0 0-1,-1 0 0,1 0 1,0 1-1,0 0 1,0 0-1,7 0 0,-8 0 21,33-1-9,-24 0 7,1 0 0,-1 1-1,1 1 1,-1 0 0,0 0 0,1 1 0,-1 1 0,20 7 0,-32-10 3,1 1-1,-1-1 0,0 1 0,0 0 1,1 0-1,-1-1 0,0 1 0,0 0 1,0 0-1,0 0 0,0 0 1,0 0-1,0 0 0,0 1 0,-1-1 1,1 0-1,0 0 0,-1 1 0,1-1 1,-1 0-1,1 1 0,-1-1 0,0 0 1,1 1-1,-1-1 0,0 1 0,0-1 1,0 0-1,0 1 0,0-1 0,0 1 1,-1-1-1,1 1 0,0-1 0,-1 0 1,1 1-1,-1-1 0,0 0 0,1 0 1,-1 1-1,0-1 0,-1 1 0,-3 7 38,-1-1 0,-1 0 0,0 0 0,-12 10 0,18-16-34,-56 47 209,-111 76 0,206-141-5133,40-36-4329,-33 22 704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411"/>
    </inkml:context>
    <inkml:brush xml:id="br0">
      <inkml:brushProperty name="width" value="0.025" units="cm"/>
      <inkml:brushProperty name="height" value="0.025" units="cm"/>
    </inkml:brush>
  </inkml:definitions>
  <inkml:trace contextRef="#ctx0" brushRef="#br0">92 1 11211,'0'0'15897,"-1"9"-14717,-6 41 82,-3 0 0,-30 95 0,8-38-1733,30-142-13884,2 5 5339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782"/>
    </inkml:context>
    <inkml:brush xml:id="br0">
      <inkml:brushProperty name="width" value="0.025" units="cm"/>
      <inkml:brushProperty name="height" value="0.025" units="cm"/>
    </inkml:brush>
  </inkml:definitions>
  <inkml:trace contextRef="#ctx0" brushRef="#br0">0 0 17617,'0'0'9064,"57"48"-7975,-23-38-576,2 2-257,4-1-160,2 0-32,-3-1-865,-4 0-2402,-8 0-2562,-6-3-2915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7.235"/>
    </inkml:context>
    <inkml:brush xml:id="br0">
      <inkml:brushProperty name="width" value="0.025" units="cm"/>
      <inkml:brushProperty name="height" value="0.025" units="cm"/>
    </inkml:brush>
  </inkml:definitions>
  <inkml:trace contextRef="#ctx0" brushRef="#br0">0 1168 4901,'0'0'6112,"10"-3"-4681,2-3-1068,0 1 1,-1-2-1,0 1 1,0-1-1,17-16 0,58-56 971,-54 48-973,47-45 544,421-386 1381,-352 338-2352,246-159 0,-376 272-291,41-23-334,-20 23-3802,-36 12-408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122"/>
    </inkml:context>
    <inkml:brush xml:id="br0">
      <inkml:brushProperty name="width" value="0.025" units="cm"/>
      <inkml:brushProperty name="height" value="0.025" units="cm"/>
    </inkml:brush>
  </inkml:definitions>
  <inkml:trace contextRef="#ctx0" brushRef="#br0">0 443 13837,'0'0'9364,"11"-3"-8056,38-13 137,-1-2 1,84-45 0,97-70-526,-130 73-935,-11 7-372,4-2-1114,-31 20-2606,-53 31 2535,-4 2-5851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524"/>
    </inkml:context>
    <inkml:brush xml:id="br0">
      <inkml:brushProperty name="width" value="0.025" units="cm"/>
      <inkml:brushProperty name="height" value="0.025" units="cm"/>
    </inkml:brush>
  </inkml:definitions>
  <inkml:trace contextRef="#ctx0" brushRef="#br0">0 86 17585,'0'0'1356,"3"9"507,11 29 241,3 0 0,1-1 0,36 56 0,-4-8-1093,75 139-146,-139-273-422,-31-46-468,-78-181-1135,118 265 1113,1-1 1,1 1-1,0-1 0,0 0 1,1 1-1,1-1 1,-1-16-1,2 24 38,1 1 0,-1 0-1,0 0 1,1-1 0,0 1 0,0 0 0,0 0 0,0 0 0,0 0-1,1 0 1,-1 0 0,1 0 0,0 0 0,0 1 0,0-1 0,0 1-1,0-1 1,1 1 0,-1 0 0,1 0 0,-1 0 0,1 0 0,0 0-1,0 0 1,0 1 0,0 0 0,0-1 0,0 1 0,0 0 0,6 0-1,3-1-5,1 0 0,0 1-1,0 0 1,-1 2 0,1-1-1,0 1 1,21 5 0,-31-5 17,0 0 1,0 0 0,0 0-1,0 0 1,0 0 0,-1 1 0,1-1-1,0 1 1,-1 0 0,1 0-1,-1 0 1,0 0 0,1 0 0,-1 0-1,3 5 1,-4-5 11,0 1-1,0-1 0,-1 1 1,1-1-1,-1 1 1,0-1-1,0 1 1,1-1-1,-2 1 0,1 0 1,0-1-1,0 1 1,-1-1-1,1 1 1,-1-1-1,0 0 0,0 1 1,0-1-1,0 0 1,0 1-1,-1-1 1,-2 4-1,-7 10 235,-2 0-1,0 0 1,0-1 0,-1-1-1,-21 17 1,-86 57 321,103-77-1310,21-17-4053,31-22-4554,-9 9 2018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884"/>
    </inkml:context>
    <inkml:brush xml:id="br0">
      <inkml:brushProperty name="width" value="0.025" units="cm"/>
      <inkml:brushProperty name="height" value="0.025" units="cm"/>
    </inkml:brush>
  </inkml:definitions>
  <inkml:trace contextRef="#ctx0" brushRef="#br0">0 71 13453,'0'0'12577,"5"10"-10564,-4-5-1899,1 0 1,1 0 0,-1-1 0,1 1-1,0-1 1,0 1 0,0-1 0,0 0 0,1 0-1,0 0 1,0-1 0,0 0 0,0 1-1,0-1 1,1 0 0,-1-1 0,1 1-1,0-1 1,0 0 0,0 0 0,0-1 0,0 1-1,0-1 1,0 0 0,1-1 0,-1 1-1,0-1 1,0 0 0,8-1 0,-9 0-120,0 1 1,0-1-1,0-1 1,0 1 0,-1-1-1,1 1 1,-1-1-1,1 0 1,-1 0-1,6-4 1,-5 2-480,1-1 0,-1 1-1,0-1 1,0 1 0,-1-1 0,6-9 0,-6 8-765,0 0 0,0-1-1,0 0 1,-1 0 0,0 1 0,0-1 0,-1-1-1,0 1 1,0 0 0,-1 0 0,1 0 0,-2-10-1,-1 16 2525,-1 8 779,0 13 1355,6 28-1253,2 0 1,2 0 0,3-1-1,25 80 1,-15-73-4023,3 0-3635,-10-26-3585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1.061"/>
    </inkml:context>
    <inkml:brush xml:id="br0">
      <inkml:brushProperty name="width" value="0.025" units="cm"/>
      <inkml:brushProperty name="height" value="0.025" units="cm"/>
    </inkml:brush>
  </inkml:definitions>
  <inkml:trace contextRef="#ctx0" brushRef="#br0">1 1 9705,'0'0'2979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1.632"/>
    </inkml:context>
    <inkml:brush xml:id="br0">
      <inkml:brushProperty name="width" value="0.025" units="cm"/>
      <inkml:brushProperty name="height" value="0.025" units="cm"/>
    </inkml:brush>
  </inkml:definitions>
  <inkml:trace contextRef="#ctx0" brushRef="#br0">1 1 1730,'0'0'9833,"59"26"-10089,-49-26-2851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2.855"/>
    </inkml:context>
    <inkml:brush xml:id="br0">
      <inkml:brushProperty name="width" value="0.025" units="cm"/>
      <inkml:brushProperty name="height" value="0.025" units="cm"/>
    </inkml:brush>
  </inkml:definitions>
  <inkml:trace contextRef="#ctx0" brushRef="#br0">1 55 9801,'0'0'3561,"2"-9"-1287,6-27-283,-9 36-1950,1-1 0,0 1 0,0 0-1,0 0 1,0-1 0,0 1 0,0 0-1,0-1 1,0 1 0,0 0 0,0 0-1,0-1 1,0 1 0,0 0 0,0-1-1,0 1 1,1 0 0,-1 0 0,0-1-1,0 1 1,0 0 0,0 0 0,0-1-1,1 1 1,-1 0 0,0 0 0,0 0-1,0-1 1,1 1 0,-1 0 0,0 0-1,0 0 1,1 0 0,-1-1 0,0 1-1,0 0 1,1 0 0,-1 0 0,0 0-1,1 0 1,-1 0 0,0 0 0,0 0-1,1 0 1,-1 0 0,0 0 0,1 0-1,-1 0 1,0 0 0,0 0 0,1 0-1,-1 0 1,0 0 0,0 1 0,1-1-1,-1 0 1,0 0 0,0 0 0,1 0-1,-1 0 1,0 1 0,0-1 0,1 0-1,-1 0 1,0 1 0,8 14 604,-8-15-568,25 68 1678,21 96 1,-2-4-1178,-34-125-526,-8-24-36,1 0 0,0 0 1,1 0-1,0 0 0,1 0 0,0-1 0,0 0 0,10 13 0,-24-61-4473,-7 11 789,0 1 1,-2 1-1,-33-36 1,17 23-673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3.230"/>
    </inkml:context>
    <inkml:brush xml:id="br0">
      <inkml:brushProperty name="width" value="0.025" units="cm"/>
      <inkml:brushProperty name="height" value="0.025" units="cm"/>
    </inkml:brush>
  </inkml:definitions>
  <inkml:trace contextRef="#ctx0" brushRef="#br0">66 328 3651,'-8'-11'1073,"8"10"-1066,-10-13 1138,2 1 0,0-1 0,0 0 0,-8-25 0,14 34-838,1 1-1,-1-1 1,1 0 0,0 1 0,1-1 0,-1 0 0,1 0-1,0 0 1,0 0 0,1 1 0,-1-1 0,1 0-1,0 0 1,0 1 0,1-1 0,-1 0 0,1 1 0,0-1-1,0 1 1,1 0 0,-1 0 0,1 0 0,4-5 0,6-3-1,-1 2 0,2-1 0,-1 2 0,1 0 0,1 0 0,0 2 0,0 0 0,0 0 0,1 1 0,0 1 0,0 1 0,0 0 0,1 1 0,-1 1 1,1 1-1,0 0 0,16 2 0,-31-1-252,0 0 1,1 1-1,-1-1 1,0 1-1,0-1 1,0 1-1,0 0 0,0 0 1,0 0-1,0 0 1,0 0-1,0 1 1,-1-1-1,1 1 1,0-1-1,-1 1 1,1-1-1,-1 1 1,0 0-1,1 0 0,-1 0 1,0-1-1,0 1 1,0 0-1,0 1 1,-1-1-1,1 0 1,0 0-1,-1 0 1,0 0-1,1 0 1,-1 1-1,0-1 0,0 0 1,0 0-1,-1 1 1,1-1-1,-1 2 1,0 4 190,0-1 1,0 0 0,-1 0-1,0 0 1,0 0 0,-1 0-1,0-1 1,0 1-1,-1-1 1,-7 11 0,-1-3-89,-1 0 0,0-1 0,-1 0 0,0-1 1,-1 0-1,-1-2 0,0 0 0,-32 15 0,73-35-12152,0-2 5343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3.693"/>
    </inkml:context>
    <inkml:brush xml:id="br0">
      <inkml:brushProperty name="width" value="0.025" units="cm"/>
      <inkml:brushProperty name="height" value="0.025" units="cm"/>
    </inkml:brush>
  </inkml:definitions>
  <inkml:trace contextRef="#ctx0" brushRef="#br0">225 0 14286,'0'0'4473,"-2"10"-2946,-16 76 1191,-42 117 0,53-181-2725,7-22-30,0 0-1,0 1 1,0-1 0,0 0 0,0 1-1,-1-1 1,1 0 0,0 1 0,0-1-1,0 0 1,0 1 0,0-1-1,0 0 1,-1 0 0,1 1 0,0-1-1,0 0 1,0 0 0,-1 1-1,1-1 1,0 0 0,0 0 0,-1 0-1,1 1 1,0-1 0,-1 0-1,1 0 1,0 0 0,0 0 0,-1 0-1,1 1 1,0-1 0,-1 0 0,1 0-1,0 0 1,-1 0 0,1 0-1,0 0 1,-1 0 0,1 0 0,0 0-1,-1 0 1,1-1 0,0 1-1,-1 0 1,1 0 0,0 0 0,-1 0-1,1 0 1,0 0 0,0-1 0,-1 1-1,1 0 1,0 0 0,0-1-1,-1 1 1,1 0 0,0 0 0,0-1-1,0 1 1,-1 0 0,1 0-1,0-1 1,0 1 0,-16-27-3581,10 17 2367,-31-41-3325,-1 1 3202,33 43 1908,1-1 1,0 1-1,0-1 1,-5-14-1,10 22-392,-1-1 0,0 1 0,0-1 0,1 1 1,-1-1-1,1 1 0,-1-1 0,0 1 0,1 0 0,-1-1 0,1 1 0,-1 0 0,1 0 1,-1-1-1,1 1 0,-1 0 0,1 0 0,-1 0 0,1-1 0,0 1 0,-1 0 0,1 0 1,-1 0-1,1 0 0,-1 0 0,1 0 0,0 0 0,-1 0 0,1 0 0,-1 1 0,1-1 1,0 0-1,24 3 805,75 22 2006,-64-14-2471,0-2 0,72 7 0,-46-12-2073,-42-4-1615,0 1-3400,-13-1-3841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4.051"/>
    </inkml:context>
    <inkml:brush xml:id="br0">
      <inkml:brushProperty name="width" value="0.025" units="cm"/>
      <inkml:brushProperty name="height" value="0.025" units="cm"/>
    </inkml:brush>
  </inkml:definitions>
  <inkml:trace contextRef="#ctx0" brushRef="#br0">0 276 13164,'0'0'8440,"14"0"-6934,0 0-1174,-1 0 0,0-1 1,1 0-1,-1-1 0,0-1 1,0 0-1,18-7 0,238-110 2065,-141 60-3708,2 4-4579,-107 45 2185,-6 3-1671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4.707"/>
    </inkml:context>
    <inkml:brush xml:id="br0">
      <inkml:brushProperty name="width" value="0.025" units="cm"/>
      <inkml:brushProperty name="height" value="0.025" units="cm"/>
    </inkml:brush>
  </inkml:definitions>
  <inkml:trace contextRef="#ctx0" brushRef="#br0">28 123 8168,'0'0'4906,"-4"-9"-2643,-15-27-314,14 27-326,6 12-1405,0 0 0,1 0 1,-1 0-1,1 0 0,-1 0 1,1 0-1,0-1 1,0 1-1,4 3 0,3 5 305,56 88 2744,94 192 0,-158-289-2829,-2-6-320,1 1 0,-1 0 0,1 0 0,-1 0 0,0 0 0,0-1 0,0 1-1,-1 0 1,1 1 0,-1-1 0,-3-5 0,1 1-28,-23-47-25,-13-26-223,-44-121 1,82 195 138,-1-1 1,1 0-1,1 0 1,-1 0-1,1 0 1,1 0-1,-1 0 1,2-14-1,0 19 6,-1 0-1,1 0 1,0 0 0,0-1 0,0 1-1,0 0 1,0 0 0,0 0-1,1 1 1,-1-1 0,1 0-1,-1 0 1,1 1 0,0-1-1,0 1 1,0-1 0,0 1-1,0 0 1,0 0 0,0 0 0,0 0-1,0 0 1,0 0 0,0 1-1,1-1 1,-1 1 0,0-1-1,1 1 1,3 0 0,8-1-174,0 0 0,-1 1 0,1 0 0,0 1 0,-1 1 0,23 5 0,-33-7 170,0 1 0,0 0 0,0-1 0,-1 1 0,1 0 0,0 1 0,0-1 0,-1 0 0,1 1 0,-1 0 0,1-1 0,-1 1 0,0 0 0,0 0 0,0 1 0,0-1 0,0 0 0,0 1 0,0-1 0,-1 1 0,1-1 0,-1 1 0,0 0 0,0-1 0,0 1 0,0 0 0,0 0 0,-1 0 0,1 0 0,-1 0 0,0 0 0,0 0 0,0 0 0,0 0 0,0 0 0,-2 5 0,0-1 122,-1-1-1,0 0 1,0-1 0,0 1 0,-1-1-1,1 1 1,-1-1 0,-1 0 0,1 0-1,-1-1 1,0 1 0,0-1 0,-10 6-1,-7 5 412,-47 22 0,65-35-561,0 0-1,0 0 0,-1 0 1,1-1-1,-1 0 0,1 0 1,-1 0-1,-8 1 0,17-16-3974,35-23-6774,-16 16-326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7.563"/>
    </inkml:context>
    <inkml:brush xml:id="br0">
      <inkml:brushProperty name="width" value="0.025" units="cm"/>
      <inkml:brushProperty name="height" value="0.025" units="cm"/>
    </inkml:brush>
  </inkml:definitions>
  <inkml:trace contextRef="#ctx0" brushRef="#br0">44 1134 4965,'-6'13'502,"1"-2"-407,0 0 103,0-1-1,0 2 1,1-1-1,1 0 1,0 1 0,0 0-1,1 0 1,0 21-1,2-33-174,0 1 0,1-1 0,-1 1 0,0 0 0,0-1 0,1 0 0,-1 1 0,1-1 0,-1 1 0,1-1 0,-1 1 1,0-1-1,1 0 0,-1 1 0,1-1 0,-1 0 0,1 0 0,0 1 0,-1-1 0,1 0 0,-1 0 0,1 0 0,-1 0 0,1 0 0,0 1 0,-1-1 0,1 0 0,-1 0 0,1-1 0,0 1 0,-1 0 0,2 0 0,21-5 760,-3-7-283,-1-1 1,-1 0-1,0-1 0,-1-1 0,27-31 1,5-2 26,440-387 2879,278-180-2696,-670 544-3476,-97 68-666,-11 3-1933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5.513"/>
    </inkml:context>
    <inkml:brush xml:id="br0">
      <inkml:brushProperty name="width" value="0.025" units="cm"/>
      <inkml:brushProperty name="height" value="0.025" units="cm"/>
    </inkml:brush>
  </inkml:definitions>
  <inkml:trace contextRef="#ctx0" brushRef="#br0">5 16 11179,'0'0'154,"0"0"0,-1 0 0,1 0 1,0 0-1,0 0 0,0 0 1,0 0-1,-1 0 0,1-1 0,0 1 1,0 0-1,0 0 0,0 0 1,-1 0-1,1 0 0,0 0 0,0 0 1,0-1-1,0 1 0,0 0 1,0 0-1,-1 0 0,1 0 0,0 0 1,0-1-1,0 1 0,0 0 1,0 0-1,0 0 0,0-1 0,0 1 1,0 0-1,0 0 0,0 0 1,0 0-1,0-1 0,0 1 0,0 0 1,0 0-1,0 0 0,0-1 1,0 1-1,0 0 0,0 0 0,0 0 1,0 0-1,0-1 0,0 1 1,1 0-1,-1 0 0,0 0 0,0 0 1,0 0-1,0-1 0,0 1 1,0 0-1,1 0 0,-1 0 1,15 5 2482,18 14-1144,-25-13-974,12 7 959,40 21-1,-55-32-1541,1 0 1,-1 0-1,0 0 1,1 0-1,0-1 1,-1 0-1,1 0 0,0 0 1,-1-1-1,1 1 1,0-2-1,0 1 1,9-2-1,-14 1-195,1 1-1,-1-1 1,1 0-1,-1 1 1,0-1-1,1 0 1,-1 0-1,0 0 1,0 0-1,0 0 1,0 0-1,0 0 1,0-1-1,0 1 1,0 0-1,0-1 1,0 1-1,-1 0 1,1-1-1,0 1 1,-1-1-1,1 1 1,-1-3-1,4-35-8940,-4 37 8763,0-24-8804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5.855"/>
    </inkml:context>
    <inkml:brush xml:id="br0">
      <inkml:brushProperty name="width" value="0.025" units="cm"/>
      <inkml:brushProperty name="height" value="0.025" units="cm"/>
    </inkml:brush>
  </inkml:definitions>
  <inkml:trace contextRef="#ctx0" brushRef="#br0">1 0 10154,'0'0'3587,"0"50"-160,0-12-896,4 5-578,4 5-223,0 2-32,3 0-353,1 0-384,5-4-641,2-3-224,2-11-1089,-2-14-3267,-5-17-4612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6.399"/>
    </inkml:context>
    <inkml:brush xml:id="br0">
      <inkml:brushProperty name="width" value="0.025" units="cm"/>
      <inkml:brushProperty name="height" value="0.025" units="cm"/>
    </inkml:brush>
  </inkml:definitions>
  <inkml:trace contextRef="#ctx0" brushRef="#br0">0 1 14446,'0'0'3715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6.909"/>
    </inkml:context>
    <inkml:brush xml:id="br0">
      <inkml:brushProperty name="width" value="0.025" units="cm"/>
      <inkml:brushProperty name="height" value="0.025" units="cm"/>
    </inkml:brush>
  </inkml:definitions>
  <inkml:trace contextRef="#ctx0" brushRef="#br0">0 1 16432,'0'0'256,"56"3"-8488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20.212"/>
    </inkml:context>
    <inkml:brush xml:id="br0">
      <inkml:brushProperty name="width" value="0.025" units="cm"/>
      <inkml:brushProperty name="height" value="0.025" units="cm"/>
    </inkml:brush>
  </inkml:definitions>
  <inkml:trace contextRef="#ctx0" brushRef="#br0">20 0 14286,'0'0'13324,"-3"2"-12859,1 0-379,1-1 1,-1 1 0,1-1 0,0 1 0,0 0 0,-1 0 0,1 0 0,0 0 0,0 0 0,1 0 0,-1 0-1,0 0 1,1 0 0,-1 0 0,1 1 0,0-1 0,0 0 0,0 0 0,0 0 0,0 1 0,0-1 0,0 0-1,1 0 1,0 3 0,0-2-81,-1 1-1,1-1 0,0 0 1,0 0-1,0 0 0,1 0 1,-1 0-1,1 0 0,0 0 1,-1 0-1,1-1 0,0 1 1,1-1-1,-1 1 0,0-1 1,1 0-1,-1 0 0,4 2 1,7 0 355,-27-10 543,13 5-867,0 1 1,1 0-70,-1 0 21,1 0 6,-2-1-716,1 0 1,0 0 0,-1 0 0,1 0 0,0 0 0,0 0-1,0 0 1,0 0 0,0 0 0,0 0 0,0-1 0,0 1-1,1-1 1,-1 1 0,0 0 0,1-1 0,-1 1 0,0-3 0,1 2 85,-5-12-5061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21.255"/>
    </inkml:context>
    <inkml:brush xml:id="br0">
      <inkml:brushProperty name="width" value="0.025" units="cm"/>
      <inkml:brushProperty name="height" value="0.025" units="cm"/>
    </inkml:brush>
  </inkml:definitions>
  <inkml:trace contextRef="#ctx0" brushRef="#br0">1 65 16816,'0'0'9577,"13"-1"-6715,-9-3-8254,-8-29-5285,-6 6-2029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34.449"/>
    </inkml:context>
    <inkml:brush xml:id="br0">
      <inkml:brushProperty name="width" value="0.025" units="cm"/>
      <inkml:brushProperty name="height" value="0.025" units="cm"/>
    </inkml:brush>
  </inkml:definitions>
  <inkml:trace contextRef="#ctx0" brushRef="#br0">11466 175 7944,'0'0'5632,"-11"-1"-3876,-21-5-1623,-67-9 887,-116-5 0,-1037 19 108,91 1-892,0-45-143,-1469-26-189,644 58 101,1229 10 54,595 12-25,1 7 0,0 8 0,-165 45 0,196-33 15,2 6 1,2 6 0,1 5 0,-125 75-1,168-79-62,-117 92-1,155-105 52,2 2-1,2 2 1,-70 88-1,100-114-25,1 1 1,0 0-1,1 0 0,0 1 0,1 0 1,1 0-1,-7 32 0,11-39-10,1-1 0,0 0 0,0 0 0,1 1-1,0-1 1,0 0 0,1 1 0,0-1 0,1 0 0,-1 0 0,2 0-1,-1 0 1,1 0 0,0 0 0,1-1 0,0 0 0,0 1 0,7 8 0,4-1-2,0 0 0,0-1 0,2-1 0,0 0 1,0-1-1,1-1 0,0 0 0,1-2 1,0 0-1,1-1 0,36 10 0,10-2-11,1-2-1,89 6 0,498-4-275,-474-17 227,1802-9-393,-294-15 530,-511 3-31,-383 4 28,855 11 140,-1312 18-35,544-51-1,-134-77 177,-585 80-287,-2-7 1,236-99 0,-378 135-107,103-50-93,-111 52 127,0 0 1,-1-1 0,1 0-1,-1 0 1,0-1 0,-1-1-1,0 1 1,0-1-1,6-10 1,-12 15 10,1 0 0,-1 0-1,-1 0 1,1-1 0,0 1-1,-1-1 1,0 1 0,0-1 0,0 1-1,-1-1 1,1 1 0,-1-1-1,0 0 1,-1 1 0,1-1-1,-2-7 1,-1 4 15,0 0 1,0 1-1,0-1 0,-1 1 0,0 0 1,0 0-1,-1 1 0,-10-12 0,-5-2 151,-1 0 0,-1 2 1,-1 1-1,-32-20 0,7 9 225,-2 2 0,-96-35 0,-115-22 206,186 61-486,-47-13-86,-2 5 0,-2 5 0,0 6 1,-194-4-1,170 24-613,1 7 1,-168 31 0,12 13-3135,157-33-1010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11.327"/>
    </inkml:context>
    <inkml:brush xml:id="br0">
      <inkml:brushProperty name="width" value="0.025" units="cm"/>
      <inkml:brushProperty name="height" value="0.025" units="cm"/>
    </inkml:brush>
  </inkml:definitions>
  <inkml:trace contextRef="#ctx0" brushRef="#br0">100 256 6662,'0'0'972,"-4"-8"-636,-1-4-210,1 1 0,1 0 0,0-1 0,0 1 0,1-1 0,1 0 0,0 0 0,1 0 0,1-22 0,3 12 96,-2 12 129,-1 1 0,0-1 0,0 0 0,-1 0 0,-2-17 0,2 26-260,0 1 0,-1-1 0,1 0 0,0 1 0,-1-1 0,1 1 0,-1-1 0,1 1 0,-1-1 0,1 1 0,-1-1 0,1 1 0,-1-1 0,1 1 0,-1 0 0,0-1 0,1 1 0,-1 0 0,0-1 0,1 1 0,-1 0 0,0 0 0,1 0 1,-1 0-1,0 0 0,1 0 0,-1 0 0,0 0 0,1 0 0,-1 0 0,0 0 0,0 0 0,1 0 0,-1 0 0,0 1 0,1-1 0,-1 0 0,1 0 0,-1 1 0,0-1 0,1 1 0,-1-1 0,1 0 0,-1 1 0,1-1 0,-1 1 0,1-1 0,-1 1 0,1 0 1,0-1-1,-1 1 0,1-1 0,0 1 0,-1 0 0,1 0 0,-1 1-123,0 1 1,1-1-1,-1 0 0,1 1 1,-1-1-1,1 0 1,0 1-1,0-1 0,0 0 1,0 1-1,0-1 1,1 1-1,-1-1 1,1 0-1,0 0 0,-1 1 1,2 2-1,0-4 6,-1 1 0,1-1-1,-1 0 1,1 0 0,-1 1-1,1-1 1,0 0 0,-1 0-1,1-1 1,0 1 0,0 0-1,0-1 1,0 1 0,0-1 0,0 1-1,0-1 1,-1 0 0,1 0-1,0 0 1,4 0 1025,-6 2-870,0-2-129,0 1 0,0-1 0,1 1 0,-1-1 0,0 1 0,0-1 0,0 1-1,0 0 1,0-1 0,0 1 0,0-1 0,-1 1 0,1-1 0,0 1 0,0-1 0,0 1 0,0 0 0,-1-1 0,1 1 0,0-1 0,-1 0 0,1 1 0,0-1 0,-1 1 0,1-1 0,0 1 0,-1-1 0,1 0 0,-1 1 0,1-1 0,-1 0 0,1 1 0,-1-1 0,1 0 0,-1 0 0,0 1 0,-67-1 96,68 1-103,-1 1 0,1-1 1,0 1-1,0 0 0,0-1 0,0 1 1,0-1-1,0 1 0,1 0 0,-1-1 1,0 1-1,1-1 0,-1 1 0,1-1 1,0 1-1,-1-1 0,1 1 0,1 1 1,8 6-18,9 12 12,-19-20 23,0 0-1,0-1 0,0 1 1,1 0-1,-1 0 0,0 0 0,-1 0 1,1 0-1,0 0 0,0 0 0,0 0 1,0 0-1,-1 0 0,1 0 0,0-1 1,-1 1-1,1 0 0,-1 0 0,1 0 1,-1-1-1,1 1 0,-1 0 0,0 0 1,1-1-1,-1 1 0,0-1 0,0 1 1,1-1-1,-3 2 0,3-2 12,0 1-1,0-1 1,0 1 0,-1-1 0,1 1-1,0-1 1,0 1 0,0 0 0,0-1-1,0 1 1,0-1 0,0 1-1,0-1 1,0 1 0,1-1 0,-1 1-1,0-1 1,0 1 0,0-1-1,1 1 1,-1-1 0,0 1 0,0-1-1,1 1 1,-1-1 0,0 1-1,2 0 1,-2-1-60,0 0-1,1 1 0,-1-1 1,1 0-1,-1 1 1,0-1-1,1 0 1,-1 1-1,0-1 0,0 0 1,1 1-1,-1-1 1,0 1-1,0-1 1,1 1-1,-1-1 0,0 1 1,0-1-1,0 0 1,0 1-1,0-1 0,0 1 1,0-1-1,0 1 1,0-1-1,0 1 1,0-1-1,0 1 0,0-1 1,0 1-1,0-1 1,0 1-1,-1-1 1,1 1-1,0-1 0,0 0 1,-1 1-1,1-1 1,0 1-1,-1-1 0,1 0 1,0 1-1,-1-1 1,1 0-1,0 1 1,-1-1-1,1 0 0,-1 0 1,1 1-1,0-1 1,-1 0-1,1 0 1,-1 0-1,1 0 0,-1 1 1,0-1-1,-37 1-4216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4.834"/>
    </inkml:context>
    <inkml:brush xml:id="br0">
      <inkml:brushProperty name="width" value="0.025" units="cm"/>
      <inkml:brushProperty name="height" value="0.025" units="cm"/>
    </inkml:brush>
  </inkml:definitions>
  <inkml:trace contextRef="#ctx0" brushRef="#br0">0 0 10250,'0'0'1446,"2"12"81,-1-9-1459,0 4 15,0 0 0,1 0 0,0 0 0,0 0-1,1 0 1,0 0 0,0-1 0,1 1 0,-1-1 0,1 0 0,10 10 0,62 59 197,4-3 1,3-4 0,2-4 0,120 68 0,-134-94 476,2-3 0,97 33 1,-5-3-586,-122-45 528,0 3 0,-2 1 0,69 53 0,102 107 781,16 12-1256,173 78 316,-309-214-692,-50-29 59,-2 2 0,71 74 0,-68-63-179,69 56 1,-181-126 179,-639-275-1499,581 251 1493,79 29 102,2-2-1,0-2 1,-63-47-1,-112-105 37,5 4 0,173 143-35,-1 1-1,-2 3 1,-63-28 0,89 46-6,-113-52-7,118 51 17,-1 0 0,2 0 1,-1-2-1,1 0 0,1 0 0,-13-14 0,25 24-2,1 0-1,-1 1 1,0-1-1,0 0 1,0 0 0,0 0-1,1 0 1,-1 0-1,0 0 1,1 0-1,-1 0 1,1 0 0,-1 0-1,1 0 1,-1 0-1,1 0 1,0-1 0,0 1-1,-1 0 1,1 0-1,0 0 1,0-1-1,1 0 1,-1 1-12,1 0 0,0 1 1,0-1-1,0 1 0,0-1 0,0 1 0,-1-1 1,1 1-1,0 0 0,0-1 0,0 1 1,0 0-1,0 0 0,0 0 0,0 0 0,1 0 1,-1 0-1,0 0 0,0 0 0,1 0 1,65 16-68,272 126 354,-11 28-191,-249-127-77,55 29 17,-14-4-258,2-6 0,165 58 0,-281-118 201,79 22-82,-76-22 55,-1 0 1,1-1-1,-1 0 1,1-1-1,0 0 1,-1 0-1,16-3 0,-23 3 19,-1-1 0,1 1 0,0 0 0,0 0 0,0-1-1,-1 1 1,1-1 0,0 1 0,-1-1 0,1 1 0,0-1-1,-1 1 1,1-1 0,-1 0 0,1 1 0,0-1-1,-1 0 1,0 1 0,1-1 0,-1 0 0,1 0 0,-1 1-1,0-1 1,0 0 0,1 0 0,-1 0 0,0 1-1,0-1 1,0 0 0,0 0 0,0 0 0,0 0 0,0 1-1,0-1 1,0 0 0,-1-1 0,0-2-51,0 1 1,0-1-1,0 1 0,0 0 1,-1-1-1,0 1 0,0 0 1,-3-4-1,-11-10-1,-1 1 1,0 0-1,-1 1 1,-1 1-1,-1 1 1,-29-15-1,17 9 52,-680-355 87,688 363 45,0 1 1,-29-7 0,53 17-92,0-1 0,0 1 0,-1 0 1,1 0-1,0 0 0,0 0 0,0 0 0,0 0 1,-1 0-1,1 0 0,0 0 0,0 0 0,0 0 1,-1 0-1,1 0 0,0 0 0,0 0 1,0 0-1,0 0 0,-1 0 0,1 0 0,0 0 1,0 0-1,0 0 0,0 1 0,-1-1 1,1 0-1,0 0 0,0 0 0,0 0 0,0 0 1,0 0-1,-1 0 0,1 1 0,0-1 0,0 0 1,0 0-1,0 0 0,0 0 0,0 1 1,0-1-1,0 0 0,0 0 0,0 0 0,0 0 1,-1 1-1,1-1 0,0 0 0,0 0 0,0 0 1,0 1-1,0-1 0,1 0 0,-1 0 1,0 0-1,0 0 0,0 1 0,0-1 0,0 0 1,0 0-1,0 0 0,0 0 0,0 1 1,0-1-1,0 0 0,1 0 0,-1 0 0,0 0 1,8 14 48,26 20 81,1-1 0,2-1 0,0-2 0,59 34-1,-52-34-20,277 173-88,-102-75-5371,-171-101 2739,1 2-2266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16.362"/>
    </inkml:context>
    <inkml:brush xml:id="br0">
      <inkml:brushProperty name="width" value="0.025" units="cm"/>
      <inkml:brushProperty name="height" value="0.025" units="cm"/>
    </inkml:brush>
  </inkml:definitions>
  <inkml:trace contextRef="#ctx0" brushRef="#br0">495 0 8360,'-56'43'709,"3"2"1,1 3-1,3 1 1,-63 81-1,91-102-227,0 1 0,2 1-1,2 1 1,0 0 0,3 1-1,0 1 1,2 0 0,2 1-1,1 0 1,-8 58 0,16-84-464,0 1 1,1 0 0,0-1 0,1 1-1,0 0 1,0-1 0,1 1 0,0-1-1,1 0 1,3 9 0,-4-12 5,1 0 1,0 0-1,0-1 0,0 1 0,1-1 1,0 0-1,-1 0 0,1 0 1,1-1-1,-1 1 0,0-1 0,1 0 1,0 0-1,0 0 0,0-1 1,8 3-1,3 0 264,1-1 1,0 0 0,0-2-1,0 0 1,0-1 0,1 0-1,-1-1 1,0-1-1,0-1 1,19-4 0,7-4 354,1-2-1,70-29 1,-61 18-263,0-2-1,-2-2 1,-1-2-1,54-43 0,-83 56-268,0-1 0,-2-1-1,0 0 1,-1-2-1,-1 0 1,-1-1 0,0 0-1,-2-1 1,-1-1 0,0-1-1,12-35 1,-21 48-4,-1 0 0,0 0 0,-1 0 0,0-1 0,-1 1 0,0-1 0,-1-13 0,0 20-79,-1 0-1,0 0 0,0 1 1,0-1-1,-1 0 0,1 1 1,-1 0-1,0-1 1,0 1-1,-1 0 0,1 0 1,-1 0-1,0 0 0,0 0 1,0 1-1,-1-1 1,1 1-1,-1 0 0,-4-3 1,-5-1-14,0 0-1,-1 1 1,1 0 0,-1 2 0,0-1-1,0 2 1,-1 0 0,1 0 0,-1 2 0,1 0-1,-18 0 1,-10 3 20,-1 1 0,-64 13 0,-38 24-398,101-26-319,0-1 0,-49 6 0,90-19 362,1 1 1,-1-1 0,0 0-1,0 0 1,1 0 0,-1 0 0,0 0-1,0-1 1,1 1 0,-1-1-1,0 0 1,-2-1 0,-24-26-6449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124"/>
    </inkml:context>
    <inkml:brush xml:id="br0">
      <inkml:brushProperty name="width" value="0.025" units="cm"/>
      <inkml:brushProperty name="height" value="0.025" units="cm"/>
    </inkml:brush>
  </inkml:definitions>
  <inkml:trace contextRef="#ctx0" brushRef="#br0">160 1798 13645,'-13'24'108,"-3"4"-138,0 0 0,-2-1 0,0 0-1,-34 35 1,32-50 283,19-12-211,1 0-1,0 0 1,0 0-1,-1 0 1,1 0-1,0 0 1,-1 0-1,1 0 1,0 0-1,0 0 1,-1 0 0,1-1-1,0 1 1,0 0-1,-1 0 1,1 0-1,0 0 1,0-1-1,0 1 1,-1 0 0,1 0-1,0-1 1,0 1-1,0 0 1,0 0-1,0-1 1,-1 1-1,1 0 1,0 0 0,0-1-1,0 1 1,0 0-1,0 0 1,0-1-1,0 1 1,0 0-1,0-1 1,0 1-1,0-1 1,1-3 158,-1 0 0,1 0-1,0 0 1,0 0 0,0 0 0,1 0 0,-1 0 0,1 0-1,2-3 1,41-59 254,3 1 0,3 3 1,73-70-1,-99 106-370,702-649 278,-169 171-618,-463 410 74,218-196-821,-304 282 610,1 0-1,0 1 0,19-10 1,-40 38-4663,-26 15 876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17.222"/>
    </inkml:context>
    <inkml:brush xml:id="br0">
      <inkml:brushProperty name="width" value="0.025" units="cm"/>
      <inkml:brushProperty name="height" value="0.025" units="cm"/>
    </inkml:brush>
  </inkml:definitions>
  <inkml:trace contextRef="#ctx0" brushRef="#br0">391 175 6438,'6'-11'817,"0"-1"0,-1 0-1,0 0 1,-1-1 0,-1 0 0,0 1 0,0-1-1,-1 0 1,0-22 0,-2 33-722,0 1 1,0 0 0,0 0-1,-1-1 1,1 1 0,0 0-1,-1 0 1,1-1 0,-1 1-1,0 0 1,1 0 0,-1 0-1,0 0 1,0 0 0,1 0-1,-1 0 1,0 0 0,0 0-1,0 0 1,0 1 0,0-1-1,0 0 1,-1 1 0,1-1-1,0 0 1,0 1 0,0 0-1,-1-1 1,1 1 0,0 0-1,0-1 1,-1 1 0,1 0-1,0 0 1,-1 0 0,1 0-1,0 0 1,0 1 0,-1-1-1,-1 1 1,-2 0-17,0 0-1,0 1 1,0-1 0,1 1 0,-1 0-1,1 0 1,-1 1 0,1 0 0,0-1 0,-5 6-1,-4 5 39,1 0 0,0 1 0,1 1 0,1 0 0,-17 31 0,-32 93 362,52-120-410,-118 363 988,107-304-920,2 0 0,5 1 1,-3 82-1,14-146-142,0-1-1,0 0 0,1 0 0,1 0 1,0 0-1,6 17 0,-7-26 4,1-1 0,0 0 0,0 0 0,0-1 0,0 1 0,1 0-1,-1-1 1,1 1 0,0-1 0,0 0 0,1 0 0,-1 0 0,0 0 0,1 0 0,0-1-1,0 0 1,-1 0 0,1 0 0,1 0 0,-1 0 0,0-1 0,0 0 0,7 1 0,-1 0 76,1-2 0,0 1 1,0-2-1,-1 1 0,1-1 1,0-1-1,-1 0 1,1 0-1,-1-1 0,0-1 1,0 0-1,0 0 0,0-1 1,0 0-1,9-7 0,8-6 232,-2-2 0,0 0 0,42-45 0,-40 35-115,-2-2 0,0-1 0,-3 0 0,0-2 1,-3 0-1,0-2 0,18-55 0,-21 44-139,-2-1 0,-3 0 0,-2-1 0,-1 0 0,0-78 0,-8 111-61,0-1 1,-1 1-1,-1-1 0,0 1 0,-2 0 0,0 0 0,-7-19 1,10 32-8,-1 0 0,0 0 0,0 1 0,0-1 0,0 0 0,-1 1 0,0-1 0,1 1 0,-1 0 0,0 0 0,-1 0 0,1 0 0,0 0 0,-1 1 0,0 0 0,1-1 0,-1 1 0,0 1 0,0-1 0,0 1 0,0-1 0,-1 1 0,1 0 0,0 1 0,0-1 0,-1 1 0,1-1 0,0 1 0,-1 1 0,1-1 0,0 1 0,-1-1 0,-5 3 0,-4 2-14,-1 0-1,1 1 0,0 0 0,1 1 0,-1 1 0,1 0 0,1 1 0,0 0 0,0 1 1,1 0-1,-17 20 0,-5 8-312,2 3 0,-30 49 1,-32 78-6721,68-109-1596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48.300"/>
    </inkml:context>
    <inkml:brush xml:id="br0">
      <inkml:brushProperty name="width" value="0.025" units="cm"/>
      <inkml:brushProperty name="height" value="0.025" units="cm"/>
    </inkml:brush>
  </inkml:definitions>
  <inkml:trace contextRef="#ctx0" brushRef="#br0">155 0 10634,'0'0'7976,"-5"11"-7656,-2 4-187,0 0-1,1 0 1,1 1 0,1-1 0,0 1 0,1 0-1,-1 27 1,5 153-640,53 377 0,-32-344 158,-9 325-1,-10-159 430,0-291-1,4 47-191,-6-1 0,-21 159 0,-77 677 650,56 5-285,14-528 13,-1 118 396,28-368 929,53 396 0,-44-578-4151,-12-42-4393,-10-17-2405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48.674"/>
    </inkml:context>
    <inkml:brush xml:id="br0">
      <inkml:brushProperty name="width" value="0.025" units="cm"/>
      <inkml:brushProperty name="height" value="0.025" units="cm"/>
    </inkml:brush>
  </inkml:definitions>
  <inkml:trace contextRef="#ctx0" brushRef="#br0">1 0 9737,'16'3'32,"-1"-3"-544,0 0-1250,3 0-928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49.550"/>
    </inkml:context>
    <inkml:brush xml:id="br0">
      <inkml:brushProperty name="width" value="0.025" units="cm"/>
      <inkml:brushProperty name="height" value="0.025" units="cm"/>
    </inkml:brush>
  </inkml:definitions>
  <inkml:trace contextRef="#ctx0" brushRef="#br0">10375 455 9097,'0'0'3624,"-10"0"-2567,-208 13-176,123-7-776,0-3-1,0-5 1,-120-17-1,92 7-218,-439-58-8,76 6 287,242 40 425,-1464-111 747,-168 37 1037,1661 84-2399,-834-16 20,691 26 459,147-1 218,-616 8 289,153 90-709,470-55 799,-346 20 0,129-55 818,415-2-1951,0 0 1,0 0-1,-1 1 1,1-1-1,0 1 1,0 0-1,1 1 1,-1 0-1,0 0 1,-5 4-1,-17 8-1773,-4-6-3940,24-9-4487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58.906"/>
    </inkml:context>
    <inkml:brush xml:id="br0">
      <inkml:brushProperty name="width" value="0.025" units="cm"/>
      <inkml:brushProperty name="height" value="0.025" units="cm"/>
    </inkml:brush>
  </inkml:definitions>
  <inkml:trace contextRef="#ctx0" brushRef="#br0">1 300 9801,'0'0'10031,"0"-8"-8088,1-3-1628,1 0 0,0 0 0,1 1 0,0 0 0,1-1 0,0 1 0,0 0 0,1 1 0,1-1 0,9-12 0,14-25-114,-18 28-159,0 0 0,2 1 0,0 0 0,21-21 0,-33 38-42,-1 1 0,0 0 1,0-1-1,0 1 0,1 0 0,-1-1 1,0 1-1,0 0 0,1-1 0,-1 1 1,0 0-1,0 0 0,1-1 0,-1 1 1,0 0-1,1 0 0,-1 0 0,0-1 1,1 1-1,-1 0 0,1 0 0,-1 0 1,0 0-1,1 0 0,-1 0 0,1 0 1,-1 0-1,0 0 0,1 0 0,-1 0 1,0 0-1,1 0 0,-1 0 0,1 0 1,-1 0-1,0 0 0,1 1 0,-1-1 1,0 0-1,1 0 0,-1 0 0,0 1 1,1-1-1,-1 0 0,0 0 0,0 1 0,1-1 1,-1 0-1,0 1 0,0-1 0,1 0 1,-1 1-1,0-1 0,0 0 0,0 1 1,0-1-1,0 0 0,1 1 0,-1-1 1,0 1-1,1 29 3,-1-24 11,-14 208 486,0-1-2287,17-199 818,4-14-233,8-19-1431,-3-16-1259,-6-10-2840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29:59.237"/>
    </inkml:context>
    <inkml:brush xml:id="br0">
      <inkml:brushProperty name="width" value="0.025" units="cm"/>
      <inkml:brushProperty name="height" value="0.025" units="cm"/>
    </inkml:brush>
  </inkml:definitions>
  <inkml:trace contextRef="#ctx0" brushRef="#br0">300 69 8040,'-8'-1'5103,"1"0"-4766,-1 0 1,0 1-1,0 0 0,0 0 0,0 1 0,0 0 1,0 0-1,0 1 0,1-1 0,-1 2 0,1-1 1,-1 1-1,1 1 0,0-1 0,0 1 0,0 0 1,-9 8-1,2 2-262,0 2-1,0 0 1,2 0-1,0 1 1,1 0 0,0 1-1,2 1 1,0-1 0,1 2-1,1-1 1,1 1 0,1 0-1,-5 33 1,8-37-8,0 0-1,2 1 1,0-1-1,0 1 1,2-1-1,0 1 1,8 28-1,-7-34 15,1-1 0,0 0-1,1 0 1,0 0 0,0-1 0,1 0-1,1 0 1,-1 0 0,1-1-1,1 0 1,-1 0 0,13 9-1,-11-11-30,0 0-1,0 0 1,0-1 0,1 0-1,0-1 1,0 0-1,0-1 1,0 0-1,1 0 1,-1-1 0,1-1-1,-1 0 1,1 0-1,0-1 1,0 0-1,-1-1 1,1 0-1,0-1 1,-1 0 0,0-1-1,1 0 1,-1 0-1,0-1 1,18-10-1,-1-1 482,-1-1-1,-1-2 1,-1 0-1,0-1 1,-1-2-1,-1 0 0,29-38 1,-32 36-109,-2-2 0,0 0 0,-2-1 0,22-50 0,-31 63-271,-1 0 0,-1-1 0,0 0 0,-1 0 0,-1 0 0,0 0 0,-1 0 0,0 0 0,-1-1 0,-1 1 0,0 0 0,-4-18 0,2 24-128,1 1 1,-1 0-1,-1 0 0,1 0 0,-1 0 1,-1 0-1,1 1 0,-1 0 0,0 0 1,0 0-1,-1 1 0,1-1 0,-1 1 1,-1 1-1,1-1 0,-1 1 0,0 0 1,1 1-1,-2-1 0,1 1 0,0 1 1,-1-1-1,1 1 0,-1 1 0,-10-2 1,1 1-251,0 0 1,0 1 0,-1 0-1,1 2 1,0 0 0,0 1 0,-1 1-1,1 0 1,1 2 0,-26 8 0,-40 29-6180,54-26 2103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43.624"/>
    </inkml:context>
    <inkml:brush xml:id="br0">
      <inkml:brushProperty name="width" value="0.025" units="cm"/>
      <inkml:brushProperty name="height" value="0.025" units="cm"/>
    </inkml:brush>
  </inkml:definitions>
  <inkml:trace contextRef="#ctx0" brushRef="#br0">0 1 1121,'0'0'993,"1"44"5370,0-43-6391,0-1 0,0 1 0,0 0 0,0 0 0,0 0 0,0 1 0,0-1 0,0 0 0,-1 0 0,1 0 0,0 1 1,-1-1-1,1 0 0,-1 1 0,1-1 0,-1 0 0,0 1 0,0-1 0,1 1 0,-1 1 0,6 32-1084,-6-34 1103,4 20 228,2 0 0,0 0 0,2-1 0,0 0 0,1 0 0,1-1-1,15 22 1,-7-9-1081,19 43 0,-33-66 390,1 7 607,1-1 0,0-1 0,1 1 0,1-1 0,0 0-1,1-1 1,1 0 0,13 15 0,-6-10-126,0 2 0,-2 0 0,-1 1 0,15 27-1,40 94 770,-42-89-282,3-1 0,1-1-1,39 47 1,-32-45-456,35 54 182,85 109 3517,-77-116-3659,127 135 143,-181-209 116,0-3 1,2 0 0,1-1-1,0-2 1,2-1-1,56 24 1,-6-4 264,-2 3 0,131 93 0,-95-58-563,-93-65 127,0-1 0,1-1 0,1-1 1,0-1-1,0-1 0,0-1 1,1-2-1,30 3 0,66 13-150,1 11-81,-28-7 1979,103 14 0,-168-33-1677,0 2 1,52 19 0,-56-16-1202,0-2 0,1-1 0,48 7 0,-72-14-103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44.998"/>
    </inkml:context>
    <inkml:brush xml:id="br0">
      <inkml:brushProperty name="width" value="0.025" units="cm"/>
      <inkml:brushProperty name="height" value="0.025" units="cm"/>
    </inkml:brush>
  </inkml:definitions>
  <inkml:trace contextRef="#ctx0" brushRef="#br0">0 0 10570,'282'18'4233,"-254"-19"-3864,-1 2-1,1 1 0,0 1 1,-1 1-1,47 13 0,67 27 18,120 44-259,11 43 1119,-136-62-1083,49 18-124,174 93-435,-185-79 402,242 160 1071,-235-106-962,5 3-16,-143-126-79,-1 3 1,-2 0-1,-1 3 1,-2 1-1,36 50 1,141 183 359,-78-102-296,-58-66 94,-35-43 179,67 72 0,-100-123-497,65 71-1423,-32-23-4214,-32-39-282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8.547"/>
    </inkml:context>
    <inkml:brush xml:id="br0">
      <inkml:brushProperty name="width" value="0.025" units="cm"/>
      <inkml:brushProperty name="height" value="0.025" units="cm"/>
    </inkml:brush>
  </inkml:definitions>
  <inkml:trace contextRef="#ctx0" brushRef="#br0">1639 0 15471,'-8'9'512,"-340"431"2851,214-260-3373,-315 372 542,-69 92 1402,505-625-1889,-19 22 15,3 1 1,1 1-1,3 1 1,-24 56-1,48-98 13,-3 8-3341,3-15-2561,2-7 3765,-1-18-6531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8.876"/>
    </inkml:context>
    <inkml:brush xml:id="br0">
      <inkml:brushProperty name="width" value="0.025" units="cm"/>
      <inkml:brushProperty name="height" value="0.025" units="cm"/>
    </inkml:brush>
  </inkml:definitions>
  <inkml:trace contextRef="#ctx0" brushRef="#br0">543 0 15150,'0'0'2718,"0"13"-2323,-2 11-61,-1 0 0,-1 0 0,-2 0 0,-11 34 0,-46 106 605,44-118-746,-198 448 585,44-103 815,163-369-1230,2 0 0,-11 41 0,19-62-360,0-1 0,0 0 0,-1 1 1,1-1-1,0 0 0,0 1 0,0-1 1,0 0-1,0 1 0,0-1 0,0 0 1,0 1-1,0-1 0,0 0 1,0 1-1,0-1 0,0 1 0,0-1 1,0 0-1,0 1 0,0-1 0,1 0 1,-1 1-1,0-1 0,0 0 0,0 1 1,1-1-1,-1 0 0,0 0 1,0 1-1,1-1 0,-1 0 0,0 0 1,0 1-1,1-1 0,-1 0 0,0 0 1,1 0-1,-1 0 0,0 1 1,1-1-1,-1 0 0,0 0 0,1 0 1,-1 0-1,1 0 0,-1 0 0,0 0 1,1 0-1,-1 0 0,0 0 0,1 0 1,-1 0-1,0 0 0,1 0 1,-1-1-1,24-9-19,10-13 78,-1-1 0,54-52 0,-14 11 9,28-17-301,3 4 1,4 5-1,161-82 0,-181 111-2973,-16 8-1676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482"/>
    </inkml:context>
    <inkml:brush xml:id="br0">
      <inkml:brushProperty name="width" value="0.025" units="cm"/>
      <inkml:brushProperty name="height" value="0.025" units="cm"/>
    </inkml:brush>
  </inkml:definitions>
  <inkml:trace contextRef="#ctx0" brushRef="#br0">40 1779 11243,'-10'18'134,"6"-13"-44,1 0 1,0 1 0,0-1-1,0 1 1,0 0 0,1-1 0,0 1-1,0 0 1,1 1 0,-1-1-1,0 11 1,11-16-294,2-6 247,0 0-1,0 0 1,-1-2 0,0 1-1,0-1 1,-1-1-1,1 1 1,-2-2-1,15-15 1,4-3 65,190-183 1094,590-542 2158,33 15-2736,-823 721-773,-12 10-53,0 1 0,0 0 1,1 0-1,0 0 1,0 1-1,0 0 1,1 0-1,-1 0 1,1 1-1,12-4 0,-21 13-3546,-21 19-1805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59.951"/>
    </inkml:context>
    <inkml:brush xml:id="br0">
      <inkml:brushProperty name="width" value="0.025" units="cm"/>
      <inkml:brushProperty name="height" value="0.025" units="cm"/>
    </inkml:brush>
  </inkml:definitions>
  <inkml:trace contextRef="#ctx0" brushRef="#br0">1654 0 13196,'0'0'2333,"-8"3"-1548,-1 0-625,0 0 1,1 2-1,0-1 0,0 1 0,0 0 1,0 0-1,1 1 0,0 0 0,0 0 1,-9 13-1,-69 90 1227,53-64-875,-340 510 1159,31 23-1660,83-135-1175,65-134-339,-45 78 1079,223-366 95,6-12-1445,3-11-4302,5-20-1493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00.310"/>
    </inkml:context>
    <inkml:brush xml:id="br0">
      <inkml:brushProperty name="width" value="0.025" units="cm"/>
      <inkml:brushProperty name="height" value="0.025" units="cm"/>
    </inkml:brush>
  </inkml:definitions>
  <inkml:trace contextRef="#ctx0" brushRef="#br0">208 53 12620,'4'-9'1676,"12"-26"-421,-16 34-1238,0 1 1,0 0 0,0-1 0,0 1 0,0 0-1,0 0 1,0-1 0,0 1 0,0 0-1,0 0 1,0-1 0,0 1 0,0 0-1,0 0 1,0-1 0,0 1 0,1 0-1,-1 0 1,0-1 0,0 1 0,0 0-1,0 0 1,1 0 0,-1-1 0,0 1-1,0 0 1,0 0 0,1 0 0,-1 0 0,0-1-1,0 1 1,1 0 0,-1 0 0,0 0-1,0 0 1,1 0 0,-1 0 0,0 0-1,1 0 1,-1 0 0,0 0 0,0 0-1,1 0 1,-1 0 0,0 0 0,0 0-1,1 0 1,1 11 171,-2-10-168,0 23 133,0 1 0,-2-1 1,-1 0-1,-7 30 0,-33 99 200,21-76-278,-11 36 33,-9 27 293,-33 208 0,74-339-384,-1 4 21,0 0-1,1 0 1,0 0 0,1 1-1,0-1 1,4 25-1,-3-37-40,-1 0 0,1 0 0,-1 0-1,1 0 1,-1 0 0,1 0 0,-1 0-1,1-1 1,0 1 0,-1 0 0,1 0-1,0 0 1,0-1 0,0 1 0,0-1-1,-1 1 1,1 0 0,0-1 0,0 1-1,0-1 1,0 0 0,0 1 0,0-1-1,0 0 1,1 0 0,-1 0 0,0 1-1,0-1 1,2-1 0,0 1-1,0 0 0,0-1 0,1 0 0,-1 0 1,0 0-1,0 0 0,0 0 0,0 0 0,3-3 0,13-10 54,-2 0 0,0-1 1,-1-1-1,19-23 0,-12 12-29,209-236-726,-81 84-3108,-61 70-2797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32.610"/>
    </inkml:context>
    <inkml:brush xml:id="br0">
      <inkml:brushProperty name="width" value="0.025" units="cm"/>
      <inkml:brushProperty name="height" value="0.025" units="cm"/>
    </inkml:brush>
  </inkml:definitions>
  <inkml:trace contextRef="#ctx0" brushRef="#br0">220 322 7111,'0'0'2066,"0"-8"-1917,2-16 61,1 1 0,1 0 1,9-28-1,8-47-4825,-17 65-25,-6 3 5286,1 28-461,1 0 0,-1 1 0,1-1 0,-1 0 0,0 1 0,0-1 0,0 1 1,0-1-1,0 1 0,0-1 0,0 1 0,0 0 0,0 0 0,-1 0 0,1-1 0,0 1 0,-1 0 1,1 0-1,-1 1 0,1-1 0,-1 0 0,0 0 0,1 1 0,-1-1 0,0 1 0,1 0 0,-1-1 0,0 1 1,0 0-1,1 0 0,-1 0 0,-2 0 0,-12 1 87,0-1-1,0 2 1,1 0 0,-1 1 0,1 1-1,-1 0 1,1 1 0,0 0-1,-27 15 1,39-17-455,0 1 0,0-1-1,0 0 1,1 1 0,-1 0-1,1-1 1,0 1 0,0 0 0,0 0-1,0 0 1,1 1 0,-1-1-1,1 0 1,-1 7 0,-2 18-4440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33.644"/>
    </inkml:context>
    <inkml:brush xml:id="br0">
      <inkml:brushProperty name="width" value="0.025" units="cm"/>
      <inkml:brushProperty name="height" value="0.025" units="cm"/>
    </inkml:brush>
  </inkml:definitions>
  <inkml:trace contextRef="#ctx0" brushRef="#br0">436 465 9993,'-15'-11'502,"12"9"-446,-42-32 916,-64-35 0,95 60-634,0 2 0,-1 0 0,0 0 0,0 1 0,-1 1 0,1 1 0,-1 0 0,0 1 0,-1 1 0,-26-1 0,40 3-262,1 0-1,-1 1 1,1-1 0,-1 1 0,1-1 0,-1 1 0,1 0 0,-1 0 0,1 0-1,0 1 1,0-1 0,-1 1 0,1-1 0,0 1 0,0-1 0,0 1 0,1 0 0,-4 3-1,3 0-13,-1-1-1,1 1 0,-1 0 0,1-1 1,1 1-1,-1 0 0,1 0 0,-2 10 1,1 7 20,2-1 0,0 0 1,5 37-1,3-11 139,1 0 1,3-1-1,23 61 0,67 129 533,-70-171-576,2 0 0,3-2 1,3-2-1,2-2 0,87 94 0,-105-129-232,2-2-1,0-1 1,0-1-1,2-1 1,1-2-1,38 18 1,-44-25-92,0-2-1,1 0 1,0-1 0,1-2 0,-1 0 0,1-2-1,0-1 1,0-1 0,32-2 0,-48 1 37,1-1 1,-1 0-1,1-1 0,-1 0 1,0-1-1,0 0 1,0 0-1,0-1 1,0 0-1,-1 0 1,0-1-1,0 0 1,0-1-1,0 0 0,-1 0 1,0 0-1,9-11 1,-9 6 81,0 0 0,-1 1-1,0-2 1,0 1 0,-1-1 0,-1 0 0,0 0 0,0 0 0,-2-1 0,1 1 0,-2-1 0,1-20 0,-2 4 525,-1 1 0,-2-1 1,-1 1-1,-2 0 1,0 0-1,-2 0 1,-18-42-1,-98-176 2764,65 147-3107,-4 2 0,-4 3-1,-5 3 1,-3 4 0,-154-139 0,186 189-583,-60-38 0,86 63 313,-2 2 0,1 0 0,-2 1 0,1 1 1,-1 1-1,-30-7 0,47 13 79,-1 0 1,0 0 0,1 1 0,-1 0-1,0-1 1,0 1 0,0 1 0,1-1-1,-1 0 1,0 1 0,0 0 0,1 0-1,-1 0 1,1 0 0,-7 4 0,7-3-57,1-1 1,0 2 0,-1-1-1,1 0 1,0 0 0,1 0-1,-1 1 1,0-1 0,0 1-1,1 0 1,0-1 0,-1 1-1,1 0 1,0 0 0,-1 5-1,0 8-391,1-1 0,1 0 0,0 1-1,0-1 1,2 0 0,4 23 0,19 66-2704,6 10-2061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55.191"/>
    </inkml:context>
    <inkml:brush xml:id="br0">
      <inkml:brushProperty name="width" value="0.025" units="cm"/>
      <inkml:brushProperty name="height" value="0.025" units="cm"/>
    </inkml:brush>
  </inkml:definitions>
  <inkml:trace contextRef="#ctx0" brushRef="#br0">232 232 9257,'2'-10'747,"1"0"-553,12-48 1871,-14 52-1338,0 0-1,0-1 1,-1 1-1,0-1 1,0 1 0,0 0-1,-3-13 1,2 18-575,1-1-1,-1 0 1,0 1 0,0-1 0,0 1 0,0 0-1,0-1 1,-1 1 0,1 0 0,0-1-1,-1 1 1,1 0 0,-1 0 0,1 0 0,-1 0-1,1 1 1,-1-1 0,1 0 0,-1 0 0,0 1-1,0-1 1,1 1 0,-1 0 0,0 0 0,0-1-1,1 1 1,-1 0 0,0 0 0,0 1 0,-2-1-1,-1 1-24,-1-1 0,1 1 0,0 0 0,0 1-1,-1-1 1,1 1 0,0 0 0,0 0 0,-5 4-1,-1 3-112,-1 1 0,2 0 0,-1 1 0,1 0 0,1 1-1,0 0 1,1 0 0,0 1 0,1 0 0,0 0-1,1 1 1,0-1 0,-6 29 0,5-18-11,2 0 0,1 1 0,1-1 1,1 1-1,2 0 0,0 0 0,6 41 0,-3-48-19,2-1-1,-1 0 1,2 0-1,0-1 1,1 0 0,1 0-1,1 0 1,0-1-1,0 0 1,2-1-1,0 0 1,0-1-1,2 0 1,13 12-1,-17-18 9,0 0-1,0-1 1,0 0-1,1 0 0,0-1 1,0 0-1,0-1 0,1 0 1,0-1-1,-1 0 1,1 0-1,0-2 0,0 1 1,1-1-1,-1-1 0,0 0 1,0 0-1,0-1 1,0 0-1,1-1 0,-2-1 1,1 0-1,12-4 1,-2-3 132,-1-1 0,0 0 0,0-2 0,-1 0 0,-1-1 0,0-1 0,-1 0 0,25-30 0,-24 23 155,0 0 0,-2-2 0,-1 1 0,0-2 0,-2 0 0,17-46 0,-25 55-66,0 0 0,-2 0-1,0-1 1,-1 1 0,-1-1 0,0 0 0,-1 1-1,-1-1 1,-1 0 0,0 1 0,-1-1 0,-1 1-1,0 0 1,-10-24 0,9 29-154,-1 0 0,0 0 0,0 0 0,-1 1 0,0 0 0,-1 0 0,0 1 0,0 0 0,-1 0 0,-1 1 0,1 0 0,-1 1 0,0 0 0,-1 1 0,0 0 0,0 0 0,0 1 0,-1 1 0,1 0 0,-15-3 0,12 4-54,0 1 0,0 1 0,-1 1 0,1-1 1,-1 2-1,1 0 0,0 1 0,0 1 0,0 0 0,0 0 0,0 2 0,0 0 1,1 0-1,0 1 0,-23 15 0,16-8-113,2 1 1,0 0-1,0 1 1,2 1 0,0 1-1,0 1 1,2 0-1,0 1 1,-13 24-1,24-38-460,0 1 1,0-1-1,0 1 0,1 0 1,0 0-1,0 0 0,1 0 1,-2 10-1,3-16 448,0 0-1,0 0 1,0 1-1,-1-1 1,1 0-1,0 0 1,0 0-1,0 0 1,0 1-1,0-1 1,0 0-1,0 0 1,0 0-1,0 0 1,0 1-1,0-1 1,0 0-1,0 0 1,0 0-1,0 0 1,0 1-1,0-1 1,0 0-1,0 0 1,1 0-1,-1 0 1,0 1-1,0-1 1,0 0-1,0 0 1,0 0-1,0 0 1,0 0-1,1 0 1,-1 1-1,0-1 1,0 0-1,0 0 1,0 0-1,0 0 1,1 0-1,-1 0 1,0 0-1,0 0 1,0 0-1,0 0 1,1 0-1,-1 0 1,17-4-9260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00.842"/>
    </inkml:context>
    <inkml:brush xml:id="br0">
      <inkml:brushProperty name="width" value="0.025" units="cm"/>
      <inkml:brushProperty name="height" value="0.025" units="cm"/>
    </inkml:brush>
  </inkml:definitions>
  <inkml:trace contextRef="#ctx0" brushRef="#br0">59 282 12268,'0'0'2674,"-10"-6"-811,7 5-1725,0-1-1,0 0 1,0 0-1,0 0 1,0 0 0,0 0-1,1-1 1,-1 1-1,1-1 1,-1 0-1,1 0 1,0 0-1,0 0 1,0 0 0,1 0-1,-1-1 1,1 1-1,0 0 1,0-1-1,0 1 1,0-1-1,0 1 1,1-1-1,0 0 1,0 1 0,0-1-1,0 0 1,0 1-1,2-6 1,1-3 87,0 0 0,1 0 1,1 1-1,0-1 0,1 1 0,0 0 1,14-19-1,-15 24-176,-1 0 0,1 0 1,-1 1-1,2 0 0,-1 0 0,0 0 1,1 0-1,0 1 0,0 0 1,1 0-1,-1 1 0,1 0 0,-1 0 1,14-4-1,-17 7-42,-1 0 1,0 0-1,1 1 1,-1-1-1,0 0 1,0 1 0,1-1-1,-1 1 1,0 0-1,0 0 1,0 0-1,0 0 1,0 0-1,0 1 1,0-1-1,0 0 1,0 1-1,0 0 1,-1-1-1,1 1 1,-1 0-1,1 0 1,-1 0-1,0 0 1,0 0 0,0 0-1,0 0 1,0 0-1,0 0 1,0 1-1,0 3 1,4 11 61,-2-1 0,1 1 0,0 20 1,-3-30-44,3 42 261,-1 1-1,-3 1 1,-2-1-1,-2-1 1,-18 83-1,22-131-281,0-1 0,0 0 0,0 1 0,0-1 0,0 0-1,-1 0 1,1 1 0,0-1 0,0 0 0,0 1 0,0-1-1,0 0 1,0 1 0,0-1 0,0 0 0,0 1 0,0-1-1,0 0 1,0 1 0,1-1 0,-1 0 0,0 1 0,0-1-1,0 0 1,0 0 0,0 1 0,1-1 0,-1 0 0,0 0-1,0 1 1,0-1 0,1 0 0,-1 0 0,0 1 0,0-1-1,1 0 1,-1 0 0,0 0 0,1 0 0,-1 0 0,1 1-1,17-6 154,36-27-80,-29 17-244,15-3-1514,3-1-2228,-6-7-4630,-23 7 2613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0:01.282"/>
    </inkml:context>
    <inkml:brush xml:id="br0">
      <inkml:brushProperty name="width" value="0.025" units="cm"/>
      <inkml:brushProperty name="height" value="0.025" units="cm"/>
    </inkml:brush>
  </inkml:definitions>
  <inkml:trace contextRef="#ctx0" brushRef="#br0">303 63 13293,'-14'-7'1783,"-4"0"-1235,-1 0 0,0 1 0,1 1 0,-2 0 0,-35-3 0,48 8-434,1 0 0,-1 0-1,0 0 1,1 1 0,-1 0 0,1 0-1,-1 1 1,1 0 0,0 0 0,-11 5-1,14-5-120,-1 1 0,1-1-1,-1 1 1,1 0-1,0 0 1,0 0-1,0 0 1,1 1 0,-1-1-1,1 1 1,0 0-1,-1-1 1,2 1 0,-1 0-1,0 0 1,1 0-1,0 1 1,-1 5-1,-3 19 13,2 0 0,1 0 0,2 1-1,1-1 1,6 41 0,34 142-146,-35-189 189,46 171 218,-45-175-259,1 1 0,0-2 0,1 1-1,1-1 1,1 0 0,0-1 0,21 24 0,-27-37 59,0 1 1,0-1-1,0 0 1,0 0-1,1-1 1,0 1-1,0-1 1,0 0-1,0-1 1,0 0 0,0 0-1,1 0 1,-1 0-1,0-1 1,1 0-1,0-1 1,-1 0-1,1 0 1,-1 0-1,1 0 1,0-1-1,-1 0 1,1-1-1,-1 0 1,0 0-1,0 0 1,12-6 0,2-2 139,1-2-1,-1 0 1,-1-1 0,0-1 0,-1-1 0,25-26 0,-21 19-142,-1-1 1,-1-1-1,-1-1 0,-1-1 1,-2 0-1,0-1 0,-2-1 1,12-32-1,-21 44 68,0 1-1,-1-1 1,-1 0-1,0 0 1,-2 0-1,1 0 1,-2 0-1,0-1 1,-1 1 0,-1 0-1,-1 0 1,0 0-1,0 1 1,-2-1-1,0 1 1,-1-1-1,-11-19 1,5 14-76,0 0 1,-2 1-1,0 1 0,-2 0 1,0 1-1,-1 1 1,0 0-1,-2 2 0,0 0 1,-22-13-1,29 20-69,-1 1 0,0 0 0,0 1 0,-1 1 0,1 0 0,-1 1-1,0 0 1,-1 1 0,1 1 0,-1 0 0,1 1 0,-1 0 0,1 1 0,-1 1 0,1 1-1,-1 0 1,-27 7 0,31-4-68,0-1 0,0 2 0,1-1 0,0 2 0,0-1 0,0 1-1,1 1 1,0 0 0,0 0 0,1 1 0,0 0 0,-10 14 0,9-10-564,1 0 1,0 1-1,-9 22 1,12-23-595,1 0 0,0 0 0,1 0-1,-1 16 1,2 9-7035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56.171"/>
    </inkml:context>
    <inkml:brush xml:id="br0">
      <inkml:brushProperty name="width" value="0.025" units="cm"/>
      <inkml:brushProperty name="height" value="0.025" units="cm"/>
    </inkml:brush>
  </inkml:definitions>
  <inkml:trace contextRef="#ctx0" brushRef="#br0">123 396 9673,'0'0'1447,"-5"-9"-1495,-1-6-370,-29-54 1837,34 67-1180,0-1 0,0 1 0,0 0 0,0 0 0,-1 1 0,1-1 0,-1 0 0,1 0 0,-1 1 0,0-1 0,0 1 0,0-1 0,0 1 0,0 0 0,0 0 0,0 0 0,0 0 0,0 0 0,0 0 0,0 0-1,-1 1 1,1-1 0,0 1 0,-1 0 0,1-1 0,0 1 0,-3 1 0,4-1-216,0 1-1,-1 0 1,1-1-1,0 1 1,0 0-1,1 0 0,-1 0 1,0 0-1,0 0 1,0 0-1,0 0 1,1 0-1,-1 0 0,1 0 1,-1 0-1,1 0 1,-1 0-1,1 1 1,-1-1-1,1 0 0,0 2 1,-4 30-111,3-28 120,0 38 13,1-1 0,2 1 0,2-1 0,2 0 0,1 0-1,3-1 1,17 48 0,-11-43 14,3-1-1,2 0 1,1-2-1,3 0 1,57 75-1,-71-105-68,0 0-1,1-1 1,0 0-1,1-1 1,1-1-1,20 13 1,-28-19 11,0-1-1,0 0 1,0 0 0,0-1 0,1 1-1,-1-1 1,1-1 0,0 0 0,0 1 0,-1-2-1,1 1 1,0-1 0,0 0 0,0-1-1,-1 0 1,1 0 0,0 0 0,11-4-1,-7-1 138,0 0 0,0 0 0,0-1-1,-1-1 1,0 1 0,-1-2-1,1 1 1,-2-1 0,1-1-1,-1 0 1,9-15 0,3-6 752,-2 0 1,25-61 0,-25 43-533,-3 0 0,-1 0 0,-3-2 1,-2 1-1,-2-1 0,-2-1 0,-3 1 1,-7-87-1,3 116-233,-2 0 0,0 0 0,-2 0-1,0 1 1,-1 0 0,-1 0 0,-1 0 0,-1 1 0,-1 1 0,-18-25-1,23 36-84,0 0 1,-1 0-1,0 0 0,0 1 0,-1 0 0,0 0 0,0 1 0,-1 0 0,1 0 0,-1 1 0,-1 0 0,1 1 0,-1 0 1,0 1-1,0-1 0,0 2 0,0 0 0,0 0 0,0 0 0,-1 2 0,1-1 0,-1 1 0,1 1 0,-12 1 0,10 1-44,1 1-1,0-1 0,0 2 1,1-1-1,-1 2 0,1-1 0,0 1 1,1 1-1,-1 0 0,1 0 0,1 1 1,-1 0-1,1 0 0,1 1 1,-12 16-1,3 0-215,0 1 0,1 0 1,2 1-1,-19 54 0,22-47-951,1 0 0,-8 64 0,12 15-3980,6-37-1463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1:58.134"/>
    </inkml:context>
    <inkml:brush xml:id="br0">
      <inkml:brushProperty name="width" value="0.025" units="cm"/>
      <inkml:brushProperty name="height" value="0.025" units="cm"/>
    </inkml:brush>
  </inkml:definitions>
  <inkml:trace contextRef="#ctx0" brushRef="#br0">200 334 10730,'-2'-13'1431,"-13"-48"658,10 46-656,0 0-1,0 1 0,-1 0 0,-1 0 0,-14-21 0,21 34-1287,-1 0 0,1 1-1,-1-1 1,1 0 0,-1 0 0,1 1-1,-1-1 1,1 0 0,-1 1 0,0-1 0,1 1-1,-1-1 1,0 1 0,1-1 0,-1 1-1,0-1 1,0 1 0,1 0 0,-1-1 0,0 1-1,0 0 1,0 0 0,0 0 0,0-1-1,1 1 1,-1 0 0,-2 0 0,2 1-77,0 0 0,0 0 1,1 0-1,-1 0 0,0 0 0,0 0 1,0 0-1,1 0 0,-1 0 0,1 0 1,-1 0-1,1 0 0,-1 0 1,1 0-1,-1 1 0,1 1 0,-6 60-317,5-58 484,0 15-144,-1 35 219,2-52-293,0 0 0,1 1-1,-1-1 1,1 0 0,-1 0 0,1 0-1,0 0 1,0 0 0,0 0 0,0 0-1,1 0 1,3 5 0,-5-8-9,1 1 0,0 0 0,-1 0-1,1-1 1,0 1 0,0 0 0,-1-1 0,1 1 0,0-1 0,0 1 0,0-1 0,0 1 0,0-1 0,0 0 0,0 1-1,0-1 1,0 0 0,0 0 0,0 0 0,0 0 0,0 0 0,0 0 0,0 0 0,0 0 0,0 0 0,0 0 0,1-1 0,0 0 27,0 0 0,1-1 1,-1 1-1,0 0 0,0-1 1,-1 0-1,1 1 1,0-1-1,-1 0 0,1 0 1,1-2-1,2-5 115,1 0-1,-2 0 0,1 0 1,3-14-1,-5 13-41,0-1 1,-1 0-1,0 0 0,-1 0 1,0 0-1,-1 0 0,0 0 1,-1 0-1,-3-20 0,3 28-75,0 0 0,0-1 0,0 1 0,0 0 0,0 0 0,0 0 0,-1 0 0,0 0 0,0 0 0,1 0-1,-2 0 1,1 1 0,0-1 0,0 1 0,-1 0 0,1-1 0,-1 1 0,0 0 0,0 1 0,0-1 0,0 0 0,0 1 0,0 0 0,0-1 0,0 1 0,-1 0-1,1 1 1,0-1 0,-1 1 0,1-1 0,0 1 0,-1 0 0,1 0 0,-1 1 0,-4 0 0,4 0-36,-1 0 0,1 1 0,-1 0 1,1-1-1,0 1 0,-1 1 0,1-1 0,1 1 0,-1-1 1,0 1-1,0 0 0,1 0 0,0 1 0,0-1 0,0 1 1,0 0-1,0 0 0,1 0 0,-1 0 0,1 0 0,0 0 0,1 0 1,-1 1-1,1-1 0,-2 10 0,-1 4-7,1 1 0,0-1 0,1 1 0,2 0 0,0 20 0,0-36 7,0-1-1,0 1 0,0 0 0,0 0 1,1-1-1,-1 1 0,1 0 0,-1-1 1,1 1-1,0-1 0,0 1 0,0-1 0,0 1 1,1-1-1,-1 0 0,1 1 0,-1-1 1,1 0-1,0 0 0,0 0 0,0 0 1,0 0-1,0-1 0,0 1 0,1-1 1,-1 1-1,0-1 0,1 0 0,-1 0 0,1 0 1,-1 0-1,1 0 0,0-1 0,-1 1 1,1-1-1,0 0 0,4 1 0,0-2 8,1 0-1,-1 0 0,1-1 0,-1 0 0,0 0 1,0-1-1,0 0 0,0 0 0,0 0 0,-1-1 1,1 0-1,9-8 0,10-11 46,-1 0 0,-1-1 0,30-40 0,-47 54-17,0 1-1,0-1 1,-1 0 0,0 0 0,-1-1 0,0 0-1,-1 0 1,0 0 0,-1 0 0,0-1-1,-1 1 1,0-1 0,0-19 0,-2 30-31,0-1 0,0 1 0,-1 0 0,1-1 0,-1 1 0,1 0 1,-1-1-1,1 1 0,-1 0 0,0 0 0,1 0 0,-1 0 0,0 0 1,0-1-1,0 1 0,0 0 0,0 1 0,0-1 0,0 0 0,0 0 1,0 0-1,0 1 0,-1-1 0,1 1 0,0-1 0,0 1 0,-1-1 1,1 1-1,0 0 0,-1-1 0,1 1 0,0 0 0,-1 0 0,1 0 1,0 0-1,-1 0 0,1 0 0,-1 1 0,1-1 0,-2 1 0,-3 0-2,-1 0 0,1 1 0,0 0 0,0 0 0,1 0-1,-1 1 1,-10 7 0,-2 5 1,1 1 0,1 1 0,1 0 0,0 1 0,2 1 0,0 1 0,0-1 0,2 2 0,1 0 0,1 0 0,0 1 0,2 0 0,0 0 0,2 1 0,-6 45 0,11-67 0,-1-1 0,1 1 0,0-1 0,0 1 0,0-1 0,-1 1 0,1-1 0,0 1 0,0 0 0,0-1 0,0 1 0,0-1 0,0 1 0,0-1 0,0 1 0,0 0 0,0-1 0,1 1 0,-1-1 0,0 1 0,0-1 0,0 1 0,1-1 0,-1 1 0,0-1 0,1 1 0,-1-1 0,0 1 0,1-1 0,-1 0 0,0 1 0,1-1 0,-1 0 0,1 1 0,-1-1 0,1 0 0,-1 1 0,1-1 0,-1 0 0,1 0 0,-1 1 0,1-1 0,0 0 0,-1 0 0,1 0 0,-1 0 0,1 0 0,-1 0 0,1 0 0,-1 0 0,1 0 0,0 0 0,-1 0 0,1 0 0,-1-1 0,1 1 0,-1 0 0,1 0 0,-1-1 0,1 1 0,-1 0 0,1 0 0,0-1 0,32-27 0,-9 3 0,-1-2 0,-2-1 0,26-42 0,-38 54 0,0 1 0,-2-1 0,0 0 0,0-1 0,-2 1 0,0-1 0,-1 0 0,4-33 0,-8 48 0,1 1 0,-1 0 0,0-1 0,0 1 0,0 0 0,0-1 0,0 1 0,0 0 0,-1-1 0,1 1 0,0 0 0,0-1 0,-1 1 0,1 0 0,-1-1 0,0 1 0,1 0 0,-1 0 0,0 0 0,0 0 0,1-1 0,-1 1 0,0 0 0,0 0 0,0 1 0,0-1 0,0 0 0,-1 0 0,1 0 0,0 1 0,0-1 0,0 1 0,-1-1 0,1 1 0,0-1 0,-1 1 0,-1-1 0,0 2 0,0-1 0,0 0 0,0 1 0,0-1 0,-1 1 0,1 0 0,0 0 0,1 0 0,-1 1 0,0-1 0,0 1 0,0-1 0,1 1 0,-1 0 0,1 0 0,-3 3 0,-7 8-330,0 1 1,1 0-1,1 1 1,0 0-1,1 1 1,1 0-1,0 0 1,1 1-1,-7 27 1,7-21-690,2 0 1,1 1-1,0-1 0,2 1 0,1 0 1,3 43-1,4-38-7837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4.881"/>
    </inkml:context>
    <inkml:brush xml:id="br0">
      <inkml:brushProperty name="width" value="0.025" units="cm"/>
      <inkml:brushProperty name="height" value="0.025" units="cm"/>
    </inkml:brush>
  </inkml:definitions>
  <inkml:trace contextRef="#ctx0" brushRef="#br0">87 88 7751,'0'0'2509,"-11"0"-1911,-34 0-640,44 0 31,0 0 0,-1 0 0,1 1 0,0-1 1,0-1-1,0 1 0,0 0 0,0 0 1,0 0-1,0-1 0,-1 1 0,1 0 0,0-1 1,0 1-1,0-1 0,0 1 0,0-1 1,1 0-1,-1 1 0,0-1 0,0 0 0,0 0 1,0 0-1,1 1 0,-1-1 0,0 0 0,1 0 1,-1 0-1,1 0 0,-1 0 0,1 0 1,0 0-1,-1 0 0,1-1 0,0 1 0,0 0 1,-1 0-1,1 0 0,0 0 0,0 0 1,0 0-1,0-1 0,1 1 0,-1 0 0,0 0 1,0 0-1,1-2 0,0 0 99,0 0 0,0 0 0,1 0 0,-1 0 0,1 0 0,-1 0 1,1 1-1,0-1 0,0 0 0,0 1 0,0-1 0,0 1 0,6-4 0,-6 5-44,0-1 0,0 1 0,0 0 0,0 0-1,0 0 1,0 1 0,1-1 0,-1 1 0,0-1 0,1 1 0,-1-1 0,0 1 0,1 0 0,-1 0 0,0 0-1,1 1 1,-1-1 0,0 1 0,0-1 0,1 1 0,-1-1 0,0 1 0,0 0 0,0 0 0,0 0 0,0 1 0,0-1-1,0 0 1,0 1 0,0-1 0,-1 1 0,4 3 0,1 5 249,0 0 1,0 0-1,-1 1 0,0-1 1,5 20-1,-6-20-160,-1 0 1,1 0-1,1 0 0,7 11 1,-12-20-162,1 0 1,-1 0 0,1 0 0,0 0 0,0 0 0,-1 0 0,1 0 0,0 0 0,0-1 0,0 1 0,0 0 0,0-1-1,0 1 1,0-1 0,0 1 0,0-1 0,0 1 0,0-1 0,0 0 0,0 1 0,0-1 0,1 0 0,-1 0-1,0 0 1,0 0 0,0 0 0,0 0 0,0 0 0,1 0 0,-1-1 0,0 1 0,0 0 0,0-1 0,0 1 0,0-1-1,0 1 1,0-1 0,0 1 0,0-1 0,0 0 0,0 0 0,0 1 0,-1-1 0,1 0 0,0 0 0,0 0-1,-1 0 1,1 0 0,-1 0 0,1 0 0,-1 0 0,1 0 0,0-2 0,8-26-2835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826"/>
    </inkml:context>
    <inkml:brush xml:id="br0">
      <inkml:brushProperty name="width" value="0.025" units="cm"/>
      <inkml:brushProperty name="height" value="0.025" units="cm"/>
    </inkml:brush>
  </inkml:definitions>
  <inkml:trace contextRef="#ctx0" brushRef="#br0">1 2336 6662,'0'0'2456,"14"-12"-2419,83-77 2130,137-164-1,-173 184-1764,343-371 1040,608-513-1,-889 849-1144,378-310 1504,-498 412-3995,-6 6 753,-18 16 62,-33 29-686,-18 9-2008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5.409"/>
    </inkml:context>
    <inkml:brush xml:id="br0">
      <inkml:brushProperty name="width" value="0.025" units="cm"/>
      <inkml:brushProperty name="height" value="0.025" units="cm"/>
    </inkml:brush>
  </inkml:definitions>
  <inkml:trace contextRef="#ctx0" brushRef="#br0">231 229 15310,'-12'-9'1372,"-26"-18"-870,-63-34 0,100 60 416,3 27-26,-2-18-729,0-7-153,0 1 0,0-1-1,0 1 1,0-1 0,0 0 0,0 1 0,0-1 0,0 1 0,0-1-1,1 1 1,-1-1 0,1 0 0,-1 1 0,1-1 0,0 0 0,-1 1-1,1-1 1,0 0 0,0 0 0,0 0 0,0 0 0,2 2-1,-2-7-307,0-1 0,-1 0 0,1 0-1,-1 0 1,0 1 0,0-1 0,-2-6-1,0 5 238,0 0 0,0 0 0,-1 0 0,0 1 0,-1-1-1,1 1 1,-1 0 0,0 0 0,0 0 0,0 1 0,-1-1 0,-7-5-1,4 4 1130,1-1 0,1 0-1,-1 0 1,-6-11-1,13 18-1058,0 0 1,0 0-1,0 0 0,0 0 0,0-1 1,0 1-1,0 0 0,-1 0 0,1-1 0,0 1 1,0 0-1,0 0 0,0 0 0,1-1 1,-1 1-1,0 0 0,0 0 0,0 0 0,0-1 1,0 1-1,0 0 0,0 0 0,0 0 1,0-1-1,0 1 0,1 0 0,-1 0 0,0 0 1,0 0-1,0-1 0,0 1 0,0 0 1,1 0-1,-1 0 0,0 0 0,0 0 0,0 0 1,1 0-1,-1-1 0,0 1 0,0 0 1,0 0-1,1 0 0,-1 0 0,0 0 1,0 0-1,0 0 0,1 0 0,-1 0 0,0 0 1,0 0-1,1 0 0,-1 0 0,0 0 1,0 1-1,0-1 0,1 0 0,-1 0 0,0 0 1,0 0-1,1 0-127,-1 0 1,1 0-1,-1 1 0,1-1 1,0 0-1,-1 0 0,1 0 1,-1-1-1,1 1 1,-1 0-1,1 0 0,-1 0 1,1 0-1,-1 0 0,1-1 1,-1 1-1,1 0 1,-1 0-1,1-1 0,-1 1 1,1 0-1,-1-1 0,0 1 1,1-1-1,-1 1 0,0 0 1,1-1-1,-1 1 1,0-1-1,1 1 0,-1-1 1,0 1-1,0-1 0,0 1 1,1-1-1,-1 1 1,0-1-1,0 1 0,0-2 1,-2-14-6829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5.958"/>
    </inkml:context>
    <inkml:brush xml:id="br0">
      <inkml:brushProperty name="width" value="0.025" units="cm"/>
      <inkml:brushProperty name="height" value="0.025" units="cm"/>
    </inkml:brush>
  </inkml:definitions>
  <inkml:trace contextRef="#ctx0" brushRef="#br0">481 168 16912,'-9'-1'1612,"-2"1"-1375,0-1-1,0-1 1,-21-5-1,30 6-227,-1 1 0,1-1-1,-1 0 1,1 0 0,-1 0 0,1 0-1,0 0 1,0 0 0,-1-1-1,1 1 1,0-1 0,0 1 0,0-1-1,1 0 1,-1 0 0,0 0 0,1 0-1,-1 0 1,1 0 0,0 0 0,-1-1-1,1 1 1,0 0 0,0-1-1,1 1 1,-1-1 0,0-3 0,2 5-15,0 1 1,0-1 0,0 0 0,0 1-1,0-1 1,0 1 0,0-1 0,0 1-1,0 0 1,0-1 0,0 1-1,0 0 1,0 0 0,0 0 0,1 0-1,-1 0 1,0 0 0,0 0 0,0 0-1,0 0 1,2 1 0,29 3 174,-31-4-283,1 0 0,-1 0 0,1 1 0,-1-2 1,1 1-1,0 0 0,-1 0 0,1 0 0,-1-1 0,0 1 0,1 0 0,-1-1 1,1 1-1,-1-1 0,0 0 0,1 0 0,-1 1 0,0-1 0,0 0 0,1 0 0,-1 0 1,0 0-1,0 0 0,0-1 0,0 1 0,0 0 0,-1 0 0,1-1 0,0 1 0,-1 0 1,1-1-1,0 1 0,-1-1 0,0 1 0,1-1 0,-1 1 0,0-1 0,0 1 0,0-1 1,0 1-1,0-1 0,0-1 0,0 0-86,1 1 0,-1-1 0,0 1 0,0-1 0,-1 0 0,1 1 0,0-1 0,-1 1 0,1-1 0,-1 1 0,0-1 0,0 1 0,0 0 0,0-1 0,0 1 0,-1 0 0,1 0 0,-1 0 0,1 0 0,-1 0 0,0 0 0,0 0 0,0 0 0,-3-1 0,-1 1 380,-1 1 0,0 0 0,1 0 0,-1 0 0,0 1 0,0 0 1,1 1-1,-1-1 0,0 1 0,1 1 0,-1-1 0,1 1 0,-1 0 0,1 1 0,0 0 1,0-1-1,0 2 0,0-1 0,0 1 0,1 0 0,-6 5 0,-12 11 130,0 0-1,1 2 0,-21 28 0,10-5-309,20-26-34,-1-1 0,-16 17 0,25-31-320,1 0 1,-1 0-1,1 0 1,-1-1-1,0 0 1,-1 0-1,-6 3 0,-25 4-4834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6.317"/>
    </inkml:context>
    <inkml:brush xml:id="br0">
      <inkml:brushProperty name="width" value="0.025" units="cm"/>
      <inkml:brushProperty name="height" value="0.025" units="cm"/>
    </inkml:brush>
  </inkml:definitions>
  <inkml:trace contextRef="#ctx0" brushRef="#br0">55 109 20243,'0'0'1858,"-36"48"-1378,22-36-191,10-12-1,4-12-416,6-26-321,-1-15-1184,-5-13-4101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3:16.706"/>
    </inkml:context>
    <inkml:brush xml:id="br0">
      <inkml:brushProperty name="width" value="0.025" units="cm"/>
      <inkml:brushProperty name="height" value="0.025" units="cm"/>
    </inkml:brush>
  </inkml:definitions>
  <inkml:trace contextRef="#ctx0" brushRef="#br0">1 25 18578,'0'0'1889,"50"32"-2177,-49-55-2851,-3-11-7943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42.112"/>
    </inkml:context>
    <inkml:brush xml:id="br0">
      <inkml:brushProperty name="width" value="0.025" units="cm"/>
      <inkml:brushProperty name="height" value="0.025" units="cm"/>
    </inkml:brush>
  </inkml:definitions>
  <inkml:trace contextRef="#ctx0" brushRef="#br0">24 110 12107,'0'0'10416,"-4"8"-9381,-12 28-293,16-35-728,-1-1 1,1 0-1,0 1 0,-1-1 0,1 1 0,0-1 0,-1 1 0,1-1 0,0 1 0,0 0 1,0-1-1,-1 1 0,1-1 0,0 1 0,0-1 0,0 1 0,0 0 0,0-1 0,0 1 1,0-1-1,0 1 0,0-1 0,0 1 0,1 0 0,-1-1 0,0 1 0,0-1 0,0 1 1,1-1-1,-1 1 0,0-1 0,1 1 0,-1-1 0,0 1 0,1-1 0,-1 0 1,1 1-1,-1-1 0,1 1 0,-1-1 0,0 0 0,1 1 0,0-1 0,-1 0 0,1 0 1,-1 0-1,1 1 0,-1-1 0,1 0 0,-1 0 0,1 0 0,0 0 0,-1 0 0,1 0 1,-1 0-1,1 0 0,-1 0 0,1 0 0,0 0 0,-1 0 0,1-1 0,-1 1 0,2 0 1,1-1 19,0 0 0,0 0 0,0 0 0,0 0 0,0-1 0,0 1 0,0-1 0,-1 0 0,5-3 0,-2-1 52,-1-1-1,0 0 0,0 0 1,0 0-1,-1 0 1,0-1-1,0 0 0,-1 1 1,0-1-1,-1 0 1,1 0-1,-1 0 1,-1 0-1,0-13 0,0 21-65,0-1-1,0 0 1,0 0-1,0 0 1,0 1-1,-1-1 1,1 0-1,0 0 0,0 1 1,-1-1-1,1 0 1,0 1-1,-1-1 1,1 0-1,0 1 1,-1-1-1,1 0 1,-1 1-1,0-1 0,1 1 1,-1-1-1,1 1 1,-1-1-1,0 1 1,1-1-1,-1 1 1,0 0-1,1-1 1,-1 1-1,0 0 0,0 0 1,1 0-1,-1-1 1,0 1-1,0 0 1,0 0-1,1 0 1,-1 0-1,0 0 0,0 0 1,1 1-1,-1-1 1,0 0-1,0 0 1,1 0-1,-1 1 1,0-1-1,0 0 1,1 1-1,-1-1 0,0 1 1,1-1-1,-1 1 1,1-1-1,-1 1 1,0 0-1,-4 2-22,1 0 0,0 1 0,0-1 0,0 1-1,1 0 1,-1 0 0,-2 5 0,2-1 4,0-1 0,1 1 0,0 0 0,1 0 0,0 0 0,0 0 1,0 1-1,1-1 0,1 0 0,-1 1 0,1-1 0,1 1 0,-1-1 0,3 9 0,-3-16 4,1 0 0,-1 0 0,1 0 1,-1 0-1,1 0 0,0-1 0,-1 1 0,1 0 0,0 0 0,0-1 1,-1 1-1,1 0 0,0-1 0,0 1 0,0-1 0,0 1 0,0-1 0,0 1 1,0-1-1,0 0 0,0 1 0,0-1 0,0 0 0,0 0 0,0 0 1,0 0-1,0 0 0,0 0 0,0 0 0,0 0 0,0 0 0,0-1 0,0 1 1,0 0-1,0-1 0,0 1 0,0 0 0,0-1 0,0 1 0,0-1 1,0 0-1,-1 1 0,2-2 0,3-1 57,-1 0 1,0 0-1,0-1 0,0 0 0,0 1 1,6-9-1,-7 7 21,1 0 1,-1 0-1,-1 0 0,1 0 0,-1-1 1,1 1-1,-2-1 0,1 1 1,0-1-1,-1 0 0,0 0 0,-1 0 1,1 0-1,-2-7 0,1 13-61,0-1-1,0 1 0,0 0 1,-1-1-1,1 1 0,0-1 1,0 1-1,-1 0 0,1-1 1,0 1-1,-1 0 0,1-1 1,0 1-1,-1 0 0,1 0 0,-1-1 1,1 1-1,-1 0 0,1 0 1,0 0-1,-1 0 0,1-1 1,-1 1-1,1 0 0,-1 0 1,1 0-1,-1 0 0,1 0 1,-1 0-1,1 0 0,-1 0 1,1 0-1,0 0 0,-1 1 1,1-1-1,-1 0 0,1 0 1,-1 0-1,1 1 0,0-1 1,-1 0-1,1 0 0,-1 1 1,-19 11 112,-2 34-100,19-34-38,13-33 156,-5 10-92,-1 0 1,0 0 0,-1-1 0,0 1-1,-1-1 1,0 0 0,0-16 0,-1 27-53,-1 1 1,0 0 0,0-1-1,0 1 1,0 0 0,0-1-1,-1 1 1,1 0 0,0-1-1,0 1 1,0 0 0,0-1 0,0 1-1,0 0 1,0-1 0,-1 1-1,1 0 1,0-1 0,0 1-1,0 0 1,-1 0 0,1-1-1,0 1 1,0 0 0,-1 0 0,1-1-1,0 1 1,-1 0 0,1 0-1,0 0 1,-1 0 0,1 0-1,0-1 1,-1 1 0,1 0-1,0 0 1,-1 0 0,1 0 0,0 0-1,-1 0 1,1 0 0,0 0-1,-1 0 1,1 0 0,0 0-1,-1 0 1,1 1 0,0-1 0,-1 0-1,1 0 1,0 0 0,-1 0-1,1 1 1,0-1 0,-1 0-1,1 0 1,0 0 0,0 1-1,-1-1 1,1 0 0,0 1 0,0-1-1,0 0 1,-1 0 0,1 1-1,0 0 1,-19 19-100,15-11 69,0 0 0,0 1 0,1 0 0,0-1 1,1 1-1,0 1 0,1-1 0,0 0 0,0 0 1,1 0-1,2 18 0,-2-27-42,0 0-1,0 0 0,1 0 1,-1 0-1,0 0 1,1 0-1,-1 0 1,0 0-1,1 0 1,-1-1-1,1 1 1,0 0-1,-1 0 0,1 0 1,0 0-1,-1-1 1,1 1-1,0 0 1,0-1-1,0 1 1,0-1-1,-1 1 1,1-1-1,0 1 0,0-1 1,0 1-1,0-1 1,0 0-1,0 0 1,0 1-1,0-1 1,0 0-1,0 0 1,1 0-1,-1 0 0,0 0 1,0-1-1,0 1 1,0 0-1,0 0 1,0-1-1,0 1 1,0 0-1,1-2 1,2 1-449,0-1 1,-1 1-1,1-1 1,-1 0-1,1 0 1,-1-1-1,0 1 1,0-1 0,0 1-1,3-5 1,7-15-6327,-7-1-8178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11.511"/>
    </inkml:context>
    <inkml:brush xml:id="br0">
      <inkml:brushProperty name="width" value="0.025" units="cm"/>
      <inkml:brushProperty name="height" value="0.025" units="cm"/>
    </inkml:brush>
  </inkml:definitions>
  <inkml:trace contextRef="#ctx0" brushRef="#br0">61 147 15439,'0'0'5519,"-6"10"-4851,2-3-498,1-3-98,0-1 0,1 1 0,0-1 0,0 1 0,0 0 0,0 0 0,0 0 0,1 0 0,0 0 0,0 0 0,0 1 0,0-1-1,1 0 1,-1 0 0,1 1 0,1 5 0,-1-10-60,0 1-1,0-1 1,0 1-1,0-1 1,0 1-1,1-1 1,-1 1-1,0-1 1,0 1 0,1-1-1,-1 0 1,0 1-1,1-1 1,-1 0-1,0 1 1,1-1-1,-1 0 1,0 1-1,1-1 1,-1 0 0,1 0-1,-1 1 1,0-1-1,1 0 1,-1 0-1,1 0 1,-1 0-1,1 1 1,-1-1-1,1 0 1,-1 0-1,1 0 1,-1 0 0,1 0-1,-1 0 1,1 0-1,-1-1 1,1 1-1,-1 0 1,1 0-1,-1 0 1,0 0-1,1 0 1,-1-1 0,1 1-1,-1 0 1,0-1-1,1 1 1,-1 0-1,1 0 1,-1-1-1,0 1 1,1-1-1,-1 1 1,0 0-1,1-1 1,18-23 889,-15 14-691,-1 0 0,0-1 0,0 1 0,-1-1 0,0 0 0,-1 0 0,0-11 0,-1 18-99,0 1 0,0 0 0,0-1 0,-1 1 1,0 0-1,0 0 0,0-1 0,0 1 1,0 0-1,0 0 0,-4-5 0,4 6-29,-1 1 1,1-1-1,0 1 0,-1 0 0,1 0 0,-1-1 0,0 1 0,1 0 0,-1 1 0,0-1 0,0 0 1,1 0-1,-1 1 0,0-1 0,0 1 0,0-1 0,0 1 0,0 0 0,0 0 0,0 0 0,-3 0 0,4 0-75,-1 1 0,1-1 0,0 0 0,0 1-1,0-1 1,0 0 0,0 1 0,0 0-1,0-1 1,0 1 0,0-1 0,0 1-1,0 0 1,0 0 0,0 0 0,1-1-1,-1 1 1,0 0 0,1 0 0,-1 0-1,0 0 1,0 2 0,-9 34 116,9-27-104,1-1-1,0 1 1,0 0-1,1 0 1,2 13-1,-3-22-13,0 0 1,1 0-1,-1 0 0,0 0 1,1 0-1,-1 0 0,0 0 0,1-1 1,-1 1-1,1 0 0,0 0 1,-1 0-1,1 0 0,-1-1 0,1 1 1,0 0-1,0 0 0,0-1 1,-1 1-1,1-1 0,0 1 0,0-1 1,0 1-1,0-1 0,0 1 0,0-1 1,0 0-1,0 0 0,0 1 1,0-1-1,0 0 0,0 0 0,0 0 1,0 0-1,0 0 0,0 0 1,0-1-1,0 1 0,0 0 0,0 0 1,0-1-1,0 1 0,0-1 1,0 1-1,1-1 0,2-1 39,-1 0 0,1 0 0,-1-1 0,0 1 0,0-1 0,0 0 0,0 0-1,0 0 1,0 0 0,2-4 0,21-49 698,-25 52-645,1 0 0,-1-1 1,0 1-1,0 0 0,-1 0 1,1-1-1,-1 1 1,0-1-1,0 1 0,0 0 1,-1-1-1,0-4 0,0 8-91,1 0-1,0 1 1,0-1-1,-1 1 0,1-1 1,-1 0-1,1 1 1,0-1-1,-1 1 1,1-1-1,-1 1 0,1 0 1,-1-1-1,1 1 1,-1-1-1,1 1 0,-1 0 1,0-1-1,1 1 1,-1 0-1,1 0 0,-1 0 1,0-1-1,1 1 1,-1 0-1,0 0 0,1 0 1,-1 0-1,0 0 1,1 0-1,-1 0 0,0 0 1,1 0-1,-1 1 1,1-1-1,-1 0 1,0 0-1,0 1 0,-1 0-2,1-1-1,-1 1 0,1 0 1,-1 0-1,1 0 0,0-1 0,-1 2 1,1-1-1,0 0 0,0 0 1,0 0-1,-1 0 0,1 1 1,-1 1-1,-1 6-2,1 0 0,-1 0 0,2 0 0,-1 0 0,1 0 0,0 1 0,1-1 0,0 0 0,1 0 0,0 0 0,0 1 0,1-1 0,3 9 0,-5-17 0,1 0 0,-1 0 0,1 0 0,-1 0 0,1 0 0,0 0 0,-1 0 0,1 0 0,0 0 0,0 0 0,0 0 0,0 0 0,-1 0 0,1-1 0,0 1 0,1 0 0,-1-1 0,0 1 0,0-1 0,0 1 0,0-1 0,0 0 0,0 1 0,1-1 0,-1 0 0,0 0 0,0 0 0,1 0 0,-1 0 0,0 0 0,0 0 0,0 0 0,1 0 0,-1-1 0,0 1 0,0 0 0,0-1 0,0 1 0,0-1 0,1 1 0,-1-1 0,0 0 0,0 1 0,0-1 0,-1 0 0,1 0 0,1-1 0,4-4 0,0 1 0,0-1 0,-1 0 0,0 0 0,7-13 0,22-50 0,-32 63 0,0 1 0,0 0 0,-1-1 0,1 1 0,-2-1 0,1 1 0,0-1 0,-1 1 0,0-1 0,-1 0 0,-1-9 0,2 13 0,-1 1 0,0 0 0,1 0 0,-1 1 0,0-1 0,0 0 0,0 0 0,0 0 0,0 0 0,0 1 0,0-1 0,0 0 0,0 1 0,0-1 0,-1 1 0,1-1 0,0 1 0,0 0 0,0-1 0,-1 1 0,1 0 0,0 0 0,0 0 0,-1 0 0,1 0 0,0 0 0,0 0 0,-2 1 0,-36 9 0,33-6-8,0 0 1,1 0-1,-1 1 0,1-1 0,0 1 1,0 1-1,0-1 0,1 1 0,0 0 1,0 0-1,0 0 0,1 0 0,0 1 1,0 0-1,1-1 0,0 1 0,0 0 1,0 0-1,0 10 0,2-16-66,0-1 0,0 0 0,0 1-1,0-1 1,0 0 0,0 0 0,0 1-1,0-1 1,0 0 0,0 1 0,0-1 0,0 0-1,0 0 1,0 1 0,0-1 0,1 0-1,-1 1 1,0-1 0,0 0 0,0 0 0,0 0-1,1 1 1,-1-1 0,0 0 0,0 0-1,1 0 1,-1 1 0,0-1 0,0 0 0,1 0-1,-1 0 1,0 0 0,0 0 0,1 0-1,-1 0 1,0 1 0,1-1 0,-1 0 0,0 0-1,1 0 1,15-6-2185,11-14-2427,-6-5-578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2.435"/>
    </inkml:context>
    <inkml:brush xml:id="br0">
      <inkml:brushProperty name="width" value="0.025" units="cm"/>
      <inkml:brushProperty name="height" value="0.025" units="cm"/>
    </inkml:brush>
  </inkml:definitions>
  <inkml:trace contextRef="#ctx0" brushRef="#br0">582 342 8712,'4'-11'1783,"-3"8"-1666,25-83 3747,-24 77-3567,0-1-1,-1 1 1,0 0-1,0 0 0,-1-1 1,0 1-1,0 0 1,-1-1-1,-3-8 1,3 14-254,-1 0 1,0 1 0,0-1 0,-1 1-1,1 0 1,-1-1 0,1 1 0,-1 1-1,0-1 1,0 0 0,-1 1 0,1-1 0,0 1-1,-1 0 1,0 0 0,1 0 0,-1 1-1,0-1 1,0 1 0,0 0 0,0 0-1,0 0 1,-5 0 0,-6-1-36,-1 1-1,1 0 1,-1 1 0,-27 3 0,26 0 45,1 1 0,0 1 0,1 0 0,-1 2 0,1-1 0,0 2 0,1 0 0,0 1 0,0 0 0,1 1 0,0 0 0,0 1 0,-16 20 0,5-4 244,1 1 0,2 2 0,0 0 0,2 1 0,-17 39 1,24-44-112,1 0 0,2 1 0,0 0 0,2 0 0,1 1 0,1 0 0,-2 55 0,7-69-147,1 1-1,0-1 1,1 0 0,0 1-1,1-1 1,1 0-1,0-1 1,1 1 0,1-1-1,0 0 1,0 0-1,1 0 1,1-1 0,0 0-1,1-1 1,0 0-1,15 14 1,-7-11-31,0-1 1,1-1-1,1-1 0,0 0 0,0-1 1,1-1-1,0-1 0,1-1 0,0-1 1,0 0-1,27 3 0,2-3 17,0-2-1,0-2 1,91-8 0,-106 1 34,-1-1 0,0-1 0,-1-2 0,0-1 0,0-2 0,-1-1 0,-1-2 0,0-1 0,-1-1 0,-1-1 0,-1-2 0,0-1 0,-1-1 1,29-33-1,-38 37 60,-1-1 1,-2-1-1,0-1 1,0 0-1,-2-1 1,-1 0-1,-1-1 0,-1 0 1,-1-1-1,0 0 1,-2 0-1,-1-1 1,-1 0-1,-2 0 1,0-1-1,-1 1 1,-2 0-1,0-1 1,-2 1-1,-5-27 1,4 36-106,-1 1 0,-1 0 0,0 0 0,-2 0 0,1 0 1,-2 1-1,1 0 0,-2 0 0,0 1 0,-1 0 0,0 1 0,-1 0 1,0 1-1,-1 0 0,0 1 0,-1 0 0,0 0 0,0 2 0,-21-11 1,16 11-105,0 1 1,0 0-1,-1 1 1,0 1-1,0 1 1,-1 1 0,1 0-1,-1 2 1,1 0-1,-1 1 1,0 1 0,1 1-1,-1 1 1,1 0-1,-28 9 1,8 4-843,1 1-1,1 2 1,0 1-1,2 2 1,-33 27 0,-18 10-6478,43-33-4180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4.404"/>
    </inkml:context>
    <inkml:brush xml:id="br0">
      <inkml:brushProperty name="width" value="0.025" units="cm"/>
      <inkml:brushProperty name="height" value="0.025" units="cm"/>
    </inkml:brush>
  </inkml:definitions>
  <inkml:trace contextRef="#ctx0" brushRef="#br0">82 1 16720,'0'0'13474,"0"9"-12994,0 22-355,3 27 367,-4 0 0,-2-1 0,-17 100 0,12-240-492,-1-154 0,5 324 0,-21 116 0,10-93 0,29-201 0,-4 27 0,4-102 0,-14 133 0,0 22 0,0 22 0,-2 46 0,-12 63 0,6-63 0,-1 65 0,9-122 0,1 0 0,-1 0 0,0 0 0,0 1 0,0-1 0,0 0 0,1 0 0,-1 0 0,0 0 0,0 0 0,1 0 0,-1 0 0,0 0 0,0 0 0,0 1 0,1-1 0,-1 0 0,0 0 0,0 0 0,1 0 0,-1 0 0,0-1 0,0 1 0,0 0 0,1 0 0,-1 0 0,0 0 0,0 0 0,1 0 0,-1 0 0,0 0 0,0 0 0,0 0 0,0-1 0,1 1 0,-1 0 0,0 0 0,0 0 0,0 0 0,0-1 0,1 1 0,-1 0 0,0 0 0,0 0 0,0-1 0,0 1 0,0 0 0,0 0 0,0 0 0,0-1 0,0 1 0,0-1 0,11-11 0,-2-9 0,-1 0 0,0-1 0,-2-1 0,0 1 0,-2-1 0,0 0 0,0-38 0,-6 83 0,0 1 0,-2 0 0,-1-1 0,-7 24 0,5-23 0,1 0 0,1 0 0,1 1 0,-1 27 0,5-51-109,1 0 0,-1 1 0,0-1-1,0 1 1,1-1 0,-1 0 0,0 1 0,0-1 0,1 0 0,-1 0-1,0 1 1,1-1 0,-1 0 0,1 0 0,-1 1 0,0-1 0,1 0 0,-1 0-1,1 0 1,-1 1 0,0-1 0,1 0 0,-1 0 0,1 0 0,-1 0-1,1 0 1,-1 0 0,0 0 0,1 0 0,-1 0 0,1 0 0,-1 0-1,1-1 1,-1 1 0,0 0 0,1 0 0,-1 0 0,1-1 0,0 1 0,17-10-7788,-15 1-244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5.242"/>
    </inkml:context>
    <inkml:brush xml:id="br0">
      <inkml:brushProperty name="width" value="0.025" units="cm"/>
      <inkml:brushProperty name="height" value="0.025" units="cm"/>
    </inkml:brush>
  </inkml:definitions>
  <inkml:trace contextRef="#ctx0" brushRef="#br0">77 61 17072,'0'0'12706,"11"1"-11719,45 2 14,109-11 0,-3 3-1001,-147 5 0,-99 18 0,-15-7 0,-128-4 0,226-9 0,8-3 0,13-3 0,10 0-45,1 1 1,0 1-1,0 2 0,1 1 0,-1 2 1,1 1-1,60 8 0,-90-8 8,0 0 0,0 0 0,-1 0 0,1 1-1,0-1 1,-1 1 0,1-1 0,0 1-1,-1 0 1,1-1 0,0 1 0,-1 0 0,1 0-1,-1 0 1,2 2 0,-21 4-32,-51 0 431,66-7-353,-198 22 485,92-9-337,143-30-312,36 2-195,0 3 1,1 4-1,84 0 0,-123 6-151,-307 0 2300,79-3-1580,242-21-13176,-21 9 6188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5.891"/>
    </inkml:context>
    <inkml:brush xml:id="br0">
      <inkml:brushProperty name="width" value="0.025" units="cm"/>
      <inkml:brushProperty name="height" value="0.025" units="cm"/>
    </inkml:brush>
  </inkml:definitions>
  <inkml:trace contextRef="#ctx0" brushRef="#br0">11 123 10154,'0'0'15977,"-3"-9"-14487,2 8-1446,0-2 50,0 1 1,0 0 0,0-1-1,0 1 1,1-1 0,-1 1-1,1-1 1,-1 1-1,1-1 1,0 1 0,0-4-1,1 4-15,0 0 0,0 0 0,0 0 0,0 1 0,0-1-1,1 0 1,-1 1 0,0-1 0,1 1 0,-1-1-1,1 1 1,0 0 0,-1 0 0,1-1 0,0 1-1,0 0 1,-1 1 0,1-1 0,0 0 0,4 0-1,34-11 105,2 2 0,-1 2 0,1 2 0,0 1 0,45 2 0,-5-2-699,-53 4 273,-59 5 242,-19 2 91,-299 45 1794,743-102-3491,-655 62 3214,255-11-1755,1 1 0,-1-1 0,1 1 0,-1 1 0,1-1 0,0 1 0,0-1 0,-8 5 0,11-5 69,1-1 0,-1 1 0,0-1 0,0 1 0,0 0-1,1-1 1,-1 1 0,0 0 0,1 0 0,-1-1 0,1 1 0,-1 0 0,1 0 0,-1 0-1,1 0 1,-1 0 0,1 0 0,0 0 0,0 0 0,-1 0 0,1 0 0,0 0 0,0 0-1,0 0 1,0 0 0,0 0 0,0 0 0,0 0 0,1 0 0,-1 0 0,0 0 0,1 0-1,-1 0 1,0 0 0,1-1 0,-1 1 0,1 0 0,-1 0 0,1 0 0,0 0 0,-1-1-1,1 1 1,0 0 0,0-1 0,-1 1 0,2 0 0,14 9-6946,2-4-5723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58.507"/>
    </inkml:context>
    <inkml:brush xml:id="br0">
      <inkml:brushProperty name="width" value="0.025" units="cm"/>
      <inkml:brushProperty name="height" value="0.025" units="cm"/>
    </inkml:brush>
  </inkml:definitions>
  <inkml:trace contextRef="#ctx0" brushRef="#br0">0 227 7303,'0'0'2504,"9"-1"-1357,744-12 1053,1970-121-198,-1371 61-684,-1414 72-6560,19-3 352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200"/>
    </inkml:context>
    <inkml:brush xml:id="br0">
      <inkml:brushProperty name="width" value="0.025" units="cm"/>
      <inkml:brushProperty name="height" value="0.025" units="cm"/>
    </inkml:brush>
  </inkml:definitions>
  <inkml:trace contextRef="#ctx0" brushRef="#br0">9 2052 16912,'-2'12'-199,"-1"-2"24,2 1 0,-1-1 0,1 0 1,2 21-1,-1-30 110,0 0-1,0 0 1,1 0 0,-1 0 0,1 0-1,-1 0 1,1 0 0,-1 0-1,1 0 1,0 0 0,0 0 0,-1 0-1,1 0 1,0 0 0,0 0-1,0-1 1,0 1 0,0 0 0,0-1-1,0 1 1,0-1 0,0 1 0,0-1-1,0 1 1,0-1 0,1 0-1,-1 0 1,0 1 0,0-1 0,0 0-1,0 0 1,1 0 0,-1 0-1,2-1 1,2 1-109,1-1 0,-1 0 0,1 0-1,-1 0 1,0-1 0,0 0 0,6-2 0,6-7 218,-1-1 1,0-1 0,0 0-1,-2-1 1,1-1 0,-2 0-1,0 0 1,16-27-1,-1 5 526,69-88 957,615-739 2471,-592 736-4000,6 6 0,5 5 0,5 6 0,206-128 0,-332 233-15,85-53-208,3 5-1,133-55 0,-216 104-694,0 0-1,0 1 1,0 0 0,22-1-1,-13 7-3483,-18 16-3422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6.653"/>
    </inkml:context>
    <inkml:brush xml:id="br0">
      <inkml:brushProperty name="width" value="0.025" units="cm"/>
      <inkml:brushProperty name="height" value="0.025" units="cm"/>
    </inkml:brush>
  </inkml:definitions>
  <inkml:trace contextRef="#ctx0" brushRef="#br0">1 59 9833,'0'0'7987,"0"-9"-5623,0-40 2105,6 112 399,1 7-4462,-8-32-277,0-20-44,0 1 1,2-1-1,0 1 0,7 29 0,-8-47-73,0 0 0,0 0 0,0-1 0,0 1 1,0 0-1,0 0 0,0-1 0,1 1 0,-1 0 0,0-1 0,1 1 0,-1 0 0,0-1 0,1 1 0,-1-1 0,1 1 0,-1-1 0,1 1 1,-1-1-1,1 1 0,-1-1 0,1 1 0,0-1 0,-1 1 0,1-1 0,0 0 0,-1 1 0,1-1 0,0 0 0,-1 0 0,1 0 0,0 0 1,0 1-1,1-2 31,0 0 1,-1 1-1,1-1 1,-1 0 0,1 0-1,-1 0 1,1 0-1,-1 0 1,0 0-1,1 0 1,-1-1 0,0 1-1,1-2 1,29-48 590,-9-3-401,-17 40-154,1-1 1,0 1-1,1 0 1,11-18-1,-17 32-79,-1-1 0,0 1 0,0-1 0,1 0 0,-1 1 0,0-1 0,1 1 0,-1-1 0,0 1 0,1 0 0,-1-1 0,1 1 0,-1-1 0,1 1 0,-1 0 0,1-1 0,-1 1 0,1 0 0,-1 0 0,1-1 0,0 1 0,-1 0 0,1 0 0,-1 0 0,1 0 0,0 0 0,-1 0 0,1 0 0,-1 0 0,1 0 0,0 0 0,0 0 0,8 18 0,-5 30 0,-4-47 0,0 22 0,-1-15 0,1 0 0,0 1 0,1-1 0,2 14 0,-2-21-23,-1 0-1,0-1 1,1 1 0,-1 0-1,1-1 1,-1 1 0,1-1-1,0 1 1,-1-1 0,1 1 0,-1-1-1,1 1 1,0-1 0,-1 1-1,1-1 1,0 0 0,0 0-1,-1 1 1,1-1 0,0 0-1,0 0 1,-1 0 0,1 0-1,0 0 1,0 0 0,0 0-1,-1 0 1,1 0 0,0 0 0,0 0-1,-1 0 1,1-1 0,0 1-1,0 0 1,-1-1 0,1 1-1,0 0 1,-1-1 0,1 1-1,0-1 1,0 0 0,36-23-2577,-31 20 1641,6-4-4411,-2-1-2947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7.228"/>
    </inkml:context>
    <inkml:brush xml:id="br0">
      <inkml:brushProperty name="width" value="0.025" units="cm"/>
      <inkml:brushProperty name="height" value="0.025" units="cm"/>
    </inkml:brush>
  </inkml:definitions>
  <inkml:trace contextRef="#ctx0" brushRef="#br0">126 182 17649,'0'0'7852,"-10"3"-7521,5-1-276,-1 0 0,1 1 0,-1 0 0,1 0-1,0 1 1,0-1 0,0 1 0,1 0 0,-1 0-1,1 0 1,0 1 0,0 0 0,1 0-1,-1 0 1,1 0 0,0 0 0,1 1 0,-5 9-1,3-6 228,-17 42 1121,20-49-1331,0 1 0,1 0 0,-1-1 0,0 1 1,1 0-1,-1 0 0,1 0 0,0-1 0,0 1 0,0 0 0,0 0 0,1 0 0,-1 0 0,2 4 0,-1-6-59,0 0 0,-1-1 0,1 1 0,0 0-1,0-1 1,-1 1 0,1-1 0,0 1 0,0-1 0,0 0 0,0 1 0,0-1 0,0 0 0,0 0 0,0 1 0,0-1 0,0 0 0,0 0 0,-1 0 0,1 0 0,0 0 0,0 0 0,0-1 0,0 1-1,0 0 1,0 0 0,0-1 0,0 1 0,0-1 0,1 1 0,27-16 488,-14 4-364,0-1 0,-1-1 0,0-1 1,-1 0-1,-1 0 0,-1-1 0,0-1 0,15-29 0,-16 23 2,0 0 0,-1 0-1,-2-1 1,0 0-1,-1 0 1,3-38 0,-13 85-291,-2-1 1,-11 34 0,6-28 181,3 1 1,0 0 0,-6 49 0,14-74-25,-1-1 1,1 1-1,0-1 1,0 1-1,1 0 0,-1-1 1,1 1-1,0-1 1,0 1-1,0-1 1,0 0-1,0 1 1,3 3-1,-3-6 2,0 0 0,1 0 1,-1 0-1,1 0 0,-1 0 0,1 0 0,0 0 0,-1-1 0,1 1 0,0-1 0,-1 1 0,1-1 1,0 1-1,0-1 0,0 0 0,-1 0 0,1 0 0,0 0 0,0 0 0,0-1 0,-1 1 1,1 0-1,0-1 0,-1 1 0,1-1 0,0 0 0,-1 1 0,4-3 0,2-1-5,-1 1 0,1-1 0,-1-1-1,0 1 1,0-1 0,-1 0 0,1 0 0,-1-1-1,0 0 1,-1 0 0,8-11 0,-5 5-4,0 0-1,-1-1 1,0 1 0,-1-1 0,6-21 0,-22 72-70,4-15 5,0 0-1,2 0 1,-5 47 0,10-69 68,0-1 0,0 1 0,0-1 1,0 0-1,0 1 0,0-1 0,0 1 0,0-1 1,1 0-1,-1 1 0,0-1 0,0 1 0,0-1 1,1 0-1,-1 1 0,0-1 0,0 0 0,1 1 1,-1-1-1,0 0 0,0 0 0,1 1 0,-1-1 1,0 0-1,1 0 0,-1 1 0,1-1 0,-1 0 1,0 0-1,1 0 0,-1 0 0,1 1 1,0-1-1,19-3 111,15-13 35,-31 14-276,-1-1 0,0 1 0,-1-1 0,1 1-1,0-1 1,-1 0 0,0 0 0,1 0 0,-1 0 0,0 0 0,2-7 0,-22 11-10111,5 7 2829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7.588"/>
    </inkml:context>
    <inkml:brush xml:id="br0">
      <inkml:brushProperty name="width" value="0.025" units="cm"/>
      <inkml:brushProperty name="height" value="0.025" units="cm"/>
    </inkml:brush>
  </inkml:definitions>
  <inkml:trace contextRef="#ctx0" brushRef="#br0">16 5 15086,'0'0'16304,"-16"-4"-18098,17 8-1889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8.382"/>
    </inkml:context>
    <inkml:brush xml:id="br0">
      <inkml:brushProperty name="width" value="0.025" units="cm"/>
      <inkml:brushProperty name="height" value="0.025" units="cm"/>
    </inkml:brush>
  </inkml:definitions>
  <inkml:trace contextRef="#ctx0" brushRef="#br0">1 11 12908,'0'0'11552,"1"8"-10900,1 24-47,-1-10-195,1 0 0,1 0 0,0-1-1,2 1 1,11 33 0,-15-53-368,0 0 0,0 0 0,0 0 0,0 0 0,0-1 0,1 1 0,-1 0 0,0-1 0,1 1 0,-1-1 0,1 0 0,-1 1-1,1-1 1,0 0 0,0 0 0,-1 0 0,1 0 0,0 0 0,0 0 0,0-1 0,0 1 0,0-1 0,0 1 0,0-1 0,0 0 0,0 0 0,0 0 0,1 0 0,-1 0 0,0 0 0,0 0 0,0-1 0,0 1 0,0-1 0,0 1 0,0-1 0,0 0-1,0 0 1,-1 0 0,4-2 0,2-1 35,-1-1-1,0 0 0,0 1 0,0-2 0,0 1 1,-1-1-1,0 0 0,0 0 0,6-11 0,-4 3 82,0 0 1,-1-1-1,6-22 0,-11 30-77,1 1 0,-1-1-1,0 1 1,0-1 0,-1 1 0,0-1 0,0 0-1,0 1 1,-1-1 0,-3-11 0,4 17-79,0 1 1,0 0-1,0-1 1,0 1-1,0 0 1,0 0-1,0-1 0,0 1 1,0 0-1,0 0 1,0-1-1,-1 1 1,1 0-1,0 0 1,0 0-1,0-1 1,0 1-1,-1 0 1,1 0-1,0 0 1,0-1-1,-1 1 0,1 0 1,0 0-1,0 0 1,0 0-1,-1 0 1,1 0-1,0-1 1,-1 1-1,1 0 1,0 0-1,0 0 1,-1 0-1,1 0 0,0 0 1,0 0-1,-1 0 1,1 0-1,-1 0 1,-8 10 15,-3 16-20,10-19 18,0 0 0,1 0-1,0 0 1,0 0 0,1 0-1,-1 1 1,3 12 0,-2-18-8,1 0 1,-1-1 0,1 1 0,-1 0 0,1-1 0,0 1-1,0-1 1,0 1 0,-1-1 0,2 1 0,-1-1 0,0 1-1,0-1 1,0 0 0,1 0 0,-1 1 0,0-1-1,1 0 1,-1 0 0,1-1 0,0 1 0,-1 0 0,1 0-1,0-1 1,-1 1 0,1-1 0,0 0 0,0 1 0,-1-1-1,1 0 1,0 0 0,0 0 0,0 0 0,-1 0 0,3-1-1,2 0-6,0 0 0,-1-1 1,1 0-1,-1 0 0,1 0 0,-1-1 0,0 0 0,1 0 0,-1 0 0,-1 0 0,1-1 0,0 0 0,-1 0 0,0 0 1,4-6-1,-2 4-3,-1-1 0,0 0 1,0 0-1,0 0 0,-1-1 1,0 1-1,-1-1 0,1 0 1,3-16-1,-16 68 1,4-23 0,1 0 0,-3 43 0,7-62-30,1 0 1,-1 0-1,1-1 0,0 1 0,0 0 1,-1-1-1,1 1 0,0 0 0,0-1 1,1 1-1,-1-1 0,0 1 0,0-1 1,1 0-1,-1 0 0,1 1 0,-1-1 1,1 0-1,-1 0 0,1-1 0,0 1 1,0 0-1,2 0 0,-2 0-40,0 0-1,0-1 0,0 1 0,0 0 1,-1 0-1,1 0 0,0 0 0,-1 1 1,1-1-1,0 0 0,-1 1 0,0-1 1,1 1-1,-1-1 0,0 1 0,0 0 1,0-1-1,0 1 0,0 0 0,0 0 1,0 0-1,-1 0 0,1 0 0,0 2 1,-1-10-9692,0 3 7801,0-12-5647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8.708"/>
    </inkml:context>
    <inkml:brush xml:id="br0">
      <inkml:brushProperty name="width" value="0.025" units="cm"/>
      <inkml:brushProperty name="height" value="0.025" units="cm"/>
    </inkml:brush>
  </inkml:definitions>
  <inkml:trace contextRef="#ctx0" brushRef="#br0">1 0 1954,'0'0'24887,"15"57"-28762,-5-42-2179,1 2-9769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9.450"/>
    </inkml:context>
    <inkml:brush xml:id="br0">
      <inkml:brushProperty name="width" value="0.025" units="cm"/>
      <inkml:brushProperty name="height" value="0.025" units="cm"/>
    </inkml:brush>
  </inkml:definitions>
  <inkml:trace contextRef="#ctx0" brushRef="#br0">78 144 14221,'0'0'10239,"-9"9"-8931,3-3-1078,-1 1 0,1-1 0,1 1 0,-1 0 0,1 0 0,1 0 0,-1 1-1,1 0 1,1 0 0,-1 0 0,1 0 0,1 0 0,-1 1 0,1-1 0,0 11 0,1-17-182,1 1 0,0-1 0,0 1 1,0-1-1,0 1 0,0-1 1,1 1-1,-1-1 0,1 1 1,-1-1-1,1 0 0,0 1 1,0-1-1,0 0 0,0 0 0,1 1 1,-1-1-1,3 2 0,-2-2-28,0-1 0,0 0 1,0 0-1,1 0 0,-1 0 0,0 0 0,1-1 0,-1 1 0,1-1 0,-1 1 0,1-1 0,-1 0 0,0 0 0,1 0 0,-1 0 0,1 0 0,-1-1 0,1 1 0,3-2 0,1-1 6,0 0-1,1 0 1,-2-1-1,1 1 1,0-2 0,-1 1-1,1-1 1,-1 0-1,-1 0 1,1 0 0,-1-1-1,0 0 1,0 0-1,0-1 1,-1 1-1,6-14 1,4-5 12,-2-2 0,-1 0 0,8-32 0,-17 53-34,3-9 18,-1 0 1,0 0 0,-1-1 0,1-21 0,-11 45 19,-1 4 25,1 1 0,1 0 0,1 0-1,0 1 1,0-1 0,1 1 0,1 0-1,0 0 1,1 1 0,1-1 0,0 0-1,1 1 1,2 17 0,-1-30-76,0 1 1,-1-1-1,1 1 1,1-1-1,-1 0 1,0 1-1,0-1 1,1 0-1,-1 0 0,1 0 1,0 0-1,0 0 1,0-1-1,0 1 1,0 0-1,0-1 1,0 1-1,0-1 1,1 0-1,-1 0 1,0 0-1,1 0 1,-1 0-1,1-1 1,-1 1-1,1-1 1,-1 1-1,1-1 1,-1 0-1,1 0 0,0 0 1,-1 0-1,4-1 1,0 0-43,0 1-1,-1-1 1,1 0-1,0-1 1,0 0 0,-1 1-1,1-2 1,-1 1 0,0-1-1,0 0 1,0 0-1,0 0 1,8-7 0,-9 5 60,-1 1 0,0 0 0,0-1 1,0 1-1,0-1 0,-1 0 0,0 0 0,0 0 0,0 0 1,-1-1-1,1 1 0,-1 0 0,-1-1 0,1 1 1,-1-1-1,0 1 0,-1-10 0,1 14 1,0 1 0,0 0 0,0 0-1,0-1 1,0 1 0,0 0 0,0-1 0,0 1-1,0 0 1,0 0 0,0-1 0,0 1-1,0 0 1,0 0 0,-1-1 0,1 1 0,0 0-1,0 0 1,0-1 0,0 1 0,-1 0 0,1 0-1,0 0 1,0-1 0,-1 1 0,1 0-1,0 0 1,0 0 0,-1 0 0,1 0 0,0 0-1,0 0 1,-1-1 0,1 1 0,0 0 0,-1 0-1,1 0 1,0 0 0,-1 0 0,-11 8 130,-7 14-58,14-14-40,1 1 0,0 1 1,1-1-1,0 0 0,1 1 0,-3 17 0,5-25-35,-1 0 0,1 0-1,0 0 1,0 0 0,-1 0-1,2 0 1,-1 0 0,0 1-1,0-1 1,1 0 0,-1 0 0,1 0-1,-1-1 1,1 1 0,0 0-1,0 0 1,0 0 0,0 0 0,0-1-1,0 1 1,0 0 0,1-1-1,-1 1 1,1-1 0,-1 0 0,1 1-1,-1-1 1,1 0 0,0 0-1,0 0 1,0 0 0,-1 0-1,1 0 1,0-1 0,0 1 0,0-1-1,4 1 1,0 0-15,0-1-1,0-1 0,1 1 1,-1-1-1,0 0 1,0 0-1,0-1 1,0 0-1,-1 0 1,1 0-1,0-1 1,-1 1-1,1-1 1,-1-1-1,9-6 1,-4 1-14,0 0 0,0-1 1,-1 0-1,0-1 0,-1 0 0,8-14 1,-21 34 44,0 1 0,1-1 1,0 1-1,0 0 0,1 0 1,0 1-1,1-1 0,0 0 0,1 1 1,-1 18-1,3-28-22,-1 0 1,1 0-1,-1 0 0,1 0 0,-1 0 1,1 0-1,0 0 0,-1-1 1,1 1-1,0 0 0,0 0 0,0-1 1,0 1-1,-1-1 0,1 1 1,0-1-1,0 1 0,0-1 1,0 1-1,0-1 0,0 0 0,0 1 1,0-1-1,0 0 0,0 0 1,1 0-1,-1 0 0,0 0 0,0 0 1,1-1-1,38-4-9,-27 1 3,0-2 0,-1 0-1,1 0 1,12-9 0,-16 8-7,0 1 0,0 1 0,1 0 0,0 0-1,0 1 1,1 1 0,20-6 0,-31 10 13,1-1 0,-1 1-1,1-1 1,-1 1 0,1-1 0,-1 1-1,0-1 1,1 1 0,-1-1 0,1 1-1,-1-1 1,0 1 0,0 0 0,1-1-1,-1 1 1,0 0 0,0-1 0,0 1-1,0 0 1,0-1 0,0 1 0,0 0-1,0-1 1,0 1 0,0 0 0,0-1-1,0 1 1,0 1 0,-1-1 3,1 0 0,0 0 0,0 1 0,0-1 0,0 0 0,0 0 0,0 1 0,0-1 0,1 0 0,-1 0 0,0 1 0,1-1 1,-1 0-1,1 0 0,-1 0 0,1 0 0,-1 0 0,1 0 0,0 0 0,0 0 0,-1 0 0,1 0 0,0 0 0,1 1 0,4-2-74,-1 1 1,0-1-1,0-1 0,1 1 1,-1-1-1,0 0 1,0 0-1,0 0 0,0-1 1,0 0-1,0 0 0,0 0 1,-1-1-1,1 1 0,-1-1 1,1 0-1,-1 0 1,5-6-1,-5 5-15,0 1 0,0-1-1,1 1 1,-1 0 0,1 0 0,0 1 0,0 0 0,0-1 0,0 1-1,0 1 1,0-1 0,0 1 0,1 0 0,-1 0 0,0 1 0,10-1-1,-14 2 77,0-1-1,-1 0 0,1 0 0,0 1 1,-1-1-1,1 0 0,-1 1 0,1-1 1,-1 1-1,1-1 0,-1 1 0,1-1 1,-1 1-1,1-1 0,-1 1 0,1-1 0,-1 1 1,0 0-1,1-1 0,-1 1 0,0 0 1,0-1-1,1 1 0,-1 0 0,0-1 1,0 1-1,0 1 0,0 27 219,0-1 98,0-27-306,0-1 0,0 1 1,0-1-1,1 1 1,-1 0-1,0-1 0,0 1 1,0-1-1,1 1 1,-1 0-1,0-1 0,0 1 1,1-1-1,-1 1 1,1-1-1,-1 1 1,0-1-1,1 1 0,-1-1 1,1 1-1,-1-1 1,1 0-1,-1 1 0,1-1 1,-1 0-1,1 0 1,0 1-1,0-1 0,26-2-1994,-3-12-5351,-4 0-2227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9.913"/>
    </inkml:context>
    <inkml:brush xml:id="br0">
      <inkml:brushProperty name="width" value="0.025" units="cm"/>
      <inkml:brushProperty name="height" value="0.025" units="cm"/>
    </inkml:brush>
  </inkml:definitions>
  <inkml:trace contextRef="#ctx0" brushRef="#br0">0 357 20916,'2'2'7512,"-2"-1"-7373,15-6 1596,17-12-1437,-7 0-188,-2-1 1,0-1 0,-1-1 0,-1-2 0,-1 0 0,-1-1 0,-1 0 0,-1-2-1,-1 0 1,-1-1 0,-1 0 0,14-40 0,-25 61-37,-1 7 28,-1 19 141,-4 30 64,-7 134-3503,8-71-4632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6.129"/>
    </inkml:context>
    <inkml:brush xml:id="br0">
      <inkml:brushProperty name="width" value="0.025" units="cm"/>
      <inkml:brushProperty name="height" value="0.025" units="cm"/>
    </inkml:brush>
  </inkml:definitions>
  <inkml:trace contextRef="#ctx0" brushRef="#br0">166 51 4773,'0'0'8605,"-6"-4"-6043,6 4-2429,-23-15 2328,22 15-2181,1-1 0,-1 0 1,0 1-1,0-1 0,0 1 1,1-1-1,-1 0 0,0 1 0,1-1 1,-1 0-1,1 0 0,-1 0 1,1 1-1,-1-1 0,1 0 1,-1 0-1,1 0 0,0 0 0,0 0 1,-1 0-1,1 0 0,0 0 1,0 0-1,0 0 0,0 0 1,0 0-1,0 0 0,0 0 0,1 0 1,-1 0-1,1-1 0,0 1-169,0 1 0,-1-1 0,1 1-1,0-1 1,0 1 0,1 0-1,-1 0 1,0-1 0,0 1 0,0 0-1,0 0 1,0 0 0,0 0 0,0 0-1,0 0 1,0 1 0,0-1 0,0 0-1,0 0 1,0 1 0,0-1-1,0 1 1,0-1 0,0 1 0,0-1-1,0 1 1,1 0 0,24 17 797,-24-16-882,0 1-1,0-1 1,0 1-1,-1 0 1,1-1-1,-1 1 1,0 0-1,1 0 1,-2 0-1,1 0 0,0 0 1,0 0-1,-1 0 1,0 0-1,0 0 1,1 1-1,-2-1 1,1 0-1,0 0 1,-1 0-1,1 0 1,-1 0-1,0 0 0,0 0 1,0 0-1,-2 3 1,-2 5 68,-1-1 1,0 0-1,0 0 1,-1 0-1,-12 13 1,-113 104-95,131-126 0,0-1 0,0 1 0,0 0 0,1 0 0,-1-1 0,0 1 0,1 0 0,-1 0 0,0 0 0,1 0 0,-1 0 0,1 0 0,0 0 0,-1 0 0,1 0 0,0 0 0,0 0 0,-1 0 0,1 1 0,0-1 0,1 0 0,-1-1 0,0 1 0,1-1 0,-1 1 0,1-1 0,-1 1 0,0-1 0,1 0 0,-1 1 0,1-1 0,-1 1 0,1-1 0,0 0 0,-1 1 0,1-1 0,-1 0 0,1 0 0,-1 1 0,1-1 0,0 0 0,-1 0 0,2 0 0,52 1 0,-37-2 0,115-9 0,-91 6 0,-1 0 0,72 5 0,-111 0 0,0-1 0,0 0 0,0 0 0,1 1 0,-1-1 0,0 1 0,0-1 0,-1 1 0,1 0 0,0-1 0,0 1 0,0 0 0,0 0 0,0-1 0,-1 1 0,1 0 0,0 0 0,-1 0 0,1 0 0,-1 0 0,1 0 0,-1 0 0,1 0 0,-1 0 0,0 0 0,1 0 0,-1 0 0,0 0 0,0 1 0,0-1 0,0 0 0,0 0 0,0 0 0,0 0 0,0 0 0,0 0 0,-1 0 0,1 0 0,-1 2 0,1 6 0,1-23-1724,-1 10 457,0 0 0,1 1 0,-1-1 1,-1 0-1,1 0 0,0 0 0,-1 1 0,0-1 0,0 0 0,0 0 1,0 1-1,-3-5 0,-13-20-9463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6.567"/>
    </inkml:context>
    <inkml:brush xml:id="br0">
      <inkml:brushProperty name="width" value="0.025" units="cm"/>
      <inkml:brushProperty name="height" value="0.025" units="cm"/>
    </inkml:brush>
  </inkml:definitions>
  <inkml:trace contextRef="#ctx0" brushRef="#br0">1 92 15375,'0'0'9630,"5"-10"-7756,-3 6-1715,0-1 0,0 0 0,1 1 0,0 0 0,0 0 0,0 0 0,0 0 0,1 0 0,-1 0 0,1 1 0,0 0 0,0 0 0,1 0 0,-1 0 0,0 1 0,1-1 0,0 1 0,8-2 0,1 0 26,0 1-1,1 0 0,-1 1 1,1 1-1,0 0 0,17 2 1,-26-1-176,0 1 1,0-1-1,0 1 1,-1 1 0,1-1-1,0 1 1,0 0-1,-1 0 1,0 1-1,1-1 1,-1 1 0,0 0-1,0 1 1,0-1-1,-1 1 1,1 0-1,7 9 1,-11-10 14,1 0-1,0 0 1,-1 0-1,0 0 1,0 0 0,0 0-1,0 0 1,-1 0 0,1 1-1,-1-1 1,1 0-1,-1 0 1,0 1 0,-1-1-1,1 0 1,0 1-1,-1-1 1,0 0 0,0 0-1,0 0 1,0 0 0,0 0-1,-1 0 1,1 0-1,-1 0 1,0 0 0,-3 3-1,-5 8 161,-1-1 0,-1 0 0,-24 20 0,30-28-177,-30 24-7,-46 29 0,-3 0 0,143-53 0,65-12-275,-84 3-585,0 1-1,77 6 1,-106 0-4217,-3-2-2557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49.890"/>
    </inkml:context>
    <inkml:brush xml:id="br0">
      <inkml:brushProperty name="width" value="0.025" units="cm"/>
      <inkml:brushProperty name="height" value="0.025" units="cm"/>
    </inkml:brush>
  </inkml:definitions>
  <inkml:trace contextRef="#ctx0" brushRef="#br0">0 0 5445,'0'0'6817,"5"9"-5738,0 0-725,1 0 1,-1-1-1,2 1 1,-1-1 0,1-1-1,0 1 1,1-1 0,-1-1-1,2 1 1,-1-1-1,1-1 1,-1 0 0,17 7-1,56 13 536,1-4 0,1-3 0,95 7 0,31 6 515,-199-29-1369,114 23 178,0-7 0,148 5 0,730-79 1831,-576 28-1664,-355 29-314,0 3-1,-1 4 1,0 2 0,69 20 0,61 34 181,-137-41-131,1-2 0,1-3 0,1-3 0,97 10 0,-139-24-404,60 2-4343,-62-3-1562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543"/>
    </inkml:context>
    <inkml:brush xml:id="br0">
      <inkml:brushProperty name="width" value="0.025" units="cm"/>
      <inkml:brushProperty name="height" value="0.025" units="cm"/>
    </inkml:brush>
  </inkml:definitions>
  <inkml:trace contextRef="#ctx0" brushRef="#br0">0 2231 17585,'0'0'-331,"11"-15"-128,506-621 3050,67 33-2455,-18 43-1087,-309 304-1178,-227 225 1383,-8 9-246,0 0 0,1 1 0,1 1 0,30-19-1,-35 33 93,-14 13-477,-5-4 1126,0 0 0,-1 0 0,1 0 0,-1 0-1,0 0 1,0-1 0,0 1 0,-1 0 0,-1 3 0,-36 46-3070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1.026"/>
    </inkml:context>
    <inkml:brush xml:id="br0">
      <inkml:brushProperty name="width" value="0.025" units="cm"/>
      <inkml:brushProperty name="height" value="0.025" units="cm"/>
    </inkml:brush>
  </inkml:definitions>
  <inkml:trace contextRef="#ctx0" brushRef="#br0">1 582 10186,'0'0'1446,"5"-9"-981,1 1-310,1 0 0,0 1 0,1 0 1,-1 0-1,1 0 0,1 1 0,-1 1 1,1-1-1,0 1 0,0 1 0,1-1 0,16-4 1,506-158 3122,11 34-3188,-260 70-35,3 13 0,2 13-1,343-1 1,618 115 1579,-915-44-541,454 38 1396,-667-64-2431,194-11 1,-47-45 1860,-46 6-886,-175 35-573,81-24-1,-56 8-4928,-48 13 220,-5-4-2889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2.610"/>
    </inkml:context>
    <inkml:brush xml:id="br0">
      <inkml:brushProperty name="width" value="0.025" units="cm"/>
      <inkml:brushProperty name="height" value="0.025" units="cm"/>
    </inkml:brush>
  </inkml:definitions>
  <inkml:trace contextRef="#ctx0" brushRef="#br0">308 0 17649,'0'0'7730,"-7"8"-6721,-1 1-823,-79 86 1095,-103 88 1,190-182-1346,0-1 0,0 0 0,0 0 0,-1 0 0,1 1 0,0-1 0,0 0 0,0 0 0,-1 0 0,1 1 0,0-1 0,-1 0 0,1 0 0,0 0 0,0 0 0,-1 0 0,1 0 0,0 1 0,-1-1 0,1 0 0,0 0 0,0 0 0,-1 0 0,1 0 0,0 0 0,-1 0 0,1 0 1,0 0-1,-1-1 0,1 1 0,0 0 0,0 0 0,-1 0 0,1 0 0,0 0 0,-1 0 0,1-1 0,0 1 0,0 0 0,0 0 0,-1 0 0,1-1 0,-4-17-3503,7-36-4848,-2 42 5494,0-23-5615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3"/>
    </inkml:context>
    <inkml:brush xml:id="br0">
      <inkml:brushProperty name="width" value="0.025" units="cm"/>
      <inkml:brushProperty name="height" value="0.025" units="cm"/>
    </inkml:brush>
  </inkml:definitions>
  <inkml:trace contextRef="#ctx0" brushRef="#br0">0 0 8264,'0'0'15599,"52"45"-14158,-22-22-192,7 2-192,5-1-512,0 0-353,1-2-128,-4-4-64,-6-2-1794,-6-6-1473,-5-4-1409,-8-6-2499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3.329"/>
    </inkml:context>
    <inkml:brush xml:id="br0">
      <inkml:brushProperty name="width" value="0.025" units="cm"/>
      <inkml:brushProperty name="height" value="0.025" units="cm"/>
    </inkml:brush>
  </inkml:definitions>
  <inkml:trace contextRef="#ctx0" brushRef="#br0">0 36 14990,'0'0'5456,"11"-5"-3166,1-1-1675,1 1-1,0 1 0,0 0 1,0 1-1,1 0 1,-1 1-1,1 0 0,-1 1 1,1 1-1,18 1 1,-31 0-575,1-1 0,0 1 0,0-1 0,-1 1 0,1 0 0,0-1 0,-1 1 0,1 0 0,-1 0 0,1 0 0,-1 0 0,1 1 0,-1-1 1,0 0-1,0 0 0,1 1 0,-1-1 0,0 1 0,0-1 0,-1 1 0,1 0 0,0-1 0,0 1 0,-1 0 0,1-1 0,-1 1 0,1 0 0,-1 0 1,0 0-1,0-1 0,0 1 0,0 0 0,0 0 0,0 0 0,0-1 0,-1 1 0,1 0 0,-1 0 0,1-1 0,-2 3 0,0 4 176,-1 1 0,0-1 0,-1 1 0,0-1 0,0 0 1,-9 12-1,-18 17-177,-1-2 1,-41 34 0,62-59-42,11-10 2,-1 1 0,1-1 0,-1 0 0,1 0 0,-1 1 0,1-1 0,0 0 0,-1 1 0,1-1 0,-1 0 0,1 1 0,0-1 0,-1 0 0,1 1 0,0-1 0,0 1 0,-1-1 0,1 1 0,0-1 0,0 1 0,0-1 0,0 1 0,-1-1 0,1 1 0,0-1 0,0 1 0,0-1 0,0 1 0,0-1 0,0 1 0,0-1 0,1 1 0,-1-1 0,0 1 0,0 0 0,20 3 0,35-12 0,-52 8 0,92-18-2595,18-3-4510,-60 10-940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6.261"/>
    </inkml:context>
    <inkml:brush xml:id="br0">
      <inkml:brushProperty name="width" value="0.025" units="cm"/>
      <inkml:brushProperty name="height" value="0.025" units="cm"/>
    </inkml:brush>
  </inkml:definitions>
  <inkml:trace contextRef="#ctx0" brushRef="#br0">801 85 5061,'0'0'9806,"-5"-9"-8514,0 1-1260,2 1 277,-1-1 0,0 1-1,-1 0 1,1 1-1,-11-12 1,13 17-271,1-1 1,-1 1-1,1 0 1,-1 0-1,0 0 1,0 0 0,1 0-1,-1 0 1,0 0-1,0 0 1,0 1-1,0-1 1,0 1-1,0-1 1,0 1-1,0 0 1,0 0-1,0 0 1,0 0-1,0 0 1,0 0-1,0 0 1,0 1-1,0-1 1,0 1 0,0 0-1,1-1 1,-1 1-1,0 0 1,0 0-1,0 0 1,-2 3-1,-26 21 26,1 1 0,1 2 0,2 1 1,1 1-1,1 1 0,1 2 0,-26 50 0,17-20 64,3 2 0,3 1 0,2 1 0,4 1 0,2 0 0,4 2 0,-7 84 0,2 500 485,19-613-611,2 71 403,-1 371 180,-35 0 1991,-41-70-951,50-321-610,-4-1 0,-56 121 1,76-190-480,9-19-4791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7.085"/>
    </inkml:context>
    <inkml:brush xml:id="br0">
      <inkml:brushProperty name="width" value="0.025" units="cm"/>
      <inkml:brushProperty name="height" value="0.025" units="cm"/>
    </inkml:brush>
  </inkml:definitions>
  <inkml:trace contextRef="#ctx0" brushRef="#br0">0 0 13837,'0'0'6262,"9"7"-5653,58 28 121,-49-27-627,0 1 0,-1 0 0,33 23 0,-35-17 23,0 0 1,-2 1-1,0 0 0,-1 1 1,-1 0-1,0 1 0,-1 1 1,-1-1-1,-1 1 0,-1 1 0,0-1 1,-2 1-1,4 25 0,0 13 523,-3 0-1,-2 0 0,-6 85 0,-24 144 53,-1 85-633,28-205 12,1 53 139,-29 236 0,25-438-237,-16 110 455,6 1-1,6 151 1,7-275-442,-1-1 0,1 0 1,1 1-1,-1-1 0,0 0 0,1 0 1,0 0-1,0 0 0,0 0 0,1 0 0,-1 0 1,1-1-1,0 1 0,0-1 0,0 0 1,0 0-1,1 0 0,-1 0 0,1-1 0,0 1 1,4 1-1,12 6-44,0 0 0,0-2-1,25 7 1,-3 0-258,-14-2 131,-1 1 0,-1 1 0,36 27-1,-54-37 183,-6-3-46,1-1 0,0 1 0,0-1 0,0 0 0,0 0 0,0 0 0,1 0 0,-1 0 0,0-1 0,0 1 0,1-1 0,-1 0 0,0 0 0,0 0 0,1-1 0,-1 1 0,0-1 0,0 0 0,0 0 0,0 0 0,0 0 0,0 0 0,0 0 0,0-1 0,0 0 0,0 1 0,-1-1 0,1 0 0,-1-1 0,5-3 0,7-9-1461,1 0 0,-2 0 1,20-31-1,-22 30-967,13-19-6399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8.498"/>
    </inkml:context>
    <inkml:brush xml:id="br0">
      <inkml:brushProperty name="width" value="0.025" units="cm"/>
      <inkml:brushProperty name="height" value="0.025" units="cm"/>
    </inkml:brush>
  </inkml:definitions>
  <inkml:trace contextRef="#ctx0" brushRef="#br0">0 0 12716,'0'0'9646,"0"10"-8033,1-3-1386,-1 0 1,2 0 0,-1 0 0,1 0 0,0 0-1,0 0 1,0-1 0,1 1 0,0-1-1,1 0 1,-1 0 0,1 0 0,0 0-1,1-1 1,-1 0 0,1 0 0,0 0 0,1 0-1,-1-1 1,10 6 0,-2-2-168,0 0-1,1-1 1,0-1 0,0 0-1,1-1 1,17 3 0,-15-4-992,-1-2 0,1 0 0,16 0 0,-30-2 489,-1 0-1,1 0 1,-1 0 0,0 0-1,1 0 1,-1-1 0,0 1-1,1-1 1,-1 1 0,0-1-1,0 0 1,1 0 0,-1 0-1,0 0 1,0 0 0,0 0-1,0-1 1,0 1 0,-1-1-1,3-2 1,13-20-7559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8.842"/>
    </inkml:context>
    <inkml:brush xml:id="br0">
      <inkml:brushProperty name="width" value="0.025" units="cm"/>
      <inkml:brushProperty name="height" value="0.025" units="cm"/>
    </inkml:brush>
  </inkml:definitions>
  <inkml:trace contextRef="#ctx0" brushRef="#br0">149 0 18385,'0'0'4453,"-50"81"-2339,31-34-737,1 11 353,0 10-161,2 6-544,4 1-641,3 3-288,2-6-64,7-9-64,0-8-448,0-10-449,0-12-480,8-10-769,0-15-1282,-5-8-864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9.448"/>
    </inkml:context>
    <inkml:brush xml:id="br0">
      <inkml:brushProperty name="width" value="0.025" units="cm"/>
      <inkml:brushProperty name="height" value="0.025" units="cm"/>
    </inkml:brush>
  </inkml:definitions>
  <inkml:trace contextRef="#ctx0" brushRef="#br0">1 115 7911,'0'0'7725,"0"-8"-5776,0 4-1625,-1 0 1,1 1 0,0-1-1,1 0 1,-1 1 0,1-1 0,-1 0-1,1 1 1,0-1 0,1 1-1,-1-1 1,1 1 0,-1 0 0,1-1-1,0 1 1,0 0 0,0 0-1,1 0 1,-1 1 0,1-1 0,-1 0-1,7-3 1,-6 3 70,1 0-1,-1 0 1,1 0-1,-1 1 1,1 0-1,0 0 1,0 0 0,0 0-1,0 1 1,9-3-1,-12 4-362,0 0-1,1 1 1,-1-1-1,0 0 1,1 0-1,-1 1 0,0-1 1,0 1-1,1-1 1,-1 1-1,0 0 1,0-1-1,0 1 1,0 0-1,0 0 1,0 0-1,0 0 1,0 0-1,0 0 1,0 0-1,-1 0 0,1 0 1,0 0-1,-1 0 1,1 1-1,0-1 1,-1 0-1,0 0 1,1 1-1,-1-1 1,0 0-1,0 1 1,1-1-1,-1 0 1,0 1-1,0-1 1,-1 3-1,2 17 68,-1 1-1,-1 0 1,-1-1-1,-1 1 1,0-1-1,-2 0 1,-1 0 0,0-1-1,-2 1 1,0-1-1,-1-1 1,-1 0 0,-1 0-1,-21 29 1,31-47 7,3-2-52,21-10-102,121-50-150,-119 53-983,0 1-1,29-4 1,-11 5-3891,-9 2-3464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07.906"/>
    </inkml:context>
    <inkml:brush xml:id="br0">
      <inkml:brushProperty name="width" value="0.025" units="cm"/>
      <inkml:brushProperty name="height" value="0.025" units="cm"/>
    </inkml:brush>
  </inkml:definitions>
  <inkml:trace contextRef="#ctx0" brushRef="#br0">137 0 8040,'0'0'14990,"-2"8"-13923,-33 115 2651,27-83-3481,1-1 0,3 2 0,-1 41 0,5-81-274,0-31 128,2 6-70,0 0 0,2 0 0,7-29 0,-5 29 11,-1 0 0,-1 0 1,1-30-1,-5 53 22,0 4-6,-3 37-20,-1 1 1,-2-1 0,-18 59-1,12-48 193,-10 75-1,28-389-610,-26 389 463,10-76 168,3 1 0,-1 57-1,8-107-341,-3-19 15,2 0-1,1 0 1,0 0 0,1 0 0,6-34-1,24-107-2481,-33 196 2931,-1 0-1,-10 40 1,6-45 68,2 0 1,2 0-1,0 57 1,3-88-447,0-1 0,0 0 0,0 1 0,0-1 0,0 0 0,0 1 0,0-1 0,0 0 0,0 0 0,1 1 1,-1-1-1,0 0 0,0 1 0,0-1 0,1 0 0,-1 0 0,0 1 0,0-1 0,0 0 0,1 0 0,-1 1 0,0-1 0,1 0 0,-1 0 1,0 0-1,0 0 0,1 0 0,-1 1 0,0-1 0,1 0 0,-1 0 0,0 0 0,1 0 0,-1 0 0,0 0 0,1 0 0,-1 0 0,0 0 0,1 0 1,-1 0-1,0 0 0,1 0 0,-1-1 0,0 1 0,1 0 0,-1 0 0,0 0 0,0 0 0,1 0 0,-1-1 0,0 1 0,0 0 0,1 0 1,-1 0-1,0-1 0,1 1 0,14-13-2327,-14 10 1544,0 1-1,0 0 0,0 0 0,0-1 0,-1 1 1,1-1-1,-1 1 0,1 0 0,-1-1 0,0-3 0,0-14-9701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905"/>
    </inkml:context>
    <inkml:brush xml:id="br0">
      <inkml:brushProperty name="width" value="0.025" units="cm"/>
      <inkml:brushProperty name="height" value="0.025" units="cm"/>
    </inkml:brush>
  </inkml:definitions>
  <inkml:trace contextRef="#ctx0" brushRef="#br0">128 1774 12844,'-29'56'-574,"-33"70"103,55-108 373,0 0-1,1 1 1,1-1-1,-5 37 1,9-53 65,1 0 1,0 0 0,-1 0 0,1 0-1,0 0 1,1 0 0,-1 0 0,0 0-1,0-1 1,1 1 0,-1 0 0,1 0-1,0 0 1,-1 0 0,1-1 0,0 1-1,2 3 1,-2-5 15,0 1 1,0 0-1,0-1 0,0 1 0,0 0 0,1-1 1,-1 0-1,0 1 0,0-1 0,0 0 1,0 1-1,1-1 0,-1 0 0,0 0 1,0 0-1,0 0 0,1 0 0,-1 0 1,0-1-1,0 1 0,2 0 0,4-3 16,1 0-1,0 0 1,-1-1 0,1 0-1,-1 0 1,0-1-1,7-5 1,64-60 1082,-2-2 0,80-101 0,-57 61-134,631-644 1555,64 64-2446,-761 666-55,111-81 258,-123 93-271,1 1 1,0 1-1,1 1 1,42-14-1,-22 18-1366,-42 7 1284,0 0-1,0 0 1,-1 0-1,1 0 0,0 0 1,-1 1-1,1-1 0,0 0 1,-1 0-1,1 1 0,0-1 1,-1 0-1,1 1 0,0-1 1,-1 0-1,1 1 1,-1-1-1,1 1 0,-1-1 1,1 1-1,-1 0 0,1-1 1,-1 1-1,1-1 0,-1 1 1,0 0-1,0-1 0,1 1 1,-1 0-1,0-1 1,0 1-1,1 0 0,-1-1 1,0 1-1,0 0 0,0 0 1,0-1-1,0 1 0,0 0 1,0 0-1,-1-1 0,1 1 1,0 0-1,0-1 1,0 1-1,-1 0 0,1-1 1,0 1-1,-1 0 0,1-1 1,-1 1-1,-19 36-3567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09.927"/>
    </inkml:context>
    <inkml:brush xml:id="br0">
      <inkml:brushProperty name="width" value="0.025" units="cm"/>
      <inkml:brushProperty name="height" value="0.025" units="cm"/>
    </inkml:brush>
  </inkml:definitions>
  <inkml:trace contextRef="#ctx0" brushRef="#br0">27 1 5125,'0'0'12342,"-7"2"-12283,6-2-56,0 0 0,0 1 0,0-1 0,0 0 0,0 1 1,-1-1-1,1 1 0,0-1 0,0 1 0,0 0 0,0-1 0,1 1 0,-1 0 0,0 0 0,0 0 1,0 0-1,0-1 0,0 3 0,1-2 7,0 0 1,0-1-1,0 1 1,1-1-1,-1 1 1,0-1-1,1 1 1,-1-1-1,0 1 1,1-1-1,-1 1 1,1-1-1,-1 1 1,1-1-1,-1 1 1,1-1-1,-1 0 1,1 1-1,-1-1 1,1 0-1,-1 0 1,1 1-1,0-1 1,-1 0-1,2 0 1,63 15 650,-29-10-594,44 8 448,2-3 0,140-2 0,-199-11-251,0-1 0,36-10 0,-38 8-192,0 2-1,0 0 1,34-3-1,96 18 69,-10-1-98,-26-12 21,87 2 397,-176 3-307,-1 1-1,1 0 1,34 12 0,-37-8 7,0-2 1,0-1 0,1-1 0,33 1 0,39-5 383,175 22 1,-122-1 917,-43-16-1289,-10-1-57,1 3-71,105-8 0,-196 1-44,9-1 71,1-1 1,-1-1 0,0-1 0,23-8 0,-23 7-47,-1 1 1,1 0-1,-1 1 1,1 0-1,19 0 1,-12 4 275,-14-1-252,0 0 0,0 0 0,-1 0-1,1-1 1,0 0 0,0 0 0,-1-1 0,1 0 0,9-4-1,-13 4-33,0 1 0,0 0 0,-1 0-1,1 0 1,0 0 0,0 1-1,0 0 1,0 0 0,0 0 0,0 0-1,0 0 1,0 1 0,0 0-1,0 0 1,0 0 0,0 0 0,0 1-1,-1-1 1,1 1 0,0 0-1,5 4 1,36 13 802,1-17-381,-22-8-2558,-10-6-4560,-11 4-2362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0.520"/>
    </inkml:context>
    <inkml:brush xml:id="br0">
      <inkml:brushProperty name="width" value="0.025" units="cm"/>
      <inkml:brushProperty name="height" value="0.025" units="cm"/>
    </inkml:brush>
  </inkml:definitions>
  <inkml:trace contextRef="#ctx0" brushRef="#br0">33 101 14830,'0'0'7949,"0"0"-7891,0 1 1,0-1 0,0 0-1,0 0 1,1 0 0,-1 0-1,0 0 1,0 0-1,0 0 1,1 0 0,-1 0-1,0 0 1,0 0-1,0 0 1,1 0 0,-1 0-1,0 0 1,0 0-1,0 0 1,1 0 0,-1 0-1,0 0 1,0 0 0,0 0-1,0 0 1,1 0-1,-1-1 1,0 1 0,0 0-1,0 0 1,0 0-1,1 0 1,-1 0 0,0-1-1,0 1 1,0 0 0,0 0-1,0 0 1,0 0-1,0-1 1,0 1 0,1 0-1,-1 0 1,0 0-1,0 0 1,0-1 0,0 1-1,9-30 1984,-3 26-1532,0 18 24,-7-15-497,1 0-1,-1 0 1,0 0 0,1 0 0,-1 0 0,0 0 0,0 0-1,0 0 1,0 0 0,0 0 0,0 0 0,0 0 0,0 1-1,0-1 1,-1 0 0,1 1 0,0-1 0,0 1-1,-1-1 1,1 1 0,0 0 0,-1 0 0,1-1 0,0 1-1,-1 0 1,1 0 0,0 0 0,-1 0 0,1 1 0,0-1-1,0 0 1,-1 0 0,1 1 0,0-1 0,-1 1-1,1-1 1,0 1 0,0 0 0,0-1 0,0 1 0,0 0-1,0 0 1,0 0 0,0 0 0,0 0 0,0 0 0,0 0-1,0 0 1,1 0 0,-1 0 0,0 0 0,1 1 0,-1-1-1,1 0 1,0 0 0,-1 1 0,1-1 0,-1 3 0,1 1-41,-1 0 0,1 0 0,0 1 0,0-1 0,1 0 1,-1 0-1,1 0 0,0 0 0,0 0 0,1 0 1,0 0-1,3 8 0,-4-12 3,1 1 0,-1-1 1,0 1-1,0-1 0,1 0 0,-1 1 0,0-1 1,1 0-1,0 0 0,-1 0 0,1 0 1,-1 0-1,1-1 0,0 1 0,0 0 0,0-1 1,-1 1-1,1-1 0,0 0 0,0 1 0,0-1 1,0 0-1,-1 0 0,1 0 0,0-1 1,0 1-1,0 0 0,0-1 0,0 1 0,-1-1 1,1 0-1,0 1 0,-1-1 0,1 0 1,0 0-1,-1 0 0,1 0 0,2-3 0,3-1 26,0-1-1,-1-1 1,1 1-1,-1-1 1,-1 0-1,1 0 1,-1-1-1,0 0 0,-1 0 1,0 0-1,0 0 1,-1-1-1,0 1 1,0-1-1,-1 0 1,0 0-1,-1 0 0,1-10 1,-2 19-18,0-1 1,0 1 0,-1-1-1,1 0 1,0 1-1,0-1 1,0 1 0,0-1-1,0 1 1,-1-1 0,1 1-1,0-1 1,0 1-1,-1-1 1,1 1 0,0-1-1,-1 1 1,1 0-1,-1-1 1,1 1 0,0 0-1,-1-1 1,1 1-1,-1 0 1,1-1 0,-1 1-1,1 0 1,-1 0-1,1 0 1,-1-1 0,1 1-1,-1 0 1,1 0-1,-1 0 1,1 0 0,-1 0-1,0 0 1,1 0-1,-1 0 1,1 0 0,-1 0-1,1 0 1,-1 1-1,1-1 1,-1 0 0,1 0-1,-1 0 1,1 1-1,-1-1 1,0 1 0,-2 0 3,1 0 1,-1 0 0,1 1 0,-1-1 0,1 1 0,-1-1 0,1 1 0,0 0 0,-3 3 0,-2 5-4,1 0-1,1 1 0,0-1 1,0 1-1,1 0 1,0 1-1,1-1 1,0 1-1,1 0 1,0-1-1,1 1 1,0 0-1,1 0 1,3 22-1,-3-34-37,0 1 0,0 0 0,1 0 0,-1-1 0,0 1 1,0 0-1,1-1 0,-1 1 0,1 0 0,-1-1 0,1 1 0,-1-1 0,1 1 0,-1-1 0,1 1 0,-1-1 0,1 1 0,0-1 0,-1 1 0,1-1 0,-1 0 1,1 1-1,0-1 0,0 0 0,-1 1 0,1-1 0,0 0 0,0 0 0,-1 0 0,1 0 0,0 0 0,0 0 0,-1 0 0,1 0 0,0 0 0,0 0 0,-1 0 1,1-1-1,0 1 0,0 0 0,-1 0 0,1-1 0,0 1 0,-1-1 0,1 1 0,-1 0 0,1-1 0,0 1 0,-1-1 0,2 0 0,27-28-1726,-11-6-1859,-11 9-1963,-4-6-6881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1.947"/>
    </inkml:context>
    <inkml:brush xml:id="br0">
      <inkml:brushProperty name="width" value="0.025" units="cm"/>
      <inkml:brushProperty name="height" value="0.025" units="cm"/>
    </inkml:brush>
  </inkml:definitions>
  <inkml:trace contextRef="#ctx0" brushRef="#br0">87 0 13613,'4'12'4534,"-5"13"-3812,0-15 60,-1 47 2872,-18 91 1,11-91-2006,-4 93 0,11-137-3433,1-13 1399,1 1-1,-1 0 0,1 0 1,-1-1-1,0 1 1,1-1-1,-1 1 1,0-1-1,0 1 0,0-1 1,1 1-1,-1-1 1,0 0-1,0 1 1,0-1-1,0 0 1,0 0-1,0 0 0,0 0 1,0 0-1,1 0 1,-1 0-1,0 0 1,0 0-1,-1 0 0,-18 0-6884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289"/>
    </inkml:context>
    <inkml:brush xml:id="br0">
      <inkml:brushProperty name="width" value="0.025" units="cm"/>
      <inkml:brushProperty name="height" value="0.025" units="cm"/>
    </inkml:brush>
  </inkml:definitions>
  <inkml:trace contextRef="#ctx0" brushRef="#br0">0 116 14382,'0'0'5445,"66"20"-3972,-26-20 65,6-4-802,3-9-415,1-1-225,-5-2-64,-6 0-289,-7 0-1120,-8 3-1121,-7 0-897,-10-2-1890,-7 0-5093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648"/>
    </inkml:context>
    <inkml:brush xml:id="br0">
      <inkml:brushProperty name="width" value="0.025" units="cm"/>
      <inkml:brushProperty name="height" value="0.025" units="cm"/>
    </inkml:brush>
  </inkml:definitions>
  <inkml:trace contextRef="#ctx0" brushRef="#br0">0 44 15855,'0'0'7751,"80"-14"-7302,-42 9-385,3-2-32,0 2-320,-3 1-2243,-5-1-1985,-7 1-4773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975"/>
    </inkml:context>
    <inkml:brush xml:id="br0">
      <inkml:brushProperty name="width" value="0.025" units="cm"/>
      <inkml:brushProperty name="height" value="0.025" units="cm"/>
    </inkml:brush>
  </inkml:definitions>
  <inkml:trace contextRef="#ctx0" brushRef="#br0">25 0 16111,'-2'9'3027,"-1"4"-2231,-4 15 3680,-5 45 1,13-30-3288,-1-42-1182,0 0-1,1 1 0,-1-1 0,1 0 0,-1 0 1,1 0-1,0 0 0,-1 0 0,1 1 0,0-1 1,0-1-1,0 1 0,0 0 0,0 0 0,0 0 1,0 0-1,0-1 0,0 1 0,0 0 0,0-1 1,1 1-1,-1-1 0,0 1 0,0-1 0,1 0 1,-1 1-1,0-1 0,0 0 0,1 0 0,-1 0 0,0 0 1,1 0-1,-1 0 0,0-1 0,1 1 0,0-1 1,3 1 5,0-1-1,-1 0 1,1-1 0,-1 1 0,1-1 0,-1 0 0,0 0 0,8-5 0,14-17-266,-21 18 191,0 1 0,0 0-1,0 0 1,1 1 0,0-1-1,0 1 1,0 0 0,0 1-1,0-1 1,14-4 0,-19 9 73,-1-1 0,1 0 1,0 1-1,0-1 0,0 1 1,-1-1-1,1 1 1,0-1-1,-1 1 0,1-1 1,0 1-1,-1 0 1,1-1-1,-1 1 0,1 0 1,-1-1-1,1 1 0,-1 0 1,0 0-1,1-1 1,-1 1-1,0 0 0,0 0 1,1 0-1,-1 0 1,0 0-1,0-1 0,0 1 1,0 0-1,0 0 0,0 0 1,0 0-1,-1 1 1,1 42 475,-1-32-487,1-5-360,4 40 1056,-4-46-797,0-1-1,0 1 0,1 0 0,-1 0 1,0-1-1,0 1 0,1 0 1,-1-1-1,1 1 0,-1 0 1,1-1-1,-1 1 0,1-1 0,-1 1 1,1-1-1,-1 1 0,1-1 1,-1 1-1,1-1 0,1 1 1,-1-1-231,0 0 1,0 0-1,0 0 1,0 0-1,0 0 1,0 0 0,0-1-1,0 1 1,0 0-1,0-1 1,0 1-1,0-1 1,0 1 0,0-1-1,0 1 1,0-1-1,0 0 1,-1 1 0,1-1-1,1-1 1,11-12-7105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3.333"/>
    </inkml:context>
    <inkml:brush xml:id="br0">
      <inkml:brushProperty name="width" value="0.025" units="cm"/>
      <inkml:brushProperty name="height" value="0.025" units="cm"/>
    </inkml:brush>
  </inkml:definitions>
  <inkml:trace contextRef="#ctx0" brushRef="#br0">89 132 17649,'0'0'3443,"-9"4"-539,7-3-2754,-3 1 67,1-1-1,-1 1 1,1 0-1,0 1 1,0-1-1,0 1 1,0-1-1,0 1 1,0 0-1,1 1 1,0-1-1,-1 1 1,1-1-1,1 1 1,-1 0-1,0 0 1,1 0-1,0 1 1,0-1-1,0 0 1,0 1-1,1-1 1,0 1-1,-1 5 1,2-7-197,0 0 1,0-1 0,0 1-1,0-1 1,0 1 0,1-1 0,-1 1-1,1-1 1,0 1 0,0-1-1,0 1 1,0-1 0,0 0-1,0 0 1,1 1 0,1 2 0,-1-4-10,-1 0 0,1 0 1,0 0-1,0 0 0,-1 0 1,1-1-1,0 1 0,0 0 1,0-1-1,0 1 0,0-1 1,0 0-1,0 0 1,0 1-1,0-1 0,0 0 1,-1-1-1,1 1 0,0 0 1,0-1-1,0 1 0,0-1 1,3-1-1,2-1 14,-1 0 1,1-1-1,-1 0 0,0 0 1,0 0-1,0-1 0,-1 0 0,1 0 1,-1-1-1,0 1 0,-1-1 0,0 0 1,0-1-1,0 1 0,3-8 0,4-7-136,-2 0-1,0-1 0,8-34 1,-15 45 64,0-1 0,-1 1 0,0-23 1,-1 34 50,0-1 1,-1 1 0,1 0 0,-1 0 0,1 0 0,-1 0-1,1 0 1,0 0 0,-1 0 0,1-1 0,-1 1-1,1 0 1,-1 1 0,1-1 0,-1 0 0,1 0-1,-1 0 1,1 0 0,-1 0 0,1 0 0,0 0-1,-1 1 1,1-1 0,-1 0 0,1 0 0,0 1-1,-1-1 1,1 0 0,-1 1 0,-4 5 24,0 0 1,0 1-1,1-1 1,0 1-1,0 0 1,0 0-1,1 0 1,0 0-1,-3 12 1,0 2 154,1 0 1,-3 29 0,8-48-151,-1 6 44,0-1 0,0 1 0,1-1 1,0 1-1,0-1 0,1 1 0,2 7 1,-2-13-70,-1 0 0,1-1 0,0 1 1,0-1-1,0 0 0,0 1 0,0-1 0,1 0 1,-1 1-1,0-1 0,1 0 0,-1 0 0,1 0 1,-1 0-1,1 0 0,-1 0 0,1-1 0,0 1 1,-1 0-1,1-1 0,0 0 0,-1 1 0,1-1 1,0 0-1,0 0 0,-1 0 0,1 0 0,0 0 1,0 0-1,0 0 0,-1-1 0,1 1 0,0 0 1,3-2-1,1 0-43,1-1 0,-1 0 0,0 0-1,1 0 1,-1 0 0,-1-1 0,1 0 0,0 0 0,-1-1 0,0 0 0,0 0 0,7-9-1,4-5-404,-2-2 0,15-23-1,-48 140 2501,15-77-1926,2-1-1,0 1 1,2 19 0,0-38-152,0 1 0,0-1 0,0 1 0,0-1 0,0 1 0,0-1-1,0 1 1,0-1 0,0 1 0,0-1 0,1 0 0,-1 1 0,0-1 0,0 1 0,0-1 0,1 1 0,-1-1-1,0 0 1,1 1 0,-1-1 0,0 0 0,1 1 0,-1-1 0,1 0 0,-1 1 0,0-1 0,1 0 0,-1 0 0,1 1-1,-1-1 1,1 0 0,-1 0 0,1 0 0,-1 0 0,1 0 0,-1 0 0,1 0 0,-1 0 0,1 0 0,-1 0 0,1 0-1,-1 0 1,1 0 0,-1 0 0,1 0 0,-1 0 0,1-1 0,-1 1 0,0 0 0,1 0 0,-1 0 0,1-1 0,-1 1-1,1-1 1,1 0-230,0 0 0,0 0 0,0 0 0,-1 0-1,1 0 1,0-1 0,-1 1 0,1-1 0,-1 1-1,1-1 1,-1 0 0,2-3 0,3-18-5951,-2-4-2861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3.688"/>
    </inkml:context>
    <inkml:brush xml:id="br0">
      <inkml:brushProperty name="width" value="0.025" units="cm"/>
      <inkml:brushProperty name="height" value="0.025" units="cm"/>
    </inkml:brush>
  </inkml:definitions>
  <inkml:trace contextRef="#ctx0" brushRef="#br0">1 1 20467,'0'0'9065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4.029"/>
    </inkml:context>
    <inkml:brush xml:id="br0">
      <inkml:brushProperty name="width" value="0.025" units="cm"/>
      <inkml:brushProperty name="height" value="0.025" units="cm"/>
    </inkml:brush>
  </inkml:definitions>
  <inkml:trace contextRef="#ctx0" brushRef="#br0">1 145 11307,'0'0'13431,"0"-9"-11760,0 2-1522,1 1 1,0-1-1,0 1 0,1-1 0,0 1 1,0 0-1,1-1 0,0 1 0,0 0 1,0 1-1,0-1 0,1 1 0,0-1 1,0 1-1,1 0 0,0 0 0,0 1 1,0 0-1,0 0 0,0 0 0,1 0 1,0 1-1,-1 0 0,11-4 1,-15 7-145,0-1 0,0 1 1,0 0-1,0 0 1,0 0-1,-1-1 1,1 1-1,0 0 1,0 0-1,0 1 1,0-1-1,0 0 1,0 0-1,0 0 1,0 1-1,0-1 1,0 0-1,0 1 1,-1-1-1,1 1 1,0-1-1,0 1 1,0-1-1,-1 1 1,1 0-1,0-1 1,-1 1-1,1 0 1,0 0-1,0 0 1,0 2 27,0 0 1,0 0 0,0 0-1,0 0 1,-1 0-1,1 0 1,-1 0 0,0 0-1,0 6 1,-2 9 162,0 1 0,-8 26 0,9-41-180,-2 9 47,1-8-16,0 1 0,1 0 0,0 0 0,0-1 1,0 1-1,0 0 0,1 0 0,0 0 0,0 0 1,3 10-1,-3-15-35,1 1 0,0-2 0,0 1 0,0 0 0,0 0 0,0 0 1,0 0-1,0-1 0,0 1 0,0 0 0,0-1 0,0 1 0,1-1 0,-1 1 0,0-1 0,0 0 1,1 1-1,-1-1 0,0 0 0,0 0 0,1 0 0,-1 0 0,0 0 0,1 0 0,-1 0 0,0 0 1,0-1-1,1 1 0,-1 0 0,0-1 0,2 0 0,2-1 15,0 1 0,-1-1 0,1 0 0,-1-1 0,1 1 0,-1-1 0,5-3 0,2-5-2,0-1 0,0-1 0,-2 0 0,1 0 0,-2-1 1,0 0-1,0 0 0,-1-1 0,9-30 0,-16 46-24,0 1 1,0-1-1,0 1 0,0-1 0,1 1 1,-1-1-1,0 1 0,1-1 1,-1 1-1,1-1 0,-1 1 1,1-1-1,0 1 0,0-1 0,-1 0 1,1 1-1,0-1 0,0 0 1,0 0-1,0 0 0,1 0 1,-1 0-1,0 0 0,0 0 0,1 0 1,-1-1-1,1 1 0,-1 0 1,0-1-1,1 1 0,-1-1 1,1 1-1,-1-1 0,1 0 0,-1 0 1,1 1-1,0-1 0,-1 0 1,2-1-1,1 1 1,0 0-1,-1-1 1,1 0 0,0 1-1,-1-1 1,1-1 0,-1 1-1,0 0 1,1-1-1,-1 0 1,0 0 0,0 0-1,0 0 1,0 0 0,0 0-1,4-5 1,18-31-2,-45 124 0,17-75 0,1-1 0,0 1 0,0 0 0,1 0 0,1-1 0,0 1 0,0 0 0,3 16 0,-2-26-80,-1 0 0,0-1 0,1 1 0,-1 0 0,1 0 0,-1 0 0,1-1 0,-1 1 0,1 0 0,0-1 0,-1 1 0,1 0-1,0-1 1,0 1 0,-1-1 0,1 1 0,0-1 0,0 1 0,0-1 0,-1 0 0,1 1 0,0-1 0,0 0 0,0 0 0,0 0 0,0 0 0,0 1 0,0-1 0,0 0 0,0-1 0,0 1 0,-1 0 0,1 0 0,0 0 0,0 0 0,0-1 0,1 0-1,0 1-341,0-1-1,0 0 0,0 0 0,0 0 0,0 0 1,-1 0-1,1 0 0,0-1 0,-1 1 0,1-1 0,-1 1 1,1-1-1,-1 1 0,0-1 0,3-3 0,2-13-8123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4.388"/>
    </inkml:context>
    <inkml:brush xml:id="br0">
      <inkml:brushProperty name="width" value="0.025" units="cm"/>
      <inkml:brushProperty name="height" value="0.025" units="cm"/>
    </inkml:brush>
  </inkml:definitions>
  <inkml:trace contextRef="#ctx0" brushRef="#br0">0 0 20435,'0'0'12332,"23"35"-29500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247"/>
    </inkml:context>
    <inkml:brush xml:id="br0">
      <inkml:brushProperty name="width" value="0.025" units="cm"/>
      <inkml:brushProperty name="height" value="0.025" units="cm"/>
    </inkml:brush>
  </inkml:definitions>
  <inkml:trace contextRef="#ctx0" brushRef="#br0">25 1850 8616,'-6'27'113,"1"-8"-60,0 0 1,2 0-1,0 1 0,2 0 0,0 25 1,1-43-29,0-1 1,0 1 0,0-1-1,0 1 1,0-1 0,0 1 0,1-1-1,-1 1 1,1-1 0,-1 1-1,1-1 1,-1 0 0,1 1 0,0-1-1,0 0 1,0 0 0,0 0-1,0 1 1,0-1 0,0 0-1,0 0 1,0 0 0,0 0 0,0-1-1,1 1 1,-1 0 0,0 0-1,1-1 1,-1 1 0,0-1 0,1 1-1,-1-1 1,1 0 0,-1 0-1,1 1 1,-1-1 0,1 0 0,-1 0-1,1 0 1,-1-1 0,1 1-1,2-1 1,3 0 173,-1-1 1,1-1-1,-1 1 0,1-1 0,-1 0 1,0-1-1,0 1 0,8-8 0,52-48 1267,-3-4-1,90-114 1,-89 100-1010,649-729 912,54 50-1604,-704 703-417,-24 22-3344,-55 42-306,-31 23-3427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5.458"/>
    </inkml:context>
    <inkml:brush xml:id="br0">
      <inkml:brushProperty name="width" value="0.025" units="cm"/>
      <inkml:brushProperty name="height" value="0.025" units="cm"/>
    </inkml:brush>
  </inkml:definitions>
  <inkml:trace contextRef="#ctx0" brushRef="#br0">102 252 18642,'0'0'5973,"1"-9"-4414,-1-25 48,0 33-1574,0 1 0,0-1 0,0 1 1,-1-1-1,1 1 0,0-1 0,0 1 0,-1-1 0,1 1 0,0-1 1,0 1-1,-1 0 0,1-1 0,-1 1 0,1 0 0,0-1 1,-1 1-1,1 0 0,-1-1 0,1 1 0,-1 0 0,1 0 0,-1-1 1,1 1-1,-1 0 0,1 0 0,-1 0 0,1 0 0,-1 0 1,1 0-1,-1 0 0,1 0 0,-1 0 0,1 0 0,-1 0 0,0 0 1,1 0-1,-1 0 0,1 0 0,-1 1 0,1-1 0,-1 0 1,-20 9 120,15-4-79,1 0 0,0 1 0,0-1 0,0 1 0,0 0 0,1 1 0,0-1 0,0 1 0,1 0 0,0 0 0,0 0 0,0 0 0,1 0 0,0 1 0,1-1 0,0 1 0,0-1 0,0 1 0,1 0 0,0-1 0,2 11 0,-2-17-60,1 0 0,-1 0 0,1 0 1,0-1-1,0 1 0,-1 0 0,1 0 1,0-1-1,0 1 0,0 0 0,0-1 1,0 1-1,-1-1 0,1 1 0,0-1 0,0 0 1,1 1-1,-1-1 0,0 0 0,0 0 1,0 1-1,0-1 0,0 0 0,0 0 1,0 0-1,0 0 0,0-1 0,0 1 1,0 0-1,0 0 0,2-1 0,33-14 224,-24 4-263,0-1 1,-2 1 0,1-2 0,-1 0 0,-1 0-1,0-1 1,-1 0 0,-1 0 0,0 0 0,7-24-1,-6 13-75,0 0-1,-2-1 0,-1 0 0,-1 0 0,1-42 1,-40 156 825,27-63-561,1 0 1,2 1-1,1-1 1,1 1-1,1 0 1,2 48-1,0-72-171,0 0 0,0 0 0,0 0 0,1 1 0,-1-1 0,1 0 0,-1 0 0,1 0 0,0 0 0,-1 0 0,1 0 1,0 0-1,0-1 0,1 1 0,-1 0 0,0 0 0,1-1 0,-1 1 0,1-1 0,-1 1 0,1-1 0,0 0 0,-1 1 0,1-1 0,0 0 0,0 0 0,0 0 0,0-1 0,0 1 0,0 0 0,0-1 0,0 1 0,0-1 0,0 0 1,0 0-1,1 1 0,-1-2 0,0 1 0,0 0 0,3-1 0,0 0-35,1 0 0,0-1 0,0 1 0,-1-1 0,1-1 0,-1 1 1,1-1-1,-1 0 0,0 0 0,0-1 0,0 1 0,-1-1 0,7-7 0,-4 2 39,0-1-1,0-1 0,-1 1 1,0-1-1,-1-1 0,0 1 1,-1 0-1,0-1 0,-1 0 1,-1 0-1,0 0 0,0 0 1,0-20-1,-19 68 857,13-22-854,0-1 0,1 1 0,0 0 0,1 0 0,1 0 0,0 0 0,1 0 0,0 0 0,4 22 0,-3-34 0,-1 0 0,1 0 0,0 0 0,0 0 0,0-1 0,0 1 0,0 0 0,0 0 0,0-1 0,1 1 0,-1-1 0,0 1 0,1-1 0,0 0 0,-1 1 0,1-1 0,0 0 0,-1 0 0,1 0 0,0 0 0,0-1 0,0 1 0,0 0 0,0-1 0,0 0 0,0 1 0,0-1 0,0 0 0,0 0 0,0 0 0,0 0 0,0 0 0,0 0 0,4-2 0,0 1 0,-1 0 0,1-1 0,0 0 0,-1 0 0,0 0 0,0-1 0,0 0 0,0 0 0,0 0 0,0-1 0,5-4 0,-2-1 0,1-1 0,-1 0 0,-1 0 0,0-1 0,0 0 0,-1 0 0,0-1 0,-1 1 0,-1-1 0,1 0 0,3-25 0,-28 73 0,13-19 0,2 0 0,0 0 0,0 1 0,2 0 0,0 0 0,0 33 0,3-50 0,0 0 0,0 0 0,0 1 0,1-1 0,-1 0 0,0 0 0,1 1 0,-1-1 0,1 0 0,-1 0 0,1 0 0,-1 0 0,1 0 0,0 0 0,-1 0 0,1 0 0,0 0 0,0 0 0,0 0 0,0 0 0,0 0 0,0-1 0,0 1 0,0 0 0,0-1 0,0 1 0,1-1 0,-1 1 0,0-1 0,0 0 0,1 1 0,-1-1 0,0 0 0,0 0 0,1 0 0,-1 0 0,0 0 0,0 0 0,1 0 0,-1 0 0,0-1 0,0 1 0,1 0 0,-1-1 0,2 0 0,3-1 0,1 0 0,0 0 0,-1 0 0,1-1 0,-1 0 0,0-1 0,8-5 0,24-26 0,-30 26 0,0 0 0,1 1 0,0 0 0,0 1 0,14-8 0,-21 54 0,-5-25 0,2-7 0,0-1 0,1 1 0,-1 0 0,1-1 0,1 10 0,0-15 0,-1 0 0,0-1 0,1 1 0,0-1 0,-1 1 0,1-1 0,-1 1 0,1-1 0,-1 0 0,1 1 0,0-1 0,-1 0 0,1 1 0,0-1 0,0 0 0,-1 0 0,1 0 0,0 1 0,-1-1 0,1 0 0,0 0 0,0 0 0,-1 0 0,1 0 0,0-1 0,0 1 0,-1 0 0,2 0 0,22-6 0,-18 3 0,-1-1 0,0 1 0,0-1 0,0-1 0,0 1 0,-1-1 0,7-7 0,-7 7 0,-1 0 0,2 1 0,-1-1 0,0 1 0,1 0 0,0 1 0,0-1 0,6-2 0,-10 6 0,0 0 0,1 0 0,-1 1 0,0-1 0,0 1 0,1-1 0,-1 1 0,0 0 0,0-1 0,0 1 0,0 0 0,0 0 0,0 0 0,0-1 0,0 1 0,0 0 0,0 1 0,-1-1 0,1 0 0,0 0 0,-1 0 0,1 0 0,0 0 0,-1 1 0,0-1 0,1 0 0,-1 1 0,0 0 0,1 1 0,0-1 0,0 0 0,0 1 0,0-1 0,1 0 0,-1 0 0,0 0 0,1 0 0,0 0 0,-1 0 0,1-1 0,0 1 0,4 2 0,-2-3-14,-1-1 0,1 0 0,0 0 0,0 0-1,0 0 1,0 0 0,0-1 0,0 0 0,-1 0 0,1 0 0,0 0 0,0 0-1,-1-1 1,1 0 0,-1 1 0,0-2 0,1 1 0,3-4 0,-3 3-8,0 1 0,0-1 1,0 1-1,1-1 0,-1 1 1,1 1-1,-1-1 0,1 1 1,-1-1-1,1 1 0,6 0 1,-11 1 23,0 0 0,1 0 0,-1 1 0,1-1 0,-1 0 0,0 0 1,1 1-1,-1-1 0,0 0 0,1 0 0,-1 1 0,0-1 0,0 0 1,1 1-1,-1-1 0,0 0 0,0 1 0,1-1 0,-1 1 0,0-1 1,0 1-1,0-1 0,0 0 0,0 1 0,0-1 0,1 1 1,-1-1-1,0 1 0,0-1 0,0 0 0,-1 1 0,1-1 0,0 1 1,0 0-1,-3 26 246,1-2-43,3-25-205,0 1 0,-1-1 0,1 0 0,0 0 0,-1 1 0,1-1 0,0 0 0,0 0 0,-1 0 0,1 0 0,0 0 0,0 0 0,-1 0 0,1 0 0,0 0 0,-1-1 0,1 1 0,0 0 0,0 0 0,-1 0 0,1-1 0,0 1 0,-1-1 0,1 1 0,0-1 0,20-11 0,-19 11 0,11-9-134,-9 7 64,-1 0 0,1 1 0,0-1 0,0 1 0,1 0 0,-1-1 0,9-1 0,-12 13 300,-1-9-219,-1 1-1,1-1 1,0 1 0,0-1-1,-1 1 1,1 0-1,0-1 1,0 1-1,0-1 1,0 1-1,0 0 1,0-1-1,0 1 1,0-1-1,0 1 1,0 0 0,0-1-1,0 1 1,0-1-1,1 1 1,-1-1-1,0 1 1,0-1-1,1 1 1,-1-1-1,0 1 1,1-1-1,-1 1 1,0-1-1,1 1 1,-1-1 0,1 1-1,-1-1 1,1 0-1,-1 1 1,1-1-1,-1 0 1,1 1-1,-1-1 1,1 0-1,-1 0 1,1 0-1,0 1 1,13-4-1515,-7-9-4332,-1-5-5338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6.532"/>
    </inkml:context>
    <inkml:brush xml:id="br0">
      <inkml:brushProperty name="width" value="0.025" units="cm"/>
      <inkml:brushProperty name="height" value="0.025" units="cm"/>
    </inkml:brush>
  </inkml:definitions>
  <inkml:trace contextRef="#ctx0" brushRef="#br0">102 32 12236,'-21'-4'9465,"21"4"-9319,0 0 0,0 0-1,0 0 1,0 0-1,0-1 1,-1 1 0,1 0-1,0 0 1,0 0 0,0 0-1,0-1 1,0 1-1,0 0 1,0 0 0,0 0-1,0-1 1,0 1 0,0 0-1,0 0 1,0 0-1,0-1 1,0 1 0,0 0-1,0 0 1,0 0 0,0-1-1,0 1 1,0 0-1,0 0 1,0 0 0,0-1-1,0 1 1,0 0 0,0 0-1,0 0 1,1 0-1,-1-1 1,0 1 0,0 0-1,0 0 1,0 0-1,0 0 1,1-1 0,13-8 2933,6 3-3598,-12 4 625,-1 1 0,1 0 0,-1 0 0,1 1 0,0 0 0,-1 1-1,1-1 1,-1 1 0,1 1 0,10 2 0,-16-3-78,1 1 1,-1-1-1,0 0 0,1 1 0,-1-1 1,0 1-1,0 0 0,0 0 1,0-1-1,0 1 0,0 1 0,-1-1 1,1 0-1,-1 0 0,1 1 0,-1-1 1,0 1-1,0-1 0,0 1 0,0-1 1,0 1-1,-1 0 0,1-1 1,-1 1-1,0 0 0,0-1 0,0 1 1,0 0-1,0 0 0,0-1 0,-1 1 1,-1 3-1,0 4-28,-1 0 0,-1-1 0,1 0 0,-2 1 0,1-1 0,-1-1 0,-1 1 0,1-1 0,-1 0 0,-14 14 0,-10 9 0,-39 29 0,60-52 0,-2 1 0,7-5 0,1 0 0,-1-1 0,0 1 0,0-1 0,0 0 0,-1 0 0,1-1 0,-1 1 0,0-1 0,1 0 0,-11 3 0,15-6 0,0 1 0,0 0 0,-1 0 0,1 0 0,0 0 0,0 0 0,0-1 0,-1 1 0,1 0 0,0 0 0,0 0 0,0 0 0,0-1 0,0 1 0,0 0 0,-1 0 0,1-1 0,0 1 0,0 0 0,0 0 0,0 0 0,0-1 0,0 1 0,0 0 0,0 0 0,0-1 0,0 1 0,0 0 0,0 0 0,0-1 0,0 1 0,0 0 0,0 0 0,0-1 0,1 1 0,-1 0 0,0 0 0,0 0 0,0-1 0,0 1 0,0 0 0,1 0 0,-1 0 0,0-1 0,0 1 0,0 0 0,0 0 0,1 0 0,-1 0 0,0 0 0,0 0 0,0-1 0,1 1 0,-1 0 0,0 0 0,0 0 0,1 0 0,-1 0 0,1 0 0,12-12 0,1 7 0,0 1 0,-1 0 0,1 1 0,0 1 0,1 0 0,27 0 0,87 7 0,-127-5 0,47 11-1462,-3-1-6311,-33-9-8937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7.807"/>
    </inkml:context>
    <inkml:brush xml:id="br0">
      <inkml:brushProperty name="width" value="0.025" units="cm"/>
      <inkml:brushProperty name="height" value="0.025" units="cm"/>
    </inkml:brush>
  </inkml:definitions>
  <inkml:trace contextRef="#ctx0" brushRef="#br0">66 243 7687,'0'0'5568,"-9"9"-2242,-30 30-785,38-38-2293,-1 0 1,1 0-1,0 1 0,0-1 0,-1 0 0,1 1 1,0-1-1,0 0 0,0 1 0,0 0 0,1-1 1,-1 1-1,0-1 0,1 1 0,-1 0 1,1-1-1,-1 1 0,1 0 0,0 0 0,0-1 1,0 1-1,0 0 0,0 0 0,0-1 0,0 1 1,1 0-1,0 1 0,-1-2-114,1 0-1,0 0 1,0-1 0,0 1-1,0 0 1,0-1 0,0 1-1,0-1 1,0 1-1,0-1 1,0 0 0,0 1-1,0-1 1,0 0 0,0 0-1,0 0 1,1 0 0,-1 0-1,0 0 1,0 0 0,0 0-1,0 0 1,0 0-1,0 0 1,0-1 0,0 1-1,0-1 1,1 1 0,-1-1-1,-1 1 1,1-1 0,2-1-1,13-10 185,0-1-1,-1-1 0,0 0 1,-1-1-1,-1-1 1,16-23-1,-16 21-254,18-21-63,-11 15 0,-1-1 0,-1-1 0,26-49 0,-44 75 0,0 0 0,0-1 0,0 1 0,1 0 0,-1-1 0,0 1 0,0 0 0,0-1 0,0 1 0,0 0 0,0-1 0,1 1 0,-1 0 0,0 0 0,0-1 0,0 1 0,1 0 0,-1 0 0,0-1 0,0 1 0,1 0 0,-1 0 0,0 0 0,0-1 0,1 1 0,-1 0 0,0 0 0,1 0 0,-1 0 0,0 0 0,1 0 0,-1 0 0,0 0 0,1-1 0,-1 1 0,1 0 0,5 12 0,-1 20 0,-8 7 0,-1 0 0,-15 64 0,-5 39 0,19-23 0,21-157 0,-10 3-2859,1-50-12182,-6 58 5651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8.352"/>
    </inkml:context>
    <inkml:brush xml:id="br0">
      <inkml:brushProperty name="width" value="0.025" units="cm"/>
      <inkml:brushProperty name="height" value="0.025" units="cm"/>
    </inkml:brush>
  </inkml:definitions>
  <inkml:trace contextRef="#ctx0" brushRef="#br0">31 338 9257,'0'0'3993,"-4"9"-432,-7 15-1915,0-1 1674,6-13 4003,82-143-5574,-53 97-1679,-2-1-1,-2-2 1,-1 0 0,27-80 0,-47 126-55,0 1 0,1 0 0,0-1 0,1 1 0,1 11 0,1 17 113,-10 149 507,0 34 81,6-217-950,1 0 0,1 0-1,-1 0 1,0-1 0,0 1 0,1 0 0,-1 0-1,1-1 1,-1 1 0,1 0 0,0-1 0,0 1 0,0 0-1,0-1 1,0 1 0,0-1 0,0 1 0,2 1-1,-3-3 124,0 0 1,1 0-1,-1 0 0,0 0 0,0 0 0,1 0 0,-1 0 0,0 1 0,0-1 0,1 0 0,-1 0 0,0 0 0,0 0 0,1 0 0,-1 0 0,0 0 0,1 0 0,-1-1 0,0 1 0,0 0 0,1 0 0,-1 0 0,0 0 0,0 0 0,0 0 0,1 0 0,-1-1 0,0 1 0,0 0 0,1 0 1,-1 0-1,0 0 0,0-1 0,0 1 0,0 0 0,1 0 0,-1-1 0,4-20-4238,-4 1-5570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3.382"/>
    </inkml:context>
    <inkml:brush xml:id="br0">
      <inkml:brushProperty name="width" value="0.025" units="cm"/>
      <inkml:brushProperty name="height" value="0.025" units="cm"/>
    </inkml:brush>
  </inkml:definitions>
  <inkml:trace contextRef="#ctx0" brushRef="#br0">1 1 12620,'0'0'14083,"0"8"-13603,1-2-460,0-1 1,0 0-1,1 0 1,-1 0-1,1 0 1,0-1-1,0 1 0,1 0 1,0-1-1,-1 1 1,1-1-1,1 0 1,-1 0-1,1 0 0,-1-1 1,1 1-1,0-1 1,1 0-1,-1 0 1,0 0-1,1-1 0,8 4 1,16 5-1416,-9-10-6435,-13-3 1958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3.711"/>
    </inkml:context>
    <inkml:brush xml:id="br0">
      <inkml:brushProperty name="width" value="0.025" units="cm"/>
      <inkml:brushProperty name="height" value="0.025" units="cm"/>
    </inkml:brush>
  </inkml:definitions>
  <inkml:trace contextRef="#ctx0" brushRef="#br0">190 0 12556,'0'0'11440,"-7"11"-11184,-23 39 404,3 2 0,2 0-1,2 2 1,2 0 0,3 1-1,-13 71 1,27-98-1824,3-14-1244,-2 0-4505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4.193"/>
    </inkml:context>
    <inkml:brush xml:id="br0">
      <inkml:brushProperty name="width" value="0.025" units="cm"/>
      <inkml:brushProperty name="height" value="0.025" units="cm"/>
    </inkml:brush>
  </inkml:definitions>
  <inkml:trace contextRef="#ctx0" brushRef="#br0">24 194 512,'0'0'19678,"-4"9"-17740,0-1-1331,2-6-393,0 1 1,0 0-1,1 0 1,0 0-1,-1-1 1,1 1-1,0 0 1,0 1-1,0-1 0,1 0 1,-1 0-1,1 3 1,2-6-9,-1-1-1,1 1 1,0-1 0,-1 1-1,1-1 1,0 0 0,-1 0 0,1 0-1,-1 0 1,0 0 0,1 0 0,1-3-1,97-121 829,-10 11-1059,-96 161-455,-6 0 311,2-8 322,-5 43-1,13-67-846,2-1-1,-1 0 0,4 25 0,3-22-3330,4-12-2498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6.864"/>
    </inkml:context>
    <inkml:brush xml:id="br0">
      <inkml:brushProperty name="width" value="0.025" units="cm"/>
      <inkml:brushProperty name="height" value="0.025" units="cm"/>
    </inkml:brush>
  </inkml:definitions>
  <inkml:trace contextRef="#ctx0" brushRef="#br0">25 132 2274,'7'-21'3268,"-2"-1"0,4-27 0,-7 9 4299,-15 73-5634,2 14-1471,2 0-1,2 0 1,2 0 0,3 1 0,5 84-1,-3-131-448,0 1 0,0-1 0,0 0 0,0 1 0,1-1 0,-1 0 0,0 0 0,1 1 0,-1-1 0,1 0 0,-1 0 0,1 0 0,0 1 0,-1-1 0,1 0 0,0 0 0,0 0 1,0 0-1,0 0 0,0-1 0,0 1 0,0 0 0,0 0 0,0-1 0,0 1 0,1 0 0,-1-1 0,0 1 0,0-1 0,1 0 0,-1 1 0,0-1 0,0 0 0,1 0 0,-1 0 0,0 0 0,1 0 0,-1 0 0,0 0 0,1 0 0,-1 0 0,0-1 0,0 1 0,1-1 0,-1 1 0,0-1 0,2 0 0,4-2 65,-1 0 1,1 0 0,-1-1 0,1 0 0,-1 0-1,0-1 1,5-5 0,7-9 43,0-1 0,-1-1 1,-2 0-1,16-28 0,-22 34-80,-1-1-1,-1 0 1,0 0 0,-1 0 0,-1-1-1,0 0 1,2-23 0,-9 29 165,-6 19-145,-8 20-96,6-2 86,0 0 0,2 1 0,1 0 0,1 1 0,1-1 0,1 1 0,1 43 0,3-68-48,0-1 0,0 0 1,0 0-1,0 1 0,1-1 0,-1 0 0,1 0 1,0 1-1,-1-1 0,1 0 0,0 0 0,0 0 1,0 0-1,0 0 0,1 0 0,-1-1 0,1 1 0,-1 0 1,1 0-1,-1-1 0,1 1 0,3 1 0,-1-1-32,0 0 0,-1-1-1,1 1 1,0-1-1,0 0 1,0 0-1,1-1 1,-1 1 0,0-1-1,0 0 1,8 0-1,-3-1-466,0 0 0,-1-1 0,1 0 0,0 0 0,10-5 0,-13 5-479,-1 0 0,0-1 0,0 0 0,0 0 0,-1 0-1,1 0 1,7-8 0,8-15-6729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7.221"/>
    </inkml:context>
    <inkml:brush xml:id="br0">
      <inkml:brushProperty name="width" value="0.025" units="cm"/>
      <inkml:brushProperty name="height" value="0.025" units="cm"/>
    </inkml:brush>
  </inkml:definitions>
  <inkml:trace contextRef="#ctx0" brushRef="#br0">93 1 14157,'0'0'5953,"-8"8"-5681,1 2-92,-1 0 0,2 0 0,0 1 0,0 0 0,0 0 0,2 0 0,-1 0 0,1 1 0,1 0 0,-3 19 0,-5 47 1531,-1 151 0,12-226-1726,0 0 0,0 1 0,0-1 0,1 1 0,-1-1-1,1 1 1,0-1 0,0 0 0,0 1 0,0-1 0,1 0-1,-1 0 1,1 0 0,0 0 0,0 0 0,0 0 0,0-1-1,1 1 1,-1-1 0,1 1 0,-1-1 0,6 3 0,-4-3-249,-1 0 0,1-1 1,0 0-1,0 0 1,0 0-1,0 0 0,0 0 1,0-1-1,0 0 0,0 0 1,0 0-1,0 0 0,0-1 1,0 1-1,0-1 1,0 0-1,0 0 0,0-1 1,6-3-1,23-17-3147,-4-8-1778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7.562"/>
    </inkml:context>
    <inkml:brush xml:id="br0">
      <inkml:brushProperty name="width" value="0.025" units="cm"/>
      <inkml:brushProperty name="height" value="0.025" units="cm"/>
    </inkml:brush>
  </inkml:definitions>
  <inkml:trace contextRef="#ctx0" brushRef="#br0">209 0 11371,'0'0'9732,"-1"11"-8723,-4 18-393,-1 1 1,-1-1 0,-2-1 0,-20 45 0,-67 114 1279,93-181-2017,-10 14 68,8-18-1645,3-13-2457,2-45-5427,-3 20 2391</inkml:trace>
  <inkml:trace contextRef="#ctx0" brushRef="#br0" timeOffset="1">0 137 10890,'0'0'10602,"4"59"-9481,21-37-448,9-2-64,8-4-449,4 0 0,9-5-224,-4-6-2146,-5-5-1506,-11 0-3491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577"/>
    </inkml:context>
    <inkml:brush xml:id="br0">
      <inkml:brushProperty name="width" value="0.025" units="cm"/>
      <inkml:brushProperty name="height" value="0.025" units="cm"/>
    </inkml:brush>
  </inkml:definitions>
  <inkml:trace contextRef="#ctx0" brushRef="#br0">32 1885 14286,'-5'14'-50,"-1"1"35,1-1 0,1 1 1,0 0-1,-3 25 1,7-39 7,0 0 1,0 0-1,0 0 1,0 0-1,0 0 1,0-1-1,0 1 1,0 0-1,0 0 1,0 0-1,0 0 1,1 0-1,-1-1 1,0 1-1,1 0 1,-1 0-1,0 0 1,1-1-1,-1 1 1,1 0-1,-1-1 0,1 1 1,0 0-1,-1-1 1,1 1-1,0-1 1,-1 1-1,1-1 1,0 1-1,-1-1 1,1 1-1,2 0 1,-1-1-11,1 0 0,0 0 0,-1 0 0,1 0 1,-1-1-1,1 1 0,0-1 0,-1 1 0,1-1 0,3-2 0,10-3 58,-1-2-1,0 0 1,0-1-1,-1 0 1,0-1-1,15-15 1,77-80 550,-75 71-361,545-628 2286,-293 326-2442,-146 174-113,3-6-1140,234-217 0,-367 378 1020,4-4-421,1 1 1,0 0 0,1 0-1,0 1 1,0 1-1,1 0 1,23-9 0,-38 17 536,1 1 1,0-1 0,-1 0 0,1 1-1,0-1 1,0 0 0,0 1 0,-1-1-1,1 1 1,0-1 0,0 0 0,0 1-1,0-1 1,0 1 0,0-1 0,0 0-1,0 1 1,0-1 0,0 1 0,0-1-1,0 1 1,0-1 0,0 0 0,0 1-1,0-1 1,0 1 0,0-1 0,1 0-1,-1 1 1,0-1 0,0 0 0,0 1-1,1-1 1,-1 0 0,0 1 0,1-1-1,-1 0 1,0 1 0,0-1 0,1 0-1,-1 0 1,1 0 0,-1 1 0,0-1-1,1 0 1,-1 0 0,0 0 0,1 0-1,-1 0 1,1 1 0,-1-1 0,1 0-1,-1 0 1,0 0 0,1 0 0,-1 0-1,1 0 1,-1-1 0,0 1 0,1 0-1,-1 0 1,1 0 0,-1 0-1,1-1 1,-23 34-2363,-25 16-1364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8.487"/>
    </inkml:context>
    <inkml:brush xml:id="br0">
      <inkml:brushProperty name="width" value="0.025" units="cm"/>
      <inkml:brushProperty name="height" value="0.025" units="cm"/>
    </inkml:brush>
  </inkml:definitions>
  <inkml:trace contextRef="#ctx0" brushRef="#br0">98 165 9417,'0'0'3769,"-9"6"-2045,-3 3-1216,0 0 574,0 0 0,0-1 0,-25 12 1,36-22-920,1 1-1,-1-1 1,1 1 0,0 0 0,-1-1 0,1 1-1,0-1 1,0 1 0,0-1 0,0 1 0,0-1 0,0 1-1,0-1 1,1 1 0,0-2 0,5-17 13,1 1 0,1 0 0,17-29 0,2-4-42,-18 29-159,1 3 434,-7 46-227,-7 62-112,2-50-5,1 0 1,4 43 0,-3-79-100,0-1 0,0 1 0,1-1 0,-1 1 0,0-1 1,1 1-1,-1-1 0,0 1 0,1-1 0,0 0 0,-1 1 1,1-1-1,0 0 0,0 1 0,0-1 0,-1 0 0,1 0 0,0 0 1,1 0-1,-1 0 0,0 0 0,0 0 0,0 0 0,1 0 1,-1-1-1,0 1 0,1 0 0,-1-1 0,1 1 0,-1-1 0,0 0 1,1 1-1,-1-1 0,1 0 0,-1 0 0,1 0 0,-1 0 1,1 0-1,-1 0 0,1 0 0,-1-1 0,1 1 0,-1 0 0,1-1 1,-1 1-1,2-2 0,4 0-337,-1-1 1,0 0-1,-1 0 1,1 0-1,0-1 1,-1 0 0,0 0-1,0 0 1,6-8-1,10-19-5693,-3-7-4805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8.809"/>
    </inkml:context>
    <inkml:brush xml:id="br0">
      <inkml:brushProperty name="width" value="0.025" units="cm"/>
      <inkml:brushProperty name="height" value="0.025" units="cm"/>
    </inkml:brush>
  </inkml:definitions>
  <inkml:trace contextRef="#ctx0" brushRef="#br0">62 1 13132,'0'0'7271,"-54"46"-6182,47-32-64,6 2-704,1-1-321,0 0-32,13 2 0,0-2-97,5-1-992,-1-2-993,-3-6-1409,-2-4-1986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9.323"/>
    </inkml:context>
    <inkml:brush xml:id="br0">
      <inkml:brushProperty name="width" value="0.025" units="cm"/>
      <inkml:brushProperty name="height" value="0.025" units="cm"/>
    </inkml:brush>
  </inkml:definitions>
  <inkml:trace contextRef="#ctx0" brushRef="#br0">175 0 10314,'0'0'10265,"-3"14"-9571,-19 62 265,-3-2-1,-3 0 0,-42 78 0,56-135-1097,14-17 74,0 0 0,-1 0 0,1 0-1,0 0 1,-1 0 0,1 0 0,0-1 0,0 1 0,-1 0-1,1 0 1,0 0 0,0 0 0,-1 0 0,1-1-1,0 1 1,0 0 0,-1 0 0,1 0 0,0-1 0,0 1-1,0 0 1,-1 0 0,1-1 0,0 1 0,0 0 0,0 0-1,0-1 1,0 1 0,0 0 0,-1-1 0,1 1 0,0 0-1,0-1 1,0 1 0,0 0 0,0-1 0,-2-46-7151,2 29 4677,-3-17-4529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9.679"/>
    </inkml:context>
    <inkml:brush xml:id="br0">
      <inkml:brushProperty name="width" value="0.025" units="cm"/>
      <inkml:brushProperty name="height" value="0.025" units="cm"/>
    </inkml:brush>
  </inkml:definitions>
  <inkml:trace contextRef="#ctx0" brushRef="#br0">1 1 10442,'0'0'12588,"59"35"-12428,-22-22-96,0 0-384,-1-2-2083,-2-5-1408,-7-3-1250,-9-3-3683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0.021"/>
    </inkml:context>
    <inkml:brush xml:id="br0">
      <inkml:brushProperty name="width" value="0.025" units="cm"/>
      <inkml:brushProperty name="height" value="0.025" units="cm"/>
    </inkml:brush>
  </inkml:definitions>
  <inkml:trace contextRef="#ctx0" brushRef="#br0">9 104 9513,'0'0'7490,"-3"-9"-6022,2 5-1329,0 1 1,0-1-1,0 1 1,0-1-1,1 1 1,-1-1-1,1 0 1,0 1-1,0-1 1,1 0-1,-1 1 1,1-1-1,0 1 1,1-6-1,0 6-29,-1 1-1,1-1 1,0 1-1,0 0 1,0 0-1,0 0 1,0 0-1,0 0 0,0 0 1,0 1-1,1-1 1,-1 1-1,1-1 1,-1 1-1,1 0 0,0 0 1,-1 0-1,1 0 1,0 1-1,0-1 1,0 1-1,-1 0 0,6-1 1,-6 1-81,0 0-1,1 0 1,-1 0-1,0 0 1,0 0 0,0 1-1,0-1 1,0 1 0,1-1-1,-1 1 1,0 0-1,0-1 1,0 1 0,-1 0-1,1 0 1,0 1 0,0-1-1,0 0 1,-1 1-1,1-1 1,-1 1 0,1-1-1,1 3 1,-1 1 101,1-1 0,-1 1 1,0-1-1,-1 1 0,1-1 0,-1 1 0,0 0 0,0 0 1,0 0-1,-1 5 0,1 6 219,-2-1 1,0 1-1,-1-1 0,0 0 1,-1 0-1,-6 16 0,5-20-132,0 0 0,-1 0 1,0-1-1,-1 1 0,0-1 0,-1-1 0,0 0 0,-11 13 0,53-23-989,-23 2 631,114-8-2550,-45-8-4131,-43 2-1313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1.446"/>
    </inkml:context>
    <inkml:brush xml:id="br0">
      <inkml:brushProperty name="width" value="0.025" units="cm"/>
      <inkml:brushProperty name="height" value="0.025" units="cm"/>
    </inkml:brush>
  </inkml:definitions>
  <inkml:trace contextRef="#ctx0" brushRef="#br0">0 37 9737,'0'0'8451,"10"-7"-7517,-4 2-678,-4 3-195,0 0 0,0 0 0,0 0 0,1 0 0,-1 0 0,0 0 1,1 1-1,-1 0 0,1-1 0,-1 1 0,1 0 0,0 0 0,0 0 0,-1 0 0,1 1 0,0-1 0,0 1 1,0 0-1,0 0 0,-1 0 0,1 0 0,0 0 0,0 0 0,4 2 0,12 7 183,-1 0 1,0 1-1,-1 1 1,-1 0-1,1 2 0,-2 0 1,0 0-1,0 2 1,-1 0-1,-1 0 0,-1 1 1,0 1-1,-1 0 0,-1 1 1,0 0-1,-2 0 1,12 34-1,-13-29-204,-1 0 0,0 0 0,-2 1-1,-1-1 1,-1 1 0,-1 0 0,-1 0 0,-1 0 0,-1-1 0,-1 1-1,-1 0 1,-1-1 0,-1 0 0,-17 40 0,15-44-275,-31 63 240,14-45-2176,-3-10-3516,9-20-2838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6.071"/>
    </inkml:context>
    <inkml:brush xml:id="br0">
      <inkml:brushProperty name="width" value="0.025" units="cm"/>
      <inkml:brushProperty name="height" value="0.025" units="cm"/>
    </inkml:brush>
  </inkml:definitions>
  <inkml:trace contextRef="#ctx0" brushRef="#br0">1 0 13773,'3'10'8871,"4"1"-3505,18 12-1892,30 16-2789,-43-32-641,0 0-1,0-1 1,1 0 0,-1 0-1,1-1 1,0-1-1,1-1 1,-1 1-1,1-2 1,-1 0 0,17 0-1,-30-2-228,1-1-1,0 1 0,0 0 0,0-1 1,-1 1-1,1-1 0,0 1 1,-1-1-1,1 1 0,-1-1 1,1 0-1,0 1 0,-1-1 0,1 0 1,-1 1-1,0-1 0,1 0 1,-1 0-1,1 0 0,-1 1 1,0-1-1,0 0 0,0 0 0,1 0 1,-1 0-1,0 0 0,4-30-7609,-3 25 5160,2-21-8335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6.410"/>
    </inkml:context>
    <inkml:brush xml:id="br0">
      <inkml:brushProperty name="width" value="0.025" units="cm"/>
      <inkml:brushProperty name="height" value="0.025" units="cm"/>
    </inkml:brush>
  </inkml:definitions>
  <inkml:trace contextRef="#ctx0" brushRef="#br0">88 1 14253,'0'0'16106,"-1"10"-15251,-5 98-136,4-57-302,-16 102 0,-5-64-417,12-46 0,1-1 0,-6 58 0,22-128-8584,0 9 1793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7.184"/>
    </inkml:context>
    <inkml:brush xml:id="br0">
      <inkml:brushProperty name="width" value="0.025" units="cm"/>
      <inkml:brushProperty name="height" value="0.025" units="cm"/>
    </inkml:brush>
  </inkml:definitions>
  <inkml:trace contextRef="#ctx0" brushRef="#br0">0 319 11339,'0'0'20302,"2"-4"-19352,99-311-774,-93 394-176,-11 54 0,1 66 0,10-160-1154,-4-32-151,-4-27-363,-6-11-8848,4 10 2385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7.727"/>
    </inkml:context>
    <inkml:brush xml:id="br0">
      <inkml:brushProperty name="width" value="0.025" units="cm"/>
      <inkml:brushProperty name="height" value="0.025" units="cm"/>
    </inkml:brush>
  </inkml:definitions>
  <inkml:trace contextRef="#ctx0" brushRef="#br0">1 260 16207,'0'0'15508,"2"-4"-14621,11-18-847,-1-2 1,-1 1 0,-2-1 0,8-26 0,-6 15-60,21-42-1,-32 77 20,1 0 0,-1 0 0,0 0 0,0 0 0,1 0 0,-1 0 0,0 0 0,0 0 0,1 0 0,-1 0 0,0 0 0,0 0 0,1 0 0,-1 0 0,0 1 0,0-1 0,1 0 0,-1 0 0,0 0 0,0 0 0,0 0 0,1 1 0,-1-1 0,0 0 0,0 0 0,0 1 0,0-1 0,1 0 0,-1 0 0,0 0 0,0 1 0,0-1 0,0 0 0,0 0 0,0 1 0,0-1 0,0 0 0,0 1 0,0-1 0,0 0 0,0 0 0,0 1 0,0-1 0,0 0 0,0 0 0,0 1 0,0-1 0,4 17 0,3 30 0,-3 0 0,-2 55 0,-2-56 0,1-1 0,13 73 0,-6-85 0,-4-20 0,-1 0 0,0 0 0,1 22 0,-8-59-2107,-9-17-5358,2 10 2848,5 12-1789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949"/>
    </inkml:context>
    <inkml:brush xml:id="br0">
      <inkml:brushProperty name="width" value="0.025" units="cm"/>
      <inkml:brushProperty name="height" value="0.025" units="cm"/>
    </inkml:brush>
  </inkml:definitions>
  <inkml:trace contextRef="#ctx0" brushRef="#br0">121 1598 7976,'-35'67'1786,"-21"45"-658,50-98-1014,1 0 0,0 0-1,1 0 1,1 0-1,0 1 1,0 15 0,2-29-107,1 0 0,0 0-1,0 0 1,0 1 0,0-1 0,0 0 0,0 0 0,1 0 0,-1 1 0,0-1 0,1 0 0,-1 0 0,0 0-1,1 0 1,-1 0 0,1 0 0,0 0 0,-1 0 0,1 0 0,0 0 0,0 0 0,0 0 0,-1 0 0,1-1-1,0 1 1,0 0 0,0-1 0,2 2 0,-1-2 8,1 1-1,0 0 0,-1-1 1,1 0-1,0 0 1,0 0-1,-1 0 1,1 0-1,0 0 1,-1-1-1,1 1 0,3-2 1,5-2 60,1 0 0,-1 0 0,0-2 0,-1 1 0,13-9 0,63-57 921,-3-3 0,127-146 0,-142 146-701,190-209 250,222-236-73,20 27-1873,-488 481 1108,82-72-1462,-30 33-3297,-53 43 637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8.195"/>
    </inkml:context>
    <inkml:brush xml:id="br0">
      <inkml:brushProperty name="width" value="0.025" units="cm"/>
      <inkml:brushProperty name="height" value="0.025" units="cm"/>
    </inkml:brush>
  </inkml:definitions>
  <inkml:trace contextRef="#ctx0" brushRef="#br0">55 170 14542,'0'0'4335,"-7"9"-2867,2-5-891,-26 33-150,29-35 131,1 1 1,0-1-1,-1 1 1,1-1-1,0 1 1,0-1-1,0 1 1,1-1 0,-1 1-1,0 5 2051,9-34-1019,110-200-116,-118 226-1478,0 0 0,0 0 1,0 0-1,0 1 0,0-1 0,0 0 1,0 0-1,0 0 0,0 0 0,0 1 1,0-1-1,0 0 0,0 0 0,0 0 1,0 0-1,1 0 0,-1 1 1,0-1-1,0 0 0,0 0 0,0 0 1,0 0-1,0 0 0,0 0 0,0 1 1,0-1-1,1 0 0,-1 0 0,0 0 1,0 0-1,0 0 0,0 0 0,0 0 1,1 0-1,-1 0 0,0 0 0,0 0 1,0 0-1,0 0 0,0 0 1,1 0-1,-1 0 0,0 0 0,0 0 1,0 0-1,0 0 0,1 0 0,-1 0 1,0 0-1,0 0 0,0 0 0,0 0 1,0 0-1,1 0 0,-1 0 0,0 0 1,0 0-1,0-1 0,0 1 0,0 0 1,0 0-1,0 0 0,1 0 0,-1 0 1,0 0-1,0 0 0,0-1 1,0 1-1,6 24-15,2 32 98,5 203 174,-9-111-148,-1-142-511,2-13-795,2-14-3481,-7 0-2706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31.074"/>
    </inkml:context>
    <inkml:brush xml:id="br0">
      <inkml:brushProperty name="width" value="0.025" units="cm"/>
      <inkml:brushProperty name="height" value="0.025" units="cm"/>
    </inkml:brush>
  </inkml:definitions>
  <inkml:trace contextRef="#ctx0" brushRef="#br0">41 170 6374,'0'0'12102,"-7"9"-10789,-1 0-854,-17 28 3070,27-55-1052,7-2-2370,1 1-1,0 1 0,1 0 1,20-24-1,14-23-40,-28 43 447,-17 22-495,0 0 1,0 0 0,1 0 0,-1-1 0,0 1-1,0 0 1,1 0 0,-1 0 0,0 0-1,0-1 1,1 1 0,-1 0 0,0 0-1,1 0 1,-1 0 0,0 0 0,0 0 0,1 0-1,-1 0 1,0 0 0,1 0 0,-1 0-1,0 0 1,1 0 0,-1 0 0,0 0-1,0 0 1,1 0 0,-1 0 0,0 1 0,1-1-1,-1 0 1,0 0 0,0 0 0,1 0-1,-1 1 1,2 2 53,-1 1 0,0-1-1,0 1 1,0-1 0,0 1 0,-1-1 0,0 1-1,1-1 1,-1 1 0,-1 5 0,0 65 1606,3 84-276,-2-155-1387,1 1 0,0-1 1,-1 0-1,1 0 0,0 0 0,1 0 1,-1 0-1,1 0 0,-1 0 0,1 0 1,0 0-1,0-1 0,4 5 0,-5-6-148,0 0 0,-1-1-1,1 1 1,0 0 0,0-1-1,1 1 1,-1 0 0,0-1-1,0 1 1,0-1 0,0 0-1,0 1 1,1-1 0,-1 0-1,0 0 1,2 0-1,-2 0-286,0 0 0,1 0-1,-1-1 1,0 1-1,0-1 1,0 1-1,1-1 1,-1 1 0,0-1-1,0 0 1,0 1-1,0-1 1,0 0-1,0 0 1,0 0 0,0 0-1,-1 0 1,2-2-1,7-14-9903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0.535"/>
    </inkml:context>
    <inkml:brush xml:id="br0">
      <inkml:brushProperty name="width" value="0.025" units="cm"/>
      <inkml:brushProperty name="height" value="0.025" units="cm"/>
    </inkml:brush>
  </inkml:definitions>
  <inkml:trace contextRef="#ctx0" brushRef="#br0">97 0 7175,'-4'3'2658,"-4"6"-1601,-2 4-64,3 1-32,-3 2-384,2 6 223,-2 1-95,2 4-256,0 4-289,3 1-96,-1 2-32,1 0-641,-2-5-2850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18.025"/>
    </inkml:context>
    <inkml:brush xml:id="br0">
      <inkml:brushProperty name="width" value="0.025" units="cm"/>
      <inkml:brushProperty name="height" value="0.025" units="cm"/>
    </inkml:brush>
  </inkml:definitions>
  <inkml:trace contextRef="#ctx0" brushRef="#br0">0 0 12460,'0'0'16714,"10"9"-16094,40 45 89,58 57 754,-96-104-2450,-11-7 706,-1 0 1,1 0-1,-1 0 0,1 1 1,-1-1-1,1 0 0,-1 0 1,1 0-1,-1 0 0,1 0 0,-1 0 1,1 0-1,-1 0 0,1 0 1,-1 0-1,1 0 0,-1-1 1,1 1-1,-1 0 0,1 0 0,-1 0 1,1-1-1,-1 1 0,1 0 1,-1 0-1,0-1 0,1 1 1,-1-1-1,1 1 0,-1 0 0,0-1 1,1 1-1,-1-1 0,0 1 1,0 0-1,1-1 0,-1 0 1,3-11-6132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18.414"/>
    </inkml:context>
    <inkml:brush xml:id="br0">
      <inkml:brushProperty name="width" value="0.025" units="cm"/>
      <inkml:brushProperty name="height" value="0.025" units="cm"/>
    </inkml:brush>
  </inkml:definitions>
  <inkml:trace contextRef="#ctx0" brushRef="#br0">134 1 14542,'0'0'11803,"-4"9"-11435,-19 35 128,2 2 0,2 0-1,2 1 1,2 1 0,3 1 0,-9 66-1,20-114-611,1-1 0,0 0-1,0 0 1,0 1 0,0-1 0,0 0-1,0 1 1,0-1 0,0 0 0,0 0 0,0 1-1,0-1 1,0 0 0,0 1 0,0-1-1,0 0 1,0 0 0,0 1 0,0-1-1,0 0 1,0 1 0,0-1 0,0 0-1,0 0 1,1 1 0,-1-1 0,0 0-1,0 0 1,0 0 0,1 1 0,-1-1-1,0 0 1,0 0 0,0 0 0,1 1-1,-1-1 1,0 0 0,0 0 0,1 0-1,-1 0 1,0 0 0,1 0 0,10-8-5979,-1-6-503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22.197"/>
    </inkml:context>
    <inkml:brush xml:id="br0">
      <inkml:brushProperty name="width" value="0.025" units="cm"/>
      <inkml:brushProperty name="height" value="0.025" units="cm"/>
    </inkml:brush>
  </inkml:definitions>
  <inkml:trace contextRef="#ctx0" brushRef="#br0">32 27 6887,'0'0'15662,"-6"-5"-14322,-14-16-112,19 21-1136,1 0-1,0 0 1,-1 1 0,1-1 0,0 0-1,-1 0 1,1 1 0,0-1-1,-1 0 1,1 0 0,0 1-1,0-1 1,-1 0 0,1 1-1,0-1 1,0 1 0,0-1-1,0 0 1,-1 1 0,1-1-1,0 0 1,0 1 0,0-1-1,0 1 1,0-1 0,0 0 0,0 1-1,0-1 1,0 1 0,0-1-1,0 0 1,0 1 0,1-1-1,-1 1 1,0-1 0,0 0-1,0 1 1,1 0 0,3 23 555,2-17-466,0 0 0,1 0 0,-1-1 0,2 0 0,-1 0 0,1-1 0,-1 0 0,1 0 0,1-1 1,-1 0-1,1 0 0,-1-1 0,17 4 0,-14-4-139,1 1 0,-1 0 0,-1 1 1,1 0-1,-1 1 0,1 0 0,-2 0 0,17 15 1,-3-6-255,-17-14-5541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22.645"/>
    </inkml:context>
    <inkml:brush xml:id="br0">
      <inkml:brushProperty name="width" value="0.025" units="cm"/>
      <inkml:brushProperty name="height" value="0.025" units="cm"/>
    </inkml:brush>
  </inkml:definitions>
  <inkml:trace contextRef="#ctx0" brushRef="#br0">1 190 4452,'0'0'23841,"9"-8"-23275,37-42 214,58-82-1,-103 174 497,-9 44-907,4-49-145,1 55 0,4-87-761,0 0 0,0-1 0,0 1 0,1-1 0,-1 1 0,1-1-1,0 0 1,0 0 0,1 1 0,-1-2 0,1 1 0,0 0 0,0 0 0,7 5 0,-4-5-6013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0.862"/>
    </inkml:context>
    <inkml:brush xml:id="br0">
      <inkml:brushProperty name="width" value="0.025" units="cm"/>
      <inkml:brushProperty name="height" value="0.025" units="cm"/>
    </inkml:brush>
  </inkml:definitions>
  <inkml:trace contextRef="#ctx0" brushRef="#br0">93 1 13036,'0'0'577,"-43"93"-353,26-45-96,5-2-224,5-6-1954,1 0-1249,-1-4-4869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0.979"/>
    </inkml:context>
    <inkml:brush xml:id="br0">
      <inkml:brushProperty name="width" value="0.025" units="cm"/>
      <inkml:brushProperty name="height" value="0.025" units="cm"/>
    </inkml:brush>
  </inkml:definitions>
  <inkml:trace contextRef="#ctx0" brushRef="#br0">29 1 4644,'0'0'12428,"-20"53"-10986,16-20-385,1 10 0,1 9-193,2 9-415,0 3-321,0 4-96,8-1-833,0-4-1729,-3-5-2211,-3-7-3010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1.354"/>
    </inkml:context>
    <inkml:brush xml:id="br0">
      <inkml:brushProperty name="width" value="0.025" units="cm"/>
      <inkml:brushProperty name="height" value="0.025" units="cm"/>
    </inkml:brush>
  </inkml:definitions>
  <inkml:trace contextRef="#ctx0" brushRef="#br0">254 1 5445,'-21'75'5637,"1"-7"-3458,2-6-450,3-10-768,2-5-801,0-8-128,3-4-640,0-4-1442,-1 2-1442,0 1-3202</inkml:trace>
  <inkml:trace contextRef="#ctx0" brushRef="#br0" timeOffset="1">85 560 1505,'-43'187'8965,"30"-117"-7095,4 0 0,0 74-1,-1 117 5034,14-248-7088,-4-13 111,0 0 1,0 0-1,0 0 0,0 0 1,0 1-1,0-1 0,0 0 0,0 0 1,0 0-1,0 0 0,0 0 1,0 1-1,0-1 0,0 0 1,0 0-1,0 0 0,1 0 1,-1 0-1,0 1 0,0-1 1,0 0-1,0 0 0,0 0 1,0 0-1,1 0 0,-1 0 0,0 0 1,0 0-1,0 0 0,0 0 1,0 0-1,1 0 0,-1 1 1,0-1-1,0 0 0,0 0 1,0 0-1,1 0 0,-1 0 1,0-1-1,0 1 0,0 0 1,0 0-1,1 0 0,-1 0 0,0 0 1,0 0-1,0 0 0,0 0 1,0 0-1,1 0 0,-1 0 1,0 0-1,0-1 0,0 1 1,0 0-1,0 0 0,0 0 1,0 0-1,1 0 0,-1 0 1,0-1-1,0 1 0,0 0 1,0 0-1,0 0 0,0 0 0,0-1 1,2-12-7038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1.308"/>
    </inkml:context>
    <inkml:brush xml:id="br0">
      <inkml:brushProperty name="width" value="0.025" units="cm"/>
      <inkml:brushProperty name="height" value="0.025" units="cm"/>
    </inkml:brush>
  </inkml:definitions>
  <inkml:trace contextRef="#ctx0" brushRef="#br0">32 1541 15182,'-4'8'-85,"-1"1"26,0 1-1,1 0 0,1 0 1,-1 1-1,-2 14 0,6-24 53,0-1 0,0 1 0,0-1 0,0 1 0,0 0 0,0-1 0,0 1 0,0-1 0,0 1 0,0-1 0,0 1 0,0 0 0,0-1 0,1 1 0,-1-1 0,0 1 0,0-1 0,0 1 0,1-1 0,-1 1 0,0-1 0,1 1 0,-1-1 0,1 1 0,-1-1 0,0 0 0,1 1 0,-1-1 0,1 0 0,-1 1 0,1-1 0,-1 0 0,1 0 0,-1 1 0,1-1 0,-1 0 0,1 0 0,0 0 0,0 1 0,25-6-247,-6-3 287,0-2-1,-1 0 0,-1-2 0,1 0 0,-2-1 0,0 0 0,0-2 0,17-19 0,2 0 139,491-463 1826,-31 27-1678,-348 334-318,228-203-482,-340 311-160,-24 23-745,-22 21-751,-33 32-1221,-22 20-2194</inkml:trace>
  <inkml:trace contextRef="#ctx0" brushRef="#br0" timeOffset="1">410 1773 6951,'-15'24'-185,"10"-17"238,0 0 0,1 0 1,0 0-1,0 0 0,0 1 0,1 0 0,0-1 0,1 1 0,-3 10 1,5-18-49,0 0 0,0 0 1,1-1-1,-1 1 0,0 0 1,0 0-1,0 0 0,0 0 1,0 0-1,0-1 0,0 1 1,0 0-1,0 0 0,0 0 1,0 0-1,0 0 0,0 0 1,0 0-1,1-1 0,-1 1 1,0 0-1,0 0 0,0 0 1,0 0-1,0 0 0,0 0 1,1 0-1,-1 0 0,0 0 1,0 0-1,0 0 0,0 0 1,0 0-1,1 0 0,-1 0 1,0 0-1,0 0 0,0 0 1,0 0-1,0 0 0,1 0 1,-1 0-1,0 0 0,0 0 1,0 0-1,0 0 0,0 0 1,0 0-1,1 0 0,-1 0 1,0 0-1,0 0 0,0 0 1,0 1-1,0-1 1,0 0-1,0 0 0,0 0 1,1 0-1,-1 0 0,0 0 1,0 1-1,0-1 0,0 0 1,0 0-1,0 0 0,0 0 1,0 0-1,0 1 0,22-17 526,0 0 0,-1-1 0,-1-1 0,32-38 0,-15 16-20,443-451 2718,258-229-2753,-658 643-450,-34 31 476,81-63 0,-127 109-506,0 0 0,0 0 1,0 0-1,0 0 0,0 0 0,-1 0 0,1 1 0,0-1 0,0 0 1,0 0-1,0 0 0,0 0 0,0 0 0,0 0 0,0 0 0,-1 1 1,1-1-1,0 0 0,0 0 0,0 0 0,0 0 0,0 0 0,0 1 1,0-1-1,0 0 0,0 0 0,0 0 0,0 0 0,0 0 0,0 1 1,0-1-1,0 0 0,0 0 0,0 0 0,0 0 0,0 0 0,0 1 1,0-1-1,1 0 0,-1 0 0,0 0 0,0 0 0,0 0 1,0 0-1,0 0 0,0 1 0,0-1 0,0 0 0,1 0 0,-1 0 1,0 0-1,0 0 0,0 0 0,0 0 0,0 0 0,0 0 0,1 0 1,-1 0-1,0 0 0,0 0 0,0 0 0,0 0 0,0 0 0,1 0 1,-1 0-1,0 0 0,0 0 0,0 0 0,1 0 0,-8 17-174,-35 46-1807,-4-1 0,-78 84 0,96-116 429,-70 81-5320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149"/>
    </inkml:context>
    <inkml:brush xml:id="br0">
      <inkml:brushProperty name="width" value="0.025" units="cm"/>
      <inkml:brushProperty name="height" value="0.025" units="cm"/>
    </inkml:brush>
  </inkml:definitions>
  <inkml:trace contextRef="#ctx0" brushRef="#br0">0 1 12716,'0'0'961,"65"2"-833,-34-2 0,4 3-64,7 12 0,6-2-512,7 0-2467,6-7-3811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491"/>
    </inkml:context>
    <inkml:brush xml:id="br0">
      <inkml:brushProperty name="width" value="0.025" units="cm"/>
      <inkml:brushProperty name="height" value="0.025" units="cm"/>
    </inkml:brush>
  </inkml:definitions>
  <inkml:trace contextRef="#ctx0" brushRef="#br0">0 79 12332,'83'0'1665,"-1"-8"-2818,3-6-1826,1 2-2338</inkml:trace>
  <inkml:trace contextRef="#ctx0" brushRef="#br0" timeOffset="1">1043 121 9417,'88'24'1698,"4"-4"-738,3-7-639,6-12-193,6-1 32,3-15-224,0-10-1377,-4-2-3556</inkml:trace>
  <inkml:trace contextRef="#ctx0" brushRef="#br0" timeOffset="2">3005 116 2659,'113'-15'3907,"2"-14"-3651,-2-4-159,0-5-1955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0.263"/>
    </inkml:context>
    <inkml:brush xml:id="br0">
      <inkml:brushProperty name="width" value="0.025" units="cm"/>
      <inkml:brushProperty name="height" value="0.025" units="cm"/>
    </inkml:brush>
  </inkml:definitions>
  <inkml:trace contextRef="#ctx0" brushRef="#br0">53 48 8200,'0'0'15396,"-3"3"-14644,-10 12-71,13-15-669,0 1 1,0-1-1,-1 0 1,1 1-1,0-1 1,0 0-1,0 1 1,0-1-1,-1 0 1,1 1-1,0-1 1,0 0-1,0 1 1,0-1-1,0 1 1,0-1-1,0 0 1,0 1-1,0-1 1,0 0-1,0 1 1,0-1-1,0 1 1,0-1-1,1 0 1,-1 1-1,0-1 1,0 0-1,0 1 1,1-1-1,-1 0 1,0 1-1,0-1 1,0 0-1,1 0 1,-1 1-1,0-1 1,1 0-1,-1 0 1,0 1-1,1-1 1,-1 0-1,0 0 1,1 0-1,-1 0 1,0 0-1,1 1 1,-1-1-1,1 0 1,-1 0-1,0 0 1,1 0-1,-1 0 1,0 0-1,1 0 1,-1 0-1,1 0 1,-1-1-1,0 1 1,1 0-1,-1 0 1,1 0-1,0 0 42,0 0-1,0-1 1,0 1-1,0 0 1,0 0-1,0-1 1,0 1-1,0-1 1,-1 1-1,1-1 1,0 1-1,0-1 1,0 1-1,0-1 1,-1 0-1,1 1 0,0-1 1,-1 0-1,1 0 1,0 1-1,-1-1 1,1 0-1,-1 0 1,1 0-1,-1 0 1,0 0-1,1-1 1,0-2 121,0 1 1,0 0 0,-1 0-1,1-1 1,-1 1 0,0 0-1,0-1 1,-1-5 0,1 8-106,0-1 1,0 1-1,-1-1 1,1 1-1,0-1 1,-1 1-1,0-1 1,1 1-1,-1-1 1,0 1-1,1 0 1,-1-1-1,0 1 1,0 0-1,0 0 1,-2-2-1,3 3-60,-1 0 0,0 0 0,0 0-1,1 0 1,-1 0 0,0 0 0,0 0 0,0 0-1,1 0 1,-1 0 0,0 0 0,0 0-1,1 1 1,-1-1 0,0 0 0,0 0-1,1 1 1,-1-1 0,0 1 0,1-1-1,-1 1 1,1-1 0,-1 1 0,0-1-1,1 1 1,-1-1 0,1 1 0,0 0-1,-1-1 1,1 1 0,-1 0 0,1 0 0,0-1-1,-1 1 1,1 1 0,-4 5-16,1 1 1,0 0 0,0 1-1,1-1 1,0 0 0,0 1-1,1-1 1,0 1 0,0-1-1,1 1 1,1 0 0,-1-1-1,3 14 1,-3-21 7,1-1 1,-1 1-1,0 0 1,0 0-1,1 0 0,-1 0 1,1 0-1,-1 0 0,0-1 1,1 1-1,-1 0 0,1 0 1,0-1-1,-1 1 1,1 0-1,0-1 0,-1 1 1,1-1-1,0 1 0,0-1 1,0 1-1,-1-1 0,1 1 1,0-1-1,0 0 1,0 1-1,0-1 0,0 0 1,0 0-1,0 0 0,-1 0 1,1 0-1,0 0 0,0 0 1,0 0-1,0 0 1,0 0-1,0 0 0,1-1 1,0 0 38,-1 1 0,1-1 0,-1 0 0,1 0 0,-1 0 0,1 0 0,-1 0 0,0 0 0,1 0 0,-1 0 0,0-1 0,0 1 0,0 0 0,0-1 0,0 1 0,0-1 0,0 1 0,0-1 0,-1 0 0,1-1 0,1-4 83,-1 1 1,0-1 0,0 0-1,-1 0 1,0 0 0,-1-13-1,1 18-109,-1 1 0,1-1 0,0 1 0,0-1 0,-1 1 0,1 0 0,-1-1 0,1 1 0,-1-1 0,0 1 0,0 0 0,1 0 0,-1 0 0,0-1 0,0 1 0,0 0 0,0 0 0,0 0 0,-1 0 0,1 0 0,0 1 0,0-1 0,-1 0 0,1 0-1,0 1 1,-1-1 0,1 1 0,0-1 0,-1 1 0,1 0 0,-1 0 0,1-1 0,-1 1 0,1 0 0,-1 0 0,1 0 0,-3 1 0,1 0-122,1 0 0,0 0 0,0 0 1,0 0-1,0 1 0,0-1 0,0 0 0,0 1 0,1 0 0,-1-1 1,0 1-1,1 0 0,-1 0 0,1 0 0,0 0 0,0 0 0,-1 0 1,1 0-1,1 0 0,-1 1 0,0-1 0,0 0 0,1 0 0,0 1 1,-1-1-1,1 1 0,0-1 0,0 0 0,1 5 0,-2-5-148,1 0 0,0 0 0,0 0 0,0 0 0,1 0 0,-1 0 0,0 0 0,1 0 0,-1 0 0,1 0 0,0 0 0,0 0 0,-1-1 0,1 1 0,0 0 0,1 0-1,-1-1 1,0 1 0,0-1 0,1 1 0,-1-1 0,1 0 0,-1 1 0,1-1 0,0 0 0,-1 0 0,1 0 0,0 0 0,0 0 0,0-1 0,-1 1 0,1 0 0,0-1 0,0 0 0,0 1 0,0-1-1,3 0 1,16-2-16603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866"/>
    </inkml:context>
    <inkml:brush xml:id="br0">
      <inkml:brushProperty name="width" value="0.025" units="cm"/>
      <inkml:brushProperty name="height" value="0.025" units="cm"/>
    </inkml:brush>
  </inkml:definitions>
  <inkml:trace contextRef="#ctx0" brushRef="#br0">1 42 5541,'48'12'2634,"81"10"1,-99-19-2380,0-1 1,1-2-1,-1-1 1,0-1-1,1-1 1,55-15 0,-25-2-1044,-45 13 378,0 1 0,0 0-1,0 1 1,1 1 0,0 1 0,0 1-1,0 0 1,0 1 0,21 1 0,-34 2 837,1 0 1,-1-1 0,0 2-1,0-1 1,0 0 0,0 1 0,0 0-1,-1 0 1,1 0 0,-1 0-1,0 1 1,1-1 0,-2 1 0,1 0-1,0 0 1,-1 0 0,0 0-1,0 0 1,3 8 0,-4-8-343,1 1-1,0-1 1,0 0 0,0 0 0,0 0 0,1 0-1,-1-1 1,1 1 0,0-1 0,0 0-1,1 1 1,-1-1 0,1-1 0,-1 1-1,1 0 1,0-1 0,0 0 0,0 0 0,7 3-1,8-6-2374,-2-7-2712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3.812"/>
    </inkml:context>
    <inkml:brush xml:id="br0">
      <inkml:brushProperty name="width" value="0.025" units="cm"/>
      <inkml:brushProperty name="height" value="0.025" units="cm"/>
    </inkml:brush>
  </inkml:definitions>
  <inkml:trace contextRef="#ctx0" brushRef="#br0">34 304 7815,'0'0'411,"-4"-9"348,-2-16 808,0-1 0,2 1 1,1-1-1,0-26 0,0 41 2265,1 31-2780,-1 32-811,4-43-198,-1 0 0,1 0 0,1 0 0,0 0 0,0 0 0,1 0 0,3 8 0,-5-15-38,0 0 0,-1-1 0,1 1-1,0-1 1,0 1 0,0-1 0,1 1-1,-1-1 1,0 0 0,0 0 0,1 1-1,-1-1 1,1 0 0,-1 0 0,1 0-1,-1-1 1,4 2 0,-3-1-2,-1-1-1,1 0 1,0-1 0,0 1 0,0 0 0,0 0-1,-1-1 1,1 1 0,0-1 0,0 1 0,-1-1-1,1 0 1,0 0 0,-1 0 0,1 0-1,-1 0 1,1 0 0,-1 0 0,0 0 0,1-1-1,1-1 1,2-4 32,1 1 0,-1-2 0,0 1 0,0 0 0,-1-1-1,0 0 1,0 0 0,-1 0 0,0 0 0,2-14 0,0 2 207,-2-1-1,-1 1 1,1-30 0,-3 47-161,0 0 1,0 1-1,-1-1 1,1 0-1,0 1 0,-1-1 1,0 0-1,0 1 1,0-1-1,0 1 1,0-1-1,0 1 1,0-1-1,-1 1 0,1 0 1,-1 0-1,0 0 1,0 0-1,0 0 1,0 0-1,-4-3 0,5 5-51,-1-1 0,0 0-1,1 1 1,-1 0-1,0-1 1,0 1 0,0 0-1,1 0 1,-1 0-1,0 0 1,0 0-1,0 0 1,1 1 0,-1-1-1,0 1 1,0-1-1,1 1 1,-1-1-1,0 1 1,1 0 0,-1 0-1,1 0 1,-1 0-1,1 0 1,-1 0 0,1 1-1,0-1 1,-1 0-1,1 1 1,0-1-1,0 0 1,0 1 0,-1 3-1,-5 5-19,2 0 0,-1 1 0,1-1-1,1 1 1,0 1 0,0-1 0,1 1-1,-2 12 1,2 1 32,1 0 0,1 47 0,1-69-42,1 0 0,-1 1 0,1-1 1,-1 0-1,1 0 0,0 0 0,0 0 1,1 0-1,-1 0 0,0 0 0,1 0 0,0 0 1,2 3-1,-3-5-1,0-1 0,0 1 1,0 0-1,0 0 0,0-1 0,0 1 1,0-1-1,1 1 0,-1-1 0,0 1 0,0-1 1,0 0-1,1 0 0,-1 1 0,0-1 1,0 0-1,1 0 0,-1 0 0,0 0 1,0 0-1,1-1 0,-1 1 0,0 0 0,0-1 1,1 1-1,-1-1 0,0 1 0,0-1 1,0 1-1,0-1 0,0 0 0,0 1 1,0-1-1,0 0 0,0 0 0,0 0 1,0 0-1,0-1 0,6-6 31,0 0 0,0 0 0,-1-1-1,-1 0 1,1-1 0,-1 1 0,-1-1 0,0 0 0,0 0 0,-1 0 0,2-13-1,1-5 90,-2 1 0,-1-1-1,0-33 1,-11 21 426,8 39-531,0 1 0,0-1 0,0 1 1,0-1-1,0 0 0,-1 1 1,1-1-1,0 1 0,0-1 1,-1 1-1,1-1 0,0 1 1,-1-1-1,1 1 0,-1-1 1,1 1-1,-1-1 0,1 1 1,-1 0-1,1-1 0,-1 1 0,1 0 1,-1-1-1,1 1 0,-1 0 1,1 0-1,-1-1 0,0 1 1,1 0-1,-1 0 0,1 0 1,-1 0-1,0 0 0,1 0 1,-1 0-1,0 0 0,1 0 1,-1 0-1,1 0 0,-1 1 1,0-1-1,1 0 0,-1 0 0,1 1 1,-1-1-1,1 0 0,-1 1 1,1-1-1,-1 0 0,1 1 1,-1-1-1,1 1 0,-1-1 1,1 1-1,0-1 0,-1 1 1,1-1-1,0 1 0,-1-1 1,1 1-1,0-1 0,-1 2 0,-3 4 2,1 1 0,-1 0 0,1 0 0,0 0 0,1 0-1,0 1 1,0-1 0,-1 15 0,-4 67 21,6-82-30,0 18-3,-1-9-5,2 1 0,0-1 0,4 31 0,-4-46-1,0 0-1,0-1 1,0 1-1,0 0 1,0 0-1,0-1 1,0 1-1,1 0 1,-1-1-1,0 1 1,0 0-1,1-1 1,-1 1-1,1 0 0,-1-1 1,0 1-1,1-1 1,-1 1-1,1-1 1,-1 1-1,1-1 1,-1 1-1,1-1 1,0 1-1,-1-1 1,1 0-1,0 1 1,0-1-1,14-11-85,6-31-66,-15 21 14,-1 0 0,0-1-1,1-25 1,-5 38-444,0 0-1,-2 0 1,1-1-1,-1 1 1,-3-17 0,4 25 412,-1 1 1,1-1 0,0 1-1,0-1 1,-1 0 0,1 1-1,0-1 1,-1 1-1,1-1 1,0 1 0,-1-1-1,1 1 1,-1-1 0,1 1-1,-1 0 1,1-1 0,-1 1-1,1-1 1,-1 1 0,1 0-1,-1 0 1,0-1 0,-10 0-5401,-3 1-7337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7.520"/>
    </inkml:context>
    <inkml:brush xml:id="br0">
      <inkml:brushProperty name="width" value="0.025" units="cm"/>
      <inkml:brushProperty name="height" value="0.025" units="cm"/>
    </inkml:brush>
  </inkml:definitions>
  <inkml:trace contextRef="#ctx0" brushRef="#br0">42 1 6662,'-15'51'993,"2"6"-801,6 4-95,1 7-65,6 5-32,0 3 0,0 2 0,0 3 0,4-2 0,0-3-129,-2-4-1632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1.791"/>
    </inkml:context>
    <inkml:brush xml:id="br0">
      <inkml:brushProperty name="width" value="0.025" units="cm"/>
      <inkml:brushProperty name="height" value="0.025" units="cm"/>
    </inkml:brush>
  </inkml:definitions>
  <inkml:trace contextRef="#ctx0" brushRef="#br0">6 1 8936,'0'0'2499,"-6"80"-1218,6-43-1057,0-1-224,3 1-2050,8 5-1953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1.464"/>
    </inkml:context>
    <inkml:brush xml:id="br0">
      <inkml:brushProperty name="width" value="0.025" units="cm"/>
      <inkml:brushProperty name="height" value="0.025" units="cm"/>
    </inkml:brush>
  </inkml:definitions>
  <inkml:trace contextRef="#ctx0" brushRef="#br0">0 0 12300,'0'0'1121,"0"49"-417,0-34-351,0-1-321,6 0 0,1-1-64,3 3 64,-4 2-192,-2 2-865,-1 5-1986,-1 0-3716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3.419"/>
    </inkml:context>
    <inkml:brush xml:id="br0">
      <inkml:brushProperty name="width" value="0.025" units="cm"/>
      <inkml:brushProperty name="height" value="0.025" units="cm"/>
    </inkml:brush>
  </inkml:definitions>
  <inkml:trace contextRef="#ctx0" brushRef="#br0">30 194 10282,'0'0'3603,"3"-10"-2936,32-88-10,-37 108 5835,1 23-3848,0-32-2625,1 0 0,0 0-1,0 1 1,1-1 0,-1 0 0,0 0-1,0 0 1,0 0 0,1 0 0,-1 0-1,0 0 1,1 0 0,-1 0 0,1 0-1,0 0 1,-1 0 0,1 0 0,0 0-1,-1 0 1,1 0 0,0-1 0,0 1-1,0 0 1,0-1 0,0 1 0,0 0-1,0-1 1,0 1 0,0-1-1,0 0 1,0 1 0,0-1 0,0 0-1,0 1 1,0-1 0,0 0 0,0 0-1,0 0 1,1 0 0,-1 0 0,0 0-1,0-1 1,0 1 0,0 0 0,0 0-1,0-1 1,0 1 0,0-1 0,0 1-1,0-1 1,0 1 0,0-1 0,1 0-1,1-1 65,0-1 0,0 1 0,-1-1 0,1 1 0,-1-1 0,1 0 0,-1 0 0,0 0 0,0 0 0,-1 0 0,1 0 0,0-1 0,-1 1 0,0-1 0,0 1 0,0-1 0,1-3 0,-2 5-28,1 0 1,-1 1 0,1-1-1,-1 0 1,0 1 0,1-1-1,-1 0 1,0 0 0,0 1-1,0-1 1,0 0-1,0 0 1,-1 1 0,1-1-1,-1 0 1,1 1 0,-1-1-1,1 0 1,-1 1 0,0-1-1,0 1 1,0-1 0,0 1-1,0-1 1,0 1-1,0 0 1,0-1 0,-1 1-1,1 0 1,0 0 0,-1 0-1,1 0 1,-1 0 0,1 0-1,-3 0 1,0 0-31,1 1 1,-1 0-1,0 0 0,0 0 1,0 0-1,0 1 0,1-1 1,-1 1-1,0 0 0,1 0 0,-1 1 1,0-1-1,1 1 0,-1-1 1,1 1-1,0 0 0,0 1 1,0-1-1,0 0 0,0 1 1,0 0-1,0-1 0,1 1 1,0 0-1,-1 1 0,1-1 1,0 0-1,0 1 0,-2 5 1,0 0-26,0 0 1,1 0 0,0 1 0,1-1 0,-1 1 0,2 0-1,-1-1 1,1 1 0,1 0 0,1 18 0,-1-27 8,0 1 1,1-1 0,-1 0-1,0 1 1,1-1 0,-1 1 0,1-1-1,-1 1 1,1-1 0,0 0-1,-1 1 1,1-1 0,0 0-1,0 0 1,0 0 0,0 0-1,0 0 1,0 0 0,1 0-1,-1 0 1,0 0 0,0 0 0,1 0-1,-1-1 1,0 1 0,1-1-1,-1 1 1,1-1 0,-1 1-1,1-1 1,-1 0 0,1 0-1,-1 0 1,1 0 0,-1 0 0,1 0-1,-1 0 1,1 0 0,-1 0-1,1-1 1,-1 1 0,0-1-1,1 1 1,2-2 0,2 0 88,1-1 0,0 0 0,-1 0 0,1-1 0,-1 0 0,0 0 0,0 0 0,5-6 0,0-2 41,0 0 0,-1-1 0,-1 0 0,14-26 0,-20 34-106,0 0 1,0 0-1,-1-1 1,0 1 0,0-1-1,-1 1 1,1-1-1,-1 0 1,0 0-1,-1 0 1,0 1 0,0-1-1,0 0 1,0 0-1,-1 0 1,-2-9-1,2 14-27,1 0 0,-1 0 0,0 0 1,0-1-1,0 1 0,0 1 0,0-1 0,0 0 0,0 0 0,0 0 0,0 0 0,0 1 0,0-1 0,0 0 0,-1 1 0,1-1 0,0 1 0,0 0 0,-1-1 0,1 1 0,0 0 0,-1 0 0,1 0 0,0 0 0,-1 0 0,1 0 0,0 0 0,-1 0 0,1 0 0,0 1 0,-1-1 0,1 1 0,-2 0 0,-1 0 5,-1 1 0,1-1 0,0 1 0,0 0 0,0 0 0,0 1 1,0-1-1,-5 5 0,0 2-10,2-1 0,-1 1 1,1 0-1,1 1 0,-1 0 0,2 0 1,-1 0-1,1 1 0,1 0 0,0 0 1,1 0-1,0 0 0,0 1 0,1-1 1,1 1-1,0 22 0,1-34 0,0 1 1,0 0-1,0-1 0,0 1 1,1 0-1,-1-1 0,0 1 0,0 0 1,1-1-1,-1 1 0,0-1 0,1 1 1,-1 0-1,1-1 0,-1 1 1,1-1-1,-1 0 0,1 1 0,-1-1 1,1 1-1,0-1 0,-1 0 0,1 1 1,-1-1-1,1 0 0,0 0 1,-1 1-1,1-1 0,0 0 0,-1 0 1,1 0-1,0 0 0,0 0 1,-1 0-1,1 0 0,0 0 0,-1 0 1,1 0-1,0 0 0,-1-1 0,1 1 1,0 0-1,-1 0 0,1-1 1,0 1-1,-1 0 0,1-1 0,-1 1 1,1-1-1,-1 1 0,1 0 1,-1-1-1,1 0 0,32-24 149,-27 18-149,0-1 0,0 0 0,-1 0 0,0-1 0,0 0 0,-1 0 0,0 0 0,-1 0 0,0 0 0,0-1 0,-1 0 0,0 1 0,-1-1 0,0 0 0,0-16 0,-2 25-1,1 1 0,0-1 0,0 0 0,0 0 0,0 0 0,-1 1 0,1-1 0,0 0 0,-1 0 0,1 1 0,0-1 0,-1 0 0,1 1 0,-1-1 0,1 0 0,-1 1 0,0-1 0,1 1 0,-1-1 0,0 1 0,1-1 0,-1 1 0,0-1 0,1 1 0,-1 0 0,0 0 0,0-1 0,1 1 0,-1 0 0,0 0 0,0 0 0,0-1 0,1 1 0,-1 0 0,0 0 0,0 1 0,0-1 0,0 0 0,1 0 0,-1 0 0,0 0 0,0 1 0,1-1 0,-1 0 0,0 1 0,0-1 0,-1 1 0,-1 1 0,-1-1 0,0 1 0,1 0 0,-1 0 0,1 0 0,0 0 0,-1 1 0,-4 4 0,3 0 0,0-1 0,0 1 0,0 0 0,1 0 0,0 1 0,1-1 0,-1 1 0,2 0 0,-1 0 0,1 0 0,-2 13 0,4-21 0,0 0 0,0 1 0,0-1 0,1 0 0,-1 0 0,0 1 0,0-1 0,0 0 0,0 0 0,1 0 0,-1 1 0,0-1 0,0 0 0,1 0 0,-1 0 0,0 0 0,0 0 0,1 0 0,-1 0 0,0 1 0,1-1 0,-1 0 0,0 0 0,0 0 0,1 0 0,-1 0 0,0 0 0,0 0 0,1 0 0,-1 0 0,0-1 0,1 1 0,-1 0 0,0 0 0,0 0 0,1 0 0,-1 0 0,0 0 0,0 0 0,1-1 0,-1 1 0,0 0 0,0 0 0,0 0 0,1-1 0,-1 1 0,0 0 0,0 0 0,0-1 0,15-9 0,7-7-410,-11 9-679,0 0 1,0-1 0,-1 0 0,0-1-1,9-13 1,-10 6-6482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0.110"/>
    </inkml:context>
    <inkml:brush xml:id="br0">
      <inkml:brushProperty name="width" value="0.025" units="cm"/>
      <inkml:brushProperty name="height" value="0.025" units="cm"/>
    </inkml:brush>
  </inkml:definitions>
  <inkml:trace contextRef="#ctx0" brushRef="#br0">43 90 6598,'0'0'15401,"4"6"-14226,-3-4-1040,24 25 876,-24-26-924,0 0 0,0 0 0,0 0 0,1 0 1,-1-1-1,0 1 0,1 0 0,-1 0 0,0-1 1,1 1-1,-1-1 0,1 1 0,-1-1 0,1 0 1,-1 0-1,1 1 0,-1-1 0,1 0 1,-1 0-1,1-1 0,-1 1 0,1 0 0,-1 0 1,4-2-1,-4 1 25,0 0 1,-1 0 0,1 0-1,0-1 1,0 1 0,0-1-1,-1 1 1,1 0-1,-1-1 1,1 1 0,-1-1-1,0 1 1,1-1 0,-1 1-1,0-1 1,0 1-1,0-1 1,0 0 0,0 1-1,0-1 1,-2-2 0,2 0 21,0 0 1,-1 1-1,0-1 1,0 0-1,0 1 1,0-1-1,-1 1 1,-1-4 0,1 5-94,1 0 1,0 0 0,-1 0-1,0 1 1,1-1 0,-1 1-1,0-1 1,0 1 0,0 0-1,0-1 1,0 1 0,0 0-1,0 0 1,0 1 0,0-1-1,-1 0 1,1 1 0,0-1 0,0 1-1,-1 0 1,1 0 0,0 0-1,-1 0 1,1 0 0,0 0-1,-1 0 1,1 1 0,0 0-1,0-1 1,-1 1 0,-2 1-1,3 0-37,-1-1 0,0 1 0,1 0 0,-1 0 0,1 1 0,0-1 0,0 0 0,-1 1 0,2-1 0,-1 1-1,0-1 1,0 1 0,1 0 0,0 0 0,-1 0 0,1 0 0,0 0 0,0 0 0,1 0 0,-1 0 0,0 7 0,1-9-6,0 0 0,0-1 0,0 1 0,0 0 0,0 0 0,0 0 0,0 0 0,0-1 0,0 1 0,0 0 1,0 0-1,0 0 0,1 0 0,-1-1 0,0 1 0,1 0 0,-1 0 0,1-1 0,-1 1 0,1 0 0,0 1 0,11-9 119,10-28 225,-13 4 65,-9 31-399,0-1-1,0 1 1,0-1-1,1 0 1,-1 1 0,0-1-1,0 1 1,0-1 0,0 0-1,0 1 1,0-1-1,0 0 1,0 1 0,0-1-1,0 1 1,0-1-1,-1 0 1,1 1 0,0-1-1,0 1 1,0-1 0,-1 1-1,1-1 1,0 1-1,-1-1 1,1 1 0,-1-1-1,1 1 1,0-1-1,-1 1 1,1-1 0,-1 1-1,1 0 1,-1-1-1,1 1 1,-1 0 0,0 0-1,1-1 1,-1 1 0,1 0-1,-1 0 1,0 0-1,0 0 1,-1 1-8,1 0 0,0 1 0,-1-1 0,1 1 0,0-1 0,0 1 0,-1-1 0,1 1 0,1 0 0,-1 0 0,0-1 0,0 1 0,1 0 0,-1 0 0,1 0 0,-1 0 0,1 0 0,0 0 0,0 4 0,-1-2 0,0 0 0,1 1 0,0-1 0,0 0 0,0 1 0,0-1 0,1 0 0,1 8 0,-2-11 0,1-1 0,-1 0 0,1 1 0,-1-1 0,1 0 0,-1 1 0,1-1 0,-1 0 0,1 0 0,-1 1 0,1-1 0,-1 0 0,1 0 0,-1 0 0,1 0 0,-1 0 0,1 0 0,-1 0 0,1 0 0,0 0 0,-1 0 0,1 0 0,-1 0 0,1 0 0,-1 0 0,1 0 0,-1-1 0,1 1 0,-1 0 0,1 0 0,-1-1 0,1 1 0,-1 0 0,1-1 0,-1 1 0,0 0 0,1-1 0,-1 1 0,1-1 0,15-17 0,-12 11 0,0 1 0,-1-1 0,0 0 0,0-1 0,0 1 0,-1 0 0,-1-1 0,1 1 0,-1-1 0,0-8 0,-1 16 0,0-1 0,0 1 0,0 0 0,0-1 0,0 1 0,0 0 0,0-1 0,0 1 0,0 0 0,0-1 0,0 1 0,0 0 0,0 0 0,0-1 0,0 1 0,-1 0 0,1-1 0,0 1 0,0 0 0,0 0 0,0-1 0,-1 1 0,1 0 0,0 0 0,0 0 0,-1-1 0,1 1 0,0 0 0,0 0 0,-1 0 0,1 0 0,0-1 0,-1 1 0,1 0 0,0 0 0,0 0 0,-1 0 0,1 0 0,0 0 0,-1 0 0,1 0 0,0 0 0,-1 0 0,1 0 0,0 0 0,-1 0 0,1 0 0,0 0 0,0 0 0,-1 1 0,1-1 0,0 0 0,-1 0 0,1 0 0,0 0 0,0 1 0,-1-1 0,1 0 0,0 0 0,0 0 0,-1 1 0,-15 14 0,12-6 0,0 0 0,0 1 0,1-1 0,0 1 0,1 0 0,0 0 0,0 0 0,1 0 0,0 19 0,1-28 0,0 0 0,0-1 0,0 1 0,0-1 0,0 1 0,0-1 0,0 1 0,0-1 0,0 1 0,0 0 0,0-1 0,0 1 0,0-1 0,0 1 0,1-1 0,-1 1 0,0-1 0,0 1 0,0-1 0,1 1 0,-1-1 0,0 1 0,1-1 0,-1 1 0,1-1 0,-1 1 0,0-1 0,1 0 0,-1 1 0,1-1 0,-1 0 0,1 1 0,-1-1 0,1 0 0,-1 0 0,1 0 0,-1 1 0,1-1 0,0 0 0,-1 0 0,1 0 0,-1 0 0,1 0 0,-1 0 0,1 0 0,0 0 0,-1 0 0,1 0 0,-1 0 0,1-1 0,-1 1 0,1 0 0,-1 0 0,1 0 0,-1-1 0,1 1 0,-1 0 0,1-1 0,-1 1 0,1 0 0,-1-1 0,1 1 0,-1-1 0,0 1 0,1-1 0,-1 1 0,1-1 0,29-31 0,-10-18-1827,-10 26-1338,-6 56-27,-4-4-2675,0 0-3720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1.684"/>
    </inkml:context>
    <inkml:brush xml:id="br0">
      <inkml:brushProperty name="width" value="0.025" units="cm"/>
      <inkml:brushProperty name="height" value="0.025" units="cm"/>
    </inkml:brush>
  </inkml:definitions>
  <inkml:trace contextRef="#ctx0" brushRef="#br0">0 1156 6342,'1129'-1024'9203,"-980"894"-7334,-147 128-1853,-29 28 656,-154 186-2797,-6 6-5225,92-116 132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1.246"/>
    </inkml:context>
    <inkml:brush xml:id="br0">
      <inkml:brushProperty name="width" value="0.025" units="cm"/>
      <inkml:brushProperty name="height" value="0.025" units="cm"/>
    </inkml:brush>
  </inkml:definitions>
  <inkml:trace contextRef="#ctx0" brushRef="#br0">482 110 9577,'0'0'1276,"-3"-11"416,-12-33 225,14 42-1807,1 1 0,-1-1 0,0 1 0,0-1 0,0 1 0,0 0 0,-1-1 0,1 1 0,0 0 0,0 0 0,-1 0 0,1 0 0,-1 0 0,1 0 0,-1 0 0,1 0 0,-1 1 0,1-1 0,-1 0 0,0 1 0,1 0 0,-1-1 0,0 1 0,0 0 0,1 0 0,-1 0 0,0 0 0,0 0 0,1 0 0,-3 1 0,-2 0-25,0 0 0,1 1 0,-1-1-1,1 1 1,-1 1 0,1-1 0,-5 4 0,-11 9-38,1 0 0,0 2 0,1 0 0,1 1 1,1 1-1,0 1 0,2 0 0,0 1 0,-18 35 0,6-3-66,3 1 0,1 1 0,-15 60 0,21-51 80,2 1-1,-12 133 1,25-156 24,1-1 1,2 1-1,2 0 0,2-1 1,19 80-1,-17-97-57,2-1 0,0 0-1,1 0 1,1-1 0,2-1 0,0 1 0,1-2 0,20 23-1,-23-31-17,0-1-1,1 0 1,1 0 0,-1-1-1,2-1 1,0 0-1,0-1 1,0-1-1,1 0 1,0-1 0,0 0-1,1-1 1,23 4-1,-17-6 28,1 0-1,-1-2 1,0 0-1,1-2 0,-1 0 1,1-2-1,-1 0 1,0-2-1,0 0 1,37-15-1,-32 8-30,0-1 1,-1-2-1,-1 0 1,0-2-1,-1-1 0,-1 0 1,33-35-1,-26 21 106,-2-2 0,-2-2-1,0 0 1,-3-1 0,-1-1 0,-2-2 0,-1 0 0,-3 0-1,-1-2 1,-2 0 0,9-51 0,-15 50 530,-1-1 0,-3 1 0,-2-1 0,-1 0 0,-3 0 0,-1 0 0,-19-80 0,17 99-531,-2 0 1,-1 0-1,-1 0 0,-1 1 1,-1 1-1,-1 0 0,-2 1 1,0 0-1,-1 1 1,0 1-1,-2 0 0,-1 2 1,0 0-1,-29-21 0,35 31-112,0 0-1,0 1 0,-1 0 0,0 1 0,0 1 1,0 0-1,0 1 0,-21-4 0,25 7-160,0 0-1,0 0 1,0 1 0,1 0-1,-1 1 1,0 0-1,0 1 1,0 0-1,1 0 1,-1 1 0,1 0-1,0 1 1,-15 7-1,-10 12-2087,1 1-1,-31 30 0,40-34-136,-28 24-6416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1.219"/>
    </inkml:context>
    <inkml:brush xml:id="br0">
      <inkml:brushProperty name="width" value="0.025" units="cm"/>
      <inkml:brushProperty name="height" value="0.025" units="cm"/>
    </inkml:brush>
  </inkml:definitions>
  <inkml:trace contextRef="#ctx0" brushRef="#br0">146 1 10410,'-23'65'3395,"-5"-6"-2466,5-2-801,2-4-32,6-8-160,4-8-673,-3-10-1248,3-9-3108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1.561"/>
    </inkml:context>
    <inkml:brush xml:id="br0">
      <inkml:brushProperty name="width" value="0.025" units="cm"/>
      <inkml:brushProperty name="height" value="0.025" units="cm"/>
    </inkml:brush>
  </inkml:definitions>
  <inkml:trace contextRef="#ctx0" brushRef="#br0">179 1 9929,'-6'11'1116,"-44"101"870,28-61-3277,2-5-3947,5-15 4838,2-2 5006,-17 48 0,19-28-4561,3-2 67,7-46-160,-2 11-4119,5 14 3413,-1-9-982,-1 4-1040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3.504"/>
    </inkml:context>
    <inkml:brush xml:id="br0">
      <inkml:brushProperty name="width" value="0.025" units="cm"/>
      <inkml:brushProperty name="height" value="0.025" units="cm"/>
    </inkml:brush>
  </inkml:definitions>
  <inkml:trace contextRef="#ctx0" brushRef="#br0">0 120 12684,'0'0'4548,"59"24"-4163,-29-28-193,9-15-32,2-3-320,4-3-1057,3-4-961,0 6-1121,0 1-1762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3.845"/>
    </inkml:context>
    <inkml:brush xml:id="br0">
      <inkml:brushProperty name="width" value="0.025" units="cm"/>
      <inkml:brushProperty name="height" value="0.025" units="cm"/>
    </inkml:brush>
  </inkml:definitions>
  <inkml:trace contextRef="#ctx0" brushRef="#br0">0 70 6726,'9'7'2472,"-1"0"-2059,0 0-1,0 0 0,1-1 1,0 0-1,0-1 1,1 0-1,-1 0 1,1-1-1,0 0 1,0-1-1,1 0 1,-1 0-1,0-1 1,15 0-1,-8-4-344,0 0 1,-1-2-1,1 0 0,-1-1 0,0-1 1,0 0-1,-1-1 0,20-12 1,31-12-315,-34 18-1137,-1 2 0,1 1 0,1 1 0,43-5 0,-59 12 1714,0 2 1,0-1-1,21 4 0,-32-2 1,-1 1-1,0-1 0,0 1 1,0 0-1,-1 0 1,1 1-1,0-1 0,-1 1 1,0 0-1,0 1 1,0-1-1,0 1 0,4 4 1,-5-5-124,1 1 0,-1 0 0,1-1 0,0 0 1,0 0-1,0 0 0,0-1 0,0 1 0,0-1 1,1 0-1,0 0 0,-1-1 0,1 1 0,0-1 0,-1 0 1,9 1-1,-9-2-161,0 0 1,0 0-1,0-1 0,-1 1 1,1-1-1,0 0 1,0 0-1,0 0 1,-1-1-1,5-1 0,15-19-4220,-11 4-4176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4.478"/>
    </inkml:context>
    <inkml:brush xml:id="br0">
      <inkml:brushProperty name="width" value="0.025" units="cm"/>
      <inkml:brushProperty name="height" value="0.025" units="cm"/>
    </inkml:brush>
  </inkml:definitions>
  <inkml:trace contextRef="#ctx0" brushRef="#br0">2 1 2915,'0'0'13036,"-2"49"-12235,2-25-321,0 4 1,0 7-161,5 5-224,4 4-32,3 4-32,0 4-32,0-1-512,-1 3-3236,-4 0-6373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4.864"/>
    </inkml:context>
    <inkml:brush xml:id="br0">
      <inkml:brushProperty name="width" value="0.025" units="cm"/>
      <inkml:brushProperty name="height" value="0.025" units="cm"/>
    </inkml:brush>
  </inkml:definitions>
  <inkml:trace contextRef="#ctx0" brushRef="#br0">147 1 10730,'-81'297'-30,"67"-229"1277,3 1 0,-3 99-1,10-27-409,-5 70-5024,0-13 2222,5-67 5919,3 5-2033,1-76-5774,0-36-183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5.191"/>
    </inkml:context>
    <inkml:brush xml:id="br0">
      <inkml:brushProperty name="width" value="0.025" units="cm"/>
      <inkml:brushProperty name="height" value="0.025" units="cm"/>
    </inkml:brush>
  </inkml:definitions>
  <inkml:trace contextRef="#ctx0" brushRef="#br0">78 1 10698,'-3'15'1991,"-37"256"-5471,18 165 8172,23-402-4824,0-14 1016,-1 0 0,-1 0 0,0 0 1,-2 0-1,-7 29 0,10-48-761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7.863"/>
    </inkml:context>
    <inkml:brush xml:id="br0">
      <inkml:brushProperty name="width" value="0.025" units="cm"/>
      <inkml:brushProperty name="height" value="0.025" units="cm"/>
    </inkml:brush>
  </inkml:definitions>
  <inkml:trace contextRef="#ctx0" brushRef="#br0">15 0 7976,'-8'50'3907,"3"-5"-2850,4-9-224,1-2-737,0-7-64,0-3-160,5-3-897,1 1-865,-3 1 257,-3 3-33,0 4-768,0 5 352,0 2 1922,-3 4 224,-3 4-256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8.219"/>
    </inkml:context>
    <inkml:brush xml:id="br0">
      <inkml:brushProperty name="width" value="0.025" units="cm"/>
      <inkml:brushProperty name="height" value="0.025" units="cm"/>
    </inkml:brush>
  </inkml:definitions>
  <inkml:trace contextRef="#ctx0" brushRef="#br0">1 0 13389,'0'0'1601,"0"86"-224,0-48-191,4-2-642,-1-3-160,0-2 97,0-4-289,-1-4-160,1-6 0,-2-7-224,-1-6-1538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2.028"/>
    </inkml:context>
    <inkml:brush xml:id="br0">
      <inkml:brushProperty name="width" value="0.025" units="cm"/>
      <inkml:brushProperty name="height" value="0.025" units="cm"/>
    </inkml:brush>
  </inkml:definitions>
  <inkml:trace contextRef="#ctx0" brushRef="#br0">9 904 2530,'-2'10'4789,"-4"28"-3556,6-37-1216,0-1 1,-1 1-1,1-1 0,0 0 1,0 1-1,0-1 0,0 1 0,0-1 1,0 1-1,0-1 0,0 1 1,0-1-1,0 1 0,1-1 0,-1 1 1,0-1-1,0 0 0,0 1 0,1-1 1,-1 1-1,0-1 0,0 1 1,1-1-1,-1 0 0,0 1 0,1-1 1,-1 0-1,0 1 0,1-1 1,-1 0-1,0 0 0,1 1 0,-1-1 1,1 0-1,-1 0 0,1 0 1,-1 0-1,1 1 0,-1-1 0,0 0 1,1 0-1,-1 0 0,1 0 1,-1 0-1,1 0 0,-1 0 0,1 0 1,-1 0-1,1 0 0,-1-1 1,1 1-1,-1 0 0,0 0 0,1 0 1,-1 0-1,1-1 0,-1 1 1,1 0-1,-1-1 0,0 1 0,1 0 1,-1-1-1,0 1 0,1-1 1,28-17 662,32-34 1206,82-89 1,-54 49-786,45-41 28,360-331-512,-483 455-627,-2 1-165,1 0 1,0 0 0,0 1-1,1 0 1,12-5-1,-23 12 136,1-1 0,-1 1 1,0 0-1,1 0 0,-1 0 0,0-1 0,1 1 0,-1 0 1,0 0-1,1 0 0,-1 0 0,0 0 0,1 0 1,-1 0-1,1 0 0,-1 0 0,0 0 0,1 0 0,-1 0 1,1 0-1,-1 0 0,0 0 0,1 0 0,-1 0 0,0 0 1,1 1-1,-1-1 0,0 0 0,1 0 0,-1 0 0,0 1 1,1-1-1,-1 0 0,0 0 0,0 1 0,1-1 1,-1 1-1,-1 16-367,-15 18 552,-28 37-405,-100 123-1,79-112 85,-37 49-4074,46-63-2333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9.032"/>
    </inkml:context>
    <inkml:brush xml:id="br0">
      <inkml:brushProperty name="width" value="0.025" units="cm"/>
      <inkml:brushProperty name="height" value="0.025" units="cm"/>
    </inkml:brush>
  </inkml:definitions>
  <inkml:trace contextRef="#ctx0" brushRef="#br0">0 44 4388,'0'0'17761,"7"10"-17008,24 28-214,-29-37-491,-1 1 1,1-1-1,0 0 1,0 1-1,0-1 1,0 0 0,0 0-1,1 0 1,-1 0-1,0-1 1,0 1-1,1-1 1,-1 1-1,0-1 1,1 0-1,-1 0 1,0 0-1,1 0 1,-1 0-1,0 0 1,1-1 0,-1 1-1,0-1 1,0 0-1,1 0 1,-1 1-1,0-1 1,0-1-1,0 1 1,0 0-1,0 0 1,0-1-1,0 1 1,-1-1-1,1 0 1,-1 1-1,1-1 1,-1 0 0,1 0-1,-1 0 1,0 0-1,0 0 1,2-4-1,-3 4-11,1 1-1,-1 0 0,1 0 1,-1 0-1,1 0 1,-1 0-1,0-1 1,0 1-1,0 0 0,1 0 1,-1-1-1,0 1 1,0 0-1,-1 0 0,1 0 1,0-1-1,0 1 1,-1 0-1,1 0 0,0 0 1,-1 0-1,0-1 1,1 1-1,-1 0 1,1 0-1,-1 0 0,0 0 1,0 0-1,0 1 1,1-1-1,-1 0 0,0 0 1,0 0-1,0 1 1,0-1-1,0 1 1,-1-1-1,1 0 0,0 1 1,0 0-1,0-1 1,0 1-1,-1 0 0,1 0 1,0-1-1,0 1 1,0 0-1,-2 0 1,-1 1 52,1-1 0,-1 0 0,0 1 0,1 0 0,-1 0 0,1 0 0,-1 0 0,1 0 0,0 1 0,-1-1 0,1 1 0,0 0 0,0 0 0,0 0 0,-4 5 0,4-3-91,0-1 1,0 1 0,0 0 0,1-1 0,0 1 0,0 0 0,0 1 0,0-1 0,1 0 0,0 0 0,0 1 0,0-1 0,0 1 0,1-1 0,-1 1-1,1-1 1,0 1 0,0-1 0,2 6 0,-2-9 7,1-1 1,0 1-1,0 0 0,-1 0 0,1-1 0,0 1 0,0 0 1,0-1-1,0 1 0,0-1 0,0 1 0,0-1 0,0 0 1,0 1-1,0-1 0,0 0 0,0 1 0,0-1 0,0 0 1,0 0-1,0 0 0,0 0 0,0 0 0,0 0 0,0-1 1,0 1-1,0 0 0,0 0 0,2-1 0,31-12 183,-25 6-143,0 0-1,0-1 1,13-15 0,-19 20 10,0-1 0,0 1 1,0 0-1,-1-1 0,0 0 1,0 0-1,0 0 0,0 0 1,-1 0-1,1 0 0,-1 0 1,0 0-1,1-6 0,-3 10-37,1-1-1,0 1 1,-1-1-1,1 1 1,-1 0-1,1-1 1,-1 1-1,1 0 0,0 0 1,-1-1-1,1 1 1,-1 0-1,1 0 1,-1 0-1,0-1 0,1 1 1,-1 0-1,1 0 1,-1 0-1,1 0 1,-1 0-1,1 0 1,-1 0-1,1 0 0,-1 0 1,0 1-1,1-1 1,-1 0-1,1 0 1,-1 0-1,1 1 0,-1-1 1,1 0-1,0 0 1,-1 1-1,1-1 1,-1 0-1,1 1 1,-1 0-1,-22 12 40,15-8-5,0 1-1,1 1 1,0-1 0,0 2 0,0-1 0,1 0-1,0 1 1,-7 13 0,19-36 82,0 0 0,-1 0 1,-1-1-1,0 1 0,2-23 0,-9 33-91,-2 10-60,-3 12-44,6-9 76,0-1 0,1 1-1,0 0 1,0 0-1,1 0 1,0 0 0,0-1-1,1 1 1,0 0-1,5 15 1,-5-20-199,0 1-1,1-1 0,-1 1 1,1-1-1,0 1 1,0-1-1,1 0 1,-1 0-1,1 0 1,3 3-1,-3-4-420,0 0 0,0 0 0,0 0 0,0 0 0,0-1 0,0 1 0,0-1 0,1 0 0,-1 0 0,1 0 0,-1-1 0,6 1 0,15 0-9075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5.699"/>
    </inkml:context>
    <inkml:brush xml:id="br0">
      <inkml:brushProperty name="width" value="0.025" units="cm"/>
      <inkml:brushProperty name="height" value="0.025" units="cm"/>
    </inkml:brush>
  </inkml:definitions>
  <inkml:trace contextRef="#ctx0" brushRef="#br0">33 0 7079,'0'0'1697,"-9"89"-1120,0-49 63,4-7 706,1 3 511,0-1-255,2 3-929,2 5-513,0-1-64,0 3-64,2-4-192,2-5-2050,-1-9-2819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6.732"/>
    </inkml:context>
    <inkml:brush xml:id="br0">
      <inkml:brushProperty name="width" value="0.025" units="cm"/>
      <inkml:brushProperty name="height" value="0.025" units="cm"/>
    </inkml:brush>
  </inkml:definitions>
  <inkml:trace contextRef="#ctx0" brushRef="#br0">199 1 9705,'0'0'7025,"-7"10"-5749,-1 1-663,0 0-1,1 1 0,1 0 0,0 0 0,-8 23 0,10-71 1568,4 35-2150,0 1 0,0 0 1,0 0-1,0 0 0,0-1 0,0 1 1,0 0-1,-1 0 0,1 0 0,0 0 0,0-1 1,0 1-1,0 0 0,0 0 0,0 0 1,0 0-1,0-1 0,-1 1 0,1 0 1,0 0-1,0 0 0,0 0 0,0 0 1,0 0-1,-1 0 0,1-1 0,0 1 1,0 0-1,0 0 0,0 0 0,-1 0 1,1 0-1,0 0 0,0 0 0,0 0 1,-1 0-1,1 0 0,0 0 0,0 0 0,0 0 1,-1 0-1,1 0 0,0 0 0,0 0 1,-1 1-1,-9 17 312,6-4-326,1 0 0,0 1 0,1-1 0,1 1 0,0-1 0,1 16 0,3-19 365,3-16 326,4-20 517,-9 20-1076,-1 1 0,0-1 0,0 0 0,0 0 1,0 1-1,-1-1 0,-2-9 0,3 14-123,0-1 1,-1 0-1,1 0 0,0 1 1,-1-1-1,1 0 1,-1 1-1,1-1 0,-1 1 1,1-1-1,-1 1 0,1-1 1,-1 0-1,1 1 1,-1 0-1,0-1 0,1 1 1,-1-1-1,0 1 0,1 0 1,-1 0-1,-1-1 1,1 1-12,-1 0 1,1 0 0,-1 0-1,1 1 1,-1-1-1,1 0 1,-1 1 0,1-1-1,0 1 1,-1 0 0,1-1-1,0 1 1,-1 0 0,1 0-1,0 0 1,-2 1 0,-3 4-7,1 0 0,-1 1 0,1 0 0,0 0 0,1 1 0,0-1 0,0 1 0,0 0 0,1 0 0,-2 10 0,-10 37 160,18-65-85,1-1-12,-2-1 0,1 1 0,-1-1 0,0-15 0,-16 59 57,13-28-132,-4 10 15,1-1 1,1 1-1,0 0 0,1-1 0,0 1 0,1 1 0,1 24 0,12-62 272,-3 1-153,0 0 0,-2-1-1,0 0 1,-2 0-1,-1-1 1,3-41 0,-8 75-133,-1 0 1,0 0 0,-1 0 0,0 0-1,-5 11 1,-4 12 16,5-8 32,2-4-148,18-47 19,-7 8-41,-4 13-316,-1 0 0,1 0 0,0 1 0,0-1 0,0 1 0,1-1 0,0 1 0,3-4 0,-5 19-9468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0.412"/>
    </inkml:context>
    <inkml:brush xml:id="br0">
      <inkml:brushProperty name="width" value="0.025" units="cm"/>
      <inkml:brushProperty name="height" value="0.025" units="cm"/>
    </inkml:brush>
  </inkml:definitions>
  <inkml:trace contextRef="#ctx0" brushRef="#br0">60 16 5541,'0'0'3358,"-9"-3"-1991,-2-1-615,-8-2 80,-2 4 5880,58 2-6163,-20 1-116,-1 1 0,0 1 0,0 1 0,0 0-1,27 11 1,-22-7-124,0-1 0,34 6 0,57 4-128,210 21 1309,-97-9-389,-159-17-400,128 5 0,-110-13 15,119 21-1,28 2 508,-186-25-1230,-20-2 345,0 1 1,0 2 0,0 0 0,48 14-1,-44-8-172,0 0-1,1-2 1,-1-1-1,1-2 1,1-1-1,30 0 1,-38-2-90,1 2 1,-1 1-1,0 1 1,0 0-1,43 18 1,-60-21-2453,1 0-6496,-20-2-732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1.685"/>
    </inkml:context>
    <inkml:brush xml:id="br0">
      <inkml:brushProperty name="width" value="0.025" units="cm"/>
      <inkml:brushProperty name="height" value="0.025" units="cm"/>
    </inkml:brush>
  </inkml:definitions>
  <inkml:trace contextRef="#ctx0" brushRef="#br0">1 0 8776,'0'1'36,"1"0"-1,-1 0 1,1 0-1,0-1 0,-1 1 1,1 0-1,0-1 1,0 1-1,-1 0 1,1-1-1,0 1 0,0-1 1,0 0-1,0 1 1,0-1-1,0 1 0,0-1 1,0 0-1,0 0 1,-1 0-1,1 0 1,0 1-1,0-1 0,2-1 1,36 4 2214,-28-2-864,142 8 3389,216 20-1617,-152-1-1765,344 89 0,-403-77-1123,101 34 880,180 71 922,-323-115-2046,93 31 113,-100-23-97,90 39 402,-150-56-535,0-1 0,1-3 1,1-2-1,0-3 0,58 7 0,-93-17-1915,-8-4-3979,-8-3 198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2.864"/>
    </inkml:context>
    <inkml:brush xml:id="br0">
      <inkml:brushProperty name="width" value="0.025" units="cm"/>
      <inkml:brushProperty name="height" value="0.025" units="cm"/>
    </inkml:brush>
  </inkml:definitions>
  <inkml:trace contextRef="#ctx0" brushRef="#br0">0 0 13485,'14'10'1010,"0"-1"1,0-1 0,1 0-1,15 5 1,14 3-693,57 11 1,26 9 813,-23-3 1094,156 28 0,-3-3-2027,-207-43-55,-1 2 0,0 2 0,48 27 0,-12-4 910,97 35 0,-117-47-1009,-2 2-1,-1 3 0,77 56 1,42 26 23,245 119 108,-96-45 470,-306-177-1342,53 27 56,-51-31-3148,2-2-3879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4.426"/>
    </inkml:context>
    <inkml:brush xml:id="br0">
      <inkml:brushProperty name="width" value="0.025" units="cm"/>
      <inkml:brushProperty name="height" value="0.025" units="cm"/>
    </inkml:brush>
  </inkml:definitions>
  <inkml:trace contextRef="#ctx0" brushRef="#br0">0 1 9097,'2'4'1065,"0"0"0,0 1 0,0-1 0,0 0 0,1-1 0,0 1 0,5 6 1,30 22 2627,-10-16-3345,39 18 0,-26-13 515,293 170 301,-33-17 400,-183-109-1422,-2 6 0,180 145 1,-247-171 53,56 69 0,9 10 36,580 490 857,-636-561-945,-1 2 1,64 82-1,84 136 288,83 164-341,-271-409-72,2-1 0,0 0 0,2-2 0,1 0 0,1-2 0,31 25 0,35 0-1295,-87-47 78,-26-3-15482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2.162"/>
    </inkml:context>
    <inkml:brush xml:id="br0">
      <inkml:brushProperty name="width" value="0.025" units="cm"/>
      <inkml:brushProperty name="height" value="0.025" units="cm"/>
    </inkml:brush>
  </inkml:definitions>
  <inkml:trace contextRef="#ctx0" brushRef="#br0">51 1 2691,'-13'88'9481,"2"-3"-8296,2-2-160,5-6-609,1-7-320,1-4-192,2-2-449,-1-3-31,-1 1-1442,1 2-705,-2 1 866,2 2-1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2.515"/>
    </inkml:context>
    <inkml:brush xml:id="br0">
      <inkml:brushProperty name="width" value="0.025" units="cm"/>
      <inkml:brushProperty name="height" value="0.025" units="cm"/>
    </inkml:brush>
  </inkml:definitions>
  <inkml:trace contextRef="#ctx0" brushRef="#br0">60 1 4164,'-16'108'7819,"-8"61"-1420,6 87-4175,30 273-10541,-14-419 4834,-3 54 3525,-2 110 1589,7-182 5020,0-32-6661,0-57-2376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4.986"/>
    </inkml:context>
    <inkml:brush xml:id="br0">
      <inkml:brushProperty name="width" value="0.025" units="cm"/>
      <inkml:brushProperty name="height" value="0.025" units="cm"/>
    </inkml:brush>
  </inkml:definitions>
  <inkml:trace contextRef="#ctx0" brushRef="#br0">41 0 9289,'-12'71'1409,"-1"7"-960,6 11-289,2 8-128,2 5-1570,3-2-2690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2.416"/>
    </inkml:context>
    <inkml:brush xml:id="br0">
      <inkml:brushProperty name="width" value="0.025" units="cm"/>
      <inkml:brushProperty name="height" value="0.025" units="cm"/>
    </inkml:brush>
  </inkml:definitions>
  <inkml:trace contextRef="#ctx0" brushRef="#br0">0 1079 12524,'0'0'2786,"79"-63"-1632,-21 4-258,17-14-95,8-13 192,7-11-384,4-2-129,-2-1-256,-7 11-128,-10 12-96,-11 22 32,-21 23-64,-19 27-1121,-23 14-2338,-15 36 672,-28 16-992,-17 13-4389</inkml:trace>
  <inkml:trace contextRef="#ctx0" brushRef="#br0" timeOffset="1">221 1201 10218,'0'0'0,"86"-7"448,-21-32 865,12-19-96,9-18 801,12-11-256,2-13-769,5-8-320,5-7-257,0 2-288,1 4-96,-6 7-32,0 10-769,-3 15-1216,-4 13-1315,-6 11-543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5.329"/>
    </inkml:context>
    <inkml:brush xml:id="br0">
      <inkml:brushProperty name="width" value="0.025" units="cm"/>
      <inkml:brushProperty name="height" value="0.025" units="cm"/>
    </inkml:brush>
  </inkml:definitions>
  <inkml:trace contextRef="#ctx0" brushRef="#br0">11 1 8712,'-5'132'160,"0"-7"1,4-6 127,1-8 737,0-12 128,10-6-448,1-8-385,1-5-288,1-3-192,1-2-449,-2-1-832,-5 3-2147,-1-1-768</inkml:trace>
  <inkml:trace contextRef="#ctx0" brushRef="#br0" timeOffset="1">118 1773 3555,'11'71'-1121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5.488"/>
    </inkml:context>
    <inkml:brush xml:id="br0">
      <inkml:brushProperty name="width" value="0.025" units="cm"/>
      <inkml:brushProperty name="height" value="0.025" units="cm"/>
    </inkml:brush>
  </inkml:definitions>
  <inkml:trace contextRef="#ctx0" brushRef="#br0">1 1469 12716,'15'-8'1735,"353"-217"1723,-247 146-2603,1620-984 1713,-1586 970-2536,-202 118-2437,-1-2 0,-1-2 0,-69 20 0,10-8-4406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5.861"/>
    </inkml:context>
    <inkml:brush xml:id="br0">
      <inkml:brushProperty name="width" value="0.025" units="cm"/>
      <inkml:brushProperty name="height" value="0.025" units="cm"/>
    </inkml:brush>
  </inkml:definitions>
  <inkml:trace contextRef="#ctx0" brushRef="#br0">268 1 13485,'-10'5'512,"-33"19"540,41-22-961,0 0 1,0-1-1,0 1 0,0 0 1,0 0-1,0 1 0,0-1 1,1 0-1,-1 0 0,1 1 1,-1-1-1,1 1 0,0-1 1,0 1-1,0 0 0,1-1 1,-1 1-1,0 4 0,2 51 1682,0-32-1160,-1-4-473,-2-1-1,-1 1 1,-1-1-1,0 0 1,-2 0-1,-11 29 1,-62 116-71,15-35 310,62-130-340,1 1 0,0-1 0,1 1 0,-1-1 0,0 1 0,0 0 0,1-1-1,-1 1 1,1 0 0,-1 0 0,1 0 0,0-1 0,0 1 0,-1 0-1,1 0 1,1 0 0,-1-1 0,0 1 0,0 0 0,1 0 0,-1 0-1,1-1 1,-1 1 0,1 0 0,1 1 0,1-2-22,-1 1 1,1-2 0,0 1-1,0 0 1,0 0-1,0-1 1,0 0 0,0 1-1,0-1 1,0 0-1,0 0 1,0-1 0,0 1-1,0-1 1,4-1-1,32-7 29,0-3 0,-1-1-1,0-1 1,39-22-1,-7 4 53,60-22 1173,147-40 0,-192 71-1673,0 4-1,169-14 1,-81 23-7521,-113 1-623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6.718"/>
    </inkml:context>
    <inkml:brush xml:id="br0">
      <inkml:brushProperty name="width" value="0.025" units="cm"/>
      <inkml:brushProperty name="height" value="0.025" units="cm"/>
    </inkml:brush>
  </inkml:definitions>
  <inkml:trace contextRef="#ctx0" brushRef="#br0">1 0 16432,'0'0'3379,"3"11"-3123,10 42 580,-2 0 1,6 78 0,-9-63 313,19 84 0,-27-151-1143,0 1 1,1-1-1,-1 1 1,0-1-1,1 0 1,-1 1-1,1-1 1,-1 1 0,1-1-1,0 0 1,-1 0-1,1 1 1,0-1-1,0 0 1,0 0-1,0 0 1,0 0-1,0 0 1,0 0-1,0 0 1,1 0-1,0 0 1,-1-1-97,0-1 1,0 1 0,0-1-1,0 0 1,0 1 0,0-1-1,-1 0 1,1 0 0,0 1-1,-1-1 1,1 0 0,0 0-1,-1 0 1,1 0 0,-1 0-1,1 0 1,-1 0 0,0 0-1,1 0 1,-1 0 0,0 0-1,0 0 1,0 0 0,0 0-1,1 0 1,-2 0 0,1 0 0,0-1-1,0 0 1,1-89-7316,-5 33 1056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7.059"/>
    </inkml:context>
    <inkml:brush xml:id="br0">
      <inkml:brushProperty name="width" value="0.025" units="cm"/>
      <inkml:brushProperty name="height" value="0.025" units="cm"/>
    </inkml:brush>
  </inkml:definitions>
  <inkml:trace contextRef="#ctx0" brushRef="#br0">1 106 15855,'0'10'1212,"-1"11"-841,2 0 0,0 0 0,1 0 0,1 0 0,10 36 0,-2-31 51,0 0 0,2-1 0,0 0 0,2-1 0,1-1 0,37 42 0,-43-54-265,0 0 0,1-1 0,0 0 0,1-1 1,0-1-1,0 1 0,1-2 0,0 0 0,0 0 1,1-2-1,0 1 0,0-2 0,0 0 0,29 4 1,-40-7-59,1-1 1,-1 0-1,1 0 0,-1-1 1,1 1-1,-1-1 1,0 0-1,1 0 1,-1 0-1,0 0 1,0 0-1,0-1 1,0 1-1,0-1 1,0 0-1,0 0 0,0 0 1,-1 0-1,1-1 1,-1 1-1,1-1 1,-1 1-1,0-1 1,0 0-1,0 0 1,-1 0-1,1 0 1,-1 0-1,1 0 1,-1 0-1,0-1 0,0 1 1,-1 0-1,1-1 1,0-3-1,2-16 71,-2 1 0,0-1 0,-1 0 0,-3-28 0,2 33-20,-3-23 121,-1-1 1,-2 1-1,-2 1 1,-1 0-1,-2 0 1,-32-68-1,28 87 94,15 20-370,1 1 1,0 0-1,-1 0 1,1 0-1,0 0 1,-1 1-1,1-1 1,0 0-1,-1 0 1,1 0-1,0 0 1,0 0-1,-1 0 1,1 0-1,0 0 1,-1 1 0,1-1-1,0 0 1,0 0-1,-1 0 1,1 1-1,0-1 1,0 0-1,0 0 1,-1 1-1,1-1 1,0 0-1,0 0 1,0 1-1,0-1 1,0 0-1,0 1 1,-1-1-1,1 0 1,0 1-1,0-1 1,0 0-1,0 0 1,0 1-1,0 3-204,-1-1 0,1 0 0,0 0-1,0 1 1,1-1 0,-1 0-1,0 1 1,1-1 0,0 0 0,0 0-1,0 0 1,2 5 0,0-4-727,-1 0 1,1-1-1,0 1 1,0 0 0,1-1-1,-1 0 1,1 0-1,6 5 1,13 5-6704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7.432"/>
    </inkml:context>
    <inkml:brush xml:id="br0">
      <inkml:brushProperty name="width" value="0.025" units="cm"/>
      <inkml:brushProperty name="height" value="0.025" units="cm"/>
    </inkml:brush>
  </inkml:definitions>
  <inkml:trace contextRef="#ctx0" brushRef="#br0">28 70 18770,'0'0'2546,"-5"9"-58,1 1-1879,0 0 1,1 0-1,0 0 1,0 0-1,-1 15 1,3-22-551,1-1 0,0 0 0,-1 1 0,1-1 0,0 0 0,0 1 0,1-1 0,-1 0 0,0 1 0,1-1 0,0 0 0,-1 1 0,1-1 0,0 0 0,0 0 0,0 0 0,0 0 0,1 0 0,-1 0 0,0 0 0,1 0 0,-1-1 0,1 1 0,0 0 0,0-1 0,0 1 0,-1-1 0,1 0 0,1 0 0,-1 0 0,0 0 0,0 0 0,0 0 0,0 0 0,5 0 0,-2 0-47,0 0-1,0 0 1,0-1-1,0 0 0,0 0 1,0 0-1,-1 0 1,1-1-1,0 0 1,0 0-1,0 0 0,0-1 1,-1 0-1,1 0 1,0 0-1,-1 0 1,0-1-1,0 1 1,0-1-1,0 0 0,0 0 1,0-1-1,-1 1 1,1-1-1,-1 0 1,0 0-1,0 0 0,-1 0 1,5-8-1,-1-2 193,-1 0-1,0-1 0,0 1 0,-2-1 1,0 0-1,0 0 0,-2 0 1,1-24-1,-13 64 251,9-14-432,1-1 0,0 1 1,0 0-1,2 0 0,-1 0 1,1 0-1,1 0 0,3 12 0,-4-19-19,1 0 0,-1-1 0,1 0 0,0 1 0,-1-1 0,1 0-1,1 0 1,-1 0 0,0 0 0,1 0 0,0 0 0,-1-1-1,1 1 1,0-1 0,0 0 0,1 0 0,-1 0 0,0 0 0,1-1-1,-1 1 1,1-1 0,-1 0 0,1 0 0,0 0 0,-1 0 0,8 0-1,4-2-122,-1 1 0,0-2 0,0 0 0,0 0 0,0-1 0,0-1 0,0-1-1,-1 0 1,0 0 0,0-1 0,0-1 0,-1 0 0,20-15 0,-13 5-3001,-11 3-1840,-7-2-3383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026"/>
    </inkml:context>
    <inkml:brush xml:id="br0">
      <inkml:brushProperty name="width" value="0.025" units="cm"/>
      <inkml:brushProperty name="height" value="0.025" units="cm"/>
    </inkml:brush>
  </inkml:definitions>
  <inkml:trace contextRef="#ctx0" brushRef="#br0">0 0 13805,'0'0'9049,"6"9"-7507,16 30-351,-2 2 0,-1 0-1,-3 1 1,13 46-1,32 82-46,-51-147-1119,1 0 0,1-1-1,1-1 1,0 0-1,18 19 1,-27-36-81,-3-2 2,0 0 0,0-1 0,1 1 0,-1 0 0,1-1 1,-1 1-1,1-1 0,0 1 0,0-1 0,0 0 0,0 0 0,0 0 0,0 0 0,0 0 0,3 1 0,-5-3-81,1 1 0,-1 0 0,0 0 0,0-1 0,1 1 0,-1 0 0,0-1 0,0 1 0,0-1 0,0 1 0,0 0 0,1-1 0,-1 1 0,0-1 0,0 1 0,0 0 0,0-1 0,0 1 0,0-1 0,0 1 0,0 0 0,0-1 0,-1 1 0,1 0 0,0-1 0,0 1 0,0-1 0,0 1 0,0 0 0,-1-1 0,1 1 0,0 0 0,0-1 0,-1 1 0,1-1 0,-9-15-2729,-10-9-2432,-7-5-2413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400"/>
    </inkml:context>
    <inkml:brush xml:id="br0">
      <inkml:brushProperty name="width" value="0.025" units="cm"/>
      <inkml:brushProperty name="height" value="0.025" units="cm"/>
    </inkml:brush>
  </inkml:definitions>
  <inkml:trace contextRef="#ctx0" brushRef="#br0">30 350 10634,'0'0'8056,"-6"-10"-5462,2 5-2102,2 4-377,0-1 0,1 0 0,-1 0 0,0 0-1,1-1 1,0 1 0,-1 0 0,1 0 0,0-1 0,0 1-1,0-1 1,1 1 0,-1-1 0,0 1 0,1-1 0,0 0-1,-1 1 1,1-1 0,0 1 0,1-1 0,-1 0 0,0 1-1,1-1 1,-1 1 0,1-1 0,1-3 0,8-8 294,1 0 0,1 1 0,0 0 0,1 0 0,0 2 0,22-16 0,95-55 459,-112 70-815,0 1-1,1 2 0,1-1 0,0 2 0,0 1 1,0 0-1,1 2 0,34-5 0,-54 9-42,1 1 0,0 0 0,-1 0 0,1 1-1,-1-1 1,1 0 0,-1 0 0,1 1 0,-1-1 0,1 1-1,-1-1 1,1 1 0,-1-1 0,0 1 0,1 0 0,-1 0-1,0 0 1,0 0 0,0 0 0,1 0 0,-1 0 0,0 0 0,0 0-1,-1 1 1,2 0 0,0 2 57,-1-1 0,0 1 1,0-1-1,0 1 0,-1 0 0,1-1 0,-1 1 1,1 0-1,-1-1 0,-1 6 0,-2 11 222,0 0 0,-2-1 0,-7 23 0,9-35-310,-9 31 162,6-26-69,1 0-1,1 1 1,1-1 0,-1 1-1,2 0 1,0 0 0,0 0-1,2 1 1,-1-1-1,3 13 1,-2-24-68,1 0 0,0-1 0,0 1 0,0 0 0,1-1 0,-1 1 0,0-1 0,1 0 0,-1 1 0,0-1 0,1 0 0,0 0 0,-1 0 0,1 0 0,0 0 0,-1 0 0,1 0 0,0-1 0,0 1 0,0-1 0,0 1 0,0-1 0,-1 0 0,1 0 1,0 1-1,3-2 0,58 1 50,-55-1-35,3 0-115,-1-1 1,0 0 0,1 0 0,-1-1 0,0-1 0,0 0-1,0 0 1,-1-1 0,0 0 0,0 0 0,9-8 0,-10 7-713,-1 0 0,1-1 0,-2 0 1,1-1-1,6-9 0,-9 11-653,0 0 1,-1 0-1,1-1 0,-1 1 0,-1-1 0,1 0 0,1-10 0,0-12-7577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741"/>
    </inkml:context>
    <inkml:brush xml:id="br0">
      <inkml:brushProperty name="width" value="0.025" units="cm"/>
      <inkml:brushProperty name="height" value="0.025" units="cm"/>
    </inkml:brush>
  </inkml:definitions>
  <inkml:trace contextRef="#ctx0" brushRef="#br0">0 0 9929,'0'0'1890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9.162"/>
    </inkml:context>
    <inkml:brush xml:id="br0">
      <inkml:brushProperty name="width" value="0.025" units="cm"/>
      <inkml:brushProperty name="height" value="0.025" units="cm"/>
    </inkml:brush>
  </inkml:definitions>
  <inkml:trace contextRef="#ctx0" brushRef="#br0">0 344 17969,'0'0'7025,"10"-11"-5386,11-14-687,9-10-35,37-56 0,-60 82-883,-1-1-1,-1 1 1,0-1 0,0-1 0,-1 1-1,0-1 1,0 0 0,-2 0 0,1 0-1,-1 0 1,-1 0 0,1-14 0,-2 24-16,-1-1 0,1 1 0,0 0 0,0-1 0,0 1 0,-1-1 1,1 1-1,-1 0 0,1 0 0,-1-1 0,0 1 0,1 0 0,-1 0 0,0 0 1,0 0-1,0 0 0,0 0 0,0 0 0,0 0 0,0 0 0,0 0 0,0 0 1,0 1-1,-1-1 0,1 0 0,0 1 0,0-1 0,-1 1 0,1-1 1,0 1-1,-1 0 0,1 0 0,0-1 0,-1 1 0,1 0 0,-1 0 0,1 0 1,0 1-1,-2-1 0,-1 0-5,1 1 0,0 0 0,-1 0 1,1 0-1,0 0 0,-1 0 0,1 1 1,0-1-1,0 1 0,0 0 0,0 0 0,0 0 1,1 0-1,-5 5 0,1 1 2,-1 2 0,2-1 0,0 1 0,0-1 0,0 1 0,1 1 0,1-1 0,0 1 1,-3 13-1,3 0-12,0 0 1,2 0 0,2 27 0,-2-48-5,1 0 0,1-1 0,-1 1 0,0 0 0,0-1 0,1 1 0,0 0 0,-1-1 1,1 1-1,0-1 0,0 1 0,0-1 0,1 0 0,-1 1 0,1-1 0,-1 0 0,1 0 1,0 0-1,0 0 0,-1 0 0,1 0 0,1-1 0,-1 1 0,0-1 0,0 1 0,1-1 0,-1 0 1,0 0-1,1 0 0,2 1 0,0-1 6,-1-1-1,0 0 1,1 0 0,-1 0 0,0 0 0,1-1-1,-1 1 1,0-1 0,1 0 0,-1-1 0,0 1 0,0-1-1,0 0 1,0 0 0,-1 0 0,1 0 0,6-6-1,13-13-36,-2-1-1,0-1 1,-2-1-1,-1-1 1,0 0-1,20-42 0,-37 64 42,13-12 104,-8 24 190,-5 36 466,-2-34-571,1-3-154,0 0-1,1 0 1,-1 0-1,2 0 1,-1 0-1,1 0 1,0-1-1,1 1 1,4 10-1,-6-16-36,0-1 0,0 1 0,1 0 1,-1-1-1,0 1 0,1-1 0,-1 1 0,1-1 0,0 0 0,-1 1 0,1-1 0,0 0 0,0 0 0,0 0 0,0-1 1,3 2-1,-2-1-4,1-1 0,-1 0 0,0 0 0,1 0 0,-1 0 0,1 0 0,-1-1 0,0 0 0,1 0 0,-1 0 0,0 0 0,0 0 0,4-2 0,9-7-3,-1 0 0,0-1 0,0 0 0,-1-1 0,-1-1 0,0 0 0,-1-1 0,13-20 0,41-41 0,-57 73-7,-5 14-72,-2 34-624,1-2-1711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26.565"/>
    </inkml:context>
    <inkml:brush xml:id="br0">
      <inkml:brushProperty name="width" value="0.025" units="cm"/>
      <inkml:brushProperty name="height" value="0.025" units="cm"/>
    </inkml:brush>
  </inkml:definitions>
  <inkml:trace contextRef="#ctx0" brushRef="#br0">27 299 7399,'0'0'3998,"-4"-9"-3181,0-1-569,-14-23 828,72 30 253,-1 0-1062,1 1 0,-1 4 0,0 1 0,0 3 0,77 18 0,-51-1-14,1-4 0,1-3 0,1-3 0,99 2 0,673-44 1206,-233 1-985,750-51-311,109-1 26,-456 49 61,-614 16-265,28 5 110,484-30 1294,-836 33-1211,-7 1 160,134-28 0,-248 34-6968,18 0 1911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22.580"/>
    </inkml:context>
    <inkml:brush xml:id="br0">
      <inkml:brushProperty name="width" value="0.025" units="cm"/>
      <inkml:brushProperty name="height" value="0.025" units="cm"/>
    </inkml:brush>
  </inkml:definitions>
  <inkml:trace contextRef="#ctx0" brushRef="#br0">41 1 6086,'0'0'15033,"-7"1"-14318,5-1-669,0 0 0,1 0 1,-1 1-1,0-1 0,0 1 0,1-1 1,-1 1-1,0 0 0,1 0 0,-1 0 1,0 0-1,1 0 0,0 0 0,-1 0 1,1 0-1,-1 0 0,1 1 0,0-1 1,-1 2-1,1-1-33,1 0 1,-1-1 0,1 1-1,0 0 1,0 0-1,0-1 1,0 1-1,0 0 1,0-1 0,1 1-1,-1 0 1,1-1-1,-1 1 1,1-1 0,-1 1-1,1-1 1,0 1-1,0-1 1,0 1-1,0-1 1,0 1 0,0-1-1,0 0 1,0 0-1,0 0 1,1 1-1,-1-1 1,2 1 0,32 33 64,-2 2 0,-1 1 0,-2 1 1,-2 2-1,-2 1 0,-1 1 1,-2 1-1,27 76 0,-34-81-30,30 51 1,-32-65 82,0 1 1,-1 0 0,-2 1-1,-1 0 1,7 30-1,-4 22 165,-8-45-190,1 1 1,2-1-1,13 38 0,-21-72-89,0 0 0,0 0 0,0 0 0,0-1 0,0 1 0,0 0 0,0 0 0,0 0-1,0 0 1,0 0 0,0 0 0,1 0 0,-1 0 0,0 0 0,0 0 0,0 0 0,0-1 0,0 1 0,0 0 0,0 0 0,0 0-1,0 0 1,0 0 0,0 0 0,0 0 0,0 0 0,0 0 0,0 0 0,0 0 0,1 0 0,-1 0 0,0 0 0,0 0 0,0 0 0,0 0-1,0 0 1,0 0 0,0 0 0,0 0 0,0 0 0,0 0 0,1 0 0,-1 0 0,0 0 0,0-18 1471,-3-21 618,2 29-2111,-3-11-170,0 0 0,-13-35 1,15 50 136,-1-1 0,0 1 0,-1 0 1,1 0-1,-1 1 0,0-1 1,-1 1-1,1 0 0,-1 0 1,0 0-1,0 1 0,-9-7 1,-3 1-135,11 7 164,0-1-1,0 0 1,1 0-1,-1 0 1,1 0-1,0-1 1,-6-8 0,8 10-274,1-1 1,1 1-1,-1-1 1,0 0-1,1 1 1,0-1-1,0 0 1,0 0-1,0-7 1,0 3-241,-1 0 0,1 1 0,-1-1 0,0 1 0,-1 0 1,0-1-1,0 1 0,-1 0 0,1 1 0,-2-1 0,1 1 0,-10-12 0,-22-19-5228,29 29-319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9.976"/>
    </inkml:context>
    <inkml:brush xml:id="br0">
      <inkml:brushProperty name="width" value="0.025" units="cm"/>
      <inkml:brushProperty name="height" value="0.025" units="cm"/>
    </inkml:brush>
  </inkml:definitions>
  <inkml:trace contextRef="#ctx0" brushRef="#br0">1 100 13645,'0'0'6561,"7"8"-4490,7 10-892,0 0-1,-2 1 0,16 31 1,-25-44-1085,0 0 1,0 0-1,1-1 1,-1 1-1,1-1 1,0 0-1,1-1 1,-1 1-1,1-1 1,9 7-1,-12-9-79,0-1 0,0 0 0,0-1-1,0 1 1,0 0 0,0 0 0,1-1 0,-1 1 0,0-1-1,0 0 1,0 0 0,1 0 0,-1 0 0,0 0 0,0 0 0,1 0-1,-1-1 1,0 1 0,0-1 0,0 0 0,0 0 0,0 0 0,0 0-1,0 0 1,0 0 0,0 0 0,0 0 0,0-1 0,-1 1-1,1-1 1,-1 1 0,1-1 0,-1 0 0,2-2 0,5-7 55,-1 0 1,-1 0 0,0 0-1,-1-1 1,0 0 0,0 0 0,4-22-1,-4 16 25,0 0-1,14-28 0,-19 46-90,0 0-1,0 0 0,0-1 0,0 1 1,0 0-1,0-1 0,0 1 0,0 0 1,0-1-1,1 1 0,-1 0 0,0 0 1,0-1-1,0 1 0,0 0 0,0-1 0,1 1 1,-1 0-1,0 0 0,0 0 0,0-1 1,1 1-1,-1 0 0,0 0 0,0 0 1,1-1-1,-1 1 0,0 0 0,1 0 0,-1 0 1,0 0-1,0 0 0,1 0 0,-1 0 1,0 0-1,1 0 0,-1-1 0,0 1 1,1 0-1,-1 1 0,0-1 0,1 0 0,-1 0 1,0 0-1,0 0 0,1 0 0,-1 0 1,0 0-1,1 0 0,-1 0 0,0 1 1,0-1-1,1 0 0,-1 0 0,0 0 1,0 1-1,1-1 0,-1 0 0,0 0 0,0 1 1,0-1-1,0 0 0,1 0 0,-1 1 1,0-1-1,0 0 0,0 1 0,7 21 71,0 27 198,-5-32-238,0 0-1,1 0 1,1-1-1,0 1 1,2-1 0,6 17-1,-11-32-30,-1 0 1,1 0-1,0 0 0,-1 0 0,1 0 1,0 0-1,0 0 0,-1 0 0,1 0 1,0-1-1,0 1 0,0 0 0,0 0 1,0-1-1,0 1 0,0 0 0,0-1 1,0 1-1,1-1 0,-1 0 0,0 1 1,0-1-1,0 0 0,1 0 0,1 0 1,-1 0 10,0-1 1,0 1 0,0-1 0,0 0-1,0 0 1,0 0 0,0 0 0,0 0 0,-1 0-1,1 0 1,0-1 0,-1 1 0,3-2 0,3-6 51,0 0 1,0 0 0,0 0-1,5-12 1,80-175 146,-92 196-214,1-1 1,-1 0-1,1 0 0,-1 0 0,1 0 0,-1 0 0,1 0 0,-1 1 0,1-1 1,0 0-1,0 0 0,-1 1 0,1-1 0,0 1 0,0-1 0,0 1 0,0-1 1,-1 1-1,1-1 0,2 0 0,-3 2-1,1-1 0,0 0 0,-1 0 1,1 0-1,-1 1 0,1-1 0,0 0 0,-1 1 1,1-1-1,-1 1 0,1-1 0,-1 0 0,1 1 1,-1-1-1,1 1 0,-1-1 0,0 1 0,1 0 0,-1-1 1,0 1-1,1-1 0,-1 2 0,13 46-67,-11-40 70,0 7-162,0-4 187,0 0 0,1 0 0,0 0-1,5 11 1,-7-20-157,-1-1 0,1 0 0,-1 1 1,1-1-1,0 0 0,0 1 0,-1-1 0,1 0 0,0 0 0,0 0 0,0 0 0,0 0 0,0 0 0,0 0 0,1 0 0,-1 0 1,0-1-1,0 1 0,1 0 0,-1-1 0,0 1 0,1-1 0,-1 1 0,0-1 0,1 0 0,-1 1 0,1-1 0,-1 0 0,1 0 1,-1 0-1,1 0 0,-1 0 0,0-1 0,1 1 0,-1 0 0,1-1 0,-1 1 0,0-1 0,3 0 0,-1-2-513,1 0-1,-1 0 0,0 0 1,0 0-1,0 0 1,0-1-1,0 1 0,-1-1 1,1 0-1,-1 1 1,2-6-1,11-25-6402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0.347"/>
    </inkml:context>
    <inkml:brush xml:id="br0">
      <inkml:brushProperty name="width" value="0.025" units="cm"/>
      <inkml:brushProperty name="height" value="0.025" units="cm"/>
    </inkml:brush>
  </inkml:definitions>
  <inkml:trace contextRef="#ctx0" brushRef="#br0">142 55 18417,'0'0'2077,"-12"9"331,-2 1-1881,-49 37 1568,57-42-1857,1 0 0,-1 0 0,1 0 0,1 1 0,-1-1 0,1 1 0,0 1 0,0-1 0,-4 9 0,8-15-237,0 0 0,-1 1 0,1-1 1,0 1-1,0 0 0,0-1 0,0 1 1,0-1-1,-1 1 0,1-1 0,0 1 1,0-1-1,0 1 0,0-1 0,1 1 1,-1-1-1,0 1 0,0-1 0,0 1 1,0 0-1,0-1 0,1 1 0,-1-1 0,0 0 1,1 1-1,-1-1 0,0 1 0,1-1 1,-1 1-1,0-1 0,1 0 0,-1 1 1,1-1-1,-1 0 0,0 1 0,1-1 1,-1 0-1,1 0 0,-1 1 0,1-1 1,-1 0-1,1 0 0,-1 0 0,1 0 1,0 0-1,-1 0 0,1 0 0,-1 0 0,1 0 1,-1 0-1,1 0 0,-1 0 0,1 0 1,-1 0-1,1 0 0,-1 0 0,1-1 1,-1 1-1,1 0 0,-1 0 0,1-1 1,0 0-1,36-15 76,-29 10-70,0 0 0,-1-1 1,1 0-1,-1-1 0,-1 1 1,1-1-1,8-16 0,-11 18 13,-1 0-1,-1 1 1,1-1-1,-1 0 1,0 0-1,0-1 0,-1 1 1,0 0-1,0-1 1,0 1-1,-1 0 1,0-1-1,-1-9 1,1 15 37,-1-1 0,0 1 0,1 0 0,-1 0 1,0 0-1,0 1 0,0-1 0,0 0 1,0 0-1,0 0 0,0 1 0,0-1 1,0 0-1,0 1 0,0-1 0,0 1 1,-1-1-1,1 1 0,0 0 0,0 0 1,0-1-1,-1 1 0,1 0 0,0 0 1,0 0-1,-1 0 0,1 0 0,0 0 1,0 1-1,-1-1 0,-1 1 0,1-1-43,0 0-1,0 1 1,0-1 0,-1 1-1,1-1 1,0 1-1,0 0 1,0 0 0,0-1-1,0 2 1,0-1 0,0 0-1,0 0 1,0 1-1,1-1 1,-1 1 0,-2 2-1,3-3-43,1 0-1,0-1 1,-1 1-1,1-1 1,0 1-1,-1 0 1,1-1-1,0 1 1,0 0-1,-1-1 1,1 1 0,0 0-1,0 0 1,0-1-1,0 1 1,0 0-1,0-1 1,0 1-1,1 0 1,-1 0-1,0-1 1,0 1-1,0 0 1,1-1-1,-1 1 1,0 0-1,1-1 1,-1 1-1,0-1 1,1 1 0,-1 0-1,1-1 1,-1 1-1,1-1 1,-1 1-1,1-1 1,0 0-1,-1 1 1,1-1-1,0 1 1,31 2-5972,-27-3 4584,8 0-4588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1.467"/>
    </inkml:context>
    <inkml:brush xml:id="br0">
      <inkml:brushProperty name="width" value="0.025" units="cm"/>
      <inkml:brushProperty name="height" value="0.025" units="cm"/>
    </inkml:brush>
  </inkml:definitions>
  <inkml:trace contextRef="#ctx0" brushRef="#br0">110 330 15855,'0'0'3112,"-10"-4"-96,-36-11-672,44 15-2272,1 0 1,-1-1-1,0 1 0,1 0 1,-1 0-1,0 0 0,1 0 1,-1 1-1,0-1 0,1 0 1,-1 1-1,1-1 0,-1 1 1,0-1-1,1 1 0,-1 0 1,1 0-1,0 0 0,-1 0 1,1 0-1,0 0 0,-1 0 1,1 0-1,0 0 0,0 0 0,0 1 1,0-1-1,0 0 0,0 1 1,1-1-1,-1 1 0,0-1 1,1 1-1,-1 0 0,1-1 1,-1 1-1,1 2 0,-2 5-2,0 1 0,0 0 1,2 0-1,-1 13 0,1-21-67,0 1 0,2 38-29,-2-41 26,0 1-1,0-1 1,0 1-1,0-1 1,0 1-1,0-1 1,0 1-1,0-1 1,0 1 0,0-1-1,0 1 1,0-1-1,1 1 1,-1-1-1,0 0 1,0 1-1,0-1 1,1 1-1,-1-1 1,0 1-1,0-1 1,1 0 0,-1 1-1,0-1 1,1 0-1,-1 1 1,1-1-1,-1 0 1,0 1-1,1-1 1,-1 0-1,1 0 1,-1 1-1,1-1 1,-1 0 0,1 0-1,-1 0 1,1 0-1,-1 0 1,1 0-1,-1 0 1,1 0-1,-1 0 1,1 0-1,-1 0 1,1 0-1,-1 0 1,1 0 0,-1 0-1,1 0 1,-1-1-1,0 1 1,1 0-1,-1 0 1,1-1-1,-1 1 1,1 0-1,-1-1 1,0 1-1,1 0 1,-1-1-1,0 1 1,1 0 0,-1-1-1,0 1 1,1-1-1,19-37 16,-19 34-17,1 0 0,-1 0 0,1 0 0,0 0 0,0 0 0,0 0 1,0 1-1,1-1 0,0 1 0,-1-1 0,1 1 0,0 0 0,1 0 0,-1 1 0,7-5 0,-9 7-8,1 0 1,0 0-1,0 0 0,0 0 0,0 0 1,0 1-1,0-1 0,0 1 0,-1-1 0,1 1 1,0 0-1,0 0 0,-1 0 0,1 0 1,-1 0-1,1 0 0,-1 0 0,1 0 0,-1 1 1,1-1-1,-1 0 0,0 1 0,0-1 0,0 1 1,0 0-1,0-1 0,0 1 0,1 2 1,27 61-13,-24-52 28,17 45 205,-2 1-1,-3 0 1,-3 1-1,-2 1 1,-2 0-1,1 106 1,-13-152 133,-4-20-104,-5-28-120,4-70-121,3 1 0,6-1 0,15-111 0,-1 4-48,-13 170-33,-1 18 39,0 0 0,-2 0-1,0 0 1,-1-1 0,-1 1 0,-7-25 0,9 45 44,0 1 0,-1 0 0,1 0-1,-1 0 1,1-1 0,-1 1 0,1 0 0,-1 0 0,0 0 0,0 0 0,1 0 0,-1 0 0,0 0 0,0 0 0,-2-1 0,2 2-3,1 0 0,-1 0-1,1 0 1,-1 0 0,1-1-1,-1 1 1,1 0 0,-1 0-1,0 0 1,1 1 0,-1-1-1,1 0 1,-1 0 0,1 0-1,-1 0 1,1 0 0,-1 1 0,1-1-1,-1 0 1,1 0 0,-1 1-1,1-1 1,-1 0 0,0 1-1,-1 2-9,0-1-1,0 1 0,0 0 1,0-1-1,0 1 0,1 0 1,-1 0-1,1 0 0,0 0 1,-2 5-1,-5 35 42,2-1 0,2 1 0,1 1-1,5 67 1,-2-107 4,0 0-1,1 0 1,-1 0-1,1 0 1,0 0-1,0 0 1,0 0-1,1-1 1,-1 1-1,1 0 1,0-1-1,0 1 1,0-1 0,1 1-1,-1-1 1,1 0-1,-1 0 1,5 3-1,-5-5 5,0 0 0,1 0 0,-1 0 0,0 0 0,1 0-1,-1 0 1,1-1 0,-1 1 0,1-1 0,0 0 0,-1 0 0,1 0 0,-1 0-1,1 0 1,-1 0 0,1-1 0,-1 1 0,1-1 0,-1 0 0,1 0 0,-1 0-1,1 0 1,-1 0 0,0 0 0,0-1 0,0 1 0,0-1 0,0 1 0,3-4 0,11-10 38,-1 0 1,0-1 0,-1-1-1,-1 0 1,0-1 0,-2 0 0,0-1-1,-1-1 1,-1 1 0,0-2 0,-2 1-1,-1-1 1,0 0 0,-1 0 0,2-34-1,-8 80 58,-1 9-49,2-1 0,6 60 0,-6-91-85,1 0 0,-1 0 0,1 0 1,-1 0-1,1 0 0,0 0 0,0 0 1,0 0-1,0 0 0,0-1 0,0 1 1,0 0-1,0-1 0,1 1 0,-1-1 1,1 1-1,-1-1 0,1 1 1,0-1-1,-1 0 0,1 0 0,0 0 1,0 0-1,0 0 0,3 0 0,-3 0-92,0-1 0,0-1-1,-1 1 1,1 0-1,0 0 1,0-1 0,0 1-1,-1-1 1,1 1-1,0-1 1,-1 0 0,1 0-1,0 1 1,-1-1-1,1 0 1,-1-1 0,1 1-1,-1 0 1,0 0-1,0-1 1,1 1 0,-1 0-1,0-1 1,0 1-1,0-1 1,0 0 0,-1 1-1,2-4 1,1-3-1347,0 1 1,0-1-1,-1 0 0,0 0 1,1-16-1,-1-14-6082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1.807"/>
    </inkml:context>
    <inkml:brush xml:id="br0">
      <inkml:brushProperty name="width" value="0.025" units="cm"/>
      <inkml:brushProperty name="height" value="0.025" units="cm"/>
    </inkml:brush>
  </inkml:definitions>
  <inkml:trace contextRef="#ctx0" brushRef="#br0">10 0 18353,'0'0'5638,"-9"51"-5414,9-37-128,13 0-160,5-4-1890,4-7-1922,0-3-3491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146"/>
    </inkml:context>
    <inkml:brush xml:id="br0">
      <inkml:brushProperty name="width" value="0.025" units="cm"/>
      <inkml:brushProperty name="height" value="0.025" units="cm"/>
    </inkml:brush>
  </inkml:definitions>
  <inkml:trace contextRef="#ctx0" brushRef="#br0">78 446 14798,'0'0'1575,"-6"11"213,3-4-1685,-34 75 3221,34-75-2959,1-1 0,0 1 0,0 0-1,0 0 1,1 0 0,0 0 0,1 0 0,0 0-1,0 0 1,0 0 0,3 13 0,-2-19-354,-1 1 1,1-1-1,0 1 1,0-1-1,0 1 1,0-1 0,0 0-1,0 1 1,0-1-1,0 0 1,1 0-1,-1 0 1,0 0-1,1 0 1,-1 0-1,1 0 1,-1 0-1,1-1 1,-1 1-1,1-1 1,0 1-1,-1-1 1,1 1-1,-1-1 1,1 0-1,0 0 1,0 0-1,-1 0 1,1 0-1,0 0 1,-1-1-1,1 1 1,0 0-1,2-2 1,3 0 0,-1 1-1,1-2 1,-1 1 0,0-1-1,0 0 1,0 0 0,9-7-1,-1-2 15,0-1 0,-1-1 1,-1 1-1,0-2 0,-1 0 0,0 0 0,-2-1 0,1 0 0,-2-1 0,0 0 0,8-27 0,-9 19 14,-1 0-1,-1-1 1,-1 0 0,-2 0-1,0 0 1,-2 0 0,-5-44-1,3 59 20,-1-1-1,0 0 1,0 1 0,-2 0-1,1 0 1,-2 0-1,1 1 1,-1-1 0,-1 1-1,0 1 1,-12-14-1,16 20-25,-1-1-1,1 1 1,-1-1-1,0 1 1,0 0 0,-1 1-1,1-1 1,-1 1-1,1 0 1,-1 0-1,0 0 1,-8-2-1,9 4-3,0 0 0,0 0 1,1 0-1,-1 0 0,0 1 0,0-1 0,1 1 0,-1 0 0,1 0 0,-1 0 1,0 1-1,1-1 0,0 1 0,-1 0 0,1 0 0,0 0 0,0 0 0,0 1 0,-3 3 1,-3 3-32,1 1 1,0 0 0,0 0 0,1 1 0,1 0 0,0 1 0,0-1 0,1 1-1,0 0 1,1 1 0,1-1 0,0 1 0,1-1 0,0 1 0,0 0 0,2 0-1,0 0 1,2 20 0,-1-31-13,-1-1 0,1 1 0,0 0-1,0 0 1,0 0 0,1-1 0,-1 1-1,0-1 1,1 1 0,-1-1 0,1 0-1,-1 1 1,1-1 0,0 0 0,0 0-1,-1 0 1,1 0 0,0 0 0,0-1-1,0 1 1,0 0 0,0-1 0,0 1-1,0-1 1,0 0 0,3 0 0,67 0-661,-46-1 207,-9 0 202,-1 1 0,1 1-1,0 1 1,25 6-1,-36-6 267,0 0 0,0 1 1,0-1-1,0 1 0,0 1 0,-1-1 1,0 1-1,1 0 0,-1 1 0,-1-1 0,1 1 1,-1 0-1,0 0 0,7 10 0,38 72 319,-27-48-4519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475"/>
    </inkml:context>
    <inkml:brush xml:id="br0">
      <inkml:brushProperty name="width" value="0.025" units="cm"/>
      <inkml:brushProperty name="height" value="0.025" units="cm"/>
    </inkml:brush>
  </inkml:definitions>
  <inkml:trace contextRef="#ctx0" brushRef="#br0">0 269 512,'0'0'16656,"0"-67"-15503,38 30-288,10-1-641,11 2 161,11 3-161,1 4-833,-3 0-5508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879"/>
    </inkml:context>
    <inkml:brush xml:id="br0">
      <inkml:brushProperty name="width" value="0.025" units="cm"/>
      <inkml:brushProperty name="height" value="0.025" units="cm"/>
    </inkml:brush>
  </inkml:definitions>
  <inkml:trace contextRef="#ctx0" brushRef="#br0">51 227 8456,'-6'-9'2899,"0"0"-1931,-32-59 7363,106 283-1702,-6-15-4962,-58-191-1581,-1-1 0,1 0 0,1 0 0,0 0 0,0 0 0,0-1 0,7 7 0,-11-12-58,1-1 1,-1 0 0,0 0-1,1 0 1,-1 0 0,0 0-1,1 0 1,-1 0 0,1-1 0,-1 1-1,1 0 1,0-1 0,-1 0-1,1 1 1,0-1 0,-1 0-1,4 1 1,-3-2 11,0 0 1,0 1-1,0-1 1,-1 0-1,1 0 1,0 0-1,0 0 0,-1 0 1,1 0-1,-1 0 1,1-1-1,-1 1 1,0 0-1,0-1 0,1 1 1,-1-1-1,0 0 1,0 1-1,1-5 1,9-15 199,-2-1 1,0 0-1,-2-1 1,8-40-1,10-98-240,-21 128 57,-2 19-87,19-239-495,-3 327-14337,-15-40 8339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3.283"/>
    </inkml:context>
    <inkml:brush xml:id="br0">
      <inkml:brushProperty name="width" value="0.025" units="cm"/>
      <inkml:brushProperty name="height" value="0.025" units="cm"/>
    </inkml:brush>
  </inkml:definitions>
  <inkml:trace contextRef="#ctx0" brushRef="#br0">1 0 13068,'0'0'2114,"8"56"32,7-37-320,6-3-641,3-7-128,0-7-576,5-2-417,0 0-64,3-14-737,-5-8-1089,-4-6-1409,-6-7-2947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3.827"/>
    </inkml:context>
    <inkml:brush xml:id="br0">
      <inkml:brushProperty name="width" value="0.025" units="cm"/>
      <inkml:brushProperty name="height" value="0.025" units="cm"/>
    </inkml:brush>
  </inkml:definitions>
  <inkml:trace contextRef="#ctx0" brushRef="#br0">34 645 10762,'0'0'4394,"-2"10"-2579,-1-2-1456,1-2-122,0 1 1,0 0-1,1-1 0,-1 1 1,1 0-1,1 0 1,0 13-1,0-20-229,0 1-1,0-1 1,0 0 0,0 0 0,0 0-1,0 0 1,0 1 0,0-1 0,0 0-1,0 0 1,0 0 0,0 0 0,0 1-1,0-1 1,0 0 0,0 0 0,0 0-1,0 0 1,1 1 0,-1-1 0,0 0 0,0 0-1,0 0 1,0 0 0,0 0 0,0 0-1,1 1 1,-1-1 0,0 0 0,0 0-1,0 0 1,0 0 0,1 0 0,-1 0-1,0 0 1,0 0 0,0 0 0,0 0-1,1 0 1,-1 0 0,0 0 0,0 0-1,0 0 1,1 0 0,-1 0 0,0 0-1,0 0 1,0 0 0,0 0 0,1 0-1,-1 0 1,0 0 0,0 0 0,0-1 0,0 1-1,0 0 1,1 0 0,-1 0 0,0 0-1,0 0 1,8-11 208,-4-3 147,0-1 0,-1 1 0,-1-1 0,0 1 0,-1-1 0,0 0 0,-2 0 0,0 0 0,0 1 0,-6-23 0,7 35-344,0 1 0,-1-1 0,0 1 0,1-1 0,-1 1 0,0-1 0,0 1 0,0-1 0,0 1 0,0 0 0,0-1 0,0 1 0,-3-2 0,4 3-17,-1 0 1,1-1-1,0 1 1,-1 0-1,1 0 0,-1 0 1,1 0-1,-1 0 1,1 0-1,0 0 0,-1 0 1,1 0-1,-1 0 1,1 1-1,-1-1 0,1 0 1,0 0-1,-1 0 1,1 0-1,-1 1 0,1-1 1,0 0-1,-1 0 1,1 1-1,0-1 1,-1 0-1,1 1 0,0-1 1,-1 0-1,1 1 1,0 0-1,-2 2-8,0 0-1,0 1 1,0 0-1,1-1 1,0 1-1,0 0 1,0 0-1,0-1 1,1 1-1,-1 5 1,0 16-7,1 1 1,5 28 0,-4-44 8,1 0 0,0 0 1,1 0-1,0 0 1,0-1-1,1 0 1,0 1-1,9 11 0,-12-18 10,0-1-1,1 0 0,-1 0 0,1 0 0,-1 0 0,1 0 1,0-1-1,0 1 0,0 0 0,0-1 0,0 0 1,0 1-1,0-1 0,0 0 0,0 0 0,1 0 0,-1 0 1,0 0-1,1-1 0,-1 1 0,1-1 0,4 1 0,-4-2 41,1 0 0,-1 0 0,1 0-1,-1 0 1,0 0 0,0-1 0,1 0 0,-1 1-1,0-1 1,0 0 0,-1 0 0,1-1-1,0 1 1,2-4 0,6-7 81,0 0 1,-1-1-1,-1 0 0,0-1 1,9-21-1,29-98-174,-42 119-124,-1 1 0,0-1 0,-1-1 0,2-23 0,1 34 48,-1-7 125,-1 0 0,-1-1 0,0 1 0,-1-1 0,0 0 1,0-21-1,-5-83 20,2 100-17,-1-1-1,-1 1 0,0 0 1,-1 0-1,-1 0 1,-1 0-1,0 1 0,-2 0 1,1 0-1,-17-23 0,24 65-217,5 12 212,2 0 0,13 39 0,5 32 201,-14-39 125,-9-41-156,2 0 1,2 0-1,0-1 0,2 0 0,17 43 0,-24-69-147,0 0 0,0 0 0,0 0 0,0-1 0,1 1 0,-1 0 0,0 0 0,1-1 0,-1 1 0,1-1 0,0 1 0,-1-1 0,1 0 0,0 0 0,0 1 0,0-1 0,0 0 0,0-1 0,0 1 0,0 0 0,0-1 0,0 1 0,3 0 0,-3-2 8,-1 1 0,1-1 0,-1 1 0,1-1 0,-1 1 0,1-1 0,-1 0 0,0 0 0,1 0 0,-1 0 0,0 0 0,0 0 0,1 0 0,-1 0 0,0 0 0,0-1 0,0 1 0,0 0 0,-1-1 0,1 1 0,0 0 0,-1-1 0,1 1 0,-1-1 0,1 0 0,-1 1 0,1-1 0,-1 1 0,0-1 0,0-3 0,1-2-4,-1 0 0,0 0 0,0 0 0,0 0 0,-1 1 0,0-1 0,0 0 0,-1 0 0,0 0 0,0 1 0,-1-1 0,0 1 0,0 0 0,0-1 0,-1 1 1,0 1-1,-5-8 0,1 5-25,0-1 0,-1 1 0,1 0 0,-2 1 0,1 0 1,-1 1-1,0-1 0,0 2 0,-18-8 0,-12 3-70,39 10 70,1 0 0,-1 0 0,0 0 0,1 0 0,-1 0 0,0 0 0,1 0 0,-1 0 0,0 0 0,1 0 0,-1 0 0,0 1 0,1-1 0,-1 0 0,0 0 0,1 1 0,-1-1 0,1 0 0,-1 1 0,1-1 0,-1 0 0,1 1 0,-1-1 0,1 1 0,-1-1 0,1 1 0,-1-1 0,1 1 0,0 0 0,-1-1 0,1 1 0,0-1 0,-1 1 0,1 0 0,0-1 0,0 1 0,0 0 0,0-1 0,0 1 0,-1 0 0,1-1 0,0 1 0,1 0 0,-1-1 0,0 1 0,0 0 0,0-1 0,0 1 0,0 0 0,1-1 0,-1 1 0,1 1 0,3-1-12,0 0-1,0 0 1,0 0-1,0 0 1,0 0 0,0-1-1,0 0 1,0 0-1,0 0 1,0 0-1,6-2 1,-3 2 4,162-13-10435,-161 13 5018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4.198"/>
    </inkml:context>
    <inkml:brush xml:id="br0">
      <inkml:brushProperty name="width" value="0.025" units="cm"/>
      <inkml:brushProperty name="height" value="0.025" units="cm"/>
    </inkml:brush>
  </inkml:definitions>
  <inkml:trace contextRef="#ctx0" brushRef="#br0">0 0 13293,'0'0'8904,"9"57"-7270,10-25-257,-1 0-672,2 1-321,4-2-128,-3-4-160,1-4-64,-4-3-192,0-9-2050,-9-6-2146,-2-5-2499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23.640"/>
    </inkml:context>
    <inkml:brush xml:id="br0">
      <inkml:brushProperty name="width" value="0.025" units="cm"/>
      <inkml:brushProperty name="height" value="0.025" units="cm"/>
    </inkml:brush>
  </inkml:definitions>
  <inkml:trace contextRef="#ctx0" brushRef="#br0">520 79 10890,'-10'-3'2141,"-8"-1"-1265,0 0-1,-1 1 1,1 1-1,-1 0 1,0 2-1,-25 1 1,32 1-758,0 0 0,0 0 1,0 1-1,0 1 0,1 0 1,-1 0-1,1 1 0,0 1 0,1 0 1,-1 0-1,-15 14 0,7-3 55,2 0-1,1 2 1,0 0-1,1 0 1,1 2-1,1 0 1,0 0-1,2 1 1,1 0-1,1 1 1,-12 44-1,12-32-44,2-1 1,2 1-1,1 0 0,2 1 1,1-1-1,1 0 0,10 60 1,-7-77-139,1 1 1,1-1-1,1 0 1,0 0-1,2-1 1,0 0-1,0 0 1,2-1-1,0 0 1,1 0-1,0-1 1,18 17-1,-17-20 6,0-2-1,1 1 0,1-2 1,-1 0-1,1 0 1,1-1-1,0-1 1,0 0-1,0-1 0,1-1 1,-1-1-1,1 0 1,0-1-1,22 2 1,-21-3 133,0-1 1,0-1-1,0-1 1,0 0-1,0-1 1,-1-1-1,1-1 1,-1 0-1,1-1 1,-1-1-1,-1 0 1,1-1-1,-1-1 1,0 0-1,-1-1 1,0-1-1,0 0 1,-1-1-1,-1 0 1,1-1-1,-2-1 1,0 0-1,0 0 1,-2-1-1,1 0 1,11-26-1,-7 10 73,-1-1 0,-2-1 0,-1 0 0,-1-1 0,-2 0 0,-1 0 0,-2-1-1,-1 1 1,-3-62 0,-1 66-86,-2-1 0,-1 1 0,-2-1 0,0 1 0,-2 1 0,-1 0 0,-2 0 0,0 0 0,-2 2 0,-1-1 0,-23-31 0,29 47-90,-1 1 0,-1 0 0,1 1 0,-2 0-1,1 1 1,-1 0 0,-1 0 0,1 1 0,-1 1-1,-1 0 1,1 0 0,-1 1 0,0 1 0,0 0-1,0 1 1,0 1 0,-1 0 0,-13-1-1,13 3-142,-1 0-1,1 0 0,-1 1 1,1 1-1,0 1 0,-1 0 1,1 0-1,1 2 0,-1 0 1,0 0-1,1 1 0,0 1 0,1 0 1,0 1-1,0 0 0,-20 18 1,27-21-438,0 1 0,0 0 0,0 0-1,0 0 1,1 0 0,-5 10 0,-2 26-6370,10-16-1312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4.693"/>
    </inkml:context>
    <inkml:brush xml:id="br0">
      <inkml:brushProperty name="width" value="0.025" units="cm"/>
      <inkml:brushProperty name="height" value="0.025" units="cm"/>
    </inkml:brush>
  </inkml:definitions>
  <inkml:trace contextRef="#ctx0" brushRef="#br0">170 34 14061,'0'0'5611,"-8"-6"-2643,-29-19-560,36 25-2316,-1-1-1,0 1 1,1-1 0,-1 1 0,1 0 0,-1 0-1,0 0 1,1 0 0,-1 0 0,1 0 0,-1 0-1,0 0 1,1 1 0,-1-1 0,1 0 0,-1 1 0,1 0-1,-1-1 1,1 1 0,-1 0 0,1 0 0,0 0-1,-1-1 1,1 2 0,0-1 0,0 0 0,0 0-1,0 0 1,0 0 0,0 1 0,0-1 0,0 0 0,0 1-1,1-1 1,-1 1 0,0-1 0,0 4 0,-2 0 43,-44 77 61,43-74-202,0 1-1,1 0 1,0 0 0,0 0-1,1 0 1,0 1-1,-1 16 1,3-26 0,0 0 1,0 1 0,0-1-1,1 0 1,-1 0 0,0 1-1,0-1 1,1 0 0,-1 0-1,0 1 1,0-1 0,1 0-1,-1 0 1,0 0 0,1 0 0,-1 1-1,0-1 1,1 0 0,-1 0-1,0 0 1,1 0 0,-1 0-1,0 0 1,1 0 0,-1 0-1,0 0 1,1 0 0,-1 0-1,0 0 1,1 0 0,-1 0-1,0-1 1,1 1 0,-1 0 0,0 0-1,1 0 1,-1 0 0,0-1-1,1 1 1,-1 0 0,0 0-1,1-1 1,15-7-33,23-20-24,-19 14-285,42-23 0,-55 33 315,1 1-1,0 0 0,0 0 0,1 1 0,-1 0 0,0 0 1,1 1-1,-1 0 0,14 1 0,-21 0 29,1 0-1,-1 0 1,1 0-1,0 0 1,-1 1-1,1-1 1,-1 1-1,0-1 1,1 1-1,-1 0 1,1-1-1,-1 1 1,0 0-1,1 0 1,-1 0-1,0 0 1,0 0-1,0 0 1,0 0-1,0 1 1,0-1-1,0 0 1,1 3-1,0 0 72,-1 0 0,0 0-1,0 0 1,0 0 0,0 0-1,0 0 1,-1 0 0,0 0-1,0 5 1,-1 1 222,0 1 1,0-1-1,-1 1 0,0-1 0,-1 0 1,-7 17-1,0-9 175,0 0 1,-1-1-1,-19 23 1,26-35-519,0 0 1,0-1-1,0 0 1,-1 0 0,1 0-1,-1 0 1,0 0-1,0-1 1,0 0 0,-1 0-1,1-1 1,-1 1 0,1-1-1,-1 0 1,-11 1-1,17-3-125,-1 0-1,1 0 1,-1 0-1,1 0 1,-1 0-1,1 0 1,-1 0-1,1 0 1,-1 0-1,1-1 1,-1 1-1,1 0 1,0 0-1,-1 0 1,1-1-1,-1 1 1,1 0-1,0-1 1,-1 1-1,1 0 1,0-1-1,-1 1 1,1-1-1,0 1 1,0 0-1,0-1 1,-1 1-1,1-1 1,0 1-1,0-1 1,0 1-1,0 0 1,0-1-1,0 1 1,-1-1-1,1 1 1,0-1-1,0 1 1,1-1-1,-1 1 1,0-1-1,-1-3-1644,-1-19-9168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5.361"/>
    </inkml:context>
    <inkml:brush xml:id="br0">
      <inkml:brushProperty name="width" value="0.025" units="cm"/>
      <inkml:brushProperty name="height" value="0.025" units="cm"/>
    </inkml:brush>
  </inkml:definitions>
  <inkml:trace contextRef="#ctx0" brushRef="#br0">27 75 4132,'-3'-10'8066,"0"3"-7761,-15-43 5549,16 43-2618,13 34-1564,16 57 643,26 124 1,12 44-408,-64-249-1881,0 0 1,0 0-1,1 0 0,-1 0 0,1-1 0,-1 1 0,1 0 0,0 0 1,0-1-1,0 1 0,0-1 0,4 3 0,-5-4-15,0-1 0,-1 0-1,1 1 1,0-1-1,-1 0 1,1 0 0,0 1-1,-1-1 1,1 0-1,0 0 1,-1 0 0,1 0-1,0 0 1,-1 0 0,1 0-1,0 0 1,-1 0-1,1-1 1,0 1 0,-1 0-1,1 0 1,1-1-1,15-19 271,-3-17-37,-2 1 0,-1-2-1,-2 1 1,-1-1-1,4-58 1,-6 46-132,18-206-786,-12 394-12641,-12-97 6289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6.900"/>
    </inkml:context>
    <inkml:brush xml:id="br0">
      <inkml:brushProperty name="width" value="0.025" units="cm"/>
      <inkml:brushProperty name="height" value="0.025" units="cm"/>
    </inkml:brush>
  </inkml:definitions>
  <inkml:trace contextRef="#ctx0" brushRef="#br0">0 904 9705,'2'10'2680,"-1"-6"-2479,2 7 639,0 1 0,1-1 0,0 0 0,7 15 0,-10-24-721,-1-1 0,1 1 0,0 0 0,0 0 1,0-1-1,0 1 0,0-1 0,0 1 1,1-1-1,-1 1 0,0-1 0,1 0 1,-1 0-1,1 0 0,-1 1 0,1-1 0,0-1 1,-1 1-1,1 0 0,0 0 0,0-1 1,-1 1-1,1-1 0,0 1 0,0-1 0,0 0 1,0 0-1,0 0 0,0 0 0,0 0 1,-1 0-1,1 0 0,0-1 0,0 1 0,0-1 1,0 1-1,-1-1 0,1 0 0,0 0 1,2-1-1,1-2 81,-1 0-1,1 0 1,-1-1 0,0 1 0,0-1 0,0 0 0,-1 0-1,0-1 1,0 1 0,0-1 0,-1 1 0,4-11 0,18-79 1360,-22 87-1474,5-21 323,-2 0-1,-1 0 1,-1 0 0,-2-1 0,0 1-1,-8-56 1,7 84-401,0 0 0,0 0 0,0 0-1,0 0 1,0 1 0,-1-1 0,1 0-1,0 0 1,0 0 0,-1 0 0,1 1-1,0-1 1,-1 0 0,1 0 0,-1 1-1,1-1 1,-1 0 0,1 1 0,-1-1-1,0 0 1,1 1 0,-1-1 0,0 1 0,1-1-1,-1 1 1,0 0 0,0-1 0,0 0-1,0 2-7,0 0 0,0-1 0,1 1 0,-1 0 0,0-1 0,1 1 0,-1 0 0,1 0 0,-1 0 0,1-1 0,-1 1 0,1 0 0,-1 0 0,1 0 0,0 0 0,0 0 0,-1 0 0,1 0 0,0 0 0,0 0 0,0 0 0,0 0 0,0 0-1,1 1 1,-2 27 3,2-1 1,0 1-1,3-1 0,0 1 0,1-1 0,15 42 0,-19-68 3,0 1 1,0 0-1,1 0 1,-1 0-1,1-1 1,0 1-1,0-1 1,0 1-1,0-1 0,3 3 1,-5-5 7,1 1 0,0-1 1,-1 1-1,1-1 0,0 0 0,0 0 0,-1 1 0,1-1 1,0 0-1,0 0 0,0 0 0,-1 0 0,1 0 1,0 0-1,0 0 0,0 0 0,-1 0 0,1 0 1,0 0-1,0-1 0,-1 1 0,1 0 0,0-1 1,0 1-1,-1 0 0,1-1 0,0 1 0,-1-1 1,1 1-1,0-1 0,-1 1 0,1-1 0,-1 0 1,1 1-1,-1-1 0,1 0 0,-1 1 0,0-1 1,1 0-1,-1 1 0,0-1 0,1 0 0,-1 0 1,0 0-1,9-20 121,-1-1 1,-1 1 0,-2-1-1,0-1 1,-1 1-1,-1-1 1,-1 1 0,0-1-1,-4-25 1,5 89-234,1-1-1,10 41 1,-3-18 88,-10-56 17,11 50 38,-11-55-35,-1-1 0,1 1 0,-1 0 0,1 0 0,-1-1 0,1 1 0,0-1 0,0 1 0,0-1 0,0 1 0,0-1 0,0 1 0,0-1 0,0 0 0,1 0-1,-1 1 1,1-1 0,-1 0 0,1 0 0,-1 0 0,1-1 0,-1 1 0,1 0 0,0-1 0,-1 1 0,3 0 0,-1-2 1,-1 0 0,0 1 0,1-1 0,-1 0 0,0-1 0,1 1 0,-1 0 0,0-1 0,0 1 0,0-1 0,0 0 0,0 1 0,-1-1 0,1 0 0,0 0 0,-1 0 0,0-1 0,1 1 0,-1 0 0,0 0 0,0-1 0,1-3 0,21-62 109,-21 62-120,30-157 84,-20 92-34,-12 69-55,0 0 0,1 0 0,-1 0 0,0 1 0,1-1 0,0 0 0,-1 0 0,1 1 0,0-1 0,0 0 0,0 1 0,0-1 1,0 1-1,0-1 0,0 1 0,0 0 0,1-1 0,2-1 0,-3 3-1,1-1 1,-1 1-1,0 0 1,1-1-1,-1 1 0,1 0 1,-1 0-1,1 0 1,-1 0-1,1 0 1,-1 0-1,1 0 0,-1 1 1,0-1-1,1 0 1,-1 1-1,1-1 1,1 2-1,8 4-111,-1 1-1,0 0 1,0 1 0,15 14-1,-8-6-312,-10-9 411,0 0 0,-1 1 0,0-1-1,0 1 1,-1 1 0,0-1 0,0 1 0,-1 0 0,0 0 0,-1 0 0,0 0 0,0 1 0,1 13 0,0-7 120,0-1 1,1 0-1,12 24 1,-17-38-90,0-1 0,0 0-1,-1 0 1,2 0 0,-1 1 0,0-1 0,0 0 0,0 0 0,0 0 0,0 1 0,0-1 0,0 0 0,0 0 0,0 0 0,0 0 0,0 1 0,0-1 0,0 0 0,1 0 0,-1 0 0,0 0 0,0 0 0,0 1 0,0-1 0,0 0 0,1 0 0,-1 0 0,0 0 0,0 0 0,0 0 0,0 0 0,1 0 0,-1 0 0,0 1 0,0-1 0,0 0 0,1 0 0,-1 0 0,0 0 0,0 0 0,0 0 0,1 0 0,-1 0 0,0 0 0,0-1 0,0 1 0,0 0 0,1 0-1,-1 0 1,0 0 0,0 0 0,0 0 0,0 0 0,1-1 0,3-14 551,-3-24 115,-1 38-661,0-24 45,-1-1 1,-1 1-1,-9-42 1,7 55-57,1 0 1,-1 1-1,-1-1 1,0 1-1,-1 0 1,0 0-1,-1 1 1,0-1-1,-13-14 1,4 14-7,15 10 0,0 1 0,-1 0 0,1-1 0,0 0 0,0 1 0,-1-1 0,1 0 0,0 0 0,0 0 0,0 0 0,0 0 0,0 0 0,0 0 0,0 0 0,0 0 0,0 0 0,1 0 0,-1 0 0,0-1 0,1 1 0,-1 0 0,1-1 0,-1 1 0,1 0 0,0-1 0,0 1 0,0-1 0,-1 1 0,1 0 0,0-1 0,1 1 0,-1-1 0,0 1 0,0 0 0,0-1 0,2-1 0,-1 3 0,0 1 0,0-1 0,1 1 0,-1-1 0,0 1 0,0 0 0,0 0 0,0 0 0,0 0 0,0 0 0,0 0 0,0 0 0,-1 0 0,1 0 0,0 0 0,-1 0 0,1 0 0,0 0 0,0 3 0,5 5 0,-4-7-4,0-1 1,1 1-1,-1 0 1,1-1-1,0 1 1,-1-1-1,1 0 1,0 0-1,0 0 1,0 0-1,0 0 1,0-1-1,0 0 1,0 1-1,3-1 1,-5 0 1,1 0-1,-1 0 1,1 0-1,-1 0 1,1 0 0,-1-1-1,1 1 1,-1 0-1,1-1 1,-1 1 0,0-1-1,1 0 1,-1 1-1,0-1 1,1 0 0,-1 0-1,0 0 1,0 0-1,0 0 1,1 0-1,-1 0 1,0 0 0,-1-1-1,1 1 1,0 0-1,0-1 1,0 1 0,-1 0-1,2-4 1,0-4-110,0-1 0,1 1 0,1 0 1,-1-1-1,2 1 0,-1 1 0,1-1 0,6-8 1,-7 13 90,0-1 1,1 1 0,-1 0 0,1 0 0,-1 1 0,1-1 0,0 1 0,1 0 0,-1 1 0,0-1-1,1 1 1,0 0 0,-1 0 0,12-1 0,-15 2 18,0 0 0,0 1 0,1-1 0,-1 1 0,0 0-1,1-1 1,-1 1 0,0 0 0,1 1 0,-1-1 0,0 0 0,0 1 0,1-1 0,-1 1 0,0-1 0,0 1-1,0 0 1,1 0 0,-1 0 0,0 0 0,-1 1 0,1-1 0,0 0 0,0 1 0,0 0 0,-1-1 0,3 4 0,-1 1 19,-1 0 0,1 0 0,-1 0 0,-1 0 0,1 1 1,-1-1-1,0 1 0,0 12 0,-1 28 185,0-30-107,0 0 0,1-1 0,5 26 0,-6-41-86,1 0 1,-1 0-1,0 0 0,0 0 1,0 0-1,1 0 1,-1 0-1,1 0 0,-1 0 1,1 0-1,-1 0 0,1 0 1,0 0-1,-1 0 1,1 0-1,0 0 0,0-1 1,-1 1-1,1 0 0,0 0 1,0-1-1,0 1 1,2 0-1,-2-1 1,0 0 0,0 0 0,0 0 0,0 0 0,0-1 1,0 1-1,0 0 0,0-1 0,0 1 0,0 0 0,0-1 0,0 1 0,0-1 0,0 0 0,0 1 1,0-1-1,-1 0 0,1 0 0,1 0 0,3-5 39,0 0 0,0-1 0,0 1 0,-1-1 0,4-8 0,3-11-45,-1 0 0,-2-1 0,0 0 0,-2-1 0,-1 0 1,-1 0-1,-1 0 0,-2-36 0,-5 46-4,-4 20 0,7-1 0,-1 1 0,1 0 0,0 0 0,-1 0 0,1 0 0,0 0 0,0 0 0,1 0 0,-1 0 0,0 0 0,1 0 0,-1 5 0,0 0 0,1-1 0,0 1 0,0 0 0,0 0 0,1 0 0,0-1 0,1 1 0,0 0 0,0-1 0,0 1 0,4 7 0,-4-11 0,0-1 0,-1 1 0,1-1 0,0 0 0,0 0 0,0 0 0,1 0 0,-1 0 0,0 0 0,1-1 0,-1 1 0,1-1 0,-1 0 0,1 1 0,0-1 0,0-1 0,-1 1 0,1 0 0,0-1 0,0 1 0,0-1 0,0 0 0,0 0 0,0 0 0,0 0 0,0 0 0,-1-1 0,1 1 0,4-2 0,1-1 0,-1 0 0,0 0 0,0-1 0,0 0 0,0 0 0,-1 0 0,1-1 0,-1 0 0,0 0 0,-1-1 0,1 0 0,-1 0 0,0 0 0,4-8 0,8-12 0,-1 0 0,14-34 0,-24 46 0,0 0 0,-1 0 0,0 0 0,-1-1 0,-1 1 0,0-1 0,-1 0 0,0-24 0,-2 38 0,0 1 0,0-1 0,0 0 0,0 0 0,0 0 0,0 1 0,0-1 0,-1 0 0,1 0 0,0 1 0,0-1 0,-1 0 0,1 0 0,0 1 0,-1-1 0,1 0 0,-1 1 0,1-1 0,-1 0 0,1 1 0,-1-1 0,0 1 0,1-1 0,-1 1 0,0-1 0,1 1 0,-1-1 0,0 1 0,1 0 0,-1 0 0,0-1 0,0 1 0,0 0 0,1 0 0,-1 0 0,0-1 0,0 1 0,0 0 0,1 0 0,-1 0 0,0 1 0,0-1 0,0 0 0,1 0 0,-2 1 0,-1-1 0,1 1 0,-1 0 0,1 0 0,-1 0 0,1 0 0,-1 0 0,1 0 0,0 1 0,0-1 0,-1 1 0,1-1 0,0 1 0,-1 2 0,-5 8 0,0 0 0,2 1 0,0-1 0,0 1 0,1 1 0,0-1 0,1 1 0,1 0 0,0 0 0,1 0 0,1 0 0,0 0 0,1 0 0,0 0 0,4 20 0,-3-30 3,0-1 0,1 0 0,0 0 0,-1-1 0,1 1 0,0 0 0,1-1 0,-1 1 0,0-1 0,1 1 0,-1-1 0,1 0 1,0 0-1,0 0 0,-1-1 0,1 1 0,1-1 0,-1 0 0,0 1 0,0-1 0,0 0 0,1-1 0,-1 1 0,0-1 0,1 1 0,-1-1 0,0 0 0,4-1 0,6 1-76,1 0-1,-1-1 1,0-1-1,0 0 1,23-8 0,-22 5-751,0 0 0,-1-2 0,13-7 0,17-15-5521,6-13-8453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7.648"/>
    </inkml:context>
    <inkml:brush xml:id="br0">
      <inkml:brushProperty name="width" value="0.025" units="cm"/>
      <inkml:brushProperty name="height" value="0.025" units="cm"/>
    </inkml:brush>
  </inkml:definitions>
  <inkml:trace contextRef="#ctx0" brushRef="#br0">51 283 10858,'0'0'10538,"-50"21"-8680,53-21-737,35-4-608,15-15 383,13-6 97,11-9-448,8-6-321,2-3-96,-5 1-32,-10 3-64,-13 9-1409,-18 11-1314,-19 10-63,-26 18-9418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7.990"/>
    </inkml:context>
    <inkml:brush xml:id="br0">
      <inkml:brushProperty name="width" value="0.025" units="cm"/>
      <inkml:brushProperty name="height" value="0.025" units="cm"/>
    </inkml:brush>
  </inkml:definitions>
  <inkml:trace contextRef="#ctx0" brushRef="#br0">1 427 13357,'0'0'6534,"56"34"-5381,1-57-96,14-10 160,11-11-160,6-7-544,0-4-193,-2 3-160,-12-1-160,-7 8-705,-18 4-31,-11 8-2371,-15 3-4036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8.351"/>
    </inkml:context>
    <inkml:brush xml:id="br0">
      <inkml:brushProperty name="width" value="0.025" units="cm"/>
      <inkml:brushProperty name="height" value="0.025" units="cm"/>
    </inkml:brush>
  </inkml:definitions>
  <inkml:trace contextRef="#ctx0" brushRef="#br0">23 700 16143,'0'0'4848,"-5"-9"-3541,1 4-1060,3 4-193,0-1 1,0 1 0,0 0 0,0 0 0,0-1-1,0 1 1,0 0 0,0-1 0,0 1 0,0-1-1,1 1 1,-1-1 0,1 1 0,-1-1 0,1 0 0,0 1-1,0-1 1,-1 0 0,1 1 0,0-1 0,0 1-1,1-1 1,-1 0 0,0 1 0,0-1 0,1 0-1,-1 1 1,1-1 0,0 1 0,-1-1 0,1 1 0,0-1-1,0 1 1,0 0 0,0-1 0,2-1 0,70-51 1851,115-109 0,-169 144-1871,-1-1 0,0-1 0,-2 0-1,-1-1 1,0-1 0,-2 0 0,0-1 0,-2 0 0,-1-1 0,12-41 0,-20 54 8,1 1 0,-1-1 1,-1 1-1,0-1 0,-1 0 1,0 1-1,-2-17 1,-8 15 44,10 12-90,-1 1-1,1 0 1,0 0-1,0 0 1,-1 0 0,1 0-1,0 0 1,-1-1-1,1 1 1,0 0 0,-1 0-1,1 0 1,0 0-1,-1 0 1,1 0 0,0 0-1,-1 0 1,1 1-1,0-1 1,0 0 0,-1 0-1,1 0 1,0 0 0,-1 0-1,1 0 1,0 0-1,0 1 1,-1-1 0,1 0-1,0 0 1,0 0-1,-1 1 1,1-1 0,0 0-1,0 0 1,0 1-1,0-1 1,-1 0 0,1 1-1,0-1 1,0 0-1,0 0 1,0 1 0,0-1-1,0 0 1,0 1-1,0-1 1,0 0 0,0 1-1,0-1 1,0 0-1,0 1 1,0-1 0,0 0-1,0 0 1,0 1 0,-1 13 19,1 0 1,0-1 0,1 1 0,0 0 0,1-1 0,1 1 0,0-1 0,1 0 0,0 0 0,1 0 0,0 0 0,1-1 0,1 0-1,0 0 1,12 16 0,-10-18-145,0 1-1,0-1 0,1-1 1,0 1-1,1-2 1,0 1-1,0-2 0,20 11 1,-22-13-379,1-1 1,0-1 0,1 1 0,-1-1-1,0-1 1,21 2 0,23-3-5202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0.474"/>
    </inkml:context>
    <inkml:brush xml:id="br0">
      <inkml:brushProperty name="width" value="0.025" units="cm"/>
      <inkml:brushProperty name="height" value="0.025" units="cm"/>
    </inkml:brush>
  </inkml:definitions>
  <inkml:trace contextRef="#ctx0" brushRef="#br0">1 0 14061,'8'120'7621,"21"58"-3744,-4-39-2445,-22-115-1340,0 1-17,0 0 1,2 0-1,0-1 0,2 0 1,1 0-1,17 38 0,-15-50-1572,-9-17-2144,-16-25-4973,-7 4 105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0.814"/>
    </inkml:context>
    <inkml:brush xml:id="br0">
      <inkml:brushProperty name="width" value="0.025" units="cm"/>
      <inkml:brushProperty name="height" value="0.025" units="cm"/>
    </inkml:brush>
  </inkml:definitions>
  <inkml:trace contextRef="#ctx0" brushRef="#br0">51 437 14157,'0'0'6535,"-51"-27"-5350,51 12-160,17-5-161,14-8 1,14-8-32,13-6 32,15-3-192,8-4-289,6 2-224,-3 6-96,-4 9-32,-8 9-993,-20 6-1409,-14 8-1794,-15 3-2434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1.450"/>
    </inkml:context>
    <inkml:brush xml:id="br0">
      <inkml:brushProperty name="width" value="0.025" units="cm"/>
      <inkml:brushProperty name="height" value="0.025" units="cm"/>
    </inkml:brush>
  </inkml:definitions>
  <inkml:trace contextRef="#ctx0" brushRef="#br0">0 33 12588,'0'0'2520,"0"-9"506,0-14 960,7 89-946,3-3-2309,3-1 1,2 0-1,40 99 0,-41-139-158,-13-23-548,-1 1-1,1 0 1,-1 0 0,0 0-1,1 0 1,-1 0 0,0-1-1,1 1 1,-1 0 0,0 0-1,0-1 1,1 1 0,-1 0-1,0 0 1,0-1 0,1 1 0,-1 0-1,0-1 1,0 1 0,0 0-1,1-1 1,-1 1 0,0 0-1,0-1 1,0 1 0,0-1-1,0 1 1,0 0 0,0-1-1,0 1 1,0-1 0,0 1 0,0 0-1,0-1 1,1-56 1210,-1 44-1328,0-15 126,-2 1 1,0 0 0,-2 0 0,0 0 0,-2 1 0,-2-1-1,0 1 1,-23-48 0,34 78-429,-1-1 0,1 0-1,-1 0 1,1 0 0,0-1 0,0 1-1,0-1 1,1 0 0,-1 0 0,0 0 0,1 0-1,0 0 1,5 1 0,0 0-1163,0 0-1,1-1 1,-1 0 0,19 1-1,8-2-5418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1.935"/>
    </inkml:context>
    <inkml:brush xml:id="br0">
      <inkml:brushProperty name="width" value="0.025" units="cm"/>
      <inkml:brushProperty name="height" value="0.025" units="cm"/>
    </inkml:brush>
  </inkml:definitions>
  <inkml:trace contextRef="#ctx0" brushRef="#br0">153 71 12364,'0'0'6667,"-11"7"-4777,1-1-1663,0 1 0,1 0 1,0 1-1,0-1 0,1 2 0,0-1 0,0 1 0,1 1 0,0-1 0,-9 19 0,9-12-108,0-1 0,1 1-1,1 1 1,1-1 0,0 1-1,1-1 1,1 1 0,0 28-1,2-44-113,-1 1-1,1 0 0,0-1 1,0 1-1,1 0 1,-1-1-1,0 1 0,0-1 1,1 1-1,-1 0 1,1-1-1,-1 1 0,1-1 1,0 1-1,0-1 1,-1 1-1,1-1 0,0 0 1,0 1-1,2 0 1,-2-1-1,0-1 0,1 1 0,-1-1 0,0 0 0,0 1 0,0-1 1,0 0-1,1 0 0,-1 0 0,0 0 0,0 0 0,1 0 0,-1 0 1,0-1-1,0 1 0,0 0 0,0-1 0,1 1 0,-1-1 1,2 0-1,3-3 43,1 0 1,-1 0 0,0-1-1,0 0 1,-1 0-1,1 0 1,6-9 0,16-28 359,-2-1 1,-2-1-1,35-87 1,-49 108-58,-8 86-115,-7 87-208,5-149-27,0 1 0,0-1 0,0 0 0,0 0 0,0 0 1,1 0-1,-1 1 0,0-1 0,0 0 0,1 0 0,-1 0 0,1 0 0,-1 0 1,1 0-1,-1 0 0,1 0 0,1 1 0,-2-1 1,1-1-1,-1 0 1,1 1-1,-1-1 1,1 0-1,0 0 1,-1 0-1,1 1 1,-1-1 0,1 0-1,0 0 1,-1 0-1,1 0 1,0 0-1,-1 0 1,1 0-1,-1 0 1,1 0-1,0-1 1,-1 1-1,1 0 1,1-1 0,1 0 7,0-1 1,1 0 0,-1 0-1,0-1 1,0 1 0,0-1-1,0 1 1,-1-1 0,4-4-1,19-29 87,-1-2 0,24-52 0,-3 4-6,-44 84-86,-1 1 0,1-1 0,0 1-1,0-1 1,0 1 0,0-1 0,0 1 0,0 0 0,0-1-1,0 1 1,1 0 0,-1 0 0,0 0 0,1 0 0,1-1 0,-2 2 3,0 0-1,-1 0 1,1 1 0,-1-1 0,1 0 0,-1 0 0,0 0 0,1 1 0,-1-1 0,1 0 0,-1 1-1,1-1 1,-1 0 0,0 1 0,1-1 0,-1 0 0,0 1 0,1-1 0,-1 1 0,0-1 0,1 1 0,-1-1-1,0 1 1,0-1 0,0 1 0,0-1 0,1 1 0,-1-1 0,0 1 0,0 0 0,5 57 380,-5-51-360,2 115 305,-3-121-322,1-1 1,0 1-1,0-1 1,0 1 0,0-1-1,0 1 1,0-1 0,0 1-1,0-1 1,0 1-1,1-1 1,-1 1 0,0-1-1,0 1 1,0-1 0,0 1-1,1-1 1,-1 1-1,0-1 1,1 0 0,-1 1-1,0-1 1,0 1 0,1-1-1,-1 0 1,1 1-1,-1-1 1,0 0 0,1 0-1,-1 1 1,1-1 0,-1 0-1,1 0 1,-1 0-1,1 1 1,-1-1 0,1 0-1,-1 0 1,1 0 0,-1 0-1,1 0 1,-1 0-1,1 0 1,-1 0 0,1 0-1,-1 0 1,1 0 0,-1-1-1,1 1 1,-1 0-1,0 0 1,1 0 0,-1-1-1,1 1 1,-1 0 0,1 0-1,-1-1 1,0 1-1,1 0 1,-1-1 0,0 1-1,1-1 1,-1 1 0,0 0-1,1-2 1,26-27-923,-25 27 710,38-53-7500,-19 25 699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49.351"/>
    </inkml:context>
    <inkml:brush xml:id="br0">
      <inkml:brushProperty name="width" value="0.025" units="cm"/>
      <inkml:brushProperty name="height" value="0.025" units="cm"/>
    </inkml:brush>
  </inkml:definitions>
  <inkml:trace contextRef="#ctx0" brushRef="#br0">63 2484 5125,'0'0'4553,"-6"1"-3843,2 0-419,0 1-1,0 0 0,0 0 0,0 0 0,1 0 0,-1 0 1,1 1-1,-1-1 0,-3 5 0,-6 4 759,11-7 4033,14-10-4153,19-15-924,12-26 174,-2-3-1,47-75 1,18-23 481,34-24-298,156-203-249,176-225 236,28 22 296,-386 448-544,-41 50 867,130-113 1,-292 275-787,4 3-1,-84 109 1,-162 235-214,-527 668-299,790-1021 324,-96 84 1,120-123 164,-1-2 0,-2-2 0,-91 48 0,163-97-170,0-1 0,-1-1 0,-1-1-1,-1-1 1,39-45 0,-36 38 10,466-527 109,-156 200-140,157-171-89,-18 42 10,-460 470 186,-34 31 87,-36 33 74,-841 804-710,436-319 460,212-232 318,229-280-143,18-23-111,4-4-15,34-40 27,146-175 34,133-149 24,670-615-1021,-918 923 882,-41 38 41,-1-1 0,41-47 0,-66 69-20,0 0 0,0 0 1,-1 0-1,1 0 0,0 0 1,0 0-1,0 0 1,0 0-1,0 0 0,-1 0 1,1 0-1,0 0 1,0 0-1,0 0 0,0 0 1,-1 0-1,1 0 1,0 0-1,0 0 0,0 0 1,0 0-1,0 0 1,-1 0-1,1 0 0,0 0 1,0-1-1,0 1 1,0 0-1,0 0 0,0 0 1,-1 0-1,1 0 1,0 0-1,0-1 0,0 1 1,0 0-1,0 0 1,0 0-1,0 0 0,0 0 1,0-1-1,0 1 0,0 0 1,0 0-1,0 0 1,0 0-1,0 0 0,0-1 1,0 1-1,0 0 1,0 0-1,0 0 0,0 0 1,0-1-1,0 1 1,0 0-1,0 0 0,0 0 1,0 0-1,0 0 1,0-1-1,0 1 0,0 0 1,0 0-1,1 0 1,-1 0-1,0 0 0,0 0 1,0-1-1,-16 5 19,-24 18-50,0 2 0,1 1 0,2 3 0,-57 51 0,54-44 84,-742 728 239,496-431-204,219-246-65,5 2 0,-51 98 0,108-177-37,1-1 1,0 2-1,0-1 1,1 0-1,-3 13 1,6-22 3,0 0 0,0 0 0,0 1-1,0-1 1,0 0 0,0 1 0,0-1 0,0 0 0,0 1 0,0-1 0,0 0 0,0 0 0,0 1-1,0-1 1,0 0 0,0 1 0,0-1 0,0 0 0,0 0 0,1 1 0,-1-1 0,0 0-1,0 0 1,0 1 0,0-1 0,1 0 0,-1 0 0,0 0 0,0 1 0,1-1 0,-1 0-1,0 0 1,0 0 0,1 0 0,-1 0 0,0 1 0,1-1 0,-1 0 0,0 0 0,0 0 0,1 0-1,-1 0 1,0 0 0,1 0 0,-1 0 0,0 0 0,1 0 0,-1 0 0,0 0 0,0 0-1,1 0 1,-1-1 0,1 1 0,17-7-604,1-8-247,-1-1 1,-1-1-1,0 0 0,-1-1 1,-1-1-1,20-32 0,-10 17-740,51-75-3973,8-15-2638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2.279"/>
    </inkml:context>
    <inkml:brush xml:id="br0">
      <inkml:brushProperty name="width" value="0.025" units="cm"/>
      <inkml:brushProperty name="height" value="0.025" units="cm"/>
    </inkml:brush>
  </inkml:definitions>
  <inkml:trace contextRef="#ctx0" brushRef="#br0">103 0 15855,'0'0'6342,"-10"5"-4073,4-3-2175,1 0 0,0 0 0,0 0 0,0 1 0,0 0 0,0 0 0,1 0 0,-1 0 0,1 1 0,0 0 0,0 0 0,0 0 0,0 1 0,1-1 0,0 1 0,0-1 0,0 1 0,0 0 1,1 1-1,0-1 0,0 0 0,0 1 0,1-1 0,0 1 0,-1 7 0,2-12-136,0-1 0,1 1 0,-1-1 1,1 0-1,-1 1 0,0-1 0,1 0 0,-1 1 1,1-1-1,-1 0 0,1 1 0,-1-1 0,1 0 1,-1 0-1,1 0 0,0 0 0,-1 1 0,1-1 1,-1 0-1,1 0 0,-1 0 0,1 0 0,-1 0 1,1 0-1,0 0 0,-1-1 0,1 1 1,-1 0-1,1 0 0,-1 0 0,1 0 0,-1-1 1,1 1-1,-1 0 0,1-1 0,0 1 0,25-10-713,-25 9 569,4-1 27,-1 0 1,1 0-1,-1 1 0,1-1 1,0 1-1,0 0 0,-1 1 0,1-1 1,0 1-1,0 0 0,0 0 0,0 0 1,0 1-1,-1-1 0,1 1 1,0 0-1,0 1 0,-1-1 0,1 1 1,7 4-1,-7-2 181,-1-1 0,0 1-1,0 0 1,-1 0 0,1 0-1,-1 0 1,0 1 0,0-1 0,0 1-1,0 0 1,-1 0 0,0 0 0,0 0-1,0 0 1,-1 0 0,0 1 0,0-1-1,0 9 1,0-4 446,0 0 0,-1-1 0,0 1 1,-1 0-1,0-1 0,-1 1 0,0 0 0,0-1 0,-1 0 0,0 1 1,-5 9-1,5-14-304,0 0-1,0 0 1,0-1 0,0 1 0,-1-1 0,0 0 0,0 0 0,0 0 0,0 0 0,-1-1-1,1 0 1,-1 1 0,0-2 0,0 1 0,0-1 0,-1 1 0,1-1 0,0-1-1,-1 1 1,-8 0 0,12-1-218,0-1 0,0 1-1,0-1 1,0 0 0,0 0 0,0 0-1,0 0 1,0 0 0,0-1 0,0 1-1,0-1 1,0 1 0,0-1-1,0 0 1,1 0 0,-1 1 0,0-1-1,0 0 1,0-1 0,1 1 0,-1 0-1,-1-2 1,1-1-605,-1 1-1,1-1 1,0 0 0,1 1-1,-1-1 1,0 0-1,1 0 1,0 0 0,-1-9-1,-4-25-6621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2.979"/>
    </inkml:context>
    <inkml:brush xml:id="br0">
      <inkml:brushProperty name="width" value="0.025" units="cm"/>
      <inkml:brushProperty name="height" value="0.025" units="cm"/>
    </inkml:brush>
  </inkml:definitions>
  <inkml:trace contextRef="#ctx0" brushRef="#br0">14 46 8872,'-1'-9'5067,"-3"-27"-1806,3 46 1739,-2 59-4149,19 49 1549,45 172 0,-14-83-1029,10 139-938,-52-332-876,-3-36 316,-6-43 222,-6 28-65,-1 1 0,-3 0 0,-1 0 0,-1 2 0,-22-34 0,-38-87 35,75 152-78,-1 0-1,1 0 1,0 0-1,0 0 0,0 0 1,0 0-1,1 0 1,0 0-1,-1-1 1,1 1-1,0 0 1,1-6-1,0 8 3,0 0 0,0 0 0,-1 0 1,2-1-1,-1 1 0,0 0 0,0 0 0,0 0 0,0 0 0,1 1 0,-1-1 1,0 0-1,1 1 0,-1-1 0,0 0 0,1 1 0,-1 0 0,1-1 1,-1 1-1,1 0 0,-1 0 0,1 0 0,-1-1 0,1 2 0,-1-1 0,1 0 1,1 0-1,34 1-2317,46-7-1,-70 4 1029,0-1 0,0 0-1,0-1 1,-1 0-1,1-1 1,-1 0 0,12-8-1,13-10-9413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3.862"/>
    </inkml:context>
    <inkml:brush xml:id="br0">
      <inkml:brushProperty name="width" value="0.025" units="cm"/>
      <inkml:brushProperty name="height" value="0.025" units="cm"/>
    </inkml:brush>
  </inkml:definitions>
  <inkml:trace contextRef="#ctx0" brushRef="#br0">162 245 17232,'0'-8'3412,"0"0"-2563,0 1 0,-1 0 0,0 0 0,0-1 0,-1 1 0,-4-12 0,5 18-756,1-1 0,-1 0 0,0 0 0,0 1 0,0-1-1,0 1 1,0-1 0,0 1 0,0-1 0,-1 1 0,1 0 0,0 0 0,-1-1 0,1 1-1,-1 0 1,1 0 0,-1 1 0,0-1 0,1 0 0,-1 0 0,0 1 0,0-1 0,0 1 0,1-1-1,-1 1 1,0 0 0,0 0 0,0 0 0,0 0 0,1 0 0,-1 0 0,0 1 0,0-1-1,0 0 1,1 1 0,-1-1 0,0 1 0,-2 1 0,0 0-97,0 1 0,0 0 0,0 0 1,0 0-1,0 0 0,1 0 0,-1 1 0,1 0 1,0 0-1,0 0 0,1 0 0,-1 0 0,1 0 0,0 1 1,0-1-1,-3 9 0,-2 9-30,1 0 1,-4 26-1,1 27-19,8-69 42,1 1 0,0 0-1,0 0 1,1 0 0,0-1 0,0 1-1,1 0 1,3 11 0,-4-17 9,-1 0 1,1 0 0,-1 0-1,1 0 1,0 0 0,0 1-1,-1-1 1,1 0 0,0 0 0,0-1-1,0 1 1,0 0 0,0 0-1,0 0 1,0-1 0,1 1-1,-1 0 1,0-1 0,0 1-1,0-1 1,1 0 0,-1 1 0,0-1-1,2 0 1,0 0 5,0 0 1,-1-1-1,1 1 1,-1-1-1,1 0 1,-1 1-1,0-1 1,1 0-1,-1-1 1,0 1-1,4-3 1,3-2 35,-1-1 1,-1 0 0,1-1-1,12-15 1,-7 4 30,0 0 1,-1-1-1,-1 0 1,-1-1-1,-1 0 1,-1-1 0,-1 1-1,-1-2 1,6-35-1,-12 51-44,0 10-63,0 0 1,0 0-1,0 0 1,1 0-1,-1 0 1,1 0-1,-1 0 0,1 0 1,0 0-1,0-1 1,0 1-1,1 0 1,-1 0-1,1-1 1,-1 1-1,1-1 1,0 0-1,0 1 0,0-1 1,0 0-1,3 2 1,-3-3 7,0 0 1,0 0 0,1-1-1,-1 1 1,0-1 0,0 1-1,1-1 1,-1 0 0,0 0-1,1 0 1,-1 0-1,0 0 1,1-1 0,-1 1-1,0-1 1,1 1 0,-1-1-1,0 0 1,0 0 0,0 0-1,0 0 1,0 0 0,0 0-1,0-1 1,0 1-1,0-1 1,2-2 0,19-18 23,21-18-17,-42 38 18,1 0 1,-1 0-1,1 0 0,-1 1 1,1-1-1,0 1 1,-1 0-1,1 0 0,0 0 1,0 0-1,0 0 1,0 1-1,0-1 0,5 1 1,-7 0-1,0 1 1,0 0 0,0-1-1,1 1 1,-1 0-1,0 0 1,0 0 0,0 0-1,0 0 1,0 0 0,-1 0-1,1 0 1,0 0-1,0 0 1,-1 0 0,1 1-1,-1-1 1,1 0-1,-1 1 1,1-1 0,-1 0-1,0 1 1,0-1 0,1 0-1,-1 1 1,0-1-1,-1 2 1,2 48 129,-1-39-43,0 1 73,0 51-203,2-41 313,-1-18 100,0-6 217,20-51-242,1 0-1,34-54 1,-55 105-347,0-1 1,0 0-1,-1 1 0,1-1 0,1 1 1,-1-1-1,0 1 0,0 0 0,1-1 1,-1 1-1,0 0 0,1 0 0,-1 0 1,1 0-1,0 0 0,2-1 0,-3 2 2,0 0-1,0 0 0,-1 1 0,1-1 1,0 0-1,-1 0 0,1 1 1,0-1-1,-1 1 0,1-1 1,-1 0-1,1 1 0,-1-1 0,1 1 1,-1 0-1,1-1 0,-1 1 1,1-1-1,-1 1 0,1 0 0,-1-1 1,0 1-1,0 0 0,1-1 1,-1 1-1,0 0 0,0 1 0,3 11-24,0 0-1,-1 1 0,-1 18 1,1-14 65,-2-17-37,-1 0 0,1-1-1,1 1 1,-1 0 0,0 0-1,0 0 1,0 0 0,0 0-1,1 0 1,-1 0 0,0 0-1,1 0 1,-1 0 0,1-1-1,-1 1 1,1 0 0,-1 0-1,1-1 1,-1 1 0,1 0-1,0-1 1,0 1 0,-1 0-1,3 0 1,-2-1-1,0 0 1,0 0-1,0 0 1,0 0-1,0-1 1,0 1-1,0 0 0,0 0 1,0-1-1,0 1 1,0-1-1,0 1 1,0-1-1,0 1 1,-1-1-1,1 0 0,0 1 1,1-2-1,40-50-15,-34 40 14,9-10-72,48-55-752,-60 71 754,0 1 0,1 0 0,0 0 0,0 0 0,0 1 0,0 0 0,1 0 0,0 1 0,-1-1 0,12-2 0,-17 6 56,-1-1 0,1 1 0,0 0 0,0 0 0,0 0 0,0 0-1,0 0 1,0 0 0,0 0 0,0 0 0,0 0 0,0 1 0,0-1 0,0 0 0,0 1 0,-1-1 0,1 0 0,0 1 0,0-1 0,0 1 0,0 0 0,-1-1 0,1 1 0,0-1 0,-1 1 0,2 1 0,8 28-84,-8-13 145,-2 1 0,-1 25 0,0-21-101,1-12 249,0-3-1276,0-2-5084,0-13-2172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4.954"/>
    </inkml:context>
    <inkml:brush xml:id="br0">
      <inkml:brushProperty name="width" value="0.025" units="cm"/>
      <inkml:brushProperty name="height" value="0.025" units="cm"/>
    </inkml:brush>
  </inkml:definitions>
  <inkml:trace contextRef="#ctx0" brushRef="#br0">180 603 6694,'1'-8'9433,"3"-26"-5723,-3 33-3574,-1 0 0,0 0-1,0 0 1,0 0-1,0 1 1,0-1 0,0 0-1,0 0 1,0 0-1,0 0 1,0 0 0,-1 1-1,1-1 1,0 0-1,0 0 1,-1 0-1,1 1 1,-1-1 0,1 0-1,-1 1 1,1-1-1,-1 0 1,1 1 0,-1-1-1,1 0 1,-1 1-1,0-1 1,1 1 0,-1-1-1,0 1 1,0 0-1,1-1 1,-1 1 0,0 0-1,0-1 1,0 1-1,1 0 1,-1 0 0,0 0-1,0 0 1,0 0-1,0 0 1,1 0-1,-1 0 1,0 0 0,0 0-1,-1 1 1,-2-1 78,0 1 0,0 0 0,0 0 0,0 1 0,0-1 0,1 1 0,-1 0 0,-6 4 0,1 3-110,-1 0-1,1 0 0,0 1 1,1 1-1,1 0 1,-1 0-1,2 0 1,-1 1-1,-7 19 0,8-14-108,0 0 0,1 0 0,1 1 0,0 0 0,1-1 0,0 29-1,3-46 5,-1 0 0,1 1-1,0-1 1,0 1 0,0-1 0,0 0-1,0 1 1,0-1 0,0 1-1,0-1 1,-1 0 0,1 1 0,1-1-1,-1 1 1,0-1 0,0 0-1,0 1 1,0-1 0,0 1-1,0-1 1,0 0 0,0 1 0,1-1-1,-1 0 1,0 1 0,0-1-1,1 0 1,-1 1 0,0-1-1,0 0 1,1 1 0,-1-1 0,0 0-1,1 0 1,-1 1 0,0-1-1,1 0 1,-1 0 0,0 0-1,1 0 1,-1 1 0,1-1 0,-1 0-1,0 0 1,1 0 0,-1 0-1,1 0 1,-1 0 0,0 0 0,1 0-1,-1 0 1,1 0 0,-1 0-1,0 0 1,1-1 0,-1 1-1,1 0 1,-1 0 0,0 0 0,1 0-1,-1-1 1,0 1 0,1 0-1,-1 0 1,0-1 0,1 1-1,-1 0 1,0-1 0,24-23 69,1-10 15,-1-1-1,-1 0 1,-3-2 0,0-1 0,-3 0-1,-1-1 1,21-81 0,-37 117-216,-2 10 25,-6 27-49,-9 51-6,15-72 106,0 2-84,0 0-1,1 1 0,1-1 0,0 1 1,4 27-1,-4-43 134,1 1 0,-1 0 0,0 0 1,0 0-1,1-1 0,-1 1 0,0 0 0,1 0 0,-1-1 1,1 1-1,-1 0 0,1-1 0,-1 1 0,1 0 1,0-1-1,-1 1 0,1-1 0,0 1 0,-1-1 0,1 1 1,0-1-1,0 1 0,0-1 0,-1 0 0,1 0 0,0 1 1,0-1-1,0 0 0,-1 0 0,1 0 0,0 0 0,0 0 1,0 0-1,0 0 0,0 0 0,-1 0 0,1 0 1,0-1-1,0 1 0,0 0 0,0 0 0,-1-1 0,2 0 1,3-1-27,-1 0 1,0-1 0,0 1 0,0-1 0,0 0 0,5-6-1,8-11 79,-1 0 0,-1-1-1,-1-1 1,-1 0 0,-1-1 0,-1 0-1,-1-1 1,-1 0 0,9-37-1,-7 11 86,-2 0 0,-2-1 0,1-92 0,-8 119-83,2 17-37,-2 0 0,1 0 1,-1 0-1,0 0 0,-1-1 1,0 1-1,0 0 0,0 0 1,-1 1-1,0-1 0,0 0 1,-5-10-1,6 17-10,1 0-1,0 0 0,0-1 1,0 1-1,0 0 1,-1 0-1,1 0 0,0 0 1,0-1-1,0 1 1,0 0-1,-1 0 0,1 0 1,0 0-1,0 0 1,-1 0-1,1 0 1,0-1-1,0 1 0,-1 0 1,1 0-1,0 0 1,0 0-1,-1 0 0,1 0 1,0 0-1,0 0 1,0 0-1,-1 0 0,1 0 1,0 1-1,0-1 1,-1 0-1,1 0 1,0 0-1,0 0 0,-1 0 1,1 0-1,0 0 1,0 1-1,0-1 0,-1 0 1,1 0-1,0 0 1,0 1-1,0-1 1,-7 17-38,0 19-9,-26 433 207,33-463-115,0 0 0,1 0 0,-1 0 0,1 0 0,3 10 0,-3-16-22,-1 1-1,0 0 0,0 0 1,1-1-1,-1 1 1,1 0-1,-1-1 1,0 1-1,1 0 1,-1-1-1,1 1 1,0-1-1,-1 1 1,1 0-1,-1-1 1,1 0-1,0 1 1,-1-1-1,1 1 1,0-1-1,0 0 1,-1 1-1,1-1 1,0 0-1,0 0 1,-1 0-1,1 0 1,0 1-1,0-1 1,-1 0-1,1 0 1,0-1-1,0 1 1,0 0-1,-1 0 1,1 0-1,0 0 0,0-1 1,-1 1-1,1 0 1,0-1-1,0 1 1,-1 0-1,1-1 1,0 1-1,-1-1 1,1 1-1,-1-1 1,1 0-1,-1 1 1,1-1-1,-1 1 1,1-2-1,3-2 45,0-1 0,-1 0 0,1 0 1,-1 0-1,0 0 0,-1-1 0,0 1 0,1-1 0,-1 1 0,-1-1 0,1 0 0,-1 0 0,0-9 0,2-6-22,-2-1 0,-1-31-1,-1 45-23,0 0 0,0 0 0,-1 0 0,-5-14 0,7 20-21,-1-1 0,0 1 0,0-1 0,0 1 1,-1 0-1,1 0 0,-1 0 0,1 0 0,-1 0 0,1 0 0,-1 0 0,0 0 0,0 0 0,0 1 1,0-1-1,0 1 0,-1 0 0,1 0 0,-3-2 0,4 3-6,1 0 0,-1 0 0,0 0 0,0 0 0,0 0 0,0 0 0,0 0 0,0 0 0,0 1 0,0-1-1,1 0 1,-1 0 0,0 1 0,0-1 0,0 1 0,0-1 0,1 1 0,-1-1 0,0 1 0,0-1 0,1 1 0,-1 0 0,1-1 0,-1 1 0,0 0 0,1-1 0,-1 1 0,1 0 0,0 0 0,-1 0-1,1-1 1,0 1 0,-1 0 0,1 0 0,0 0 0,0 0 0,0 0 0,-1 0 0,1 0 0,0 1 0,-2 44-114,2-39 114,0-3-4,0 0 0,0 0 0,1 0-1,-1 0 1,1 0 0,0 0 0,0 0 0,0 0-1,1 0 1,-1 0 0,1-1 0,0 1-1,0-1 1,1 1 0,3 3 0,-4-5 4,0 0 0,0-1 0,0 1 1,0-1-1,0 1 0,1-1 0,-1 0 0,0 0 0,1 0 1,-1-1-1,1 1 0,-1 0 0,1-1 0,0 0 1,-1 1-1,1-1 0,-1 0 0,1 0 0,0-1 1,-1 1-1,1 0 0,-1-1 0,1 0 0,-1 0 1,1 1-1,2-3 0,3-1 16,0-1 1,0 0-1,-1 0 0,0-1 0,0 0 1,0 0-1,-1-1 0,1 0 0,-2 0 1,1-1-1,-1 1 0,8-17 0,-1 2 24,-1-1-1,-1 0 1,10-38-1,-15 37 18,1 0-57,-4 43-146,-2 232 125,0-249 27,0 0 0,0-1 0,0 1 0,0 0 0,0 0 0,1-1 0,-1 1 0,1 0-1,-1-1 1,1 1 0,-1 0 0,1-1 0,0 1 0,0-1 0,1 3 0,-2-4 3,1 1 1,-1-1-1,1 0 1,0 1-1,-1-1 1,1 0-1,-1 0 1,1 1-1,0-1 1,-1 0-1,1 0 1,0 0-1,-1 0 1,1 0-1,0 0 1,-1 0-1,1 0 1,0 0-1,-1 0 1,1 0-1,0 0 1,-1 0-1,1-1 1,0 1-1,-1 0 1,1-1-1,4-1 18,-1-1-1,0 0 1,0 0-1,0 0 1,-1 0-1,1-1 1,-1 1 0,6-9-1,-1 1-243,-1-1-1,0 0 0,-1 0 1,0 0-1,5-16 1,-9 20-967,0 0 1,0 0-1,-1 0 1,0 0-1,0-1 1,-1-7-1,-3-13-5851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5.311"/>
    </inkml:context>
    <inkml:brush xml:id="br0">
      <inkml:brushProperty name="width" value="0.025" units="cm"/>
      <inkml:brushProperty name="height" value="0.025" units="cm"/>
    </inkml:brush>
  </inkml:definitions>
  <inkml:trace contextRef="#ctx0" brushRef="#br0">0 0 21140,'0'0'8168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5.684"/>
    </inkml:context>
    <inkml:brush xml:id="br0">
      <inkml:brushProperty name="width" value="0.025" units="cm"/>
      <inkml:brushProperty name="height" value="0.025" units="cm"/>
    </inkml:brush>
  </inkml:definitions>
  <inkml:trace contextRef="#ctx0" brushRef="#br0">189 4 7815,'0'0'16635,"-9"0"-14729,-3 0-1642,-35 1 389,44-1-638,0 0 0,0 1 0,0-1 0,0 1 0,1 0 0,-1 0 0,0 0 0,0 1 0,1-1 1,-1 1-1,1-1 0,-1 1 0,1 0 0,0 0 0,-3 3 0,-4 7 71,0 1 0,1 1 0,0 0-1,1 0 1,1 0 0,0 1 0,1 0 0,0 0 0,1 0 0,1 1-1,-2 28 1,5-43-77,0 0-1,0 0 1,-1 1-1,1-1 0,0 0 1,0 0-1,0 0 1,1 0-1,-1 1 0,0-1 1,0 0-1,1 0 1,-1 0-1,1 0 0,-1 0 1,1 0-1,-1 0 1,1 0-1,-1 0 0,1 0 1,0 0-1,0 0 0,0 0 1,-1 0-1,1 0 1,0-1-1,0 1 0,0 0 1,0-1-1,0 1 1,0-1-1,1 1 0,-1-1 1,0 1-1,0-1 1,0 0-1,0 0 0,0 1 1,1-1-1,-1 0 1,0 0-1,0 0 0,0 0 1,1-1-1,0 1 1,4-1 10,0-1 0,-1 0 1,0 0-1,1 0 0,-1 0 1,0-1-1,0 0 1,8-6-1,12-13 21,-2-1 1,0-1-1,-1 0 0,-2-2 1,19-30-1,-1 2 44,-38 54-84,0 0 1,0-1-1,0 1 1,0 0-1,0 0 1,0-1-1,0 1 1,0 0-1,0 0 1,0 0-1,1-1 1,-1 1-1,0 0 1,0 0-1,0 0 1,0-1-1,0 1 1,1 0-1,-1 0 1,0 0-1,0 0 1,0-1-1,0 1 1,1 0-1,-1 0 1,0 0-1,0 0 1,1 0-1,-1 0 1,0 0-1,0 0 1,0 0-1,1-1 1,-1 1-1,0 0 1,0 0-1,1 0 1,-1 0-1,0 0 1,0 1-1,1-1 1,-1 0-1,0 0 1,0 0-1,0 0 1,1 0-1,-1 0 1,0 0-1,0 0 1,1 0 0,-1 1-1,0-1 1,0 0-1,0 0 1,0 0-1,1 0 1,-1 1-1,0-1 1,0 0-1,0 0 1,0 0-1,0 1 1,1-1-1,1 27 47,-8 50 32,4-62-72,2-11-9,-1 1 0,1-1 1,0 1-1,0-1 0,0 1 0,1-1 1,0 1-1,1 4 0,-2-8 2,0-1 0,1 1 0,-1-1 0,0 1 0,0-1 0,1 0-1,-1 1 1,0-1 0,1 1 0,-1-1 0,1 0 0,-1 1 0,0-1 0,1 0 0,-1 1 0,1-1 0,-1 0 0,1 0 0,-1 1 0,1-1-1,-1 0 1,1 0 0,-1 0 0,1 0 0,-1 0 0,2 0 0,22-11 18,-11-1 13,0 0 0,16-21-1,-22 24-205,0 0 1,0 1-1,0 0 0,1 1 0,0 0 0,1 0 0,0 0 0,0 1 1,0 0-1,14-5 0,-22 10 90,-1 1 0,1 0-1,0 0 1,-1 0 0,1 0 0,0-1 0,-1 1 0,1 0 0,0 0-1,-1 0 1,1 1 0,0-1 0,-1 0 0,1 0 0,0 0 0,-1 0-1,1 1 1,-1-1 0,1 0 0,0 0 0,-1 1 0,1-1-1,-1 0 1,1 1 0,-1-1 0,1 1 0,-1-1 0,1 1 0,-1-1-1,1 1 1,-1-1 0,0 1 0,1 0 0,-1-1 0,0 1 0,0-1-1,1 1 1,-1 0 0,0-1 0,0 1 0,0 0 0,0-1-1,0 1 1,0 0 0,0-1 0,0 1 0,0 0 0,0-1 0,0 2-1,-5 37-6008,4-34 3623,-1 10-8243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6.027"/>
    </inkml:context>
    <inkml:brush xml:id="br0">
      <inkml:brushProperty name="width" value="0.025" units="cm"/>
      <inkml:brushProperty name="height" value="0.025" units="cm"/>
    </inkml:brush>
  </inkml:definitions>
  <inkml:trace contextRef="#ctx0" brushRef="#br0">145 0 12460,'0'0'9892,"-10"3"-7687,0 1-1861,1 0 1,-1 0 0,1 1-1,-9 6 1,15-10-330,0 1 1,0 0-1,1 0 0,-1 1 1,0-1-1,1 0 0,0 1 0,0 0 1,0-1-1,0 1 0,0 0 1,0 0-1,1 0 0,-1 0 0,1 0 1,0 1-1,0-1 0,0 0 1,0 0-1,0 5 0,4-8-54,0 0 1,0 0-1,0-1 0,0 1 0,-1-1 1,1 0-1,0 1 0,0-1 0,2-2 1,-4 3 14,9-4-45,1 1-1,-1 1 1,1 0-1,0 0 1,0 1-1,-1 0 0,1 1 1,0 0-1,15 3 1,-23-3 103,-1 0 0,1 1 1,0-1-1,-1 1 0,1 0 0,0 0 0,-1 0 1,1 0-1,-1 1 0,0-1 0,1 1 1,-1-1-1,0 1 0,0 0 0,0 0 0,0 0 1,0 0-1,-1 0 0,1 0 0,0 0 1,-1 1-1,0-1 0,1 0 0,-1 1 0,0 0 1,0-1-1,-1 1 0,1-1 0,0 1 1,-1 0-1,0 0 0,1-1 0,-1 1 0,0 0 1,-1 0-1,1-1 0,0 1 0,-1 0 0,1-1 1,-1 1-1,-2 4 0,1-2 162,0 0-1,-1 1 1,0-1-1,0 0 1,-1 0-1,1-1 1,-1 1-1,0-1 0,0 0 1,0 0-1,-1 0 1,0 0-1,-9 5 1,-2 1-17,1-1 0,-2-1 1,-21 8-1,-12-3-1545,47-13 635,0 0 1,1 1-1,-1-2 1,0 1 0,1 0-1,-1 0 1,0-1-1,1 1 1,-1-1 0,-3-1-1,-9-13-11638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6.511"/>
    </inkml:context>
    <inkml:brush xml:id="br0">
      <inkml:brushProperty name="width" value="0.025" units="cm"/>
      <inkml:brushProperty name="height" value="0.025" units="cm"/>
    </inkml:brush>
  </inkml:definitions>
  <inkml:trace contextRef="#ctx0" brushRef="#br0">16 116 11403,'0'0'9796,"-3"12"-8659,-3 33-39,2 0 0,2 0 1,7 90-1,-1-30-89,-3-76-749,-1 5 168,2 1-1,7 46 1,-8-79-398,-1 0 0,0 0 0,1 0 0,-1 0 1,1 0-1,0-1 0,-1 1 0,1 0 0,0 0 0,0-1 0,0 1 0,1-1 0,-1 1 1,0-1-1,2 2 0,-2-3 2,0 1 0,0-1 0,-1 1 0,1-1 1,0 1-1,0-1 0,0 0 0,0 0 0,0 0 0,0 1 0,0-1 1,0 0-1,0 0 0,0 0 0,0-1 0,0 1 0,0 0 1,0 0-1,0 0 0,2-1 0,1-2 73,1 1 0,-1-1 0,0 1 0,0-1 0,0-1 0,-1 1 0,1 0 0,-1-1 0,1 0 0,3-5 0,33-52 41,-3-2 1,-3 0 0,-2-3 0,-3-1 0,-4 0-1,-2-2 1,20-105 0,-38 139-586,-5 28-176,-3 22-322,-25 102-11822,13-69 5472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8.066"/>
    </inkml:context>
    <inkml:brush xml:id="br0">
      <inkml:brushProperty name="width" value="0.025" units="cm"/>
      <inkml:brushProperty name="height" value="0.025" units="cm"/>
    </inkml:brush>
  </inkml:definitions>
  <inkml:trace contextRef="#ctx0" brushRef="#br0">0 651 14606,'0'11'1628,"0"-1"-903,0 1-1,1-1 1,0 1 0,1-1 0,6 20-1,-8-27-617,1-1-1,0 0 1,0 0-1,0 1 0,0-1 1,1 0-1,-1 0 1,0 0-1,1 0 1,0 0-1,-1-1 0,1 1 1,0 0-1,0-1 1,0 0-1,0 1 1,0-1-1,0 0 0,0 0 1,1 0-1,-1 0 1,0 0-1,1-1 0,-1 1 1,0-1-1,1 1 1,-1-1-1,1 0 1,-1 0-1,1 0 0,-1 0 1,0 0-1,1-1 1,-1 1-1,1-1 1,-1 0-1,0 1 0,3-3 1,1 0-31,0 0 1,0 0-1,0-1 0,0 1 1,-1-2-1,0 1 1,0 0-1,0-1 0,0 0 1,-1 0-1,0-1 0,7-10 1,4-10 253,18-40 0,-32 66-328,10-25 78,-1-1 1,0 1 0,-2-1 0,-1-1-1,-2 0 1,0 1 0,1-53 0,-6 79-80,0 1 1,0-1-1,-1 1 1,1-1-1,0 1 1,-1-1 0,1 0-1,-1 1 1,1-1-1,-1 1 1,1-1 0,-1 0-1,1 1 1,-1-1-1,1 0 1,-1 0 0,1 1-1,-1-1 1,1 0-1,-1 0 1,0 0-1,1 0 1,-1 0 0,1 1-1,-1-1 1,0 0-1,1-1 1,-1 1 0,1 0-1,-1 0 1,0 0-1,1 0 1,-1 0-1,1-1 1,-1 1 0,1 0-1,-1 0 1,1-1-1,-1 1 1,1 0 0,-1-1-1,1 1 1,-1 0-1,1-1 1,-1 1-1,1-1 1,0 1 0,-1-1-1,1 1 1,0-1-1,0 1 1,-1-1 0,1 1-1,0-1 1,0 0-1,0 1 1,-1-1-1,1 1 1,0-1 0,0 0-1,0 1 1,0-1-1,0 0 1,-5 11 12,0 0 0,1 1 0,0 0 0,0 0 0,1 0 0,0 1 0,-1 16 0,-5 90 310,8-103-285,1-12-20,0 8 3,-1 0 0,1 1 0,1-1 0,4 22 0,-5-32-18,1 1 0,-1-1 1,1 1-1,-1-1 0,1 0 0,-1 1 1,1-1-1,0 0 0,0 0 1,0 0-1,0 1 0,0-1 1,0 0-1,0 0 0,0 0 1,0 0-1,0-1 0,0 1 1,3 1-1,-2-2 12,0 1-1,0-1 1,0 0 0,0 0-1,0 0 1,0-1 0,-1 1-1,1 0 1,0-1 0,0 1-1,0-1 1,0 1 0,0-1 0,0 0-1,-1 0 1,1 0 0,0 0-1,-1 0 1,3-2 0,6-6 130,0 0 1,-1 0-1,0-1 1,0 0-1,-1-1 1,0 0 0,-1 0-1,0-1 1,8-18-1,-4 4-74,-1-1-1,-1 0 0,9-43 1,-18 68-67,2-7 33,0 1 0,-1-1 0,0 0 1,0 0-1,-1 0 0,-2-16 0,2 24-41,0 1 0,-1 0 0,1 0 0,0-1 0,-1 1 0,1 0 0,0 0 0,-1 0 0,1 0 0,0-1-1,-1 1 1,1 0 0,0 0 0,-1 0 0,1 0 0,-1 0 0,1 0 0,0 0 0,-1 0 0,1 0 0,0 0 0,-1 0 0,1 0 0,-1 0 0,1 1 0,0-1 0,-1 0 0,1 0 0,0 0 0,-1 0 0,1 1 0,0-1 0,-1 0 0,1 0 0,0 1 0,0-1 0,-1 0 0,1 0 0,0 1 0,0-1 0,-1 0-1,1 1 1,0 0 0,-7 12-3,1 1 0,1 0 0,0 0-1,1 0 1,0 1 0,1 0 0,-1 17-1,-1-1-12,0-2 152,1 0 1,-1 39-1,5-67-123,0 0 0,0 0 0,0 0 0,-1 0 0,1 0 0,0 0 0,0 0 0,1 0 0,-1 0 0,0 0 0,0 0 0,0 0 0,1 0 0,-1 0 0,1 0 0,-1 0 0,1 0 0,-1 0 0,1 0 0,-1 0 0,1-1 0,0 1 0,-1 0 0,1 0 0,0-1 0,0 1 0,-1 0 0,1-1 0,2 1 0,-1 0 11,-1-2 0,1 1-1,0 0 1,0 0-1,-1-1 1,1 1-1,0 0 1,0-1-1,-1 0 1,1 1 0,0-1-1,-1 0 1,1 0-1,-1 0 1,2-2-1,8-5 98,0-1 0,-1 0-1,11-14 1,-2 1-165,-2-1 1,-1 0-1,-1-1 0,0-1 1,-2 0-1,-1-1 0,9-30 0,-31 129-360,4-20 409,2-27 8,-3 49 1,8-74-8,-1-1 0,0 0 1,0 0-1,1 0 0,-1 0 0,0 1 1,0-1-1,1 0 0,-1 0 0,0 0 0,1 0 1,-1 0-1,0 0 0,1 0 0,-1 0 0,0 0 1,1 0-1,-1 0 0,0 0 0,0 0 1,1 0-1,-1 0 0,0 0 0,1 0 0,-1 0 1,0 0-1,1-1 0,-1 1 0,0 0 0,0 0 1,1 0-1,-1 0 0,0-1 0,0 1 0,1 0 1,-1 0-1,0-1 0,0 1 0,0 0 1,1 0-1,-1-1 0,0 1 0,0 0 0,0 0 1,0-1-1,0 1 0,0 0 0,1-1 0,12-13 64,-4 1-42,-1-1 0,0 0 0,-1 0 0,0-1 0,-1 0 0,-1 0 0,0 0 0,-2-1-1,1 0 1,-2 1 0,2-31 0,-4 45-29,0 1 0,0-1 0,0 1 0,0-1 0,0 1 0,0-1 1,0 1-1,0-1 0,1 1 0,-1-1 0,0 1 0,0-1 0,0 1 0,1-1 0,-1 1 0,0-1 0,1 1 0,-1 0 0,0-1 0,1 1 0,-1 0 0,1-1 0,-1 1 0,0 0 0,1-1 0,-1 1 0,1 0 1,-1 0-1,1 0 0,-1-1 0,1 1 0,-1 0 0,1 0 0,-1 0 0,1 0 0,-1 0 0,1 0 0,-1 0 0,1 0 0,0 0 0,-1 0 0,1 0 0,-1 0 0,1 1 0,-1-1 0,1 0 0,-1 0 0,0 0 1,1 1-1,0 0 0,1-1 0,-1 1 0,0 0 0,1-1 1,-1 1-1,0 0 0,0 0 1,0 0-1,0 0 0,0 0 0,0 0 1,0 1-1,0-1 0,0 0 1,0 0-1,0 1 0,-1-1 0,1 1 1,0 2-1,2 39 101,-3 1 0,-1-1 0,-11 67 0,4-37 1138,9-107-1131,0 17-91,-1 1-1,0 0 1,-1-1-1,-1 1 1,0 0-1,-7-22 1,5 24-42,1 0 0,1 0 0,0-1 0,1 1 0,1-1 0,2-26 0,0-5-19,-2 42 45,0 0 1,1 0-1,0 0 1,0 0-1,0 0 0,0 0 1,1 0-1,-1 0 1,1 1-1,0-1 0,0 1 1,0-1-1,1 1 1,-1 0-1,1 0 0,0 0 1,0 0-1,0 0 1,0 1-1,1-1 0,-1 1 1,0 0-1,1 0 1,4-2-1,-5 3 2,0 0 0,0-1-1,-1 2 1,1-1 0,0 0-1,0 0 1,0 1 0,0 0 0,0-1-1,1 1 1,-1 0 0,0 1 0,0-1-1,0 0 1,0 1 0,0 0 0,0 0-1,-1 0 1,1 0 0,0 0 0,0 0-1,-1 1 1,1-1 0,0 1-1,-1 0 1,0 0 0,1 0 0,-1 0-1,0 0 1,0 0 0,0 1 0,2 2-1,-1 2 3,1 0 0,-1 1 1,0-1-1,0 1 0,-1 0 0,0 0 0,0 0 0,-1 0 0,0 8 0,-1 79 47,-2-46-11,2-49-36,0 0 0,0 1-1,0-1 1,0 1 0,0-1-1,0 0 1,0 1-1,0-1 1,0 0 0,0 1-1,0-1 1,0 0 0,1 1-1,-1-1 1,0 0-1,0 1 1,0-1 0,1 0-1,-1 1 1,0-1 0,0 0-1,1 0 1,-1 1-1,0-1 1,0 0 0,1 0-1,-1 1 1,0-1 0,1 0-1,-1 0 1,0 0-1,1 0 1,-1 0 0,0 0-1,1 1 1,-1-1 0,0 0-1,1 0 1,-1 0-1,1 0 1,-1 0 0,0 0-1,1 0 1,-1-1 0,0 1-1,1 0 1,-1 0-1,0 0 1,1 0 0,-1 0-1,0 0 1,1-1 0,-1 1-1,0 0 1,1 0-1,-1-1 1,0 1 0,0 0-1,1 0 1,-1-1 0,0 1-1,0 0 1,1-1-1,20-17 57,-11 6-47,1 0 0,-1-1 1,-1 0-1,0 0 0,-1-1 1,-1 0-1,0 0 0,-1-1 1,0 0-1,-1 0 0,-1-1 1,-1 1-1,0-1 0,0 0 1,-1-27-1,-2 42-13,0 0 1,0 0-1,0-1 1,0 1-1,0 0 0,0 0 1,0 0-1,0 0 1,-1-1-1,1 1 0,0 0 1,-1 0-1,1 0 1,-1 0-1,1 0 1,-1 0-1,0 0 0,1 0 1,-1 0-1,0 0 1,0 0-1,0 0 0,1 1 1,-1-1-1,0 0 1,0 1-1,0-1 0,0 0 1,-1 1-1,1-1 1,0 1-1,0 0 0,0-1 1,0 1-1,0 0 1,-1 0-1,1-1 0,0 1 1,0 0-1,0 0 1,0 0-1,-1 1 0,1-1 1,0 0-1,0 0 1,0 1-1,0-1 1,-1 1-1,1-1 0,0 1 1,0-1-1,0 1 1,0-1-1,0 1 0,0 0 1,1 0-1,-1 0 1,0-1-1,0 1 0,0 0 1,1 0-1,-1 0 1,0 0-1,1 0 0,-1 0 1,1 0-1,-1 1 1,1-1-1,-1 2 0,0 2-4,0-1 0,-1 1 0,2-1-1,-1 1 1,1 0 0,-1-1 0,1 1-1,0 0 1,1-1 0,-1 1 0,1 0-1,0-1 1,0 1 0,3 6-1,-2-8 12,0-1 0,-1 0-1,1 0 1,0 0-1,0 0 1,0 0 0,0-1-1,1 1 1,-1-1-1,0 1 1,1-1-1,-1 0 1,1 0 0,-1 0-1,1 0 1,-1 0-1,1 0 1,0-1-1,0 0 1,-1 1 0,1-1-1,0 0 1,0 0-1,-1 0 1,6-2-1,0 1 4,0-1 0,0-1-1,0 1 1,0-1-1,0-1 1,-1 1 0,1-1-1,-1-1 1,0 1-1,0-1 1,-1-1 0,1 1-1,-1-1 1,-1 0-1,1 0 1,-1-1 0,9-13-1,-3 3 6,0-1-1,-1 0 0,-1-1 0,-1 0 1,-1 0-1,7-25 0,-11 29-11,-1-1 0,0 1 0,0-24 0,-2 39 0,0-1 0,0 1 0,0 0 0,0-1 0,0 1 0,0-1 0,0 1 0,0-1 0,0 1 0,0-1 0,0 1 0,0-1 0,0 1 0,0-1 0,0 1 0,-1-1 0,1 1 0,0-1 0,0 1 0,0 0 0,-1-1 0,1 1 0,0-1 0,-1 1 0,1 0 0,0-1 0,-1 1 0,1 0 0,0-1 0,-1 1 0,1 0 0,-1 0 0,1-1 0,-1 1 0,1 0 0,0 0 0,-1 0 0,1 0 0,-1 0 0,1-1 0,-1 1 0,1 0 0,-1 0 0,1 0 0,-1 0 0,1 0 0,-1 1 0,1-1 0,-1 0 0,1 0 0,-1 0 0,-1 1 0,0 0 0,1 0 0,-1 0 0,0 0 0,1 0 0,-1 0 0,1 0 0,0 0 0,-1 1 0,1-1 0,0 1 0,0-1 0,-1 2 0,-8 17 0,2 1 0,0-1 0,1 1 0,2 1 0,0-1 0,1 1 0,1 0 0,1-1 0,1 1 0,1 0 0,3 30 0,-2-49 3,0 0-1,-1 0 1,1 0 0,0-1-1,0 1 1,0-1 0,1 1-1,-1-1 1,1 1 0,-1-1-1,1 0 1,0 1-1,0-1 1,0 0 0,0 0-1,0 0 1,0-1 0,1 1-1,-1-1 1,1 1 0,-1-1-1,1 0 1,-1 0 0,1 0-1,0 0 1,-1 0 0,5 0-1,8 2-54,-1-2-1,1 1 0,0-2 0,17-1 1,-6 0-245,-21 1-164,14-1-2680,-9-5-4478,-3-9-10718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9.309"/>
    </inkml:context>
    <inkml:brush xml:id="br0">
      <inkml:brushProperty name="width" value="0.025" units="cm"/>
      <inkml:brushProperty name="height" value="0.025" units="cm"/>
    </inkml:brush>
  </inkml:definitions>
  <inkml:trace contextRef="#ctx0" brushRef="#br0">216 92 16912,'0'0'3966,"-12"-6"-1649,6 2-2191,-1 0 180,-1 0 1,1 0-1,-1 0 0,0 1 1,-10-2-1,15 4-203,0 0-1,0 1 0,-1 0 0,1-1 0,0 1 1,-1 0-1,1 1 0,0-1 0,-1 1 0,1-1 1,0 1-1,0 0 0,0 0 0,0 0 1,0 1-1,0-1 0,0 1 0,0-1 0,0 1 1,-4 4-1,0 1-21,1 0 0,0 1 0,0-1 0,0 1 0,1 1 1,0-1-1,1 1 0,0 0 0,0 0 0,1 0 0,-4 18 0,4-14-80,1 1-1,0 0 1,1-1-1,1 1 0,0 0 1,0 0-1,6 25 1,-6-36-2,1-1 0,0 1 0,-1-1 1,1 1-1,0-1 0,1 1 0,-1-1 1,0 1-1,1-1 0,-1 0 0,1 0 1,-1 0-1,1 0 0,0 0 0,0 0 1,0 0-1,0-1 0,1 1 0,-1-1 0,0 1 1,1-1-1,-1 0 0,1 0 0,-1 0 1,1 0-1,-1 0 0,1-1 0,0 1 1,-1-1-1,1 0 0,3 0 0,0 0 5,-1 0 0,1-1 0,-1 0-1,1 0 1,-1 0 0,0-1 0,0 0-1,1 0 1,-1 0 0,0-1 0,-1 0-1,1 1 1,0-2 0,5-4 0,4-6 30,0 0 0,-1-1 1,-1-1-1,0 0 0,16-29 1,-22 33 3,1-1 1,-2 0 0,0 0-1,0 0 1,-2 0 0,1-1-1,-2 1 1,0-1 0,1-14-1,-3 27-19,0 1 0,1-1-1,-1 0 1,0 0-1,0 0 1,0 1 0,0-1-1,0 0 1,0 0 0,0 0-1,0 1 1,0-1-1,0 0 1,0 0 0,0 0-1,-1 1 1,1-1 0,0 0-1,-1 0 1,1 1-1,0-1 1,-1 0 0,1 1-1,-1-1 1,1 1-1,-1-1 1,0 0 0,1 1-1,-1-1 1,1 1 0,-1-1-1,0 1 1,1 0-1,-1-1 1,0 1 0,0 0-1,1-1 1,-1 1 0,0 0-1,0 0 1,-1-1-1,0 2-10,0 0 0,0 0-1,1 0 1,-1 0 0,0 0 0,1 0-1,-1 0 1,1 0 0,-1 1-1,1-1 1,-1 1 0,1-1-1,0 1 1,0 0 0,0-1 0,-2 4-1,-2 7-24,0 0 0,0 0 0,1 0 0,1 1 0,0-1 0,-2 23 0,1 79-68,4-98 70,0-9 14,1-1-1,-1 1 1,1 0 0,0-1-1,0 1 1,1-1-1,2 7 1,-3-11 3,-1-1 0,1 0 0,0 1 0,0-1-1,-1 0 1,1 1 0,0-1 0,0 0 0,0 0 0,0 0 0,1 0 0,-1 0 0,0 0-1,0 0 1,0 0 0,1-1 0,-1 1 0,1 0 0,-1-1 0,0 1 0,1-1 0,-1 1 0,1-1-1,-1 0 1,1 0 0,-1 1 0,1-1 0,0 0 0,-1-1 0,1 1 0,-1 0 0,1 0-1,-1-1 1,1 1 0,-1 0 0,3-2 0,3-1 83,0-1 0,0 0 0,0-1 0,-1 0 0,1 0 0,-1 0 0,0-1 0,-1 1 0,1-2 0,-1 1-1,6-10 1,47-81 316,-44 70-341,16-44-1,-27 63-41,0 1 0,-1-1 1,0 0-1,-1 0 0,1 1 0,-2-1 0,1 0 0,-1 0 0,0 0 0,-1 0 0,-1-10 0,2 18-17,0 0 0,0-1 0,-1 1-1,1 0 1,0-1 0,0 1 0,-1 0 0,1-1-1,0 1 1,0 0 0,-1 0 0,1-1-1,0 1 1,-1 0 0,1 0 0,0-1 0,-1 1-1,1 0 1,0 0 0,-1 0 0,1 0-1,-1 0 1,1 0 0,0 0 0,-1 0 0,1-1-1,-1 1 1,1 1 0,0-1 0,-1 0-1,1 0 1,-1 0 0,1 0 0,0 0 0,-1 0-1,1 0 1,0 0 0,-1 1 0,1-1-1,-1 0 1,1 0 0,0 0 0,0 1-1,-1-1 1,1 0 0,0 1 0,-1-1 0,1 0-1,0 0 1,0 1 0,-1-1 0,1 0-1,0 1 1,0-1 0,0 1 0,0-1 0,0 0-1,-1 1 1,-14 21-95,7-1 76,2 0 0,0 0 0,1 0 0,2 1 0,0 0 0,1 0 0,1 28 0,1-49 15,0 1-1,0 0 1,-1-1-1,1 1 1,1-1-1,-1 1 0,0 0 1,0-1-1,0 1 1,1-1-1,-1 1 1,1-1-1,-1 1 1,1-1-1,0 1 1,0-1-1,0 0 1,-1 1-1,3 1 0,-2-3 12,0 1 1,0-1-1,0 0 0,0 0 0,0 0 0,0 0 0,0 0 0,0 0 0,-1 0 0,1-1 0,0 1 0,0 0 0,0 0 0,0-1 0,0 1 1,-1 0-1,1-1 0,0 1 0,0-1 0,-1 1 0,1-1 0,0 0 0,0 1 0,0-2 0,6-5 107,0 0 0,0-1-1,-1 0 1,9-14 0,1-4-50,-2-1 1,-1 0 0,-2-1-1,0 0 1,-2-1-1,6-30 1,-18 86-143,2 0 0,4 48 0,-1-45-44,-1-17-182,0 0 1,1 0 0,1 0-1,0-1 1,9 24 0,-11-34 51,0 1 1,1 0-1,-1-1 1,0 0-1,1 1 1,0-1-1,0 0 1,-1 0-1,1 0 1,1 0-1,-1 0 1,0 0-1,0 0 1,5 1-1,-5-2-104,0-1 1,0 1-1,0-1 0,0 0 0,0 1 1,0-1-1,0 0 0,1-1 0,-1 1 1,0 0-1,0-1 0,0 1 1,0-1-1,0 1 0,0-1 0,0 0 1,0 0-1,0 0 0,0 0 0,0 0 1,-1 0-1,3-3 0,24-26-6547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49.711"/>
    </inkml:context>
    <inkml:brush xml:id="br0">
      <inkml:brushProperty name="width" value="0.025" units="cm"/>
      <inkml:brushProperty name="height" value="0.025" units="cm"/>
    </inkml:brush>
  </inkml:definitions>
  <inkml:trace contextRef="#ctx0" brushRef="#br0">123 415 18289,'-33'0'947,"18"1"292,-1-1 1,1-1-1,-24-4 1,39 5-1210,0 0 0,-1 0 1,1 0-1,0-1 0,0 1 0,-1 0 1,1 0-1,0-1 0,0 1 1,-1 0-1,1 0 0,0-1 1,0 1-1,0 0 0,0 0 1,-1-1-1,1 1 0,0 0 1,0-1-1,0 1 0,0 0 1,0-1-1,0 1 0,0 0 0,0-1 1,0 1-1,0 0 0,0-1 1,0 1-1,0 0 0,0-1 1,0 1-1,0 0 0,0-1 1,1 1-1,-1 0 0,0-1 1,0 1-1,0 0 0,0 0 1,1-1-1,-1 1 0,0 0 1,0 0-1,1-1 0,-1 1 0,0 0 1,0 0-1,1 0 0,-1-1 1,0 1-1,1 0 0,14-9-5,-1 0-1,2 0 1,-1 2-1,32-11 0,-7 3 4,873-305 159,-911 319-188,30-7-32,-18 9 11,-14-1 22,0 0 0,0 0-1,0 0 1,1 0 0,-1 1-1,0-1 1,0 0 0,0 0-1,0 0 1,1 1 0,-1-1-1,0 0 1,0 0-1,0 0 1,0 1 0,0-1-1,0 0 1,0 0 0,0 1-1,1-1 1,-1 0 0,0 0-1,0 1 1,0-1 0,0 0-1,0 0 1,0 1 0,0-1-1,0 0 1,-1 0 0,1 0-1,0 1 1,0-1-1,0 0 1,0 0 0,0 1-1,0-1 1,0 0 0,-1 1-1,-21 38 185,-3 0-1,-1-1 0,-35 39 0,3-3 259,-157 226 1143,161-216-1409,-73 152 1,112-204-156,3 1 1,-10 35 0,19-55-350,0 0 1,1 0-1,0 0 1,1 0-1,1 0 0,0 1 1,0-1-1,4 17 1,-3-27-38,-1-1 1,1 1-1,0 0 1,0 0-1,0-1 1,0 1-1,1-1 1,-1 1-1,1-1 1,-1 1-1,1-1 0,0 0 1,3 3-1,27 9-8368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9.681"/>
    </inkml:context>
    <inkml:brush xml:id="br0">
      <inkml:brushProperty name="width" value="0.025" units="cm"/>
      <inkml:brushProperty name="height" value="0.025" units="cm"/>
    </inkml:brush>
  </inkml:definitions>
  <inkml:trace contextRef="#ctx0" brushRef="#br0">134 1 18514,'0'0'2359,"-9"10"-298,-10 14-870,0 1 1,-16 31-1,27-43-967,0 1 0,1 1 0,1-1 0,0 1-1,1 0 1,1 1 0,-3 16 0,62-78-673,-50 42 433,0 1-1,-1 0 1,1 1 0,0-1-1,0 1 1,1 0-1,-1 0 1,0 0 0,1 1-1,-1 0 1,1 0-1,-1 1 1,1-1-1,-1 1 1,1 0 0,0 0-1,-1 1 1,1 0-1,-1 0 1,1 0-1,-1 1 1,0 0 0,1 0-1,-1 0 1,0 0-1,0 1 1,-1 0-1,1 0 1,0 0 0,-1 1-1,0-1 1,0 1-1,0 0 1,0 0-1,-1 1 1,1-1 0,-1 1-1,0 0 1,-1 0-1,1 0 1,-1 0-1,0 0 1,0 0 0,0 1-1,-1-1 1,0 0-1,0 1 1,0 0 0,-1-1-1,0 1 1,-1 9-1,0-11 89,0 0 0,0 1-1,0-1 1,-1 0 0,0 0-1,0 0 1,0 0 0,0-1-1,-1 1 1,1 0-1,-1-1 1,0 0 0,0 1-1,0-1 1,-1 0 0,1-1-1,-1 1 1,1-1 0,-1 1-1,0-1 1,-4 1 0,-1 2-40,0-1 1,-1-1-1,1 0 0,-1 0 1,0-1-1,0 0 1,1 0-1,-14-1 1,22-1-132,0 0 0,0 0 1,-1 0-1,1 0 0,0 0 1,0 0-1,0-1 0,-1 1 1,1 0-1,0-1 0,0 1 1,0-1-1,0 1 0,0-1 1,0 0-1,0 0 0,0 1 1,0-1-1,0 0 0,-1-1 1,1 0-429,0 0 0,0 0 0,0 0 1,1 0-1,-1 0 0,0-1 0,1 1 0,0 0 1,-1 0-1,1-1 0,0 1 0,0 0 0,0 0 1,1-1-1,0-3 0,4-11-5377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0.380"/>
    </inkml:context>
    <inkml:brush xml:id="br0">
      <inkml:brushProperty name="width" value="0.025" units="cm"/>
      <inkml:brushProperty name="height" value="0.025" units="cm"/>
    </inkml:brush>
  </inkml:definitions>
  <inkml:trace contextRef="#ctx0" brushRef="#br0">167 355 15086,'0'0'2269,"-11"-6"603,5 3-2557,-1-1 326,-1 1-1,1-1 0,-1 1 0,-15-4 0,21 7-496,-1-1-1,1 1 0,-1-1 1,1 1-1,-1 0 0,1 0 1,-1 0-1,1 1 0,-1-1 1,1 0-1,-1 1 1,1 0-1,0-1 0,-1 1 1,1 0-1,0 0 0,0 1 1,-1-1-1,1 0 0,0 1 1,0-1-1,0 1 0,1 0 1,-4 3-1,0 3-63,0 0 0,1 0 0,0 0 0,0 0 1,1 1-1,0 0 0,1 0 0,0 0 0,0 0 0,1 0 0,0 0 0,0 0 0,1 0 0,2 14 0,-2-22-79,0-1-1,0 1 1,0 0-1,0-1 1,0 1-1,0 0 1,0-1-1,0 1 1,0 0-1,1-1 0,-1 1 1,0-1-1,0 1 1,1-1-1,-1 1 1,0 0-1,1-1 1,-1 1-1,1-1 1,-1 1-1,1-1 1,-1 0-1,1 1 1,-1-1-1,1 1 0,-1-1 1,1 0-1,-1 0 1,1 1-1,0-1 1,-1 0-1,2 0 1,22-6 77,-16 2-22,-1-1 0,-1 0 0,1 0 0,9-10 0,12-17 49,-2-1-1,-1-1 1,-2-1-1,22-45 0,-34 58 3,-1-1-1,-1-1 0,-1 1 0,-1-1 1,-1-1-1,-1 1 0,-1-1 0,0-34 1,-6 57 400,-3 10-350,-5 12-37,-4 22-31,2 0 0,2 0 0,2 1 0,2 0 0,-1 74 0,7-112-88,0-1 0,0 1 0,0 0 0,1-1-1,0 1 1,-1-1 0,2 1 0,-1-1 0,1 1 0,-1-1-1,1 0 1,0 0 0,3 4 0,-3-6-1,0 0 0,0 0 0,0 0 0,1 0 0,-1-1 0,0 1 0,1-1 0,-1 0 0,1 0 0,-1 0-1,1 0 1,0 0 0,-1 0 0,1-1 0,0 1 0,0-1 0,-1 0 0,1 0 0,0 0 0,0 0 0,0 0 0,-1 0 0,4-2 0,2 0-21,1-1 0,-1 0 0,0 0 0,0-1-1,0 0 1,0-1 0,-1 1 0,1-1 0,-1-1 0,-1 0 0,1 0 0,-1 0 0,0-1-1,0 1 1,-1-1 0,0-1 0,7-12 0,-3 5-40,-1-1-1,-1 0 1,0 0 0,0 0 0,-2-1-1,0 0 1,4-34 0,-9 49 59,0-48 328,0 49-317,0 1-1,0-1 0,0 0 1,0 0-1,-1 0 1,1 0-1,0 1 0,0-1 1,-1 0-1,1 0 1,0 1-1,-1-1 0,1 0 1,-1 0-1,1 1 1,-1-1-1,1 1 0,-1-1 1,1 0-1,-1 1 1,0-1-1,1 1 0,-1-1 1,0 1-1,0-1 1,1 1-1,-1 0 0,0 0 1,0-1-1,1 1 1,-1 0-1,0 0 0,0 0 1,0-1-1,0 1 1,1 0-1,-1 0 0,0 0 1,0 1-1,0-1 1,0 0-1,1 0 0,-1 0 1,0 1-1,0-1 1,0 0-1,1 1 0,-1-1 1,0 0-1,-1 2 1,-2 1 9,-1 1 0,1-1 0,0 1 1,0 0-1,1 1 0,-1-1 0,1 1 1,0-1-1,0 1 0,0 0 1,1 0-1,-3 6 0,-22 68-10,27-79-8,-4 13 4,1 0 0,0 0 0,1 0-1,0 1 1,1-1 0,1 17 0,0-29-5,0 0-1,1 0 1,-1 0 0,0 1 0,0-1 0,0 0-1,1 0 1,-1 0 0,1 0 0,-1 0 0,1 0 0,-1-1-1,1 1 1,0 0 0,-1 0 0,1 0 0,0 0-1,-1-1 1,1 1 0,0 0 0,0-1 0,0 1-1,0 0 1,0-1 0,1 1 0,2 0 4,-1 0-1,0 0 1,0-1 0,0 1 0,0-1-1,1 0 1,-1 0 0,6-1 0,2 0 7,0-1 1,0-1 0,-1 0 0,15-6 0,144-63-524,-169 71 524,1 1-1,-1 0 1,1-1-1,-1 1 1,1 0-1,-1-1 1,1 1-1,-1 0 1,0-1 0,1 1-1,-1-1 1,0 1-1,1-1 1,-1 1-1,0-1 1,0 1-1,0-1 1,1 1-1,-1-1 1,0 1-1,0-1 1,0 1-1,0-1 1,0 0-1,0 1 1,0-1-1,0 1 1,0-1-1,0 1 1,0-1-1,0 1 1,-1-1-1,1 1 1,0-1-1,0 1 1,0-1-1,-1 1 1,1-1-1,-1 0 1,-16-22 658,13 18-541,-5-6-116,1 1 0,1-1 1,0 0-1,0-1 1,1 1-1,0-1 1,1-1-1,1 1 1,0-1-1,1 1 1,-3-21-1,6 31-17,0 0 0,0 0 0,1 0 0,-1 0 0,1 0 0,0 0 0,0 1 0,-1-1 0,1 0 0,0 0 0,1 1 0,-1-1 0,0 0 0,0 1 0,1-1 0,-1 1 0,1 0 0,-1-1 0,1 1-1,-1 0 1,1 0 0,0 0 0,0 0 0,-1 0 0,1 0 0,0 1 0,0-1 0,4 0 0,8-3-266,0 2 0,0 0-1,18-1 1,-7 1-708,25-6-4418,1-3-4100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0.830"/>
    </inkml:context>
    <inkml:brush xml:id="br0">
      <inkml:brushProperty name="width" value="0.025" units="cm"/>
      <inkml:brushProperty name="height" value="0.025" units="cm"/>
    </inkml:brush>
  </inkml:definitions>
  <inkml:trace contextRef="#ctx0" brushRef="#br0">18 0 15759,'0'0'3299,"-17"53"-2114,17-4 257,15 15-289,3 9-289,-3 8-479,3 6-289,-2-4-64,0-5-545,-4-10-800,-4-9-769,-5-10-1121,-3-17-3107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1.435"/>
    </inkml:context>
    <inkml:brush xml:id="br0">
      <inkml:brushProperty name="width" value="0.025" units="cm"/>
      <inkml:brushProperty name="height" value="0.025" units="cm"/>
    </inkml:brush>
  </inkml:definitions>
  <inkml:trace contextRef="#ctx0" brushRef="#br0">30 628 15214,'-8'-31'1239,"1"-1"0,1 0-1,2 0 1,-1-56 0,6 73-930,0 0 0,1 0 0,1-1 0,0 1 1,1 1-1,1-1 0,0 1 0,1-1 0,1 2 0,0-1 0,0 1 1,11-14-1,-2 7-264,0 0 1,1 2-1,1 0 1,1 1-1,0 1 0,1 0 1,28-15-1,-34 23-235,1 0 0,0 1 0,1 0 0,0 2 0,0 0 0,0 0 0,0 2 0,1 0 0,-1 0 0,1 2 0,30 1 0,-42 0 174,-1 0 1,0 1-1,1 0 0,-1 0 0,0 0 0,0 0 1,0 1-1,1-1 0,-1 1 0,-1 0 1,1 0-1,0 1 0,0-1 0,-1 1 0,0 0 1,1 0-1,-1 0 0,0 0 0,0 0 0,-1 1 1,1-1-1,-1 1 0,0 0 0,0 0 0,0 0 1,0 0-1,-1 0 0,1 0 0,-1 0 1,0 1-1,0-1 0,-1 0 0,0 1 0,1-1 1,-1 1-1,-1 4 0,0 7 125,0-1-1,-1 1 1,-1 0-1,0-1 1,-1 0 0,-1 0-1,-1 0 1,0 0-1,-8 14 1,-122 175 3601,4-8-2098,132-196-1676,0 0-1,0 0 0,-1 0 0,1 0 0,0 1 0,0-1 0,-1 0 0,1 0 1,0 1-1,0-1 0,-1 0 0,1 0 0,0 1 0,0-1 0,0 0 1,0 0-1,0 1 0,0-1 0,-1 0 0,1 1 0,0-1 0,0 0 0,0 1 1,0-1-1,0 0 0,0 1 0,0-1 0,0 0 0,0 1 0,0-1 0,0 0 1,1 0-1,-1 1 0,0-1 0,0 0 0,0 1 0,0-1 0,0 0 1,1 0-1,-1 1 0,0-1 0,0 0 0,0 0 0,1 1 0,15-8-1782,22-19-503,15-13-2522,1 1-1,67-33 1,-92 57 2980,48-17 0,-76 31 2100,0-1-1,1 0 1,-1 0 0,0 1 0,1-1-1,-1 1 1,1 0 0,-1-1 0,0 1-1,1 0 1,-1 0 0,1 0-1,-1 0 1,1 0 0,-1 0 0,1 0-1,-1 0 1,1 1 0,-1-1 0,0 0-1,1 1 1,-1-1 0,0 1-1,1 0 1,-1-1 0,0 1 0,0 0-1,2 1 1,-2 1 500,0 0 0,0 0 0,0 1-1,-1-1 1,1 0 0,-1 0 0,1 1 0,-1-1 0,-1 0-1,1 5 1,0 6-419,-7 110 5153,-18 59-3663,17-133-1607,12-75 879,3-20-48,3-81 0,-9 114-996,-2-1 1,1 1-1,-1 0 1,-1 0 0,0 0-1,-1 0 1,-1 1-1,1-1 1,-2 1 0,0-1-1,0 1 1,-11-16-1,9 24-592,5 13 161,4 15-435,0-21 631,-1 0 0,1 0 0,0-1 0,0 1 0,0-1 0,0 1 0,0-1 0,1 0 0,-1 0 0,1 0-1,0 0 1,0 0 0,0-1 0,1 1 0,-1-1 0,1 0 0,6 3 0,-3-2-558,0 0 0,0-1 0,0 0 0,1 0 0,-1-1 0,1 0 0,-1-1 0,15 0 0,22-3-4317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1.779"/>
    </inkml:context>
    <inkml:brush xml:id="br0">
      <inkml:brushProperty name="width" value="0.025" units="cm"/>
      <inkml:brushProperty name="height" value="0.025" units="cm"/>
    </inkml:brush>
  </inkml:definitions>
  <inkml:trace contextRef="#ctx0" brushRef="#br0">148 1 13837,'0'0'2066,"-10"2"-133,4-1-1729,0 1 0,0 0 0,1 1 0,-1 0 0,1-1 0,-1 2 0,1-1 1,0 0-1,0 1 0,0 0 0,1 0 0,-1 1 0,1-1 0,0 1 0,1 0 1,-1 0-1,1 0 0,0 1 0,0-1 0,-2 8 0,-3 5 90,1 0-1,1 0 1,1 1 0,0 0-1,2 0 1,0 0 0,1 0-1,1 29 1,1-45-286,0 0 0,0 0 0,0 0 0,1 0 1,-1 0-1,1 0 0,0-1 0,0 1 0,0 0 0,0 0 1,0-1-1,0 1 0,1-1 0,-1 1 0,1-1 0,0 0 1,0 1-1,0-1 0,0 0 0,0 0 0,0 0 0,1-1 1,-1 1-1,0 0 0,1-1 0,-1 0 0,1 1 0,0-1 1,0 0-1,-1 0 0,1-1 0,0 1 0,0-1 0,0 1 0,0-1 1,0 0-1,-1 0 0,1 0 0,0 0 0,0-1 0,0 1 1,0-1-1,0 0 0,-1 0 0,1 0 0,0 0 0,-1 0 1,1 0-1,0-1 0,3-2 0,4-3 6,0 0-1,0-1 1,-1 0-1,0 0 1,0-1-1,-1-1 0,0 1 1,-1-1-1,0-1 1,-1 1-1,0-1 1,0 0-1,-1-1 1,-1 1-1,0-1 1,0 0-1,-1 0 1,-1 0-1,0 0 1,1-25-1,-3 34-4,-1 1 0,1-1 0,-1 1 0,1-1 0,-1 1 0,0-1 0,0 1 0,0-1 0,0 1 0,0 0-1,-1-1 1,1 1 0,-1 0 0,1 0 0,-1 0 0,0 0 0,0 1 0,0-1 0,0 0 0,0 1 0,0-1 0,0 1 0,-1 0 0,1 0 0,0 0 0,-1 0 0,1 0-1,-1 0 1,1 1 0,-1-1 0,1 1 0,-1-1 0,-4 1 0,1 0-6,1 0-1,-1 0 1,0 0-1,1 0 1,-1 1-1,1 0 1,-1 0-1,1 1 1,0 0-1,-1-1 1,1 2-1,0-1 1,0 1-1,-9 6 1,10-6-19,1 0 0,0 1 0,-1 0-1,1 0 1,1 0 0,-1 0 0,1 0 0,-1 1 0,1-1 0,1 1 0,-1-1 0,0 1 0,1 0 0,0 0 0,0-1-1,0 9 1,1-11-99,0 1 0,0-1 0,1 1 0,-1-1-1,0 1 1,1-1 0,0 1 0,0-1-1,-1 0 1,2 1 0,-1-1 0,0 0 0,0 0-1,1 0 1,-1 0 0,1 0 0,-1 0 0,1 0-1,0 0 1,0 0 0,0-1 0,0 1-1,0-1 1,0 0 0,0 1 0,0-1 0,1 0-1,-1 0 1,1-1 0,-1 1 0,0 0 0,1-1-1,2 1 1,3 0-868,1 0 0,-1-1 0,1 0 0,-1 0 0,0 0 1,1-2-1,14-2 0,22-16-6651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2.415"/>
    </inkml:context>
    <inkml:brush xml:id="br0">
      <inkml:brushProperty name="width" value="0.025" units="cm"/>
      <inkml:brushProperty name="height" value="0.025" units="cm"/>
    </inkml:brush>
  </inkml:definitions>
  <inkml:trace contextRef="#ctx0" brushRef="#br0">147 223 18001,'0'0'1377,"-11"9"310,-1 1-1429,1 0-1,0 0 0,0 1 1,1 1-1,1-1 0,0 2 0,0-1 1,1 1-1,-5 14 0,6-12-144,2 0 0,0 1-1,0-1 1,2 1 0,0 0 0,1 0-1,0 0 1,2 31 0,0-45-119,0-1 1,0 1-1,0-1 1,1 1 0,-1-1-1,0 0 1,1 1-1,-1-1 1,1 0-1,0 1 1,-1-1 0,1 0-1,0 1 1,0-1-1,0 0 1,0 0-1,0 0 1,0 0 0,0 0-1,0 0 1,0 0-1,0 0 1,0-1-1,1 1 1,-1 0 0,0-1-1,1 1 1,-1-1-1,0 1 1,1-1-1,-1 0 1,1 0 0,-1 1-1,1-1 1,-1 0-1,1 0 1,-1 0-1,2-1 1,2 0-14,-1 1 1,1-2-1,0 1 1,-1-1-1,1 1 0,-1-1 1,0 0-1,1-1 1,-1 1-1,6-5 0,5-7 35,-1 0 1,0-1-1,-1 0 0,0-1 0,-1 0 0,-1-1 0,-1 0 1,0-1-1,-2 0 0,0-1 0,8-27 0,-5 9 539,-3-1 0,-1 0 0,-1-1 0,0-75-1,-7 109-476,1 0 0,0 0-1,-1 1 1,0-1-1,0 0 1,0 1 0,-3-8-1,3 12-69,1-1 0,0 1 0,0 0 0,0-1 0,-1 1 0,1 0 0,0-1 0,0 1-1,-1-1 1,1 1 0,0 0 0,0 0 0,-1-1 0,1 1 0,0 0 0,-1-1 0,1 1 0,-1 0 0,1 0-1,0 0 1,-1 0 0,1-1 0,-1 1 0,1 0 0,0 0 0,-1 0 0,1 0 0,-1 0 0,1 0 0,-1 0-1,0 0 1,0 1 4,0 0-1,0 0 1,0 0-1,-1 0 1,1 0-1,0 0 1,0 0-1,1 0 1,-1 0-1,0 1 1,0-1-1,0 0 1,1 1-1,-2 2 1,-4 12 41,0 0 0,2 1 0,-1 0 0,2 0 0,-2 29 1,1 92 175,4-120-147,0-7-21,0-1 1,1 1 0,0-1-1,1 1 1,0-1 0,0 1-1,2-1 1,-1 0 0,1 0 0,6 10-1,-8-17-52,0 0 1,0 0-1,0-1 0,0 1 1,1-1-1,-1 1 0,1-1 1,0 0-1,-1 0 0,1 0 0,0 0 1,0-1-1,1 1 0,-1-1 1,0 0-1,0 0 0,1 0 0,-1 0 1,0 0-1,1-1 0,-1 0 1,1 1-1,-1-1 0,1 0 0,-1-1 1,1 1-1,-1-1 0,0 1 1,1-1-1,-1 0 0,0-1 0,1 1 1,-1 0-1,5-4 0,-1 1 10,1 0 0,-1-1 0,1 0 0,-1-1 0,-1 1 0,1-1 0,-1-1 0,0 1 0,-1-1 0,1 0 0,-1 0 0,-1-1 0,1 1 0,2-9 0,-1 3 22,-1 0-1,0-1 1,-1 1-1,0-1 0,-1 0 1,-1 0-1,1-27 1,-6 28 34,-4 18-115,-6 19-27,9-10 66,0 1 0,2 1 0,-1-1 0,2 0-1,0 1 1,1-1 0,1 0 0,0 1 0,3 15 0,-3-30 2,-1 1 1,1-1-1,-1 0 0,1 0 1,-1 1-1,1-1 0,0 0 0,-1 0 1,1 0-1,0 0 0,0 0 1,0 0-1,0 0 0,0 0 0,0-1 1,0 1-1,0 0 0,0 0 1,1-1-1,-1 1 0,0-1 0,0 1 1,1-1-1,-1 0 0,0 1 1,0-1-1,1 0 0,-1 0 0,0 0 1,1 0-1,-1 0 0,0 0 0,1 0 1,-1 0-1,0-1 0,1 1 1,-1 0-1,0-1 0,0 1 0,1-1 1,-1 0-1,0 1 0,0-1 1,0 0-1,0 0 0,0 1 0,0-1 1,1-2-1,6-2 36,-1-1-1,-1 0 1,1-1 0,-1 1-1,9-12 1,-5 3-4,-1 0-1,0-1 0,-1 0 1,0 0-1,-2-1 1,0 0-1,0 0 1,-2 0-1,0 0 1,-1-1-1,1-18 1,-18 72-124,12-23 140,0 0 0,1 1 0,0-1 0,1 0 0,1 0 0,0 1 0,4 17 0,-4-27-269,0 0 0,0-1 0,0 1 0,1 0 0,0-1 0,0 1 0,0-1 0,0 0 0,0 1 0,1-1 0,-1 0 0,6 4 0,-6-5-376,1 0 0,0-1 1,0 1-1,-1-1 0,1 0 0,0 0 0,0 0 0,0 0 0,0 0 1,0-1-1,1 1 0,-1-1 0,0 0 0,0 0 0,0 0 1,0-1-1,0 1 0,5-2 0,27-9-16647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2.946"/>
    </inkml:context>
    <inkml:brush xml:id="br0">
      <inkml:brushProperty name="width" value="0.025" units="cm"/>
      <inkml:brushProperty name="height" value="0.025" units="cm"/>
    </inkml:brush>
  </inkml:definitions>
  <inkml:trace contextRef="#ctx0" brushRef="#br0">1 170 9545,'2'-59'2420,"2"-10"2067,4 27 1957,0 100-3449,21 436-363,-29-473-2544,0-11-19,-1-1 0,2 1 0,-1-1-1,4 12 1,-4-20-58,0-1-1,0 1 1,0-1-1,0 1 1,0-1-1,0 1 1,0-1-1,1 1 1,-1-1-1,0 1 1,0-1-1,1 1 1,-1-1-1,0 0 1,0 1-1,1-1 1,-1 0-1,1 1 1,-1-1-1,0 0 1,1 1-1,-1-1 1,1 0-1,-1 1 1,1-1-1,-1 0 1,1 0-1,-1 0 1,1 0-1,-1 0 1,1 1-1,-1-1 0,1 0 1,0 0-1,16-11 318,10-23 227,-4-6-553,-1-2 1,-2 0 0,-2-2-1,-2 0 1,-2 0 0,-2-2-1,8-57 1,-35 261-3917,3-56-2046,7 1-4452,5-78 4412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288"/>
    </inkml:context>
    <inkml:brush xml:id="br0">
      <inkml:brushProperty name="width" value="0.025" units="cm"/>
      <inkml:brushProperty name="height" value="0.025" units="cm"/>
    </inkml:brush>
  </inkml:definitions>
  <inkml:trace contextRef="#ctx0" brushRef="#br0">1 163 2434,'0'0'0,"39"-72"-929,-23 37 737,-2 6 96,-5 3 96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648"/>
    </inkml:context>
    <inkml:brush xml:id="br0">
      <inkml:brushProperty name="width" value="0.025" units="cm"/>
      <inkml:brushProperty name="height" value="0.025" units="cm"/>
    </inkml:brush>
  </inkml:definitions>
  <inkml:trace contextRef="#ctx0" brushRef="#br0">29 282 5029,'6'-282'13495,"-4"501"-8832,4 101-517,3-268-3329,4-29-562,-12-23-250,-1 0 0,1 1 0,-1-1 0,1 0 1,-1 1-1,1-1 0,0 0 0,-1 0 0,1 0 1,-1 1-1,1-1 0,0 0 0,-1 0 0,1 0 1,0 0-1,-1 0 0,1 0 0,0 0 0,-1 0 1,1-1-1,-1 1 0,1 0 0,0 0 1,-1 0-1,1-1 0,-1 1 0,1 0 0,-1-1 1,1 1-1,-1 0 0,1-1 0,0 0 0,1-2 7,1 1-1,-1-1 1,0 0-1,0 0 1,0 0-1,0 0 1,-1-1-1,1 1 1,-1 0-1,0-1 1,0 1-1,0-1 1,0 1-1,-1-1 1,1-4-1,1-63-146,-2 55 44,0-7-26,-1 1 0,-2 0 0,-5-28 0,6 42 94,1 1 0,-1 0 0,-1 0 0,1 0 0,-1 1 0,-1-1 0,1 1 0,-1-1 0,0 1 0,0 0 0,-1 0 0,0 1 0,-9-9 0,13 13 19,1 1 0,-1-1 0,1 1 0,-1-1 0,0 1 0,0-1 0,1 1 1,-1-1-1,0 1 0,0 0 0,0-1 0,1 1 0,-1 0 0,0 0 0,0-1 1,0 1-1,0 0 0,0 0 0,1 0 0,-1 0 0,0 0 0,0 0 0,0 1 1,0-1-1,0 0 0,1 0 0,-1 1 0,0-1 0,0 0 0,0 1 0,1-1 1,-1 1-1,0-1 0,1 1 0,-1-1 0,0 1 0,1-1 0,-1 1 0,0 0 1,1-1-1,-1 1 0,1 0 0,-1-1 0,1 1 0,0 0 0,-1 0 0,1 0 1,0-1-1,0 1 0,-1 0 0,1 0 0,0 2 0,-7 48-65,7-48 71,0 5-5,0 0 0,0-1 0,1 1 0,0 0-1,0 0 1,1 0 0,0-1 0,0 1-1,1-1 1,0 0 0,0 1 0,1-1 0,0 0-1,7 10 1,-8-14 9,1 0-1,-1 0 0,0-1 1,1 1-1,-1-1 0,1 1 1,0-1-1,-1 0 0,1 0 1,0-1-1,0 1 0,1-1 1,-1 0-1,0 0 0,0-1 1,1 1-1,-1-1 0,0 0 1,0 0-1,1 0 0,-1 0 1,0-1-1,1 0 0,-1 0 1,0 0-1,0 0 0,0-1 1,7-3-1,2-1 56,-1-1 1,0-1-1,-1 0 0,0 0 0,0-1 1,0-1-1,-1 0 0,-1 0 0,0-1 1,14-20-1,-11 13 24,-1-1 0,-1 1 1,-1-2-1,0 1 0,-2-1 0,8-31 1,-11 25 191,-8 30 178,-12 43 94,7-5-215,1 1 0,2 0 0,1 0 1,4 85-1,1-126-329,0 0 0,0 0 0,0-1 0,1 1 1,-1 0-1,0-1 0,1 1 0,-1 0 0,1-1 0,0 1 0,-1 0 1,1-1-1,0 1 0,0-1 0,0 0 0,2 3 0,-2-4-15,0 1-1,-1-1 0,1 1 1,0-1-1,0 0 0,-1 0 1,1 1-1,0-1 0,0 0 1,0 0-1,-1 0 0,1 0 1,0 0-1,0 0 0,0 0 1,0 0-1,-1 0 0,1-1 1,0 1-1,0 0 0,0 0 1,-1-1-1,1 1 0,1-1 1,1-1-148,0-1 0,1 1-1,-1-1 1,0 1 0,0-1 0,0 0 0,0-1 0,-1 1 0,1 0-1,-1-1 1,3-6 0,1-4-1395,-1-1 1,-1 0-1,0 0 0,-1-1 0,0 1 0,-2-1 1,1-22-1,-2-24-5980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991"/>
    </inkml:context>
    <inkml:brush xml:id="br0">
      <inkml:brushProperty name="width" value="0.025" units="cm"/>
      <inkml:brushProperty name="height" value="0.025" units="cm"/>
    </inkml:brush>
  </inkml:definitions>
  <inkml:trace contextRef="#ctx0" brushRef="#br0">9 0 14350,'0'0'4900,"-8"68"-3875,8-34-416,5-2-513,8 0 0,7-3-96,4-5-1057,2-9-1730,1-3-1152,0-9-8137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0.288"/>
    </inkml:context>
    <inkml:brush xml:id="br0">
      <inkml:brushProperty name="width" value="0.025" units="cm"/>
      <inkml:brushProperty name="height" value="0.025" units="cm"/>
    </inkml:brush>
  </inkml:definitions>
  <inkml:trace contextRef="#ctx0" brushRef="#br0">1 1 8104,'-1'7'7071,"3"29"-6231,71 220 1887,-6-30-1525,-38-98-134,0 10-324,7-1 0,60 149-1,325 656 2770,-184-422-1933,-191-434-1082,60 86 1,15 24-300,331 586 1197,-415-720-1228,-1-5-94,3-2-1,53 60 1,102 89-28,-31-34 118,102 100 72,-204-215-193,47 46 56,217 154 0,52 9 152,-167-114 122,-203-145-379,240 155 117,-218-144-145,1-1 0,0-1 0,1-2 0,1-1 0,0-1 0,55 8 0,-86-17-137,-1-1 0,1 0 0,-1 1 1,1-1-1,-1 0 0,1 0 0,0 0 0,-1 0 1,1 1-1,-1-1 0,1 0 0,0 0 1,-1 0-1,1 0 0,-1 0 0,1-1 0,-1 1 1,1 0-1,0 0 0,-1 0 0,1 0 0,-1-1 1,1 1-1,-1 0 0,1 0 0,-1-1 1,1 1-1,-1 0 0,1-1 0,-21-12-6882,-23-5-1990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4.348"/>
    </inkml:context>
    <inkml:brush xml:id="br0">
      <inkml:brushProperty name="width" value="0.025" units="cm"/>
      <inkml:brushProperty name="height" value="0.025" units="cm"/>
    </inkml:brush>
  </inkml:definitions>
  <inkml:trace contextRef="#ctx0" brushRef="#br0">97 159 16944,'-6'10'2237,"-11"17"112,-28 56 0,40-73-1944,0 1 0,1-1 1,1 1-1,0 0 0,0 0 0,1 0 0,1 1 1,0-1-1,0 0 0,1 16 0,0-27-395,1 1 0,-1 0-1,0 0 1,0 0 0,0-1 0,0 1-1,1 0 1,-1 0 0,0-1-1,1 1 1,-1 0 0,1 0 0,-1-1-1,1 1 1,-1-1 0,1 1 0,-1 0-1,1-1 1,-1 1 0,1-1 0,0 1-1,-1-1 1,1 0 0,0 1 0,0-1-1,-1 1 1,1-1 0,0 0-1,0 0 1,1 1 0,29-8 104,-21 2-83,-1 0 0,1-1 0,16-12-1,3-8-241,-1-2 1,-1 0-1,-1-2 0,-1-1 0,35-59 0,-71 144 766,2-30-401,2 0-1,0 0 0,2 0 0,1 1 1,1 0-1,-1 27 0,4-51-146,0 0-1,0 0 0,0 0 1,0 0-1,0-1 0,0 1 1,0 0-1,0 0 0,1 0 1,-1 0-1,0-1 0,0 1 1,1 0-1,-1 0 1,0-1-1,1 1 0,-1 0 1,1 0-1,-1-1 0,1 1 1,-1 0-1,1-1 0,-1 1 1,1-1-1,0 1 0,-1-1 1,1 1-1,0-1 0,0 0 1,-1 1-1,2 0 0,0-1 4,0-1-1,0 1 1,-1 0-1,1 0 1,0-1-1,0 1 1,0-1-1,-1 1 1,1-1-1,0 0 0,-1 0 1,1 0-1,2-1 1,44-40-767,-32 22-1706,0 1 1,-1-2 0,14-26-1,-6 5-3916</inkml:trace>
  <inkml:trace contextRef="#ctx0" brushRef="#br0" timeOffset="1">537 0 17969,'0'0'3059,"-9"12"-1890,2-5-931,-30 32 679,34-35-753,1-1 0,-1 1 0,1-1 0,-1 1-1,1 0 1,0 0 0,0 0 0,1 0 0,-1 0 0,-1 9-1,4-12-265,0-1-1,0 1 1,-1 0-1,1 0 1,0-1-1,0 1 1,0-1-1,0 1 0,0-1 1,0 1-1,0-1 1,0 0-1,0 1 1,0-1-1,0 0 1,0 0-1,0 0 0,0 0 1,0 1-1,0-2 1,0 1-1,0 0 1,1 0-1,38 0-1833,-31-1 1219,5 2 375,0 0-1,0 1 0,0 0 0,-1 1 1,1 1-1,-1 0 0,17 8 0,-26-11 481,-1 1 0,0 0-1,0-1 1,0 1 0,0 1-1,0-1 1,-1 0 0,1 1-1,-1-1 1,1 1 0,-1 0-1,0 0 1,0-1 0,3 7 0,-5-7 119,1 1 1,-1 0 0,1-1 0,-1 1 0,0 0-1,0-1 1,0 1 0,0 0 0,-1-1 0,1 1-1,-1 0 1,1-1 0,-1 1 0,0 0 0,0-1 0,0 1-1,-1-1 1,1 0 0,0 1 0,-1-1 0,0 0-1,-2 2 1,-6 8 346,0 0-1,-1-1 1,-1-1 0,0 0-1,0-1 1,-18 11-1,22-15-648,0-1 0,0 0 0,0 0 1,0 0-1,-1-1 0,1-1 0,-1 1 0,0-1 0,0-1 0,1 1 0,-1-2 0,-11 1 0,3-8-3708,4-10-2498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5.216"/>
    </inkml:context>
    <inkml:brush xml:id="br0">
      <inkml:brushProperty name="width" value="0.025" units="cm"/>
      <inkml:brushProperty name="height" value="0.025" units="cm"/>
    </inkml:brush>
  </inkml:definitions>
  <inkml:trace contextRef="#ctx0" brushRef="#br0">1 237 10954,'6'-82'6428,"-5"56"1804,24 361-3917,0-33-3810,-25-277-447,-1-20-37,0 1 0,1 0 0,0 0 0,0 0 0,0-1 0,1 1 0,-1 0 0,2-1 0,-1 1 0,0 0 0,5 9 0,-5-15-19,-1 0 0,0 1 0,1-1 1,-1 0-1,0 0 0,1 0 0,-1 0 0,0 0 1,1 0-1,-1 1 0,0-1 0,1 0 1,-1 0-1,0 0 0,1 0 0,-1 0 0,1-1 1,-1 1-1,0 0 0,1 0 0,-1 0 0,0 0 1,1 0-1,-1 0 0,0-1 0,1 1 1,-1 0-1,0 0 0,0 0 0,1-1 0,-1 1 1,0 0-1,1 0 0,-1-1 0,0 1 0,0 0 1,0-1-1,1 1 0,-1 0 0,0-1 0,0 1 1,0 0-1,0-1 0,10-17 88,2-18-86,-2-1 1,-1 0 0,-1 0 0,-3 0-1,-1-1 1,-2 0 0,-1 0 0,-8-66-1,2 79-160,5 25 150,0 0 0,0 0 0,0 0 1,0 0-1,0 0 0,0-1 1,0 1-1,0 0 0,0 0 0,0 0 1,0 0-1,0 0 0,-1 0 0,1 0 1,0-1-1,0 1 0,0 0 1,0 0-1,0 0 0,0 0 0,0 0 1,0 0-1,0 0 0,-1 0 0,1 0 1,0 0-1,0 0 0,0 0 1,0-1-1,0 1 0,0 0 0,0 0 1,-1 0-1,1 0 0,0 0 0,0 0 1,0 0-1,0 0 0,0 0 1,0 0-1,-1 0 0,1 0 0,0 1 1,0-1-1,0 0 0,0 0 0,0 0 1,0 0-1,-1 0 0,1 0 1,0 0-1,0 0 0,0 0 0,0 0 1,0 0-1,0 0 0,0 1 1,0-1-1,0 0 0,0 0 0,-1 0 1,1 0-1,0 0 0,0 3-32,-1 0-1,0 0 0,1 0 1,0-1-1,-1 1 1,1 0-1,0 0 0,1 0 1,-1 0-1,0-1 1,1 1-1,1 3 0,-1-1 15,0-1 0,0 0-1,1 0 1,0 0 0,0 0-1,0-1 1,0 1 0,0 0 0,1-1-1,0 0 1,0 1 0,0-1-1,0 0 1,0 0 0,0-1-1,1 1 1,0-1 0,-1 0 0,1 1-1,0-2 1,0 1 0,0 0-1,0-1 1,0 0 0,0 0-1,1 0 1,-1 0 0,0-1-1,1 0 1,-1 0 0,0 0 0,1 0-1,-1 0 1,0-1 0,0 0-1,1 0 1,-1 0 0,0-1-1,0 1 1,0-1 0,0 0-1,-1 0 1,1 0 0,0-1 0,-1 1-1,4-4 1,5-6 115,-1-1 1,0 0-1,0-1 1,-2 0-1,0 0 1,0-1-1,-1-1 1,-1 1-1,-1-1 1,8-27-1,-8 18 116,-1 0 0,-1-1 0,-1 0 0,-1 0 0,-1 0 1,-4-35-1,2 52-181,0 0 0,-1 0 0,0 0 1,-1 1-1,0-1 0,-4-8 0,6 15-30,0-1 0,0 1 0,0 0 0,0 0-1,-1-1 1,1 1 0,-1 0 0,1 1 0,-1-1-1,0 0 1,0 0 0,0 1 0,0-1 0,0 1-1,0-1 1,0 1 0,-1 0 0,1 0 0,0 0-1,-1 0 1,1 1 0,-1-1 0,1 0 0,0 1-1,-5 0 1,4 0-13,0 1 0,0 0 1,1 0-1,-1 1 0,1-1 0,-1 1 0,1-1 0,-1 1 0,1 0 0,0-1 0,0 1 0,0 1 0,0-1 0,0 0 1,0 0-1,1 1 0,-1-1 0,1 1 0,0-1 0,0 1 0,-1-1 0,2 1 0,-2 4 0,-20 78-102,19-67 62,-12 50-48,2 1 0,-4 117 0,17-184 102,-1 1 0,1-1 0,0 0 0,0 1 0,0-1 0,1 0 0,-1 1 0,0-1 0,1 0 0,0 0 0,-1 1 0,1-1 0,0 0 0,0 0 0,0 0 0,1 0 0,-1 0 0,0 0 0,1 0 0,-1 0-1,1-1 1,0 1 0,-1-1 0,3 2 0,-1-2 4,0-1 0,-1 1 0,1-1 0,0 0-1,0 0 1,-1 0 0,1 0 0,0 0 0,0-1 0,-1 1-1,1-1 1,0 0 0,-1 0 0,1 0 0,-1 0 0,1 0-1,-1 0 1,0-1 0,1 1 0,3-4 0,9-8 10,0 1 1,0-2-1,-1 0 1,18-24 0,-19 21-7,1 1 1,1 0-1,24-19 1,-39 34-6,1 1 1,-1-1 0,1 1-1,-1-1 1,1 1 0,0-1-1,-1 1 1,1 0 0,-1-1-1,1 1 1,0 0 0,-1-1-1,1 1 1,0 0 0,0 0-1,-1 0 1,1 0 0,0 0-1,-1 0 1,1 0-1,0 0 1,0 0 0,-1 0-1,1 0 1,0 0 0,-1 0-1,1 0 1,0 1 0,-1-1-1,1 0 1,0 1 0,-1-1-1,1 0 1,-1 1 0,1-1-1,0 1 1,-1-1 0,1 1-1,-1-1 1,1 1-1,-1-1 1,0 1 0,1 0-1,-1-1 1,1 1 0,-1-1-1,0 1 1,0 0 0,1-1-1,-1 1 1,0 0 0,0 0-1,0-1 1,0 1 0,0 0-1,0-1 1,0 1 0,0 0-1,0 0 1,0 1-1,-1 61 273,-1-46-174,-9 180-542,11-197 358,0 0 0,0-1 0,0 1 0,0 0 1,0 0-1,0-1 0,0 1 0,0 0 0,0 0 0,0 0 1,0-1-1,0 1 0,0 0 0,0 0 0,1 0 0,-1-1 0,0 1 1,0 0-1,0 0 0,0 0 0,1 0 0,-1-1 0,0 1 1,0 0-1,0 0 0,1 0 0,-1 0 0,0 0 0,0 0 1,0 0-1,1 0 0,-1 0 0,0 0 0,0 0 0,0 0 1,1 0-1,-1 0 0,0 0 0,0 0 0,1 0 0,-1 0 0,0 0 1,0 0-1,0 0 0,1 0 0,-1 0 0,0 0 0,0 0 1,1 0-1,-1 0 0,0 1 0,0-1 0,0 0 0,0 0 1,1 0-1,-1 0 0,0 1 0,0-1 0,0 0 0,0 0 0,0 0 1,0 1-1,1-1 0,-1 0 0,0 0 0,0 0 0,0 1 1,0-1-1,0 0 0,12-16-4989,-1-11-4060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5.587"/>
    </inkml:context>
    <inkml:brush xml:id="br0">
      <inkml:brushProperty name="width" value="0.025" units="cm"/>
      <inkml:brushProperty name="height" value="0.025" units="cm"/>
    </inkml:brush>
  </inkml:definitions>
  <inkml:trace contextRef="#ctx0" brushRef="#br0">131 200 19538,'0'0'9807,"9"-4"-9417,-2 2-377,-1-2 0,0 1 0,0 0-1,0-1 1,0 0 0,0-1 0,-1 1 0,0-1 0,0 0 0,0 0 0,-1-1 0,0 1 0,0-1-1,0 0 1,-1 0 0,0-1 0,0 1 0,0 0 0,-1-1 0,0 0 0,0 0 0,-1 0 0,2-11-1,-3 16-8,0 0-1,0 0 0,0 0 1,0 0-1,0-1 0,0 1 0,0 0 1,-1 0-1,1 0 0,-1 0 0,0 0 1,1 0-1,-1 0 0,0 0 0,0 0 1,0 0-1,-1 0 0,1 0 1,0 1-1,-1-1 0,1 1 0,-1-1 1,0 1-1,1-1 0,-1 1 0,0 0 1,0 0-1,0 0 0,0 0 1,0 0-1,0 0 0,0 0 0,0 1 1,0-1-1,0 1 0,0 0 0,0-1 1,0 1-1,-1 0 0,1 0 0,0 0 1,0 1-1,-3 0 0,-2-1-6,1 1 0,-1 1 0,1-1 0,0 1 0,-1 0 0,1 1 0,0-1 0,0 1 0,1 0 0,-1 1 0,1 0 0,-1-1 0,-6 8 0,2 1 5,1 0 0,1 0 0,0 1 0,1 0 0,0 0 0,1 1 0,0 0 0,1 0 0,-3 17 0,3-6 3,1-1 1,1 1 0,1 1-1,2 39 1,0-61-35,0-1-1,0 1 1,1-1 0,-1 1 0,1-1 0,0 1-1,0-1 1,0 0 0,0 1 0,0-1 0,1 0-1,0 0 1,0 0 0,0 0 0,0 0 0,0-1-1,0 1 1,1-1 0,-1 1 0,1-1 0,0 0-1,-1 0 1,1 0 0,4 2 0,-2-2-69,0-1 0,-1 1 0,1-1 0,1-1 0,-1 1 0,0-1 0,0 1-1,0-1 1,0-1 0,0 1 0,0-1 0,0 0 0,0 0 0,0 0 0,0-1 0,6-2 0,3-3-1075,-1-1 1,0 0-1,0-1 0,-1 0 1,0-1-1,0 0 0,-1-1 1,18-23-1,6-11-5020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6.458"/>
    </inkml:context>
    <inkml:brush xml:id="br0">
      <inkml:brushProperty name="width" value="0.025" units="cm"/>
      <inkml:brushProperty name="height" value="0.025" units="cm"/>
    </inkml:brush>
  </inkml:definitions>
  <inkml:trace contextRef="#ctx0" brushRef="#br0">140 330 14830,'0'0'4057,"-9"6"-2263,2-3-1579,1 1 1,0 1-1,0-1 1,0 1-1,0 0 1,1 1-1,-1-1 0,2 1 1,-1 0-1,0 0 1,1 1-1,0-1 1,-3 8-1,-3 8 376,1 0 0,0 1-1,2 0 1,1 1 0,-6 35 0,12-59-579,0 1 1,0-1 0,-1 1 0,1-1-1,0 1 1,0 0 0,0-1-1,0 1 1,0-1 0,0 1-1,0 0 1,0-1 0,0 1 0,1-1-1,-1 1 1,0-1 0,0 1-1,0 0 1,1-1 0,-1 1-1,0-1 1,1 1 0,-1-1-1,0 1 1,1-1 0,-1 0 0,1 1-1,-1-1 1,1 1 0,-1-1-1,1 0 1,-1 1 0,1-1-1,-1 0 1,1 1 0,22-10 393,18-26 7,-7-3-332,-23 23-90,1 1 1,1 1 0,0-1 0,1 2 0,0 0 0,1 1 0,29-17 0,-44 28 10,1-1 1,0 1-1,-1 0 1,1-1-1,0 1 1,0 0-1,-1 0 1,1 0-1,0 0 1,0 0-1,-1 0 1,1 0 0,0 0-1,0 0 1,-1 0-1,1 0 1,0 0-1,0 0 1,-1 1-1,1-1 1,0 0-1,0 0 1,-1 1-1,1-1 1,0 1-1,-1-1 1,1 0-1,-1 1 1,1 0 0,-1-1-1,1 1 1,-1-1-1,1 1 1,-1-1-1,1 2 1,1 1 38,-1 1 1,0-1 0,0 1-1,0-1 1,0 1 0,-1-1-1,1 1 1,-1 5 0,0 8 135,-1-1 0,-6 29 1,3-21-69,10-46 10,2-8-96,-3 6-37,-1 1 0,-1-1 1,-2 0-1,-1-40 0,0 33-93,-1 18-32,-1 21-40,2-5 165,0 0 0,0 0 0,0-1 1,0 1-1,0 0 0,1 0 0,-1-1 0,1 1 1,0-1-1,1 4 0,-1-4 10,1 0-1,0 0 1,0 0 0,0 0-1,0 0 1,0 0-1,1-1 1,-1 1 0,0-1-1,1 0 1,-1 0 0,1 0-1,-1 0 1,1 0 0,0 0-1,-1-1 1,1 1 0,0-1-1,0 0 1,-1 0 0,1 0-1,0 0 1,0 0 0,-1 0-1,1-1 1,0 0-1,3 0 1,0-1 62,0 0 0,0-1 1,1 1-1,-2-1 0,1 0 0,0-1 0,-1 1 0,1-1 0,-1 0 1,6-7-1,-1 0 102,0-1 0,-1 0 0,-1-1 0,0 0 0,-1 0 1,0 0-1,-1-1 0,0 0 0,-1 0 0,-1-1 0,0 0 1,-1 1-1,2-30 0,-5 44-160,0 0-1,0-1 1,0 1 0,0 0 0,0 0-1,0 0 1,0 0 0,0 0 0,0-1-1,0 1 1,0 0 0,0 0 0,0 0-1,0 0 1,0-1 0,0 1 0,0 0 0,0 0-1,0 0 1,0 0 0,0-1 0,0 1-1,0 0 1,0 0 0,0 0 0,0 0-1,0 0 1,0-1 0,-1 1 0,1 0-1,0 0 1,0 0 0,0 0 0,0 0-1,0 0 1,0-1 0,-1 1 0,1 0-1,0 0 1,0 0 0,0 0 0,0 0 0,0 0-1,-1 0 1,1 0 0,0 0 0,0 0-1,0 0 1,0 0 0,-1 0 0,1 0-1,0 0 1,0 0 0,0 0 0,0 0-1,-1 0 1,1 0 0,0 0 0,0 0-1,0 0 1,-12 12-50,-6 18-3,10-11 54,0 0-1,2 1 1,1-1 0,0 1-1,1 0 1,2 1-1,0-1 1,1 1-1,3 37 1,-3-56 0,1-1-1,0 0 1,0 0 0,1 0 0,-1 0 0,0 1-1,0-1 1,1 0 0,-1 0 0,0 0 0,1 0-1,-1 0 1,1 0 0,0 0 0,-1 0 0,1 0-1,0 0 1,-1 0 0,1 0 0,0 0 0,0-1 0,0 1-1,0 0 1,0-1 0,0 1 0,0 0 0,0-1-1,0 1 1,0-1 0,0 0 0,0 1 0,0-1-1,0 0 1,1 0 0,-1 0 0,0 1 0,0-1-1,0 0 1,0-1 0,1 1 0,-1 0 0,0 0 0,0 0-1,0-1 1,0 1 0,0 0 0,0-1 0,1 1-1,-1-1 1,0 0 0,1-1 0,4-1 24,0-1-1,0 0 1,-1 0 0,1-1 0,-1 1-1,0-1 1,6-8 0,6-13-40,-1-2 0,-1 0 0,-2 0 1,0-2-1,-2 1 0,-1-2 0,-2 1 0,6-39 1,-25 142-229,0 86 0,10-157 243,1-1 0,0 0 0,0 1 0,0-1 0,0 0 0,0 0 0,0 1 0,0-1 0,0 0 0,0 1 1,0-1-1,1 0 0,-1 0 0,1 1 0,-1-1 0,1 0 0,-1 0 0,1 0 0,0 0 0,-1 1 0,1-1 0,0 0 0,0 0 1,0-1-1,0 1 0,0 0 0,0 0 0,0 0 0,0-1 0,0 1 0,0 0 0,1-1 0,-1 1 0,0-1 0,0 0 0,1 1 1,-1-1-1,0 0 0,2 1 0,0-2 12,0 1 1,0-1-1,0 0 1,0 0-1,0 0 1,0 0-1,0-1 1,0 1-1,-1-1 1,1 0-1,-1 0 1,1 1-1,-1-2 1,0 1-1,4-4 1,10-13 25,-2 0 0,0-1 1,-1 0-1,15-34 0,-22 42-24,-1 0 0,-1 0 0,0-1 0,0 0 0,-2 1 0,1-1 0,-2 0 0,0 0 0,-1-25 0,1 38-17,-1-1 1,0 0 0,0 1 0,0-1 0,0 0 0,0 1 0,0-1 0,0 0 0,0 1 0,0-1 0,0 0 0,-1 1 0,1-1 0,0 1 0,0-1-1,-1 0 1,1 1 0,0-1 0,-1 1 0,1-1 0,0 1 0,-1-1 0,1 1 0,-1-1 0,1 1 0,-1-1 0,1 1 0,-1 0 0,1-1 0,-1 1-1,1 0 1,-1-1 0,0 1 0,1 0 0,-1 0 0,1-1 0,-1 1 0,0 0 0,1 0 0,-1 0 0,0 0 0,1 0 0,-1 0 0,0 0 0,1 0 0,-1 0-1,0 0 1,1 1 0,-1-1 0,1 0 0,-1 0 0,0 0 0,1 1 0,-1-1 0,1 0 0,-1 1 0,1-1 0,-1 1 0,-3 1-12,1 1-1,0-1 1,0 1 0,0 0 0,0 0 0,1 0 0,-5 7 0,-2 9 21,1-1 0,1 2-1,1-1 1,1 1 0,0 0 0,1 0 0,2 0 0,0 1 0,1 27 0,1-43 5,1 0 1,-1-1-1,1 1 0,-1 0 0,2 0 1,-1-1-1,0 1 0,1-1 0,0 1 1,0-1-1,5 8 0,-6-10-82,1 0 0,-1 0 0,1-1 1,0 1-1,-1 0 0,1-1 0,0 1 0,0-1 0,0 0 0,0 0 0,0 0 0,0 0 0,1 0 1,-1 0-1,0 0 0,0-1 0,1 1 0,-1-1 0,0 1 0,1-1 0,-1 0 0,1 0 0,-1 0 0,0-1 1,1 1-1,2-1 0,-3 0-224,0 1 1,0-1 0,0 0-1,-1 0 1,1 0-1,0 0 1,-1 0 0,1 0-1,-1 0 1,1 0-1,-1-1 1,1 1 0,-1-1-1,0 1 1,0-1 0,0 1-1,0-1 1,0 0-1,0 1 1,0-1 0,-1 0-1,1 0 1,0-3-1,6-27-6555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6.816"/>
    </inkml:context>
    <inkml:brush xml:id="br0">
      <inkml:brushProperty name="width" value="0.025" units="cm"/>
      <inkml:brushProperty name="height" value="0.025" units="cm"/>
    </inkml:brush>
  </inkml:definitions>
  <inkml:trace contextRef="#ctx0" brushRef="#br0">14 0 20820,'0'0'5509,"-13"60"-11851,15-42-5541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7.160"/>
    </inkml:context>
    <inkml:brush xml:id="br0">
      <inkml:brushProperty name="width" value="0.025" units="cm"/>
      <inkml:brushProperty name="height" value="0.025" units="cm"/>
    </inkml:brush>
  </inkml:definitions>
  <inkml:trace contextRef="#ctx0" brushRef="#br0">401 1439 8392,'-59'42'581,"-2"2"2748,-93 52 0,94-72 56,56-22-3028,0-1-1,0 0 1,1 0-1,-1-1 1,0 1-1,0-1 1,0 0-1,0 0 0,0 0 1,0 0-1,0-1 1,0 1-1,-6-3 1,10 3-313,0 0 1,-1-1 0,1 1 0,-1 0 0,1-1-1,0 1 1,-1 0 0,1-1 0,0 1-1,-1-1 1,1 1 0,0 0 0,0-1-1,0 1 1,-1-1 0,1 1 0,0-1 0,0 1-1,0-1 1,0 1 0,0-1 0,0 1-1,0-1 1,0 1 0,0-1 0,0 1 0,0-1-1,0 1 1,0-1 0,0 1 0,1-1-1,-1 1 1,0-1 0,0 1 0,0-1-1,1 1 1,-1-1 0,0 1 0,1 0 0,-1-1-1,0 1 1,1 0 0,-1-1 0,1 1-1,-1 0 1,1-1 0,21-17 157,62-30 50,173-72 0,-153 75-201,2371-1019-6847,-2394 1030 6836,303-122 180,8 33 4992,-368 118-5408,0 0-1,0 1 1,1 2-1,28 0 1,-52 2-180,0 0 1,1 0-1,-1 0 0,1 0 1,-1 0-1,0 0 0,1 0 1,-1 1-1,1-1 0,-1 1 1,0-1-1,1 1 0,-1-1 1,0 1-1,0 0 0,1-1 1,-1 1-1,1 1 0,2 4-5517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819"/>
    </inkml:context>
    <inkml:brush xml:id="br0">
      <inkml:brushProperty name="width" value="0.025" units="cm"/>
      <inkml:brushProperty name="height" value="0.025" units="cm"/>
    </inkml:brush>
  </inkml:definitions>
  <inkml:trace contextRef="#ctx0" brushRef="#br0">89 1 5605,'-14'77'225,"1"-1"639,-1-1 289,4-6-224,3-8 609,1-4 255,1-4-287,3-3-898,-1 0-287,1-2-257,-1-1-32,3 1-96,-3 2-257,2 0-639,0 2-1154,-3-1-2339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3.161"/>
    </inkml:context>
    <inkml:brush xml:id="br0">
      <inkml:brushProperty name="width" value="0.025" units="cm"/>
      <inkml:brushProperty name="height" value="0.025" units="cm"/>
    </inkml:brush>
  </inkml:definitions>
  <inkml:trace contextRef="#ctx0" brushRef="#br0">283 1 6278,'-77'436'7134,"21"3"-11316,32-280 2120,-31 78 9395,21-101-6790,25-95 241,1-12 92,2-1-1,1 2 1,-3 51-1,8 28-1147,0-109 433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3.519"/>
    </inkml:context>
    <inkml:brush xml:id="br0">
      <inkml:brushProperty name="width" value="0.025" units="cm"/>
      <inkml:brushProperty name="height" value="0.025" units="cm"/>
    </inkml:brush>
  </inkml:definitions>
  <inkml:trace contextRef="#ctx0" brushRef="#br0">25 0 13869,'0'0'2098,"-4"10"-689,-17 39 577,21-62-1443,1-6-868,8 13-4324,-7-1-5413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1.295"/>
    </inkml:context>
    <inkml:brush xml:id="br0">
      <inkml:brushProperty name="width" value="0.025" units="cm"/>
      <inkml:brushProperty name="height" value="0.025" units="cm"/>
    </inkml:brush>
  </inkml:definitions>
  <inkml:trace contextRef="#ctx0" brushRef="#br0">26 29 5285,'-5'-7'2626,"1"-1"-672,2 3-1249,-1 1-193,2 1-479,1 1-194,-2 2-1985,1 0 3203,-1 0-800,1 0-514,-1 4-2017,-1 0-3972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1.772"/>
    </inkml:context>
    <inkml:brush xml:id="br0">
      <inkml:brushProperty name="width" value="0.025" units="cm"/>
      <inkml:brushProperty name="height" value="0.025" units="cm"/>
    </inkml:brush>
  </inkml:definitions>
  <inkml:trace contextRef="#ctx0" brushRef="#br0">79 136 13773,'-2'4'720,"0"-1"-1,0 1 1,1 0 0,-1 0-1,1 0 1,0-1 0,0 1-1,0 1 1,0 4 0,2-6-514,-1-1 1,1 0-1,-1 0 1,1 0-1,0 0 1,0 0-1,0 0 1,0 0-1,0 0 1,0 0-1,0 0 1,1 0-1,-1-1 0,1 1 1,-1-1-1,1 1 1,0-1-1,3 3 1,6 3 246,0 0 1,0 0-1,0-1 1,21 7-1,-28-11-412,1 0 0,0-1 0,0 1 0,0-1 0,0 0 0,0-1 0,0 1 0,0-1 0,0 0 0,0 0 1,0-1-1,0 1 0,0-1 0,9-3 0,-12 3 3,0 0 0,0 0 0,0 0 1,-1 0-1,1-1 0,-1 1 1,1 0-1,-1-1 0,1 1 1,-1-1-1,0 1 0,1-1 0,-1 0 1,0 0-1,0 1 0,-1-1 1,1 0-1,0 0 0,0 0 0,-1 0 1,1 0-1,-1 0 0,0 0 1,0 0-1,0 0 0,0 0 0,0 0 1,0 0-1,0 0 0,-1 0 1,1 0-1,0 0 0,-1 0 1,0 0-1,-1-3 0,1 2 115,-1-1-1,1 0 0,-1 0 1,0 1-1,-1-1 0,1 1 1,0 0-1,-1 0 0,0 0 1,0 0-1,0 0 1,0 0-1,0 1 0,-1-1 1,1 1-1,-8-3 0,6 3-132,0 0 0,0 1 0,0-1 0,0 1 0,-1 1 0,1-1 0,0 1 0,-1 0 0,1 0 0,0 0 0,0 1-1,-1 0 1,1 0 0,0 0 0,0 1 0,0 0 0,0 0 0,0 0 0,0 0 0,-8 6 0,8-3-17,0-1 0,1 1 0,0-1-1,0 1 1,0 0 0,0 1 0,1-1 0,0 1 0,0-1 0,1 1 0,-1 0 0,1 0 0,0 0-1,1 0 1,0 1 0,0-1 0,-1 8 0,2 1-9,0 1 0,0-1 0,1 0 0,1 0 0,1 0 0,0-1 0,9 27 0,-10-35 0,1 0 0,-1 1 0,1-1 0,1 0 0,-1 0 0,1 0 0,0-1 0,0 0 0,0 1 0,1-1 0,0-1 0,0 1 0,0-1 0,1 0 0,-1 0 0,1 0 0,0-1 0,0 0 0,10 4 0,-14-7 0,0 1 0,0 0 0,0-1 0,0 0 0,1 0 0,-1 1 0,0-1 0,0-1 0,1 1 0,-1 0 0,0 0 0,0-1 0,0 1 0,0-1 0,0 0 0,0 0 0,1 0 0,-2 0 0,1 0 0,0 0 0,0 0 0,0-1 0,0 1 0,-1-1 0,1 1 0,-1-1 0,1 1 0,-1-1 0,0 0 0,1 0 0,-1 0 0,0 0 0,0 0 0,0 0 0,-1 0 0,1 0 0,0 0 0,0-4 0,2-9 0,0-1 0,-1 1 0,-1 0 0,0-21 0,-1 29 0,0-9 0,0-7 0,0 0 0,-6-37 0,5 54 0,0 0 0,0 1 0,0 0 0,-1-1 0,0 1 0,0 0 0,-1 0 0,1 0 0,-1 0 0,0 0 0,-1 1 0,1-1 0,-1 1 0,0 0 0,0 0 0,-6-5 0,9 9 0,1-1 0,-1 0 0,0 1 0,0-1 0,1 1 0,-1-1 0,0 1 0,0-1 0,0 1 0,0 0 0,1-1 0,-1 1 0,0 0 0,0 0 0,0 0 0,0 0 0,0 0 0,0 0 0,0 0 0,0 0 0,0 0 0,0 0 0,0 0 0,0 0 0,0 1 0,1-1 0,-1 0 0,-1 1 0,0 1 0,1-1 0,0 0 0,0 1 0,0-1 0,1 1 0,-1-1 0,0 1 0,1 0 0,-1-1 0,1 1 0,-1-1 0,1 1 0,0 0 0,-1 2 0,0 7 0,1 1 0,1-1 0,2 19 0,2-8 0,0-1 0,2 0 0,1 0 0,0 0 0,1-1 0,2 0 0,0-1 0,17 23 0,-27-41 0,-1 0 0,1 0 0,0 0 0,0 0 0,-1 0 0,1 0 0,0-1 0,0 1 0,0 0 0,0 0 0,0-1 0,0 1 0,0 0 0,0-1 0,0 1 0,1-1 0,1 1 0,-3-1 0,1 0 0,-1-1 0,1 1 0,-1 0 0,1 0 0,-1-1 0,1 1 0,-1 0 0,1-1 0,-1 1 0,0 0 0,1-1 0,-1 1 0,0-1 0,1 1 0,-1-1 0,0 1 0,0-1 0,1 1 0,-1-1 0,0 1 0,0-1 0,0 1 0,0-1 0,1 1 0,-1-2 0,1-50 0,-1 40 0,0-3 0,-1-1 0,-1 1 0,0-1 0,-1 1 0,-1 0 0,-6-18 0,8 28 0,1 1 0,-1-1 0,0 1 0,0-1 0,-1 1 0,1 0 0,-1 0 0,0 0 0,0 1 0,0-1 0,0 1 0,-1-1 0,0 1 0,1 0 0,-1 0 0,0 1 0,-1-1 0,1 1 0,0 0 0,-1 0 0,1 0 0,-1 1 0,1 0 0,-6-1 0,8 2 0,1-1 0,0 1 0,0 0 0,0 1 0,0-1 0,-1 0 0,1 0 0,0 0 0,0 1 0,0-1 0,0 0 0,0 1 0,0-1 0,0 1 0,0-1 0,0 1 0,0 0 0,0-1 0,0 1 0,0 0 0,0 0 0,1 0 0,-1 0 0,0 0 0,0 0 0,0 1 0,-1 2 0,1 0 0,0-1 0,0 1 0,0 0 0,0 0 0,0-1 0,1 1 0,0 6 0,0 3 0,1 0 0,0 0 0,1 0 0,5 17 0,0-9 0,2 0 0,20 39 0,-26-54 0,1 1 0,0-1 0,0 0 0,0 0 0,1 0 0,0-1 0,0 1 0,1-1 0,-1-1 0,1 1 0,0-1 0,0 0 0,8 4 0,-13-8 0,0 1 0,0-1 0,0 0 0,0 0 0,1 1 0,-1-1 0,0 0 0,0 0 0,0 0 0,0 0 0,0-1 0,1 1 0,-1 0 0,0 0 0,0-1 0,0 1 0,0-1 0,0 1 0,0-1 0,0 1 0,0-1 0,0 1 0,0-1 0,0 0 0,-1 0 0,1 1 0,0-1 0,0 0 0,-1 0 0,1 0 0,0 0 0,-1 0 0,1 0 0,-1 0 0,1 0 0,-1 0 0,0 0 0,1 0 0,-1 0 0,0-3 0,7-51 0,-7 49 0,0-15 0,0 1 0,-1 0 0,-2-1 0,0 1 0,-8-29 0,10 43 0,-1 0 0,0 0 0,-1 0 0,1 0 0,-1 1 0,0-1 0,0 1 0,-1-1 0,1 1 0,-1 0 0,-1 1 0,1-1 0,0 1 0,-1 0 0,0 0 0,0 0 0,0 0 0,-1 1 0,1 0 0,-1 0 0,0 1 0,-6-3 0,9 5 0,1-1 0,-1 0 0,1 1 0,-1 0 0,1 0 0,-1 0 0,1 0 0,-1 0 0,1 0 0,-1 1 0,1-1 0,-1 1 0,1-1 0,-1 1 0,1 0 0,-1 0 0,1 0 0,0 1 0,0-1 0,0 0 0,0 1 0,0-1 0,0 1 0,0 0 0,0 0 0,1 0 0,-1 0 0,0 0 0,1 0 0,0 0 0,-1 0 0,1 1 0,0-1 0,0 0 0,1 1 0,-1-1 0,0 1 0,1-1 0,-1 4 0,-2 9 0,2 1 0,-1-1 0,2 0 0,0 0 0,2 20 0,0-19 0,1 0 0,1 0 0,0 0 0,10 24 0,-12-35 0,0 0 0,0 0 0,0 0 0,1-1 0,0 1 0,0-1 0,0 1 0,0-1 0,0 0 0,1 0 0,0-1 0,0 1 0,0-1 0,0 0 0,1 0 0,-1 0 0,1 0 0,5 1 0,-8-4 0,0 0 0,0 0 0,0 0 0,0 0 0,0 0 0,0-1 0,0 1 0,-1-1 0,1 0 0,0 1 0,0-1 0,0 0 0,-1 0 0,1 0 0,0 0 0,-1 0 0,1-1 0,-1 1 0,1 0 0,-1-1 0,0 1 0,0-1 0,1 0 0,-1 1 0,0-1 0,0 0 0,-1 0 0,1 1 0,0-1 0,0 0 0,0-4 0,4-9 0,0-1 0,4-27 0,-8 38 0,5-27 0,-2-1 0,-1 1 0,-1-34 0,-2 55 0,-1 1 0,0-1 0,0 1 0,-1-1 0,0 1 0,-1 0 0,0 0 0,0 0 0,-1 0 0,-1 1 0,0-1 0,0 1 0,-9-12 0,12 19 0,-1-1 0,1 0 0,0 1 0,-1-1 0,0 1 0,0 0 0,1 0 0,-1 0 0,-1 0 0,1 1 0,0-1 0,0 1 0,0 0 0,-1 0 0,1 0 0,-1 0 0,1 0 0,-1 1 0,1 0 0,-1 0 0,1 0 0,-1 0 0,1 0 0,-1 1 0,1-1 0,-1 1 0,1 0 0,0 0 0,-1 0 0,1 1 0,-4 1 0,1 1 0,1-1 0,-1 1 0,1 1 0,0-1 0,1 1 0,-1-1 0,1 1 0,0 0 0,0 1 0,0-1 0,1 1 0,0 0 0,0 0 0,0 0 0,-3 12 0,3-4 0,1 1 0,0 0 0,1-1 0,1 1 0,0 0 0,1 0 0,1 0 0,0-1 0,1 1 0,0-1 0,1 1 0,1-1 0,0 0 0,1-1 0,1 0 0,0 1 0,1-2 0,0 1 0,1-1 0,15 17 0,-21-26 0,0 0 0,1 0 0,-1 0 0,0-1 0,1 1 0,-1-1 0,1 0 0,0 0 0,0 0 0,0 0 0,0-1 0,0 1 0,0-1 0,8 1 0,-10-2 0,1 0 0,0 0 0,-1-1 0,1 1 0,-1-1 0,1 0 0,-1 1 0,1-1 0,-1 0 0,1 0 0,-1-1 0,0 1 0,0 0 0,0-1 0,1 1 0,-1-1 0,-1 0 0,1 0 0,0 0 0,0 0 0,-1 0 0,1 0 0,-1 0 0,2-4 0,6-12 0,-2 0 0,0-1 0,-1 0 0,0 0 0,-2 0 0,0-1 0,-2 0 0,0 1 0,-1-1 0,-1 0 0,0 0 0,-2 0 0,-1 0 0,0 1 0,-11-37 0,11 49 0,-1 1 0,1-1 0,-1 1 0,0 0 0,-1 0 0,1 0 0,-1 1 0,0 0 0,-1 0 0,1 0 0,-1 0 0,0 1 0,0 0 0,-1 0 0,1 1 0,-1 0 0,-11-4 0,15 6 0,-1 0 0,1 0 0,-1 1 0,1-1 0,0 1 0,-1 0 0,1 0 0,-1 1 0,1-1 0,-1 1 0,1-1 0,0 1 0,-1 0 0,1 0 0,0 1 0,-4 1 0,4-1 0,-1 1 0,1-1 0,0 1 0,-1 0 0,1 1 0,1-1 0,-1 0 0,0 1 0,1 0 0,0-1 0,0 1 0,0 0 0,0 0 0,0 0 0,-1 7 0,-1 7 0,0 0 0,2 0 0,0 0 0,1 0 0,0 0 0,2 0 0,0 1 0,7 31 0,1-10 0,1 0 0,29 68 0,-31-88 0,28 58 0,-32-71 0,0 0 0,0-1 0,0 0 0,1 0 0,0 0 0,1 0 0,-1-1 0,10 8 0,-14-13 0,0 1 0,0 0 0,0-1 0,0 1 0,0 0 0,0-1 0,0 1 0,0-1 0,0 1 0,0-1 0,0 0 0,0 1 0,0-1 0,0 0 0,1 0 0,-1 0 0,0 0 0,0 0 0,0 0 0,0 0 0,0 0 0,1-1 0,-1 1 0,0 0 0,0-1 0,0 1 0,0 0 0,0-1 0,0 0 0,0 1 0,0-1 0,0 1 0,0-1 0,0 0 0,-1 0 0,1 0 0,0 1 0,0-1 0,-1 0 0,1 0 0,0-1 0,2-4 0,-1 1 0,1-1 0,-1 1 0,-1-1 0,1 0 0,1-7 0,2-20 0,-2-1 0,0 1 0,-2-1 0,-2 0 0,-5-33 0,3 46 0,-1-1 0,0 2 0,-2-1 0,0 1 0,-2-1 0,0 2 0,-1-1 0,-23-35 0,27 49 0,0-1 0,-1 1 0,0 0 0,0 0 0,-1 1 0,0-1 0,0 1 0,0 1 0,0 0 0,0 0 0,-15-5 0,19 7 0,0 1 0,0 0 0,-1 0 0,1 1 0,0-1 0,-1 1 0,1 0 0,-1-1 0,1 1 0,-1 1 0,1-1 0,-1 0 0,1 1 0,0 0 0,-1 0 0,1 0 0,0 0 0,0 1 0,-1-1 0,1 1 0,0-1 0,1 1 0,-1 0 0,0 1 0,0-1 0,1 0 0,-1 1 0,1-1 0,0 1 0,-3 4 0,0 2-94,1-1 0,0 2 0,0-1 0,1 0-1,0 1 1,1 0 0,0-1 0,0 1 0,1 0 0,0 0 0,1 0 0,0 0-1,1 0 1,0 0 0,0 0 0,1 0 0,0-1 0,7 18 0,-4-14-187,0 0 0,1-1 0,0 0 0,0 0 0,2-1-1,-1 1 1,1-2 0,1 1 0,0-1 0,1 0 0,-1-1 0,2 0 0,13 9 0,21 1-5671,-5-16-3129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010"/>
    </inkml:context>
    <inkml:brush xml:id="br0">
      <inkml:brushProperty name="width" value="0.025" units="cm"/>
      <inkml:brushProperty name="height" value="0.025" units="cm"/>
    </inkml:brush>
  </inkml:definitions>
  <inkml:trace contextRef="#ctx0" brushRef="#br0">8 19 5093,'0'0'9102,"-8"-16"-6801,19 15-4086,-4 0-2324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446"/>
    </inkml:context>
    <inkml:brush xml:id="br0">
      <inkml:brushProperty name="width" value="0.025" units="cm"/>
      <inkml:brushProperty name="height" value="0.025" units="cm"/>
    </inkml:brush>
  </inkml:definitions>
  <inkml:trace contextRef="#ctx0" brushRef="#br0">6 1 7399,'0'0'9711,"-3"25"-9503,4 38-1053,-3 112-8512,0-129 6181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4.500"/>
    </inkml:context>
    <inkml:brush xml:id="br0">
      <inkml:brushProperty name="width" value="0.025" units="cm"/>
      <inkml:brushProperty name="height" value="0.025" units="cm"/>
    </inkml:brush>
  </inkml:definitions>
  <inkml:trace contextRef="#ctx0" brushRef="#br0">294 29 3267,'0'0'7442,"-9"1"-5472,-1 0-1038,-1-1 1,1 0-1,0 0 0,0-1 1,-18-4-1,22 3-560,0 1-1,1 0 1,-1 0-1,0 1 1,0-1-1,0 1 1,0 1-1,0-1 1,0 1-1,0 0 1,0 1-1,1-1 1,-1 1-1,0 0 1,1 0-1,0 1 1,-1 0-1,1 0 1,0 0-1,-7 6 1,5-2-222,0 1-1,0-1 1,1 1 0,0 0 0,0 1-1,1-1 1,0 1 0,1 0 0,0 1-1,0-1 1,-3 15 0,4 22 148,3-45-297,0-1-1,0 1 1,0 0 0,0 0-1,0-1 1,0 1 0,1 0-1,-1 0 1,0-1-1,0 1 1,1 0 0,-1-1-1,1 1 1,-1 0 0,0-1-1,1 1 1,-1-1 0,1 1-1,0-1 1,-1 1 0,1 0-1,0-1 2,0 0 1,0 0-1,0 0 0,0 0 0,0 0 0,0-1 1,0 1-1,0 0 0,0 0 0,0-1 0,0 1 1,0-1-1,-1 1 0,1-1 0,0 1 0,0-1 1,-1 1-1,1-1 0,0 0 0,0 1 0,-1-1 0,2-1 1,2-3 32,-1 1 0,1-1 0,-1 0 0,0 0 0,0 0 0,0-1 0,-1 1 0,0-1 0,0 1 0,0-1 0,1-9 0,-1 1 71,0 0 0,-1 0-1,-2-26 1,1 39-91,0 0 0,0 0 0,0 0 0,0 0 0,0 0 1,0 0-1,0-1 0,-1 1 0,1 0 0,0 0 0,-1 0 0,1 0 0,-1 0 0,1 0 0,-1 0 0,1 0 0,-1 0 0,0 0 0,1 1 0,-1-1 0,0 0 0,0 0 1,0 1-1,0-1 0,0 0 0,0 1 0,1-1 0,-1 1 0,-1-1 0,1 1 0,0-1 0,0 1 0,0 0 0,0 0 0,0-1 0,0 1 0,0 0 0,0 0 0,0 0 1,-1 0-1,1 0 0,0 0 0,0 1 0,0-1 0,0 0 0,0 1 0,0-1 0,0 0 0,0 1 0,0-1 0,0 1 0,0 0 0,0-1 0,0 1 0,0 0 0,0-1 0,1 1 1,-1 0-1,0 0 0,0 0 0,1 0 0,-1 0 0,1 0 0,-1 0 0,1 0 0,-1 2 0,-4 10-16,0 0 0,1 0 0,1 1-1,0 0 1,1 0 0,0-1 0,1 1 0,2 27-1,-1-39 2,0-1 2,0-1 0,-1 1-1,1 0 1,0 0 0,0 0-1,0 0 1,0 0-1,0 0 1,0 0 0,0 0-1,1 0 1,-1 0 0,0-1-1,0 1 1,1 0-1,-1 0 1,0 0 0,1 0-1,-1-1 1,1 1 0,0 0-1,-1 0 1,1-1-1,-1 1 1,1 0 0,0-1-1,-1 1 1,1-1 0,0 1-1,0-1 1,0 1-1,-1-1 1,1 1 0,0-1-1,0 0 1,0 0 0,0 1-1,0-1 1,0 0-1,0 0 1,-1 0 0,1 0-1,0 0 1,0 0 0,0 0-1,0 0 1,0 0-1,0-1 1,0 1 0,1-1-1,2 0 15,0-1 1,0 0-1,0 0 0,0 0 1,0-1-1,0 1 0,-1-1 0,1 0 1,3-4-1,0 0 17,-1-1-1,0 0 1,-1 0 0,0 0-1,0 0 1,-1-1-1,0 0 1,0 0 0,-1 0-1,0 0 1,-1-1 0,0 1-1,0-1 1,-1 0-1,0 1 1,-1-1 0,-1-10-1,1 19-26,0 0 1,0 0-1,0 0 0,0 0 0,0 0 0,-1 0 0,1 0 1,0 0-1,-1 0 0,1 0 0,-1 0 0,1 0 0,-1 1 1,1-1-1,-1 0 0,0 0 0,1 0 0,-1 1 0,0-1 0,0 0 1,0 1-1,1-1 0,-1 0 0,0 1 0,0-1 0,0 1 1,0 0-1,0-1 0,0 1 0,0 0 0,0-1 0,0 1 1,0 0-1,0 0 0,0 0 0,0 0 0,0 0 0,0 0 1,0 0-1,0 0 0,0 1 0,0-1 0,0 0 0,0 0 1,0 1-1,-2 0 0,0 0-12,-1 1 0,0 0 0,1 0 0,-1 0 0,1 0 0,-1 0 0,1 1 0,0 0 0,0-1 0,-5 8 0,1 1-4,1 1 0,0 0 0,0 0 0,1 0-1,1 1 1,0 0 0,1 0 0,0 0-1,1 0 1,0 0 0,1 16 0,1-28 8,-1 0 0,1 0 0,0 0 1,0 0-1,0 0 0,1 0 0,-1 0 0,0 0 1,0 0-1,0 0 0,1 0 0,-1 0 0,0 0 1,1 0-1,-1 0 0,1 0 0,-1 0 0,1-1 1,0 1-1,-1 0 0,1 0 0,0 0 0,-1-1 1,1 1-1,0 0 0,0-1 0,0 1 0,0-1 1,1 1-1,0 0 2,0-1-1,0 0 1,1 0-1,-1 0 1,0 0 0,0 0-1,1-1 1,-1 1 0,0-1-1,0 1 1,0-1-1,4-2 1,4-2 35,0 0 1,0-1-1,-1 0 0,12-10 0,-3 0 18,-2 0-1,23-28 1,-35 38-27,1 1-1,-1-1 1,-1 0-1,1 0 1,-1-1 0,0 1-1,0-1 1,-1 0 0,0 0-1,0 1 1,-1-1 0,1-10-1,-2 17-23,0 0-1,0-1 1,0 1-1,0 0 1,0-1-1,0 1 0,0 0 1,-1-1-1,1 1 1,0 0-1,0-1 1,0 1-1,-1 0 1,1-1-1,0 1 1,0 0-1,-1 0 1,1-1-1,0 1 0,-1 0 1,1 0-1,0 0 1,-1 0-1,1-1 1,0 1-1,-1 0 1,1 0-1,0 0 1,-1 0-1,1 0 0,0 0 1,-1 0-1,1 0 1,-1 0-1,1 0 1,0 0-1,-1 0 1,1 0-1,0 0 1,-1 0-1,1 1 1,0-1-1,-1 0 0,1 0 1,0 0-1,-1 0 1,1 1-1,-1-1 1,-18 11-100,10-1 87,0 0 0,0 0 0,1 1 0,1 0 1,0 0-1,0 1 0,1 0 0,-5 15 1,3-8-6,2 1 0,0 0 0,1 0 0,-3 34 0,7-54 14,1 1 0,0-1 0,0 0 0,0 1 0,0-1 0,0 1 0,0-1 0,0 0 0,0 1 0,0-1 0,0 1 0,0-1 0,0 1 0,0-1 0,0 0 0,0 1 0,0-1 0,0 0 0,1 1 0,-1-1 0,0 1 0,0-1 0,1 0 0,-1 1 0,0-1 0,0 0 0,1 0 0,-1 1 0,0-1 0,0 0 0,1 0 0,-1 1 0,1-1 0,-1 0 0,1 1 0,14-8-2,13-19 118,-19 15-81,0 0 1,-1 0-1,-1-1 1,0 0 0,-1 0-1,0 0 1,0-1-1,-2 0 1,1 0-1,-2-1 1,0 1-1,0-1 1,0-23 0,-3 37-34,1-1 1,-1 0 0,0 0 0,0 0 0,0 0 0,0 0 0,0 0 0,0 0 0,0 0 0,0 0 0,-1 1 0,1-1 0,0 0 0,-1 0-1,1 0 1,0 0 0,-1 0 0,1 1 0,-1-1 0,1 0 0,-1 0 0,1 1 0,-1-1 0,0 0 0,1 1 0,-1-1 0,0 1 0,0-1-1,1 1 1,-1-1 0,0 1 0,0 0 0,0-1 0,0 1 0,1 0 0,-1-1 0,0 1 0,0 0 0,0 0 0,0 0 0,0 0 0,0 0-1,0 0 1,0 0 0,1 0 0,-1 0 0,0 1 0,0-1 0,0 0 0,0 0 0,0 1 0,0-1 0,1 1 0,-1-1 0,-1 1-1,-3 2-15,1-1-1,-1 1 0,1 0 0,-1 0 0,1 0 0,0 0 0,0 1 1,-5 6-1,2 0 5,-1 1 0,2 0 1,0 0-1,0 0 0,1 1 1,0 0-1,1 0 0,0 0 1,1 0-1,-2 25 0,4-37 8,1 1 0,0-1 0,0 0 0,0 1 0,0-1 0,0 1 0,0-1 0,0 1 0,0-1 0,1 0 0,-1 1 0,0-1 0,0 1 0,0-1 0,0 0 0,0 1 1,1-1-1,-1 0 0,0 1 0,0-1 0,1 0 0,-1 1 0,0-1 0,1 0 0,-1 0 0,0 1 0,0-1 0,1 0 0,-1 0 0,1 1 0,-1-1 0,0 0 0,1 0 0,-1 0 0,1 0 0,17-5-46,13-18 104,-18 9-21,0 0 1,-1-1 0,18-29-1,-25 36-30,-1 0 1,0 0-1,-1 0 0,0-1 1,0 0-1,0 1 0,-1-1 1,-1 0-1,2-18 0,-3 26-10,0 1-1,0-1 1,0 1-1,0-1 1,0 1-1,0-1 1,0 1-1,0-1 1,0 1-1,0-1 1,0 1-1,0-1 1,0 1-1,0-1 1,-1 1-1,1-1 1,0 1-1,0 0 1,-1-1-1,1 1 1,0-1-1,-1 1 1,1 0-1,0-1 1,-1 1-1,1 0 1,-1-1-1,1 1 1,0 0-1,-1-1 1,1 1-1,-2 0 1,-15 6-251,-14 22-136,22-14 116,1 0 1,1 1 0,0 0 0,1 0-1,1 0 1,1 1 0,-4 19 0,4-11-1744,1 0 0,1 27 0,2-14-4338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6.368"/>
    </inkml:context>
    <inkml:brush xml:id="br0">
      <inkml:brushProperty name="width" value="0.025" units="cm"/>
      <inkml:brushProperty name="height" value="0.025" units="cm"/>
    </inkml:brush>
  </inkml:definitions>
  <inkml:trace contextRef="#ctx0" brushRef="#br0">19 102 5830,'-19'-2'18537,"38"-3"-14824,20-1-5758,-21 5 4170,60-10-1529,-60 7-564,0 1 1,27-1 0,174-6 229,-187 9-255,0-1 0,38-8 0,22 4-1,-72 6 3,0-1 0,0-1 0,32-7 1,-1 9 27,-53-2-23,0 0-1,0 1 1,0-1-1,-1 1 1,1-1 0,0 1-1,-1 0 1,1 0-1,-1 0 1,-3-1-1,-11 0-8,1 0-1,-1 1 1,-17 2-1,7-1-22,27 0-14,38 0-170,1 0-179,-10-1-542,54 6 0,-89-4 312,0-1 0,-1 0 0,1 1-1,0-2 1,0 1 0,-1-1 0,-7-2-1,11-2-6957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7.712"/>
    </inkml:context>
    <inkml:brush xml:id="br0">
      <inkml:brushProperty name="width" value="0.025" units="cm"/>
      <inkml:brushProperty name="height" value="0.025" units="cm"/>
    </inkml:brush>
  </inkml:definitions>
  <inkml:trace contextRef="#ctx0" brushRef="#br0">17 1 10954,'4'13'5416,"2"33"-3929,-5-39-1017,25 554 1503,-15-171-1715,-1-223-247,-7 0-1,-21 195 1,-12 187 769,14-31-618,4-249-79,10 245 2222,3-499-2170,1 28 104,12 60 1,1 4-68,-10-45 164,3 1 1,22 87-1,-11-110-3807,-3-9-3035,-12-20 890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8.163"/>
    </inkml:context>
    <inkml:brush xml:id="br0">
      <inkml:brushProperty name="width" value="0.025" units="cm"/>
      <inkml:brushProperty name="height" value="0.025" units="cm"/>
    </inkml:brush>
  </inkml:definitions>
  <inkml:trace contextRef="#ctx0" brushRef="#br0">1 36 9641,'12'-16'320,"-2"3"-2370,-5 7-1953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8.849"/>
    </inkml:context>
    <inkml:brush xml:id="br0">
      <inkml:brushProperty name="width" value="0.025" units="cm"/>
      <inkml:brushProperty name="height" value="0.025" units="cm"/>
    </inkml:brush>
  </inkml:definitions>
  <inkml:trace contextRef="#ctx0" brushRef="#br0">95 35 2402,'0'0'7949,"-10"-7"-6449,-30-19-277,39 25-1187,0 1 0,1 0 0,-1 0 1,1 0-1,-1 0 0,0 0 1,1 0-1,-1 0 0,0 0 0,1 0 1,-1 0-1,0 0 0,1 0 0,-1 1 1,0-1-1,1 0 0,-1 0 0,1 1 1,-1-1-1,0 0 0,1 1 0,-1-1 1,1 1-1,-1-1 0,1 1 0,-1-1 1,1 1-1,0-1 0,-1 1 0,1-1 1,-1 1-1,1-1 0,0 1 1,0 0-1,-1-1 0,1 1 0,0-1 1,0 2-1,-8 29 623,7-25-496,-6 40 799,2 1-1,2-1 0,4 63 0,0-28-791,32 1040 1928,-18-154-1861,-21-543-47,5-264 199,25 570 332,12-64 1281,-25-643-1702,-5-15-696,-6-14-2481,-10-19-2814,-9-8-6219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9.680"/>
    </inkml:context>
    <inkml:brush xml:id="br0">
      <inkml:brushProperty name="width" value="0.025" units="cm"/>
      <inkml:brushProperty name="height" value="0.025" units="cm"/>
    </inkml:brush>
  </inkml:definitions>
  <inkml:trace contextRef="#ctx0" brushRef="#br0">41 383 13741,'-2'1'466,"1"0"-1,0 0 1,-1 0-1,1 0 1,-1-1-1,1 1 1,-1-1-1,1 1 1,-1-1 0,1 0-1,-1 1 1,0-1-1,1 0 1,-1 0-1,1 0 1,-1 0-1,0 0 1,1-1 0,-3 0-1,3 1-305,0-1 0,1 0 0,-1 0 0,0 1 0,1-1 0,-1 0 0,1 0 0,0 0-1,-1 0 1,1 0 0,0 0 0,-1 1 0,1-1 0,0 0 0,0 0 0,0 0 0,0 0 0,0 0 0,0 0 0,0 0 0,0 0-1,0 0 1,0-1 0,3-10 51,0 0 0,1 0 1,8-20-1,-9 25 27,119-285 403,-118 297-637,-2 18 19,1 27 67,-3 187 1261,1-232-1248,0 1 1,0 0-1,0-1 1,0 0 0,1 1-1,0-1 1,5 10-1,11 6-1324,-17-20 722,0 0 0,1 0-1,-1 0 1,1-1 0,-1 1-1,0 0 1,1-1 0,0 1-1,-1-1 1,1 1 0,-1-1-1,1 0 1,2 1 0,-15-1-17043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0.023"/>
    </inkml:context>
    <inkml:brush xml:id="br0">
      <inkml:brushProperty name="width" value="0.025" units="cm"/>
      <inkml:brushProperty name="height" value="0.025" units="cm"/>
    </inkml:brush>
  </inkml:definitions>
  <inkml:trace contextRef="#ctx0" brushRef="#br0">1 23 12844,'0'0'13517,"56"0"-13261,-32 0-192,1 0-32,-3 0-1121,-1 0-1249,-5-5-2146,-2-4-1634,-5 0-4772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0.394"/>
    </inkml:context>
    <inkml:brush xml:id="br0">
      <inkml:brushProperty name="width" value="0.025" units="cm"/>
      <inkml:brushProperty name="height" value="0.025" units="cm"/>
    </inkml:brush>
  </inkml:definitions>
  <inkml:trace contextRef="#ctx0" brushRef="#br0">19 1 17809,'0'0'5210,"-3"11"-4521,-10 72 4,12-73-610,0 0 0,1 0 0,0 1-1,0-1 1,1 0 0,1 0 0,3 15 0,-5-24-54,1 1 1,-1-1 0,1 1-1,0-1 1,-1 1 0,1-1-1,0 0 1,0 1-1,0-1 1,0 0 0,0 0-1,0 0 1,0 0 0,0 0-1,0 0 1,1 0 0,-1 0-1,0 0 1,3 1 0,-3-2 12,1 0 1,-1 0-1,0 0 1,0 0 0,0 0-1,1 0 1,-1 0-1,0-1 1,0 1-1,0 0 1,1-1 0,-1 1-1,0-1 1,0 1-1,0-1 1,0 0 0,0 1-1,0-1 1,1-1-1,3-3 89,-1 1 0,1-1 1,-1-1-1,0 1 0,0-1 0,-1 1 0,4-9 0,32-107 2244,-37 137-2140,-1 1-1,2-1 0,0 0 0,10 27 1,-11-39-444,0 1 1,0-1-1,0 0 0,1 0 1,-1-1-1,1 1 1,0 0-1,0-1 1,0 0-1,1 1 1,6 3-1,-7-5-660,1 0 0,-1 0 0,1 0 1,0-1-1,0 0 0,-1 1 0,1-1 0,0-1 0,6 2 0,0-2-11099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2.484"/>
    </inkml:context>
    <inkml:brush xml:id="br0">
      <inkml:brushProperty name="width" value="0.025" units="cm"/>
      <inkml:brushProperty name="height" value="0.025" units="cm"/>
    </inkml:brush>
  </inkml:definitions>
  <inkml:trace contextRef="#ctx0" brushRef="#br0">0 1 25144,'0'0'320,"1"50"-128,-1-9 225,0 6 31,0 3-224,0 2-160,9 0-96,4-6-96,5-9-801,3-6-320,-1-7-801,-6-8-192,-7-7-865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299"/>
    </inkml:context>
    <inkml:brush xml:id="br0">
      <inkml:brushProperty name="width" value="0.025" units="cm"/>
      <inkml:brushProperty name="height" value="0.025" units="cm"/>
    </inkml:brush>
  </inkml:definitions>
  <inkml:trace contextRef="#ctx0" brushRef="#br0">1 107 12588,'0'0'13191,"7"-11"-12855,-2 6-169,1-2 4,0 1 1,-1-1 0,0 0 0,0-1 0,0 0 0,-1 1-1,0-1 1,0 0 0,4-16 0,-8 217-60,2-189-3565,3-13 1138,3-17-3715,-5 0-2469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624"/>
    </inkml:context>
    <inkml:brush xml:id="br0">
      <inkml:brushProperty name="width" value="0.025" units="cm"/>
      <inkml:brushProperty name="height" value="0.025" units="cm"/>
    </inkml:brush>
  </inkml:definitions>
  <inkml:trace contextRef="#ctx0" brushRef="#br0">1 17 13229,'0'0'11466,"52"-9"-11241,-34 9-97,4-2-32,-4 0 0,0-1-32,-2 3-512,-3 0-1378,-2 0-1249,-4 0-1281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996"/>
    </inkml:context>
    <inkml:brush xml:id="br0">
      <inkml:brushProperty name="width" value="0.025" units="cm"/>
      <inkml:brushProperty name="height" value="0.025" units="cm"/>
    </inkml:brush>
  </inkml:definitions>
  <inkml:trace contextRef="#ctx0" brushRef="#br0">1 39 16592,'0'0'10538,"54"19"-10314,-28-29-160,3-1-288,0 2-1986,-2-1-1634,-8 0-1185,-3 3-3267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2.355"/>
    </inkml:context>
    <inkml:brush xml:id="br0">
      <inkml:brushProperty name="width" value="0.025" units="cm"/>
      <inkml:brushProperty name="height" value="0.025" units="cm"/>
    </inkml:brush>
  </inkml:definitions>
  <inkml:trace contextRef="#ctx0" brushRef="#br0">0 272 1698,'0'0'24759,"9"-9"-23883,5-6-778,0-2 1,-1 1 0,-1-2 0,-1 0-1,10-21 1,-8 12 7,-6 14 48,-1 0 1,0-1-1,-1 1 0,0-1 0,-1 0 0,2-18 0,-6 59-294,6 148 1091,-3-149-2401,2 0 0,11 38 0,-14-59-4145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9.147"/>
    </inkml:context>
    <inkml:brush xml:id="br0">
      <inkml:brushProperty name="width" value="0.025" units="cm"/>
      <inkml:brushProperty name="height" value="0.025" units="cm"/>
    </inkml:brush>
  </inkml:definitions>
  <inkml:trace contextRef="#ctx0" brushRef="#br0">2 100 4068,'0'0'2423,"0"-10"161,-1-39 720,1 28 788,0 1 4164,21 188-4786,-21-145-3083,0-13-123,0-1 0,0 1 0,1-1 0,0 0-1,3 15 1,2-18-270,-1-14 53,0-15 78,-3 8-85,-1 0 0,0-1 0,-1 1 0,-1 0 0,0 0 0,-1 0 0,-7-28 0,4 41-31,2 12-48,-1 13-38,-17 300-94,29-457 278,2-62 91,-10 169 310,0 22-206,0 16-167,-1 34-109,0-15-36,1 0-1,6 37 0,0-59-1656,1-10-3782,-3-3-893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0.173"/>
    </inkml:context>
    <inkml:brush xml:id="br0">
      <inkml:brushProperty name="width" value="0.025" units="cm"/>
      <inkml:brushProperty name="height" value="0.025" units="cm"/>
    </inkml:brush>
  </inkml:definitions>
  <inkml:trace contextRef="#ctx0" brushRef="#br0">0 353 13389,'0'0'11557,"2"-9"-10542,1-5-591,1 0 0,0 0 0,2 0 0,-1 1 1,14-23-1,51-72 867,-41 64-1124,25-43 527,-54 143 150,-3-15-769,-6 176 378,17-188-1203,-8-28 605,0-1 0,0 1 0,0-1 0,1 1-1,-1 0 1,0-1 0,0 1 0,0-1 0,1 1 0,-1-1 0,0 1 0,1-1 0,-1 1 0,0-1 0,1 1-1,-1-1 1,1 0 0,-1 1 0,0-1 0,1 1 0,-1-1 0,1 0 0,-1 0 0,1 1 0,0-1-1,-1 0 1,1 0 0,-1 1 0,1-1 0,-1 0 0,1 0 0,0 0 0,-1 0 0,1 0 0,-1 0 0,1 0-1,-1 0 1,1 0 0,0 0 0,-1 0 0,1-1 0,-1 1 0,1 0 0,-1 0 0,1-1 0,0 1-1,1-16-7322,-2 4 1494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0.529"/>
    </inkml:context>
    <inkml:brush xml:id="br0">
      <inkml:brushProperty name="width" value="0.025" units="cm"/>
      <inkml:brushProperty name="height" value="0.025" units="cm"/>
    </inkml:brush>
  </inkml:definitions>
  <inkml:trace contextRef="#ctx0" brushRef="#br0">32 27 13357,'0'0'12556,"-31"54"-11692,40-48-31,8-3-192,6-3-353,6-3-128,3-12-160,1-2 128,0-1-160,4 4-833,-5 2-1120,-5 5-1122,-4 3-2531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1.388"/>
    </inkml:context>
    <inkml:brush xml:id="br0">
      <inkml:brushProperty name="width" value="0.025" units="cm"/>
      <inkml:brushProperty name="height" value="0.025" units="cm"/>
    </inkml:brush>
  </inkml:definitions>
  <inkml:trace contextRef="#ctx0" brushRef="#br0">16 70 4708,'0'0'3033,"2"-8"-594,2-2-1305,5-19 644,-6 6 7989,-6 40-6890,-6 21-2057,1 1-1,2 0 1,-2 69-1,9-108-808,-1-1 0,0 1 0,0 0 0,0 0 0,0-1 0,1 1 0,-1 0 0,0 0 0,0-1 0,0 1-1,1 0 1,-1 0 0,0 0 0,0-1 0,1 1 0,-1 0 0,0 0 0,1 0 0,-1 0 0,0 0 0,0 0 0,1 0 0,-1 0 0,0 0 0,1 0 0,-1 0 0,0 0-1,1 0 1,-1 0 0,0 0 0,0 0 0,1 0 0,-1 0 0,0 0 0,1 0 0,-1 0 0,0 0 0,0 0 0,1 1 0,-1-1 0,0 0 0,0 0 0,1 0 0,-1 1-1,0-1 1,0 0 0,1 0 0,-1 1 0,0-1 0,0 0 0,0 0 0,0 1 0,0-1 0,1 0 0,-1 0 0,0 1 0,0-1 0,0 0 0,0 1 0,0-1 0,0 0-1,0 1 1,0-1 0,0 0 0,0 0 0,0 1 0,0-1 0,0 1 0,16-20 328,71-129-42,-65 107-674,-18 116-44,-8-27 463,2-36-80,1 0-1,0 0 0,0 0 0,1 0 0,1 0 0,3 22 0,-3-33-160,0 0 0,0 0 0,-1-1 0,1 1-1,0 0 1,0-1 0,0 1 0,0 0 0,0-1 0,0 1-1,0-1 1,0 1 0,0-1 0,0 0 0,0 0 0,0 1 0,0-1-1,0 0 1,0 0 0,0 0 0,0 0 0,0 0 0,0 0-1,1 0 1,-1-1 0,0 1 0,0 0 0,0 0 0,0-1 0,0 1-1,0-1 1,0 1 0,0-1 0,-1 1 0,3-2 0,13-12-5642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1.808"/>
    </inkml:context>
    <inkml:brush xml:id="br0">
      <inkml:brushProperty name="width" value="0.025" units="cm"/>
      <inkml:brushProperty name="height" value="0.025" units="cm"/>
    </inkml:brush>
  </inkml:definitions>
  <inkml:trace contextRef="#ctx0" brushRef="#br0">0 25 13196,'0'0'11526,"9"-4"-10544,-4 1-919,1 0 146,0 0 1,-1 1 0,1-1 0,0 1-1,12-2 1,-17 4-163,0 0 0,1-1 1,-1 1-1,0 0 0,0 0 0,1 1 1,-1-1-1,0 0 0,0 0 0,1 0 1,-1 1-1,0-1 0,0 1 0,0-1 1,0 1-1,1-1 0,-1 1 0,0 0 0,0-1 1,0 1-1,0 0 0,-1 0 0,1 0 1,0 0-1,0 0 0,0 0 0,-1 0 1,1 0-1,0 0 0,-1 0 0,1 0 0,-1 1 1,1-1-1,-1 0 0,0 0 0,0 0 1,1 1-1,-1-1 0,0 0 0,0 0 1,0 2-1,0 7 135,0 0 0,0-1 0,-1 1 1,0-1-1,-1 1 0,0-1 0,0 0 0,-1 1 1,0-1-1,-6 11 0,-3 3 317,-2 0 1,-24 31-1,38-54-501,0 0 0,0 0 0,0 0 1,0 0-1,0 1 0,0-1 0,0 0 1,0 0-1,0 0 0,-1 0 0,1 0 1,0 0-1,0 0 0,0 0 0,0 0 1,0 1-1,0-1 0,0 0 0,0 0 0,0 0 1,0 0-1,0 0 0,0 0 0,0 0 1,0 1-1,0-1 0,0 0 0,0 0 1,0 0-1,0 0 0,0 0 0,0 0 1,0 0-1,0 1 0,0-1 0,0 0 0,0 0 1,0 0-1,0 0 0,0 0 0,1 0 1,-1 0-1,0 0 0,0 0 0,0 1 1,0-1-1,0 0 0,0 0 0,0 0 0,0 0 1,0 0-1,1 0 0,-1 0 0,0 0 1,0 0-1,0 0 0,0 0 0,0 0 1,0 0-1,0 0 0,1 0 0,-1 0 1,0 0-1,0 0 0,0 0 0,0 0 0,0 0 1,15-3-139,16-8-476,27-16-2451,-22 6-2076,-8 3-2235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3.146"/>
    </inkml:context>
    <inkml:brush xml:id="br0">
      <inkml:brushProperty name="width" value="0.025" units="cm"/>
      <inkml:brushProperty name="height" value="0.025" units="cm"/>
    </inkml:brush>
  </inkml:definitions>
  <inkml:trace contextRef="#ctx0" brushRef="#br0">30 1 8488,'0'0'17889,"0"4"-17489,-2 36 293,-1 0-1,-16 69 0,18-98-995,-3-35-23860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2.812"/>
    </inkml:context>
    <inkml:brush xml:id="br0">
      <inkml:brushProperty name="width" value="0.025" units="cm"/>
      <inkml:brushProperty name="height" value="0.025" units="cm"/>
    </inkml:brush>
  </inkml:definitions>
  <inkml:trace contextRef="#ctx0" brushRef="#br0">1 347 14670,'0'0'7975,"67"-17"-6181,-14-14-192,11-6-257,3-3-769,5-1-479,-5 2-129,-9 5-1634,-14 4-1121,-17 3-1184,-18 2-1282,-9 0-8392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3.489"/>
    </inkml:context>
    <inkml:brush xml:id="br0">
      <inkml:brushProperty name="width" value="0.025" units="cm"/>
      <inkml:brushProperty name="height" value="0.025" units="cm"/>
    </inkml:brush>
  </inkml:definitions>
  <inkml:trace contextRef="#ctx0" brushRef="#br0">18 14 13132,'0'0'4378,"-3"9"-2766,-1 9-773,0 1 0,1 0-1,1 0 1,1 0 0,0 0 0,2 0 0,4 31-1,-5-48-757,1-1 0,-1 1 0,1 0-1,-1-1 1,1 1 0,0-1-1,0 1 1,0-1 0,0 1 0,0-1-1,0 1 1,0-1 0,0 0 0,0 0-1,1 1 1,-1-1 0,1 0-1,-1 0 1,1 0 0,-1-1 0,1 1-1,-1 0 1,1-1 0,0 1-1,-1 0 1,1-1 0,0 0 0,-1 1-1,1-1 1,0 0 0,0 0-1,-1 0 1,1 0 0,0-1 0,0 1-1,-1 0 1,1-1 0,0 1-1,-1-1 1,1 1 0,0-1 0,-1 0-1,1 0 1,-1 0 0,1 0-1,1-2 1,11-5 59,-1-2 0,0 0-1,-1 0 1,11-13 0,-13 14-106,6-7-165,45-45-627,-30 14-5271,-18 15-2454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38.886"/>
    </inkml:context>
    <inkml:brush xml:id="br0">
      <inkml:brushProperty name="width" value="0.025" units="cm"/>
      <inkml:brushProperty name="height" value="0.025" units="cm"/>
    </inkml:brush>
  </inkml:definitions>
  <inkml:trace contextRef="#ctx0" brushRef="#br0">659 1 5509,'-9'0'897,"-11"1"-413,1 2 0,-1 0-1,1 1 1,0 1 0,0 1-1,-29 13 1,4 1 1472,-74 46 0,100-53-1840,0 0 1,1 2-1,1 0 1,0 1-1,2 0 0,0 1 1,0 1-1,2 0 1,0 1-1,1 0 1,-8 22-1,-5 17-5,2 0 0,-21 101-1,24-78 158,-11 118 1,27-167-168,2-1 0,1 1 0,1-1 0,2 0 0,1 1 0,1-1 0,10 30 1,-10-44-103,1-1 0,1 0 0,0 0 0,1-1 0,1 0 1,0-1-1,1 1 0,0-2 0,2 1 0,-1-2 1,2 1-1,-1-2 0,2 1 0,-1-2 0,2 0 0,-1-1 1,1 0-1,1-1 0,-1-1 0,1 0 0,1-1 0,-1-1 1,1-1-1,0 0 0,18 2 0,-14-5 20,1-1-1,-1 0 1,0-1-1,1-2 1,-1 0-1,0-1 1,0-1-1,-1-1 1,0-1-1,0-1 1,0 0 0,-1-2-1,0 0 1,-1-1-1,0-1 1,28-24-1,-4 0 20,-1-2-1,-2-1 0,-2-2 1,-2-2-1,-2-1 0,-2-1 1,-1-2-1,-3-1 0,-2-1 1,-2-2-1,27-85 1,-44 112 15,0-1 0,-1 0 0,-1 0 1,-2 0-1,0 0 0,-2-1 0,-3-27 1,1 37 39,-1 0 1,-1 0 0,-1 1 0,0-1-1,0 1 1,-2 0 0,0 1-1,-1 0 1,0 0 0,-1 0-1,0 1 1,-14-14 0,3 5-12,-1 1 0,-1 1 0,-1 2 0,-1 0 0,0 1 0,-1 1 0,-1 1 0,0 2 0,-1 1 0,-39-13 0,47 19-34,-1 1 1,0 1-1,-1 1 0,1 1 1,0 0-1,-1 2 1,1 0-1,-1 1 0,1 1 1,-1 1-1,1 1 1,0 1-1,1 1 0,-1 0 1,-30 15-1,39-15-79,-70 38-1082,76-40 984,-1-1 0,0 1-1,1 0 1,0 1-1,0-1 1,0 1-1,1 0 1,0 0-1,0 1 1,-5 8-1,9-14 51,-3 11-1620,7-8-3505,13-3-1571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40.267"/>
    </inkml:context>
    <inkml:brush xml:id="br0">
      <inkml:brushProperty name="width" value="0.025" units="cm"/>
      <inkml:brushProperty name="height" value="0.025" units="cm"/>
    </inkml:brush>
  </inkml:definitions>
  <inkml:trace contextRef="#ctx0" brushRef="#br0">753 42 13100,'-16'-6'1089,"-7"-2"-777,0 1-1,-1 1 0,1 1 0,-1 1 0,0 1 0,0 1 0,-1 1 0,1 2 0,0 0 0,-39 7 0,42-1-265,0 1-1,0 1 1,1 1-1,0 0 1,1 2-1,0 0 1,1 1-1,0 1 1,1 1-1,1 0 1,0 1-1,1 1 1,1 0-1,0 1 1,-12 22-1,6-6-2,2 1-1,1 1 1,1 0-1,2 1 1,2 0-1,2 1 1,-11 72-1,14-60-75,3 0 0,2 1 0,2-1 0,13 99 0,-10-136 25,0 1 1,1-1 0,1 0 0,0-1-1,0 1 1,1-1 0,1 0 0,0-1 0,1 1-1,9 10 1,-10-14 38,0-1-1,0 0 1,1-1-1,0 0 1,0 0-1,1-1 1,-1 1 0,1-2-1,0 0 1,0 0-1,1 0 1,-1-1-1,1-1 1,13 3 0,-3-3 8,1 0 0,0-1 1,0-2-1,-1 0 1,1-1-1,0-1 1,-1-1-1,0 0 1,0-2-1,30-12 1,-23 6-3,-2-1 1,0-2-1,-1 0 1,0-1-1,-1-2 1,-1 0-1,24-26 1,-22 18 237,-2 0 1,0-1-1,-2-1 1,-1-1-1,-2-1 1,0 0-1,-2-2 1,-2 1-1,-1-2 1,-1 0-1,-1 0 1,-3-1-1,6-44 1,-11 53-114,-1 1-1,-1-1 1,-1 0 0,-6-36 0,6 55-156,0 0 0,-1 0-1,1 0 1,-1 0 0,-1 0-1,1 1 1,-1-1-1,0 1 1,0 0 0,0 0-1,-1 0 1,0 0 0,0 0-1,0 1 1,-1-1-1,1 1 1,-1 1 0,0-1-1,0 0 1,0 1 0,-1 0-1,1 1 1,-7-3-1,2 2-127,1 1 0,-1 0 0,0 1 0,0 0 0,0 0-1,0 1 1,0 1 0,0 0 0,1 0 0,-1 1-1,0 0 1,-16 6 0,-6 4-1285,1 2 0,-39 23 0,56-29 688,-61 33-4593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58.560"/>
    </inkml:context>
    <inkml:brush xml:id="br0">
      <inkml:brushProperty name="width" value="0.025" units="cm"/>
      <inkml:brushProperty name="height" value="0.025" units="cm"/>
    </inkml:brush>
  </inkml:definitions>
  <inkml:trace contextRef="#ctx0" brushRef="#br0">635 164 10730,'-6'-15'1740,"1"2"-1488,-1-1-1,-1 1 1,0 1-1,-17-23 0,19 30-138,1 0 0,-1 0-1,0 0 1,-1 0 0,1 1-1,-1 0 1,0 0-1,0 1 1,0-1 0,0 1-1,0 1 1,-1-1 0,0 1-1,1 0 1,-11-1-1,8 2 16,1 0 0,-1 1-1,0 0 1,0 0 0,0 1-1,0 0 1,0 1-1,0 0 1,1 0 0,-1 1-1,1 0 1,-15 7 0,11-3 28,0 1 1,1 0 0,-1 1 0,2 0 0,-1 1 0,1 0 0,-11 16-1,-3 8 309,1 2 0,3 0-1,0 1 1,-20 60-1,13-27-240,4 2-1,3 1 1,3 1-1,3 0 1,4 1-1,-1 87 0,10-136-219,2 1-1,1-1 1,1 1-1,1-1 0,2 0 1,0 0-1,2-1 0,14 34 1,-14-43-9,1 1 0,0-2 0,1 1 0,0-2 1,2 1-1,-1-1 0,2-1 0,0 0 0,1-1 0,0 0 1,0-2-1,1 1 0,17 8 0,-16-11 5,-1-1-1,1 0 1,1-1 0,-1-1-1,1-1 1,0 0 0,0-1-1,0-1 1,1 0 0,-1-1-1,18-2 1,-12-2 30,-1 0-1,1-2 1,-1 0 0,-1-1 0,1-1-1,-1-2 1,34-17 0,-16 2 100,0-1-1,-2-3 1,-1-1-1,-1-1 1,-2-2-1,0-1 1,47-66 0,-55 64-18,-1-1 0,-2-1 0,-1-1 0,15-41 0,-27 57 41,-1 0 0,-2 0 0,0-1 1,-2 0-1,0 0 0,-1 0 0,-2 0 1,0 0-1,-3-27 0,1 42-105,-1-1-1,1 1 0,-2-1 1,1 1-1,-1 0 0,0 0 1,-1 0-1,0 0 1,0 1-1,-1 0 0,0-1 1,0 2-1,0-1 0,-1 1 1,0-1-1,0 2 0,-1-1 1,0 1-1,0 0 0,0 0 1,0 1-1,-1 0 1,0 0-1,0 1 0,0 0 1,-15-4-1,4 3-199,-1 0 0,1 1-1,-1 1 1,0 1 0,0 1 0,1 1 0,-1 0 0,0 1 0,1 2-1,-34 9 1,-65 28-4578,69-27-555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4:59.741"/>
    </inkml:context>
    <inkml:brush xml:id="br0">
      <inkml:brushProperty name="width" value="0.025" units="cm"/>
      <inkml:brushProperty name="height" value="0.025" units="cm"/>
    </inkml:brush>
  </inkml:definitions>
  <inkml:trace contextRef="#ctx0" brushRef="#br0">533 131 8776,'0'0'2290,"-13"-8"-768,12 7-1491,-6-4 59,-1 1 0,1-1 1,-1 1-1,0 0 0,0 1 0,0 0 0,0 0 0,-1 1 0,1 0 0,-1 0 0,1 1 0,-1 0 0,0 1 0,-15 1 1,7 2 117,0 2 1,0 0 0,1 0 0,0 2 0,0 0 0,1 0-1,-1 2 1,2 0 0,-1 1 0,2 0 0,-1 1 0,1 0-1,1 1 1,0 1 0,0 0 0,2 0 0,0 1 0,0 1-1,-12 25 1,6-6-195,1 0 0,2 1 0,1 0 0,2 1 0,2 0 0,1 1 0,1 0 0,0 43 0,5-33 202,2 1-1,2 0 1,3-1-1,1 1 0,2-1 1,3-1-1,29 79 1,-31-101-162,1 0 0,1-1 0,1 0 0,0-1 0,2 0 0,1-1 0,0-1 1,2 0-1,0-2 0,1 0 0,1-1 0,1 0 0,0-2 0,1-1 0,41 20 0,-45-26-49,0-2 0,0 0 1,1-1-1,0-1 0,0 0 0,0-2 0,0 0 0,1-1 0,-1-1 0,0-1 0,0-1 0,1 0 0,-1-2 0,23-6 0,-17 1 37,0 0 0,-1-2 0,0-1 0,-1-1 0,-1 0 1,0-2-1,-1-1 0,0 0 0,34-38 0,-29 25 57,-2-1 0,-1-1 0,-2-2 0,-1 0 0,-1-1 0,-3-1 0,0 0 0,-2-1 0,-2-1 1,-1 0-1,-2-1 0,-2 0 0,-1 0 0,-2 0 0,-1-56 0,-3 62 5,-2-1 0,-1 1 1,-2 0-1,0 0 0,-3 1 0,0 0 1,-2 0-1,-2 0 0,0 2 1,-2-1-1,-1 2 0,-2 0 0,0 1 1,-2 0-1,-1 2 0,-1 0 0,-1 2 1,-44-38-1,49 49-85,-1 0 0,0 1 0,0 1 1,-1 0-1,0 2 0,-1 0 0,0 1 0,0 1 0,-1 1 1,0 1-1,1 0 0,-26 0 0,34 4-99,0 0 1,-1 1-1,1 0 1,0 0-1,0 2 1,0-1-1,0 2 1,1-1-1,-1 2 1,1-1-1,0 2 1,0-1-1,1 2 1,-1-1-1,1 1 1,1 1-1,-1 0 1,1 0-1,1 1 1,0 0-1,-14 20 1,12-14-590,2 1-1,0 0 1,1 0 0,-8 23 0,-3 33-4970,8-21-2299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5.508"/>
    </inkml:context>
    <inkml:brush xml:id="br0">
      <inkml:brushProperty name="width" value="0.025" units="cm"/>
      <inkml:brushProperty name="height" value="0.025" units="cm"/>
    </inkml:brush>
  </inkml:definitions>
  <inkml:trace contextRef="#ctx0" brushRef="#br0">52 95 13965,'0'0'10410,"10"-6"-9412,75-51 401,-85 57-1358,1 0 0,-1 0-1,1-1 1,-1 1 0,0 0 0,1-1 0,-1 1-1,1 0 1,-1-1 0,0 1 0,1 0 0,-1-1-1,0 1 1,0-1 0,1 1 0,-1-1 0,0 1-1,0-1 1,0 1 0,1 0 0,-1-1 0,0 1-1,0-1 1,0 0 0,0 1 0,0-1 0,0 1-1,0-1 1,0 1 0,0-1 0,0 1 0,0-1-1,-1 0 1,-14-9 536,-23 3-256,34 7-289,0 1 0,0-1 0,0 1 0,0 0 0,0 0 0,1 0 0,-1 0 0,0 1 0,1 0 0,-1-1 0,1 1 1,-1 1-1,1-1 0,0 0 0,0 1 0,0-1 0,0 1 0,0 0 0,-2 4 0,1-2-19,1 0 1,0 0 0,0 0-1,1 0 1,0 0-1,0 1 1,0-1-1,0 1 1,1-1-1,0 1 1,0 0-1,0 9 1,1-15-42,0 1 0,0-1 0,0 1 0,0-1 0,0 1 0,0-1 1,0 1-1,0-1 0,0 0 0,0 1 0,1-1 0,-1 1 1,0-1-1,0 0 0,1 1 0,-1-1 0,0 1 0,1-1 0,-1 0 1,0 1-1,1-1 0,-1 0 0,0 0 0,1 1 0,-1-1 0,0 0 1,1 0-1,-1 0 0,1 1 0,-1-1 0,1 0 0,-1 0 1,1 0-1,-1 0 0,0 0 0,1 0 0,-1 0 0,1 0 0,-1 0 1,1 0-1,-1 0 0,1 0 0,0 0 0,22-11-3300,-3-18-2987,-1-13-4779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6.177"/>
    </inkml:context>
    <inkml:brush xml:id="br0">
      <inkml:brushProperty name="width" value="0.025" units="cm"/>
      <inkml:brushProperty name="height" value="0.025" units="cm"/>
    </inkml:brush>
  </inkml:definitions>
  <inkml:trace contextRef="#ctx0" brushRef="#br0">0 24 17232,'0'0'3107,"57"-14"-4484,-52 5-2723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7.939"/>
    </inkml:context>
    <inkml:brush xml:id="br0">
      <inkml:brushProperty name="width" value="0.025" units="cm"/>
      <inkml:brushProperty name="height" value="0.025" units="cm"/>
    </inkml:brush>
  </inkml:definitions>
  <inkml:trace contextRef="#ctx0" brushRef="#br0">397 25 5349,'0'0'593,"0"-6"560,1-12-295,0 18 57,1 36 682,0 21-1134,11 29-215,-6-48-169,2 72-1,-11 991 3392,-3-968-3275,-5 0 0,-6-1 0,-60 239 0,52-263 1053,-20 198 0,23 111-1502,14-231 398,-42 361-258,29-366 95,-52 269-483,13-113 1143,46-232-163,0 132-1,17-145-432,23 134-1,-22-188-101,9 107 253,-7 0 1,-13 170-1,2 89 272,6-369-467,0-18 15,-1 0 1,0-1-1,-1 1 1,-1 0-1,0-1 1,-2 1-1,0-1 1,-5 19-1,3-33-698,1-10-320,-3-21-1401,6 22 1574,-11-39-3725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8.410"/>
    </inkml:context>
    <inkml:brush xml:id="br0">
      <inkml:brushProperty name="width" value="0.025" units="cm"/>
      <inkml:brushProperty name="height" value="0.025" units="cm"/>
    </inkml:brush>
  </inkml:definitions>
  <inkml:trace contextRef="#ctx0" brushRef="#br0">209 0 7495,'-20'32'1826,"1"3"-1314,-1 7 65,4 11-97,0 9-159,4 11-161,-1 13-128,-2 21 0,1 18 32,4 22-64,-2 23 0,1 15-96,1 13-993,0 5-769,-1-2-2082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8.752"/>
    </inkml:context>
    <inkml:brush xml:id="br0">
      <inkml:brushProperty name="width" value="0.025" units="cm"/>
      <inkml:brushProperty name="height" value="0.025" units="cm"/>
    </inkml:brush>
  </inkml:definitions>
  <inkml:trace contextRef="#ctx0" brushRef="#br0">179 1 1153,'-87'850'8050,"45"-283"-7628,28-355-2452,-21 569 8374,35-715-6276,3 141 6,0-174-34,1 0 0,1 0-1,2-1 1,12 36 0,-17-62-36,0-1 1,0 1-1,1-1 0,0 1 1,-1-1-1,2 0 0,-1 0 1,1 0-1,0-1 0,0 1 1,0-1-1,0 0 0,1 0 1,0 0-1,-1-1 0,1 1 1,1-1-1,-1-1 0,0 1 0,1-1 1,0 0-1,-1 0 0,1 0 1,0-1-1,0 0 0,0 0 1,0 0-1,0-1 0,0 0 1,0 0-1,0-1 0,0 0 1,0 0-1,0 0 0,-1 0 1,1-1-1,0 0 0,-1 0 1,1-1-1,-1 0 0,0 0 0,0 0 1,0 0-1,0-1 0,0 0 1,5-6-1,28-37 542,-3-2 0,-2-2 0,38-77 0,-33 59-717,23-42-89,44-77-1031,-33 64-3153,-40 69-4071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185"/>
    </inkml:context>
    <inkml:brush xml:id="br0">
      <inkml:brushProperty name="width" value="0.025" units="cm"/>
      <inkml:brushProperty name="height" value="0.025" units="cm"/>
    </inkml:brush>
  </inkml:definitions>
  <inkml:trace contextRef="#ctx0" brushRef="#br0">0 308 19667,'0'0'7495,"18"-73"-6086,19 43 32,12-5-448,6 2-736,5-2-225,4 4-64,-5 9-1314,-8 3-2081,-10 5-2755,-10-1-5060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9.312"/>
    </inkml:context>
    <inkml:brush xml:id="br0">
      <inkml:brushProperty name="width" value="0.025" units="cm"/>
      <inkml:brushProperty name="height" value="0.025" units="cm"/>
    </inkml:brush>
  </inkml:definitions>
  <inkml:trace contextRef="#ctx0" brushRef="#br0">0 0 9289,'0'0'-737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9.641"/>
    </inkml:context>
    <inkml:brush xml:id="br0">
      <inkml:brushProperty name="width" value="0.025" units="cm"/>
      <inkml:brushProperty name="height" value="0.025" units="cm"/>
    </inkml:brush>
  </inkml:definitions>
  <inkml:trace contextRef="#ctx0" brushRef="#br0">220 480 2626,'1'-15'1223,"16"-251"888,-3 67 2931,-25 297 358,-23 95-4922,5-25-398,-38 214 1338,-31 212 1819,93-562-3168,2-19-73,1 0 0,1-1 0,0 1 0,0 0 0,1 0 0,1 0 0,4 21 0,-5-33-33,0-1 0,0 1 0,1 0 0,-1-1 0,0 1 0,1-1 0,-1 1 0,1 0 0,-1-1 0,1 1 0,-1-1 0,1 1 0,-1-1 0,1 1 0,0-1 0,-1 0 0,1 1 0,-1-1 0,1 0-1,0 0 1,0 1 0,-1-1 0,1 0 0,0 0 0,-1 0 0,1 0 0,0 0 0,0 0 0,-1 0 0,1 0 0,0 0 0,-1 0 0,1 0 0,0 0 0,0 0 0,-1-1 0,2 1 0,0-1-126,-1 1 1,1-1-1,-1 0 1,0 1-1,1-1 1,-1 0 0,0 0-1,1 0 1,-1 0-1,0 0 1,0 0-1,0 0 1,0 0-1,0-1 1,0 1 0,1-2-1,0-5-626,-1 0-1,1-1 0,-2 1 1,1 0-1,-1 0 0,0-1 1,-1 1-1,0 0 0,0 0 1,-1-1-1,-4-11 1,-10-24-3920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09.971"/>
    </inkml:context>
    <inkml:brush xml:id="br0">
      <inkml:brushProperty name="width" value="0.025" units="cm"/>
      <inkml:brushProperty name="height" value="0.025" units="cm"/>
    </inkml:brush>
  </inkml:definitions>
  <inkml:trace contextRef="#ctx0" brushRef="#br0">81 233 3972,'-26'-86'3304,"-22"-58"3983,48 144-7250,0 0 0,0 0 0,0 0 0,0 0 0,0 0 0,0 1 0,0-1 0,-1 0 0,1 0-1,0 0 1,0 0 0,0 0 0,0 0 0,0 0 0,0 0 0,0 0 0,0 0 0,-1 0 0,1 0 0,0 0 0,0 0 0,0 0 0,0 0 0,0 0-1,0 0 1,0 0 0,0 0 0,-1 0 0,1 0 0,0 0 0,0 0 0,0 0 0,0 0 0,0 0 0,0 0 0,0-1 0,0 1 0,0 0 0,-1 0-1,1 0 1,0 0 0,0 0 0,0 0 0,0 0 0,0 0 0,0 0 0,0 0 0,0-1 0,0 1 0,0 0 0,0 0 0,0 0 0,0 0 0,0 0 0,0 0-1,0 0 1,0 0 0,0-1 0,0 1 0,0 0 0,0 0 0,0 0 0,0 0 0,0 0 0,-2 13 368,2 23-664,35 318 264,-6-118 80,4 178 396,-32-410-457,0 9 139,0-1 1,2 1 0,4 18 0,-6-30-149,-1 1 1,1-1 0,-1 0-1,1 0 1,-1 0-1,1 1 1,0-1-1,-1 0 1,1 0 0,0 0-1,0 0 1,0 0-1,0 0 1,0-1-1,0 1 1,0 0-1,0 0 1,2 0 0,-2-1-16,1 0 0,-1 0 1,0 0-1,0 0 0,1 0 0,-1-1 1,0 1-1,0 0 0,1-1 1,-1 1-1,0-1 0,0 0 1,0 1-1,0-1 0,0 0 1,0 0-1,0 0 0,0 1 0,0-1 1,0 0-1,0 0 0,-1 0 1,2-3-1,14-18 52,-2-1 1,0-1-1,-2 0 1,13-35-1,1-2 38,94-188-1244,-85 179-1519,14-30-5661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11.001"/>
    </inkml:context>
    <inkml:brush xml:id="br0">
      <inkml:brushProperty name="width" value="0.025" units="cm"/>
      <inkml:brushProperty name="height" value="0.025" units="cm"/>
    </inkml:brush>
  </inkml:definitions>
  <inkml:trace contextRef="#ctx0" brushRef="#br0">397 1 10314,'-1'14'1126,"-11"314"1886,-3 855-1577,-7 16-1375,16-1059 894,-11 820 894,6-164-1763,-3-376 100,-43 1705 297,-38 483 992,-13-1750-1208,75-546-722,30-179-4031,2-119 2047,-1-2-1168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11.408"/>
    </inkml:context>
    <inkml:brush xml:id="br0">
      <inkml:brushProperty name="width" value="0.025" units="cm"/>
      <inkml:brushProperty name="height" value="0.025" units="cm"/>
    </inkml:brush>
  </inkml:definitions>
  <inkml:trace contextRef="#ctx0" brushRef="#br0">2 1 1698,'1'9'8242,"-1"691"-3771,-1-317-902,0-282-3200,5 0 1,4-1 0,22 100-1,-29-193-375,20 64 298,-20-68-258,0-1 0,0 1-1,0-1 1,0 1 0,1-1-1,-1 0 1,1 0 0,-1 0-1,1 0 1,0 0 0,0 0-1,0 0 1,0 0 0,0-1 0,0 1-1,0-1 1,1 1 0,-1-1-1,0 0 1,1 0 0,-1 0-1,1 0 1,3 0 0,-3-1-29,-1 0 1,0-1-1,0 1 1,1-1-1,-1 1 1,0-1 0,0 0-1,0 0 1,0 0-1,0 0 1,0 0-1,0-1 1,0 1-1,0 0 1,0-1-1,-1 0 1,1 1-1,0-1 1,-1 0-1,3-4 1,25-47 161,-23 39-119,145-338 435,5-10-1569,-16 96-6799,-73 145-1020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19.055"/>
    </inkml:context>
    <inkml:brush xml:id="br0">
      <inkml:brushProperty name="width" value="0.025" units="cm"/>
      <inkml:brushProperty name="height" value="0.025" units="cm"/>
    </inkml:brush>
  </inkml:definitions>
  <inkml:trace contextRef="#ctx0" brushRef="#br0">1 1 7687,'0'0'-544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8.403"/>
    </inkml:context>
    <inkml:brush xml:id="br0">
      <inkml:brushProperty name="width" value="0.025" units="cm"/>
      <inkml:brushProperty name="height" value="0.025" units="cm"/>
    </inkml:brush>
  </inkml:definitions>
  <inkml:trace contextRef="#ctx0" brushRef="#br0">1 0 19282,'0'0'32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8.792"/>
    </inkml:context>
    <inkml:brush xml:id="br0">
      <inkml:brushProperty name="width" value="0.025" units="cm"/>
      <inkml:brushProperty name="height" value="0.025" units="cm"/>
    </inkml:brush>
  </inkml:definitions>
  <inkml:trace contextRef="#ctx0" brushRef="#br0">0 0 20595,'0'0'-256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9.229"/>
    </inkml:context>
    <inkml:brush xml:id="br0">
      <inkml:brushProperty name="width" value="0.025" units="cm"/>
      <inkml:brushProperty name="height" value="0.025" units="cm"/>
    </inkml:brush>
  </inkml:definitions>
  <inkml:trace contextRef="#ctx0" brushRef="#br0">0 21 25592,'0'0'-64,"57"-19"-10154,-41 18 609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29.666"/>
    </inkml:context>
    <inkml:brush xml:id="br0">
      <inkml:brushProperty name="width" value="0.025" units="cm"/>
      <inkml:brushProperty name="height" value="0.025" units="cm"/>
    </inkml:brush>
  </inkml:definitions>
  <inkml:trace contextRef="#ctx0" brushRef="#br0">1 1 19795,'0'0'4740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608"/>
    </inkml:context>
    <inkml:brush xml:id="br0">
      <inkml:brushProperty name="width" value="0.025" units="cm"/>
      <inkml:brushProperty name="height" value="0.025" units="cm"/>
    </inkml:brush>
  </inkml:definitions>
  <inkml:trace contextRef="#ctx0" brushRef="#br0">1 176 19410,'0'0'6593,"6"8"-5877,-2 0-646,1 0 0,-1 0 0,0 1 0,-1-1 1,0 1-1,0-1 0,-1 1 0,0 0 1,-1 0-1,0 0 0,0 0 0,-2 17 0,2 11-149,-1 2-575,-5 49-1,48-299-6610,-27 73 3736,-7 46 4203,-5 56 1225,1 109 2099,0-18-3330,-5-47-635,3 39 538,9 48-1,-10-83-626,1 1 0,0-1-1,1 0 1,0 1 0,1-2-1,1 1 1,0 0 0,13 19-1,-17-29-517,2 3 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30.026"/>
    </inkml:context>
    <inkml:brush xml:id="br0">
      <inkml:brushProperty name="width" value="0.025" units="cm"/>
      <inkml:brushProperty name="height" value="0.025" units="cm"/>
    </inkml:brush>
  </inkml:definitions>
  <inkml:trace contextRef="#ctx0" brushRef="#br0">11 0 26713,'0'0'1153,"-11"53"-14701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22.190"/>
    </inkml:context>
    <inkml:brush xml:id="br0">
      <inkml:brushProperty name="width" value="0.025" units="cm"/>
      <inkml:brushProperty name="height" value="0.025" units="cm"/>
    </inkml:brush>
  </inkml:definitions>
  <inkml:trace contextRef="#ctx0" brushRef="#br0">428 189 6150,'-210'22'4661,"-1"-13"5273,211-9-9923,-1 0 0,1 0-1,-1 1 1,1-1 0,-1 0 0,1 1 0,0-1 0,-1 1-1,1-1 1,0 0 0,-1 1 0,1-1 0,0 1 0,-1-1-1,1 1 1,0-1 0,0 1 0,0-1 0,-1 1 0,1-1-1,0 1 1,0 0 0,0-1 0,0 1 0,0-1 0,0 1-1,0-1 1,0 1 0,0-1 0,0 1 0,1-1 0,-1 1-1,0-1 1,1 2 0,-1 0-24,0-1 0,0 1 0,1-1 0,-1 1 0,1 0 0,-1-1 0,1 1 0,0-1 0,0 0 0,0 1 0,-1-1 0,1 0 0,2 2 0,8 2 65,-1-1 0,1-1 0,0 0-1,0-1 1,0 0 0,0 0-1,1-1 1,-1-1 0,0 0-1,14-1 1,2 0 116,657-40 1793,-233 5-1845,270 10-47,-66 3-5,106 9-30,150-8 34,96-15-47,-649 32-156,429 6-232,-135 41 367,-69-2-331,-581-40 235,0 0-1,1 0 0,-1 1 1,0-1-1,0 0 0,0 1 1,0 0-1,0-1 1,0 1-1,0 0 0,0 0 1,0 0-1,0 0 0,0 1 1,0-1-1,1 2 0,-3-2 67,1-1-1,-1 0 0,0 0 0,0 1 1,0-1-1,0 0 0,0 0 1,0 1-1,0-1 0,0 0 0,0 1 1,0-1-1,0 0 0,0 0 0,0 1 1,0-1-1,0 0 0,-1 0 0,1 1 1,0-1-1,0 0 0,0 0 1,0 1-1,0-1 0,-1 0 0,1 0 1,0 0-1,0 1 0,0-1 0,0 0 1,-1 0-1,1 0 0,0 0 1,0 1-1,-1-1 0,1 0 0,-1 0 1,-23 6-582,-127 0 385,-161-15 1,-205-23 237,-408-16-12,-131 4 62,15 0-250,-634 28-681,1220 35 1692,-887 152 0,1320-166-828,1 0-1,0 1 0,-39 17 1,110-23 267,124-17-231,106-7 84,833 13 38,4 34-341,-861-16 157,1855 69 534,-1811-62-529,1271 88-923,-1469-92 845,312 20-842,-412-30 940,1 0 0,0 0-1,0 0 1,0-1 0,0 1 0,0-1 0,-1 1 0,1-1-1,0 0 1,0 0 0,-1 0 0,1 0 0,0-1-1,-1 1 1,0-1 0,4-2 0,-5 3-194,-1-1 0,1 1 0,0 0 0,-1-1 0,1 1 0,-1 0 0,0-1 0,1 1 0,-1-1 0,0 1 0,0-1 0,0 1 0,0-1 0,0 1 0,0 0 0,0-1 0,-1 1 0,1-1 0,-1 1 0,1-1 0,-1 1 0,1 0 0,-1-1 0,1 1 0,-1 0 0,0 0 0,0 0 0,0-1 0,0 1 0,0 0 0,0 0 0,0 0 0,-1-1 0,-13-16-6525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2.799"/>
    </inkml:context>
    <inkml:brush xml:id="br0">
      <inkml:brushProperty name="width" value="0.025" units="cm"/>
      <inkml:brushProperty name="height" value="0.025" units="cm"/>
    </inkml:brush>
  </inkml:definitions>
  <inkml:trace contextRef="#ctx0" brushRef="#br0">1 518 9769,'0'0'7720,"5"-12"-7400,0 11-238,0 1 1,0-1-1,0 1 0,0 0 0,0 0 1,-1 1-1,1-1 0,0 1 1,0 0-1,0 0 0,8 4 1,14 1 221,50 1 134,1-4 1,0-3 0,108-14 0,-47 3-294,1025-31 1051,-887 39-729,523 3 860,-545 17-1278,54 1 217,-381-37-507,-112-5-156,-314 0-1,304 19 249,-1215 32-1976,774-2 2109,179-10 603,647-18-148,78-2-243,1038-60-80,-292 16-168,-769 37 74,201-12 47,-442 23-53,31-3 351,-35 4-352,0 0 0,0 0 0,0 0 0,0 0 0,0 0 0,0 0 0,0-1 0,0 1 0,0 0 0,0-1 0,0 1 0,0-1 0,0 1 0,0-1 0,0 1 0,0-1 0,0 0 0,-1 1-1,1-1 1,0 0 0,0 0 0,-1 0 0,2-1 0,-4 0-17,-1 0 1,0 1-1,1-1 0,-1 1 0,0-1 0,1 1 1,-1 0-1,0 0 0,0 0 0,0 0 0,0 1 1,0-1-1,-5 1 0,3-1 6,-147-23-50,-197-6 0,-157 24-64,389 6 104,-928 52-5,941-40 15,-164 10 40,268-22-41,0 0-1,0 0 1,0 0-1,0 0 1,0 0-1,0 0 1,0-1 0,0 1-1,0 0 1,0 0-1,0 0 1,0 0 0,0 0-1,0 0 1,0 0-1,0 0 1,0 0-1,-1 0 1,1-1 0,0 1-1,0 0 1,0 0-1,0 0 1,0 0 0,0 0-1,0 0 1,0 0-1,0 0 1,0 0-1,0 0 1,-1 0 0,1 0-1,0 0 1,0 0-1,0 0 1,0 0 0,0 0-1,0 0 1,0 0-1,0 0 1,-1 0-1,1 0 1,13-5 14,55-14-365,1 3-1,98-10 0,151 1 301,-273 23 48,677-15-340,257-22 141,-960 37 205,29-2 15,-1-3 0,51-13 0,-86 13 23,-15 1 32,-22-1 28,-849-45-25,843 51-78,-552-5-14,3 49-32,531-36 45,-82 9 16,438-41-3933,-139 8 3307,494-20-527,-121 9-636,-517 27 1754,-19 1 28,1 0 0,0 0 0,0-1 0,-1 1 0,1-2 0,0 1 0,5-2 1,-10 1 15,-8 0-40,-61-4-426,-121 6-1,76 2 252,-36-2-765,-4 0-1992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0.888"/>
    </inkml:context>
    <inkml:brush xml:id="br0">
      <inkml:brushProperty name="width" value="0.025" units="cm"/>
      <inkml:brushProperty name="height" value="0.025" units="cm"/>
    </inkml:brush>
  </inkml:definitions>
  <inkml:trace contextRef="#ctx0" brushRef="#br0">0 114 15791,'0'0'4292,"48"6"-4132,14-6-32,19-7 0,15-5-32,9-3 1,-2-2-194,-8 0-1120,-14 2 673,-16 2 127,-23 4-287,-18 1-1442,-17 2-3331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1.226"/>
    </inkml:context>
    <inkml:brush xml:id="br0">
      <inkml:brushProperty name="width" value="0.025" units="cm"/>
      <inkml:brushProperty name="height" value="0.025" units="cm"/>
    </inkml:brush>
  </inkml:definitions>
  <inkml:trace contextRef="#ctx0" brushRef="#br0">0 58 14894,'0'0'2605,"12"-9"-1964,-8 6-594,3-2 0,-1 0 0,1 0 1,0 1-1,0 0 0,1 1 1,-1-1-1,1 2 0,0-1 1,0 1-1,0 0 0,0 0 0,9 0 1,175 0 418,-166 3-443,0 2 0,0 0 0,-1 2-1,0 1 1,35 13 0,-57-19 9,-1 1-1,1 0 1,0 0-1,-1 1 1,1-1-1,-1 0 1,1 1-1,-1-1 1,0 1 0,0 0-1,0 0 1,0 0-1,0 0 1,0 0-1,0 1 1,-1-1-1,1 0 1,-1 1-1,1-1 1,-1 1 0,0 0-1,0-1 1,0 1-1,0 0 1,-1-1-1,1 1 1,-1 0-1,0 0 1,0 0-1,0 0 1,0-1 0,-1 4-1,0 1 123,-1 0 0,-1 0 0,1 0 0,-1 0 0,-1-1 0,1 1 0,-1-1-1,0 0 1,-1 0 0,1 0 0,-8 6 0,-177 159 2559,129-122-3203,2 3 1,-75 87-1,107-106-5366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4.752"/>
    </inkml:context>
    <inkml:brush xml:id="br0">
      <inkml:brushProperty name="width" value="0.025" units="cm"/>
      <inkml:brushProperty name="height" value="0.025" units="cm"/>
    </inkml:brush>
  </inkml:definitions>
  <inkml:trace contextRef="#ctx0" brushRef="#br0">259 193 15855,'0'0'6887,"-1"-10"-3999,-1 1-2427,0 0 1,-1 0 0,0 0 0,0 0 0,-1 0 0,0 1 0,-6-10 0,8 15-408,0 0 0,0 0 0,-1 0 0,1 0 0,-1 0 0,1 1 0,-1-1 0,0 1 0,0 0 0,0 0 0,0 0 0,-1 0 0,1 0 0,0 1 0,-1-1 0,1 1 0,-1 0-1,1 0 1,-1 0 0,0 1 0,1-1 0,-1 1 0,0 0 0,-6 1 0,9-1-57,0 0-1,0 0 0,1 0 0,-1 0 0,0 0 0,0 1 1,1-1-1,-1 0 0,0 0 0,1 1 0,-1-1 1,0 0-1,1 1 0,-1-1 0,1 1 0,-1-1 1,1 1-1,-1-1 0,1 1 0,-1-1 0,1 1 0,-1 0 1,1-1-1,-1 1 0,1 0 0,0-1 0,0 1 1,-1 0-1,1-1 0,0 1 0,0 0 0,0 0 1,0-1-1,0 1 0,-1 0 0,1 0 0,1-1 0,-1 1 1,0 0-1,0-1 0,0 1 0,0 0 0,0 0 1,1-1-1,-1 1 0,0 0 0,1-1 0,-1 1 1,1 0-1,-1-1 0,0 1 0,1-1 0,-1 1 0,1-1 1,0 1-1,-1-1 0,1 1 0,-1-1 0,1 1 1,0-1-1,-1 0 0,1 1 0,0-1 0,-1 0 1,1 0-1,0 1 0,0-1 0,-1 0 0,2 0 0,3-1 7,0 0 0,0-1-1,-1 1 1,1-1-1,0 0 1,-1 0-1,1 0 1,-1-1-1,0 0 1,0 0-1,0 0 1,0 0-1,-1 0 1,1-1 0,-1 0-1,0 0 1,0 0-1,0 0 1,0 0-1,2-6 1,-28 45-345,18-18 330,5-14 60,-1 0-1,1 0 1,-1-1 0,0 1-1,0 0 1,0 0 0,-1-1-1,1 1 1,-4 4 0,5-6 341,1-23 407,9-4-920,-7 21 55,-1 1 0,0-1 0,0 0 0,0 0 0,-1 1 0,2-11 0,-3 14 76,0 0 0,0 0 1,0 0-1,0 0 1,-1 0-1,1 0 1,0 0-1,-1 0 0,1 0 1,-1 0-1,1 0 1,-1 0-1,0 0 1,1 0-1,-1 1 1,0-1-1,1 0 0,-1 0 1,0 1-1,0-1 1,0 1-1,0-1 1,0 0-1,1 1 1,-1 0-1,0-1 0,0 1 1,0-1-1,0 1 1,0 0-1,-1 0 1,1 0-1,0 0 0,0 0 1,0 0-1,0 0 1,0 0-1,0 0 1,-1 0-1,-5 1-5,1 0 0,0 0 0,0 0 0,0 1 0,0 0 0,0 0-1,1 0 1,-1 1 0,1 0 0,-1 0 0,1 0 0,0 0 0,0 1 0,0 0 0,-7 9 0,-7 6 37,2 1 1,-20 29 0,35-48-39,1 1-1,0 0 1,0-1 0,0 1 0,0-1 0,0 1 0,0 0 0,1 0 0,-1 0 0,1-1 0,-1 1 0,1 0 0,0 0 0,-1 0 0,1 0 0,0 3 0,1-5-3,-1 1 0,0 0 0,1 0 0,-1 0 1,0 0-1,1-1 0,-1 1 0,1 0 0,0 0 0,-1-1 0,1 1 1,0 0-1,-1-1 0,1 1 0,0-1 0,0 1 0,-1-1 1,1 1-1,0-1 0,0 1 0,0-1 0,0 0 0,1 1 1,2-1-4,0 1 1,0-1 0,0 0 0,0 0 0,0 0-1,0 0 1,0-1 0,0 1 0,0-1 0,0 0 0,-1 0-1,1-1 1,0 1 0,4-3 0,1-2-31,-1 1 0,1-1 1,-1-1-1,0 1 0,-1-1 1,0-1-1,0 1 0,0-1 1,-1-1-1,0 1 0,7-16 0,-15 38-91,1-1-1,0 0 0,1 0 0,2 25 1,0 7 119,1-10 43,0-1 0,3 1 1,11 42-1,-7-36 145,8 75 0,-17-101-94,2 30 333,-4 69 0,1-103-354,-1 0-1,0-1 1,-1 1-1,-1 0 0,0-1 1,0 0-1,-1 0 1,0 0-1,0 0 0,-2 0 1,1-1-1,-8 11 1,12-19-66,0 0 1,0 1 0,0-1 0,0 0-1,0 0 1,0 0 0,0 0 0,-1 0 0,1 0-1,0 0 1,-1 0 0,1 0 0,0-1-1,-1 1 1,1 0 0,-1-1 0,1 1-1,-1-1 1,0 0 0,1 0 0,-1 1-1,1-1 1,-1 0 0,1 0 0,-1 0-1,0-1 1,-2 1 0,1-2-1,1 0 1,-1 1-1,1-1 1,-1 0-1,1 0 0,0 0 1,0 0-1,0-1 0,0 1 1,1-1-1,-1 1 1,0-1-1,-1-4 0,-3-7-1,0-1 0,1 1 0,1-1 0,-4-24 0,6 23 1,0 1 0,1-1 0,1 1 0,0-1 0,1 1 0,1 0 0,5-20 0,-4 24 0,1 1 0,0-1 0,1 1 0,0 0 0,0 1 0,1 0 0,1-1 0,-1 2 0,2-1 0,-1 1 0,10-8 0,90-68 0,-78 63 0,0-1 0,-1-1 0,40-44 0,-61 58 0,0 1 0,-1-1 0,0-1 0,0 1 0,-1-1 0,-1 0 0,0 0 0,0 0 0,-1-1 0,0 1 0,0-1 0,-2 0 0,1 1 0,-1-1 0,-1 0 0,-1-16 0,1 24 0,0 0 0,0 0 0,-1 1 0,1-1 0,-1 0 0,0 1 0,0-1 0,0 0 0,0 1 0,0-1 0,-1 1 0,1 0 0,-1-1 0,1 1 0,-1 0 0,0 0 0,0 0 0,0 0 0,0 0 0,0 0 0,-1 1 0,1-1 0,0 1 0,-1-1 0,1 1 0,-1 0 0,0 0 0,1 0 0,-1 1 0,0-1 0,1 0 0,-1 1 0,0 0 0,0 0 0,0 0 0,1 0 0,-1 0 0,0 0 0,0 1 0,1-1 0,-1 1 0,0 0 0,1 0 0,-1 0 0,0 0 0,1 0 0,-1 1 0,1-1 0,0 1 0,0-1 0,-1 1 0,1 0 0,0 0 0,0 0 0,-1 3 0,-6 8 0,2 0 0,0 1 0,0 0 0,1 0 0,1 0 0,0 1 0,1 0 0,1 0 0,0 0 0,1 0 0,0 25 0,2-38-18,0-1-1,0 1 1,0 0 0,0 0-1,1 0 1,-1 0-1,1 0 1,-1 0 0,1-1-1,0 1 1,-1 0 0,1 0-1,0-1 1,0 1 0,0-1-1,1 1 1,-1-1-1,0 1 1,1-1 0,-1 0-1,0 1 1,1-1 0,2 1-1,0 0-94,0 0-1,0 0 1,1-1-1,-1 0 1,0 0-1,1 0 0,-1 0 1,1-1-1,8 0 1,1-1-426,0 0 0,0-1 0,0-1 0,0 0 0,23-9 0,-18 3-2001,1 0-1,25-19 1,7-10-5678,-16 7-2811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5.092"/>
    </inkml:context>
    <inkml:brush xml:id="br0">
      <inkml:brushProperty name="width" value="0.025" units="cm"/>
      <inkml:brushProperty name="height" value="0.025" units="cm"/>
    </inkml:brush>
  </inkml:definitions>
  <inkml:trace contextRef="#ctx0" brushRef="#br0">118 52 11211,'1'-4'1337,"0"-1"0,-1 1 0,1 0 0,-1 0 0,0-1 0,-1 1 0,0-6 0,1 9-1144,0 1 0,0-1 1,-1 1-1,1-1 1,0 0-1,0 1 1,-1-1-1,1 1 0,0-1 1,-1 1-1,1-1 1,-1 1-1,1-1 0,-1 1 1,1 0-1,-1-1 1,1 1-1,-1-1 0,1 1 1,-1 0-1,1 0 1,-1-1-1,0 1 1,1 0-1,-1 0 0,1 0 1,-2-1-1,-18 6 42,14 0-194,-1-1 1,1 1-1,0 0 1,0 0-1,0 1 1,1 0-1,0 0 1,0 0-1,0 1 1,1-1-1,0 1 1,0 0 0,1 0-1,0 1 1,0-1-1,0 1 1,-2 13-1,6-21-44,-1 1-1,0 0 1,0 0 0,1 0 0,-1 0-1,0-1 1,1 1 0,-1 0-1,1-1 1,-1 1 0,1 0-1,-1 0 1,1-1 0,-1 1-1,1-1 1,0 1 0,-1-1-1,1 1 1,0-1 0,0 1-1,-1-1 1,1 0 0,0 1-1,0-1 1,0 0 0,1 1-1,27 5 6,-21-5-26,-7-1 22,19 4-142,1 1 0,-1 0 0,27 12 1,-43-16 138,0 1 0,0 0 1,0-1-1,-1 1 0,1 1 1,-1-1-1,1 0 0,-1 1 1,0 0-1,0 0 0,0 0 1,0 0-1,-1 0 0,1 1 1,-1-1-1,0 1 0,0-1 1,0 1-1,0 0 0,-1 0 1,1 0-1,-1 0 0,0 0 1,0 6-1,-1-8 43,0 0 1,0 0-1,0-1 1,0 1-1,-1 0 1,1 0-1,-1 0 1,1 0-1,-1-1 1,0 1-1,0 0 0,1 0 1,-1-1-1,-1 1 1,1-1-1,0 1 1,0-1-1,0 1 1,-1-1-1,-1 2 0,-1-1 148,0 1-1,0-1 0,-1 1 1,1-1-1,0-1 0,-1 1 0,1-1 1,-6 2-1,-10 0 731,0-1-1,-39 0 1,51-2-869,4 0-195,0-1-1,0 1 1,0-1 0,1 0-1,-1 0 1,0 0-1,1-1 1,-1 1 0,1-1-1,-1 0 1,-3-2 0,6 3 79,0 1 0,0-1 0,1 0-1,-1 1 1,0-1 0,1 0 0,-1 1 0,1-1 0,-1 0 0,1 0 0,-1 0 0,1 1 0,-1-1 0,1 0 0,0 0 0,0 0 0,-1 0 0,1 0 0,0 0 0,0 0 0,0 0 0,0 1 0,0-1 0,0 0 0,0 0 0,0 0 0,0 0 0,1 0 0,-1 0-1,0 0 1,0 0 0,1 0 0,-1 1 0,1-1 0,-1 0 0,1 0 0,-1 1 0,1-1 0,-1 0 0,1 0 0,0 1 0,0-1 0,-1 1 0,1-1 0,0 0 0,0 1 0,-1 0 0,1-1 0,0 1 0,0-1 0,1 1 0,54-27-8900,-20 13 2873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5.654"/>
    </inkml:context>
    <inkml:brush xml:id="br0">
      <inkml:brushProperty name="width" value="0.025" units="cm"/>
      <inkml:brushProperty name="height" value="0.025" units="cm"/>
    </inkml:brush>
  </inkml:definitions>
  <inkml:trace contextRef="#ctx0" brushRef="#br0">89 96 5958,'0'0'9182,"3"-9"-3540,12-27-2156,-15 35-3413,1 1 0,-1 0 0,0-1-1,1 1 1,-1-1 0,0 1 0,0 0-1,1-1 1,-1 1 0,0-1-1,0 1 1,0-1 0,0 1 0,1-1-1,-1 1 1,0-1 0,0 1 0,0-1-1,0 1 1,0-1 0,0 1 0,0-1-1,0 1 1,0-1 0,-1 1 0,1-1-1,0 1 1,0-1 0,0 1 0,-1-1-1,1 1 1,0-1 0,0 1 0,-1 0-1,1-1 1,0 1 0,-1 0 0,1-1-1,0 1 1,-1 0 0,1-1 0,-1 1-1,1 0 1,-1-1 0,1 1 0,-1 0-1,1 0 1,-1 0 0,1 0-1,-1-1 1,1 1 0,-1 0 0,1 0-1,-1 0 1,1 0 0,-1 0 0,-24 11 323,18-4-367,0 1-1,0 1 0,1-1 1,0 1-1,0 0 0,1 0 1,0 1-1,1 0 0,0-1 1,1 1-1,0 1 1,0-1-1,1 0 0,0 1 1,0 17-1,2-27-21,1 0 1,0 0-1,-1 1 1,1-1-1,0 0 1,0 0-1,0 0 1,-1 0-1,1 0 1,0 0-1,0 0 1,1 0-1,-1-1 1,0 1-1,0 0 1,0-1-1,0 1 1,1 0-1,-1-1 0,0 0 1,1 1-1,-1-1 1,0 0-1,1 1 1,-1-1-1,0 0 1,1 0-1,-1 0 1,0 0-1,1-1 1,-1 1-1,0 0 1,1 0-1,-1-1 1,2 0-1,4 0 29,1-1 0,-1 1 0,0-2 1,0 1-1,10-5 0,-7 0-24,0 1 1,0-2-1,-1 1 0,0-1 1,0-1-1,-1 1 1,12-17-1,-15 19 11,0-1 0,-1 0 0,0-1 1,0 1-1,-1 0 0,0-1 0,0 0 0,-1 0 1,0 0-1,0 0 0,-1 0 0,1-10 0,-17 63 228,14-39-186,0 0 0,1 0 0,0 1 1,0-1-1,0 0 0,1 1 0,1 8 0,-1-14-33,-1 0-1,1 1 1,0-1-1,0 0 1,0 1-1,-1-1 1,1 0-1,1 0 1,-1 0-1,0 0 1,0 0-1,0 0 1,0 0-1,1 0 1,-1 0-1,0 0 1,1-1-1,-1 1 1,1-1-1,-1 1 1,1-1-1,-1 0 1,1 1-1,-1-1 1,1 0-1,-1 0 1,1 0-1,-1 0 1,1 0-1,-1 0 1,1 0-1,-1-1 1,1 1-1,-1-1 0,2 0 1,7-2 17,0 0 0,0-1-1,-1-1 1,1 1 0,-1-1 0,0-1 0,-1 0 0,1 0-1,11-12 1,-11 10-153,1 0-1,0 0 1,0 1-1,1 1 1,21-10-1,-31 17 84,-1 0 0,1 0 1,-1 0-1,1 0 0,-1 0 0,1 0 0,-1 1 0,0-1 0,1 0 1,-1 0-1,0 1 0,0-1 0,0 0 0,0 0 0,0 1 0,0-1 0,0 0 1,-1 2-1,1 0 22,-5 42 196,4-36-141,-1 1-1,2-1 1,-1 1 0,2 17-1,-1-27-44,1 1-1,-1-1 0,0 1 0,1-1 1,-1 1-1,1-1 0,-1 1 1,0-1-1,1 0 0,-1 1 0,1-1 1,-1 0-1,1 1 0,0-1 1,-1 0-1,1 0 0,-1 1 1,1-1-1,-1 0 0,1 0 0,0 0 1,-1 0-1,1 0 0,-1 0 1,1 0-1,0 0 0,-1 0 0,1 0 1,-1 0-1,1 0 0,0-1 1,-1 1-1,1 0 0,21-7 227,-10 0-198,0 0 0,-1-1 0,-1 0 0,1-1 0,12-13 0,-12 10-155,0 2 0,1 0 1,24-16-1,-35 26 99,-1-1-1,0 1 1,1 0 0,-1 0-1,0-1 1,1 1 0,-1 0-1,0 0 1,1 0 0,-1 0-1,1 0 1,-1 0 0,0 0-1,1-1 1,-1 1 0,1 0-1,-1 0 1,0 0 0,1 1-1,-1-1 1,1 0 0,-1 0-1,0 0 1,1 0 0,-1 0-1,0 0 1,1 1 0,-1-1-1,0 0 1,1 0 0,-1 0-1,1 1 1,4 16-206,-8 38 315,2-15-110,1-40 6,0 0 0,0 1 0,1-1 0,-1 0 0,1 1-1,-1-1 1,0 0 0,1 1 0,-1-1 0,1 0 0,-1 0 0,0 0-1,1 1 1,-1-1 0,1 0 0,-1 0 0,1 0 0,-1 0-1,1 0 1,-1 0 0,1 0 0,-1 0 0,0 0 0,1 0 0,-1 0-1,1 0 1,-1 0 0,1 0 0,-1-1 0,1 1 0,-1 0 0,1 0-1,-1 0 1,0-1 0,1 1 0,17-10-779,-1-5-2070,0-1 0,-2 0-1,0-2 1,21-31 0,-9 9-4656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6.012"/>
    </inkml:context>
    <inkml:brush xml:id="br0">
      <inkml:brushProperty name="width" value="0.025" units="cm"/>
      <inkml:brushProperty name="height" value="0.025" units="cm"/>
    </inkml:brush>
  </inkml:definitions>
  <inkml:trace contextRef="#ctx0" brushRef="#br0">168 0 2402,'0'0'15385,"-7"9"-13874,-1 1-1052,0 2-1,1-1 0,0 1 0,1 0 1,0 0-1,1 1 0,0 0 0,1 0 1,1 0-1,0 0 0,1 1 1,-2 20-1,4-19-111,0-1 0,0 0-1,1 0 1,1 0 0,1 0 0,4 16 0,-5-25-412,0 0 0,0-1 0,0 1 0,1-1 0,-1 0 0,1 1 0,0-1 0,7 6 0,-6-6-335,-1-2 0,1 1 0,0 0 0,0-1 0,0 1 0,0-1 0,1-1 0,-1 1 0,0 0 0,1-1 0,4 1-1,-32-26-2652,-8 2 3051,-99-75 8914,125 88-6329,17 4-1807,27 5-1188,-31 0 630,49 1-614,40 0-3534,-36-9-5954,-17-7-6073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6.995"/>
    </inkml:context>
    <inkml:brush xml:id="br0">
      <inkml:brushProperty name="width" value="0.025" units="cm"/>
      <inkml:brushProperty name="height" value="0.025" units="cm"/>
    </inkml:brush>
  </inkml:definitions>
  <inkml:trace contextRef="#ctx0" brushRef="#br0">139 74 14958,'0'0'14040,"-12"-1"-13693,8 0-326,1 0 0,-1 1 1,0-1-1,0 1 0,0 0 0,0 0 0,0 0 0,0 1 1,0 0-1,0-1 0,0 1 0,1 1 0,-1-1 0,0 0 1,1 1-1,-1 0 0,1 0 0,-1 0 0,1 0 0,0 0 1,0 1-1,0 0 0,0-1 0,0 1 0,1 0 0,-1 0 1,-2 5-1,5-7-7,-3 3 14,0-1 1,1 1 0,0 0 0,0-1 0,0 1 0,0 0-1,1 0 1,-1 1 0,1-1 0,-1 5 0,3-9-28,-1 0 1,0 0-1,1 1 1,-1-1-1,0 0 1,1 0-1,-1 0 1,0 0-1,1 1 1,-1-1-1,0 0 1,1 0-1,-1 0 1,0 0 0,1 0-1,-1 0 1,1 0-1,-1 0 1,0 0-1,1 0 1,-1 0-1,0 0 1,1-1-1,-1 1 1,0 0-1,1 0 1,-1 0-1,0 0 1,1 0-1,-1-1 1,0 1-1,1 0 1,-1 0 0,1-1-1,5-4 44,1 0-1,-1-1 1,0 1-1,0-1 1,-1 0-1,0-1 1,5-7-1,-5 6-22,1 1-1,-1 0 1,1 0-1,1 1 1,-1 0 0,11-8-1,-17 14-28,0 0 1,0 0-1,1 0 0,-1 0 0,0 0 1,0 0-1,0-1 0,1 1 1,-1 0-1,0 0 0,0 0 0,1 0 1,-1 0-1,0 0 0,0 0 0,1 0 1,-1 0-1,0 0 0,0 0 0,1 0 1,-1 1-1,0-1 0,0 0 0,0 0 1,1 0-1,-1 0 0,0 0 0,0 0 1,0 0-1,1 1 0,-1-1 0,0 0 1,0 0-1,0 0 0,0 1 1,1-1-1,-1 0 0,0 0 0,0 0 1,0 1-1,0-1 0,0 0 0,0 0 1,0 0-1,0 1 0,0-1 0,0 0 1,0 0-1,0 1 0,0-1 0,2 17-260,-2-12 211,14 136 454,-5 175-1,-9-303-285,-1 0 0,-1-1 1,1 1-1,-2-1 0,0 1 0,0-1 0,-1 0 0,-1 0 0,0 0 0,0-1 0,-1 1 1,-1-1-1,0-1 0,-1 1 0,-10 10 0,17-19-111,0-1-1,0 0 1,0 1-1,-1-1 1,1 0 0,0 0-1,-1 0 1,1 0 0,-1 0-1,1-1 1,-1 1-1,0 0 1,1-1 0,-1 1-1,0-1 1,1 1-1,-1-1 1,0 0 0,1 0-1,-1 0 1,0 0 0,0 0-1,1 0 1,-1 0-1,-2-1 1,2-1-1,0 1 0,1 0 1,-1-1-1,0 0 0,1 1 0,-1-1 1,1 0-1,-1 0 0,1 0 0,0 1 1,0-1-1,0-1 0,0 1 0,0 0 1,1 0-1,-2-3 0,-1-11-1,0 1 0,1-1 1,1 0-1,0-16 0,2 15 1,1 0 0,1 1 0,0-1 0,2 1 0,0 0 0,0 0 0,1 0 0,1 0 0,1 1 0,0 1 0,20-26 0,13-14 0,78-77 0,-85 95 0,-16 17 0,43-48 0,-57 62 0,-1 1 0,1-1 0,-1-1 0,0 1 0,-1 0 0,1-1 0,-1 0 0,0 1 0,0-1 0,-1 0 0,2-9 0,-3 14 0,0 0 0,0 0 0,0 0 0,0 0 0,0 0 0,0 0 0,0 0 0,0 0 0,0 0 0,0 0 0,-1 0 0,1 0 0,0 0 0,-1 0 0,1 1 0,-1-1 0,1 0 0,-1 0 0,1 0 0,-1 1 0,0-1 0,1 0 0,-1 1 0,0-1 0,1 0 0,-1 1 0,-1-1 0,0 0 0,1 1 0,-1 0 0,0-1 0,1 1 0,-1 0 0,0 0 0,0 0 0,1 0 0,-1 1 0,0-1 0,1 0 0,-1 1 0,0-1 0,-1 2 0,-3 0 0,1 1 0,-1 0 0,1 0 0,0 0 0,0 0 0,0 1 0,0 0 0,-4 5 0,0 4 0,0 0 0,1 1 0,1 0 0,0 0 0,1 1 0,0-1 0,1 1 0,1 1 0,1-1 0,0 1 0,1-1 0,0 1 0,1 21 0,1-35-34,0 0 1,0 0-1,1 0 0,-1 0 0,0 0 1,1 0-1,-1 0 0,1 0 1,0 0-1,0 0 0,-1 0 0,1 0 1,1-1-1,-1 1 0,0 0 1,0-1-1,1 1 0,-1 0 0,1-1 1,-1 0-1,1 1 0,2 1 1,0-2-134,-1 1 0,1-1 0,0 0 1,-1 0-1,1 0 0,0 0 1,0-1-1,0 1 0,0-1 0,-1 0 1,7-1-1,2 0-548,0-1-1,0-1 1,-1 0 0,1 0-1,-1-1 1,0-1 0,12-6-1,22-18-6224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27.373"/>
    </inkml:context>
    <inkml:brush xml:id="br0">
      <inkml:brushProperty name="width" value="0.025" units="cm"/>
      <inkml:brushProperty name="height" value="0.025" units="cm"/>
    </inkml:brush>
  </inkml:definitions>
  <inkml:trace contextRef="#ctx0" brushRef="#br0">0 22 10090,'1678'-10'7410,"33"0"-3599,-1661 10-3767,3-2 4,0 4-1,65 9 1,-109-8-454,-9 1-94,-20 3-732,-34 3-1787,-3-8-1567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950"/>
    </inkml:context>
    <inkml:brush xml:id="br0">
      <inkml:brushProperty name="width" value="0.025" units="cm"/>
      <inkml:brushProperty name="height" value="0.025" units="cm"/>
    </inkml:brush>
  </inkml:definitions>
  <inkml:trace contextRef="#ctx0" brushRef="#br0">1 242 13613,'0'0'11307,"54"10"-9097,-20-31-160,3-7-737,1-3-993,-2-3-256,-8 4-929,-5 0-1665,-14 3-2018,-9 0-1858,-7 3-9513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7.353"/>
    </inkml:context>
    <inkml:brush xml:id="br0">
      <inkml:brushProperty name="width" value="0.025" units="cm"/>
      <inkml:brushProperty name="height" value="0.025" units="cm"/>
    </inkml:brush>
  </inkml:definitions>
  <inkml:trace contextRef="#ctx0" brushRef="#br0">119 1 17008,'0'0'3609,"-9"1"-774,1 0-2373,0 0 0,0 1 0,1 0 1,-1 1-1,0-1 0,-9 6 1,14-6-432,0-1-1,0 1 1,1-1 0,-1 1 0,0 0 0,1 0 0,-1 0 0,1 0 0,0 0-1,0 1 1,0-1 0,0 1 0,0-1 0,0 1 0,1 0 0,-1 0 0,1 0-1,0 0 1,0 0 0,0 0 0,0 0 0,0 0 0,0 4 0,5-6-30,0 1 0,0-2 0,0 1 0,1 0 0,-1-1 0,0 0 1,0 0-1,0 0 0,5-1 0,-2 1 4,19 0-203,-2-1-854,47 5-1,-66-3 945,1 0-1,-1 0 1,1 0-1,-1 1 1,0-1-1,0 1 1,0 1 0,0-1-1,0 1 1,0 0-1,0 0 1,-1 0-1,0 1 1,5 3 0,-8-5 182,1 0 1,-1 1 0,0-1 0,1 0 0,-1 0 0,0 1-1,0-1 1,-1 0 0,1 1 0,0-1 0,-1 1 0,0-1 0,1 1-1,-1-1 1,0 1 0,0-1 0,-1 1 0,1-1 0,0 1-1,-1-1 1,0 0 0,1 1 0,-1-1 0,0 0 0,0 1 0,0-1-1,-1 0 1,1 0 0,0 0 0,-1 0 0,-2 3 0,-4 5 792,-1-1 0,0 0 1,0 0-1,-17 11 0,19-15-525,-1 0-1,1 0 0,-1-1 1,0 0-1,0-1 0,-10 4 1,17-7-374,-1 1 1,1-1-1,0 1 0,-1-1 1,1 0-1,0 1 0,-1-1 1,1 0-1,-1 0 0,1 0 1,0 0-1,-1 0 1,1 0-1,0-1 0,-1 1 1,1 0-1,0-1 0,-1 1 1,1-1-1,0 1 0,-1-1 1,1 0-1,0 1 1,0-1-1,0 0 0,0 0 1,0 0-1,0 0 0,0 0 1,0 0-1,0 0 0,0 0 1,1 0-1,-1 0 1,0-1-1,1 1 0,-1 0 1,1 0-1,-1-1 0,1 1 1,0 0-1,-1-1 0,1 1 1,0-1-1,0-1 1,0 0-609,-1 0 1,1 0 0,0-1 0,0 1-1,1 0 1,-1 0 0,1 0 0,0 0-1,-1 0 1,1 0 0,2-4 0,15-16-8095,1 7-2392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8.145"/>
    </inkml:context>
    <inkml:brush xml:id="br0">
      <inkml:brushProperty name="width" value="0.025" units="cm"/>
      <inkml:brushProperty name="height" value="0.025" units="cm"/>
    </inkml:brush>
  </inkml:definitions>
  <inkml:trace contextRef="#ctx0" brushRef="#br0">50 364 19314,'0'0'8478,"11"-2"-8281,-2 1-166,-1-1 1,1 0-1,-1 0 0,1-1 0,-1 0 0,9-5 1,-15 7 7,0 0-1,0 0 1,0 0 0,0 0 0,0-1 0,0 1 0,0-1 0,0 1 0,-1-1 0,1 0 0,-1 0 0,1 1-1,-1-1 1,1 0 0,-1 0 0,0-1 0,0 1 0,0 0 0,0 0 0,-1 0 0,1-1 0,-1 1-1,1 0 1,-1-1 0,0 1 0,1 0 0,-1-1 0,-1 1 0,1 0 0,0-1 0,0 1 0,-1 0 0,0-1-1,-1-2 1,2 4-20,-1 0 0,0 0 0,0 0 0,0 1-1,0-1 1,0 0 0,0 1 0,0-1 0,0 0-1,0 1 1,0 0 0,0-1 0,-1 1 0,1 0 0,0-1-1,0 1 1,0 0 0,0 0 0,-1 0 0,1 0-1,0 0 1,0 0 0,0 0 0,-1 1 0,1-1 0,-1 1-1,-33 9-184,27-5 175,1 0 1,0 1-1,1 0 0,-1 0 0,1 0 1,0 1-1,1 0 0,0 0 1,0 0-1,0 1 0,1-1 0,0 1 1,0 0-1,1 0 0,0 1 1,1-1-1,0 1 0,0-1 0,1 1 1,0 0-1,0 0 0,1 10 0,1-16-1,0-1-1,0 0 0,0 0 0,0 0 0,0 1 1,0-1-1,1 0 0,-1 0 0,1-1 0,-1 1 1,1 0-1,0 0 0,-1-1 0,1 1 0,0-1 1,0 0-1,0 1 0,0-1 0,1 0 0,-1 0 0,0 0 1,0-1-1,1 1 0,-1 0 0,0-1 0,1 0 1,-1 1-1,5-1 0,3 1 21,0-1 1,1 1-1,-1-2 1,0 0-1,15-2 1,-11-1-120,-1-1 1,1 0 0,-1-1 0,0 0-1,-1-1 1,0-1 0,0 0 0,0 0-1,-1-1 1,11-11 0,-10 8 48,-1 0 0,0 0 0,-1-1-1,0-1 1,-1 1 0,-1-2 0,0 1 0,9-23 0,-14 29 81,-1 0 0,0 0 0,-1 0 0,0 0 0,1-15 0,-2 23-43,0-1-1,-1 1 0,1-1 0,0 1 1,0-1-1,0 1 0,0-1 0,-1 1 0,1-1 1,0 1-1,0 0 0,-1-1 0,1 1 1,0-1-1,-1 1 0,1 0 0,0-1 0,-1 1 1,1 0-1,-1 0 0,1-1 0,0 1 1,-1 0-1,1 0 0,-1 0 0,1-1 0,-1 1 1,1 0-1,-1 0 0,1 0 0,-1 0 1,1 0-1,-1 0 0,1 0 0,0 0 0,-1 0 1,1 0-1,-1 0 0,1 0 0,-1 0 1,1 1-1,-1-1 0,1 0 0,-1 0 0,1 0 1,-1 1-1,1-1 0,0 0 0,-1 0 1,1 1-1,-1 0 0,-24 15-147,15-4 185,0 0 1,1 1-1,0 0 0,1 1 0,-11 27 1,15-31 89,0-1 1,1 2 0,0-1-1,1 0 1,0 1 0,0-1-1,1 1 1,1-1-1,1 19 1,-1-27-112,0 0 1,1 0-1,-1 0 1,1 0-1,-1 0 0,1 0 1,0-1-1,0 1 0,0 0 1,0 0-1,0-1 0,0 1 1,0 0-1,1-1 0,-1 1 1,0-1-1,1 0 0,-1 1 1,1-1-1,0 0 1,3 2-1,-1-2 9,-1 0 0,1 0 0,0 0 0,0 0-1,0 0 1,0-1 0,0 0 0,0 0 0,0 0 0,6-1 0,0-1 21,0 0 0,0 0 0,0-1 0,-1-1 0,1 1 1,-1-1-1,0-1 0,9-6 0,3-5 32,-2-1 0,0-1 0,-1 0 0,-1-2 0,0 0 0,-2-1 0,24-42 0,-28 43-6,-1 0 1,-1-1-1,-1 0 1,0 0-1,-2-1 0,-1 0 1,-1 0-1,0-1 0,0-28 1,-4 51-75,0 0 1,0 0-1,0-1 1,0 1-1,0 0 0,0 0 1,0 0-1,0-1 1,0 1-1,0 0 1,0 0-1,0 0 0,0 0 1,0-1-1,0 1 1,0 0-1,0 0 1,0 0-1,0-1 1,0 1-1,0 0 0,0 0 1,0 0-1,-1 0 1,1-1-1,0 1 1,0 0-1,0 0 0,0 0 1,0 0-1,0 0 1,-1 0-1,1-1 1,0 1-1,0 0 0,0 0 1,0 0-1,-1 0 1,1 0-1,0 0 1,0 0-1,0 0 1,-1 0-1,1 0 0,0 0 1,0 0-1,0 0 1,-1 0-1,1 0 1,0 0-1,0 0 0,0 0 1,-1 0-1,1 0 1,0 0-1,0 0 1,0 0-1,-1 1 1,-13 11-181,-13 21 86,-2 8 126,-45 81 1,67-107 47,0 0 0,0 0 1,2 1-1,0 0 0,0 0 0,2 0 1,0 1-1,1-1 0,0 27 0,2-41-72,0 0-1,0 1 0,0-1 0,1 0 0,-1 0 1,1 1-1,0-1 0,0 0 0,0 0 0,0 0 1,0 0-1,0 0 0,0 0 0,1 0 0,-1 0 1,1-1-1,-1 1 0,1 0 0,0-1 1,0 1-1,2 1 0,0-1 0,0 0-1,0-1 1,0 1-1,1-1 1,-1 0 0,0 0-1,1 0 1,-1 0-1,1-1 1,6 0 0,-2 0-2,0-1 1,0 0-1,-1 0 0,1-1 1,-1 0-1,0-1 1,1 1-1,-1-2 1,0 1-1,0-1 1,9-7-1,-14 9-139,1-1 0,-1-1 0,0 1 0,0 0 0,-1-1 0,1 0 0,-1 1 0,0-1 0,1 0 0,-2 0 0,1 0 0,1-6 0,-2 8 78,-1 1 0,0 0 0,0 0 0,0 0 0,0-1 0,0 1 0,0 0 0,0 0 0,0 0 1,0-1-1,-1 1 0,1 0 0,0 0 0,-1 0 0,1 0 0,-1 0 0,1 0 0,-1-1 0,0 1 1,1 0-1,-1 1 0,0-1 0,0 0 0,0 0 0,0 0 0,1 0 0,-1 1 0,0-1 0,-1 0 1,1 1-1,0-1 0,0 1 0,0-1 0,0 1 0,0 0 0,0-1 0,-1 1 0,1 0 0,0 0 1,0 0-1,0 0 0,-1 0 0,1 0 0,0 0 0,0 0 0,-2 1 0,0-1-411,1-1-1,-1 2 1,1-1 0,0 0-1,-1 0 1,1 1-1,0-1 1,-1 1 0,1 0-1,0 0 1,0 0-1,0 0 1,-1 0 0,1 0-1,-2 2 1,-15 19-9153,15-17 1095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9.043"/>
    </inkml:context>
    <inkml:brush xml:id="br0">
      <inkml:brushProperty name="width" value="0.025" units="cm"/>
      <inkml:brushProperty name="height" value="0.025" units="cm"/>
    </inkml:brush>
  </inkml:definitions>
  <inkml:trace contextRef="#ctx0" brushRef="#br0">5 386 9289,'-5'11'13223,"16"-16"-9324,17-17-2460,93-120 1400,-107 123-2542,-1 0 0,-1-1 0,-1 0-1,0-1 1,-2 0 0,8-25 0,-16 44-297,0-1 0,-1 0 0,1 1 0,0-1 0,-1 0 0,0 0 0,0 0 0,0 1 0,0-1 0,0 0 0,0 0 0,-1 0 0,1 1 0,-1-1 0,-2-5 0,2 7 0,0 0 0,0 0 0,0 0 0,0 0 0,-1 0 0,1 0 0,0 0 0,-1 0 0,1 1 0,0-1 0,-1 0 0,1 1 0,-1-1 0,1 1 0,-1 0 0,1 0 0,-1-1 0,1 1 0,-1 0 0,0 0 0,1 0 0,-1 0 0,1 1 0,-1-1 0,1 0 0,-1 1 0,1-1 0,-1 1 0,-1 0 0,0 0 0,0 1 0,0-1 0,0 1 0,0 0 0,1 0 0,-1 0 0,1 0 0,-1 0 0,1 0 0,0 1 0,0-1 0,0 1 0,-2 3 0,-24 43 0,21-36 0,-5 10 4,2 0 0,-16 50 0,23-63-10,0 1 0,1 0 0,0 0 0,1 0 0,0 0 0,1 0 0,1 0 0,-1 0 0,5 18 0,-4-25-146,0-1 1,0 1-1,1-1 0,0 0 1,0 0-1,0 1 0,0-1 0,0-1 1,0 1-1,1 0 0,-1 0 1,6 3-1,24 12-5499,-9-12-2213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9.757"/>
    </inkml:context>
    <inkml:brush xml:id="br0">
      <inkml:brushProperty name="width" value="0.025" units="cm"/>
      <inkml:brushProperty name="height" value="0.025" units="cm"/>
    </inkml:brush>
  </inkml:definitions>
  <inkml:trace contextRef="#ctx0" brushRef="#br0">241 47 18129,'0'0'8205,"-10"-8"-6539,6 4-1552,-1 0 1,0 0-1,-1 1 1,1 0-1,0-1 1,-1 2-1,0-1 0,1 1 1,-1 0-1,0 0 1,0 0-1,-1 1 1,1 0-1,0 0 1,0 1-1,-1 0 1,1 0-1,0 0 0,0 1 1,0 0-1,-1 0 1,1 0-1,0 1 1,-11 5-1,11-5-3,-36 19 272,40-20-383,1 0 0,-1-1 0,0 1 0,1 0 0,-1 1 1,1-1-1,-1 0 0,1 0 0,-1 1 0,1-1 0,0 1 1,0-1-1,-1 1 0,1-1 0,0 1 0,1 0 0,-1-1 1,-1 3-1,34-1-362,-28-3 302,144-4-2027,-147 4 2073,1 0 0,-1 0-1,0 0 1,0 0 0,1 0 0,-1 0 0,0 0 0,0 0 0,0 1 0,1-1 0,-1 0 0,0 1 0,0-1 0,0 1 0,0-1 0,0 1 0,0 0 0,0-1 0,0 1 0,0 0-1,0 0 1,0 0 0,0 0 0,0 0 0,-1 0 0,1 0 0,0 0 0,-1 0 0,1 0 0,-1 0 0,1 0 0,-1 0 0,1 0 0,-1 1 0,0-1 0,0 0 0,0 0-1,1 1 1,-1-1 0,0 0 0,-1 2 0,1 0 76,-1 1-1,0-1 1,1 1-1,-2-1 0,1 0 1,0 1-1,-1-1 1,1 0-1,-1 0 0,0 0 1,0 0-1,0 0 1,0-1-1,-4 4 1,-8 6 354,-1 0 0,-1-1 0,-17 10 0,26-17-466,0 0 0,-1 0 0,0-1 0,0 0 0,0 0 0,0-1 0,0 0 0,-1 0-1,-9 0 1,17-2-51,1-1 1,0 1-1,-1 0 0,1 0 0,0 0 0,-1 0 0,1-1 0,0 1 0,0 0 0,-1 0 0,1-1 0,0 1 0,0 0 0,-1-1 1,1 1-1,0 0 0,0-1 0,0 1 0,0 0 0,0-1 0,-1 1 0,1 0 0,0-1 0,0 1 0,0 0 0,0-1 0,0 1 1,0 0-1,0-1 0,0 1 0,0 0 0,0-1 0,0 1 0,0 0 0,1-1 0,-1 1 0,0-1 0,0 1 0,0 0 0,0 0 1,1-1-1,-1 1 0,0 0 0,0-1 0,0 1 0,1 0 0,-1-1 0,11-17-4055,11-2-1594,6-1-1739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0.219"/>
    </inkml:context>
    <inkml:brush xml:id="br0">
      <inkml:brushProperty name="width" value="0.025" units="cm"/>
      <inkml:brushProperty name="height" value="0.025" units="cm"/>
    </inkml:brush>
  </inkml:definitions>
  <inkml:trace contextRef="#ctx0" brushRef="#br0">11 339 11755,'0'0'16314,"-1"10"-16100,-1-3-199,0 3 16,0 0 0,0 1 1,1-1-1,1 20 0,0-29-19,1 0 0,0 0 1,-1 0-1,1 0 1,0 0-1,0 0 0,0 0 1,-1-1-1,1 1 0,0 0 1,0 0-1,0-1 1,0 1-1,1-1 0,-1 1 1,0-1-1,0 1 1,0-1-1,0 0 0,1 0 1,-1 1-1,0-1 0,0 0 1,0 0-1,1 0 1,-1 0-1,0 0 0,0-1 1,0 1-1,3-1 1,40-8 435,-27 3-404,0-2 0,-1 0-1,0-1 1,-1-1 0,0-1-1,0 0 1,-1 0-1,-1-1 1,19-21 0,-23 22-30,0 0 1,0-1-1,-1 1 1,-1-2-1,0 1 1,-1-1-1,0 0 1,-1 0-1,0-1 1,-1 1-1,0-1 0,2-23 1,-6 31-10,0 1 0,-1 0 1,1 0-1,-1 0 0,0 0 0,0 0 1,-1 0-1,1 0 0,-1 0 0,0 0 1,0 1-1,-1-1 0,1 1 0,-1-1 0,0 1 1,-1 0-1,1 0 0,-1 0 0,1 1 1,-1-1-1,0 1 0,0 0 0,-1 0 1,1 0-1,-1 1 0,1 0 0,-1-1 1,0 2-1,0-1 0,0 0 0,0 1 0,0 0 1,0 0-1,0 1 0,0-1 0,0 1 1,-1 0-1,1 1 0,0-1 0,0 1 1,0 0-1,0 0 0,0 1 0,0-1 0,0 1 1,0 0-1,1 0 0,-1 1 0,1 0 1,-6 4-1,-3 3 71,1 0-1,1 1 1,-1 1 0,2 0 0,0 0-1,-10 16 1,14-19 47,1 0-1,0 0 1,1 0 0,0 1-1,0-1 1,1 1-1,0 0 1,1 0 0,0 0-1,-1 17 1,4-25-119,-1-1 1,0 1-1,1 0 0,-1 0 0,1-1 1,-1 1-1,1-1 0,0 1 0,0-1 1,0 1-1,0-1 0,0 1 1,0-1-1,0 0 0,0 0 0,1 1 1,-1-1-1,0 0 0,1 0 1,-1 0-1,1 0 0,-1-1 0,1 1 1,-1 0-1,1-1 0,0 1 0,-1-1 1,1 1-1,0-1 0,0 0 1,-1 0-1,3 0 0,11 2 17,0-1 1,28-2-1,-23 0-125,29-1-477,35 2-904,-83 1 1473,0-1-1,0 0 0,1 1 0,-1-1 0,0 1 0,0 0 0,0-1 0,0 1 0,0 0 0,0 0 1,0 0-1,0 0 0,0 0 0,0 0 0,0 0 0,0 0 0,-1 0 0,1 0 0,-1 0 0,1 0 0,0 1 1,-1-1-1,0 0 0,1 0 0,-1 1 0,0-1 0,0 0 0,1 1 0,-1 1 0,-1 47 62,1-34-25,-2 3-265,0 25 344,9-29-2572,-6-15 2169,-1 1 1,1-1-1,0 1 0,0-1 1,-1 0-1,1 1 0,0-1 1,0 0-1,0 0 0,0 1 1,-1-1-1,1 0 0,0 0 0,0 0 1,0 0-1,0 0 0,0 0 1,-1 0-1,2-1 0,16-3-5663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1.849"/>
    </inkml:context>
    <inkml:brush xml:id="br0">
      <inkml:brushProperty name="width" value="0.025" units="cm"/>
      <inkml:brushProperty name="height" value="0.025" units="cm"/>
    </inkml:brush>
  </inkml:definitions>
  <inkml:trace contextRef="#ctx0" brushRef="#br0">115 305 18033,'-9'4'3401,"0"-1"-2918,-51 27 3900,57-29-4223,1 1 0,-1-1 0,1 1 1,-1 0-1,1 0 0,0 0 0,0 0 1,0 0-1,0 1 0,1-1 1,-1 1-1,1-1 0,-1 1 0,1-1 1,0 1-1,0 0 0,0 0 0,0 0 1,0-1-1,1 1 0,-1 6 1,2-8-153,-1 0 1,1-1-1,0 1 1,-1 0-1,1 0 1,0 0-1,0-1 1,0 1-1,0 0 1,0-1-1,0 1 1,0-1-1,0 1 1,0-1-1,0 1 1,0-1-1,0 0 1,0 0-1,0 1 1,1-1-1,-1 0 1,0 0-1,0 0 1,0 0-1,0 0 1,0-1-1,0 1 1,3-1-1,37-5 141,-33 3-155,-1 0 0,1-1 0,-1 1 0,1-1 0,-1-1 0,0 0 0,-1 0 0,1 0 0,-1-1 0,0 1 0,0-2 0,-1 1 0,1 0 0,-2-1 0,1 0 0,-1-1 0,0 1 0,0 0 0,-1-1 0,0 0 0,0 0 0,-1 0 0,0 0 0,1-16 0,-3 24 6,0 0-1,1 0 0,-1-1 1,0 1-1,0 0 1,0 0-1,0-1 0,0 1 1,0 0-1,0 0 1,0-1-1,0 1 1,0 0-1,-1 0 0,1-1 1,0 1-1,0 0 1,0 0-1,0-1 1,0 1-1,0 0 0,0 0 1,-1 0-1,1-1 1,0 1-1,0 0 0,0 0 1,0 0-1,-1-1 1,1 1-1,0 0 1,0 0-1,-1 0 0,1 0 1,0 0-1,0 0 1,-1 0-1,1 0 0,0-1 1,0 1-1,-1 0 1,1 0-1,-13 7-69,-8 16 42,15-13 98,0 0-1,1 1 1,0-1-1,1 1 0,0 0 1,0 1-1,1-1 1,1 0-1,-3 24 0,5-34-54,0 0-1,1 0 1,-1 0-1,0 0 0,0 1 1,1-1-1,-1 0 1,1 0-1,-1 0 0,1 0 1,-1 0-1,1 0 1,-1 0-1,1 0 1,0 0-1,0 0 0,0 0 1,-1-1-1,1 1 1,0 0-1,0-1 0,0 1 1,0 0-1,0-1 1,0 1-1,0-1 1,0 1-1,1-1 0,-1 0 1,0 1-1,0-1 1,0 0-1,0 0 0,1 0 1,-1 0-1,0 0 1,0 0-1,0 0 1,0 0-1,1-1 0,-1 1 1,0 0-1,1-1 1,4 0 58,0-1-1,0 1 1,0-1 0,-1 0 0,1-1 0,-1 1 0,8-6-1,2-3-53,-2 0 0,1-1 0,-2-1-1,1 0 1,-2-1 0,19-29-1,-23 32-100,-1 0 0,0-1 0,-1 0-1,0 0 1,-1 0 0,0 0 0,-1-1-1,0 1 1,-1-1 0,0-17-1,-2 29 75,0 1 0,0 0 0,1 0-1,-1 0 1,0 0 0,0 0 0,0 0-1,0-1 1,0 1 0,0 0 0,0 0-1,0 0 1,0 0 0,0 0 0,0-1-1,0 1 1,0 0 0,0 0-1,0 0 1,-1 0 0,1 0 0,0-1-1,0 1 1,0 0 0,0 0 0,0 0-1,0 0 1,0 0 0,0 0 0,0 0-1,0-1 1,-1 1 0,1 0 0,0 0-1,0 0 1,0 0 0,0 0 0,0 0-1,0 0 1,-1 0 0,1 0 0,0 0-1,0 0 1,0 0 0,0 0-1,0 0 1,-1 0 0,1 0 0,0 0-1,0 0 1,0 0 0,0 0 0,0 0-1,-1 0 1,-8 8-133,-6 14 112,18-27 25,3-7-6,0-1 0,0 0 0,-1 0 0,-1 0 0,5-20 0,-11 7 56,2 25-44,0 1 1,0 0-1,0 0 1,0 0-1,0-1 1,-1 1-1,1 0 1,0 0-1,0 0 1,0 0-1,0-1 1,-1 1-1,1 0 1,0 0-1,0 0 0,0 0 1,-1 0-1,1-1 1,0 1-1,0 0 1,0 0-1,-1 0 1,1 0-1,0 0 1,0 0-1,-1 0 1,1 0-1,0 0 1,0 0-1,0 0 1,-1 0-1,1 0 1,0 0-1,0 0 1,-1 0-1,1 0 1,0 1-1,0-1 1,0 0-1,-1 0 0,1 0 1,0 0-1,0 0 1,0 0-1,-1 1 1,-2 2 33,0 0 0,0 1 0,0 0 0,0-1 0,1 1 0,-1 0 0,-2 8 0,-20 50 198,3 2-1,3 0 0,3 2 1,-10 77-1,13-61 19,-5-1-1,-28 83 1,51-226-252,7-1-364,-6 19-364,3 0 0,1 1 0,2 0 0,26-59 0,-38 102 726,0 0 0,0 0 0,0 0-1,0 0 1,0 0 0,0 0 0,0 0-1,0 1 1,0-1 0,1 0 0,-1 0-1,0 0 1,0 0 0,0 0 0,0 0 0,0 0-1,0 0 1,0 0 0,0 0 0,0 0-1,0 0 1,1 0 0,-1 0 0,0 0-1,0 0 1,0 0 0,0 0 0,0 0-1,0 0 1,0 0 0,0 0 0,1 0 0,-1 0-1,0 0 1,0 0 0,0 0 0,0 0-1,0 0 1,0 0 0,0 0 0,0 0-1,0 0 1,0-1 0,0 1 0,0 0 0,1 0-1,-1 0 1,0 0 0,0 0 0,0 0-1,0 0 1,0 0 0,0 0 0,0 0-1,0-1 1,0 1 0,0 0 0,0 0 0,0 0-1,0 0 1,0 0 0,0 0 0,0 0-1,0 0 1,0 0 0,0-1 0,2 14-29,-2-10 34,0-1 0,0 1 0,1-1 0,-1 1 1,0-1-1,1 1 0,0-1 0,-1 0 0,1 1 0,0-1 0,0 0 1,0 1-1,1-1 0,-1 0 0,0 0 0,1 0 0,0 0 0,-1 0 1,5 3-1,-2-5 36,1 1 0,-1-1 0,1 0 0,-1 0 0,1-1 0,-1 1 0,1-1 0,-1 0 0,1 0 0,-1 0 0,0-1 0,1 1 0,-1-1 0,0 0 0,0-1 0,-1 1 0,1-1 0,0 1 0,-1-1 0,1 0-1,3-4 1,5-5-14,0-1 0,-1 0 0,0-1 0,11-19 0,-8 7 60,-2-1 1,-1 0-1,-1-1 1,-1 0-1,-2-1 1,-1 1-1,-1-1 0,1-30 1,-11 119 532,-15 119 360,-10-11-204,30-185-774,0-1 0,-2 0 0,1 1 0,-2-1 0,-1 1 0,0 0 0,-1 0 0,0 0 0,-9-16 0,17 35-123,1 1 0,0-1 0,0 0 0,0 0 0,0 0 0,0 0 0,0-1 0,0 0 0,0 0 1,1 0-1,-1 0 0,0 0 0,1-1 0,-1 0 0,5 0 0,0 0-119,-1 1 0,1-1 1,0-1-1,-1 1 0,1-1 1,0-1-1,-1 0 0,16-5 0,-5-6 340,0-2 0,-1 0 0,0 0 0,-1-2 0,-1 0 0,-1-1 0,0-1-1,-1 0 1,-1-1 0,-1 0 0,13-32 0,-24 51-33,0 0 0,0-1 0,-1 1 0,1-1 0,-1 1 0,1-1 0,-1 1 0,1-1 0,-1 1 0,0-1 0,0 0 0,0 1 0,0-1 0,0 1 0,0-4 0,-1 5-36,1 0-1,-1-1 1,1 1-1,-1 0 1,1 0 0,0 0-1,-1-1 1,1 1-1,-1 0 1,1 0-1,-1 0 1,1 0 0,-1 0-1,1 0 1,-1 0-1,1 0 1,-1 0 0,1 0-1,-1 0 1,1 0-1,-1 1 1,1-1-1,-1 0 1,1 0 0,-1 0-1,1 1 1,0-1-1,-1 0 1,1 0-1,-1 1 1,-5 3 40,1-1 1,0 1 0,0 0-1,0 0 1,0 1-1,-5 6 1,-7 12-11,1 2-1,1 0 1,1 1 0,-15 39-1,24-53-37,1 1-1,0 0 0,1 0 0,0 0 0,1 0 0,0 0 0,1 1 0,1-1 1,0 0-1,1 1 0,0-1 0,4 14 0,-4-23-269,0 1 1,1-1-1,0 0 0,0 0 0,0 0 1,1 0-1,-1 0 0,1-1 0,0 1 1,0-1-1,0 0 0,0 0 0,1 0 1,-1 0-1,1 0 0,0-1 1,-1 1-1,1-1 0,1 0 0,-1 0 1,0-1-1,0 1 0,1-1 0,-1 0 1,0 0-1,1-1 0,-1 1 0,1-1 1,-1 0-1,1 0 0,5-1 0,16-3-6589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2.176"/>
    </inkml:context>
    <inkml:brush xml:id="br0">
      <inkml:brushProperty name="width" value="0.025" units="cm"/>
      <inkml:brushProperty name="height" value="0.025" units="cm"/>
    </inkml:brush>
  </inkml:definitions>
  <inkml:trace contextRef="#ctx0" brushRef="#br0">26 0 21140,'-11'17'2338,"3"-1"993,2 2-992,6-2-610,0-1-800,0-6-641,12 0-192,1-4-352,-5-5-1826,0 0-2979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127"/>
    </inkml:context>
    <inkml:brush xml:id="br0">
      <inkml:brushProperty name="width" value="0.025" units="cm"/>
      <inkml:brushProperty name="height" value="0.025" units="cm"/>
    </inkml:brush>
  </inkml:definitions>
  <inkml:trace contextRef="#ctx0" brushRef="#br0">43 102 13933,'1'-10'2269,"1"-6"-2421,1-18 4857,-2 23-55,-4 42-3016,-16 117-187,7-75-1207,4 0 0,1 103 0,11-171-565,5-12 75,6-11-242,-5-2-95,-2-1 1,0 1-1,-1-1 1,-1-1 0,-1 1-1,4-38 1,-5 19 465,-3 0 0,-6-74-1,1 94 505,1 24 217,2 37-243,11-8-189,0-1-1,2 0 1,2 0-1,1-1 1,1-1-1,1 0 1,24 28-1,-36-51-106,0 0 0,0 0 1,1-1-1,0 0 0,10 8 0,-15-13 4,1 0 1,0 0-1,-1 1 1,1-2-1,0 1 1,-1 0-1,1 0 0,0 0 1,0-1-1,0 1 1,0-1-1,-1 0 1,1 1-1,0-1 1,0 0-1,0 0 1,0 0-1,0 0 0,0 0 1,0-1-1,0 1 1,0-1-1,-1 1 1,1-1-1,0 0 1,0 0-1,0 1 0,-1-1 1,1 0-1,-1-1 1,3 0-1,4-7 88,0 1-1,-1-1 0,0 0 1,0-1-1,-1 0 0,0 0 1,-1 0-1,8-19 0,-5 6-38,0-1 0,-2 0-1,4-27 1,-7 30 120,-1 0-1,0-1 1,-2 1 0,-3-29-1,3 43-187,-1 0-1,0 1 0,-1-1 1,0 0-1,0 1 1,0-1-1,-1 1 1,0 0-1,0 0 0,0 0 1,-1 0-1,0 1 1,0-1-1,0 1 1,-1 0-1,0 0 0,-7-6 1,11 10-44,0 0-1,0 1 1,0-1 0,1 0 0,-1 1 0,0-1-1,0 1 1,0-1 0,0 1 0,0-1-1,0 1 1,0 0 0,0 0 0,-1-1-1,1 1 1,0 0 0,0 0 0,0 0 0,0 0-1,0 0 1,0 0 0,0 0 0,0 1-1,0-1 1,-2 1 0,2 0-7,0 0 0,1-1 0,-1 1 1,0 1-1,1-1 0,-1 0 0,1 0 0,-1 0 0,1 0 0,-1 0 0,1 0 1,0 0-1,-1 1 0,1-1 0,0 0 0,0 0 0,0 1 0,0 1 1,1 2-35,-1 0 1,1 0 0,-1 0 0,1 0 0,1 0 0,-1 0 0,1 0 0,0-1 0,4 9 0,-3-9-301,1 0 1,0 0 0,0-1-1,0 1 1,0-1 0,0 0-1,0 0 1,7 2 0,22 3-9979,-24-8 1925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499"/>
    </inkml:context>
    <inkml:brush xml:id="br0">
      <inkml:brushProperty name="width" value="0.025" units="cm"/>
      <inkml:brushProperty name="height" value="0.025" units="cm"/>
    </inkml:brush>
  </inkml:definitions>
  <inkml:trace contextRef="#ctx0" brushRef="#br0">18 97 19122,'0'0'4805,"-3"9"-3209,0-1-1351,0 0 1,1 1-1,0-1 0,0 0 1,1 1-1,0-1 1,0 14-1,1-19-218,0-1-1,1 1 0,-1 0 1,1-1-1,-1 1 1,1-1-1,0 1 0,0 0 1,0-1-1,1 0 1,-1 1-1,0-1 0,1 0 1,-1 1-1,1-1 1,0 0-1,0 0 0,0-1 1,0 1-1,0 0 1,0-1-1,1 1 0,-1-1 1,0 1-1,1-1 1,-1 0-1,1 0 0,-1 0 1,1-1-1,0 1 1,-1 0-1,6-1 0,-3 1 17,0-1-1,0 0 0,0-1 0,0 1 0,0-1 0,0 0 0,0 0 1,0-1-1,0 1 0,0-1 0,-1 0 0,1 0 0,0-1 0,-1 1 0,0-1 1,0 0-1,0 0 0,0-1 0,0 1 0,-1-1 0,1 0 0,-1 0 1,0 0-1,0 0 0,0 0 0,-1-1 0,3-6 0,0 2 174,-1-1 0,0 0 0,0-1 0,-1 1 0,-1-1 0,0 1 0,0-1 0,-1 0 0,0 1 0,-1-1 0,0 0 0,-2-12 0,2 22-213,0-1 0,-1 1 0,1 0 0,0 0 1,0 0-1,0 0 0,-1 0 0,1 0 0,-1 0 0,1 0 0,-1 0 0,1 0 0,-1 0 0,1 0 0,-1 0 0,0 0 0,0 1 0,1-1 0,-1 0 0,0 0 1,0 1-1,0-1 0,0 0 0,0 1 0,0-1 0,0 1 0,-1-1 0,1 1-15,0 1-1,0-1 1,1 0 0,-1 1-1,0-1 1,0 1 0,0-1 0,1 1-1,-1-1 1,0 1 0,1 0-1,-1-1 1,0 1 0,1 0-1,-1 0 1,1-1 0,-1 1 0,1 0-1,0 0 1,-1 0 0,1 0-1,0-1 1,-1 1 0,1 0-1,0 0 1,0 0 0,0 0-1,0 0 1,0 0 0,0 0 0,0 0-1,0 1 1,0 3 6,-1 23-10,3 49 1,-2-70 13,1 0 1,0 0-1,1 0 0,0-1 1,0 1-1,0 0 0,1-1 1,0 1-1,0-1 0,0 0 1,1 0-1,8 9 0,-10-13-25,0 0 1,0 0-1,0 0 0,0-1 0,0 1 0,1 0 1,-1-1-1,1 0 0,-1 1 0,1-1 0,-1 0 1,1-1-1,0 1 0,0 0 0,-1-1 0,1 1 1,0-1-1,0 0 0,4 0 0,-2-1-264,0 0 0,0 0 0,0-1-1,0 1 1,-1-1 0,1 0 0,-1-1-1,1 1 1,-1-1 0,5-4 0,3-2-1348,-1-1 1,0-1-1,0 0 1,-2-1-1,1 0 1,10-18-1,3-14-5349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893"/>
    </inkml:context>
    <inkml:brush xml:id="br0">
      <inkml:brushProperty name="width" value="0.025" units="cm"/>
      <inkml:brushProperty name="height" value="0.025" units="cm"/>
    </inkml:brush>
  </inkml:definitions>
  <inkml:trace contextRef="#ctx0" brushRef="#br0">55 0 13389,'0'0'11205,"-5"11"-10943,-7 30 646,1 1 0,2-1 1,2 2-1,2-1 1,0 77-1,5-117-883,0 0 0,0 0-1,0 0 1,0-1 0,0 1 0,0 0 0,0 0 0,1-1-1,-1 1 1,0 0 0,1 0 0,0-1 0,-1 1-1,1 0 1,0-1 0,0 1 0,0-1 0,0 1 0,0-1-1,0 0 1,0 1 0,1-1 0,-1 0 0,2 2-1,-1-3 6,0 1 0,0-1-1,0 0 1,0 1-1,1-1 1,-1 0 0,0 0-1,0 0 1,0 0-1,0-1 1,0 1 0,0-1-1,0 1 1,0-1-1,0 0 1,4-1 0,6-4 37,-1-1 0,0 0 0,-1 0 0,0-1 1,14-13-1,-14 10-32,-3 4-36,0-1 1,0 1-1,1 1 1,0-1-1,9-4 1,-16 10-5,0 1 0,0-1 1,-1 1-1,1-1 0,0 1 0,0 0 0,0-1 1,0 1-1,0 0 0,0 0 0,0 0 1,0 0-1,0 0 0,0 0 0,0 0 0,0 0 1,0 0-1,0 1 0,0-1 0,0 0 0,0 0 1,2 2-1,-2-1-7,0 0 0,1 1 0,-1-1 0,0 1 0,0 0 0,0-1-1,0 1 1,0 0 0,-1-1 0,1 1 0,0 0 0,-1 0 0,0 0 0,1 0 0,-1 0 0,0 3 0,1 18 10,0-1-1,-2 0 1,-1 1 0,-8 39 0,5-30 77,5-31-65,0 0 1,0-1-1,0 1 0,0-1 1,0 1-1,0-1 1,1 1-1,-1-1 0,0 1 1,0-1-1,1 1 1,-1-1-1,0 1 0,1-1 1,-1 1-1,0-1 0,1 1 1,-1-1-1,1 0 1,-1 1-1,0-1 0,1 0 1,-1 1-1,1-1 1,-1 0-1,1 0 0,0 0 1,-1 1-1,1-1 0,-1 0 1,1 0-1,-1 0 1,1 0-1,-1 0 0,1 0 1,0 0-1,-1 0 1,1 0-1,-1 0 0,1 0 1,-1 0-1,1-1 0,-1 1 1,1 0-1,-1 0 1,2-1-1,30-8 68,-31 9-68,20-7-78,42-18-78,-28 1-2832,-34 23 2560,0 0 1,0 0-1,-1-1 0,1 1 0,0 0 1,0 0-1,-1-1 0,1 1 1,-1 0-1,1-1 0,-1 1 0,0 0 1,1-1-1,-1 1 0,0-1 0,0 1 1,0-1-1,0 1 0,0-2 1,-2-15-7287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4.602"/>
    </inkml:context>
    <inkml:brush xml:id="br0">
      <inkml:brushProperty name="width" value="0.025" units="cm"/>
      <inkml:brushProperty name="height" value="0.025" units="cm"/>
    </inkml:brush>
  </inkml:definitions>
  <inkml:trace contextRef="#ctx0" brushRef="#br0">226 140 12940,'16'-140'9342,"-13"260"-5738,-6-76-3207,-2-1 0,-20 78 0,-36 83 1410,45-154-1004,27-125-622,2 8-763,-3-1 0,3-111 1,-13 217 566,3 1 0,1 0 0,2-1 0,2 0 0,1-1 1,2 1-1,1-2 0,19 39 0,-25-64 9,0-1 0,0 0 0,1 0 1,10 11-1,-15-19 9,0 0 0,0 1 1,0-1-1,0 0 1,0 0-1,0-1 0,1 1 1,-1 0-1,1-1 0,-1 0 1,1 1-1,0-1 1,0 0-1,-1 0 0,1-1 1,0 1-1,0 0 0,0-1 1,0 0-1,0 0 0,-1 0 1,7 0-1,-8-1 17,0 0 0,0 0 0,0 0 0,0 0 0,0 1 0,0-1 0,0-1 0,0 1 0,0 0 0,0 0 0,-1 0 0,1 0 0,0-1 0,-1 1-1,1 0 1,-1 0 0,0-1 0,1 1 0,-1 0 0,0-1 0,0 1 0,0-1 0,0 1 0,0 0 0,0-1 0,0 1 0,0 0 0,0-1 0,-1-1 0,-11-42 481,4 30-417,-1 0 0,-1 0 0,0 1 0,-1 0 0,-1 1 0,0 0 1,-22-17-1,3 5-93,0 2 0,-46-25 0,18 19-29,55 27 51,0 1 1,-1-1-1,1 1 0,0 0 0,0 0 0,-1 1 0,1-1 1,0 1-1,-1 0 0,1 0 0,-1 1 0,-5 0 0,10-1-8,-1 0 0,1 1 1,0-1-1,-1 0 0,1 0 0,-1 0 0,1 0 0,0 1 0,-1-1 0,1 0 0,0 0 0,-1 1 0,1-1 1,0 0-1,-1 0 0,1 1 0,0-1 0,0 0 0,-1 1 0,1-1 0,0 0 0,0 1 0,0-1 1,0 1-1,-1-1 0,1 0 0,0 1 0,0-1 0,0 1 0,0-1 0,0 1 0,0-1 0,0 0 0,0 1 1,0-1-1,0 1 0,0-1 0,0 0 0,1 1 0,-1-1 0,0 1 0,0-1 0,0 0 0,1 1 0,13 15 113,-6-13-90,0 0 1,1 0-1,-1 0 0,1-1 0,0-1 0,-1 1 1,1-2-1,17 1 0,75-8 167,-67 1-185,57-16 0,-11-6-2737,-28 3-3401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4.266"/>
    </inkml:context>
    <inkml:brush xml:id="br0">
      <inkml:brushProperty name="width" value="0.025" units="cm"/>
      <inkml:brushProperty name="height" value="0.025" units="cm"/>
    </inkml:brush>
  </inkml:definitions>
  <inkml:trace contextRef="#ctx0" brushRef="#br0">0 1 17232,'0'0'7111,"70"0"-6951,-22 0-96,4 2-672,-1 2-1410,-2 0-1666,-3 1-3939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4.611"/>
    </inkml:context>
    <inkml:brush xml:id="br0">
      <inkml:brushProperty name="width" value="0.025" units="cm"/>
      <inkml:brushProperty name="height" value="0.025" units="cm"/>
    </inkml:brush>
  </inkml:definitions>
  <inkml:trace contextRef="#ctx0" brushRef="#br0">0 153 17136,'0'0'7111,"10"2"-5947,-5-1-1102,-1-1 0,0 1 0,1-1 0,-1 0 1,1 0-1,-1 0 0,0-1 0,1 0 0,-1 0 0,0 0 1,1 0-1,-1-1 0,0 1 0,0-1 0,0 0 0,0 0 1,-1-1-1,1 1 0,-1-1 0,1 0 0,-1 0 0,0 0 1,0 0-1,0-1 0,0 1 0,-1-1 0,1 1 0,-1-1 1,0 0-1,3-8 0,-3 8 26,-1-1 0,1 1 0,-1-1 0,0 1 0,0-1 0,0 1 0,-1-1 0,1 1 0,-1-1 0,0 1 0,-2-9 0,2 12-66,0-1 0,-1 1 0,1 0 0,0-1 1,-1 1-1,1 0 0,-1 0 0,0 0 0,1 0 1,-1-1-1,0 1 0,0 0 0,0 0 1,1 0-1,-1 1 0,0-1 0,0 0 0,0 0 1,-1 0-1,1 1 0,0-1 0,0 1 0,0-1 1,0 1-1,-1-1 0,1 1 0,0-1 1,-1 1-1,1 0 0,0 0 0,0 0 0,-1 0 1,1 0-1,0 0 0,-1 0 0,1 0 0,0 0 1,-1 1-1,1-1 0,0 1 0,0-1 1,0 1-1,-1-1 0,0 2 0,-2 0-20,0 0 0,1 0 0,0 1 0,-1 0 0,1 0 1,0-1-1,0 2 0,1-1 0,-1 0 0,1 1 0,-1-1 0,1 1 0,0-1 0,0 1 0,1 0 0,-1 0 0,1 0 0,0 0 0,-1 6 1,-1 3 19,0 1 1,2-1 0,-1 1-1,2 23 1,0-36-11,0 1 1,0 0-1,1 0 0,-1-1 0,0 1 1,1 0-1,-1-1 0,1 1 1,0 0-1,-1-1 0,1 1 1,0-1-1,0 1 0,0-1 1,0 0-1,0 1 0,0-1 1,1 0-1,-1 0 0,0 0 0,1 0 1,-1 0-1,2 1 0,1 0 21,-1-1-1,1 0 0,-1 0 0,1 0 0,-1 0 1,1-1-1,0 0 0,0 0 0,-1 0 0,6 0 1,3-2 34,-1 1 0,0-2 1,0 0-1,0 0 0,-1-1 1,13-6-1,1-4 7,36-29-1,13-7 20,-73 50-95,1 0-1,-1-1 1,0 1-1,1 0 1,-1 0-1,0 0 1,1 0-1,-1-1 1,1 1-1,-1 0 1,0 0 0,1 0-1,-1 0 1,0 0-1,1 0 1,-1 0-1,1 0 1,-1 0-1,0 0 1,1 0-1,-1 1 1,1-1-1,-1 0 1,0 0-1,1 0 1,-1 0-1,0 0 1,1 1-1,-1-1 1,0 0-1,1 0 1,-1 1 0,0-1-1,0 0 1,1 1-1,-1-1 1,0 0-1,1 1 1,5 22 133,-6 40 254,-1-47-383,1-14 7,0-1-1,0 1 1,0 0-1,0-1 1,0 1 0,0-1-1,0 1 1,1 0-1,-1-1 1,1 1 0,-1-1-1,1 1 1,-1-1-1,1 1 1,0-1 0,0 0-1,0 1 1,0-1-1,0 0 1,0 1-1,0-1 1,0 0 0,0 0-1,3 2 1,-2-3 19,0 1 1,1-1-1,-1 1 0,0-1 1,1 0-1,-1 0 1,1 0-1,-1 0 0,0 0 1,1 0-1,-1-1 0,0 1 1,0-1-1,1 1 1,1-2-1,12-5 160,-1 0 1,0-1-1,23-17 1,-32 21-176,1-1-128,-4 2-74,-1 2 0,1-1 1,-1 0-1,1 0 0,0 1 0,0 0 0,0-1 0,-1 1 1,1 0-1,0 0 0,4 0 0,-6 2-210,0 0-1,-1 0 1,1 0-1,-1 0 1,1 0-1,-1 0 1,1 0 0,-1 0-1,0 0 1,0 1-1,0-1 1,1 0-1,-1 0 1,0 0-1,0 0 1,-1 0-1,1 1 1,0-1 0,0 1-1,-1 2-1973,1 7-6601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5.620"/>
    </inkml:context>
    <inkml:brush xml:id="br0">
      <inkml:brushProperty name="width" value="0.025" units="cm"/>
      <inkml:brushProperty name="height" value="0.025" units="cm"/>
    </inkml:brush>
  </inkml:definitions>
  <inkml:trace contextRef="#ctx0" brushRef="#br0">174 210 12940,'0'-14'2146,"1"-85"3486,-5 83-3479,-7 19-341,-8 28-481,0 32-453,4 1 1,2 1 0,3 0-1,3 0 1,3 1-1,4 70 1,1-127-863,-1 0 0,2 0 0,-1 0-1,1 0 1,4 11 0,-5-18-9,-1 0 0,1 1 0,0-1 0,0 1 0,1-1 0,-1 0 0,0 0 0,1 0 0,-1 0-1,1 0 1,0 0 0,0 0 0,-1-1 0,1 1 0,0 0 0,1-1 0,-1 0 0,0 1 0,0-1 0,1 0 0,-1 0 0,0 0-1,4 0 1,-5-1-4,0-1-1,0 1 0,0-1 0,-1 1 1,1-1-1,0 0 0,0 1 0,0-1 1,0 0-1,-1 1 0,1-1 0,0 0 1,-1 0-1,1 0 0,-1 0 0,1 0 1,-1 0-1,1 0 0,-1 0 0,1 0 1,-1 0-1,0 0 0,0 0 0,1 0 1,-1 0-1,0 0 0,0 0 0,0 0 1,0 0-1,-1-1 0,1 1 0,0 0 1,-1-1-1,-2-42-111,-4 25 66,-1 0 0,0 1 0,-1 0 0,-1 1 0,-1 0 0,-1 0 0,-26-29 0,1-1-88,87 47-739,-30 2 883,-1-2 1,1-1-1,0 0 0,0-1 0,0-1 1,-1-1-1,1-1 0,-1-1 0,0 0 1,26-14-1,-31 13 37,-1 0 0,0-1 0,-1-1 0,0 0 0,0-1 0,-1 0 0,0 0 0,-1-1 0,0-1 1,-1 0-1,0 0 0,-1-1 0,0 0 0,9-22 0,-12 19 34,1 1 1,-2-1-1,0-1 1,-1 1 0,1-20-1,-4 31-69,1 0 0,-1 0 0,0 0 0,0 0 0,0 0 0,-1 0 0,0 0 0,0 0 0,0 0 0,0 1 0,-1-1 0,0 0 0,0 1 0,0-1 0,-1 1 0,1-1 0,-1 1 0,0 0 0,0 0 0,-7-5 0,9 8-19,-1 0 0,1 0 0,-1 0 0,0 0 0,0 0 0,0 0 0,1 1 0,-1-1-1,0 1 1,0-1 0,0 1 0,0 0 0,0 0 0,0 0 0,0 0 0,0 0 0,0 0 0,0 0 0,0 1 0,-2 0 0,0 0-16,0 1 1,0 0 0,1 0-1,-1 0 1,0 1 0,1-1-1,0 1 1,0 0 0,-4 3-1,-5 9-65,0 0 0,1 1 0,-12 22 0,17-28 74,3-4 11,-6 7 18,1 1 0,0 1 0,1 0 0,0 0 0,1 0 0,1 1 0,-5 23 0,10-38-14,0 0-1,0 0 1,0 0-1,0 1 1,0-1-1,0 0 1,0 0-1,0 0 1,1 1-1,-1-1 0,0 0 1,1 0-1,-1 0 1,1 0-1,-1 0 1,1 0-1,-1 0 1,1 0-1,0 0 1,0 0-1,-1 0 1,1 0-1,0 0 1,0 0-1,0-1 1,2 2-1,0 0 12,0-1-1,1 0 1,-1 0-1,0 0 1,1 0-1,-1 0 1,1-1 0,-1 0-1,6 0 1,11-1 63,0-1 1,32-7 0,-40 6-69,-8 2-25,-1 0 1,1 1-1,0-1 0,0 1 1,0-1-1,0 1 0,0 0 1,0 1-1,0-1 0,-1 1 1,9 2-1,-11-2 7,1 0-1,-1 0 1,1 1 0,-1-1-1,1 0 1,-1 1 0,0-1-1,0 1 1,0 0 0,0-1-1,0 1 1,0 0 0,0 0-1,-1 0 1,1 0 0,0-1-1,-1 1 1,0 0 0,1 0-1,-1 0 1,0 0 0,0 0-1,0 0 1,-1 4 0,-1 7 32,0 1 1,-1-1 0,0 1 0,-1-1-1,-1 0 1,0 0 0,-1-1 0,-1 1-1,1-1 1,-2-1 0,-14 19 0,13-16-125,15-22-1096,0 1-1,0 0 0,1 1 1,0 0-1,1 0 1,-1 0-1,1 1 1,8-5-1,19-9-6910,-15 9-889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6.246"/>
    </inkml:context>
    <inkml:brush xml:id="br0">
      <inkml:brushProperty name="width" value="0.025" units="cm"/>
      <inkml:brushProperty name="height" value="0.025" units="cm"/>
    </inkml:brush>
  </inkml:definitions>
  <inkml:trace contextRef="#ctx0" brushRef="#br0">129 0 14446,'0'0'10014,"0"16"-9037,-1 120 966,8 152 2147,-5-274-3843,0-1-1,1 1 1,7 18 0,-10-29-255,1-1 0,0 0 1,-1 1-1,1-1 0,0 0 0,0 0 0,0 0 1,1 0-1,-1 0 0,1 0 0,-1 0 0,1 0 1,-1 0-1,1-1 0,0 1 0,0-1 0,0 1 1,0-1-1,0 0 0,0 0 0,0 0 0,0 0 1,1 0-1,-1 0 0,0-1 0,1 1 0,3 0 0,-5-3-350,0 0-1,0 1 1,-1-1-1,1 0 1,-1 0-1,1 0 1,-1 0-1,0 0 0,1 0 1,-1 0-1,0 0 1,-1 0-1,1 0 1,0 0-1,0 0 1,-1 0-1,0-3 0,-5-7-607,0-1 0,0 1-1,-1 1 1,-1-1 0,0 1-1,-18-19 1,-4-7 417,0-1 627,-20-29 2138,24 20 3177,26 46-5250,1 1 0,-1-1 1,0 1-1,1-1 0,-1 1 0,1-1 0,-1 1 1,1-1-1,0 1 0,-1-1 0,1 1 0,-1 0 1,1-1-1,0 1 0,-1 0 0,1-1 0,0 1 1,-1 0-1,1 0 0,0 0 0,-1 0 0,1 0 1,0 0-1,0 0 0,-1 0 0,1 0 0,0 0 0,-1 0 1,1 0-1,0 0 0,0 1 0,30 0 69,171 40-767,-142-27-4730,-31-7-2531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6.617"/>
    </inkml:context>
    <inkml:brush xml:id="br0">
      <inkml:brushProperty name="width" value="0.025" units="cm"/>
      <inkml:brushProperty name="height" value="0.025" units="cm"/>
    </inkml:brush>
  </inkml:definitions>
  <inkml:trace contextRef="#ctx0" brushRef="#br0">1 0 26297,'0'0'6470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9.863"/>
    </inkml:context>
    <inkml:brush xml:id="br0">
      <inkml:brushProperty name="width" value="0.025" units="cm"/>
      <inkml:brushProperty name="height" value="0.025" units="cm"/>
    </inkml:brush>
  </inkml:definitions>
  <inkml:trace contextRef="#ctx0" brushRef="#br0">72 1 12684,'0'0'7570,"-7"10"-6449,6-9-1102,-3 4 159,0 0 0,0 0-1,0 1 1,1-1 0,0 1 0,0 0-1,0 0 1,1 0 0,0 0-1,0 0 1,1 1 0,-1-1 0,1 0-1,0 11 1,1 4 180,1 96 1137,-19 142-1,11-165-1157,7-93-326,0 0 1,0-1-1,0 1 1,0 0-1,0 0 1,1 0-1,-1-1 1,0 1 0,1 0-1,-1 0 1,0-1-1,1 1 1,-1 0-1,1-1 1,-1 1-1,1 0 1,-1-1 0,1 1-1,0-1 1,-1 1-1,1-1 1,0 1-1,-1-1 1,1 1-1,0-1 1,1 1 0,27 4 108,32-12 19,-1-8-20,0-3 0,62-27 0,66-20-22,-161 57-115,1 1 1,-1 2 0,1 1-1,-1 1 1,1 1-1,0 2 1,30 3 0,-40 4-1163,-19 4-1621,-1-9 2432,1-1 1,0 1 0,-1-1-1,1 0 1,-1 0-1,1 0 1,-1 0-1,1 0 1,-1 0-1,0 0 1,1 0 0,-1-1-1,0 1 1,0-1-1,0 1 1,-2-1-1,-25 1-5524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0.312"/>
    </inkml:context>
    <inkml:brush xml:id="br0">
      <inkml:brushProperty name="width" value="0.025" units="cm"/>
      <inkml:brushProperty name="height" value="0.025" units="cm"/>
    </inkml:brush>
  </inkml:definitions>
  <inkml:trace contextRef="#ctx0" brushRef="#br0">0 312 10025,'0'0'14489,"11"-3"-13373,0-1-1008,0-1 1,0-1-1,-1 0 1,1-1-1,-1 0 1,-1 0-1,1-1 1,-1 0 0,-1 0-1,1-1 1,9-15-1,-4 7-65,-1 0 1,0 0-1,-2-2 0,0 1 1,-1-2-1,-1 1 0,-1-1 1,11-40-1,-14 57-179,5 11 69,11 17 30,-18-21 26,12 11 76,-1 0 0,2-2 0,0 0 1,30 19-1,-24-17-2366,37 31 0,-42-28-3134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9.244"/>
    </inkml:context>
    <inkml:brush xml:id="br0">
      <inkml:brushProperty name="width" value="0.025" units="cm"/>
      <inkml:brushProperty name="height" value="0.025" units="cm"/>
    </inkml:brush>
  </inkml:definitions>
  <inkml:trace contextRef="#ctx0" brushRef="#br0">4309 410 10922,'0'0'3353,"-10"-8"-3012,5 5-299,-1-2-1,1 1 0,-1 1 1,0-1-1,0 1 0,-1 0 0,1 0 0,-1 1 0,1-1 0,-1 2 1,0-1-1,0 1 0,-7-1 0,-120-11-136,2-6 0,-205-56-1,-113-19 1797,-540-24 487,803 95-1722,-224 2 0,287 24-495,0 4-1,-224 45 1,226-25 138,-203 73-1,282-83-82,0 1-1,2 3 0,0 1 0,1 2 0,2 2 0,1 2 0,0 1 0,-31 33 0,54-46-29,0 1 1,1-1-1,1 2 0,1 0 1,0 0-1,1 1 1,1 0-1,1 1 0,1 0 1,-8 37-1,12-44 9,1-1 1,1 1-1,0 0 1,0 0-1,2 0 1,0-1-1,0 1 1,1 0-1,0-1 1,1 1-1,1-1 1,0 0-1,1 0 1,0 0-1,0 0 1,2-1-1,-1 0 1,16 19-1,11 6 126,2-1 1,1-2-1,2-1 1,1-2-1,66 38 1,-25-23-87,3-4 0,91 32 0,405 116 33,-306-104-60,-141-44 18,2-7 0,1-5 1,1-5-1,238 8 0,422-72 885,-7-79-870,-153-18 14,-544 110-47,-2-3 0,-1-4 0,-1-4 0,147-88 0,-210 109 32,-1 0 1,0-2-1,-1 0 1,-1-1-1,-1-2 1,-1 0-1,-1-1 1,23-36-1,-35 49 42,-1-1 0,-1 0 0,1 0 0,-2-1 0,0 0-1,0 0 1,-1 0 0,-1 0 0,0 0 0,0-1 0,-1 1 0,-1 0 0,0-1-1,-1 1 1,0-1 0,-1 1 0,0 0 0,-1 0 0,0 0 0,-1 0 0,0 0-1,-11-18 1,-1 3-16,-2 1-1,0 1 0,-2 0 1,-1 2-1,0 0 0,-2 2 1,-1 0-1,0 1 0,-48-28 1,17 16-78,-1 3 1,-1 2-1,-114-36 1,110 46-27,-2 3-1,0 2 1,0 3 0,-120-1 0,104 12-1578,-134 21 0,56 2-4042,1-1-6817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7.324"/>
    </inkml:context>
    <inkml:brush xml:id="br0">
      <inkml:brushProperty name="width" value="0.025" units="cm"/>
      <inkml:brushProperty name="height" value="0.025" units="cm"/>
    </inkml:brush>
  </inkml:definitions>
  <inkml:trace contextRef="#ctx0" brushRef="#br0">164 102 10090,'1'-11'1051,"0"9"-1189,12-67 2861,-11 49-731,-11 56-1294,-10 70 126,6 0 0,-1 159 1,9-135-426,-98 1134 2822,95-1181-2876,-1 136 103,9-219-460,0 0-1,0 0 1,0 0 0,0 0-1,0-1 1,0 1-1,0 0 1,1 0 0,-1 0-1,0 0 1,0 0-1,0 0 1,0 0 0,0 0-1,1 0 1,-1-1 0,0 1-1,0 0 1,0 0-1,0 0 1,1 0 0,-1 0-1,0 0 1,0 0-1,0 0 1,0 0 0,1 0-1,-1 0 1,0 0 0,0 1-1,0-1 1,0 0-1,1 0 1,-1 0 0,0 0-1,0 0 1,0 0 0,0 0-1,0 0 1,1 0-1,-1 0 1,0 1 0,0-1-1,0 0 1,0 0-1,0 0 1,9-20-442,-5-1-1297,0-1 0,0-31 0,-3-12-5397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8.228"/>
    </inkml:context>
    <inkml:brush xml:id="br0">
      <inkml:brushProperty name="width" value="0.025" units="cm"/>
      <inkml:brushProperty name="height" value="0.025" units="cm"/>
    </inkml:brush>
  </inkml:definitions>
  <inkml:trace contextRef="#ctx0" brushRef="#br0">287 60 10666,'0'0'7420,"-2"-9"-5807,-6-28-167,7 36-1386,1 0 0,-1 0 0,0 0 0,1 0 0,-1 0 0,0 1 0,1-1 0,-1 0 0,0 0 0,0 1-1,0-1 1,0 1 0,0-1 0,0 1 0,0-1 0,0 1 0,0-1 0,0 1 0,0 0 0,0 0 0,0 0 0,0-1 0,0 1-1,0 0 1,0 0 0,0 0 0,0 0 0,-3 1 0,-26 8 717,20-3-712,0 0 0,0 1 0,1 0 0,-1 1 0,2 0 0,-15 17 1,4-2 23,-26 41 1,44-63-90,-4 5 2,1 0-1,0 1 1,0-1-1,1 1 1,0 0-1,0 0 1,0 0-1,1 0 1,0 0-1,0 0 1,1 1-1,0-1 1,0 9-1,2-15-5,-1 1-1,1-1 1,0 0-1,0 0 1,-1 1-1,1-1 1,0 0-1,0 0 1,0 0-1,0 0 1,0 0-1,1 0 1,-1 0-1,0-1 1,0 1-1,1 0 1,-1-1-1,0 1 0,1-1 1,-1 1-1,0-1 1,1 1-1,-1-1 1,1 0-1,-1 0 1,1 0-1,1 0 1,52 0-85,-39 0 37,146-5-1506,-160 5 1549,0 0 0,0 1 0,-1-1 0,1 0 0,0 1 0,0 0 0,-1-1 0,1 1 0,0 0 0,-1 0 0,1 0 0,0 0 0,-1 0 0,1 0 0,-1 1 0,0-1 0,1 0 0,-1 1 0,0-1 0,0 1 0,0-1 0,0 1 0,0 0 0,0-1 0,-1 1 0,1 0 0,-1 0 0,1-1 0,-1 1 0,1 0 0,-1 0 0,0 0 0,0 0 0,0 0 0,0-1 0,0 1 0,-1 2 1,1 6 107,0-1 1,-1 1 0,-1-1 0,0 1 0,0-1-1,-5 12 1,0-6 335,-1 0-1,0 0 1,-2-1-1,1 0 1,-2 0-1,0-1 0,0-1 1,-1 0-1,-25 19 1,19-17-6,-1-1 0,1-1 0,-2-1 1,0-1-1,0 0 0,-1-2 0,-22 7 0,42-15-432,0 1-1,0-1 1,1 1-1,-1-1 1,0 0-1,0 0 1,0 0-1,0 1 1,0-1-1,0 0 1,0 0 0,0 0-1,1 0 1,-1-1-1,0 1 1,0 0-1,0 0 1,0 0-1,0-1 1,0 1-1,0 0 1,1-1-1,-2 0 1,1 0-54,1 0 0,0 0 0,0 1 1,0-1-1,0 0 0,0 0 0,0 0 1,0 0-1,0 0 0,0 1 0,0-1 1,1 0-1,-1 0 0,0 0 0,1 1 1,-1-1-1,0 0 0,1 0 0,-1 1 1,1-2-1,38-47-3353,-31 39 2666,87-110-8497,-42 45 908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5.502"/>
    </inkml:context>
    <inkml:brush xml:id="br0">
      <inkml:brushProperty name="width" value="0.025" units="cm"/>
      <inkml:brushProperty name="height" value="0.025" units="cm"/>
    </inkml:brush>
  </inkml:definitions>
  <inkml:trace contextRef="#ctx0" brushRef="#br0">127 179 15791,'0'0'6000,"-11"-3"-3384,6 2-2333,-1 0 0,1 0-1,-1 0 1,1 1 0,-1 0 0,0 0-1,1 0 1,-1 1 0,1 0 0,-7 1 0,9-1-190,0 1 1,0-1-1,1 0 1,-1 1-1,0-1 1,1 1-1,0 0 1,-1 0-1,1 0 0,0 0 1,0 1-1,0-1 1,0 0-1,1 1 1,-1-1-1,0 1 1,1 0-1,0-1 1,0 1-1,0 0 1,0 0-1,0 0 1,0 0-1,1 0 1,-1 5-1,0-2-89,1 1 0,0-1-1,0 1 1,0-1 0,0 0 0,3 11-1,-3-16-3,1 0 0,-1 0-1,0 0 1,1 0 0,-1 0-1,0 0 1,1 0 0,-1 0-1,1 0 1,0 0 0,-1 0-1,1 0 1,0 0 0,0-1-1,-1 1 1,1 0 0,0 0-1,0-1 1,0 1 0,0-1 0,0 1-1,0 0 1,0-1 0,0 0-1,0 1 1,0-1 0,0 0-1,0 0 1,0 1 0,0-1-1,0 0 1,1 0 0,-1 0-1,0 0 1,0 0 0,0-1-1,0 1 1,0 0 0,0 0-1,0-1 1,0 1 0,0-1-1,0 1 1,0-1 0,0 1-1,1-2 1,25-23 264,-24 22-242,-1-1 1,1 1-1,0 0 1,0 0-1,1 1 1,-1-1-1,7-4 1,-8 7-29,-1-1 1,1 1-1,-1 0 1,1-1 0,-1 1-1,1 0 1,-1 0 0,1 0-1,-1 0 1,1 0 0,-1 1-1,1-1 1,-1 0 0,0 1-1,1-1 1,-1 1 0,1-1-1,-1 1 1,0 0-1,1 0 1,-1 0 0,0-1-1,0 1 1,0 0 0,0 0-1,0 1 1,2 1 0,15 20 1,-1 0 0,-1 2 0,-2 0 0,0 0 0,11 30 0,-9-21 12,1 2 99,-2-1 0,-1 2 1,-1 0-1,-2 1 0,-2 0 1,-2 0-1,-1 1 1,1 68-1,-7-102-23,0-1 0,0 0 0,-1 1 1,0-1-1,0 0 0,0 0 0,-1 1 0,1-1 1,-1 0-1,0 0 0,-4 6 0,5-9-70,0 0 0,0 0 0,0 0 0,0 0-1,-1 0 1,1 0 0,0-1 0,0 1 0,-1 0 0,1-1-1,0 1 1,-1 0 0,1-1 0,0 0 0,-1 1 0,1-1 0,-1 0-1,1 0 1,-1 0 0,1 0 0,0 0 0,-1 0 0,1 0-1,-1 0 1,1-1 0,-1 1 0,1 0 0,0-1 0,-1 0 0,1 1-1,0-1 1,-1 0 0,1 1 0,0-1 0,0 0 0,0 0-1,0 0 1,0 0 0,-1-1 0,-9-8-14,2 0 0,0-1 0,0 1 0,0-2 0,2 1 0,-1-1 0,-7-19 0,-38-96 0,52 125 0,-37-113 0,35 103 0,0 0 0,1-1 0,1 1 0,0 0 0,0-1 0,2 1 0,1-20 0,0 28-49,-1-1 0,1 1 1,0 0-1,0 0 0,0 0 0,0 0 0,1 1 1,0-1-1,0 0 0,0 1 0,0 0 0,0 0 1,1 0-1,4-4 0,65-37-1362,-26 16 623,-35 19 680,1 0 0,-1-2 0,-1 0-1,0 0 1,-1-1 0,0 0 0,0 0-1,-1-1 1,-1-1 0,8-17 0,-13 25 261,-1 0 1,1-1 0,-1 1 0,-1-1 0,1 0-1,-1 1 1,-1-1 0,1 0 0,-1 0-1,0 1 1,0-1 0,-1 0 0,0 0 0,0 1-1,-1-1 1,0 0 0,0 1 0,0-1 0,-1 1-1,0 0 1,0 0 0,-1 0 0,1 1 0,-1-1-1,-9-9 1,11 13-148,1 0 0,0 1 1,-1-1-1,1 1 0,-1-1 0,0 1 0,1 0 0,-1-1 0,0 1 1,0 0-1,0 0 0,0 0 0,0 1 0,0-1 0,0 0 0,0 1 1,0-1-1,0 1 0,-3 0 0,4 0-5,-1 0 1,1 1-1,-1 0 1,1-1-1,-1 1 1,1 0-1,0-1 1,0 1-1,-1 0 1,1 0-1,0 0 1,0 0-1,0 1 0,0-1 1,0 0-1,0 0 1,0 0-1,0 1 1,1-1-1,-2 2 1,-2 7-7,1-1 1,0 1 0,0-1-1,1 1 1,1 0-1,-2 16 1,2-14-5,0 1-1,1-1 0,1 1 1,0-1-1,1 1 1,0-1-1,5 17 1,-6-27-6,0 1 1,0-1-1,0 1 1,1-1-1,-1 0 0,1 0 1,-1 1-1,1-1 1,0 0-1,0 0 0,0-1 1,0 1-1,0 0 0,0-1 1,1 1-1,2 1 1,-1-2-21,0 0 0,0 0 0,-1-1 0,1 1 0,0-1 0,0 0 0,0 0 0,0 0 0,0 0 0,0-1 0,0 1 0,-1-1 0,1 0 0,6-3 0,1 0-955,-1-2 0,0 1 1,0-1-1,0-1 0,0 1 0,13-15 0,19-20-6671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8.586"/>
    </inkml:context>
    <inkml:brush xml:id="br0">
      <inkml:brushProperty name="width" value="0.025" units="cm"/>
      <inkml:brushProperty name="height" value="0.025" units="cm"/>
    </inkml:brush>
  </inkml:definitions>
  <inkml:trace contextRef="#ctx0" brushRef="#br0">118 1 18642,'0'0'3881,"-5"10"-2579,-3 15-764,1 1 1,1-1-1,1 1 0,2 0 1,-2 52-1,4-59-525,1 0 0,1 0 0,1 0 0,0 0 1,1 0-1,1 0 0,1-1 0,1 1 0,0-1 0,1-1 0,1 1 1,11 16-1,-9-19-20,-7-13-106,-1 1 0,0 0-1,0-1 1,0 1 0,0 0-1,-1 0 1,1 0 0,-1 0-1,0 1 1,0-1-1,1 4 1,-4-7-11,0 1 1,0-1-1,0 0 0,0 0 1,1 0-1,-1 0 0,0 0 1,0 0-1,0 0 0,0-1 1,0 1-1,1-1 0,-1 1 1,0-1-1,0 0 0,1 0 1,-3-1-1,-7-6 88,0 0 0,0-1 0,1-1 0,0 0 0,1 0 0,0 0 0,-12-20 0,-21-47 3623,41 76-3496,1 0-1,0 0 1,-1 0-1,1 0 1,0 0-1,0 0 1,0 1-1,0-1 1,0 0-1,0 0 1,0 0-1,0 0 1,0 0-1,0 0 1,0 0-1,0 0 1,1 0-1,-1 0 1,0 0-1,1 1 1,-1-1-1,1 0 1,-1 0-1,1 0 1,-1 0-1,1 1 1,0-1-1,-1 0 1,1 1-1,0-1 1,-1 1-1,1-1 1,0 0-1,1 0 1,36-13-134,-26 11 265,154-35-423,-81 21-4712,-49 8-842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9.409"/>
    </inkml:context>
    <inkml:brush xml:id="br0">
      <inkml:brushProperty name="width" value="0.025" units="cm"/>
      <inkml:brushProperty name="height" value="0.025" units="cm"/>
    </inkml:brush>
  </inkml:definitions>
  <inkml:trace contextRef="#ctx0" brushRef="#br0">222 39 10410,'0'0'10933,"-9"-7"-9801,-30-21-177,36 27-894,1 0 0,0 1 0,0-1 0,0 1 1,0 0-1,-1-1 0,1 1 0,0 0 0,0 0 0,0 0 0,-1 1 0,1-1 0,0 0 0,0 1 0,0 0 0,0-1 0,0 1 0,-1 0 0,1 0 1,1 0-1,-1 0 0,-3 3 0,-38 33 923,35-29-634,1-2-211,1 0-1,0 0 1,0 1 0,1-1 0,0 1 0,0 0-1,1 1 1,0-1 0,0 1 0,0 0 0,1 0-1,1 0 1,-1 1 0,1-1 0,1 1 0,-2 12-1,3-20-137,0 0-1,0 0 0,0 0 0,0 0 0,0 0 1,0 0-1,0 0 0,1 0 0,-1 0 0,0 0 1,0 0-1,1 0 0,-1 0 0,1 0 1,-1-1-1,1 1 0,-1 0 0,1 0 0,0 0 1,-1 0-1,1-1 0,0 1 0,0 0 0,-1-1 1,1 1-1,0-1 0,0 1 0,0-1 1,0 1-1,1 0 0,1-1 3,0 1 0,0-1 0,0 0 0,0 0 0,0-1 0,-1 1 0,1 0 0,0-1 0,0 0 0,5-1 0,4-3 22,-1 0 0,0 0 0,0-1 1,14-11-1,18-20 30,-1-3 0,41-50 0,-83 139-172,-2-24 113,-1 13 33,1 46-1,2-83-19,0 1 0,0-1-1,0 1 1,0-1-1,1 1 1,-1-1 0,0 1-1,1-1 1,-1 1 0,1-1-1,-1 1 1,1-1 0,0 0-1,-1 1 1,1-1 0,0 0-1,0 0 1,0 0 0,0 1-1,0-1 1,0 0-1,0 0 1,0 0 0,1-1-1,-1 1 1,0 0 0,1 0-1,-1-1 1,1 1 0,-1-1-1,0 1 1,1-1 0,-1 1-1,1-1 1,-1 0 0,1 0-1,-1 0 1,1 0-1,-1 0 1,1 0 0,-1 0-1,1 0 1,-1-1 0,1 1-1,1-1 1,5-1 71,0-1-1,0 0 1,-1 0 0,1-1 0,-1 1-1,0-2 1,8-5 0,16-17 115,0-1 1,-2-2-1,34-45 1,-57 68-172,-6 6-28,0 1 1,0-1-1,1 1 0,-1-1 1,0 1-1,0-1 1,1 1-1,-1 0 0,0-1 1,1 1-1,-1-1 0,1 1 1,-1 0-1,0-1 0,1 1 1,-1 0-1,1-1 1,-1 1-1,1 0 0,-1 0 1,1 0-1,-1-1 0,1 1 1,-1 0-1,1 0 0,-1 0 1,1 0-1,0 0 1,-1 0-1,1 0 0,-1 0 1,1 0-1,-1 0 0,1 0 1,-1 0-1,1 1 1,-1-1-1,1 0 0,-1 0 1,1 0-1,-1 1 0,1-1 1,-1 0-1,1 1 0,-1-1 1,0 0-1,1 1 1,-1-1-1,0 1 0,1-1 1,-1 0-1,0 1 0,1-1 1,-1 1-1,0-1 0,0 1 1,1-1-1,-1 1 1,0-1-1,0 1 0,0-1 1,0 2-1,11 52-634,-3-14-2541,-7-38 2849,-1-1 1,1 1-1,0-1 1,-1 0 0,1 1-1,0-1 1,0 0 0,0 0-1,0 0 1,0 0 0,1 0-1,-1 0 1,0 0-1,0 0 1,1 0 0,-1 0-1,0-1 1,1 1 0,-1-1-1,1 1 1,-1-1 0,1 1-1,-1-1 1,1 0-1,-1 0 1,1 0 0,-1 0-1,1 0 1,-1 0 0,1 0-1,0 0 1,1-1 0,17-5-4503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9.780"/>
    </inkml:context>
    <inkml:brush xml:id="br0">
      <inkml:brushProperty name="width" value="0.025" units="cm"/>
      <inkml:brushProperty name="height" value="0.025" units="cm"/>
    </inkml:brush>
  </inkml:definitions>
  <inkml:trace contextRef="#ctx0" brushRef="#br0">122 228 9801,'0'0'8366,"-9"6"-6509,-1 3-1688,-1 0 0,2 1 0,0 1-1,0-1 1,0 1 0,2 1 0,-1 0-1,2 0 1,-1 0 0,2 1 0,0 0 0,-7 24-1,12-35-159,-6 36 145,6-38-153,0 1 0,0-1 0,0 1 1,0-1-1,0 1 0,0 0 1,0-1-1,0 1 0,0-1 0,1 1 1,-1-1-1,0 1 0,0-1 0,1 1 1,-1-1-1,0 1 0,0-1 1,1 1-1,-1-1 0,0 1 0,1-1 1,-1 1-1,1-1 0,-1 0 0,1 1 1,-1-1-1,1 0 0,-1 1 1,1-1-1,-1 0 0,1 0 0,-1 0 1,1 1-1,-1-1 0,1 0 0,-1 0 1,1 0-1,0 0 0,-1 0 1,1 0-1,-1 0 0,1 0 0,-1 0 1,1 0-1,0 0 0,-1-1 0,1 1 1,-1 0-1,1 0 0,-1 0 1,1-1-1,-1 1 0,1 0 0,-1-1 1,1 1-1,0-1 0,8-5 39,0 0-1,0 0 1,0-1-1,-1 0 1,0 0-1,0-1 1,11-15-1,43-69 62,-49 71 83,0-2 0,-2 1 1,0-1-1,-1-1 1,-2 0-1,0 0 1,-2-1-1,-1 0 0,0 0 1,0-32-1,-6 70 55,-1 0 0,0-1-1,-1 1 1,-7 17 0,-2 12-194,4-10-56,-13 67 263,19-88-210,1 0 0,0 0-1,1 0 1,0 0 0,0 0 0,5 19 0,-4-29-49,-1 1 0,1 0 1,1-1-1,-1 1 0,0-1 1,0 0-1,0 1 1,1-1-1,-1 0 0,1 0 1,-1 0-1,1 0 0,-1 0 1,1 0-1,0 0 0,-1-1 1,1 1-1,0-1 1,0 1-1,0-1 0,-1 1 1,1-1-1,0 0 0,0 0 1,0 0-1,0 0 1,-1 0-1,1 0 0,3-2 1,5 1-251,0 0 0,0-1 0,0 0 0,11-5-1,-5 0-1282,-1 0 0,1-1 0,13-11 0,5-6-3937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0.123"/>
    </inkml:context>
    <inkml:brush xml:id="br0">
      <inkml:brushProperty name="width" value="0.025" units="cm"/>
      <inkml:brushProperty name="height" value="0.025" units="cm"/>
    </inkml:brush>
  </inkml:definitions>
  <inkml:trace contextRef="#ctx0" brushRef="#br0">161 45 10442,'-8'5'5055,"-12"7"-3371,-53 36 2996,66-43-4249,1 0 0,-1 1 0,1-1 1,0 1-1,0 0 0,1 1 0,0-1 0,-5 9 1,10-14-429,0-1 1,0 0 0,0 0 0,-1 0 0,1 0-1,0 1 1,0-1 0,0 0 0,0 0-1,0 0 1,0 1 0,0-1 0,0 0-1,0 0 1,0 0 0,0 1 0,0-1 0,0 0-1,0 0 1,0 0 0,0 1 0,0-1-1,0 0 1,0 0 0,0 0 0,0 1 0,0-1-1,0 0 1,0 0 0,0 0 0,0 1-1,1-1 1,-1 0 0,0 0 0,0 0-1,0 0 1,0 1 0,0-1 0,1 0 0,-1 0-1,0 0 1,0 0 0,0 0 0,0 0-1,1 0 1,-1 0 0,0 0 0,0 1-1,0-1 1,1 0 0,-1 0 0,0 0 0,18-3 59,15-10-27,4-15 27,21-14-111,-53 39 26,-1 0 0,1 1-1,0 0 1,0 0 0,0 0 0,0 0-1,0 1 1,0 0 0,0 0-1,6-1 1,-10 3 21,0-1 1,1 1-1,-1-1 1,0 1-1,0 0 0,0-1 1,-1 1-1,1 0 0,0 0 1,0 0-1,0 0 0,0 0 1,-1 0-1,1 0 0,0 0 1,-1 0-1,1 0 0,-1 0 1,0 0-1,1 0 1,-1 0-1,0 0 0,1 1 1,-1-1-1,0 0 0,0 0 1,0 0-1,0 1 0,0-1 1,0 1-1,-1 51 409,1-40-155,3-9 305,5-10-2,6-13 161,10-33-203,-14 29-1095,0 1 0,19-27 1,-29 48 313,0 1 0,0 0 0,1 0 0,-1 0 0,0-1 0,0 1 0,1 0 0,-1 0 0,0 0 0,1 0 0,-1 0-1,0 0 1,1 0 0,-1-1 0,0 1 0,1 0 0,-1 0 0,0 0 0,0 0 0,1 0 0,-1 1 0,0-1 0,1 0 0,-1 0 0,0 0 0,1 0 0,-1 0 0,0 0 0,0 0 0,1 1 0,-1-1 0,0 0 0,1 0 0,-1 0 0,0 1 0,0-1 0,0 0-1,1 0 1,-1 1 0,0-1 0,0 0 0,0 0 0,1 1 0,0 0-443,7 6-5109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0.497"/>
    </inkml:context>
    <inkml:brush xml:id="br0">
      <inkml:brushProperty name="width" value="0.025" units="cm"/>
      <inkml:brushProperty name="height" value="0.025" units="cm"/>
    </inkml:brush>
  </inkml:definitions>
  <inkml:trace contextRef="#ctx0" brushRef="#br0">159 152 14638,'0'0'2466,"-12"3"-656,4-1-1640,0 0 1,1 1-1,0 0 1,-1 0-1,1 0 1,0 1-1,1 0 1,-1 1-1,1-1 1,0 1-1,0 1 1,0-1-1,1 1 0,-9 10 1,9-9-15,0 0 0,1 1 0,0-1 0,0 1 0,1 0 0,0 0 0,0 0 0,1 0 0,0 0 0,1 0 0,-1 1-1,2-1 1,-1 12 0,1-20-152,1 1 0,-1 0 0,1 0 0,-1 0 0,1 0 0,-1 0 0,1-1 0,-1 1 0,1 0 0,0 0 0,-1-1 0,1 1 0,0-1 0,0 1 0,-1 0-1,1-1 1,0 1 0,0-1 0,0 0 0,0 1 0,0-1 0,0 0 0,0 1 0,0-1 0,0 0 0,-1 0 0,1 0 0,0 0 0,0 0 0,0 0 0,0 0 0,2-1 0,34-5 106,-26 1-84,-1 0 0,0-1 0,0 0 0,-1-1 0,1 0 0,-1-1 0,-1 1 1,0-2-1,10-10 0,-1-3 20,0-1 1,24-43-1,-34 55-8,-1-1 0,0 0-1,0 0 1,-1-1 0,-1 1 0,0-1 0,-1 0-1,0 0 1,-1 0 0,-1-1 0,0-13 0,-1 27-10,-1 0 1,0 0-1,1 0 0,-1 0 1,0 0-1,1 0 1,-1 0-1,0 1 0,1-1 1,-1 0-1,1 0 1,-1 1-1,0-1 0,1 0 1,-1 1-1,1-1 1,-1 1-1,1-1 0,-1 1 1,1-1-1,-1 1 1,1-1-1,-1 1 0,0 0 1,-8 17 71,0 0 0,1 1 0,0 0 1,2 0-1,0 1 0,2-1 0,0 1 1,-2 35-1,5-47-56,0 0 1,1 0 0,0 0-1,0 0 1,1 1-1,0-1 1,1 0-1,2 8 1,-3-14-135,0 1 0,0-1 0,1 0 0,-1 0 0,0 0 0,1 0 0,-1 0 0,1 0 0,0-1 0,0 1 1,-1 0-1,4 1 0,-2-1-386,0-1-1,0 1 1,0-1 0,1 0 0,-1 0 0,0 0 0,1-1 0,-1 1 0,0-1-1,7 1 1,16-1-8861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1.231"/>
    </inkml:context>
    <inkml:brush xml:id="br0">
      <inkml:brushProperty name="width" value="0.025" units="cm"/>
      <inkml:brushProperty name="height" value="0.025" units="cm"/>
    </inkml:brush>
  </inkml:definitions>
  <inkml:trace contextRef="#ctx0" brushRef="#br0">153 63 10666,'0'0'3059,"2"-8"240,5-26-384,-7 34-2793,0-1 0,0 0 0,0 1 0,0-1 0,1 1 0,-1-1 0,0 1 0,0-1 0,0 0 0,-1 1 0,1-1 0,0 1 1,0-1-1,0 1 0,0-1 0,0 1 0,-1-1 0,1 1 0,0-1 0,0 1 0,-1-1 0,1 1 0,0-1 0,-1 1 0,1-1 0,-1 1 0,1 0 0,-1-1 0,1 1 0,0 0 0,-1-1 0,0 1 0,-21-1 1224,-20 15-772,33-8-516,1 0 1,0 0-1,0 1 1,0 0-1,1 0 1,-13 17 0,18-21-57,-1 0 1,1 0 0,0 1-1,0-1 1,0 1 0,0-1 0,1 1-1,-1 0 1,1-1 0,0 1 0,0 0-1,0 0 1,1 0 0,0 0-1,-1 0 1,1 0 0,0 0 0,1 0-1,-1 0 1,1 0 0,1 4 0,-1-7-5,-1-1 0,1 1 0,0 0 0,0 0 0,0-1 0,0 1 0,0 0 0,0-1 0,0 1 0,0-1 0,0 1 0,0-1 0,0 1 0,0-1 0,0 0 0,0 0 0,0 1 0,0-1 0,0 0 0,1 0 0,-1 0 0,0 0 0,0 0 0,0-1 0,0 1 0,0 0 0,1 0 0,-1-1 0,0 1 0,0-1 0,0 1 0,0-1 0,0 1 0,0-1 0,0 0 0,1 0 0,36-25 129,-24 12-119,0-1 0,-1-1 0,-1-1 0,12-19 0,-7 10-5,-18 30-46,1 1 1,-1-1-1,1 1 1,0-1-1,0 0 1,0 1 0,2 6-1,-1 5 30,-3 10 2,1-19 12,1 0 0,-1 0 1,1 1-1,0-1 0,1 0 0,0 0 1,0 0-1,4 14 0,-4-20 4,0 0 0,0 0 0,0 0-1,0 0 1,0 0 0,0-1 0,0 1-1,0 0 1,0-1 0,0 1 0,1-1-1,-1 1 1,0-1 0,0 1 0,1-1-1,-1 0 1,0 0 0,1 0 0,-1 1-1,0-1 1,0 0 0,1-1 0,-1 1-1,0 0 1,1 0 0,-1-1 0,0 1-1,0 0 1,1-1 0,-1 1 0,0-1-1,0 0 1,0 1 0,2-3 0,38-25 90,-21 11-440,30-37-1,-22 11-3581,-26 39 2518,0 0 0,0 0-1,-1 0 1,0 0 0,0-1-1,0 1 1,0 0 0,0-7-1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1.587"/>
    </inkml:context>
    <inkml:brush xml:id="br0">
      <inkml:brushProperty name="width" value="0.025" units="cm"/>
      <inkml:brushProperty name="height" value="0.025" units="cm"/>
    </inkml:brush>
  </inkml:definitions>
  <inkml:trace contextRef="#ctx0" brushRef="#br0">0 80 6086,'0'0'6497,"4"-9"-3305,12-26-421,-16 42 1281,-4 35-3572,1-32-134,0 0 0,1 0 0,0 0 0,-1 19-1,3-29-331,0 0-1,1 0 1,-1 1-1,0-1 1,1 0-1,-1 0 1,0 1-1,0-1 1,1 0-1,-1 0 1,1 0-1,-1 0 1,0 1-1,1-1 1,-1 0-1,0 0 0,1 0 1,-1 0-1,0 0 1,1 0-1,-1 0 1,1 0-1,-1 0 1,0 0-1,1 0 1,-1 0-1,0 0 1,1 0-1,-1 0 1,1-1-1,-1 1 1,0 0-1,1 0 0,-1 0 1,0-1-1,0 1 1,1 0-1,-1 0 1,0-1-1,1 1 1,-1 0-1,0 0 1,0-1-1,0 1 1,1-1-1,17-12 312,39-41 105,-38 34-426,1 1 1,25-19-1,-44 37-10,0 0 0,-1 1 0,1-1-1,0 1 1,-1-1 0,1 1 0,0-1-1,-1 1 1,1-1 0,0 1 0,0 0 0,0-1-1,0 1 1,-1 0 0,1 0 0,0 0-1,0 0 1,0 0 0,0-1 0,0 1-1,-1 1 1,1-1 0,0 0 0,0 0-1,0 0 1,0 0 0,0 1 0,-1-1-1,1 0 1,0 1 0,0-1 0,0 1-1,1 1 15,-1 0 0,0-1 0,-1 1 0,1 0 0,0 0 0,0 0 0,-1 0 0,1 0 0,-1 0-1,0 0 1,1 0 0,-1 0 0,0 3 0,-9 75 470,8-73-444,1-4-94,-3 21 178,3-23-167,0-1-1,0 0 0,0 1 1,0-1-1,0 0 0,0 1 1,0-1-1,0 0 0,0 1 1,1-1-1,-1 0 0,0 1 1,0-1-1,0 0 0,0 1 1,0-1-1,1 0 0,-1 1 1,0-1-1,0 0 0,1 0 1,-1 1-1,0-1 1,0 0-1,1 0 0,-1 1 1,0-1-1,1 0 0,-1 0 1,0 0-1,0 0 0,1 0 1,-1 1-1,1-1 0,-1 0 1,0 0-1,1 0 0,-1 0 1,0 0-1,1 0 0,-1 0 1,0 0-1,1 0 0,-1 0 1,0 0-1,1-1 0,-1 1 1,0 0-1,1 0 0,-1 0 1,0 0-1,1 0 0,-1-1 1,0 1-1,1 0 0,8-12-4824,0-11-5493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2.209"/>
    </inkml:context>
    <inkml:brush xml:id="br0">
      <inkml:brushProperty name="width" value="0.025" units="cm"/>
      <inkml:brushProperty name="height" value="0.025" units="cm"/>
    </inkml:brush>
  </inkml:definitions>
  <inkml:trace contextRef="#ctx0" brushRef="#br0">7 50 14446,'0'0'8765,"-1"12"-8492,-1 3-182,1-10-52,0 1 1,0-1-1,1 1 1,-1-1-1,2 1 1,-1-1-1,0 1 0,1-1 1,2 7-1,-3-11-22,0 0-1,0 0 1,0-1-1,1 1 0,-1 0 1,0-1-1,1 1 1,-1 0-1,0 0 0,1-1 1,-1 1-1,1-1 1,-1 1-1,1 0 1,-1-1-1,1 1 0,0-1 1,-1 1-1,1-1 1,0 1-1,-1-1 0,1 0 1,0 1-1,0-1 1,-1 0-1,1 0 1,0 1-1,0-1 0,-1 0 1,1 0-1,0 0 1,0 0-1,0 0 0,-1 0 1,1 0-1,0 0 1,0-1-1,-1 1 0,1 0 1,0 0-1,0 0 1,-1-1-1,1 1 1,0-1-1,0 1 0,32-23 585,12-30-152,-35 40-399,1 0 0,0 1 0,1 0 0,16-13 1,-22 28 70,-3 11-59,-2 20 22,-2-30-52,0 25-19,0-21-163,0 0 1,1 1-1,-1-1 0,2 0 0,-1 1 0,1-1 1,1 0-1,4 16 0,-5-22-109,0-1 1,0 0-1,0 0 0,0 0 1,0 0-1,0 0 1,1-1-1,-1 1 0,0 0 1,0 0-1,1-1 0,-1 1 1,1-1-1,-1 1 1,0-1-1,1 0 0,-1 0 1,1 1-1,-1-1 0,1 0 1,-1 0-1,1 0 0,-1 0 1,1-1-1,-1 1 1,1 0-1,-1-1 0,0 1 1,1-1-1,-1 1 0,1-1 1,-1 0-1,0 1 1,0-1-1,1 0 0,-1 0 1,1-1-1,20-20-5485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2.584"/>
    </inkml:context>
    <inkml:brush xml:id="br0">
      <inkml:brushProperty name="width" value="0.025" units="cm"/>
      <inkml:brushProperty name="height" value="0.025" units="cm"/>
    </inkml:brush>
  </inkml:definitions>
  <inkml:trace contextRef="#ctx0" brushRef="#br0">126 1 7303,'0'0'11061,"-9"10"-9652,-2 1-1091,-55 68 2276,61-72-2473,0-1 0,1 1-1,0 0 1,0 1 0,1-1 0,0 1 0,0-1 0,1 1-1,0 0 1,0 0 0,0 11 0,2-19-119,0 1 0,0 0 0,0-1 0,0 1 1,0 0-1,0-1 0,0 1 0,0 0 0,1-1 0,-1 1 0,0-1 0,1 1 1,-1 0-1,0-1 0,1 1 0,-1-1 0,0 1 0,1-1 0,-1 1 0,1-1 1,-1 1-1,1-1 0,0 0 0,-1 1 0,1-1 0,-1 0 0,1 1 1,0-1-1,-1 0 0,1 0 0,-1 0 0,1 1 0,0-1 0,-1 0 0,1 0 1,0 0-1,-1 0 0,1 0 0,0 0 0,-1 0 0,1 0 0,0-1 1,-1 1-1,1 0 0,0 0 0,-1 0 0,1-1 0,0 1 0,33-17 155,-22 7-133,0-1 0,-1 1-1,0-2 1,0 1-1,-1-2 1,-1 1-1,0-1 1,-1-1 0,-1 1-1,0-1 1,9-27-1,-15 36-66,-3 7 12,-7 15 1,-9 29 49,15-36-23,1 0 0,1 0-1,0 0 1,0 0 0,1 0 0,0 0-1,1 10 1,-1-19-47,1 1-1,-1-1 0,0 1 1,1-1-1,-1 1 0,1-1 1,-1 1-1,1-1 0,0 0 1,0 0-1,-1 1 0,1-1 1,0 0-1,0 0 0,0 0 1,0 0-1,0 0 0,1 0 1,-1 0-1,0 0 0,2 1 1,-1-2-121,1 0 0,-1 1 0,1-1 0,-1 0 0,0 0 0,1 0 0,-1-1 1,0 1-1,1-1 0,-1 1 0,0-1 0,0 0 0,1 0 0,-1 0 0,0 0 0,0 0 1,0 0-1,3-3 0,23-21-3901,3-8-2627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3.141"/>
    </inkml:context>
    <inkml:brush xml:id="br0">
      <inkml:brushProperty name="width" value="0.025" units="cm"/>
      <inkml:brushProperty name="height" value="0.025" units="cm"/>
    </inkml:brush>
  </inkml:definitions>
  <inkml:trace contextRef="#ctx0" brushRef="#br0">25 1 17457,'0'0'2466,"-4"14"-1532,-4 30-307,2 0 1,2 1-1,1 0 0,3 0 0,7 58 1,-6-96-574,0 0 1,0 0 0,1-1-1,0 1 1,1-1 0,-1 1-1,1-1 1,1 0 0,-1 0-1,6 7 1,-7-10-8,0-1 0,0 0-1,1 0 1,-1 0 0,0-1 0,0 1-1,1 0 1,-1-1 0,1 0 0,0 1 0,-1-1-1,1 0 1,0-1 0,0 1 0,0 0-1,-1-1 1,1 1 0,0-1 0,0 0 0,0 0-1,0 0 1,0 0 0,0-1 0,0 1-1,-1-1 1,1 0 0,4-1 0,2-2 56,-1 0 1,1-1 0,-1 0-1,0 0 1,0-1 0,0 0-1,-1-1 1,0 1 0,9-12-1,54-76-36,-55 73-60,-15 21-20,0 0 1,0 0-1,0-1 0,0 1 1,0 0-1,0-1 0,0 1 0,0 0 1,0-1-1,0 1 0,1 0 1,-1 0-1,0-1 0,0 1 0,0 0 1,0 0-1,1-1 0,-1 1 1,0 0-1,0 0 0,1 0 0,-1-1 1,0 1-1,0 0 0,1 0 0,-1 0 1,0 0-1,0 0 0,1-1 1,-1 1-1,0 0 0,1 0 0,-1 0 1,0 0-1,0 0 0,1 0 1,-1 0-1,0 0 0,1 0 0,-1 0 1,0 0-1,1 0 0,-1 0 1,0 1-1,0-1 0,1 0 0,-1 0 1,1 20-168,-13 44 377,9-49-170,2-13-7,1 0-1,-1 0 0,1 0 0,-1 0 0,1 0 1,0 1-1,0-1 0,0 0 0,0 0 0,1 0 1,-1 0-1,0 0 0,1 0 0,0 0 0,-1 0 1,1 0-1,0 0 0,2 3 0,-2-5-2,0 1-1,1-1 1,-1 1-1,0-1 1,1 0-1,-1 1 1,1-1-1,-1 0 1,1 0-1,-1 0 1,0 0-1,1 0 1,-1-1-1,1 1 1,-1 0-1,1-1 1,-1 1-1,0 0 1,1-1-1,-1 0 1,0 1-1,1-1 1,-1 0-1,0 0 1,0 0-1,0 0 1,0 0-1,1-1 1,13-9 102,0-1 1,18-21-1,-25 24-186,0 0 0,1 0 0,1 1 0,0 0 0,0 1 0,0 0-1,1 0 1,17-7 0,-28 14 61,0-1 0,1 1 0,-1 0 0,0 0 0,1 0 0,-1 0 0,0 0 0,1 0 0,-1 0 0,0 0 0,1 0-1,-1 0 1,0 0 0,1 0 0,-1 0 0,0 0 0,1 0 0,-1 1 0,0-1 0,1 0 0,-1 0 0,0 0 0,1 0 0,-1 1 0,0-1 0,0 0 0,1 0 0,-1 0-1,0 1 1,0-1 0,0 0 0,1 1 0,-1-1 0,0 0 0,0 0 0,0 1 0,0-1 0,1 1 0,0 18 34,-8 20 324,-2-11-14,7-22-292,-1 0 0,1 0-1,1 0 1,-1 0 0,1 0 0,0 1-1,0-1 1,1 0 0,0 12 0,1-18-33,0 1 0,0-1 1,0 0-1,-1 1 0,1-1 1,0 0-1,0 0 0,0 1 1,0-1-1,0 0 1,0 0-1,0 0 0,0 0 1,0 0-1,0 0 0,0-1 1,0 1-1,0 0 0,0 0 1,0-1-1,0 1 0,0-1 1,1 0-1,12-7 69,-1-2 0,1 1 0,-2-2 0,1 0 0,-2 0-1,17-21 1,-3 5-116,-5 5-59,-12 13-32,-1 0 0,1 1 0,1 0 0,-1 1-1,2-1 1,-1 1 0,15-8 0,-23 15 124,0 0 1,-1 1-1,1-1 1,0 0-1,-1 0 1,1 0 0,0 1-1,-1-1 1,1 0-1,-1 1 1,1-1-1,-1 1 1,1-1-1,-1 0 1,1 1-1,-1-1 1,1 1-1,-1-1 1,0 1-1,1 0 1,-1-1-1,0 1 1,1-1-1,-1 1 1,0 0 0,0-1-1,1 1 1,-1-1-1,0 1 1,0 0-1,0-1 1,0 1-1,0 0 1,0-1-1,0 1 1,0 0-1,0-1 1,0 1-1,-1 1 1,1 41 346,0-32-326,0-10-16,0 0 0,0 0 0,0 0 0,0 1 0,0-1 0,0 0 0,1 0 0,-1 0 0,0 0 0,1 0 0,-1 0-1,1 0 1,-1 0 0,1 0 0,0 0 0,-1 0 0,1 0 0,0-1 0,0 1 0,0 0 0,-1 0 0,1-1 0,0 1 0,0 0 0,0-1 0,0 1 0,0-1 0,0 1 0,0-1 0,0 0 0,1 1 0,-1-1 0,0 0 0,0 0 0,0 0 0,0 0 0,2 0 0,19-5-1850,-7-11-4210,-6-9-6143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5.908"/>
    </inkml:context>
    <inkml:brush xml:id="br0">
      <inkml:brushProperty name="width" value="0.025" units="cm"/>
      <inkml:brushProperty name="height" value="0.025" units="cm"/>
    </inkml:brush>
  </inkml:definitions>
  <inkml:trace contextRef="#ctx0" brushRef="#br0">87 1 20788,'0'0'3037,"-10"0"-699,-33 0-197,41 1-2104,0 0 0,1-1 0,-1 1 0,1 0 0,-1 0 0,0 0 0,1 0 0,0 0 0,-1 0 0,1 0 0,0 0 0,-1 1 0,1-1 0,0 0 0,0 1 0,0-1 0,0 1 0,0-1 0,1 1 0,-1 0 0,0-1 0,1 1 0,-1 0 0,1 0 0,-1 2 0,-3 45-62,4-45 54,0 2-94,1-1 1,-1 1-1,1-1 0,0 1 0,0-1 0,0 1 0,1-1 0,4 9 0,-6-13 33,1 0-1,-1-1 1,1 1-1,-1 0 0,1 0 1,-1-1-1,1 1 1,0 0-1,-1-1 1,1 1-1,0 0 1,0-1-1,0 1 1,-1-1-1,1 1 0,0-1 1,0 0-1,0 1 1,0-1-1,0 0 1,2 1-1,-2-2 21,1 1-1,0 0 0,-1-1 1,1 1-1,-1-1 1,1 0-1,0 1 0,-1-1 1,1 0-1,-1 0 1,0 0-1,1 0 1,-1 0-1,0 0 0,1-1 1,-1 1-1,1-2 1,13-15-18,-9 10 4,0 1 0,1 0 1,-1 0-1,1 0 0,14-9 0,-20 15 16,1 0 1,0 0 0,-1 0-1,1 1 1,0-1-1,0 1 1,0-1 0,-1 1-1,1-1 1,0 1-1,0 0 1,0 0 0,0 0-1,0 0 1,0 0-1,-1 0 1,1 1 0,0-1-1,0 1 1,0-1-1,-1 1 1,1 0 0,0-1-1,0 1 1,-1 0-1,1 0 1,-1 0 0,1 1-1,-1-1 1,1 0-1,-1 0 1,0 1 0,0-1-1,1 1 1,0 1-1,10 15-7,-1 0 0,0 0 0,-2 0 0,0 2-1,-1-1 1,-1 1 0,8 31 0,-5-5 345,-2 1 1,3 59 0,-9-81-71,0-5 262,-1 1-1,0-1 0,-1 0 0,-2 1 0,0-1 0,-6 27 0,8-46-508,-1 0 1,1 1-1,0-1 0,0 0 1,-1 1-1,1-1 0,-1 0 1,1 1-1,-1-1 1,0 0-1,1 0 0,-1 0 1,0 0-1,0 1 0,0-1 1,0 0-1,0 0 1,0-1-1,0 1 0,0 0 1,0 0-1,0 0 0,-1-1 1,1 1-1,0-1 1,-1 1-1,1-1 0,0 1 1,-1-1-1,1 0 0,0 0 1,-1 1-1,1-1 1,0 0-1,-1 0 0,1 0 1,-1-1-1,1 1 0,0 0 1,-1 0-1,1-1 0,0 1 1,-1-1-1,1 1 1,0-1-1,0 0 0,-1 1 1,1-1-1,0 0 0,0 0 1,-2-2-1,-4-3 20,0 0 0,1-1-1,0 0 1,0 0 0,0-1-1,-4-9 1,3 5-405,0-1 0,1 0 0,1-1 0,0 1 1,-4-21-1,7 17-521,0 0-1,1 0 1,0 0 0,1 0 0,2 1 0,-1-1 0,2 0 0,0 1 0,1-1 0,1 1-1,0 0 1,12-23 0,8-15-5820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4.214"/>
    </inkml:context>
    <inkml:brush xml:id="br0">
      <inkml:brushProperty name="width" value="0.025" units="cm"/>
      <inkml:brushProperty name="height" value="0.025" units="cm"/>
    </inkml:brush>
  </inkml:definitions>
  <inkml:trace contextRef="#ctx0" brushRef="#br0">161 160 12332,'0'0'7223,"-9"1"-5926,-27 7-358,36-8-916,0 0 0,-1 0 0,1 0-1,0 0 1,-1 0 0,1 0 0,-1 0-1,1 0 1,0 0 0,-1 0 0,1 0-1,0 0 1,-1-1 0,1 1 0,0 0-1,-1 0 1,1 0 0,0-1 0,-1 1-1,1 0 1,0 0 0,-1-1 0,1 1-1,0 0 1,0-1 0,0 1 0,-1 0-1,1 0 1,0-1 0,0 1 0,0-1 0,0 1-1,-1 0 1,1-1 0,0 1 0,0 0-1,0-1 1,0 1 0,0-1 0,0 1-1,0 0 1,0-1 0,0 1 0,0 0-1,0-1 1,1 0 0,2-17-82,-3 17 105,9-30 91,-4 18 35,-1-1 0,-1 0 0,0 0 0,-1 0 0,0-15 0,-3 42-182,-1 0 0,0 1-1,-7 21 1,0-1 19,6-21-232,0 11 938,22-43 336,4-8-928,-17 22-122,-1 0-1,0 0 0,-1 0 1,1-1-1,-1 0 0,0 0 1,0 0-1,-1 0 0,0-1 1,0 1-1,-1-1 0,1 0 1,-1 1-1,1-9 0,-4 14 12,1 1-1,-1-1 0,1 0 0,-1 1 0,0-1 1,1 0-1,-1 1 0,0-1 0,1 1 1,-1-1-1,0 1 0,0-1 0,0 1 0,1-1 1,-1 1-1,0 0 0,0-1 0,0 1 1,0 0-1,0 0 0,0 0 0,0 0 0,1 0 1,-1 0-1,0 0 0,-2 0 0,-33 0 2,28 0-3,2 0-6,0 0 1,0 0-1,0 1 1,-1 0-1,1 0 1,0 0-1,0 0 1,0 1-1,1 0 1,-1 1-1,0-1 1,-5 4-1,7-2 0,0-1 0,0 1 0,1 0 0,-1 0 0,1 0 0,0 0 0,0 1 0,0-1 0,1 1 0,0 0 0,0 0 0,0 0 0,0 0-1,-1 7 1,0-2 17,0 0-1,1 0 0,0 0 1,1 1-1,0-1 0,1 0 0,0 1 1,0-1-1,4 19 0,-3-27-12,0-1 0,0 0 0,-1 0 0,1 0 0,0 0 0,0 0-1,0 0 1,0 0 0,1-1 0,-1 1 0,0 0 0,0-1 0,0 1 0,1 0-1,-1-1 1,0 1 0,0-1 0,1 0 0,-1 0 0,1 1 0,-1-1 0,0 0-1,1 0 1,-1 0 0,0 0 0,1 0 0,-1-1 0,0 1 0,3-1 0,1 0 46,0 0 1,0-1 0,-1 1-1,1-1 1,0 0 0,8-5-1,6-10 47,-1 0 0,0 0 0,-1-2-1,-1 0 1,-1-1 0,0 0-1,17-35 1,-22 37-42,-10 19-61,0-1-1,0 0 1,0 0 0,1 0-1,-1 0 1,0 0-1,0 1 1,0-1-1,0 0 1,0 0 0,0 0-1,0 0 1,0 0-1,0 1 1,0-1-1,0 0 1,0 0 0,1 0-1,-1 0 1,0 0-1,0 0 1,0 0-1,0 1 1,0-1 0,1 0-1,-1 0 1,0 0-1,0 0 1,0 0-1,0 0 1,0 0 0,1 0-1,-1 0 1,0 0-1,0 0 1,0 0-1,0 0 1,1 0 0,-1 0-1,0 0 1,0 0-1,0 0 1,0 0-1,0 0 1,1 0 0,-1 0-1,0 0 1,0 0-1,0-1 1,0 1-1,0 0 1,1 0 0,-1 0-1,0 0 1,0 0-1,0 0 1,0 0-1,0-1 1,0 1 0,0 0-1,1 0 1,0 27-31,-4 43 96,3-62-60,-1-3 1,3 33-25,-1-37 21,-1 0-1,1 0 1,-1 0 0,1-1-1,-1 1 1,1 0 0,-1 0 0,1 0-1,0-1 1,0 1 0,-1 0 0,1-1-1,0 1 1,0-1 0,0 1-1,0-1 1,0 1 0,-1-1 0,1 1-1,0-1 1,0 0 0,0 0-1,0 1 1,0-1 0,0 0 0,0 0-1,0 0 1,0 0 0,0 0 0,0 0-1,0-1 1,0 1 0,0 0-1,1-1 1,8-2 35,0-1 0,-1 0-1,0 0 1,0-1 0,-1 0-1,1-1 1,-1 0 0,0 0-1,0-1 1,-1 0 0,0 0 0,12-17-1,-11 14-30,1 0 1,0 1-1,1 0 0,0 0 0,0 1 0,21-12 1,-31 20-9,0 0 0,1-1 0,-1 1 0,1 0 0,-1 0 0,0 0 0,1 0 0,-1 0 0,0 0 0,1 0 0,-1 0 0,1 0 0,-1 0 0,0 0 0,1 0 0,-1 0 0,0 0 0,1 0 0,-1 0 0,0 0 0,1 0 0,-1 0 0,1 1 0,-1-1 0,0 0 0,0 0 0,1 1 0,-1-1 0,0 0 0,1 0 0,-1 1 0,0-1 1,0 0-1,1 0 0,-1 1 0,0-1 0,0 1 0,5 21 69,-7 32 275,2-46-290,-1-2-299,1 25 843,0-30-671,0-1-1,0 1 0,0-1 0,0 0 0,0 1 0,0-1 0,0 1 1,0-1-1,1 0 0,-1 1 0,0-1 0,0 1 0,0-1 1,1 0-1,-1 1 0,0-1 0,0 0 0,1 1 0,-1-1 1,0 0-1,1 1 0,-1-1 0,0 0 0,1 0 0,-1 1 0,1-1 1,-1 0-1,0 0 0,1 0 0,-1 0 0,1 1 0,-1-1 1,0 0-1,1 0 0,-1 0 0,1 0 0,-1 0 0,1 0 1,-1 0-1,0 0 0,1 0 0,-1 0 0,1-1 0,-1 1 1,1 0-1,-1 0 0,0 0 0,1 0 0,-1-1 0,0 1 0,1 0 1,-1 0-1,0-1 0,1 1 0,-1 0 0,0-1 0,1 0 1,8-9-6372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5.133"/>
    </inkml:context>
    <inkml:brush xml:id="br0">
      <inkml:brushProperty name="width" value="0.025" units="cm"/>
      <inkml:brushProperty name="height" value="0.025" units="cm"/>
    </inkml:brush>
  </inkml:definitions>
  <inkml:trace contextRef="#ctx0" brushRef="#br0">148 151 14350,'1'-7'1158,"0"-1"1,0 0 0,-1 0-1,0 0 1,0 1 0,-2-12-1,1 18-971,1-1 0,0 1 0,-1 0 0,1 0 0,-1 0 0,1-1 0,-1 1 0,0 0 0,1 0 0,-1 0 0,0 0 0,0 0 0,0 0 1,0 0-1,0 1 0,0-1 0,0 0 0,-2-1 0,1 2-83,0-1 0,0 1 1,0 0-1,0-1 1,0 1-1,0 0 1,0 0-1,0 0 1,0 1-1,0-1 1,0 0-1,0 1 0,0-1 1,0 1-1,-3 1 1,0 1-85,0 0 1,0 1-1,0-1 1,1 1-1,-1 0 0,1 0 1,0 0-1,1 1 1,-1-1-1,1 1 1,-1 0-1,1 0 1,-3 9-1,-2 2-45,1 1 0,1 0 1,-6 21-1,11-34 15,0 0 0,0 1 1,1-1-1,-1 1 0,1 0 1,0-1-1,0 1 0,0-1 0,1 5 1,-1-8 6,1-1 1,-1 1-1,0-1 0,0 1 1,0-1-1,1 1 0,-1-1 1,0 1-1,1-1 0,-1 1 1,0-1-1,1 0 0,-1 1 1,1-1-1,-1 0 0,0 1 1,1-1-1,-1 0 0,1 1 1,-1-1-1,1 0 0,-1 0 1,1 0-1,-1 0 0,1 1 1,-1-1-1,1 0 0,0 0 1,2-1 1,-1 1 1,0 0-1,0-1 0,1 0 1,-1 0-1,0 0 0,0 0 1,0 0-1,0 0 0,0 0 1,2-2-1,19-17 35,-1-1-1,-1-1 1,-1-1-1,-1-1 0,28-46 1,-2 6-96,-46 98-445,-9 18 479,4-21 51,1 1 1,-1 42 0,6-73-18,0 0 1,-1 0-1,1 0 1,0 0-1,0 0 1,0-1-1,0 1 1,0 0 0,0 0-1,0 0 1,1 0-1,-1 0 1,0 0-1,0 0 1,1 0 0,-1-1-1,1 1 1,-1 0-1,0 0 1,1 0-1,0-1 1,-1 1-1,1 0 1,-1 0 0,1-1-1,0 1 1,-1-1-1,1 1 1,0-1-1,0 1 1,0-1-1,-1 1 1,1-1 0,0 0-1,0 1 1,0-1-1,0 0 1,0 0-1,0 1 1,0-1 0,0 0-1,0 0 1,-1 0-1,1 0 1,0 0-1,0-1 1,0 1-1,0 0 1,1-1 0,3 0 62,-1-1 1,1 0 0,-1 0-1,0-1 1,0 1 0,0-1 0,0 0-1,6-5 1,7-10 178,0 0 0,-1-1 0,19-30 0,-29 41-216,0-2 0,-1 1 0,-1-1 0,1 1 0,-2-1 1,1 0-1,-2-1 0,1 1 0,-1 0 0,1-18 0,-24 75-400,16-30 375,1-6-13,1 1 1,0-1-1,1 1 1,0 0-1,0 0 1,1-1-1,2 25 1,0-36 14,-1 0 1,1 0-1,0 1 0,0-1 1,-1 0-1,1 0 1,0 0-1,-1 0 1,1 0-1,0 0 1,0 0-1,-1-1 0,1 1 1,0 0-1,0 0 1,-1-1-1,1 1 1,0 0-1,-1-1 1,1 1-1,-1 0 0,1-1 1,0 1-1,-1-1 1,1 0-1,12-12 113,0 0-1,-1-1 1,-1-1 0,-1 0-1,0 0 1,8-18-1,32-45-182,-62 131-408,10-47 429,-6 22-284,1 1 0,1-1 1,-3 57-1,9-84 222,0 0 0,0-1 0,0 1 0,0 0 0,0 0 0,0-1 0,0 1 0,0 0 0,1 0 0,-1-1-1,0 1 1,0 0 0,1-1 0,-1 1 0,1 0 0,-1-1 0,1 1 0,-1 0 0,1-1 0,-1 1 0,1-1 0,-1 1 0,1-1 0,0 1 0,-1-1 0,1 0 0,0 1 0,-1-1 0,1 0 0,0 1 0,-1-1-1,1 0 1,0 0 0,0 0 0,-1 0 0,1 0 0,0 0 0,0 0 0,0 0 0,-1 0 0,1 0 0,0 0 0,0 0 0,-1 0 0,1-1 0,0 1 0,0 0 0,-1 0 0,1-1 0,0 1 0,-1-1 0,1 1 0,-1-1-1,1 1 1,0-1 0,5-2-774,0 0-1,-1 0 0,1-1 0,-1 0 0,8-7 0,17-23-5844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5.492"/>
    </inkml:context>
    <inkml:brush xml:id="br0">
      <inkml:brushProperty name="width" value="0.025" units="cm"/>
      <inkml:brushProperty name="height" value="0.025" units="cm"/>
    </inkml:brush>
  </inkml:definitions>
  <inkml:trace contextRef="#ctx0" brushRef="#br0">154 0 15214,'0'0'3230,"-9"6"-753,-1 0-1900,-4 2 277,-1 1 1,2 1 0,-1 0 0,1 1 0,1 0 0,-20 22 0,33-32-862,-1-1 0,0 1 0,0-1-1,0 1 1,1-1 0,-1 1 0,0-1 0,0 1 0,1-1 0,-1 1-1,0-1 1,1 1 0,-1-1 0,1 0 0,-1 1 0,0-1 0,1 0-1,-1 1 1,1-1 0,-1 0 0,1 1 0,-1-1 0,1 0 0,-1 0-1,1 0 1,0 0 0,-1 0 0,1 1 0,-1-1 0,1 0 0,-1 0-1,1 0 1,1-1 0,26 6-292,-25-5 216,37 3-468,-31-3 406,0 1 0,0-1 0,1 1 0,-1 1-1,0 0 1,0 0 0,-1 0 0,18 8 0,-25-9 166,0 0 1,0 0-1,0 0 1,0 0-1,0 0 1,0 0 0,0 0-1,0 0 1,0 0-1,0 0 1,-1 1-1,1-1 1,0 0-1,-1 0 1,1 1 0,-1-1-1,0 1 1,1-1-1,-1 0 1,0 1-1,0-1 1,0 1-1,0-1 1,0 0 0,0 1-1,0-1 1,0 1-1,-1-1 1,1 0-1,-1 1 1,1-1 0,-1 0-1,1 1 1,-1-1-1,0 0 1,1 0-1,-1 0 1,0 1-1,0-1 1,-2 2 0,-4 5 314,0 0 1,-1-1 0,0 0 0,-8 7 0,14-13-290,-70 49 1339,65-45-1424,0-1 0,-1 0-1,1-1 1,-1 0 0,0 0-1,0-1 1,0 0 0,-11 1-1,19-3-74,-1 0 0,1 0 0,-1 1 0,1-1-1,0-1 1,-1 1 0,1 0 0,0 0-1,-1 0 1,1 0 0,0 0 0,-1 0 0,1 0-1,-1 0 1,1 0 0,0-1 0,-1 1 0,1 0-1,0 0 1,0-1 0,-1 1 0,1 0-1,0 0 1,0-1 0,-1 1 0,1 0 0,0-1-1,0 1 1,0 0 0,-1-1 0,1 1-1,0 0 1,0-1 0,0 1 0,0 0 0,0-1-1,0 1 1,0 0 0,0-1 0,0 1-1,0-1 1,0 1 0,0 0 0,0-1 0,0 1-1,0 0 1,0-1 0,0 0 0,0-2-1338,0-17-6818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6.689"/>
    </inkml:context>
    <inkml:brush xml:id="br0">
      <inkml:brushProperty name="width" value="0.025" units="cm"/>
      <inkml:brushProperty name="height" value="0.025" units="cm"/>
    </inkml:brush>
  </inkml:definitions>
  <inkml:trace contextRef="#ctx0" brushRef="#br0">180 336 17649,'0'0'4633,"-11"-4"-2689,6 3-1830,2-1-3,-1 0-1,0 1 0,0 0 0,0 0 1,0 0-1,0 0 0,0 0 1,-1 1-1,1 0 0,0 0 1,0 0-1,0 0 0,0 1 0,0 0 1,0-1-1,0 2 0,0-1 1,0 0-1,0 1 0,0-1 0,1 1 1,-1 0-1,0 1 0,-2 2 1,0 0-69,0 2 1,0-1 0,1 1-1,0 0 1,0 0 0,1 0 0,0 0-1,0 1 1,1 0 0,0 0-1,0 0 1,1 0 0,0 0 0,1 0-1,-1 1 1,1 12 0,1-20-43,0 0 1,-1-1-1,1 1 1,0 0 0,0-1-1,0 1 1,0 0-1,0 0 1,0-1 0,1 1-1,-1 0 1,0 0-1,0-1 1,0 1 0,1 0-1,-1-1 1,0 1-1,1 0 1,-1-1 0,1 1-1,-1-1 1,1 1-1,-1-1 1,1 1 0,-1-1-1,1 1 1,-1-1-1,1 1 1,-1-1-1,1 1 1,0-1 0,-1 0-1,1 1 1,0-1-1,0 0 1,-1 0 0,1 0-1,0 0 1,-1 1-1,1-1 1,0 0 0,0 0-1,-1 0 1,1 0-1,0-1 1,0 1 0,-1 0-1,1 0 1,0 0-1,-1-1 1,1 1 0,0 0-1,-1 0 1,1-1-1,0 1 1,-1-1 0,1 1-1,-1-1 1,1 1-1,-1-1 1,1 1-1,0-2 1,39-32 132,-9-5-19,-1-1-1,38-67 0,-55 84 2,-2-1 1,0-1-1,-1 0 1,-1 0-1,-2-1 1,7-38-1,-21 114 155,-1 0-257,3 0-1,1 0 1,5 56 0,-1-104-13,0 0 0,0 0 1,0-1-1,0 1 1,0 0-1,0 0 1,1-1-1,-1 1 0,1 0 1,0 0-1,-1-1 1,1 1-1,0-1 1,0 1-1,0 0 1,0-1-1,0 0 0,0 1 1,0-1-1,1 0 1,-1 1-1,0-1 1,1 0-1,-1 0 0,1 0 1,-1 0-1,1-1 1,0 1-1,-1 0 1,1-1-1,0 1 0,0-1 1,-1 1-1,1-1 1,0 0-1,0 0 1,-1 0-1,1 0 1,0 0-1,0 0 0,0 0 1,-1-1-1,1 1 1,0 0-1,0-1 1,1 0-1,7-3 21,0 0 1,-1 0-1,0-1 1,0 0-1,0 0 1,13-11-1,-2-1-33,-1 0 0,-1-1-1,21-25 1,-34 37 7,1-1 0,-2-1-1,1 1 1,-1-1 0,0 0 0,0 0-1,-1 0 1,0 0 0,-1 0 0,1-1-1,-2 0 1,1 1 0,-1-10 0,0 17 5,-1 0 1,0 1 0,0-1 0,0 0-1,0 0 1,0 0 0,0 0-1,0 0 1,0 1 0,0-1 0,0 0-1,-1 0 1,1 0 0,0 0 0,-1 1-1,1-1 1,0 0 0,-1 0 0,1 1-1,-1-1 1,1 0 0,-1 1 0,1-1-1,-1 0 1,0 1 0,1-1-1,-1 1 1,0-1 0,1 1 0,-1-1-1,0 1 1,0 0 0,1-1 0,-1 1-1,0 0 1,0 0 0,0-1 0,0 1-1,1 0 1,-1 0 0,0 0 0,0 0-1,0 0 1,0 0 0,0 0-1,1 1 1,-1-1 0,0 0 0,0 0-1,0 0 1,1 1 0,-1-1 0,0 1-1,0-1 1,1 1 0,-1-1 0,-1 1-1,-3 2 6,0 0-1,0 0 0,1 0 1,-1 1-1,1 0 0,-1-1 1,-4 8-1,-5 7 12,2 2 1,-12 21-1,20-33-10,0 0-1,1 1 1,-1 0 0,2-1-1,-1 1 1,1 0 0,1 0-1,-1 10 1,2-18-4,0 0-1,1-1 1,-1 1-1,1-1 1,-1 1-1,1-1 1,0 0 0,-1 1-1,1-1 1,-1 1-1,1-1 1,0 0-1,-1 0 1,1 1 0,0-1-1,-1 0 1,1 0-1,0 0 1,-1 0-1,1 0 1,0 0 0,0 0-1,-1 0 1,1 0-1,0 0 1,-1 0-1,1 0 1,0 0-1,-1-1 1,1 1 0,0 0-1,-1 0 1,1-1-1,0 1 1,-1 0-1,1-1 1,0 0 0,30-12 97,9-8-43,70-32-19,-97 48-85,1 1 0,-1 0 0,1 1-1,0 1 1,-1 0 0,26-1 0,-36 4 56,0-1 0,0 1 0,0 0 0,0 0-1,0 0 1,-1 0 0,1 0 0,0 0 0,-1 1 0,1 0 0,0-1 0,-1 1 0,0 0 0,1 0 0,-1 0 0,0 1 0,0-1 0,0 0 0,-1 1 0,1-1 0,0 1 0,-1 0 0,0-1 0,0 1-1,0 0 1,0 0 0,0 0 0,0 0 0,-1 0 0,1 0 0,-1 0 0,0 0 0,0 5 0,0-6 301,1-21 1387,-1-2-1576,1-21 131,-4-43 0,1 72-232,0 0 0,0 0 0,-1 1 0,-1-1 0,0 1 0,0 0 0,-11-19 0,11 25-119,0 1-385,12 5-497,5 3-463,-1 0 1,0-2 0,1 1-1,-1-2 1,1 1 0,-1-2-1,19-2 1,23-10-6874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154"/>
    </inkml:context>
    <inkml:brush xml:id="br0">
      <inkml:brushProperty name="width" value="0.025" units="cm"/>
      <inkml:brushProperty name="height" value="0.025" units="cm"/>
    </inkml:brush>
  </inkml:definitions>
  <inkml:trace contextRef="#ctx0" brushRef="#br0">60 162 17809,'0'0'6427,"1"10"-5407,5 95 429,-15 203 1,17-357-174,7-68-1116,-14 77-165,-5-50 1,3 77-5,-1 1 1,0 0-1,-1 0 1,-1 0-1,1 0 1,-2 0-1,0 1 1,-9-15-1,14 25 15,0-1-1,-1 1 0,1 0 1,-1 0-1,1 0 0,-1 0 1,1 0-1,-1 0 0,0 0 1,0 0-1,1 0 0,-1 0 1,0 1-1,0-1 0,0 0 1,0 0-1,0 1 0,0-1 1,0 1-1,0-1 0,0 1 1,0-1-1,-1 1 0,1 0 1,0-1-1,0 1 0,-3 0 1,3 1-4,0 0 0,0 0 0,0 1 0,0-1 0,0 0 0,1 1 0,-1-1 0,0 0 1,0 1-1,1-1 0,-1 1 0,1-1 0,0 1 0,-1 0 0,1-1 0,0 1 0,0 1 0,-1 10-3,0 0 0,1-1 0,1 1 0,2 15 0,-3-25 7,0-1 0,1 1 0,0 0 0,-1 0 0,1-1 0,0 1 0,0-1 0,1 1 0,-1-1 0,0 1 0,1-1 0,0 0 0,-1 0 0,1 1 0,0-1 0,0 0 0,0-1 1,0 1-1,1 0 0,-1-1 0,0 1 0,1-1 0,-1 0 0,1 1 0,-1-1 0,1-1 0,0 1 0,-1 0 0,1-1 0,0 1 0,0-1 0,-1 0 0,1 0 0,0 0 0,0 0 0,0 0 0,-1-1 0,1 1 0,0-1 0,-1 1 1,1-1-1,3-2 0,3-1 52,1 0-1,-1 0 1,0-1 0,0-1 0,-1 0 0,0 0 0,0 0 0,0-1 0,-1 0 0,9-11 0,-8 7-26,0-1 0,0 1 1,-2-1-1,0 0 1,0-1-1,-1 1 0,0-1 1,-1 0-1,-1 0 0,0-1 1,0 1-1,-2-1 1,0 1-1,0-17 0,-8 8 83,7 22-111,0 0-1,-1-1 0,1 1 0,-1 0 0,1 0 0,0 0 0,-1-1 0,1 1 0,-1 0 0,1 0 0,0 0 1,-1 0-1,1 0 0,-1 0 0,1 0 0,-1 0 0,1 0 0,-1 0 0,1 0 0,0 0 0,-1 0 0,1 0 1,-1 0-1,1 0 0,-1 0 0,1 1 0,-1-1 0,-1 2-2,0-1 0,0 0-1,0 1 1,0 0 0,1 0 0,-1-1 0,0 1-1,1 0 1,0 0 0,-1 0 0,1 0 0,0 1-1,0-1 1,-1 3 0,-6 24 24,2 2 1,0-1-1,3 1 1,0 0-1,2 0 1,1 0-1,1 0 1,7 34-1,-8-61-16,1 0-1,0 0 0,0 0 1,0 0-1,1 0 0,0 0 1,-1-1-1,1 1 0,0 0 0,1-1 1,-1 0-1,1 0 0,-1 0 1,1 0-1,0 0 0,6 5 1,-6-7 7,-1 0 0,1 0 1,-1 0-1,1 0 0,-1 0 0,1 0 1,0-1-1,-1 1 0,1-1 1,0 0-1,0 0 0,-1 0 1,1 0-1,0-1 0,-1 1 1,1-1-1,0 1 0,-1-1 1,1 0-1,-1 0 0,1 0 1,-1 0-1,1 0 0,-1-1 1,0 1-1,4-4 0,7-7-16,1 0 0,-2-2-1,1 1 1,-2-1-1,0-1 1,-1 0-1,0-1 1,-1 0 0,-1 0-1,-1-1 1,0 0-1,8-35 1,-17 66-70,1 0 1,1 0-1,2 25 0,0 1 93,-4 10-18,1-27-7,0 1 1,6 43-1,-5-66-41,0 1 0,1-1 0,-1 0 0,0 1 0,0-1 0,1 0 0,-1 0 0,1 1 1,-1-1-1,1 0 0,0 0 0,-1 1 0,1-1 0,0 0 0,0 0 0,0 0 0,0 0 0,0 0 0,0 0 1,0-1-1,0 1 0,0 0 0,0 0 0,1-1 0,-1 1 0,0-1 0,0 1 0,1-1 0,-1 0 0,0 1 0,1-1 1,-1 0-1,1 0 0,-1 0 0,0 0 0,1 0 0,-1 0 0,0 0 0,3-1 0,-1 0-380,1 0 0,0 0 0,0 0 0,-1-1 0,1 0-1,-1 0 1,0 0 0,1 0 0,-1 0 0,0-1 0,0 1-1,4-6 1,15-23-5278,-5-5-2963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494"/>
    </inkml:context>
    <inkml:brush xml:id="br0">
      <inkml:brushProperty name="width" value="0.025" units="cm"/>
      <inkml:brushProperty name="height" value="0.025" units="cm"/>
    </inkml:brush>
  </inkml:definitions>
  <inkml:trace contextRef="#ctx0" brushRef="#br0">22 16 13293,'0'0'8301,"-3"8"-6390,-4 38-798,1 0 1,2 0 0,2 0-1,7 68 1,-5-99-1033,1 0-1,0 0 1,2 0 0,-1-1 0,2 1-1,0 0 1,11 24 0,-15-38-72,1 0 0,-1 0-1,1 0 1,-1 0 0,1 0 0,0 0 0,-1 0 0,1 0 0,0 0 0,0-1-1,0 1 1,-1 0 0,1 0 0,0-1 0,0 1 0,0-1 0,0 1 0,0-1 0,0 1-1,0-1 1,1 0 0,-1 1 0,0-1 0,0 0 0,0 0 0,0 0 0,0 0-1,0 0 1,0 0 0,1 0 0,-1 0 0,0 0 0,0 0 0,0-1 0,0 1-1,0-1 1,0 1 0,0 0 0,0-1 0,0 0 0,0 1 0,0-1 0,0 0 0,0 1-1,0-1 1,-1 0 0,1 0 0,1-1 0,4-4 44,0-1 0,-1 0-1,0 0 1,8-14 0,5-16-55,-2 0-1,-1-1 1,-2 0 0,-2-1-1,-2-1 1,-1 1 0,-2-1-1,2-72 1,-8 110-105,0 34-3806,0-29 2941,0 1 1,-1-1-1,1 1 1,-1-1-1,0 1 0,1-1 1,-1 1-1,-3 5 1,-4 7-7533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867"/>
    </inkml:context>
    <inkml:brush xml:id="br0">
      <inkml:brushProperty name="width" value="0.025" units="cm"/>
      <inkml:brushProperty name="height" value="0.025" units="cm"/>
    </inkml:brush>
  </inkml:definitions>
  <inkml:trace contextRef="#ctx0" brushRef="#br0">1 0 18097,'0'0'5990,"0"67"-2819,8-47-1410,6-2-415,-2 0-770,6-2-480,1-6-320,5-6-1698,-3-4-2113,-3-1-2051,-2-15-6246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210"/>
    </inkml:context>
    <inkml:brush xml:id="br0">
      <inkml:brushProperty name="width" value="0.025" units="cm"/>
      <inkml:brushProperty name="height" value="0.025" units="cm"/>
    </inkml:brush>
  </inkml:definitions>
  <inkml:trace contextRef="#ctx0" brushRef="#br0">1 0 20339,'0'0'9647,"7"8"-8622,1 4-862,0 1 0,0 0 0,-1 0 0,-1 0 0,0 1 0,-1 0 1,-1 0-1,5 27 0,-4-5-146,-4-26-285,0 0 0,0 0 0,1 0 0,1 0 1,0 0-1,5 13 0,-14-70-8097,-29-10 1761,7 14 4119,16 13 5296,12 30-2519,0-1 0,-1 1 1,1-1-1,0 0 0,0 1 0,0-1 1,0 0-1,0 1 0,0-1 1,0 1-1,0-1 0,1 0 0,-1 1 1,0-1-1,0 1 0,0-1 1,1 0-1,-1 1 0,0-1 1,1 1-1,-1-1 0,0 1 0,1-1 1,-1 1-1,2-1 0,17-9 2727,36 2-3599,-35 6 551,8-4-3380,-10 1-1947,3-2-5844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597"/>
    </inkml:context>
    <inkml:brush xml:id="br0">
      <inkml:brushProperty name="width" value="0.025" units="cm"/>
      <inkml:brushProperty name="height" value="0.025" units="cm"/>
    </inkml:brush>
  </inkml:definitions>
  <inkml:trace contextRef="#ctx0" brushRef="#br0">122 0 18417,'-8'6'2029,"-4"3"-1186,0 0 0,1 0 1,0 1-1,1 1 0,-15 18 0,21-24-697,1 0-1,-1 0 1,1 0-1,0 0 1,1 0 0,-1 0-1,1 1 1,0 0-1,0-1 1,1 1-1,0 0 1,0 0-1,0-1 1,1 1-1,-1 0 1,1 0 0,1 0-1,-1 0 1,3 8-1,-2-12-138,-1-1 1,1 1-1,1 0 0,-1-1 1,0 1-1,0-1 0,0 1 0,1-1 1,-1 0-1,1 0 0,-1 1 0,1-1 1,-1 0-1,1 0 0,0-1 1,0 1-1,-1 0 0,1 0 0,0-1 1,0 1-1,0-1 0,0 0 0,0 1 1,-1-1-1,1 0 0,0 0 0,0 0 1,0-1-1,0 1 0,2-1 1,2 1 80,0-1 1,-1 0 0,1-1 0,0 1 0,-1-1 0,1 0-1,-1 0 1,9-6 0,-5 1 30,0 1-1,-1-2 1,0 1-1,-1-1 1,1 0-1,7-13 1,-12 17-21,-1 0-1,1 0 1,-1-1-1,0 1 1,0-1 0,0 0-1,-1 0 1,1 1 0,-1-1-1,0 0 1,-1 0-1,1 0 1,-1 0 0,0 0-1,-2-10 1,2 12-61,-1 1-1,-1 0 1,1 0 0,0 0-1,-1 0 1,1 0 0,-1 0 0,1 0-1,-1 1 1,0-1 0,0 0 0,0 1-1,0-1 1,0 1 0,0 0 0,0 0-1,0 0 1,-1 0 0,1 0-1,0 0 1,-1 1 0,1-1 0,0 1-1,-1-1 1,1 1 0,-1 0 0,1 0-1,-5 1 1,3-1-89,1 0 0,-1 0-1,1 0 1,-1 0 0,1 1 0,-1-1-1,1 1 1,0 0 0,-1 0 0,1 0-1,0 1 1,0-1 0,0 1 0,0 0-1,0 0 1,0 0 0,1 0 0,-1 0-1,0 1 1,-1 2 0,3-5-102,1 1 0,-1 0 1,1-1-1,-1 1 0,1 0 0,0 0 1,-1-1-1,1 1 0,0 0 1,0 0-1,-1-1 0,1 1 1,0 0-1,0 0 0,0 0 0,0-1 1,0 1-1,0 0 0,0 0 1,0 0-1,1-1 0,-1 1 0,0 0 1,0 0-1,1 0 0,0 1 1,0-2-381,0 1 0,0-1 0,0 1 0,0-1 0,0 1 0,0-1 0,0 0 0,0 1 0,0-1 0,0 0 0,0 0 0,0 0 0,1 0 0,-1 0 0,0 0 0,0 0 0,0 0 0,0 0 0,2-1 0,15-5-11697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998"/>
    </inkml:context>
    <inkml:brush xml:id="br0">
      <inkml:brushProperty name="width" value="0.025" units="cm"/>
      <inkml:brushProperty name="height" value="0.025" units="cm"/>
    </inkml:brush>
  </inkml:definitions>
  <inkml:trace contextRef="#ctx0" brushRef="#br0">1 0 19122,'0'0'3780,"59"36"-8457,-34-36-9576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250"/>
    </inkml:context>
    <inkml:brush xml:id="br0">
      <inkml:brushProperty name="width" value="0.025" units="cm"/>
      <inkml:brushProperty name="height" value="0.025" units="cm"/>
    </inkml:brush>
  </inkml:definitions>
  <inkml:trace contextRef="#ctx0" brushRef="#br0">68 1 16912,'0'0'9727,"-9"3"-8505,6-3-1168,0 1 0,0 0 0,0 0 0,0 1 1,1-1-1,-1 1 0,1-1 0,-1 1 0,1 0 0,-1 0 0,1 0 0,0 0 0,0 0 1,-4 5-1,4-2-11,0 0 0,0 1 0,0-1 1,0 0-1,1 1 0,0-1 0,0 1 0,1-1 1,-1 11-1,0 4 23,0-3-31,0 0 1,1 0 0,3 22-1,-3-36-37,1-1 0,-1 0 0,0 1 0,1-1 0,-1 1 0,1-1-1,0 0 1,0 1 0,0-1 0,0 0 0,0 0 0,0 0 0,1 0-1,-1 0 1,1 0 0,-1 0 0,1 0 0,0-1 0,0 1-1,0 0 1,0-1 0,0 0 0,0 1 0,0-1 0,0 0 0,0 0-1,1 0 1,-1 0 0,5 0 0,-4-1 4,1-1 0,-1 1-1,1-1 1,-1 0 0,0 0 0,1-1 0,-1 1 0,0-1-1,0 1 1,0-1 0,0 0 0,0 0 0,0 0 0,-1-1-1,1 1 1,-1-1 0,1 1 0,-1-1 0,0 0 0,0 0-1,0 0 1,-1 0 0,3-5 0,4-7-1176,0-1 1,-2 0 0,8-23-1,-7 5-3903,-6-1-3074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5.244"/>
    </inkml:context>
    <inkml:brush xml:id="br0">
      <inkml:brushProperty name="width" value="0.025" units="cm"/>
      <inkml:brushProperty name="height" value="0.025" units="cm"/>
    </inkml:brush>
  </inkml:definitions>
  <inkml:trace contextRef="#ctx0" brushRef="#br0">28 1 8072,'0'0'19890,"1"13"-19286,-2 33 68,-11 89 0,-3 36 888,15-170-1540,0 0 0,0 0 1,0 1-1,0-1 0,0 0 0,0 0 1,0 0-1,0 0 0,0 0 0,1 0 1,-1 0-1,0 0 0,1 0 0,-1 0 1,1 0-1,-1 0 0,1 0 0,-1 0 1,1 0-1,0 0 0,0-1 0,-1 1 1,1 0-1,0 0 0,0-1 1,1 2-1,0-2-4,0 0 1,-1 1-1,1-1 1,-1 0-1,1 0 1,0 0-1,-1-1 0,1 1 1,0 0-1,-1-1 1,1 1-1,0-1 1,-1 1-1,1-1 1,1-1-1,7-3 32,0-1 1,-1 0-1,0-1 0,9-8 0,40-46-52,-42 42-146,1 0 1,34-27-1,-51 46 148,1 0 0,-1-1 0,0 1 0,1 0 0,-1-1 0,0 1 0,1 0 0,-1 0 0,0-1 0,1 1 0,-1 0 0,0 0 0,1 0 0,-1-1 0,1 1 0,-1 0 0,0 0 0,1 0 0,-1 0 0,1 0 0,-1 0 0,1 0 0,-1 0 1,0 0-1,1 0 0,-1 0 0,1 0 0,-1 0 0,0 0 0,1 0 0,-1 1 0,1-1 0,-1 0 0,0 0 0,1 0 0,-1 1 0,0-1 0,1 1 0,2 19 118,-11 27 282,3-25-329,-2 2-21,2 0 1,0 0-1,-2 45 0,7-69-75,0 1 0,0-1 0,0 1 0,0-1 0,0 1 0,0-1 0,0 1 1,0-1-1,0 1 0,0-1 0,1 1 0,-1-1 0,0 0 0,0 1 0,0-1 0,1 1 0,-1-1 0,0 1 0,1-1 0,-1 0 0,0 1 0,1-1 0,-1 0 1,0 1-1,1-1 0,-1 0 0,1 1 0,-1-1 0,1 0 0,-1 0 0,1 0 0,-1 1 0,2-1 0,20-4-2224,18-17-3278,-18 2-61,-1-1-1776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5.661"/>
    </inkml:context>
    <inkml:brush xml:id="br0">
      <inkml:brushProperty name="width" value="0.025" units="cm"/>
      <inkml:brushProperty name="height" value="0.025" units="cm"/>
    </inkml:brush>
  </inkml:definitions>
  <inkml:trace contextRef="#ctx0" brushRef="#br0">85 1 11723,'0'0'14851,"-10"4"-13425,5-2-1319,1-1 0,0 1 0,0 1 1,-1-1-1,2 0 0,-1 1 0,0 0 0,0 0 0,1 0 1,0 0-1,-1 1 0,1-1 0,1 1 0,-1 0 1,0 0-1,1 0 0,0 0 0,0 0 0,0 1 0,0-1 1,1 0-1,0 1 0,0-1 0,0 1 0,0 8 0,0-11-77,1 0 0,0 0-1,-1 0 1,1 0-1,0 0 1,1 0-1,-1 0 1,0-1-1,0 1 1,1 0 0,-1 0-1,1 0 1,0 0-1,-1 0 1,1 0-1,0-1 1,0 1-1,0 0 1,0-1 0,1 1-1,-1-1 1,0 1-1,1-1 1,1 2-1,0-2-18,-1 0-1,1 0 1,-1-1 0,1 1-1,0-1 1,0 1-1,-1-1 1,1 0-1,0 0 1,0 0-1,-1-1 1,1 1 0,0-1-1,-1 1 1,1-1-1,-1 0 1,6-2-1,-2 0-25,0 0 0,-1-1 0,1 1 0,-1-1 0,1-1 0,-1 1-1,0-1 1,6-8 0,27-21-366,-29 69 598,-7-23-93,-2-10-118,1-1 0,-1 1 0,1-1-1,0 1 1,-1-1 0,1 1 0,0-1 0,0 0-1,0 1 1,0-1 0,0 0 0,0 0 0,1 0-1,-1 0 1,0 0 0,1 0 0,-1 0 0,0 0 0,1 0-1,-1 0 1,1-1 0,-1 1 0,1-1 0,0 1-1,-1-1 1,1 0 0,-1 1 0,1-1 0,0 0-1,-1 0 1,1 0 0,0 0 0,-1-1 0,1 1-1,0 0 1,-1-1 0,1 1 0,-1-1 0,1 1 0,-1-1-1,3-1 1,8-3-227,-1-1 1,0 0-1,0-1 0,10-8 0,-18 13 13,51-28-3731,-44 26 1882,0 1 0,0 1 0,1 0 1,-1 0-1,0 1 0,20 0 0,-25 1 1638,-1 0 1,1 0-1,0-1 0,-1 0 0,1 0 0,-1 0 0,1 0 1,-1-1-1,0 0 0,6-3 0,15-8-4642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6.314"/>
    </inkml:context>
    <inkml:brush xml:id="br0">
      <inkml:brushProperty name="width" value="0.025" units="cm"/>
      <inkml:brushProperty name="height" value="0.025" units="cm"/>
    </inkml:brush>
  </inkml:definitions>
  <inkml:trace contextRef="#ctx0" brushRef="#br0">181 188 11819,'0'0'3540,"-2"8"-973,-25 141 6793,23-80-7691,4-24-1525,1-5-273,-1-1 1,-11 70-1,9-97 328,-1-1 0,0 0 0,-1 0-1,0 0 1,-1 0 0,0 0 0,0-1 0,-1 0-1,-1 0 1,1 0 0,-2-1 0,1 0 0,-17 14-1,23-22-178,0 0-1,0 1 0,0-1 0,0 0 0,-1 0 0,1 0 0,0-1 0,-1 1 0,1 0 0,-1 0 1,1-1-1,-1 1 0,1-1 0,-1 0 0,1 1 0,-1-1 0,0 0 0,1 0 0,-1 0 0,-1 0 0,2 0 0,0-1-1,0 1 0,0-1 1,0 0-1,0 0 0,0 1 0,1-1 1,-1 0-1,0 0 0,0 0 0,1 0 1,-1 0-1,1 0 0,-1 0 1,1 0-1,-1 0 0,1 0 0,-1 0 1,1 0-1,0 0 0,0-2 0,-2-8 75,1-1 1,1 0-1,0 1 0,2-14 0,-2 21-91,2-16-162,2-1 1,0 0-1,2 1 0,0 0 0,1 0 1,18-34-1,73-112-1790,-41 75 1265,-31 48 58,2-2 310,-2-2 0,-1-1 0,19-58 0,-44 106 424,0 0-1,0 0 1,0 0-1,0 0 1,0 0 0,0 0-1,0 0 1,0 0 0,0 0-1,0 0 1,0 0-1,0 0 1,0 0 0,-1-1 319,1 1-319,-8 17 396,-10 29-368,10-10 291,2 1 0,1 0 1,2 0-1,2 0 0,1 0 1,8 58-1,-7-89-426,0 0 0,1-1 0,0 1 0,0 0 0,0 0 0,3 5 0,-4-10 0,-1 0 0,1 0 0,0 1 0,0-1 0,-1 0 0,1 0 0,0 0 0,0 0 0,0 0 0,0-1 0,0 1 0,0 0 0,0 0 0,0 0 0,0-1 0,1 1 0,-1-1 0,0 1 0,0-1 0,1 1 0,-1-1 0,0 0 0,0 0 0,1 0 0,-1 1 0,0-1 0,1 0 0,-1-1 0,0 1 0,1 0 0,-1 0 0,0 0 0,2-2 0,-1 1-45,-1 0 1,1 0-1,-1-1 0,0 1 0,0-1 1,0 1-1,0-1 0,0 0 0,0 1 1,0-1-1,0 0 0,-1 0 0,1 1 1,-1-1-1,1 0 0,-1 0 1,0 0-1,0 0 0,0 0 0,0 1 1,0-1-1,0 0 0,0 0 0,-1-3 1,0-2-236,0 0 0,0 0 0,-1 0 0,1 0 1,-5-10-1,-1 6-227,0-1 1,-1 1 0,0 1-1,0 0 1,-1 0 0,-11-10-1,-64-48 1836,83 68-1293,1 0-1,0 0 0,0 0 1,0 0-1,0 0 1,-1 0-1,1-1 0,0 1 1,0 0-1,0 0 0,0 0 1,0 0-1,-1 0 1,1 0-1,0 0 0,0-1 1,0 1-1,0 0 1,0 0-1,0 0 0,0 0 1,0 0-1,0-1 0,-1 1 1,1 0-1,0 0 1,0 0-1,0 0 0,0-1 1,0 1-1,0 0 1,0 0-1,0 0 0,0-1 1,0 1-1,0 0 0,0 0 1,0 0-1,1 0 1,-1-1-1,0 1 0,0 0 1,0 0-1,0 0 1,0 0-1,0 0 0,0-1 1,0 1-1,1 0 0,-1 0 1,0 0-1,0 0 1,0 0-1,0 0 0,16-5 525,32 3-896,-37 1 542,76-6-1116,-28-4-3305,-8-5-3462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7.477"/>
    </inkml:context>
    <inkml:brush xml:id="br0">
      <inkml:brushProperty name="width" value="0.025" units="cm"/>
      <inkml:brushProperty name="height" value="0.025" units="cm"/>
    </inkml:brush>
  </inkml:definitions>
  <inkml:trace contextRef="#ctx0" brushRef="#br0">170 224 12524,'0'-1'309,"0"0"0,-1 1 0,0-1 1,1 0-1,-1 1 0,1-1 0,-1 0 0,0 1 1,1-1-1,-1 1 0,0-1 0,0 1 0,1-1 1,-1 1-1,0 0 0,0-1 0,0 1 0,0 0 1,1 0-1,-1-1 0,0 1 0,0 0 0,0 0 1,0 0-1,0 0 0,0 0 0,0 0 0,-1 1 1,-29 3 1998,26-1-2114,-1 1 1,0-1-1,1 1 1,0 1-1,0-1 1,0 1-1,1 0 1,-1 0-1,1 0 1,-5 9-1,-31 60 1302,37-68-1328,0 0 1,1 1-1,0-1 1,0 0-1,1 1 0,-1-1 1,1 1-1,1 0 1,-1-1-1,2 10 0,-1-15-161,1 0-1,-1 0 1,1-1-1,-1 1 0,1 0 1,-1-1-1,1 1 1,0 0-1,-1-1 1,1 1-1,0-1 0,0 1 1,-1-1-1,1 0 1,0 1-1,0-1 0,0 0 1,0 1-1,0-1 1,-1 0-1,1 0 1,0 0-1,0 0 0,0 0 1,0 0-1,0 0 1,0 0-1,0 0 0,-1 0 1,1 0-1,0-1 1,0 1-1,0 0 1,0-1-1,-1 1 0,1 0 1,0-1-1,1 0 1,34-17 116,-11 0-142,-1 0 1,0-3-1,-2 0 0,0-1 1,-2 0-1,-1-2 0,0-1 1,-2 0-1,-1-1 0,-1-1 1,22-53-1,-34 69 133,0-1 0,-1 1 0,0-1-1,0 0 1,-1-18 0,-19 77 671,6-2-746,3 1 1,1 0-1,2 0 1,0 67-1,6-111-29,0 1 0,0 0 0,0 0 0,1 0-1,-1-1 1,1 1 0,-1 0 0,1-1 0,0 1-1,0 0 1,0-1 0,1 1 0,-1-1-1,1 0 1,-1 1 0,1-1 0,0 0 0,0 0-1,0 0 1,0 0 0,0 0 0,4 2 0,-2-2 3,-1-1 0,0 0 0,0 0 0,1-1 0,-1 1 0,0 0 0,1-1 0,-1 0 0,0 0 0,1 0 0,-1 0 0,0-1 0,1 1 0,-1-1 0,0 0 0,1 0 0,-1 0 0,0 0 0,3-2 0,3-3-21,0-1 0,0 0 1,0 0-1,-1 0 0,0-1 0,-1 0 0,0-1 0,0 0 0,-1 0 0,0 0 1,0-1-1,-1 0 0,-1 0 0,1 0 0,-2-1 0,1 1 0,-1-1 0,-1 0 0,0 0 1,0-11-1,-2 22 16,0 0 0,0-1-1,0 1 1,0 0 0,1 0 0,-1 0 0,0-1 0,0 1 0,0 0 0,0 0 0,0 0-1,0-1 1,0 1 0,0 0 0,-1 0 0,1 0 0,0-1 0,0 1 0,0 0 0,0 0-1,0 0 1,0 0 0,0-1 0,0 1 0,0 0 0,-1 0 0,1 0 0,0 0 0,0-1-1,0 1 1,0 0 0,-1 0 0,1 0 0,0 0 0,0 0 0,0 0 0,0 0 0,-1 0-1,1 0 1,0-1 0,0 1 0,0 0 0,-1 0 0,1 0 0,0 0 0,0 0 0,-1 0-1,-9 8 100,-9 15-117,13-12 59,-1 0 0,2 1 1,0 0-1,0 0 0,1 0 1,1 1-1,0 0 0,0-1 0,1 1 1,1 0-1,0 0 0,2 13 0,-1-24-43,1-1-1,0 0 0,0-1 0,0 1 0,-1 0 0,1 0 0,0 0 1,0 0-1,0-1 0,0 1 0,0 0 0,0-1 0,1 1 0,-1-1 1,0 1-1,0-1 0,0 0 0,0 1 0,1-1 0,-1 0 0,0 0 1,0 0-1,0 0 0,1 0 0,-1 0 0,0 0 0,0 0 0,1-1 1,-1 1-1,0 0 0,0-1 0,0 1 0,2-2 0,43-14 50,9-16-163,-39 21 42,0 1 1,0 1 0,1 1 0,0 0 0,0 1-1,1 0 1,31-5 0,-48 11 68,0 1-1,0 0 1,1 0-1,-1 0 0,0 0 1,0 0-1,0 1 1,1-1-1,-1 0 1,0 0-1,0 1 1,0-1-1,1 1 1,-1-1-1,0 1 1,0 0-1,0-1 1,0 1-1,0 0 1,0 0-1,0 0 1,-1-1-1,1 1 1,1 2-1,-1-1 15,1 1-1,-1 0 1,0 0-1,0 0 1,0 0-1,0 0 1,0 0-1,-1 0 1,1 6-1,-1 10 102,-1 1 0,-6 32 0,3-26-69,25-74-49,-18 33 1,0 0 0,-1 0 0,-1 0 0,0 0-1,-3-30 1,2 38-16,-1-1-1,0 1 0,-1 0 1,0-1-1,0 1 1,0 0-1,-1 0 0,0 0 1,-1 0-1,0 1 0,0-1 1,0 1-1,-9-10 0,-4 8-2218,5 8-7660,9 0 4550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7.846"/>
    </inkml:context>
    <inkml:brush xml:id="br0">
      <inkml:brushProperty name="width" value="0.025" units="cm"/>
      <inkml:brushProperty name="height" value="0.025" units="cm"/>
    </inkml:brush>
  </inkml:definitions>
  <inkml:trace contextRef="#ctx0" brushRef="#br0">1 1 18706,'0'0'6246,"70"51"-12813,-48-39-3682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187"/>
    </inkml:context>
    <inkml:brush xml:id="br0">
      <inkml:brushProperty name="width" value="0.025" units="cm"/>
      <inkml:brushProperty name="height" value="0.025" units="cm"/>
    </inkml:brush>
  </inkml:definitions>
  <inkml:trace contextRef="#ctx0" brushRef="#br0">70 143 14830,'0'0'14771,"1"-2"-14322,3-5-316,1 0 0,-1 1 0,1 0 0,0 0 0,8-7-1,-9 9-118,1 0 0,-1 0 0,-1 0 0,1 0 0,0-1 0,-1 1 0,0-1-1,0 0 1,-1 0 0,1 0 0,-1 0 0,0-1 0,0 1 0,-1 0 0,2-8-1,-3 12-11,0 1 0,0-1-1,-1 1 1,1-1-1,0 1 1,0-1-1,0 0 1,-1 1 0,1-1-1,0 1 1,0-1-1,-1 1 1,1-1-1,-1 1 1,1-1 0,0 1-1,-1 0 1,1-1-1,-1 1 1,1 0-1,-1-1 1,1 1 0,-1 0-1,1-1 1,-1 1-1,1 0 1,-1 0-1,1 0 1,-1-1 0,0 1-1,1 0 1,-1 0-1,1 0 1,-1 0-1,0 0 1,1 0 0,-1 0-1,1 0 1,-1 1-1,0-1 1,1 0-1,-1 0 1,1 0 0,-1 0-1,0 1 1,-29 11 21,21-4 47,0 0 0,1 0 0,-1 1-1,2 0 1,-1 1 0,1 0-1,1 0 1,0 0 0,0 1-1,1 0 1,0 0 0,1 0 0,1 0-1,-1 1 1,2 0 0,0 0-1,-2 23 1,4-34-58,0 1 0,0-1-1,0 0 1,0 1 0,0-1 0,0 1 0,1-1-1,-1 0 1,0 1 0,1-1 0,-1 0 0,1 1-1,0-1 1,-1 0 0,1 0 0,0 0 0,-1 0-1,1 1 1,0-1 0,0 0 0,0 0 0,0 0-1,0-1 1,0 1 0,3 1 0,-2-1-5,1 0 1,-1-1 0,1 1-1,0-1 1,-1 1 0,1-1-1,-1 0 1,1 0 0,0-1-1,-1 1 1,1 0 0,4-2-1,4-2-161,0 0 0,0 0 0,-1-1 0,0 0 0,13-9 0,37-36-3731,-44 33 1236,-1 0-1,-1-1 1,13-22-1,-1-4-3078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547"/>
    </inkml:context>
    <inkml:brush xml:id="br0">
      <inkml:brushProperty name="width" value="0.025" units="cm"/>
      <inkml:brushProperty name="height" value="0.025" units="cm"/>
    </inkml:brush>
  </inkml:definitions>
  <inkml:trace contextRef="#ctx0" brushRef="#br0">79 0 17809,'0'0'5109,"-6"11"-3294,-7 18-733,1 1 0,2 0-1,1 0 1,1 1 0,-7 53 0,11-35-644,3 63 0,1-110-435,0 0 0,0 0 1,0 0-1,0-1 1,0 1-1,1 0 0,-1 0 1,1 0-1,0 0 0,-1-1 1,1 1-1,0 0 0,0-1 1,0 1-1,0 0 1,2 1-1,-2-2 2,0-1 0,0 1 1,0-1-1,0 1 0,0-1 0,0 1 1,0-1-1,0 0 0,0 1 0,0-1 1,0 0-1,0 0 0,0 0 0,0 0 1,0 0-1,0 0 0,1 0 0,-1 0 1,0-1-1,2 1 0,1-2-6,0 0 1,1 0-1,-1 0 1,0-1-1,0 1 0,0-1 1,-1 0-1,1 0 1,-1 0-1,0-1 0,4-4 1,9-16-379,-1 0 1,-1-1-1,-1-1 1,-2-1-1,15-46 1,4-9-1264,-30 88-5397,-6 10 1661,-3 1-847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924"/>
    </inkml:context>
    <inkml:brush xml:id="br0">
      <inkml:brushProperty name="width" value="0.025" units="cm"/>
      <inkml:brushProperty name="height" value="0.025" units="cm"/>
    </inkml:brush>
  </inkml:definitions>
  <inkml:trace contextRef="#ctx0" brushRef="#br0">12 299 7783,'-2'8'4314,"1"-2"-3682,-2 12 2018,1 0 0,0 1 0,1 24 0,1-42-2550,0-1 0,0 1 1,0 0-1,0 0 0,0 0 1,0-1-1,1 1 0,-1 0 1,0 0-1,0-1 0,1 1 1,-1 0-1,1-1 0,-1 1 1,0 0-1,1-1 0,-1 1 1,1-1-1,0 1 0,-1 0 1,1-1-1,-1 1 0,1-1 1,0 0-1,-1 1 0,1-1 1,0 0-1,0 1 0,-1-1 1,2 1-1,26-7 794,-21 2-1101,1 0-1,-1 0 1,0-1 0,11-9 0,3-10-2027,0 0 0,-2 0 0,-1-2 0,-1-1 0,16-33 0,15-44-525,-27 52 5221,-1 1 3648,-24 67-734,0 16-4301,1 0-624,-5 13 1237,-2 66 0,10-98-1542,0 1 1,0-1 0,2 1-1,-1-1 1,2 0 0,-1 0-1,2 0 1,0 0 0,8 18-1,0-14-923,-10-23-3567,-2 2 3587,-1 1-1,0-1 1,0 1 0,-1-1 0,1 1-1,-1-1 1,1 1 0,-4-4 0,-42-44-4796,-5 6 7448,7 6 4667,45 39-6499,-1 0 0,1 0 0,0-1 0,0 1 0,0 0 0,0 0 0,0 0 0,0-1 0,0 1 0,0 0 0,-1 0 0,1 0 0,0-1 0,0 1 0,0 0 0,0 0 0,0 0 0,0-1 0,0 1 0,0 0 0,0 0 0,0 0 0,0-1 0,1 1 0,-1 0 0,0 0 0,0 0 0,0 0 0,0-1 0,0 1 0,0 0 0,0 0 0,0 0 0,1 0 0,-1-1 0,0 1 0,0 0 0,0 0 0,0 0 0,0 0 0,1 0 0,-1 0 0,0-1 0,0 1 0,0 0 0,1 0 0,-1 0 0,0 0 0,0 0 0,0 0 0,1 0 0,-1 0 0,0 0 0,0 0 0,0 0 0,1 0 0,-1 0 0,0 0 0,0 0 0,0 0 0,1 0 0,-1 0 0,0 1 0,0-1 0,1 0 0,17-1-242,-16 1 380,17 0-164,48-1-1057,-23-4-3512,-5-5-3924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9.673"/>
    </inkml:context>
    <inkml:brush xml:id="br0">
      <inkml:brushProperty name="width" value="0.025" units="cm"/>
      <inkml:brushProperty name="height" value="0.025" units="cm"/>
    </inkml:brush>
  </inkml:definitions>
  <inkml:trace contextRef="#ctx0" brushRef="#br0">1 137 11435,'0'0'10645,"6"-10"-8798,0 2-1623,0-1 1,0 2 0,1-1-1,0 1 1,0 0-1,1 1 1,0 0 0,0 0-1,0 0 1,1 1-1,0 0 1,9-3 0,-3 1-114,0 1-1,0 0 1,0 1 0,1 1 0,0 0-1,0 2 1,26-3 0,-41 6-110,1-1 0,-1 0 0,1 1 0,-1-1 0,0 1 0,1 0 0,-1 0 0,0-1 0,1 1 0,-1 0 0,0 0 0,0 0 0,0 0 0,0 0 1,0 1-1,0-1 0,0 0 0,0 0 0,0 1 0,-1-1 0,1 0 0,0 1 0,-1-1 0,1 1 0,-1-1 0,0 0 0,1 1 0,-1-1 0,0 1 0,0 0 0,0-1 0,0 1 0,0 1 0,-5 57 797,-14 6 364,14-55-1021,1 0 0,0 1 0,1-1 0,1 1 0,0 0 0,0-1 0,1 23 0,1-33-119,0 1 0,1-1 0,0 0-1,-1 0 1,1 0 0,0 0 0,-1 0 0,1 0 0,0 0 0,0 0 0,0 0 0,0 0 0,0-1-1,0 1 1,0 0 0,0-1 0,0 1 0,0 0 0,0-1 0,1 1 0,-1-1 0,0 0 0,0 1-1,1-1 1,-1 0 0,0 0 0,0 0 0,1 0 0,-1 0 0,0 0 0,0 0 0,1 0 0,-1-1-1,0 1 1,2-1 0,48-12 364,-40 8-361,-1-1 0,1 0 0,-1-1 0,0 0 0,0-1 0,-1 1 0,0-2 1,0 0-1,9-13 0,-13 17-8,-1-1 1,0 0-1,0-1 1,-1 1 0,1-1-1,-2 1 1,1-1 0,-1 0-1,0 0 1,0 0-1,-1 0 1,1-1 0,-2 1-1,1 0 1,-1-1 0,-2-13-1,1 18-17,0 0 0,0 0 1,0 1-1,-1-1 0,0 0 0,1 1 0,-1-1 0,0 1 1,0 0-1,0 0 0,0 0 0,-1 0 0,1 0 0,-1 0 1,1 0-1,-1 1 0,1-1 0,-1 1 0,0 0 0,0 0 1,0 0-1,0 0 0,0 0 0,0 1 0,0-1 0,0 1 1,0 0-1,0 0 0,0 0 0,0 0 0,0 1 0,-4 0 0,6 0-57,1-1-1,-1 1 0,0-1 0,1 1 0,-1-1 1,1 1-1,-1 0 0,1-1 0,0 1 0,-1-1 1,1 1-1,0 0 0,-1 0 0,1-1 0,0 1 0,0 0 1,-1 0-1,1-1 0,0 1 0,0 0 0,0 0 1,0-1-1,0 1 0,0 0 0,0 0 0,1-1 1,-1 1-1,0 0 0,0 0 0,0-1 0,1 1 0,-1 0 1,0-1-1,1 1 0,-1 0 0,1-1 0,-1 1 1,1 0-1,19 25-2481,-14-22 1269,1 0 1,-1 0-1,1-1 1,0 1-1,0-1 1,0-1-1,0 1 1,1-1-1,14 2 1,11-2-6493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0.031"/>
    </inkml:context>
    <inkml:brush xml:id="br0">
      <inkml:brushProperty name="width" value="0.025" units="cm"/>
      <inkml:brushProperty name="height" value="0.025" units="cm"/>
    </inkml:brush>
  </inkml:definitions>
  <inkml:trace contextRef="#ctx0" brushRef="#br0">69 0 9705,'0'0'16757,"-8"6"-15422,3-4-1182,1 0 0,0 1-1,0 0 1,1 0 0,-1 0 0,1 0 0,-1 0-1,1 1 1,0-1 0,0 1 0,0 0 0,1 0 0,0 0-1,-1 1 1,1-1 0,1 0 0,-1 1 0,1-1-1,-1 1 1,1 0 0,1-1 0,-1 1 0,1 6-1,0-10-132,0 0 0,0 0 0,1 0-1,-1 0 1,1 0 0,-1 0 0,1 0-1,-1 0 1,1 0 0,0-1 0,-1 1 0,1 0-1,0 0 1,0 0 0,-1-1 0,1 1-1,0 0 1,0-1 0,0 1 0,0-1-1,0 1 1,0-1 0,0 0 0,0 1-1,0-1 1,0 0 0,0 0 0,0 1-1,0-1 1,0 0 0,0 0 0,0 0-1,1 0 1,0-1 0,44-4 132,-26-1-144,-1-1 0,1-1 0,29-16 0,-36 16-107,1 1 0,-1 0 1,1 1-1,0 1 0,1 0 0,-1 1 1,1 0-1,0 2 0,15-2 0,-30 4 110,1 0 0,0 1 0,-1-1 0,1 0 0,0 0 0,-1 1 0,1-1 0,-1 1 0,1-1 0,-1 1 0,1-1 0,-1 1 0,1-1 0,-1 1-1,1-1 1,-1 1 0,1-1 0,-1 1 0,0 0 0,1-1 0,-1 1 0,0 0 0,0-1 0,1 1 0,-1 0 0,0-1 0,0 1 0,0 0 0,0 1 0,3 31 389,-1-10-77,-2-21-309,1 0 0,0 0 1,0 0-1,0 0 0,0 0 0,0 0 0,0-1 0,1 1 1,-1 0-1,1-1 0,-1 1 0,1-1 0,-1 0 1,1 1-1,0-1 0,0 0 0,0 0 0,0 0 1,-1 0-1,1-1 0,0 1 0,1 0 0,-1-1 1,0 1-1,0-1 0,0 0 0,0 0 0,0 0 0,0 0 1,0 0-1,1 0 0,-1 0 0,0-1 0,3 0 1,11-3-200,0 0 0,-1-1 0,25-12 0,-17 7-1195,-22 10 1216,21-9-3933,-9 1-3173,0-4-8425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592"/>
    </inkml:context>
    <inkml:brush xml:id="br0">
      <inkml:brushProperty name="width" value="0.025" units="cm"/>
      <inkml:brushProperty name="height" value="0.025" units="cm"/>
    </inkml:brush>
  </inkml:definitions>
  <inkml:trace contextRef="#ctx0" brushRef="#br0">1 0 20595,'0'0'3038,"0"9"-1266,1 15-1165,2 0-1,1-1 0,0 1 0,16 42 0,46 96 138,-61-151-773,1-1 1,0 0-1,1 0 1,1 0 0,-1-1-1,1 0 1,12 10-1,-19-17 12,1 0 1,0-1-1,0 1 0,-1-1 0,1 1 0,0-1 0,0 0 0,1 0 0,-1 0 0,0 0 0,0 0 0,0-1 0,1 1 1,-1-1-1,0 1 0,0-1 0,1 0 0,-1 0 0,0 0 0,1 0 0,-1 0 0,0 0 0,1-1 0,-1 1 0,0-1 1,1 1-1,-1-1 0,0 0 0,0 0 0,0 0 0,0 0 0,0-1 0,0 1 0,0 0 0,0-1 0,-1 0 0,1 1 1,0-1-1,-1 0 0,1 0 0,-1 0 0,0 0 0,2-3 0,24-66 118,-27 89 253,-1 1-1,-1 0 1,-1-1-1,-1 1 0,0-1 1,-2 0-1,0-1 1,0 1-1,-17 28 0,23-45-350,-1 0 0,1 0 0,-1 0-1,1 0 1,-1-1 0,1 1 0,-1 0-1,1 0 1,-1-1 0,0 1 0,1 0-1,-1-1 1,0 1 0,0 0 0,0-1-1,1 1 1,-1-1 0,0 1 0,0-1 0,-1 1-1,-6-13-1618,4-34-3135,4 45 4622,1-10-1667,0 1-1,0-1 0,0 0 0,2 0 1,-1 1-1,6-14 0,12-27-10711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0.995"/>
    </inkml:context>
    <inkml:brush xml:id="br0">
      <inkml:brushProperty name="width" value="0.025" units="cm"/>
      <inkml:brushProperty name="height" value="0.025" units="cm"/>
    </inkml:brush>
  </inkml:definitions>
  <inkml:trace contextRef="#ctx0" brushRef="#br0">125 165 12075,'0'0'13677,"-10"0"-11915,3 1-1604,1 0 1,-1 0-1,1 0 1,-1 0-1,1 1 1,0 0-1,0 1 0,0-1 1,-7 5-1,9-5-129,1 1 0,0-1 0,0 0-1,0 1 1,0 0 0,0 0 0,1 0 0,-1 0-1,1 0 1,0 0 0,0 0 0,0 1-1,0-1 1,1 1 0,-1 0 0,1-1 0,0 1-1,0 0 1,0 0 0,0 6 0,1-9-29,0-1 1,1 1 0,-1 0-1,0-1 1,0 1-1,0 0 1,1-1-1,-1 1 1,0 0 0,1-1-1,-1 1 1,0 0-1,1-1 1,-1 1-1,1-1 1,-1 1 0,1-1-1,-1 1 1,1-1-1,0 0 1,-1 1 0,1-1-1,-1 1 1,1-1-1,0 0 1,-1 0-1,1 1 1,0-1 0,0 0-1,-1 0 1,1 0-1,0 0 1,-1 0 0,1 0-1,0 0 1,0 0-1,-1 0 1,1 0-1,0 0 1,-1-1 0,1 1-1,0 0 1,-1 0-1,1-1 1,0 1-1,-1 0 1,1-1 0,0 0-1,38-15 143,-17 2-205,0-2 1,0-1-1,32-33 1,-43 40 7,-1-1 1,-1-1 0,0 1-1,-1-2 1,0 1 0,-1-1-1,0 0 1,7-21 0,-9 7 47,-15 35-199,-18 42 63,22-31 196,0 0 1,1 1-1,1-1 0,1 1 0,1 0 0,1 38 0,1-55-38,0 0-1,0-1 0,0 1 1,1 0-1,-1 0 0,1-1 1,-1 1-1,1 0 0,0-1 0,0 1 1,1-1-1,-1 1 0,0-1 1,1 1-1,0-1 0,-1 0 1,1 0-1,0 0 0,0 0 1,0 0-1,0 0 0,0 0 1,1-1-1,-1 1 0,1-1 1,-1 0-1,1 0 0,-1 0 1,1 0-1,0 0 0,-1 0 1,1-1-1,0 1 0,0-1 0,-1 0 1,1 1-1,0-1 0,0-1 1,0 1-1,2-1 0,3 0 4,1 0 0,-1-1 0,0 0 0,0-1 1,-1 1-1,1-2 0,0 1 0,-1-1 0,0 0 0,0 0 0,0-1 0,10-9 0,-12 8-7,0 1 1,0-1-1,-1 1 1,0-1-1,0-1 0,0 1 1,-1 0-1,0-1 1,0 0-1,-1 0 1,0 0-1,0 0 1,0 0-1,-1 0 1,0 0-1,-1 0 1,0-11-1,0 17-7,0 1 0,0-1 0,0 0 0,0 1 0,0-1 0,0 0 0,0 1 0,-1-1 0,1 0 0,0 1 0,0-1 0,-1 0 0,1 1 0,-1-1 0,1 1 0,0-1 0,-1 1 0,1-1 0,-1 1 0,1-1 0,-1 1 0,0-1-1,1 1 1,-1-1 0,1 1 0,-1 0 0,0 0 0,1-1 0,-1 1 0,0 0 0,1 0 0,-1 0 0,0-1 0,1 1 0,-1 0 0,0 0 0,0 0 0,1 0 0,-1 1 0,-1-1 0,0 0 14,0 1 1,0-1-1,0 1 1,0-1-1,0 1 0,1 0 1,-1 0-1,0 0 0,0 0 1,0 0-1,1 0 0,-1 1 1,-2 2-1,-2 4 26,-1 2 1,2-1-1,0 1 1,0 0-1,0 0 0,1 0 1,1 0-1,0 1 0,0-1 1,1 1-1,1 0 1,0 0-1,0 17 0,1-26-35,0 0 0,0 0 0,0 0-1,0 0 1,1-1 0,-1 1 0,1 0-1,-1 0 1,1 0 0,0 0 0,0-1-1,0 1 1,0 0 0,0-1 0,0 1-1,0 0 1,1-1 0,-1 0 0,0 1-1,1-1 1,-1 0 0,3 2 0,0-1 5,0 0-1,1 0 1,-1 0 0,0-1 0,1 0 0,0 0 0,-1 0 0,1 0 0,4 0-1,11-1-76,-1 0-1,0-1 1,30-6-1,-37 5-200,1-1 1,-1 0-1,0 0 0,0-1 0,0-1 1,-1 0-1,0-1 0,15-9 0,-26 15 282,1-1-1,-1 1 1,1-1 0,-1 1-1,1-1 1,-1 0-1,1 1 1,-1-1 0,0 1-1,1-1 1,-1 0-1,0 0 1,0 1 0,1-1-1,-1 0 1,0 0 0,0 1-1,0-1 1,0 0-1,0 0 1,0 1 0,0-1-1,0 0 1,0 0-1,0 1 1,-1-1 0,1 0-1,0 0 1,0 1-1,-1-1 1,1 0 0,0 1-1,-1-1 1,1 0-1,-1 1 1,1-1 0,-1 1-1,1-1 1,-1 1-1,1-1 1,-1 1 0,0-1-1,1 1 1,-1-1-1,0 1 1,-39-24 1258,27 17-917,8 4-284,1 0-1,-1 0 1,1 0-1,-1-1 1,1 1-1,0-1 0,0 0 1,1 0-1,-1-1 1,1 1-1,0-1 1,0 0-1,1 1 1,-4-9-1,6 13-74,0-1-1,1 0 1,-1 1-1,0-1 1,0 1 0,1-1-1,-1 0 1,0 1 0,1-1-1,-1 1 1,1-1-1,-1 1 1,1-1 0,-1 1-1,1 0 1,-1-1-1,1 1 1,-1-1 0,1 1-1,-1 0 1,1 0-1,0-1 1,-1 1 0,1 0-1,0 0 1,-1 0 0,1 0-1,0-1 1,-1 1-1,1 0 1,-1 0 0,1 0-1,0 0 1,-1 1-1,2-1 1,31 1-182,-29-1 73,69 13-2896,-19-1-2197,-3-7-2086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3.658"/>
    </inkml:context>
    <inkml:brush xml:id="br0">
      <inkml:brushProperty name="width" value="0.025" units="cm"/>
      <inkml:brushProperty name="height" value="0.025" units="cm"/>
    </inkml:brush>
  </inkml:definitions>
  <inkml:trace contextRef="#ctx0" brushRef="#br0">80 1 12876,'-1'1'6791,"-9"16"-5318,0 14-59,2 1-1,1 0 1,-7 62 0,9 35-3530,-9-142-11000,4-8 3763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013"/>
    </inkml:context>
    <inkml:brush xml:id="br0">
      <inkml:brushProperty name="width" value="0.025" units="cm"/>
      <inkml:brushProperty name="height" value="0.025" units="cm"/>
    </inkml:brush>
  </inkml:definitions>
  <inkml:trace contextRef="#ctx0" brushRef="#br0">1 59 6662,'0'0'11521,"11"-8"-9802,-3 1-1388,-4 3-170,0 0 0,1 0-1,0 1 1,-1-1 0,1 1 0,0 0 0,1 1 0,-1-1 0,0 1 0,1 0 0,0 1 0,-1-1-1,12-1 1,-2 2 474,-1 0-375,0 0 0,0 1 0,0 0 1,1 1-1,26 5 0,-39-5-235,0-1 0,1 1 0,-1 0 0,0 0 0,0 0 1,0 1-1,0-1 0,0 0 0,0 1 0,0 0 0,0-1 0,0 1 0,-1 0 1,1 0-1,-1 0 0,3 3 0,-3-1 56,0-1 0,0 0 0,0 0 0,0 1 0,-1-1 0,0 0 0,0 1 0,0-1 0,0 1 0,0-1 0,0 0 0,-1 1 0,0-1 0,0 0 0,-1 6 0,-5 6 450,0 1 1,0-1 0,-16 23 0,16-29-412,1 1 1,0-1-1,1 1 0,0 0 1,1 0-1,0 0 0,0 0 1,1 1-1,0 0 0,1 0 1,-1 15-1,3-26-118,0 1 1,0 0-1,1 0 1,-1 0-1,0 0 1,1 0-1,-1 0 1,1-1-1,-1 1 1,1 0-1,-1 0 1,1-1-1,0 1 0,-1 0 1,1-1-1,0 1 1,0-1-1,0 1 1,-1-1-1,1 1 1,0-1-1,0 1 1,0-1-1,0 0 1,0 0-1,0 1 1,-1-1-1,1 0 0,0 0 1,0 0-1,1 0 1,38 1 47,-29-1-30,2-1-373,0 0-1,0 0 0,20-6 1,37-16-6432,-39 10 715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341"/>
    </inkml:context>
    <inkml:brush xml:id="br0">
      <inkml:brushProperty name="width" value="0.025" units="cm"/>
      <inkml:brushProperty name="height" value="0.025" units="cm"/>
    </inkml:brush>
  </inkml:definitions>
  <inkml:trace contextRef="#ctx0" brushRef="#br0">5 91 13100,'0'0'10843,"11"4"-10155,-4 0-639,1-1 0,0 0 0,0-1 0,0 0 0,0 0 0,0-1 0,1 0-1,-1 0 1,0-1 0,1 0 0,-1 0 0,0-1 0,1 0 0,-1-1 0,0 0 0,0 0-1,0-1 1,8-3 0,33-24 37,-46 28-71,-1 1 0,0-1 1,0 0-1,0-1 0,-1 1 0,1 0 0,0 0 0,-1-1 0,0 1 1,1-1-1,-1 1 0,0-1 0,0 1 0,0-1 0,-1 0 0,1 0 1,-1 1-1,1-4 0,-1 5 27,0 1 0,0-1 0,-1 0 0,1 0 0,0 1 1,0-1-1,0 0 0,-1 1 0,1-1 0,0 0 0,-1 1 0,1-1 0,-1 1 1,1-1-1,0 1 0,-1-1 0,0 1 0,1-1 0,-1 1 0,1-1 0,-1 1 1,1-1-1,-1 1 0,0 0 0,1-1 0,-1 1 0,0 0 0,0 0 0,-30-4 709,23 5-654,-1-1 1,0 2 0,1-1 0,-15 5 0,13-1-23,0 1-1,0-1 1,0 2 0,1-1 0,0 2-1,0-1 1,1 1 0,0 0-1,0 1 1,1 0 0,0 0 0,1 0-1,0 1 1,0 0 0,1 0 0,0 1-1,1-1 1,0 1 0,1 0 0,-4 20-1,7-29-67,0 0 0,0 0 0,0-1 0,0 1 0,0 0-1,0 0 1,0 0 0,1 0 0,-1-1 0,1 1 0,-1 0 0,1-1-1,0 1 1,-1 0 0,1-1 0,0 1 0,0-1 0,0 1-1,1-1 1,-1 1 0,0-1 0,0 0 0,1 0 0,1 2 0,1-1-56,0 0 1,-1-1 0,1 1 0,0-1-1,0 0 1,0 0 0,0 0 0,1 0 0,-1-1-1,6 0 1,5 0-736,0-1-1,0-1 1,-1 0-1,1-1 1,16-6-1,21-12-5204,-2-4-3375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699"/>
    </inkml:context>
    <inkml:brush xml:id="br0">
      <inkml:brushProperty name="width" value="0.025" units="cm"/>
      <inkml:brushProperty name="height" value="0.025" units="cm"/>
    </inkml:brush>
  </inkml:definitions>
  <inkml:trace contextRef="#ctx0" brushRef="#br0">123 0 9513,'0'0'8226,"-9"0"-4611,1 0-3047,0 1 0,0 0 0,0 0 0,0 0 0,-12 5 1,18-5-490,-1-1 1,1 1-1,0 0 1,0 0 0,0 0-1,-1 1 1,1-1-1,0 0 1,0 1-1,1-1 1,-1 1 0,0 0-1,0 0 1,1-1-1,-1 1 1,1 0-1,0 0 1,0 1 0,-1-1-1,1 0 1,0 0-1,1 0 1,-1 1 0,0-1-1,1 1 1,-1-1-1,1 5 1,47-1-598,-32-4 223,-1 1-1,1 1 1,0 0-1,22 10 1,-33-12 292,0-1 0,-1 2 1,1-1-1,-1 0 1,1 1-1,-1-1 1,0 1-1,0 0 1,5 6-1,-7-7 62,0 0-1,0 0 0,0-1 1,-1 1-1,1 0 0,0 0 1,-1 0-1,1 0 0,-1 0 1,0 0-1,0 0 1,1 0-1,-1 0 0,-1 0 1,1 0-1,0 0 0,0 0 1,-1 0-1,1 0 0,-1 0 1,-1 3-1,0-2 126,0 1 0,0-1 0,-1 0 0,0 1 0,1-1 0,-1 0 0,-1 0 0,1-1 0,0 1 1,-1-1-1,1 0 0,-1 1 0,1-1 0,-1-1 0,0 1 0,0-1 0,0 1 0,-5 0 0,-5 1 419,0 0 0,1-1 1,-1 0-1,-17 0 0,24-2-692,-20-2-1076,27 2 1115,-1 0 0,0 0-1,1 0 1,-1 0 0,1-1-1,-1 1 1,1 0 0,-1-1-1,1 1 1,-1 0 0,1-1-1,-1 1 1,1 0 0,0-1-1,-1 1 1,1-1 0,-1 1-1,1-1 1,0 1 0,0-1-1,-1 1 1,1-1 0,0 1-1,0-1 1,-1 1 0,1-1-1,0 0 1,0 1 0,0-1-1,0 1 1,0-1 0,0 0-1,0 1 1,0-1 0,0 1-1,0-1 1,1 1 0,-1-1-1,0 0 1,1 0-423,0-1 0,0 1 0,0 0 0,0 0 0,0 0 0,1 0 0,-1 0 0,0 0 0,0 0 0,1 0 0,-1 1 0,1-1-1,-1 0 1,1 1 0,-1-1 0,1 1 0,-1 0 0,3-1 0,6-2-2892,10-5-4814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5.106"/>
    </inkml:context>
    <inkml:brush xml:id="br0">
      <inkml:brushProperty name="width" value="0.025" units="cm"/>
      <inkml:brushProperty name="height" value="0.025" units="cm"/>
    </inkml:brush>
  </inkml:definitions>
  <inkml:trace contextRef="#ctx0" brushRef="#br0">205 59 6887,'0'0'12561,"-1"-8"-8851,-5-26-769,6 33-2794,-1-1-1,1 1 1,-1 0-1,0 0 1,1 1-1,-1-1 0,0 0 1,0 0-1,0 0 1,1 0-1,-1 1 1,0-1-1,0 0 1,0 1-1,0-1 1,0 1-1,-1-1 0,1 1 1,0-1-1,0 1 1,0 0-1,0 0 1,0 0-1,0-1 1,-1 1-1,1 0 0,0 0 1,0 0-1,0 1 1,0-1-1,-2 0 1,-32 9 873,23-2-946,0 0-1,1 0 0,0 1 1,1 1-1,0-1 1,0 2-1,1-1 0,0 1 1,0 1-1,1 0 1,-9 16-1,17-26-81,0-1 0,-1 1 0,1 0 1,0 0-1,-1-1 0,1 1 0,0 0 0,0-1 0,0 1 0,0 0 1,0 0-1,0 0 0,0-1 0,0 1 0,0 0 0,0 0 1,0-1-1,0 1 0,1 0 0,-1 0 0,0-1 0,0 1 1,1 0-1,-1-1 0,0 1 0,1 0 0,-1-1 0,1 1 0,-1-1 1,1 1-1,-1-1 0,1 1 0,0-1 0,-1 1 0,1-1 1,0 1-1,-1-1 0,1 0 0,0 1 0,-1-1 0,1 0 1,0 0-1,0 1 0,-1-1 0,1 0 0,0 0 0,1 0 0,46 0-873,-33-1 505,63-3-1113,30 2 587,-108 2 914,0-1 1,0 1 0,1 0-1,-1 0 1,0 0 0,0 0-1,0 0 1,1 0 0,-1 1-1,0-1 1,0 0 0,1 0-1,-1 0 1,0 0 0,0 0-1,0 0 1,0 0 0,1 0-1,-1 0 1,0 1 0,0-1 0,0 0-1,0 0 1,1 0 0,-1 0-1,0 0 1,0 1 0,0-1-1,0 0 1,0 0 0,0 0-1,0 1 1,1-1 0,-1 0-1,0 0 1,0 0 0,0 1-1,0-1 1,0 0 0,0 0-1,0 0 1,0 1 0,0-1-1,0 0 1,-7 12 554,-13 7 196,-3-3-14,-46 21 1,60-33-721,0 0 0,0-1 0,-1 0 1,1-1-1,-1 1 0,0-2 0,0 0 1,-15 1-1,24-2-149,0 0 1,1-1-1,-1 1 0,1 0 0,-1 0 1,1 0-1,-1 0 0,1-1 1,-1 1-1,1 0 0,-1 0 1,1-1-1,0 1 0,-1 0 0,1-1 1,-1 1-1,1-1 0,0 1 1,-1 0-1,1-1 0,0 1 1,-1-1-1,1 1 0,0-1 1,0 1-1,-1-1 0,1 1 0,0-1 1,0 1-1,0-1 0,0 1 1,0-1-1,0 1 0,0-1 1,0 0-1,0 1 0,0-1 0,0 1 1,0-1-1,0 1 0,0-1 1,0 1-1,1-1 0,-1 1 1,0-1-1,0 1 0,1-1 1,-1 1-1,0-1 0,1 1 0,-1-1 1,0 1-1,1 0 0,0-1 1,22-27-10408,1 15 342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6.036"/>
    </inkml:context>
    <inkml:brush xml:id="br0">
      <inkml:brushProperty name="width" value="0.025" units="cm"/>
      <inkml:brushProperty name="height" value="0.025" units="cm"/>
    </inkml:brush>
  </inkml:definitions>
  <inkml:trace contextRef="#ctx0" brushRef="#br0">67 61 16784,'0'0'4836,"7"-8"-2748,1-1-1581,-4 6-244,-1-1 1,0 1 0,0-1 0,0 0 0,0 0 0,4-8 0,-7 11 644,-1 5-744,-1 0 1,1-1 0,-1 1 0,1-1 0,-1 1 0,0-1 0,-1 0 0,1 0 0,-1 0 0,1 0 0,-4 3 0,-7 10 434,4-5-331,1 1 0,1 0 1,0 1-1,0 0 0,2 0 0,0 0 1,0 0-1,1 1 0,0 0 1,2 0-1,-3 18 0,6-31-268,-1 0 0,0 0 0,0-1 0,0 1 0,1 0 0,-1-1 0,0 1 0,1 0 0,-1-1 0,0 1 0,1-1 0,-1 1 0,1 0 0,-1-1 0,1 1 0,-1-1 0,1 0 0,-1 1 0,1-1 0,0 1 0,-1-1 0,1 0 0,0 1 0,-1-1 0,1 0 0,0 0 0,-1 1 0,1-1 0,0 0 0,0 0 0,-1 0 0,1 0 0,0 0 0,-1 0 0,1 0 0,0 0 0,0-1 0,-1 1 0,1 0 0,0 0 0,-1 0 0,2-1 0,34-12 0,-27 6 0,0 0 0,0 0 0,-1 0 0,1-1 0,-2-1 0,1 1 0,-1-1 0,-1 0 0,1-1 0,-2 0 0,1 0 0,-1 0 0,-1 0 0,0-1 0,0 0 0,-1 1 0,-1-2 0,1 1 0,0-14 0,-3 25 0,0-1 0,0 1 0,0-1 0,0 1 0,1 0 0,-1-1 0,0 1 0,0-1 0,0 1 0,0 0 0,0-1 0,0 1 0,0-1 0,0 1 0,0 0 0,0-1 0,0 1 0,-1-1 0,1 1 0,0 0 0,0-1 0,0 1 0,0 0 0,-1-1 0,1 1 0,0 0 0,0-1 0,0 1 0,-1 0 0,1-1 0,0 1 0,-1 0 0,1 0 0,0-1 0,-1 1 0,1 0 0,0 0 0,-1 0 0,1 0 0,-1-1 0,1 1 0,0 0 0,-1 0 0,1 0 0,0 0 0,-1 0 0,1 0 0,-1 0 0,1 0 0,0 0 0,-1 0 0,1 0 0,-1 0 0,1 0 0,0 0 0,-1 1 0,1-1 0,-1 0 0,-16 19 0,15-16 0,1 1 0,0-1 0,0 0 0,0 1 0,0-1 0,0 1 0,1-1 0,0 1 0,-1-1 0,1 1 0,1-1 0,-1 1 0,1 3 0,-1-6 0,1 1 0,0-1 0,-1 1 0,1-1 0,0 0 0,0 1 0,0-1 0,0 0 0,0 0 0,0 0 0,0 0 0,1 0 0,-1 0 0,0 0 0,1 0 0,-1 0 0,0-1 0,1 1 0,-1 0 0,1-1 0,-1 1 0,1-1 0,-1 0 0,1 1 0,-1-1 0,1 0 0,0 0 0,-1 0 0,3-1 0,7 1-20,0-2 0,-1 1 1,1-1-1,-1-1 0,0 0 0,0-1 0,0 0 0,0 0 1,-1-1-1,1 0 0,-1-1 0,0 0 0,-1 0 0,1-1 1,-1 0-1,-1 0 0,0-1 0,0 0 0,0-1 0,8-13 1,-14 19-239,-3 6 95,-9 14 41,-14 31 147,23-42 36,0 0 0,0 0-1,0 0 1,1 1 0,0-1 0,1 0 0,-1 11 0,1-16-50,1 0 1,-1 1-1,0-1 1,1 0-1,-1 1 1,1-1-1,-1 0 1,1 0-1,0 1 1,0-1-1,-1 0 0,1 0 1,0 0-1,0 0 1,0 0-1,0 0 1,0 0-1,0 0 1,0-1-1,1 1 1,-1 0-1,0-1 1,0 1-1,1-1 1,-1 1-1,0-1 0,1 1 1,-1-1-1,0 0 1,1 0-1,-1 0 1,1 0-1,-1 0 1,0 0-1,1 0 1,-1 0-1,0 0 1,3-1-1,4-1-56,-1 0-1,0 0 1,1-1-1,-1 1 1,0-2-1,0 1 1,-1-1-1,1 0 1,-1 0-1,0-1 1,7-5-1,-5 2-37,0 1 0,0-1-1,-1 0 1,0-1 0,-1 0 0,0 0-1,7-12 1,-10 7-134,-9 11 62,4 3 159,1 1 0,0-1-1,-1 1 1,1-1 0,-1 1 0,1 0-1,0 0 1,0-1 0,-1 1-1,1 0 1,0 0 0,0 0-1,-2 2 1,-3 4 84,1 0 0,0 0 1,0 0-1,1 1 0,0 0 1,0 0-1,1 0 0,0 0 0,0 0 1,1 1-1,0-1 0,-1 12 1,3-19-83,0 0 1,1 0-1,-1 0 1,1 0-1,-1 0 1,1 0-1,-1 0 1,1 0 0,-1 0-1,1 0 1,0 0-1,0 0 1,-1 0-1,1-1 1,0 1-1,0 0 1,0-1-1,0 1 1,0 0 0,0-1-1,0 1 1,0-1-1,0 0 1,0 1-1,0-1 1,0 0-1,0 0 1,1 1-1,-1-1 1,0 0 0,0 0-1,0 0 1,0-1-1,0 1 1,0 0-1,1 0 1,-1 0-1,0-1 1,1 0-1,48-12-107,-14-4-226,-24 10 114,1 1 1,0 0-1,0 1 0,0 1 0,1 0 0,0 0 0,0 1 1,20-1-1,-33 4 236,1 1 0,-1-1 0,0 0 0,1 1 0,-1-1 0,1 1 0,-1 0 0,0-1 0,0 1 0,1 0 1,-1 0-1,0 0 0,0 0 0,0 0 0,0 0 0,0 0 0,0 0 0,0 0 0,0 1 0,-1-1 0,1 0 0,0 0 0,-1 1 1,1-1-1,-1 0 0,1 1 0,-1-1 0,0 1 0,1-1 0,-1 1 0,0-1 0,0 1 0,0-1 0,-1 3 0,-2 60 1165,1-52-1043,28-40 181,-21 17-326,0-1 0,-1-1 0,0 1 0,-1-1 0,-1 1 0,0-1 0,0 0 0,-1 0 0,-1 0 0,-2-24 0,2 36-1,1 1 0,-1-1 0,1 0 0,-1 1 0,1-1 0,-1 1 0,1 0 0,-1-1 0,1 1 0,0-1 0,-1 1 0,1 0 0,-1-1 0,1 1 0,0 0 0,-1 0 0,1 0 0,0 0 0,0-1 0,-1 1 0,1 0 0,0 0 0,-1 0 0,1 0 0,0 0-1,-1 1 1,1-1 0,0 0 0,-1 0 0,1 0 0,1 1 0,-1-1-46,13 1-282,30 2-2851,-13-3-3096,7 0-7049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6.622"/>
    </inkml:context>
    <inkml:brush xml:id="br0">
      <inkml:brushProperty name="width" value="0.025" units="cm"/>
      <inkml:brushProperty name="height" value="0.025" units="cm"/>
    </inkml:brush>
  </inkml:definitions>
  <inkml:trace contextRef="#ctx0" brushRef="#br0">226 89 13869,'1'-4'972,"0"-1"0,-1 0 0,1 0 0,-1 1-1,0-1 1,-1 0 0,1 0 0,-1 0 0,1 1 0,-2-1-1,-1-6 1,2 9-748,0 1 0,-1-1 1,1 0-1,-1 0 0,1 1 0,-1-1 0,0 1 0,0-1 0,0 1 0,0 0 0,0-1 0,0 1 0,0 0 1,0 0-1,0 1 0,0-1 0,0 0 0,-1 1 0,1-1 0,0 1 0,-1 0 0,1 0 0,0 0 0,0 0 1,-3 0-1,-6 1-114,1 0 0,-1 0 0,1 1 0,-1 1 0,1 0 0,0 0 0,-15 7 0,20-8-80,0 1-1,1-1 1,-1 0-1,1 1 0,-1 0 1,1 0-1,0 1 0,0-1 1,1 1-1,-1 0 0,1 0 1,0 0-1,0 0 1,0 0-1,0 1 0,1 0 1,-3 7-1,4-11-35,1 1 0,0-1 0,-1 1 0,1 0 1,0-1-1,0 1 0,0 0 0,1 0 0,-1-1 0,0 1 0,1-1 0,-1 1 0,1 0 1,-1-1-1,1 1 0,0-1 0,-1 1 0,1-1 0,0 1 0,2 1 0,0 0-34,0 1-1,0-2 0,1 1 0,-1 0 0,1-1 0,0 0 1,-1 1-1,5 0 0,10 4-441,0-1 0,35 7 0,-46-11 241,49 7-5473,-19-7-2505,-12-2-1711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7.344"/>
    </inkml:context>
    <inkml:brush xml:id="br0">
      <inkml:brushProperty name="width" value="0.025" units="cm"/>
      <inkml:brushProperty name="height" value="0.025" units="cm"/>
    </inkml:brush>
  </inkml:definitions>
  <inkml:trace contextRef="#ctx0" brushRef="#br0">149 79 10186,'0'0'11103,"-8"0"-9565,-27 0-310,31 1 2300,7 0-2314,12-9-25,-13 6-1134,0 0 1,1 1 0,-1-1-1,1 1 1,-1 0-1,1-1 1,-1 1 0,1 0-1,0 1 1,0-1-1,-1 0 1,5 0 0,-4 1-52,0-1 0,0 1 0,0-1 0,0 0 0,0 0 0,0 0-1,0-1 1,5-2 0,-7 3 18,-1 0-1,1 0 0,0 0 0,0-1 0,-1 1 0,1 0 0,0 0 0,-1 0 1,1-1-1,-1 1 0,0 0 0,1-1 0,-1 1 0,0 0 0,0-1 0,0 1 0,0-1 1,0 1-1,0 0 0,0-1 0,-1 1 0,1 0 0,0-1 0,-1 1 0,0-3 1,0 4 25,0-1 0,1 0 1,-1 0-1,0 1 0,0-1 1,0 0-1,0 1 1,0-1-1,0 1 0,0-1 1,0 1-1,0-1 0,0 1 1,0 0-1,0-1 1,0 1-1,0 0 0,0 0 1,0 0-1,0 0 0,0 0 1,-2 0-1,-27 3 300,24-1-344,-1 0 1,1 0-1,0 1 1,0 0 0,0 0-1,0 1 1,1 0-1,-1 0 1,1 0 0,0 1-1,0-1 1,-4 7-1,0-1-4,0 1-1,1 0 1,1 0-1,0 0 1,-7 15-1,13-24 2,0 0 0,0 0 0,0 1 0,0-1 0,0 0 0,1 1 0,-1-1 0,1 0 0,0 1 0,0-1 0,-1 1 0,1-1 0,1 0-1,-1 1 1,0-1 0,1 1 0,0 2 0,0-3 0,0-1-1,0 0 0,0 0 0,0 0 1,0 0-1,0 0 0,0 0 0,0 0 1,0 0-1,1 0 0,-1-1 0,0 1 0,0 0 1,1-1-1,-1 1 0,1-1 0,-1 1 1,0-1-1,1 0 0,-1 0 0,3 0 1,5 0-19,0 0 0,0-1 0,0 0 0,0 0 0,0-1 1,0-1-1,-1 0 0,10-3 0,58-35-923,-58 30 800,1 0 0,0 2 0,21-8-1,-40 17 164,1-1 0,-1 1-1,0 0 1,1 0 0,-1 0-1,0 0 1,1 1-1,-1-1 1,0 0 0,0 0-1,1 0 1,-1 0 0,0 0-1,1 0 1,-1 0 0,0 1-1,0-1 1,1 0-1,-1 0 1,0 0 0,0 0-1,1 1 1,-1-1 0,0 0-1,0 0 1,0 1 0,0-1-1,1 0 1,-1 0-1,0 1 1,0-1 0,0 0-1,0 1 1,0-1 0,0 0-1,0 1 1,0-1 0,0 1-1,4 20 366,-4-19-362,0 1 0,0 0-1,0-1 1,1 1 0,-1-1 0,1 1 0,-1-1-1,1 1 1,0-1 0,0 0 0,0 1 0,2 2-1,0-4-13,0 1-1,0-1 0,0 0 0,0 0 0,0 0 0,0-1 0,1 1 1,-1-1-1,0 0 0,0 0 0,0 0 0,6-1 0,40-7 70,8-10-280,-44 13 106,0 0 0,0 1 0,1 0 0,-1 1 0,1 0 0,0 2 0,27-1 0,-40 2 87,0 1 1,0-1-1,0 1 0,0 0 1,0-1-1,0 1 0,0 0 1,0 0-1,0 0 0,0 0 1,0 0-1,0 0 0,-1 0 1,1 0-1,0 0 0,-1 0 1,1 0-1,-1 0 0,1 0 1,-1 1-1,0-1 0,1 0 1,-1 0-1,0 1 0,0-1 1,0 0-1,0 0 0,0 1 1,0-1-1,0 0 0,-1 2 1,-5 50 273,4-43-234,2 2 673,1-8-2428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9.043"/>
    </inkml:context>
    <inkml:brush xml:id="br0">
      <inkml:brushProperty name="width" value="0.025" units="cm"/>
      <inkml:brushProperty name="height" value="0.025" units="cm"/>
    </inkml:brush>
  </inkml:definitions>
  <inkml:trace contextRef="#ctx0" brushRef="#br0">202 377 12075,'-2'-3'704,"-1"1"1,0-1-1,0 1 0,0-1 0,0 1 0,0 0 0,-1 0 0,1 0 0,0 1 0,-1-1 0,0 1 0,1 0 0,-1 0 0,0 0 1,0 0-1,-3 0 0,1 1-374,1 0 0,0 1 0,-1-1 1,1 1-1,0 0 0,0 0 1,-1 1-1,1 0 0,0 0 0,-8 4 1,7-3-270,1 0 1,0 0 0,1 1-1,-1-1 1,0 1 0,1 0 0,0 0-1,0 0 1,0 1 0,0 0 0,1 0-1,0 0 1,0 0 0,0 0-1,1 0 1,-1 1 0,1-1 0,1 1-1,-1 0 1,1-1 0,-1 11-1,2-15-58,0 0-1,0-1 0,0 1 0,0 0 0,0-1 0,0 1 0,0 0 0,0-1 0,0 1 0,1 0 0,-1-1 0,0 1 0,1-1 0,-1 1 0,0 0 0,1-1 0,-1 1 0,0-1 0,1 1 0,-1-1 0,1 1 0,-1-1 0,1 0 0,-1 1 0,1-1 0,0 1 0,-1-1 0,1 0 0,-1 0 0,1 1 0,1-1 0,25-2 94,23-19 64,-33 10-128,-1 0 0,25-23 0,-36 28-19,1 0 0,-1 1 1,1-2-1,-2 1 0,1-1 1,-1 1-1,0-1 1,0 0-1,4-11 0,-9 18-15,1 0 1,0 0-1,0 0 0,0 0 0,0 0 0,0 0 1,0 0-1,0 0 0,0 0 0,0 0 0,0 0 0,0 0 1,-1 0-1,1 0 0,0 0 0,0 0 0,0 0 1,0 0-1,0-1 0,0 1 0,0 0 0,0 0 0,0 0 1,0 0-1,0 0 0,0 0 0,0 0 0,0 0 0,0 0 1,0 0-1,0 0 0,-1 0 0,1 0 0,0 0 1,0-1-1,0 1 0,0 0 0,0 0 0,0 0 0,0 0 1,0 0-1,0 0 0,0 0 0,0 0 0,0 0 0,0 0 1,1 0-1,-1-1 0,0 1 0,-10 11-53,-8 17-2,13-18 68,0 1-1,1-1 0,1 1 0,0 0 0,0 0 0,1 0 0,0 0 1,1 1-1,0 16 0,1-27-4,0 1 1,0-1-1,0 0 1,1 0-1,-1 0 1,0 1 0,1-1-1,-1 0 1,1 0-1,-1 0 1,1 0-1,0 1 1,-1-1-1,1 0 1,0 0-1,0 0 1,0-1-1,0 1 1,0 0-1,0 0 1,0 0-1,0-1 1,0 1-1,2 0 1,0 0 16,0 0 1,1 0-1,-1 0 1,0-1-1,0 0 1,1 1-1,-1-1 1,0 0-1,6-1 1,1-1 62,-1 0-1,1-1 1,0 0 0,-1 0 0,15-8 0,-8 2-34,0-1 0,-1-1 1,0 0-1,13-14 0,-23 21-36,-1-1 0,0 1-1,1-1 1,-2 0 0,1 0-1,0-1 1,-1 1 0,0 0-1,0-1 1,-1 0 0,0 0-1,0 0 1,0 0 0,-1 0 0,2-9-1,-3 14-15,0 1 0,0 0 1,0 0-1,0 0 0,0 0 0,0-1 0,0 1 0,0 0 0,0 0 0,0 0 0,0-1 1,0 1-1,0 0 0,0 0 0,0 0 0,0 0 0,0-1 0,0 1 0,0 0 1,0 0-1,-1 0 0,1 0 0,0-1 0,0 1 0,0 0 0,0 0 0,0 0 0,0 0 1,-1 0-1,1 0 0,0-1 0,0 1 0,0 0 0,0 0 0,0 0 0,-1 0 0,1 0 1,0 0-1,0 0 0,0 0 0,-1 0 0,1 0 0,0 0 0,0 0 0,0 0 0,0 0 1,-1 0-1,-10 6-22,-6 13 12,14-14 29,-1 0 0,1 1 0,0 0 0,1 0 0,0-1 0,0 1 0,0 1 1,0-1-1,1 0 0,0 0 0,0 8 0,1-13-6,1-1 0,-1 1 0,1 0 0,-1 0 0,1-1 0,-1 1 0,1-1 0,-1 1 0,1 0 0,0-1 0,-1 1 0,1-1 0,0 1 0,0-1 0,-1 0 0,1 1 0,0-1 0,0 0 0,0 0 0,-1 1 0,1-1 0,0 0 0,0 0 0,0 0 0,0 0 0,-1 0 0,1 0 0,0 0 0,0 0 0,0 0 0,0-1 0,-1 1 0,1 0 0,0 0 0,0-1 0,0 1 0,0-1 0,34-12 337,-25 6-322,0 1 1,0-2 0,-1 1 0,1-1-1,-2-1 1,1 0 0,-2 0 0,1 0-1,-1-1 1,0 0 0,-1-1 0,8-17-1,-15 33-191,-3 7 94,0 1 0,1 0 0,1 0 0,0 1 0,1-1 0,0 0 0,2 19 0,-1-31 68,1 1 1,-1-1-1,1 0 0,0 0 1,0 1-1,-1-1 1,1 0-1,0 0 0,0 0 1,0 0-1,0 0 1,0 0-1,0 0 0,1-1 1,-1 1-1,0 0 0,0-1 1,0 1-1,1 0 1,-1-1-1,0 1 0,1-1 1,-1 0-1,1 0 1,-1 1-1,0-1 0,1 0 1,-1 0-1,1 0 1,-1 0-1,0-1 0,3 1 1,2-1 7,1 0 1,-1 0 0,1 0 0,-1-1 0,13-5 0,-2-2 6,0-1 1,-1 0-1,0-2 1,0 0-1,-1-1 1,-1 0-1,14-16 1,-7 4-16,-1-1 0,-1 0 0,23-44 0,-33 54 9,-1 0 0,0-1 1,-1 0-1,-1 0 0,-1-1 1,0 0-1,-1 0 0,2-31 0,-18 60-264,-12 36 219,1 0-1,-20 64 1,25-61 64,-1 0 158,3 1 0,2 1 0,2 1 0,3 0 0,-5 99 0,13-116-140,1-9-20,-1 0 0,-1 0 0,-2-1 1,-9 40-1,14-73-25,0 0 0,-1 0 0,1 0 0,-1 0 0,-2-15 0,0-6 0,0-55 0,0 34 0,2 0 0,7-55 0,-6 99-178,0 1 0,0-1-1,0 1 1,1-1 0,-1 1 0,1 0 0,0-1-1,0 1 1,1 0 0,-1 0 0,1 1 0,0-1 0,0 0-1,0 1 1,0 0 0,1 0 0,-1 0 0,1 0-1,6-3 1,4-1-1376,-1 1-1,2 0 1,-1 2-1,25-6 1,-22 6-250,-1 0 0,0-1 1,26-12-1,-5-6-9369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951"/>
    </inkml:context>
    <inkml:brush xml:id="br0">
      <inkml:brushProperty name="width" value="0.025" units="cm"/>
      <inkml:brushProperty name="height" value="0.025" units="cm"/>
    </inkml:brush>
  </inkml:definitions>
  <inkml:trace contextRef="#ctx0" brushRef="#br0">1 132 10314,'0'0'7089,"9"-1"-4281,45-2 1570,-52 2-4217,-1 0 0,0 1 1,1-1-1,-1 0 0,0 0 1,0 0-1,0-1 0,0 1 1,0 0-1,0 0 0,0-1 1,-1 1-1,1 0 0,0-1 1,-1 1-1,1 0 0,-1-1 1,1 1-1,-1-1 1,1 1-1,-1-1 0,0 1 1,0-1-1,0 0 0,0 1 1,-1-3-1,2 2-83,-1 0 0,0 0 0,0 0 0,1 0 0,-2 0 0,1 0 0,0-1 0,0 1 0,-1 0 0,1 0 0,-1 0 0,1 1 0,-1-1 0,0 0 0,0 0 0,0 0 0,0 0 1,0 1-1,0-1 0,-2-1 0,2 3-63,-1-1 0,0 1 0,1 0 0,-1 0 0,0 0 0,1 0 0,-1 0 1,1 0-1,-1 1 0,0-1 0,1 0 0,-1 1 0,1-1 0,-1 1 1,1 0-1,-1 0 0,1-1 0,-1 1 0,1 0 0,0 0 0,-1 0 0,1 0 1,0 1-1,0-1 0,0 0 0,0 0 0,0 1 0,0-1 0,0 1 0,1-1 1,-1 0-1,0 1 0,1 0 0,-1-1 0,0 3 0,-15 60-55,16-63 48,-1 0-5,-1 13-6,0 0 0,1 1 0,0 27 0,1-40 1,1 0 1,-1 1-1,0-1 1,1 1-1,0-1 1,0 0-1,-1 1 1,1-1-1,0 0 0,1 1 1,-1-1-1,0 0 1,3 3-1,-3-5 4,0 1 0,1 0 0,-1 0 0,0 0 0,1-1 0,-1 1-1,1 0 1,-1-1 0,1 0 0,-1 1 0,1-1 0,-1 0 0,1 0 0,-1 0-1,1 0 1,-1 0 0,1 0 0,-1 0 0,1 0 0,-1 0 0,1-1-1,-1 1 1,1-1 0,1 0 0,2-2 34,-1 1 1,1-1-1,0 0 1,-1-1-1,0 1 0,1-1 1,-1 0-1,-1 0 1,1 0-1,-1 0 0,1-1 1,-1 1-1,0-1 0,-1 0 1,1 0-1,1-6 1,7-15 81,12-49 0,-22 68-108,2-6 21,-3 10-27,1 0-1,-1 0 1,1 0 0,-1 0-1,1 0 1,0 0-1,0 1 1,0-1 0,1 0-1,-1 1 1,1-1 0,-1 0-1,1 1 1,3-4-1,-4 6-8,-1 0-1,1 0 1,-1 0 0,1 0-1,0 0 1,-1 1-1,1-1 1,-1 0-1,1 0 1,-1 1 0,1-1-1,-1 0 1,1 0-1,-1 1 1,1-1-1,-1 1 1,1-1 0,-1 0-1,0 1 1,1-1-1,-1 1 1,1-1-1,-1 1 1,0-1 0,0 1-1,1-1 1,-1 1-1,0-1 1,0 1 0,0 0-1,0-1 1,1 1-1,-1-1 1,0 1-1,0 0 1,0 0-1,5 27-206,-4-26 209,2 31 13,8 40 59,-10-68-59,0-1 0,0 1-1,1-1 1,0 1 0,-1-1 0,2 1 0,-1-1 0,0 0 0,1 0 0,0 0 0,5 6-1,-6-9 6,0 0-1,-1 0 1,1 0-1,0 0 1,0 0-1,0 0 0,0 0 1,0-1-1,0 1 1,0-1-1,0 1 0,0-1 1,0 0-1,0 0 1,0 0-1,0 0 0,0 0 1,1 0-1,-1-1 1,0 1-1,0-1 1,0 1-1,0-1 0,0 0 1,-1 0-1,1 1 1,0-2-1,0 1 0,0 0 1,-1 0-1,1 0 1,2-3-1,6-5 97,-1 0 0,0-1-1,15-20 1,-21 26-106,45-70-5,-34 50 0,1 1 0,21-25 0,-36 48 0,0 0 1,0 0-1,0-1 1,0 1-1,0 0 0,0 0 1,0 0-1,1 0 1,-1 0-1,0-1 1,0 1-1,0 0 0,0 0 1,0 0-1,0 0 1,1 0-1,-1 0 0,0 0 1,0 0-1,0 0 1,0-1-1,1 1 1,-1 0-1,0 0 0,0 0 1,0 0-1,0 0 1,1 0-1,-1 0 0,0 0 1,0 0-1,0 0 1,0 0-1,1 0 0,-1 1 1,0-1-1,0 0 1,0 0-1,0 0 1,1 0-1,-1 0 0,0 0 1,0 0-1,0 0 1,0 0-1,0 1 0,0-1 1,1 0-1,-1 0 1,0 0-1,0 0 1,0 0-1,0 0 0,0 1 1,0-1-1,0 0 1,3 17 25,-3 25-225,0-39 145,-2 25-1452,-2-10-3004,1-9-4229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9.724"/>
    </inkml:context>
    <inkml:brush xml:id="br0">
      <inkml:brushProperty name="width" value="0.025" units="cm"/>
      <inkml:brushProperty name="height" value="0.025" units="cm"/>
    </inkml:brush>
  </inkml:definitions>
  <inkml:trace contextRef="#ctx0" brushRef="#br0">144 0 10954,'0'0'12764,"-5"12"-11947,-5 11-654,-75 193 4338,75-184-3906,1 1 0,1 0-1,2 0 1,1 1-1,-1 35 1,6-68-595,0 0 0,0 0 0,0 0 0,0-1 0,0 1 0,0 0 0,0 0 0,0 0 0,0-1 0,1 1 0,-1 0 0,0 0 0,0 0 0,1-1 0,-1 1 0,1 0 0,-1 0 0,0-1 0,1 1 0,-1 0 0,2 0 0,11-5 0,9-26 0,-17 17-21,-2 1 1,0-1-1,0 1 0,-1-1 1,0-15-1,-2 20 7,1 1 1,-1 0-1,-1-1 1,0 1 0,0 0-1,0 0 1,-1-1-1,0 1 1,0 0-1,-5-9 1,7 16 11,0-1 1,0 1-1,0-1 0,0 1 1,-1-1-1,1 1 1,0 0-1,0-1 1,-1 1-1,1-1 0,0 1 1,0 0-1,-1-1 1,1 1-1,0 0 0,-1-1 1,1 1-1,-1 0 1,1 0-1,0-1 1,-1 1-1,1 0 0,-1 0 1,1 0-1,-1 0 1,1 0-1,0 0 1,-1-1-1,1 1 0,-1 0 1,1 0-1,-2 0 1,-3 14-78,5-11 75,-1-1-1,1 0 1,0 1 0,0-1 0,1 0-1,-1 1 1,0-1 0,1 0 0,-1 0 0,1 1-1,0-1 1,0 0 0,0 0 0,0 0-1,0 0 1,3 4 0,0-3 14,1-1-1,0 1 1,0-1 0,0 0 0,0 0 0,0 0-1,0-1 1,1 0 0,-1 0 0,0 0 0,1-1-1,-1 0 1,1 0 0,-1 0 0,1 0 0,5-2-1,0 0 12,0 0-1,-1 0 1,1-1-1,0 0 1,-1-1-1,19-10 1,-20 8-8,1 0 1,-2-1 0,1 0 0,-1-1-1,0 0 1,0 0 0,-1 0 0,0-1 0,-1 0-1,0-1 1,7-15 0,-12 21-14,-7 7 0,-6 10 0,-4 8 0,1 1 0,-12 27 0,23-42 0,0 1 0,1-1 0,0 1 0,0 0 0,1 1 0,0-1 0,0 0 0,1 1 0,0-1 0,1 16 0,0-23 0,0 0 0,0 0 0,0 0 0,0 0 0,1 0 0,-1 0 0,0-1 0,1 1 0,-1 0 0,1 0 0,-1 0 0,1 0 0,-1-1 0,1 1 0,0 0 0,-1-1 0,1 1 0,0 0 0,-1-1 0,1 1 0,0-1 0,0 1 0,0-1 0,-1 1 0,1-1 0,0 0 0,2 1 0,30-3 0,-24 0 0,0-1 0,-1-1 0,1 1 0,-1-1 0,10-7 0,-5 1 0,0-1 0,0-1 0,-1 0 0,-1-1 0,0 0 0,-1 0 0,0-1 0,-1-1 0,-1 0 0,0 0 0,-1 0 0,0-1 0,6-26 0,-14 38 0,-4 9 0,-6 12 0,0 8 0,-14 44 0,23-60 0,-1 0 0,2 0 0,-1 0 0,1 0 0,0 0 0,1 0 0,0 0 0,1 1 0,1 8 0,-1-16 0,0-1 0,-1 1 0,1-1 0,0 0 0,0 0 0,0 1 0,0-1 0,0 0 0,0 0 0,0 0 0,1 0 0,-1 0 0,0 0 0,1 0 0,-1 0 0,0-1 0,1 1 0,-1 0 0,1-1 0,-1 1 0,1-1 0,0 0 0,-1 1 0,1-1 0,-1 0 0,1 0 0,0 0 0,-1 0 0,1 0 0,2-1 0,1 0 0,0 1 0,-1-1 0,1 0 0,0 0 0,-1 0 0,1-1 0,-1 1 0,1-1 0,5-4 0,-6 3-391,0 0 1,0-1-1,-1 1 0,1-1 0,-1 0 1,5-7-1,-4 6-706,-1-1 0,-1 0 0,1 0-1,-1 0 1,0 0 0,0 0 0,-1-1 0,1-8 0,2-22-9804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0.081"/>
    </inkml:context>
    <inkml:brush xml:id="br0">
      <inkml:brushProperty name="width" value="0.025" units="cm"/>
      <inkml:brushProperty name="height" value="0.025" units="cm"/>
    </inkml:brush>
  </inkml:definitions>
  <inkml:trace contextRef="#ctx0" brushRef="#br0">5 1 12236,'0'0'19826,"-5"52"-19730,20-44-1697,-2-8-4100,1 0-9162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1.002"/>
    </inkml:context>
    <inkml:brush xml:id="br0">
      <inkml:brushProperty name="width" value="0.025" units="cm"/>
      <inkml:brushProperty name="height" value="0.025" units="cm"/>
    </inkml:brush>
  </inkml:definitions>
  <inkml:trace contextRef="#ctx0" brushRef="#br0">167 0 12748,'0'0'11115,"-8"9"-9925,-8 10-588,2 1-1,0 1 1,2 0 0,0 0 0,1 1-1,-15 47 1,20-50-410,-4 5-23,1 0-1,2 1 1,1 0-1,0 0 1,2 0-1,-2 50 1,6-74-168,0 0-1,0 0 1,0 0 0,0 0-1,1 0 1,-1 0 0,0 0 0,1 0-1,-1 0 1,0 0 0,1 0-1,-1 0 1,1 0 0,-1-1-1,1 1 1,0 0 0,-1 0 0,1-1-1,0 1 1,0 0 0,-1-1-1,1 1 1,0-1 0,0 1 0,0-1-1,0 1 1,0-1 0,1 1-1,1 0 8,0-1 0,0 0-1,0 0 1,0 0 0,0 0-1,0 0 1,0-1-1,0 1 1,5-2 0,3-2 15,-1 1 0,0-2 1,-1 1-1,15-9 1,-5-3-133,0 1 0,27-31 1,-45 46 106,-1 0 0,0 0 0,0 0 0,0 0 1,1 0-1,-1 0 0,0 0 0,0 0 0,1 0 0,-1 0 0,0 0 1,0 0-1,1 0 0,-1 0 0,0 0 0,0 0 0,1 0 0,-1 0 1,0 1-1,0-1 0,0 0 0,1 0 0,-1 0 0,0 0 0,0 0 1,0 1-1,1-1 0,-1 0 0,0 0 0,0 0 0,0 1 0,0-1 1,0 0-1,0 0 0,1 1 0,-1-1 0,0 0 0,0 0 0,0 0 1,0 1-1,0-1 0,0 0 0,0 0 0,0 1 0,0-1 0,0 0 0,0 0 1,0 1-1,0-1 0,0 0 0,0 0 0,-1 1 0,1-1 0,0 0 1,0 0-1,0 1 0,1 17-138,-1-17 135,-2 28-11,0-17 19,1 1-1,1-1 0,2 19 0,-2-29 1,0 0 0,0 0 0,0-1 0,1 1 0,-1 0 0,0 0 0,1-1 0,0 1 0,-1 0 0,1-1 0,0 1 0,0-1 0,0 1 0,0-1 0,0 1 0,0-1 0,1 0 0,-1 0 0,0 1 0,1-1 0,-1 0 0,0 0 0,1 0 0,0 0-1,-1-1 1,1 1 0,-1 0 0,1-1 0,0 1 0,2 0 0,4-1 51,0 0-1,0 0 0,0 0 0,0-1 0,0 0 0,0-1 1,-1 0-1,1 0 0,0 0 0,-1-1 0,0 0 0,1-1 0,7-4 1,8-8 11,0-1 0,30-28 1,14-10 18,-67 55-88,1 0-1,-1 0 1,0-1 0,1 1-1,-1 0 1,1 0-1,-1 0 1,0 0-1,1 0 1,-1-1-1,1 1 1,-1 0 0,1 0-1,-1 0 1,0 0-1,1 1 1,-1-1-1,1 0 1,-1 0-1,1 0 1,-1 0 0,0 0-1,1 0 1,-1 1-1,1-1 1,-1 0-1,0 0 1,1 1 0,-1-1-1,0 0 1,1 0-1,-1 1 1,0-1-1,1 0 1,-1 1-1,0-1 1,0 1 0,0-1-1,1 0 1,-1 1-1,0-1 1,0 1-1,0-1 1,0 0-1,0 1 1,1-1 0,-1 1-1,0-1 1,0 1-1,0-1 1,0 0-1,0 1 1,-1-1-1,1 1 1,0 0 0,2 39 34,-1-21-4,-1-16-22,0 0-1,1 0 1,-1 0-1,1 0 1,0 0 0,0 0-1,0 0 1,0 0-1,0 0 1,1-1 0,-1 1-1,1 0 1,0-1-1,0 0 1,0 1-1,0-1 1,0 0 0,0 0-1,1 0 1,-1 0-1,0 0 1,1-1 0,0 1-1,-1-1 1,1 0-1,0 1 1,0-1-1,0-1 1,0 1 0,0 0-1,0-1 1,0 1-1,0-1 1,0 0-1,0 0 1,0 0 0,0 0-1,0-1 1,0 1-1,3-2 1,15-3-248,-1-1-1,0 0 1,0-2 0,30-16 0,-31 16-433,-17 6 569,1 0 0,0 1 0,-1 0 1,1 0-1,0-1 0,0 2 0,0-1 0,0 0 0,-1 1 0,1-1 0,0 1 0,0 0 0,0 0 0,0 0 1,4 1-1,-5 0 115,-1 0 0,1 1 0,-1-1 0,0 1 1,1-1-1,-1 1 0,0 0 0,0-1 1,0 1-1,-1 0 0,1 0 0,0 0 0,-1 0 1,1 0-1,-1-1 0,1 1 0,-1 0 0,0 0 1,0 0-1,0 0 0,0 0 0,0 0 1,-1 3-1,1 32 632,-2 0 0,-10 55 0,10-78-347,-2 0-1,0 0 0,0 0 1,-2 0-1,1-1 1,-2 0-1,0 0 0,0 0 1,-14 16-1,19-27-290,1 0 1,-1 0-1,1 0 0,-1-1 1,0 1-1,0 0 1,1-1-1,-1 0 0,0 1 1,0-1-1,-1 0 0,1 0 1,0 0-1,0-1 0,0 1 1,-1 0-1,1-1 1,0 1-1,-1-1 0,1 0 1,0 0-1,-1 0 0,1 0 1,-1 0-1,1 0 0,0-1 1,-1 1-1,1-1 1,0 0-1,0 0 0,-1 1 1,1-1-1,0-1 0,0 1 1,0 0-1,0 0 0,0-1 1,1 1-1,-1-1 1,0 0-1,1 1 0,-1-1 1,-1-3-1,-6-5-3,1 0 1,1-1-1,-1 0 0,2-1 0,-1 0 1,-5-17-1,8 19 4,0 0 0,1 0-1,0 0 1,1 0 0,0-1 0,1 1-1,0 0 1,0-1 0,1 0 0,1 1 0,3-19-1,-3 24-5,1 0 0,0 0 0,0 0 0,0 0 0,1 1 0,0-1 0,0 1 0,0-1-1,0 1 1,1 0 0,-1 1 0,1-1 0,0 0 0,0 1 0,1 0 0,-1 0 0,1 0-1,-1 1 1,1 0 0,0-1 0,0 2 0,0-1 0,0 0 0,0 1 0,6-1 0,9-1-1471,0 1 0,31 1 1,-4 0-6210,-16-2-1679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1.342"/>
    </inkml:context>
    <inkml:brush xml:id="br0">
      <inkml:brushProperty name="width" value="0.025" units="cm"/>
      <inkml:brushProperty name="height" value="0.025" units="cm"/>
    </inkml:brush>
  </inkml:definitions>
  <inkml:trace contextRef="#ctx0" brushRef="#br0">222 1 17136,'0'0'6614,"-12"0"-4516,4 1-1858,0 0-1,0 0 0,0 0 0,0 1 1,0 1-1,0-1 0,1 1 0,-1 1 1,1-1-1,0 1 0,0 0 0,0 1 0,0 0 1,1 0-1,-7 7 0,-43 50 1623,52-58-1774,1 0-1,0 1 1,0-1 0,1 1 0,0 0 0,-1 0-1,1 0 1,1 0 0,-1 0 0,1 0 0,0 0-1,0 1 1,0 7 0,2-12-88,-1-1 0,0 1 0,1 0 0,-1 0 0,1-1 0,-1 1 0,1 0 0,0-1 0,-1 1 0,1 0 0,-1-1 0,1 1 0,0-1 0,0 1 0,-1-1 0,1 1 0,0-1 0,0 0 0,0 1 0,-1-1 0,1 0 0,0 0 0,0 0 0,0 1 0,0-1 0,0 0 0,0 0 0,-1 0 0,1-1 0,0 1 0,1 0 0,31-4 0,-19 0 0,0-2 0,-1 0 0,1 0 0,-2-1 0,1-1 0,-1 0 0,0-1 0,0 0 0,-1-1 0,-1 0 0,0-1 0,0 0 0,-1 0 0,0-1 0,11-21 0,-31 57 0,1 1 0,1 0 0,1 1 0,1 0 0,-6 49 0,18-63-2378,8-13-4245,-3-6-3914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2.354"/>
    </inkml:context>
    <inkml:brush xml:id="br0">
      <inkml:brushProperty name="width" value="0.025" units="cm"/>
      <inkml:brushProperty name="height" value="0.025" units="cm"/>
    </inkml:brush>
  </inkml:definitions>
  <inkml:trace contextRef="#ctx0" brushRef="#br0">142 66 10025,'0'0'4944,"0"-10"-1752,0-32-432,0 42-2597,0-1-1,0 1 0,1-1 1,-1 1-1,0-1 1,0 1-1,0-1 0,0 1 1,0 0-1,0-1 1,0 1-1,0-1 1,-1 1-1,1-1 0,0 1 1,0-1-1,0 1 1,0 0-1,-1-1 1,1 1-1,0-1 0,0 1 1,-1 0-1,1-1 1,0 1-1,-1 0 0,1-1 1,0 1-1,-1 0 1,1 0-1,-1-1 1,-9 10 1821,-6 19-1094,-10 33-258,13-34-183,1 1 0,1 1 0,1 0 0,2 0-1,0 1 1,-3 42 0,11-70-451,-1 0 1,1-1-1,0 1 1,1-1-1,-1 1 1,0 0-1,0-1 1,1 1-1,-1-1 1,1 1-1,-1-1 1,1 1-1,-1-1 1,1 1-1,0-1 1,0 0-1,0 1 1,0-1-1,0 0 1,0 0-1,0 0 1,0 0-1,1 0 1,-1 0-1,0 0 1,1 0-1,-1 0 1,0 0-1,1-1 1,-1 1-1,1-1 1,-1 1-1,1-1 0,0 0 1,-1 1-1,1-1 1,-1 0-1,1 0 1,3 0-1,9-1-28,-1 0 0,1-1 0,0 0-1,14-6 1,21-1-105,-46 9 124,0 0 1,0 0-1,0 0 0,0 1 1,0-1-1,0 1 0,-1 0 1,1 0-1,0 0 0,0 0 1,0 0-1,-1 1 0,1-1 1,-1 1-1,1-1 0,-1 1 1,0 0-1,1 0 0,-1 0 1,0 1-1,0-1 0,-1 0 1,1 1-1,0-1 0,-1 1 1,2 3-1,-1-2 42,-1 0 0,0 0 0,0 0 0,0 0-1,0 1 1,0-1 0,-1 0 0,0 0 0,0 1 0,0-1 0,-1 0 0,1 0 0,-1 1-1,0-1 1,0 0 0,0 0 0,-1 0 0,-2 5 0,1-4-28,-1-1 1,1 1 0,-1-1-1,0-1 1,0 1-1,0 0 1,0-1-1,-1 0 1,1 0-1,-1 0 1,0 0-1,0-1 1,0 0-1,0 0 1,0 0-1,-8 1 1,4-1-5,0 0 0,0 0-1,0-1 1,0-1 0,0 1 0,-1-2 0,1 1-1,0-1 1,-11-2 0,16 1-60,0 0 0,0 0 0,0 0 0,1-1 0,-1 0 0,0 1 0,1-1 0,0 0 0,-1-1 0,1 1 0,1 0 0,-1-1 0,0 0 0,1 0-1,0 1 1,0-1 0,0-1 0,0 1 0,1 0 0,-1 0 0,1-1 0,0 1 0,0-1 0,1 1 0,0-1 0,-1 1 0,1-1 0,1 1 0,0-8 0,0 11-442,-1 0 0,1-1 1,-1 1-1,1 0 0,0 0 0,-1 0 0,1 0 1,0 0-1,0 0 0,0 0 0,0 0 1,0 0-1,0 1 0,0-1 0,0 0 0,0 0 1,0 1-1,0-1 0,1 1 0,-1-1 1,2 0-1,15-5-11332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1.746"/>
    </inkml:context>
    <inkml:brush xml:id="br0">
      <inkml:brushProperty name="width" value="0.025" units="cm"/>
      <inkml:brushProperty name="height" value="0.025" units="cm"/>
    </inkml:brush>
  </inkml:definitions>
  <inkml:trace contextRef="#ctx0" brushRef="#br0">9397 6 6406,'0'0'5936,"10"-1"-4644,33-3-411,-40 4-792,0 0 0,0 1 0,0 0 0,0 0 0,0 0 0,0 0 0,0 1 0,0-1 0,0 1-1,0-1 1,-1 1 0,1 0 0,-1 0 0,1 0 0,-1 1 0,0-1 0,0 0 0,2 4 0,8 6 154,-5-6-142,11 9 234,0 0 0,-1 1 0,20 27 1,-32-36-198,0 0 0,-1 0 0,0 1 0,0 0 0,-1 0 0,0 0 0,0 0 0,-1 0 0,0 0 0,-1 1-1,0-1 1,0 1 0,0 8 0,-2 8 69,-2 1 0,0-1-1,-1 0 1,-2 0 0,-14 42 0,-1-12-118,-40 72 1,46-104 136,0 1 1,-2-2-1,0 0 0,-1-1 0,-1-1 0,-42 34 0,-143 89-116,-182 82-826,285-175 359,-211 71-1,-519 121 656,-13-52 7,-302-11-176,-5-31-117,850-111-30,-767 65-489,534-50 456,-205 10 59,577-54-31,1 6 1,1 8-1,-267 72 0,261-54 150,-54 17 243,189-46-331,1 0 0,1 2 0,0 2 1,1 0-1,-28 21 0,28-16-24,2 1 0,0 2 0,-42 47 0,56-56-18,2 0-1,0 1 1,0 0 0,2 1-1,0 0 1,1 1-1,0-1 1,1 1 0,-4 20-1,3 3 70,2 1-1,1-1 0,3 48 0,14 123 2,-5-123 59,-8-83-256,1 20 371,-1-25-362,0 1 0,0 0 0,0-1 0,0 1 0,0-1 0,0 1-1,0 0 1,-1-1 0,1 1 0,0-1 0,0 1 0,-1-1-1,1 1 1,0-1 0,-1 1 0,1-1 0,0 1 0,-1-1 0,1 1-1,-1-1 1,1 1 0,-1-1 0,1 0 0,-1 1 0,1-1-1,-1 0 1,1 1 0,-1-1 0,0 0 0,-3-13-5367,-1-5 828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2.122"/>
    </inkml:context>
    <inkml:brush xml:id="br0">
      <inkml:brushProperty name="width" value="0.025" units="cm"/>
      <inkml:brushProperty name="height" value="0.025" units="cm"/>
    </inkml:brush>
  </inkml:definitions>
  <inkml:trace contextRef="#ctx0" brushRef="#br0">23 78 10570,'-1'0'86,"-1"1"1,1-1-1,0 1 1,0-1-1,-1 1 0,1 0 1,0 0-1,0 0 1,0 0-1,0 0 0,0 0 1,0 0-1,0 0 1,0 0-1,0 0 0,1 0 1,-1 1-1,0-1 1,1 0-1,-1 1 0,1-1 1,-1 0-1,1 1 1,0-1-1,-1 0 0,1 1 1,0-1-1,0 1 1,0-1-1,0 1 0,1 1 1,1 55 2359,-2-56-2319,41 290 4886,-37-273-4670,0-1 1,14 36-1,-16-50-321,-1 0-1,0-1 1,1 1 0,0-1-1,0 0 1,0 1-1,0-1 1,1 0 0,-1 0-1,1 0 1,-1-1-1,1 1 1,0-1 0,0 1-1,1-1 1,-1 0-1,0 0 1,1-1 0,-1 1-1,1 0 1,-1-1-1,5 1 1,-5-2 35,-1 0 1,0-1-1,0 1 0,0 0 1,0-1-1,0 0 1,0 1-1,0-1 0,0 0 1,0 0-1,0 0 1,-1 0-1,1 0 0,0-1 1,0 1-1,-1-1 1,1 1-1,-1-1 0,0 1 1,1-1-1,-1 0 1,2-3-1,25-50 1195,-21 40-1075,33-74 337,-10 18-664,3 1 1,4 3-1,45-65 0,-51 86-3304,-4 0-2637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6.517"/>
    </inkml:context>
    <inkml:brush xml:id="br0">
      <inkml:brushProperty name="width" value="0.025" units="cm"/>
      <inkml:brushProperty name="height" value="0.025" units="cm"/>
    </inkml:brush>
  </inkml:definitions>
  <inkml:trace contextRef="#ctx0" brushRef="#br0">116 6117 3748,'0'0'1943,"-9"3"-123,2 0-1512,0 1 0,0-1-1,1 1 1,0 1 0,-1-1 0,2 1-1,-1 0 1,0 0 0,1 1 0,0 0-1,0 0 1,1 0 0,0 0 0,0 1-1,0 0 1,1 0 0,0 0 0,0 0 0,-3 13-1,5-16-187,0-1-1,1 1 0,-1 0 1,1 0-1,-1 0 1,1 0-1,0-1 0,0 1 1,1 0-1,-1 0 1,2 4-1,-1-7-100,0 1-1,0-1 1,0 1 0,0-1 0,0 0-1,0 1 1,0-1 0,0 0-1,1 0 1,-1 0 0,0 0 0,1 0-1,-1 0 1,1 0 0,-1-1-1,1 1 1,-1 0 0,1-1-1,0 1 1,-1-1 0,1 0 0,0 1-1,-1-1 1,1 0 0,0 0-1,2 0 1,377-6 419,-334 0-407,-1-2 0,0-1 0,-1-3 0,0-2 1,65-28-1,209-122 678,-206 102-548,379-198 64,154-83 390,-17-27 40,211-163 225,-467 296-901,229-141 0,26 45 5,-196 116 26,-321 151-69,179-139 1,-145 88 37,804-626 1024,-575 466-845,477-458-1,-639 521 533,-50 47 1356,273-219 1,-9 77-3557,-406 293-939,1 0 1,19-20-1,-14 3-4507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7.031"/>
    </inkml:context>
    <inkml:brush xml:id="br0">
      <inkml:brushProperty name="width" value="0.025" units="cm"/>
      <inkml:brushProperty name="height" value="0.025" units="cm"/>
    </inkml:brush>
  </inkml:definitions>
  <inkml:trace contextRef="#ctx0" brushRef="#br0">0 313 9385,'39'-37'2752,"2"2"0,60-41 0,-62 51-2134,1 1 0,0 2-1,2 2 1,0 2 0,71-20 0,-96 33-506,-1 1 0,1 1 0,0 1 0,0 0 0,26 1-1,-39 1-112,0 0 0,0 1 0,1-1 0,-1 1 0,0 0 0,-1 0 0,1 1 0,0-1 0,0 1 0,0 0 0,-1 0 0,1 0 0,-1 0 0,1 1 0,-1-1 0,0 1-1,0 0 1,0 0 0,-1 0 0,1 0 0,-1 0 0,1 1 0,-1-1 0,0 1 0,0 0 0,-1-1 0,1 1 0,0 5 0,3 12 43,-1 0 0,-1 1 0,-1-1 0,-1 1 0,-1-1 0,-1 1 0,-7 37 0,-41 149 148,43-187-188,-39 130-1221,12-54-5900,20-63-1166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8.073"/>
    </inkml:context>
    <inkml:brush xml:id="br0">
      <inkml:brushProperty name="width" value="0.025" units="cm"/>
      <inkml:brushProperty name="height" value="0.025" units="cm"/>
    </inkml:brush>
  </inkml:definitions>
  <inkml:trace contextRef="#ctx0" brushRef="#br0">38 1 15919,'0'4'3999,"4"22"-324,5 69-3459,-8-47-231,1 29-222,-2-1 0,-21 143 0,18-219-4920,-3-11 2025,-4-18-1755,10 28 4301,-14-37-6717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7.419"/>
    </inkml:context>
    <inkml:brush xml:id="br0">
      <inkml:brushProperty name="width" value="0.025" units="cm"/>
      <inkml:brushProperty name="height" value="0.025" units="cm"/>
    </inkml:brush>
  </inkml:definitions>
  <inkml:trace contextRef="#ctx0" brushRef="#br0">22 1 19410,'0'0'8969,"-21"50"-8777,28-5 0,11 7-128,6 4-32,5-2-32,4-1 32,3-11-32,-1-6-64,-1-8-544,-4-8-738,-5-5-960,-9-2-1505,-7 1-2884,-9-1-5444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8.430"/>
    </inkml:context>
    <inkml:brush xml:id="br0">
      <inkml:brushProperty name="width" value="0.025" units="cm"/>
      <inkml:brushProperty name="height" value="0.025" units="cm"/>
    </inkml:brush>
  </inkml:definitions>
  <inkml:trace contextRef="#ctx0" brushRef="#br0">0 207 8136,'0'0'10217,"55"-11"-8391,2 11 96,14-7-257,14-7-319,6-6-33,3-8-608,-4 4-481,-10-1-192,-14 0-961,-15 0-2819,-15-2-5380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9.011"/>
    </inkml:context>
    <inkml:brush xml:id="br0">
      <inkml:brushProperty name="width" value="0.025" units="cm"/>
      <inkml:brushProperty name="height" value="0.025" units="cm"/>
    </inkml:brush>
  </inkml:definitions>
  <inkml:trace contextRef="#ctx0" brushRef="#br0">1 183 17617,'0'0'9897,"71"14"-8872,-29-35-705,6-3-160,0-6-63,0-1-97,-1 4-289,-8 4-1697,-3 5-1729,-7 5-1346,-8 3-2658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9.629"/>
    </inkml:context>
    <inkml:brush xml:id="br0">
      <inkml:brushProperty name="width" value="0.025" units="cm"/>
      <inkml:brushProperty name="height" value="0.025" units="cm"/>
    </inkml:brush>
  </inkml:definitions>
  <inkml:trace contextRef="#ctx0" brushRef="#br0">31 30 17681,'0'0'9529,"-4"12"-9540,-3 6 12,2 1 0,-6 36-1,9-46 22,1 1-1,1-1 0,-1 1 0,1-1 0,1 1 0,0-1 0,0 1 0,1-1 0,5 15 1,-7-22-12,1 0 1,-1-1-1,1 1 1,0-1-1,-1 1 1,1-1-1,0 0 1,0 1-1,0-1 1,0 0-1,0 0 1,0 1-1,1-1 1,-1 0-1,0 0 1,1 0-1,-1 0 1,0-1-1,1 1 0,-1 0 1,1-1-1,-1 1 1,1-1-1,2 1 1,-1-1 30,-1 0 0,1-1-1,-1 1 1,1-1 0,-1 1 0,1-1-1,-1 0 1,0 0 0,1 0 0,-1 0 0,0-1-1,0 1 1,0-1 0,3-1 0,3-5 95,0 0 0,-1 0 0,1 0 0,-2-1-1,1 0 1,5-11 0,-6 8-14,0 0 0,-1-1-1,-1 1 1,0-1 0,0 0 0,-2 0-1,1 0 1,-2 0 0,1-17-1,-3 30-102,1 0-1,0 0 0,0 0 0,-1 0 0,1 0 0,0 0 0,-1 0 0,1 0 0,0 0 0,-1 0 0,1 0 0,0 0 0,-1 0 0,1 0 0,0 0 0,-1 0 0,1 0 0,0 0 1,0 1-1,-1-1 0,1 0 0,0 0 0,0 0 0,-1 1 0,1-1 0,0 0 0,0 0 0,-1 0 0,1 1 0,0-1 0,0 0 0,0 1 0,-1-1 0,-4 11-9,1 0 0,0 0 0,0 0-1,1 1 1,1 0 0,-1-1 0,2 1-1,0 0 1,0 0 0,2 13-1,-1-24-7,-1 0 0,1 0 0,0-1-1,0 1 1,0 0 0,0 0 0,0 0-1,0 0 1,0 0 0,0 0-1,0 0 1,0 0 0,0 0 0,1-1-1,-1 1 1,0 0 0,0 0-1,1 0 1,-1 0 0,1 0 0,-1-1-1,1 1 1,-1 0 0,1-1-1,0 1 1,-1 0 0,1-1 0,0 1-1,-1 0 1,1-1 0,0 1-1,0-1 1,0 0 0,-1 1 0,1-1-1,0 0 1,0 1 0,0-1 0,0 0-1,0 0 1,0 0 0,0 1-1,0-1 1,-1 0 0,1-1 0,0 1-1,0 0 1,0 0 0,0 0-1,0 0 1,0-1 0,0 1 0,-1 0-1,1-1 1,0 1 0,1-1-1,3-2 31,1 0 0,0-1 0,-1 1-1,0-1 1,0 0 0,9-10 0,38-56 155,-37 49-175,1 0 0,19-21 0,-35 42-8,0-1-1,0 1 1,1-1 0,-1 1 0,0-1 0,0 1 0,1 0 0,-1-1 0,0 1 0,1-1 0,-1 1 0,0 0 0,1-1 0,-1 1 0,1 0-1,-1-1 1,0 1 0,1 0 0,-1 0 0,1 0 0,-1-1 0,1 1 0,-1 0 0,1 0 0,-1 0 0,1 0 0,-1 0 0,1 0 0,-1 0-1,1 0 1,-1 0 0,1 0 0,-1 0 0,1 0 0,-1 0 0,1 0 0,-1 0 0,1 1 0,-1-1 0,1 0 0,-1 0 0,0 1 0,1-1 0,-1 0-1,1 0 1,-1 1 0,0-1 0,1 0 0,-1 1 0,0-1 0,1 1 0,-1-1 0,0 1 0,0-1 0,1 0 0,-1 1 0,0-1 0,0 1-1,0-1 1,0 1 0,1-1 0,-1 1 0,0-1 0,0 2 0,1 40 225,-1-32-123,0 14 5,-1-18-103,0-1-1,1 1 0,0 0 0,0 0 0,0-1 1,1 1-1,0 0 0,0-1 0,0 1 0,1-1 1,0 1-1,0-1 0,5 9 0,-6-13 0,-1-1-1,1 1 0,0 0 1,0-1-1,1 1 0,-1 0 1,0-1-1,0 1 0,0-1 1,0 0-1,0 1 0,1-1 1,-1 0-1,0 0 0,0 0 1,0 0-1,1 0 0,-1 0 1,0 0-1,0 0 0,1 0 1,-1-1-1,0 1 0,0 0 1,0-1-1,0 1 1,0-1-1,1 1 0,-1-1 1,0 0-1,0 1 0,0-1 1,1-1-1,33-33 208,-30 29-202,27-32-11,-23 24 0,2 1 0,-1 0 0,2 1 0,0 0 0,0 1 0,1 0 0,17-10 0,-30 21-39,1 0 0,0-1 0,0 1 0,-1 0 0,1 0 0,0-1 0,0 1 0,-1 0 0,1 0 0,0 0 0,0 0 0,0 0 0,-1 0 0,1 0 0,0 1 0,0-1-1,-1 0 1,1 0 0,0 0 0,-1 1 0,1-1 0,0 0 0,0 1 0,-1-1 0,1 1 0,-1-1 0,1 1 0,0-1 0,-1 1 0,1-1 0,-1 1 0,1 0 0,-1-1 0,0 1 0,1-1 0,-1 1 0,0 0 0,1 0 0,-1-1 0,0 1 0,0 0 0,1 0 0,-1-1 0,0 1 0,0 0 0,0 0 0,0-1 0,0 1 0,0 0-1,-1 1 1,2 59-4938,-1-29 462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221"/>
    </inkml:context>
    <inkml:brush xml:id="br0">
      <inkml:brushProperty name="width" value="0.025" units="cm"/>
      <inkml:brushProperty name="height" value="0.025" units="cm"/>
    </inkml:brush>
  </inkml:definitions>
  <inkml:trace contextRef="#ctx0" brushRef="#br0">0 1 2626,'0'0'20137,"1"9"-18792,7 349 4196,-8-356-5510,0 11 167,1 0 0,0 1 1,1-1-1,5 17 0,-7-28-171,0-1 0,0 1 1,1-1-1,-1 1 0,1-1 1,-1 0-1,1 1 1,0-1-1,-1 0 0,1 1 1,0-1-1,0 0 0,0 0 1,0 0-1,0 0 1,0 0-1,0 0 0,0 0 1,0 0-1,1 0 1,-1 0-1,0-1 0,1 1 1,-1 0-1,0-1 0,1 1 1,-1-1-1,1 0 1,-1 1-1,1-1 0,-1 0 1,1 0-1,-1 0 1,1 0-1,-1 0 0,1 0 1,-1 0-1,0-1 0,1 1 1,-1-1-1,1 1 1,-1-1-1,1 1 0,-1-1 1,0 0-1,0 1 0,1-1 1,-1 0-1,0 0 1,0 0-1,2-2 0,7-6 43,0 0 0,-1 0 0,0-1-1,0 0 1,-1-1 0,12-21 0,36-76 114,-54 103-184,10-17 0,-2-1 0,0 0 0,-1-1 0,-2 0 0,0 0 0,5-43 0,-24 84-3273,-17 29-7670,13-19 464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562"/>
    </inkml:context>
    <inkml:brush xml:id="br0">
      <inkml:brushProperty name="width" value="0.025" units="cm"/>
      <inkml:brushProperty name="height" value="0.025" units="cm"/>
    </inkml:brush>
  </inkml:definitions>
  <inkml:trace contextRef="#ctx0" brushRef="#br0">1 34 9033,'0'0'11434,"21"54"-8038,-12-34-1282,0-1-1410,5-3-544,1-7-160,5-9-1473,3 0-1121,3-21-770,2-15-928,1-6-608,-5-11-4229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889"/>
    </inkml:context>
    <inkml:brush xml:id="br0">
      <inkml:brushProperty name="width" value="0.025" units="cm"/>
      <inkml:brushProperty name="height" value="0.025" units="cm"/>
    </inkml:brush>
  </inkml:definitions>
  <inkml:trace contextRef="#ctx0" brushRef="#br0">23 39 5605,'1'-8'7714,"1"-2"-6880,0-10 3738,0 42-1452,-16 146-1719,0-4-389,13-151-811,1-2-135,0 0 0,0 0 0,1 1 1,2 12-1,-3-22-48,1-1 0,-1 0 0,0 1 0,1-1 0,-1 1 0,0-1 0,1 0 0,0 1 0,-1-1 0,1 0 0,0 0 0,0 1 0,-1-1 0,1 0 0,0 0 0,0 0 0,0 0 0,0 0 0,1 0 0,-1-1 0,0 1 0,0 0 0,0 0 0,1-1 0,-1 1 0,0-1 0,1 1 0,-1-1 0,1 0 0,-1 1 0,0-1 0,1 0 0,-1 0 0,1 0 0,-1 0 0,1 0 0,-1 0 0,0-1 0,1 1 0,2-1 0,-1-1 109,1 0-1,-1 0 1,1-1 0,-1 1-1,0-1 1,0 1-1,0-1 1,-1 0 0,1 0-1,-1-1 1,1 1 0,-1 0-1,0-1 1,0 0-1,-1 1 1,1-1 0,-1 0-1,2-7 1,2-6 59,-1 0-1,4-34 1,-7 42-11,3-51 709,-4 57-819,0-1 0,0 1 0,0-1 0,0 1 0,-1-1 1,0 1-1,1 0 0,-1-1 0,0 1 0,-1 0 0,1 0 1,-3-6-1,4 9-62,-1 0 0,1-1 1,0 1-1,0 0 0,-1-1 0,1 1 1,0 0-1,0 0 0,-1-1 0,1 1 1,0 0-1,-1 0 0,1 0 0,0-1 1,-1 1-1,1 0 0,0 0 0,-1 0 1,1 0-1,0 0 0,-1 0 1,1 0-1,0 0 0,-1 0 0,1 0 1,-1 0-1,1 0 0,0 0 0,-1 0 1,1 0-1,0 0 0,-1 0 0,1 0 1,0 0-1,-1 1 0,1-1 0,-7 14 16,3 21-25,3-27 6,1 1 1,0-1-1,1 1 0,0-1 0,0 0 0,1 1 0,3 11 0,-4-18-3,0 1 0,0-1-1,1-1 1,-1 1-1,0 0 1,1 0-1,-1 0 1,1-1-1,-1 1 1,1-1-1,0 1 1,0-1-1,0 0 1,0 1-1,0-1 1,0 0-1,0 0 1,0-1-1,0 1 1,0 0-1,1-1 1,-1 1-1,0-1 1,1 0-1,-1 0 1,0 0-1,0 0 1,1 0-1,-1 0 1,0-1-1,0 1 1,1-1-1,2-1 1,2 0 9,0-1 1,-1 0-1,1 0 1,-1-1-1,0 0 1,0 0-1,0 0 1,-1-1-1,1 0 1,-1 0-1,0 0 1,-1-1 0,1 0-1,-1 0 1,4-7-1,3-5 20,-1-1 0,-1 0 0,-1 0 1,6-20-1,-4-3 49,-9 36-123,-2 11-129,-10 57 257,-5 125 0,16-187-76,0 1 1,0-1-1,0 1 0,-1-1 0,1 1 0,0-1 0,0 1 0,1-1 1,-1 1-1,0-1 0,0 1 0,0-1 0,0 1 0,0-1 0,0 1 0,1-1 1,-1 0-1,0 1 0,0-1 0,1 1 0,-1-1 0,0 1 0,1-1 1,-1 0-1,0 1 0,1-1 0,-1 0 0,1 0 0,-1 1 0,0-1 1,1 0-1,-1 0 0,1 1 0,-1-1 0,1 0 0,-1 0 0,1 0 0,-1 0 1,1 0-1,-1 0 0,1 0 0,-1 0 0,1 0 0,-1 0 0,1 0 1,-1 0-1,1 0 0,-1 0 0,1 0 0,-1 0 0,0-1 0,1 1 0,-1 0 1,1-1-1,23-17-18,-20 13-393,-1-1 0,1 0-1,-1 0 1,-1 0 0,1 0 0,2-9 0,-2 1-2127,-1-1 1,0 1 0,-1-28 0,-1-11-5715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247"/>
    </inkml:context>
    <inkml:brush xml:id="br0">
      <inkml:brushProperty name="width" value="0.025" units="cm"/>
      <inkml:brushProperty name="height" value="0.025" units="cm"/>
    </inkml:brush>
  </inkml:definitions>
  <inkml:trace contextRef="#ctx0" brushRef="#br0">15 0 7783,'0'0'15983,"-14"65"-15662,22-47-257,5 2-160,2-2-2242,0-3-2435,3-3-6822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591"/>
    </inkml:context>
    <inkml:brush xml:id="br0">
      <inkml:brushProperty name="width" value="0.025" units="cm"/>
      <inkml:brushProperty name="height" value="0.025" units="cm"/>
    </inkml:brush>
  </inkml:definitions>
  <inkml:trace contextRef="#ctx0" brushRef="#br0">69 21 13293,'-3'8'4681,"-22"47"184,15-35-2383,1 0 0,-11 34 0,20-54-2465,0 0 0,0 0 0,0 0 1,0 1-1,-1-1 0,1 0 1,0 0-1,0 0 0,0 1 0,0-1 1,0 0-1,0 0 0,0 1 0,0-1 1,0 0-1,0 0 0,0 1 1,0-1-1,0 0 0,0 0 0,0 1 1,0-1-1,0 0 0,0 0 1,0 0-1,0 1 0,0-1 0,0 0 1,1 0-1,-1 1 0,0-1 0,0 0 1,0 0-1,0 0 0,1 1 1,-1-1-1,0 0 0,0 0 0,0 0 1,1 0-1,-1 0 0,0 0 0,0 1 1,0-1-1,1 0 0,-1 0 1,0 0-1,14-7 214,12-17-106,18-30 41,-28 33-205,1 0-1,33-29 1,-50 49 34,1 1 0,-1-1 0,0 0 0,1 1 0,-1-1 0,1 1 0,-1-1 0,1 1 0,-1-1 0,1 1 0,-1-1 0,1 1 0,0 0 0,-1-1 0,1 1 0,0 0 0,-1-1 0,1 1 0,0 0 0,-1 0 0,1 0 0,0 0 0,0 0 0,-1 0 0,1 0 0,0 0 0,0 0 0,-1 0 0,1 0 0,0 0 0,-1 0 0,1 0 1,0 1-1,-1-1 0,1 0 0,0 1 0,-1-1 0,1 0 0,0 1 0,-1-1 0,1 1 0,-1-1 0,1 1 0,-1-1 0,1 1 0,-1-1 0,1 1 0,-1-1 0,0 1 0,1 0 0,-1-1 0,0 1 0,1 0 0,-1-1 0,0 1 0,0 0 0,0 0 0,0-1 0,0 1 0,0 0 0,0-1 0,0 2 0,1 57 48,-2-44 89,0 2-47,0-8-51,1-1 0,0 1 0,0-1 0,1 0 0,2 11 0,-3-18-25,0 0-1,1 0 1,-1 0 0,1 1 0,-1-1-1,1 0 1,-1 0 0,1 0-1,0 0 1,-1 0 0,1-1 0,0 1-1,0 0 1,0 0 0,-1 0 0,1-1-1,0 1 1,0 0 0,0-1-1,0 1 1,1-1 0,-1 1 0,0-1-1,0 1 1,0-1 0,0 0-1,0 0 1,1 0 0,-1 1 0,0-1-1,0 0 1,0 0 0,0-1-1,1 1 1,-1 0 0,0 0 0,0 0-1,0-1 1,0 1 0,0-1-1,0 1 1,0-1 0,2 0 0,4-3 31,0-1-1,0 1 1,-1-1 0,0 0 0,0 0 0,0-1 0,0 0 0,6-9 0,-9 10-192,1 0 1,0 0-1,0 1 0,0-1 1,1 1-1,0 0 1,0 0-1,0 0 1,0 1-1,0 0 1,1 0-1,-1 0 0,1 0 1,0 1-1,8-2 1,-13 4 82,-1 0 0,1 0 0,0 0 1,-1 0-1,1 0 0,-1 1 0,1-1 0,-1 0 1,1 0-1,-1 1 0,1-1 0,-1 0 1,1 1-1,-1-1 0,1 0 0,-1 1 0,1-1 1,-1 1-1,0-1 0,1 1 0,-1-1 1,0 1-1,1-1 0,-1 1 0,0-1 0,0 1 1,1-1-1,-1 1 0,0 0 0,0-1 0,0 1 1,0-1-1,0 1 0,0 1 0,0 27-3603,0-20 741,0 7-5360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964"/>
    </inkml:context>
    <inkml:brush xml:id="br0">
      <inkml:brushProperty name="width" value="0.025" units="cm"/>
      <inkml:brushProperty name="height" value="0.025" units="cm"/>
    </inkml:brush>
  </inkml:definitions>
  <inkml:trace contextRef="#ctx0" brushRef="#br0">138 94 13741,'-5'-8'4324,"-18"-32"-932,0 19-179,22 21-3069,1-1 1,-1 1-1,0 0 0,0-1 0,0 1 1,0 0-1,0 0 0,0-1 1,0 1-1,0 0 0,0 0 0,0 0 1,0 0-1,0 1 0,0-1 1,0 0-1,0 0 0,0 0 0,0 1 1,0-1-1,1 0 0,-1 1 1,0-1-1,0 1 0,0-1 0,0 2 1,-4 2 11,1 1 1,0 0 0,0 1 0,1-1-1,-1 1 1,1-1 0,0 1-1,1 0 1,0 0 0,-3 10 0,-13 67 201,16-69-322,0 1 1,2-1-1,-1 0 0,1 1 1,3 14-1,-3-27-20,0 0 0,1 0 0,-1-1 0,0 1 0,1 0 0,-1 0 0,1 0 0,0 0 0,0 0 0,0-1 0,0 1 1,0 0-1,0-1 0,0 1 0,0-1 0,1 1 0,-1-1 0,1 0 0,-1 1 0,1-1 0,-1 0 0,1 0 0,0 0 0,-1 0 0,1 0 0,0-1 0,0 1 0,0 0 0,0-1 0,0 0 0,0 1 0,-1-1 0,1 0 0,0 0 0,0 0 0,0 0 0,0 0 0,0 0 0,0-1 0,0 1 0,0-1 0,0 1 0,0-1 0,-1 0 0,1 0 0,0 0 0,2-1 0,5-3 47,0 0-1,0-1 0,0 0 1,-1-1-1,0 0 0,-1 0 1,1-1-1,-1 0 1,-1 0-1,9-13 0,0-1 50,-2-1-1,0 0 1,10-28-1,-17 35-111,0 1 0,-1-2 0,-1 1 0,4-29 0,-15 54 0,-3 17 0,1 8-523,2 0 0,0 0 0,3 0-1,-1 44 1,5-77 375,-1 0 1,1 0-1,0 0 0,0 0 0,0 0 1,0 0-1,0 0 0,0 0 0,0 0 1,0 0-1,1 0 0,-1 0 0,0 0 1,0 0-1,1 0 0,-1 0 0,1 0 1,-1 0-1,1-1 0,-1 1 0,1 0 1,0 0-1,-1-1 0,1 1 1,0 0-1,-1-1 0,1 1 0,0 0 1,0-1-1,0 1 0,0-1 0,0 0 1,-1 1-1,1-1 0,0 0 0,0 1 1,0-1-1,0 0 0,0 0 0,0 0 1,0 0-1,0 0 0,0 0 0,0 0 1,0 0-1,1 0 0,2-2-499,0 1 0,0 0 0,-1-1 0,1 0 0,-1 0 0,1 0 0,-1 0 0,0-1 0,0 1 0,5-6 0,23-28-5316,-3-9-2242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2.307"/>
    </inkml:context>
    <inkml:brush xml:id="br0">
      <inkml:brushProperty name="width" value="0.025" units="cm"/>
      <inkml:brushProperty name="height" value="0.025" units="cm"/>
    </inkml:brush>
  </inkml:definitions>
  <inkml:trace contextRef="#ctx0" brushRef="#br0">81 123 9705,'3'-37'2622,"1"-33"1460,-4 55-1141,-3 27 1150,-3 22-3398,-3-1 1,-16 46-1,15-52 78,1 0 1,1 1-1,2-1 0,-5 48 0,10-74-765,1-1 0,0 1 0,0 0 0,0-1 0,0 1 0,0-1 0,0 1 0,0 0 0,0-1 0,0 1 1,0 0-1,1-1 0,-1 1 0,0 0 0,0-1 0,1 1 0,-1-1 0,0 1 0,1-1 0,-1 1 0,0 0 0,1-1 0,-1 0 0,1 1 0,-1-1 0,1 1 0,-1-1 0,1 1 0,-1-1 0,1 0 0,-1 1 0,1-1 0,0 0 0,-1 0 0,1 0 0,1 1 0,0-1 18,1 0-1,0-1 0,-1 1 0,1-1 0,0 1 0,-1-1 1,1 0-1,-1 0 0,5-2 0,54-36 92,-57 37-156,7-7-69,-4 3-43,1 0 1,0 1-1,0-1 0,0 1 0,1 1 0,0 0 0,0 0 0,0 1 0,12-3 0,-20 6 150,0-1 0,-1 1 0,1 0 0,-1 0 0,1 0 1,0 0-1,-1 1 0,1-1 0,-1 0 0,1 0 0,0 0 0,-1 0 1,1 1-1,-1-1 0,1 0 0,-1 0 0,1 1 0,-1-1 0,1 1 1,-1-1-1,1 0 0,-1 1 0,1-1 0,-1 1 0,0-1 0,1 1 1,-1-1-1,0 1 0,1-1 0,-1 2 0,3 23 286,-13 24 713,8-43-892,0 0-1,-1 0 1,0-1-1,0 1 0,0-1 1,-1 0-1,0 0 1,0 0-1,0 0 1,0-1-1,-1 0 0,0 0 1,0 0-1,0 0 1,0-1-1,-1 1 1,1-2-1,-1 1 0,0 0 1,0-1-1,0 0 1,0-1-1,0 1 1,0-1-1,0 0 0,-1-1 1,1 0-1,0 0 1,-1 0-1,1 0 1,-9-3-1,12 2-480,0 0 1,0-1-1,0 1 1,0-1-1,0 0 1,0 0-1,1 0 0,-1 0 1,1-1-1,-1 1 1,1-1-1,-3-4 1,4 7 156,0-1 1,0 0 0,1 0 0,-1 0-1,0 0 1,1 0 0,-1 0 0,1 0-1,-1 0 1,1 0 0,-1 0-1,1 0 1,0 0 0,0 0 0,-1 0-1,1 0 1,0-1 0,0 1-1,0 0 1,0 0 0,0 0 0,0 0-1,1 0 1,-1 0 0,0-1 0,1 1-1,-1 0 1,0 0 0,1 0-1,-1 0 1,1 0 0,0 0 0,-1 0-1,1 1 1,0-1 0,-1 0 0,1 0-1,0 0 1,1-1 0,13-3-8792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7.748"/>
    </inkml:context>
    <inkml:brush xml:id="br0">
      <inkml:brushProperty name="width" value="0.025" units="cm"/>
      <inkml:brushProperty name="height" value="0.025" units="cm"/>
    </inkml:brush>
  </inkml:definitions>
  <inkml:trace contextRef="#ctx0" brushRef="#br0">23 420 16656,'0'0'9032,"-22"-55"-7975,53 18 0,12-6-320,11-4-353,7-2-288,3 0-96,-4 5-800,-11 6-2724,-9 7-2049,-16 4-2018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2.724"/>
    </inkml:context>
    <inkml:brush xml:id="br0">
      <inkml:brushProperty name="width" value="0.025" units="cm"/>
      <inkml:brushProperty name="height" value="0.025" units="cm"/>
    </inkml:brush>
  </inkml:definitions>
  <inkml:trace contextRef="#ctx0" brushRef="#br0">70 0 13549,'0'0'13447,"-4"12"-12160,-11 32-540,2 1 1,1 0-1,3 1 0,2 0 1,-2 65-1,9-110-747,0 0 0,0 0 0,0 0 0,0 0 0,0-1 0,0 1 0,0 0 0,1 0 0,-1 0 0,0 0 0,1-1 0,-1 1 0,0 0 0,1 0 0,-1-1 0,1 1 0,-1 0 0,1-1 0,0 1 0,-1-1 0,1 1 0,-1 0 0,1-1 0,0 0 0,0 1 0,-1-1 0,1 1 0,0-1 0,0 0 0,0 1 0,-1-1 0,1 0 0,0 0 0,0 0 0,0 0 0,0 0 0,-1 0 0,1 0 0,0 0 0,0 0 0,0 0 0,0 0 0,0 0 0,-1-1 0,1 1 0,0 0 0,0-1 0,0 1 0,4-2 0,0 0 0,0 0 0,0 0 0,-1-1 0,1 0 0,6-5 0,102-107 0,-113 115 0,0 0 0,0-1 0,0 1 0,0 0 0,0 0 0,1 0 0,-1 0 0,0 0 0,0 0 0,0 0 0,0 0 0,0 0 0,1 0 0,-1 0 0,0 0 0,0 0 0,0 0 0,0 0 0,0 0 0,1 0 0,-1 0 0,0 0 0,0 0 0,0 0 0,0 0 0,0 0 0,1 0 0,-1 0 0,0 0 0,0 1 0,0-1 0,0 0 0,0 0 0,0 0 0,1 0 0,-1 0 0,0 0 0,0 0 0,0 1 0,0-1 0,0 0 0,0 0 0,0 0 0,0 0 0,0 0 0,0 1 0,0-1 0,0 0 0,0 0 0,0 0 0,0 0 0,0 0 0,0 1 0,0-1 0,3 16 0,-4 19 0,-1-11 0,1-14 0,0 0 0,1 1 0,0-1 0,0 0 0,3 13 0,-3-22 0,1 0 0,-1 0 0,0 0 0,1 0 0,-1 0 0,1 0 0,-1-1 0,1 1 0,0 0 0,-1 0 0,1-1 0,0 1 0,0 0 0,-1-1 0,1 1 0,0 0 0,0-1 0,0 1 0,0-1 0,-1 0 0,1 1 0,0-1 0,0 0 0,0 1 0,0-1 0,0 0 0,0 0 0,0 0 0,0 0 0,0 0 0,0 0 0,0 0 0,0 0 0,0 0 0,0-1 0,0 1 0,0 0 0,0-1 0,0 1 0,0 0 0,0-1 0,-1 1 0,1-1 0,0 0 0,0 1 0,1-2 0,38-28 0,-14 2-955,-16 16-345,1 1 0,1 0 0,18-14 0,-30 25 1132,0 0 0,0 0 0,0 0-1,0 1 1,0-1 0,0 0 0,0 0 0,0 0 0,0 0 0,0 0 0,0 0 0,3 1-5043,-3-1 5043,1 0 0,-1 0 0,0 0 0,0 0-1,-2 5-7626,1-2 6640,0-2 1598,-5 11-5803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287"/>
    </inkml:context>
    <inkml:brush xml:id="br0">
      <inkml:brushProperty name="width" value="0.025" units="cm"/>
      <inkml:brushProperty name="height" value="0.025" units="cm"/>
    </inkml:brush>
  </inkml:definitions>
  <inkml:trace contextRef="#ctx0" brushRef="#br0">36 73 15727,'0'0'10335,"-5"11"-9790,4-10-476,-20 39 189,20-38-212,0 0 1,0 1-1,0-1 0,0 1 1,0-1-1,0 1 1,1-1-1,-1 1 0,1-1 1,0 1-1,-1 0 0,1-1 1,1 1-1,-1 0 0,0-1 1,2 5-1,-2-6-41,1-1 0,0 0 0,0 1-1,-1-1 1,1 0 0,0 0 0,0 0 0,-1 1-1,1-1 1,0 0 0,0 0 0,0 0 0,-1 0-1,1 0 1,0 0 0,0-1 0,-1 1-1,1 0 1,0 0 0,0-1 0,-1 1 0,1 0-1,0-1 1,-1 1 0,1 0 0,0-1 0,0 0-1,22-13-36,-21 13 10,1-1-117,1-1-1,-1 1 0,1 0 0,0 0 0,0 0 1,0 1-1,0-1 0,0 1 0,0 0 0,1 0 1,-1 1-1,7-1 0,-9 1 100,0 1 1,0-1-1,0 1 1,0-1-1,0 1 0,-1 0 1,1 0-1,0 0 1,-1 0-1,1 0 0,-1 0 1,1 1-1,-1-1 0,1 0 1,-1 1-1,0-1 1,0 1-1,1-1 0,-1 1 1,0 0-1,0-1 1,-1 1-1,1 0 0,0 0 1,-1 0-1,1 0 1,-1-1-1,1 1 0,-1 4 1,3 10 169,-1 0 0,-1 1 0,0-1 0,-2 0 1,1 1-1,-2-1 0,-7 32 0,3-26 709,0-1 0,-2 0 0,0-1 0,-2 0 0,-15 26 0,25-45-794,-1 0 0,0 0 0,1 1 1,-1-1-1,0 0 0,1 0 0,-1 0 1,0 0-1,0 0 0,0 0 0,0 0 0,0 0 1,0 0-1,0-1 0,0 1 0,-3 1 0,1-17-44,13-37-850,88-222-5626,-47 133 5748,-40 116 4282,-11 25-3437,-11 41 3272,4-15-3657,2-11 559,2 1 1,0-1-1,1 1 0,0 0 0,1-1 1,1 1-1,2 19 0,-1-34-290,-1 0-1,1 0 1,-1 0 0,1 0-1,0 0 1,-1 0-1,1 0 1,0-1-1,-1 1 1,1 0 0,0 0-1,0-1 1,0 1-1,0 0 1,0-1-1,0 1 1,0-1 0,0 1-1,0-1 1,0 1-1,0-1 1,0 0-1,0 0 1,0 1 0,0-1-1,1 0 1,-1 0-1,0 0 1,0 0-1,0-1 1,0 1 0,0 0-1,2-1 1,1 1-3,-1-1 0,0 1 0,0-1 0,0 0 0,0 0 0,1 0 0,-1-1 0,-1 1 0,1-1 0,4-3 0,-4 2-322,0 0 1,0 0-1,-1-1 0,1 1 0,-1-1 0,0 0 1,0 1-1,0-1 0,-1 0 0,3-8 1,-3 5-1005,0 0-1,-1-1 1,1 1 0,-1 0 0,0 0 0,-1-1 0,0 1 0,0 0 0,-4-11 0,-8-22-14619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646"/>
    </inkml:context>
    <inkml:brush xml:id="br0">
      <inkml:brushProperty name="width" value="0.025" units="cm"/>
      <inkml:brushProperty name="height" value="0.025" units="cm"/>
    </inkml:brush>
  </inkml:definitions>
  <inkml:trace contextRef="#ctx0" brushRef="#br0">1 1 19090,'0'0'8104,"12"62"-6375,4-48-992,7-3-481,-2-2-160,3-2-864,-3-5-2339,0-2-1986,-4 0-2658,-3 0-2499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985"/>
    </inkml:context>
    <inkml:brush xml:id="br0">
      <inkml:brushProperty name="width" value="0.025" units="cm"/>
      <inkml:brushProperty name="height" value="0.025" units="cm"/>
    </inkml:brush>
  </inkml:definitions>
  <inkml:trace contextRef="#ctx0" brushRef="#br0">98 347 11211,'0'9'2466,"4"65"2729,21 105 0,-20-150-5223,0 9 1008,-1 1 0,-1 44 0,-3-69-518,-1 1-1,0-1 1,-1 0 0,-1 0-1,0 0 1,-1 0-1,0 0 1,-12 25-1,15-38-442,1 0-1,-1 1 0,0-1 0,1 0 0,-1 0 0,0 0 0,0 1 1,0-1-1,1 0 0,-1 0 0,-1 0 0,1 0 0,0 0 0,0-1 0,0 1 1,0 0-1,-1 0 0,1-1 0,0 1 0,-1-1 0,1 1 0,0-1 1,-1 0-1,1 1 0,-2-1 0,1-1 14,0 1-1,1-1 1,-1 0-1,0 1 1,1-1 0,-1 0-1,1 0 1,-1 0-1,1-1 1,-1 1 0,1 0-1,0 0 1,0-1 0,-1 1-1,1-1 1,-1-2-1,-4-6 94,0-1 0,1 1 0,0-1 0,-4-20 0,2 11-395,2-1 1,1 0-1,1-1 1,1 1-1,0-1 0,2 1 1,0-1-1,2 1 1,0-1-1,1 1 1,2 0-1,0 0 0,1 0 1,1 1-1,0 0 1,2 0-1,1 1 0,0 0 1,15-20-1,21-25-7123,-28 33 1088</inkml:trace>
  <inkml:trace contextRef="#ctx0" brushRef="#br0" timeOffset="1">5 65 17168,'0'0'12524,"57"-53"-12043,-32 51-353,-3-2-321,-5 3-2753,-8-4-5510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4.732"/>
    </inkml:context>
    <inkml:brush xml:id="br0">
      <inkml:brushProperty name="width" value="0.025" units="cm"/>
      <inkml:brushProperty name="height" value="0.025" units="cm"/>
    </inkml:brush>
  </inkml:definitions>
  <inkml:trace contextRef="#ctx0" brushRef="#br0">15 286 7944,'0'0'5338,"-3"-11"-2583,1 5-2564,0 1 103,1 1 1,-1-1-1,1 0 0,0 0 0,0 0 0,0 0 0,1 0 0,0 0 0,0 0 1,0 0-1,1 0 0,-1 0 0,1 0 0,1 0 0,-1 0 0,1 1 1,-1-1-1,1 0 0,0 1 0,5-7 0,-1 4 25,0 0 1,0 0-1,1 1 0,1 0 0,-1 0 1,1 1-1,0 0 0,0 0 0,0 0 1,0 1-1,1 1 0,0 0 0,0 0 0,0 0 1,0 1-1,0 0 0,1 1 0,-1 0 1,16 1-1,-22 1-293,1 0 0,-1 0-1,0 0 1,0 0 0,0 1 0,0-1 0,0 1 0,-1 0-1,1 0 1,0 0 0,-1 0 0,1 1 0,-1-1 0,0 1-1,0-1 1,0 1 0,0 0 0,0 0 0,-1 0 0,1 0-1,-1 0 1,0 0 0,0 0 0,1 6 0,3 10 47,-1 0-1,-1 0 1,1 21 0,-2-23-28,1 17-5,-3-20-29,1-1-1,0 0 0,1 0 0,0 0 1,2 0-1,7 22 0,-11-35-4,0 1 0,1 0 0,-1-1 0,1 1 0,-1 0-1,1-1 1,-1 1 0,1-1 0,-1 1 0,1-1 0,-1 1-1,1-1 1,-1 1 0,1-1 0,0 1 0,-1-1 0,1 0 0,0 0-1,0 1 1,-1-1 0,1 0 0,0 0 0,-1 0 0,1 1 0,0-1-1,0 0 1,0 0 0,-1 0 0,1-1 0,0 1 0,0 0-1,-1 0 1,1 0 0,0 0 0,-1-1 0,1 1 0,0 0 0,-1-1-1,1 1 1,0 0 0,-1-1 0,1 1 0,0-1 0,-1 1-1,1-1 1,-1 1 0,1-1 0,-1 0 0,0 1 0,2-2 0,21-32 635,-10 12-534,-2 0 1,0-1 0,-2 0-1,-1-1 1,0 0-1,-2-1 1,-1 0 0,0 1-1,-2-2 1,-1 1-1,-1 0 1,-3-29-1,2 53-105,0 0-1,0 0 0,0 0 0,0 0 0,0 0 1,0-1-1,-1 1 0,1 0 0,0 0 0,-1 0 1,1 0-1,0 0 0,-1 0 0,0 0 1,1 0-1,-1 0 0,1 0 0,-1 0 0,0 1 1,0-1-1,1 0 0,-1 0 0,0 1 0,0-1 1,0 0-1,0 1 0,0-1 0,-2 0 0,2 1-40,0 1-1,1 0 1,-1-1-1,0 1 1,0-1 0,0 1-1,1 0 1,-1 0-1,0-1 1,1 1-1,-1 0 1,1 0-1,-1 0 1,1 0-1,-1-1 1,1 1 0,0 0-1,0 0 1,-1 0-1,1 0 1,0 0-1,0 0 1,0 0-1,0 0 1,0 0-1,0 0 1,0 0-1,0 0 1,0 0 0,0 0-1,1 2 1,0-1-236,-1 0 0,1 1 1,-1-1-1,1 1 1,0-1-1,0 0 0,0 0 1,0 0-1,1 0 0,-1 1 1,0-1-1,1-1 1,-1 1-1,1 0 0,0 0 1,0-1-1,0 1 1,0-1-1,0 1 0,0-1 1,0 0-1,0 0 0,0 0 1,1 0-1,-1 0 1,5 1-1,-1-1-968,-1 0 0,1 0 0,0 0 0,1 0 0,-1-1 1,0 0-1,0 0 0,0-1 0,0 0 0,6-1 0,16-12-8665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5.058"/>
    </inkml:context>
    <inkml:brush xml:id="br0">
      <inkml:brushProperty name="width" value="0.025" units="cm"/>
      <inkml:brushProperty name="height" value="0.025" units="cm"/>
    </inkml:brush>
  </inkml:definitions>
  <inkml:trace contextRef="#ctx0" brushRef="#br0">65 1 3011,'0'0'17974,"-7"9"-15625,0 0-2018,0 0 1,1 1-1,1-1 1,-1 1-1,2 0 0,-1 1 1,1-1-1,1 1 1,0-1-1,1 1 0,0 0 1,-1 17-1,2-24-145,1 0 0,0 0 0,0 0 1,1 0-1,-1 0 0,1 0 0,2 8 0,-3-11-150,1 0-1,0-1 0,-1 1 1,1 0-1,0 0 1,0-1-1,0 1 1,-1 0-1,1-1 1,0 1-1,0-1 1,0 1-1,0-1 0,0 1 1,0-1-1,0 0 1,0 1-1,0-1 1,0 0-1,1 0 1,-1 0-1,0 0 1,0 0-1,0 0 0,0 0 1,0 0-1,0-1 1,0 1-1,0 0 1,0-1-1,0 1 1,0 0-1,0-1 1,0 1-1,1-2 0,13-5 122,-2-1-1,1-1 1,-1 0-1,-1-1 0,1 0 1,-2 0-1,20-24 1,-13 15-278,37-31-1,-53 49 93,-1 0 0,1 0 0,-1-1 0,1 1 0,0 0 0,0 0 0,-1 1 0,1-1 0,0 0 0,0 1 0,0-1 0,0 1 0,0-1 0,0 1 0,0 0 0,4 0 0,-5 0 19,0 1 1,0-1-1,0 1 0,0-1 0,0 1 1,0-1-1,0 1 0,0 0 1,0 0-1,-1-1 0,1 1 0,0 0 1,0 0-1,-1 0 0,1 0 1,0 0-1,-1 0 0,1 0 0,-1 0 1,1 0-1,-1 2 0,3 8 22,-1 0 1,0 1-1,-1-1 0,-1 23 0,1-1 90,-1-31-90,0-1 1,0 0-1,0 1 0,0-1 1,0 0-1,1 1 0,-1-1 1,0 0-1,1 0 0,-1 1 1,1-1-1,0 0 0,-1 0 1,1 0-1,0 1 1,0-1-1,-1 0 0,1 0 1,0 0-1,0 0 0,1 0 1,-1-1 21,0 1 0,0-1 0,0 0 0,0 0 0,0-1 0,0 1 0,0 0 0,0 0 0,0 0 0,0-1 0,0 1 0,0 0 0,0-1 0,0 1 0,0-1 1,-1 1-1,1-1 0,0 1 0,0-1 0,-1 0 0,2-1 0,8-9-386,0 0 1,-1 0-1,8-16 1,-4 10-2873,-1 0-3764,-1 2-5440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5.993"/>
    </inkml:context>
    <inkml:brush xml:id="br0">
      <inkml:brushProperty name="width" value="0.025" units="cm"/>
      <inkml:brushProperty name="height" value="0.025" units="cm"/>
    </inkml:brush>
  </inkml:definitions>
  <inkml:trace contextRef="#ctx0" brushRef="#br0">149 265 11371,'0'0'13682,"-8"0"-12956,5 0-694,0 1-1,0-1 1,1 0-1,-1 1 1,1-1 0,-1 1-1,0 0 1,1 0-1,-1 0 1,1 0-1,0 1 1,-1-1 0,1 1-1,0-1 1,0 1-1,0 0 1,-4 3-1,-1 5 174,0 0 0,1 0 0,-8 18 0,4-11 75,1 1 0,1 1 0,1 0 0,0 0-1,2 0 1,-5 27 0,9-45-276,1-1-1,0 1 0,-1 0 1,1-1-1,0 1 1,0 0-1,0-1 0,0 1 1,-1 0-1,1 0 0,0-1 1,0 1-1,0 0 1,1-1-1,-1 1 0,0 0 1,0 0-1,0-1 1,0 1-1,1 0 0,-1-1 1,0 1-1,1-1 0,-1 1 1,0 0-1,1-1 1,-1 1-1,1-1 0,-1 1 1,1-1-1,-1 1 1,1-1-1,-1 1 0,1-1 1,0 1-1,-1-1 0,1 0 1,-1 0-1,1 1 1,0-1-1,-1 0 0,1 0 1,0 0-1,0 1 1,-1-1-1,1 0 0,0 0 1,-1 0-1,1 0 0,0 0 1,0-1-1,-1 1 1,1 0-1,0 0 0,-1 0 1,1-1-1,0 1 1,-1 0-1,1 0 0,0-1 1,-1 1-1,2-1 0,38-29 147,-18 7-90,-1-1 0,-1-1 0,-1 0 0,-1-2 1,-2 0-1,0-1 0,-2-1 0,-1 0 0,-2 0 0,-1-2 0,-1 1 0,-1-1 0,-2 0 0,-1-1 0,1-35 0,-7 67-61,1 1-1,0-1 1,0 0-1,0 0 1,-1 0-1,1 0 1,0 1-1,0-1 1,-1 0-1,1 0 1,0 0 0,0 0-1,-1 0 1,1 0-1,0 0 1,-1 0-1,1 0 1,0 0-1,0 0 1,-1 0-1,1 0 1,0 0-1,-1 0 1,1 0 0,0 0-1,0 0 1,-1 0-1,1 0 1,0 0-1,0-1 1,-1 1-1,1 0 1,0 0-1,0 0 1,-1 0-1,1-1 1,0 1-1,0 0 1,0 0 0,0-1-1,-1 1 1,1 0-1,0 0 1,0 0-1,0-1 1,0 1-1,0 0 1,0-1-1,-1 1 1,1 0-1,0 0 1,0-1 0,0 1-1,-14 26-132,5 13 171,1 0 0,2 0 1,1 1-1,2 0 0,3 46 1,0-80-24,1 0 1,-1 0-1,1 0 1,0 0 0,0 0-1,1 0 1,-1 0-1,2 0 1,-1-1-1,0 1 1,1-1-1,5 8 1,-6-10-2,0-1-1,0 0 1,0-1-1,0 1 1,1 0-1,-1-1 1,0 1-1,1-1 1,0 0 0,-1 1-1,1-1 1,-1 0-1,1-1 1,0 1-1,0 0 1,0-1-1,-1 0 1,1 0 0,0 0-1,0 0 1,0 0-1,0 0 1,-1-1-1,1 1 1,0-1-1,0 0 1,-1 0 0,1 0-1,3-1 1,2-2 14,-1 0-1,0 0 1,1-1 0,-1 0 0,-1 0 0,1 0 0,-1-1 0,0 0 0,0 0-1,-1-1 1,1 1 0,-2-1 0,1-1 0,5-11 0,-4 7-13,0-1 1,-1 1-1,-1-1 1,0 0-1,-1 0 1,-1 0-1,0-1 1,1-19 0,-3 32-16,0 1 0,0-1 1,0 1-1,0-1 1,1 0-1,-1 1 1,0-1-1,0 1 1,0-1-1,0 1 1,0-1-1,0 1 0,-1-1 1,1 0-1,0 1 1,0-1-1,0 1 1,0-1-1,-1 1 1,1-1-1,0 1 1,0-1-1,-1 1 1,1-1-1,0 1 0,-1 0 1,1-1-1,-1 1 1,1-1-1,0 1 1,-1 0-1,1-1 1,-1 1-1,1 0 1,-1 0-1,1-1 1,-1 1-1,1 0 0,-1 0 1,1 0-1,-1 0 1,0 0-1,1 0 1,-1 0-1,1 0 1,-1 0-1,1 0 1,-1 0-1,1 0 0,-1 0 1,0 0-1,1 0 1,-1 0-1,1 1 1,-1-1-1,1 0 1,-1 0-1,1 1 1,-1-1-1,1 0 1,0 1-1,-1-1 0,0 1 1,-2 1-18,0 0 1,0 1-1,0-1 1,0 1-1,1 0 1,-1 0-1,1 0 1,-4 5-1,-2 10 47,0 0-1,1 1 1,0 0-1,2 0 1,0 0-1,2 0 1,0 1-1,-1 37 1,4-56-20,0 0-1,0 1 1,0-1 0,0 0 0,0 0 0,0 1 0,1-1 0,-1 0 0,0 0 0,1 1 0,-1-1 0,1 0 0,-1 0 0,1 0 0,0 0 0,0 0 0,-1 0 0,1 0 0,0 0-1,0 0 1,0 0 0,0 0 0,0 0 0,0-1 0,2 2 0,-1-1 19,0-1-1,0 1 1,1-1 0,-1 0-1,0 1 1,1-1-1,-1 0 1,0-1 0,0 1-1,1 0 1,-1-1 0,0 1-1,3-2 1,5-1 59,-1-1 0,0 0 0,0-1 1,0 1-1,13-12 0,36-43-224,-48 47 88,1 0 1,0 0 0,1 1-1,20-14 1,-32 25 43,0 0-1,0-1 1,1 1 0,-1 0-1,0 0 1,0 0-1,0 0 1,1 0 0,-1 0-1,0 0 1,0 0 0,1 0-1,-1 0 1,0 0 0,0 0-1,0 0 1,1 0-1,-1 0 1,0 0 0,0 0-1,1 0 1,-1 0 0,0 0-1,0 0 1,0 0 0,1 0-1,-1 0 1,0 0-1,0 1 1,0-1 0,0 0-1,1 0 1,-1 0 0,0 0-1,0 1 1,0-1 0,0 0-1,0 0 1,1 0 0,-1 0-1,0 1 1,4 14-68,-4 25 187,0-32-53,-1-5-51,1 0 1,1 1-1,-1-1 0,0 0 0,1 0 0,0 1 0,-1-1 1,1 0-1,1 0 0,-1 0 0,0 0 0,4 5 0,-4-7-2,0 0-1,0 0 1,1 0-1,-1 0 1,0 0-1,1 0 1,-1 0-1,0-1 0,1 1 1,-1-1-1,1 1 1,-1-1-1,1 1 1,-1-1-1,1 0 1,0 0-1,-1 0 0,1 0 1,-1 0-1,1 0 1,-1 0-1,1 0 1,0-1-1,-1 1 1,1 0-1,-1-1 0,1 0 1,-1 1-1,0-1 1,3-1-1,11-8 11,0 0 0,-1 0 0,0-1-1,-1-1 1,0 0 0,15-21 0,30-25-4,-53 53-48,-2 2-40,-1 0 0,1 0 0,0 1 0,0 0 0,-1-1 0,2 1 0,-1 0 0,0 0 0,0 1 0,1-1 0,-1 1 0,1-1 0,-1 1-1,1 0 1,-1 0 0,1 1 0,3-1 0,-6 1 43,0 1 0,0 0-1,-1-1 1,1 1 0,0 0 0,-1-1-1,1 1 1,-1 0 0,1-1-1,-1 1 1,1 0 0,-1 0-1,1 0 1,-1 0 0,0 0 0,0-1-1,1 1 1,-1 0 0,0 0-1,0 0 1,0 0 0,0 0-1,0 1 1,-1 29-78,1-21 57,-2 44-1110,0-19-3698,1-21-1189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6.851"/>
    </inkml:context>
    <inkml:brush xml:id="br0">
      <inkml:brushProperty name="width" value="0.025" units="cm"/>
      <inkml:brushProperty name="height" value="0.025" units="cm"/>
    </inkml:brush>
  </inkml:definitions>
  <inkml:trace contextRef="#ctx0" brushRef="#br0">47 86 12236,'-38'-82'7052,"38"82"-6969,0 0 0,0 0 1,0-1-1,0 1 0,0 0 0,0 0 1,0 0-1,0 0 0,0 0 1,0 0-1,0 0 0,-1-1 1,1 1-1,0 0 0,0 0 1,0 0-1,0 0 0,0 0 0,0 0 1,0 0-1,0 0 0,0 0 1,0 0-1,0-1 0,-1 1 1,1 0-1,0 0 0,0 0 1,0 0-1,0 0 0,0 0 0,0 0 1,0 0-1,0 0 0,-1 0 1,1 0-1,0 0 0,0 0 1,0 0-1,0 0 0,0 0 1,0 0-1,0 0 0,-1 0 1,1 0-1,0 0 0,0 0 0,0 0 1,0 0-1,0 0 0,0 0 1,0 0-1,-1 1 0,1-1 1,0 0-1,0 0 0,0 0 1,0 0-1,0 0 0,0 0 0,0 0 1,0 0-1,-3 12 1679,2 18-1290,1-29-246,0 24 502,4 80 500,-3-97-1184,0 0 0,1 0 0,-1 0 0,2-1 0,-1 1 0,1-1 0,0 1 0,1-1 0,0 0 0,7 10 0,-10-15-19,0-1 1,0 0 0,1 0-1,-1 0 1,0 0 0,1 0-1,-1 0 1,0 0-1,1 0 1,-1 0 0,1 0-1,-1-1 1,1 1 0,0-1-1,-1 1 1,1-1-1,0 0 1,-1 1 0,1-1-1,0 0 1,-1 0-1,1 0 1,0 0 0,-1-1-1,1 1 1,0 0 0,-1-1-1,1 1 1,-1-1-1,1 1 1,0-1 0,-1 0-1,0 0 1,1 0 0,-1 0-1,1 0 1,-1 0-1,0 0 1,0 0 0,2-2-1,5-5 162,0-1-1,0 0 1,-1 0-1,7-14 0,-13 22-182,73-125 284,-74 126-293,0-1 1,1 1-1,-1-1 0,0 0 1,0 1-1,0-1 0,0 1 0,1 0 1,-1-1-1,0 1 0,1-1 1,-1 1-1,0-1 0,1 1 1,-1 0-1,1-1 0,-1 1 0,0 0 1,1-1-1,-1 1 0,1 0 1,-1-1-1,1 1 0,-1 0 1,1 0-1,-1 0 0,1 0 0,-1 0 1,1-1-1,-1 1 0,1 0 1,-1 0-1,1 0 0,0 0 1,-1 0-1,1 1 0,-1-1 0,1 0 1,-1 0-1,1 0 0,-1 0 1,1 0-1,-1 1 0,1-1 1,-1 0-1,1 1 0,-1-1 0,0 0 1,1 1-1,-1-1 0,1 0 1,-1 1-1,0-1 0,1 1 1,-1-1-1,0 1 0,0-1 0,1 0 1,-1 1-1,0-1 0,0 1 1,0-1-1,1 1 0,-1 0 1,0-1-1,0 1 0,11 46 24,-9-35 15,-1-6-30,1 1-1,0-1 1,0 1-1,1-1 1,0 0-1,4 8 0,-6-13 2,-1-1-1,1 1 1,0 0-1,-1 0 1,1-1-1,0 1 1,0 0-1,-1-1 1,1 1-1,0-1 1,0 1-1,0-1 1,0 1-1,0-1 1,0 1-1,0-1 1,0 0-1,0 0 1,0 0-1,1 1 1,-1-2 19,1 1 1,0 0-1,-1-1 1,1 0-1,-1 1 1,1-1-1,-1 0 0,1 1 1,-1-1-1,0 0 1,1 0-1,-1 0 1,0 0-1,0-1 0,0 1 1,2-3-1,19-25 328,19-23-195,-39 50-170,0-1 0,1 1 1,0 0-1,-1 0 0,1 0 0,0 0 1,0 1-1,0-1 0,0 1 0,0 0 0,0 0 1,0 0-1,0 0 0,1 0 0,5 0 1,-7 1-10,-1 1 0,0-1 1,1 1-1,-1 0 1,0-1-1,0 1 1,0 0-1,1 0 1,-1-1-1,0 1 1,0 0-1,0 0 1,0 0-1,-1 1 0,1-1 1,0 0-1,0 0 1,-1 0-1,1 0 1,-1 1-1,1-1 1,-1 0-1,1 1 1,-1-1-1,0 0 0,1 1 1,-1-1-1,0 1 1,0 1-1,3 47-1144,-3-46 822,-1 15-5004,-1-36-2101,1-4 3120,-2 5 3545,-8-19-2387,-2-5 176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195"/>
    </inkml:context>
    <inkml:brush xml:id="br0">
      <inkml:brushProperty name="width" value="0.025" units="cm"/>
      <inkml:brushProperty name="height" value="0.025" units="cm"/>
    </inkml:brush>
  </inkml:definitions>
  <inkml:trace contextRef="#ctx0" brushRef="#br0">0 0 9097,'0'0'6598,"7"51"-6438,4-32-256,4-5-1153,8-3-2243,-1-4-4675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554"/>
    </inkml:context>
    <inkml:brush xml:id="br0">
      <inkml:brushProperty name="width" value="0.025" units="cm"/>
      <inkml:brushProperty name="height" value="0.025" units="cm"/>
    </inkml:brush>
  </inkml:definitions>
  <inkml:trace contextRef="#ctx0" brushRef="#br0">69 177 14221,'0'0'5536,"-9"10"-3438,2-2-1746,1 0-1,0 0 0,1 0 0,-1 1 0,2 0 0,-1 0 1,1 0-1,1 1 0,0-1 0,0 1 0,1 0 1,0 0-1,-1 17 0,3-24-264,0-1 0,0 1-1,0 0 1,0 0 0,0 0 0,1-1 0,0 1 0,-1 0-1,1 0 1,0-1 0,0 1 0,0-1 0,1 1-1,-1-1 1,3 3 0,-3-4-61,0 0-1,1 0 1,-1 0 0,0-1-1,1 1 1,-1 0-1,1-1 1,-1 0 0,1 1-1,-1-1 1,1 0 0,-1 1-1,1-1 1,0 0-1,-1 0 1,1 0 0,-1-1-1,1 1 1,-1 0 0,1-1-1,-1 1 1,1-1-1,-1 1 1,1-1 0,-1 1-1,1-1 1,-1 0 0,0 0-1,0 0 1,3-2-1,4-3 66,0 0 0,-1-1 0,0-1-1,0 1 1,0-1 0,-1 0-1,0 0 1,-1-1 0,0 0 0,0 0-1,4-13 1,1-2-64,-1 0 0,-2-1-1,7-35 1,-11 41 44,0 0-1,-1 0 1,-1 0-1,-2-36 1,1 55-68,-1 0 1,1 0-1,0 0 1,0 0-1,0 0 1,0-1-1,-1 1 1,1 0-1,0 0 1,0 0-1,0 0 1,-1 0-1,1 0 1,0 0-1,0 0 1,-1 0-1,1 0 1,0 0-1,0 0 1,0 0-1,-1 0 1,1 0-1,0 0 1,0 0-1,-1 0 1,1 0-1,0 0 1,0 0-1,0 0 1,-1 0-1,1 0 1,0 1-1,0-1 1,0 0-1,-1 0 1,1 0-1,0 0 1,0 0-1,0 1 1,0-1-1,0 0 1,-1 0-1,1 0 1,0 1-1,0-1 1,0 0-1,0 0 1,0 0-1,0 1 1,0-1-1,0 0 1,0 0-1,0 0 1,0 1-1,0-1 1,0 0-1,0 0 1,0 1-1,0-1 1,0 0-1,-6 24 77,2 0 0,1 0 0,0 1 0,2-1 0,3 41 0,-1-19 97,-2-36-138,2-1 0,-1 1 1,2-1-1,-1 1 0,1-1 1,0 0-1,1 1 1,0-1-1,8 16 0,-9-23-28,-1 0 0,0 0 0,1 0 0,0 0-1,0 0 1,-1 0 0,1 0 0,0-1 0,0 1 0,1-1-1,-1 1 1,0-1 0,0 0 0,1 0 0,-1 0 0,5 1-1,-4-2 4,1 1 0,0-1 0,0 0 0,0 0-1,-1-1 1,1 1 0,0-1 0,-1 0 0,1 0-1,0 0 1,-1 0 0,1-1 0,-1 0 0,6-3-1,2-2 23,-1-1 0,1 0 0,-2-1 0,1 0-1,-1-1 1,0 0 0,-1 0 0,0-1 0,12-22 0,-12 19-8,-1-1 1,0 0-1,-1-1 1,-1 1 0,0-1-1,-1 0 1,3-27 0,-7 31-8,-4 11-16,-1 6-10,0 4 5,1 0 0,0 0 0,0 0 0,1 0 0,0 1 0,1-1 0,0 1 0,-1 11 0,-3 81 0,6-100-46,0 0 0,0-1 0,0 1 1,0 0-1,0 0 0,1 0 0,-1 0 0,1 0 0,-1-1 0,1 1 0,-1 0 1,1 0-1,0-1 0,0 1 0,0 0 0,0-1 0,0 1 0,3 2 1,8-6-1156,3-17-608,-4-12-4229,-1-9-3197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092"/>
    </inkml:context>
    <inkml:brush xml:id="br0">
      <inkml:brushProperty name="width" value="0.025" units="cm"/>
      <inkml:brushProperty name="height" value="0.025" units="cm"/>
    </inkml:brush>
  </inkml:definitions>
  <inkml:trace contextRef="#ctx0" brushRef="#br0">8 309 7175,'0'0'16335,"-7"-65"-14861,42 37-1,12-4-288,12-5-416,7-2-641,4 3-737,-16 1-3394,-8-2-6760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912"/>
    </inkml:context>
    <inkml:brush xml:id="br0">
      <inkml:brushProperty name="width" value="0.025" units="cm"/>
      <inkml:brushProperty name="height" value="0.025" units="cm"/>
    </inkml:brush>
  </inkml:definitions>
  <inkml:trace contextRef="#ctx0" brushRef="#br0">19 0 22581,'0'0'3075,"-19"56"-2947,20-43-192,9-5-2082,2-2-3843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241"/>
    </inkml:context>
    <inkml:brush xml:id="br0">
      <inkml:brushProperty name="width" value="0.025" units="cm"/>
      <inkml:brushProperty name="height" value="0.025" units="cm"/>
    </inkml:brush>
  </inkml:definitions>
  <inkml:trace contextRef="#ctx0" brushRef="#br0">0 135 14958,'0'0'10122,"9"-9"-8067,29-29-694,-36 37-1326,-1-1-1,1 0 0,-1 1 0,1-1 1,0 1-1,0 0 0,0-1 0,0 1 1,0 0-1,0 0 0,0 1 0,0-1 1,1 0-1,-1 1 0,0-1 0,0 1 1,1-1-1,-1 1 0,3 0 0,-4 1-32,0-1 0,1 1-1,-1 0 1,0 0 0,0-1 0,0 1-1,0 0 1,0 0 0,0 0-1,0 0 1,0 0 0,0 0 0,0 1-1,0-1 1,-1 0 0,1 0-1,0 1 1,-1-1 0,0 0-1,1 1 1,-1-1 0,1 2 0,1 9 32,0 1 1,-1 0 0,-1 0 0,-1 20 0,1-31-5,-7 51 414,4-40-287,1 0-1,1 0 0,0 0 0,1 0 0,0 0 0,3 18 1,-3-30-146,0-1 1,0 0-1,0 1 1,0-1-1,1 1 1,-1-1-1,0 1 1,0-1 0,0 0-1,1 1 1,-1-1-1,0 1 1,0-1-1,1 0 1,-1 1-1,0-1 1,1 0 0,-1 1-1,0-1 1,1 0-1,-1 0 1,0 1-1,1-1 1,-1 0-1,1 0 1,-1 0-1,1 1 1,-1-1 0,0 0-1,1 0 1,-1 0-1,1 0 1,-1 0-1,1 0 1,18-8 310,11-19 105,-19 13-397,-1 1 0,0-1 1,-1-1-1,-1 0 1,0 0-1,-1 0 0,0-1 1,-1 0-1,-1-1 1,-1 1-1,0-1 0,2-28 1,-6 45-33,-1 0 1,1 0-1,0 1 1,0-1-1,0 0 1,0 0-1,0 0 0,-1 0 1,1 0-1,0 0 1,0 0-1,0 0 1,0 0-1,0 0 1,-1 0-1,1 0 1,0 0-1,0 0 0,0 0 1,0 0-1,-1 0 1,1 0-1,0 0 1,0 0-1,0 0 1,0 0-1,-1 0 1,1 0-1,0 0 0,0 0 1,0 0-1,0 0 1,0 0-1,-1 0 1,1-1-1,0 1 1,0 0-1,0 0 1,0 0-1,0 0 1,0 0-1,0 0 0,0-1 1,-1 1-1,1 0 1,0 0-1,0 0 1,0 0-1,0-1 1,0 1-1,0 0 1,0 0-1,0 0 0,0 0 1,0 0-1,0-1 1,0 1-1,0 0 1,0 0-1,0-1 1,-7 15-92,7-9 90,-1 0 1,1 0-1,0 0 1,0 0-1,0 0 1,1 1-1,0-1 0,0 0 1,0-1-1,3 7 1,-4-9 11,1-1 0,0 1 0,0-1 1,0 0-1,0 0 0,0 1 0,0-1 0,0 0 1,0 0-1,1 0 0,-1 0 0,0 0 0,1-1 1,-1 1-1,0 0 0,1 0 0,-1-1 1,1 1-1,-1-1 0,1 0 0,0 1 0,-1-1 1,1 0-1,-1 0 0,1 0 0,-1 0 0,1 0 1,0 0-1,-1 0 0,1-1 0,-1 1 0,1-1 1,-1 1-1,1-1 0,-1 1 0,1-1 0,-1 0 1,2-1-1,4-2 0,0 0 0,0-1 1,-1 0-1,1 0 0,-1-1 0,0 0 0,-1 0 1,0 0-1,8-12 0,37-66 11,-35 59-20,-20 41 0,-7 22 0,4-7 0,2 1 0,0 0 0,2 0 0,2 0 0,2 43 0,0-75 2,-1 1-1,1-1 1,0 1 0,0 0-1,0-1 1,0 1-1,0-1 1,0 1 0,0 0-1,0-1 1,0 1 0,1-1-1,-1 1 1,0 0 0,0-1-1,0 1 1,1-1 0,-1 1-1,0-1 1,1 1-1,-1-1 1,0 1 0,1-1-1,-1 0 1,0 1 0,1-1-1,-1 1 1,1-1 0,-1 0-1,1 1 1,-1-1 0,1 0-1,-1 0 1,1 1-1,0-1 1,-1 0 0,1 0-1,-1 0 1,1 0 0,-1 0-1,1 0 1,0 0 0,-1 0-1,1 0 1,-1 0-1,1 0 1,0 0 0,-1 0-1,1 0 1,-1 0 0,1-1-1,-1 1 1,1 0 0,-1 0-1,1-1 1,-1 1 0,1 0-1,-1-1 1,1 1-1,0-1 1,2-2-64,0 1-1,0-1 0,0 0 1,0 1-1,0-1 1,-1-1-1,5-5 1,5-32-4460,-10-4-5055,-2 7-2573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596"/>
    </inkml:context>
    <inkml:brush xml:id="br0">
      <inkml:brushProperty name="width" value="0.025" units="cm"/>
      <inkml:brushProperty name="height" value="0.025" units="cm"/>
    </inkml:brush>
  </inkml:definitions>
  <inkml:trace contextRef="#ctx0" brushRef="#br0">0 0 20692,'0'0'7463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953"/>
    </inkml:context>
    <inkml:brush xml:id="br0">
      <inkml:brushProperty name="width" value="0.025" units="cm"/>
      <inkml:brushProperty name="height" value="0.025" units="cm"/>
    </inkml:brush>
  </inkml:definitions>
  <inkml:trace contextRef="#ctx0" brushRef="#br0">85 187 12876,'0'0'10164,"-9"12"-8551,0-2-1219,1 1 1,0 0-1,0 1 1,2 0-1,-1 0 1,1 1 0,1 0-1,1-1 1,0 2-1,-5 24 1,9-33-246,-1-1 0,1 1-1,0-1 1,0 1 0,0-1 0,1 1 0,0-1 0,0 1 0,2 6-1,-2-10-122,-1 0-1,1 0 1,0 0-1,0 0 1,0 0-1,0 0 1,0 0-1,0 0 0,0-1 1,0 1-1,1 0 1,-1-1-1,0 1 1,0-1-1,0 1 1,1-1-1,-1 0 0,0 1 1,1-1-1,-1 0 1,0 0-1,1 0 1,-1 0-1,0 0 1,1 0-1,-1 0 0,0-1 1,1 1-1,-1 0 1,0-1-1,0 1 1,1-1-1,-1 1 1,0-1-1,0 0 0,0 1 1,2-2-1,5-3 17,0 0 0,-1-1 1,1 1-1,-1-1 0,-1-1 0,1 1 0,-1-1 0,0 0 0,0-1 0,5-9 0,2-5-31,0 0 1,14-37-1,-17 33 9,-2-1 0,-1 1-1,-1-1 1,-2-1 0,0 1 0,-1-45 0,-4 83-77,0-1 1,-1 1-1,-6 20 1,-1 8 116,2-7 27,2 0-1,2 0 1,1 0-1,4 62 1,-2-92-82,0-1 0,0 0 1,0 0-1,0 1 1,0-1-1,1 0 1,-1 0-1,0 0 1,1 0-1,-1 1 1,1-1-1,0 0 0,-1 0 1,1 0-1,0 0 1,-1 0-1,1 0 1,0 0-1,0 0 1,0-1-1,0 1 0,0 0 1,0 0-1,0-1 1,0 1-1,0-1 1,0 1-1,0-1 1,1 1-1,-1-1 0,0 0 1,0 1-1,0-1 1,1 0-1,-1 0 1,0 0-1,0 0 1,1 0-1,-1 0 0,0 0 1,0-1-1,0 1 1,1 0-1,-1-1 1,0 1-1,0-1 1,0 1-1,0-1 0,2-1 1,4-1 14,0-1 1,0 0 0,-1-1-1,1 0 1,-1 0-1,7-7 1,-4 2-21,0 0 0,0 0 0,-1-1 0,-1 0 0,0 0 0,-1-1 0,0 1 0,0-1 0,-1-1 0,-1 1 0,0-1 0,-1 0 0,3-21 0,-9 28 0,-5 15 0,-5 15 0,7-8 0,1 1 0,1-1 0,0 1 0,1 0 0,1 0 0,1 0 0,0 19 0,1-35 0,0 0 0,0 0 0,0 0 0,0-1 0,0 1 0,0 0 0,0 0 0,1 0 0,-1 0 0,0-1 0,0 1 0,1 0 0,-1 0 0,0 0 0,1-1 0,-1 1 0,1 0 0,-1 0 0,1-1 0,-1 1 0,1-1 0,-1 1 0,1 0 0,0-1 0,-1 1 0,1-1 0,0 1 0,0-1 0,-1 0 0,1 1 0,0-1 0,0 0 0,0 1 0,-1-1 0,1 0 0,0 0 0,0 0 0,0 0 0,0 0 0,-1 0 0,1 0 0,0 0 0,0 0 0,0 0 0,0 0 0,-1-1 0,1 1 0,0 0 0,0-1 0,0 1 0,-1 0 0,1-1 0,0 1 0,-1-1 0,1 1 0,0-1 0,0-1 0,6-1 0,-1-2 0,0 1 0,0-1 0,-1 0 0,8-7 0,6-17 0,32-62 0,-48 85 0,-10 25-83,1 0 0,0 1 0,2 0-1,0-1 1,1 1 0,-1 41 0,8-48-2264,-4-13 2081,1 0-1,-1 1 1,0-1-1,1 0 1,-1 1 0,0-1-1,1 0 1,-1 0-1,1 1 1,-1-1 0,1 0-1,-1 0 1,0 0-1,1 1 1,-1-1 0,1 0-1,-1 0 1,1 0 0,-1 0-1,1 0 1,-1 0-1,1 0 1,-1 0 0,1 0-1,-1 0 1,0 0-1,1 0 1,-1-1 0,1 1-1,-1 0 1,1 0-1,-1 0 1,1 0 0,-1-1-1,0 1 1,1-1 0,9-10-8890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9.970"/>
    </inkml:context>
    <inkml:brush xml:id="br0">
      <inkml:brushProperty name="width" value="0.025" units="cm"/>
      <inkml:brushProperty name="height" value="0.025" units="cm"/>
    </inkml:brush>
  </inkml:definitions>
  <inkml:trace contextRef="#ctx0" brushRef="#br0">1 453 17873,'0'0'10997,"9"0"-10741,4 0-260,0-1-1,1-1 1,-1 0-1,0-1 1,0 0-1,24-10 1,-33 11 31,-1 1 1,0-1-1,1 1 0,-1-1 1,0 0-1,0 0 0,0-1 1,0 1-1,0-1 0,0 1 1,-1-1-1,1 0 0,-1 0 1,0 0-1,0 0 0,0-1 1,0 1-1,0 0 0,-1-1 1,0 1-1,1-1 0,-2 0 1,1 1-1,0-1 0,0 0 1,-1 1-1,0-1 0,0 0 1,0 0-1,0 0 0,-2-7 1,2 11-13,-1-1 0,1 0 1,0 0-1,0 1 0,-1-1 1,1 0-1,0 0 0,-1 1 1,1-1-1,0 0 0,-1 1 1,1-1-1,-1 1 0,0-1 1,1 0-1,-1 1 0,1-1 1,-1 1-1,0 0 0,1-1 1,-1 1-1,0-1 0,1 1 1,-1 0-1,0 0 0,0-1 1,0 1-1,1 0 0,-1 0 1,0 0-1,0 0 0,1 0 1,-1 0-1,0 0 0,0 0 1,0 0-1,1 0 0,-1 0 1,0 1-1,0-1 0,1 0 1,-1 0-1,0 1 0,0-1 1,1 1-1,-1-1 0,0 1 1,1-1-1,-1 1 0,0 0 1,-3 1 31,0 1 1,0 0 0,1 0 0,-1 0-1,1 0 1,-1 1 0,-3 5-1,-4 8 23,1 0-1,1 1 1,1 0-1,0 0 0,1 1 1,1 0-1,1 0 1,-5 38-1,9-56-63,1 1-1,0-1 1,0 1-1,0-1 1,0 0-1,0 1 1,0-1-1,0 0 1,1 1 0,-1-1-1,0 0 1,1 1-1,-1-1 1,1 0-1,-1 0 1,1 1-1,0-1 1,0 0 0,-1 0-1,1 0 1,0 0-1,0 0 1,0 0-1,0 0 1,0 0-1,0-1 1,2 2 0,0-1 10,-1 0 0,1-1 0,0 0 1,-1 1-1,1-1 0,0 0 0,-1 0 1,1-1-1,-1 1 0,1-1 0,-1 1 1,1-1-1,3-1 0,5-2 33,0-1 0,0 0 1,0-1-1,-1 0 0,14-11 0,-7 2-51,0-2 1,-2 0-1,1-1 1,-2 0-1,-1-1 0,0-1 1,-1 0-1,-1-1 1,13-35-1,-13 25 4,-1 0 1,-2-1-1,-1 1 0,-1-2 0,-2 1 1,0-44-1,-31 141-114,13-23 186,2 0 0,2 1-1,2 0 1,1 1 0,0 47 0,7-88-74,-1-1 0,1 1 0,1 0 0,-1 0 0,0 0 0,1 0 0,-1 0 0,1 0 0,0 0 0,0 0 0,0-1 0,0 1 0,1 0 0,-1-1 0,1 1 0,0-1 0,-1 1 0,1-1 0,0 0 0,0 0 0,1 0 0,-1 0 0,0 0 0,1 0 0,-1-1 0,1 1 0,-1-1 0,1 0 0,0 0 0,0 0 0,-1 0 0,1 0 0,0 0 0,6 0 0,-3-1 0,0 0 0,-1 0 0,1 0 0,0-1 0,0 0 0,0 0 0,0-1 0,0 0 0,-1 0 0,1 0 0,-1 0 0,1-1 0,-1 0 0,0 0 0,0 0 0,9-9 0,-1-2 0,0-1 0,-1-1 0,0 0 0,-1-1 0,-1 0 0,-1-1 0,0 0 0,-1-1 0,9-32 0,-7 13 0,-1-1 0,-2 0 0,3-75 0,-10 113 0,1 0 0,-1 0 0,0-1 0,0 1 0,0 0 0,0-1 0,0 1 0,0 0 0,0 0 0,0-1 0,-1 1 0,1 0 0,0 0 0,-1-1 0,1 1 0,-1 0 0,1 0 0,-1 0 0,0 0 0,0 0 0,-1-2 0,2 3 0,-1 0 0,0 0 0,0 0 0,0 0 0,0 1 0,0-1 0,0 0 0,1 1 0,-1-1 0,0 0 0,0 1 0,0-1 0,1 1 0,-1-1 0,0 1 0,1-1 0,-1 1 0,0 0 0,1-1 0,-1 1 0,1 0 0,-1 0 0,-33 52 0,18-22 0,2 1 0,0 0 0,3 1 0,1 1 0,1 0 0,2 0 0,1 1 0,-2 61 0,8-94 0,0 0 0,0 0 0,0-1 0,0 1 0,0 0 0,1 0 0,-1 0 0,1 0 0,-1 0 0,1 0 0,0-1 0,-1 1 0,1 0 0,0-1 0,0 1 0,0 0 0,1-1 0,-1 1 0,0-1 0,1 0 0,-1 1 0,0-1 0,1 0 0,0 0 0,-1 0 0,1 0 0,0 0 0,-1 0 0,1-1 0,0 1 0,0 0 0,0-1 0,-1 1 0,1-1 0,0 0 0,0 0 0,0 0 0,0 0 0,0 0 0,2 0 0,2-1 0,1 0 0,-1 0 0,0-1 0,0 0 0,0 0 0,0 0 0,0-1 0,0 1 0,0-2 0,-1 1 0,6-5 0,-3 2 0,1-1 0,-1-1 0,-1 0 0,0 0 0,0 0 0,0-1 0,-1 0 0,-1 0 0,0-1 0,0 0 0,0 0 0,-1 0 0,-1 0 0,0 0 0,0-1 0,-1 0 0,0 1 0,-1-1 0,0-12 0,-1 21 0,0 1 0,0-1 0,0 1 0,0-1 0,0 1 0,0 0 0,-1-1 0,1 1 0,0-1 0,-1 1 0,1 0 0,-1-1 0,0 1 0,1 0 0,-1-1 0,0 1 0,0 0 0,0 0 0,0 0 0,0 0 0,0 0 0,0 0 0,0 0 0,0 0 0,-1 0 0,1 0 0,0 1 0,0-1 0,-1 0 0,1 1 0,0 0 0,-4-1 0,4 0 0,-1 1 0,0 1 0,0-1 0,0 0 0,0 0 0,1 1 0,-1-1 0,0 1 0,0 0 0,1-1 0,-1 1 0,0 0 0,1 0 0,-1 0 0,1 0 0,-1 0 0,1 1 0,-1-1 0,1 0 0,0 1 0,0-1 0,0 0 0,0 1 0,0 0 0,-2 2 0,-2 7 0,1 0 0,0 0 0,0 0 0,1 0 0,0 1 0,1-1 0,1 1 0,0 0 0,0-1 0,1 1 0,0 0 0,4 18 0,-3-27 0,0-1 0,0 0 0,0 0 0,0 0 0,0 0 0,1 0 0,-1-1 0,1 1 0,-1 0 0,1-1 0,0 1 0,-1-1 0,1 1 0,0-1 0,0 0 0,0 0 0,0 0 0,0 0 0,1 0 0,-1 0 0,0 0 0,0-1 0,1 1 0,-1-1 0,0 0 0,1 0 0,-1 0 0,0 0 0,0 0 0,1 0 0,-1 0 0,0-1 0,1 1 0,2-2 0,7-1 0,-1 0 0,1 0 0,-1-1 0,0-1 0,15-7 0,9-12 0,-28 18 0,0 1 0,1 0 0,-1 0 0,1 1 0,0 0 0,0 0 0,1 1 0,-1 0 0,13-3 0,-20 6 0,0 0 0,-1 1 0,1-1 0,0 0 0,-1 1 0,1-1 0,-1 1 0,1-1 0,0 0 0,-1 1 0,1 0 0,-1-1 0,0 1 0,1-1 0,-1 1 0,1-1 0,-1 1 0,0 0 0,1-1 0,-1 1 0,0 0 0,0-1 0,0 1 0,1 0 0,-1 0 0,0-1 0,0 1 0,0 0 0,0 0 0,0-1 0,-1 2 0,1 33 0,0-26 0,0-3 0,0 0 0,0-1 0,0 1 0,1-1 0,0 1 0,0-1 0,0 1 0,3 5 0,-3-9 0,0-1 0,0 0 0,0 0 0,0 1 0,0-1 0,0 0 0,1 0 0,-1 0 0,0-1 0,0 1 0,1 0 0,-1 0 0,1-1 0,-1 1 0,1-1 0,-1 1 0,1-1 0,-1 1 0,1-1 0,-1 0 0,1 0 0,-1 0 0,1 0 0,-1 0 0,1 0 0,-1 0 0,1-1 0,-1 1 0,1 0 0,-1-1 0,1 0 0,-1 1 0,1-1 0,-1 0 0,3-1 0,1-1-149,1 0 0,-1 0 0,0-1 0,1 0 0,-2 0 1,1 0-1,0-1 0,5-6 0,25-23-2216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0.791"/>
    </inkml:context>
    <inkml:brush xml:id="br0">
      <inkml:brushProperty name="width" value="0.025" units="cm"/>
      <inkml:brushProperty name="height" value="0.025" units="cm"/>
    </inkml:brush>
  </inkml:definitions>
  <inkml:trace contextRef="#ctx0" brushRef="#br0">0 231 18642,'1'0'165,"0"0"1,0 0 0,0 1-1,0-1 1,0 0 0,0 1 0,0-1-1,0 1 1,0-1 0,0 1-1,0-1 1,0 1 0,-1 0-1,1-1 1,0 1 0,0 0 0,-1 0-1,1 0 1,0-1 0,-1 1-1,1 0 1,-1 0 0,1 0-1,-1 0 1,0 0 0,1 0-1,-1 1 1,8 35 2085,-7-29-1609,4 36 1590,0 71-1,-24 124-747,17-230-1567,-1 17 298,3-22-560,4-14-750,7-36-417,-1 0-1,4-64 0,-5-97 424,-6 114 1324,-1 86-350,1 11 38,6 22 31,9 42 327,-4 2 184,11 46 1084,-22-105-1410,1 1-1,0-1 1,1 0-1,1 0 1,-1 0 0,2-1-1,8 12 1,-12-19-133,-1 0 1,0 0-1,1-1 1,0 1-1,-1-1 0,1 0 1,0 1-1,0-1 1,0-1-1,1 1 1,-1 0-1,0-1 0,1 0 1,-1 0-1,1 0 1,-1 0-1,1 0 0,-1-1 1,1 1-1,0-1 1,-1 0-1,1 0 0,0-1 1,-1 1-1,1-1 1,-1 0-1,1 1 0,-1-2 1,1 1-1,-1 0 1,4-3-1,-1 1 55,1-1 0,-1 0-1,-1 0 1,1-1 0,-1 0-1,1 0 1,-1 0 0,-1-1-1,1 1 1,-1-1 0,0 0 0,0 0-1,-1-1 1,5-10 0,-3 0 92,0 0-1,-2-1 1,0 1 0,-1-1 0,0-26 0,-9-90 232,4 102-370,-2 1-1,0 0 1,-2 0-1,-1 1 1,-2 0-1,-17-38 1,27 67-18,-1 0 0,1 1-1,0-1 1,-1 0 0,1 0 0,-1 1 0,1-1 0,0 0 0,-1 1 0,0-1-1,1 1 1,-1-1 0,1 0 0,-1 1 0,0-1 0,1 1 0,-1 0 0,0-1-1,1 1 1,-1 0 0,-1-1 0,-5 13-59,5 32-51,2-41 95,1 8-517,0-1 0,1 0-1,0 0 1,0 0 0,1 0 0,1-1-1,6 15 1,10 27-8838,-13-26-130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193"/>
    </inkml:context>
    <inkml:brush xml:id="br0">
      <inkml:brushProperty name="width" value="0.025" units="cm"/>
      <inkml:brushProperty name="height" value="0.025" units="cm"/>
    </inkml:brush>
  </inkml:definitions>
  <inkml:trace contextRef="#ctx0" brushRef="#br0">56 135 21428,'0'0'2157,"-9"4"-657,6-3-1363,0 0-1,1 0 1,-1 1-1,0-1 1,1 1-1,-1 0 1,1 0-1,-1 0 1,1 0 0,0 0-1,0 0 1,0 1-1,0-1 1,0 1-1,-2 4 1,3-3-34,-1 0 1,1-1 0,1 1 0,-1 0-1,0 0 1,1 0 0,0 0-1,0 0 1,0 0 0,0 0-1,1 0 1,0 0 0,-1 0-1,2-1 1,1 7 0,-2-6-74,1 1-1,0-1 1,0 0 0,0 0 0,0 0 0,1 0-1,0 0 1,-1 0 0,1-1 0,1 0 0,-1 1 0,0-1-1,1 0 1,0 0 0,0-1 0,-1 1 0,2-1-1,-1 0 1,0 0 0,7 2 0,-8-3-17,1-1 0,0 1 0,0-1-1,-1 0 1,1 1 0,0-2 0,0 1 0,-1 0 0,1-1 0,0 0 0,0 0-1,-1 0 1,1 0 0,-1 0 0,1-1 0,-1 0 0,0 0 0,0 0-1,1 0 1,-1 0 0,0 0 0,-1-1 0,1 1 0,0-1 0,2-4 0,3-5 18,0 1 0,-2-1 0,1 0 1,-1-1-1,-1 0 0,-1 0 0,1 0 1,-2 0-1,0 0 0,-1-1 1,0 1-1,-1-1 0,-1-27 0,-2 29-17,-3 14-124,-3 22-29,6 4 171,2 0 0,5 36 0,-4-54-7,1 0 1,0 0 0,1-1 0,0 1-1,0 0 1,1-1 0,1 0-1,-1 0 1,11 14 0,-14-21-19,0 0 1,0 0-1,1 0 1,-1 0-1,1-1 1,0 1 0,-1-1-1,1 1 1,0-1-1,0 1 1,0-1-1,0 0 1,0 0-1,0 0 1,0 0-1,0-1 1,0 1-1,0 0 1,1-1-1,-1 0 1,0 1-1,1-1 1,2 0 0,-2-1-14,0 0 1,0 0 0,0 0 0,0-1 0,0 1-1,0-1 1,0 0 0,0 0 0,0 0 0,-1 0-1,1 0 1,-1 0 0,0-1 0,3-2 0,5-9-716,-1 0 0,0-1 0,0 0 0,11-31 0,-13 26-1226,-1 0 0,-1 0 1,0-1-1,-2 0 0,1-27 0,-2-12-5147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581"/>
    </inkml:context>
    <inkml:brush xml:id="br0">
      <inkml:brushProperty name="width" value="0.025" units="cm"/>
      <inkml:brushProperty name="height" value="0.025" units="cm"/>
    </inkml:brush>
  </inkml:definitions>
  <inkml:trace contextRef="#ctx0" brushRef="#br0">38 0 17969,'0'0'3379,"-5"11"-1473,-2 11-1080,0 1 0,1-1 0,1 2 0,2-1 0,-2 36 1,5 133 2707,0-179-3446,1 0 33,1 1 1,-1-1-1,2 1 1,4 13-1,-6-25-105,0 1-1,-1-1 1,1 0-1,0 0 1,0 0-1,1 0 1,-1 0 0,0 0-1,1 0 1,-1 0-1,1-1 1,-1 1-1,1 0 1,2 1 0,-3-3-13,0 0 0,1 1 0,-1-1 0,0 0 1,0 0-1,1 0 0,-1 0 0,0 0 1,0 0-1,1 0 0,-1 0 0,0 0 0,0-1 1,1 1-1,-1-1 0,0 1 0,0 0 1,0-1-1,0 0 0,0 1 0,0-1 0,0 0 1,0 0-1,0 1 0,0-1 0,0 0 1,0 0-1,1-2 0,8-9-111,0 0-1,-1-1 0,15-27 1,-20 30 37,1 1 0,0 0 0,1 0 0,0 0 0,1 1 0,-1-1 0,2 2 0,-1-1 0,1 1 0,0 0-1,14-9 1,-21 16 68,-1-1-1,1 1 1,0 0-1,0-1 0,-1 1 1,1 0-1,0 0 0,0-1 1,0 1-1,-1 0 0,1 0 1,0 0-1,0 0 1,0 0-1,0 0 0,-1 0 1,1 1-1,0-1 0,0 0 1,0 0-1,-1 1 0,1-1 1,0 0-1,-1 1 1,1-1-1,0 1 0,0-1 1,-1 1-1,1-1 0,-1 1 1,1-1-1,-1 1 1,1 0-1,-1-1 0,1 1 1,-1 0-1,1-1 0,-1 1 1,0 0-1,1 0 0,-1-1 1,0 1-1,0 0 1,1 0-1,-1 0 0,0-1 1,0 1-1,0 0 0,0 1 1,1 54 38,-2-41-17,-9 90 489,10-104-487,1 0 0,0-1-1,0 1 1,-1-1-1,1 1 1,0-1-1,0 1 1,0-1-1,0 0 1,0 1-1,0-1 1,-1 0-1,1 0 1,0 1-1,0-1 1,0 0-1,0 0 1,0 0 0,0 0-1,0 0 1,0-1-1,0 1 1,0 0-1,0 0 1,0-1-1,1 1 1,30-7 66,-8 0-157,39-13-355,-59 19 36,-1-1 1,0 1-1,0-1 1,1 0-1,-1 0 0,-1 0 1,1 0-1,3-4 1,-5 5-13,-1 0 1,1 0 0,0 0-1,-1 0 1,0 0 0,1 0-1,-1 0 1,1 0 0,-1 0 0,0 0-1,0 0 1,0 0 0,0 0-1,1-1 1,-1 1 0,-1 0-1,1 0 1,0 0 0,0 0-1,0 0 1,-1 0 0,1-2 0,-11-14-7308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923"/>
    </inkml:context>
    <inkml:brush xml:id="br0">
      <inkml:brushProperty name="width" value="0.025" units="cm"/>
      <inkml:brushProperty name="height" value="0.025" units="cm"/>
    </inkml:brush>
  </inkml:definitions>
  <inkml:trace contextRef="#ctx0" brushRef="#br0">0 0 17905,'0'0'7367,"54"14"-6726,-16-10-449,7 1-160,0-5-1089,-1 0-1666,1 0-2594,-6 0-6278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2.314"/>
    </inkml:context>
    <inkml:brush xml:id="br0">
      <inkml:brushProperty name="width" value="0.025" units="cm"/>
      <inkml:brushProperty name="height" value="0.025" units="cm"/>
    </inkml:brush>
  </inkml:definitions>
  <inkml:trace contextRef="#ctx0" brushRef="#br0">21 189 18802,'0'0'9214,"8"-2"-8680,-2 0-521,-1 1 1,0-1-1,-1-1 1,1 1-1,0 0 1,-1-1 0,1 0-1,-1 0 1,0-1-1,0 1 1,0-1-1,0 0 1,-1 0-1,1 0 1,-1 0-1,0-1 1,-1 1 0,1-1-1,-1 0 1,0 1-1,0-1 1,0 0-1,0 0 1,-1-1-1,1-6 1,-1 6 38,-1 0 1,1 0-1,-1-1 1,0 1-1,0 0 1,-1-1-1,-2-7 0,3 13-37,0 0 0,0-1-1,-1 1 1,1 0 0,-1 0 0,1 0-1,-1 0 1,0-1 0,1 1-1,-1 0 1,0 0 0,0 0 0,0 0-1,0 0 1,0 1 0,0-1-1,0 0 1,0 0 0,0 1-1,0-1 1,0 0 0,0 1 0,-1-1-1,1 1 1,0 0 0,0-1-1,-1 1 1,1 0 0,0 0 0,-1 0-1,1 0 1,0 0 0,0 0-1,-1 0 1,1 0 0,0 0-1,-1 1 1,1-1 0,0 1 0,0-1-1,0 1 1,-2 0 0,-1 2-6,0-1-1,0 1 1,0 0 0,0 0 0,1 0 0,-1 0 0,1 1 0,0 0 0,0-1 0,1 1-1,-1 0 1,1 0 0,0 1 0,0-1 0,0 0 0,0 1 0,1-1 0,-2 6 0,-1 9 63,-1 0 1,2 0-1,-1 21 1,3-34-32,1 1 0,0-1 0,0 1 0,0-1 0,1 0 0,0 1 0,0-1 0,0 0 0,1 1 0,0-1 0,0 0 0,1 0 0,0 0 0,4 6 0,-4-9-23,0 0 0,0 0 0,0 0 0,1 0-1,-1-1 1,1 1 0,0-1 0,-1 0 0,1 0 0,0-1 0,0 1 0,0-1 0,1 0 0,-1 0-1,0 0 1,0 0 0,1-1 0,-1 0 0,0 0 0,1 0 0,7-2 0,-2 1 0,-1-1 0,1 0 1,-1-1-1,0 0 0,0 0 0,0-1 1,-1-1-1,1 1 0,-1-1 0,0 0 1,13-13-1,7-7-57,41-49 1,-42 44 56,-27 30-14,0-1-1,0 1 1,1-1-1,-1 1 1,0 0 0,0-1-1,1 1 1,-1 0 0,0-1-1,1 1 1,-1 0 0,0-1-1,1 1 1,-1 0-1,1 0 1,-1-1 0,0 1-1,1 0 1,-1 0 0,1 0-1,-1 0 1,1-1 0,-1 1-1,0 0 1,1 0-1,-1 0 1,1 0 0,-1 0-1,1 0 1,-1 0 0,1 0-1,-1 1 1,0-1 0,1 0-1,-1 0 1,1 0 0,-1 0-1,1 0 1,-1 1-1,1-1 1,6 24 310,-7 51 322,-1-54-550,1-18-86,-1 1 0,2-1 0,-1 0 0,0 0 0,1 1 0,-1-1 0,1 0 0,0 0 0,0 0 0,0 1 0,0-1 0,1 0 0,-1-1 0,1 1 0,0 0 0,0 0 0,0-1 0,0 1 0,0-1 0,1 1 0,3 2 0,-3-4 0,0 0 0,-1 0 0,1 0 0,0 0 0,0-1 0,-1 1 0,1-1 0,0 0 0,0 0 0,0 0 0,0 0 0,-1 0 0,1-1 0,0 1 0,0-1 0,-1 0 0,1 0 0,0 0 0,-1 0 0,1 0 0,-1-1 0,1 1 0,-1-1 0,1 1 0,2-4 0,11-9 0,-1 0 0,0-1 0,-2 0 0,14-19 0,-12 14 0,0 1 0,24-21 0,-38 39 0,-1 1 0,0-1 0,1 0 1,-1 1-1,0-1 0,1 1 0,-1-1 0,1 1 0,-1-1 0,1 1 1,0-1-1,-1 1 0,1-1 0,-1 1 0,1 0 0,0-1 0,-1 1 0,1 0 1,0 0-1,-1-1 0,1 1 0,0 0 0,-1 0 0,1 0 0,0 0 1,-1 0-1,1 0 0,0 0 0,0 0 0,-1 0 0,1 0 0,0 0 1,-1 1-1,1-1 0,0 0 0,-1 0 0,1 1 0,0-1 0,-1 0 0,1 1 1,-1-1-1,1 1 0,-1-1 0,1 1 0,-1-1 0,1 1 0,-1-1 1,1 1-1,-1-1 0,0 1 0,1 0 0,-1-1 0,0 1 0,1 0 1,-1-1-1,0 1 0,0 0 0,0-1 0,0 1 0,1 0 0,-1-1 0,0 1 1,0 1-1,0 57-19,-1-45-8,-1 25-562,1 17-993,6-23-9988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30.548"/>
    </inkml:context>
    <inkml:brush xml:id="br0">
      <inkml:brushProperty name="width" value="0.025" units="cm"/>
      <inkml:brushProperty name="height" value="0.025" units="cm"/>
    </inkml:brush>
  </inkml:definitions>
  <inkml:trace contextRef="#ctx0" brushRef="#br0">80 140 4260,'-17'-31'3379,"9"16"-2321,0 1 0,0 0 0,-1 0 1,-20-22-1,29 36-882,19 15 69,10-13 534,-1-1 0,1-1 0,41-5 0,25-1-345,511 22 1333,-282 15-1391,88 1 54,397-12-109,227 7-44,-185-6-62,-40-1-45,1041-84-39,-1777 60-129,2098-93 148,0 73-102,-1641 41-133,105 2 79,-600-22 801,-27 2-3593,0 0-4717,4-1 2358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450"/>
    </inkml:context>
    <inkml:brush xml:id="br0">
      <inkml:brushProperty name="width" value="0.025" units="cm"/>
      <inkml:brushProperty name="height" value="0.025" units="cm"/>
    </inkml:brush>
  </inkml:definitions>
  <inkml:trace contextRef="#ctx0" brushRef="#br0">0 0 14574,'0'0'8039,"51"20"-5829,-30 15-544,-3 9-641,1 3-448,2 6-289,-1-3-256,-1-4 32,-1-8-384,0-10-1314,-5-12-800,-6-11-865,-9-16-9930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06.803"/>
    </inkml:context>
    <inkml:brush xml:id="br0">
      <inkml:brushProperty name="width" value="0.025" units="cm"/>
      <inkml:brushProperty name="height" value="0.025" units="cm"/>
    </inkml:brush>
  </inkml:definitions>
  <inkml:trace contextRef="#ctx0" brushRef="#br0">1 185 7655,'22'-3'475,"116"-41"285,-87 25-659,58-12-1,236-12 376,-139 22 1194,-91 9-1573,1 4 0,1 5 0,-1 5 0,0 5 0,207 41 0,284 77-65,-536-114-26,1-3 0,94-2 1,147-19 25,-55 1-19,238-22 32,-215 11-26,-253 22-423,1-2-1,-1-1 0,0-1 1,40-12-1,-37 4-3017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08.044"/>
    </inkml:context>
    <inkml:brush xml:id="br0">
      <inkml:brushProperty name="width" value="0.025" units="cm"/>
      <inkml:brushProperty name="height" value="0.025" units="cm"/>
    </inkml:brush>
  </inkml:definitions>
  <inkml:trace contextRef="#ctx0" brushRef="#br0">929 4 8456,'-66'-4'1039,"-125"9"0,160-1-953,0 1 0,1 1 0,0 1 0,0 2 0,1 1 0,-36 18 0,35-11-86,0 1 1,1 2 0,1 1-1,1 1 1,1 1 0,1 1-1,1 2 1,1 0-1,1 2 1,2 0 0,1 1-1,1 1 1,1 1-1,2 0 1,1 1 0,2 1-1,1 0 1,1 1 0,2 0-1,2 0 1,1 1-1,1-1 1,2 1 0,1 0-1,7 52 1,-3-70 8,1 1-1,1-1 1,1 0 0,1 0-1,0-1 1,1 0 0,0 0-1,2 0 1,0-2 0,0 1-1,1-1 1,15 14 0,4 2 191,0-2 1,2-1-1,2-1 1,38 22 0,-33-25-96,2-2 0,0-2 1,1-2-1,1-1 0,0-2 1,1-3-1,1-1 0,0-2 1,0-2-1,0-2 0,77-3 1,-54-6 159,0-3 0,0-2 0,-2-4 0,0-3 0,0-2 0,-2-4 0,72-34 0,61-43-238,-5-8 0,280-208-1,-449 300 9,-4 3-40,0-1 0,-1-1 1,-1 0-1,28-34 0,-42 46 24,0-1-1,0 0 1,-1 0-1,1 0 1,-1 0-1,0 0 1,-1-1-1,1 1 1,-1 0-1,1-1 1,-1 0-1,-1 1 1,1-1-1,-1 1 1,0-1-1,0 0 1,0 1-1,0-1 1,-1 0-1,0 1 1,0-1-1,0 1 1,0-1-1,-1 1 1,0-1-1,0 1 1,0 0-1,0 0 1,-6-7-1,-9-9 132,0 1 0,0 1 0,-2 1 0,0 0 0,-1 1 0,-1 1 0,0 2 0,-27-14 0,-13-3 93,-120-40 0,82 40-186,-1 5-1,-1 4 0,-139-11 0,97 23-139,-266 18 0,316 1-102,0 4 1,-132 38-1,-36 39-5597,179-56-1367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8.613"/>
    </inkml:context>
    <inkml:brush xml:id="br0">
      <inkml:brushProperty name="width" value="0.025" units="cm"/>
      <inkml:brushProperty name="height" value="0.025" units="cm"/>
    </inkml:brush>
  </inkml:definitions>
  <inkml:trace contextRef="#ctx0" brushRef="#br0">59 1 17713,'0'0'3245,"-5"11"-1734,-6 17-893,2 0-1,0 1 1,2 0-1,2 0 1,-4 54-1,7-60-440,0 19-11,4 56-1,-1-88-44,0 0 0,0 0 0,1 1-1,1-1 1,0 0 0,0 0 0,1-1-1,0 1 1,1-1 0,10 17 0,-14-25-57,0 0 0,0 0 0,0 1 1,1-1-1,-1 0 0,0 0 0,0 0 1,1 0-1,-1 0 0,1-1 0,-1 1 1,1 0-1,-1-1 0,1 1 0,-1-1 1,1 1-1,0-1 0,-1 0 0,1 0 1,0 1-1,-1-1 0,1 0 0,0-1 1,-1 1-1,1 0 0,-1 0 0,1-1 1,0 1-1,-1-1 0,1 1 0,-1-1 1,1 0-1,-1 0 0,1 0 0,-1 1 1,0-1-1,1 0 0,-1-1 0,0 1 1,0 0-1,1-2 0,7-5 169,-1-1 0,0-1 0,0 1 0,6-13 0,-13 21-226,19-31 134,-2 0-1,-1-2 1,16-42 0,-27 59-107,0-1 0,-2 0 0,0 0 0,0 0 1,-2 0-1,0-1 0,-2 1 0,-1-30 0,1 47-34,0 1 1,0 0-1,0-1 1,0 1-1,0-1 1,0 1-1,0 0 1,0-1-1,0 1 1,0-1-1,0 1 1,0-1-1,0 1 1,0 0-1,0-1 1,0 1-1,0 0 0,0-1 1,-1 1-1,1-1 1,0 1-1,0 0 1,-1-1-1,1 1 1,0 0-1,0-1 1,-1 1-1,1 0 1,0 0-1,-1-1 1,1 1-1,0 0 1,-1 0-1,1 0 0,0-1 1,-1 1-1,1 0 1,-1 0-1,1 0 1,0 0-1,-1 0 1,1 0-1,-1 0 1,1 0-1,0 0 1,-1 0-1,1 0 1,-1 0-1,1 0 1,0 0-1,-1 0 0,1 0 1,-1 0-1,1 1 1,0-1-1,-1 0 1,1 0-1,0 0 1,-1 1-1,1-1 1,0 0-1,-1 0 1,1 1-1,0-1 1,0 0-1,-1 1 1,-14 25-327,14-24 192,-1 28-2737,2-29 2472,0 0 1,0-1-1,0 1 1,0 0-1,0 0 0,0 0 1,0 0-1,0 0 1,1 0-1,-1-1 0,0 1 1,1 0-1,-1 0 1,1 0-1,-1-1 0,1 1 1,-1 0-1,1 0 1,0-1-1,-1 1 0,1-1 1,0 1-1,-1 0 0,1-1 1,0 1-1,1 0 1,10 0-8715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9.223"/>
    </inkml:context>
    <inkml:brush xml:id="br0">
      <inkml:brushProperty name="width" value="0.025" units="cm"/>
      <inkml:brushProperty name="height" value="0.025" units="cm"/>
    </inkml:brush>
  </inkml:definitions>
  <inkml:trace contextRef="#ctx0" brushRef="#br0">131 357 16047,'0'0'7666,"-9"-8"-6043,-30-23-443,38 31-1161,-1-1 1,1 1-1,0-1 0,0 1 1,-1 0-1,1 0 0,0-1 1,-1 1-1,1 0 1,0 0-1,0 0 0,-1 0 1,1 1-1,0-1 1,-1 0-1,1 0 0,0 1 1,0-1-1,-1 1 0,1-1 1,0 1-1,0 0 1,0-1-1,0 1 0,0 0 1,0 0-1,0 0 1,0 0-1,0 0 0,0 0 1,0 0-1,0 0 0,1 0 1,-1 0-1,0 1 1,-22 43-72,21-41 84,-12 42-59,14-45 26,-1 1 1,1-1-1,-1 0 0,1 0 0,0 0 1,-1 0-1,1 0 0,0 0 0,0 1 1,0-1-1,0 0 0,0 0 0,0 0 1,0 0-1,1 1 0,-1-1 0,0 0 1,1 0-1,-1 0 0,1 0 0,-1 0 1,1 0-1,-1 0 0,1 0 0,0 0 1,-1 0-1,1 0 0,0 0 1,0 0-1,0-1 0,0 1 0,0 0 1,0-1-1,0 1 0,1 0 0,6 0-20,-1-1 0,1 0-1,-1-1 1,0 0-1,1 0 1,-1 0 0,0-1-1,0 0 1,10-5-1,-8 4-19,0 0 1,-1 0-1,1 1 0,0 0 0,13 0 0,-19 2 28,-1 0-1,0 0 0,0 1 0,0-1 1,0 1-1,0 0 0,0-1 0,0 1 1,0 0-1,0 0 0,0 1 1,0-1-1,0 0 0,0 0 0,-1 1 1,1-1-1,-1 1 0,1 0 0,-1-1 1,0 1-1,1 0 0,-1 0 0,0 0 1,0 0-1,0 0 0,-1 0 1,1 0-1,0 4 0,3 8-19,-1 1 0,0-1 0,0 20 0,-1-17 35,4 41 243,-2-1 1,-7 114-1,1-159 104,-1 0-1,0 1 0,0-1 0,-1-1 1,-1 1-1,0 0 0,-9 14 0,13-23-251,-1 1 0,0-1-1,0 0 1,0 0 0,0 0-1,0-1 1,-1 1 0,1 0-1,-1-1 1,0 1 0,0-1-1,0 0 1,0 0-1,0 0 1,0-1 0,0 1-1,-1-1 1,1 1 0,0-1-1,-1 0 1,1 0 0,-1-1-1,0 1 1,1-1 0,-1 0-1,1 0 1,-1 0 0,0 0-1,-5-2 1,5 0-88,1 1 1,-1-2-1,0 1 1,1 0-1,0-1 0,0 0 1,-1 0-1,1 0 1,1 0-1,-1 0 0,0 0 1,1-1-1,0 1 1,0-1-1,0 0 1,-2-6-1,-2-4-1,1-1 0,0 0 0,-3-18 0,4 14-25,2 0-1,0 1 1,1-1 0,1 0 0,1 0-1,0 0 1,1 0 0,1 0-1,1 1 1,1 0 0,1-1 0,0 2-1,1-1 1,1 1 0,1 0-1,0 0 1,1 1 0,1 1 0,0 0-1,25-25 1,43-40-531,-37 38 197,66-82 0,-98 111 357,-1-1 1,0 0-1,-1-1 1,0 0-1,-1-1 0,-1 0 1,0 0-1,-1 0 0,-1 0 1,3-31-1,-6 45 0,-1 0 1,0 0-1,0 0 0,0 1 0,0-1 0,0 0 1,0 0-1,-1 0 0,1 0 0,-1 0 0,1 1 1,-1-1-1,0 0 0,1 0 0,-1 1 1,-2-4-1,2 4 0,0 0 0,0 1 0,0-1 0,0 1 0,0-1 0,0 1 0,0-1 0,0 1 1,0-1-1,0 1 0,0 0 0,0 0 0,0-1 0,0 1 0,0 0 0,0 0 0,0 0 0,0 0 1,0 0-1,-1 1 0,0-1 0,-3 2 3,1-1 0,0 1 0,0 0 0,0 0 0,0 0 0,0 0 0,0 1 0,1 0 1,-1 0-1,1 0 0,0 0 0,-5 6 0,-7 12 23,2 0-1,0 1 1,2 0 0,0 1-1,2 0 1,0 0 0,2 1-1,1 0 1,0 1 0,2 0-1,1-1 1,1 1 0,1 0-1,2 27 1,0-48-56,-1 0 0,1 0 1,0 0-1,0 0 0,1 0 0,-1 0 1,1-1-1,0 1 0,0-1 0,0 1 1,1-1-1,-1 0 0,1 0 0,-1 0 1,1 0-1,0 0 0,0 0 0,1-1 0,-1 0 1,0 0-1,6 3 0,35 10-2928,4-11-4549,-13-4-3138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9.581"/>
    </inkml:context>
    <inkml:brush xml:id="br0">
      <inkml:brushProperty name="width" value="0.025" units="cm"/>
      <inkml:brushProperty name="height" value="0.025" units="cm"/>
    </inkml:brush>
  </inkml:definitions>
  <inkml:trace contextRef="#ctx0" brushRef="#br0">36 0 21652,'0'0'7367,"-36"54"-4580,36-44-1826,0-3-961,5-5 0,13-2 0,-1-6-3171,-3-17-6854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0.823"/>
    </inkml:context>
    <inkml:brush xml:id="br0">
      <inkml:brushProperty name="width" value="0.025" units="cm"/>
      <inkml:brushProperty name="height" value="0.025" units="cm"/>
    </inkml:brush>
  </inkml:definitions>
  <inkml:trace contextRef="#ctx0" brushRef="#br0">80 69 8552,'0'-64'11542,"0"64"-11490,0-1 1,0 1-1,0 0 0,0 0 1,0 0-1,-1-1 1,1 1-1,0 0 0,0 0 1,0 0-1,0-1 1,0 1-1,-1 0 1,1 0-1,0 0 0,0 0 1,0 0-1,0-1 1,-1 1-1,1 0 0,0 0 1,0 0-1,0 0 1,-1 0-1,1 0 1,0 0-1,0 0 0,-1 0 1,1 0-1,0 0 1,0 0-1,0 0 0,-1 0 1,1 0-1,0 0 1,0 0-1,-1 0 1,1 0-1,0 0 0,0 0 1,-1 0-1,1 0 1,0 0-1,0 0 0,0 1 1,0-1-1,-1 0 1,1 0-1,0 0 0,0 0 1,0 0-1,0 1 1,-1-1-1,1 0 1,0 0-1,0 0 0,0 1 1,0-1-1,-10 13 432,-3 23 113,1 0 0,2 1-1,2 0 1,1 0-1,2 1 1,2 0-1,1 42 1,2-76-540,0-1 1,0 1-1,0-1 1,1 1-1,-1 0 1,1-1-1,0 0 0,0 1 1,0-1-1,0 0 1,1 1-1,-1-1 1,3 4-1,-2-6-23,-1 0-1,1 1 0,-1-1 1,1 0-1,0 0 0,0 0 1,-1 0-1,1 0 1,0 0-1,0-1 0,0 1 1,0-1-1,0 1 1,0-1-1,0 0 0,0 0 1,0 1-1,0-1 0,0-1 1,0 1-1,0 0 1,0 0-1,0-1 0,3 0 1,4-3 23,0 1 1,0-1 0,0 0-1,-1-1 1,0 0-1,0 0 1,0-1 0,0 0-1,-1-1 1,0 1-1,0-1 1,6-9 0,9-11-13,-2-1 1,18-31 0,-29 44-24,0 0 1,-2 0-1,0-1 0,0 0 1,-2-1-1,0 1 0,-1-1 1,0 0-1,-1 0 0,0-20 1,-26 96-258,13-11 357,3 0 1,-4 94 0,11-139-124,0-1 0,0 1 1,0 0-1,0 0 0,1 0 0,-1-1 1,1 1-1,-1 0 0,1-1 0,0 1 1,0 0-1,1-1 0,-1 1 0,0-1 1,1 0-1,-1 1 0,1-1 0,0 0 0,0 0 1,0 0-1,0 0 0,0 0 0,0-1 1,0 1-1,1-1 0,-1 1 0,1-1 1,4 2-1,35 4-1692,3-9-3489,-18-4-2308,-6-11-6299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1.198"/>
    </inkml:context>
    <inkml:brush xml:id="br0">
      <inkml:brushProperty name="width" value="0.025" units="cm"/>
      <inkml:brushProperty name="height" value="0.025" units="cm"/>
    </inkml:brush>
  </inkml:definitions>
  <inkml:trace contextRef="#ctx0" brushRef="#br0">79 1 13805,'0'0'7778,"-5"10"-6758,-4 14-455,0 0 1,2 0-1,1 1 1,-6 40 0,-6 120 1695,15-146-1772,1-16-235,-3 31 185,2 1-1,7 81 1,-3-131-482,-1 0 0,1 0 0,1 0 0,-1 0 0,1 0 1,-1-1-1,1 1 0,1-1 0,-1 1 0,1-1 0,-1 0 0,1 0 0,0 0 1,1 0-1,-1 0 0,1-1 0,-1 1 0,1-1 0,0 0 0,1 0 0,-1-1 0,0 1 1,1-1-1,-1 0 0,1 0 0,5 1 0,-2-1-574,-1-1 0,0 0 1,1 0-1,-1-1 0,1 1 0,-1-2 1,1 1-1,-1-1 0,1 0 0,-1-1 0,0 0 1,1 0-1,-1 0 0,0-1 0,-1 0 1,13-8-1,26-20-7946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2.426"/>
    </inkml:context>
    <inkml:brush xml:id="br0">
      <inkml:brushProperty name="width" value="0.025" units="cm"/>
      <inkml:brushProperty name="height" value="0.025" units="cm"/>
    </inkml:brush>
  </inkml:definitions>
  <inkml:trace contextRef="#ctx0" brushRef="#br0">269 1 5894,'0'0'16896,"-1"13"-15685,-2 7-762,-1 1 1,-1-1-1,-1 0 0,-1-1 0,0 0 0,-2 0 0,-13 23 0,-92 124 1308,33-53-1250,72-104-5293,8-20-4730,2 1 8011,-1-21-8734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2.797"/>
    </inkml:context>
    <inkml:brush xml:id="br0">
      <inkml:brushProperty name="width" value="0.025" units="cm"/>
      <inkml:brushProperty name="height" value="0.025" units="cm"/>
    </inkml:brush>
  </inkml:definitions>
  <inkml:trace contextRef="#ctx0" brushRef="#br0">1 1 14798,'0'0'10154,"5"58"-8969,26-31-320,12 2-545,11-4-224,4-2 0,3-6-32,0 0-1217,-5-2-737,-6-2-608,-13 3-1346,-11-3-3042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122"/>
    </inkml:context>
    <inkml:brush xml:id="br0">
      <inkml:brushProperty name="width" value="0.025" units="cm"/>
      <inkml:brushProperty name="height" value="0.025" units="cm"/>
    </inkml:brush>
  </inkml:definitions>
  <inkml:trace contextRef="#ctx0" brushRef="#br0">1 1 18097,'0'0'5253,"32"61"-3651,-24-27-834,-1 6-511,-1 7-161,0-2 0,3-5-64,0-5-609,1-9-1184,4-7-450,0-12 1,-2-7-1441,-4-7-3588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855"/>
    </inkml:context>
    <inkml:brush xml:id="br0">
      <inkml:brushProperty name="width" value="0.025" units="cm"/>
      <inkml:brushProperty name="height" value="0.025" units="cm"/>
    </inkml:brush>
  </inkml:definitions>
  <inkml:trace contextRef="#ctx0" brushRef="#br0">24 265 16400,'-5'-11'2637,"2"6"-2334,0-1-1,1 0 1,0 1 0,0-1 0,0 0 0,1 0 0,0 0-1,0 0 1,0-1 0,1 1 0,0 0 0,0 0 0,1 0 0,-1-1-1,1 1 1,1 0 0,-1 0 0,1 0 0,0 0 0,0 1 0,1-1-1,0 0 1,0 1 0,0 0 0,6-8 0,-2 5-127,1 0 1,-1 0-1,1 1 1,0 0-1,1 0 0,0 1 1,0 0-1,0 1 1,1 0-1,-1 0 1,1 1-1,0 0 1,1 1-1,-1 0 1,1 1-1,-1 0 0,1 0 1,18 1-1,-27 1-181,1 0-1,0 0 0,-1 1 0,1-1 1,-1 1-1,1 0 0,-1 0 0,1 0 1,-1 0-1,0 0 0,0 0 0,1 1 1,-1-1-1,0 1 0,0-1 0,0 1 1,0 0-1,-1 0 0,1 0 0,0 0 1,1 3-1,-1 0 7,1 0-1,-2 0 1,1 0 0,0 0 0,-1 0 0,0 1 0,0-1-1,-1 0 1,1 1 0,-2 5 0,1 4 39,-2 0 1,0 0-1,-1 0 1,0 0-1,-1-1 0,-10 24 1,8-24 133,0 0 0,-1 0 0,-1-1 0,0 0 1,-1 0-1,0-1 0,-21 21 0,36-50 40,5 2-245,1 1 0,1 0 1,0 1-1,1 1 0,1 0 0,0 1 1,0 1-1,1 0 0,0 1 1,1 1-1,0 0 0,0 1 1,1 1-1,0 1 0,29-5 1,-44 9 2,1 0 1,-1 1 0,1 0 0,0 0 0,-1 0 0,1 0 0,-1 0 0,1 1 0,-1 0 0,1 0 0,-1 0 0,1 0 0,-1 0 0,1 1 0,-1-1 0,0 1 0,0 0 0,0 0 0,5 4-1,-6-3 36,0 1-1,1-1 0,-1 1 1,-1 0-1,1 0 0,0 0 1,-1 0-1,0 0 0,0 0 1,0 0-1,0 0 0,-1 0 1,0 0-1,0 1 0,0-1 1,-1 7-1,-1 8 95,-2-1-1,0-1 0,-1 1 1,0-1-1,-2 0 1,0 0-1,0 0 1,-20 28-1,-11 11 262,-45 50-1,80-102-361,-9 11-5,-13 16-167,0-1 0,-43 36-1,60-59 46,0 0 0,0-1-1,-1 0 1,0-1 0,0 0-1,0 0 1,-1-1 0,0 0-1,1-1 1,-1 0-1,-1 0 1,1-1 0,0-1-1,-13 1 1,22-2-687,-3 0-2499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498"/>
    </inkml:context>
    <inkml:brush xml:id="br0">
      <inkml:brushProperty name="width" value="0.025" units="cm"/>
      <inkml:brushProperty name="height" value="0.025" units="cm"/>
    </inkml:brush>
  </inkml:definitions>
  <inkml:trace contextRef="#ctx0" brushRef="#br0">11 74 16752,'0'0'5189,"-3"10"-3860,1-6-1287,1-1 0,0 1-1,0-1 1,0 1 0,1 0 0,-1-1-1,1 1 1,0 0 0,0 0 0,0-1-1,0 1 1,1 0 0,0 0 0,-1-1-1,1 1 1,1-1 0,-1 1 0,0-1 0,1 1-1,0-1 1,0 0 0,0 0 0,0 1-1,0-2 1,1 1 0,-1 0 0,1 0-1,0-1 1,0 1 0,0-1 0,0 0-1,0 0 1,5 2 0,-3-1-84,0 0 0,1 0 1,-1-1-1,1 0 0,0 0 0,0 0 0,0 0 0,0-1 1,0 0-1,0-1 0,0 1 0,0-1 0,0 0 0,1 0 1,-1-1-1,0 0 0,0 0 0,0-1 0,0 1 0,0-1 1,-1-1-1,9-3 0,-7 2-612,0 0-1,0-1 1,0 0 0,0-1-1,0 1 1,9-12 0,-10 10-668,-1-1 1,1 1-1,-1-1 1,0 0-1,-1-1 1,4-8-1,2-9-4091</inkml:trace>
  <inkml:trace contextRef="#ctx0" brushRef="#br0" timeOffset="1">309 1 8360,'0'0'9182,"-3"10"-7244,-13 48 275,4 1 1,-8 80 0,8 132-2972,12-266-189,0 4-461,2-5-4336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839"/>
    </inkml:context>
    <inkml:brush xml:id="br0">
      <inkml:brushProperty name="width" value="0.025" units="cm"/>
      <inkml:brushProperty name="height" value="0.025" units="cm"/>
    </inkml:brush>
  </inkml:definitions>
  <inkml:trace contextRef="#ctx0" brushRef="#br0">108 0 17296,'0'0'2392,"5"11"-1223,25 51 812,-2 3 0,31 107 0,-51-142-1838,-2 1 1,-1-1-1,-1 1 1,-2 0-1,-1 0 0,-1 0 1,-2 0-1,-9 56 1,-1-41-182,-2 0 0,-2-1 0,-2 0 0,-43 74 0,-13-5-4470,26-57-1909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7.459"/>
    </inkml:context>
    <inkml:brush xml:id="br0">
      <inkml:brushProperty name="width" value="0.025" units="cm"/>
      <inkml:brushProperty name="height" value="0.025" units="cm"/>
    </inkml:brush>
  </inkml:definitions>
  <inkml:trace contextRef="#ctx0" brushRef="#br0">51 74 1986,'0'0'3059,"-8"-1"-1031,-26-6-287,26 3 904,14 1-1699,12-1-544,194 1 887,151-11-1265,-253 3-3,41-4 6,228 4 0,-373 11-181,1 0 1,-1 0 0,1 1 0,-1 0-1,0 1 1,0-1 0,1 1-1,-1 0 1,0 1 0,0-1 0,-1 1-1,1 1 1,5 3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9.046"/>
    </inkml:context>
    <inkml:brush xml:id="br0">
      <inkml:brushProperty name="width" value="0.025" units="cm"/>
      <inkml:brushProperty name="height" value="0.025" units="cm"/>
    </inkml:brush>
  </inkml:definitions>
  <inkml:trace contextRef="#ctx0" brushRef="#br0">1 285 11275,'4'2'3,"0"0"1,1 0 0,-1 0 0,0 1 0,-1-1 0,1 1-1,0 0 1,-1 0 0,1 0 0,-1 1 0,0-1 0,0 1-1,-1 0 1,1 0 0,-1 0 0,1 0 0,-1 0-1,-1 0 1,1 1 0,-1-1 0,1 1 0,-1-1 0,0 7-1,3 13-2,-1 0-1,-1 0 0,-2 29 1,0-35-4,0 19-30,-1-14 181,1 0 0,1 0 0,1 0 0,6 26 0,-6-42-116,0 1 1,1-1-1,0 0 0,0 0 0,0 0 1,1 0-1,0 0 0,1-1 0,0 0 0,0 0 1,0 0-1,0 0 0,1-1 0,0 0 1,0 0-1,11 5 0,4 2 7,1-2 0,1 0 0,-1-2 0,2 0 0,-1-2-1,47 8 1,153 3 128,-198-16-163,454 11 110,298 19 130,-436 0-204,490 35 69,2347 17-61,-2818-94 662,-1-17 0,361-74 0,-712 100-704,228-46 83,-192 37-76,0-3-1,-1-1 0,50-26 0,-84 36 27,-1 0 1,1 0-1,-1-1 0,-1 1 0,1-2 0,-1 1 0,0-1 0,0 0 0,-1-1 1,0 0-1,-1 0 0,1 0 0,-1 0 0,5-14 0,-8 16-27,0 0 0,0-1 0,-1 1 0,0 0 0,0-1-1,0 1 1,-1-1 0,0 1 0,0 0 0,-1-1 0,0 1-1,0-1 1,0 1 0,-1 0 0,0 0 0,0 0 0,0 0 0,-1 0-1,0 0 1,0 0 0,-1 1 0,-5-8 0,-14-12 6,-1 1 1,-1 1 0,-1 2-1,0 0 1,-35-19 0,35 24-8,1-1 1,0-1-1,2-1 1,0-1-1,1 0 1,-33-44-1,50 56 13,0-1 0,1 0 0,0-1 0,0 1 0,1-1 0,1 0 0,0 0 0,0 0 0,1 0 0,0 0 0,0 0 0,1 0 0,1 0 0,0 0 0,0 0 0,1 0 0,0 0 0,1 0 0,0 1 0,0-1 1,1 1-1,0 0 0,8-12 0,-12 20-75,0 1 0,0 0 1,0-1-1,0 1 1,0 0-1,0-1 0,1 1 1,-1 0-1,0-1 1,0 1-1,0 0 1,0-1-1,1 1 0,-1 0 1,0-1-1,0 1 1,1 0-1,-1 0 0,0-1 1,0 1-1,1 0 1,-1 0-1,0 0 1,1-1-1,-1 1 0,0 0 1,1 0-1,-1 0 1,0 0-1,1 0 0,-1 0 1,1-1-1,-1 1 1,0 0-1,1 0 1,-1 0-1,0 0 0,1 1 1,-1-1-1,0 0 1,1 0-1,-1 0 0,1 0 1,-1 0-1,0 0 1,1 0-1,-1 1 1,0-1-1,0 0 0,1 0 1,-1 1-1,0-1 1,1 0-1,-1 0 0,0 1 1,7 21-6156,-5-16 4253,2 7-2334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9.432"/>
    </inkml:context>
    <inkml:brush xml:id="br0">
      <inkml:brushProperty name="width" value="0.025" units="cm"/>
      <inkml:brushProperty name="height" value="0.025" units="cm"/>
    </inkml:brush>
  </inkml:definitions>
  <inkml:trace contextRef="#ctx0" brushRef="#br0">89 341 4420,'0'0'966,"-10"-6"801,4 3-1572,1-1-1,0 1 0,0-1 0,0 0 0,0 0 0,0-1 0,1 1 1,0-1-1,0 0 0,0 0 0,0-1 0,1 1 0,0-1 1,0 0-1,0 1 0,1-1 0,0-1 0,-2-10 0,3 12 66,0 0 0,1 0 0,0 0 0,0-1 0,0 1 0,0 0 0,1 0 0,0-1-1,0 1 1,0 0 0,1 0 0,0 0 0,0 0 0,0 1 0,4-7 0,-2 5-129,1 0 0,1 0 1,-1 1-1,1 0 0,0 0 1,0 0-1,0 1 0,1 0 1,13-7-1,6-3-101,2 1 0,0 0 0,0 2 0,1 2 0,0 0 0,0 2 0,33-3 0,-61 10-32,1 0-1,-1 0 1,0 0-1,1 0 1,-1 0-1,0 1 1,1-1-1,-1 0 1,0 1-1,1-1 1,-1 1-1,0 0 1,0-1-1,1 1 0,-1 0 1,0 0-1,0 0 1,0 0-1,0 0 1,0 0-1,0 0 1,0 0-1,-1 0 1,1 0-1,0 1 1,-1-1-1,1 0 1,-1 1-1,1-1 1,-1 0-1,1 1 1,-1-1-1,0 0 0,0 3 1,2 7 6,-2 0-1,0 0 1,-1 20 0,-1-7 64,1 14-47,0-22-673,1 0 0,0 1 0,1-1 0,1 0-1,6 26 1,3-14-3069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0.424"/>
    </inkml:context>
    <inkml:brush xml:id="br0">
      <inkml:brushProperty name="width" value="0.025" units="cm"/>
      <inkml:brushProperty name="height" value="0.025" units="cm"/>
    </inkml:brush>
  </inkml:definitions>
  <inkml:trace contextRef="#ctx0" brushRef="#br0">0 1001 6502,'0'0'2317,"5"-9"-1986,0 1-292,0 1 1,0 0-1,0 1 0,1-1 1,0 1-1,0 0 0,0 1 0,1-1 1,0 1-1,12-7 0,74-29 85,2 4 0,132-34 0,-75 26-90,395-116-88,-384 122 460,235-26 0,585 14 2815,-159 14-3121,719-95 86,-329-28 358,-1016 130-41,-55 9-196,203-4 0,-344 24-318,-1 1 0,1 0 0,0 0 0,0 0 0,-1 0 1,1 0-1,0 0 0,0 0 0,-1 0 0,1 1 0,0-1 0,-1 1 1,1 0-1,0-1 0,-1 1 0,1 0 0,-1 0 0,1 0 0,-1 0 1,0 0-1,1 0 0,-1 0 0,0 0 0,0 1 0,0-1 0,0 0 1,0 1-1,0-1 0,0 1 0,0-1 0,0 1 0,-1-1 0,1 1 0,-1 0 1,1-1-1,-1 1 0,0 0 0,1 0 0,-1-1 0,0 1 0,0 2 1,-2 6-1060,1 0 1,-2 0 0,1-1 0,-1 1-1,-8 16 1,8-18-649,-1 7-2147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0.783"/>
    </inkml:context>
    <inkml:brush xml:id="br0">
      <inkml:brushProperty name="width" value="0.025" units="cm"/>
      <inkml:brushProperty name="height" value="0.025" units="cm"/>
    </inkml:brush>
  </inkml:definitions>
  <inkml:trace contextRef="#ctx0" brushRef="#br0">0 1 3908,'0'0'3043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1.156"/>
    </inkml:context>
    <inkml:brush xml:id="br0">
      <inkml:brushProperty name="width" value="0.025" units="cm"/>
      <inkml:brushProperty name="height" value="0.025" units="cm"/>
    </inkml:brush>
  </inkml:definitions>
  <inkml:trace contextRef="#ctx0" brushRef="#br0">0 1 7303,'0'0'4452,"3"9"-3651,0-1-654,1 0 1,0-1-1,0 1 0,0-1 1,1 0-1,0 0 1,11 11-1,54 48 462,-43-42-482,81 74 156,-94-83-256,0 0 0,0 2 0,-2-1 0,19 34 0,-29-46-4,0 0 0,0 0 1,0 1-1,-1-1 0,0 1 0,0-1 1,0 1-1,-1 0 0,1-1 0,-1 1 1,0 0-1,0-1 0,-1 1 0,1-1 1,-1 1-1,-2 5 0,2-7-150,0 0-1,0 0 1,-1-1-1,1 1 1,-1-1 0,1 1-1,-1-1 1,0 1-1,0-1 1,-5 4-1,5-4-365,-1-1-1,0 1 1,1 0-1,-1-1 1,0 0-1,0 0 0,0 0 1,0 0-1,0 0 1,0 0-1,-5 0 1,-6-1-4744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1.513"/>
    </inkml:context>
    <inkml:brush xml:id="br0">
      <inkml:brushProperty name="width" value="0.025" units="cm"/>
      <inkml:brushProperty name="height" value="0.025" units="cm"/>
    </inkml:brush>
  </inkml:definitions>
  <inkml:trace contextRef="#ctx0" brushRef="#br0">1 171 9385,'0'0'2973,"8"9"-2060,-5-5-764,33 36 767,1-1 0,84 66 1,-110-96-893,1-1 1,0 0-1,0-1 0,1 0 1,0-1-1,0 0 0,0-1 1,1-1-1,0 0 1,-1-1-1,1 0 0,1-1 1,-1-1-1,0 0 1,0-1-1,1 0 0,17-4 1,-23 2 36,0-1 0,0-1 1,0 0-1,0 0 0,-1-1 0,0 0 1,0 0-1,0-1 0,-1 0 1,1 0-1,-1-1 0,-1 0 1,0 0-1,0-1 0,0 1 0,-1-1 1,0-1-1,7-14 0,-4 4-25,0 0 0,-1 0 0,0-1 0,-2-1 0,-1 1 0,0 0 0,1-34 0,-4 40-432,0 3 582,-1-1 1,0 0-1,-3-20 1,3 30-351,0 0-1,-1 0 1,1 1 0,0-1 0,-1 0 0,1 1 0,-1-1 0,0 1 0,0-1-1,1 1 1,-1-1 0,0 1 0,0-1 0,0 1 0,-1 0 0,1-1 0,0 1 0,0 0-1,-1 0 1,1 0 0,0 0 0,-1 0 0,1 0 0,-1 0 0,0 1 0,1-1-1,-1 1 1,1-1 0,-1 1 0,0-1 0,0 1 0,-2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9.307"/>
    </inkml:context>
    <inkml:brush xml:id="br0">
      <inkml:brushProperty name="width" value="0.025" units="cm"/>
      <inkml:brushProperty name="height" value="0.025" units="cm"/>
    </inkml:brush>
  </inkml:definitions>
  <inkml:trace contextRef="#ctx0" brushRef="#br0">31 1 7527,'0'0'5798,"-5"0"-4950,4 0-760,1 0-1,-1-1 0,0 1 1,0 0-1,0 0 0,0 0 0,1 0 1,-1 0-1,0 0 0,0 0 1,0 0-1,1 1 0,-1-1 0,0 0 1,0 0-1,0 1 0,1-1 1,-1 0-1,0 1 0,1-1 1,-1 1-1,0-1 0,1 1 0,-1-1 1,0 1-1,1 0 0,-1-1 1,1 1-1,-1 0 0,1 0 0,-4 32 2746,5-26-3039,2 64 1265,4 1-1,3-2 0,26 97 1,0-15-869,40 155 575,-55-242-640,2 0-1,49 97 1,85 203 231,-116-255-19,104 200 0,148 256 922,-159-294-1044,366 633 313,-284-560-274,390 477-1,-106-263 4,-287-331-103,674 653 423,-552-582-559,12-15 0,610 381-1,348 29-11,-885-504-12,7-19 1,839 215 0,-854-286 52,197 44 110,8-43-57,40-60-350,-377-52-4934,-206 7 149,-4 2-2748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3.729"/>
    </inkml:context>
    <inkml:brush xml:id="br0">
      <inkml:brushProperty name="width" value="0.025" units="cm"/>
      <inkml:brushProperty name="height" value="0.025" units="cm"/>
    </inkml:brush>
  </inkml:definitions>
  <inkml:trace contextRef="#ctx0" brushRef="#br0">4080 0 320,'-650'280'2883,"28"57"-4602,-851 594 11745,1181-727-6984,-336 306 1,520-415-1902,-165 157-109,269-247-1020,-1-1-5,2 0 1,-1 0-1,0 1 1,1-1-1,0 1 1,-5 8-1,32-15-1934,-16-1 624,0-1 1,-1 0-1,1-1 1,-1 0-1,10-9 1,16-14-6962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8.137"/>
    </inkml:context>
    <inkml:brush xml:id="br0">
      <inkml:brushProperty name="width" value="0.025" units="cm"/>
      <inkml:brushProperty name="height" value="0.025" units="cm"/>
    </inkml:brush>
  </inkml:definitions>
  <inkml:trace contextRef="#ctx0" brushRef="#br0">145 42 12844,'1'-2'281,"-1"1"1,0-1-1,0 0 0,0 1 1,0-1-1,-1 1 0,1-1 0,0 1 1,-1-1-1,1 1 0,-1-1 1,1 1-1,-1-1 0,0 1 0,0 0 1,1-1-1,-1 1 0,0 0 1,0 0-1,0 0 0,0-1 0,-1 1 1,1 0-1,0 0 0,0 1 1,-1-1-1,1 0 0,0 0 0,-1 1 1,1-1-1,-1 1 0,1-1 1,-1 1-1,1-1 0,-1 1 0,1 0 1,-1 0-1,-3 0 0,2 0-135,0 0-1,-1 1 1,1 0 0,0-1-1,0 1 1,-1 1 0,1-1-1,0 0 1,0 1 0,0-1-1,0 1 1,0 0-1,1 0 1,-1 0 0,1 1-1,-1-1 1,-4 6 0,2-1-6,0 1 0,0 0 0,1 0-1,0 1 1,0-1 0,1 1 0,0 0 0,0 0 0,1 0 0,0 1 0,1-1 0,0 0 0,1 19 0,0-26-118,0 0 0,1-1 0,-1 1 1,1 0-1,-1-1 0,1 1 0,0-1 0,0 1 1,-1-1-1,1 1 0,0-1 0,0 0 0,1 1 1,-1-1-1,0 0 0,0 0 0,0 0 0,1 0 1,-1 0-1,1 0 0,-1 0 0,1 0 0,-1-1 1,1 1-1,-1 0 0,1-1 0,0 0 0,-1 1 1,1-1-1,0 0 0,-1 0 0,1 0 0,0 0 1,0 0-1,-1 0 0,1 0 0,0 0 0,-1-1 1,1 1-1,-1-1 0,3 0 0,3-1 61,0 0 0,0 0-1,0-1 1,0 0-1,-1 0 1,1 0 0,-1-1-1,8-6 1,-6 3 16,0-1 1,0-1-1,-1 0 0,12-18 1,-17 24-44,0 0-1,0-1 1,0 1 0,0-1 0,-1 1 0,0-1 0,0 1 0,0-1 0,0 0 0,0 0 0,-1 1 0,1-1-1,-1 0 1,0 0 0,-1 0 0,1 0 0,0 1 0,-2-6 0,0 8-36,1-1-1,0 0 1,-1 1-1,1 0 1,-1-1 0,0 1-1,1 0 1,-1 0 0,0 0-1,0 0 1,0 0-1,0 0 1,0 1 0,0-1-1,0 1 1,0-1-1,0 1 1,0 0 0,0 0-1,0 0 1,0 0 0,0 0-1,0 0 1,0 0-1,-3 1 1,-52 11-71,46-7-173,0 0 0,0 1 0,0 0 0,-11 8 1,3 7-7034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1.956"/>
    </inkml:context>
    <inkml:brush xml:id="br0">
      <inkml:brushProperty name="width" value="0.025" units="cm"/>
      <inkml:brushProperty name="height" value="0.025" units="cm"/>
    </inkml:brush>
  </inkml:definitions>
  <inkml:trace contextRef="#ctx0" brushRef="#br0">1 41 9737,'0'0'11739,"22"-14"-8221,-20 7-2153,4-8 439,2 11-5517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3.589"/>
    </inkml:context>
    <inkml:brush xml:id="br0">
      <inkml:brushProperty name="width" value="0.025" units="cm"/>
      <inkml:brushProperty name="height" value="0.025" units="cm"/>
    </inkml:brush>
  </inkml:definitions>
  <inkml:trace contextRef="#ctx0" brushRef="#br0">29 0 16912,'0'0'9139,"2"10"-7099,6 48-592,-3 1 1,-6 117 0,-1-70-1349,4-56-122,-1 32-552,-9-32-3100,8-48 3244,0-1 0,0 0 0,-1 0 0,1 1 0,0-1 0,-1 0 0,1 0 0,-1 0 0,0 0 0,1 0 0,-1 0 0,0 0 0,0 0 0,1 0 0,-1 0 0,0 0 0,0 0 0,0-1 0,0 1 0,0 0 1,0-1-1,0 1 0,-2 0 0,-14 1-8357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3.946"/>
    </inkml:context>
    <inkml:brush xml:id="br0">
      <inkml:brushProperty name="width" value="0.025" units="cm"/>
      <inkml:brushProperty name="height" value="0.025" units="cm"/>
    </inkml:brush>
  </inkml:definitions>
  <inkml:trace contextRef="#ctx0" brushRef="#br0">1 149 15983,'0'0'3363,"74"0"-896,-31-4-514,5-1 1,4-3-96,2-2-705,0 1-544,-3-4-449,-7-3-64,-6 2-320,-6 1-801,-13 2-641,-5-3-416,-10 4-993,-4 1-1921,-1-3-4133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4.317"/>
    </inkml:context>
    <inkml:brush xml:id="br0">
      <inkml:brushProperty name="width" value="0.025" units="cm"/>
      <inkml:brushProperty name="height" value="0.025" units="cm"/>
    </inkml:brush>
  </inkml:definitions>
  <inkml:trace contextRef="#ctx0" brushRef="#br0">1 115 18514,'0'0'9961,"82"-34"-8712,-21 21-416,10-3-481,3-1-224,-1 1-64,-9 5-128,-8 3-640,-13 8-706,-9 0-1440,-13 0-962,-6 4-2210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5.010"/>
    </inkml:context>
    <inkml:brush xml:id="br0">
      <inkml:brushProperty name="width" value="0.025" units="cm"/>
      <inkml:brushProperty name="height" value="0.025" units="cm"/>
    </inkml:brush>
  </inkml:definitions>
  <inkml:trace contextRef="#ctx0" brushRef="#br0">0 5 13453,'0'0'12374,"2"12"-10554,8 78-175,-7-46-960,2-1 0,14 59 0,-19-101-667,0 0 1,1 0-1,-1 0 0,0 0 1,0 0-1,1 0 1,-1 0-1,1 0 0,-1 0 1,1 0-1,-1 0 0,1 0 1,0 0-1,0-1 1,-1 1-1,1 0 0,0 0 1,0-1-1,0 1 0,0 0 1,-1-1-1,1 1 1,0-1-1,0 1 0,0-1 1,2 1-1,-1-1 6,-1-1 0,1 1 0,-1-1-1,1 1 1,-1-1 0,0 1 0,1-1 0,-1 0 0,1 1 0,-1-1 0,0 0-1,0 0 1,1 0 0,-1 0 0,0 0 0,1-2 0,7-8 80,0 0 0,0-1 1,6-15-1,-10 20-99,101-191-101,-106 255-123,-4-20 291,-6 114 246,9-150-318,1-1 1,0 1-1,0 0 1,0 0-1,0 0 1,0-1-1,0 1 1,1 0-1,-1 0 1,0-1-1,0 1 1,0 0-1,1 0 1,-1-1-1,0 1 1,1 0-1,-1-1 1,1 1-1,-1 0 1,1-1-1,-1 1 1,1-1-1,-1 1 1,1-1-1,0 1 1,-1-1 0,1 1-1,0-1 1,-1 0-1,1 1 1,0-1-1,-1 0 1,1 1-1,0-1 1,0 0-1,-1 0 1,1 0-1,0 0 1,0 0-1,0 0 1,-1 0-1,1 0 1,0 0-1,0 0 1,-1 0-1,1 0 1,0-1-1,0 1 1,-1 0-1,1 0 1,0-1-1,4-1 0,-1 1-1,-1-1 1,1 0-1,0 0 0,0-1 1,-1 1-1,1-1 1,3-3-1,9-14 1,-1 0 0,-1 0 0,-1-2 0,-1 1 0,-1-2 0,11-30 0,9-14 0,-27 59-772,4-9-5118,-8 10-1830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37.691"/>
    </inkml:context>
    <inkml:brush xml:id="br0">
      <inkml:brushProperty name="width" value="0.025" units="cm"/>
      <inkml:brushProperty name="height" value="0.025" units="cm"/>
    </inkml:brush>
  </inkml:definitions>
  <inkml:trace contextRef="#ctx0" brushRef="#br0">46 189 4837,'0'0'7820,"-4"11"-5476,0-2-1845,2 1 0,-1-1 0,1 1 0,0 0 0,1 0 1,0 0-1,1 14 0,0-21-397,0 0 1,0 0-1,1 0 0,-1 1 1,1-1-1,0 0 1,0 0-1,0 0 0,0-1 1,0 1-1,1 0 1,-1 0-1,1-1 0,0 1 1,0 0-1,0-1 1,0 0-1,0 1 0,0-1 1,1 0-1,-1 0 1,1-1-1,-1 1 1,1 0-1,0-1 0,0 1 1,0-1-1,0 0 1,0 0-1,0 0 0,0-1 1,5 1-1,-6 0 14,1-1 0,-1 0 0,1 0-1,-1-1 1,1 1 0,-1 0 0,1-1-1,-1 1 1,1-1 0,-1 0 0,0 0 0,1 0-1,-1 0 1,0-1 0,0 1 0,1 0 0,-1-1-1,-1 0 1,5-3 0,-2 1 59,-1-1 0,1 0-1,-1 0 1,0 0 0,0 0 0,0 0 0,-1-1 0,4-9 0,-4 10-62,-1 0 0,1 0 0,-1 0 1,0-1-1,0 1 0,-1 0 0,1 0 1,-1 0-1,0-1 0,-1 1 0,1 0 0,-1 0 1,0-1-1,0 1 0,-1 0 0,0 0 1,1 0-1,-2 1 0,1-1 0,-6-8 0,4 9-36,-2 0-1,1 0 0,0 0 0,-1 1 0,1-1 0,-1 1 0,0 1 0,0-1 0,0 1 0,0 0 0,-1 1 0,1-1 0,-1 1 0,1 0 1,-1 1-1,1 0 0,-1 0 0,1 0 0,-11 2 0,15 0-79,0-1 0,0 0 1,0 1-1,0-1 0,0 1 0,0-1 1,1 1-1,-1 0 0,1 0 1,-1 0-1,1 0 0,-1 0 0,1 0 1,0 0-1,0 0 0,0 1 0,0-1 1,1 0-1,-1 1 0,1-1 1,-1 1-1,1-1 0,0 0 0,0 1 1,0-1-1,0 5 0,0-4 15,0 1 1,0-1-1,1 1 0,-1-1 0,1 0 1,-1 1-1,1-1 0,0 0 0,0 0 0,0 0 1,1 1-1,-1-1 0,1 0 0,0-1 1,0 1-1,0 0 0,0 0 0,0-1 0,3 3 1,-1-3 18,0 0 1,1-1 0,-1 1 0,0-1 0,0 0-1,1 0 1,-1 0 0,1-1 0,-1 0-1,1 0 1,-1 0 0,0 0 0,1-1 0,-1 1-1,1-1 1,-1 0 0,0-1 0,0 1-1,1-1 1,-1 0 0,0 0 0,-1 0 0,1 0-1,0-1 1,0 1 0,-1-1 0,6-6-1,-4 4 9,1 0-1,-1 0 0,0-1 0,-1 0 0,1 0 0,-1 0 0,-1 0 1,1-1-1,-1 1 0,0-1 0,0 0 0,-1 0 0,0 0 1,0-1-1,1-13 0,-3 20-29,0-1-1,0 1 1,0-1 0,-1 1-1,1 0 1,0-1 0,-1 1 0,1-1-1,-1 1 1,1 0 0,-1 0 0,0-1-1,1 1 1,-1 0 0,0 0-1,0 0 1,0 0 0,0 0 0,0 0-1,0 0 1,0 0 0,0 0 0,-3-1-1,0 0 22,1 1-1,-1-1 1,0 1 0,1 0-1,-1 0 1,0 1-1,0-1 1,0 1-1,-4 0 1,2 0 3,-1 0 1,0 0-1,1 1 1,-1 0-1,1 1 1,0-1-1,-1 1 1,1 0-1,0 1 1,-10 5-1,12-4-34,-1 1 0,1-1 0,0 1 0,0 0 0,0 0 0,1 0 0,0 1 0,0-1 0,0 1 0,1 0 0,0 0 0,0 0 0,0 0 0,1 0 0,0 0 0,0 1 0,1-1 0,-1 0 0,1 0 0,1 1 0,-1-1 0,1 0 0,0 0 0,3 9 0,-3-14 0,0 1 0,0 0 0,0 0 0,0 0 0,1-1 0,-1 1 0,0-1 0,1 1 0,0-1 0,-1 1 0,1-1 0,0 0 0,-1 0 0,1 0 0,0 0 0,0 0 0,0 0 0,0-1 0,0 1 0,0 0 0,0-1 0,1 0 0,-1 1 0,0-1 0,0 0 0,0 0 0,0 0 0,0-1 0,0 1 0,0 0 0,0-1 0,1 0 0,-1 1 0,2-2 0,1 0 0,1 0 0,-1-1 0,1 0 0,-1 0 0,0 0 0,0 0 0,0-1 0,-1 0 0,1 0 0,6-8 0,-7 8 0,-1 0 0,-1 0 0,1-1 0,-1 1 0,1-1 0,-1 1 0,-1-1 0,1 0 0,-1 1 0,1-1 0,-2 0 0,1 0 0,0 0 0,-1 0 0,0 0 0,0 0 0,-1-5 0,0 7 0,0 0 0,0 1 0,0-1 0,0 1 0,0-1 0,-1 1 0,1 0 0,-1-1 0,0 1 0,1 0 0,-1 0 0,0 0 0,0 1 0,-1-1 0,1 0 0,0 1 0,0-1 0,-1 1 0,1 0 0,-1 0 0,1 0 0,-1 0 0,0 0 0,1 0 0,-1 1 0,0-1 0,0 1 0,1 0 0,-1 0 0,0 0 0,-4 0 0,5 0 0,-1 1 0,1-1 0,-1 0 0,1 1 0,-1-1 0,1 1 0,0 0 0,-1-1 0,1 1 0,0 0 0,0 1 0,-1-1 0,1 0 0,0 1 0,0-1 0,0 1 0,1 0 0,-1-1 0,0 1 0,1 0 0,-3 3 0,1 0 0,0 1 0,1-1 0,-1 1 0,1-1 0,0 1 0,1 0 0,-1 0 0,0 11 0,1-6 0,0 0 0,1 0 0,1-1 0,-1 1 0,2 0 0,-1-1 0,2 1 0,-1-1 0,1 1 0,6 11 0,-8-20 0,-1 0 0,1 0 0,0 0 0,0 0 0,0-1 0,0 1 0,1 0 0,-1 0 0,0-1 0,1 1 0,-1-1 0,1 1 0,-1-1 0,1 0 0,0 1 0,0-1 0,0 0 0,0 0 0,-1 0 0,1-1 0,0 1 0,1 0 0,-1-1 0,0 1 0,0-1 0,0 0 0,0 0 0,0 0 0,0 0 0,0 0 0,1 0 0,-1 0 0,0-1 0,0 1 0,0-1 0,0 1 0,0-1 0,0 0 0,0 0 0,0 0 0,-1 0 0,1 0 0,2-2 0,3-3 0,0 0 0,-1 0 0,0 0 0,0-1 0,-1 0 0,0 0 0,0 0 0,-1-1 0,5-10 0,-5 10 0,-1-1 0,0 1 0,0-1 0,-1 0 0,0 0 0,-1 0 0,0 0 0,0-1 0,-1 1 0,0 0 0,-1 0 0,-2-13 0,2 19 0,0 0 0,0 0 0,0 0 0,0 0 0,-1 0 0,1 1 0,-1-1 0,0 0 0,1 1 0,-1-1 0,0 1 0,-1 0 0,1 0 0,0 0 0,-6-4 0,4 4 0,0 1 0,1-1 0,-1 1 0,0 0 0,-1 0 0,1 0 0,0 0 0,0 1 0,0 0 0,0-1 0,-1 2 0,1-1 0,0 0 0,-8 3 0,8-2 0,1 0 0,0 0 0,0 0 0,-1 0 0,1 1 0,0-1 0,0 1 0,0 0 0,1 0 0,-1 0 0,0 0 0,1 1 0,-1-1 0,1 1 0,-3 4 0,0 0 0,2-1 0,-1 1 0,1 0 0,0 0 0,0 0 0,-3 15 0,3-6 0,1 0 0,0 1 0,1-1 0,1 1 0,0 0 0,3 16 0,-3-32 0,0 0 0,0 0 0,0-1 0,0 1 0,0 0 0,0 0 0,0 0 0,0 0 0,0-1 0,0 1 0,1 0 0,-1 0 0,0 0 0,0-1 0,1 1 0,-1 0 0,1 0 0,-1-1 0,1 1 0,-1 0 0,1-1 0,-1 1 0,1-1 0,-1 1 0,1-1 0,0 1 0,0-1 0,-1 1 0,1-1 0,0 1 0,-1-1 0,1 0 0,0 1 0,0-1 0,0 0 0,-1 0 0,1 0 0,0 0 0,0 0 0,0 0 0,0 0 0,-1 0 0,1 0 0,0 0 0,0 0 0,0 0 0,0 0 0,-1-1 0,1 1 0,0 0 0,0-1 0,-1 1 0,2-1 0,3-2 0,-1 0 0,0 0 0,0-1 0,0 1 0,-1-1 0,1 0 0,4-6 0,7-13 0,-1-1 0,-1-1 0,13-31 0,-21 44 0,-1 1 0,0-1 0,-1 0 0,-1-1 0,0 1 0,0-1 0,-1 1 0,-1-1 0,-1-19 0,1 31 0,0 0 0,-1-1 0,1 1 0,0 0 0,-1 0 0,1 0 0,-1-1 0,1 1 0,-1 0 0,0 0 0,1 0 0,-1 0 0,0 0 0,0 0 0,0 0 0,0 1 0,1-1 0,-1 0 0,0 0 0,-1 1 0,1-1 0,0 0 0,0 1 0,0-1 0,0 1 0,0 0 0,-1-1 0,1 1 0,0 0 0,0 0 0,-1 0 0,1-1 0,0 1 0,0 0 0,-1 1 0,0-1 0,-1 0 0,0 1 0,0-1 0,1 1 0,-1 0 0,0 0 0,1 0 0,-1 0 0,0 0 0,1 1 0,0-1 0,-1 1 0,1-1 0,0 1 0,0 0 0,-3 3 0,-1 4 0,0 1 0,1-1 0,0 1 0,1 0 0,0 0 0,0 0 0,1 1 0,0-1 0,-1 21 0,0 11 0,2 50 0,2-69 0,0-8-100,1 0-1,0 0 1,6 29-1,-7-42 33,1 1 1,-1 0-1,1 0 0,0 0 0,0-1 0,0 1 1,1-1-1,-1 1 0,0-1 0,1 1 0,0-1 0,0 0 1,-1 1-1,1-1 0,0 0 0,1 0 0,-1-1 0,0 1 1,1 0-1,-1-1 0,1 1 0,-1-1 0,1 0 0,-1 0 1,1 0-1,0 0 0,4 0 0,-4-1-379,-1 0-1,1 0 1,-1-1-1,1 0 1,-1 1 0,1-1-1,-1 0 1,1 0-1,-1 0 1,0-1-1,0 1 1,1-1-1,-1 1 1,0-1 0,0 1-1,-1-1 1,1 0-1,0 0 1,-1 0-1,1 0 1,-1 0 0,1-1-1,-1 1 1,0 0-1,0-1 1,1-3-1,21-46-13068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0.629"/>
    </inkml:context>
    <inkml:brush xml:id="br0">
      <inkml:brushProperty name="width" value="0.025" units="cm"/>
      <inkml:brushProperty name="height" value="0.025" units="cm"/>
    </inkml:brush>
  </inkml:definitions>
  <inkml:trace contextRef="#ctx0" brushRef="#br0">102 59 2819,'0'0'3363,"-10"-1"-2445,-10 0-329,-15-2 1727,10 0 2712,25 3-4817,-1 1 0,1-1 0,0 0 0,-1 0 0,1 0 0,-1 0 0,1 0 0,0 0 0,-1 0 1,1 0-1,-1 0 0,1-1 0,0 1 0,-1 0 0,1 0 0,-1 0 0,1 0 0,0-1 0,-1 1 0,1 0 0,0 0 0,-1-1 0,1 1 0,0 0 0,-1 0 1,1-1-1,0 1 0,0 0 0,-1-1 0,1 1 0,0 0 0,0-1 0,0 1 0,0-1 0,-1 1 0,1-1 0,15-9 2043,37-7-3368,-43 14 1833,7-1-537,0 1-1,0 0 1,0 1 0,0 1 0,0 1 0,1 0 0,-1 1 0,0 1-1,0 0 1,0 1 0,0 1 0,-1 1 0,1 0 0,28 14 0,-27-13 12,0 0 1,1-1 0,0-1 0,0 0 0,0-2 0,0 0 0,22-1-1,-33 1-147,1-1 0,-1 1 0,0 0-1,0 1 1,0-1 0,0 1-1,0 1 1,-1-1 0,0 1-1,8 6 1,-5-4 6,0 0 0,0-1 1,1 0-1,12 4 0,-10-4 57,0-1 0,0 2-1,-1 0 1,1 0 0,-1 1 0,0 1 0,-1 0 0,0 0-1,0 1 1,-1 0 0,0 0 0,-1 1 0,0 1 0,0-1-1,-1 1 1,11 23 0,-3 0 71,-2 0-1,-1 1 1,-2 0 0,10 65-1,-11-61-133,2 0-1,1-1 1,20 40 0,-2-3-4,-23-55-43,1-1 0,0-1 0,21 32 0,-25-44 0,1 0 0,0 0 0,0 0 0,0-1 0,1 1 0,-1-1 0,1-1 0,0 1 0,1-1 0,-1 0 0,1 0 0,0-1 0,11 4 0,4 1 0,-1 1 0,1 1 0,23 15 0,-24-13 0,2 0 0,40 15 0,-30-15 0,-1 2 0,-1 0 0,0 3 0,-1 0 0,-1 2 0,0 1 0,-2 2 0,0 0 0,44 50 0,-58-55 0,-2 1 0,0 0 0,-2 0 0,13 33 0,-5-13 0,-7-11-933,-9-22 471,0 0 0,0 0 0,1 0-1,0-1 1,0 1 0,0 0 0,0-1 0,1 0 0,0 1 0,0-1 0,0 0 0,7 6 0,-5-9-6511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1.602"/>
    </inkml:context>
    <inkml:brush xml:id="br0">
      <inkml:brushProperty name="width" value="0.025" units="cm"/>
      <inkml:brushProperty name="height" value="0.025" units="cm"/>
    </inkml:brush>
  </inkml:definitions>
  <inkml:trace contextRef="#ctx0" brushRef="#br0">8 75 7815,'0'0'5739,"0"-11"-2739,1-1-2253,-1 8-462,1 0 0,-1-1 1,0 1-1,0 0 1,0 0-1,-1-1 1,0 1-1,1 0 1,-1 0-1,-3-6 1,3 45 2807,-1-3-3106,3 111 232,6 1 0,41 232 0,-46-370-197,17 63 567,-18-66-547,0 0 0,0-1 0,1 1-1,-1 0 1,1 0 0,-1-1 0,1 1-1,0-1 1,0 0 0,0 1 0,1-1-1,-1 0 1,0 0 0,1 0 0,-1-1-1,1 1 1,0-1 0,-1 1-1,5 0 1,-5-1 8,0-1-1,0 0 0,0 0 0,0 0 1,0 0-1,0 0 0,0-1 0,0 1 1,0-1-1,0 1 0,0-1 1,0 0-1,0 0 0,0 0 0,-1 0 1,1 0-1,0 0 0,-1 0 1,1 0-1,0-1 0,-1 1 0,2-3 1,30-41 872,-27 34-773,29-48-102,-4-1 0,-2-2 0,-2-1 1,-4-1-1,22-95 0,-37 120 3,-3 12 43,-4 24-58,-2 10-21,-11 94 8,0-8 55,-1 136 0,13-226-72,0 0 0,0 0 0,1 1-1,-1-1 1,1 0 0,0 0 0,-1 0 0,2 0-1,-1 1 1,0-2 0,0 1 0,1 0 0,0 0-1,2 4 1,-2-6 18,-1 0 0,0 0 0,1 0 1,-1 0-1,1-1 0,0 1 0,-1 0 0,1-1 0,-1 1 0,1-1 0,0 1 0,0-1 1,-1 0-1,1 0 0,0 1 0,0-1 0,-1-1 0,1 1 0,0 0 0,-1 0 0,1-1 1,0 1-1,0-1 0,-1 1 0,1-1 0,-1 0 0,1 1 0,2-3 0,6-3 165,-1-1 0,1 0-1,-2 0 1,1 0 0,-1-1-1,0-1 1,-1 0 0,9-12-1,49-82 217,-47 70-366,-3-1 0,0-1 0,-3 0 0,-1 0-1,-1-1 1,-2 0 0,-1-1 0,-3 0 0,1-56 0,0 72-489,7 14-4459,3 0-945,-4-1-2484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2.284"/>
    </inkml:context>
    <inkml:brush xml:id="br0">
      <inkml:brushProperty name="width" value="0.025" units="cm"/>
      <inkml:brushProperty name="height" value="0.025" units="cm"/>
    </inkml:brush>
  </inkml:definitions>
  <inkml:trace contextRef="#ctx0" brushRef="#br0">271 1 13997,'0'0'9097,"-9"5"-8627,1 1-401,1 0 1,-1 0 0,1 0 0,1 1-1,-1 1 1,1-1 0,0 1 0,1 0 0,0 0-1,-8 17 1,-39 106 833,42-102-646,-17 48 324,3 1 0,3 0 0,4 2 0,3 1 0,-4 103 0,17-176-546,1 0 1,1 0 0,-1 0-1,2 0 1,-1 0 0,1 0-1,0 0 1,0 0 0,1-1 0,0 1-1,0-1 1,8 12 0,-8-15-59,1 0 1,0 0-1,0 0 1,1 0-1,-1 0 1,1-1-1,-1 0 1,1 0 0,0 0-1,0-1 1,1 1-1,-1-1 1,0-1-1,1 1 1,-1-1-1,1 0 1,0 0 0,8 0-1,-3 0-448,0-1-1,-1 0 1,1-1 0,0 0 0,10-3-1,-11 2-638,-1-1-1,1 0 0,-1-1 1,0 0-1,14-8 0,20-19-7841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6.594"/>
    </inkml:context>
    <inkml:brush xml:id="br0">
      <inkml:brushProperty name="width" value="0.025" units="cm"/>
      <inkml:brushProperty name="height" value="0.025" units="cm"/>
    </inkml:brush>
  </inkml:definitions>
  <inkml:trace contextRef="#ctx0" brushRef="#br0">69 58 4740,'0'0'3204,"-8"-4"-1304,3 2-1697,-28-17 1503,31 19-1476,1-2 0,-1 1 1,0 0-1,1 0 0,-1 0 0,1-1 0,0 1 1,-1-1-1,1 1 0,0-1 0,0 1 0,0-1 0,0 0 1,0 0-1,1 1 0,-1-1 0,0 0 0,1 0 1,-1-3-1,4 6-131,0-1 0,0 1 0,0-1 0,0 1 0,0 0 0,0 0 0,0 0 0,0 0 0,0 1 0,4 2 0,122 95 2007,3 1-1538,-112-87-899,-11-6 644,1 0 1,-1 0-1,1-1 1,0-1-1,1 0 1,-1 0-1,1-1 1,0 0-1,0-1 1,0 0-1,1-1 1,-1 0-1,14 0 1,-13-2-384,-9 0 159,0-1 1,0 1-1,1 0 1,-1 0-1,0 0 0,0 1 1,0-1-1,0 1 1,0-1-1,0 1 1,0 0-1,0 0 0,-1 1 1,1-1-1,0 1 1,-1-1-1,1 1 1,-1 0-1,5 3 1,8 10 242,1-1 0,1 0 0,0-2 1,1 0-1,0 0 0,1-2 1,33 14-1,-12-6-139,0 2 0,-1 2 0,65 48 0,98 99-4,-90-73 286,244 238-17,-199-180-350,-100-94-15,91 125-1,-28-30-69,44 60 95,5 7-22,-85-122 127,-4 4 1,-5 3-1,-5 3 1,-4 3-1,-6 2 1,-4 4-1,50 157 1,14 143-224,-30-101 0,-26-96-45,46 298-1,-96-436-77,-12-71-3699,-2-21 2227,-1 0 0,1 0-1,-2 1 1,1-1 0,-5-12-1,-10-21-6064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2.735"/>
    </inkml:context>
    <inkml:brush xml:id="br0">
      <inkml:brushProperty name="width" value="0.025" units="cm"/>
      <inkml:brushProperty name="height" value="0.025" units="cm"/>
    </inkml:brush>
  </inkml:definitions>
  <inkml:trace contextRef="#ctx0" brushRef="#br0">68 0 6983,'0'0'16687,"-6"10"-15341,-4 11-976,1-1 1,0 2 0,2-1 0,1 1-1,1 0 1,0 0 0,2 0-1,-1 25 1,3-35-176,0 6-10,0 0 0,0 0-1,2 0 1,4 26-1,-5-41-176,0-1 0,0 0 0,1 0 0,-1 1 0,1-1 1,0 0-1,-1 0 0,1 0 0,0 0 0,0 0 0,1 0 0,-1 0 0,0 0 0,1 0 0,-1 0 0,1-1 0,-1 1 0,1-1 1,0 1-1,0-1 0,-1 0 0,1 1 0,0-1 0,0 0 0,0 0 0,1 0 0,-1-1 0,0 1 0,0 0 0,0-1 0,1 0 0,-1 1 1,0-1-1,0 0 0,1 0 0,-1 0 0,0 0 0,1-1 0,-1 1 0,0-1 0,0 1 0,0-1 0,1 0 0,-1 0 0,2-1 1,6-3 39,-1 0 1,0 0 0,0-1 0,-1 0 0,0-1 0,0 0 0,0 0 0,-1-1 0,8-10 0,4-7 58,31-51 1,-40 59-71,-1-1 0,0 1 0,-1-2-1,-1 1 1,-1-1 0,0 0 0,-2 0-1,5-40 1,-24 102-15,3-2-3,1 1 0,2 1 0,3 0 0,1 0 0,2 1 0,3 51 0,0-94-57,0 1 0,0-1-1,0 0 1,0 0 0,1 0 0,-1 1-1,1-1 1,-1 0 0,0 0 0,1 0-1,0 0 1,-1 0 0,1 0 0,0 0-1,-1 0 1,1 0 0,0 0 0,0 0-1,0-1 1,0 1 0,0 0 0,0-1-1,0 1 1,0 0 0,0-1 0,0 1-1,0-1 1,0 0 0,1 1 0,-1-1-1,0 0 1,0 0 0,0 1 0,0-1-1,1 0 1,-1 0 0,0-1 0,0 1-1,0 0 1,2 0 0,0-1-665,0 0 1,0 0-1,0 0 0,0 0 1,0 0-1,0 0 1,-1-1-1,1 1 0,0-1 1,-1 0-1,1 0 0,-1 0 1,0 0-1,4-4 1,11-22-13130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3.713"/>
    </inkml:context>
    <inkml:brush xml:id="br0">
      <inkml:brushProperty name="width" value="0.025" units="cm"/>
      <inkml:brushProperty name="height" value="0.025" units="cm"/>
    </inkml:brush>
  </inkml:definitions>
  <inkml:trace contextRef="#ctx0" brushRef="#br0">11 292 18161,'0'0'206,"-1"0"0,1 0 0,0 0 0,-1 0-1,1 0 1,-1 0 0,1 0 0,0 0 0,-1 0 0,1 0 0,0 0 0,-1 0-1,1 0 1,0-1 0,-1 1 0,1 0 0,0 0 0,-1 0 0,1 0-1,0-1 1,-1 1 0,1 0 0,0 0 0,0-1 0,-1 1 0,1 0-1,0-1 1,0 1 0,0 0 0,-1-1 0,1 1 0,0 0 0,0-1 0,4-14 1536,16-14-1775,-20 29 63,187-233 664,-187 233-686,0-1 0,0 1 0,0 0 0,0-1-1,0 1 1,0-1 0,1 1 0,-1 0 0,0-1 0,0 1 0,0 0 0,0 0-1,1-1 1,-1 1 0,0 0 0,0-1 0,1 1 0,-1 0 0,0 0-1,0-1 1,1 1 0,-1 0 0,0 0 0,1 0 0,-1 0 0,0-1 0,1 1-1,-1 0 1,0 0 0,1 0 0,-1 0 0,1 0 0,-1 0 0,0 0-1,1 0 1,-1 0 0,0 0 0,1 0 0,-1 0 0,0 0 0,1 0 0,-1 0-1,0 1 1,1-1 0,-1 0 0,0 0 0,1 0 0,-1 1 0,0-1-1,1 0 1,-1 1 0,3 25 367,-11 40 448,-2-6-401,-3 123-1,12-181-435,1 0 0,0 0 0,0 0 1,1 0-1,-1 0 0,0 0 0,0 0 0,1 0 0,0 0 0,-1 0 0,1-1 0,0 1 0,0 0 0,0 0 0,0-1 0,0 1 0,0 0 0,0-1 0,1 1 0,-1-1 0,0 0 0,1 1 0,-1-1 0,1 0 0,3 2 0,-3-3-205,0 1 0,1-1 0,-1 1 0,0-1 0,1 0-1,-1 0 1,1 0 0,-1 0 0,0-1 0,1 1 0,-1 0 0,0-1 0,1 0 0,-1 1 0,0-1 0,0 0 0,0 0-1,0-1 1,0 1 0,0 0 0,0-1 0,2-1 0,22-23-5392,1-9-2978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039"/>
    </inkml:context>
    <inkml:brush xml:id="br0">
      <inkml:brushProperty name="width" value="0.025" units="cm"/>
      <inkml:brushProperty name="height" value="0.025" units="cm"/>
    </inkml:brush>
  </inkml:definitions>
  <inkml:trace contextRef="#ctx0" brushRef="#br0">56 0 19667,'0'0'4772,"-40"71"-2434,32-46-1217,2 0-736,5-1-353,1-2-1153,0-5-1762,4-6-2178,3-6-2882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526"/>
    </inkml:context>
    <inkml:brush xml:id="br0">
      <inkml:brushProperty name="width" value="0.025" units="cm"/>
      <inkml:brushProperty name="height" value="0.025" units="cm"/>
    </inkml:brush>
  </inkml:definitions>
  <inkml:trace contextRef="#ctx0" brushRef="#br0">40 0 17585,'0'0'4644,"0"10"-3656,-20 191 2739,11-137-2727,3 1-1,1 86 1,5-150-993,0 1 0,0-1-1,0 0 1,0 0 0,0 1 0,1-1-1,-1 0 1,0 0 0,1 0 0,-1 1 0,0-1-1,1 0 1,0 0 0,-1 0 0,1 0 0,0 0-1,-1 0 1,1 0 0,0 0 0,0 0-1,0 0 1,0 0 0,0-1 0,0 1 0,0 0-1,0-1 1,0 1 0,0-1 0,0 1-1,1-1 1,-1 1 0,0-1 0,0 0 0,0 1-1,1-1 1,-1 0 0,0 0 0,0 0 0,1 0-1,-1 0 1,2-1 0,1 0 22,1 1 1,-1-2-1,0 1 1,0-1-1,0 1 0,0-1 1,0 0-1,0 0 1,0-1-1,5-4 1,10-12 22,0-1 0,-2 0 0,0-2 1,-1 0-1,-2 0 0,0-1 1,16-39-1,-10 13 68,-2 0 1,23-99-1,-37 125-27,-7 26-33,-11 36-112,1 4 61,3 1 0,2-1 0,1 2 0,3-1 0,0 50 0,4-90 2,0 0 0,0 0 0,0 0 0,1 0 0,-1 0 0,1 0 0,0-1 0,0 1 0,0 0 0,0 0 0,1-1 0,0 1 0,0-1 0,0 1 0,0-1 0,0 0 0,4 4 0,-3-4-56,0-1 0,1 0 0,-1 0 0,1-1 0,-1 1 0,1-1-1,0 1 1,-1-1 0,1 0 0,0-1 0,0 1 0,0-1 0,0 1-1,0-1 1,0 0 0,0-1 0,4 0 0,-6 1-284,0 0 0,-1 0 1,1 0-1,0-1 0,0 1 1,-1-1-1,1 1 0,0-1 1,0 0-1,-1 0 0,1 0 1,-1 0-1,1 0 0,-1 0 0,1 0 1,-1 0-1,0-1 0,1 1 1,-1 0-1,1-2 0,7-16-6888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885"/>
    </inkml:context>
    <inkml:brush xml:id="br0">
      <inkml:brushProperty name="width" value="0.025" units="cm"/>
      <inkml:brushProperty name="height" value="0.025" units="cm"/>
    </inkml:brush>
  </inkml:definitions>
  <inkml:trace contextRef="#ctx0" brushRef="#br0">16 103 23254,'0'0'2418,"9"-11"-85,-7 10-2253,10-13 585,1 1 1,20-16-1,-28 25-602,1 0 1,-1 0-1,1 1 0,0 0 0,-1 0 1,1 0-1,1 1 0,-1 0 1,0 0-1,0 1 0,1-1 1,10 1-1,-16 1-67,0 0 0,-1 0 0,1 0 0,0 0-1,0 0 1,-1 0 0,1 1 0,0-1 0,-1 0 0,1 0 0,0 1 0,-1-1 0,1 1 0,0-1 0,-1 0-1,1 1 1,-1-1 0,1 1 0,-1-1 0,1 1 0,-1 0 0,1-1 0,-1 1 0,0-1 0,1 1 0,-1 0-1,1 0 1,2 27-66,-13 30 79,-3-27 39,-1 1 0,-1-2 0,-2 0-1,-30 40 1,-18 33 695,54-74-276,11-28-456,0 0 0,0 0 0,0-1 1,0 1-1,0 0 0,0-1 0,0 1 0,0 0 0,0 0 0,1-1 0,-1 1 0,0 0 0,0-1 0,1 1 0,-1 0 0,0-1 0,1 1 0,-1 0 1,1-1-1,-1 1 0,1-1 0,0 1 0,1 0 0,1 0 0,0 0 0,-1 0 0,1-1-1,0 1 1,-1-1 0,1 0 0,0 0 0,0 0 0,0 0 0,-1 0 0,1 0 0,0-1 0,0 0 0,-1 1 0,4-2 0,17-6-99,-1 0 1,-1-1-1,1-1 1,-2-1 0,23-15-1,47-40-4592,-46 26-2447,-2-5-4351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5.225"/>
    </inkml:context>
    <inkml:brush xml:id="br0">
      <inkml:brushProperty name="width" value="0.025" units="cm"/>
      <inkml:brushProperty name="height" value="0.025" units="cm"/>
    </inkml:brush>
  </inkml:definitions>
  <inkml:trace contextRef="#ctx0" brushRef="#br0">108 0 20083,'0'0'1580,"9"2"-122,3 1-885,-1 0 0,0 1 0,0 0 0,0 1 1,0 0-1,-1 0 0,0 1 0,0 1 0,0 0 0,8 8 1,-11-9-438,-1 1 0,0 0 0,0 1 0,0-1 0,-1 1 0,0 0 0,-1 0 0,1 1 0,2 9 0,0 6-39,-2 0 0,0-1 0,-2 2 0,0-1-1,-2 0 1,-1 1 0,0-1 0,-2 0 0,-1 0-1,-1 0 1,-1 0 0,-1 0 0,-12 30 0,-12 21-359,-3-1 1,-68 113 0,52-110-3282,13-31-3927,1-9-8487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3.202"/>
    </inkml:context>
    <inkml:brush xml:id="br0">
      <inkml:brushProperty name="width" value="0.025" units="cm"/>
      <inkml:brushProperty name="height" value="0.025" units="cm"/>
    </inkml:brush>
  </inkml:definitions>
  <inkml:trace contextRef="#ctx0" brushRef="#br0">33 1 11627,'0'0'6086,"-33"55"-4581,36-43 1,24-2-417,11-5-225,12-3-383,10-2-257,4 0-96,1-6-32,-6-5-128,-5 0-1441,-12 1-1154,-10 0-1537,-11-3-1569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3.544"/>
    </inkml:context>
    <inkml:brush xml:id="br0">
      <inkml:brushProperty name="width" value="0.025" units="cm"/>
      <inkml:brushProperty name="height" value="0.025" units="cm"/>
    </inkml:brush>
  </inkml:definitions>
  <inkml:trace contextRef="#ctx0" brushRef="#br0">0 23 13229,'0'0'7468,"10"-4"-6918,-5 1-503,1 0 1,-1 1-1,0 0 1,1 0 0,0 0-1,-1 1 1,1 0-1,0 0 1,0 0-1,0 1 1,0 0 0,-1 0-1,1 1 1,0-1-1,0 1 1,0 0-1,0 1 1,-1-1-1,1 1 1,-1 0 0,9 5-1,-10-5-34,0 1 0,0-1-1,0 1 1,-1-1 0,1 1 0,-1 0 0,0 1-1,1-1 1,-2 1 0,1-1 0,0 1-1,-1 0 1,1 0 0,-1 0 0,0 0 0,-1 0-1,1 0 1,-1 1 0,2 6 0,-3-6 50,0 0 0,0 1 0,0-1 0,-1 1 0,0-1 1,0 0-1,0 1 0,-1-1 0,0 0 0,0 0 0,0 0 1,0 0-1,-1-1 0,0 1 0,0 0 0,-4 4 0,-48 54 901,7-8-1151,20-17-2853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5.396"/>
    </inkml:context>
    <inkml:brush xml:id="br0">
      <inkml:brushProperty name="width" value="0.025" units="cm"/>
      <inkml:brushProperty name="height" value="0.025" units="cm"/>
    </inkml:brush>
  </inkml:definitions>
  <inkml:trace contextRef="#ctx0" brushRef="#br0">58 31 12396,'0'0'6806,"-5"12"-6373,-6 18-228,1 0 1,2 0-1,1 0 1,1 1-1,-2 61 1,7-75-50,0 2 156,0 0-1,2-1 1,0 1 0,7 37 0,-7-53-273,0 1 0,0 0 0,1-1 0,-1 1 0,1-1 0,-1 0 0,1 1 0,0-1 0,1 0 0,-1 0 0,0 0 0,1 0 1,0-1-1,-1 1 0,1-1 0,0 1 0,0-1 0,0 0 0,1 0 0,-1-1 0,1 1 0,-1-1 0,1 1 0,-1-1 0,1 0 0,0 0 0,-1-1 0,1 1 0,0-1 0,7 0 0,-2-1-5,0-1 0,0 0 0,0 0 0,0-1 0,-1 0 0,1 0 0,-1-1 0,0 0 0,0-1 0,0 0 0,0 0 0,-1-1 0,0 0 0,0 0 0,0 0-1,-1-1 1,7-9 0,3-4 15,-1-1-1,0 0 1,-2-1-1,-1-1 1,10-24-1,-17 36 4,-1 1-1,-1-1 1,1 0-1,-2 0 0,0 0 1,0 0-1,0-12 0,-6 19 867,-4 12-661,-4 12-209,5 1-8,1 0-1,1 1 1,0 0 0,2-1 0,1 1-1,1 1 1,1-1 0,2 22 0,-2-42-37,0 0 1,0 0 0,0 0-1,1 0 1,-1 0 0,1 0 0,-1 0-1,1 0 1,0 0 0,0 0-1,0 0 1,0-1 0,0 1 0,0 0-1,0-1 1,0 1 0,1 0-1,-1-1 1,1 0 0,-1 1 0,1-1-1,0 0 1,-1 0 0,1 0-1,0 0 1,0 0 0,0 0 0,-1 0-1,1-1 1,0 1 0,0-1-1,0 1 1,0-1 0,0 0 0,0 0-1,1 0 1,2 0 0,2-1 67,-1 0 1,0 0-1,0-1 0,0 0 1,0 0-1,0 0 1,0-1-1,0 0 1,-1 0-1,1 0 0,5-5 1,3-4 19,-1 1 0,0-2 0,-1 0 0,-1-1 0,0 0 0,-1 0 0,0-1 0,-1-1 0,-1 1 0,0-1 0,-1-1 0,-1 0 0,0 0 0,-2 0 0,0 0 0,-1-1 0,0 1 0,-1-1 0,-2 0 0,0 0 0,-4-33 0,4 48-88,0 1 1,-1 0-1,1 0 0,-1 0 1,0-1-1,1 1 1,-1 0-1,0 0 0,0 0 1,-1 0-1,1 1 1,0-1-1,-1 0 1,1 0-1,-1 1 0,1-1 1,-1 1-1,0-1 1,0 1-1,0 0 0,1-1 1,-1 1-1,0 0 1,-3 0-1,4 1-56,-1 0-1,1 0 1,-1 0 0,1 0-1,-1 0 1,1 0-1,-1 1 1,1-1 0,-1 1-1,1-1 1,0 1-1,-1 0 1,1-1 0,0 1-1,-1 0 1,1 0 0,0 0-1,0 0 1,0 0-1,0 0 1,0 0 0,0 0-1,0 1 1,0-1 0,0 0-1,1 0 1,-1 1-1,0-1 1,1 1 0,-1-1-1,1 1 1,-1-1-1,1 1 1,0-1 0,0 3-1,-7 46-6928,6-28 47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5.724"/>
    </inkml:context>
    <inkml:brush xml:id="br0">
      <inkml:brushProperty name="width" value="0.025" units="cm"/>
      <inkml:brushProperty name="height" value="0.025" units="cm"/>
    </inkml:brush>
  </inkml:definitions>
  <inkml:trace contextRef="#ctx0" brushRef="#br0">41 114 16464,'0'0'3213,"-4"10"-944,1-6-1973,-22 51 2190,23-52-2397,1-1 0,0 1 0,0 0 0,0 0 0,0 0 0,0 0 0,1 0 0,0 0 0,-1 0 0,1 0 0,0 0 0,0 0 0,1 0 0,-1 0 0,1 0 0,-1 0 1,1 0-1,2 4 0,-3-6-86,1 0 1,0 0-1,0-1 1,0 1-1,0 0 1,0-1-1,0 1 1,0-1-1,0 1 1,0-1 0,0 0-1,0 1 1,0-1-1,0 0 1,0 0-1,0 0 1,0 0-1,0 1 1,0-2-1,0 1 1,0 0-1,0 0 1,1 0-1,-1 0 1,0-1 0,0 1-1,0 0 1,0-1-1,0 1 1,0-1-1,0 1 1,-1-1-1,1 0 1,1 0-1,28-27 183,-23 18-120,-1-1 0,0 1 0,0-1 0,-1 0 0,-1 0-1,5-15 1,-7 19 55,-1-1 0,1 1 0,-1 0 0,0-1 0,-1 1-1,0-1 1,0 1 0,-1 0 0,1-1 0,-2 1 0,-2-10-1,4 15-108,0 1-1,-1-1 1,0 1-1,1-1 1,-1 1-1,0-1 0,0 1 1,0 0-1,0-1 1,0 1-1,0 0 1,0 0-1,0 0 0,0 0 1,-1 0-1,1 0 1,0 0-1,-1 0 1,1 0-1,-1 1 0,1-1 1,-1 1-1,1-1 1,-1 1-1,1-1 0,-1 1 1,1 0-1,-1 0 1,0 0-1,1 0 1,-1 0-1,1 0 0,-1 0 1,0 0-1,1 1 1,-1-1-1,1 1 1,-1-1-1,1 1 0,-1 0 1,1-1-1,0 1 1,-1 0-1,1 0 1,0 0-1,-1 0 0,1 0 1,0 0-1,0 0 1,0 0-1,0 1 1,0-1-1,0 0 0,0 1 1,1-1-1,-2 3 1,0 2-15,-1 0 1,1 0 0,0 0 0,1 0-1,0 1 1,0-1 0,0 1 0,1-1-1,0 1 1,0-1 0,0 1-1,3 8 1,-3-13-12,1 0-1,-1 0 1,1-1-1,0 1 0,-1 0 1,1-1-1,0 1 1,0-1-1,0 1 1,1-1-1,-1 1 1,0-1-1,0 0 1,1 0-1,-1 1 0,1-1 1,-1 0-1,4 1 1,-2-1-54,0 0 1,0-1 0,0 1 0,0-1-1,0 0 1,0 0 0,0 0-1,-1 0 1,1 0 0,0 0 0,0-1-1,0 0 1,0 0 0,0 1-1,3-3 1,1 0-592,-1-1-1,0 1 1,0-1 0,0 0 0,-1-1-1,0 1 1,0-1 0,0 0-1,0-1 1,-1 1 0,1-1 0,-1 0-1,4-7 1,9-24-5977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7.889"/>
    </inkml:context>
    <inkml:brush xml:id="br0">
      <inkml:brushProperty name="width" value="0.025" units="cm"/>
      <inkml:brushProperty name="height" value="0.025" units="cm"/>
    </inkml:brush>
  </inkml:definitions>
  <inkml:trace contextRef="#ctx0" brushRef="#br0">165 146 12300,'0'0'15481,"-7"11"-14702,-5 15-705,1 0-1,1 0 0,2 1 0,0 0 0,2 0 1,-5 52-1,10-27-36,2-52-40,-1 0 0,1 0-1,-1 0 1,1 0 0,-1 0-1,1 0 1,-1 0 0,1 0 0,-1 0-1,0 0 1,1-1 0,-1 1-1,1 0 1,-1 0 0,1-1-1,-1 1 1,0 0 0,1 0 0,-1-1-1,1 1 1,-1-1 0,0 1-1,0 0 1,1-1 0,-1 1-1,0-1 1,0 1 0,1 0 0,-1-1-1,0 1 1,0-1 0,0 1-1,0-1 1,7-14 37,-2 0 0,0 0 0,-1 0 0,0-1 0,-1 1 0,1-23 0,-3 10 127,0 0 0,-6-50 0,5 74-128,0 1 1,-1 0-1,0 0 0,0 0 1,0-1-1,0 1 0,0 0 1,-1 0-1,1 0 1,-1 1-1,0-1 0,0 0 1,0 1-1,0-1 1,0 1-1,-1-1 0,-2-1 1,3 3-29,1 1 0,0-1 0,-1 1 0,1-1 0,0 1 0,-1 0 0,1-1 0,-1 1 0,1 0 0,-1 0 0,1 0 0,-1 0 0,1 0 0,-1 0 0,1 1 0,0-1 0,-1 0 0,1 1 0,-1-1 0,1 1 0,0 0 0,-1-1 0,1 1 0,0 0 0,0 0 0,0 0 0,0 0 0,-1 0 0,1 0 0,0 0 0,1 0 0,-1 0 0,0 0 0,0 0 0,0 1 0,1-1 0,-1 0 0,1 1 0,-1 1 0,-5 7-8,2 1 0,-1 0 0,1 0 0,1 1 0,0-1 0,1 1 0,-1 14 0,-2 86 21,6-99-18,-2-1-14,2 0-1,0 1 0,5 22 0,-6-33 14,0 0-1,1 0 0,-1 0 1,1-1-1,-1 1 0,1 0 0,0 0 1,-1-1-1,1 1 0,0 0 0,0-1 1,0 1-1,1-1 0,-1 0 1,0 1-1,0-1 0,1 0 0,-1 1 1,1-1-1,-1 0 0,1 0 0,0 0 1,-1-1-1,1 1 0,0 0 1,0-1-1,-1 1 0,1-1 0,0 1 1,0-1-1,0 0 0,0 0 1,2 0-1,-1-1 31,0 0-1,-1 0 1,1-1 0,0 1 0,0-1-1,-1 0 1,1 0 0,-1 0 0,0 0-1,1-1 1,-1 1 0,0 0 0,0-1-1,-1 0 1,1 1 0,0-1 0,-1 0-1,0 0 1,1 0 0,-1 0 0,1-5-1,17-70 781,-14 43-607,-1-1-1,-2 1 1,-3-38-1,-5 53-100,6 20-101,0 1 0,0-1-1,0 0 1,0 0 0,0 1-1,0-1 1,0 0 0,0 0-1,0 0 1,0 1 0,0-1-1,0 0 1,0 0 0,0 1-1,0-1 1,-1 0 0,1 0-1,0 0 1,0 1 0,0-1-1,0 0 1,-1 0 0,1 0-1,0 0 1,0 1 0,0-1-1,-1 0 1,1 0 0,0 0-1,0 0 1,-1 0 0,1 0-1,0 0 1,0 0 0,0 0 0,-1 0-1,1 0 1,0 0 0,0 0-1,-1 0 1,1 0 0,0 0-1,0 0 1,-1 0 0,1 0-1,0 0 1,0 0 0,-1 0-1,1 0 1,0 0 0,0 0-1,0-1 1,-1 1 0,1 0-1,0 0 1,0 0 0,0 0-1,-1-1 1,1 1 0,0 0-1,0 0 1,0 0 0,0-1-1,-4 20-43,1 0 0,1 1-1,1-1 1,1 0 0,3 22-1,-2 8 66,-1-38-14,-1 3-4,1 0 1,1-1-1,0 1 0,1 0 0,5 18 0,0-22-32,-2-15 58,1-17 94,-1-18-88,-1 0 0,-2 0-1,-6-75 1,-4 73-35,8 40 0,-1 0 0,0 0 0,1 0 0,-1 0 0,0 0 0,0 0 0,-1 1 0,1-1 0,0 0 0,0 1 0,-1-1 0,1 1 0,-1-1 0,1 1 0,-1 0 0,0 0 0,-3-2 0,4 3 0,0 0 0,1 0 0,-1 0 0,0 0 0,0 0 0,0 1 0,0-1 0,1 0 0,-1 0 0,0 1 0,0-1 0,0 1 0,1-1 0,-1 1 0,0-1 0,1 1 0,-1-1 0,0 1 0,1 0 0,-1-1 0,1 1 0,-1 0 0,1-1 0,-1 1 0,1 0 0,0 0 0,-1-1 0,1 1 0,0 0 0,-1 0 0,1 0 0,0 0 0,0 0 0,0-1 0,0 1 0,0 1 0,-8 42 0,7-38 0,-4 43 0,1 94 0,4-141 0,0-1 0,0 0 0,0 0 0,0 1 0,0-1 0,1 0 0,-1 0 0,0 1 0,0-1 0,1 0 0,-1 0 0,1 1 0,-1-1 0,1 0 0,-1 0 0,1 0 0,0 0 0,1 1 0,-2-2 0,1 0 0,-1 1 0,1-1 0,-1 0 0,1 0 0,-1 0 0,1 0 0,0 0 0,-1 0 0,1 0 0,-1-1 0,1 1 0,-1 0 0,1 0 0,-1 0 0,1 0 0,-1-1 0,1 1 0,-1 0 0,1-1 0,-1 1 0,1 0 0,-1-1 0,1 1 0,-1 0 0,1-2 0,3-2 0,0-1 0,0 1 0,-1-1 0,0 0 0,0 0 0,3-7 0,5-15 0,-2 0 0,-1-1 0,-1 1 0,-2-2 0,0 1 0,-2 0 0,-1-1 0,-1 0 0,-5-42 0,3 68 0,1 1 0,0 0 0,-1 0 0,1-1 0,-1 1 0,0 0 0,0 0 0,0 0 0,0 0 0,0 0 0,0 0 0,-1 0 0,1 0 0,-1 1 0,1-1 0,-1 0 0,1 1 0,-1-1 0,0 1 0,0 0 0,-2-2 0,2 2 0,0 1 0,1 0 0,-1-1 0,0 1 0,1 0 0,-1 0 0,0 0 0,0 0 0,1 0 0,-1 0 0,0 0 0,1 0 0,-1 1 0,0-1 0,1 1 0,-1-1 0,0 1 0,1 0 0,-1 0 0,1-1 0,-1 1 0,1 0 0,0 1 0,-1-1 0,1 0 0,0 0 0,0 0 0,0 1 0,-2 1 0,-7 11 0,1 1 0,0 0 0,0 1 0,2 0 0,0 0 0,-8 30 0,-21 107 0,28-74 0,8-79 0,0-1 0,0 1 0,1 0 0,-1 0 0,0-1 0,0 1 0,1 0 0,-1 0 0,0 0 0,1-1 0,-1 1 0,0 0 0,0 0 0,1 0 0,-1 0 0,0 0 0,1 0 0,-1 0 0,0-1 0,1 1 0,-1 0 0,0 0 0,1 0 0,-1 1 0,1-1 0,-1 0 0,0 0 0,1 0 0,-1 0 0,0 0 0,0 0 0,1 0 0,-1 0 0,0 1 0,1-1 0,-1 0 0,0 0 0,0 0 0,1 1 0,-1-1 0,0 0 0,0 0 0,1 1 0,-1-1 0,0 0 0,0 1 0,0-1 0,0 0 0,1 1 0,-1-1 0,0 0 0,0 1 0,0-1 0,0 0 0,0 1 0,0-1 0,0 0 0,0 1 0,0-1 0,0 0 0,0 1 0,0-1 0,0 0 0,0 1 0,-1 0 0,19-22 0,-9 8-61,-1-1 1,0 1-1,0-1 0,-2-1 1,0 1-1,0-1 0,-1 0 1,-1-1-1,-1 1 0,3-20 1,-25 93-8968,4-9 1726,-2 8-5585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098"/>
    </inkml:context>
    <inkml:brush xml:id="br0">
      <inkml:brushProperty name="width" value="0.025" units="cm"/>
      <inkml:brushProperty name="height" value="0.025" units="cm"/>
    </inkml:brush>
  </inkml:definitions>
  <inkml:trace contextRef="#ctx0" brushRef="#br0">30 1 15278,'0'0'1853,"-3"10"-11,-5 22 258,2 0-1,-5 59 1,10-79-1863,0 1-1,1-1 0,1 0 0,0 1 0,1-1 0,0 0 1,0 0-1,1 0 0,1 0 0,0 0 0,9 16 1,-12-26-228,0 0 1,0 0 0,1-1 0,-1 1 0,0-1 0,1 1 0,-1-1 0,1 1 0,0-1 0,-1 0-1,1 0 1,0 0 0,0 0 0,0 0 0,-1 0 0,1 0 0,0-1 0,0 1 0,0-1 0,0 1-1,1-1 1,-1 0 0,2 0 0,0 0 21,0-1 0,0 0 0,-1 0 0,1 0 0,0 0 0,0-1 0,-1 1 0,1-1 0,-1 0 0,0 0 0,5-4 0,6-6-148,0-1 0,-1 0-1,21-28 1,-34 40 99,0 1 13,0-1-1,0 1 0,1-1 1,-1 1-1,0 0 0,0-1 0,0 1 1,0-1-1,1 1 0,-1 0 1,0-1-1,0 1 0,1 0 0,-1-1 1,0 1-1,1 0 0,-1-1 1,0 1-1,1 0 0,-1 0 0,1-1 1,-1 1-1,0 0 0,1 0 1,-1 0-1,1 0 0,-1 0 0,0-1 1,1 1-1,-1 0 0,1 0 1,-1 0-1,1 0 0,-1 0 0,1 0 1,-1 0-1,0 0 0,1 1 1,-1-1-1,1 0 0,-1 0 1,1 0-1,-1 0 0,0 1 0,1-1 1,0 1-1,4 27 409,-11 56 708,5-72-1081,2 39 189,-1-51-250,0 1-1,0 0 1,0-1-1,0 1 1,0 0-1,1-1 0,-1 1 1,0-1-1,0 1 1,1 0-1,-1-1 1,0 1-1,1-1 1,-1 1-1,1-1 1,-1 1-1,1-1 0,-1 1 1,1-1-1,-1 1 1,1-1-1,-1 0 1,1 1-1,0-1 1,1 0-113,-1 0 0,0 0 1,0-1-1,0 1 0,1 0 1,-1-1-1,0 1 0,0-1 0,0 0 1,0 1-1,0-1 0,0 0 1,0 0-1,0 0 0,0 0 1,0 1-1,-1-1 0,1 0 1,1-2-1,3-5-1924,1 0 0,-2 0 0,1 0 0,5-15 0,4-14-9842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425"/>
    </inkml:context>
    <inkml:brush xml:id="br0">
      <inkml:brushProperty name="width" value="0.025" units="cm"/>
      <inkml:brushProperty name="height" value="0.025" units="cm"/>
    </inkml:brush>
  </inkml:definitions>
  <inkml:trace contextRef="#ctx0" brushRef="#br0">18 1 18001,'0'0'1666,"-14"49"864,11-15-160,3 3-512,0 1-545,0 2-576,2 0-321,6-1-191,0-3-129,0-4-64,1-4 32,-3-5-32,2-1-288,-5-5-994,-3-9-2017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971"/>
    </inkml:context>
    <inkml:brush xml:id="br0">
      <inkml:brushProperty name="width" value="0.025" units="cm"/>
      <inkml:brushProperty name="height" value="0.025" units="cm"/>
    </inkml:brush>
  </inkml:definitions>
  <inkml:trace contextRef="#ctx0" brushRef="#br0">99 1 15054,'0'0'8430,"-10"9"-7448,10-8-981,-6 4 87,1 0-1,0 1 1,0 0-1,1 0 1,0 0-1,0 1 1,0-1-1,1 1 0,-1 0 1,2 0-1,-1 0 1,1 0-1,0 1 1,-1 7-1,-3 49 908,2 80-1,4-125-877,2 0-1,0 1 1,1-1-1,0 0 1,2-1-1,1 1 1,0-1-1,14 30 1,3-15 3,-22-31-106,0-1 0,0 0 0,0 0 0,1 0 0,-1 1 0,0-1 0,1 0 0,-1 0 0,1-1 0,-1 1 0,1 0 0,-1 0 0,1-1 0,0 1 0,-1-1 0,1 0 0,0 1 0,-1-1 0,4 0 0,-4-1 5,0 0-1,0 0 1,0 0 0,0 0-1,-1 0 1,1 0 0,0 0-1,-1 0 1,1 0 0,-1 0-1,1-1 1,-1 1 0,1 0 0,-1 0-1,0-1 1,0 1 0,0 0-1,1-1 1,-1 1 0,0 0-1,-1-1 1,1 1 0,0 0-1,-1-2 1,-4-36 42,-3 19-168,0 1 0,-2 1-1,-1-1 1,0 2 0,-1 0-1,-1 0 1,0 1 0,-29-26-1,42 41-63,78 20-3133,-62-18 1870,0 0 0,-1-1 1,1-1-1,0-1 0,0 0 1,25-7-1,4-9-5026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7.312"/>
    </inkml:context>
    <inkml:brush xml:id="br0">
      <inkml:brushProperty name="width" value="0.025" units="cm"/>
      <inkml:brushProperty name="height" value="0.025" units="cm"/>
    </inkml:brush>
  </inkml:definitions>
  <inkml:trace contextRef="#ctx0" brushRef="#br0">123 2 11403,'0'0'4585,"-9"0"-1120,5 0-3250,0-1 0,0 1 0,0 0-1,0 0 1,0 0 0,0 1 0,0-1 0,0 1-1,0 0 1,0 0 0,0 1 0,1-1 0,-1 1 0,0 0-1,1 0 1,-1 0 0,1 0 0,0 0 0,0 1 0,0 0-1,0 0 1,0 0 0,0 0 0,1 0 0,-1 0-1,1 0 1,0 1 0,-3 6 0,3-4-118,-1-1 0,2 1 0,-1-1 0,0 1-1,1 0 1,0 0 0,1 0 0,-1-1 0,1 1 0,1 12 0,0-17-88,-1 1 0,0 0 0,1-1 0,0 1 0,-1 0 0,1-1 0,0 1 0,0-1 0,0 1 0,0-1 0,0 1 0,0-1 0,0 0 0,0 1 0,1-1 0,-1 0 0,0 0 0,1 0 0,-1 0 0,1 0 0,-1-1 0,1 1 0,0 0 0,-1-1-1,1 1 1,0-1 0,-1 1 0,1-1 0,0 0 0,0 0 0,-1 1 0,1-1 0,0-1 0,0 1 0,-1 0 0,1 0 0,0-1 0,0 1 0,1-1 0,3-1 21,0 0 0,0 0 0,-1 0 0,1-1 0,0 0 0,-1 0 0,0-1 0,0 1 0,0-1-1,0 0 1,-1 0 0,1-1 0,-1 1 0,0-1 0,4-7 0,3-4-46,0-1 1,-2-1-1,11-26 1,-15 145-1272,-5-93 1267,-1 4-46,1 0 0,1 0 0,0 0 0,2 11 0,-2-22-19,-1 0 0,0 1 0,0-1 0,0 0 0,0 0 0,1 0 0,-1 0 0,0 0 0,1 0 0,-1 0 0,1 0 0,0 0 0,-1 0 0,1 0 0,0 0 0,-1 0 0,1-1 0,0 1 0,0 0 0,0 0 0,0-1 0,-1 1 0,1-1 0,0 1 0,0-1 0,0 1 0,0-1 1,1 1-1,-1-1 0,0 0 0,0 0 0,0 1 0,0-1 0,0 0 0,0 0 0,0 0 0,1 0 0,-1 0 0,0-1 0,0 1 0,0 0 0,0 0 0,0-1 0,0 1 0,0-1 0,0 1 0,0-1 0,0 1 0,0-1 0,0 0 0,0 1 0,0-1 0,-1 0 0,1 0 0,1-1 0,3-3-857,-1 0-1,0 0 1,0 0-1,0-1 1,0 1-1,-1-1 1,0 0-1,2-8 1,13-26-6676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7.653"/>
    </inkml:context>
    <inkml:brush xml:id="br0">
      <inkml:brushProperty name="width" value="0.025" units="cm"/>
      <inkml:brushProperty name="height" value="0.025" units="cm"/>
    </inkml:brush>
  </inkml:definitions>
  <inkml:trace contextRef="#ctx0" brushRef="#br0">32 0 14542,'0'0'1991,"-4"11"-363,-3 11-1095,1 1-1,1 0 1,1 0 0,1 0-1,0 37 1,3-41-165,1 0 0,0 0 0,2 0 0,0 0 0,1 0-1,0-1 1,15 35 0,-18-49-348,1-1-1,0 0 0,0 0 0,0 0 0,0 0 1,0 0-1,1 0 0,-1 0 0,1 0 1,0-1-1,0 0 0,0 1 0,0-1 0,0 0 1,0-1-1,5 3 0,-6-4-4,0 1 0,0-1 0,0 0 1,0 0-1,0 0 0,0 0 0,0 0 0,0 0 0,0 0 0,0-1 0,0 1 0,0-1 1,-1 1-1,1-1 0,0 0 0,0 0 0,0 0 0,0 0 0,-1 0 0,1 0 1,-1-1-1,1 1 0,-1 0 0,1-1 0,-1 1 0,0-1 0,1 1 0,-1-1 0,0 0 1,1-3-1,16-36 101,-16 34-113,1 0 0,-1 0-1,1 1 1,1 0 0,-1-1 0,1 1 0,5-6 0,-9 12-4,0 0 0,1 0 0,-1 0 1,0 0-1,0 0 0,1 0 0,-1 0 1,0 0-1,0 0 0,1 0 1,-1 0-1,0 0 0,0 0 0,1 0 1,-1 0-1,0 0 0,0 0 0,0 1 1,1-1-1,-1 0 0,0 0 0,0 0 1,0 0-1,1 1 0,-1-1 1,0 0-1,0 0 0,0 0 0,0 0 1,0 1-1,1-1 0,-1 0 0,0 0 1,0 1-1,0-1 0,0 0 1,0 0-1,0 1 0,0-1 0,0 0 1,0 0-1,0 1 0,0-1 0,0 0 1,0 0-1,0 1 0,0-1 0,0 0 1,3 15 222,-3-14-211,1 13 302,0 1-218,1-1 1,0 0-1,5 14 0,-6-26-88,-1 0-1,0 0 1,1 0 0,0 0-1,0 0 1,0 0-1,-1 0 1,2 0 0,-1-1-1,0 1 1,0 0 0,0-1-1,1 1 1,-1-1-1,1 1 1,0-1 0,-1 0-1,1 1 1,0-1 0,-1 0-1,1 0 1,0 0-1,0-1 1,0 1 0,0 0-1,0-1 1,0 1 0,2-1-1,-1 0-4,-1-1-1,1 0 1,-1 0-1,0 0 1,1 0 0,-1 0-1,0 0 1,0-1-1,0 1 1,0-1-1,0 1 1,0-1-1,0 0 1,-1 0-1,1 0 1,-1 0 0,1 0-1,-1 0 1,0 0-1,0-1 1,2-3-1,21-26-4087,-6 27 475,-16 6 3413,-1-1-1,1 0 0,-1 0 1,1-1-1,-1 1 1,1 0-1,-1 0 1,0-1-1,1 1 0,-1-1 1,1 1-1,-1-1 1,0 0-1,0 1 1,1-1-1,-1 0 1,2-1-1,6-9-1090,0 1-1,-1-1 1,8-14 0,5-12-4375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8.012"/>
    </inkml:context>
    <inkml:brush xml:id="br0">
      <inkml:brushProperty name="width" value="0.025" units="cm"/>
      <inkml:brushProperty name="height" value="0.025" units="cm"/>
    </inkml:brush>
  </inkml:definitions>
  <inkml:trace contextRef="#ctx0" brushRef="#br0">129 72 4901,'-1'-9'4372,"0"7"-3764,-2-31 1380,2 32-1757,1 0 0,0-1-1,0 1 1,0 0 0,-1-1 0,1 1-1,-1 0 1,1-1 0,-1 1 0,0 0-1,1 0 1,-1 0 0,0 0 0,0 0-1,0 0 1,0 0 0,0 0 0,0 0-1,0 0 1,0 0 0,0 0 0,0 1 0,0-1-1,-3 0 1,4 1-147,-1 0-1,0 0 1,1 1 0,-1-1-1,0 0 1,1 1 0,-1-1-1,0 0 1,1 1 0,-1-1-1,1 1 1,-1-1 0,1 1-1,-1-1 1,1 1 0,-1 0-1,1-1 1,0 1 0,-1 0-1,1-1 1,0 1 0,-1 0 0,1-1-1,0 1 1,0 0 0,0 0-1,0-1 1,0 1 0,0 1-1,-4 28 220,4-27-175,-3 169 1835,4-148-1784,1-1 0,2 0 0,0 0 1,1 0-1,12 30 0,-16-50-192,-1-2 6,1 1 0,-1-1 0,0 1 0,1-1 0,0 1-1,-1-1 1,1 1 0,0-1 0,0 0 0,0 1 0,0-1 0,0 0 0,0 0 0,0 1 0,0-1 0,0 0-1,1 0 1,-1 0 0,0-1 0,1 1 0,-1 0 0,3 0 0,-5-31-2828,-5 19 2803,-1 2 0,0-1 0,0 1 0,-1 0 0,0 0 0,-1 1 0,1 0-1,-2 1 1,-10-7 0,-4-5 535,16 13-357,-10-10 1508,17 11-950,12 6-641,44 15 43,12 3-2530,-17-15-4050,-16-4-2099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8.355"/>
    </inkml:context>
    <inkml:brush xml:id="br0">
      <inkml:brushProperty name="width" value="0.025" units="cm"/>
      <inkml:brushProperty name="height" value="0.025" units="cm"/>
    </inkml:brush>
  </inkml:definitions>
  <inkml:trace contextRef="#ctx0" brushRef="#br0">75 1 11851,'0'0'5750,"-8"10"-3866,-28 35-544,35-43-1203,-1 0 0,1-1-1,0 1 1,-1 1 0,1-1 0,0 0 0,0 0-1,0 0 1,0 0 0,1 1 0,-1-1 0,1 0-1,-1 1 1,1 2 0,0-4-115,0-1 0,0 1 0,1 0 0,-1 0 0,0-1 0,1 1-1,-1 0 1,1-1 0,-1 1 0,1 0 0,-1-1 0,1 1 0,-1-1 0,1 1 0,-1-1 0,1 1 0,0-1 0,-1 1-1,1-1 1,0 1 0,-1-1 0,1 0 0,0 0 0,0 1 0,-1-1 0,1 0 0,1 0 0,7 1-380,0 0 1,0-1 0,1-1-1,-1 1 1,13-4 0,1 1-1665,-21 3 1855,0-1 1,1 1-1,-1 0 0,1 0 1,-1 0-1,0 1 1,1-1-1,-1 0 0,0 1 1,1 0-1,-1-1 0,0 1 1,0 0-1,1 0 1,-1 0-1,0 0 0,0 1 1,0-1-1,-1 1 0,1-1 1,0 1-1,1 1 1,-1 2 475,0-1 0,0 0 0,-1 1 0,0-1 0,0 1 0,0 0 0,-1-1 0,1 1 0,-1 0 0,-1 7 1,1-8 23,0 0 1,-1 0-1,0 0 1,1 0 0,-2 1-1,1-2 1,0 1-1,-1 0 1,0 0 0,0 0-1,0-1 1,0 1-1,0-1 1,-1 1 0,0-1-1,1 0 1,-1 0 0,0 0-1,-1-1 1,1 1-1,0-1 1,-1 1 0,-5 1-1,2 0-273,1-1-1,-1-1 1,0 1-1,1-1 1,-13 2 0,12-3-1154,0-1 1,0 1 0,0-1-1,0-1 1,-11-1 0,-6-6-10924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9.024"/>
    </inkml:context>
    <inkml:brush xml:id="br0">
      <inkml:brushProperty name="width" value="0.025" units="cm"/>
      <inkml:brushProperty name="height" value="0.025" units="cm"/>
    </inkml:brush>
  </inkml:definitions>
  <inkml:trace contextRef="#ctx0" brushRef="#br0">1 70 4965,'0'0'7847,"0"-9"-5018,0-14-1313,0 15 2978,4 37-2250,-1-6-1529,10 61 699,-11-76-1329,0 0 1,0 0-1,1-1 1,0 1-1,0-1 1,1 0-1,9 13 1,-12-18-66,0-1-1,0 1 1,0-1-1,1 0 1,-1 0-1,1 1 1,-1-1 0,1 0-1,-1 0 1,1-1-1,0 1 1,-1 0 0,1 0-1,0-1 1,-1 1-1,1-1 1,0 1 0,0-1-1,0 0 1,0 0-1,2 0 1,0-1 48,0 1 0,-1-1 0,1 0 0,-1-1 0,1 1 0,-1 0 0,0-1-1,1 0 1,-1 0 0,3-3 0,5-3 148,-1-1 0,0-1 0,0 0 0,13-19 0,-9 9-135,-1 0 0,-1-1 0,-1-1 0,-1 0 0,14-45 0,-24 94-151,2 1 1,0 0 0,9 38-1,-10-61 75,0 0 1,0-1-1,1 1 0,-1-1 0,1 1 0,0-1 0,0 0 0,0 0 0,4 5 0,-6-8 7,1 0 0,0-1-1,0 1 1,0 0-1,0 0 1,1 0-1,-1-1 1,0 1 0,0-1-1,0 1 1,1-1-1,-1 1 1,0-1 0,0 0-1,1 0 1,-1 1-1,0-1 1,0 0-1,1 0 1,-1 0 0,0 0-1,1-1 1,-1 1-1,0 0 1,1 0-1,-1-1 1,0 1 0,0-1-1,0 1 1,1-1-1,-1 0 1,0 1-1,0-1 1,0 0 0,0 0-1,0 0 1,1-1-1,8-7 70,-1 0 0,-1-1 0,0 0 0,10-15 0,-13 17-109,-1 1 0,2 0 0,-1-1 0,1 2 0,0-1 0,0 1 1,1 0-1,0 0 0,0 0 0,1 1 0,8-5 0,-15 10-8,-1 0 0,1 0 0,-1-1 0,0 1 1,1 0-1,-1 0 0,0 0 0,1 0 0,-1 0 0,1 0 1,-1 0-1,1 0 0,-1 0 0,0 0 0,1 0 0,-1 0 1,1 0-1,-1 0 0,0 0 0,1 1 0,-1-1 0,0 0 1,1 0-1,-1 0 0,0 0 0,1 1 0,-1-1 0,0 0 1,1 1-1,-1-1 0,0 0 0,1 0 0,-1 1 0,0-1 1,0 0-1,0 1 0,1-1 0,-1 1 0,0-1 0,0 0 1,0 1-1,0 0 0,1 18-585,-1-14 535,0 13-346,-2 40-2452,-9-22-3371,4-26 414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9.414"/>
    </inkml:context>
    <inkml:brush xml:id="br0">
      <inkml:brushProperty name="width" value="0.025" units="cm"/>
      <inkml:brushProperty name="height" value="0.025" units="cm"/>
    </inkml:brush>
  </inkml:definitions>
  <inkml:trace contextRef="#ctx0" brushRef="#br0">0 1 18481,'0'0'1666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0.053"/>
    </inkml:context>
    <inkml:brush xml:id="br0">
      <inkml:brushProperty name="width" value="0.025" units="cm"/>
      <inkml:brushProperty name="height" value="0.025" units="cm"/>
    </inkml:brush>
  </inkml:definitions>
  <inkml:trace contextRef="#ctx0" brushRef="#br0">120 341 11179,'0'0'13121,"-10"-4"-11701,5 2-1304,-1 0 93,-1-1 0,0 1 0,0 0 1,0 1-1,0 0 0,-11-1 0,16 2-197,0 0-1,0 0 0,0 1 0,0-1 0,0 1 0,0-1 0,1 1 0,-1-1 1,0 1-1,0 0 0,1 0 0,-1 0 0,0 0 0,1 0 0,-1 0 0,1 1 1,0-1-1,-1 0 0,1 1 0,0-1 0,0 1 0,0 0 0,0-1 0,0 1 1,0 0-1,0-1 0,0 1 0,1 0 0,-1 0 0,1 0 0,-1 0 0,1-1 1,0 1-1,0 0 0,0 2 0,0-3-16,-1 0 1,1 0 0,0-1-1,0 1 1,0 0 0,0 0-1,0-1 1,0 1-1,0 0 1,0 0 0,0-1-1,0 1 1,0 0-1,1 0 1,-1-1 0,0 1-1,0 0 1,1-1-1,-1 1 1,1 0 0,-1-1-1,0 1 1,1 0 0,-1-1-1,1 1 1,0-1-1,-1 1 1,2 0 0,-1-1 1,0 0 0,1 1 1,-1-1-1,0 0 1,1 0-1,-1-1 0,0 1 1,0 0-1,1 0 1,-1-1-1,0 1 0,0 0 1,1-1-1,-1 1 1,1-2-1,5-2 26,0 0 0,-1 0 0,0-1-1,0 1 1,6-8 0,10-12 47,-1-2-1,-2 0 1,32-58 0,-42 68 21,-1-1-1,-1 1 1,-1-2-1,0 1 1,-1 0-1,-1-1 1,-1 0 0,2-31-1,-8 44 623,-2 11-559,-5 14-199,0 17 51,2 0 1,2 1-1,1 0 0,2 0 0,2 0 0,5 63 0,-4-98 1,1 0 1,-1 0-1,0 0 1,1 0-1,0 0 0,0 0 1,-1 0-1,2 0 1,-1-1-1,0 1 1,1 0-1,-1-1 0,1 1 1,0-1-1,-1 1 1,1-1-1,1 0 0,-1 0 1,0 0-1,0 0 1,1 0-1,-1 0 0,1-1 1,5 3-1,-5-3 16,1 0 0,-1-1 0,0 0 0,1 1 0,-1-1 0,0 0-1,1-1 1,-1 1 0,0-1 0,1 1 0,-1-1 0,0 0 0,0 0 0,0 0 0,0-1-1,0 1 1,0-1 0,0 0 0,0 0 0,0 0 0,4-4 0,3-3 12,-1 0 0,0-1 0,0 0 0,-1-1 1,-1 1-1,1-2 0,-2 1 0,1-1 0,-2 0 0,0 0 1,0 0-1,-1-1 0,0 0 0,-1 0 0,-1 0 0,1-14 1,-18 122-309,12-76 260,2-11 9,-1-1 0,2 1 0,-1 0 0,1 0 0,0-1 0,0 1 0,1 0 0,0-1 0,4 14 0,-5-19-58,1-1 1,0 0 0,0 0-1,0 0 1,0 0-1,0 0 1,0-1-1,0 1 1,0 0-1,0 0 1,0-1-1,1 1 1,-1 0-1,0-1 1,0 0-1,1 1 1,-1-1 0,0 0-1,1 1 1,-1-1-1,0 0 1,1 0-1,-1 0 1,0 0-1,1 0 1,-1 0-1,0-1 1,1 1-1,-1 0 1,0-1 0,1 1-1,-1-1 1,0 1-1,0-1 1,2-1-1,1 0-541,1 0 0,-1-1 0,1 1 1,-1-1-1,0-1 0,0 1 0,7-7 0,5-15-6518,-2-5-5211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8.904"/>
    </inkml:context>
    <inkml:brush xml:id="br0">
      <inkml:brushProperty name="width" value="0.025" units="cm"/>
      <inkml:brushProperty name="height" value="0.025" units="cm"/>
    </inkml:brush>
  </inkml:definitions>
  <inkml:trace contextRef="#ctx0" brushRef="#br0">10 1 23606,'0'0'865,"1"75"-545,-4-29 481,-1 11-480,0 10-65,4-1-160,0-5-64,11-4-961,4-7-705,1-10-608,-4-9-352,-6-7 384,-6-9-2563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0.411"/>
    </inkml:context>
    <inkml:brush xml:id="br0">
      <inkml:brushProperty name="width" value="0.025" units="cm"/>
      <inkml:brushProperty name="height" value="0.025" units="cm"/>
    </inkml:brush>
  </inkml:definitions>
  <inkml:trace contextRef="#ctx0" brushRef="#br0">30 5 14734,'0'0'10282,"-29"-4"-13774,31 4-672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1.423"/>
    </inkml:context>
    <inkml:brush xml:id="br0">
      <inkml:brushProperty name="width" value="0.025" units="cm"/>
      <inkml:brushProperty name="height" value="0.025" units="cm"/>
    </inkml:brush>
  </inkml:definitions>
  <inkml:trace contextRef="#ctx0" brushRef="#br0">64 87 8840,'0'-8'6540,"0"-61"208,-13 115-4816,5 52-432,6 162 0,4-200-993,4 25-111,29 143-1,-14-112-225,-21-115-171,4 30 40,-6-24 21,-6-19-14,-10-27-546,2-1 0,2-1-1,1 0 1,2-1-1,2 0 1,2-1-1,-3-70 1,10 105 425,1 0 0,0 1 1,0-1-1,1 0 0,0 1 0,1-1 1,-1 1-1,1 0 0,1 0 1,-1 0-1,6-7 0,8-10-1387,34-37 0,-34 42 622,0-1-1,15-24 1,-20 24 958,-1 0 0,0-1-1,-2 0 1,0-1 0,-2 0 0,0 0 0,-1-1 0,-2 0 0,0 0 0,0-25 0,-21 191 2690,14 397 2541,4-533-5297,7 62 184,-8-65-226,1-1 0,0 1 0,-1 0 0,1-1 0,1 1 0,-1-1 0,0 0 0,1 1 0,0-1 0,0 0 0,0 0 0,0 0 0,0 0 0,5 4 0,-6-7-7,-1 1 0,0-1 0,1 0 0,-1 0 0,1 0 0,-1 0 0,1 0 0,-1 0 0,1 0 0,-1 0 0,1 0 0,-1 0 0,1 0 0,-1 0 0,1 0 0,-1 0 0,1 0 0,-1 0 0,0 0 0,1-1 0,-1 1 0,1 0 0,-1 0 0,1 0 0,-1-1 0,0 1 0,1 0 0,-1-1 0,0 1 0,1 0 0,-1-1 0,0 1 0,1 0 0,-1-1 0,0 1 0,0-1 0,0 1 0,1-1 0,-1 1 0,0-1 0,0 1 0,0 0 0,0-1 0,0 1 0,0-1 0,0 1 0,0-1 0,4-25-3,-2-1-310,-1 0 1,-2 0-1,-1 0 0,0 0 1,-3 0-1,0 0 0,-1 1 1,-2 0-1,-1 0 1,-22-46-1,20 61 333,9 24-68,3-9 35,-1 0-1,1 0 0,0 0 1,0 0-1,0 0 0,0 0 1,4 7-1,-3-8 10,1 0-1,-1 0 0,1-1 1,0 1-1,-1-1 1,1 0-1,1 1 0,-1-1 1,0-1-1,0 1 1,1 0-1,-1-1 0,1 0 1,-1 0-1,1 0 1,0 0-1,0 0 1,-1-1-1,1 1 0,0-1 1,0 0-1,-1 0 1,1-1-1,0 1 0,0-1 1,-1 0-1,1 0 1,-1 0-1,1 0 0,-1-1 1,5-2-1,0 0 52,0-1 0,0 0 0,0 0 1,-1-1-1,0 0 0,0 0 0,0-1 0,-1 0 0,0 0 0,-1 0 0,9-15 0,-8 10 130,0 0-1,-1 0 1,-1-1-1,0 0 1,-1 0-1,0 0 1,-1 0 0,-1 0-1,0-1 1,-1-13-1,1 26-178,-1 0-1,0 0 1,0 1-1,0-1 1,0 0-1,0 1 1,1-1-1,-2 0 1,1 1 0,0-1-1,0 0 1,0 0-1,0 1 1,0-1-1,0 0 1,-1 1-1,1-1 1,0 0-1,-1 1 1,1-1-1,0 1 1,-1-1-1,1 1 1,-1-1 0,1 0-1,-1 1 1,1-1-1,-1 1 1,1 0-1,-1-1 1,0 1-1,1 0 1,-1-1-1,1 1 1,-1 0-1,0-1 1,1 1-1,-1 0 1,0 0 0,0 0-1,1 0 1,-1 0-1,0 0 1,1 0-1,-1 0 1,0 0-1,1 0 1,-1 0-1,0 0 1,0 0-1,1 1 1,-1-1-1,1 0 1,-1 0 0,0 1-1,1-1 1,-1 1-1,0-1 1,0 1-1,-2 1-3,0 1 0,-1-1 0,1 1-1,0-1 1,0 1 0,1 0 0,-1 1 0,1-1-1,-3 4 1,-32 83 566,34-81-486,0 1-1,1-1 1,0 1-1,1-1 0,0 1 1,0 0-1,2 18 1,0-27-68,-1 0-1,1 1 1,0-1 0,-1 0 0,1 0 0,0 0 0,0 0-1,0-1 1,0 1 0,0 0 0,0 0 0,0 0 0,0-1-1,0 1 1,0-1 0,0 1 0,1-1 0,-1 1 0,0-1-1,0 0 1,0 1 0,1-1 0,-1 0 0,0 0 0,1 0-1,-1 0 1,0 0 0,0 0 0,1 0 0,-1-1 0,1 1-1,45-8 233,2-12-140,-41 16-164,-1 0 1,1 0 0,0 1-1,0 0 1,0 1-1,1 0 1,-1 0 0,0 0-1,1 1 1,-1 1 0,1-1-1,12 2 1,-20 0 58,0 0 0,0-1 0,0 1 0,0 0 0,0 0 0,0 0 0,-1 0 0,1 0 0,0 0 0,0 0 0,-1 0 0,1 0 0,-1 0 0,1 1 0,-1-1 0,1 0 0,-1 0 0,0 0 0,0 1 0,1-1 0,-1 0 0,0 1 0,0-1 0,-1 2 0,1 40 238,-1-30-197,1 20 91,0-32 48,6-26 764,-2 7-862,-1-1 0,-1 0 0,-1 0 1,0 0-1,-3-30 0,-3 38-11,0 12-113,5-1 36,0 1-1,0-1 1,0 1 0,0-1 0,0 1-1,0-1 1,0 0 0,0 1-1,0-1 1,0 1 0,0-1-1,1 1 1,-1-1 0,0 1-1,0-1 1,0 0 0,1 1 0,-1-1-1,0 1 1,0-1 0,1 0-1,-1 1 1,0-1 0,1 0-1,-1 1 1,0-1 0,1 0-1,-1 0 1,1 1 0,-1-1 0,0 0-1,1 0 1,-1 0 0,1 0-1,-1 1 1,1-1 0,-1 0-1,1 0 1,-1 0 0,0 0-1,1 0 1,-1 0 0,1 0 0,0 0-1,1 0-278,-1 0 0,1 0 0,0 0 0,-1 0-1,1 0 1,0 0 0,-1 0 0,1 0 0,0-1 0,-1 1-1,1-1 1,0 1 0,-1-1 0,1 1 0,-1-1 0,1 0-1,1-1 1,14-17-6789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215"/>
    </inkml:context>
    <inkml:brush xml:id="br0">
      <inkml:brushProperty name="width" value="0.025" units="cm"/>
      <inkml:brushProperty name="height" value="0.025" units="cm"/>
    </inkml:brush>
  </inkml:definitions>
  <inkml:trace contextRef="#ctx0" brushRef="#br0">20 98 16528,'-3'5'507,"1"-1"1,0 0 0,-1 1 0,1 0 0,1-1 0,-1 1 0,1 0-1,0 0 1,0 0 0,0 0 0,1 0 0,-1 0 0,1 0 0,1 7 0,-1-12-472,1 1 0,-1-1 0,0 1 0,1 0 0,-1-1 0,1 1 0,-1-1 0,0 1 0,1-1 0,-1 0 0,1 1 0,-1-1 0,1 1 0,0-1 0,-1 0 0,1 0 1,-1 1-1,1-1 0,0 0 0,-1 0 0,1 0 0,-1 1 0,1-1 0,0 0 0,-1 0 0,1 0 0,0 0 0,-1 0 0,1 0 0,0 0 0,-1-1 0,1 1 1,0 0-1,-1 0 0,1 0 0,-1-1 0,1 1 0,0 0 0,-1-1 0,1 1 0,-1 0 0,1-1 0,0 0 0,23-17 1228,-18 11-1106,0 0 1,-1 0-1,0-1 0,-1 1 1,1-1-1,-2 0 0,1 0 0,-1-1 1,0 1-1,-1-1 0,0 1 0,0-1 1,-1 0-1,0 0 0,0 0 0,-2-12 1,1 20-158,0 1-1,0-1 1,0 1 0,0 0 0,0-1 0,0 1-1,0-1 1,0 1 0,0-1 0,0 1 0,0 0-1,-1-1 1,1 1 0,0 0 0,0-1 0,0 1-1,-1 0 1,1-1 0,0 1 0,-1 0 0,1-1 0,0 1-1,-1 0 1,1 0 0,0-1 0,-1 1 0,1 0-1,0 0 1,-1 0 0,1-1 0,-1 1 0,1 0-1,-1 0 1,-11 9-20,-7 20-43,13-6 45,1-1 0,1 1-1,1 0 1,1 0 0,1 0-1,1 0 1,4 27 0,-4-48 15,0 0 0,0-1 0,0 1 1,0 0-1,0-1 0,1 1 1,-1 0-1,1-1 0,-1 1 0,1-1 1,-1 1-1,1-1 0,0 1 1,0-1-1,0 1 0,0-1 0,0 0 1,0 1-1,0-1 0,0 0 0,0 0 1,1 0-1,-1 0 0,0 0 1,1 0-1,-1 0 0,1 0 0,-1-1 1,1 1-1,0-1 0,-1 1 1,1-1-1,-1 1 0,1-1 0,0 0 1,-1 0-1,1 0 0,0 0 1,-1 0-1,1 0 0,0 0 0,-1-1 1,4 0-1,2-1 12,0-1-1,0 0 1,-1 0-1,1 0 1,-1-1-1,0 0 1,0-1 0,9-7-1,20-24 49,-2-2-1,35-50 1,-7 8 58,-62 122-154,-2-20 49,-2 6 7,1 0 0,0 35-1,4-62-11,0 0-1,0 0 1,0 1 0,0-1-1,0 0 1,0 0 0,1 0-1,-1 1 1,0-1 0,0 0-1,1 0 1,-1 0 0,1 0-1,-1 0 1,1 1-1,0-1 1,-1 0 0,1 0-1,0 0 1,0-1 0,0 1-1,-1 0 1,1 0 0,0 0-1,0-1 1,0 1-1,0 0 1,0-1 0,1 1-1,-1-1 1,0 1 0,0-1-1,0 0 1,0 1 0,1-1-1,-1 0 1,0 0-1,0 0 1,0 0 0,1 0-1,-1 0 1,0 0 0,0 0-1,1-1 1,-1 1 0,0 0-1,0-1 1,1 0-1,5-1 43,-1 0 0,0 0-1,0-1 1,0 0-1,0 0 1,-1-1-1,9-6 1,12-15 7,-2 0 0,42-57 0,-66 82-78,0 0 0,0 0 0,0 1 0,0-1 0,0 0 0,0 0 0,0 0 0,0 0 0,0 1 0,0-1 0,0 0 0,0 0 0,0 0 0,0 0 0,0 0 0,0 1 0,0-1 0,1 0 0,-1 0 0,0 0 0,0 0 0,0 0 0,0 1 0,0-1 0,0 0 0,0 0-1,1 0 1,-1 0 0,0 0 0,0 0 0,0 0 0,0 0 0,0 1 0,1-1 0,-1 0 0,0 0 0,0 0 0,0 0 0,0 0 0,1 0 0,-1 0 0,0 0 0,0 0 0,0 0 0,0 0 0,1 0 0,-1 0 0,0 0 0,0 0 0,0 0 0,0-1 0,1 1 0,-1 0 0,0 0 0,0 0 0,0 0 0,0 0 0,0 0 0,0 0-1,1 0 1,-1-1 0,0 1 0,0 0 0,0 0 0,0 0 0,0 0 0,0 0 0,0-1 0,0 1 0,3 25-429,-6 30-612,-1-26-855,-1 5-2311,3-11-3068,2-9-6545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545"/>
    </inkml:context>
    <inkml:brush xml:id="br0">
      <inkml:brushProperty name="width" value="0.025" units="cm"/>
      <inkml:brushProperty name="height" value="0.025" units="cm"/>
    </inkml:brush>
  </inkml:definitions>
  <inkml:trace contextRef="#ctx0" brushRef="#br0">0 4 17553,'0'0'1991,"10"-1"-496,-10 1-1492,5-1 112,0 0-1,1 0 1,-1 1-1,0 0 1,1 0-1,-1 1 1,6 0-1,-9 0-98,1 0 0,-1-1 1,0 1-1,0 0 0,-1 0 0,1 0 0,0 0 0,0 1 1,0-1-1,-1 1 0,1-1 0,-1 1 0,1-1 0,-1 1 1,1 0-1,-1-1 0,0 1 0,0 0 0,0 0 0,0 0 1,0 0-1,-1 0 0,1 0 0,0 0 0,-1 1 0,1 1 1,0 6 321,-1 1 1,0-1 0,0 1 0,-1-1 0,0 0 0,-1 1 0,0-1 0,-1 0 0,0 0 0,-1 0 0,1-1 0,-9 15 0,6-12 145,0 1 0,1-1 0,1 1 0,0-1 0,1 1 0,-2 22 0,5-34-475,-1 0 0,1 0 0,0 0 0,0 0 0,0 0 0,1 0 0,-1 0 0,0 0 0,0 0 0,0 0 0,1 0 0,-1 0 0,1 0 0,-1 0 0,1 0 0,-1 0 0,1 0 0,-1 0 1,1-1-1,0 1 0,-1 0 0,1 0 0,0-1 0,0 1 0,0 0 0,-1-1 0,1 1 0,0-1 0,0 1 0,1 0 0,1-1 25,0 1 1,1 0-1,-1-1 0,0 0 1,0 0-1,0 0 1,0 0-1,1-1 0,-1 1 1,4-2-1,5-1-243,0-1 1,0 0-1,0-1 1,15-9-1,2-9-4288,-19 2-5035,-10 7-3969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930"/>
    </inkml:context>
    <inkml:brush xml:id="br0">
      <inkml:brushProperty name="width" value="0.025" units="cm"/>
      <inkml:brushProperty name="height" value="0.025" units="cm"/>
    </inkml:brush>
  </inkml:definitions>
  <inkml:trace contextRef="#ctx0" brushRef="#br0">1 64 16400,'0'0'10473,"66"-14"-10088,-15 10-321,1-2 32,2-3-1954,-3-4-3971,-1-5-9354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3.276"/>
    </inkml:context>
    <inkml:brush xml:id="br0">
      <inkml:brushProperty name="width" value="0.025" units="cm"/>
      <inkml:brushProperty name="height" value="0.025" units="cm"/>
    </inkml:brush>
  </inkml:definitions>
  <inkml:trace contextRef="#ctx0" brushRef="#br0">1 1 16496,'0'0'4655,"1"11"-3988,43 477 5744,-43-478-6293,0 0-1,0 0 1,1 0-1,6 18 1,-8-26-90,1-1 1,-1 0-1,1 0 0,0 1 1,-1-1-1,1 0 1,0 0-1,0 0 0,0 0 1,-1 0-1,1 0 0,0 0 1,1 0-1,-1-1 1,0 1-1,0 0 0,0 0 1,0-1-1,2 1 1,-2-1 21,1 0 0,0 0 0,-1 0 1,1 0-1,-1 0 0,1-1 0,0 1 0,-1-1 1,1 1-1,-1-1 0,1 1 0,-1-1 1,1 0-1,-1 0 0,0 0 0,1 0 1,-1 0-1,0 0 0,0 0 0,2-2 0,8-9 109,-1 0-1,0-1 0,0 0 1,-1 0-1,-1-1 0,-1 0 1,10-24-1,33-113-157,-44 131 61,6-30-32,-9 34-685,1 0 0,0 0 1,13-27-1,-20 63-17635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3.695"/>
    </inkml:context>
    <inkml:brush xml:id="br0">
      <inkml:brushProperty name="width" value="0.025" units="cm"/>
      <inkml:brushProperty name="height" value="0.025" units="cm"/>
    </inkml:brush>
  </inkml:definitions>
  <inkml:trace contextRef="#ctx0" brushRef="#br0">1 146 12396,'0'0'9038,"12"7"-8302,-5-2-639,-5-2-82,1-1 1,-1 0-1,1 0 1,-1-1 0,1 1-1,0 0 1,0-1-1,-1 0 1,1 1 0,0-1-1,0 0 1,0-1-1,0 1 1,1 0 0,-1-1-1,0 0 1,0 0-1,0 0 1,0 0 0,0 0-1,0 0 1,1-1-1,-1 0 1,0 0 0,5-2-1,1-2-117,-1-1 0,0 0-1,-1 0 1,0-1 0,0 0 0,0 0 0,-1 0-1,0-1 1,0 0 0,-1-1 0,0 1-1,0-1 1,-1 0 0,0 0 0,-1 0-1,0 0 1,0-1 0,-1 0 0,1-11 0,-3 21 109,0 1 1,0-1 0,-1 0 0,1 0 0,0 1 0,0-1 0,0 0 0,0 1 0,0-1 0,-1 0 0,1 0-1,0 0 1,0 1 0,-1-1 0,1 0 0,0 0 0,0 0 0,-1 0 0,1 1 0,0-1 0,0 0 0,-1 0-1,1 0 1,0 0 0,-1 0 0,1 0 0,0 0 0,0 0 0,-1 0 0,1 0 0,0 0 0,-1 0 0,1 0-1,0 0 1,-1 0 0,1 0 0,0 0 0,0 0 0,-1 0 0,1 0 0,0-1 0,0 1 0,-1 0 0,1 0-1,0 0 1,0-1 0,-1 1 0,1 0 0,0 0 0,0 0 0,0-1 0,-1 1 0,1 0 0,0 0 0,0-1-1,0 1 1,0 0 0,0-1 0,0 1 0,-1 0 0,1 0 0,0-1 0,0 1 0,0 0 0,0-1 0,0 1-1,0 0 1,0 0 0,0-1 0,-15 19 549,10-7-271,0 1 1,1 0-1,1 1 1,0-1-1,0 1 1,2-1-1,-1 1 1,2 25-1,0-37-266,0 1-1,0-1 1,0 1-1,0-1 1,0 0-1,0 1 1,1-1-1,-1 0 1,1 1-1,-1-1 1,1 0-1,-1 1 0,1-1 1,0 0-1,0 0 1,-1 0-1,1 0 1,0 0-1,0 0 1,0 0-1,0 0 1,0 0-1,1 0 1,-1 0-1,0-1 1,0 1-1,0 0 1,1-1-1,-1 1 0,0-1 1,1 0-1,-1 1 1,0-1-1,1 0 1,-1 0-1,1 0 1,-1 0-1,0 0 1,1 0-1,-1 0 1,1 0-1,-1 0 1,3-2-1,1 1 28,0 0 0,0-1 0,0 1 0,0-1 0,-1-1 0,1 1 0,0-1 0,-1 0 0,0 0-1,0 0 1,4-4 0,-1 0-47,-1 0-1,0-1 0,0 0 1,-1 0-1,0-1 0,0 0 0,-1 1 1,-1-1-1,1-1 0,-1 1 1,-1 0-1,0-1 0,0 1 0,0-12 1,-2 21-5,0 0 1,1 0-1,-1 0 1,0 0 0,0 0-1,0-1 1,0 1-1,0 0 1,0 0 0,0 0-1,0 0 1,0 0-1,0-1 1,0 1 0,0 0-1,0 0 1,0 0-1,0 0 1,0 0 0,0-1-1,0 1 1,0 0-1,0 0 1,0 0 0,0 0-1,0 0 1,0-1-1,0 1 1,0 0 0,0 0-1,0 0 1,0 0-1,0 0 1,0 0 0,-1-1-1,1 1 1,0 0-1,0 0 1,0 0 0,0 0-1,0 0 1,0 0-1,0 0 1,-1 0 0,1 0-1,0 0 1,0 0-1,0-1 1,0 1 0,0 0-1,0 0 1,-1 0-1,1 0 1,0 0 0,0 0-1,0 0 1,0 0-1,0 0 1,-1 0 0,1 0-1,0 0 1,0 1-1,0-1 1,0 0 0,-1 0-1,-7 12-73,-7 20 100,13-21 229,0 1 0,0 0 1,1-1-1,1 17 1,0-22 71,0-5-296,0-1-1,0 0 1,0 1 0,0-1 0,0 1 0,0-1 0,0 1-1,0-1 1,1 0 0,-1 1 0,0-1 0,0 1-1,0-1 1,0 0 0,1 1 0,-1-1 0,0 0 0,0 1-1,1-1 1,-1 0 0,0 1 0,0-1 0,1 0-1,-1 1 1,0-1 0,1 0 0,-1 0 0,1 0 0,-1 1-1,0-1 1,1 0 0,-1 0 0,1 0 0,-1 0-1,0 0 1,1 0 0,0 0 0,20-5 509,18-18-180,59-66-1840,-92 91 1493,-3 11 89,-2 28 179,0-15-186,-1-25-79,0-1 1,0 1-1,0-1 1,0 1-1,0 0 1,0-1-1,1 1 1,-1-1-1,0 1 0,0 0 1,0-1-1,1 1 1,-1-1-1,0 1 1,1-1-1,-1 1 0,0-1 1,1 1-1,-1-1 1,1 0-1,-1 1 1,1-1-1,-1 1 1,1-1-1,-1 0 0,1 0 1,-1 1-1,1-1 1,-1 0-1,1 0 1,0 1-1,18-10 316,10-24-1177,-15 4-2342,-11 19 180,-5 16 282,1-2 2732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4.101"/>
    </inkml:context>
    <inkml:brush xml:id="br0">
      <inkml:brushProperty name="width" value="0.025" units="cm"/>
      <inkml:brushProperty name="height" value="0.025" units="cm"/>
    </inkml:brush>
  </inkml:definitions>
  <inkml:trace contextRef="#ctx0" brushRef="#br0">0 69 10570,'0'0'9225,"1"9"-8451,6 30-38,-7-37-684,1-1 0,-1 1-1,1-1 1,0 0 0,0 1-1,0-1 1,0 0 0,0 1-1,0-1 1,0 0-1,0 0 1,0 0 0,0 0-1,1 0 1,-1 0 0,0 0-1,1 0 1,-1-1 0,1 1-1,-1 0 1,1-1-1,-1 1 1,1-1 0,-1 0-1,1 1 1,-1-1 0,1 0-1,0 0 1,-1 0 0,1 0-1,-1 0 1,1-1-1,0 1 1,1-1 0,4 0 0,0 0 0,-1-1 0,1 0 1,-1 0-1,0-1 0,6-3 0,3-2-532,-1-1 0,25-22 0,-36 29 584,0-1 0,0 1-1,0-1 1,-1 0-1,1 0 1,-1 0 0,0 0-1,0-1 1,0 1-1,0-1 1,-1 1 0,1-1-1,-1 0 1,0 1-1,0-1 1,0 0 0,-1 0-1,1-6 1,-1 9-56,0 1 1,0 0 0,-1-1-1,1 1 1,0 0 0,-1-1-1,1 1 1,0 0 0,-1-1-1,1 1 1,0 0 0,-1-1-1,1 1 1,0 0 0,-1 0-1,1 0 1,-1-1 0,1 1-1,-1 0 1,1 0 0,0 0-1,-1 0 1,1 0 0,-1 0-1,1 0 1,-1 0 0,1 0-1,-1 0 1,1 0 0,-1 0-1,1 0 1,0 0 0,-1 0-1,1 1 1,-1-1 0,1 0-1,0 0 1,-1 0 0,1 1-1,-1-1 1,1 0 0,0 1-1,-1-1 1,-18 14 25,15-5 80,0 1-1,1-1 0,0 1 1,0 0-1,1 0 1,1 0-1,0 0 0,0 0 1,1 0-1,0 1 1,1-1-1,0 0 0,0 0 1,1 0-1,1 0 1,0-1-1,0 1 0,5 9 1,-7-17-161,0-1 0,0 1 0,0 0 0,0-1 0,0 0-1,0 1 1,1-1 0,-1 1 0,1-1 0,-1 0 0,1 0 0,-1 0 0,1 0 0,0 0 0,0 0 0,-1-1 0,1 1-1,0 0 1,0-1 0,0 1 0,0-1 0,-1 0 0,1 0 0,0 0 0,0 0 0,2 0 0,-2 0-471,1 0 0,-1-1 0,1 1 0,-1-1 0,0 0 1,1 0-1,-1 0 0,0 0 0,0 0 0,0 0 0,0 0 0,0-1 1,3-1-1,16-20-10888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4.802"/>
    </inkml:context>
    <inkml:brush xml:id="br0">
      <inkml:brushProperty name="width" value="0.025" units="cm"/>
      <inkml:brushProperty name="height" value="0.025" units="cm"/>
    </inkml:brush>
  </inkml:definitions>
  <inkml:trace contextRef="#ctx0" brushRef="#br0">1 1 20724,'0'0'4644,"8"73"-3203,-8-32-223,0 5-610,0 2-384,0-6-160,0-6 0,0-5-576,0-10-1410,0-15-640,0-17-5574,-6-19-512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146"/>
    </inkml:context>
    <inkml:brush xml:id="br0">
      <inkml:brushProperty name="width" value="0.025" units="cm"/>
      <inkml:brushProperty name="height" value="0.025" units="cm"/>
    </inkml:brush>
  </inkml:definitions>
  <inkml:trace contextRef="#ctx0" brushRef="#br0">0 0 14894,'0'0'6310,"0"48"-6278,21-26-288,6-8-2114,7-12-2051,0-2-2593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9.246"/>
    </inkml:context>
    <inkml:brush xml:id="br0">
      <inkml:brushProperty name="width" value="0.025" units="cm"/>
      <inkml:brushProperty name="height" value="0.025" units="cm"/>
    </inkml:brush>
  </inkml:definitions>
  <inkml:trace contextRef="#ctx0" brushRef="#br0">1 116 15439,'0'0'4740,"88"-1"-3010,-31 1-225,10-1-160,7-4-640,5-1-321,-6-4-255,-9-1-65,-13-1 32,-16-1-96,-13 1-417,-18-1-1216,-4-1-2243,-26-4-4196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473"/>
    </inkml:context>
    <inkml:brush xml:id="br0">
      <inkml:brushProperty name="width" value="0.025" units="cm"/>
      <inkml:brushProperty name="height" value="0.025" units="cm"/>
    </inkml:brush>
  </inkml:definitions>
  <inkml:trace contextRef="#ctx0" brushRef="#br0">42 1 11563,'2'8'1986,"-1"-4"-1788,4 14 1299,-2-1 1,3 33-1,-6-44-1002,0-1-1,0 0 0,0 1 1,-1-1-1,0 0 1,-3 10-1,3-13-300,1 0 0,-1-1 0,0 1-1,0 0 1,0-1 0,0 1 0,0 0 0,0-1-1,-1 0 1,1 1 0,0-1 0,-1 0 0,1 1-1,-1-1 1,0 0 0,1 0 0,-1 0 0,0-1-1,-2 2 1,3-2-211,1 0 0,0 1 0,-1-1 0,1 0 0,0 0 0,-1 0 0,1 0 0,-1 0 0,1 0 0,0 0 0,-1-1 0,1 1 0,-1 0 0,1 0 0,0 0 0,-1 0 0,1 0 0,0 0 0,-1-1 0,1 1 0,0 0 0,-1 0 0,1-1 0,0 1-1,-1 0 1,1 0 0,0-1 0,0 1 0,0 0 0,-1-1 0,1 1 0,0 0 0,0-1 0,0 1 0,-1-1 0,1 1 0,0 0 0,0-1 0,0 1 0,0 0 0,0-1 0,0 1 0,0-1 0,0 1 0,0 0 0,0-1 0,0 1 0,0-1 0,0 1 0,1 0 0,-1-1 0,0 1 0,0 0 0,0-1 0,0 1 0,1 0 0,-1-1 0,0 1-1,1-2-194,-1 1-1,1-1 0,-1 1 0,1 0 0,0-1 0,-1 1 0,1 0 0,0 0 0,0 0 0,0-1 0,0 1 0,0 0 0,0 0 0,0 0 0,0 0 0,0 1 0,1-1 0,-1 0 1,2-1-1,2 1 160,-1 0 1,0 0 0,0 0 0,1 1 0,-1 0-1,0-1 1,1 2 0,-1-1 0,1 0 0,-1 1-1,0 0 1,0 0 0,1 0 0,-1 0 0,0 1-1,0-1 1,0 1 0,0 0 0,0 1-1,-1-1 1,1 0 0,-1 1 0,1 0 0,-1 0-1,0 0 1,0 0 0,0 1 0,-1-1 0,1 1-1,-1 0 1,3 6 0,-2-5 295,-1 1 0,0-1-1,-1 1 1,1 0 0,-1 0 0,0 0-1,0 0 1,-1 0 0,0 0 0,0 0-1,0 0 1,-1 0 0,0 0 0,0 0-1,0 0 1,-1-1 0,0 1 0,0 0 0,-1-1-1,1 1 1,-1-1 0,-6 9 0,1-4 428,0 0 0,-1-1-1,-18 16 1,24-22-517,-1 0 0,0 0 0,0-1-1,0 0 1,0 1 0,0-1 0,-1-1 0,1 1-1,-1 0 1,1-1 0,-1 0 0,1 0-1,-9 0 1,11-2-195,1 1 1,0 0-1,-1-1 0,1 0 0,0 1 0,0-1 1,0 0-1,0 1 0,-1-1 0,1 0 1,0 0-1,0 0 0,1 0 0,-1 0 0,0 0 1,0 0-1,0 0 0,1-1 0,-1 1 0,1 0 1,-1 0-1,1-1 0,-1 1 0,1 0 0,0-1 1,-1 1-1,1 0 0,0-1 0,0 1 1,0 0-1,0-1 0,1-1 0,3-51-4442,12 11 41,7-6-1633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848"/>
    </inkml:context>
    <inkml:brush xml:id="br0">
      <inkml:brushProperty name="width" value="0.025" units="cm"/>
      <inkml:brushProperty name="height" value="0.025" units="cm"/>
    </inkml:brush>
  </inkml:definitions>
  <inkml:trace contextRef="#ctx0" brushRef="#br0">70 1 17104,'0'0'5178,"0"9"-4126,2 15-663,1-1 0,1 1-1,1-1 1,1-1 0,17 44-1,62 117-643,-58-129-1085,-27-53 1148,1-1-1,-1 0 1,0 1 0,1-1 0,-1 1 0,0-1 0,1 1-1,-1-1 1,0 1 0,0-1 0,1 1 0,-1 0 0,0-1-1,0 1 1,0-1 0,0 1 0,0-1 0,0 1 0,0 0-1,0-1 1,0 1 0,0-1 0,0 1 0,0 0 0,0-1-1,0 1 1,-1-1 0,1 1 0,-14-8-3336,-19-23 1135,-27-35 3451,-46-51 8379,104 114-9214,1 1-1,0-1 1,-1 1-1,1-1 0,0 1 1,0-1-1,0 0 0,0 0 1,0 1-1,1-1 0,-1 0 1,1 0-1,-1-3 0,1 5-172,0-1 0,0 0 0,0 1 0,0-1-1,0 1 1,0-1 0,1 0 0,-1 1 0,0-1-1,1 1 1,-1-1 0,0 1 0,1-1 0,-1 1 0,0-1-1,1 1 1,-1 0 0,1-1 0,-1 1 0,1 0 0,-1-1-1,1 1 1,-1 0 0,1-1 0,0 1 0,-1 0-1,1 0 1,0 0 0,7-2-10,0 1 0,0 0 0,0 1 1,0 0-1,10 1 0,4 0-98,82-5-3951,-48-7-1730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6.486"/>
    </inkml:context>
    <inkml:brush xml:id="br0">
      <inkml:brushProperty name="width" value="0.025" units="cm"/>
      <inkml:brushProperty name="height" value="0.025" units="cm"/>
    </inkml:brush>
  </inkml:definitions>
  <inkml:trace contextRef="#ctx0" brushRef="#br0">146 140 15086,'0'0'9636,"-8"-5"-8825,6 3-781,-1 0 0,1 1-1,-1-1 1,0 1-1,1 0 1,-1 0-1,0 0 1,0 0-1,0 0 1,-5 0-1,5 2-24,1-1 0,-1 1 0,1 0-1,-1-1 1,1 1 0,0 0 0,-1 1 0,1-1-1,0 0 1,0 1 0,0-1 0,0 1 0,0 0-1,0 0 1,0 0 0,1 0 0,-4 4 0,-4 5 9,3-5-12,0 1-1,0 0 0,1 0 0,0 0 0,1 1 0,-1-1 1,1 1-1,1 0 0,-4 11 0,7-19-10,0 1 0,0-1 1,1 1-1,-1-1 0,0 0 0,0 1 0,1-1 0,-1 0 0,0 1 0,1-1 0,-1 0 0,0 0 0,1 1 1,-1-1-1,0 0 0,1 0 0,-1 0 0,1 1 0,-1-1 0,1 0 0,-1 0 0,0 0 0,1 0 0,-1 0 1,1 0-1,-1 0 0,1 0 0,-1 0 0,1 0 0,-1 0 0,0 0 0,1 0 0,-1 0 0,1-1 1,-1 1-1,0 0 0,1 0 0,-1 0 0,1-1 0,-1 1 0,1 0 0,22-8-106,-21 7 92,5-2-23,0 1-1,0 0 1,0 0 0,0 0 0,0 1-1,1 0 1,-1 0 0,0 1 0,1 0 0,-1 0-1,0 1 1,1 0 0,-1 0 0,0 1-1,0 0 1,10 4 0,-8-2 13,-1 1 0,1 0-1,-1 1 1,0 0 0,-1 0 0,0 0-1,0 1 1,0 0 0,0 1-1,-1-1 1,6 11 0,-1 1 138,-1 0 1,0 1-1,-2 0 0,0 1 0,-1 0 1,-1 0-1,-1 1 0,-1-1 0,-1 1 1,0 31-1,-3-43 231,0 0-1,-1 0 1,0-1-1,-1 1 1,-4 15-1,6-23-279,0-1 0,-1 1 0,0-1-1,1 1 1,-1-1 0,0 1 0,1-1 0,-1 0 0,0 1 0,0-1 0,0 0-1,0 0 1,0 1 0,-1-1 0,1 0 0,0 0 0,-1 0 0,1-1-1,0 1 1,-1 0 0,1 0 0,-1-1 0,1 1 0,-1-1 0,1 1 0,-1-1-1,1 0 1,-1 1 0,0-1 0,1 0 0,-1 0 0,0 0 0,1 0-1,-1-1 1,1 1 0,-1 0 0,1-1 0,-1 1 0,0-1 0,1 1 0,0-1-1,-1 0 1,1 0 0,-2-1 0,-2-1-35,0-1 0,1 0 0,-1 0-1,1 0 1,0-1 0,0 1 0,1-1 0,-1 0 0,1 0 0,0 0-1,0-1 1,1 1 0,0-1 0,0 1 0,-2-8 0,-1-5-191,1-1-1,0 1 1,-1-31 0,4 38 38,1 0 1,1 0-1,0 0 0,0 1 1,1-1-1,0 0 0,1 1 0,0-1 1,7-14-1,-2 10 72,0 2 0,1-1 0,0 1 1,1 0-1,21-20 0,33-27 57,-39 38 18,-1-1 1,-1-1-1,25-34 0,-46 55 13,0-1 0,0 1-1,0-1 1,0 1-1,0-1 1,-1 1-1,0-1 1,0 0 0,0 0-1,0 0 1,0 0-1,-1-4 1,0 7 10,0-1 1,0 1-1,-1 0 0,1-1 1,0 1-1,-1 0 0,1 0 1,-1-1-1,0 1 0,1 0 1,-1 0-1,0 0 1,0 0-1,0 0 0,0 0 1,0 0-1,0 0 0,0 0 1,0 0-1,0 0 0,0 1 1,0-1-1,0 0 1,-1 1-1,1-1 0,0 1 1,0 0-1,-1-1 0,1 1 1,0 0-1,-1 0 0,1 0 1,-1 0-1,1 0 0,0 0 1,-3 0-1,-1 0-4,0 1-1,0-1 1,-1 1-1,1 0 1,0 0-1,0 1 0,0 0 1,0 0-1,1 0 1,-1 0-1,0 1 1,1-1-1,0 1 1,-1 0-1,1 1 1,0-1-1,1 1 1,-1 0-1,1-1 1,-1 2-1,1-1 1,0 0-1,-2 6 0,1-2-34,0 0-1,0 0 0,1 0 1,0 0-1,1 1 0,0-1 1,0 1-1,1-1 0,0 1 0,1 0 1,0 0-1,0 0 0,2 11 1,-2-17 5,1 0 1,0 0 0,0 0 0,0 1 0,0-1-1,1 0 1,-1 0 0,1 0 0,-1-1 0,1 1-1,0 0 1,0-1 0,1 1 0,-1-1 0,0 1-1,1-1 1,-1 0 0,4 2 0,-1-2-141,1 1 1,-1-1-1,0 0 0,1 0 1,0 0-1,-1-1 1,1 0-1,0 0 1,10 0-1,-4-1-794,0 0 0,0-1 0,0-1 0,-1 0 0,1 0 0,0-1 0,-1-1 0,0 0 0,18-8 0,18-18-5412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7.188"/>
    </inkml:context>
    <inkml:brush xml:id="br0">
      <inkml:brushProperty name="width" value="0.025" units="cm"/>
      <inkml:brushProperty name="height" value="0.025" units="cm"/>
    </inkml:brush>
  </inkml:definitions>
  <inkml:trace contextRef="#ctx0" brushRef="#br0">114 55 17392,'0'0'2467,"-10"3"-65,5-1-2239,-1 0 0,1 0 1,-1 1-1,1 0 0,0 0 0,0 0 0,0 1 0,0 0 1,1 0-1,-1 0 0,1 0 0,0 1 0,0-1 0,1 1 1,-1 0-1,1 0 0,0 1 0,1-1 0,-1 0 0,1 1 1,0 0-1,-2 8 0,2-5-53,-1 0-1,2 1 1,-1-1 0,1 0 0,1 1 0,0-1-1,1 12 1,-1-19-103,0 1 1,1-1-1,-1 0 0,1 0 1,0 0-1,-1 0 0,1 0 0,0 0 1,0 0-1,0-1 0,0 1 1,1 0-1,-1 0 0,0-1 0,1 1 1,-1-1-1,1 1 0,0-1 1,-1 0-1,1 1 0,0-1 0,0 0 1,0 0-1,0-1 0,0 1 1,0 0-1,0 0 0,0-1 0,0 1 1,0-1-1,0 0 0,0 0 1,1 0-1,-1 0 0,0 0 0,4-1 1,1 0 18,-1-1 0,1 0 0,-1 0-1,0-1 1,1 0 0,-1 0 0,0-1 0,-1 1 0,1-1 0,-1 0 0,1-1 0,-1 1 0,-1-1 0,1 0 0,-1-1 0,0 1 0,7-11 0,-4 5-8,0-1 1,0 0 0,-1-1-1,-1 0 1,0 0 0,0 0 0,-2 0-1,3-14 1,-5-16 24,-6 25-69,4 17 20,1 1 0,-1 0 0,1 0 0,0 0 0,-1-1 0,1 1 0,-1 0 0,1 0 0,-1 0-1,1 0 1,0 0 0,-1 0 0,1 0 0,-1 0 0,1 0 0,-1 0 0,1 0 0,0 0 0,-1 0 0,1 0 0,-1 0 0,1 1 0,-1-1-1,1 0 1,0 0 0,-1 0 0,1 1 0,-1-1 0,1 0 0,0 1 0,-1-1 0,1 0 0,0 0 0,0 1 0,-1-1 0,1 1-1,0-1 1,-4 5-19,2-1 0,-1 1 0,0-1 0,1 1-1,0 0 1,0 0 0,0 0 0,1 0-1,-2 10 1,-7 51 27,10-57 1,-2 1 79,2 1-1,-1-1 0,1 1 1,1-1-1,2 14 1,-3-23-71,0 1 0,1-1 0,-1 1 0,0-1 0,1 1 0,0-1 1,-1 0-1,1 1 0,0-1 0,0 0 0,0 0 0,0 1 0,0-1 0,0 0 1,0 0-1,0 0 0,0 0 0,0 0 0,1-1 0,-1 1 0,0 0 0,1 0 1,-1-1-1,0 1 0,1-1 0,-1 1 0,1-1 0,-1 0 0,1 0 0,-1 1 1,1-1-1,-1 0 0,1 0 0,-1 0 0,1-1 0,-1 1 0,1 0 1,-1-1-1,1 1 0,-1-1 0,1 1 0,-1-1 0,0 1 0,3-3 0,4-1-54,1-1 0,-1 0 0,0 0 0,-1-1 0,1 0 0,-1-1 0,-1 1 0,1-1 0,-1-1 0,10-13 0,-10 12-132,0-1 0,0 0-1,0 0 1,-2-1 0,1 1 0,-1-1 0,-1 0 0,4-19 0,-7 15 268,-6 22-152,-5 25 57,10-22 72,-1 0 1,1 0 0,1 0 0,0 0-1,0 1 1,1-1 0,3 14 0,-4-21-39,1-1 1,0 0 0,0 1-1,0-1 1,0 0-1,0 0 1,1 0 0,-1 0-1,1 0 1,-1 0-1,1 0 1,0 0 0,0-1-1,0 1 1,0-1 0,0 1-1,0-1 1,0 0-1,0 0 1,1 0 0,-1 0-1,0 0 1,1 0-1,-1-1 1,0 1 0,1-1-1,-1 1 1,1-1 0,-1 0-1,1 0 1,-1 0-1,1-1 1,-1 1 0,1-1-1,3 0 1,4-2 100,-1 0 1,0 0-1,0-1 0,0 0 1,0-1-1,0 0 0,-1 0 1,0-1-1,0 0 1,-1 0-1,8-9 0,-3 3-125,0 0 1,-1-1-1,-1-1 0,0 0 0,13-24 0,-21 34-44,-1 0 0,1-1-1,-1 1 1,0 0-1,0-1 1,0 1-1,-1-1 1,0 0 0,0-5-1,0 10 23,0-1 0,0 1 1,0 0-1,0-1 0,0 1 0,0-1 0,0 1 1,0-1-1,0 1 0,0 0 0,-1-1 0,1 1 0,0-1 1,0 1-1,0 0 0,-1-1 0,1 1 0,0 0 0,0-1 1,-1 1-1,1 0 0,0-1 0,-1 1 0,1 0 1,0 0-1,-1-1 0,1 1 0,-1 0 0,1 0 0,0 0 1,-1-1-1,0 1 0,0 1-1,-1-1 1,1 1 0,0-1-1,-1 1 1,1 0-1,0 0 1,0 0-1,-1 0 1,1 0-1,0 0 1,0 0 0,0 0-1,0 0 1,0 0-1,-1 2 1,-4 6 74,1 0 1,-1 1-1,1-1 1,1 1-1,0 0 1,0 0-1,1 0 1,0 1-1,1-1 1,0 1-1,0 20 1,2-31-42,0 1 1,0-1-1,0 1 1,0-1-1,0 1 1,0-1-1,1 0 0,-1 1 1,0-1-1,0 1 1,0-1-1,1 0 1,-1 1-1,0-1 1,1 0-1,-1 1 1,0-1-1,1 0 1,-1 1-1,0-1 0,1 0 1,-1 0-1,0 1 1,1-1-1,-1 0 1,1 0-1,-1 0 1,0 0-1,1 1 1,-1-1-1,1 0 1,-1 0-1,1 0 1,-1 0-1,1 0 0,-1 0 1,1 0-1,-1 0 1,0 0-1,1-1 1,-1 1-1,1 0 1,-1 0-1,1 0 1,-1 0-1,0-1 1,1 1-1,-1 0 0,0 0 1,1-1-1,0 1 1,21-14 409,20-32-164,-40 42-360,1 1 1,-1-1-1,1 0 1,-1 0-1,0 1 0,-1-1 1,1-1-1,-1 1 1,1 0-1,-1 0 1,0-9-1,-27 58-5185,3-12-2028,9-20-310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7.763"/>
    </inkml:context>
    <inkml:brush xml:id="br0">
      <inkml:brushProperty name="width" value="0.025" units="cm"/>
      <inkml:brushProperty name="height" value="0.025" units="cm"/>
    </inkml:brush>
  </inkml:definitions>
  <inkml:trace contextRef="#ctx0" brushRef="#br0">6 0 10282,'0'0'13906,"0"13"-13404,-2 4-286,-1 33 1141,4 92 1,-1-141-1352,0-1 0,0 0 1,0 1-1,0-1 0,0 0 1,0 0-1,0 1 0,1-1 0,-1 0 1,0 1-1,0-1 0,0 0 1,0 0-1,0 1 0,1-1 0,-1 0 1,0 0-1,0 1 0,1-1 1,-1 0-1,0 0 0,0 0 0,1 0 1,-1 1-1,0-1 0,0 0 1,1 0-1,-1 0 0,0 0 1,1 0-1,-1 0 0,0 0 0,0 0 1,1 0-1,-1 0 0,0 0 1,1 0-1,-1 0 0,0 0 0,1 0 1,-1 0-1,0 0 0,0 0 1,1 0-1,-1 0 0,0 0 0,1 0 1,-1-1-1,0 1 0,0 0 1,1 0-1,-1 0 0,0-1 0,14-10 157,37-85 55,-56 158-114,1-8-1202,5-19-3854,0-28-531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8.506"/>
    </inkml:context>
    <inkml:brush xml:id="br0">
      <inkml:brushProperty name="width" value="0.025" units="cm"/>
      <inkml:brushProperty name="height" value="0.025" units="cm"/>
    </inkml:brush>
  </inkml:definitions>
  <inkml:trace contextRef="#ctx0" brushRef="#br0">163 1 5349,'0'0'22053,"-11"4"-21455,1 1-560,0 0 0,0 0 0,1 1-1,0 1 1,0-1 0,0 1 0,1 1 0,0 0 0,-13 16 0,10-11-26,6-8-6,1 1 0,-1-1-1,1 1 1,0 0 0,0 0 0,1 0 0,-5 13 0,8-19-17,1 1 1,-1-1-1,0 1 1,1-1-1,-1 0 1,0 1-1,1-1 1,-1 0-1,1 1 1,-1-1-1,1 0 1,-1 0-1,0 1 1,1-1-1,-1 0 1,1 0-1,-1 0 1,1 0-1,-1 0 1,1 0-1,-1 0 1,1 0-1,0 0 1,-1 0-1,1 0 1,-1 0-1,1 0 1,-1 0-1,1 0 1,-1 0-1,1-1 1,-1 1-1,1 0 1,21-5-183,10-5 9,-11 2-27,0 1 1,1 1-1,-1 1 0,1 1 1,1 1-1,-1 1 1,25 0-1,-46 2 217,1 0-1,0 0 0,0 0 0,0 0 1,0 0-1,-1 1 0,1-1 1,0 0-1,0 1 0,-1-1 0,1 1 1,0 0-1,-1 0 0,1 0 1,-1 0-1,1 0 0,-1 0 0,1 0 1,-1 0-1,0 0 0,1 1 0,-1-1 1,0 0-1,0 1 0,0-1 1,0 1-1,0 0 0,0-1 0,-1 1 1,1 0-1,0-1 0,-1 1 1,0 0-1,1 0 0,-1-1 0,0 1 1,0 0-1,0 0 0,0 0 1,0 0-1,0 1 0,-2 3 197,1 0 0,-1-1 1,1 1-1,-1-1 0,-1 0 0,1 1 0,-1-1 0,0 0 1,0 0-1,-1-1 0,-7 9 0,-1-1 379,-1-1-1,-1 1 0,-19 11 1,26-19-484,1 0 0,-1 0 0,1-1 0,-1 0 0,0-1 0,0 0 1,-1 0-1,1 0 0,0-1 0,-10 1 0,16-2-160,1 0 0,-1 0 0,0 0 1,1 0-1,-1 0 0,0 0 0,1-1 0,-1 1 0,1 0 0,-1 0 1,1 0-1,-1-1 0,1 1 0,-1 0 0,1-1 0,-1 1 1,1-1-1,-1 1 0,1 0 0,-1-1 0,1 1 0,0-1 0,-1 1 1,1-1-1,0 1 0,-1-1 0,1 0 0,0 1 0,0-1 0,0 1 1,-1-1-1,1 0 0,0 1 0,0-1 0,0 1 0,0-1 0,0 0 1,0 1-1,0-1 0,0 1 0,0-1 0,1 0 0,-1 1 1,0-1-1,0 1 0,0-1 0,1 0 0,-1 0 0,16-30-5041,9 3-1339,5-1-3204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8.863"/>
    </inkml:context>
    <inkml:brush xml:id="br0">
      <inkml:brushProperty name="width" value="0.025" units="cm"/>
      <inkml:brushProperty name="height" value="0.025" units="cm"/>
    </inkml:brush>
  </inkml:definitions>
  <inkml:trace contextRef="#ctx0" brushRef="#br0">113 7 19923,'0'0'2247,"-9"2"-255,3-1-1893,1 0 1,0 1 0,0 0-1,-1 0 1,2 0 0,-1 0 0,0 1-1,0 0 1,1 0 0,-1 0-1,1 0 1,0 1 0,0 0 0,0 0-1,1 0 1,-1 0 0,1 1-1,0-1 1,0 1 0,1 0 0,0-1-1,-1 1 1,1 1 0,1-1-1,-1 0 1,1 0 0,-1 8 0,1-11-100,1 1 0,0 0 0,-1-1 1,1 1-1,0-1 0,0 1 1,1 0-1,-1-1 0,1 1 1,-1-1-1,1 1 0,0-1 1,0 1-1,0-1 0,0 1 1,0-1-1,0 0 0,1 0 1,-1 1-1,1-1 0,0 0 1,-1 0-1,1-1 0,0 1 1,0 0-1,0-1 0,0 1 1,3 1-1,-1-2 22,0 0 0,0 0 0,0 0 0,0 0 0,0 0 0,0-1 0,0 0 0,0 0 0,0 0 0,0 0 0,0-1 0,0 0 0,0 1 0,0-1 0,0-1 0,0 1 0,6-4 0,-4 2 75,-1 0 0,1-1 0,-1 0 0,0 0-1,0-1 1,0 1 0,-1-1 0,0 0 0,0 0-1,0 0 1,0-1 0,-1 1 0,0-1 0,0 0 0,-1 0-1,1 0 1,-1 0 0,1-8 0,-3 11-30,1 1 0,-1-1 0,1 0 1,-1 0-1,0 0 0,0 0 0,-1 0 0,1 0 0,-1 0 1,1 0-1,-1 1 0,0-1 0,0 0 0,0 0 0,0 1 0,0-1 1,-3-2-1,2 2-71,0 1 0,-1 0 1,1 0-1,-1 0 0,1 0 0,-1 1 0,0-1 1,0 1-1,0 0 0,0-1 0,0 1 1,0 0-1,0 1 0,0-1 0,0 1 1,0-1-1,0 1 0,0 0 0,-5 0 1,2 0-410,-8 0-1748,7 3-3887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9.359"/>
    </inkml:context>
    <inkml:brush xml:id="br0">
      <inkml:brushProperty name="width" value="0.025" units="cm"/>
      <inkml:brushProperty name="height" value="0.025" units="cm"/>
    </inkml:brush>
  </inkml:definitions>
  <inkml:trace contextRef="#ctx0" brushRef="#br0">0 1 17200,'0'0'5830,"9"51"-5734,5-29-64,-2-4 0,0 0-1089,1-7-1121,-1-8-1185,2-3-2467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0.539"/>
    </inkml:context>
    <inkml:brush xml:id="br0">
      <inkml:brushProperty name="width" value="0.025" units="cm"/>
      <inkml:brushProperty name="height" value="0.025" units="cm"/>
    </inkml:brush>
  </inkml:definitions>
  <inkml:trace contextRef="#ctx0" brushRef="#br0">1 251 16015,'0'0'1991,"7"-8"-240,-2 2-1524,1 1 0,-1 0 1,1 1-1,-1-1 0,1 1 0,1 0 0,-1 1 0,13-6 0,-16 8-215,0 0 1,-1 0-1,1 1 1,0-1 0,0 1-1,-1-1 1,1 1-1,0 0 1,0 0-1,0 0 1,-1 1-1,1-1 1,0 1 0,0-1-1,0 1 1,-1 0-1,1 0 1,-1 0-1,1 0 1,-1 1-1,1-1 1,-1 1-1,1 0 1,-1-1 0,0 1-1,0 0 1,0 0-1,0 0 1,-1 1-1,1-1 1,2 4-1,-1 0 39,-1 0-1,1 0 0,-1 1 0,0-1 0,-1 1 1,0 0-1,0 0 0,0-1 0,-1 1 0,0 0 1,0 0-1,-1-1 0,1 1 0,-4 12 1,-1 40 1090,5-58-1140,1-1 1,-1 0-1,0 1 0,1-1 0,-1 1 0,0-1 0,1 0 0,-1 1 0,0-1 0,1 0 0,-1 0 0,0 1 0,1-1 0,-1 0 0,1 0 0,-1 0 0,1 1 0,-1-1 0,1 0 0,-1 0 0,0 0 0,1 0 0,-1 0 0,1 0 0,-1 0 0,1 0 0,-1 0 0,1 0 0,-1 0 0,1 0 0,-1 0 0,1-1 0,-1 1 0,0 0 0,1 0 0,-1 0 0,1-1 0,0 1 0,20-10 82,-11 1-1,0 0-1,0-1 0,-1-1 1,-1 0-1,0 0 0,0 0 1,-1-1-1,0 0 0,-1-1 1,-1 0-1,0 1 0,0-2 1,-1 1-1,-1 0 0,-1-1 1,2-14-1,-5 62-67,0-22 16,0 0 0,1 0-1,0 0 1,0-1 0,2 1 0,-1 0-1,2 0 1,-1-1 0,2 1 0,8 20 0,-12-31 40,1 1 0,0-1 1,0 1-1,0-1 1,0 1-1,0-1 0,1 0 1,-1 0-1,0 1 1,1-1-1,-1 0 0,0 0 1,1 0-1,-1 0 1,1-1-1,0 1 1,-1 0-1,1-1 0,0 1 1,-1-1-1,1 0 1,0 1-1,0-1 0,-1 0 1,1 0-1,2 0 1,0-1 52,-1 0 0,0 0 0,1-1 0,-1 1 0,0-1 0,0 0 0,0 0 0,0 0 0,0 0 0,-1 0 0,1-1 0,2-3 0,5-5 77,-1-1-1,0 0 1,-1 0-1,0-1 1,6-15-1,-9 15-129,0 0 1,-1-1-1,3-18 0,-6 27-49,0-1 1,-1 0-1,1 0 1,-1 0 0,0 0-1,0 1 1,-1-1-1,0 0 1,0 0 0,-3-9-1,3 14-24,1 0 0,0 0 0,0 0 0,-1 1 0,1-1 0,-1 0 0,1 0 1,-1 0-1,1 0 0,-1 1 0,1-1 0,-1 0 0,0 1 0,1-1 0,-1 0 0,0 1 0,0-1 0,1 1 0,-1-1 0,0 1 0,0-1 0,0 1 0,0 0 0,0-1 0,0 1 0,1 0 0,-1 0 0,0 0 0,0-1 0,0 1 1,0 0-1,0 0 0,0 1 0,0-1 0,0 0 0,0 0 0,0 0 0,0 1 0,0-1 0,1 0 0,-2 1 0,0 0-6,0 1 1,0-1-1,1 1 0,-1-1 0,0 1 1,1-1-1,0 1 0,-1 0 1,1 0-1,0 0 0,0 0 0,0-1 1,0 2-1,0-1 0,0 0 1,0 4-1,-1 24 166,7-22-35,8-16-38,-10 5-69,0-1 0,-1 1 0,0-1 0,1 1 0,-1-1 0,0 0 0,-1 0-1,1 0 1,-1 0 0,1 0 0,-1 0 0,-1 0 0,1-1 0,0-7 0,-19 65-234,18-48 223,0-1 0,0 0 0,0 0 0,1 1 0,-1-1 0,1 0 0,0 0 0,0 0 0,0 0 0,1 0 0,-1 0 0,1 0-1,0-1 1,0 1 0,1 0 0,4 5 0,2 0 5,0 0-1,1-1 1,1 0 0,12 8-1,-20-14-11,-2 0 11,1-1 0,-1 0 0,1 0-1,-1 0 1,1 0 0,-1 0 0,1 0 0,0 0 0,-1 0-1,1-1 1,0 1 0,0 0 0,-1-1 0,1 0 0,0 1-1,0-1 1,0 0 0,0 0 0,-1 0 0,1 0 0,0 0-1,0-1 1,0 1 0,0-1 0,-1 1 0,1-1 0,0 1 0,0-1-1,-1 0 1,1 0 0,0 0 0,-1 0 0,1 0 0,-1 0-1,0 0 1,1-1 0,-1 1 0,0-1 0,2-2 0,3-6 58,-1 1 0,-1-2 0,0 1 0,-1 0 0,5-20 0,-4 12-45,4-14-28,-2 0 0,4-47 0,-14 148-29,1-53 32,2 0-1,0 0 0,0 0 0,2 0 0,0 0 0,1 0 0,7 31 0,-8-45 7,-1 0 0,1 0 0,0 0 0,0 0-1,0-1 1,0 1 0,0 0 0,0-1 0,1 1-1,-1 0 1,0-1 0,1 0 0,-1 1 0,1-1-1,0 0 1,-1 0 0,1 1 0,0-1 0,0-1-1,0 1 1,0 0 0,0 0 0,0-1 0,0 1 0,0-1-1,0 0 1,0 1 0,0-1 0,0 0 0,0 0-1,0 0 1,0-1 0,0 1 0,0 0 0,0-1-1,0 1 1,0-1 0,0 0 0,0 0 0,-1 0-1,1 0 1,0 0 0,0 0 0,1-2 0,7-3 11,-1 0 0,-1 0 0,0-1 0,0-1 1,0 1-1,-1-1 0,8-11 0,-7 8 1,-1-1 0,0 0 0,-1 0 1,0-1-1,-1 0 0,-1 0 0,0 0 0,0 0 0,-1-1 0,-1 0 0,-1 1 0,1-1 1,-2-16-1,0 29-15,0 0 1,0 0-1,0 1 1,0-1-1,0 0 1,0 0 0,0 0-1,0 1 1,0-1-1,0 0 1,0 0-1,0 0 1,-1 1-1,1-1 1,0 0 0,-1 0-1,1 1 1,0-1-1,-1 0 1,1 1-1,-1-1 1,1 0 0,-1 1-1,1-1 1,-1 1-1,1-1 1,-1 1-1,0-1 1,1 1-1,-1-1 1,0 1 0,0 0-1,1-1 1,-1 1-1,0 0 1,0 0-1,1 0 1,-1-1-1,0 1 1,0 0 0,0 0-1,1 0 1,-1 0-1,0 0 1,0 0-1,1 1 1,-1-1 0,0 0-1,0 0 1,0 0-1,1 1 1,-2 0-1,0 0-12,-1 0-1,1 1 1,-1-1-1,1 1 0,0-1 1,0 1-1,0 0 1,0 0-1,0 0 0,0 1 1,0-1-1,1 0 1,-3 5-1,0 2 7,1 1 1,1 0-1,-1 0 1,2 0-1,-1 0 0,1 0 1,1 1-1,0-1 1,2 17-1,-2-24 7,0 1-1,1-1 1,0 0 0,0 1 0,0-1-1,0 0 1,0 1 0,1-1-1,-1 0 1,1 0 0,0 0 0,0 0-1,0 0 1,0-1 0,0 1 0,1-1-1,-1 1 1,1-1 0,0 0-1,0 0 1,0 0 0,0 0 0,0 0-1,0-1 1,0 1 0,0-1-1,1 0 1,-1 0 0,0 0 0,5 0-1,-2 0-129,-1-1 0,0 1-1,1-1 1,-1 0-1,0-1 1,0 1-1,1-1 1,-1 0 0,0 0-1,0-1 1,0 1-1,6-4 1,-9 4-274,0-1 0,0 1 0,0-1 1,0 1-1,0-1 0,0 0 0,-1 0 0,1 0 0,-1 0 1,1 0-1,0-3 0,0 1-865,0 0 0,-1 1 0,0-1 0,0 0 0,0-1 0,-1 1 0,1-8 0,0-21-13235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0.895"/>
    </inkml:context>
    <inkml:brush xml:id="br0">
      <inkml:brushProperty name="width" value="0.025" units="cm"/>
      <inkml:brushProperty name="height" value="0.025" units="cm"/>
    </inkml:brush>
  </inkml:definitions>
  <inkml:trace contextRef="#ctx0" brushRef="#br0">19 3 15118,'-13'-2'2691,"8"2"-769,5 2-801,5 11-1025,17 2-96,9 2-449,0-2-2658,7 1-4003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9.650"/>
    </inkml:context>
    <inkml:brush xml:id="br0">
      <inkml:brushProperty name="width" value="0.025" units="cm"/>
      <inkml:brushProperty name="height" value="0.025" units="cm"/>
    </inkml:brush>
  </inkml:definitions>
  <inkml:trace contextRef="#ctx0" brushRef="#br0">0 206 21652,'0'0'6022,"33"-69"-4677,12 45-191,12-5-290,11 0-703,5 6-97,0 5-225,-4 9-1504,-7 5-3524,-11 4-2562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1.253"/>
    </inkml:context>
    <inkml:brush xml:id="br0">
      <inkml:brushProperty name="width" value="0.025" units="cm"/>
      <inkml:brushProperty name="height" value="0.025" units="cm"/>
    </inkml:brush>
  </inkml:definitions>
  <inkml:trace contextRef="#ctx0" brushRef="#br0">65 307 16015,'0'0'2990,"-9"9"-316,6-5-2451,-2 1 104,0 0 0,0 1-1,1-1 1,0 1 0,0 0 0,0 0 0,1 0-1,-1 1 1,2-1 0,-1 1 0,1-1 0,0 1-1,0 0 1,-1 11 0,3-16-230,0 1-1,0 0 1,0-1-1,0 1 1,0 0 0,0-1-1,1 1 1,-1 0 0,1-1-1,0 1 1,0-1-1,0 1 1,0-1 0,0 1-1,0-1 1,1 0 0,-1 1-1,1-1 1,2 3-1,0-3-66,-1 0-1,0-1 0,0 0 1,0 1-1,1-1 1,-1 0-1,0-1 0,1 1 1,-1 0-1,1-1 0,-1 0 1,1 0-1,-1 0 1,1 0-1,4-2 0,-3 2-18,-1-1 0,1 0 0,0 0 0,0 0 0,-1-1 0,1 0 0,-1 0 0,1 0 0,-1 0 0,0-1 0,0 0 0,6-4 0,35-45 118,-8 7-86,-37 79-144,-1-12 277,1-14-110,-1 0-1,1 0 1,0 0 0,1 0-1,2 13 1,-3-19-44,0-1 1,1 0 0,-1 0-1,1 0 1,-1 1-1,1-1 1,0 0-1,0 0 1,-1 0-1,1 0 1,0 0 0,0 0-1,0 0 1,0-1-1,0 1 1,0 0-1,0 0 1,0-1-1,0 1 1,1 0 0,-1-1-1,0 0 1,0 1-1,0-1 1,1 1-1,-1-1 1,0 0-1,1 0 1,-1 0-1,0 0 1,1 0 0,-1 0-1,0 0 1,0 0-1,1-1 1,-1 1-1,0 0 1,0-1-1,1 1 1,1-2 0,8-3 53,-1 0 1,1 0-1,-1-2 1,0 1 0,0-1-1,-1-1 1,0 1-1,14-16 1,-15 14-492,0 1 0,1 0 1,0 0-1,0 1 0,1 1 1,0-1-1,0 1 0,21-8 1,-30 13 375,0 1 0,0 0 0,0 0 0,0 0 0,0 0 0,0 0 0,0 0 0,0 0 0,0 1 0,0-1 0,0 0 0,0 0 0,0 1 0,0-1 0,0 1 0,0-1 0,0 1 0,0-1 0,-1 1 0,1-1 0,0 1 0,0 0 0,-1-1 0,1 1 0,0 0 0,-1 0 0,1-1 0,-1 1 0,1 0 0,-1 0 0,1 0 0,-1 0 0,0 0 0,1 0 0,-1 0 0,0 0 0,0 0 0,0 0 0,0 0 0,0 0 0,0 0 0,0 0 0,0 1 0,-1 58 983,0-44-968,0 46-13,11-86-17489</inkml:trace>
  <inkml:trace contextRef="#ctx0" brushRef="#br0" timeOffset="1">434 1 24311,'0'0'769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108"/>
    </inkml:context>
    <inkml:brush xml:id="br0">
      <inkml:brushProperty name="width" value="0.025" units="cm"/>
      <inkml:brushProperty name="height" value="0.025" units="cm"/>
    </inkml:brush>
  </inkml:definitions>
  <inkml:trace contextRef="#ctx0" brushRef="#br0">1 271 993,'5'-14'8018,"4"-14"-5943,10-28 1159,-4 19 2017,-12 42-134,-1 16-3837,0 26-748,-3 64 1259,4 140-64,-3-249-1713,0 0-1,0 0 1,0 0 0,0 0 0,0 0-1,1-1 1,-1 1 0,1 0 0,-1 0 0,1 0-1,0 0 1,0 0 0,0-1 0,0 1 0,0 0-1,0-1 1,0 1 0,0-1 0,1 1 0,-1-1-1,0 1 1,1-1 0,-1 0 0,1 0 0,2 2-1,-2-3 13,0 0 0,0-1-1,0 1 1,-1 0 0,1-1 0,0 0-1,0 1 1,-1-1 0,1 0-1,0 0 1,-1 0 0,1 0-1,-1 0 1,1 0 0,-1 0 0,0 0-1,0 0 1,1-1 0,-1 1-1,0-1 1,0 1 0,0-1 0,0 1-1,0-1 1,-1 0 0,1 1-1,0-4 1,9-16 40,-2-1 0,-1 0 0,-1-1 0,-1 1 0,0-1 0,-2 0 1,0-39-1,-2 26-99,-3 0-1,-1 1 1,-1-1 0,-12-43 0,13 69-26,3 4 30,-1 0-1,-1 0 0,1 1 0,-1-1 1,0 0-1,-1 1 0,1-1 0,-1 1 1,0 0-1,0 0 0,0 0 0,-1 0 1,-6-6-1,9 11 23,0 0 0,1 0-1,-1 0 1,1 0 0,-1 0 0,1 0-1,-1 0 1,1 0 0,-1 0 0,1 1 0,-1-1-1,1 0 1,-1 0 0,1 1 0,-1-1-1,1 0 1,-1 0 0,1 1 0,-1-1-1,1 0 1,0 1 0,-1-1 0,1 1 0,0-1-1,-1 1 1,1-1 0,0 0 0,0 1-1,-1-1 1,1 1 0,0-1 0,0 1 0,0 0-1,0-1 1,-1 1 0,1-1 0,0 1-1,0-1 1,0 1 0,0-1 0,0 1 0,0-1-1,1 1 1,-1-1 0,0 2 0,-2 30-141,2-30 137,-1 13 0,2 0-1,0 1 1,0-1 0,2 0 0,0 0 0,6 19 0,-8-31 29,0 1 1,0-1 0,0 0 0,1 0 0,-1-1 0,1 1 0,0 0-1,0 0 1,0-1 0,0 1 0,0-1 0,1 0 0,-1 1-1,1-1 1,-1 0 0,1-1 0,0 1 0,0 0 0,0-1 0,0 0-1,0 1 1,0-1 0,0 0 0,0-1 0,0 1 0,1 0 0,-1-1-1,0 0 1,0 0 0,1 0 0,-1 0 0,0 0 0,0-1 0,1 0-1,-1 1 1,5-3 0,-1 0 31,0 0-1,0-1 0,0 1 1,-1-2-1,0 1 1,0-1-1,0 1 0,0-2 1,-1 1-1,1-1 1,-2 1-1,1-1 0,-1-1 1,1 1-1,-2-1 1,1 1-1,3-10 0,0 0-9,-1-1 0,0 1 0,-2-1 0,0 0 0,0 0 0,1-27 0,-5 17 19,-1 20-247,-3 14 110,-2 16-8,1 240 25,5-231 74,0-24 2,1-1 1,-1 1 0,1-1 0,1 1 0,-1-1 0,1 0 0,1 0-1,-1 0 1,4 7 0,-5-12-2,0-1-1,0 1 1,0-1 0,0 0-1,1 1 1,-1-1 0,0 0 0,0 0-1,1 0 1,-1 0 0,1 0-1,-1 0 1,1 0 0,-1 0-1,1 0 1,0-1 0,2 1-1,-1 0 11,-1-1-1,1 0 1,-1 0-1,1-1 0,-1 1 1,1 0-1,-1-1 1,1 0-1,-1 1 0,1-1 1,-1 0-1,1 0 1,-1-1-1,0 1 1,4-3-1,3-3-17,-1-1 0,1 0 0,-1 0 0,-1-1 0,0 0 0,0 0 0,0-1 0,-1 0 0,6-14 0,-6 11-7,0 0-1,0-1 1,-2 0-1,0 0 1,0 0-1,-1 0 1,0-17-1,-8 104 2,1-37 0,2 1 0,3 52 0,-1-86-198,0 0 0,1 0 0,0 0 1,-1 0-1,1 0 0,0 0 0,1 0 0,-1 0 0,0-1 0,1 1 0,0 0 1,-1-1-1,1 1 0,0-1 0,0 0 0,0 0 0,1 0 0,2 2 0,-4-3 3,0 0 1,1-1-1,-1 1 0,1-1 0,-1 1 0,1-1 0,0 0 0,-1 1 0,1-1 0,-1 0 0,1 0 0,0 0 0,-1 0 0,1-1 0,-1 1 0,1 0 0,-1-1 0,1 1 0,-1-1 0,1 1 0,-1-1 0,1 0 0,-1 1 0,0-1 0,1 0 0,-1 0 0,0 0 0,0 0 1,1 0-1,-1 0 0,0-1 0,0 1 0,0 0 0,-1-1 0,3-1 0,15-30-7637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497"/>
    </inkml:context>
    <inkml:brush xml:id="br0">
      <inkml:brushProperty name="width" value="0.025" units="cm"/>
      <inkml:brushProperty name="height" value="0.025" units="cm"/>
    </inkml:brush>
  </inkml:definitions>
  <inkml:trace contextRef="#ctx0" brushRef="#br0">9 1 15022,'0'0'3438,"-1"11"-1746,-4 44-711,3-1 0,1 1 0,4 0 0,1 0 0,3-1 0,2 0 0,19 59 0,-13-84-641,-15-29-317,0 1-1,1-1 0,-1 0 0,0 0 0,1 1 1,-1-1-1,0 0 0,1 0 0,-1 0 0,0 1 1,1-1-1,-1 0 0,1 0 0,-1 0 0,0 0 1,1 0-1,-1 0 0,0 0 0,1 0 0,-1 0 1,1 0-1,-1 0 0,0 0 0,1 0 0,-1 0 1,1 0-1,-1 0 0,0-1 0,1 1 0,-1 0 1,0 0-1,1 0 0,-1 0 0,0-1 0,1 1 1,-1-1-1,4-4 95,-1 0 0,1 0 0,-1 0 1,-1-1-1,1 0 0,2-9 0,-3 11-199,1-3 122,18-45-282,-1-1 1,-3-1-1,-2-1 0,8-62 0,-23 88 376,0 28-44,6 38-4184,-6-36 3650,0 0 0,0 1-1,1-1 1,-1 0 0,0 1 0,0-1 0,-1 1 0,1-1-1,0 0 1,0 1 0,-1-1 0,1 0 0,-1 0 0,1 1 0,-1-1-1,1 0 1,-1 0 0,0 0 0,0 0 0,1 1 0,-1-1-1,0 0 1,0 0 0,0-1 0,0 1 0,0 0 0,0 0 0,-1 0-1,-1 0 1,-14 8-7761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846"/>
    </inkml:context>
    <inkml:brush xml:id="br0">
      <inkml:brushProperty name="width" value="0.025" units="cm"/>
      <inkml:brushProperty name="height" value="0.025" units="cm"/>
    </inkml:brush>
  </inkml:definitions>
  <inkml:trace contextRef="#ctx0" brushRef="#br0">0 0 3555,'0'0'14830,"2"54"-11915,8-49-1217,5-3-385,2-2-416,2 0-737,2 0-128,-3 0-609,-3 0-1440,-4 0-1603,1 0-1761,-6-9-4484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3.243"/>
    </inkml:context>
    <inkml:brush xml:id="br0">
      <inkml:brushProperty name="width" value="0.025" units="cm"/>
      <inkml:brushProperty name="height" value="0.025" units="cm"/>
    </inkml:brush>
  </inkml:definitions>
  <inkml:trace contextRef="#ctx0" brushRef="#br0">39 54 19026,'-1'8'1740,"-4"20"-244,2 1-1,0 31 1,3-49-1309,0-1 0,1 0 0,1 1 0,-1-1 0,1 0 0,1 0 1,0 0-1,1 0 0,-1-1 0,7 11 0,-9-18-184,-1-1 1,0 0-1,1 0 0,0 0 1,-1 0-1,1 0 0,-1 0 1,1 0-1,0 0 0,0 0 1,0 0-1,0-1 0,0 1 1,-1 0-1,1-1 0,1 1 1,-1 0-1,0-1 0,0 1 1,0-1-1,0 1 0,0-1 1,0 0-1,0 0 0,1 1 0,1-1 1,-2-1-108,0 0 0,0 1 1,0-1-1,0 0 0,-1 0 0,1 0 1,0 0-1,0 0 0,-1 0 0,1 0 1,-1 0-1,1-1 0,-1 1 1,1 0-1,-1 0 0,0 0 0,0-1 1,1 1-1,-1 0 0,0 0 0,0 0 1,0-1-1,0 1 0,-1-1 0,0-6-455,0 0-1,0 0 0,-1 1 0,0-1 1,0 1-1,-1-1 0,0 1 0,-6-11 1,-38-58-3152,32 53 2893,8 12 1580,10 14 1628,18 19 143,-15-19-2305,-1 0-1,1 0 0,-1 0 1,1 0-1,0-1 0,0 0 1,0 0-1,8 1 0,-7-2-736,1 0-1,-1-1 1,1 0-1,-1 0 1,1-1-1,-1 0 1,1 0-1,-1-1 1,0 0-1,12-4 1,-11 2-309,1 0 0,-1 0-1,1-1 1,-1 0 0,-1-1 0,1 0 0,-1 0 0,8-9 0,-10 9 638,1-1 0,-1 1 0,0-2 1,-1 1-1,6-11 0,-3-8 2082,-7 25-1731,0 1 1,0 0-1,-1 0 1,1-1-1,0 1 0,0 0 1,0-1-1,0 1 1,0 0-1,0 0 0,0-1 1,0 1-1,-1 0 1,1-1-1,0 1 0,0 0 1,0 0-1,-1 0 1,1-1-1,0 1 0,0 0 1,0 0-1,-1 0 1,1-1-1,0 1 0,-1 0 1,1 0-1,0 0 1,0 0-1,-1 0 0,1 0 1,0 0-1,-1 0 0,1 0 1,0-1-1,0 1 1,-1 1-1,-19 9 6392,7 7-7117,6-6 958,1 0 0,0 0 0,1 1 0,0 0 0,1 0 1,1 1-1,0-1 0,0 1 0,1 0 0,0-1 0,2 1 0,0 22 0,0-33-375,0 1 0,0-1 0,1 0 1,-1 0-1,1 0 0,-1 1 0,1-1 0,0 0 0,-1 0 0,1 0 1,0 0-1,1 0 0,-1 0 0,0 0 0,0-1 0,1 1 0,-1 0 0,1-1 1,0 1-1,-1-1 0,1 0 0,0 1 0,0-1 0,0 0 0,0 0 1,0 0-1,0 0 0,0 0 0,0-1 0,0 1 0,1-1 0,-1 1 0,0-1 1,0 0-1,0 0 0,1 0 0,-1 0 0,0 0 0,0-1 0,1 1 1,-1 0-1,2-2 0,3 1 17,-1-1-1,1 0 1,0-1 0,-1 1-1,0-1 1,0 0 0,0-1 0,0 0-1,0 0 1,-1 0 0,1 0-1,7-9 1,-8 6-8,0 0 0,-1 0 0,0-1 0,0 1 0,-1-1 0,1 0 0,-2 0 0,1 0 0,-1-1 0,2-14 0,-4 20-26,1 0 1,-1 1-1,0-1 1,0 1-1,0-1 1,-1 0-1,1 1 0,-1-1 1,1 1-1,-1-1 1,0 1-1,0-1 0,0 1 1,0 0-1,0-1 1,-1 1-1,1 0 1,-1 0-1,1 0 0,-1 0 1,0 0-1,0 0 1,0 0-1,0 1 0,0-1 1,0 1-1,0 0 1,-1-1-1,1 1 1,0 0-1,-1 0 0,1 0 1,-1 1-1,1-1 1,-1 1-1,1-1 0,-1 1 1,-2 0-1,-1-1 23,0 1-1,0 0 1,0 0-1,1 0 1,-1 1-1,-9 2 0,-5 8-1611,19-9 1142,0-1 0,1 0 0,-1 0 0,0 1 0,0-1-1,1 1 1,-1-1 0,1 0 0,-1 1 0,1-1 0,0 1-1,0-1 1,-1 1 0,1 2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5.526"/>
    </inkml:context>
    <inkml:brush xml:id="br0">
      <inkml:brushProperty name="width" value="0.025" units="cm"/>
      <inkml:brushProperty name="height" value="0.025" units="cm"/>
    </inkml:brush>
  </inkml:definitions>
  <inkml:trace contextRef="#ctx0" brushRef="#br0">211 134 9353,'1'-6'964,"1"-1"1,-1 1 0,-1-1-1,1 1 1,-1-1-1,0 1 1,0-1 0,-1 1-1,0-1 1,-3-10-1,3 15-792,0 0 1,0 0-1,-1 0 0,1 0 0,0 0 0,-1 0 0,1 0 1,-1 0-1,0 1 0,0-1 0,1 1 0,-1-1 0,0 1 0,0 0 1,0 0-1,-1 0 0,1 0 0,0 0 0,0 0 0,0 1 0,-1-1 1,1 1-1,0-1 0,-1 1 0,1 0 0,0 0 0,-1 0 1,1 0-1,0 0 0,-1 1 0,1-1 0,0 1 0,-3 0 0,-1 1-108,0 1 0,0 0-1,0-1 1,0 2-1,1-1 1,-1 1-1,1 0 1,0 0 0,0 0-1,0 0 1,1 1-1,0 0 1,-1 0-1,2 1 1,-1-1 0,1 1-1,-1-1 1,-2 9-1,-2 4 4,0 0 0,1 1 0,1 0 0,-7 37 0,11-47 5,1 0-1,0 0 0,1 0 1,0 0-1,0 0 0,3 13 0,-3-20-62,0-1 0,1 1 0,-1 0 0,1-1 0,0 1 0,-1-1 0,1 1 0,0-1 0,0 1 0,0-1 0,0 0 0,0 1 0,0-1 0,1 0 0,-1 0 0,0 0 0,1 0 0,-1 0 0,0 0 0,1 0 0,-1-1 0,1 1 0,0 0-1,-1-1 1,1 1 0,0-1 0,-1 1 0,1-1 0,0 0 0,-1 0 0,1 0 0,0 0 0,-1 0 0,1 0 0,0 0 0,-1-1 0,1 1 0,0-1 0,-1 1 0,1-1 0,2-1 0,3-1 23,1 0 0,-1-1 0,0 0 0,0 0 0,0-1-1,0 0 1,-1 0 0,0-1 0,0 1 0,9-14 0,3-3 35,25-45 0,-35 54-62,-1 0-1,-1-1 1,0 0-1,-1 0 0,-1 0 1,0 0-1,0-1 0,-2 1 1,0-1-1,0-17 1,-2 31-3,0 0 0,0 0 0,0 0 0,0 0 0,0 0 0,0 0 0,0 0 0,0 0 0,-1 0 0,1 1 0,0-1 0,-1 0 0,1 0 0,0 0 0,-1 0 0,0 0 0,1 0 0,-2 0 0,-11 1-30,11 1 18,-1 1-1,1 0 0,0-1 1,-1 1-1,1 0 0,0 0 1,0 0-1,1 1 0,-1-1 1,0 0-1,-1 4 0,-4 11 6,2 1 1,0 0-1,1 0 0,0 0 0,2 0 0,0 0 0,1 1 1,0-1-1,5 33 0,-4-48 8,0-1 0,1 1-1,-1 0 1,1-1 0,0 1 0,-1 0 0,1-1-1,0 1 1,1-1 0,-1 1 0,0-1-1,1 0 1,-1 1 0,1-1 0,0 0 0,0 0-1,0 0 1,0 0 0,0 0 0,0-1-1,0 1 1,1-1 0,2 2 0,-3-2 2,1-1 1,-1 1 0,1-1-1,-1 0 1,1 1 0,-1-1-1,1-1 1,-1 1 0,1 0-1,-1 0 1,0-1 0,1 0-1,-1 1 1,1-1-1,-1 0 1,0 0 0,0 0-1,1-1 1,-1 1 0,0 0-1,0-1 1,0 1 0,-1-1-1,1 0 1,2-2 0,8-11 10,0 0 0,-1 0 0,0-2 0,-2 1 0,0-1 0,-1 0 0,0-1 0,-2 0 0,0 0 0,-1 0 0,0-1 0,-2 0 0,2-26 0,-9 205-134,3-159 122,1 1 1,0-1-1,0 0 0,0 1 0,0-1 0,0 0 0,0 0 0,1 1 0,-1-1 0,0 0 0,1 0 0,-1 1 0,1-1 0,-1 0 1,1 0-1,-1 0 0,1 0 0,0 0 0,0 0 0,-1 0 0,1 0 0,0 0 0,0 0 0,0 0 0,0 0 0,0-1 0,0 1 1,0 0-1,1-1 0,-1 1 0,0-1 0,0 1 0,0-1 0,1 0 0,1 1 0,-1-1 8,1-1-1,-1 1 0,0-1 1,0 0-1,0 1 0,0-1 1,0 0-1,0 0 0,0 0 1,0-1-1,0 1 0,0 0 1,0-1-1,-1 1 0,1-1 1,-1 0-1,1 0 0,-1 1 1,2-4-1,12-26 81,-1-1-1,-2 1 1,9-39 0,-21 68-48,-1 51-78,-1 40 148,2-81-178,1 0 0,0 0 0,0 0 0,1 0 0,0 0 0,0 0 0,1-1 0,4 9 0,-6-14-90,-1-1 0,1 0 0,0 1 0,0-1 0,0 1 1,0-1-1,0 0 0,0 0 0,0 0 0,1 1 0,-1-1 0,0 0 1,1-1-1,-1 1 0,0 0 0,1 0 0,-1 0 0,1-1 0,-1 1 1,1-1-1,0 1 0,-1-1 0,1 0 0,-1 0 0,1 0 0,0 0 1,-1 0-1,1 0 0,0 0 0,-1 0 0,1 0 0,-1-1 0,1 1 1,0-1-1,-1 1 0,1-1 0,-1 0 0,3-1 0,3-2-1139,-1 0 0,0-1 0,-1 0-1,1 0 1,-1 0 0,0-1 0,5-6 0,16-23-9907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5.962"/>
    </inkml:context>
    <inkml:brush xml:id="br0">
      <inkml:brushProperty name="width" value="0.025" units="cm"/>
      <inkml:brushProperty name="height" value="0.025" units="cm"/>
    </inkml:brush>
  </inkml:definitions>
  <inkml:trace contextRef="#ctx0" brushRef="#br0">47 232 13997,'0'0'6406,"-3"9"-5210,-7 24-319,0 1-1,3-1 1,0 1-1,-2 49 1,9-82-869,0-1 0,0 1-1,0 0 1,0 0 0,0-1 0,0 1 0,0 0 0,0 0 0,1-1-1,-1 1 1,0 0 0,0-1 0,1 1 0,-1 0 0,0-1-1,1 1 1,-1 0 0,1-1 0,-1 1 0,0 0 0,1-1 0,0 1-1,-1-1 1,1 1 0,-1-1 0,1 0 0,0 1 0,-1-1-1,1 0 1,0 1 0,-1-1 0,1 0 0,0 0 0,0 1 0,-1-1-1,1 0 1,0 0 0,0 0 0,-1 0 0,1 0 0,0 0 0,0 0-1,-1 0 1,1 0 0,0-1 0,-1 1 0,1 0 0,0 0-1,0-1 1,-1 1 0,2-1 0,2-1 30,0 1-1,1-1 1,-1-1 0,0 1 0,0-1-1,0 1 1,4-6 0,6-7-23,-1 0 1,0-2-1,-2 1 0,0-1 1,-1-1-1,0 0 1,-1-1-1,-2 1 0,0-2 1,-1 1-1,0-1 1,-2 0-1,0 0 0,-2 0 1,0 0-1,-1-24 1,-1 38-4,-1 0 0,0 0 1,0 1-1,-1-1 1,1 0-1,-1 1 1,0 0-1,-1-1 0,1 1 1,-1 0-1,0 0 1,0 0-1,-1 1 1,1-1-1,-1 1 0,0 0 1,-1 0-1,-6-6 1,9 9-8,-1-1 0,1 0 0,-1 1 0,0 0 1,1 0-1,-1 0 0,0 0 0,0 0 0,0 0 0,1 1 1,-1-1-1,0 1 0,0 0 0,0 0 0,0 0 0,0 0 0,0 0 1,0 1-1,0-1 0,0 1 0,1 0 0,-1 0 0,0 0 1,0 0-1,1 0 0,-1 1 0,1-1 0,-1 1 0,1 0 1,0 0-1,-1 0 0,1 0 0,0 0 0,0 0 0,1 0 1,-1 1-1,-2 3 0,-1 1-4,0 0 1,1 1-1,-1 0 1,2 0-1,-1 0 1,1 1-1,0-1 1,-2 12-1,5-18 0,0 0 0,-1 0-1,1 0 1,0 0 0,0 0 0,0 0-1,0 0 1,0 0 0,1 0 0,-1 0-1,0 0 1,1 0 0,0 0 0,-1 0-1,1 0 1,0 0 0,0 0-1,0 0 1,0-1 0,1 1 0,-1 0-1,0-1 1,1 1 0,-1-1 0,1 1-1,-1-1 1,1 0 0,0 0 0,0 0-1,-1 0 1,1 0 0,0 0-1,0 0 1,0 0 0,0-1 0,0 1-1,0-1 1,0 0 0,3 1 0,41 3-214,-34-4-263,-1 1-1,1 0 1,0 1 0,-1 0 0,17 6-1,-25-6 418,1-1 0,-1 1 0,0 0 0,0 0 0,0 0-1,0 0 1,-1 1 0,1-1 0,-1 1 0,1-1 0,-1 1-1,0 0 1,0 0 0,0 0 0,0 0 0,-1 0 0,1 1 0,-1-1-1,0 1 1,1-1 0,-2 0 0,2 6 0,1 19 281,-1 1 0,-2 49-1,-1-25-4175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6.943"/>
    </inkml:context>
    <inkml:brush xml:id="br0">
      <inkml:brushProperty name="width" value="0.025" units="cm"/>
      <inkml:brushProperty name="height" value="0.025" units="cm"/>
    </inkml:brush>
  </inkml:definitions>
  <inkml:trace contextRef="#ctx0" brushRef="#br0">7 258 15663,'0'0'8045,"12"4"-7058,-4 0-805,-5-2-141,0 0-1,1-1 0,-1 1 1,1-1-1,0 0 0,-1 0 0,1 0 1,0 0-1,-1 0 0,1-1 0,0 0 1,0 0-1,-1 0 0,1 0 1,0-1-1,0 1 0,-1-1 0,1 0 1,6-2-1,1-4 50,-1 0 0,1-1 0,-1 0 0,0-1 0,-1 0-1,0 0 1,-1-1 0,0 0 0,0 0 0,-1-1 0,0 0 0,-1 0 0,-1-1 0,1 0 0,-2 0 0,0 0-1,0 0 1,2-18 0,-5 27-87,-1 1-1,0 0 0,1 0 1,-1 0-1,0 0 1,0-1-1,-1 1 0,1 0 1,0 0-1,-1 0 1,1 0-1,-1 0 0,0 0 1,0 0-1,1 0 1,-1 0-1,-1 0 0,1 0 1,0 0-1,0 0 1,-1 1-1,1-1 1,-1 1-1,1-1 0,-1 1 1,0-1-1,0 1 1,1 0-1,-1 0 0,0 0 1,0 0-1,0 0 1,0 0-1,0 1 0,0-1 1,-1 1-1,1-1 1,0 1-1,0 0 0,0 0 1,0 0-1,-1 0 1,1 0-1,-3 1 0,-2 0 4,0 0-1,0 1 0,0-1 0,0 2 1,0-1-1,0 1 0,1 0 0,-1 0 0,1 1 1,0-1-1,0 2 0,-9 7 0,5-1 52,0 1-1,0 1 0,2 0 0,-1 0 1,2 0-1,0 1 0,-8 23 0,11-28-17,1 1 0,0 0 0,0 0 0,1 0 0,1 0 0,0 0 0,0 0-1,1 1 1,0-1 0,1 0 0,0 0 0,4 15 0,-5-23-33,1 0-1,0 1 1,0-1 0,0 0 0,0 0-1,0 0 1,0 0 0,0 0-1,1 0 1,-1-1 0,1 1 0,-1 0-1,1-1 1,0 1 0,0-1-1,0 1 1,0-1 0,0 0 0,0 0-1,4 2 1,-3-2 5,1-1 0,0 1 0,0-1 0,0 1 0,0-1 0,0 0-1,-1-1 1,1 1 0,0-1 0,0 1 0,5-3 0,2-1 23,1 0 1,-1-1-1,-1 0 0,1-1 1,-1 0-1,18-15 0,-9 3-14,-1 0 0,0-1-1,-2-1 1,19-29 0,-29 40-63,1-1-1,-1-1 1,-1 1-1,0-1 0,0 0 1,-1 0-1,0-1 1,-1 1-1,2-22 1,-8 89-46,-2 32 43,6-81 46,-1-1-1,1 0 1,0 1 0,0-1-1,0 0 1,1 1 0,0-1-1,0 0 1,1 0-1,4 8 1,-5-12 10,-1 0 0,1 0 0,-1 0-1,1 0 1,0 0 0,0-1 0,0 1 0,0 0-1,0-1 1,1 0 0,-1 1 0,0-1 0,1 0 0,-1 0-1,1 0 1,-1-1 0,1 1 0,-1 0 0,1-1 0,-1 0-1,1 0 1,0 0 0,-1 0 0,1 0 0,-1 0 0,1 0-1,-1-1 1,1 0 0,0 1 0,-1-1 0,0 0 0,1 0-1,-1 0 1,0-1 0,1 1 0,-1 0 0,2-3 0,10-5 73,-1-1 0,0-1 0,0 0 0,14-17 0,-26 27-82,27-33 42,-21 24-32,1 1 0,0 0-1,0 0 1,14-11-1,-20 24-49,-1 0-1,0 0 0,0 0 1,0 0-1,-1 0 0,0 0 1,1 0-1,-1 0 0,-1 6 1,1-8 35,0 6 15,0-1 1,0 1-1,1 0 1,0 0-1,4 14 0,-4-21-9,-1 0-1,1 0 1,-1 0-1,1 0 1,-1 0-1,1 0 0,0 0 1,-1 0-1,1 0 1,0 0-1,0 0 1,0 0-1,0 0 0,0-1 1,0 1-1,0 0 1,0-1-1,0 1 1,1 0-1,0-1 5,0 0 0,0 0 1,0 0-1,0 0 0,0 0 0,-1 0 0,1 0 1,0-1-1,0 1 0,0-1 0,0 0 1,-1 1-1,1-1 0,0 0 0,-1 0 0,4-2 1,5-5 31,1 0 0,-1-1 0,0-1 1,-1 0-1,0 0 0,8-13 0,-9 11-38,1 1 0,1 0 0,0 0 0,0 1 0,18-14 0,-28 24-6,1-1 1,0 1-1,-1-1 1,1 1 0,-1-1-1,1 1 1,0 0 0,-1-1-1,1 1 1,0 0-1,-1-1 1,1 1 0,0 0-1,0 0 1,-1 0 0,1 0-1,0 0 1,0 0-1,-1 0 1,1 0 0,0 0-1,0 0 1,-1 0 0,1 0-1,0 0 1,-1 1-1,1-1 1,0 0 0,0 0-1,-1 1 1,1-1 0,-1 1-1,1-1 1,0 1-1,-1-1 1,1 1 0,-1-1-1,1 1 1,-1-1 0,1 1-1,-1-1 1,1 1-1,-1 0 1,0-1 0,1 1-1,-1 0 1,0-1 0,0 1-1,1 0 1,-1 0-1,0-1 1,0 1 0,0 0-1,0 0 1,0-1 0,0 2-1,0 55-19,-1-43 63,1-14-93,-3 37 67,-2-19-2229,5-17 2025,0-1 1,0 0-1,0 1 0,0-1 1,-1 0-1,1 0 0,0 1 0,0-1 1,0 0-1,0 0 0,-1 1 0,1-1 1,0 0-1,0 0 0,-1 0 1,1 1-1,0-1 0,0 0 0,-1 0 1,1 0-1,0 0 0,0 0 0,-1 0 1,1 0-1,0 1 0,-1-1 0,1 0 1,0 0-1,-1 0 0,1 0 1,0 0-1,0 0 0,-1 0 0,1 0 1,0-1-1,-1 1 0,1 0 0,-1 0 1,-6-6-8415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7.315"/>
    </inkml:context>
    <inkml:brush xml:id="br0">
      <inkml:brushProperty name="width" value="0.025" units="cm"/>
      <inkml:brushProperty name="height" value="0.025" units="cm"/>
    </inkml:brush>
  </inkml:definitions>
  <inkml:trace contextRef="#ctx0" brushRef="#br0">28 0 17136,'0'0'4709,"-28"55"-4709,28-42-1089,0-5-6663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7.684"/>
    </inkml:context>
    <inkml:brush xml:id="br0">
      <inkml:brushProperty name="width" value="0.025" units="cm"/>
      <inkml:brushProperty name="height" value="0.025" units="cm"/>
    </inkml:brush>
  </inkml:definitions>
  <inkml:trace contextRef="#ctx0" brushRef="#br0">2 66 16335,'0'0'3796,"0"13"-2456,-1 38-274,3 294 2977,-1-335-3898,0 1-1,1-1 1,0 0 0,0 1 0,1-1 0,5 11 0,-7-19-115,0 0 0,-1-1 0,1 1 1,0-1-1,0 1 0,0-1 0,1 1 1,-1-1-1,0 0 0,0 1 0,1-1 1,-1 0-1,1 0 0,-1 0 1,1 0-1,0-1 0,-1 1 0,1 0 1,0 0-1,-1-1 0,1 1 0,0-1 1,0 0-1,-1 0 0,1 1 0,0-1 1,0 0-1,0 0 0,-1-1 0,1 1 1,0 0-1,0-1 0,-1 1 0,1-1 1,0 1-1,0-1 0,-1 0 1,1 0-1,-1 0 0,1 1 0,-1-2 1,1 1-1,-1 0 0,2-2 0,10-7 162,0-1 0,-1 0-1,0-1 1,0 0 0,18-28-1,43-76 31,-46 68-64,30-74-1,-49 101-486,-1 0 0,0-1-1,-2 0 1,-1 0-1,0 0 1,0-33-1,-5 55-212,1-1-1,-1 1 1,0-1-1,1 1 1,-1 0-1,0-1 1,1 1-1,-1 0 1,0 0-1,0 0 1,1-1 0,-1 1-1,0 0 1,0 0-1,0 0 1,1 0-1,-1 0 1,0 0-1,0 1 1,0-1-1,-2 0-2003,-11 0-9738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0.463"/>
    </inkml:context>
    <inkml:brush xml:id="br0">
      <inkml:brushProperty name="width" value="0.025" units="cm"/>
      <inkml:brushProperty name="height" value="0.025" units="cm"/>
    </inkml:brush>
  </inkml:definitions>
  <inkml:trace contextRef="#ctx0" brushRef="#br0">201 60 22966,'0'0'1468,"-2"10"-849,-4 25 205,2 1 0,-1 44 0,4 29-2436,1-92 752,0-16 707,0 0 0,0 0 0,0 0 0,0-1 0,-1 1 0,1 0 0,-1 0 0,1 0 0,0 0 0,-1 0 0,1-1 0,-1 1-1,0 0 1,1 0 0,-1-1 0,0 1 0,1-1 0,-1 1 0,0 0 0,1-1 0,-1 1 0,0-1 0,0 0 0,0 1 0,0-1 0,0 0 0,1 1 0,-1-1 0,0 0 0,0 0 0,0 0 0,0 0 0,0 0 0,0 0 0,0 0 0,0 0-1,0 0 1,0 0 0,0 0 0,0-1 0,1 1 0,-1 0 0,-2-1 0,-2-1-444,0 1-1,-1-1 0,1 0 1,0 0-1,0 0 1,-7-4-1,4-1 130,0 0 0,0 0 1,1 0-1,-8-11 0,6 7 742,1 0 1,1 0-1,-8-17 0,11 21 160,1-1 0,0 0 0,0 1 0,0-1 0,1 0 1,1-1-1,-1 1 0,1 0 0,0 0 0,1-1 0,0 1 0,1 0 0,-1-1 0,4-11 0,-2 14-203,1 1 0,0 0-1,0 0 1,1 1 0,-1-1-1,1 1 1,0 0 0,1-1 0,-1 2-1,0-1 1,1 0 0,0 1 0,0 0-1,0 0 1,0 1 0,1-1 0,10-2-1,6-3 355,0 2-1,1 0 1,26-3 0,-32 7-85,0 0 1,0 1 0,33 3-1,-47-2-448,0 0 1,-1 1-1,1-1 0,-1 1 1,1 0-1,0-1 0,-1 1 0,0 1 1,1-1-1,-1 0 0,0 0 0,1 1 1,-1 0-1,0-1 0,2 3 0,-3-2-21,-1-1 0,1 1 0,0 0 0,-1-1 0,1 1 0,-1 0 0,1 0 0,-1 0 0,0 0 0,0-1 0,0 1 0,0 0 0,0 0 0,0 0 1,0 0-1,0 0 0,-1-1 0,1 1 0,-1 0 0,0 0 0,1-1 0,-1 1 0,0 0 0,-2 2 0,-2 3 67,1 0 0,-2-1 1,1 1-1,-1-1 0,0 0 1,0 0-1,0-1 1,-1 0-1,0 0 0,0-1 1,0 0-1,-1 0 1,-9 3-1,28-9-292,-1 0 0,1 1 0,0 0 0,-1 1 0,1 0 0,0 0 0,0 1 0,-1 1 0,1 0 0,17 5 0,-24-6 182,0 0 1,0 1-1,-1-1 1,1 1-1,-1 0 1,1 0-1,-1 0 1,0 0-1,1 1 1,-1-1-1,0 1 1,-1 0-1,1 0 1,0 0-1,-1 0 1,0 0-1,0 1 1,0-1-1,0 1 1,0-1-1,-1 1 1,1 0-1,-1 0 1,0-1-1,0 1 1,-1 0-1,1 0 1,-1 0-1,0 0 1,0 0-1,0 0 1,0 0-1,-2 4 1,0-1 105,0-1 1,0 0-1,-1 1 1,0-1 0,-1-1-1,1 1 1,-1 0-1,0-1 1,0 0-1,-1 0 1,1 0-1,-1 0 1,0-1-1,-1 0 1,1 0 0,-7 4-1,-13 7 611,-1 0-1,-32 12 1,42-20-637,0 0 0,-1-1 1,0 0-1,0-2 0,0 0 1,0-1-1,-1 0 0,1-2 1,-23 0-1,37-1-163,0-1 1,0 1-1,0-1 0,0 0 1,0 0-1,0 0 0,0 0 1,1-1-1,-1 1 0,1-1 1,-1 0-1,1 1 0,-1-1 1,1 0-1,0-1 0,0 1 1,0 0-1,0 0 0,0-1 1,1 1-1,-1-1 0,1 0 1,-1 1-1,1-1 0,0 0 1,0 0-1,0 0 0,1 0 1,-1-3-1,-2-10-1162,2 1-1,0-1 1,0 1-1,3-21 1,-2 34 1085,6-57-8114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042"/>
    </inkml:context>
    <inkml:brush xml:id="br0">
      <inkml:brushProperty name="width" value="0.025" units="cm"/>
      <inkml:brushProperty name="height" value="0.025" units="cm"/>
    </inkml:brush>
  </inkml:definitions>
  <inkml:trace contextRef="#ctx0" brushRef="#br0">0 0 13453,'0'0'2178,"20"63"160,-2-35-480,6-1-481,-2-2 289,2-1-609,-1-3-801,-1 1-256,0-6-2306,-4-5-3043,0-8-7528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417"/>
    </inkml:context>
    <inkml:brush xml:id="br0">
      <inkml:brushProperty name="width" value="0.025" units="cm"/>
      <inkml:brushProperty name="height" value="0.025" units="cm"/>
    </inkml:brush>
  </inkml:definitions>
  <inkml:trace contextRef="#ctx0" brushRef="#br0">77 1 15471,'0'0'5808,"-9"4"-3828,5-3-1871,0 2 0,0-1 0,0 0 0,0 1 0,1 0 0,-1 0 0,1 0 0,-1 0-1,1 0 1,0 1 0,0-1 0,1 1 0,-1 0 0,1 0 0,0 0 0,0 0 0,0 0 0,0 0-1,1 1 1,0-1 0,0 1 0,0-1 0,0 1 0,1 7 0,-2-1 112,0-1 0,2 1 1,-1 0-1,1 0 0,2 15 0,-1-23-194,-1-1-1,1 0 1,-1 0 0,1 0-1,0 0 1,0 0-1,0 0 1,0 0 0,0 0-1,0-1 1,0 1-1,1 0 1,-1-1-1,1 1 1,-1-1 0,1 1-1,-1-1 1,1 0-1,0 1 1,0-1 0,0 0-1,0 0 1,0 0-1,0-1 1,0 1 0,0 0-1,0-1 1,0 0-1,0 1 1,0-1 0,0 0-1,1 0 1,2 0-1,5-1 10,-1-1 0,0 0-1,-1 0 1,1 0-1,0-1 1,-1-1-1,1 0 1,-1 0 0,0 0-1,0-1 1,-1 0-1,1-1 1,-1 1-1,13-15 1,-2 1-52,-1-1 0,0 0 0,-1-1 0,12-25 0,-23 95 139,-5-34-47,-1-7-62,1 0 0,0 0-1,0 0 1,1 0 0,2 8 0,-3-15-4,0 0-1,0 0 1,1 0-1,-1 0 1,0 0-1,1 0 1,-1 0-1,1 0 1,-1-1-1,1 1 1,0 0-1,-1 0 1,1-1-1,0 1 1,0 0-1,-1-1 1,1 1-1,0-1 1,0 1-1,0-1 1,0 1 0,-1-1-1,1 1 1,0-1-1,0 0 1,0 0-1,0 0 1,0 1-1,0-1 1,0 0-1,0 0 1,0 0-1,0 0 1,0 0-1,0-1 1,0 1-1,0 0 1,0 0-1,0-1 1,0 1-1,0-1 1,0 1 0,-1 0-1,1-1 1,0 0-1,0 1 1,0-1-1,-1 1 1,2-2-1,53-40 76,-13 9-3084,-36 29 1151,1 0 0,0 0 0,-1 1 0,1 0 0,10-3 0,-4 3-6336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948"/>
    </inkml:context>
    <inkml:brush xml:id="br0">
      <inkml:brushProperty name="width" value="0.025" units="cm"/>
      <inkml:brushProperty name="height" value="0.025" units="cm"/>
    </inkml:brush>
  </inkml:definitions>
  <inkml:trace contextRef="#ctx0" brushRef="#br0">36 74 13196,'0'0'4837,"-5"9"-3454,-1 1-855,2 1 1,0 0 0,0-1-1,1 2 1,0-1 0,-2 18-1,4-24-340,1-1 0,0 1 0,0 0 0,0-1 0,1 1 0,-1 0 0,1-1 0,0 1 0,1-1-1,1 6 1,-2-8-175,0 0 0,1 0 0,-1 0-1,0 0 1,1 0 0,0-1 0,-1 1-1,1 0 1,0-1 0,0 1 0,0-1 0,0 0-1,0 1 1,0-1 0,0 0 0,0 0-1,0-1 1,1 1 0,-1 0 0,0-1-1,4 1 1,0-1 6,0 0 0,0-1 0,1 1 1,-1-1-1,0-1 0,-1 1 0,1-1 0,0 0 0,0-1 0,-1 1 0,1-1 0,-1 0 1,0 0-1,0-1 0,0 1 0,0-1 0,-1 0 0,0-1 0,1 1 0,3-7 0,-3 6 3,-1-1 0,1 1 0,-1-1 0,0 0 0,-1 0 0,0 0 0,0-1 0,0 1-1,0-1 1,-1 0 0,0 0 0,-1 1 0,0-1 0,0 0 0,0-1 0,-1 1 0,0-11 0,-1 18-10,1 0 1,0 0 0,0-1 0,0 1 0,0 0 0,-1 0 0,1-1 0,0 1 0,0 0 0,0 0 0,-1 0 0,1 0 0,0 0-1,0-1 1,-1 1 0,1 0 0,0 0 0,-1 0 0,1 0 0,0 0 0,0 0 0,-1 0 0,1 0 0,0 0 0,0 0 0,-1 0 0,1 0-1,0 0 1,-1 0 0,1 0 0,0 0 0,0 0 0,-1 0 0,1 1 0,0-1 0,0 0 0,-1 0 0,1 0 0,0 0 0,0 0 0,-1 1-1,1-1 1,0 0 0,0 0 0,0 0 0,-1 1 0,-10 9 4,7-1 47,0 0-1,0 0 1,1 1-1,0-1 1,1 1-1,0 0 1,0-1-1,1 1 1,1 20-1,0-29-44,0 0 0,0 0 0,0 0 0,0 0 0,0 1 0,1-1 0,-1 0 0,0 0 0,1 0 0,-1 0 0,0 0 1,1 0-1,0 0 0,-1 0 0,1 0 0,0 0 0,-1 0 0,1-1 0,0 1 0,0 0 0,0 0 0,-1 0 0,1-1 0,0 1 0,0-1 0,0 1 0,0-1 0,0 1 0,0-1 0,1 1 0,-1-1 0,0 0 0,0 0 0,0 0 0,0 1 0,0-1 0,0 0 0,1 0 0,-1-1 0,0 1 0,0 0 0,2-1 0,2 0 40,1 0 0,-1 0 1,0 0-1,0-1 0,0 0 0,0 0 1,0-1-1,4-2 0,8-7 31,0-1 1,-1-1-1,21-23 1,-31 31-81,-1 0-1,1-1 1,-1 1 0,-1-1 0,0 0 0,0 0 0,0-1 0,-1 1 0,0-1 0,0 0 0,3-15-1,-7 22 1,1-1-1,0 0 0,-1 1 1,1-1-1,-1 0 0,0 1 0,1-1 1,-1 1-1,0-1 0,0 1 1,0-1-1,0 1 0,0 0 1,-1-1-1,1 1 0,0 0 0,-1 0 1,1 0-1,0 0 0,-1 0 1,0 0-1,1 0 0,-1 1 0,1-1 1,-1 0-1,0 1 0,1 0 1,-1-1-1,0 1 0,0 0 1,1 0-1,-1 0 0,0 0 0,0 0 1,-3 1-1,3-2 2,0 1 1,-1 0-1,1 0 0,0 0 1,-1 0-1,1 1 0,-1-1 1,1 1-1,0-1 0,0 1 0,-1 0 1,1 0-1,0 0 0,0 0 1,0 0-1,0 0 0,0 1 1,0-1-1,0 1 0,1-1 1,-1 1-1,0 0 0,1-1 1,-1 1-1,1 0 0,0 0 0,-2 4 1,-6 3 237,-7 8-269,14-8 9,1 0 0,0 0-1,0 0 1,0 0-1,1 0 1,1 1 0,-1-1-1,2 0 1,-1 0 0,1-1-1,4 13 1,-4-17 12,-1 0-1,1 0 1,0 0 0,0 0 0,0 0-1,0 0 1,1 0 0,0-1 0,-1 0-1,1 1 1,1-1 0,-1 0 0,0 0-1,1-1 1,-1 1 0,1-1 0,0 0-1,0 1 1,0-2 0,0 1 0,0 0 0,0-1-1,1 0 1,7 1 0,-6-1-46,0-1 0,0 0 0,1 0 0,-1-1 0,0 0 0,0 0 0,0 0 0,0-1 0,0 0 0,0 0 0,0 0-1,-1-1 1,1 0 0,-1 0 0,10-8 0,10-16-4728,-7-8-6127,-13 21 2753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9.289"/>
    </inkml:context>
    <inkml:brush xml:id="br0">
      <inkml:brushProperty name="width" value="0.025" units="cm"/>
      <inkml:brushProperty name="height" value="0.025" units="cm"/>
    </inkml:brush>
  </inkml:definitions>
  <inkml:trace contextRef="#ctx0" brushRef="#br0">112 1 18129,'0'0'4068,"-19"66"-2499,7-29-255,0 3 159,2 2-320,-3 2-448,2-2-385,3-2-160,-1-9-64,5-4-64,3-10-64,1-11-864,-6-16-10379,-1-12 577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9.627"/>
    </inkml:context>
    <inkml:brush xml:id="br0">
      <inkml:brushProperty name="width" value="0.025" units="cm"/>
      <inkml:brushProperty name="height" value="0.025" units="cm"/>
    </inkml:brush>
  </inkml:definitions>
  <inkml:trace contextRef="#ctx0" brushRef="#br0">0 0 10570,'0'0'16752,"78"59"-15311,-37-41-384,3 0-512,2-2-449,2 0-64,-2-2-1089,-6 0-1602,-8-7-1985,-8-2-7207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0.062"/>
    </inkml:context>
    <inkml:brush xml:id="br0">
      <inkml:brushProperty name="width" value="0.025" units="cm"/>
      <inkml:brushProperty name="height" value="0.025" units="cm"/>
    </inkml:brush>
  </inkml:definitions>
  <inkml:trace contextRef="#ctx0" brushRef="#br0">0 175 14798,'0'0'5707,"8"0"-4293,-1-1-1207,6 2 68,-1-2-1,1 0 1,0 0-1,0-1 1,-1-1-1,1 0 1,-1 0-1,0-2 1,23-10 0,-29 11-260,0-1 1,0 1 0,-1-1-1,0 0 1,0-1 0,0 1-1,5-9 1,-8 11 20,0 0 1,0 1-1,-1-1 0,0 0 1,1 0-1,-1-1 1,0 1-1,-1 0 0,1 0 1,0 0-1,-1-1 1,0 1-1,0 0 0,0 0 1,0-1-1,0 1 1,-1 0-1,-1-6 0,2 8 18,-1-1-1,0 0 1,0 0-1,-1 1 0,1-1 1,0 0-1,0 1 1,-1-1-1,1 1 0,-1 0 1,1-1-1,-1 1 1,0 0-1,0 0 0,1 0 1,-1 0-1,0 0 1,0 1-1,0-1 0,0 1 1,0-1-1,0 1 1,0-1-1,0 1 0,0 0 1,0 0-1,0 0 1,0 0-1,0 1 0,0-1 1,0 0-1,0 1 1,-2 0-1,-2 1-30,-1-1 0,1 1 0,0 0 0,1 0-1,-1 1 1,0 0 0,1 0 0,-1 0 0,-6 6 0,3 1 52,0-1-1,1 1 1,0 1 0,1-1 0,0 1-1,1 1 1,0-1 0,1 1 0,0 0-1,1 0 1,0 1 0,1-1-1,1 1 1,0-1 0,0 1 0,1 0-1,1 0 1,0 0 0,3 20 0,-2-31-66,-1 1 1,1-1 0,0 1 0,0 0 0,0-1-1,1 1 1,-1-1 0,1 0 0,-1 1 0,1-1-1,0 0 1,-1 0 0,1 0 0,0 0-1,1-1 1,-1 1 0,0 0 0,0-1 0,3 2-1,1 0 9,0-1-1,0 0 0,0 0 0,0-1 0,0 0 1,0 0-1,1 0 0,6 0 0,5-2-58,1 0-1,-1-1 1,-1-1-1,1 0 1,18-6-1,-6-2-2070,0-1 0,42-25-1,-14 4-5825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076"/>
    </inkml:context>
    <inkml:brush xml:id="br0">
      <inkml:brushProperty name="width" value="0.025" units="cm"/>
      <inkml:brushProperty name="height" value="0.025" units="cm"/>
    </inkml:brush>
  </inkml:definitions>
  <inkml:trace contextRef="#ctx0" brushRef="#br0">278 178 14990,'0'-13'1484,"0"-2"-1018,-1 1-1,0-1 0,-1 1 1,-8-26-1,10 37-330,-1-1-1,0 1 1,0 0-1,0-1 1,-1 1-1,1 0 1,-1 0-1,1 0 1,-1 0-1,0 0 1,0 1-1,-1-1 1,1 0-1,-1 1 1,1 0-1,-1 0 1,0-1-1,1 1 1,-1 1-1,0-1 1,0 0-1,-1 1 1,1 0-1,0-1 1,0 1 0,-1 1-1,1-1 1,-1 0-1,1 1 1,-7-1-1,8 2-82,0 0 1,0-1-1,0 1 0,0 0 0,0 0 1,0 0-1,1 0 0,-1 0 0,0 1 1,1-1-1,-1 0 0,1 1 0,-1-1 1,1 1-1,0 0 0,0-1 0,0 1 1,0 0-1,0 0 0,0 0 0,0 0 1,0 0-1,1 0 0,-1 3 0,-12 57 948,11-53-834,-6 74 882,3 0 0,9 121 0,-2-173-946,2 1-1,0-1 1,12 36-1,-14-56-84,1-1 1,1 0-1,0 0 0,1 0 0,-1 0 1,2-1-1,0 1 0,0-2 0,0 1 0,1-1 1,0 1-1,16 12 0,-22-20-27,1 1-1,0-1 1,1 0-1,-1 0 1,0 1-1,0-1 1,0-1 0,1 1-1,-1 0 1,0 0-1,1-1 1,2 1 0,-4-1-8,0 0 0,-1 0 0,1 0 1,0-1-1,0 1 0,-1 0 1,1 0-1,0 0 0,-1-1 0,1 1 1,0 0-1,-1-1 0,1 1 1,-1-1-1,1 1 0,0-1 0,-1 1 1,1-1-1,-1 1 0,1-1 0,-1 1 1,0-1-1,1 0 0,-1 1 1,1-1-1,-1 0 0,1-3 1,0 1 1,-1-1-1,0 1 0,0-1 1,1 1-1,-2 0 0,1-1 1,0 1-1,-1-1 0,0 1 1,0 0-1,0-1 0,0 1 1,0 0-1,-3-5 0,-13-21 17,-1 2 0,-2-1 1,-1 2-1,-36-35 0,-7-11-49,-11-20 92,118 102-91,-20-2-321,0-2 0,0 0 1,1-2-1,0-1 0,0 0 0,0-2 1,32-2-1,-38 0-1164,0-1 1,0-1 0,0-1-1,-1-1 1,1 0-1,17-8 1,2-5-6252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450"/>
    </inkml:context>
    <inkml:brush xml:id="br0">
      <inkml:brushProperty name="width" value="0.025" units="cm"/>
      <inkml:brushProperty name="height" value="0.025" units="cm"/>
    </inkml:brush>
  </inkml:definitions>
  <inkml:trace contextRef="#ctx0" brushRef="#br0">105 96 11307,'0'0'3069,"-9"-2"-378,-29-8-556,36 10-2034,1 0-1,-1 0 0,1 0 1,-1 0-1,0 0 0,1 0 1,-1 0-1,1 1 0,-1-1 1,1 1-1,-1-1 0,1 1 1,-1 0-1,1-1 0,-1 1 1,1 0-1,0 0 0,-1 0 1,1 0-1,0 0 0,0 0 1,0 0-1,0 1 0,0-1 1,0 0-1,0 1 0,0-1 1,0 0-1,1 1 0,-1-1 1,1 1-1,-1 1 0,-11 53 1473,12-51-1353,-1 4-41,-1 4 227,1 0-1,0 0 1,1 0 0,3 24-1,-3-35-375,0 0 0,1 0 0,-1 0 0,1 0 0,-1 0 0,1 0 0,0 0 0,0 0-1,0 0 1,0 0 0,0-1 0,0 1 0,0 0 0,1-1 0,-1 1 0,1-1 0,-1 1 0,1-1-1,-1 0 1,1 0 0,0 1 0,0-1 0,-1-1 0,1 1 0,0 0 0,0 0 0,0-1 0,0 1-1,0-1 1,0 1 0,0-1 0,0 0 0,0 0 0,1 0 0,-1 0 0,0 0 0,0 0 0,2-1 0,3-1-2,-1 0 0,0-1 1,0 1-1,0-1 1,0 0-1,0-1 1,0 1-1,-1-1 0,0 0 1,0-1-1,0 1 1,0-1-1,-1 0 1,1 0-1,-1-1 0,-1 1 1,6-11-1,0 0 4,-1 0-1,0-1 0,-1 0 0,-1 0 1,5-24-1,-10 37-25,1-4 6,0 0 0,0-1 0,0 1 0,-1-1 0,-1 1 0,0-1 0,0 1 0,0-1 1,-1 0-1,-3-10 0,4 19-19,0 0-1,1 0 1,-1 1 0,0-1 0,0 0 0,0 0 0,0 0 0,0 1-1,0-1 1,0 0 0,-1 0 0,1 1 0,0-1 0,0 0 0,0 0-1,0 1 1,0-1 0,0 0 0,0 0 0,0 0 0,-1 1 0,1-1-1,0 0 1,0 0 0,0 0 0,0 0 0,-1 1 0,1-1 0,0 0-1,0 0 1,0 0 0,-1 0 0,1 0 0,0 0 0,0 0 0,0 1-1,-1-1 1,1 0 0,0 0 0,0 0 0,-1 0 0,1 0 0,0 0-1,0 0 1,-1 0 0,1 0 0,0 0 0,0 0 0,-1-1 0,1 1-1,0 0 1,0 0 0,0 0 0,-1 0 0,1 0 0,0 0 0,0 0 0,0-1-1,-1 1 1,1 0 0,0 0 0,0 0 0,0 0 0,0-1 0,-1 1-1,1 0 1,-3 19-166,2-4 105,0 86 71,2-94-109,-1-1 0,1 1-1,1 0 1,-1-1 0,1 1-1,0-1 1,0 0 0,1 1 0,0-1-1,0 0 1,0-1 0,6 8 0,-8-12-32,0 0 0,1 1 0,-1-1 0,0 0 1,1 0-1,-1 0 0,1 0 0,-1 0 0,1 0 0,-1-1 1,1 1-1,0 0 0,-1-1 0,1 0 0,0 1 0,-1-1 1,1 0-1,0 0 0,0 1 0,-1-2 0,1 1 0,0 0 1,0 0-1,-1 0 0,1-1 0,0 1 0,-1-1 1,1 1-1,0-1 0,-1 0 0,1 0 0,-1 0 0,1 0 1,-1 0-1,1 0 0,-1 0 0,0 0 0,0 0 0,1-1 1,-1 1-1,1-3 0,6-6-1573,0 1 0,-1-2 0,0 1 0,7-17-1,9-21-8441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773"/>
    </inkml:context>
    <inkml:brush xml:id="br0">
      <inkml:brushProperty name="width" value="0.025" units="cm"/>
      <inkml:brushProperty name="height" value="0.025" units="cm"/>
    </inkml:brush>
  </inkml:definitions>
  <inkml:trace contextRef="#ctx0" brushRef="#br0">14 80 8808,'0'0'1799,"-2"9"550,-3 21-1490,2 1-1,1 0 1,1 0-1,1 0 1,2 0-1,1 0 1,2 0-1,1 0 1,1-1-1,14 38 1,-20-65-740,1-1 1,-1 1 0,0 0-1,1 0 1,0-1-1,-1 1 1,1-1 0,0 1-1,0-1 1,1 0-1,-1 0 1,0 0 0,1 0-1,-1 0 1,1 0-1,0-1 1,5 3 0,-6-4-76,1 1 1,-1-1 0,0 0 0,0 0 0,1 0-1,-1 0 1,0-1 0,1 1 0,-1 0-1,0-1 1,0 0 0,1 1 0,-1-1 0,0 0-1,0 0 1,0-1 0,0 1 0,0 0 0,0-1-1,-1 1 1,1-1 0,0 1 0,-1-1 0,3-2-1,9-11 19,-1-1-1,-1-1 0,0 0 1,-1 0-1,0-1 0,-2 0 0,0 0 1,-1-1-1,7-32 0,-6 14-25,-3 0 0,0-1-1,-3 0 1,-2-44-1,0 75-32,0 4-5,0 0 0,0 1 0,0-1 0,0 1 0,0-1 0,0 1 0,-1-1 0,0 1 0,1-1 0,-1 1 1,0-1-1,0 1 0,0-1 0,-3-2 0,4 5-2,0-1 0,0 1 0,0 0-1,-1 0 1,1 0 0,0 0 0,0 0 0,0 0 0,0 0 0,-1 0 0,1 0 0,0 0 0,0 0 0,0 0 0,0 0 0,-1 0 0,1 0 0,0 0-1,0 0 1,0 0 0,0 0 0,-1 0 0,1 1 0,0-1 0,0 0 0,0 0 0,0 0 0,0 0 0,-1 0 0,1 0 0,0 0 0,0 1 0,0-1-1,0 0 1,0 0 0,0 0 0,0 0 0,0 0 0,-1 1 0,1-1 0,0 0 0,0 0 0,0 0 0,0 0 0,0 1 0,0-1 0,0 0 0,0 0-1,0 0 1,0 1 0,-4 17-40,1 18 120,3-5 14,2 152 940,-1-162-831,2 0-1,0-1 1,1 1 0,1-1-1,2 1 1,12 29 0,-18-48-211,0 1 0,0-1 1,0 0-1,0 1 0,0-1 0,1 0 1,-1 0-1,1 1 0,0-1 0,-1-1 1,1 1-1,0 0 0,0 0 1,0-1-1,1 1 0,-1-1 0,0 1 1,0-1-1,1 0 0,-1 0 1,1 0-1,-1 0 0,1-1 0,-1 1 1,1-1-1,0 1 0,-1-1 1,1 0-1,0 0 0,-1 0 0,1 0 1,-1-1-1,1 1 0,0-1 1,2 0-1,-1-1-308,0 0-1,-1 0 1,1 0 0,-1 0 0,0-1 0,1 1 0,-1-1 0,-1 0 0,6-5-1,-5 4-544,0 0-1,0-1 0,0 0 0,-1 1 1,1-1-1,-1 0 0,2-9 0,3-25-6325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316"/>
    </inkml:context>
    <inkml:brush xml:id="br0">
      <inkml:brushProperty name="width" value="0.025" units="cm"/>
      <inkml:brushProperty name="height" value="0.025" units="cm"/>
    </inkml:brush>
  </inkml:definitions>
  <inkml:trace contextRef="#ctx0" brushRef="#br0">0 119 14734,'0'0'2584,"2"9"-171,-2-7-2224,0 1 1,0 0-1,1-1 1,-1 1 0,1 0-1,0-1 1,0 1-1,0-1 1,0 1-1,0-1 1,0 0 0,1 1-1,-1-1 1,1 0-1,0 0 1,-1 0 0,1 0-1,0 0 1,0 0-1,0-1 1,1 1-1,-1-1 1,0 1 0,1-1-1,-1 0 1,0 0-1,1 0 1,-1 0-1,1 0 1,0-1 0,-1 1-1,1-1 1,0 0-1,-1 1 1,1-1 0,0-1-1,-1 1 1,4-1-1,1 1-114,1-2-1,-1 1 1,0-1-1,0 0 1,-1 0 0,1-1-1,0 0 1,-1 0-1,1-1 1,-1 0-1,0 0 1,0 0-1,-1-1 1,1 1-1,4-7 1,-6 7-70,-1 1-1,0 0 1,0-1 0,0 0 0,0 0 0,0 0 0,-1 0-1,0 0 1,0 0 0,0-1 0,0 1 0,-1 0 0,1-1-1,-1 0 1,0 1 0,-1-1 0,1 0 0,-1 1 0,0-1-1,0 0 1,-1 0 0,1 1 0,-1-1 0,-2-6 0,3 10-7,-1 0 1,1 0 0,-1 0-1,0-1 1,0 1-1,0 0 1,0 0 0,0 0-1,0 0 1,0 1 0,0-1-1,0 0 1,0 0 0,-1 1-1,1-1 1,0 0 0,0 1-1,-1-1 1,1 1 0,0 0-1,-1-1 1,1 1 0,0 0-1,-1 0 1,1 0-1,0 0 1,-1 0 0,1 0-1,-1 0 1,1 1 0,0-1-1,-3 1 1,0 0-3,1 0-1,-1 0 1,1 1 0,-1-1 0,1 1-1,0 0 1,-1 0 0,1 0-1,0 0 1,0 1 0,-2 2-1,-2 4 62,0 1 0,1-1 0,1 1 0,-1 1 0,2-1 0,-1 1 0,2 0 0,-1 0 0,1 0 0,1 0 0,0 1 0,1-1 0,0 1 0,1 12 0,0-22-48,-1 0 1,2 0 0,-1 0 0,0 0 0,0 0 0,1 0 0,-1 0-1,1 0 1,-1 0 0,1 0 0,0-1 0,0 1 0,0 0-1,0 0 1,0-1 0,0 1 0,1 0 0,-1-1 0,0 1 0,1-1-1,-1 0 1,1 1 0,0-1 0,-1 0 0,1 0 0,0 0-1,0 0 1,0 0 0,-1-1 0,1 1 0,0 0 0,0-1 0,0 1-1,0-1 1,0 0 0,0 0 0,0 0 0,1 0 0,1 0 0,3-1 27,0 0 0,-1 0 0,1-1-1,0 1 1,-1-1 0,1-1 0,-1 1 0,0-1 0,0 0 0,11-8 0,2-6-6,0-1 1,-1 0-1,30-41 0,-25 30-49,-23 28 11,1 0 0,0 0 1,-1 0-1,1 0 0,0 0 0,0 0 0,0 0 0,0 1 0,0-1 0,0 0 1,0 0-1,0 1 0,0-1 0,1 1 0,-1-1 0,0 1 0,2-1 1,-2 1 1,-1 0 1,1 0 0,-1 1-1,1-1 1,0 0 0,-1 1-1,1-1 1,-1 0 0,0 1-1,1-1 1,-1 0 0,1 1-1,-1-1 1,1 1 0,-1-1-1,0 1 1,0-1-1,1 1 1,-1-1 0,0 1-1,0-1 1,1 1 0,-1 0-1,0-1 1,0 1 0,0 0-1,4 55 9,-4-37 190,1-7-15,0 0 0,1 0-1,0 0 1,1-1 0,0 1-1,1-1 1,9 19 0,-12-27-143,1 0 1,0 0-1,0-1 1,0 1-1,0-1 1,0 0-1,1 1 1,-1-1-1,1 0 1,-1-1-1,1 1 1,0 0-1,0-1 1,0 1-1,-1-1 1,2 0-1,-1 0 1,0 0-1,0 0 1,0-1-1,0 1 1,0-1-1,1 0 1,-1 0-1,0 0 1,0 0-1,0-1 1,0 1-1,1-1 1,-1 0-1,0 0 1,0 0-1,0 0 0,3-2 1,6-3-35,0 0 0,0-1 0,-1 0 0,0-1 0,0 0 0,-1 0 1,0-1-1,16-20 0,-4 2-33,-1 0-1,22-40 1,-41 67-634,-2 10 324,-4 30 246,-2 34-144,6-73 150,0-1 0,-1 1 0,1 0 0,0 0 0,1 0 0,-1-1 0,0 1 0,0 0 0,0 0 0,0-1 0,1 1 0,-1 0 0,0-1 0,1 1 0,-1 0 0,0-1 0,1 1 0,-1 0 0,1-1 0,-1 1 0,1-1 0,-1 1 0,1-1 0,0 1 0,-1-1 0,1 1 0,-1-1 0,1 1 0,0-1 0,0 0 0,0 1 0,1-1-209,1 0 0,-1 0 0,0 0 0,0 0 0,0-1-1,0 1 1,0-1 0,0 1 0,0-1 0,0 1 0,3-3 0,3-1-1195,0 0 0,-1-1 0,1 0 0,11-11 0,8-13-5015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1.061"/>
    </inkml:context>
    <inkml:brush xml:id="br0">
      <inkml:brushProperty name="width" value="0.025" units="cm"/>
      <inkml:brushProperty name="height" value="0.025" units="cm"/>
    </inkml:brush>
  </inkml:definitions>
  <inkml:trace contextRef="#ctx0" brushRef="#br0">344 77 19506,'0'-8'2146,"1"-24"-304,-2 30-1545,1 0 1,0 0 0,0 0 0,0 0 0,1 0 0,-1 0 0,0 0-1,1 0 1,-1 1 0,1-1 0,-1 0 0,1 0 0,0 1 0,0-1-1,0 0 1,0 1 0,0-1 0,2-1 0,0 52 198,-5-18-238,-2 0-1,0 0 0,-3 0 1,0-1-1,-22 57 0,2-7 554,24-54-735,3-26-78,0 1 1,0-1-1,1 0 0,-1 0 1,0 0-1,0 1 0,1-1 0,-1 0 1,0 0-1,0 0 0,1 1 0,-1-1 1,0 0-1,1 0 0,-1 0 0,0 0 1,0 0-1,1 0 0,-1 0 1,0 0-1,1 0 0,-1 0 0,0 0 1,1 0-1,-1 0 0,0 0 0,1 0 1,-1 0-1,0 0 0,0 0 1,1 0-1,-1 0 0,0-1 0,1 1 1,-1 0-1,0 0 0,0 0 0,1 0 1,-1-1-1,3-1-26,0 0-1,0-1 1,-1 1 0,1-1-1,0 0 1,-1 1 0,0-1-1,0 0 1,0-1 0,3-5-1,-1-1-47,-1-1 0,0 0 0,0 0 0,-1 0-1,-1 0 1,0-1 0,0 1 0,-1 0 0,0-1-1,-4-18 1,4 29 70,0 0-1,0 0 0,-1 0 1,1 0-1,0 1 1,0-1-1,-1 0 0,1 0 1,-1 0-1,1 0 1,-1 0-1,1 1 0,-1-1 1,1 0-1,-1 0 0,0 1 1,0-1-1,1 1 1,-1-1-1,0 0 0,-1 0 1,2 1-7,-1 0 1,0 0 0,1 0-1,-1 0 1,0 1 0,1-1-1,-1 0 1,0 0 0,0 0-1,1 0 1,-1 1-1,1-1 1,-1 0 0,0 1-1,1-1 1,-1 0 0,1 1-1,-1-1 1,1 1 0,-1-1-1,0 2 1,-2 1-21,1 0 0,-1 0 0,1 1-1,0-1 1,0 1 0,0 0 0,0 0 0,-1 4 0,0 5 12,0 0 0,1 0 0,0 1 0,1-1 0,1 1 0,0-1 0,2 16 0,-1-23 35,-1-1-1,2 0 0,-1 0 1,0 0-1,1 0 1,0 0-1,0-1 1,1 1-1,-1 0 1,1-1-1,0 0 1,0 0-1,1 0 0,-1 0 1,1 0-1,0 0 1,0-1-1,0 0 1,0 0-1,0 0 1,8 3-1,-12-6-4,0 0-1,0 0 1,1 1 0,-1-1 0,0 0-1,0 0 1,0 0 0,0 0-1,0 0 1,1 0 0,-1 0-1,0 0 1,0 0 0,0 0 0,0 0-1,0 0 1,0 0 0,1 0-1,-1 0 1,0 0 0,0 0-1,0 0 1,0 0 0,0 0 0,1 0-1,-1 0 1,0 0 0,0 0-1,0-1 1,0 1 0,0 0 0,0 0-1,0 0 1,1 0 0,-1 0-1,0 0 1,0 0 0,0 0-1,0-1 1,0 1 0,0 0 0,0 0-1,0 0 1,0 0 0,0 0-1,0 0 1,0-1 0,0 1 0,0 0-1,0 0 1,0 0 0,0 0-1,0 0 1,0-1 0,0 1-1,0 0 1,-3-14 148,-9-14-164,-4 6-271,-1 1-1,-1 1 1,0 0 0,-2 2-1,-41-31 1,11 14 422,-82-41-1,314 105 1165,47-4-1648,-130-21-4413,-40-3-4023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659"/>
    </inkml:context>
    <inkml:brush xml:id="br0">
      <inkml:brushProperty name="width" value="0.025" units="cm"/>
      <inkml:brushProperty name="height" value="0.025" units="cm"/>
    </inkml:brush>
  </inkml:definitions>
  <inkml:trace contextRef="#ctx0" brushRef="#br0">77 169 11179,'0'0'9214,"-9"10"-7469,1-2-1440,3-3-133,0 0 0,0 0 0,1 1 0,-1-1 0,1 1 0,0 0 0,1 1 0,0-1 0,0 1 0,0-1 0,1 1 0,-3 9 0,2 5 789,0 0 0,1 0 0,2 26 0,0-45-927,0 0 1,0-1-1,0 1 0,1-1 1,-1 1-1,0-1 0,1 1 1,0-1-1,-1 1 0,1-1 1,0 1-1,0-1 0,-1 0 1,1 1-1,0-1 0,1 0 1,-1 0-1,0 0 0,0 0 1,0 0-1,1 0 0,-1 0 1,0 0-1,1 0 0,-1-1 1,1 1-1,-1 0 0,1-1 1,-1 0-1,1 1 0,-1-1 1,1 0-1,-1 1 0,1-1 1,0 0-1,-1 0 0,1-1 1,-1 1-1,1 0 0,0 0 1,-1-1-1,1 1 0,-1-1 1,2 0-1,5-1 3,-1 0 0,1-1 0,-1 0 0,1 0 0,-1 0 1,0-1-1,11-9 0,-4 1-25,-1-1 0,-1-1 0,0 0 0,-1-1 0,-1 0 0,0 0 0,-1-1 0,0 0 0,-2-1 1,0 0-1,-1 0 0,0-1 0,-1 1 0,-2-1 0,1 0 0,-2-1 0,-1 1 0,0-23 0,-11 0 34,10 40-47,0 0-1,-1 0 0,1 1 0,-1-1 0,1 0 0,0 1 0,-1-1 0,1 0 0,-1 1 0,1-1 0,-1 1 1,0-1-1,1 1 0,-1-1 0,0 1 0,1-1 0,-1 1 0,0 0 0,-1-1 0,1 1-2,0 0 0,1 0 1,-1 1-1,0-1 0,0 0 0,0 1 0,0-1 0,1 0 0,-1 1 0,0-1 0,0 1 1,1-1-1,-1 1 0,0 0 0,1-1 0,-1 1 0,1 0 0,-1-1 0,1 1 0,-1 0 1,1 0-1,-1-1 0,1 2 0,-5 8 44,1-1 1,0 0-1,1 1 0,0 0 1,1 0-1,0 0 1,0 0-1,0 12 0,1 86 230,1-105-252,1 6 12,0-1 1,0-1-1,0 1 0,1 0 0,0 0 0,1 0 1,0-1-1,0 0 0,1 1 0,-1-1 0,7 8 0,-8-12-68,0-1-1,0 1 1,0-1-1,0 0 1,0 1-1,1-1 1,-1 0-1,1 0 1,-1-1-1,1 1 1,0 0-1,0-1 1,0 0-1,0 0 1,0 0-1,0 0 1,0 0-1,0 0 1,0-1-1,0 1 1,1-1-1,-1 0 1,0 0-1,0 0 1,0-1-1,0 1 1,1-1-1,-1 0 1,0 0-1,0 0 1,3-1-1,-3 0-459,1 0-1,-1-1 1,1 1 0,-1-1 0,0 0-1,0 0 1,0 0 0,0 0-1,-1 0 1,1-1 0,-1 1 0,3-6-1,19-49-8979,-15 24 1934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989"/>
    </inkml:context>
    <inkml:brush xml:id="br0">
      <inkml:brushProperty name="width" value="0.025" units="cm"/>
      <inkml:brushProperty name="height" value="0.025" units="cm"/>
    </inkml:brush>
  </inkml:definitions>
  <inkml:trace contextRef="#ctx0" brushRef="#br0">16 131 12524,'0'0'3166,"-2"9"-770,-1-1-2303,1-1 557,0 0 0,0 0 0,0 1 0,1-1-1,0 12 1,0-18-524,1 0-1,1 1 0,-1-1 1,0 1-1,0-1 0,0 1 1,1-1-1,-1 1 0,1-1 1,-1 0-1,1 1 0,0-1 1,-1 0-1,1 0 0,0 1 1,0-1-1,0 0 0,0 0 1,0 0-1,0 0 0,0 0 1,0 0-1,0 0 1,0-1-1,1 1 0,-1 0 1,0-1-1,1 1 0,-1 0 1,0-1-1,1 0 0,-1 1 1,1-1-1,-1 0 0,1 0 1,-1 0-1,3 0 0,4 0-17,1-1 0,-1 0 0,1 0-1,-1-1 1,0 0 0,1-1-1,-1 0 1,0 0 0,-1-1-1,1 1 1,-1-2 0,1 1 0,-1-1-1,8-8 1,-3 3-94,0-1 0,-1-1 0,0 0 0,-1 0 0,0-1 0,13-24 0,-21 33 43,0 1 1,0-1-1,0 0 0,-1 1 0,0-1 1,1 0-1,-1 0 0,-1 0 0,1 0 1,-1 0-1,1-8 0,-2 10 2,1 1 0,0 0 0,-1-1 0,0 1 1,1 0-1,-1-1 0,0 1 0,0 0 0,1 0 0,-1 0 0,0 0 0,0 0 0,0 0 0,-1 0 0,1 0 0,0 0 1,0 0-1,0 0 0,-1 1 0,1-1 0,0 0 0,-1 1 0,1-1 0,0 1 0,-1 0 0,1-1 0,-1 1 0,1 0 0,-1 0 1,1 0-1,0 0 0,-1 0 0,-2 1 0,-1 0-20,0 0 0,0 0 1,0 0-1,0 1 0,0 0 0,1 0 0,-1 0 1,1 1-1,-1-1 0,1 1 0,0 0 1,0 1-1,0-1 0,0 1 0,1-1 1,-1 1-1,1 0 0,0 0 0,0 1 0,1-1 1,-1 1-1,-3 9 0,2-7 5,1 1 0,0 0 0,0 0-1,0 0 1,1 0 0,1 1 0,-1-1 0,1 1 0,1-1 0,-1 1-1,1-1 1,1 1 0,2 12 0,-2-18-69,1 0 1,0 0-1,-1 0 0,1 0 1,1 0-1,-1-1 0,0 1 1,1-1-1,-1 1 0,1-1 1,0 0-1,-1 0 0,1 0 1,0 0-1,0-1 0,1 1 1,-1-1-1,0 0 0,0 0 1,1 0-1,-1 0 0,7 1 1,2 0-480,1-1-1,-1 0 1,0 0 0,1-2 0,14-1-1,16-10-8298,-2-12-10127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3.598"/>
    </inkml:context>
    <inkml:brush xml:id="br0">
      <inkml:brushProperty name="width" value="0.025" units="cm"/>
      <inkml:brushProperty name="height" value="0.025" units="cm"/>
    </inkml:brush>
  </inkml:definitions>
  <inkml:trace contextRef="#ctx0" brushRef="#br0">1 190 11082,'2'-9'2921,"11"-28"-28,-2 23 93,-2 20-1713,2 22-570,-11-27-594,46 205 3792,-30-124-2646,33 103 1,-48-183-1241,2 8 189,1 0-1,0 0 1,1-1 0,8 14 0,-13-22-156,1 1 0,0-1 0,0 0 1,0 1-1,0-1 0,0 0 0,0 0 1,0 0-1,0 0 0,1 0 0,-1 0 1,0 0-1,1 0 0,-1-1 0,1 1 0,-1 0 1,0-1-1,1 1 0,0-1 0,-1 0 1,1 1-1,-1-1 0,1 0 0,-1 0 0,1 0 1,-1 0-1,1 0 0,0 0 0,-1-1 1,1 1-1,-1 0 0,1-1 0,-1 1 1,1-1-1,-1 0 0,0 1 0,1-1 0,2-2 1,5-6 93,1-1 0,-1 0 0,-1-1 0,1 0 1,-2 0-1,0-1 0,0 1 0,-1-2 0,6-15 1,-2 6-92,15-30-109,-3 0 1,-3-1-1,-1-1 1,-3-1-1,-3-1 1,-2 0-1,-2 0 1,1-76-1,-14 141-7622,-7 17 1288,3-1-831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4.900"/>
    </inkml:context>
    <inkml:brush xml:id="br0">
      <inkml:brushProperty name="width" value="0.025" units="cm"/>
      <inkml:brushProperty name="height" value="0.025" units="cm"/>
    </inkml:brush>
  </inkml:definitions>
  <inkml:trace contextRef="#ctx0" brushRef="#br0">3 460 12780,'0'11'2066,"-1"13"-890,0-7-170,0 1-1,2-1 0,0 1 1,1 0-1,4 20 1,-5-35-928,0 0 1,0 1-1,0-1 1,0 0-1,0 0 1,1 0 0,-1-1-1,1 1 1,0 0-1,0 0 1,0-1 0,0 1-1,0-1 1,1 0-1,-1 0 1,1 0 0,-1 0-1,1 0 1,0 0-1,0-1 1,0 1-1,0-1 1,0 0 0,0 0-1,0 0 1,0 0-1,0 0 1,1-1 0,-1 0-1,0 1 1,0-1-1,1 0 1,-1-1 0,0 1-1,0-1 1,6-1-1,-1 0-10,-1 0-1,1-1 1,0 0-1,-1-1 1,0 1-1,0-2 1,0 1-1,0-1 0,-1 0 1,1 0-1,-1-1 1,-1 1-1,1-1 1,-1-1-1,0 1 1,0-1-1,-1 0 1,6-12-1,-4 6 52,0 0 0,-1 0 0,0-1 0,-1 1 0,0-1 0,-1 0 0,-1-1 0,-1 1 0,1-26 0,-2 38-97,0 0 0,-1 0 0,1 0 0,-1 0 0,1 0 0,-1 0 0,1 0 0,-1 0 0,0 0 0,0 0 0,0 0 0,0 0 0,0 1 0,-1-1 0,1 0 0,-1 1 0,1-1 0,-4-2 0,5 4-18,-1 0 0,1-1 0,-1 1 0,1 0 0,-1 0 0,1 0 0,-1-1 0,0 1 0,1 0 0,-1 0 0,1 0 0,-1 0 0,1 0 0,-1 0 0,0 0 0,1 0 0,-1 0 0,1 0 0,-1 0 0,1 1 1,-1-1-1,0 0 0,1 0 0,-1 1 0,-1 0 0,1 0 1,1 0-1,-1 0 1,0 0-1,0 0 1,0 0 0,0 1-1,1-1 1,-1 0-1,1 0 1,-1 1-1,1-1 1,-1 0 0,1 4-1,-5 17 121,2 0 0,1 1 0,0-1 0,2 1 1,1-1-1,3 25 0,-3-44-98,-1-1 0,0 0 1,1 1-1,-1-1 0,1 0 1,0 1-1,-1-1 0,1 0 1,0 0-1,1 0 0,-1 0 1,0 0-1,1 0 0,-1 0 1,1 0-1,-1 0 0,1-1 1,0 1-1,0 0 0,0-1 1,0 0-1,0 1 0,0-1 1,0 0-1,0 0 0,0 0 1,0-1-1,1 1 0,-1 0 1,0-1-1,1 1 0,-1-1 1,1 0-1,3 0 0,0-1 22,-1 0-1,1 0 0,0 0 1,-1-1-1,1 0 0,-1 0 1,0 0-1,0-1 0,0 0 1,0 0-1,0 0 1,-1 0-1,7-7 0,1-2-6,0-1 0,-1 0-1,-1 0 1,0-2 0,0 1 0,10-25-1,-15 29-29,-1-1 0,0 1-1,0-1 1,-1 0 0,-1 0-1,0 0 1,-1 0 0,0 0 0,0 0-1,-1-1 1,-2-11 0,2 21-16,0 1 1,0 0-1,-1 0 1,1 0-1,0 0 1,-1 0-1,1 0 1,0 1-1,-1-1 1,1 0-1,-1 0 1,0 0-1,1 0 1,-1 0-1,0 1 1,1-1-1,-1 0 1,0 1-1,0-1 1,0 0-1,0 1 1,1-1-1,-1 1 1,0-1-1,0 1 1,0 0-1,0-1 1,0 1-1,0 0 1,0 0-1,0 0 1,0-1-1,0 1 1,-1 0-1,1 1 1,0-1-1,0 0 1,0 0-1,0 0 1,0 0-1,0 1 1,0-1-1,0 1 1,0-1-1,1 1 1,-1-1-1,0 1 1,0-1-1,0 1 1,0 0-1,1-1 1,-1 1-1,0 0 1,0 0-1,1-1 1,-1 1-1,1 0 1,-1 0-1,1 0 1,-1 1-1,-4 12 30,2-1 0,-1 1 1,2 0-1,0 0 0,0 0 0,1 0 0,1 0 0,1 0 1,2 18-1,-3-29-17,0-1 0,0 1 1,1 0-1,-1-1 0,0 1 0,1-1 1,0 1-1,0-1 0,0 1 1,0-1-1,0 0 0,0 1 1,1-1-1,-1 0 0,1 0 0,-1 0 1,1 0-1,0 0 0,0 0 1,0 0-1,0-1 0,0 1 0,0-1 1,0 0-1,1 1 0,-1-1 1,0 0-1,1 0 0,-1 0 1,1-1-1,-1 1 0,1-1 0,0 1 1,-1-1-1,1 0 0,-1 0 1,1 0-1,0 0 0,-1 0 0,1-1 1,-1 1-1,6-3 0,2 1-42,-1-1 0,1-1 0,-1 1 0,1-2 0,-1 1 0,0-1 0,-1-1 0,1 0 0,13-11 0,-13 7-2,-1 0-1,0 0 1,0-1-1,-1 1 1,0-2 0,-1 1-1,-1-1 1,1 0-1,-2 0 1,6-24-1,-10 35 36,0 1 0,0-1 0,0 1 0,1-1 0,-1 1 0,0-1 0,0 1 0,0 0 0,0-1 0,0 1 0,0-1 0,1 1 0,-1-1 0,0 1 0,0-1 0,1 1 0,-1 0-1,0-1 1,1 1 0,-1-1 0,1 1 0,-1 0 0,0-1 0,1 1 0,-1 0 0,1 0 0,-1-1 0,1 1 0,-1 0 0,0 0 0,1 0 0,-1 0 0,1 0 0,-1-1 0,2 1 0,12 14-75,5 29 45,-15-26 41,-1-1 1,-1 1 0,0 0-1,-1 19 1,0-17 107,0-1 1,6 37-1,-7-55-111,0 0 0,0 1 0,0-1 0,0 0 0,0 1 0,0-1 0,1 1 0,-1-1 0,0 0 0,0 1 0,0-1 0,0 0 0,0 1 0,0-1 0,1 0 0,-1 1 0,0-1 1,0 0-1,1 1 0,-1-1 0,0 0 0,0 0 0,1 1 0,-1-1 0,0 0 0,1 0 0,-1 1 0,0-1 0,1 0 0,-1 0 0,0 0 0,1 0 0,-1 0 0,1 1 0,8-12 292,2-19-86,-8 12-152,-1 0 0,-1 0 0,-1 0 0,-1 0 0,0 0-1,-1 0 1,-1 1 0,-1-1 0,0 1 0,-1-1 0,-9-18-1,3 20-101,11 16 39,0 0 0,0 0 0,0 0 0,0 0-1,1 0 1,-1 0 0,0 0 0,0 0 0,0 0 0,0 0 0,0 0 0,0 0-1,1 0 1,-1 0 0,0 0 0,0 0 0,0 0 0,0 0 0,0 0 0,1 0 0,-1 0-1,0 0 1,0 0 0,0 0 0,0-1 0,0 1 0,0 0 0,0 0 0,1 0-1,-1 0 1,0 0 0,0 0 0,0 0 0,0-1 0,0 1 0,0 0 0,0 0-1,0 0 1,0 0 0,0 0 0,0 0 0,0-1 0,0 1 0,0 0 0,0 0-1,0 0 1,0 0 0,0 0 0,0-1 0,0 1 0,0 0 0,0 0 0,0 0 0,0 0-1,0 0 1,0-1 0,0 1 0,0 0 0,0 0 0,0 0 0,-1 0 0,1 0-1,0 0 1,0 0 0,0 0 0,0-1 0,20-8 31,-6 0-39,1 1 0,0 1 0,0 0 0,1 1 1,0 0-1,0 2 0,1 0 0,-1 0 0,1 2 0,-1 0 0,28 1 0,-42 1-1,0 1-1,1-1 0,-1 1 0,0 0 1,0 0-1,0-1 0,-1 2 0,1-1 1,0 0-1,0 0 0,-1 0 0,1 1 0,0-1 1,-1 1-1,1 0 0,-1-1 0,0 1 1,0 0-1,1 0 0,-1-1 0,0 1 1,-1 0-1,1 0 0,0 0 0,0 1 1,-1-1-1,1 0 0,-1 0 0,0 4 1,2 9 17,-1 0 0,0 1 1,-3 18-1,1-10 35,1 46 108,0-70-146,0 1-1,0-1 1,0 1 0,0 0 0,0-1-1,0 1 1,0-1 0,0 1-1,0-1 1,0 1 0,1 0 0,-1-1-1,0 1 1,0-1 0,1 1 0,-1-1-1,0 1 1,0-1 0,1 1 0,-1-1-1,1 0 1,-1 1 0,0-1 0,1 1-1,-1-1 1,1 0 0,-1 1 0,1-1-1,-1 0 1,1 0 0,-1 1-1,2-1 1,20-4 109,17-22 3,-32 16-106,1 1 0,-2-1 0,1 0 0,-1 0 0,-1-1 0,0 0 1,0 0-1,-1 0 0,0 0 0,-1-1 0,-1 1 0,1-1 0,-2 0 0,0 0 0,0 0 0,-3-22 0,2 35-13,0-1 0,0 0 0,-1 1-1,1-1 1,0 1 0,0-1 0,-1 0 0,1 1 0,-1-1-1,1 0 1,0 0 0,-1 1 0,1-1 0,-1 0 0,1 0-1,0 1 1,-1-1 0,1 0 0,-1 0 0,1 0 0,-1 0-1,1 0 1,-1 0 0,1 0 0,-1 0 0,1 0 0,-1 0 0,1 0-1,-1 0 1,1 0 0,0 0 0,-1 0 0,1 0 0,-1-1-1,1 1 1,-1 0 0,1 0 0,-1-1 0,1 1 0,0 0-1,-1 0 1,1-1 0,0 1 0,-1 0 0,1-1 0,0 1-1,-1-1 1,1 1 0,0 3 4,0 0-1,0 1 1,0-1-1,1 1 1,-1-1-1,1 1 1,0-1-1,0 0 1,0 0 0,1 1-1,-1-1 1,1 0-1,-1 0 1,1 0-1,0-1 1,0 1-1,1 0 1,-1-1-1,4 4 1,-2-3 3,0-1 0,1 1 0,-1-1 1,1 0-1,0 0 0,-1 0 0,1-1 1,0 1-1,0-1 0,0 0 0,0-1 0,6 1 1,0-1 2,1 0 0,0-1 1,0 0-1,-1-1 1,1-1-1,-1 0 1,0 0-1,0-1 1,0 0-1,0-1 1,10-6-1,-6 1-7,-2 0 0,1-1 0,-1 0 0,-1-1 0,0 0 0,15-21 0,-23 26 0,1 1 0,-1-1 0,0 0 0,0-1 0,-1 1 0,0 0 0,0-1 0,-1 0 0,0 0 0,0 0 0,-1 0 0,0 0 0,0 0 0,-1 0 0,-1-13 0,1 19 0,0 0 0,-1 1 0,1-1 0,-1 0 0,1 0 0,-1 1 0,0-1 0,0 0 0,0 1 0,0-1 0,0 1 0,0-1 0,0 1 0,0 0 0,-1-1 0,1 1 0,-1 0 0,1 0 0,0 0 0,-1 0 0,0 0 0,1 0 0,-1 0 0,0 1 0,1-1 0,-1 0 0,0 1 0,0 0 0,0-1 0,1 1 0,-1 0 0,0 0 0,0 0 0,0 0 0,0 0 0,1 0 0,-1 1 0,0-1 0,0 1 0,1-1 0,-1 1 0,-3 1 0,-1 0 0,0 0 0,0 1 0,0-1 0,0 1 0,0 0 0,1 1 0,-1 0 0,1-1 0,0 2 0,-9 8 0,7-2 0,1 0 0,0 1 0,0-1 0,1 1 0,1 1 0,0-1 0,0 0 0,1 1 0,1 0 0,0 0 0,0 22 0,2-28 0,0-1 0,0 1 0,0-1 0,1 0 0,0 1 0,0-1 0,1 0 0,0 0 0,0 0 0,0 0 0,1 0 0,0-1 0,0 1 0,0-1 0,1 1 0,0-1 0,0 0 0,0-1 0,1 1 0,-1-1 0,1 1 0,0-2 0,0 1 0,1 0 0,6 3 0,2-2-369,0 0 1,0-1-1,0-1 1,24 4-1,-30-6-385,0-1 1,0 1-1,1-1 0,-1-1 1,0 1-1,0-1 0,0-1 1,0 0-1,14-4 0,5-13-14081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3.014"/>
    </inkml:context>
    <inkml:brush xml:id="br0">
      <inkml:brushProperty name="width" value="0.025" units="cm"/>
      <inkml:brushProperty name="height" value="0.025" units="cm"/>
    </inkml:brush>
  </inkml:definitions>
  <inkml:trace contextRef="#ctx0" brushRef="#br0">0 0 10954,'0'0'353,"9"51"-353,-1-40 0,4-3-32,4-6-96,1-2-897,-4-6-1153,-7-10-4453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5.011"/>
    </inkml:context>
    <inkml:brush xml:id="br0">
      <inkml:brushProperty name="width" value="0.025" units="cm"/>
      <inkml:brushProperty name="height" value="0.025" units="cm"/>
    </inkml:brush>
  </inkml:definitions>
  <inkml:trace contextRef="#ctx0" brushRef="#br0">19 185 11371,'0'0'3165,"-4"-9"-2866,1 4-296,1 1-1,0-1 1,1 0-1,-1 1 0,1-1 1,0 0-1,0 0 1,0 0-1,1 0 0,0 0 1,0 0-1,0 0 1,0 1-1,1-1 0,0 0 1,0 0-1,0 0 1,1 0-1,1-5 0,1 3-333,0-1 0,1 1-1,0 0 1,0 1 0,0-1 0,1 1-1,8-8 1,-13 13 267,0 0 1,1 0-1,-1 0 1,0 0 0,1 0-1,-1 0 1,1 0-1,0 0 1,-1 1-1,1-1 1,0 1-1,-1-1 1,1 1-1,0 0 1,0-1-1,-1 1 1,1 0-1,0 0 1,0 0-1,-1 1 1,1-1-1,0 0 1,0 1 0,-1-1-1,1 1 1,0-1-1,-1 1 1,1 0-1,-1 0 1,1-1-1,-1 1 1,1 0-1,-1 1 1,0-1-1,1 0 1,-1 0-1,0 0 1,0 1-1,0-1 1,2 3-1,6 8 307,1-1-1,0 0 1,1 0-1,0-2 1,0 1-1,1-1 1,1-1-1,-1 0 1,1-1-1,1 0 0,-1-1 1,1 0-1,15 3 1,5-1 256,0-1-1,0-2 1,0-1 0,56-2 0,196-15 684,3 1-535,699-43-355,-154 5-223,238 44 127,-467 46 490,-1 0 313,-102-69-519,-206 1-372,530 21 1,-3 7 445,-564-20 53,134-4 593,-180 40-1176,-122-7-2490,1-3-3615,-40-6 779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041"/>
    </inkml:context>
    <inkml:brush xml:id="br0">
      <inkml:brushProperty name="width" value="0.025" units="cm"/>
      <inkml:brushProperty name="height" value="0.025" units="cm"/>
    </inkml:brush>
  </inkml:definitions>
  <inkml:trace contextRef="#ctx0" brushRef="#br0">2 65 12556,'0'0'2119,"5"-9"353,18-31-91,-7 25 521,-16 15-2833,1 0 0,-1 0 0,1 0-1,-1 0 1,0 0 0,1 0 0,-1 0 0,0 0 0,1 0 0,-1 0 0,0 0 0,1 0-1,-1 0 1,0 1 0,1-1 0,-1 0 0,0 0 0,1 0 0,-1 1 0,0-1-1,0 0 1,1 0 0,-1 1 0,0-1 0,0 0 0,0 0 0,1 1 0,-1-1-1,0 0 1,0 1 0,6 29 1513,-8 14-737,-2 0 0,-2 0 0,-12 48 0,-11 77 350,29-168-1179,0 0 0,-1 0 0,1 0 0,0 0-1,0 0 1,0 0 0,0 0 0,0 0 0,0 1-1,0-1 1,0 0 0,0 0 0,1 0 0,-1 0 0,0 0-1,1 0 1,-1 0 0,1 0 0,-1 0 0,1 0-1,-1 0 1,1 0 0,0 0 0,-1-1 0,1 1-1,0 0 1,0 0 0,1 0 0,-1-1-1,1 1 0,0-1 0,-1-1 1,1 1-1,0 0 0,-1 0 0,1-1 0,-1 1 1,1 0-1,0-1 0,-1 0 0,1 1 0,-1-1 0,1 0 1,-1 0-1,2-1 0,9-7 68,0 0 0,21-22 1,137-168-575,-169 198 489,1-1 0,-1 1 1,0-1-1,0 1 0,1 0 1,-1-1-1,1 1 1,-1 0-1,1 0 0,0 0 1,-1 0-1,1 0 0,3-1 1,-5 3 6,1-1 0,-1 0 0,0 0 0,1 1 0,-1-1 0,0 0 0,1 1 0,-1-1-1,0 0 1,1 1 0,-1-1 0,0 1 0,0-1 0,1 0 0,-1 1 0,0-1 0,0 1 0,0-1 0,0 1 0,0-1 0,0 1 0,0-1 0,0 0 0,0 1 0,0-1 0,0 1 0,0-1 0,0 1 0,0-1 0,0 1 0,0-1 0,-1 1 0,-13 57 413,12-52-390,-9 26 66,7-23-81,0 0 0,1 0 1,0 1-1,1-1 0,0 1 1,0 0-1,1-1 0,0 18 0,2-27-6,0 1-1,0-1 0,0 0 1,0 1-1,0-1 0,0 0 1,0 0-1,0 0 0,0 1 1,0-1-1,0 0 1,0 0-1,0-1 0,0 1 1,0 0-1,0 0 0,0 0 1,0-1-1,0 1 0,2-1 1,12-7 19,0 0 1,-1-1-1,-1-1 0,1 0 1,15-16-1,12-8-328,-20 18 71,-13 8 182,0 1 0,0 1 0,1-1 1,-1 1-1,1 1 0,1 0 0,-1 0 0,1 1 0,0 0 1,0 0-1,12-1 0,-22 5 53,1 0 1,0 0-1,-1 1 1,1-1-1,0 0 0,-1 1 1,1-1-1,0 1 1,-1-1-1,1 1 1,-1-1-1,1 1 1,-1-1-1,1 1 0,-1-1 1,0 1-1,1 0 1,-1-1-1,0 1 1,1 0-1,-1-1 0,0 1 1,0 0-1,1 0 1,-1-1-1,0 1 1,0 0-1,0-1 1,0 1-1,0 0 0,0 1 1,0 33 395,-1-24-270,0-1-73,0 0 0,0 0 0,-1 0 0,-1 0 0,-4 13 0,3-14-37,1 1 1,0 0-1,1 0 1,0 0-1,0 13 1,3-22-424,0-1 1,0 1 0,-1-1-1,1 0 1,0 1-1,0-1 1,0 0-1,0 0 1,0 1-1,0-1 1,0 0 0,0 0-1,0 0 1,0 0-1,0 0 1,0 0-1,0-1 1,0 1-1,0 0 1,0-1 0,8-1-6260,4-6-9284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427"/>
    </inkml:context>
    <inkml:brush xml:id="br0">
      <inkml:brushProperty name="width" value="0.025" units="cm"/>
      <inkml:brushProperty name="height" value="0.025" units="cm"/>
    </inkml:brush>
  </inkml:definitions>
  <inkml:trace contextRef="#ctx0" brushRef="#br0">158 3 17296,'0'0'6193,"-10"-1"-4341,6 0-1762,0 1 0,0 0 0,0 0 0,0 0 0,0 0 0,0 0 0,0 1 0,0 0 0,1 0 0,-1 0 0,0 0 0,0 0 0,1 1 0,-1 0 0,1-1 0,-1 2 0,1-1 0,0 0 0,0 0 0,0 1 0,0 0-1,0 0 1,1 0 0,-1 0 0,1 0 0,-3 3 0,-1 4 138,0-1 0,0 1-1,0 0 1,1 0-1,1 0 1,0 1 0,0 0-1,1 0 1,0 0 0,1 0-1,0 0 1,1 0 0,0 14-1,2-23-198,-1 0 0,0-1 0,1 1 0,-1 0 0,1-1 0,-1 1 0,1 0 0,0-1 0,0 1 0,0-1 0,0 1 0,0-1 0,0 0 0,0 1 0,0-1 0,1 0 0,-1 0 0,0 0 0,1 0 0,-1 0 0,1 0 0,-1 0 0,1 0 0,-1-1 0,1 1 0,0-1 0,-1 1 0,1-1-1,0 1 1,-1-1 0,1 0 0,0 0 0,0 0 0,-1 0 0,1 0 0,0 0 0,0-1 0,-1 1 0,4-1 0,4-1 8,-1 0-1,0 0 1,0 0 0,1-1-1,-2 0 1,1-1 0,8-4-1,-2-2-38,-1 0-1,0-1 0,0-1 1,-1 0-1,-1 0 0,0-1 1,0-1-1,-2 0 0,16-28 1,-19 24 2,-6 18-1,-1 0 0,1 0 0,0 0-1,0 0 1,0 0 0,-1 0 0,1 1 0,0-1 0,0 0 0,0 0 0,-1 0 0,1 0 0,0 0 0,0 0 0,0 0 0,-1 0 0,1 0 0,0 0 0,0 0 0,0 0 0,-1 0 0,1 0 0,0 0 0,0 0 0,0 0 0,-1-1 0,1 1 0,0 0 0,0 0 0,0 0 0,0 0 0,-1 0-1,1 0 1,0 0 0,0-1 0,0 1 0,0 0 0,0 0 0,-1 0 0,1 0 0,0-1 0,0 1 0,0 0 0,0 0 0,0 0 0,0-1 0,0 1 0,0 0-3,-10 14 23,2 1 0,0 0-1,1 1 1,0-1 0,1 1-1,1 0 1,1 1 0,0-1-1,1 1 1,1 0 0,0 0-1,1 0 1,2 22 0,0-37-37,-1-1 1,1 0-1,-1 0 0,1 0 1,-1 0-1,1 0 1,0 0-1,-1 0 0,1 0 1,0 0-1,0 0 0,-1 0 1,1-1-1,0 1 1,0 0-1,0 0 0,0-1 1,0 1-1,0-1 1,0 1-1,1-1 0,-1 1 1,0-1-1,0 0 1,0 0-1,0 1 0,1-1 1,-1 0-1,0 0 0,0 0 1,0 0-1,1 0 1,-1-1-1,0 1 0,2-1 1,3 1-975,0-1 1,0 0 0,0-1-1,0 0 1,11-4 0,6-8-6120,-1-5-4004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784"/>
    </inkml:context>
    <inkml:brush xml:id="br0">
      <inkml:brushProperty name="width" value="0.025" units="cm"/>
      <inkml:brushProperty name="height" value="0.025" units="cm"/>
    </inkml:brush>
  </inkml:definitions>
  <inkml:trace contextRef="#ctx0" brushRef="#br0">191 1 19635,'0'0'4932,"-52"72"-2914,29-36-705,-2 8 97,1-2-545,6 1-353,2-5-384,4-7-64,5-6-32,2-9 32,2-9-224,1-18-8584,-2-13 1665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7.126"/>
    </inkml:context>
    <inkml:brush xml:id="br0">
      <inkml:brushProperty name="width" value="0.025" units="cm"/>
      <inkml:brushProperty name="height" value="0.025" units="cm"/>
    </inkml:brush>
  </inkml:definitions>
  <inkml:trace contextRef="#ctx0" brushRef="#br0">7 1 15310,'0'0'6823,"-6"61"-4036,11-34-802,17-1 33,6-1-352,6-1-481,7-6-416,1-3-545,1-2-224,0-3 0,-1-2-1121,-5-2-2755,-6-1-4227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7.815"/>
    </inkml:context>
    <inkml:brush xml:id="br0">
      <inkml:brushProperty name="width" value="0.025" units="cm"/>
      <inkml:brushProperty name="height" value="0.025" units="cm"/>
    </inkml:brush>
  </inkml:definitions>
  <inkml:trace contextRef="#ctx0" brushRef="#br0">181 234 18257,'11'-4'668,"162"-55"1562,218-43 0,-265 78-2283,1 5 1,213-3-1,-333 21-127,19 2-432,-25-1 553,-1 0 0,1 0 1,-1 0-1,1 0 0,-1 0 1,1 0-1,-1 0 0,1 0 1,-1 0-1,1 0 0,-1 0 1,1 0-1,-1 1 1,1-1-1,-1 0 0,0 0 1,1 1-1,-1-1 0,1 0 1,-1 0-1,0 1 0,1-1 1,-1 0-1,0 1 0,1-1 1,-1 1-1,0-1 1,1 0-1,-1 1 0,0-1 1,0 1-1,0-1 0,1 2 1,-2-1 10,0 0 0,-1 0 0,1 0 1,0-1-1,0 1 0,-1 0 0,1 0 0,0-1 1,-1 1-1,1-1 0,0 1 0,-1-1 0,1 1 1,-1-1-1,1 0 0,-1 0 0,1 0 1,-1 0-1,1 0 0,-3 0 0,-2 0-37,-547 14-301,363-16 681,150 3-139,25 1 106,1-1 0,0-1 0,0-1 0,0 0 0,0 0 0,0-1 0,0-1 0,1-1 0,-1 0 0,-20-9-1,39 14-271,0 0 0,0 0 0,0-1 0,0 0-1,0 0 1,0-1 0,7 0 0,9-1 11,891 8-337,-971-3 143,0 3 0,-77 18 0,20-2 212,-778 143 3162,878-161-3101,-85 12 443,118-26-131,26-7-442,471-111 79,12 48-362,-306 61-842,-245 23 1119,-728 95-245,742-98 455,-7-1-2093,34-7-3168,31-9-1171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1.867"/>
    </inkml:context>
    <inkml:brush xml:id="br0">
      <inkml:brushProperty name="width" value="0.025" units="cm"/>
      <inkml:brushProperty name="height" value="0.025" units="cm"/>
    </inkml:brush>
  </inkml:definitions>
  <inkml:trace contextRef="#ctx0" brushRef="#br0">190 63 20083,'0'0'4180,"-9"-6"-2178,4 1-1745,4 3-233,-1 1-1,0-1 1,0 0 0,0 0 0,0 1 0,0-1-1,0 1 1,0 0 0,0 0 0,0-1 0,-1 2-1,1-1 1,-1 0 0,1 0 0,0 1 0,-1-1-1,1 1 1,-1 0 0,1-1 0,-1 1 0,0 0 0,1 1-1,-1-1 1,1 0 0,-1 1 0,1 0 0,-3 0-1,-4 5-32,1 0 0,0 1 0,0 0 0,0 1-1,1-1 1,0 1 0,1 0 0,0 1-1,-7 12 1,9-15 14,0 1 0,0 0-1,1 0 1,0 0 0,1 1-1,-1-1 1,1 1 0,1-1-1,-1 1 1,1-1 0,1 1-1,-1 0 1,2 12 0,0-19-3,-1-1 1,1 1 0,-1 0-1,1 0 1,0-1 0,-1 1-1,1 0 1,0-1 0,0 1-1,-1-1 1,1 1 0,0-1-1,0 1 1,0-1 0,0 1-1,0-1 1,0 0 0,0 0-1,0 1 1,0-1 0,-1 0-1,1 0 1,0 0 0,0 0-1,0 0 1,0 0-1,0 0 1,0-1 0,0 1-1,0 0 1,0 0 0,0-1-1,0 1 1,0 0 0,0-1-1,0 0 1,36-14 198,-32 12-211,-1 1 1,1 0 0,0 0 0,-1 0 0,1 1-1,0-1 1,0 1 0,0 0 0,0 0 0,1 1-1,-1 0 1,0 0 0,0 0 0,0 0 0,8 2-1,-9 0-16,0 0-1,0 0 0,0 0 0,0 0 0,-1 1 0,1 0 1,-1 0-1,1 0 0,-1 0 0,0 0 0,0 0 1,0 1-1,-1 0 0,1-1 0,-1 1 0,0 0 1,3 8-1,2 3-46,-2 2 0,0-1 0,0 0 0,-2 1 0,0 0 0,-1 0 1,0 0-1,-2 0 0,0 0 0,-3 24 0,2-30 157,-1-1 0,0 1 0,0 0 0,-1-1 0,0 1 0,-1-1 0,0 0 0,-1 0 0,0-1 0,-1 0 0,0 1 0,0-2 0,-1 1 0,0-1 0,0 0 0,-1 0 0,-11 8 0,16-14 47,0 0 0,0 0 0,0 0 1,0-1-1,-1 1 0,1-1 0,-1 0 0,1 0 1,-1 0-1,0 0 0,1-1 0,-1 1 0,0-1 1,1 0-1,-6 0 0,7-1-109,0 0 0,0 1 0,0-1-1,1 0 1,-1 0 0,0 1 0,0-2 0,1 1 0,-1 0-1,1 0 1,-1 0 0,1-1 0,-1 1 0,1-1 0,0 1 0,0-1-1,0 1 1,0-1 0,0 0 0,0 0 0,0 1 0,0-1-1,1 0 1,-1 0 0,1 0 0,-1 0 0,1 0 0,0 0-1,0-2 1,-1-5-49,1-1 0,0 1 0,1 0 0,0-1 0,0 1 0,1 0-1,0 0 1,1 0 0,0 1 0,0-1 0,1 0 0,0 1 0,1 0-1,0 0 1,0 0 0,11-12 0,10-9 10,2 2 1,55-43-1,-25 22 27,-57 47-8,22-19 26,0-2 0,32-39 0,-50 55 7,0-1 1,-1 0 0,0 1-1,0-1 1,0-1 0,-1 1-1,0-1 1,0 1 0,-1-1-1,0 0 1,-1 0 0,1 0-1,-1 0 1,-1 0-1,0-13 1,0 18 2,-1 1 0,1-1 0,-1 1-1,0-1 1,0 1 0,0 0 0,0-1 0,0 1 0,0 0-1,-1 0 1,1 0 0,-1-1 0,1 2 0,-1-1 0,0 0-1,0 0 1,0 0 0,0 1 0,-3-3 0,0 2-9,0-1 1,0 1 0,0 0 0,0 1-1,0-1 1,-1 1 0,1 0 0,0 0 0,-7 0-1,4 1-28,0 0 0,0 0 0,1 1 0,-1 0 0,0 0 0,1 0 0,-1 1 0,1 1 0,-1-1 0,1 1 0,0 0 0,0 1 0,-9 5 0,12-5-5,-1 1-1,1 0 1,-1-1 0,1 1 0,1 1-1,-1-1 1,1 1 0,0-1 0,0 1-1,1 0 1,-1 0 0,1 0 0,1 0 0,-1 1-1,0 8 1,1-13-89,1 1 0,1 0 1,-1 0-1,0 0 0,1-1 0,-1 1 0,1 0 1,0-1-1,0 1 0,0 0 0,0-1 0,0 1 0,0-1 1,1 0-1,-1 1 0,1-1 0,0 0 0,0 0 1,0 0-1,0 0 0,0 0 0,0 0 0,0-1 0,1 1 1,-1-1-1,0 0 0,1 1 0,-1-1 0,1 0 1,0 0-1,-1-1 0,1 1 0,0 0 0,0-1 0,-1 0 1,6 0-1,6 2-1180,-1-1-1,1-1 1,0 0 0,-1-1 0,1-1 0,-1 0-1,1-1 1,-1 0 0,18-7 0,25-13-7092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9.771"/>
    </inkml:context>
    <inkml:brush xml:id="br0">
      <inkml:brushProperty name="width" value="0.025" units="cm"/>
      <inkml:brushProperty name="height" value="0.025" units="cm"/>
    </inkml:brush>
  </inkml:definitions>
  <inkml:trace contextRef="#ctx0" brushRef="#br0">12 1 14926,'0'0'9107,"0"11"-8674,-11 454 5653,11-458-5970,0 0 1,1 0-1,-1 0 1,1-1-1,1 1 1,3 10-1,-5-16-99,1 1 0,-1-1-1,1 0 1,-1 0 0,1 0-1,0 0 1,-1 0-1,1 0 1,0 0 0,0 0-1,0 0 1,0 0 0,0-1-1,0 1 1,0 0 0,0-1-1,0 1 1,0-1-1,0 1 1,1-1 0,-1 1-1,0-1 1,0 0 0,0 1-1,1-1 1,-1 0-1,0 0 1,0 0 0,1 0-1,-1 0 1,0 0 0,0 0-1,1-1 1,-1 1-1,0 0 1,0-1 0,0 1-1,1-1 1,-1 1 0,0-1-1,0 0 1,0 1-1,0-1 1,1-1 0,8-5 31,-1 0 1,0 0-1,-1-1 0,0 0 1,0 0-1,13-18 1,39-67 244,-46 71-274,17-30-19,-3 0 0,37-95 0,-62 181 0,-4 28 0,-18 203 0,19-263 0,0 0 0,-1 0 0,1 0 0,0 0 0,1 0 0,-1 0 0,0 0 0,1 0 0,-1-1 0,1 1 0,-1 0 0,1 0 0,0 0 0,0-1 0,0 1 0,0 0 0,0-1 0,0 1 0,0-1 0,0 1 0,1-1 0,-1 1 0,0-1 0,1 0 0,2 2 0,-2-3 0,0 0 0,0 1 0,0-1 0,1 0 0,-1 0 0,0-1 0,0 1 0,0 0 0,0-1 0,0 1 0,0-1 0,0 0 0,0 1 0,0-1 0,0 0 0,0 0 0,0 0 0,-1-1 0,1 1 0,0 0 0,-1-1 0,1 1 0,1-3 0,17-17 4,-2 0 1,0-1-1,-1 0 1,-2-2-1,0 0 0,13-31 1,60-171-159,-89 231-2739,0 1-1441,-2-2-1699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0.472"/>
    </inkml:context>
    <inkml:brush xml:id="br0">
      <inkml:brushProperty name="width" value="0.025" units="cm"/>
      <inkml:brushProperty name="height" value="0.025" units="cm"/>
    </inkml:brush>
  </inkml:definitions>
  <inkml:trace contextRef="#ctx0" brushRef="#br0">184 58 10346,'0'0'3966,"6"-9"-1046,0 2-2058,-4 4-514,1 1-1,-1-1 1,0 0 0,0 0-1,0 0 1,-1 0 0,1 0 0,-1 0-1,1 0 1,-1 0 0,1-7-1,-4 11 2835,-17 14-1762,3 5-1060,2 0 0,0 1 0,1 0 0,1 1 0,-15 38 0,-34 122 1281,50-142-1469,2 0-1,1 1 1,3-1 0,1 2 0,2 64-1,2-99-156,1 0 0,0 0 0,0 0 0,0 0 0,1 0 0,0 0 0,1-1 0,-1 1 0,1-1 0,1 1 0,-1-1 0,1 0 0,0 0 0,0 0 0,1-1-1,0 0 1,9 9 0,-8-9-170,1-1 0,-1 0 0,1 0 0,-1-1 0,1 0 0,14 5 0,-12-6-582,1 0 0,0 0 1,0 0-1,1-2 0,11 1 0,17-3-5482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1.328"/>
    </inkml:context>
    <inkml:brush xml:id="br0">
      <inkml:brushProperty name="width" value="0.025" units="cm"/>
      <inkml:brushProperty name="height" value="0.025" units="cm"/>
    </inkml:brush>
  </inkml:definitions>
  <inkml:trace contextRef="#ctx0" brushRef="#br0">36 1 12396,'0'0'10468,"-3"12"-9720,-7 27-22,2 0 0,2 0 0,1 1 0,2 72 0,3-110-693,0-1 0,0 0 0,0 0 0,0 0 1,0 0-1,1 0 0,-1 0 0,0 0 0,1 0 0,-1 0 0,1 0 1,-1 0-1,1 0 0,-1 0 0,1 0 0,0 0 0,-1 0 1,1-1-1,0 1 0,0 0 0,0 0 0,-1-1 0,1 1 0,0-1 1,0 1-1,0 0 0,0-1 0,2 1 0,0-1 32,-1 0-1,0 0 0,1 0 0,-1 0 0,1 0 1,-1-1-1,1 1 0,-1-1 0,0 0 1,1 0-1,-1 0 0,3-1 0,5-4 128,0 0 0,0 0-1,-1-1 1,13-12-1,-4 1-147,-1-1-1,-1-1 0,16-24 0,-26 35 91,-1 0 1,0 0-1,-1 0 0,0-1 0,0 0 1,-1 0-1,0 0 0,0 0 0,-1 0 1,0-17-1,-2 34-84,-1 0 0,-1 1 0,1-2 0,-1 1 0,-5 11 0,-3 14-56,5-13 9,1 0 0,1 1 0,1-1 0,0 1 0,2 0 0,2 29 0,-2-48-48,1 0 0,-1 0-1,0 0 1,1 0 0,-1 0 0,1 0 0,0 0 0,-1 0 0,1 0 0,0-1-1,-1 1 1,1 0 0,0 0 0,0-1 0,0 1 0,0 0 0,0-1-1,-1 1 1,1-1 0,0 1 0,0-1 0,1 1 0,-1-1 0,0 0-1,0 0 1,0 0 0,2 1 0,-1-1-581,1 0-1,-1 0 1,1 0-1,-1 0 1,1 0-1,-1-1 1,1 1-1,-1-1 1,1 1-1,-1-1 1,4-2-1,10-10-7754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1.748"/>
    </inkml:context>
    <inkml:brush xml:id="br0">
      <inkml:brushProperty name="width" value="0.025" units="cm"/>
      <inkml:brushProperty name="height" value="0.025" units="cm"/>
    </inkml:brush>
  </inkml:definitions>
  <inkml:trace contextRef="#ctx0" brushRef="#br0">1 215 19699,'0'0'10319,"9"-9"-9817,49-51-244,59-80 1,-117 139-259,0 1-1,0 0 0,0 0 1,0 0-1,0-1 0,0 1 0,0 0 1,0 0-1,0 0 0,1-1 1,-1 1-1,0 0 0,0 0 0,0 0 1,0-1-1,0 1 0,0 0 1,0 0-1,1 0 0,-1 0 0,0-1 1,0 1-1,0 0 0,0 0 1,1 0-1,-1 0 0,0 0 0,0 0 1,0 0-1,1 0 0,-1-1 1,0 1-1,0 0 0,0 0 0,1 0 1,-1 0-1,0 0 0,0 0 1,0 0-1,1 0 0,-1 0 0,0 0 1,0 0-1,1 0 0,-1 1 1,0-1-1,0 0 0,0 0 0,1 0 1,-1 0-1,0 0 0,0 0 1,0 0-1,0 0 0,1 1 0,-1-1 1,0 0-1,0 0 0,0 0 1,0 1-1,2 19-17,-9 31 15,7-49 3,-16 114-416,14-67-4202,11-49-6427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090"/>
    </inkml:context>
    <inkml:brush xml:id="br0">
      <inkml:brushProperty name="width" value="0.025" units="cm"/>
      <inkml:brushProperty name="height" value="0.025" units="cm"/>
    </inkml:brush>
  </inkml:definitions>
  <inkml:trace contextRef="#ctx0" brushRef="#br0">36 1 19859,'0'0'8328,"-33"52"-7239,30-31-289,3-2-607,0 4-161,0-1-641,0-2-1537,5-4-1986,-2-7-2242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461"/>
    </inkml:context>
    <inkml:brush xml:id="br0">
      <inkml:brushProperty name="width" value="0.025" units="cm"/>
      <inkml:brushProperty name="height" value="0.025" units="cm"/>
    </inkml:brush>
  </inkml:definitions>
  <inkml:trace contextRef="#ctx0" brushRef="#br0">33 1 16720,'0'0'11365,"-1"9"-10329,-11 102 586,-8 108-500,20-217-1116,0 1 0,0-1 1,1 1-1,-1-1 0,0 1 1,1 0-1,0-1 0,-1 0 1,1 1-1,0-1 0,0 1 1,1-1-1,-1 0 0,0 0 1,1 0-1,-1 0 0,1 0 1,2 3-1,-2-4 4,-1-1 1,1 1 0,-1 0-1,1-1 1,-1 1-1,1-1 1,-1 1 0,1-1-1,0 1 1,-1-1-1,1 0 1,0 0 0,-1 0-1,1 0 1,0 0-1,-1-1 1,1 1-1,0 0 1,-1-1 0,1 1-1,0-1 1,-1 1-1,1-1 1,-1 0 0,1 0-1,-1 0 1,0 0-1,1 0 1,1-2 0,6-5 21,-1 0 0,0 0 0,0-1 0,-1 0 0,0-1 0,-1 1 0,0-1 0,8-20 1,-1 0-3,-3 1 0,9-33 0,-15 44-2,0-1 1,2-36-1,-33 125-311,22-49 301,1 0 1,0 1-1,2-1 0,1 1 1,0-1-1,4 38 0,-2-54-144,1-2 1,-1 1-1,1 0 0,-1 0 0,1 0 0,0-1 1,1 1-1,-1-1 0,1 0 0,-1 1 0,1-1 0,0 0 1,0 0-1,4 2 0,13 7-3686,1-6-3285,-1-5-3494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819"/>
    </inkml:context>
    <inkml:brush xml:id="br0">
      <inkml:brushProperty name="width" value="0.025" units="cm"/>
      <inkml:brushProperty name="height" value="0.025" units="cm"/>
    </inkml:brush>
  </inkml:definitions>
  <inkml:trace contextRef="#ctx0" brushRef="#br0">96 22 17040,'0'0'13117,"9"-6"-12674,-3 2-402,-4 3-31,0 0 1,0-1-1,0 1 1,0 0-1,0 0 0,1 0 1,-1 0-1,0 0 0,1 1 1,2-1-1,5 7 91,-5 18 86,-6-14-132,0-1-1,0 0 1,-1 0 0,0 1 0,0-1 0,-1 0 0,0 0 0,-1-1 0,0 1 0,-6 8-1,-7 11 368,-35 39 0,1-1-145,72-64-277,2-9-270,0-1 0,23-11 0,17-6-1253,-20 9-3454,-1-1-5095,-20 5-1245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3.160"/>
    </inkml:context>
    <inkml:brush xml:id="br0">
      <inkml:brushProperty name="width" value="0.025" units="cm"/>
      <inkml:brushProperty name="height" value="0.025" units="cm"/>
    </inkml:brush>
  </inkml:definitions>
  <inkml:trace contextRef="#ctx0" brushRef="#br0">47 0 18706,'0'0'6416,"8"7"-4825,4 3-1288,0 0 0,-1 1 0,0 0 0,-1 1 0,0 0 0,-1 0 0,0 1 0,-1 0 0,0 1 0,-2 0 0,1 0 0,-2 0 0,0 1 0,0 0 0,2 20 0,-5-6-174,-2 0 1,-1 1 0,-1-1 0,-2 0 0,-1 0 0,-1-1 0,-15 43 0,4-24-1115,-2-1 1,-3-1-1,-42 68 1,34-67-5897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5.447"/>
    </inkml:context>
    <inkml:brush xml:id="br0">
      <inkml:brushProperty name="width" value="0.025" units="cm"/>
      <inkml:brushProperty name="height" value="0.025" units="cm"/>
    </inkml:brush>
  </inkml:definitions>
  <inkml:trace contextRef="#ctx0" brushRef="#br0">181 96 12236,'0'-1'122,"18"-53"8189,-17 53-8148,-1 0 0,0 0 0,1-1-1,-1 1 1,0 0 0,0 0 0,0-1-1,1 1 1,-1 0 0,-1 0 0,1-1 0,0 1-1,0 0 1,0 0 0,-1-1 0,1 1-1,-1 0 1,1 0 0,-1 0 0,1 0 0,-1-1-1,1 1 1,-1 0 0,0 0 0,0 0-1,0 0 1,0 1 0,0-1 0,1 0 0,-2 0-1,1 0 1,0 1 0,0-1 0,0 1 0,0-1-1,0 1 1,0-1 0,-1 1 0,1-1-1,-1 1 1,-5 0-106,0 0-1,1 0 1,-1 1-1,1 0 1,-1 0-1,1 1 1,0 0-1,-1 0 1,1 0-1,0 1 1,0 0-1,1 0 1,-1 1-1,0-1 1,-5 6-1,4-3-31,0 0-1,0 0 1,1 0-1,0 1 1,0 0 0,0 0-1,1 1 1,0-1-1,1 1 1,-7 14 0,11-21-22,0-1 0,0 1 0,-1-1 1,1 1-1,0-1 0,0 1 0,0-1 1,-1 1-1,1-1 0,0 1 0,0-1 1,0 1-1,0-1 0,0 1 1,0-1-1,0 1 0,0-1 0,0 1 1,1-1-1,-1 1 0,0-1 0,0 1 1,0-1-1,0 0 0,1 1 0,-1-1 1,0 1-1,0-1 0,1 1 0,-1-1 1,0 0-1,1 1 0,-1-1 0,1 0 1,-1 1-1,0-1 0,1 0 1,-1 0-1,1 1 0,-1-1 0,1 0 1,0 0-1,29-2 179,30-21-24,-45 15-189,-11 5-41,1 0 1,-1 0-1,1 1 1,0-1-1,0 1 1,0 1-1,0-1 1,0 1-1,0-1 1,1 1-1,-1 1 1,9-1-1,-13 2 57,0-1 1,-1 1-1,1-1 0,0 1 1,0 0-1,0-1 0,-1 1 0,1 0 1,0 0-1,-1-1 0,1 1 0,-1 0 1,1 0-1,-1 0 0,1 0 0,-1 0 1,0 0-1,1 0 0,-1 0 1,0 0-1,0 0 0,0 0 0,0 0 1,0 0-1,0 1 0,1 34-86,-2-28 73,3 106-5,-4 129 258,1-233 48,0-1-1,-1 1 1,0 0-1,-1-1 1,0 1 0,0-1-1,-1 0 1,0 0 0,-10 15-1,11-20-198,1 0 1,-1 0-1,0 0 0,0-1 0,-1 1 0,1-1 0,0 0 0,-1 0 0,0 0 0,0 0 0,0-1 1,0 0-1,0 0 0,0 0 0,-1 0 0,1 0 0,-1-1 0,1 0 0,-1 0 0,0 0 1,1-1-1,-6 1 0,7-2-60,1 1 0,0-1 1,-1 0-1,1 0 1,0 0-1,0 0 0,0-1 1,0 1-1,0-1 0,0 1 1,0-1-1,0 1 1,1-1-1,-1 0 0,1 0 1,-1 0-1,1 0 0,0 0 1,-1 0-1,1 0 1,0-1-1,0 1 0,1 0 1,-1-1-1,0-3 0,-3-7 48,1 0-1,1 0 1,-1-18-1,1 17-210,1-1-1,1 0 1,1 0-1,0 0 1,1 0-1,6-23 1,-5 30 3,0 0 0,0 1 1,1-1-1,0 1 0,0 0 1,1 0-1,0 0 0,0 1 1,1 0-1,-1 0 0,1 0 1,1 0-1,9-6 0,41-24-4965,-18 12-1495,-6 2-2293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5.834"/>
    </inkml:context>
    <inkml:brush xml:id="br0">
      <inkml:brushProperty name="width" value="0.025" units="cm"/>
      <inkml:brushProperty name="height" value="0.025" units="cm"/>
    </inkml:brush>
  </inkml:definitions>
  <inkml:trace contextRef="#ctx0" brushRef="#br0">6 150 13164,'0'0'5115,"10"-3"-2702,32-6-245,-10 3 29,55-18 1,-80 22-2102,-1-1 0,0 1 0,0-1 0,0 0 0,0 0 0,-1-1 0,1 0-1,-1 0 1,0 0 0,0 0 0,0-1 0,-1 0 0,1 0 0,-1 0 0,4-8 0,-7 12-85,0 0 0,0 0 0,-1 0 0,1 0 0,-1-1 0,1 1 0,-1 0 0,1 0 0,-1 0 0,0 0 0,0 0 0,1-1 0,-1 1 0,0 0 0,0 0-1,0-1 1,0 1 0,0 0 0,-1 0 0,1 0 0,0-1 0,-1 1 0,1 0 0,0 0 0,-1 0 0,1 0 0,-2-2 0,0 2-2,1 1 0,-1-1 0,1 0 0,-1 1-1,1 0 1,-1-1 0,0 1 0,1 0 0,-1 0 0,0-1 0,1 1 0,-1 1-1,1-1 1,-1 0 0,0 0 0,1 1 0,-3-1 0,-6 3 14,0 0 1,0 1 0,1 0-1,-1 0 1,-11 8-1,-3 5 33,1 1-1,-33 32 0,50-44 32,-1 1 1,1 0-1,1 0 0,-1 0 0,1 1 0,0 0 0,1 0 0,0 0 0,0 0 0,1 1 0,0 0 0,-2 12 0,5-20-77,0 0 0,0 0 0,0 0 1,0 0-1,0 0 0,0 0 0,0 0 1,0 0-1,1 0 0,-1 0 1,0 0-1,1 0 0,-1 0 0,1 0 1,-1 0-1,1 0 0,0 0 0,-1 0 1,1 0-1,0-1 0,-1 1 0,1 0 1,0-1-1,0 1 0,0 0 0,0-1 1,0 1-1,0-1 0,0 1 0,0-1 1,0 0-1,0 1 0,0-1 0,2 0 1,42 3-36,-33-3-16,73-6-2146,-29-7-2443,-9-4-2278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2.379"/>
    </inkml:context>
    <inkml:brush xml:id="br0">
      <inkml:brushProperty name="width" value="0.025" units="cm"/>
      <inkml:brushProperty name="height" value="0.025" units="cm"/>
    </inkml:brush>
  </inkml:definitions>
  <inkml:trace contextRef="#ctx0" brushRef="#br0">152 19 19058,'0'0'2648,"-12"-1"-353,7 1-2206,-1-1 0,1 1 0,0 0 0,0 1 0,-1-1 0,1 1 0,0 0 0,0 1 0,-1-1 0,1 1 0,0 0 0,1 0 0,-1 0 0,0 1 0,1 0 0,-1 0 0,1 0 0,0 0 0,0 1 0,0-1 0,0 1 0,1 0 0,0 1 0,-1-1 0,1 0 0,-4 10 0,5-10-84,0 0 0,0 0 0,0 1 0,1-1 1,0 0-1,0 1 0,0-1 0,0 1 0,1-1 1,0 1-1,-1-1 0,2 1 0,0 7 0,0-10-20,-1 0-1,1 0 1,0 0-1,1 0 1,-1 0-1,0 0 0,0-1 1,1 1-1,-1 0 1,1-1-1,-1 1 0,1-1 1,0 1-1,0-1 1,0 0-1,0 0 1,0 0-1,0 0 0,0 0 1,0 0-1,0 0 1,0-1-1,0 1 1,0-1-1,1 0 0,-1 1 1,0-1-1,3-1 1,133 0-2174,-136 1 2158,1 1 1,-1-1-1,0 0 1,0 1-1,1-1 1,-1 1-1,0 0 1,0 0-1,0 0 1,0 0-1,0 0 0,0 0 1,0 0-1,0 1 1,0-1-1,-1 1 1,1 0-1,0-1 1,-1 1-1,1 0 1,-1 0-1,0 0 1,0 0-1,0 0 0,0 0 1,0 0-1,0 0 1,0 0-1,-1 1 1,1-1-1,-1 0 1,1 4-1,1 8 33,-1 1 1,0 0-1,-3 28 1,1-31 7,-1 9 207,-1 0 0,-1 0 0,-1 0 0,-1-1 0,-1 1 0,-1-1 0,-14 26 0,14-31 530,-1 1-1,-1-2 0,0 0 1,-1 0-1,-17 18 0,27-32-710,1 1 1,0-1-1,0 0 0,0 1 0,-1-1 0,1 1 0,0-1 1,-1 0-1,1 1 0,0-1 0,-1 0 0,1 1 0,0-1 1,-1 0-1,1 0 0,-1 1 0,1-1 0,-1 0 0,1 0 1,-1 0-1,1 1 0,0-1 0,-1 0 0,1 0 0,-1 0 1,1 0-1,-1 0 0,1 0 0,-1 0 0,1 0 0,-1 0 1,1 0-1,-1-1 0,1 1 0,-1 0 0,1 0 0,-1 0 1,1 0-1,0-1 0,-1 1 0,0-1 0,-1-23 215,13-35-761,12-12 255,2 2-1,4 0 1,2 2 0,4 2-1,48-71 1,-82 135 265,3-5 104,0 1 0,0-1 0,-1 0 1,0 0-1,0 0 0,0 0 0,-1 0 0,0-1 0,0 1 0,1-8 0,-3 13-96,0 1 1,-1 0-1,1-1 0,0 1 1,-1 0-1,1-1 0,0 1 0,-1 0 1,1 0-1,0-1 0,-1 1 1,1 0-1,-1 0 0,1 0 1,0 0-1,-1 0 0,1-1 0,-1 1 1,1 0-1,-1 0 0,1 0 1,0 0-1,-1 0 0,1 0 1,-1 0-1,1 1 0,0-1 0,-1 0 1,1 0-1,-1 0 0,1 0 1,0 0-1,-1 1 0,1-1 1,-1 0-1,1 1 0,-18 6-33,10 0 37,0 0 0,1 0 0,0 0 0,0 1 0,1 0 0,0 0 0,0 1 0,1-1 0,0 1 0,1 0-1,0 1 1,0-1 0,1 1 0,0 0 0,1 0 0,0 0 0,-1 20 0,3-28-31,0 0-1,0-1 1,0 1 0,1 0-1,-1 0 1,1 0-1,0 0 1,-1-1 0,1 1-1,0 0 1,0-1 0,0 1-1,0-1 1,0 1-1,1-1 1,-1 1 0,0-1-1,1 0 1,-1 1 0,1-1-1,-1 0 1,1 0-1,-1 0 1,1 0 0,0-1-1,0 1 1,-1 0 0,1-1-1,0 1 1,0-1-1,0 1 1,0-1 0,2 0-1,2 1-703,0-1 0,0 0-1,1 0 1,-1 0 0,0-1-1,1 1 1,-1-2-1,0 1 1,9-4 0,19-14-9014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6.520"/>
    </inkml:context>
    <inkml:brush xml:id="br0">
      <inkml:brushProperty name="width" value="0.025" units="cm"/>
      <inkml:brushProperty name="height" value="0.025" units="cm"/>
    </inkml:brush>
  </inkml:definitions>
  <inkml:trace contextRef="#ctx0" brushRef="#br0">230 62 13164,'0'0'3070,"2"-8"64,5-29-230,-7 37-2804,-1-1 0,1 0 0,0 0 0,0 1 1,0-1-1,0 0 0,-1 1 0,1-1 0,0 0 0,0 1 0,-1-1 1,1 0-1,-1 1 0,1-1 0,-1 0 0,1 1 0,-1-1 1,1 1-1,-1-1 0,1 1 0,-1-1 0,0 1 0,1 0 0,-1-1 1,0 1-1,1 0 0,-1-1 0,0 1 0,1 0 0,-1 0 1,0 0-1,0 0 0,1 0 0,-1 0 0,0 0 0,0 0 0,1 0 1,-1 0-1,0 0 0,1 0 0,-2 0 0,-30 7 1171,20 0-1218,-1 1-1,1 1 1,1 0 0,-1 0-1,2 1 1,-1 0 0,1 1-1,1 0 1,0 1 0,0 0-1,2 0 1,-1 1 0,1 0-1,-9 26 1,15-38-57,1 1 1,-1-1-1,0 1 1,1-1-1,0 1 1,-1 0-1,1-1 1,0 1-1,0-1 0,0 1 1,0 0-1,0-1 1,0 1-1,0-1 1,0 1-1,1 0 1,-1-1-1,1 1 0,-1-1 1,1 1-1,-1-1 1,1 1-1,0-1 1,0 0-1,1 2 1,0-2-11,-1 0 0,1 0 0,0-1 0,0 1 0,0 0 0,0-1 0,0 1 0,0-1 0,-1 0 0,1 0 0,0 0 1,0 0-1,0 0 0,0 0 0,0 0 0,0-1 0,2 0 0,10-2-149,-1-1 0,0-1 0,0 0 0,18-11 0,-1-3-793,-25 14 865,1 1-1,-1 0 1,1 0 0,0 0 0,1 1-1,-1 0 1,1 0 0,-1 1 0,1-1 0,9-1-1,-15 5 92,-1-1 0,1 0-1,-1 0 1,1 1 0,-1-1 0,1 0-1,-1 1 1,0-1 0,1 0-1,-1 1 1,1-1 0,-1 1-1,0-1 1,1 0 0,-1 1 0,0-1-1,0 1 1,1-1 0,-1 1-1,0-1 1,0 1 0,0-1-1,0 1 1,0 0 0,1-1 0,-1 1-1,0-1 1,0 1 0,0-1-1,-1 1 1,2 23 220,-2-17-116,1 32 310,-2 0-1,-2 0 0,-17 69 0,16-87 60,-2 0 0,0-1 0,-1 0 0,-1 0 0,-1-1 0,0 0 0,-2-1 0,-21 26 0,28-38-364,-1 0-1,0-1 1,-1 0 0,1 0-1,-1-1 1,-12 7 0,18-10-99,-1 0 0,1 0 0,-1-1 0,1 1 0,-1 0 0,0-1 0,1 1 0,-1-1 0,0 1 0,0-1 0,1 0 0,-1 1 0,0-1 0,0 0 0,1 0 0,-1-1 0,0 1 0,0 0 0,0-1 0,1 1 0,-1-1 0,0 1 0,1-1 0,-1 0 0,0 1 0,1-1 0,-1 0 0,1 0 0,0 0 0,-1 0 0,1-1 0,0 1 0,-1 0 0,1-1 0,-1-1 0,-3-7-93,1-1 1,1 1-1,0 0 1,0-1-1,1 0 1,0 1-1,0-21 0,2 9-228,0 1 0,2-1 0,3-23-1,-3 38-15,0 0 0,0 1 0,0-1 0,1 0 0,0 1 0,0-1 0,1 1 0,-1 0 0,2 0 0,-1 1 0,0-1 0,1 1 0,0 0 0,0 0 1,7-4-1,5-3-2706,1 0 1,0 2 0,37-15 0,-1 2-8579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6.880"/>
    </inkml:context>
    <inkml:brush xml:id="br0">
      <inkml:brushProperty name="width" value="0.025" units="cm"/>
      <inkml:brushProperty name="height" value="0.025" units="cm"/>
    </inkml:brush>
  </inkml:definitions>
  <inkml:trace contextRef="#ctx0" brushRef="#br0">212 70 12524,'0'0'9230,"-3"-10"-6652,-11-31-314,13 40-2159,0-1 0,0 1 0,0 0 0,0 0 0,-1-1 0,1 1 0,0 0 0,0 0 0,-1 0 0,1 0 0,0 1 0,-1-1 0,1 0 0,-1 0 0,0 1 0,1-1 0,-1 1 0,1 0 0,-1-1 0,0 1 0,1 0 0,-1 0 0,1 0 0,-1 0 0,0 0 1,1 0-1,-4 1 0,1 0 3,-1 0 0,1 0 0,-1 0 0,1 1 1,0-1-1,0 1 0,-8 5 0,2 1 28,1 0 1,0 1-1,0 0 0,1 0 1,0 1-1,1 0 0,0 1 0,1 0 1,0 0-1,0 0 0,1 0 1,1 1-1,0 0 0,0 0 0,2 0 1,-3 17-1,5-26-134,-1-1-1,1 1 1,0-1-1,1 0 1,-1 1 0,0-1-1,1 0 1,-1 0-1,1 1 1,0-1 0,0 0-1,0 0 1,0 0 0,0 0-1,0 0 1,1 0-1,-1 0 1,1 0 0,-1 0-1,1-1 1,2 3-1,0-1 2,0-1 0,0 1 0,1-1 0,-1 0 0,0-1-1,1 1 1,-1-1 0,1 0 0,0 0 0,5 0 0,3 0-26,0 0 0,-1-1 0,1-1 0,-1 0 0,1-1 0,-1-1 0,18-5-1,-17 4-541,-1-1 0,0-1 0,17-10 0,-2-10-3603,-26 24 3308,1 0-1,-1 0 1,1 0 0,-1 0 0,0-1-1,0 1 1,0-1 0,-1 1-1,1-1 1,0 1 0,0-4 0,-1-7-8872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7.223"/>
    </inkml:context>
    <inkml:brush xml:id="br0">
      <inkml:brushProperty name="width" value="0.025" units="cm"/>
      <inkml:brushProperty name="height" value="0.025" units="cm"/>
    </inkml:brush>
  </inkml:definitions>
  <inkml:trace contextRef="#ctx0" brushRef="#br0">76 1 17457,'0'0'7772,"-7"12"-6421,-6 19-655,2 0 0,0 0 1,2 1-1,2 1 0,0-1 0,-2 53 1,9-75-578,-1-2-23,1-1 0,0 1 0,0 0-1,1-1 1,0 1 0,2 7 0,-2-13-84,0 0 1,0 0-1,0 0 1,0 0-1,0 0 1,0 0-1,1 0 1,-1-1 0,0 1-1,1-1 1,0 1-1,-1-1 1,1 1-1,0-1 1,0 0-1,0 0 1,0 0-1,0 0 1,0 0-1,0 0 1,0-1-1,0 1 1,0-1-1,0 1 1,3-1-1,7 2-241,0-2-1,1 1 1,-1-2-1,0 0 1,1 0-1,-1-1 1,0 0-1,0-1 1,-1-1-1,1 0 0,-1 0 1,1-1-1,-1-1 1,-1 0-1,1 0 1,14-12-1,-24 17 224,-1 0 0,1 1 0,-1-1 0,1 1 1,-1 0-1,1-1 0,-1 1 0,1-1 0,-1 1 0,1 0 0,-1-1 0,1 1 0,0 0 0,-1 0 1,1-1-1,0 1 0,-1 0 0,1 0 0,0 0 0,-1 0 0,1 0 0,0 0 0,-1 0 0,1 0 0,0 0 1,-1 0-1,1 0 0,0 1 0,0-1 0,-2 19 340,-21 27 475,15-37-644,0 0 0,-1 0 0,0-1 0,0 0 0,0 0 0,-1-1 0,-1 0 0,1-1 0,-1 0 0,0 0 0,0-1 0,-1 0-1,1-1 1,-1 0 0,0-1 0,-1 0 0,1-1 0,-20 2 0,30-4-219,0 0 0,1 0-1,-1 0 1,0 0 0,0 0 0,0-1 0,1 1-1,-1 0 1,0 0 0,0-1 0,1 1 0,-1 0 0,0-1-1,0 1 1,1-1 0,-1 1 0,0-1 0,1 1-1,-1-1 1,1 0 0,-1 1 0,1-1 0,-1 0-1,1 1 1,-1-1 0,1 0 0,0 1 0,-1-3 0,1-27-3772,2 24 2529,0-1-1,0 0 1,0 1 0,1 0 0,0 0 0,8-12-1,6 0-7030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7.720"/>
    </inkml:context>
    <inkml:brush xml:id="br0">
      <inkml:brushProperty name="width" value="0.025" units="cm"/>
      <inkml:brushProperty name="height" value="0.025" units="cm"/>
    </inkml:brush>
  </inkml:definitions>
  <inkml:trace contextRef="#ctx0" brushRef="#br0">114 99 15535,'0'0'13906,"6"-9"-12587,20-29-689,-24 37-611,-1-1-1,0 0 1,0 1 0,0-1 0,0 0 0,-1 0 0,1 0 0,0 0-1,-1 1 1,1-1 0,-1 0 0,0 0 0,1 0 0,-1 0 0,0 0-1,0 0 1,-1-4 0,0 5-17,1 0 0,-1 0 0,1 0 0,-1 1 0,1-1 1,-1 0-1,0 0 0,0 0 0,1 1 0,-1-1 0,0 0 0,0 1 0,0-1 0,0 1 0,0-1 0,0 1 0,0-1 0,0 1 1,0 0-1,0-1 0,0 1 0,-2 0 0,-1-1-2,0 1 1,0 0 0,-1 0-1,1 0 1,0 1-1,0 0 1,0-1-1,0 1 1,0 1-1,0-1 1,0 0 0,0 1-1,-4 2 1,2 1 47,1-1 0,-1 1 1,1 0-1,-1 0 0,2 0 1,-1 1-1,0-1 0,1 1 1,0 0-1,1 1 0,-1-1 0,1 1 1,0 0-1,1-1 0,0 1 1,0 0-1,0 0 0,1 1 1,-1 12-1,2-18-47,0-1-1,0 0 1,1 1 0,-1-1-1,0 0 1,1 1 0,-1-1-1,1 0 1,-1 0 0,1 1-1,0-1 1,-1 0 0,1 0-1,0 0 1,0 0 0,0 0-1,0 0 1,0 0 0,0 0-1,0 0 1,0 0 0,0-1-1,2 2 1,2 0-1,-1 0 1,1-1-1,-1 1 1,1-1-1,0 0 1,0 0-1,5-1 1,6 1-2,1-1 0,0-1 0,19-3 0,-10-3-146,0 0 0,-1-1 0,47-23 0,-43 18 7,1 1 0,33-9-1,-63 22 169,1 0 0,-1 0 0,0 0 0,0 0 1,0 0-1,0 0 0,0 0 0,0 0 0,0 0 0,0 0 0,-1 0 0,1 0 0,0 1 0,-1-1 0,1 0 1,0-1-1,-1 1 0,0 1 0,-11 19 198,9-17-201,0 0 0,1 0 0,-1 1 0,1-1 0,0 1 0,0-1-1,1 1 1,-1 0 0,0 5 0,2-9-25,0 0 0,1-1 0,-1 1 0,0 0 0,1 0 0,-1-1 0,0 1 0,1 0 0,-1-1 0,1 1 0,-1-1 0,1 1 0,0-1 0,-1 1 0,1-1 0,-1 1 0,1-1 0,0 1 0,0-1 0,-1 0 0,1 1 0,0-1 0,-1 0 0,1 0 0,0 1 0,0-1 0,0 0 0,-1 0 0,1 0 0,0 0 0,0 0 0,0 0 0,-1 0 0,1 0 0,1-1 0,33-2 0,-20 0 0,0-1 0,0-1 0,-1-1 0,0 0 0,14-8 0,-17 7 0,0 1 0,1 1 0,-1 0 0,1 1 0,0 0 0,0 1 0,0 0 0,18-1 0,-29 6 0,-1 1 0,1-1 0,-1 1 0,0 0 0,0-1 0,0 1 0,0 0 0,0-1 0,-1 1 0,0 3 0,-9 18 16,8-21-23,0 1 0,0-1 0,1 1 0,-1-1 1,1 1-1,0-1 0,0 1 0,0 0 0,0 0 0,1 0 0,-1-1 0,1 1 0,0 0 0,0 0 0,0 0 0,2 5 1,-2-9-342,1 0 1,0 0-1,0 1 1,-1-1-1,1 0 1,0 0-1,0 0 1,0 0-1,-1 0 1,1 0-1,0 0 1,0 0-1,-1 0 1,1 0-1,0 0 1,0 0-1,-1-1 1,1 1-1,0 0 1,0-1-1,0 0 1,16-13-13816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8.944"/>
    </inkml:context>
    <inkml:brush xml:id="br0">
      <inkml:brushProperty name="width" value="0.025" units="cm"/>
      <inkml:brushProperty name="height" value="0.025" units="cm"/>
    </inkml:brush>
  </inkml:definitions>
  <inkml:trace contextRef="#ctx0" brushRef="#br0">165 300 9769,'2'-6'856,"0"1"-1,0 0 1,-1-1-1,0 1 1,0-1-1,0 0 1,-1 1 0,1-1-1,-2 0 1,1 1-1,0-1 1,-1 1-1,0-1 1,0 1-1,-3-8 1,3 10-529,0 1 1,0 0-1,-1 0 0,1 0 1,0 0-1,-1 0 0,1 0 1,-1 0-1,1 0 0,-1 0 1,0 1-1,0-1 0,0 1 1,0-1-1,-4-1 1,3 2-247,0 0 1,1 1 0,-1-1 0,0 1 0,0-1 0,0 1 0,0 0-1,0 0 1,0 0 0,0 1 0,1-1 0,-1 1 0,0 0 0,0-1-1,0 1 1,-3 2 0,1 0-69,0 0 0,0 0 0,0 0 1,0 1-1,1 0 0,0 0 0,0 0 0,0 0 0,0 1 0,1-1 0,-1 1 0,1 0 0,0 0 0,-3 8 1,2-3-16,0-1 1,1 1 0,0-1 0,1 1 0,0 0-1,0 0 1,0 15 0,2-24 1,0 0-1,0 0 1,0 0 0,0 0-1,0 0 1,0 0 0,0 0-1,0 0 1,0 0 0,0 0-1,1 0 1,-1-1 0,0 1-1,1 0 1,-1 0 0,1 0-1,-1 0 1,1-1 0,-1 1-1,1 0 1,-1 0 0,1-1-1,0 1 1,-1 0 0,1-1-1,0 1 1,0-1 0,-1 1-1,1-1 1,0 1 0,0-1-1,2 1 1,-1-1 8,1 0-1,0 0 1,0 0 0,0-1-1,-1 1 1,1-1-1,0 1 1,0-1 0,-1 0-1,1 0 1,3-2 0,6-3 39,0-1 1,-1-1 0,20-15 0,-15 8-26,0-1 0,-1-1-1,-1 0 1,0-1 0,17-30-1,-24 35 13,-1 0-1,0 0 1,-1-1-1,0 1 1,-1-1-1,0-1 0,-2 1 1,1 0-1,0-24 1,-8 21 119,-5 16-117,8 2-46,0 1 1,0-1-1,0 1 0,0 0 0,0 0 0,0 0 0,1 0 0,-1 0 0,1 0 0,-3 5 0,-5 13 17,2 0 0,0 0 0,1 1 0,1-1 0,1 1 0,1 0 1,1 1-1,0 30 0,2-49 11,0-1 1,0 0 0,-1 1-1,2-1 1,-1 1 0,0-1-1,0 1 1,1-1-1,-1 1 1,1-1 0,0 0-1,0 1 1,-1-1 0,2 0-1,-1 1 1,0-1-1,0 0 1,1 0 0,-1 0-1,1 0 1,0-1 0,-1 1-1,1 0 1,0-1-1,0 1 1,0-1 0,0 1-1,0-1 1,1 0 0,-1 0-1,0 0 1,1 0-1,-1 0 1,0-1 0,1 1-1,-1-1 1,1 0 0,-1 1-1,1-1 1,-1 0-1,1 0 1,-1-1 0,0 1-1,4-1 1,4-1 51,-1-1 1,1 1-1,-1-1 0,0-1 1,0 0-1,0 0 1,0-1-1,-1 0 0,0-1 1,10-7-1,-11 7-70,-1-1 0,1 0 0,-1 0 0,0 0 0,-1-1 0,1 1 0,-2-1 0,1-1 0,-1 1 0,0-1 0,-1 1 0,3-10 0,-10 33 0,1 1 0,1-1 0,0 1 0,1 0 0,2 25 0,-2-39 0,2 0 0,-1-1 0,0 1 0,0-1 0,0 1 0,1 0 0,-1-1 0,1 1 0,-1-1 0,1 1 0,0-1 0,-1 1 0,1-1 0,0 0 0,0 1 0,0-1 0,0 0 0,0 0 0,0 0 0,1 0 0,-1 0 0,0 0 0,1 0 0,-1 0 0,0 0 0,2 0 0,1 0 0,0 0 0,0 0 0,-1-1 0,1 1 0,0-1 0,0 0 0,-1 0 0,1 0 0,0-1 0,7-1 0,2-2 0,0 0 0,0-1 0,0 0 0,0-1 0,13-8 0,-5 0 0,0-1 0,23-22 0,-40 33 0,1 0 0,-1 0 0,0 0 0,-1-1 0,1 1 0,-1-1 0,0 0 0,0 0 0,0 0 0,0-1 0,-1 1 0,0-1 0,0 1 0,-1-1 0,2-10 0,-3 16 0,0 0 0,0 0 0,0-1 0,0 1 0,0 0 0,-1-1 0,1 1 0,0 0 0,0-1 0,0 1 0,0 0 0,0 0 0,0-1 0,-1 1 0,1 0 0,0 0 0,0-1 0,-1 1 0,1 0 0,0 0 0,0-1 0,-1 1 0,1 0 0,0 0 0,0 0 0,-1 0 0,1 0 0,0-1 0,-1 1 0,1 0 0,0 0 0,-1 0 0,1 0 0,0 0 0,0 0 0,-1 0 0,1 0 0,0 0 0,-1 0 0,1 0 0,0 0 0,-1 0 0,1 1 0,0-1 0,-1 0 0,1 0 0,0 0 0,0 0 0,-1 0 0,1 1 0,-1-1 0,-16 11 0,11-2 0,-1 0 0,1 1 0,1 0 0,0 0 0,0 0 0,1 1 0,0 0 0,1 0 0,0 0 0,1 0 0,0 0 0,1 0 0,0 0 0,1 19 0,0-28 2,0 0 0,0 0 1,0 0-1,1 1 0,-1-1 0,0 0 0,1 0 0,0 0 1,-1 0-1,1 0 0,0 0 0,0 0 0,0 0 0,0 0 1,1 0-1,-1-1 0,0 1 0,1 0 0,-1-1 0,1 1 1,-1-1-1,1 0 0,2 2 0,-1-2 2,1 1 0,-1-1 0,1 0 0,0 0 0,-1 0 0,1 0 0,0-1 0,0 1 0,0-1 0,-1 0 0,1 0 0,6-2 0,-3 1-41,1 0 0,-1-1 0,1 0-1,-1 0 1,0-1 0,1 0 0,-1 0 0,-1-1-1,1 0 1,0 0 0,-1 0 0,0-1 0,6-6 0,-9 8-407,-1 0 0,0-1 1,0 0-1,0 1 0,0-1 1,0 0-1,-1 0 0,0 0 1,1-4-1,-1 3-913,0 0 0,-1 0-1,1-1 1,-1 1 0,-1 0 0,1 0-1,-2-6 1,-10-28-14194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9.288"/>
    </inkml:context>
    <inkml:brush xml:id="br0">
      <inkml:brushProperty name="width" value="0.025" units="cm"/>
      <inkml:brushProperty name="height" value="0.025" units="cm"/>
    </inkml:brush>
  </inkml:definitions>
  <inkml:trace contextRef="#ctx0" brushRef="#br0">52 26 13164,'0'0'14927,"-51"-10"-12589,59 10-2562,8 0-2115,5-4-4483,-1-8-14030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9.677"/>
    </inkml:context>
    <inkml:brush xml:id="br0">
      <inkml:brushProperty name="width" value="0.025" units="cm"/>
      <inkml:brushProperty name="height" value="0.025" units="cm"/>
    </inkml:brush>
  </inkml:definitions>
  <inkml:trace contextRef="#ctx0" brushRef="#br0">62 1 16239,'0'0'9177,"-4"13"-7890,-14 65-547,3 0 1,4 1 0,-2 143-1,13-221-759,0-1 0,0 1 0,0 0-1,0 0 1,0 0 0,0 0 0,0-1 0,0 1-1,0 0 1,0 0 0,0 0 0,1-1-1,-1 1 1,0 0 0,0 0 0,1 0-1,-1-1 1,1 1 0,-1 0 0,0-1-1,1 1 1,0 0 0,0 0 0,12-9-1457,10-32-1466,-16 22 1225,-2-1 0,0 0 0,-1-1-1,-1 1 1,1-34 0,-1-10-3093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051"/>
    </inkml:context>
    <inkml:brush xml:id="br0">
      <inkml:brushProperty name="width" value="0.025" units="cm"/>
      <inkml:brushProperty name="height" value="0.025" units="cm"/>
    </inkml:brush>
  </inkml:definitions>
  <inkml:trace contextRef="#ctx0" brushRef="#br0">27 23 11275,'0'0'5541,"-4"13"-3801,-3 13-918,2 0 0,0 0-1,2 1 1,0 52 0,3-68-580,1 1 0,-1-1 0,2 0 0,0 0 0,0 0 0,1 0 0,0 0 0,1 0 0,0 0 0,1-1 0,0 0 0,0 0 0,1 0 0,1-1 0,12 15 0,-16-21-197,0 0 0,1 0 1,-1-1-1,1 1 0,0-1 0,0 0 0,0 0 0,0 0 0,0 0 0,0-1 1,0 0-1,1 0 0,-1 0 0,0 0 0,1-1 0,-1 1 0,0-1 1,1 0-1,-1-1 0,1 1 0,-1-1 0,0 0 0,1 0 0,-1 0 1,0 0-1,0-1 0,0 0 0,0 0 0,0 0 0,0 0 0,0 0 0,-1-1 1,4-3-1,1-1-1,0 0 1,-1 0-1,0-1 0,0 0 1,0 0-1,-1-1 1,-1 0-1,1 0 1,-1 0-1,-1-1 1,0 1-1,0-1 0,2-11 1,-2 0 55,-1-1 0,0 0 0,-2-43 0,-1 55-46,-1 0-1,0 0 0,-1 0 1,0 0-1,0 0 0,-1 0 1,-1 0-1,0 1 1,0 0-1,-9-16 0,12 24-54,0-1 1,0 0-1,-1 1 0,1-1 0,0 1 0,-1 0 0,1-1 0,-1 1 0,1 0 0,-1 0 0,0 0 0,1 0 0,-1 0 0,0 0 0,0 0 1,0 1-1,0-1 0,0 0 0,0 1 0,-3-1 0,4 2-6,-1-1 0,1 1 0,0-1 0,0 1 0,-1-1 0,1 1 0,0 0 0,0-1 0,0 1 0,0 0 0,0 0 1,0 0-1,0 0 0,0 0 0,0 0 0,0 0 0,1 0 0,-1 0 0,0 0 0,1 0 0,-1 1 0,1-1 0,-1 0 0,1 1 0,-1-1 0,1 0 0,0 1 0,0-1 0,0 0 0,0 3 1,-2 10-315,1 1 0,0-1 0,1 1 0,1 0 0,3 22 1,-2-29-461,0 0 1,1 0 0,-1-1 0,1 0 0,4 8 0,-4-10-535,0 0 0,1-1 0,-1 1 0,1 0 0,0-1 0,0 0 0,8 6 0,8 2-9533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377"/>
    </inkml:context>
    <inkml:brush xml:id="br0">
      <inkml:brushProperty name="width" value="0.025" units="cm"/>
      <inkml:brushProperty name="height" value="0.025" units="cm"/>
    </inkml:brush>
  </inkml:definitions>
  <inkml:trace contextRef="#ctx0" brushRef="#br0">4 32 13837,'0'0'7079,"0"9"-4543,-1 12-1471,0-10-466,0 1 0,1 0 0,0-1 0,1 1 1,2 12-1,-2-22-552,-1 1 0,1-1 0,0 0 1,-1 1-1,1-1 0,0 0 0,0 0 0,1 0 1,-1 0-1,0 0 0,1 0 0,-1 0 0,1 0 1,0 0-1,0-1 0,-1 1 0,1-1 1,0 1-1,0-1 0,1 0 0,-1 1 0,0-1 1,0 0-1,0-1 0,1 1 0,-1 0 1,1-1-1,-1 1 0,0-1 0,1 0 0,3 0 1,-1 0-29,1 0 0,0-1 0,-1 0 0,1 0 0,-1-1 0,1 1 0,-1-1 1,0 0-1,0-1 0,0 1 0,0-1 0,0 0 0,0 0 0,-1-1 0,1 1 0,-1-1 0,0 0 1,0 0-1,0 0 0,-1-1 0,5-6 0,-3 2-8,0 0 0,0 0-1,-1 0 1,0 0 0,-1-1 0,0 0 0,0 0-1,-1 0 1,0 0 0,-1 0 0,0-11 0,-1 21-10,0 0 0,0 1 0,0-1 1,0 0-1,0 0 0,-1 0 1,1 0-1,0 0 0,0 1 1,0-1-1,0 0 0,-1 0 1,1 0-1,0 0 0,0 0 1,0 0-1,-1 0 0,1 0 0,0 0 1,0 0-1,0 0 0,-1 0 1,1 0-1,0 0 0,0 0 1,-1 0-1,1 0 0,0 0 1,0 0-1,0 0 0,-1 0 1,1 0-1,0 0 0,0 0 0,0 0 1,-1 0-1,1-1 0,0 1 1,0 0-1,0 0 0,0 0 1,-1 0-1,1 0 0,0-1 1,0 1-1,0 0 0,0 0 1,0 0-1,0-1 0,0 1 0,0 0 1,-1 0-1,-9 21 63,6 1 12,2 1-1,0 0 1,1 0 0,2 0-1,2 23 1,-3-44-65,1 0 0,-1 0 0,0 0 0,1 0-1,-1 0 1,1 0 0,0-1 0,0 1 0,-1 0 0,1 0 0,0-1 0,0 1 0,1-1 0,-1 1 0,0-1 0,1 1 0,-1-1 0,0 0 0,1 1 0,0-1-1,-1 0 1,1 0 0,0 0 0,-1 0 0,1-1 0,0 1 0,0 0 0,0-1 0,0 1 0,-1-1 0,1 0 0,0 1 0,0-1 0,0 0 0,0 0 0,0 0-1,0-1 1,0 1 0,0 0 0,4-2 0,0 0-328,1 0 0,-1 0 0,1-1 1,-1 1-1,0-2 0,0 1 0,0-1 0,0 0 0,-1 0 0,9-8 0,-8 5-1090,0 0-1,0 0 1,-1-1-1,0 1 0,0-1 1,-1-1-1,0 1 1,5-18-1,0-11-5895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829"/>
    </inkml:context>
    <inkml:brush xml:id="br0">
      <inkml:brushProperty name="width" value="0.025" units="cm"/>
      <inkml:brushProperty name="height" value="0.025" units="cm"/>
    </inkml:brush>
  </inkml:definitions>
  <inkml:trace contextRef="#ctx0" brushRef="#br0">30 82 5445,'0'0'7922,"0"-9"-5616,-1-3-1330,0-22 804,0 7 7049,1 60-5808,-11 137-1561,0 0-432,9-132-1028,1-27 0,0-1 0,0 1 0,1 0 0,1-1 0,0 1 0,0-1 0,1 1 0,0-1 0,4 10 0,-6-19 0,1 0 0,0 1 0,-1-1 0,1-1 0,0 1 0,-1 0 0,1 0 0,0 0 0,0 0 0,0 0 0,0-1 0,0 1 0,0 0 0,0-1 0,0 1 0,0-1 0,0 1 0,0-1 0,0 0 0,0 1 0,1-1 0,-1 0 0,0 0 0,0 0 0,0 0 0,1 0 0,-1 0 0,0 0 0,0 0 0,0 0 0,0 0 0,1-1 0,-1 1 0,0 0 0,0-1 0,0 1 0,0-1 0,0 0 0,0 1 0,0-1 0,0 0 0,0 1 0,0-1 0,0 0 0,-1 0 0,2-1 0,1-1 0,0 1 0,-1-1 0,0 0 0,1 0 0,-1 0 0,0 0 0,0 0 0,0 0 0,-1 0 0,1-1 0,-1 1 0,0-1 0,0 1 0,1-6 0,-2 9 0,0 0 0,0-1 0,0 1 0,0 0 0,0 0-1,0-1 1,0 1 0,0 0 0,0 0 0,1-1 0,-1 1 0,-1 0 0,1-1 0,0 1 0,0 0 0,0 0-1,0-1 1,0 1 0,0 0 0,0 0 0,0-1 0,0 1 0,0 0 0,-1 0 0,1-1 0,0 1 0,0 0-1,0 0 1,0 0 0,-1-1 0,1 1 0,0 0 0,0 0 0,-1 0 0,1 0 0,0-1 0,0 1 0,-1 0-1,1 0 1,0 0 0,0 0 0,-1 0 0,1 0 0,-1 0 0,-11 10-16,-8 21-76,9-11-219,12-46-3459,-1-17-6531,-10 25 3756,-5 0-3357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3.394"/>
    </inkml:context>
    <inkml:brush xml:id="br0">
      <inkml:brushProperty name="width" value="0.025" units="cm"/>
      <inkml:brushProperty name="height" value="0.025" units="cm"/>
    </inkml:brush>
  </inkml:definitions>
  <inkml:trace contextRef="#ctx0" brushRef="#br0">33 1 14478,'0'0'8707,"-5"9"-6818,-1 8-1511,1-1-1,0 1 1,1 0-1,1 0 1,1 0-1,0 1 0,2-1 1,-1 1-1,4 18 1,-3-34-372,0 0 1,0 1 0,1-1 0,-1 0-1,1 0 1,0 0 0,0 1 0,0-1-1,0 0 1,0 0 0,0 0 0,0 0-1,0-1 1,1 1 0,-1 0 0,1-1-1,0 1 1,-1 0 0,1-1 0,0 0-1,0 1 1,0-1 0,0 0 0,0 0-1,0 0 1,0 0 0,0-1 0,0 1-1,0 0 1,1-1 0,-1 0 0,0 1-1,0-1 1,1 0 0,-1 0 0,0 0-1,0-1 1,1 1 0,-1 0 0,0-1-1,3 0 1,7-2-71,0-1 0,0 1 0,0-2 0,-1 0-1,21-12 1,-32 17 54,1 0 1,-1-1-1,0 1 0,0 0 0,0-1 0,1 1 0,-1 0 0,0 0 1,0-1-1,1 1 0,-1 0 0,0 0 0,0 0 0,1-1 1,-1 1-1,0 0 0,1 0 0,-1 0 0,0 0 0,1 0 1,-1 0-1,0 0 0,1-1 0,-1 1 0,0 0 0,1 0 0,-1 0 1,0 0-1,1 0 0,-1 0 0,0 1 0,1-1 0,-1 0 1,0 0-1,1 0 0,-1 0 0,0 0 0,1 0 0,-1 1 1,0-1-1,0 0 0,1 0 0,-1 0 0,0 1 0,0-1 0,1 1 1,-8 18-149,-23 25 687,21-31-137,-1 0-1,0-1 1,-1 0-1,0-1 1,-1 0-1,0-1 1,-1 0-1,-17 9 1,30-19-396,-1 1 0,1-1 0,0 1 0,-1-1 0,1 0 0,-1 1 0,1-1 0,-1 0 0,1 0 0,-1 1 0,1-1 0,-1 0 0,1 0 0,-1 0 0,1 1 0,-1-1 0,1 0 0,-1 0 0,0 0 0,1 0 0,-1 0 0,1 0 0,-1 0 0,1 0 0,-1-1 0,1 1 0,-1 0 0,0 0 0,1 0 0,-1 0 0,1-1 0,-1 1 0,1 0 0,0-1 0,-1 1 0,1 0 0,-1-1 0,1 1 0,-1-1 0,1 1 0,0 0 0,-1-1 0,1 1 0,0-1 0,0 1 0,-1-1 0,1 1 0,0-1 0,0 1 0,0-1 0,-1 0 0,1 1 0,0-1 0,0 1 0,0-1 0,0 1 0,0-1 0,0 1 0,0-1 0,0 0 0,1 0 0,12-35-3186,19-5-344,-23 32 1701,1 1 0,0 0 0,1 0 0,0 1 0,0 1 0,1-1 0,16-5 0,14-2-174,5 5 4821,-1 6 7189,-45 3-9564,1 0 0,0-1 0,-1 1 0,1 0 0,-1-1 1,1 1-1,-1-1 0,1 0 0,-1 1 0,0-1 1,1 0-1,-1 0 0,0 0 0,1 0 0,-1 0 0,2-2 1,17-29 1584,-17 26-1988,-1 0 0,0-1-1,0 1 1,0 0 0,0-1-1,-1 1 1,-1-1 0,1-9-1,-1 15-16,0 1-1,0 0 0,-1-1 0,1 1 0,0 0 0,-1-1 1,1 1-1,0 0 0,-1-1 0,1 1 0,-1 0 0,1 0 1,0 0-1,-1-1 0,1 1 0,-1 0 0,1 0 0,-1 0 0,1 0 1,0 0-1,-1 0 0,1 0 0,-1 0 0,1 0 0,-1 0 1,1 0-1,-1 0 0,1 0 0,-1 0 0,1 0 0,0 0 1,-1 1-1,1-1 0,-1 0 0,1 0 0,0 0 0,-1 1 0,1-1 1,-1 1-1,-17 8-29,14-4 3,-1 0 0,1-1 0,0 2 0,0-1 0,1 0 0,0 1 0,0-1 0,0 1 0,0 0 0,1 0 0,0 0 0,0 0 0,1 1 0,0-1 0,0 0 0,0 1 0,1-1 0,0 1 0,1 6 0,-1-12 7,1 1 0,-1-1 1,1 1-1,-1-1 1,1 0-1,-1 1 1,1-1-1,0 0 0,0 0 1,0 0-1,0 1 1,0-1-1,0 0 0,0 0 1,0 0-1,0-1 1,0 1-1,1 0 0,-1 0 1,0-1-1,3 2 1,1 0 10,-1-1 0,1 0 1,0 0-1,0 0 0,0-1 0,8 1 1,0-2 60,0 0 1,0 0-1,0-1 1,17-5-1,-3-4 16,0-1 0,-1 0-1,45-31 1,-71 42-87,0 1 0,1 0 0,-1 0 0,0 0 0,0 0 0,0 0 0,0 0-1,0 0 1,0 0 0,0 0 0,0-1 0,1 1 0,-1 0 0,0 0 0,0 0 0,0 0 0,0 0 0,0 0 0,0 0 0,1 0-1,-1 0 1,0 0 0,0 0 0,0 0 0,0 0 0,0 0 0,1 0 0,-1 0 0,0 0 0,0 0 0,0 0 0,0 1 0,0-1-1,0 0 1,0 0 0,1 0 0,-1 0 0,0 0 0,0 0 0,0 0 0,0 0 0,0 0 0,0 0 0,0 1 0,0-1 0,0 0-1,1 0 1,-1 0 0,0 0 0,0 0 0,0 0 0,0 1 0,0-1 0,0 0 0,0 0 0,0 0 0,0 0 0,0 0 0,0 0-1,0 1 1,-2 13 45,-9 20 135,10-32-154,-3 9-3,1-4-22,0 0 0,0 0 1,1 0-1,0 0 0,0 0 1,1 0-1,0 1 0,1-1 0,-1 1 1,2 8-1,-1-16-13,1 1-1,0 0 1,-1-1 0,1 1-1,0-1 1,0 1 0,0-1-1,-1 1 1,1-1 0,0 0-1,0 1 1,0-1 0,0 0 0,0 0-1,0 0 1,0 0 0,0 1-1,0-1 1,0 0 0,-1-1-1,1 1 1,0 0 0,0 0-1,0 0 1,2-1 0,24-6-1974,-21 0-3187,-4 2-3780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1.327"/>
    </inkml:context>
    <inkml:brush xml:id="br0">
      <inkml:brushProperty name="width" value="0.025" units="cm"/>
      <inkml:brushProperty name="height" value="0.025" units="cm"/>
    </inkml:brush>
  </inkml:definitions>
  <inkml:trace contextRef="#ctx0" brushRef="#br0">17 69 12364,'0'0'9950,"-3"-9"-7376,-10-29-583,13 38-1923,0-1 1,0 0-1,0 0 1,0 1 0,0-1-1,0 0 1,0 1-1,0-1 1,0 0-1,0 0 1,0 1 0,0-1-1,1 0 1,-1 1-1,0-1 1,1 0-1,-1 1 1,0-1 0,1 1-1,-1-1 1,1 0-1,-1 1 1,0-1-1,1 1 1,0-1 0,-1 1-1,1 0 1,-1-1-1,1 1 1,-1-1-1,1 1 1,0 0 0,-1 0-1,1-1 1,0 1-1,-1 0 1,1 0-1,0 0 1,0 0 0,-1 0-1,2 0 1,33-2 635,-30 2-509,156 9 51,-79-3-3560,1-4-5827,-80-2 9445,0 0-1,-1 0 0,1 0 0,0 0 0,0 0 1,-1 0-1,1 1 0,-1-1 0,1 1 0,0 0 0,-1 0 1,1 0-1,-1 0 0,0 0 0,1 1 0,2 1 1,-4 0 26,1-1 0,-1 1 0,1 0 0,-1 0 0,0-1 0,0 1 0,0 0 0,-1 0 0,1 0 1,-1 0-1,0 1 0,1-1 0,-1 0 0,-1 5 0,0 6-36,-1 0 1,-1-1-1,0 1 0,-1-1 1,0 0-1,-1 0 0,0 0 1,-8 13-1,6-14-206,1 1-1,1-1 1,0 1 0,1 0-1,0 0 1,1 1 0,0-1-1,0 15 1,3-26-74,0-1 1,1 1-1,-1 0 0,1-1 1,-1 1-1,1-1 0,-1 1 1,1-1-1,0 0 1,0 1-1,0-1 0,0 0 1,0 1-1,0-1 0,0 0 1,0 0-1,0 0 0,1 0 1,-1 0-1,0 0 0,1 0 1,-1-1-1,1 1 1,-1 0-1,1-1 0,-1 1 1,1-1-1,-1 0 0,1 1 1,0-1-1,2 0 0,59 3 118,-50-3-114,-1 0-155,1-1 1,-1 0 0,1 0 0,-1-2 0,18-4 0,-27 6-193,1-1-1,-1 1 1,0-1-1,0 1 1,0-1-1,0 0 1,0 0-1,0-1 1,-1 1-1,5-5 1,-6 5-180,1 0 0,-1 0 0,0 0 0,0 0 0,0 0 0,0 0 0,-1-1 0,1 1 0,0 0 0,-1 0 0,0-1 0,1 1 0,-1 0 0,0-1 0,0 1 0,-1 0 0,0-5 0,-6-10-6468,-10 0-4917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1.655"/>
    </inkml:context>
    <inkml:brush xml:id="br0">
      <inkml:brushProperty name="width" value="0.025" units="cm"/>
      <inkml:brushProperty name="height" value="0.025" units="cm"/>
    </inkml:brush>
  </inkml:definitions>
  <inkml:trace contextRef="#ctx0" brushRef="#br0">1 38 10282,'0'0'14574,"70"-8"-14574,-38 5-1090,-2-4-2241,-4-1-2146,-3-3-4708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2.029"/>
    </inkml:context>
    <inkml:brush xml:id="br0">
      <inkml:brushProperty name="width" value="0.025" units="cm"/>
      <inkml:brushProperty name="height" value="0.025" units="cm"/>
    </inkml:brush>
  </inkml:definitions>
  <inkml:trace contextRef="#ctx0" brushRef="#br0">0 197 16752,'0'0'10378,"12"1"-9514,-6 0-837,1 0 0,-1-1 0,0 0-1,0 0 1,0 0 0,0-1-1,1 0 1,-1 0 0,0-1-1,0 0 1,-1 0 0,1 0-1,0 0 1,-1-1 0,1 0 0,-1 0-1,0-1 1,0 1 0,7-7-1,-3 1 3,0 0-1,-1-1 0,0 0 0,11-18 1,-17 26-15,0-1 1,-1 0 0,1 1-1,-1-1 1,0 0 0,0 0-1,0 1 1,0-1 0,0 0-1,-1 0 1,1 0 0,-1 0 0,0 0-1,0 0 1,0 0 0,0 0-1,0 0 1,-1-1 0,1 2-1,-1-1 1,0 0 0,0 0-1,0 0 1,0 0 0,-2-3-1,1 5 10,1-1-1,-1 1 0,1 0 0,-1-1 0,0 1 1,1 0-1,-1 0 0,0 0 0,0 0 0,0 0 0,0 1 1,0-1-1,0 0 0,0 1 0,0 0 0,0-1 0,0 1 1,0 0-1,0 0 0,0 0 0,0 0 0,0 0 0,0 1 1,0-1-1,0 1 0,0-1 0,0 1 0,-3 1 0,0 0-6,1 0 1,-1 1-1,1-1 0,0 1 0,-1 0 0,1 0 0,0 0 0,1 0 0,-1 1 0,-4 5 0,0 1 2,1 1 0,0 0 1,1 1-1,0 0 0,1-1 0,1 2 0,0-1 1,0 0-1,1 1 0,0 0 0,2 0 1,-1 0-1,1 0 0,2 23 0,0-34-13,-1-1 0,0 0 0,1 1 0,-1-1 0,1 0 0,-1 0 0,1 1 0,0-1 0,-1 0 0,1 0 0,0 0 0,0 0 0,0 0 1,0 0-1,0 0 0,0 0 0,0 0 0,0 0 0,1 0 0,-1-1 0,0 1 0,0 0 0,3 0 0,0 0 14,0 0 0,0-1 1,0 1-1,0-1 0,0 1 0,0-1 1,0-1-1,6 0 0,0-1 17,1 0 1,-1 0-1,1-2 0,-1 1 0,16-9 0,1-5-357,43-36-1,-7 5 7,-63 47 330,0 1 0,0 0 0,1 0 0,-1-1 0,0 1 0,0 0 0,1 0 0,-1 0 0,0 0 0,1-1 0,-1 1 0,0 0 0,1 0 0,-1 0 0,0 0 0,1 0 0,-1 0 0,0 0 0,1 0 0,-1 0 0,0 0 0,1 0 0,-1 0 0,0 0 0,1 0 0,-1 0 0,0 1 0,1-1 0,-1 0 0,0 0 0,1 0 0,-1 0 0,0 1 0,1-1 0,-1 0 0,0 0 0,0 0 0,1 1 0,5 19 478,-5 40 129,-1-31-459,0-28-160,0-1 0,0 1 0,1 0 0,-1-1 0,0 1 0,1 0 0,-1-1 0,1 1 0,-1 0 0,1-1 0,-1 1 0,1-1 0,-1 1 0,1-1 0,-1 1 0,1-1 0,0 1 0,-1-1 0,1 0 0,0 1 0,-1-1 0,1 0 0,0 0 0,0 1 0,-1-1 0,1 0 0,0 0 0,0 0 0,-1 0 0,1 0 0,0 0 0,0 0 0,-1 0 0,1 0 0,0-1 0,0 1 0,-1 0 0,1 0 0,0-1 0,-1 1 0,1 0 0,0-1 0,0 0 0,34-17 221,-5-12-139,16-14-142,-43 42-10,-1 0 0,1-1 0,0 1 0,0 0 0,0 1 0,1-1 0,-1 1 0,0-1 0,1 1 0,-1 0 0,0 0 0,8 0 0,-10 2 51,0 0-1,-1 0 1,1 0-1,0 0 1,0 0-1,-1 1 1,1-1 0,-1 0-1,1 1 1,-1-1-1,0 0 1,1 1-1,-1-1 1,0 1-1,0-1 1,0 0-1,0 1 1,0-1 0,0 0-1,-1 3 1,-1 33 40,-3-9 379,0-5-2340,4-6-7358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2.883"/>
    </inkml:context>
    <inkml:brush xml:id="br0">
      <inkml:brushProperty name="width" value="0.025" units="cm"/>
      <inkml:brushProperty name="height" value="0.025" units="cm"/>
    </inkml:brush>
  </inkml:definitions>
  <inkml:trace contextRef="#ctx0" brushRef="#br0">1 44 12107,'0'0'6487,"2"-9"-3306,7-25-367,-8 34-2737,-1 0 1,0 0 0,0 1-1,0-1 1,0 0 0,0 0-1,0 0 1,0 0 0,0 1-1,1-1 1,-1 0 0,0 0-1,0 0 1,0 0 0,0 0-1,0 0 1,1 1 0,-1-1-1,0 0 1,0 0 0,0 0-1,0 0 1,1 0 0,-1 0-1,0 0 1,0 0 0,0 0-1,1 0 1,-1 0 0,0 0-1,0 0 1,0 0 0,1 0-1,-1 0 1,0 0 0,0 0 0,0 0-1,1 0 1,-1 0 0,0 0-1,0 0 1,0-1 0,0 1-1,1 0 1,-1 0 0,0 0-1,0 0 1,0 0 0,0 0-1,0-1 1,1 1 0,2 18 458,0 53 981,-3-41-1176,1 1 0,11 54 1,-12-84-332,0 1 1,0-1-1,0 1 1,1-1-1,-1 0 1,0 1-1,1-1 1,-1 0-1,1 1 1,0-1-1,-1 0 1,1 0-1,0 0 1,0 0-1,0 1 1,0-1-1,0 0 1,0-1-1,0 1 1,0 0-1,0 0 1,0 0-1,0 0 1,0-1-1,1 1 1,-1-1-1,0 1 1,1-1-1,-1 1 1,0-1-1,1 0 1,-1 0-1,0 0 1,1 1-1,-1-1 1,1 0-1,-1-1 1,0 1-1,1 0 1,-1 0-1,1-1 1,-1 1-1,0-1 1,0 1-1,1-1 1,-1 1-1,0-1 1,0 0-1,1 0 1,-1 1-1,0-1 1,0 0-1,1-1 1,8-6 88,-1 1 0,0-1 0,0-1 0,12-15 0,62-94-99,-83 117 0,0 1 0,0-1 0,0 1 0,0-1 0,1 1 0,-1-1 0,0 1 0,0-1 0,1 1 0,-1 0 0,0-1 0,1 1 0,-1-1 0,0 1 0,1 0 0,-1-1 0,1 1 0,-1 0 0,0 0 0,1-1 0,-1 1 0,1 0 0,-1 0 0,1 0 0,-1 0 0,1-1 0,-1 1 0,1 0 0,-1 0 0,1 0 0,0 0 0,4 16 0,-4 39 0,-2-43 0,1 1 0,-1-2 0,1-1 0,0 0 0,1 1 0,2 13 0,-3-23 0,0 0 0,0 1 0,1-1 0,-1 0 0,0 0 0,1 0 0,-1 0 0,0 0 0,1 0 0,0 0 0,-1 0 0,1 0 0,-1 0 0,1 0 0,0 0 0,0-1 0,0 1 0,-1 0 0,1 0 0,0-1 0,0 1 0,0 0 0,0-1 0,0 1 0,0-1 0,0 0 0,0 1 0,0-1 0,1 0 0,-1 1 0,0-1 0,0 0 0,0 0 0,0 0 0,0 0 0,1 0 0,-1 0 0,0-1 0,0 1 0,0 0 0,0 0 0,0-1 0,0 1 0,0-1 0,0 1 0,0-1 0,0 1 0,0-1 0,1-1 0,12-7 0,-1-2 0,-1 1 0,0-2 0,0 0 0,-1 0 0,14-21 0,9-9 0,-26 33 0,-6 6 0,0 1 0,0-1 0,0 0 0,1 1 0,-1 0 0,1-1 0,0 1 0,-1 0 0,1 0 0,0 1 0,6-4 0,-9 5 0,0 0 0,1 1 0,-1-1 0,1 0 0,-1 0 0,0 0 0,1 0 0,-1 1 0,0-1 0,0 0 0,1 0 0,-1 1 0,0-1 0,1 0 0,-1 0 0,0 1 0,0-1 0,0 0 0,1 1 0,-1-1 0,0 0 0,0 1 0,0-1 0,0 0 0,0 1 0,1-1 0,-1 0 0,0 1 0,0-1 0,0 1 0,0-1 0,0 0 0,0 1 0,0-1 0,0 0 0,-1 1 0,1 20 0,0-15 0,-13 155-2402,13-161 2305,0 1 0,0-1 0,0 0 1,0 0-1,0 0 0,0 0 0,0 1 0,0-1 0,0 0 1,0 0-1,0 0 0,0 1 0,0-1 0,0 0 1,0 0-1,0 0 0,0 0 0,0 0 0,0 1 1,0-1-1,0 0 0,1 0 0,-1 0 0,0 0 1,0 0-1,0 1 0,0-1 0,0 0 0,0 0 1,1 0-1,-1 0 0,0 0 0,0 0 0,0 0 1,0 0-1,1 0 0,-1 1 0,0-1 0,0 0 1,0 0-1,0 0 0,1 0 0,-1 0 0,0 0 1,0 0-1,0 0 0,0 0 0,1 0 0,-1 0 1,0-1-1,0 1 0,1 0 0,11-8-2665,9-14-1794,-4-3-1637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3.222"/>
    </inkml:context>
    <inkml:brush xml:id="br0">
      <inkml:brushProperty name="width" value="0.025" units="cm"/>
      <inkml:brushProperty name="height" value="0.025" units="cm"/>
    </inkml:brush>
  </inkml:definitions>
  <inkml:trace contextRef="#ctx0" brushRef="#br0">109 30 10826,'0'0'15375,"-9"4"-14585,2-1-678,1 0 0,0 0 0,0 0 0,0 1 0,1 0 1,-1 0-1,1 1 0,0 0 0,0 0 0,1 0 0,-1 0 0,1 1 0,0-1 0,0 1 0,1 0 1,0 0-1,0 1 0,1-1 0,-1 0 0,1 1 0,0 0 0,1-1 0,-1 14 0,1-19-95,1 0 0,0 1-1,0-1 1,0 0-1,0 1 1,1-1-1,-1 1 1,0-1-1,0 0 1,1 1-1,-1-1 1,1 0 0,-1 0-1,1 1 1,0-1-1,-1 0 1,1 0-1,0 0 1,0 0-1,0 1 1,0-2-1,0 1 1,0 0 0,0 0-1,2 1 1,0 0 0,0-1 1,0-1 0,-1 1 0,1 0-1,0-1 1,0 1 0,0-1 0,0 0-1,0 0 1,0 0 0,5-1-1,1 0 9,-1-1 0,1 0 0,-1 0 0,0-1 0,0 0-1,0-1 1,-1 0 0,10-5 0,-10 4-26,0-1 1,0 1 0,0-1-1,-1-1 1,0 1-1,0-1 1,0 0-1,-1-1 1,0 1 0,-1-1-1,0 0 1,0 0-1,0 0 1,-1-1-1,-1 1 1,1-1-1,-1 0 1,1-13 0,-3 21-6,0 0 1,0 0 0,0 0 0,0 0-1,0 0 1,0 0 0,0 0 0,-1 0 0,1 1-1,0-1 1,-1 0 0,1 0 0,0 0-1,-1 0 1,1 0 0,-1 1 0,0-1 0,1 0-1,-1 1 1,0-1 0,1 0 0,-1 1-1,0-1 1,1 1 0,-1-1 0,0 1 0,0-1-1,0 1 1,0-1 0,0 1 0,1 0-1,-1 0 1,0-1 0,0 1 0,0 0 0,0 0-1,0 0 1,0 0 0,0 0 0,0 0-1,0 0 1,0 0 0,-1 1 0,-1 0-10,-1-1-1,1 1 1,-1 0 0,1 0 0,0 1 0,-1-1 0,1 1-1,0 0 1,0-1 0,-4 5 0,3-2-72,0 0 0,0 0 1,1 0-1,0 1 0,-1-1 1,2 1-1,-1 0 0,1 0 0,-1 0 1,1 0-1,1 0 0,-1 1 0,1-1 1,0 0-1,0 1 0,0 6 1,1-11-35,0 0 0,1 0 1,-1 0-1,1 0 1,-1 0-1,1 0 1,-1 0-1,1 0 0,0 0 1,-1 0-1,1 0 1,0-1-1,0 1 1,-1 0-1,1-1 0,0 1 1,0 0-1,0-1 1,0 1-1,0-1 1,0 1-1,0-1 0,0 0 1,0 1-1,0-1 1,0 0-1,0 0 1,0 0-1,0 0 0,1 0 1,-1 0-1,0 0 1,0 0-1,0 0 1,2-1-1,43-8-5227,-14-9 622,0-6-2748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3.827"/>
    </inkml:context>
    <inkml:brush xml:id="br0">
      <inkml:brushProperty name="width" value="0.025" units="cm"/>
      <inkml:brushProperty name="height" value="0.025" units="cm"/>
    </inkml:brush>
  </inkml:definitions>
  <inkml:trace contextRef="#ctx0" brushRef="#br0">132 137 9257,'0'0'7986,"-10"12"-5989,-4 5-948,1 0 0,0 1 1,-15 31-1,25-42-852,-1 0-1,1 0 1,0 1-1,1-1 1,0 1-1,0-1 1,1 1-1,-1 0 1,2 0-1,-1 0 0,1 0 1,0-1-1,1 1 1,0 0-1,0 0 1,3 9-1,22 44-185,-18-46-121,-1 1 1,-1 0-1,0 0 0,-1 1 0,-1-1 0,3 25 0,-6-21 320,0-1 0,-2 1 0,0-1 0,-1 0 0,-1 1 0,-1-1 0,0 0 0,-2-1 0,0 1 0,-1-1 0,-1 0 0,0-1 0,-2 0 0,-17 25 0,27-41-198,0-1 1,0 0-1,0 1 0,-1-1 0,1 0 1,0 1-1,0-1 0,0 0 1,-1 1-1,1-1 0,0 0 0,0 1 1,-1-1-1,1 0 0,0 0 1,-1 1-1,1-1 0,0 0 0,-1 0 1,1 0-1,0 1 0,-1-1 1,1 0-1,0 0 0,-1 0 0,1 0 1,0 0-1,-1 0 0,1 0 1,-1 0-1,1 0 0,0 0 0,-1 0 1,1 0-1,-1 0 0,1 0 1,0 0-1,-1 0 0,1 0 0,0 0 1,-1-1-1,1 1 0,0 0 1,-1 0-1,1 0 0,0-1 0,-1 1 1,1 0-1,-1-1 0,-4-26 285,7-36-306,4 25-349,1 2 0,2-1 1,2 1-1,20-45 0,73-137-507,-68 148 930,-11 22-59,-10 23 2,-2-1 1,0 0-1,-2-1 0,-1-1 1,-1 0-1,5-29 0,-13 56-8,-1 0 0,0 0 0,0 0 0,0 0 0,0 1-1,1-1 1,-1 0 0,0 0 0,0 0 0,-1 0 0,1 0 0,0 0 0,0 0 0,0 1 0,-1-1-1,1 0 1,0 0 0,-1 0 0,1 0 0,0 1 0,-1-1 0,1 0 0,-1 1 0,0-1-1,0-1 1,0 2 0,0 0 1,0 0-1,0-1 0,0 1 0,0 0 0,0 0 0,0 1 0,0-1 0,0 0 0,0 0 0,0 0 0,0 1 0,0-1 0,0 0 0,0 1 1,0-1-1,0 1 0,-1 0 0,-4 3 12,1 0-1,-1 0 1,1 0 0,0 1 0,-6 6-1,2 1 130,1-1 0,0 1 0,1 1 0,0-1 0,1 1 0,0 1 0,1-1 0,1 1 0,0-1 0,1 1 0,0 0 0,2 1 0,-1-1 0,2 21-1,0-33-121,0 0 0,0 0 0,0 0-1,1 0 1,-1-1 0,1 1-1,0 0 1,-1 0 0,1 0 0,0-1-1,0 1 1,0 0 0,0-1-1,0 1 1,1-1 0,-1 1 0,0-1-1,1 0 1,-1 1 0,1-1-1,-1 0 1,1 0 0,1 1 0,1-1 7,-1 0 1,1 0 0,0 0 0,-1 0 0,1-1 0,0 0 0,-1 1 0,1-1 0,0 0 0,0-1 0,4 0 0,3-1 20,0-1 1,0 0-1,0-1 1,0 0-1,0-1 1,18-11 0,-16 7-21,0-1 0,-1 0 0,20-22 1,-28 28-17,0 0 0,-1-1 0,1 1 1,-1-1-1,0 0 0,0 0 0,-1 0 1,0 0-1,0-1 0,0 1 1,0 0-1,-1-1 0,2-10 0,-7 15 35,-5 11-17,-7 12 30,11-11 38,1-1 1,0 2-1,0-1 1,1 0-1,1 0 0,0 1 1,1 0-1,0-1 1,0 1-1,1 0 1,2 17-1,-1-28-95,-1 1-1,0-1 1,1 1 0,-1-1-1,0 1 1,1-1 0,0 0-1,-1 1 1,1-1 0,0 0-1,0 0 1,-1 1 0,1-1-1,0 0 1,0 0 0,0 0-1,1 0 1,-1 0 0,0 0-1,0-1 1,0 1 0,1 0-1,-1-1 1,0 1 0,1 0-1,-1-1 1,0 0 0,1 1-1,-1-1 1,1 0 0,-1 0-1,1 1 1,-1-1 0,1 0-1,-1-1 1,1 1 0,-1 0-1,0 0 1,1-1 0,-1 1-1,1-1 1,-1 1 0,0-1-1,1 1 1,-1-1 0,2-1-1,2 0-578,0-1 0,0 0-1,1 0 1,-2-1 0,1 1-1,0-1 1,-1 0-1,0 0 1,0-1 0,5-6-1,7-22-7072,-3-4-4489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183"/>
    </inkml:context>
    <inkml:brush xml:id="br0">
      <inkml:brushProperty name="width" value="0.025" units="cm"/>
      <inkml:brushProperty name="height" value="0.025" units="cm"/>
    </inkml:brush>
  </inkml:definitions>
  <inkml:trace contextRef="#ctx0" brushRef="#br0">32 1 2114,'0'0'19603,"-31"58"-19475,34-39-192,12 1-2659,1-6-4420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528"/>
    </inkml:context>
    <inkml:brush xml:id="br0">
      <inkml:brushProperty name="width" value="0.025" units="cm"/>
      <inkml:brushProperty name="height" value="0.025" units="cm"/>
    </inkml:brush>
  </inkml:definitions>
  <inkml:trace contextRef="#ctx0" brushRef="#br0">90 330 14894,'-7'8'3865,"-8"14"-2230,0 0 0,-11 25 0,21-39-1161,1 1-1,1-1 0,-1 1 0,2 0 1,-1 0-1,1 1 0,0-1 0,1 0 1,0 1-1,1 16 0,0-25-455,1 0 0,-1 0 1,0 0-1,1 0 0,-1 0 0,1 0 1,-1 0-1,1 0 0,-1 0 0,1 0 0,0 0 1,-1 0-1,1 0 0,0-1 0,0 1 1,0 0-1,0 0 0,0-1 0,-1 1 0,1-1 1,0 1-1,1-1 0,-1 1 0,0-1 1,0 0-1,0 1 0,0-1 0,0 0 0,0 0 1,0 0-1,0 0 0,1 0 0,-1 0 1,0 0-1,0 0 0,0 0 0,0 0 0,0-1 1,0 1-1,2-1 0,2 0 40,1-1 0,-1 0 0,1 0 0,-1 0 1,0 0-1,0-1 0,6-4 0,9-9-51,-2 0 0,1-2 1,-2 0-1,-1-1 0,0-1 1,-1 0-1,-1-1 1,-1 0-1,13-31 0,-17 32-11,-1 0 0,-1 0 1,-1-1-1,-1 0 0,0 0 0,-2-1 0,0 1 0,-2-1 0,0 0 0,-2 1 0,-2-24 0,3 43 4,-1 0-1,1-1 0,0 1 1,-1 0-1,1 0 0,-1-1 1,0 1-1,1 0 0,-1 0 1,0 0-1,0 0 0,-1 0 1,1 0-1,0 0 0,-1 0 1,1 1-1,-1-1 0,0 0 1,1 1-1,-4-2 0,3 2-1,0 0 1,0 1-1,0 0 0,0-1 1,0 1-1,0 0 0,0 0 1,0 0-1,0 0 0,0 0 0,0 1 1,1-1-1,-1 1 0,0-1 1,0 1-1,0 0 0,0 0 0,-2 1 1,-7 4-8,1 1 0,0 1-1,0-1 1,0 2 0,-13 15 0,2-3-5,-40 50 33,57-67-21,1 1-1,0 0 0,0 0 1,0 0-1,1 0 0,0 0 1,0 0-1,0 1 0,0-1 1,1 1-1,0-1 0,0 1 1,0 6-1,2-11-6,-1 1 0,1 0 0,-1 0 0,1 0 0,0-1 0,0 1 0,0 0 0,0 0 0,0-1 0,0 1 0,0-1 0,1 1 0,-1-1 0,1 0 0,-1 0 0,1 1-1,-1-1 1,1 0 0,-1 0 0,4 1 0,43 18-430,-29-13 70,-9-2 95,10 3-228,-1 1 1,1 0 0,22 17-1,-38-23 503,1 0 0,-1 1-1,1 0 1,-1 0-1,-1 0 1,1 0 0,0 0-1,-1 1 1,0 0-1,0 0 1,0 0-1,-1 0 1,0 0 0,0 0-1,0 1 1,0-1-1,1 10 1,-2-2 332,-1 0-1,1 0 1,-2 0 0,0 0-1,-3 17 1,2-24-271,0 1 1,0 0-1,0-1 0,0 1 1,-1-1-1,0 0 0,-1 0 1,1 0-1,-1 0 0,0-1 1,-8 9-1,11-13-156,0 0 0,0-1 0,0 1 0,0 0-1,0-1 1,0 1 0,0-1 0,0 1 0,0-1 0,0 1 0,0-1 0,0 0 0,0 0 0,0 1 0,-1-1 0,1 0-1,0 0 1,-2 0 0,-20-10-5191,-2-12-2488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917"/>
    </inkml:context>
    <inkml:brush xml:id="br0">
      <inkml:brushProperty name="width" value="0.025" units="cm"/>
      <inkml:brushProperty name="height" value="0.025" units="cm"/>
    </inkml:brush>
  </inkml:definitions>
  <inkml:trace contextRef="#ctx0" brushRef="#br0">1 14 17809,'0'0'4644,"52"-14"-3138,3 14-609,14 5-513,7 5-320,3 0-1377,-3-4-6118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5.258"/>
    </inkml:context>
    <inkml:brush xml:id="br0">
      <inkml:brushProperty name="width" value="0.025" units="cm"/>
      <inkml:brushProperty name="height" value="0.025" units="cm"/>
    </inkml:brush>
  </inkml:definitions>
  <inkml:trace contextRef="#ctx0" brushRef="#br0">1 42 11787,'0'0'3860,"4"-8"-743,13-25 76,-17 33-3049,1 0 0,-1 1 0,1-1-1,-1 0 1,0 1 0,1-1 0,-1 1 0,1-1 0,-1 0 0,0 1 0,0-1 0,1 1 0,-1-1 0,0 1 0,0-1 0,1 1 0,-1-1-1,0 1 1,0-1 0,0 1 0,0 0 0,0-1 0,0 1 0,0-1 0,0 1 0,0-1 0,0 1 0,0-1 0,0 1 0,0-1-1,-1 1 1,1 0 0,1 30 467,-3 122 1918,3 132-169,-1-284-2353,-1-1 0,1 1-1,0 0 1,0-1-1,0 1 1,0 0 0,0-1-1,0 1 1,0 0-1,0 0 1,0-1-1,0 1 1,1 0 0,-1-1-1,0 1 1,0 0-1,1-1 1,-1 1 0,0-1-1,1 1 1,-1 0-1,0-1 1,1 1-1,-1-1 1,1 1 0,-1-1-1,1 1 1,0-1-1,-1 0 1,1 1 0,-1-1-1,1 0 1,0 1-1,-1-1 1,1 0-1,-1 1 1,1-1 0,0 0-1,0 0 1,-1 0-1,1 0 1,0 0-1,-1 0 1,1 0 0,0 0-1,-1 0 1,1 0-1,0 0 1,-1 0 0,1-1-1,0 1 1,-1 0-1,1 0 1,0-1-1,-1 1 1,1-1 0,-1 1-1,2-1 1,2-2 17,1 0 1,-1-1 0,1 1-1,-1-1 1,0 0-1,4-5 1,41-59-25,-3-2 0,-3-2 0,39-92 0,-76 152 3,-3 7-8,0-1 0,0 1 0,-1-1-1,0 0 1,0 0 0,0 0 0,-1 0 0,0 0 0,0 0 0,0 0-1,-1-10 1,0 16-84,0-1 0,-1 1-1,1 0 1,-1 0-1,1 0 1,0 0 0,-1-1-1,1 1 1,-1 0 0,1 0-1,0 0 1,-1 0 0,1 0-1,-1 0 1,1 0 0,0 0-1,-1 0 1,1 0-1,-1 0 1,1 0 0,0 1-1,-1-1 1,1 0 0,-1 0-1,1 0 1,0 0 0,-1 1-1,1-1 1,0 0 0,-1 0-1,1 1 1,0-1-1,-1 0 1,1 1 0,0-1-1,0 0 1,-1 1 0,1-1-1,0 0 1,0 1 0,-14 13-3636,-4 7-2425,-1 2-1873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3.830"/>
    </inkml:context>
    <inkml:brush xml:id="br0">
      <inkml:brushProperty name="width" value="0.025" units="cm"/>
      <inkml:brushProperty name="height" value="0.025" units="cm"/>
    </inkml:brush>
  </inkml:definitions>
  <inkml:trace contextRef="#ctx0" brushRef="#br0">45 1 16464,'0'0'4964,"16"84"-2273,-13-40-385,-3 4-1089,0 5-96,0-2-544,-4-1-417,-2-4-64,3-4-96,0-5-224,2-5-1538,-3-5-1217,-4-7 225,-4-5-1090,-11-2-2882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5.617"/>
    </inkml:context>
    <inkml:brush xml:id="br0">
      <inkml:brushProperty name="width" value="0.025" units="cm"/>
      <inkml:brushProperty name="height" value="0.025" units="cm"/>
    </inkml:brush>
  </inkml:definitions>
  <inkml:trace contextRef="#ctx0" brushRef="#br0">1 0 13389,'0'0'2210,"2"52"1153,5-25-512,2-2-417,-3-1-416,2-4-641,0-2-1057,0-4-255,2-5-962,1-7-2595,-1-2-2049,-2-9-8264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212"/>
    </inkml:context>
    <inkml:brush xml:id="br0">
      <inkml:brushProperty name="width" value="0.025" units="cm"/>
      <inkml:brushProperty name="height" value="0.025" units="cm"/>
    </inkml:brush>
  </inkml:definitions>
  <inkml:trace contextRef="#ctx0" brushRef="#br0">4 433 15855,'0'0'1740,"0"8"289,-3 27-91,3-34-1849,0 0 1,0 0 0,0 0-1,0 0 1,0 0 0,0 0-1,0 0 1,0-1 0,1 1-1,-1 0 1,0 0 0,1 0-1,-1 0 1,0 0 0,1 0-1,-1-1 1,1 1-1,-1 0 1,1 0 0,-1-1-1,1 1 1,0 0 0,-1-1-1,1 1 1,0-1 0,0 1-1,-1-1 1,2 1 0,0 0 36,0-1 1,0 1 0,1-1 0,-1 1 0,0-1 0,0 0-1,0 0 1,0 0 0,1-1 0,-1 1 0,3-1 0,2-1 78,0 0 0,-1 0 0,1-1 0,-1 0 0,0 0 0,8-5 0,-8 3-85,1 0 0,-2-1 0,1 0 0,0 0 0,-1 0 0,0-1 0,-1 1 0,0-1 0,0 0 0,0 0 0,0-1 0,-1 1 0,-1-1 0,1 0 0,-1 0 0,-1 0 0,1 0 0,-1 0 0,-1 0 0,0-15 0,0 22-115,0 0 0,0 0 0,0 0 0,0 0 0,-1 0 1,1 0-1,0 0 0,-1 0 0,1 0 0,0 0 0,-1 0 0,1 0 0,-1 0 1,0 0-1,1 0 0,-1 0 0,0 1 0,1-1 0,-1 0 0,0 1 1,0-1-1,0 0 0,1 1 0,-1-1 0,0 1 0,0-1 0,0 1 1,0-1-1,0 1 0,0 0 0,0 0 0,0-1 0,0 1 0,0 0 0,0 0 1,0 0-1,0 0 0,0 0 0,0 0 0,-1 1 0,1-1 0,0 0 1,0 0-1,0 1 0,0-1 0,1 1 0,-1-1 0,-2 1 0,0 1-26,-1 0 1,0 1-1,1-1 0,-1 1 0,1-1 0,-1 1 0,1 0 0,0 0 0,1 0 0,-6 7 0,0 6 8,1-1 0,1 1 1,1 0-1,0 1 0,1-1 0,0 1 0,1 0 1,1 0-1,1 27 0,1-42 16,-1-1 0,1 0 0,0 1 0,0-1 0,0 0 0,0 0 0,0 1 0,0-1 0,0 0 0,1 1 0,-1-1 0,0 0 0,1 0 0,-1 1 0,1-1 0,-1 0 0,1 0 0,-1 0 0,1 0 0,0 0 0,0 0 0,0 0 0,0 0 0,-1 0 1,1 0-1,0 0 0,0-1 0,1 1 0,-1 0 0,0-1 0,0 1 0,0 0 0,0-1 0,1 0 0,-1 1 0,0-1 0,0 0 0,1 1 0,-1-1 0,0 0 0,1 0 0,-1 0 0,0 0 0,0 0 0,1-1 0,-1 1 0,0 0 0,2-1 0,3-1 18,1 0 0,-1-1 0,0 0 0,0 0 0,0 0 0,0-1-1,0 1 1,5-7 0,6-4-50,-1-2-1,-1 0 0,25-34 1,-34 42-51,-1 0 1,0 0-1,0 0 1,-1-1-1,-1 0 1,1 0-1,-1 0 0,-1 0 1,0 0-1,0 0 1,1-16-1,-25 74-998,15-21 1170,1 0 0,2 0-1,0 1 1,2 48 0,2-76-72,0 0 0,0 0 1,0 0-1,0-1 0,0 1 0,0 0 0,0 0 1,0 0-1,0 0 0,1 0 0,-1 0 0,0-1 1,1 1-1,-1 0 0,1 0 0,-1 0 0,1-1 1,-1 1-1,1 0 0,-1-1 0,1 1 0,0 0 1,-1-1-1,1 1 0,0-1 0,-1 1 0,1-1 1,0 1-1,0-1 0,0 0 0,0 1 0,-1-1 1,1 0-1,0 0 0,0 0 0,0 1 0,0-1 1,0 0-1,0 0 0,0 0 0,-1 0 0,1-1 1,0 1-1,0 0 0,0 0 0,0 0 1,0-1-1,1 0 0,3 0 45,-1-1 0,1 0 0,-1-1 0,1 1 0,-1-1 1,0 0-1,7-6 0,7-8-33,-1-2-1,-1-1 1,-1 0 0,0 0 0,-2-2-1,0 0 1,-2 0 0,0-1 0,13-42-1,-13 25-33,-2-2 0,-1 1 0,-2-1-1,-2 0 1,-2-43 0,-5 134-151,-2 1 0,-20 85 0,15-91 484,2 0 0,1 1 0,0 78 0,6-121-308,1-1 0,0 0 0,0 0 0,1 1-1,-1-1 1,0 0 0,0 0 0,1 0 0,-1 1 0,0-1 0,1 0 0,-1 0 0,1 0 0,-1 0 0,1 0 0,0 0-1,0 0 1,-1 0 0,1 0 0,0 0 0,0 0 0,0 0 0,0-1 0,0 1 0,0 0 0,0-1 0,0 1-1,0-1 1,0 1 0,1-1 0,-1 1 0,0-1 0,0 0 0,0 1 0,1-1 0,-1 0 0,0 0 0,0 0 0,1 0-1,0 0 1,-2-1-41,1 1 0,-1 0 0,0 0 0,1 0 0,-1-1 0,0 1 0,0 0 0,1-1 0,-1 1 0,0 0-1,0 0 1,0-1 0,1 1 0,-1 0 0,0-1 0,0 1 0,0-1 0,0 1 0,0 0 0,0-1 0,0 1-1,0 0 1,0-1 0,0 1 0,0 0 0,0-1 0,0 1 0,0-1 0,0 1 0,0 0 0,0-1 0,0 1-1,0 0 1,0-1 0,-1 1 0,1 0 0,0-1 0,0 1 0,0 0 0,-1-1 0,1 1 0,0 0 0,-1-1-1,-8-16-647,-25-21-768,13 16 907,2 0 0,0-2 1,2 0-1,-22-40 0,38 63 596,1 0 0,-1 0 0,1 1 0,-1-1 0,1 0 0,0 0-1,-1 0 1,1 0 0,0 0 0,0 0 0,0 0 0,0 0 0,0 0 0,0 0 0,0 0 0,0 0 0,0 0 0,0 0 0,1 0 0,-1 0 0,0 0 0,1 0 0,-1 1 0,0-1-1,1 0 1,0-1 0,1 1 40,-1-1-1,1 1 0,0 0 0,-1 0 0,1 0 0,0 0 0,0 0 1,-1 1-1,1-1 0,0 0 0,0 1 0,3-1 0,11 0 342,-1 0 1,31 2-1,-25 0-472,75-2-1755,-96 1 1718,0 0 0,0 1 1,0-1-1,0 0 1,1 0-1,-1 0 1,0 0-1,0 0 1,0 0-1,0 0 1,1 0-1,-1 0 1,0 0-1,0 0 1,0 0-1,0 0 1,0 0-1,1 0 1,-1 0-1,0 0 1,0 0-1,0 0 1,0 0-1,1-1 1,-1 1-1,0 0 1,0 0-1,0 0 1,0 0-1,0 0 1,0 0-1,1 0 1,-1 0-1,0-1 1,0 1-1,0 0 1,0 0-1,0 0 0,0 0 1,0 0-1,0-1 1,0 1-1,0 0 1,0 0-1,0 0 1,0 0-1,0 0 1,0-1-1,0 1 1,0 0-1,0 0 1,0 0-1,0 0 1,0-1-1,0 1 1,0 0-1,0 0 1,0 0-1,0 0 1,0 0-1,0-1 1,0 1-1,0 0 1,0 0-1,-1 0 1,-9-7-4414,-11-2-1864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598"/>
    </inkml:context>
    <inkml:brush xml:id="br0">
      <inkml:brushProperty name="width" value="0.025" units="cm"/>
      <inkml:brushProperty name="height" value="0.025" units="cm"/>
    </inkml:brush>
  </inkml:definitions>
  <inkml:trace contextRef="#ctx0" brushRef="#br0">0 0 14157,'0'0'7111,"80"61"-8456,-45-44-2915,1-3-4741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956"/>
    </inkml:context>
    <inkml:brush xml:id="br0">
      <inkml:brushProperty name="width" value="0.025" units="cm"/>
      <inkml:brushProperty name="height" value="0.025" units="cm"/>
    </inkml:brush>
  </inkml:definitions>
  <inkml:trace contextRef="#ctx0" brushRef="#br0">89 0 18898,'0'0'7991,"-9"5"-7665,-28 13-139,35-17-167,0 1 1,0-1-1,0 0 0,0 0 1,1 1-1,-1-1 0,0 1 0,1-1 1,-1 1-1,1 0 0,0 0 1,-2 2-1,3-3-35,0-1 0,0 1 0,-1 0-1,1 0 1,0-1 0,0 1 0,0 0 0,0 0-1,0 0 1,0-1 0,0 1 0,0 0 0,0 0-1,0-1 1,1 1 0,-1 0 0,0 0 0,0-1-1,1 1 1,-1 0 0,1-1 0,0 2 0,0 0-68,1 0 1,0 0-1,0-1 0,0 1 1,1-1-1,-1 1 1,0-1-1,0 0 0,1 0 1,-1 0-1,1 0 1,-1 0-1,1-1 1,3 2-1,3-1-158,-1 0 0,0 1 0,0 0 0,1 1 1,-1 0-1,-1 0 0,1 1 0,14 9 0,-20-11 376,1 0 0,-1 0 0,1 0 0,-1 0 0,0 0 0,0 1 0,0-1 0,0 1 0,-1-1 0,1 1-1,-1 0 1,1 0 0,-1-1 0,0 1 0,0 0 0,0 0 0,-1 0 0,1 0 0,-1 1 0,0-1 0,1 0 0,-1 0 0,-1 0 0,1 0 0,0 0 0,-1 0 0,1 0 0,-2 4 0,0-4 57,0 1 1,0-1-1,0 0 1,0 1 0,0-1-1,-1 0 1,1 0-1,-1-1 1,0 1-1,0 0 1,0-1 0,0 0-1,0 0 1,-1 0-1,1 0 1,-1 0-1,1-1 1,-1 1 0,0-1-1,-3 1 1,-4 1-150,0 0 0,0-1 0,0-1 0,0 1 0,-19-2 0,29 0-189,0 0 0,0 0-1,0 0 1,0 0-1,0 0 1,0 0-1,0-1 1,0 1-1,0 0 1,0-1 0,0 1-1,1 0 1,-1-1-1,0 1 1,0-1-1,0 0 1,1 1-1,-1-1 1,0 0 0,1 1-1,-1-1 1,0 0-1,1 0 1,-1 1-1,0-3 1,-3-16-6382,4 2-1522</inkml:trace>
  <inkml:trace contextRef="#ctx0" brushRef="#br0" timeOffset="1">304 145 17392,'0'0'15375,"51"-1"-15375,-30-4 0,-1 0-480,-4 0-2211,-8-3-4067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7.660"/>
    </inkml:context>
    <inkml:brush xml:id="br0">
      <inkml:brushProperty name="width" value="0.025" units="cm"/>
      <inkml:brushProperty name="height" value="0.025" units="cm"/>
    </inkml:brush>
  </inkml:definitions>
  <inkml:trace contextRef="#ctx0" brushRef="#br0">1 171 3748,'6'-15'7367,"6"-17"-5307,39-91 6599,-49 122-6657,0 7-738,0 20-243,-1 34-39,-5 4 240,-16 72 1,10-79-364,-4 101 1,14-157-846,0-1 1,0 1 0,-1-1-1,1 1 1,0 0-1,0-1 1,0 1 0,0-1-1,1 1 1,-1 0-1,0-1 1,0 1-1,0-1 1,0 1 0,0 0-1,1-1 1,-1 1-1,0-1 1,1 1-1,-1-1 1,0 1 0,1-1-1,-1 1 1,1-1-1,-1 0 1,0 1-1,1-1 1,-1 1 0,1-1-1,-1 0 1,1 0-1,0 1 1,-1-1-1,1 0 1,-1 0 0,1 1-1,0-1 1,26-11 275,22-31 88,97-129-159,-127 145-209,-1 0 0,-2-2 0,0 0-1,-2-1 1,11-32 0,-17 22-4095,-15 27 161,-12 16-201,5 5-4881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9.087"/>
    </inkml:context>
    <inkml:brush xml:id="br0">
      <inkml:brushProperty name="width" value="0.025" units="cm"/>
      <inkml:brushProperty name="height" value="0.025" units="cm"/>
    </inkml:brush>
  </inkml:definitions>
  <inkml:trace contextRef="#ctx0" brushRef="#br0">13 192 11915,'-2'13'3892,"0"-2"-3190,-1 3 333,1 0 1,0 0-1,1 0 0,0 0 0,3 26 0,-1-38-941,-1-1 0,1 1 0,-1 0 0,1 0-1,0-1 1,0 1 0,0-1 0,0 1 0,0-1 0,0 1 0,0-1-1,0 0 1,1 1 0,-1-1 0,1 0 0,-1 0 0,1 0 0,-1 0-1,1 0 1,-1 0 0,1-1 0,0 1 0,-1 0 0,1-1 0,0 1-1,0-1 1,0 0 0,-1 0 0,1 1 0,0-1 0,0 0 0,0-1-1,-1 1 1,1 0 0,0 0 0,2-2 0,4 1-14,0-1 1,-1 0-1,1 0 0,-1-1 1,0 0-1,0-1 1,9-4-1,1-4-36,-1-1 0,0 0 0,0-1 0,-1-1 0,20-26 0,-30 34 5,0 1-1,0-1 0,-1 1 0,0-1 0,-1-1 0,1 1 1,-1 0-1,-1-1 0,1 0 0,-1 1 0,-1-1 1,1 0-1,-1 0 0,-1 0 0,1 0 0,-1 0 1,-2-14-1,2 22-40,0 0 1,0-1-1,0 1 0,0-1 1,0 1-1,0 0 0,-1-1 1,1 1-1,0-1 0,0 1 1,0 0-1,0-1 0,-1 1 1,1 0-1,0-1 0,0 1 1,0 0-1,-1-1 1,1 1-1,0 0 0,-1 0 1,1-1-1,0 1 0,-1 0 1,1 0-1,0-1 0,-1 1 1,1 0-1,0 0 0,-1 0 1,1 0-1,0 0 1,-1 0-1,1 0 0,-1 0 1,1-1-1,0 1 0,-1 0 1,1 1-1,-1-1 0,1 0 1,0 0-1,-1 0 0,1 0 1,-1 0-1,1 0 0,0 0 1,-1 0-1,1 1 1,0-1-1,-1 0 0,1 0 1,0 1-1,-1-1 0,1 0 1,0 0-1,0 1 0,-1-1 1,1 0-1,0 1 0,0-1 1,-1 1-1,-14 21-102,7 3 214,2 0 0,0 0 1,2 1-1,1 0 0,-1 41 0,4-66-101,0 0 0,0 0 0,0 0 0,0 0 0,0-1 0,0 1 0,0 0 0,0 0 0,0 0 0,0 0 0,0 0 0,1 0 0,-1 0 0,0 0 0,1 0 0,-1-1 0,0 1 0,1 0 0,-1 0 0,1-1 0,0 1 0,-1 0 0,1 0 0,-1-1 0,1 1 0,0-1 0,0 1 0,-1 0 0,1-1 0,0 0 0,0 1 0,0-1 0,0 1 0,-1-1 0,1 0 0,0 0 0,0 1 0,0-1 0,0 0 0,0 0 0,0 0 0,0 0 0,0 0 0,0 0 0,0 0-1,-1 0 1,1-1 0,0 1 0,0 0 0,0-1 0,0 1 0,1-1 0,3-1 26,1-1 0,-1 0-1,1 0 1,-1 0-1,0 0 1,9-9-1,-1-1-8,0 0 0,-1-1 0,0-1 0,16-27 0,-23 33-21,0-1 0,-1 1 0,0-1 0,0 0 1,-1 0-1,0-1 0,-1 1 0,0 0 0,1-20 0,-16 62-228,7-1 210,-2 16 303,-5 86 1,13-132-293,0-1-1,0 1 1,0-1 0,0 1 0,0-1-1,0 1 1,0-1 0,0 1-1,0-1 1,0 1 0,1-1 0,-1 0-1,0 1 1,0-1 0,0 1 0,1-1-1,-1 0 1,0 1 0,0-1 0,1 1-1,-1-1 1,0 0 0,1 1 0,-1-1-1,1 0 1,-1 0 0,0 1 0,1-1-1,-1 0 1,1 0 0,-1 0 0,0 1-1,2-1 1,17-4 132,15-16 1,-22 7-89,0-1-1,0 0 0,16-28 0,-21 30-34,0 1 0,1 0 0,0 0 0,1 0 0,0 1 0,0 1 0,1 0 0,12-9 0,-22 18-20,0 0 0,1 0 1,-1 0-1,0-1 0,1 1 0,-1 0 1,0 0-1,1 0 0,-1 0 0,0 0 0,1-1 1,-1 1-1,0 0 0,1 0 0,-1 0 1,1 0-1,-1 0 0,0 0 0,1 0 0,-1 0 1,0 1-1,1-1 0,-1 0 0,0 0 1,1 0-1,-1 0 0,0 0 0,1 1 1,-1-1-1,0 0 0,1 0 0,-1 0 0,0 1 1,1-1-1,-1 0 0,0 1 0,0-1 1,1 1-1,5 19-28,-4 32 31,-2-45-16,-2 14 112,0-1 0,-1 0-1,-11 37 1,9-40-27,1-1 0,0 1 0,1 0-1,1 0 1,1 0 0,1 20 0,0-37-69,0 1 0,0 0 0,0 0 0,0-1 0,0 1 0,0 0 0,0-1 0,0 1 0,1 0 0,-1-1 0,0 1 0,0 0 0,1-1 0,-1 1 0,0-1 0,1 1 0,-1 0 0,1-1 0,-1 1 0,1-1 0,-1 1 0,1-1 0,-1 0 0,1 1 0,0-1 0,-1 1 0,1-1 0,-1 0 0,1 0 0,0 1 0,-1-1 0,1 0 0,0 0 0,-1 0 0,1 0 0,0 0 0,0 0 0,-1 0 0,1 0 0,0 0 0,-1 0 0,1 0 0,0 0 0,-1 0 0,1 0 0,0-1 0,-1 1 0,1 0 0,0-1 0,-1 1 0,1 0 0,-1-1 0,1 1 0,0-1 0,-1 1 0,1-1 0,-1 1 0,1-2 0,3-1 0,1 0 0,-1 0 0,0-1 0,-1 0 0,1 0 0,4-6 0,-3 1 0,-1 0 0,0-1 0,-1 1 0,0-1 0,-1 0 0,0 0 0,0 0 0,-1 0 0,0 0 0,-1 0 0,0-1 0,-2-13 0,-2-5 0,-2 1 0,-1-1 0,-11-29 0,22 56 0,-1 0 0,0 0 0,1 0 0,0 1 0,-1-1 0,1 1 0,0 0 0,6-1 0,-2 0 0,0 0 0,1 0 0,-1 2 0,1-1 0,-1 1 0,1 0 0,0 0 0,-1 1 0,1 1 0,-1-1 0,9 4 0,-13-4 0,-1 1 0,1 0 0,0 0 0,-1 0 0,1 0 0,-1 1 0,0 0 0,1-1 0,-1 1 0,-1 0 0,1 0 0,0 1 0,-1-1 0,1 1 0,-1-1 0,0 1 0,0 0 0,-1 0 0,1-1 0,-1 1 0,0 0 0,0 1 0,0-1 0,0 6 0,0 7 0,0-1 0,-1 1 0,-4 24 0,0 20 0,3-61 0,1 0 0,0 1 0,0-1 0,0 0 0,0 0 0,1 1 0,-1-1 0,0 0 0,0 1 0,0-1 0,0 0 0,0 1 0,0-1 0,0 0 0,0 0 0,1 1 0,-1-1 0,0 0 0,0 0 0,0 1 0,1-1 0,-1 0 0,0 0 0,0 0 0,0 1 0,1-1 0,-1 0 0,0 0 0,1 0 0,-1 0 0,0 0 0,0 0 0,1 0 0,-1 1 0,0-1 0,1 0 0,-1 0 0,0 0 0,0 0 0,1 0 0,-1 0 0,0 0 0,1 0 0,-1 0 0,0-1 0,1 1 0,-1 0 0,0 0 0,0 0 0,1 0 0,-1 0 0,0 0 0,0-1 0,1 1 0,11-8 0,1-3 0,-1-2 0,-1 1 0,-1-2 0,1 1 0,-2-2 0,0 1 0,-1-1 0,0 0 0,-1-1 0,-1 0 0,-1 0 0,6-27 0,-12 51 0,1 1 0,-1-1 0,1 1 0,1-1 0,0 0 0,0 1 0,3 12 0,-3-18 0,0 0 0,0 0 0,0 0 0,1 0 0,-1-1 0,1 1 0,-1 0 0,1 0 0,0-1 0,0 1 0,0-1 0,1 0 0,-1 0 0,0 0 0,1 0 0,-1 0 0,1 0 0,0 0 0,0-1 0,0 1 0,-1-1 0,1 0 0,1 0 0,-1 0 0,3 0 0,2 0 0,1-1 0,-1-1 0,0 1 0,0-1 0,0 0 0,0-1 0,0 0 0,-1 0 0,1-1 0,0 0 0,-1 0 0,0-1 0,0 0 0,0 0 0,0 0 0,-1-1 0,1 0 0,-1-1 0,-1 1 0,1-1 0,6-9 0,-4 5 0,1-1 0,-2 0 0,1 0 0,-2-1 0,0 0 0,0 0 0,-1-1 0,0 0 0,-1 0 0,-1 0 0,0 0 0,2-16 0,-5 27 0,0 0 0,0 0 0,0 1 0,0-1 0,0 0 0,0 0 0,0 0 0,0 1 0,-1-1 0,1 0 0,-1 0 0,1 1 0,-1-1 0,0 1 0,1-1 0,-1 0 0,0 1 0,-2-3 0,3 4 0,-1-1 0,0 1 0,0 0 0,0-1 0,0 1 0,0 0 0,0-1 0,0 1 0,0 0 0,0 0 0,0 0 0,0 0 0,0 0 0,0 0 0,0 0 0,1 0 0,-1 0 0,0 1 0,0-1 0,0 0 0,0 0 0,0 1 0,-1 0 0,-3 2 0,0 0 0,0 0 0,0 0 0,1 0 0,0 1 0,-1 0 0,1 0 0,1 0 0,-7 8 0,-1 7 0,1-1 0,1 2 0,0-1 0,-7 28 0,12-35 0,1 0 0,0 0 0,1 0 0,1 1 0,0-1 0,0 0 0,1 1 0,3 22 0,-2-33 1,0 1-1,0 0 1,0-1 0,1 1-1,-1-1 1,1 1 0,-1-1-1,1 0 1,0 1 0,0-1-1,0 0 1,0 0 0,0-1-1,0 1 1,1 0 0,-1-1-1,0 1 1,1-1 0,0 0-1,-1 1 1,1-2 0,0 1-1,-1 0 1,1 0 0,0-1-1,0 1 1,3-1 0,10 2-21,0-1 0,1-1 1,22-2-1,-34 1 5,46-9-1958,-18-3-3586,8-10-7814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6.698"/>
    </inkml:context>
    <inkml:brush xml:id="br0">
      <inkml:brushProperty name="width" value="0.025" units="cm"/>
      <inkml:brushProperty name="height" value="0.025" units="cm"/>
    </inkml:brush>
  </inkml:definitions>
  <inkml:trace contextRef="#ctx0" brushRef="#br0">1 3475 9033,'0'0'3219,"6"-13"-2899,12-23 118,1 2 0,2 0 1,33-41-1,94-102 639,-102 124-1024,845-878 556,59 58-51,-906 833-556,41-36 6,451-398 289,23 31-36,-527 420-426,121-83 456,-125 89-1237,1 0 0,1 3 1,43-17-1,-43 24-3218,-19 6-2194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7.211"/>
    </inkml:context>
    <inkml:brush xml:id="br0">
      <inkml:brushProperty name="width" value="0.025" units="cm"/>
      <inkml:brushProperty name="height" value="0.025" units="cm"/>
    </inkml:brush>
  </inkml:definitions>
  <inkml:trace contextRef="#ctx0" brushRef="#br0">1 4294 15278,'12'-10'369,"469"-438"1416,-9-35-1725,-127 126 27,1425-1401 586,-1221 1237 158,30 40-749,-536 448-158,127-87-673,-149 107-116,0 0 1,1 2 0,1 1-1,0 0 1,46-11 0,-26 17-3017,-16 6-1997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7.677"/>
    </inkml:context>
    <inkml:brush xml:id="br0">
      <inkml:brushProperty name="width" value="0.025" units="cm"/>
      <inkml:brushProperty name="height" value="0.025" units="cm"/>
    </inkml:brush>
  </inkml:definitions>
  <inkml:trace contextRef="#ctx0" brushRef="#br0">1 4668 12844,'0'0'1164,"17"-9"-806,8-4-203,-1-2 1,0-1 0,-1 0-1,-1-2 1,22-22 0,482-542 488,-307 331-621,1579-1682 506,-1008 1164 1360,52 67-1568,-618 544-702,-170 125-1620,1 2-1,71-29 1,-64 39-2793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8.145"/>
    </inkml:context>
    <inkml:brush xml:id="br0">
      <inkml:brushProperty name="width" value="0.025" units="cm"/>
      <inkml:brushProperty name="height" value="0.025" units="cm"/>
    </inkml:brush>
  </inkml:definitions>
  <inkml:trace contextRef="#ctx0" brushRef="#br0">0 4507 12043,'273'-277'4140,"-132"128"-3240,2054-1975-3,-569 722-518,-1180 1076-594,-132 140-5795,-228 144 859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203"/>
    </inkml:context>
    <inkml:brush xml:id="br0">
      <inkml:brushProperty name="width" value="0.025" units="cm"/>
      <inkml:brushProperty name="height" value="0.025" units="cm"/>
    </inkml:brush>
  </inkml:definitions>
  <inkml:trace contextRef="#ctx0" brushRef="#br0">1 244 16432,'0'0'2850,"54"-14"-1825,-7-3-64,11-4 416,8-4 97,7-2-641,-2 4-577,-3 1-192,-10 3-833,-12 2-544,-13 3-449,-18 0-1185,-15-1-2338,-3-1-3971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8.628"/>
    </inkml:context>
    <inkml:brush xml:id="br0">
      <inkml:brushProperty name="width" value="0.025" units="cm"/>
      <inkml:brushProperty name="height" value="0.025" units="cm"/>
    </inkml:brush>
  </inkml:definitions>
  <inkml:trace contextRef="#ctx0" brushRef="#br0">1 3700 12780,'837'-868'4234,"103"-101"-3978,-672 706-359,348-336-198,22 27 246,-348 344-20,-134 128-1939,-105 71-1170,59-23 1,-51 32-4884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9.030"/>
    </inkml:context>
    <inkml:brush xml:id="br0">
      <inkml:brushProperty name="width" value="0.025" units="cm"/>
      <inkml:brushProperty name="height" value="0.025" units="cm"/>
    </inkml:brush>
  </inkml:definitions>
  <inkml:trace contextRef="#ctx0" brushRef="#br0">1 3152 10474,'0'12'934,"0"-6"-766,1 28 270,0-33-421,-1 1 1,1-1-1,-1 0 1,0 1-1,1-1 1,0 0-1,-1 0 1,1 0-1,0 1 0,0-1 1,0 0-1,-1 0 1,1 0-1,0 0 1,0 0-1,1-1 1,-1 1-1,0 0 0,0 0 1,0-1-1,0 1 1,1-1-1,-1 1 1,0-1-1,1 1 1,-1-1-1,2 1 0,5-1 96,0 0 0,0 0 0,0 0 0,0-1 0,0 0 0,0-1 0,-1 0 0,1 0 0,0 0 0,-1-1 0,13-7 0,8-5 386,42-31 0,-57 36-397,356-282 1188,-21-28-843,-306 281-385,383-362 169,483-448 349,33 43-1706,-572 512-4655,-206 159 501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9.464"/>
    </inkml:context>
    <inkml:brush xml:id="br0">
      <inkml:brushProperty name="width" value="0.025" units="cm"/>
      <inkml:brushProperty name="height" value="0.025" units="cm"/>
    </inkml:brush>
  </inkml:definitions>
  <inkml:trace contextRef="#ctx0" brushRef="#br0">1 2078 13453,'65'-64'288,"10"-7"-256,16-11 0,19-13 32,16-21 32,16-19 64,19-16-96,21-15-32,13-13-64,7-11-288,19-12-865,3-1-737,5-8-864,-1-2-3172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29.067"/>
    </inkml:context>
    <inkml:brush xml:id="br0">
      <inkml:brushProperty name="width" value="0.025" units="cm"/>
      <inkml:brushProperty name="height" value="0.025" units="cm"/>
    </inkml:brush>
  </inkml:definitions>
  <inkml:trace contextRef="#ctx0" brushRef="#br0">62 5921 9577,'0'0'4767,"-7"8"-3971,-21 25 26,27-32-423,-1 0-1,1 0 1,0 0 0,0 0 0,-1 0 0,1 0-1,-1 0 1,1-1 0,0 1 0,-1 0 0,0-1-1,1 1 1,-1-1 0,-2 1 0,2-2 1941,14 0-2441,-2 0 186,0 0-1,-1 0 1,1-1 0,-1 0-1,1 0 1,-1-1 0,0-1-1,0 1 1,-1-2 0,1 1-1,12-10 1,7-7 69,49-46 0,-37 30 139,389-366-35,-127 117-270,193-187 252,70-65 97,-220 221-68,545-493-30,21 23-208,1417-1077 97,-2219 1785-119,-53 41 3,78-71-1,-117 89-981,-17 20 902,0 0 0,1-1 0,-1 1 0,0 0 0,0 0 1,0-1-1,0 1 0,0 0 0,0-1 0,0 1 0,0 0 0,0 0 0,0-1 0,0 1 0,0 0 0,0-1 0,0 1 1,0 0-1,0-1 0,0 1 0,0 0 0,0 0 0,0-1 0,0 1 0,0 0 0,-1 0 0,1-1 0,0 1 1,0 0-1,0 0 0,-1-1 0,1 1 0,0 0 0,0 0 0,0 0 0,-1-1 0,-3 0-841,1 1 0,-1-1 0,0 1 0,0-1 0,0 1 0,0 0 0,-7 2 0,-26-2-4215,36 0 5016,0 0 0,0 0 0,0 0 1,0 0-1,0 0 0,0-1 0,0 1 0,-1 0 1,1-1-1,0 1 0,0 0 0,0-1 0,1 0 1,-1 1-1,0-1 0,0 1 0,0-1 0,0 0 0,0 0 1,1 0-1,-1 1 0,0-2 0,-1-32-968,2 33 983,3-22-1743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29.595"/>
    </inkml:context>
    <inkml:brush xml:id="br0">
      <inkml:brushProperty name="width" value="0.025" units="cm"/>
      <inkml:brushProperty name="height" value="0.025" units="cm"/>
    </inkml:brush>
  </inkml:definitions>
  <inkml:trace contextRef="#ctx0" brushRef="#br0">119 492 7655,'-3'-8'422,"0"-2"-13,0 1 0,0-1 0,-2 1 0,1 0 0,-1 0-1,-8-11 1,10 16 171,-1 0 0,1 0 1,-1 1-1,0-1 0,0 1 0,-8-6 0,9 7 45,0 1-1,0-1 1,-1 1 0,1 0-1,0 0 1,0 0 0,-1 0-1,1 1 1,-1-1 0,1 1-1,-7 0 1,27-2-377,0-2 0,0 0 0,0-1 0,-1 0-1,27-14 1,8-2 64,170-63-109,359-118 101,-568 198-304,-1 0-5,1 1 1,0 0-1,0 1 1,0 1-1,0-1 1,19 2-1,-30 0 5,0 1 1,0-1-1,0 1 0,0-1 0,0 1 1,0 0-1,0-1 0,0 1 1,-1 0-1,1-1 0,0 1 0,0 0 1,-1 0-1,1 0 0,-1 0 1,1 0-1,-1 0 0,1 0 0,-1 0 1,1 0-1,-1 0 0,0 0 0,0 0 1,0 0-1,1 0 0,-1 0 1,0 0-1,0 0 0,0 0 0,-1 0 1,1 0-1,0 1 0,0-1 1,-1 0-1,1 0 0,0 0 0,-1 0 1,1 0-1,-2 1 0,-16 44 325,-195 358 2861,44-76-2080,131-261-1029,-70 133 67,92-165-127,1 2 0,1 0 0,-14 64 0,23-53-957,17-55-2669,3-12-389,-1-9-1832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4.265"/>
    </inkml:context>
    <inkml:brush xml:id="br0">
      <inkml:brushProperty name="width" value="0.025" units="cm"/>
      <inkml:brushProperty name="height" value="0.025" units="cm"/>
    </inkml:brush>
  </inkml:definitions>
  <inkml:trace contextRef="#ctx0" brushRef="#br0">247 71 13485,'0'0'3080,"-1"-10"-897,-3-33-373,3 42-1729,1 0 0,-1 0 0,1 0-1,-1 0 1,0 0 0,1 0 0,-1 0 0,0 0-1,0 0 1,0 0 0,0 1 0,0-1 0,0 0 0,0 1-1,0-1 1,0 1 0,0-1 0,0 1 0,-1-1-1,1 1 1,0 0 0,0-1 0,0 1 0,-1 0 0,-1 0-1,-34 1 853,32 0-748,-5 1-67,1 0-1,0 1 1,1 0-1,-1 0 1,0 1-1,1 0 1,0 1-1,0 0 1,0 0-1,1 0 1,-12 12 0,13-12-84,1-1 1,0 1-1,0 1 1,1-1 0,-1 1-1,1-1 1,0 1 0,1 1-1,0-1 1,0 0 0,0 1-1,0-1 1,1 1-1,0 0 1,-1 14 0,3-21-38,0 0 0,0 1 0,0-1 0,0 1 0,0-1 0,0 0 0,0 1 0,0-1 0,0 0 0,0 1 0,0-1 0,1 0 0,-1 1 0,0-1 0,0 0 0,0 1 0,1-1 0,-1 0 0,0 1 0,0-1 0,1 0 0,-1 0 0,0 0 0,1 1 0,-1-1 0,0 0 0,1 0 0,-1 0 0,0 0 0,1 1 0,-1-1 0,0 0 0,1 0 0,-1 0 0,1 0 0,-1 0 0,1 0 0,20-4 63,22-15 125,-41 17-188,13-6-21,0 1 1,1 0-1,0 1 1,0 1-1,0 0 0,19-2 1,-30 6 11,0 0 0,1 1 0,-1 0 0,0 0 0,0 1 0,0-1 0,0 1 0,1 0 0,-1 0 0,0 1 0,-1 0 0,1 0 0,0 0 0,0 0 0,-1 1 0,1-1 0,-1 1 0,0 0 0,0 1 0,0-1 0,0 1 0,-1 0 0,1 0 0,2 5 0,5 7 38,-2 1 0,0 0 0,0 1 0,-2 0 0,0 0 0,-2 1 0,8 37 0,-9-25 257,0-1 0,-2 2 0,-2-1 0,-4 39 0,3-62-76,-1 1 0,0-1 0,0 0 0,-1 0 0,0 1 0,-1-2 0,0 1 0,0 0 0,-1-1 0,0 0 0,0 0 0,-7 7 0,9-11-135,1 0 0,-1 0 0,0 0 1,0-1-1,0 0 0,0 1 0,0-1 1,0 0-1,-1 0 0,1-1 0,-1 1 1,1-1-1,-1 0 0,0 0 0,0 0 1,1 0-1,-1-1 0,0 1 0,0-1 1,0 0-1,0 0 0,1-1 0,-1 1 1,0-1-1,0 1 0,0-1 0,1-1 1,-1 1-1,-5-3 0,4 0-56,0 0 0,0 0 0,0 0 0,1-1 0,0 0-1,0 0 1,0 0 0,1 0 0,-1 0 0,1-1 0,0 0 0,1 1 0,0-1-1,0 0 1,-3-11 0,0-5-34,1-1 0,0 1 0,1-24 0,2 36 13,1 0 0,0 1 0,1-1 0,0 0 0,1 1 0,0-1 0,0 1 0,1-1 0,0 1 0,1 0 0,0 0 0,7-11 0,-4 10-47,1 0 0,0 1-1,0-1 1,1 2 0,1-1 0,-1 1-1,1 1 1,0 0 0,14-7-1,22-9-1312,-34 18 534,-1 0 0,0 0 0,0-1 0,-1 0-1,0-1 1,0 0 0,-1-1 0,11-11 0,-19 18 299,0-1 1,0 1-1,0-1 1,0 1-1,0-1 0,-1 0 1,1 1-1,-1-1 1,1 0-1,-1 0 1,0 0-1,0 1 1,1-4-1,-1-9-7935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4.683"/>
    </inkml:context>
    <inkml:brush xml:id="br0">
      <inkml:brushProperty name="width" value="0.025" units="cm"/>
      <inkml:brushProperty name="height" value="0.025" units="cm"/>
    </inkml:brush>
  </inkml:definitions>
  <inkml:trace contextRef="#ctx0" brushRef="#br0">137 161 13389,'0'0'11685,"8"-3"-10889,5-4-610,0 0-1,0-1 1,-1 0 0,0-1 0,-1 0-1,0-1 1,0 0 0,-1-1 0,14-17 0,-23 27-152,0 0 1,-1 0 0,1 0 0,0 0 0,-1 0 0,1 0 0,0 0-1,-1 0 1,1 0 0,-1-1 0,0 1 0,1 0 0,-1 0 0,0 0 0,0-1-1,1 1 1,-1 0 0,0 0 0,0 0 0,-1-1 0,1 1 0,0 0-1,0 0 1,-1 0 0,1-1 0,0 1 0,-1 0 0,1 0 0,-1 0-1,1 0 1,-1 0 0,0 0 0,0 0 0,1 0 0,-1 0 0,0 0-1,0 0 1,0 1 0,0-1 0,0 0 0,0 0 0,0 1 0,0-1 0,0 1-1,0-1 1,0 1 0,-1-1 0,-1 1 0,-1-1-22,0 0 0,-1 1 1,1-1-1,0 1 1,-1 0-1,1 1 0,0-1 1,-1 1-1,1 0 0,0 0 1,0 0-1,-1 0 0,-4 3 1,-3 4-2,1-1 0,-1 2 1,1 0-1,1 0 0,-1 1 1,2 0-1,-1 0 0,-10 17 1,5-4 181,0 1-1,1 0 1,-13 33 0,24-49-142,0-1 0,0 1 0,1 0 1,0 0-1,0 0 0,1 1 0,0-1 0,0 15 0,1-21-50,1 1 0,-1-1 0,1 1 0,-1-1-1,1 0 1,0 1 0,0-1 0,0 0-1,0 0 1,1 1 0,-1-1 0,0 0 0,1 0-1,0 0 1,-1-1 0,1 1 0,0 0 0,0-1-1,0 1 1,0-1 0,0 1 0,0-1-1,0 0 1,1 0 0,-1 0 0,0 0 0,1 0-1,-1-1 1,0 1 0,1-1 0,-1 0 0,4 1-1,8 0-208,0-1 0,0 0 0,0 0 0,0-2-1,0 1 1,-1-2 0,1 0 0,0-1 0,-1 0-1,16-7 1,48-30-4668,-9-10-4472,-30 17 416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044"/>
    </inkml:context>
    <inkml:brush xml:id="br0">
      <inkml:brushProperty name="width" value="0.025" units="cm"/>
      <inkml:brushProperty name="height" value="0.025" units="cm"/>
    </inkml:brush>
  </inkml:definitions>
  <inkml:trace contextRef="#ctx0" brushRef="#br0">99 71 8296,'0'0'3320,"0"-11"294,-1-31-624,1 41-2899,0 0 0,0 1 1,0-1-1,0 0 0,0 0 1,0 1-1,-1-1 0,1 0 0,0 1 1,0-1-1,-1 1 0,1-1 0,0 0 1,0 1-1,-1-1 0,1 1 0,-1-1 1,1 1-1,-1-1 0,1 1 1,-1-1-1,1 1 0,-1-1 0,1 1 1,-1 0-1,1-1 0,-1 1 0,0 0 1,1-1-1,-1 1 0,0 0 1,1 0-1,-1 0 0,1 0 0,-1-1 1,0 1-1,0 0 0,1 0 0,-1 0 1,0 0-1,1 1 0,-1-1 0,0 0 1,1 0-1,-1 0 0,0 0 1,1 1-1,-1-1 0,1 0 0,-2 1 1,-24 17 826,21-13-766,0 1-1,1 0 1,0 0-1,0 0 1,0 0-1,0 1 1,1-1-1,0 1 1,0 0-1,1 0 1,0 0 0,-2 14-1,5-20-142,0-1-1,1 1 0,-1 0 1,0-1-1,0 1 1,1-1-1,-1 1 1,0-1-1,1 0 1,-1 1-1,1-1 1,-1 0-1,0 0 1,1 0-1,-1 0 1,1 0-1,-1 0 1,0-1-1,3 0 1,33-3-334,-35 3 276,11-1-247,0 0 0,0 0 0,1 1-1,-1 1 1,17 1 0,-27 0 334,-1-1 0,1 1 0,0-1 0,-1 1-1,1 0 1,-1 0 0,0 0 0,1 0 0,-1 0 0,0 1 0,1-1-1,-1 1 1,0-1 0,0 1 0,0 0 0,-1 0 0,1 0-1,0 0 1,-1 0 0,1 0 0,-1 0 0,0 0 0,1 1 0,-1-1-1,0 1 1,0-1 0,-1 1 0,1-1 0,-1 1 0,1-1 0,-1 1-1,0 0 1,0 2 0,0 3 259,0-1 0,-1 0 0,0 1-1,-1-1 1,1 0 0,-1 1 0,-1-1 0,1 0 0,-1-1 0,-1 1-1,1 0 1,-1-1 0,-9 12 0,10-14-204,-1 1 1,0-1-1,0 0 1,0 0-1,-1 0 0,1-1 1,-1 1-1,0-1 1,0 0-1,0 0 1,0-1-1,-1 0 0,1 0 1,-1 0-1,1 0 1,-1-1-1,0 0 1,-8 1-1,13-3-223,0 1 0,0 0-1,0 0 1,1-1 0,-1 1 0,0-1-1,0 1 1,0-1 0,0 1 0,0-1-1,1 1 1,-1-1 0,0 1 0,1-1-1,-1 0 1,0 0 0,1 1 0,-1-1-1,1 0 1,-1 0 0,1 0 0,-1 0-1,1 0 1,0 1 0,-1-1 0,1 0-1,0 0 1,0 0 0,0 0 0,0 0 0,-1 0-1,1 0 1,1 0 0,-1 0 0,0 0-1,0 0 1,0 0 0,0 0 0,1 0-1,0-1 1,-1-3-865,1 0 0,1 0 0,-1 0 0,1 1 0,-1-1 0,6-8 0,13-11-4963,7-3-3608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648"/>
    </inkml:context>
    <inkml:brush xml:id="br0">
      <inkml:brushProperty name="width" value="0.025" units="cm"/>
      <inkml:brushProperty name="height" value="0.025" units="cm"/>
    </inkml:brush>
  </inkml:definitions>
  <inkml:trace contextRef="#ctx0" brushRef="#br0">96 209 3940,'0'0'12705,"3"-8"-9182,5-26-1168,-8 33-2293,0 1 1,0-1 0,0 1 0,0-1-1,0 1 1,0-1 0,-1 1 0,1-1-1,0 1 1,0-1 0,0 1 0,-1-1-1,1 1 1,0-1 0,-1 1 0,1 0-1,0-1 1,-1 1 0,1-1 0,0 1-1,-1 0 1,1-1 0,-1 1 0,1 0-1,-1 0 1,1-1 0,0 1 0,-1 0-1,1 0 1,-1 0 0,1 0 0,-1 0-1,1 0 1,-1-1 0,0 1 0,1 0-1,-1 0 1,1 0 0,-1 1 0,1-1-1,-1 0 1,1 0 0,-1 0 0,-22 7 859,18-3-842,0 0 1,1 0-1,-1 0 0,1 1 0,0-1 0,1 1 1,-1 0-1,1 0 0,0 1 0,0-1 0,1 1 0,-1-1 1,-2 12-1,1-3 158,1 0-1,0 1 1,1-1 0,0 25 0,2-37-222,0 0 0,0 0 1,0 0-1,0 0 0,0 0 0,0 0 1,1 0-1,-1 0 0,1 0 1,0 0-1,-1 0 0,1 0 0,0-1 1,0 1-1,0 0 0,0 0 1,0-1-1,1 1 0,-1-1 0,0 1 1,1-1-1,-1 1 0,1-1 0,0 0 1,-1 0-1,1 0 0,0 0 1,0 0-1,0 0 0,0 0 0,-1-1 1,1 1-1,0-1 0,0 1 1,0-1-1,0 0 0,0 0 0,1 1 1,-1-2-1,0 1 0,4-1 1,2 0 21,0 0 0,0-1 1,0 0-1,-1 0 0,1-1 1,0 0-1,-1-1 1,0 0-1,10-6 0,-3-1-75,-1 0-1,0 0 0,-1-1 0,19-24 0,-26 30 29,0-1 0,-1 0 0,0 0-1,0 0 1,0 0 0,-1 0-1,0-1 1,-1 1 0,0-1 0,0 0-1,0 0 1,0-10 0,-5 16 172,-2 9-82,-3 11 43,6-11-33,0-1 0,0 1 1,1 0-1,0-1 0,0 1 0,1 0 1,0 0-1,0-1 0,1 8 0,0-12-63,-1-1-1,0 0 1,1 0 0,-1 0-1,1 0 1,-1 0-1,1 0 1,0 0 0,-1 0-1,1 0 1,0 0-1,0 0 1,0 0 0,0-1-1,0 1 1,0 0-1,0-1 1,0 1 0,0 0-1,0-1 1,2 1-1,0 0 4,0-1 0,0 1 0,1-1 0,-1 0 0,0 0 0,0 0 0,1-1-1,-1 1 1,0-1 0,0 0 0,5-2 0,7-3 16,0-1 0,0-1 0,-1 0 0,-1-1 0,1-1 0,-1 0 0,18-19 0,-14 13-174,1 1 0,30-19-1,-48 34 119,1 0 0,-1 0 0,1 0 0,-1 0 0,1 0 0,-1 1 0,1-1 0,-1 0 0,1 0 0,-1 1-1,0-1 1,1 0 0,-1 1 0,0-1 0,1 0 0,-1 1 0,0-1 0,1 0 0,-1 1 0,0-1-1,0 1 1,1-1 0,-1 0 0,0 1 0,0-1 0,0 1 0,0-1 0,1 1 0,-1-1 0,0 1-1,0-1 1,0 1 0,0-1 0,0 1 0,0-1 0,0 1 0,0-1 0,-1 1 0,1-1 0,0 0-1,0 2 1,0 30 146,0-26-94,0 44 346,0-50-380,0 1 0,0-1-1,1 0 1,-1 1 0,0-1-1,1 0 1,-1 1-1,0-1 1,1 0 0,-1 0-1,0 1 1,1-1 0,-1 0-1,0 0 1,1 0 0,-1 1-1,1-1 1,-1 0 0,0 0-1,1 0 1,-1 0 0,1 0-1,-1 0 1,1 0-1,-1 0 1,0 0 0,1 0-1,-1 0 1,1 0 0,-1 0-1,0 0 1,1 0 0,-1-1-1,1 1 1,18-6 179,40-35 0,-51 34-366,0 0-1,0 1 1,1 0-1,0 0 1,0 1 0,0 0-1,1 0 1,0 1 0,16-4-1,-25 8 168,0 1-1,-1-1 1,1 0-1,0 1 1,-1-1-1,1 0 1,-1 1-1,1-1 1,-1 1-1,1-1 1,-1 1-1,1 0 1,-1-1 0,1 1-1,-1-1 1,0 1-1,1 0 1,-1-1-1,0 1 1,0 0-1,1-1 1,-1 1-1,0 0 1,0 0-1,0-1 1,0 1-1,0 0 1,0 0-1,0-1 1,0 1-1,0 1 1,-1 33 74,1-27-74,0-7 8,0 0 0,-1-1-1,1 1 1,0 0 0,0 0-1,0 0 1,0 0 0,0 0-1,0 0 1,0 0 0,0-1-1,0 1 1,1 0 0,-1 0-1,0 0 1,0 0 0,1-1-1,-1 1 1,1 0 0,-1 0 0,1 0-1,-1-1 1,1 1 0,-1 0-1,1-1 1,0 1 0,-1-1-1,1 1 1,0 0 0,-1-1-1,1 1 1,0-1 0,0 0-1,0 1 1,-1-1 0,1 0-1,0 1 1,0-1 0,0 0-1,0 0 1,0 0 0,0 0-1,0 0 1,-1 0 0,1 0-1,0 0 1,0 0 0,0 0-1,0-1 1,0 1 0,-1 0-1,1 0 1,0-1 0,0 1 0,0-1-1,-1 1 1,1-1 0,0 1-1,1-2 1,4-2-354,1 0 1,-1 0 0,0-1-1,0 0 1,9-11-1,-3 1-1482,-1 0 0,0-1 0,-1 0 0,-1-1 0,11-28 0,-2-10-3457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978"/>
    </inkml:context>
    <inkml:brush xml:id="br0">
      <inkml:brushProperty name="width" value="0.025" units="cm"/>
      <inkml:brushProperty name="height" value="0.025" units="cm"/>
    </inkml:brush>
  </inkml:definitions>
  <inkml:trace contextRef="#ctx0" brushRef="#br0">188 0 13869,'0'0'3443,"-2"10"-1184,-6 24-520,1 0 0,3 1 0,-2 62 1,7-85-1565,0 1 0,0 0 0,1-1 0,1 1 0,0-1 0,1 1 0,0-1 0,1 0 0,0-1 0,0 1 0,2-1 0,-1 0 0,2 0 0,11 12 0,-18-21-203,5 6-168,1 0 0,0-1 1,0 0-1,1 0 1,0-1-1,0 0 1,0 0-1,15 7 1,-22-13-825,-17-4-165,-136-68-903,118 53 3154,1-1 0,-41-32 0,74 52-1010,-1-1-1,0 1 1,1 0-1,-1-1 0,0 1 1,1-1-1,-1 1 1,1-1-1,-1 1 1,1-1-1,-1 0 1,1 1-1,-1-1 1,1 0-1,0 1 1,-1-1-1,1 0 0,0 1 1,0-1-1,0 0 1,-1 0-1,1 1 1,0-1-1,0 0 1,0 0-1,0 1 1,0-1-1,0 0 0,0 0 1,0 1-1,1-1 1,-1 0-1,0 0 1,0 1-1,1-1 1,-1 0-1,0 1 1,1-1-1,-1 0 1,1 1-1,-1-1 0,0 1 1,1-1-1,0 1 1,-1-1-1,1 1 1,-1-1-1,1 1 1,0-1-1,-1 1 1,1 0-1,0-1 1,-1 1-1,1 0 0,0 0 1,-1-1-1,1 1 1,1 0-1,53-16 75,-44 14 40,59-15-187,74-19-393,-52 0-5303,-36 7-4184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546"/>
    </inkml:context>
    <inkml:brush xml:id="br0">
      <inkml:brushProperty name="width" value="0.025" units="cm"/>
      <inkml:brushProperty name="height" value="0.025" units="cm"/>
    </inkml:brush>
  </inkml:definitions>
  <inkml:trace contextRef="#ctx0" brushRef="#br0">34 130 9961,'0'0'12300,"-34"-57"-9738,55 44-1472,12 1 287,8-1-352,10 1-577,6 3-352,2 0-32,-5 6-1025,-2 1-1953,-11 2-1603,-9 0-1280,-8 5-7143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8.337"/>
    </inkml:context>
    <inkml:brush xml:id="br0">
      <inkml:brushProperty name="width" value="0.025" units="cm"/>
      <inkml:brushProperty name="height" value="0.025" units="cm"/>
    </inkml:brush>
  </inkml:definitions>
  <inkml:trace contextRef="#ctx0" brushRef="#br0">162 133 6118,'0'0'14659,"-8"-6"-13234,3 2-1181,0 0-1,0 0 1,0 0-1,0 1 1,-1 0-1,0 0 1,-5-2-1,8 5-166,1-1-1,-1 1 0,1-1 1,-1 1-1,1 0 0,-1 0 1,1 0-1,-1 0 0,1 0 1,-1 1-1,1-1 0,0 1 1,-1 0-1,1-1 0,-1 1 1,1 0-1,0 1 0,0-1 1,0 0-1,0 0 0,0 1 1,0 0-1,0-1 0,0 1 1,0 0-1,-1 2 0,-2 1 11,1 1 0,-1 0-1,1 0 1,1 0-1,-1 0 1,1 1-1,0-1 1,1 1-1,0-1 1,0 1 0,0 0-1,0 0 1,0 13-1,2-19-82,0-1 0,1 1-1,-1-1 1,0 1 0,0-1-1,1 1 1,-1-1 0,0 1-1,0-1 1,1 1 0,-1-1 0,1 1-1,-1-1 1,0 1 0,1-1-1,-1 0 1,1 1 0,-1-1-1,1 0 1,-1 1 0,1-1-1,-1 0 1,1 1 0,-1-1-1,1 0 1,0 0 0,-1 0-1,1 0 1,-1 0 0,1 0 0,-1 0-1,1 0 1,0 0 0,-1 0-1,1 0 1,-1 0 0,1 0-1,0 0 1,-1 0 0,1-1-1,-1 1 1,1 0 0,-1 0-1,1-1 1,-1 1 0,1-1-1,28-13 203,-4-14-24,-22 24-197,0 0-1,0 0 0,0 0 1,1 0-1,-1 1 0,1-1 1,0 1-1,0 0 1,0 0-1,0 0 0,1 1 1,5-3-1,-9 5 4,0 0 1,0 0-1,-1 0 0,1 1 1,0-1-1,0 0 0,-1 0 1,1 1-1,0-1 0,-1 1 1,1-1-1,0 1 1,-1-1-1,1 1 0,-1-1 1,1 1-1,-1-1 0,1 1 1,-1 0-1,1-1 0,-1 1 1,1 0-1,-1 0 0,0-1 1,0 1-1,1 0 1,-1 0-1,0 0 0,8 30-52,-6-23 82,80 350 1743,-80-346-1605,0-1-1,-1 1 0,0-1 0,0 1 1,-1-1-1,-1 1 0,0-1 1,-3 15-1,3-24-87,0 1 1,0 0-1,0-1 1,0 1-1,0-1 1,-1 1-1,1-1 1,-1 1-1,0-1 1,0 0-1,0 0 1,0 0-1,0 0 1,0 0-1,-4 2 1,3-2-48,-1-1 1,1 0-1,-1 0 0,1 0 0,-1 0 1,1 0-1,-1-1 0,0 0 1,1 0-1,-1 0 0,0 0 1,1 0-1,-1-1 0,0 1 1,-3-2-1,1 0-21,1-1 1,-1 1-1,1-1 0,0 0 0,0 0 1,0 0-1,0-1 0,1 1 1,0-1-1,-1-1 0,1 1 1,1 0-1,-1-1 0,1 0 0,-1 0 1,1 0-1,1 0 0,-1 0 1,1-1-1,0 1 0,0-1 1,1 0-1,-2-5 0,1 1-40,0 0-1,0 0 1,1 0-1,0 0 0,1 0 1,0 0-1,0 0 1,1 0-1,1 0 1,0 0-1,0 0 1,1 1-1,3-11 0,8-3 28,1 0 0,1 1 0,1 1 0,0 0 0,2 2 0,24-21 0,-10 8 24,29-35 1,-53 55-1,0 0 0,-1 0 1,0-1-1,-1 0 0,-1 0 0,0-1 1,5-16-1,-9 25 6,-1 1 0,0 0 1,0 0-1,-1 0 1,1 0-1,-1-1 0,0 1 1,0 0-1,-2-9 0,2 12-4,-1 0-1,1 0 1,-1 0-1,1 0 0,-1 0 1,0 0-1,1 0 0,-1 0 1,0 0-1,0 0 1,0 0-1,0 0 0,0 1 1,0-1-1,0 0 1,0 1-1,0-1 0,0 0 1,0 1-1,0 0 0,0-1 1,-1 1-1,1 0 1,0-1-1,0 1 0,0 0 1,-1 0-1,1 0 1,0 0-1,0 0 0,0 0 1,-1 0-1,1 1 0,0-1 1,0 0-1,0 1 1,0-1-1,-2 1 0,-3 2-3,1-1 0,-1 1 0,1 0 0,0 0 0,0 1-1,0-1 1,0 1 0,0 0 0,1 1 0,-1-1 0,1 1 0,1 0-1,-1 0 1,1 0 0,-1 0 0,-3 11 0,0-3 8,2 0 1,0 1-1,0 0 0,1 0 1,1 0-1,-3 17 1,6-25-11,-1 1 1,1 0-1,0-1 1,0 1-1,0 0 1,1-1-1,0 1 1,3 9-1,-3-14-4,0 0-1,0 0 0,1 0 1,-1 1-1,1-1 0,-1-1 1,1 1-1,-1 0 0,1 0 1,0 0-1,0-1 0,0 1 1,0-1-1,0 0 0,0 1 0,1-1 1,-1 0-1,0 0 0,1-1 1,-1 1-1,0 0 0,1-1 1,-1 1-1,1-1 0,4 0 1,2 1-239,0-1 1,0 0-1,0-1 0,-1 0 1,1 0-1,0-1 0,0 0 1,9-4-1,-8 2-1408,0 0 0,-1-1 0,17-11 1,8-10-6157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8.726"/>
    </inkml:context>
    <inkml:brush xml:id="br0">
      <inkml:brushProperty name="width" value="0.025" units="cm"/>
      <inkml:brushProperty name="height" value="0.025" units="cm"/>
    </inkml:brush>
  </inkml:definitions>
  <inkml:trace contextRef="#ctx0" brushRef="#br0">115 63 12524,'0'0'4730,"-1"-9"-2728,1 4-1543,0 2-313,1 1 1,-1-1-1,0 0 0,-1 1 1,1-1-1,0 1 1,-1-1-1,1 1 1,-1-1-1,0 1 1,0-1-1,0 1 1,0-1-1,-1 1 1,-2-4-1,4 5-61,-1 1-1,0-1 0,0 1 1,1-1-1,-1 1 1,0 0-1,0-1 0,0 1 1,1 0-1,-1 0 1,0 0-1,0-1 0,0 1 1,0 0-1,1 0 1,-1 0-1,0 0 0,0 1 1,0-1-1,0 0 1,0 0-1,1 0 0,-1 1 1,0-1-1,0 0 1,0 1-1,1-1 0,-1 1 1,0-1-1,1 1 0,-1-1 1,0 1-1,1-1 1,-1 1-1,1 0 0,-1-1 1,1 1-1,-1 1 1,-22 33 468,19-28-84,-1 0-219,-1 3 85,0-1 0,1 1 0,0 0 0,1 0 0,-1 0 0,2 1 0,-3 12 0,6-23-327,0 1 0,0-1 0,0 0-1,0 1 1,0-1 0,0 0 0,0 1-1,0-1 1,1 0 0,-1 1 0,0-1 0,0 0-1,0 1 1,0-1 0,1 0 0,-1 1-1,0-1 1,0 0 0,1 0 0,-1 0-1,0 1 1,0-1 0,1 0 0,-1 0-1,0 0 1,1 1 0,-1-1 0,0 0-1,1 0 1,-1 0 0,0 0 0,1 0-1,-1 0 1,0 0 0,1 0 0,0 0 0,21-1 155,19-8-69,-26 4-283,1 0 0,0 2 0,0 0-1,0 0 1,0 2 0,17 0 0,-31 1 181,-1 0 1,0 0-1,0 0 0,0 0 0,0 1 1,0-1-1,0 0 0,0 1 1,0-1-1,0 1 0,0-1 0,0 1 1,0-1-1,0 1 0,0 0 1,0 0-1,-1-1 0,1 1 1,0 0-1,0 0 0,-1 0 0,1 0 1,-1 0-1,1 0 0,-1 0 1,2 2-1,-1 0 76,0 1 0,0 1 1,-1-1-1,1 0 0,-1 0 1,0 0-1,0 8 0,-1-4 163,0 0 0,0 0-1,-1 0 1,0-1 0,0 1-1,-1 0 1,-6 13-1,2-12 137,0 0 0,0-1-1,-1 0 1,-15 12 0,20-17-394,0 0 1,-1-1-1,1 0 1,0 0-1,-1 0 1,0 0-1,1 0 1,-1-1-1,0 0 1,0 1-1,0-1 1,0-1-1,0 1 1,0-1-1,0 1 1,-5-2-1,9 1-223,-1-1 1,1 1-1,-1-1 0,1 1 0,-1-1 0,1 0 1,0 1-1,-1-1 0,1 0 0,0 1 1,0-1-1,0 0 0,-1 1 0,1-1 1,0 0-1,0 0 0,0 1 0,0-1 1,0 0-1,0 0 0,1 1 0,-1-1 1,0-1-1,0-1-1336,0-19-7324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9.954"/>
    </inkml:context>
    <inkml:brush xml:id="br0">
      <inkml:brushProperty name="width" value="0.025" units="cm"/>
      <inkml:brushProperty name="height" value="0.025" units="cm"/>
    </inkml:brush>
  </inkml:definitions>
  <inkml:trace contextRef="#ctx0" brushRef="#br0">1 531 14862,'0'0'14280,"13"-4"-13671,0 0-529,0 0 1,-1-1-1,1-1 1,-1 0 0,0-1-1,-1 0 1,0-1-1,0 0 1,0-1-1,9-11 1,-8 8-38,-2-1 1,0-1-1,12-19 1,-19 28-21,-1 0 1,1 0 0,-1 0-1,0 0 1,-1 0 0,1-1-1,-1 1 1,0-1 0,0 1-1,0-1 1,-1 1-1,0-1 1,0 1 0,-1-7-1,0 11-15,1 0 0,-1 0 0,1 0 0,-1 0 0,0 0 0,1 0-1,-1 0 1,0 0 0,0 0 0,0 0 0,1 0 0,-1 0 0,0 1-1,0-1 1,0 0 0,0 1 0,0-1 0,-1 1 0,1-1 0,0 1-1,0 0 1,0-1 0,0 1 0,0 0 0,-1 0 0,1 0 0,0 0-1,0 0 1,0 0 0,-1 0 0,1 0 0,-1 0 0,-2 1-9,1-1 1,-1 1 0,0 0-1,1 0 1,-1 0 0,1 0 0,0 0-1,-1 1 1,-5 3 0,0 4-4,0-1 1,1 2-1,0-1 0,1 1 1,0 0-1,0 1 1,1-1-1,0 1 0,1 0 1,0 1-1,1 0 1,-4 17-1,2-3 6,1 0 0,0 0 0,3 0 0,0 49-1,2-73-2,0 1-1,0-1 1,0 0 0,0 1-1,1-1 1,-1 0-1,1 0 1,0 1-1,-1-1 1,1 0-1,0 0 1,1 0-1,-1 0 1,0 0 0,0 0-1,1 0 1,-1-1-1,1 1 1,0 0-1,-1-1 1,5 3-1,-3-2 7,0-1-1,1 1 0,-1-1 1,1 0-1,0 0 0,-1-1 1,1 1-1,0-1 0,0 1 1,-1-1-1,1 0 0,5-1 1,4-2 19,0 1 0,0-1 0,-1-1 0,0-1 0,1 1 0,21-14 0,-10 2-19,-1-1 0,-1-2 1,0 0-1,-2-1 0,0-1 1,-1-1-1,-1 0 0,-2-1 1,0-2-1,-1 1 0,-2-2 1,0 0-1,-2 0 0,0-1 1,-2 0-1,-2-1 0,0 0 1,-2 0-1,-1-1 0,-1 1 1,-1-33-1,-2 61-9,0 0-1,0 0 1,0 0 0,-1 0-1,1-1 1,0 1 0,0 0 0,-1 0-1,1 0 1,0 0 0,0 0-1,0 0 1,-1 0 0,1 0 0,0 0-1,0-1 1,-1 1 0,1 0-1,0 0 1,0 0 0,-1 1-1,1-1 1,0 0 0,0 0 0,-1 0-1,1 0 1,0 0 0,0 0-1,-1 0 1,1 0 0,0 0-1,0 1 1,-1-1 0,1 0 0,0 0-1,0 0 1,0 0 0,0 1-1,-1-1 1,1 0 0,0 0-1,0 0 1,0 1 0,0-1 0,0 0-1,0 0 1,-1 1 0,1-1-1,-12 12-83,-11 24-5,-30 58 1,44-75 84,0-1 1,2 2 0,0-1-1,2 1 1,-5 29-1,6-13 18,2 0-1,2 0 1,6 54-1,-6-87-2,0 0 0,0 0 0,1-1-1,-1 1 1,1 0 0,-1-1 0,1 1 0,0 0 0,0-1 0,0 1 0,1-1-1,-1 1 1,1-1 0,-1 0 0,1 0 0,0 0 0,0 0 0,0 0 0,0 0 0,0 0-1,0 0 1,0-1 0,1 1 0,-1-1 0,0 0 0,1 0 0,-1 1 0,1-2 0,0 1-1,-1 0 1,1 0 0,0-1 0,0 0 0,4 1 0,-1-2 25,0 0 1,0 0-1,0 0 0,0-1 1,0 0-1,-1 0 0,1 0 1,0-1-1,-1 0 0,0 0 1,0 0-1,0-1 0,0 0 1,8-8-1,8-10 18,-2-1 1,0-1 0,-2-1-1,-1 0 1,-1-1-1,0-1 1,-3 0-1,11-32 1,-10 21 13,-3-1 0,-1 0-1,-2 0 1,-1-1 0,0-67 0,-6 107-64,0-1 0,0 1 0,1-1 0,-1 1 0,0-1 0,0 1 0,0-1 0,0 1 0,0-1 0,0 1 0,0-1 0,0 1 0,0-1 0,-1 1 0,1-1 0,0 1 0,0-1 0,0 1 0,0 0 0,-1-1 0,1 1 0,0-1 0,-1 1 0,1-1 0,0 1 0,0 0 0,-1-1 0,1 1 0,-1 0 0,1 0 0,0-1 0,-1 1 0,1 0 0,-1 0 0,1-1 0,-1 1 0,1 0 0,-1 0 0,1 0 0,-1 0 0,1 0 0,-1 0 0,1 0 0,0-1 0,-1 2 0,1-1 0,-1 0 0,1 0 0,-1 0 0,1 0 0,-1 0 0,1 0 0,-1 0 0,1 1 0,-1-1 0,1 0 0,-1 0 0,1 1 0,0-1 0,-1 1 0,-23 21 0,10 6 0,0 1 0,2 0 0,1 1 0,1 1 0,2 0 0,1 0 0,1 0 0,2 1 0,1 0 0,2 55 0,2-83-100,-1-1 1,1 1-1,0 0 1,0 0-1,0-1 1,0 1-1,0-1 1,1 1-1,0-1 1,0 1-1,0-1 1,0 0-1,0 0 1,1 0-1,-1 0 1,1-1-1,0 1 1,0-1-1,0 1 1,0-1-1,0 0 1,0 0-1,1 0 1,-1-1-1,0 1 1,1-1-1,0 0 1,-1 0-1,5 1 1,-1-1-424,-1 0 1,1-1-1,0 0 1,0 0-1,-1 0 1,1-1 0,0 0-1,-1 0 1,1-1-1,-1 0 1,1 0 0,-1 0-1,0-1 1,0 0-1,12-7 1,16-16-12925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0.624"/>
    </inkml:context>
    <inkml:brush xml:id="br0">
      <inkml:brushProperty name="width" value="0.025" units="cm"/>
      <inkml:brushProperty name="height" value="0.025" units="cm"/>
    </inkml:brush>
  </inkml:definitions>
  <inkml:trace contextRef="#ctx0" brushRef="#br0">185 13 13293,'-1'-1'642,"-1"0"0,0-1-1,0 1 1,1 0 0,-1 0 0,0 0 0,0 0 0,0 0 0,0 1 0,0-1 0,0 1 0,0-1 0,0 1 0,-1 0 0,1-1 0,0 1 0,-3 1 0,1-1-185,0 1-1,0 0 1,0 1 0,0-1-1,0 0 1,0 1 0,1 0-1,-7 4 1,-4 5-425,0 0 1,1 1-1,-17 20 1,18-19 897,-10 14-805,22-27-126,0 0 1,0 0 0,0 0-1,0 1 1,0-1 0,0 0-1,0 0 1,0 0 0,0 0-1,0 1 1,0-1 0,0 0-1,0 0 1,0 0 0,0 0-1,0 1 1,0-1 0,0 0-1,0 0 1,0 0 0,0 0-1,1 0 1,-1 1 0,0-1-1,0 0 1,0 0 0,0 0-1,0 0 1,0 0-1,1 0 1,-1 0 0,0 1-1,0-1 1,0 0 0,0 0-1,0 0 1,1 0 0,-1 0-1,0 0 1,0 0 0,0 0-1,0 0 1,1 0 0,-1 0-1,0 0 1,0 0 0,0 0-1,0 0 1,1 0 0,-1 0-1,0 0 1,0 0 0,0 0-1,0 0 1,0 0 0,1 0-1,-1-1 1,0 1 0,0 0-1,0 0 1,0 0 0,0 0-1,1 0 1,-1 0 0,0 0-1,0-1 1,0 1 0,0 0-1,0 0 1,54-29-246,-31 16 151,-6 4-147,1 0 0,25-7 0,-37 14 210,0 0 1,1 0-1,-1 1 0,0 0 1,1 0-1,-1 1 1,1 0-1,-1 0 1,1 0-1,12 3 0,-17-2 36,0 0-1,0 0 0,-1 1 0,1-1 1,0 0-1,-1 1 0,1-1 0,-1 1 1,0 0-1,1-1 0,-1 1 0,0 0 1,0 0-1,0 0 0,0 0 0,0-1 0,-1 1 1,1 1-1,-1-1 0,1 0 0,-1 0 1,0 0-1,1 0 0,-1 0 0,0 0 1,-1 0-1,1 3 0,0 3 179,-1 0 1,0 0-1,0-1 0,0 1 1,-1 0-1,-3 8 0,-1-3 73,-1-1-1,0 0 1,-1 0 0,0 0 0,-14 14-1,17-21-164,1 0 0,-1 0 0,-1 0 0,1 0-1,-1-1 1,1 0 0,-1 0 0,0-1 0,-1 1 0,1-1-1,-1-1 1,-9 4 0,15-6-117,1 0 0,-1 0 0,1 1-1,-1-1 1,0 0 0,1 0 0,-1 0 0,1 0 0,-1 0-1,1 0 1,-1-1 0,1 1 0,-1 0 0,1 0 0,-1 0-1,1 0 1,-1-1 0,1 1 0,-1 0 0,1-1 0,-1 1-1,1 0 1,-1-1 0,1 1 0,0 0 0,-1-1 0,1 1-1,-1-1 1,1 1 0,0 0 0,-1-2 0,2-18-2093,0 15 1395,1 0 1,0 0-1,0 0 1,0 1-1,0-1 1,5-6-1,50-41-9162,-20 27 1794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1.044"/>
    </inkml:context>
    <inkml:brush xml:id="br0">
      <inkml:brushProperty name="width" value="0.025" units="cm"/>
      <inkml:brushProperty name="height" value="0.025" units="cm"/>
    </inkml:brush>
  </inkml:definitions>
  <inkml:trace contextRef="#ctx0" brushRef="#br0">95 362 19827,'0'0'4767,"-10"8"-3182,5-4-1535,-7 4 369,1 1-1,0 1 1,-10 11 0,18-19-313,1 1 1,0-1-1,0 0 1,0 1 0,0-1-1,1 1 1,-1 0-1,1 0 1,-1 0-1,1 0 1,0 0-1,0 0 1,0 0-1,0 0 1,1 0-1,-1 0 1,1 0 0,0 0-1,0 1 1,0-1-1,0 0 1,1 0-1,1 5 1,-1-7-93,0 0-1,0 0 1,0 0 0,0 0-1,0-1 1,0 1 0,1 0-1,-1-1 1,0 1 0,1-1 0,-1 1-1,0-1 1,1 0 0,-1 1-1,1-1 1,-1 0 0,0 0-1,1 0 1,-1 0 0,1 0 0,-1 0-1,0-1 1,1 1 0,1-1-1,35-8 221,-24 3-180,0-1-1,-1-1 0,0 0 0,-1-1 0,0 0 0,0-1 1,-1 0-1,0 0 0,-1-2 0,0 1 0,16-25 1,-16 20-48,0 0 1,-2-1 0,0 0-1,0-1 1,-2 1-1,0-1 1,-1-1 0,-1 1-1,2-25 1,-6 43-7,2-15-9,-2 1 0,1-1 0,-2 0 0,0 1-1,-3-17 1,4 28 1,-1 1-1,0-1 0,0 0 0,0 1 1,0-1-1,0 0 0,0 1 0,-1-1 1,1 1-1,-1 0 0,1-1 0,-1 1 1,0 0-1,0 0 0,0 0 0,0 0 1,-1 1-1,1-1 0,0 0 0,-1 1 1,1 0-1,-1-1 0,0 1 0,1 0 0,-1 0 1,0 1-1,0-1 0,1 1 0,-1-1 1,0 1-1,0 0 0,0 0 0,-4 0 1,2 1-11,-1 1 1,1 0-1,0-1 1,0 2-1,0-1 1,0 0 0,0 1-1,0 0 1,1 0-1,-1 1 1,1-1-1,0 1 1,0 0-1,0 0 1,1 0-1,0 1 1,-1-1 0,1 1-1,-3 6 1,-2 3 39,0 1 1,1 0-1,1 0 1,0 1-1,-5 21 0,10-32-11,-1 0 0,1 1 0,1-1 0,-1 1 0,1-1 0,0 0 0,1 8 0,0-12-11,-1 1 0,0-1 1,1 1-1,-1-1 0,1 0 1,0 1-1,-1-1 0,1 0 1,0 1-1,0-1 0,0 0 1,0 0-1,0 0 0,0 0 1,0 0-1,1 0 0,-1 0 0,0 0 1,0 0-1,1-1 0,-1 1 1,0 0-1,1-1 0,-1 1 1,1-1-1,-1 0 0,1 1 1,-1-1-1,3 0 0,89 1-257,-68-2-519,0 0 0,28 5 0,-49-4 743,0 1 0,0 0 0,0 0 1,-1 1-1,1-1 0,-1 1 0,1-1 0,-1 1 0,1 0 0,-1 1 0,0-1 0,0 0 0,0 1 1,0 0-1,0 0 0,-1 0 0,1 0 0,-1 0 0,0 0 0,0 1 0,0-1 0,0 1 0,-1-1 1,0 1-1,2 5 0,0 2-598,0 0 0,-1 0-1,1 21 1,-2 9-6373,-1-26-4857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1.711"/>
    </inkml:context>
    <inkml:brush xml:id="br0">
      <inkml:brushProperty name="width" value="0.025" units="cm"/>
      <inkml:brushProperty name="height" value="0.025" units="cm"/>
    </inkml:brush>
  </inkml:definitions>
  <inkml:trace contextRef="#ctx0" brushRef="#br0">75 0 11915,'0'0'9289,"0"15"-8467,2 113 1422,9 165 1768,-6-248-3622,1 0 0,2 0 0,3-1-1,22 62 1,-33-105-377,0 0 1,0 0-1,1 0 0,-1 0 0,0 0 0,0 0 0,1 0 1,-1 0-1,1 0 0,-1 0 0,1 0 0,-1 0 0,1 0 1,0 0-1,-1 0 0,1-1 0,0 1 0,0 0 0,0 0 0,-1-1 1,1 1-1,2 0 0,0-22 332,-9-46-69,-7 26-564,-1 0 1,-2 1 0,-1 1-1,-3 0 1,-41-61 0,45 83-32,16 18 287,-1-1 0,1 0 0,0 0 0,-1 0 0,1 1 0,0-1-1,0 0 1,-1 0 0,1 1 0,0-1 0,0 0 0,0 0-1,-1 1 1,1-1 0,0 0 0,0 1 0,0-1 0,0 0-1,0 0 1,0 1 0,-1-1 0,1 0 0,0 1 0,0-1-1,0 0 1,0 1 0,0-1 0,0 1 0,0-1 0,1 0 0,-1 1-1,0-1 1,0 1 0,0 2-138,1 1 1,0-1-1,-1 1 0,1-1 1,1 1-1,-1-1 0,0 0 1,1 0-1,0 0 0,3 5 1,0-3-353,0-1 0,1 1 0,0-2 1,0 1-1,0 0 0,1-1 0,-1 0 1,1-1-1,0 1 0,0-1 0,0-1 1,0 1-1,0-1 0,0 0 0,0-1 1,0 0-1,0 0 0,8-1 0,29-1-5115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2.423"/>
    </inkml:context>
    <inkml:brush xml:id="br0">
      <inkml:brushProperty name="width" value="0.025" units="cm"/>
      <inkml:brushProperty name="height" value="0.025" units="cm"/>
    </inkml:brush>
  </inkml:definitions>
  <inkml:trace contextRef="#ctx0" brushRef="#br0">79 244 10250,'0'0'15262,"-10"3"-14130,6-2-1049,0 0 0,1 1 1,-1-1-1,1 1 0,0-1 0,-1 1 1,1 0-1,0 1 0,0-1 0,0 0 1,0 1-1,1 0 0,-1-1 0,1 1 0,-1 0 1,1 0-1,0 1 0,0-1 0,0 0 1,1 1-1,-1-1 0,1 1 0,0-1 1,0 1-1,0 0 0,0 5 0,0-2 19,0 0-1,0 0 1,1 0-1,0 0 0,1 0 1,1 8-1,-2-14-93,0-1 0,0 1 0,0-1 0,0 1 0,0-1 1,1 1-1,-1 0 0,0-1 0,0 1 0,1-1 0,-1 1 0,0-1 0,1 1 0,-1-1 0,1 1 0,-1-1 0,1 1 0,-1-1 0,1 0 1,-1 1-1,1-1 0,-1 0 0,1 1 0,-1-1 0,1 0 0,-1 0 0,1 0 0,1 1 0,-1-2 6,1 1-1,0-1 0,-1 1 1,1-1-1,0 0 1,-1 0-1,1 0 0,-1 0 1,1 0-1,-1 0 1,0 0-1,1-1 1,-1 1-1,0 0 0,2-3 1,8-12-11,-1 1 1,-1-1-1,0-1 0,-1 0 1,0 0-1,-2 0 1,0-1-1,-1 0 0,-1 0 1,2-20-1,-7 60-117,-2 4 99,1-1 0,1 1 0,1-1 0,1 1 0,2-1 0,7 33 0,-9-55 27,-1 0 1,1 0-1,1 0 0,-1-1 0,0 1 1,1 0-1,-1-1 0,1 1 0,0-1 1,0 0-1,0 0 0,0 0 0,0 1 0,0-2 1,1 1-1,-1 0 0,4 2 0,-3-4 10,-1 1 0,0 0-1,1-1 1,-1 1 0,1-1-1,-1 0 1,1 0 0,-1 0-1,1 0 1,-1 0 0,0-1-1,1 1 1,-1-1 0,1 0-1,-1 1 1,4-3 0,3-2 23,-1 0-1,0 0 1,0-1 0,-1 0-1,0 0 1,0-1 0,0 1-1,-1-2 1,8-10 0,-2 0-17,-2-1 0,0 1 0,-1-2 0,-2 1 0,1-1 0,8-41 0,-9 22-408,-2 0-1,1-73 1,-6 112 367,0 1 0,0-1 0,0 0 0,0 1 0,0-1 0,0 0 1,0 1-1,0-1 0,0 0 0,0 1 0,-1-1 0,1 0 0,0 1 0,0-1 0,0 0 0,-1 0 0,1 1 0,0-1 1,0 0-1,-1 0 0,1 1 0,0-1 0,0 0 0,-1 0 0,1 1 0,0-1 0,-1 0 0,1 0 0,0 0 0,-1 0 1,1 0-1,0 0 0,-1 0 0,1 0 0,-1 0 0,1 0 0,0 0 0,-1 0 0,1 0 0,0 0 0,-1 0 0,1 0 0,0 0 1,-1 0-1,0 0 0,-23-8 336,4 1-415,20 26 982,1-9-5256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3.263"/>
    </inkml:context>
    <inkml:brush xml:id="br0">
      <inkml:brushProperty name="width" value="0.025" units="cm"/>
      <inkml:brushProperty name="height" value="0.025" units="cm"/>
    </inkml:brush>
  </inkml:definitions>
  <inkml:trace contextRef="#ctx0" brushRef="#br0">282 87 11755,'1'-3'549,"0"0"0,-1 0-1,1 0 1,-1-1 0,0 1 0,0 0-1,0 0 1,-1 0 0,1 0 0,-1 0-1,1 0 1,-1 0 0,0 0 0,0 0-1,-1 0 1,1 1 0,0-1 0,-1 0-1,0 1 1,-2-4 0,1 4-273,0-1 0,-1 1 0,1 0 0,-1 0 0,0 0 0,0 1 0,1-1 0,-1 1 0,0 0 0,0 0 0,0 0 0,0 0 0,0 1 0,-1 0 0,-3 0 1,1-1-179,1 1 0,0 0 0,-1 1 0,1 0 0,0-1 0,0 2 1,0-1-1,0 1 0,0 0 0,0 0 0,0 1 0,0 0 0,1 0 1,-1 0-1,1 0 0,0 1 0,0 0 0,1 0 0,-1 1 0,1-1 1,-1 1-1,1 0 0,1 0 0,-1 0 0,-5 11 0,1-2-4,0 0 0,1 1 0,0 0 0,1 0 0,1 0-1,1 1 1,0 0 0,1 0 0,0 0 0,1 0 0,1 17 0,1-31-89,0-1 0,0 0-1,0 1 1,0-1 0,0 0 0,1 1 0,-1-1 0,1 0 0,-1 1 0,1-1 0,-1 0 0,1 0 0,-1 0 0,1 0 0,0 1 0,0-1-1,0 0 1,-1 0 0,1 0 0,0-1 0,0 1 0,1 0 0,-1 0 0,0 0 0,0-1 0,0 1 0,0-1 0,1 1 0,-1-1 0,0 1-1,0-1 1,1 0 0,-1 1 0,0-1 0,1 0 0,-1 0 0,0 0 0,1 0 0,-1 0 0,0 0 0,1-1 0,-1 1 0,0 0 0,3-2 0,2 1 36,0-1 0,-1 0 0,1 0 0,0 0 0,-1-1 1,1 0-1,-1 0 0,8-7 0,1-3 19,-1 0-1,-1-1 0,0 0 1,-1-1-1,14-26 1,-19 31-26,0-2 1,-1 1 0,0 0 0,-1-1 0,-1 0 0,0 0-1,0 0 1,-1 0 0,1-17 0,-14 72 44,1-10-62,3 2-17,2 0 0,1 0 0,2 0 0,3 45 0,-1-78-130,0 0 1,1 0-1,-1 0 0,1 0 1,-1 0-1,1 0 0,0 0 0,0 0 1,-1 0-1,1-1 0,1 1 1,-1 0-1,0 0 0,0-1 1,1 1-1,-1-1 0,1 1 0,-1-1 1,1 0-1,-1 1 0,1-1 1,0 0-1,0 0 0,0 0 1,-1-1-1,1 1 0,0 0 1,0-1-1,0 1 0,0-1 0,0 1 1,1-1-1,-1 0 0,0 0 1,0 0-1,0 0 0,0-1 1,3 1-1,1-1-697,0 0 1,0-1 0,0 1-1,0-1 1,-1 0-1,1-1 1,0 1 0,-1-1-1,0 0 1,1 0-1,-1-1 1,4-4-1,16-17-13512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4.162"/>
    </inkml:context>
    <inkml:brush xml:id="br0">
      <inkml:brushProperty name="width" value="0.025" units="cm"/>
      <inkml:brushProperty name="height" value="0.025" units="cm"/>
    </inkml:brush>
  </inkml:definitions>
  <inkml:trace contextRef="#ctx0" brushRef="#br0">161 210 6694,'0'-11'4570,"1"-14"-2550,0-61 3126,-1 80-4450,0 0 0,-1-1 1,0 1-1,0 0 0,0 0 0,-1-1 1,0 1-1,0 0 0,-1 1 0,-5-11 1,8 16-623,0-1 0,-1 0 0,1 1 0,-1-1 0,1 0 0,-1 1 0,1-1 0,-1 1 0,0-1 1,1 0-1,-1 1 0,0 0 0,1-1 0,-1 1 0,0-1 0,0 1 0,1 0 0,-1-1 0,0 1 0,0 0 0,0 0 1,1 0-1,-1 0 0,0 0 0,0 0 0,0 0 0,0 0 0,1 0 0,-1 0 0,0 0 0,0 0 0,0 1 1,1-1-1,-1 0 0,0 0 0,0 1 0,1-1 0,-1 1 0,0-1 0,0 1 0,1-1 0,-1 1 0,1-1 0,-1 1 1,0 0-1,1-1 0,-1 1 0,1 0 0,0-1 0,-1 1 0,1 0 0,0 0 0,-1 0 0,-19 47 61,20-47-112,-13 54 395,2 0-1,3 1 0,2 0 0,2 0 1,7 96-1,-2-136-416,0 0 0,1 0 0,1 0 1,0 0-1,1 0 0,1 0 0,0-1 0,2 0 0,-1 0 0,2-1 1,0 0-1,0 0 0,13 15 0,-21-29-1,0 1 0,1-1 0,-1 1 0,1 0 0,-1-1 0,0 1 0,1-1 0,-1 1 0,1-1 0,-1 1 0,1-1 0,-1 0 0,1 1 0,0-1 0,-1 0 0,1 1 0,-1-1 0,1 0 0,0 0 0,-1 1 0,1-1 0,0 0 0,-1 0 0,1 0 0,0 0 0,-1 0 0,1 0 0,1 0 0,2-17 0,-9-31 0,0 30-83,-1 0 0,-1 0-1,0 1 1,-1 0 0,-1 0 0,-1 1 0,0 0-1,-1 1 1,-1 0 0,0 1 0,-27-25 0,30 33-481,31 14 284,-12-7 157,-1 0-1,0-1 1,1-1-1,-1 0 0,1 0 1,-1 0-1,0-1 1,1-1-1,-1 0 1,0 0-1,-1 0 0,1-1 1,-1-1-1,1 1 1,-1-2-1,13-9 1,-12 6-136,0 0 0,0-1 0,0 0 1,-2 0-1,1-1 0,-1 1 1,-1-2-1,0 1 0,0-1 1,-1 0-1,6-24 0,-1-2 213,-3-1-1,-1 0 0,1-50 0,-9 185 1023,5 126 2077,-2-201-2839,2 0 0,1 0 0,0 0-1,2-1 1,0 1 0,1-2-1,1 1 1,12 20 0,-19-39-205,-1 0 0,0 0 1,1 0-1,-1 0 0,1 0 1,-1 0-1,1-1 0,-1 1 1,1 0-1,0 0 0,-1-1 1,1 1-1,0 0 0,0-1 1,0 1-1,-1-1 0,1 1 1,0-1-1,2 1 0,1-14 175,-9-33-592,-1 30 370,0-1-1,-1 1 0,-1 0 0,0 1 0,-1-1 0,-1 2 0,0-1 0,-1 2 0,-1-1 0,0 1 1,0 1-1,-2 0 0,-17-12 0,74 23 375,-31 1-327,3 0-938,0 0 1,0-1-1,0 0 1,28-8 0,2-8-5564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4.877"/>
    </inkml:context>
    <inkml:brush xml:id="br0">
      <inkml:brushProperty name="width" value="0.025" units="cm"/>
      <inkml:brushProperty name="height" value="0.025" units="cm"/>
    </inkml:brush>
  </inkml:definitions>
  <inkml:trace contextRef="#ctx0" brushRef="#br0">90 1 15663,'-1'-1'3511,"-6"7"-2063,-1 6-865,2 0-1,-1 1 1,1 0-1,1 0 1,1 0-1,-5 17 1,-14 87 1488,23-116-2038,-12 105 1186,11-96-1132,1 0-1,0 0 0,0 0 1,1 0-1,1-1 0,0 1 1,0 0-1,6 14 1,-7-21-70,1 0 1,-1-1-1,1 1 1,0-1-1,0 0 1,0 0-1,0 1 1,0-1-1,0 0 1,0-1 0,1 1-1,-1 0 1,1-1-1,-1 1 1,1-1-1,0 0 1,-1 0-1,1 0 1,0 0-1,0 0 1,0-1-1,0 1 1,0-1 0,0 0-1,0 0 1,0 0-1,0 0 1,0 0-1,0-1 1,-1 0-1,1 1 1,0-1-1,0 0 1,0 0 0,4-3-1,2 1 41,0-2-1,0 0 1,0 0-1,-1 0 1,1-1-1,-1 0 1,-1-1-1,1 0 1,7-9-1,-5 3-24,-2-1 0,0 0-1,-1 0 1,0 0 0,-1-1 0,4-16 0,-15 54-148,-13 78 140,16-90 20,2 0 0,-1 1-1,1-1 1,1 0 0,0 1 0,4 18 0,-5-28-32,1 0 0,-1 0 0,1-1 0,0 1-1,-1 0 1,1 0 0,0-1 0,0 1 0,0-1 0,0 1 0,1-1 0,-1 1 0,0-1 0,1 1 0,-1-1 0,0 0 0,1 0-1,0 0 1,-1 0 0,1 0 0,0 0 0,-1 0 0,1 0 0,0-1 0,0 1 0,0-1 0,-1 0 0,1 1 0,0-1 0,0 0-1,0 0 1,0 0 0,0 0 0,0 0 0,0 0 0,-1-1 0,1 1 0,0-1 0,0 1 0,0-1 0,-1 0 0,4-1 0,3-2 17,0 0 1,0-1-1,0 0 1,-1 0 0,0 0-1,0-1 1,10-10 0,-12 9-394,0 1 1,0-1 0,0 0 0,-1 0-1,0 0 1,5-15 0,-6 14-929,-1-1 0,0 1 0,-1-1-1,1 0 1,-2 1 0,1-13 0,-3-21-7154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952"/>
    </inkml:context>
    <inkml:brush xml:id="br0">
      <inkml:brushProperty name="width" value="0.025" units="cm"/>
      <inkml:brushProperty name="height" value="0.025" units="cm"/>
    </inkml:brush>
  </inkml:definitions>
  <inkml:trace contextRef="#ctx0" brushRef="#br0">267 4 20980,'-6'14'1591,"-38"75"1985,-93 140 1,58-102-3257,272-410-16779,-130 194 14199,1-2 8604,-66 99-3388,-9 26-783,-2 4-1398,-12 53 0,23-79-450,1 1-1,1-1 1,0 0-1,0 1 1,1-1-1,1 1 1,0-1-1,1 0 1,0 0-1,1 0 1,8 18-1,-4-15-361,0-2 0,1 1 0,0-1 0,1 0 0,1-1 0,0-1 0,1 1 0,18 13 0,-23-20 696,9 9-4891,-16-10 33,-11-5-547,-12-4-4944</inkml:trace>
  <inkml:trace contextRef="#ctx0" brushRef="#br0" timeOffset="1">105 366 15375,'0'0'7334,"83"-16"-5732,-30 7-737,9 1-385,5-5-416,-4-1-1825,-6-8-3268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281"/>
    </inkml:context>
    <inkml:brush xml:id="br0">
      <inkml:brushProperty name="width" value="0.025" units="cm"/>
      <inkml:brushProperty name="height" value="0.025" units="cm"/>
    </inkml:brush>
  </inkml:definitions>
  <inkml:trace contextRef="#ctx0" brushRef="#br0">1 0 17264,'0'0'7399,"26"50"-7206,-1-45-129,4 2-1570,1-5-2722,1 1-3555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608"/>
    </inkml:context>
    <inkml:brush xml:id="br0">
      <inkml:brushProperty name="width" value="0.025" units="cm"/>
      <inkml:brushProperty name="height" value="0.025" units="cm"/>
    </inkml:brush>
  </inkml:definitions>
  <inkml:trace contextRef="#ctx0" brushRef="#br0">48 333 15503,'-5'11'2386,"-27"73"2127,29-77-4151,1 0 0,0 1 0,1-1 0,0 1 0,0-1 0,0 1 0,1-1 0,0 1 0,1 0-1,0-1 1,2 13 0,-2-19-335,0 1 0,0 0 0,0-1-1,1 1 1,-1 0 0,0-1-1,1 1 1,-1-1 0,1 0 0,-1 0-1,1 1 1,-1-1 0,1 0 0,0 0-1,0 0 1,0-1 0,-1 1 0,1 0-1,0-1 1,0 1 0,0-1 0,0 0-1,0 1 1,0-1 0,0 0-1,0 0 1,0-1 0,4 1 0,1-1 76,0 0 0,-1-1 0,1 1 1,0-1-1,-1 0 0,1-1 1,7-4-1,1-2 28,-1-1-1,0-1 1,-1 0 0,0-1-1,-1 0 1,0-1 0,-1 0-1,0-1 1,-1 0 0,-1-1 0,0 0-1,-1-1 1,7-18 0,-7 12-110,-1 1 1,-1-1-1,0 0 1,-2 0-1,0-1 1,-2 1-1,-1-1 0,0 0 1,-5-37-1,4 56-22,-1-1 0,0 1 0,0-1 1,-1 1-1,1-1 0,-1 1 0,0 0 0,0 0 0,0 0 0,-1 0 0,1 0 0,-1 1 0,0-1 0,-3-3 0,4 6-5,0 0-1,0 0 1,0-1 0,1 1 0,-1 1 0,0-1-1,0 0 1,-1 0 0,1 1 0,0-1 0,0 1-1,0-1 1,0 1 0,0 0 0,-1 0 0,1 0 0,0 0-1,0 0 1,0 1 0,0-1 0,0 1 0,0-1-1,-1 1 1,1 0 0,1 0 0,-1 0 0,0 0-1,0 0 1,0 0 0,0 0 0,1 1 0,-3 1 0,-12 12-11,2 1 0,-1 0 1,2 1-1,0 0 1,1 1-1,1 1 1,1 0-1,1 0 1,-9 24-1,17-41 24,0 1 1,0-1-1,0 1 1,0-1-1,0 0 1,1 1-1,-1 0 0,1-1 1,0 1-1,-1-1 1,1 1-1,0-1 0,1 1 1,-1 0-1,0-1 1,1 1-1,-1-1 0,1 1 1,0-1-1,0 0 1,0 1-1,2 2 1,-1-3-7,1 0 1,0 0 0,0 0-1,0 0 1,0-1 0,1 0-1,-1 1 1,0-1 0,1 0-1,-1 0 1,0-1 0,1 1 0,-1-1-1,1 0 1,6 0 0,19 1-45,-8-1-720,1 1 0,0 1 0,-1 0 0,31 9 0,-48-10 693,1 0 0,-1 1 0,1 0 0,-1 0-1,0 0 1,0 0 0,1 1 0,-2 0 0,1 0 0,0 0 0,0 0 0,-1 0 0,0 1 0,0-1 0,0 1-1,0 0 1,0 0 0,-1 0 0,0 0 0,0 1 0,0-1 0,0 0 0,-1 1 0,1 0 0,0 8 0,1 114-785,-3-126 663,0 0-1,0 0 0,1 0 0,-1 0 1,0 0-1,0 0 0,1 0 0,-1-1 1,0 1-1,1 0 0,-1 0 1,0 0-1,1-1 0,0 1 0,-1 0 1,1-1-1,-1 1 0,1 0 0,0-1 1,-1 1-1,1-1 0,0 1 0,0-1 1,-1 1-1,1-1 0,0 0 0,0 1 1,0-1-1,-1 0 0,1 1 1,0-1-1,0 0 0,0 0 0,0 0 1,0 0-1,0 0 0,0 0 0,-1 0 1,1 0-1,0 0 0,0-1 0,0 1 1,0 0-1,0-1 0,-1 1 0,1 0 1,1-2-1,14-14-7756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980"/>
    </inkml:context>
    <inkml:brush xml:id="br0">
      <inkml:brushProperty name="width" value="0.025" units="cm"/>
      <inkml:brushProperty name="height" value="0.025" units="cm"/>
    </inkml:brush>
  </inkml:definitions>
  <inkml:trace contextRef="#ctx0" brushRef="#br0">4 116 19699,'0'0'7153,"10"3"-6293,-5-1-761,0 0 0,0-1 1,1 0-1,-1 0 1,0 0-1,0-1 1,1 1-1,-1-1 1,0 0-1,0-1 1,1 1-1,-1-1 1,0 0-1,0-1 0,0 1 1,0-1-1,0 0 1,8-5-1,43-36 222,-54 41-302,0 0 0,0 0 0,0 0 0,0 0 0,0 0 0,0 0 0,-1 0 0,1-1 0,-1 1 0,0-1 0,1 1 0,-1-1 0,0 1 0,-1-1 0,1 0 0,0 0 0,-1 1 0,1-1 0,-1 0 0,0 0 0,0 1 0,-1-5 0,1 6-10,-1 0-1,0 0 0,0 1 0,0-1 1,0 0-1,0 1 0,0-1 1,0 1-1,0 0 0,-1-1 0,1 1 1,0 0-1,0 0 0,0-1 0,0 1 1,-1 0-1,1 0 0,0 0 1,0 0-1,-2 1 0,-26 2 117,20 1-70,1-1 0,-1 1 0,1 0 0,-1 1 0,1 0 0,1 1 0,-1-1 0,1 1 0,0 1 0,0 0 0,1-1 0,0 2 0,0-1 0,0 1 0,1 0 0,0 0 0,1 1 0,0-1 0,0 1 0,1 0 0,0 0 0,1 0 0,0 0 0,0 0-1,1 1 1,-1 9 0,3-16-41,0 0-1,-1 0 0,1-1 1,0 1-1,1 0 0,-1-1 1,0 1-1,1-1 0,-1 0 1,1 1-1,0-1 0,0 0 1,-1 0-1,2 0 0,-1 0 1,0-1-1,0 1 0,0 0 1,1-1-1,-1 1 0,1-1 1,0 0-1,-1 0 0,1 0 1,0 0-1,-1-1 0,1 1 1,0-1-1,0 1 0,-1-1 1,4 0-1,13 1-125,0 0 0,-1-2 0,26-2 0,-29 0-1125,0 0 1,0 0-1,0-1 0,-1-1 0,27-12 1,12-13-6905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6.383"/>
    </inkml:context>
    <inkml:brush xml:id="br0">
      <inkml:brushProperty name="width" value="0.025" units="cm"/>
      <inkml:brushProperty name="height" value="0.025" units="cm"/>
    </inkml:brush>
  </inkml:definitions>
  <inkml:trace contextRef="#ctx0" brushRef="#br0">6 0 13581,'0'0'8520,"-5"83"-7367,6-31 0,12 6-352,0 1-385,4-1-127,4-4-257,-3-8-193,-3-7-1312,-8-12-1153,-4-11-1346,-3-9-2883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6.721"/>
    </inkml:context>
    <inkml:brush xml:id="br0">
      <inkml:brushProperty name="width" value="0.025" units="cm"/>
      <inkml:brushProperty name="height" value="0.025" units="cm"/>
    </inkml:brush>
  </inkml:definitions>
  <inkml:trace contextRef="#ctx0" brushRef="#br0">6 280 9129,'-1'-14'4916,"0"2"-4552,0 4 13,0 0-1,0 0 0,0 0 0,1 0 0,1 0 0,-1 0 1,1 0-1,1 0 0,0 1 0,0-1 0,0 0 1,1 1-1,0-1 0,0 1 0,1 0 0,0 0 0,0 1 1,1-1-1,-1 1 0,7-7 0,3 2-223,1 1 0,0 0 0,0 2 0,1-1 0,0 2 0,1 0 0,-1 1 0,1 0-1,0 2 1,1 0 0,-1 1 0,1 0 0,0 2 0,-1 0 0,1 1 0,21 2 0,-36-1-161,-1-1 0,0 0 1,0 1-1,0 0 0,1-1 0,-1 1 0,0 0 0,0 0 1,0 0-1,-1 1 0,1-1 0,0 0 0,0 1 1,-1-1-1,1 1 0,0-1 0,-1 1 0,0 0 1,1 0-1,1 3 0,-2-1 11,0 0-1,0-1 1,0 1-1,0 0 1,0 0 0,-1 0-1,0-1 1,0 1-1,0 0 1,0 0-1,-2 4 1,0 6 108,-2 0 0,0-1 0,-1 1 0,0-1 1,-11 18-1,-34 48 945,34-56-631,0 1-1,2 0 1,-16 37-1,30-60-426,0-1 0,0 1-1,-1-1 1,1 1 0,0-1 0,0 1-1,0-1 1,0 1 0,0-1-1,0 1 1,0-1 0,0 0-1,0 1 1,0-1 0,0 1 0,0-1-1,0 1 1,1-1 0,-1 1-1,0-1 1,0 1 0,0-1-1,1 1 1,-1-1 0,0 0 0,1 1-1,-1-1 1,0 1 0,1-1-1,-1 0 1,0 0 0,1 1-1,-1-1 1,1 0 0,-1 1 0,0-1-1,1 0 1,-1 0 0,1 0-1,-1 0 1,1 1 0,-1-1-1,1 0 1,-1 0 0,1 0 0,-1 0-1,1 0 1,-1 0 0,1 0-1,-1 0 1,1 0 0,-1-1-1,1 1 1,-1 0 0,1 0 0,-1 0-1,36-8-263,-31 6 215,31-8-230,76-19-616,-101 27 785,0 1-1,0 0 1,0 0 0,1 1-1,-1 0 1,0 1 0,20 4-1,-29-4 117,0-1-1,0 1 0,-1 0 0,1 0 1,0 0-1,0 0 0,-1 0 0,1 1 1,-1-1-1,1 0 0,-1 1 0,1-1 1,-1 1-1,0 0 0,0-1 0,0 1 1,0 0-1,0 0 0,0 0 0,0-1 1,-1 1-1,1 0 0,-1 0 0,1 0 1,-1 0-1,0 0 0,0 0 0,0 0 1,0 0-1,0 0 0,0 0 0,-1 3 1,1 1 190,-1 0 0,0 0 0,-1-1 1,0 1-1,1 0 0,-2 0 0,1-1 1,-1 0-1,-4 8 0,-5 2 46,0-1 1,0 0-1,-1-1 0,-1-1 0,0 0 1,-1-1-1,0-1 0,0 0 0,-1-1 0,-1 0 1,1-2-1,-1 0 0,-1 0 0,1-2 1,-1 0-1,0-1 0,0-1 0,0-1 1,-1-1-1,-19 0 0,35-1-565,0-1-1,-1 1 1,1-1 0,0 0-1,0 0 1,0 0 0,0 0-1,0-1 1,0 1 0,0-1-1,0 0 1,1 0 0,-1 0-1,0 0 1,1 0 0,-4-5-1,5 5 91,0 1-1,0 0 0,0-1 0,0 1 0,1-1 1,-1 1-1,1-1 0,-1 0 0,1 1 0,-1-1 1,1 0-1,0 1 0,0-1 0,0 0 0,0 1 1,0-1-1,0 0 0,0 1 0,1-1 0,-1 1 1,1-1-1,-1 0 0,1 1 0,0-1 0,-1 1 1,1-1-1,0 1 0,0 0 0,0-1 0,0 1 0,0 0 1,0-1-1,0 1 0,3-2 0,17-13-5935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079"/>
    </inkml:context>
    <inkml:brush xml:id="br0">
      <inkml:brushProperty name="width" value="0.025" units="cm"/>
      <inkml:brushProperty name="height" value="0.025" units="cm"/>
    </inkml:brush>
  </inkml:definitions>
  <inkml:trace contextRef="#ctx0" brushRef="#br0">0 220 15375,'0'0'2466,"11"-1"32,-2 0-2124,-1 0 0,1-1-1,-1 0 1,0-1 0,0 1-1,0-2 1,0 1 0,0-1-1,0 0 1,-1-1 0,0 0-1,0 0 1,0 0 0,-1-1 0,9-9-1,-15 14-327,7-6 165,0 0-1,-1 0 0,0 0 0,0 0 1,-1-1-1,0 0 0,0-1 0,-1 1 1,0-1-1,-1 1 0,0-1 0,0 0 0,2-12 1,-5 20-176,0 0 1,0 0 0,0 0-1,0 0 1,0 0 0,0 0-1,0 0 1,-1 0-1,1 0 1,0 0 0,0 0-1,-1 0 1,1 1 0,-1-1-1,1 0 1,-1 0-1,1 0 1,-1 0 0,1 1-1,-1-1 1,0 0 0,0 1-1,1-1 1,-1 0 0,0 1-1,0-1 1,0 1-1,1-1 1,-1 1 0,0 0-1,0-1 1,0 1 0,0 0-1,0-1 1,0 1-1,0 0 1,0 0 0,0 0-1,0 0 1,0 0 0,0 0-1,0 0 1,0 0 0,0 1-1,-1-1 1,-2 1-13,1 0 1,-1 0-1,0 0 1,1 0 0,-1 0-1,1 1 1,0 0-1,-1 0 1,1 0-1,0 0 1,-4 3 0,-2 7-9,0 1 0,0 1 0,1-1 0,1 1 0,0 0 0,1 1 0,0 0 0,1 0 0,1 0 0,1 0 0,0 1 0,1-1 1,0 1-1,1 0 0,1 0 0,3 26 0,-3-40-35,1 0 0,-1 0 0,1 1 0,0-1 0,-1 0 0,1 0 0,0 0 0,0 0 1,1 0-1,-1 0 0,0 0 0,1 0 0,-1 0 0,1 0 0,-1-1 0,1 1 0,0-1 0,0 1 0,0-1 0,-1 0 1,2 0-1,-1 0 0,0 0 0,0 0 0,0 0 0,0 0 0,0-1 0,1 1 0,-1-1 0,0 1 0,1-1 0,-1 0 1,0 0-1,3 0 0,1-1-293,1 1 1,-1-1-1,0 0 1,0-1-1,0 1 1,0-1-1,0 0 1,0-1-1,0 0 1,0 0-1,6-5 1,29-27-4519,-1-9-2771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422"/>
    </inkml:context>
    <inkml:brush xml:id="br0">
      <inkml:brushProperty name="width" value="0.025" units="cm"/>
      <inkml:brushProperty name="height" value="0.025" units="cm"/>
    </inkml:brush>
  </inkml:definitions>
  <inkml:trace contextRef="#ctx0" brushRef="#br0">152 0 8488,'0'0'11285,"-9"9"-9486,-29 27 1156,-60 72 0,97-108-2952,1 1 0,-1-1 0,1 1 0,-1-1 0,1 1-1,0-1 1,-1 1 0,1-1 0,0 1 0,-1-1 0,1 1 0,0-1 0,0 1 0,-1-1 0,1 1 0,0 0-1,0-1 1,0 1 0,0-1 0,0 1 0,0 0 0,0-1 0,0 1 0,0-1 0,0 1 0,0 0 0,0-1-1,1 2 1,16-1-172,41-20-642,-38 11 282,-9 6 269,-1-1 1,1 2-1,-1-1 1,1 1-1,20 2 1,-29-1 261,0 0 0,0 0 1,1 0-1,-1 1 0,0-1 1,0 1-1,0 0 0,0-1 0,0 1 1,0 0-1,0 0 0,0 1 1,0-1-1,0 0 0,0 1 1,-1-1-1,1 1 0,0-1 0,-1 1 1,0 0-1,1-1 0,-1 1 1,0 0-1,0 0 0,0 0 1,0 0-1,0 0 0,0 1 0,-1-1 1,1 0-1,-1 0 0,1 0 1,-1 3-1,0 1 310,0 1 1,-1-1-1,0 1 1,0-1-1,0 0 1,-1 0-1,0 0 1,0 0-1,0 0 1,-1 0-1,0 0 0,0-1 1,-1 1-1,1-1 1,-8 8-1,0-1 142,0-1-1,0 0 0,-1-1 1,0 0-1,-19 10 0,29-19-445,1 0 0,0 0 0,-1 0 0,1 0 0,-1 0 0,1-1 0,-1 1-1,1 0 1,-1-1 0,0 1 0,1-1 0,-1 0 0,0 0 0,1 0 0,-1 1 0,0-1 0,1-1-1,-1 1 1,-2 0 0,3-1-203,1 0-1,-1 1 1,0-1-1,0 0 1,1 1-1,-1-1 1,0 0-1,1 0 1,-1 1-1,0-1 1,1 0-1,-1 0 1,1 0-1,0 0 1,-1 0-1,1 0 1,0 0-1,0 0 1,-1 0-1,1 0 1,0 0-1,0-2 1,0-3-1134,0 1 1,1-1 0,0 1-1,0-1 1,0 0 0,1 1-1,-1 0 1,1-1 0,5-9-1,15-17-8606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782"/>
    </inkml:context>
    <inkml:brush xml:id="br0">
      <inkml:brushProperty name="width" value="0.025" units="cm"/>
      <inkml:brushProperty name="height" value="0.025" units="cm"/>
    </inkml:brush>
  </inkml:definitions>
  <inkml:trace contextRef="#ctx0" brushRef="#br0">115 1 12492,'0'0'11429,"-11"5"-10820,0 2-195,-1-1 1,1 2-1,-16 13 0,23-18-305,0 1 0,1-1-1,-1 1 1,1 0-1,0 0 1,0 0 0,1 0-1,-1 0 1,1 0-1,0 1 1,0-1 0,0 1-1,1 0 1,-1-1-1,0 11 1,2-15-108,0 1 1,0 0-1,0-1 0,0 1 0,0 0 1,1 0-1,-1-1 0,0 1 1,1 0-1,-1-1 0,0 1 0,1-1 1,-1 1-1,1 0 0,-1-1 0,1 1 1,-1-1-1,1 1 0,-1-1 1,1 0-1,0 1 0,-1-1 0,1 1 1,-1-1-1,1 0 0,0 0 0,-1 1 1,1-1-1,0 0 0,0 0 1,-1 0-1,1 0 0,1 0 0,31 1-28,-23-2-10,46-1-708,-36 1 395,0 0 0,-1 0 0,1 2 0,0 1-1,36 7 1,-54-8 425,1-1 0,-1 1 0,0 0 0,0 0 0,0 0 0,0 0 0,-1 0 0,1 0 0,0 0 0,0 1 0,-1-1 0,1 0 0,0 1 0,-1 0 0,0-1 0,1 1 0,-1 0 0,0 0 0,0 0-1,0 0 1,0 0 0,0 0 0,0 0 0,-1 0 0,1 0 0,-1 0 0,1 0 0,-1 0 0,0 0 0,0 1 0,0-1 0,0 0 0,0 0 0,-1 0 0,0 4 0,-1 0 188,0 0 1,0 0 0,0-1-1,-1 1 1,0-1-1,0 1 1,0-1 0,-1 0-1,0-1 1,0 1-1,-7 6 1,1-2-27,-1-1 1,0 0 0,-1 0-1,-23 11 1,29-16-191,0-1 0,0 0 0,1 0 0,-1 0 0,0-1 0,-1 0 0,1 0 0,0-1 1,0 1-1,0-1 0,0-1 0,-1 1 0,-7-2 0,13 1-200,-1 1 1,1-1-1,-1 0 1,1 0-1,-1 1 1,1-1-1,0 0 0,0 0 1,-1 0-1,1-1 1,0 1-1,0 0 1,0 0-1,0-1 0,0 1 1,0 0-1,1-1 1,-1 1-1,0-1 1,1 1-1,-1-1 0,1 1 1,-1-1-1,1-2 1,-1-41-7330,7 19-857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8.250"/>
    </inkml:context>
    <inkml:brush xml:id="br0">
      <inkml:brushProperty name="width" value="0.025" units="cm"/>
      <inkml:brushProperty name="height" value="0.025" units="cm"/>
    </inkml:brush>
  </inkml:definitions>
  <inkml:trace contextRef="#ctx0" brushRef="#br0">0 157 14029,'0'0'12433,"10"-2"-10965,-5 0-1381,1 1 0,-1-1 0,0-1-1,0 1 1,0-1 0,0 0 0,0 0-1,-1 0 1,1 0 0,-1-1 0,0 0-1,0 0 1,0 0 0,-1 0 0,1-1-1,-1 0 1,0 1 0,0-1 0,-1 0-1,1 0 1,-1-1 0,0 1 0,1-9-1,2-25 172,-5 38-249,0 0-1,-1 1 1,1-1-1,0 0 1,0 1-1,0-1 1,-1 0-1,1 0 0,0 1 1,-1-1-1,1 0 1,0 1-1,-1-1 1,1 1-1,-1-1 1,1 1-1,-1-1 1,1 0-1,-1 1 1,0 0-1,1-1 1,-1 1-1,0-1 0,1 1 1,-1 0-1,0-1 1,1 1-1,-1 0 1,0 0-1,1 0 1,-1 0-1,0-1 1,0 1-1,1 0 1,-1 0-1,0 0 0,0 1 1,1-1-1,-1 0 1,0 0-1,0 0 1,1 0-1,-1 1 1,0-1-1,1 0 1,-1 1-1,0-1 1,0 1-1,-4 2 0,1-1 0,0 1 0,0 0-1,1 0 1,-1 0 0,0 0 0,1 1 0,0-1-1,0 1 1,0 0 0,0 0 0,1 0 0,-1 0 0,1 1-1,0-1 1,-2 7 0,0 1 17,0-1 0,1 1 0,0 0 0,1 0 0,-1 18 0,3-28-19,0 0-1,-1 0 1,1 0-1,1 0 1,-1 0-1,0 0 1,0 0 0,1 0-1,-1 0 1,1 0-1,-1 0 1,1 0-1,0 0 1,0 0 0,0 0-1,0 0 1,0-1-1,1 1 1,-1-1 0,0 1-1,1 0 1,-1-1-1,1 0 1,-1 1-1,4 0 1,-2 0 11,1-1 1,0 0-1,0 0 1,0 0-1,0-1 1,0 1-1,0-1 1,-1 0-1,1 0 1,0-1-1,0 1 1,0-1-1,5-1 1,4-2-38,-1-1 0,1 0 0,-1-1 1,0-1-1,0 0 0,-1 0 0,0-1 1,0 0-1,9-11 0,-4 5-149,1 1 0,25-15 0,-41 28 165,-1 0 0,1 0 1,-1 0-1,1 0 0,-1 0 0,1 1 0,-1-1 0,1 0 1,-1 0-1,0 0 0,1 0 0,-1 1 0,1-1 0,-1 0 1,1 0-1,-1 1 0,0-1 0,1 0 0,-1 1 0,0-1 1,1 0-1,-1 1 0,0-1 0,0 1 0,1-1 0,-1 1 1,0-1-1,0 0 0,0 1 0,0-1 0,1 1 0,-1-1 1,0 1-1,0-1 0,0 1 0,0-1 0,0 1 0,0-1 1,0 1-1,0-1 0,0 1 0,-1-1 0,1 0 0,0 1 1,0-1-1,-1 2 0,0 28 262,1-29-256,-5 80 756,5-81-747,0 0-1,0 1 1,0-1 0,0 0-1,0 1 1,0-1 0,0 0-1,0 1 1,0-1 0,0 0-1,0 1 1,0-1 0,0 0-1,0 1 1,1-1 0,-1 0-1,0 1 1,0-1 0,0 0-1,0 0 1,1 1 0,-1-1-1,0 0 1,0 0 0,1 1-1,-1-1 1,0 0 0,0 0-1,1 0 1,-1 1 0,0-1-1,1 0 1,-1 0 0,0 0-1,1 0 1,-1 0 0,0 0-1,1 0 1,-1 0 0,0 0-1,1 0 1,-1 0 0,1 0-1,18-8 280,15-20-77,-31 25-207,51-60-356,-50 58 322,-1 1 0,0-1 1,0 0-1,0-1 0,0 1 0,-1 0 0,0-1 0,0 1 0,-1-1 0,1 0 1,0-9-1,-2 15 19,0 0 1,0 0 0,0-1-1,0 1 1,-1 0 0,1 0-1,0 0 1,0-1 0,0 1-1,0 0 1,0 0-1,-1 0 1,1 0 0,0-1-1,0 1 1,0 0 0,-1 0-1,1 0 1,0 0 0,0 0-1,-1 0 1,1-1 0,0 1-1,0 0 1,0 0 0,-1 0-1,1 0 1,0 0-1,0 0 1,-1 0 0,1 0-1,0 0 1,0 0 0,-1 0-1,1 0 1,0 0 0,0 1-1,-1-1 1,1 0 0,0 0-1,0 0 1,0 0-1,-1 0 1,1 0 0,0 1-1,0-1 1,0 0 0,-1 0-1,1 0 1,0 0 0,0 1-1,0-1 1,0 0 0,0 0-1,-1 0 1,1 1 0,0-1-1,0 0 1,0 1-1,-13 12-904,2 3-4986,5-15-411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9.121"/>
    </inkml:context>
    <inkml:brush xml:id="br0">
      <inkml:brushProperty name="width" value="0.025" units="cm"/>
      <inkml:brushProperty name="height" value="0.025" units="cm"/>
    </inkml:brush>
  </inkml:definitions>
  <inkml:trace contextRef="#ctx0" brushRef="#br0">10 19 13645,'0'0'10298,"-1"8"-8996,-3 19-468,1 1 0,2-1 1,3 40-1,-3-65-822,1-1 1,0 0-1,0 0 1,0 0 0,0 0-1,1 0 1,-1 0-1,0 0 1,0 0 0,1 0-1,-1 0 1,0 1-1,1-1 1,-1-1-1,1 1 1,-1 0 0,1 0-1,0 0 1,-1 0-1,1 0 1,0 0 0,0-1-1,0 1 1,-1 0-1,1-1 1,0 1-1,0 0 1,0-1 0,0 1-1,0-1 1,0 0-1,0 1 1,0-1 0,0 0-1,0 1 1,1-1-1,-1 0 1,0 0-1,0 0 1,0 0 0,0 0-1,0 0 1,0-1-1,0 1 1,0 0 0,0 0-1,0-1 1,1 1-1,-1-1 1,0 1-1,-1-1 1,1 1 0,0-1-1,0 1 1,0-1-1,0 0 1,0 0 0,0-1-1,8-4 178,-1-1 0,-1 0 0,1 0 0,10-15 0,-2-4-101,-13 20-49,0 0-1,0 1 1,0 0-1,1-1 0,0 1 1,0 0-1,0 1 1,1-1-1,-1 1 1,8-5-1,-11 9-47,-1 0 1,1 0-1,0 0 0,0 0 0,0 0 0,0 1 0,0-1 1,-1 0-1,1 1 0,0-1 0,0 0 0,0 1 1,-1-1-1,1 1 0,0-1 0,-1 1 0,1-1 0,0 1 1,-1 0-1,1-1 0,-1 1 0,1 0 0,-1 0 1,1-1-1,-1 1 0,1 0 0,-1 0 0,0 0 0,0-1 1,1 1-1,-1 0 0,0 0 0,0 2 0,11 38 137,-10-33-77,0-3-28,0 0 1,1 0-1,-1 0 1,1-1-1,0 1 1,0-1-1,0 1 1,1-1-1,5 7 0,-8-10-9,1 0 0,0 0 0,0-1 0,0 1 0,0-1-1,0 1 1,0-1 0,0 1 0,0-1 0,0 1-1,0-1 1,0 0 0,0 0 0,0 0 0,0 1 0,0-1-1,0 0 1,1 0 0,0-1 0,1 1 28,-1-1 1,1 0-1,0 0 1,-1 0-1,1 0 1,0-1-1,-1 1 1,1-1-1,-1 1 1,3-3-1,16-15 101,-2 0-1,25-30 0,-24 26-48,36-33 0,-55 55-97,-1 0 1,1 1 0,-1-1 0,1 0 0,-1 1 0,1-1 0,-1 1 0,1-1 0,0 1-1,-1 0 1,1-1 0,0 1 0,-1 0 0,1-1 0,0 1 0,0 0 0,-1 0 0,1 0-1,0-1 1,0 1 0,0 0 0,-1 0 0,1 0 0,0 0 0,0 0 0,-1 0 0,1 1-1,0-1 1,0 0 0,-1 0 0,1 1 0,0-1 0,0 0 0,-1 1 0,1-1 0,0 0-1,-1 1 1,1-1 0,-1 1 0,1-1 0,-1 1 0,1 0 0,-1-1 0,1 1 0,-1-1-1,1 1 1,-1 0 0,1-1 0,-1 1 0,0 0 0,0 0 0,1-1 0,-1 1-1,0 0 1,0 0 0,0-1 0,0 1 0,0 0 0,0 0 0,0 0 0,0 1 0,2 60-78,-3-51 82,1-7-192,3 37 712,5-32-1028,8-21-1993,6-21-7372,-9 12 1029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0.195"/>
    </inkml:context>
    <inkml:brush xml:id="br0">
      <inkml:brushProperty name="width" value="0.025" units="cm"/>
      <inkml:brushProperty name="height" value="0.025" units="cm"/>
    </inkml:brush>
  </inkml:definitions>
  <inkml:trace contextRef="#ctx0" brushRef="#br0">1 1 7687,'0'0'12722,"10"3"-12536,23 10 123,-2 2-1,1 0 0,-2 3 0,0 0 0,-1 2 0,-1 1 0,28 27 0,180 197 1725,-131-131-1523,104 87 958,267 198 0,-369-312-1355,-3 6 0,-5 3 0,-3 5 0,-6 4 0,91 137 0,-144-188 65,152 240 743,-143-214-256,63 150 0,-105-223-3847,-7-16-3539,-8-9-3907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9.687"/>
    </inkml:context>
    <inkml:brush xml:id="br0">
      <inkml:brushProperty name="width" value="0.025" units="cm"/>
      <inkml:brushProperty name="height" value="0.025" units="cm"/>
    </inkml:brush>
  </inkml:definitions>
  <inkml:trace contextRef="#ctx0" brushRef="#br0">51 91 20467,'0'0'9353,"10"-3"-9006,-8 3-338,0 0 6,1-1-1,0 1 1,-1-1-1,1 1 1,0-1-1,-1 0 1,1 0-1,-1 0 1,1 0-1,-1-1 1,0 1-1,0-1 1,1 1-1,-1-1 1,0 0-1,0 0 1,0 0-1,-1 0 1,1 0-1,0 0 1,-1 0-1,1-1 1,-1 1-1,0-1 1,0 1-1,0-1 1,0 1-1,0-1 1,-1 1-1,1-1 1,-1 0-1,1 1 1,-1-5-1,0 6 5,0 0-1,-1 0 1,1 0 0,0 0-1,0 0 1,-1 0 0,1 0-1,0 0 1,-1 0 0,1 0-1,-1 0 1,0 0 0,1 0-1,-1 1 1,0-1-1,1 0 1,-1 0 0,0 1-1,0-1 1,0 0 0,1 1-1,-1-1 1,0 1 0,0-1-1,0 1 1,0 0 0,0-1-1,0 1 1,0 0 0,0 0-1,0-1 1,0 1 0,0 0-1,0 0 1,0 0 0,0 0-1,0 0 1,0 1 0,0-1-1,0 0 1,-2 1 0,0-1-7,0 1 0,0-1 0,0 1 0,0 0 0,0 0 0,0 0 0,0 1 0,0-1 0,0 1 0,0-1 0,1 1 0,-6 4 0,2 4-3,0 0 0,0 1 0,1 0 1,1 0-1,0 0 0,0 0 0,1 1 1,0-1-1,1 1 0,1 0 0,0 0 1,0 0-1,1 0 0,3 22 0,-3-33-6,0 0-1,1 1 0,-1-1 0,0 1 1,1-1-1,-1 0 0,1 1 0,-1-1 1,1 0-1,0 0 0,-1 0 0,1 1 1,0-1-1,0 0 0,0 0 0,0 0 1,0 0-1,0 0 0,0 0 0,0-1 1,0 1-1,1 0 0,1 1 0,0-2 7,0 1 0,0 0 0,0-1 0,-1 0-1,1 1 1,0-1 0,0 0 0,0-1 0,0 1-1,0-1 1,3 0 0,4-2 30,0 0 1,0-1-1,0 0 0,0-1 0,10-6 0,21-18-479,63-59 0,-46 36 183,-57 52 260,-1-1-1,0 1 0,0 0 0,0 0 0,0 0 1,0 0-1,1-1 0,-1 1 0,0 0 1,0 0-1,0 0 0,1 0 0,-1 0 0,0 0 1,0 0-1,0 0 0,1 0 0,-1 0 0,0 0 1,0 0-1,1 0 0,-1 0 0,0 0 1,0 0-1,1 0 0,-1 0 0,0 0 0,0 0 1,0 0-1,1 0 0,-1 0 0,0 0 0,0 0 1,0 0-1,1 0 0,-1 1 0,0-1 1,0 0-1,0 0 0,0 0 0,1 0 0,-1 0 1,0 1-1,0-1 0,0 0 0,0 0 1,0 0-1,0 1 0,1-1 0,-1 0 0,3 20 266,-4 34 305,0-42-486,1-11-83,0-1-1,0 1 1,0 0-1,0-1 1,-1 1-1,1 0 1,0-1-1,0 1 1,0 0-1,1-1 0,-1 1 1,0 0-1,0-1 1,0 1-1,0 0 1,1-1-1,-1 1 1,0 0-1,1-1 1,-1 1-1,0-1 1,1 1-1,-1-1 1,1 1-1,-1-1 1,1 1-1,-1-1 0,1 1 1,-1-1-1,1 1 1,0-1-1,-1 0 1,1 1-1,1-1 12,0-1 0,0 1-1,-1 0 1,1-1 0,-1 1-1,1-1 1,0 1 0,-1-1-1,1 0 1,-1 1 0,1-1-1,-1 0 1,2-2 0,51-46 353,-45 39-339,7-6-80,30-28-288,-44 42 317,1 0-1,0 0 1,-1 0 0,1 1-1,0-1 1,0 0-1,0 1 1,0 0 0,0 0-1,0 0 1,0 0-1,0 0 1,1 1-1,4-1 1,-7 2 11,0-1 1,0 1-1,-1 0 0,1-1 0,0 1 1,-1 0-1,1 0 0,-1-1 1,1 1-1,-1 0 0,1 0 1,-1 0-1,1 0 0,-1 0 0,0 0 1,1 0-1,-1 0 0,0 0 1,0 0-1,0 0 0,0 0 1,0 0-1,0 0 0,0 1 0,-1 36 248,1-28-147,-5 62 529,5-72-631,0 0 0,0 0-1,0 1 1,0-1 0,1 0 0,-1 0 0,0 1-1,0-1 1,0 0 0,0 0 0,0 0 0,0 1-1,1-1 1,-1 0 0,0 0 0,0 0 0,0 0-1,0 1 1,1-1 0,-1 0 0,0 0 0,0 0-1,1 0 1,-1 0 0,0 0 0,0 0 0,0 0-1,1 1 1,-1-1 0,0 0 0,0 0 0,1 0 0,-1 0-1,0 0 1,0 0 0,1 0 0,-1 0 0,0-1-1,0 1 1,1 0 0,-1 0 0,0 0 0,0 0-1,0 0 1,1 0 0,-1 0 0,0 0 0,0-1-1,0 1 1,1 0 0,-1 0 0,0 0 0,0-1-1,0 1 1,0 0 0,1 0 0,-1 0 0,0-1-1,0 1 1,0 0 0,0 0 0,12-11-3049,-5-4-3212,2-5-3960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0.590"/>
    </inkml:context>
    <inkml:brush xml:id="br0">
      <inkml:brushProperty name="width" value="0.025" units="cm"/>
      <inkml:brushProperty name="height" value="0.025" units="cm"/>
    </inkml:brush>
  </inkml:definitions>
  <inkml:trace contextRef="#ctx0" brushRef="#br0">103 202 13997,'0'0'11830,"-10"-5"-10693,7 3-1065,1 1-53,1 0 1,-1 0 0,1-1-1,-1 1 1,0 0-1,0 1 1,0-1-1,1 0 1,-1 0-1,0 1 1,0-1-1,0 1 1,0 0-1,0-1 1,0 1-1,0 0 1,0 0-1,0 0 1,0 1-1,0-1 1,0 0-1,0 1 1,0-1-1,0 1 1,0 0-1,0-1 1,1 1-1,-1 0 1,0 0-1,0 0 1,1 1-1,-1-1 1,1 0 0,-1 1-1,1-1 1,-1 1-1,1-1 1,0 1-1,0-1 1,0 1-1,-2 3 1,1-1-9,0 1-1,0 0 1,0-1 0,0 1 0,0 0 0,1 0 0,0 0 0,0 0 0,1 0 0,-1 0 0,1 6 0,0-9-3,1-1 0,-1 0 0,0 1 0,1-1 0,-1 1 0,1-1 0,0 0 1,-1 1-1,1-1 0,0 0 0,0 1 0,0-1 0,0 0 0,0 0 1,0 0-1,0 0 0,0 0 0,0 0 0,0 0 0,0-1 0,1 1 1,-1 0-1,0 0 0,1-1 0,-1 1 0,1-1 0,-1 0 0,1 1 0,-1-1 1,0 0-1,1 0 0,-1 0 0,1 0 0,-1 0 0,1 0 0,-1 0 1,1 0-1,-1-1 0,1 1 0,1-1 0,3-1 25,0 0 1,-1 0-1,1-1 0,-1 0 1,0 0-1,0 0 0,0 0 1,0-1-1,7-7 0,-9 8-47,0 0 0,0 0 0,0 0-1,0 0 1,0 1 0,1-1 0,-1 1-1,1 0 1,0 0 0,-1 0-1,1 1 1,0-1 0,0 1 0,0 0-1,1 0 1,-1 0 0,0 1 0,0-1-1,8 1 1,-9 2 0,-1-1 0,1 1-1,-1 0 1,0-1 0,1 1-1,-1 0 1,0 1 0,0-1-1,0 0 1,-1 0 0,1 1-1,0-1 1,-1 1 0,0 0-1,1-1 1,0 6 0,17 52 363,-17-53-289,9 31 378,-3 2 1,-1-1-1,-1 1 1,-1 67-1,-5-93-324,0-1-1,-1 1 1,-1-1-1,0 0 0,-1 1 1,0-1-1,-1 0 0,-1-1 1,0 1-1,0-1 0,-1 0 1,-1 0-1,0 0 1,-1-1-1,0 0 0,-1-1 1,-14 15-1,20-23-112,1 1-1,-1-1 1,0 0 0,0 0-1,0 0 1,0-1 0,0 1 0,0-1-1,0 0 1,0 0 0,-1 0-1,1 0 1,0 0 0,-1 0-1,1-1 1,0 0 0,-1 0 0,1 0-1,-1 0 1,1 0 0,-1-1-1,1 0 1,0 1 0,-5-3-1,5 1-4,-1 0 0,1 0 0,0 0 0,-1-1 0,1 0 0,0 0-1,0 1 1,1-2 0,-1 1 0,1 0 0,0 0 0,-1-1 0,1 0 0,1 1-1,-1-1 1,0 0 0,1 0 0,0 0 0,0 0 0,0-4 0,-1-2-66,1-1 1,0 0-1,1 1 1,0-1-1,1 0 1,0 1 0,1-1-1,0 1 1,1-1-1,0 1 1,0 0-1,1 0 1,0 1-1,1-1 1,8-11 0,9-12 145,2 1 0,50-51 0,-44 51-42,15-18 53,13-11 190,-2-3 0,78-119 0,-130 177-277,0-1 0,-1 1 0,1-1 0,-2 0 0,1 0 0,2-11 0,-5 17 0,0 0 0,0 1 0,0-1 0,0 1 0,0-1 0,-1 0 0,1 1 0,0-1 0,0 1 0,0-1 0,-1 0 0,1 1 0,0-1 0,-1 1 0,1-1 0,0 1 0,-1-1 0,1 1 0,-1 0 0,1-1 0,-1 1 0,1-1 0,-1 1 0,1 0 0,-1-1 0,1 1 0,-1 0 0,0 0 0,1-1 0,-1 1 0,1 0 0,-1 0 0,0 0 0,1 0 0,-1 0 0,1 0 0,-1 0 0,0 0 0,1 0 0,-1 0 0,0 0 0,1 0 0,-1 1 0,1-1 0,-1 0 0,1 0 0,-2 1 0,-33 10 0,22-3 0,0 0 0,0 1 0,0 0 0,1 2 0,1-1 0,0 1 0,0 1 0,1 0 0,-10 15 0,14-17 0,-1 0 0,2 0 0,-1 1 0,1 0 0,1 0 0,0 0 0,0 0 0,1 1 0,1-1 0,0 1 0,0 0 0,1 22 0,2-31-43,-1 0 1,1 1-1,0-1 0,0 0 1,0 0-1,1 0 0,-1 1 1,1-1-1,-1 0 0,1-1 1,0 1-1,0 0 0,1-1 1,-1 1-1,0-1 0,1 1 1,0-1-1,-1 0 0,1 0 1,0 0-1,0-1 0,0 1 1,0-1-1,0 0 0,1 1 1,-1-1-1,0-1 0,0 1 1,6 0-1,6 2-583,0-2 1,0 1-1,1-2 0,-1 0 1,21-3-1,3-5-5615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8.945"/>
    </inkml:context>
    <inkml:brush xml:id="br0">
      <inkml:brushProperty name="width" value="0.025" units="cm"/>
      <inkml:brushProperty name="height" value="0.025" units="cm"/>
    </inkml:brush>
  </inkml:definitions>
  <inkml:trace contextRef="#ctx0" brushRef="#br0">244 1 8968,'0'0'9465,"-5"8"-8472,-3 9-719,1 0 0,0 0 0,1 1 0,1 0 0,1 0 0,-3 26-1,-7 126 506,12-131-720,-15 344 162,-32 382 1960,10-284-2596,36-438-99,2-32 6,1 2 90,-2 1 1,1-1-1,-6 18 1,-8-1-2461,14-29 2498,-1 0-1,1 0 1,0 0-1,-1 0 1,1 0-1,0 0 0,-1 0 1,1 0-1,-1 0 1,0-1-1,1 1 1,-1-1-1,0 1 1,1-1-1,-1 1 0,-2-1 1,-12 0-6240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9.379"/>
    </inkml:context>
    <inkml:brush xml:id="br0">
      <inkml:brushProperty name="width" value="0.025" units="cm"/>
      <inkml:brushProperty name="height" value="0.025" units="cm"/>
    </inkml:brush>
  </inkml:definitions>
  <inkml:trace contextRef="#ctx0" brushRef="#br0">1 79 12492,'0'0'5050,"8"5"-4207,3 1-634,0 0-1,1-1 0,-1 0 0,1-1 0,0-1 1,0 0-1,0 0 0,1-1 0,18 0 0,434 8 2025,-327-11-2192,12-6-572,252-46 0,68-5 857,51 61-426,-191 3-836,-258-13-700,-27-7-6022,-41 13 3702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9.709"/>
    </inkml:context>
    <inkml:brush xml:id="br0">
      <inkml:brushProperty name="width" value="0.025" units="cm"/>
      <inkml:brushProperty name="height" value="0.025" units="cm"/>
    </inkml:brush>
  </inkml:definitions>
  <inkml:trace contextRef="#ctx0" brushRef="#br0">1 18 16239,'0'0'5430,"14"-2"-4432,35-6-181,0 3 0,0 3-1,51 2 1,-73 2-703,-1 0 0,1 2 0,-1 0 1,1 2-1,-2 1 0,1 2 0,43 19 0,-65-26-84,1 1 1,-1 0 0,0 0-1,0 0 1,0 0 0,0 1-1,0 0 1,-1 0-1,0 0 1,0 0 0,0 0-1,0 0 1,0 1 0,-1 0-1,0-1 1,0 1-1,0 0 1,-1 0 0,0 0-1,0 0 1,0 0 0,0 0-1,-1 1 1,0-1-1,0 0 1,0 0 0,-1 0-1,1 0 1,-1 0 0,-3 8-1,-2 8 173,-1-1 0,-1 1 0,-1-2 0,-1 1 0,-23 34 0,32-52-231,-82 116-117,70-103-2007,-1 0-1,-25 22 1,10-18-7196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0.404"/>
    </inkml:context>
    <inkml:brush xml:id="br0">
      <inkml:brushProperty name="width" value="0.025" units="cm"/>
      <inkml:brushProperty name="height" value="0.025" units="cm"/>
    </inkml:brush>
  </inkml:definitions>
  <inkml:trace contextRef="#ctx0" brushRef="#br0">1 441 13036,'0'0'7010,"8"-2"-5884,0-1-960,1-1 0,-1 0 0,0-1 0,0 1 1,-1-2-1,1 1 0,-1-1 0,0 0 0,-1-1 0,11-12 0,64-90 428,-54 69-458,-2 5-36,96-123 190,-119 155-277,0 1 1,0 0-1,1-1 0,-1 1 1,1 0-1,-1 0 1,1 0-1,-1 1 0,1-1 1,0 1-1,0-1 1,0 1-1,6-1 1,-8 1-1,1 2 1,0-1-1,-1 0 1,1 0-1,0 0 1,-1 1-1,1-1 1,-1 1-1,1-1 1,-1 1-1,1 0 1,-1 0-1,0-1 1,1 1-1,-1 0 1,0 0-1,1 0 1,-1 0-1,0 1 1,0-1-1,0 0 1,0 0-1,0 1 1,0-1-1,-1 1 1,1-1-1,1 3 1,16 31 195,2-1 1,2 0-1,48 56 1,-35-48-5068,-24-24-1778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1.201"/>
    </inkml:context>
    <inkml:brush xml:id="br0">
      <inkml:brushProperty name="width" value="0.025" units="cm"/>
      <inkml:brushProperty name="height" value="0.025" units="cm"/>
    </inkml:brush>
  </inkml:definitions>
  <inkml:trace contextRef="#ctx0" brushRef="#br0">26 0 12236,'0'0'6630,"-3"9"-6219,-2 5-67,1 0 1,0 1-1,-3 26 0,7-37-251,-1 0 0,0 1 0,1-1 0,0 1 0,0-1 0,0 0 0,1 1-1,-1-1 1,1 1 0,0-1 0,0 0 0,1 0 0,-1 0 0,1 1 0,0-1-1,0-1 1,0 1 0,1 0 0,4 6 0,-5-9-54,-1 0 0,1 0 0,0 0-1,-1 0 1,1 0 0,0 0 0,0-1 0,-1 1 0,1-1 0,0 1 0,0-1 0,0 0-1,0 1 1,-1-1 0,1 0 0,0 0 0,0 0 0,0-1 0,0 1 0,0 0-1,2-2 1,0 1 31,0-1-1,0 0 1,0 0-1,-1-1 1,1 1-1,0-1 1,-1 0-1,6-5 1,3-6 42,-1 0 0,0-1 0,11-20 0,-22 34-114,15-20 96,-20 45-131,-1 2 17,-2 12-34,-3 49 1,9-4-2861,2-83 2752,0 1 0,0 0 0,0 0 0,-1 0 0,1-1 0,0 1 0,0 0 0,1 0 0,-1 0 0,0 0 0,0-1 0,0 1 0,0 0 0,1 0 0,-1-1 0,0 1 0,1 0 0,-1 0 0,0-1 0,1 1 0,-1 0 0,1-1 0,-1 1 0,1 0 0,0-1 0,-1 1 0,1-1 0,0 1 0,-1-1 0,1 1 0,0-1 0,-1 0 0,1 1 0,0-1 0,0 0 0,-1 0 0,1 1 0,0-1 0,0 0 0,0 0 0,-1 0 0,1 0 0,0 0 0,0 0 0,0 0 0,0 0 0,-1 0 0,1-1 0,0 1 0,0 0 0,1-1 0,10-12-5598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1.528"/>
    </inkml:context>
    <inkml:brush xml:id="br0">
      <inkml:brushProperty name="width" value="0.025" units="cm"/>
      <inkml:brushProperty name="height" value="0.025" units="cm"/>
    </inkml:brush>
  </inkml:definitions>
  <inkml:trace contextRef="#ctx0" brushRef="#br0">18 1 13229,'0'0'8349,"10"4"-7693,1 2-534,-8-4-92,1 1 0,0-1 1,0-1-1,0 1 0,0 0 0,0-1 0,0 0 1,1 0-1,-1 0 0,9 0 0,-13-1-5,1 0 1,0 0-1,0 1 0,-1-1 0,1 0 1,0 1-1,0-1 0,-1 0 0,1 1 1,0-1-1,-1 1 0,1-1 0,-1 1 1,1-1-1,0 1 0,-1 0 0,1-1 1,-1 1-1,0 0 0,1-1 0,-1 1 0,1 0 1,-1 0-1,0-1 0,0 1 0,1 0 1,-1 0-1,0 0 0,0-1 0,0 1 1,0 0-1,0 0 0,0 0 0,0-1 1,0 1-1,0 0 0,0 0 0,-1 0 1,1-1-1,0 1 0,-1 0 0,1 0 1,0-1-1,-1 1 0,0 0 0,-16 38 1478,-8-3-481,18-29-853,0 1-1,1 1 1,0-1-1,1 1 0,0 0 1,0 0-1,1 1 0,0-1 1,1 1-1,0 0 0,-2 13 1,5-22-190,0 0-1,1 0 1,-1 0 0,1 0 0,-1 0-1,1 0 1,0 0 0,-1 0 0,1 0-1,0 0 1,0-1 0,0 1 0,-1 0-1,1 0 1,0-1 0,0 1-1,0 0 1,0-1 0,0 1 0,0-1-1,1 0 1,-1 1 0,0-1 0,0 0-1,0 1 1,0-1 0,0 0 0,0 0-1,1 0 1,-1 0 0,2 0 0,46-1-2141,-41 0 1459,36-4-3487,3-8-2729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2.231"/>
    </inkml:context>
    <inkml:brush xml:id="br0">
      <inkml:brushProperty name="width" value="0.025" units="cm"/>
      <inkml:brushProperty name="height" value="0.025" units="cm"/>
    </inkml:brush>
  </inkml:definitions>
  <inkml:trace contextRef="#ctx0" brushRef="#br0">11 47 9513,'0'0'3438,"1"-9"491,0 8-4202,4-29 4588,-3 23-1095,-2 24-1839,-8 66-331,-3 64-114,11-146-931,0 1 1,0-1-1,0 1 1,0-1-1,0 1 1,0-1 0,1 1-1,-1-1 1,0 1-1,1-1 1,-1 1-1,1-1 1,-1 1 0,1-1-1,0 0 1,0 0-1,0 1 1,-1-1-1,1 0 1,2 1-1,-2-1 5,0-1 0,0 1 0,0-1 0,0 0 0,0 1 0,0-1 0,0 0 0,0 0 0,0 0 0,1 0 0,-1 0-1,0 0 1,0 0 0,0 0 0,0-1 0,0 1 0,0 0 0,0-1 0,0 1 0,2-1 0,3-3 51,0 1 1,0-1-1,0 0 1,-1 0-1,0-1 1,1 0-1,4-6 0,16-23 91,29-51 0,-15 22-872,-38 119-182,-3-14 935,2 51-3296,4-78 213,0-14-5527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2.576"/>
    </inkml:context>
    <inkml:brush xml:id="br0">
      <inkml:brushProperty name="width" value="0.025" units="cm"/>
      <inkml:brushProperty name="height" value="0.025" units="cm"/>
    </inkml:brush>
  </inkml:definitions>
  <inkml:trace contextRef="#ctx0" brushRef="#br0">0 152 13004,'0'0'11398,"8"-3"-10752,2-2-546,0-1 1,-1 0 0,1 0-1,-1-1 1,-1 0-1,1 0 1,-1-1 0,0 0-1,-1-1 1,0 0-1,-1 0 1,8-14 0,-7 10-55,6-11 24,-8 22-6,-3 13 39,-3 35 373,-1-24-447,2 1 0,1-1 0,5 37 0,4-35-1379,-1-15-1691,3-11-4168,-3-11-7205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1.254"/>
    </inkml:context>
    <inkml:brush xml:id="br0">
      <inkml:brushProperty name="width" value="0.025" units="cm"/>
      <inkml:brushProperty name="height" value="0.025" units="cm"/>
    </inkml:brush>
  </inkml:definitions>
  <inkml:trace contextRef="#ctx0" brushRef="#br0">247 619 3972,'-7'-12'160,"-23"-42"1562,2-1 1,-33-94-1,30 35 18,17 60 149,-2 1-1,-24-56 0,40 108-1775,0 0 1,-1 0 0,1 0-1,0 0 1,-1 0 0,1 0-1,0 0 1,-1 0-1,1 0 1,-1 1 0,0-1-1,1 0 1,-1 0 0,0 1-1,1-1 1,-1 0-1,0 1 1,0-1 0,1 1-1,-1-1 1,0 1 0,-1-1-1,-3 18 1011,6 35-580,8-3 591,2 0 1,26 72-1,-23-77-516,23 69 50,4-1 0,6-3 1,4-2-1,4-2 0,117 164 0,-46-86-219,23 31 573,-117-174-880,1-2 0,2-1 0,45 37-1,14 3-78,3-5 1,4-3-1,157 80 0,-218-131-178,1-2 1,1-2 0,1-1 0,51 8 0,-85-21-1702,-8 0 1587,-1 0 1,0 0 0,0 0 0,1 0 0,-1-1-1,0 1 1,0 0 0,1 0 0,-1 0-1,0-1 1,0 1 0,1 0 0,-1 0 0,0-1-1,0 1 1,0 0 0,0-1 0,0 1-1,1 0 1,-1 0 0,0-1 0,0 1 0,0 0-1,0-1 1,0 1 0,0 0 0,0-1-1,0 1 1,0 0 0,0-1 0,0 1 0,0 0-1,0-1 1,-1 1 0,1 0 0,0 0-1,0-1 1,0 1 0,-4-16-8293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4.401"/>
    </inkml:context>
    <inkml:brush xml:id="br0">
      <inkml:brushProperty name="width" value="0.025" units="cm"/>
      <inkml:brushProperty name="height" value="0.025" units="cm"/>
    </inkml:brush>
  </inkml:definitions>
  <inkml:trace contextRef="#ctx0" brushRef="#br0">1 162 7751,'0'0'15482,"8"0"-14852,1-1-536,1 0 1,-1-1-1,0 0 1,0 0-1,0-1 1,0 0-1,-1-1 1,1 0-1,-1 0 1,14-11-1,-15 11-585,-1-1 0,1-1 0,-1 1 0,0-1 0,-1 0-1,6-8 1,-8 10-547,-1 0-1,1 1 0,-1-1 1,0-1-1,-1 1 0,1 0 1,-1 0-1,0-1 0,0 1 1,0-1-1,0-8 1,-1-3-7707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4.742"/>
    </inkml:context>
    <inkml:brush xml:id="br0">
      <inkml:brushProperty name="width" value="0.025" units="cm"/>
      <inkml:brushProperty name="height" value="0.025" units="cm"/>
    </inkml:brush>
  </inkml:definitions>
  <inkml:trace contextRef="#ctx0" brushRef="#br0">0 107 5733,'0'0'16154,"8"-8"-15561,6-6-429,1 1 1,0 0-1,1 1 1,33-19-1,-44 28-152,0 1 0,1 0 0,-1 0 0,0 0 0,0 1 0,1 0 0,-1 0 0,1 0 0,-1 0 0,12 1 0,-14 1-7,1 0-1,-1-1 0,0 1 1,1 1-1,-1-1 0,0 0 1,0 1-1,0 0 0,0-1 1,0 1-1,0 0 0,0 1 1,-1-1-1,1 0 0,-1 1 1,0 0-1,1-1 0,-1 1 1,2 5-1,4 7-152,-1 1 1,-1 0-1,0 1 0,-1-1 0,-1 1 1,0 0-1,-1 0 0,-1 1 1,-1-1-1,0 0 0,-4 31 1,0-43-3323,-6-5-2766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5.673"/>
    </inkml:context>
    <inkml:brush xml:id="br0">
      <inkml:brushProperty name="width" value="0.025" units="cm"/>
      <inkml:brushProperty name="height" value="0.025" units="cm"/>
    </inkml:brush>
  </inkml:definitions>
  <inkml:trace contextRef="#ctx0" brushRef="#br0">8 0 6887,'0'0'11402,"-2"4"-10756,1-2-520,0 0-1,0 0 1,1 0-1,-1 0 1,1 0-1,-1 0 1,1 0-1,0 0 1,0 0-1,0 0 1,0 1-1,0-1 1,0 0-1,0 0 1,1 0-1,-1 0 0,1 0 1,1 2-1,1 3 140,0 0 0,0-1-1,1 1 1,0-1-1,6 7 1,9 8 397,39 35 0,-47-45-556,1 1 1,-2 1-1,0 0 0,0 1 0,-1 0 1,-1 0-1,0 0 0,7 21 1,17 30 1397,-19-43-1423,2 0 0,0-1-1,1-1 1,1 0 0,1-2 0,32 27 0,-43-40-76,0-1 1,0 0 0,0 0 0,1-1-1,-1 0 1,1 0 0,0-1-1,0 0 1,0 0 0,0-1-1,0 0 1,13 0 0,34 5 21,-50-4-38,1-1 0,-1 1-1,0 1 1,0-1 0,0 1 0,0 0 0,4 3-1,11 13-3066,-12 2-7388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6.389"/>
    </inkml:context>
    <inkml:brush xml:id="br0">
      <inkml:brushProperty name="width" value="0.025" units="cm"/>
      <inkml:brushProperty name="height" value="0.025" units="cm"/>
    </inkml:brush>
  </inkml:definitions>
  <inkml:trace contextRef="#ctx0" brushRef="#br0">214 64 6054,'0'0'-224,"-60"0"384,44 0 1409,1 0 97,4-5-1090,-3-3-448,2-1-96,0-1-256,-1 2-160,0 0 352,3 2 64,-2 2-32,-2 2-545,2-1-2978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6.950"/>
    </inkml:context>
    <inkml:brush xml:id="br0">
      <inkml:brushProperty name="width" value="0.025" units="cm"/>
      <inkml:brushProperty name="height" value="0.025" units="cm"/>
    </inkml:brush>
  </inkml:definitions>
  <inkml:trace contextRef="#ctx0" brushRef="#br0">5 36 8488,'0'0'7666,"-1"-8"-6481,-1-6-1238,1 1 2151,16 40-347,10 23-732,2-1 1,3-1 0,43 53 0,-60-85-915,0 0 1,2-2-1,-1 1 1,2-2-1,0 0 1,1-1-1,0-1 1,0 0-1,1-1 1,1-1-1,0-1 1,24 7-1,-27-13-148,-1 0 0,1-1 0,0-1 1,-1-1-1,1 0 0,0-1 0,-1 0 0,30-9 0,-41 10-233,-3 0-319,1 1 0,-1 0 0,0-1 1,1 1-1,-1-1 0,0 1 0,0-1 0,1 1 0,-1-1 0,0 0 0,0 0 0,0 0 1,0 0-1,0 0 0,1-1 0,0-3-5977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7.757"/>
    </inkml:context>
    <inkml:brush xml:id="br0">
      <inkml:brushProperty name="width" value="0.025" units="cm"/>
      <inkml:brushProperty name="height" value="0.025" units="cm"/>
    </inkml:brush>
  </inkml:definitions>
  <inkml:trace contextRef="#ctx0" brushRef="#br0">9 74 10250,'0'0'11627,"3"5"-11462,-3-5-159,0 1-1,0-1 1,1 1 0,-1 0-1,0-1 1,0 1 0,1-1-1,-1 1 1,0-1 0,0 1-1,1-1 1,-1 1 0,1-1-1,-1 1 1,0-1 0,1 0-1,-1 1 1,1-1 0,-1 1-1,1-1 1,-1 0-1,1 0 1,0 1 0,-1-1-1,1 0 1,-1 0 0,1 0-1,-1 1 1,1-1 0,0 0-1,-1 0 1,1 0 0,0 0-1,-1 0 1,1 0 0,-1 0-1,1-1 1,0 1 0,-1 0-1,1 0 1,-1 0 0,1 0-1,-1-1 1,1 1-1,-1 0 1,1-1 0,-1 1-1,1 0 1,-1-1 0,1 1-1,0-1 1,0-2 68,1-1 0,0 1-1,-1 0 1,0-1 0,0 1 0,0 0 0,0-1 0,0 1-1,-1-1 1,0 0 0,1-4 0,-5-22 2285,4 29-2310,-1 1 0,1-1-1,0 1 1,0-1 0,-1 1 0,1-1 0,0 1-1,-1-1 1,1 1 0,-1-1 0,1 1 0,-1-1-1,1 1 1,-1 0 0,1-1 0,-1 1 0,1 0-1,-1 0 1,1-1 0,-1 1 0,1 0 0,-1 0-1,0 0 1,1-1 0,-1 1 0,1 0 0,-1 0-1,0 0 1,1 0 0,-1 0 0,1 0 0,-1 1-1,0-1 1,1 0 0,-1 0 0,1 0 0,-1 0 0,1 1-1,-1-1 1,1 0 0,-1 1 0,0-1 0,1 0-1,0 1 1,-1-1 0,1 1 0,-1-1 0,1 0-1,-1 2 1,-2 2-40,1 0 1,0 0-1,0 0 0,0 1 0,0-1 0,0 1 1,1-1-1,0 1 0,0 0 0,1-1 0,-1 1 0,1 0 1,0 0-1,0 0 0,0-1 0,1 1 0,2 9 1,-3-14-8,0 1 1,0-1-1,0 0 0,1 1 1,-1-1-1,0 1 1,0-1-1,1 0 0,-1 1 1,0-1-1,1 1 1,-1-1-1,1 0 1,-1 0-1,0 1 0,1-1 1,-1 0-1,1 0 1,-1 1-1,1-1 1,-1 0-1,1 0 0,-1 0 1,1 0-1,-1 0 1,1 0-1,-1 1 1,1-1-1,-1 0 0,1-1 1,-1 1-1,1 0 1,-1 0-1,0 0 1,1 0-1,-1 0 0,1 0 1,-1-1-1,1 1 1,-1 0-1,1 0 1,-1-1-1,0 1 0,1 0 1,-1-1-1,1 1 1,-1 0-1,0-1 1,1 1-1,-1 0 0,0-1 1,0 1-1,1-1 1,-1 1-1,0-1 1,0 1-1,0-1 0,1 1 1,-1-1-1,0 1 1,0 0-1,0-2 0,12-30 251,-10 2-76,-2 30-168,0-1 1,0 1-1,0-1 1,0 1-1,0-1 0,0 1 1,0-1-1,0 1 1,0-1-1,0 1 1,-1-1-1,1 1 0,0-1 1,0 1-1,-1-1 1,1 1-1,0-1 1,0 1-1,-1 0 1,1-1-1,0 1 0,-1 0 1,1-1-1,-1 1 1,1 0-1,0-1 1,-1 1-1,1 0 1,-1 0-1,1-1 0,-1 1 1,1 0-1,-1 0 1,1 0-1,-1 0 1,1 0-1,-1 0 0,1-1 1,-1 1-1,1 0 1,-1 1-1,1-1 1,-1 0-1,1 0 1,-1 0-1,1 0 0,-1 0 1,1 0-1,-1 1 1,1-1-1,-1 1 1,-1 0-6,1 0-1,0 0 1,0 0 0,0 0 0,0 0 0,1 1 0,-1-1 0,0 0 0,0 1 0,1-1 0,-1 0-1,1 1 1,-1-1 0,1 1 0,0-1 0,-1 1 0,1-1 0,0 1 0,0-1 0,0 3-1,1 40-31,0-31 28,1 2-26,2-13 22,2-22 23,-6 17-13,0 1-318,1 1 0,-1-1 1,0 0-1,0 1 1,0-1-1,-1 0 1,1 1-1,0-1 0,-1 1 1,1-1-1,-1 0 1,1 1-1,-1-1 0,0 1 1,0-1-1,1 1 1,-1-1-1,-2-1 0,-11-6-5875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8.480"/>
    </inkml:context>
    <inkml:brush xml:id="br0">
      <inkml:brushProperty name="width" value="0.025" units="cm"/>
      <inkml:brushProperty name="height" value="0.025" units="cm"/>
    </inkml:brush>
  </inkml:definitions>
  <inkml:trace contextRef="#ctx0" brushRef="#br0">34 87 8808,'0'0'10816,"-1"-9"-10101,-3-29 241,4 36-823,0 0 0,0 1 0,0-1 1,0 0-1,-1 0 0,1 0 0,-1 1 1,1-1-1,-1 0 0,1 0 0,-1 1 1,0-1-1,0 1 0,0-1 0,0 1 1,0-1-1,0 1 0,0-1 0,-1 1 1,1 0-1,0 0 0,-1-1 0,1 1 1,-2-1-1,2 3-103,0 0 1,0 0-1,1-1 0,-1 1 0,1 0 1,-1 0-1,1 0 0,-1 0 1,1 0-1,-1 0 0,1-1 0,0 1 1,0 0-1,-1 0 0,1 0 1,0 0-1,0 0 0,0 0 1,0 0-1,0 0 0,0 0 0,0 0 1,1 0-1,-1 0 0,0 0 1,0 0-1,1 0 0,-1 0 0,1 1 1,10 33-139,-10-34 104,0 0 0,0 1 0,0-1 1,-1 1-1,1-1 0,1 0 0,-1 0 0,0 0 1,0 0-1,0 1 0,1-2 0,-1 1 1,0 0-1,1 0 0,-1 0 0,1-1 0,-1 1 1,1 0-1,-1-1 0,1 1 0,2-1 0,-2 0-6,-1-1 0,0 0 0,0 0 0,-1 0 0,1 0 0,0 0-1,0 0 1,0 0 0,-1 0 0,1 0 0,0-1 0,-1 1 0,1 0-1,-1 0 1,0-1 0,1 1 0,-1 0 0,0 0 0,0-1 0,0 1-1,0 0 1,0-1 0,0 1 0,0 0 0,-1-3 0,4-3-5800,2 20-1940,-1 4-2585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1.106"/>
    </inkml:context>
    <inkml:brush xml:id="br0">
      <inkml:brushProperty name="width" value="0.025" units="cm"/>
      <inkml:brushProperty name="height" value="0.025" units="cm"/>
    </inkml:brush>
  </inkml:definitions>
  <inkml:trace contextRef="#ctx0" brushRef="#br0">0 3 8552,'0'0'9369,"13"0"-8125,97-1 896,36-1-1229,285 33-1,-429-30-1115,51 11 903,-29 1-1670,-23-13 711,-1 1 0,1 0 1,0-1-1,0 1 0,-1 0 0,1 0 0,0-1 0,-1 1 1,1 0-1,-1 0 0,1 0 0,-1 0 0,0 0 1,1 0-1,-1 0 0,0 0 0,0 0 0,1 2 0,-4-3-3251,-8 0-2019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1.508"/>
    </inkml:context>
    <inkml:brush xml:id="br0">
      <inkml:brushProperty name="width" value="0.025" units="cm"/>
      <inkml:brushProperty name="height" value="0.025" units="cm"/>
    </inkml:brush>
  </inkml:definitions>
  <inkml:trace contextRef="#ctx0" brushRef="#br0">357 114 14157,'0'0'935,"-6"-8"-92,2 3-562,0 0 0,0-1 0,1 1 0,0-1 0,0 0 0,0 0 0,1 0 0,0-1 0,0 1 0,0 0 0,1-1 0,0 1 0,0-10 0,2 15-260,-1 0-1,1 0 0,0 1 1,-1-1-1,1 0 0,0 0 1,0 1-1,0-1 0,0 0 0,0 1 1,0-1-1,0 1 0,0-1 1,0 1-1,0-1 0,0 1 0,0 0 1,0 0-1,0-1 0,0 1 1,0 0-1,0 0 0,2 0 1,-2 0-5,0 0 1,-1 0 0,1 0-1,0 0 1,0 0 0,0 0 0,-1 0-1,1 0 1,0 0 0,0 1 0,0-1-1,-1 0 1,1 0 0,0 1-1,0-1 1,-1 1 0,1-1 0,0 0-1,-1 1 1,1-1 0,-1 1 0,1 0-1,0-1 1,-1 1 0,1-1-1,-1 1 1,0 0 0,1-1 0,-1 1-1,1 0 1,-1 0 0,0-1 0,0 1-1,1 0 1,-1 0 0,0 0 0,0-1-1,0 1 1,0 0 0,0 0-1,0 0 1,0 1 0,-1 2 132,0 0 0,-1 1 0,1-1-1,-1 0 1,0 0 0,0 0 0,0 0 0,-1 0 0,1 0-1,-1-1 1,0 1 0,-4 3 0,-48 43 844,33-31-606,-84 67 528,-22 20-634,127-104-283,-1-1 1,0 1-1,0 0 0,1 0 1,-1 0-1,1 0 0,0 0 1,-1 0-1,1 0 1,0 0-1,0 0 0,0 1 1,1-1-1,-2 4 0,2-5 1,0 0-1,0 0 0,1 0 0,-1 0 0,0 0 0,0 0 1,1 0-1,-1 0 0,1 0 0,-1-1 0,1 1 0,-1 0 1,1 0-1,-1 0 0,1-1 0,0 1 0,-1 0 0,1 0 1,0-1-1,0 1 0,-1-1 0,1 1 0,0-1 0,1 1 1,8 3-6,-1-1 1,1 0 0,0-1-1,0 0 1,17 1 0,-1 1 50,90 22-497,-72-14-2983,89 10 1,-67-19-3489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2.900"/>
    </inkml:context>
    <inkml:brush xml:id="br0">
      <inkml:brushProperty name="width" value="0.025" units="cm"/>
      <inkml:brushProperty name="height" value="0.025" units="cm"/>
    </inkml:brush>
  </inkml:definitions>
  <inkml:trace contextRef="#ctx0" brushRef="#br0">0 184 7783,'0'0'17612,"10"8"-16214,-6-5-1320,0 1 0,0-1 0,0 0 0,0-1 0,0 1-1,1-1 1,0 1 0,-1-1 0,1-1 0,0 1 0,0-1 0,0 0-1,0 0 1,0 0 0,0 0 0,0-1 0,0 0 0,0 0 0,0-1-1,1 1 1,-1-1 0,0 0 0,9-4 0,-2 0-27,-1 0 1,0-1-1,0-1 0,-1 0 1,0 0-1,0-1 1,0 0-1,12-14 1,-17 16-26,0 0 1,0 0 0,-1 0 0,1-1 0,-1 1-1,-1-1 1,1 0 0,-1-1 0,0 1 0,-1 0-1,0-1 1,0 0 0,0 1 0,0-12 0,-2 18-26,0 0 1,0 0 0,0 0-1,0 0 1,0 0 0,0 0 0,0 0-1,0 0 1,0 0 0,-1 0-1,1 0 1,0 1 0,0-1 0,-1 0-1,1 0 1,-1 0 0,1 0-1,-1 1 1,1-1 0,-1 0 0,1 0-1,-1 1 1,0-1 0,0 0-1,1 1 1,-1-1 0,0 1 0,0-1-1,1 1 1,-1-1 0,0 1-1,0 0 1,0-1 0,0 1 0,0 0-1,0 0 1,0 0 0,0-1-1,1 1 1,-1 0 0,0 0 0,0 0-1,0 1 1,0-1 0,0 0-1,0 0 1,0 0 0,0 1 0,0-1-1,1 0 1,-1 1 0,0-1-1,0 1 1,0-1 0,-1 2 0,-4 1-1,0 0 1,0 1-1,0 0 1,1 0-1,-1 0 1,-7 8-1,2 1 110,0 1 0,0 0 0,2 1 0,-1 0 0,2 0 0,0 1 0,1 0 0,1 0 0,0 1 0,1-1 0,1 2 0,0-1 0,-2 34 0,6-49-109,0 0 1,0 1 0,0-1-1,1 0 1,-1 1-1,0-1 1,1 0-1,0 0 1,-1 0 0,1 1-1,0-1 1,0 0-1,0 0 1,0 0-1,1-1 1,-1 1 0,1 0-1,-1 0 1,1-1-1,-1 1 1,1 0-1,0-1 1,0 0 0,0 1-1,0-1 1,0 0-1,0 0 1,0 0-1,0 0 1,0-1 0,0 1-1,1-1 1,-1 1-1,0-1 1,0 0 0,1 1-1,-1-1 1,0 0-1,0-1 1,1 1-1,3-1 1,4 0-236,0-1-1,0 0 1,0-1 0,0 0 0,-1 0-1,1-1 1,-1-1 0,12-6 0,-11 4-1100,0 0-1,-1-1 1,0-1 0,0 1 0,-1-1 0,10-14 0,10-21-7833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2.674"/>
    </inkml:context>
    <inkml:brush xml:id="br0">
      <inkml:brushProperty name="width" value="0.025" units="cm"/>
      <inkml:brushProperty name="height" value="0.025" units="cm"/>
    </inkml:brush>
  </inkml:definitions>
  <inkml:trace contextRef="#ctx0" brushRef="#br0">1 39 5285,'0'0'7661,"0"-8"-4175,0 1-4007,0-16 6744,3 22-2423,3 18-2113,6 26-870,56 171 1586,-56-182-3669,2-1-1,1 0 1,2-1-1,31 43 1,-42-63-3037,-5-2-2418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3.692"/>
    </inkml:context>
    <inkml:brush xml:id="br0">
      <inkml:brushProperty name="width" value="0.025" units="cm"/>
      <inkml:brushProperty name="height" value="0.025" units="cm"/>
    </inkml:brush>
  </inkml:definitions>
  <inkml:trace contextRef="#ctx0" brushRef="#br0">2 0 13997,'0'0'5835,"0"10"-3854,-1 5-1307,0-1 0,1 0 1,1 0-1,1 1 1,4 18-1,-4-21-260,0 0-1,-1-1 1,-1 23 0,0-25-49,0 0 0,0 0 0,1 0 0,0 0 0,0 0 0,1 0 0,5 16 0,-6-24-357,-1 0 1,0-1-1,1 1 0,-1 0 0,0-1 1,1 1-1,-1-1 0,0 1 0,1-1 0,-1 1 1,1-1-1,-1 1 0,1-1 0,-1 1 1,1-1-1,0 1 0,-1-1 0,1 0 1,-1 0-1,1 1 0,0-1 0,-1 0 0,1 0 1,0 0-1,-1 1 0,1-1 0,0 0 1,0 0-1,-1 0 0,1 0 0,0 0 0,-1 0 1,1-1-1,0 1 0,-1 0 0,1 0 1,0 0-1,-1-1 0,1 1 0,0 0 1,-1-1-1,1 1 0,-1 0 0,1-1 0,-1 1 1,1-1-1,-1 1 0,1-1 0,-1 1 1,1-1-1,-1 1 0,1-1 0,0-1 1,20-33 299,-17 22-299,-1-2-1,0 1 1,-1 0 0,-1 0-1,0-1 1,-1 1 0,-3-29-1,3 42-3,0 0 0,0 1 0,0-1 0,0 0 0,0 1 1,0-1-1,0 0 0,0 1 0,0-1 0,-1 0 0,1 1 0,0-1 0,0 1 0,-1-1 0,1 0 0,-1 1 0,1-1 0,0 1 0,-1-1 0,1 1 0,-1-1 0,1 1 0,-1 0 0,1-1 0,-1 1 0,1 0 0,-1-1 1,0 1-1,1 0 0,-1-1 0,0 1 0,1 0 0,-1 0 0,-1 0 0,2 0-2,-1 0 0,0 1 0,0-1 0,1 0 0,-1 1-1,0-1 1,1 1 0,-1-1 0,1 1 0,-1-1 0,0 1 0,1 0 0,-1-1 0,1 1 0,0 0 0,-1-1 0,1 1 0,0 0 0,-1 0-1,1-1 1,0 1 0,0 0 0,-1 0 0,1-1 0,0 1 0,0 0 0,0 0 0,0 1 0,0 0 1,0 0 0,0 1 0,0-1 0,0 0 0,0 1 0,0-1 0,1 0 1,-1 1-1,1-1 0,0 0 0,0 0 0,0 1 0,0-1 0,0 0 0,0 0 0,0 0 0,1 0 1,-1-1-1,1 1 0,-1 0 0,1 0 0,0-1 0,0 1 0,0-1 0,3 3 0,-2-3 6,0 0-1,1 0 0,-1 0 0,0 0 1,0 0-1,1-1 0,-1 1 1,0-1-1,1 0 0,-1 0 0,1 0 1,-1-1-1,0 1 0,0-1 1,1 0-1,-1 0 0,0 0 0,5-2 1,-3 0-12,0 0 0,0 0 1,-1-1-1,1 1 1,-1-1-1,0 0 0,0-1 1,0 1-1,-1-1 0,0 1 1,0-1-1,0 0 1,0 0-1,-1-1 0,1 1 1,-1 0-1,-1-1 1,1 0-1,-1 1 0,0-1 1,0 0-1,0-10 0,-1 16 1,-1-1 0,1 1 0,0 0-1,0 0 1,0 0 0,0 0 0,0-1 0,-1 1-1,1 0 1,0 0 0,0 0 0,0 0-1,0 0 1,-1 0 0,1 0 0,0-1 0,0 1-1,0 0 1,-1 0 0,1 0 0,0 0-1,0 0 1,0 0 0,-1 0 0,1 0 0,0 0-1,0 0 1,-1 0 0,1 0 0,0 0-1,0 1 1,0-1 0,-1 0 0,1 0 0,0 0-1,0 0 1,0 0 0,0 0 0,-1 0-1,1 0 1,0 1 0,0-1 0,0 0 0,0 0-1,0 0 1,-1 0 0,1 1 0,0-1-1,0 0 1,0 0 0,0 0 0,0 1 0,0-1-1,0 0 1,0 0 0,0 0 0,0 1-1,0-1 1,0 0 0,-10 12-80,6-2 70,1 1 1,0-1 0,0 0 0,1 1-1,0 0 1,1 0 0,1-1 0,-1 1-1,2 0 1,-1 0 0,4 13 0,-4-23 10,1 0 1,-1 0-1,0 0 1,1 0-1,-1 0 1,1 0 0,-1 0-1,1-1 1,0 1-1,-1 0 1,1 0-1,0 0 1,0-1-1,0 1 1,-1 0-1,1-1 1,0 1-1,0-1 1,0 1 0,0-1-1,0 1 1,0-1-1,0 1 1,0-1-1,0 0 1,0 0-1,0 0 1,1 0-1,-1 0 1,0 0-1,0 0 1,0 0 0,0 0-1,0 0 1,0 0-1,0-1 1,0 1-1,0 0 1,0-1-1,0 1 1,0-1-1,0 1 1,0-1 0,1 0-1,3-2-36,0 0 0,1 0-1,-2 0 1,1-1 0,0 0-1,6-7 1,3-9-221,-11 16 214,0-1 1,0 0-1,0 1 1,1 0-1,-1 0 0,1 0 1,8-7-1,-11 16 85,0-1 0,0 1-1,0 0 1,0-1-1,-1 1 1,0 0-1,0-1 1,0 7 0,-1-8-16,1-1-15,0 0-1,0 0 1,0 0 0,0 0 0,0 0 0,1 0 0,-1 1 0,0-1-1,1 0 1,0 0 0,-1 0 0,1-1 0,0 1 0,0 0 0,0 0-1,0 0 1,1-1 0,-1 1 0,0 0 0,1-1 0,-1 1-1,1-1 1,-1 0 0,1 1 0,0-1 0,0 0 0,-1 0 0,1 0-1,0 0 1,3 1 0,-1-2-23,0 1 0,0-1-1,-1 0 1,1 0 0,0 0 0,0-1-1,0 1 1,0-1 0,-1 0 0,1 0-1,0 0 1,-1-1 0,1 1 0,-1-1-1,1 0 1,3-2 0,28-12-2253,-10 12-6183,-23 4 7443,11-5-3492,4-9 1963,1-8 1146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4.452"/>
    </inkml:context>
    <inkml:brush xml:id="br0">
      <inkml:brushProperty name="width" value="0.025" units="cm"/>
      <inkml:brushProperty name="height" value="0.025" units="cm"/>
    </inkml:brush>
  </inkml:definitions>
  <inkml:trace contextRef="#ctx0" brushRef="#br0">77 1 15727,'0'0'7239,"-5"9"-5675,1-3-1246,0 1 0,1 0 0,0 0-1,0 0 1,1 0 0,0 0 0,0 0 0,1 1 0,0-1 0,0 13 0,20 317 1972,-21-347-2488,0 1 0,0-1 0,0 1 0,-1 0 0,-1 0 0,0 0 0,0 1 0,0-1 1,-1 1-1,-1 0 0,1 0 0,-1 1 0,-10-10 0,23 19 335,-1 1 1,1-1-1,0-1 0,0 1 0,0-1 0,0 0 1,0-1-1,0 0 0,0 0 0,0 0 1,0-1-1,0 0 0,0-1 0,-1 1 0,1-1 1,8-4-1,-8 2-111,1 0-1,-1-1 1,0 0-1,-1 0 1,1-1 0,-1 0-1,0 0 1,-1-1 0,1 1-1,-1-1 1,-1 0-1,1 0 1,-1-1 0,5-12-1,-9 21-25,-7 18 222,1 0 1,1 1-1,1 0 0,0 0 0,2 0 0,0 1 1,2 32-1,0-52-214,0 0 0,0 0 1,1 0-1,-1 0 0,0 0 0,1 0 0,-1 0 1,0 0-1,1 0 0,-1 0 0,1 0 0,-1-1 1,1 1-1,0 0 0,-1 0 0,1-1 0,0 1 1,0 0-1,-1-1 0,1 1 0,0 0 0,0-1 1,0 1-1,0-1 0,0 0 0,1 1 1,1 0 10,-1-1 1,0 0 0,1 0 0,-1 0 0,0-1-1,1 1 1,-1 0 0,0-1 0,0 1-1,1-1 1,2-1 0,2-2 25,0 1-1,1-1 1,-2-1-1,1 1 1,11-10-1,-7 1-75,-1 0-1,0-1 1,0 0 0,-1 0 0,-1-1-1,11-28 1,-28 72 68,7-23-24,0-1 0,0 1 0,0-1 0,0 1 0,1-1 0,0 1 0,0 0 0,1 0 0,-1 0 0,1 0 0,1-1 0,-1 1 0,2 7 0,1-12-16,0-1 1,0 1 0,0-1-1,0 0 1,0 0-1,0 0 1,0 0-1,0 0 1,0-1-1,0 1 1,0-1-1,0 0 1,0 0-1,4-2 1,18-12-985,-3 1-3648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5.182"/>
    </inkml:context>
    <inkml:brush xml:id="br0">
      <inkml:brushProperty name="width" value="0.025" units="cm"/>
      <inkml:brushProperty name="height" value="0.025" units="cm"/>
    </inkml:brush>
  </inkml:definitions>
  <inkml:trace contextRef="#ctx0" brushRef="#br0">39 119 11787,'-8'-4'1698,"-22"-6"11263,30 11-12876,1 0-1,-1 0 0,1-1 0,-1 1 1,0 0-1,1 0 0,0-1 1,-1 1-1,1 0 0,-1-1 0,1 1 1,0-1-1,-1 1 0,1-1 1,0 1-1,0-1 0,0 1 0,-1-1 1,1 0-1,0 0 0,0 1 1,0-1-1,0 0 0,-1 0 0,1 0 1,0 0-1,0 0 0,1 0 1,32 1 538,-30-1-402,3 0-139,1 0 0,-1-1 1,1 0-1,-1-1 0,0 0 1,1 0-1,-1 0 0,0-1 0,-1 0 1,11-6-1,-14 7-62,1 0 0,-1-1 1,1 1-1,-1-1 0,0 0 0,0 0 0,0 0 1,0-1-1,-1 1 0,0-1 0,1 1 0,-1-1 0,0 0 1,-1 0-1,1 0 0,-1 0 0,1 0 0,-1 0 1,-1 0-1,2-5 0,-2 8-17,0 1 0,0-1-1,0 1 1,0-1 0,0 0 0,0 1-1,0-1 1,0 0 0,0 1 0,0-1-1,0 0 1,0 1 0,0-1 0,-1 0-1,1 1 1,0-1 0,0 1 0,-1-1-1,1 1 1,0-1 0,-1 0 0,1 1-1,-1-1 1,1 1 0,0 0 0,-1-1-1,1 1 1,-1-1 0,0 1 0,0-1-1,-20 5-19,16-1 8,0 0-1,1 0 0,-1 0 0,1 1 1,-1 0-1,-5 6 0,5-3 31,0 0-1,1 1 1,0 0-1,0 0 1,1 0 0,-1 1-1,2-1 1,-1 1-1,2-1 1,-1 1 0,1 0-1,0 0 1,1 9-1,0-16-10,1-1 0,-1 1 0,1 0 0,0-1 0,-1 1 0,1 0 0,0-1 0,0 1 0,0-1 0,1 0 0,-1 1-1,0-1 1,0 0 0,1 0 0,-1 1 0,1-1 0,-1 0 0,1 0 0,-1-1 0,1 1 0,0 0 0,-1 0 0,1-1 0,0 1 0,0-1-1,-1 0 1,1 1 0,0-1 0,0 0 0,0 0 0,-1 0 0,1 0 0,2-1 0,7 1-120,0 0-1,-1-1 1,1 0 0,16-4 0,-17 2-557,0-1 0,0 0 1,-1 0-1,0-1 0,15-10 1,-15 9-609,-2 0 0,1-1 0,-1 1 0,1-2 0,-2 1 0,7-9 1,6-17-5154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5.525"/>
    </inkml:context>
    <inkml:brush xml:id="br0">
      <inkml:brushProperty name="width" value="0.025" units="cm"/>
      <inkml:brushProperty name="height" value="0.025" units="cm"/>
    </inkml:brush>
  </inkml:definitions>
  <inkml:trace contextRef="#ctx0" brushRef="#br0">23 0 13453,'0'0'8984,"-1"9"-7708,-7 63 1252,2-37-1873,2 0 0,2 1 0,1 0 0,4 35 0,-3-70-653,0 1 0,0-1 0,0 0 0,0 0 0,1 1 0,-1-1 0,0 0 0,1 0 0,-1 1 0,1-1 0,-1 0 0,1 0 0,-1 0 0,1 0 0,0 0 0,0 0 0,0 0 0,0 0 0,-1 0 0,1 0 0,0-1 0,0 1 0,0 0 0,1 0 0,-1-1 0,0 1 0,0-1 0,0 1 0,0-1 0,1 0 0,-1 1 0,0-1 0,0 0 0,1 0 0,-1 0 0,0 0 1,1 0-1,-1 0 0,0 0 0,0 0 0,1 0 0,-1-1 0,1 0 0,3 0 14,-1-1 1,0 1 0,0-1-1,0 0 1,0-1 0,0 1-1,0-1 1,-1 1 0,1-1-1,5-6 1,3-9-84,0 0 0,-1 0 0,-1-1 0,0-1 0,-2 1 0,0-1 0,-1-1 0,-1 1 0,-1-1 0,4-39 0,-22 141 385,7-50-851,1 0 0,1 0 0,1 56-1,6-81-6544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056"/>
    </inkml:context>
    <inkml:brush xml:id="br0">
      <inkml:brushProperty name="width" value="0.025" units="cm"/>
      <inkml:brushProperty name="height" value="0.025" units="cm"/>
    </inkml:brush>
  </inkml:definitions>
  <inkml:trace contextRef="#ctx0" brushRef="#br0">0 1 10410,'0'0'18129,"45"62"-17488,-42-33-289,0-2-256,0-5-32,2-6-64,0-7-512,4-5-1250,-4-4-993,-2-2-736,-3-16-1986,0-6-5702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430"/>
    </inkml:context>
    <inkml:brush xml:id="br0">
      <inkml:brushProperty name="width" value="0.025" units="cm"/>
      <inkml:brushProperty name="height" value="0.025" units="cm"/>
    </inkml:brush>
  </inkml:definitions>
  <inkml:trace contextRef="#ctx0" brushRef="#br0">1 1 17328,'0'0'9802,"3"25"-13934,26-24 993,2-1-1185,1 0-1858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775"/>
    </inkml:context>
    <inkml:brush xml:id="br0">
      <inkml:brushProperty name="width" value="0.025" units="cm"/>
      <inkml:brushProperty name="height" value="0.025" units="cm"/>
    </inkml:brush>
  </inkml:definitions>
  <inkml:trace contextRef="#ctx0" brushRef="#br0">80 0 10570,'0'0'4335,"-3"9"-1089,-6 14-1923,-2-2 1,-1 1 0,0-1 0,-20 25 0,41-53-1559,0 2-1,1 0 1,0 0-1,0 0 1,0 1-1,0 1 0,1 0 1,0 0-1,-1 1 1,1 0-1,0 1 1,0 1-1,0-1 1,0 2-1,0-1 1,14 4-1,-23-4 268,0 0 1,0 0-1,0 1 0,0-1 0,-1 0 0,1 1 1,0-1-1,0 1 0,0 0 0,-1 0 0,1 0 0,0 0 1,-1 0-1,1 0 0,-1 0 0,1 0 0,-1 1 0,0-1 1,1 0-1,-1 1 0,0-1 0,0 1 0,0-1 0,0 1 1,0 0-1,0 0 0,-1-1 0,1 1 0,-1 0 1,1 0-1,-1 0 0,1 0 0,-1-1 0,0 1 0,0 0 1,0 0-1,0 0 0,-1 2 0,0 1 219,0-1-1,-1 0 1,1 1-1,-1-1 1,0 0-1,0 0 1,0 0-1,-1 0 1,0-1-1,1 1 1,-1-1-1,-1 1 1,1-1 0,-6 4-1,2-1-84,0-1-1,0 0 1,-1-1-1,1 1 1,-1-1-1,0-1 0,-1 0 1,1 0-1,0 0 1,-1-1-1,1-1 1,-1 1-1,0-1 1,-13-1-1,21 0-294,-1-1-1,1 0 0,0 1 0,-1-1 1,1 0-1,0 0 0,0 0 0,0 0 1,0 0-1,0 0 0,0-1 0,0 1 1,0 0-1,0 0 0,1-1 0,-1 1 1,0 0-1,1-1 0,-1 1 0,1-1 1,-1 1-1,1-1 0,0 1 1,0-1-1,0 1 0,0-1 0,0 1 1,0-1-1,0 1 0,0-1 0,1-2 1,9-50-5569,6 10-542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131"/>
    </inkml:context>
    <inkml:brush xml:id="br0">
      <inkml:brushProperty name="width" value="0.025" units="cm"/>
      <inkml:brushProperty name="height" value="0.025" units="cm"/>
    </inkml:brush>
  </inkml:definitions>
  <inkml:trace contextRef="#ctx0" brushRef="#br0">103 0 17809,'0'0'1308,"0"10"-16,9 162 5216,-5-144-6431,0 0 1,2 0 0,1-1 0,15 37 0,-18-56-495,-2-4-111,0 1 1,-1-1-1,1 1 0,-1-1 0,0 1 0,0 0 1,1 6-1,-8-12-2861,-14-14 1989,-48-55 1335,-4-5 6189,72 75-6044,-1 0-1,1 0 0,0-1 1,-1 1-1,1 0 0,0 0 1,-1-1-1,1 1 0,0 0 1,0-1-1,0 1 0,-1 0 1,1-1-1,0 1 0,0 0 1,0-1-1,0 1 0,0-1 0,0 1 1,-1 0-1,1-1 0,0 1 1,0 0-1,0-1 0,0 1 1,0-1-1,1 1 0,-1 0 1,0-1-1,0 1 0,0-1 1,0 1-1,1-1 0,13-4 636,33 5-1849,-33 1 922,76 1-6947,-35-1-1051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477"/>
    </inkml:context>
    <inkml:brush xml:id="br0">
      <inkml:brushProperty name="width" value="0.025" units="cm"/>
      <inkml:brushProperty name="height" value="0.025" units="cm"/>
    </inkml:brush>
  </inkml:definitions>
  <inkml:trace contextRef="#ctx0" brushRef="#br0">102 206 4420,'0'0'16832,"-1"-8"-14136,-7-25-522,8 32-2127,-1 0 0,1 1 0,-1-1 1,1 0-1,-1 0 0,0 1 0,0-1 0,1 0 0,-1 1 0,0-1 0,0 1 0,0-1 0,0 1 0,1-1 0,-1 1 0,0-1 0,0 1 0,0 0 0,0 0 0,0 0 1,0-1-1,0 1 0,0 0 0,0 0 0,0 0 0,0 0 0,0 1 0,0-1 0,0 0 0,0 0 0,0 1 0,0-1 0,0 0 0,0 1 0,0-1 0,0 1 1,1-1-1,-1 1 0,0-1 0,0 1 0,0 0 0,1 0 0,-1-1 0,0 2 0,-3 1-36,0 1 0,0 0 0,0 0 0,1 0 0,-1 1 0,1-1 0,0 1 0,1 0 0,-1 0 0,1 0 0,0 0 0,-3 9 0,2-2 37,0 0 0,1 1 1,1-1-1,-1 19 0,2-29-41,0-1-1,0 0 0,0 0 0,0 0 0,0 0 0,0 0 1,0 0-1,0 0 0,0 0 0,1 0 0,-1 0 1,0 0-1,1 0 0,-1 0 0,1 0 0,-1 0 0,1 0 1,-1-1-1,1 1 0,0 0 0,-1 0 0,1-1 0,0 1 1,0 0-1,0-1 0,0 1 0,1 0 0,-1 0 9,1-1 0,0 0 0,0 0 0,0 0-1,0 1 1,0-2 0,-1 1 0,1 0 0,0 0-1,0-1 1,0 1 0,0-1 0,-1 1 0,3-2 0,4-2 44,1 0 1,-1-1-1,0 0 1,-1 0 0,9-8-1,1-2-48,-2-2 1,0 0-1,-1-1 0,-1 0 0,18-31 0,-24 35 5,0 0-1,-1 0 0,-1 0 0,0-1 0,-1 1 0,0-1 1,-1 0-1,-1-1 0,1-16 0,-14 49 410,-2 16-305,4 0 36,2 1 1,1 0 0,2 0 0,0 40 0,4-72-172,0 0-1,0 0 1,0 0-1,0 0 1,0 0-1,0-1 1,1 1-1,-1 0 1,1 0-1,-1 0 1,1-1-1,0 1 0,0 0 1,-1-1-1,1 1 1,0-1-1,1 1 1,-1-1-1,0 1 1,0-1-1,1 0 1,-1 1-1,0-1 1,1 0-1,0 0 1,-1 0-1,1 0 1,-1-1-1,1 1 1,0 0-1,0-1 1,-1 1-1,1-1 1,0 1-1,0-1 1,0 0-1,0 0 0,-1 0 1,5 0-1,-1 0-558,0-1 0,-1 0-1,1 0 1,0 0 0,-1-1 0,1 1-1,-1-1 1,1 0 0,-1 0-1,0-1 1,0 1 0,0-1-1,0 0 1,7-7 0,-5 3-1798,0-2 0,0 1 0,-1 0 0,0-1 0,6-15 0,4-14-1274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851"/>
    </inkml:context>
    <inkml:brush xml:id="br0">
      <inkml:brushProperty name="width" value="0.025" units="cm"/>
      <inkml:brushProperty name="height" value="0.025" units="cm"/>
    </inkml:brush>
  </inkml:definitions>
  <inkml:trace contextRef="#ctx0" brushRef="#br0">134 0 13837,'0'0'1895,"-8"11"2258,-9 12-2980,-47 65 4040,57-78-4666,1 0 0,0 0 0,1 1 0,0 0 1,1 0-1,0 0 0,-3 13 0,7-23-543,0-1 1,0 1-1,0-1 1,0 0-1,0 1 1,0-1-1,0 1 1,0-1 0,0 1-1,0-1 1,0 0-1,0 1 1,0-1-1,0 1 1,0-1-1,1 0 1,-1 1-1,0-1 1,0 1 0,0-1-1,1 0 1,-1 1-1,0-1 1,1 0-1,-1 1 1,0-1-1,1 0 1,-1 1-1,0-1 1,1 0-1,-1 0 1,0 0 0,1 1-1,-1-1 1,1 0-1,-1 0 1,1 0-1,21-2 47,20-18 30,-26 8-346,-1-1 0,22-24 0,-33 33 184,0 0 1,0-1-1,-1 1 1,0-1 0,1 0-1,-2 0 1,1 0-1,0 0 1,-1 0-1,0-1 1,-1 1-1,1-1 1,1-8-1,-30 52 658,21-26-491,1 0 1,0 0-1,1 0 1,0 1-1,1-1 1,0 1-1,1 0 1,0 0-1,1 22 0,1-34-113,0 0 0,0 0 0,1 0 0,-1 0 0,0 0 0,1 0 0,-1 0 0,0 0 0,1 0-1,-1 0 1,1 0 0,0-1 0,-1 1 0,1 0 0,0 0 0,-1 0 0,1-1 0,0 1 0,0 0-1,0-1 1,0 1 0,0 0 0,0-1 0,0 0 0,0 1 0,0-1 0,0 1 0,0-1 0,0 0-1,0 0 1,0 0 0,0 0 0,0 1 0,0-1 0,0-1 0,0 1 0,0 0 0,0 0-1,0 0 1,0 0 0,2-1 0,1 0-527,0 0-1,0-1 0,-1 1 1,1 0-1,-1-1 1,1 0-1,-1 0 0,1 0 1,-1 0-1,4-4 1,14-20-5463,1-4 1357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8.169"/>
    </inkml:context>
    <inkml:brush xml:id="br0">
      <inkml:brushProperty name="width" value="0.025" units="cm"/>
      <inkml:brushProperty name="height" value="0.025" units="cm"/>
    </inkml:brush>
  </inkml:definitions>
  <inkml:trace contextRef="#ctx0" brushRef="#br0">254 16 18161,'-16'-3'347,"-23"-3"379,-1 2 0,1 1 0,-69 5 0,96 1 167,13 3-349,20 3-422,442 44 171,-39-7-565,-421-46 272,1 1 0,-1-1 0,1 1-1,-1 0 1,1 0 0,-1 0 0,0 1-1,1-1 1,-1 1 0,0 0 0,0 0-1,5 4 1,-8-6 4,1 1 0,-1-1 0,0 1 0,0-1 0,0 0 0,1 1 0,-1-1 0,0 1 0,0-1 0,0 1 0,0-1 0,0 1 0,0-1 0,0 1 0,0-1 0,0 1 0,0-1 0,0 1 0,0-1 0,0 1 0,-1-1 0,1 1 0,0-1 0,0 0 0,0 1 0,-1-1-1,1 1 1,0-1 0,-1 0 0,1 1 0,-1 0 0,-26 15 417,-208 60 1002,179-62-1029,1 2-1,0 3 0,1 2 1,-71 40-1,117-57-779,1 0 0,0 1 1,-1 0-1,1 0 0,1 1 1,-1-1-1,1 2 0,0-1 1,1 1-1,-1-1 0,1 2 0,1-1 1,-1 0-1,1 1 0,-6 16 1,8 3-6982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3.033"/>
    </inkml:context>
    <inkml:brush xml:id="br0">
      <inkml:brushProperty name="width" value="0.025" units="cm"/>
      <inkml:brushProperty name="height" value="0.025" units="cm"/>
    </inkml:brush>
  </inkml:definitions>
  <inkml:trace contextRef="#ctx0" brushRef="#br0">195 619 16560,'0'0'5765,"31"-53"-3843,0 21-321,5-1-95,7-3-962,1 4-480,-3 3-32,-5 9-736,-11 5-1730,-7 5-673,-13 4-417,-5 2-2433,-14 2-6311</inkml:trace>
  <inkml:trace contextRef="#ctx0" brushRef="#br0" timeOffset="1">46 239 16400,'0'0'4292,"-45"-58"-1890,45 34-801,0 0-319,19 1-129,8 0-769,9 3-384,7 5 0,1-1-1409,2 0-2371,-10-3-4548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8.209"/>
    </inkml:context>
    <inkml:brush xml:id="br0">
      <inkml:brushProperty name="width" value="0.025" units="cm"/>
      <inkml:brushProperty name="height" value="0.025" units="cm"/>
    </inkml:brush>
  </inkml:definitions>
  <inkml:trace contextRef="#ctx0" brushRef="#br0">146 0 16976,'-9'10'1271,"-16"16"415,-85 94 8586,110-120-10271,0 0 1,0 0 0,0 0 0,0 0-1,0 0 1,0 0 0,0 0 0,0 0 0,0 0-1,0 1 1,-1-1 0,1 0 0,0 0-1,0 0 1,0 0 0,0 0 0,0 0 0,0 0-1,0 0 1,0 0 0,0 1 0,0-1-1,0 0 1,0 0 0,0 0 0,0 0 0,0 0-1,0 0 1,0 0 0,0 1 0,0-1-1,0 0 1,0 0 0,0 0 0,0 0-1,0 0 1,0 0 0,0 0 0,0 0 0,0 1-1,0-1 1,0 0 0,0 0 0,1 0-1,-1 0 1,0 0 0,0 0 0,0 0 0,0 0-1,0 0 1,0 0 0,0 0 0,0 0-1,0 1 1,1-1 0,-1 0 0,0 0 0,0 0-1,0 0 1,0 0 0,0 0 0,0 0-1,0 0 1,0 0 0,1 0 0,-1 0 0,0 0-1,14-3-19,14-7-218,-12 1-60,-8 5-147,-1-1 0,1 1-1,0 1 1,0-1-1,0 1 1,1 1 0,-1 0-1,1 0 1,-1 0 0,16 0-1,-24 3 463,1-1 0,0 1 0,0 0-1,0-1 1,-1 1 0,1 0 0,0-1-1,-1 1 1,1 0 0,-1 0 0,1 0-1,-1 0 1,1-1 0,-1 1 0,1 0-1,-1 0 1,0 0 0,0 0 0,1 0 0,-1 0-1,0 0 1,0 0 0,0 0 0,0 0-1,0 0 1,0 0 0,0 0 0,-1 0-1,1 1 1,-5 33 1756,0-23-1375,0 0 0,0 0 0,-1-1 0,0 0-1,-11 15 1,13-21-756,1 0-1,-1 0 1,0-1-1,-1 1 0,1-1 1,-1 0-1,0 0 1,0 0-1,0-1 0,-1 1 1,1-1-1,-12 4 1,-10-5-9077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8.752"/>
    </inkml:context>
    <inkml:brush xml:id="br0">
      <inkml:brushProperty name="width" value="0.025" units="cm"/>
      <inkml:brushProperty name="height" value="0.025" units="cm"/>
    </inkml:brush>
  </inkml:definitions>
  <inkml:trace contextRef="#ctx0" brushRef="#br0">149 46 9705,'0'0'17558,"-7"0"-16624,3 0-907,0 1-1,0-1 0,0 1 1,0 0-1,0 0 0,1 1 0,-1-1 1,0 1-1,1-1 0,0 1 1,-1 0-1,1 1 0,0-1 0,-4 4 1,0 0-15,1 1 1,0 0 0,0 0 0,1 1-1,0-1 1,-5 11 0,3-4 7,1 0 1,1 0-1,0 1 0,1 0 1,0 0-1,1 0 1,1 0-1,-1 18 1,3-31-19,0 0 1,0-1-1,0 1 1,0 0-1,0 0 1,1 0 0,-1 0-1,0 0 1,1-1-1,0 1 1,-1 0-1,1 0 1,0-1 0,0 1-1,0 0 1,0-1-1,0 1 1,0-1-1,0 1 1,0-1 0,1 0-1,-1 0 1,1 1-1,-1-1 1,1 0-1,-1 0 1,1 0-1,0 0 1,-1-1 0,1 1-1,0 0 1,0-1-1,-1 1 1,1-1-1,0 0 1,0 1 0,0-1-1,0 0 1,0 0-1,-1 0 1,1-1-1,0 1 1,0 0 0,0-1-1,0 1 1,-1-1-1,4 0 1,4-2 28,1 0 0,-1-1 1,0 1-1,0-2 0,0 1 1,0-1-1,13-11 0,-10 5-6,-1 0 0,0 0 0,-1-1 0,0-1 0,-1 1 0,0-2 0,7-14 0,-12 20-5,0 0-1,-1 0 1,0-1 0,0 0-1,-1 1 1,0-1 0,0 0-1,-1 0 1,0 0 0,-1 0-1,0 0 1,0 0 0,-3-15-1,2 22-19,0 0-1,0 0 1,0 0-1,0 0 0,0 0 1,-1 1-1,1-1 0,0 0 1,-1 1-1,0-1 1,1 1-1,-1-1 0,0 1 1,0 0-1,0-1 0,1 1 1,-1 0-1,0 1 1,-1-1-1,1 0 0,0 0 1,0 1-1,0-1 0,0 1 1,-1 0-1,1 0 1,-2 0-1,1-1-95,1 1 0,0 0 1,-1 0-1,1 0 0,-1 0 0,1 1 0,0-1 0,-1 1 1,1-1-1,0 1 0,-1 0 0,1 0 0,0 0 1,0 0-1,0 0 0,-1 0 0,1 1 0,1-1 0,-1 1 1,0-1-1,0 1 0,1 0 0,-1-1 0,-2 4 0,3 0-682,-1 0-1,1 0 0,0 0 0,0 0 0,0 0 0,1 0 0,-1 0 0,1 0 0,0 0 0,1 0 0,-1 0 0,3 7 0,9 10-5152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9.186"/>
    </inkml:context>
    <inkml:brush xml:id="br0">
      <inkml:brushProperty name="width" value="0.025" units="cm"/>
      <inkml:brushProperty name="height" value="0.025" units="cm"/>
    </inkml:brush>
  </inkml:definitions>
  <inkml:trace contextRef="#ctx0" brushRef="#br0">43 0 11787,'0'0'10666,"-2"12"-9635,-31 227 3849,27-157-4547,5 91 0,4-157-441,3-17 67,4-29 169,5-83 17,-9 60-249,2-1-1,2 1 1,29-91 0,-37 139 91,0 1 1,1 0-1,-1 0 1,1-1-1,-1 2 1,1-1-1,1 0 1,-1 0-1,0 1 0,1 0 1,0 0-1,-1 0 1,1 0-1,8-4 1,-11 7 5,1-1-1,0 0 1,0 1 0,0-1-1,0 1 1,0 0 0,-1 0-1,1-1 1,0 1 0,0 0-1,0 1 1,0-1 0,0 0-1,0 1 1,0-1 0,-1 1 0,1-1-1,0 1 1,0 0 0,0-1-1,-1 1 1,1 0 0,-1 0-1,1 1 1,-1-1 0,1 0-1,-1 0 1,1 1 0,-1-1-1,0 1 1,0-1 0,0 1-1,0 0 1,0-1 0,0 1-1,0 0 1,-1 0 0,1-1-1,0 3 1,1 2 46,0 0 0,-1-1 0,1 1 0,-1 0 0,-1 0 1,1 0-1,-1 0 0,0 0 0,0 0 0,-1-1 0,0 1 0,0 0 0,0 0 0,0 0 0,-1-1 0,0 1 0,-1-1 0,1 1 1,-1-1-1,0 0 0,0 0 0,0 0 0,-1 0 0,0-1 0,-5 5 0,3-2 122,0-1-1,-1 0 1,0-1 0,0 1-1,0-1 1,-1-1 0,0 1 0,0-1-1,0-1 1,-1 1 0,1-1-1,-1-1 1,1 0 0,-1 0-1,0 0 1,-9-1 0,17-1-249,0 1 0,0-1 0,0 0 1,-1 0-1,1-1 0,0 1 1,0 0-1,0 0 0,0 0 0,0-1 1,0 1-1,0-1 0,0 1 0,0-1 1,0 1-1,0-1 0,0 1 1,0-1-1,0 0 0,1 1 0,-1-1 1,0 0-1,0 0 0,1 0 0,-1 0 1,0 0-1,1 0 0,-1 0 1,1 0-1,-1 0 0,1 0 0,-1-1 1,1 0-386,0 0 0,0 0 1,0 0-1,0 0 0,1 0 1,-1 0-1,0 1 1,1-1-1,0 0 0,-1 0 1,1 0-1,0 1 0,0-1 1,0 0-1,0 1 0,0-1 1,0 1-1,0-1 1,2-1-1,18-17-6627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9.998"/>
    </inkml:context>
    <inkml:brush xml:id="br0">
      <inkml:brushProperty name="width" value="0.025" units="cm"/>
      <inkml:brushProperty name="height" value="0.025" units="cm"/>
    </inkml:brush>
  </inkml:definitions>
  <inkml:trace contextRef="#ctx0" brushRef="#br0">14 1 11915,'0'0'16971,"1"12"-16773,0 40 517,-8 97 0,-1-14 1068,8-134-1778,-1-1-1,1 1 1,0-1 0,0 1-1,0-1 1,0 0-1,0 1 1,0-1 0,1 1-1,-1-1 1,0 1-1,0-1 1,0 0 0,0 1-1,0-1 1,1 1-1,-1-1 1,0 0 0,0 1-1,1-1 1,-1 1-1,0-1 1,0 0 0,1 0-1,-1 1 1,0-1-1,1 0 1,-1 1 0,1-1-1,-1 0 1,0 0-1,1 0 1,-1 0 0,1 1-1,-1-1 1,1 0-1,-1 0 1,0 0 0,1 0-1,-1 0 1,1 0-1,-1 0 1,1 0 0,-1 0-1,1 0 1,-1 0-1,0 0 1,1-1 0,-1 1-1,1 0 1,-1 0-1,1 0 1,-1 0 0,0-1-1,1 1 1,21-18 180,-16 7-183,-1 0 0,-1 0 0,0 0 0,0-1 0,-1 0 0,0 0 0,-1 0 0,-1 0-1,0 0 1,-1 0 0,0 0 0,0 0 0,-4-18 0,3 28-30,1 0 0,-1 0 0,0-1 0,1 1 0,-1 0 0,0 0 1,-1 0-1,1 1 0,0-1 0,0 0 0,-1 0 0,-3-2 0,-5 2-240,3 18 109,5-3 122,0 0 0,1 0 0,1 0-1,0 0 1,1 1 0,4 23 0,-4-34 37,0 0-1,-1-1 1,1 1-1,0 0 1,1-1-1,-1 1 1,0-1-1,1 1 1,-1-1 0,1 0-1,0 0 1,0 0-1,0 0 1,0 0-1,0 0 1,0 0-1,1-1 1,-1 1-1,0-1 1,1 1 0,-1-1-1,1 0 1,0 0-1,-1 0 1,1 0-1,0-1 1,0 1-1,-1-1 1,1 0-1,0 0 1,0 0 0,0 0-1,-1 0 1,1 0-1,0-1 1,0 1-1,0-1 1,4-2-1,1 0-10,0 0 0,0-1 0,0 0 0,0 0 0,0-1 0,-1 0 0,0-1 0,0 0 0,-1 0 0,1 0-1,10-14 1,-7 7-51,0 0 0,-1-1-1,0-1 1,-1 1 0,9-25-1,-45 159 335,28-120-267,-5 39 758,5-38-751,0-1-1,1 1 0,-1 0 1,0-1-1,1 1 0,-1 0 1,0-1-1,1 1 1,-1 0-1,0-1 0,1 1 1,-1-1-1,1 1 0,-1-1 1,1 1-1,0-1 1,-1 1-1,1-1 0,-1 1 1,1-1-1,0 0 0,-1 1 1,1-1-1,0 0 1,0 0-1,-1 0 0,1 1 1,0-1-1,0 0 1,-1 0-1,1 0 0,0 0 1,0 0-1,-1 0 0,1 0 1,0-1-1,-1 1 1,1 0-1,0 0 0,0-1 1,-1 1-1,1 0 0,0-1 1,-1 1-1,1 0 1,0-1-1,12-5-84,0-1 0,-1 0 0,0 0 0,0-1 0,-1-1 0,13-12 0,-9 8-72,0 1 1,28-16-1,-43 27 138,1 1-1,-1 0 1,1-1 0,-1 1 0,1 0-1,-1 0 1,1-1 0,-1 1-1,1 0 1,0 0 0,-1 0-1,1-1 1,-1 1 0,1 0 0,0 0-1,-1 0 1,1 0 0,0 0-1,-1 0 1,1 1 0,-1-1-1,1 0 1,0 0 0,-1 0-1,1 1 1,-1-1 0,1 0 0,0 0-1,-1 1 1,1-1 0,-1 1-1,1-1 1,-1 0 0,0 1-1,1-1 1,-1 1 0,1-1-1,-1 1 1,0-1 0,1 1 0,-1-1-1,0 1 1,0 0 0,1-1-1,-1 1 1,0-1 0,0 1-1,0 0 1,0-1 0,0 1-1,0-1 1,0 2 0,0 51 220,0-47-159,-1 0 1,1 0 0,0 0-1,0 0 1,1 0 0,1 7-1,-2-12-42,1 0-1,0-1 0,0 1 0,-1-1 1,1 1-1,0-1 0,0 1 1,0-1-1,-1 1 0,1-1 0,0 0 1,0 0-1,0 1 0,0-1 1,0 0-1,0 0 0,0 0 0,0 0 1,0 0-1,-1 0 0,1 0 1,0 0-1,0 0 0,0-1 1,0 1-1,1-1 0,24-7 202,48-42-99,-63 41-221,0 0 1,1 1 0,0 0-1,0 1 1,0 0 0,1 1-1,0 1 1,25-8 0,-38 13 109,1 0 0,-1 0 1,1 0-1,0 0 1,-1-1-1,1 1 1,0 0-1,-1 0 0,1 1 1,0-1-1,-1 0 1,1 0-1,0 0 1,-1 0-1,1 1 0,-1-1 1,1 0-1,0 0 1,-1 1-1,1-1 0,-1 0 1,1 1-1,-1-1 1,1 1-1,-1-1 1,1 1-1,-1-1 0,0 1 1,1-1-1,-1 1 1,1 0-1,2 22 317,3 2 107,-5-25-420,0 1 0,0-1 0,0 1 1,0-1-1,0 1 0,0-1 0,0 0 0,0 0 0,0 1 0,0-1 0,0 0 0,0 0 0,1 0 1,-1 0-1,0 0 0,0 0 0,0-1 0,0 1 0,0 0 0,0-1 0,0 1 0,0 0 0,0-1 1,0 1-1,0-1 0,0 1 0,0-1 0,1-1 0,31-19-3221,-30 19 2505,-1-1 0,1 0 0,0 1 0,-1-1 0,1 0 0,-1 0 0,0 0 0,0 0-1,0-1 1,0 1 0,-1-1 0,1 1 0,-1-1 0,0 1 0,0-1 0,-1 0 0,1 1 0,0-1 0,-1 0 0,0 0 0,0 0 0,-1-6 0,-6-11-10486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0.559"/>
    </inkml:context>
    <inkml:brush xml:id="br0">
      <inkml:brushProperty name="width" value="0.025" units="cm"/>
      <inkml:brushProperty name="height" value="0.025" units="cm"/>
    </inkml:brush>
  </inkml:definitions>
  <inkml:trace contextRef="#ctx0" brushRef="#br0">1 0 13933,'0'0'9604,"0"8"-8681,0-4-943,0 0-1,0 0 0,1 0 0,0 0 0,-1 0 1,1-1-1,1 1 0,-1 0 0,0-1 0,1 1 1,0-1-1,0 0 0,0 1 0,0-1 0,1 0 1,2 3-1,-1-2-471,0-1 0,0 0 0,1 0-1,-1 0 1,1-1 0,-1 1 0,1-1 0,0 0 0,5 1 0,10 2 636,27-1-13461,-31-3 12041,-1 0 5070,-8 7 5714,-9 10-6155,-7 13-242,1-16-1364,5-9-1213,0 1-1,0 0 1,0 0 0,1 0-1,0 0 1,0 0 0,-1 8 0,3-15-521,0 1 0,0-1 1,1 1-1,-1-1 1,0 1-1,0-1 1,0 1-1,0-1 0,1 1 1,-1-1-1,0 0 1,1 1-1,-1-1 1,0 1-1,1-1 1,-1 0-1,0 1 0,1-1 1,-1 0-1,1 0 1,-1 1-1,0-1 1,1 0-1,-1 0 0,1 1 1,-1-1-1,1 0 1,-1 0-1,1 0 1,-1 0-1,1 0 1,-1 0-1,1 0 0,-1 0 1,1 0-1,-1 0 1,1 0-1,0 0 1,22-4 107,-5-3-209,1 0 0,-2-1 0,1-1 0,-1-1-1,20-15 1,-24 15-55,1 0-1,1 1 1,0 1-1,0 0 1,0 1-1,1 1 1,0 1 0,18-5-1,-34 10 173,1 0 0,-1 0 1,0 0-1,1 0 0,-1 0 0,0 0 0,1 0 0,-1 0 1,1 0-1,-1 0 0,0 0 0,1 0 0,-1 0 0,0 1 1,1-1-1,-1 0 0,0 0 0,1 0 0,-1 1 1,0-1-1,1 0 0,-1 0 0,0 1 0,1-1 0,-1 0 1,0 1-1,0-1 0,0 0 0,1 0 0,-1 1 0,0-1 1,0 1-1,0-1 0,0 0 0,1 1 0,-1-1 0,0 1 1,1 20 683,0 5-255,-1-25-450,0-1 0,0 1 0,0 0 0,1-1 0,-1 1-1,0-1 1,1 1 0,-1-1 0,0 1 0,1 0 0,-1-1 0,0 1 0,1-1 0,-1 1 0,1-1 0,-1 0-1,1 1 1,-1-1 0,1 1 0,0-1 0,-1 0 0,1 0 0,-1 1 0,1-1 0,0 0 0,-1 0 0,1 0-1,-1 1 1,1-1 0,1 0 0,10-1-71,1 0 0,-1-1-1,1 0 1,-1-1 0,0-1 0,0 0-1,15-7 1,-14 6-258,1-1-1,0 2 1,0 0 0,0 1-1,23-3 1,-36 6 319,1-1-1,-1 1 1,0 0 0,1 0 0,-1 0 0,1 0-1,-1 0 1,1 0 0,-1 1 0,1-1-1,-1 0 1,0 1 0,1-1 0,-1 1 0,0 0-1,1-1 1,-1 1 0,0 0 0,0 0-1,1 0 1,-1 0 0,0 0 0,2 2 0,-2 0 34,0 0 1,0 1-1,0-1 1,-1 1-1,1 0 1,-1-1-1,0 1 1,1-1 0,-2 5-1,1-8-19,1 1 0,-1 0-1,1 0 1,-1-1 0,0 1 0,1 0-1,0-1 1,-1 1 0,1-1 0,-1 1-1,1-1 1,0 1 0,-1-1-1,1 1 1,0-1 0,-1 0 0,1 1-1,0-1 1,0 0 0,-1 1 0,1-1-1,0 0 1,0 0 0,0 0 0,-1 0-1,1 0 1,0 0 0,0 0 0,0 0-1,-1 0 1,1 0 0,0 0 0,0-1-1,0 1 1,-1 0 0,2-1-1,34-9 110,-16 2-407,55-18-1915,-23 19-4732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1.697"/>
    </inkml:context>
    <inkml:brush xml:id="br0">
      <inkml:brushProperty name="width" value="0.025" units="cm"/>
      <inkml:brushProperty name="height" value="0.025" units="cm"/>
    </inkml:brush>
  </inkml:definitions>
  <inkml:trace contextRef="#ctx0" brushRef="#br0">1 23 11371,'8'-13'5818,"-4"12"-904,-4 23 580,-1-4-5871,-5 30 1366,4-36-800,1-1 1,-1 1-1,2-1 1,0 1-1,0-1 0,1 1 1,3 15-1,-4-26-181,0-1 1,0 1-1,1 0 0,-1-1 0,0 1 1,0-1-1,1 1 0,-1-1 0,1 1 0,-1-1 1,0 1-1,1-1 0,-1 1 0,1-1 1,-1 1-1,1-1 0,0 0 0,-1 1 1,1-1-1,-1 0 0,1 1 0,-1-1 1,1 0-1,0 0 0,-1 0 0,1 0 0,0 0 1,-1 1-1,2-1 0,22-7 170,16-21 54,2-13-553,72-90 0,-114 131 322,0 0 3,0 0 0,0-1 0,0 1 0,0 0 0,0 0 0,1 0 0,-1 0 0,0 0 0,0 0 0,0 0 1,0 0-1,0-1 0,1 1 0,-1 0 0,0 0 0,0 0 0,0 0 0,0 0 0,1 0 0,-1 0 0,0 0 0,0 0 0,0 0 0,1 0 0,-1 0 0,0 0 0,0 0 0,0 0 0,0 0 0,1 0 0,-1 0 0,0 1 0,0-1 0,0 0 0,0 0 0,0 0 0,1 0 1,-1 0-1,0 0 0,0 0 0,0 0 0,0 1 0,0-1 0,0 0 0,0 0 0,1 0 0,-1 0 0,0 0 0,0 1 0,0-1 0,0 0 0,0 0 0,0 0 0,0 0 0,0 1 0,0-1 0,0 0 0,0 0 0,0 0 0,0 0 0,0 1 0,0-1 0,0 0 0,0 0 1,0 0-1,0 1 0,2 24 168,-4 30-22,2-34-22,0-21-121,0 1 0,0-1-1,1 0 1,-1 0 0,0 0 0,0 1 0,0-1 0,1 0 0,-1 0-1,0 0 1,0 0 0,1 1 0,-1-1 0,0 0 0,0 0 0,1 0 0,-1 0-1,0 0 1,0 0 0,1 0 0,-1 0 0,0 0 0,1 0 0,-1 0 0,0 0-1,0 0 1,1 0 0,-1 0 0,0 0 0,0 0 0,1 0 0,-1-1 0,0 1-1,0 0 1,1 0 0,-1 0 0,0 0 0,31-28-3,-30 27-40,18-20-879,30-45-1,-46 126 1317,-3-54-271,1 0 1,-1 0 0,1 0-1,0 1 1,1-1 0,-1 0-1,1 0 1,0-1 0,6 12-1,-7-15-118,0-1-1,0 0 0,0 0 1,0 0-1,0 1 0,0-1 0,0 0 1,0 0-1,1 0 0,-1-1 1,0 1-1,1 0 0,-1 0 1,1-1-1,-1 1 0,1-1 1,-1 1-1,1-1 0,-1 0 1,1 1-1,-1-1 0,1 0 0,0 0 1,-1 0-1,1 0 0,-1 0 1,1-1-1,-1 1 0,1 0 1,-1-1-1,1 1 0,-1-1 1,1 0-1,-1 1 0,1-1 1,-1 0-1,0 0 0,1 0 0,-1 0 1,0 0-1,0 0 0,0 0 1,2-2-1,0 0-205,20-19-3622,-15 4-4281,-7 6 319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2.052"/>
    </inkml:context>
    <inkml:brush xml:id="br0">
      <inkml:brushProperty name="width" value="0.025" units="cm"/>
      <inkml:brushProperty name="height" value="0.025" units="cm"/>
    </inkml:brush>
  </inkml:definitions>
  <inkml:trace contextRef="#ctx0" brushRef="#br0">1 1 12107,'0'0'15215,"20"57"-22582,-13-44 96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2.581"/>
    </inkml:context>
    <inkml:brush xml:id="br0">
      <inkml:brushProperty name="width" value="0.025" units="cm"/>
      <inkml:brushProperty name="height" value="0.025" units="cm"/>
    </inkml:brush>
  </inkml:definitions>
  <inkml:trace contextRef="#ctx0" brushRef="#br0">161 199 12460,'0'0'5520,"-9"0"-2819,0 0-2483,4-1 13,-1 1 1,1-1-1,-1 1 0,1 1 1,-1-1-1,1 1 0,0 0 1,-1 0-1,1 0 1,0 1-1,0 0 0,0 0 1,0 0-1,0 0 0,0 1 1,1 0-1,-1 0 1,1 0-1,0 1 0,-7 7 1,7-5 7,0-1-1,1 1 1,-1 0 0,1 0 0,1 1 0,-1-1-1,1 1 1,1-1 0,-1 1 0,1 0 0,-1 10 0,2-15-208,0 0 0,0 0 1,0 0-1,1 1 0,-1-1 1,0 0-1,1 0 0,0 0 1,0 0-1,-1 0 0,1 0 1,0 0-1,0 0 0,1 0 1,-1 0-1,0 0 0,1-1 1,-1 1-1,1-1 1,-1 1-1,1-1 0,0 1 1,0-1-1,-1 0 0,1 0 1,0 0-1,0 0 0,0 0 1,0 0-1,1-1 0,-1 1 1,0-1-1,0 1 0,0-1 1,0 0-1,1 0 1,2 0-1,5 0-79,0 0 1,0-1-1,0 0 0,0-1 1,0 0-1,-1-1 0,1 0 1,-1 0-1,0-1 0,0 0 1,0-1-1,0 0 1,-1 0-1,1-1 0,-2 0 1,1 0-1,0-1 0,6-8 1,-6 6-3,-1 0 0,1-1 1,-2 0-1,1 0 1,-1 0-1,-1-1 0,0 0 1,-1 0-1,0 0 0,0-1 1,-1 1-1,-1-1 1,0 0-1,1-21 0,-3 34 54,0-1 0,-1 0-1,1 0 1,0 1-1,0-1 1,0 0 0,0 0-1,0 0 1,-1 1-1,1-1 1,0 0 0,0 0-1,-1 0 1,1 1-1,0-1 1,0 0 0,-1 0-1,1 0 1,0 0 0,0 0-1,-1 0 1,1 1-1,0-1 1,0 0 0,-1 0-1,1 0 1,0 0-1,-1 0 1,1 0 0,0 0-1,0 0 1,-1 0-1,1 0 1,0-1 0,-1 1-1,1 0 1,0 0 0,0 0-1,-1 0 1,1 0-1,0 0 1,0-1 0,-1 1-1,1 0 1,0 0-1,0 0 1,0-1 0,-1 1-1,1 0 1,0 0 0,0 0-1,0-1 1,0 1-1,0 0 1,-1 0 0,1-1-1,0 1 1,0 0-1,0-1 1,0 1 0,0 0-1,0 0 1,0-1-1,-15 22 39,6-4 63,1 0 0,1 1 0,1 0 0,0 0 0,1 1 0,1 0-1,1 0 1,-1 34 0,4-52-99,0 0-1,0 1 1,0-1-1,0 0 1,0 0-1,0 0 0,1 0 1,-1 0-1,0 0 1,1 0-1,-1 1 0,1-1 1,-1 0-1,1 0 1,-1-1-1,1 1 0,0 0 1,-1 0-1,1 0 1,0 0-1,0 0 1,0-1-1,0 1 0,0 0 1,0-1-1,-1 1 1,3 0-1,0 0 7,0-1-1,-1 0 1,1 1 0,-1-1-1,1 0 1,-1 0 0,1-1-1,0 1 1,-1-1 0,1 1-1,4-3 1,3-1 28,1 0 0,-1-1 0,0-1 0,15-11 0,-6 2-12,-1-2 0,-1 0 0,-1-1 0,0 0 1,-1-2-1,-2 0 0,0 0 0,-1-1 1,0-1-1,-2 0 0,-1 0 0,-1-1 0,10-44 1,-22 82 551,-27 117-365,29-119-160,-6 82 444,7-86-461,1 1 0,1 0 0,-1 0 1,2-1-1,-1 1 0,2 0 0,3 11 1,-6-20-59,1 1 0,-1-1 0,1 0 0,-1 0 0,1 0 0,-1 0 0,1 0 1,0 1-1,0-1 0,0 0 0,-1-1 0,1 1 0,0 0 0,0 0 0,2 1 1,-2-2-44,-1 0 0,0 0 0,1 0 0,-1 0 0,1 0 1,-1 0-1,0 0 0,1 0 0,-1 0 0,1 0 0,-1-1 1,0 1-1,1 0 0,-1 0 0,0 0 0,1-1 0,-1 1 1,0 0-1,1 0 0,-1-1 0,0 1 0,0 0 0,1-1 0,-1 1 1,0 0-1,0-1 0,0 1 0,1 0 0,-1-1 0,0 1 1,0-1-1,1-2-189,0 0 1,0 1-1,-1-1 0,1 0 1,-1 0-1,1 0 0,-1 0 1,0 0-1,0 0 0,0 0 1,-1 0-1,0-4 1,-4-4 101,-1 0-1,0 0 1,-1 1 0,0 0 0,0 0 0,-1 1 0,-1 0 0,1 0 0,-14-9 0,-17-22 5008,91 35-3256,-42 5-2111,0 0 1,0-2 0,-1 1-1,1-1 1,9-3-1,25-13-6049,-8-2-3233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3.592"/>
    </inkml:context>
    <inkml:brush xml:id="br0">
      <inkml:brushProperty name="width" value="0.025" units="cm"/>
      <inkml:brushProperty name="height" value="0.025" units="cm"/>
    </inkml:brush>
  </inkml:definitions>
  <inkml:trace contextRef="#ctx0" brushRef="#br0">5 1 2338,'-3'0'1185,"1"0"-1793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3.950"/>
    </inkml:context>
    <inkml:brush xml:id="br0">
      <inkml:brushProperty name="width" value="0.025" units="cm"/>
      <inkml:brushProperty name="height" value="0.025" units="cm"/>
    </inkml:brush>
  </inkml:definitions>
  <inkml:trace contextRef="#ctx0" brushRef="#br0">1 1 897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4.622"/>
    </inkml:context>
    <inkml:brush xml:id="br0">
      <inkml:brushProperty name="width" value="0.025" units="cm"/>
      <inkml:brushProperty name="height" value="0.025" units="cm"/>
    </inkml:brush>
  </inkml:definitions>
  <inkml:trace contextRef="#ctx0" brushRef="#br0">116 1 17553,'0'0'7623,"0"10"-6289,-3 37-923,-2-1-1,-2 1 0,-2-1 1,-2-1-1,-2 0 0,-35 82 0,48-127-466,0 1 0,0 0 0,-1-1 0,1 1 0,0 0-1,0-1 1,-1 1 0,1-1 0,0 1 0,0-1 0,-1 1-1,1-1 1,-1 1 0,1-1 0,-1 1 0,1-1-1,-1 1 1,1-1 0,-1 1 0,1-1 0,-1 0 0,1 1-1,-1-1 1,1 0 0,-1 0 0,0 1 0,-5-17-2242,6-44-2542,0 45 3672,-2-54-3573,2-54-491,1 107 6019,1 0 0,8-30-1,-10 44-476,0 0 0,1 0 1,0 0-1,-1 0 0,1 0 0,0 0 0,0 0 0,0 0 0,0 0 0,0 0 0,0 0 0,1 1 0,-1-1 1,0 1-1,1-1 0,0 1 0,2-3 0,-3 4-190,0 0 0,0 0 0,0 0 0,1 0 0,-1 0 0,0 0 0,0 0 0,0 0 0,0 0 0,0 1 0,0-1 0,0 0 0,0 1 1,0-1-1,0 1 0,-1-1 0,1 1 0,0 0 0,0-1 0,0 1 0,0 0 0,-1-1 0,1 1 0,1 2 0,7 8 359,-1 1 0,-1 0 0,0 1 0,6 14 0,-3-8 416,-3-6-394,6 11 318,0-1 1,35 43 0,-44-61-832,0 0 0,1 0 0,-1-1 1,1 1-1,1-1 0,-1 0 1,0-1-1,1 1 0,0-1 1,0 0-1,0-1 0,0 1 1,0-1-1,0 0 0,1-1 1,-1 1-1,13 0 0,-55-20-5737,-3 11 3553,-53-5 1,-10-1 7322,101 13-5040,1 0-1,0 0 0,0 0 0,-1 0 0,1 0 0,0 0 0,0 0 0,-1 0 0,1 0 1,0 0-1,-1 0 0,1 0 0,0 0 0,0 0 0,-1 0 0,1 0 0,0-1 0,0 1 1,0 0-1,-1 0 0,1 0 0,0 0 0,0-1 0,0 1 0,-1 0 0,1 0 0,0 0 0,0-1 1,0 1-1,0 0 0,0 0 0,0-1 0,-1 1 0,1 0 0,0 0 0,0-1 0,0 1 1,0 0-1,0-1 0,9-8 866,24-10-1274,-28 17 646,17-9-414,62-35-142,-34 6-5441,-18 3-5319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4.278"/>
    </inkml:context>
    <inkml:brush xml:id="br0">
      <inkml:brushProperty name="width" value="0.025" units="cm"/>
      <inkml:brushProperty name="height" value="0.025" units="cm"/>
    </inkml:brush>
  </inkml:definitions>
  <inkml:trace contextRef="#ctx0" brushRef="#br0">32 1 1537,'0'0'4421,"-18"5"-4421,16-5 0,1 0 0,-3 0 0,1 1-257,0 2-1376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4.977"/>
    </inkml:context>
    <inkml:brush xml:id="br0">
      <inkml:brushProperty name="width" value="0.025" units="cm"/>
      <inkml:brushProperty name="height" value="0.025" units="cm"/>
    </inkml:brush>
  </inkml:definitions>
  <inkml:trace contextRef="#ctx0" brushRef="#br0">118 86 1281,'0'0'5034,"-8"-1"-4334,-28-3 484,9 4 1735,26 0-2557,0 0 1,1 1-1,-1-1 1,0 0 0,0 0-1,0 0 1,0 1-1,1-1 1,-1 0 0,0 1-1,0-1 1,0 1-1,1-1 1,-1 1-1,0-1 1,1 1 0,-1 0-1,1-1 1,-2 2-1,1 0-203,0-1 0,1 0 0,-1 1 0,0-1 0,0 1 0,1-1 0,-1 1 0,1 0 0,0-1 0,-1 1-1,1-1 1,0 1 0,0 0 0,0-1 0,0 1 0,0 0 0,0-1 0,1 1 0,-1-1 0,1 1 0,-1 0-1,1-1 1,-1 1 0,1-1 0,0 1 0,0-1 0,-1 0 0,1 1 0,0-1 0,0 0 0,1 0 0,-1 1 0,0-1-1,0 0 1,1 0 0,-1 0 0,0 0 0,1-1 0,-1 1 0,1 0 0,-1-1 0,1 1 0,-1-1 0,1 1-1,-1-1 1,1 1 0,0-1 0,-1 0 0,1 0 0,2 0 0,2 0-13,0 1-1,1-1 1,-1-1 0,0 1-1,0-1 1,0 0 0,0 0 0,0-1-1,0 0 1,0 0 0,0 0-1,7-5 1,-5 2-90,0-1 0,-1-1 0,1 0 0,-1 0-1,7-10 1,-12 15-39,0-1-1,0 1 0,-1-1 1,1 0-1,-1 1 0,1-1 1,-1 0-1,0 0 0,0 0 1,-1 0-1,1 0 0,0 0 1,-1-1-1,0 1 0,0 0 0,0 0 1,0 0-1,0 0 0,-1 0 1,0-5-1,0 7-13,0-1-1,0 1 0,0 0 1,0 0-1,0 0 1,-1 0-1,1 0 0,0 0 1,0 0-1,-1 0 1,1 0-1,-1 1 1,1-1-1,-1 0 0,1 1 1,-1-1-1,1 1 1,-1 0-1,1 0 0,-1-1 1,1 1-1,-1 0 1,0 0-1,-2 1 0,-2-1-9,1 0-1,-1 1 0,1-1 0,0 1 0,-1 1 0,-6 1 0,3 3 0,0-1 0,0 1-1,1 0 1,0 1-1,0 0 1,1 0-1,-1 1 1,2 0-1,-1 0 1,1 1-1,-8 13 1,9-13 28,0-1-1,1 1 1,0 0 0,0 0 0,1 0-1,0 0 1,0 1 0,1-1-1,1 1 1,0-1 0,0 1 0,1 15-1,0-24-17,1 1-1,0-1 0,-1 0 0,1 0 1,0 1-1,0-1 0,0 0 1,0 0-1,0 0 0,0 0 0,0 0 1,0 0-1,0 0 0,1-1 1,-1 1-1,0 0 0,1-1 0,-1 1 1,0-1-1,1 1 0,-1-1 0,1 1 1,-1-1-1,1 0 0,-1 0 1,0 0-1,1 0 0,-1 0 0,1 0 1,-1 0-1,1 0 0,-1-1 1,3 0-1,5 0 10,0-1 1,-1 0 0,1 0-1,12-6 1,-2-2-100,0-2 0,-2 0 0,1-1 1,-1-1-1,-1 0 0,-1-2 0,0 0 0,22-30 1,-37 46 80,0 0 0,0 0 1,0 0-1,0 0 0,0-1 0,0 1 1,0 0-1,0 0 0,0 0 1,1 0-1,-1 0 0,0 0 0,0-1 1,0 1-1,0 0 0,0 0 1,0 0-1,1 0 0,-1 0 0,0 0 1,0 0-1,0 0 0,0 0 1,0 0-1,1 0 0,-1 0 0,0 0 1,0 0-1,0 0 0,0 0 1,1 0-1,-1 0 0,0 0 0,0 0 1,0 0-1,0 0 0,1 0 1,-1 0-1,0 0 0,0 0 0,0 0 1,0 0-1,0 0 0,1 0 1,-1 1-1,0-1 0,0 0 0,0 0 1,0 0-1,0 0 0,0 0 1,0 0-1,0 0 0,1 1 0,-1-1 1,0 0-1,0 0 0,0 0 1,0 0-1,0 1 0,0-1 0,0 0 1,3 20-8,-3 39 605,-1-43-334,1-15-231,0 0 0,0 0 0,0 0 1,1-1-1,-1 1 0,0 0 0,0 0 1,0 0-1,1 0 0,-1 0 0,0-1 1,1 1-1,-1 0 0,1 0 0,-1-1 1,1 1-1,-1 0 0,1-1 0,-1 1 1,1 0-1,0-1 0,-1 1 0,1-1 1,0 1-1,0-1 0,1 1 0,27 2 455,-20-5-395,0 0-1,-1 0 1,1-1 0,13-5-1,37-26-87,-45 25-229,2-1-1,0 2 0,17-7 0,-32 15 234,-1 1 0,1-1 0,0 0-1,0 1 1,-1-1 0,1 1 0,0-1 0,-1 1-1,1 0 1,-1-1 0,1 1 0,0-1 0,-1 1-1,0 0 1,1 0 0,-1-1 0,1 1-1,-1 0 1,0 0 0,1-1 0,-1 1 0,0 0-1,0 0 1,0 0 0,0 0 0,1-1 0,-1 1-1,0 0 1,-1 0 0,1 0 0,0 0-1,0-1 1,-1 3 0,2 44 721,-2-37-540,1-9-156,0 0 0,0 0 0,0 0 0,0 0 0,-1-1 0,2 1 0,-1 0 0,0 0 0,0 0 0,0 0 0,0 0 0,0 0 0,1-1 0,-1 1 0,0 0 0,1 0 0,-1 0 0,1-1 0,-1 1 0,1 0 0,-1 0 0,1-1 0,-1 1 0,1-1 0,0 1 0,-1 0 0,1-1 0,0 1 0,-1-1 0,2 1 0,0-1-167,0 0 0,-1 0 0,1-1 0,0 1 0,-1 0 0,1-1-1,0 0 1,-1 1 0,1-1 0,-1 0 0,1 0 0,-1 1 0,1-1 0,-1-1 0,3-1 0,-3 2-602,1-1 0,0 1 1,-1 0-1,0-1 0,1 0 1,-1 1-1,0-1 1,0 0-1,0 0 0,0 0 1,0 1-1,1-4 0,2-12-8162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5.320"/>
    </inkml:context>
    <inkml:brush xml:id="br0">
      <inkml:brushProperty name="width" value="0.025" units="cm"/>
      <inkml:brushProperty name="height" value="0.025" units="cm"/>
    </inkml:brush>
  </inkml:definitions>
  <inkml:trace contextRef="#ctx0" brushRef="#br0">0 0 17777,'0'0'10442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5.913"/>
    </inkml:context>
    <inkml:brush xml:id="br0">
      <inkml:brushProperty name="width" value="0.025" units="cm"/>
      <inkml:brushProperty name="height" value="0.025" units="cm"/>
    </inkml:brush>
  </inkml:definitions>
  <inkml:trace contextRef="#ctx0" brushRef="#br0">151 140 13613,'0'0'2957,"-9"5"38,-8 4-1878,0 1-1,1 0 0,-16 13 1,27-19-822,0 0 1,0 1 0,0-1 0,0 1 0,1 0 0,0 1 0,0-1 0,0 1 0,1 0 0,-1 0 0,2 0 0,-1 0 0,0 0 0,-1 9 0,4-15-292,0 1 0,1-1 0,-1 1 0,0-1 0,0 1 0,1-1 0,-1 0 0,0 1 0,1-1 0,-1 1 0,0-1 0,1 0 0,-1 1 1,0-1-1,1 0 0,-1 0 0,1 1 0,-1-1 0,1 0 0,-1 0 0,1 1 0,-1-1 0,1 0 0,-1 0 0,1 0 0,-1 0 0,1 0 0,-1 0 1,1 0-1,-1 0 0,1 0 0,-1 0 0,1 0 0,-1 0 0,1 0 0,-1-1 0,1 1 0,-1 0 0,2-1 0,23-5 138,-14 0-311,0 0 0,-1-1-1,1 0 1,-1 0 0,-1-1 0,1-1 0,-1 1-1,-1-1 1,0-1 0,0 0 0,12-21 0,-12 18 130,-2 1 1,0-2 0,0 1 0,-1-1-1,0 1 1,-2-1 0,1-1-1,-2 1 1,2-29 0,-4 43 50,0 0 0,0 1 0,0-1 0,0 0 0,0 0 1,0 0-1,0 1 0,-1-1 0,1 0 0,0 0 0,0 0 0,0 0 0,0 1 0,0-1 0,-1 0 1,1 0-1,0 0 0,0 0 0,0 0 0,-1 1 0,1-1 0,0 0 0,0 0 0,0 0 0,-1 0 1,1 0-1,0 0 0,0 0 0,-1 0 0,1 0 0,0 0 0,0 0 0,-1 0 0,1 0 0,0 0 1,0 0-1,0 0 0,-1 0 0,1 0 0,0 0 0,0-1 0,0 1 0,-1 0 0,1 0 0,0 0 1,0 0-1,0 0 0,-1-1 0,1 1 0,0 0 0,0 0 0,0 0 0,0 0 0,0-1 1,0 1-1,-1 0 0,1 0 0,0 0 0,0-1 0,0 1 0,0 0 0,0 0 0,0-1 0,0 1 1,0 0-1,0 0 0,0 0 0,0-1 0,0 1 0,-13 15 374,3 7-57,0 0 0,2 1 0,1 0 0,0 1 0,2-1 0,0 1 0,-1 45 0,5-67-316,1 0 0,0 0 0,-1 0 1,1 0-1,0 0 0,0 0 0,1 0 0,-1 0 0,0-1 0,0 1 1,1 0-1,0 0 0,-1 0 0,1 0 0,0-1 0,0 1 1,0 0-1,0-1 0,0 1 0,0-1 0,0 1 0,0-1 0,1 1 1,-1-1-1,1 0 0,-1 0 0,1 1 0,-1-1 0,1 0 0,0-1 1,-1 1-1,1 0 0,0 0 0,0-1 0,0 1 0,0-1 1,-1 1-1,1-1 0,0 0 0,0 0 0,0 0 0,0 0 0,0 0 1,0 0-1,0-1 0,0 1 0,-1-1 0,3 0 0,5-1-46,1-1 0,-2 0 0,1-1 0,0 0 0,-1 0 0,1-1 0,-1 0 0,12-10 0,-14 10-22,0 0 0,0-1 0,-1 1 0,0-1 0,0 0 0,0-1 0,-1 1 0,0-1-1,0 0 1,-1 0 0,0 0 0,0 0 0,-1-1 0,1 1 0,0-9 0,-3 16 56,0 0-1,0-1 1,0 1 0,0 0-1,0 0 1,0 0 0,0 0-1,0-1 1,0 1 0,0 0-1,0 0 1,0 0 0,0 0-1,0-1 1,0 1 0,0 0-1,0 0 1,0 0 0,0 0-1,0 0 1,0-1 0,0 1-1,0 0 1,0 0 0,-1 0-1,1 0 1,0 0 0,0 0-1,0-1 1,0 1 0,0 0-1,0 0 1,-1 0 0,1 0-1,0 0 1,0 0 0,0 0-1,0 0 1,0 0 0,-1 0-1,1 0 1,0 0 0,0 0-1,0 0 1,0 0 0,-1 0-1,1 0 1,0 0 0,0 0-1,0 0 1,-1 0 0,-9 7 50,-7 12 34,17-19-85,-33 56 522,31-53-468,0 1 0,1-1 0,-1 1 0,1 0-1,0 0 1,0-1 0,0 1 0,0 0 0,1 0-1,-1 0 1,1 0 0,0 0 0,1 7 0,0-10-48,-1-1 1,1 0-1,-1 1 1,1-1 0,0 0-1,-1 0 1,1 1-1,-1-1 1,1 0-1,0 0 1,-1 0 0,1 0-1,0 0 1,-1 0-1,1 0 1,0 0-1,-1 0 1,1 0 0,0 0-1,-1 0 1,1-1-1,-1 1 1,1 0-1,0 0 1,-1-1-1,1 1 1,-1 0 0,1-1-1,-1 1 1,1-1-1,18-10 52,-6 1-282,0-1-1,21-24 0,-29 30 113,-1 0-1,0-1 1,0 0-1,0 0 1,0 0-1,-1-1 1,0 1-1,0-1 1,2-9-1,-42 91 119,35-69 131,0 0 0,1 0 0,-1 0 0,1 0 0,1 0 0,-1 1 1,1-1-1,0 0 0,1 10 0,0-15-103,-1 1 1,0-1-1,1 0 1,-1 0-1,1 0 1,-1 0-1,1 0 1,-1 0-1,1 0 1,0 0-1,-1-1 1,1 1-1,0 0 1,0 0-1,-1 0 0,1-1 1,0 1-1,0 0 1,0-1-1,0 1 1,2 0-1,0-1-22,-1 1-1,1-1 1,-1 0-1,1 0 1,0 0-1,-1 0 1,1 0-1,-1-1 0,1 1 1,-1-1-1,1 0 1,-1 0-1,5-2 1,4-2-186,0-1-1,0 0 1,-1-1 0,0 0 0,0-1-1,0 0 1,-1-1 0,0 1 0,-1-2-1,0 1 1,0-1 0,-1 0-1,6-13 1,-13 22-237,-1 4 182,-20 45 312,16-39 115,0 0 1,1 0-1,0 0 0,1 0 0,0 1 1,0 0-1,1 0 0,0-1 0,-1 20 1,3-28-195,1-1 1,-1 1-1,0-1 1,1 1-1,-1-1 1,0 0-1,1 1 1,-1-1-1,0 1 1,1-1-1,-1 0 1,1 1 0,-1-1-1,1 0 1,-1 0-1,1 1 1,-1-1-1,1 0 1,-1 0-1,1 0 1,-1 0-1,1 0 1,-1 1-1,1-1 1,-1 0 0,1 0-1,-1 0 1,1 0-1,-1-1 1,1 1-1,-1 0 1,1 0-1,0 0 1,-1 0-1,1-1 1,21-6-409,-10-3-1033,0 0-1,-1 0 0,-1-1 1,0 0-1,0-1 1,-1 0-1,-1-1 0,0 1 1,7-17-1,9-20-4963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6.411"/>
    </inkml:context>
    <inkml:brush xml:id="br0">
      <inkml:brushProperty name="width" value="0.025" units="cm"/>
      <inkml:brushProperty name="height" value="0.025" units="cm"/>
    </inkml:brush>
  </inkml:definitions>
  <inkml:trace contextRef="#ctx0" brushRef="#br0">85 0 17489,'0'0'2770,"-6"12"321,-3 5-2453,0 2 0,1-1 0,1 1 0,0 1 0,2-1 0,0 1 0,-3 40 0,8-46-782,1-1 1,0 1-1,1-1 1,1 1 0,0-1-1,9 23 1,-10-12 546,-4-21 357,-2-14-551,0-9-208,4 13-4,-1 0 0,0 1 1,-1-1-1,0 0 0,0 0 0,0 1 1,-1-1-1,1 1 0,-8-11 0,10 17 4,0 0 0,0 0-1,0 0 1,0 0 0,0 0-1,0 0 1,-1-1 0,1 1 0,0 0-1,0 0 1,0 0 0,0 0-1,0 0 1,-1 0 0,1 0 0,0 0-1,0 0 1,0 0 0,0 0-1,-1 0 1,1 0 0,0 0-1,0 0 1,0 0 0,0 0 0,-1 0-1,1 0 1,0 0 0,0 0-1,0 0 1,0 0 0,-1 0 0,1 0-1,0 0 1,0 0 0,0 1-1,0-1 1,0 0 0,0 0-1,-1 0 1,1 0 0,0 0 0,0 0-1,0 1 1,0-1 0,0 0-1,0 0 1,0 0 0,0 0 0,0 0-1,0 1 1,-4 13 88,6 16 116,-1-28-180,0 0-1,1 0 1,-1 0-1,0 0 0,1 0 1,-1-1-1,1 1 1,0 0-1,0-1 0,0 0 1,-1 1-1,1-1 1,0 0-1,0 0 1,1 0-1,-1 0 0,0 0 1,0-1-1,0 1 1,1 0-1,-1-1 1,0 0-1,1 0 0,-1 1 1,0-1-1,1-1 1,-1 1-1,0 0 1,0-1-1,1 1 0,-1-1 1,4-1-1,2 0 10,0-1 0,-1 0 0,1 0 0,-1-1-1,0 0 1,0 0 0,0-1 0,7-5 0,-6 2-22,0 0 0,-1 0 0,0-1 0,0 1 0,-1-2 0,0 1 0,5-11 0,-24 54 244,7-17 55,-1-1 0,2 1 1,0 0-1,1 1 0,1-1 0,-2 26 0,6-42-311,-1-1 1,0 1-1,0-1 1,0 0-1,0 1 0,0-1 1,1 0-1,-1 1 1,0-1-1,0 0 0,1 1 1,-1-1-1,0 0 1,0 0-1,1 1 0,-1-1 1,0 0-1,1 0 1,-1 1-1,0-1 0,1 0 1,-1 0-1,0 0 1,1 0-1,-1 0 0,1 1 1,-1-1-1,0 0 1,1 0-1,-1 0 0,1 0 1,-1 0-1,0 0 1,1 0-1,-1-1 0,1 1 1,-1 0-1,0 0 1,1 0-1,-1 0 0,0 0 1,1 0-1,-1-1 1,0 1-1,1 0 1,-1 0-1,0-1 0,1 1 1,-1 0-1,20-13-100,4-21-2312,-19 24 473,-1 0 0,0 0 0,0 0 0,2-12-1,0-14-6371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6.799"/>
    </inkml:context>
    <inkml:brush xml:id="br0">
      <inkml:brushProperty name="width" value="0.025" units="cm"/>
      <inkml:brushProperty name="height" value="0.025" units="cm"/>
    </inkml:brush>
  </inkml:definitions>
  <inkml:trace contextRef="#ctx0" brushRef="#br0">33 1 19186,'0'0'6310,"-30"48"-4612,27-35-705,3 1-801,4-8-128,13-4-1537,4-2-2211,4 0-288,-2-8 865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7.139"/>
    </inkml:context>
    <inkml:brush xml:id="br0">
      <inkml:brushProperty name="width" value="0.025" units="cm"/>
      <inkml:brushProperty name="height" value="0.025" units="cm"/>
    </inkml:brush>
  </inkml:definitions>
  <inkml:trace contextRef="#ctx0" brushRef="#br0">102 0 8776,'0'0'9124,"-6"10"-5884,-31 70-455,34-71-2318,0-1 1,0 0-1,1 1 0,0 0 0,1-1 1,0 1-1,0 0 0,1 0 0,1 14 1,1-20-553,-1 0 0,1 0 0,0 0 0,0-1 0,0 1 0,0-1 0,1 1 0,-1-1 0,1 0 0,-1 0 0,1 0 0,0 0 0,0-1 0,0 1 0,0-1 0,0 1 0,0-1 0,0 0 0,6 1 0,-4-1-146,0 1 1,0 1-1,0-1 0,0 1 0,-1-1 0,7 6 1,-8-4 366,0 0 1,0 0-1,0 1 1,0 0-1,-1-1 1,1 1 0,-1 0-1,0 0 1,-1 0-1,1 0 1,-1 1-1,0-1 1,-1 0 0,1 0-1,-1 1 1,0-1-1,0 0 1,-1 1-1,1-1 1,-1 0 0,-3 8-1,2-2 266,-1-1-1,-1 0 1,0 0-1,0 0 1,-1 0-1,-1-1 1,1 0-1,-1 0 1,-12 13 0,16-19-380,0-1-1,0 1 1,0-1 0,-1 0 0,1 0 0,-1 0 0,1 0 0,-1-1 0,0 1 0,0 0 0,0-1 0,0 0 0,0 0 0,0 0 0,0 0 0,0 0 0,0-1 0,0 1 0,-1-1 0,1 0 0,0 0 0,-5-1 0,6 0-24,-1 0-1,1 0 1,0-1 0,0 1 0,0-1 0,0 1 0,0-1 0,0 0 0,0 0 0,0 0 0,1 0-1,-1 0 1,1 0 0,0-1 0,-1 1 0,1 0 0,0-1 0,0 1 0,1-1 0,-1 1 0,0-1-1,1 1 1,0-1 0,-1 1 0,1-1 0,0-5 0,0 1-46,-1 0 1,1 0-1,0 0 0,0 0 1,1-1-1,0 1 0,0 0 0,1 0 1,0 0-1,0 0 0,0 1 1,1-1-1,0 0 0,0 1 1,1 0-1,0 0 0,0 0 1,0 0-1,1 1 0,0 0 0,0-1 1,0 2-1,1-1 0,0 1 1,0 0-1,0 0 0,0 0 1,0 1-1,11-4 0,32-13-4,13-4-2900,-53 19 1083,0 0 1,0 0-1,0-1 0,10-8 1,10-15-16176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1.846"/>
    </inkml:context>
    <inkml:brush xml:id="br0">
      <inkml:brushProperty name="width" value="0.025" units="cm"/>
      <inkml:brushProperty name="height" value="0.025" units="cm"/>
    </inkml:brush>
  </inkml:definitions>
  <inkml:trace contextRef="#ctx0" brushRef="#br0">3 114 11018,'0'0'10672,"1"9"-9845,-3 29-97,1-18-281,0 0-1,2 0 1,0 1 0,5 27 0,-6-46-402,1-1 1,-1 1 0,1 0-1,-1-1 1,1 1 0,0-1-1,0 1 1,0-1-1,0 1 1,0-1 0,0 0-1,0 1 1,0-1 0,0 0-1,1 0 1,-1 0-1,0 0 1,1 0 0,-1 0-1,1 0 1,-1 0 0,1-1-1,0 1 1,-1-1-1,1 1 1,0-1 0,-1 1-1,1-1 1,0 0 0,-1 0-1,1 0 1,0 0-1,-1 0 1,1 0 0,0-1-1,0 1 1,-1 0 0,1-1-1,0 1 1,-1-1-1,1 0 1,-1 1 0,1-1-1,-1 0 1,3-2 0,5-2 72,0-1 0,0 0 0,-1-1 0,0 0 1,0 0-1,7-8 0,-7 6-90,0 1 0,0-2 0,-1 1 0,-1-1 1,0 0-1,0 0 0,-1 0 0,0-1 0,0 0 0,-2 0 0,1 0 0,-1 0 1,2-21-1,-5 32-25,0 0 0,0 0 0,0 0 0,0 0 0,0 1 0,0-1 0,0 0 0,0 0 0,-1 0 0,1 0 1,0 0-1,0 0 0,0 0 0,0 0 0,0 0 0,0 0 0,0 0 0,0 0 0,0 0 0,0 0 0,0 0 0,-1 0 1,1 0-1,0 0 0,0 0 0,0 0 0,0 0 0,0 0 0,0 0 0,0 0 0,0 0 0,0 0 0,0 0 0,0 0 0,-1-1 1,1 1-1,0 0 0,0 0 0,0 0 0,0 0 0,0 0 0,0 0 0,0 0 0,0 0 0,0 0 0,0 0 0,0 0 0,0 0 1,0 0-1,0-1 0,0 1 0,0 0 0,0 0 0,0 0 0,0 0 0,0 0 0,0 0 0,0 0 0,0 0 0,0 0 0,0 0 1,0-1-1,0 1 0,0 0 0,-7 10 73,-5 14-22,-3 52 199,15-70-193,-1 0-1,1 1 0,0-1 0,0 0 1,1 1-1,-1-1 0,2 0 0,-1 0 1,1 1-1,2 5 0,-3-10-21,1 0 0,-1 0 0,1 0 0,0 0 0,0-1 0,0 1 0,0 0 0,0-1 0,0 0 0,0 1 0,0-1 0,0 0 1,1 0-1,-1 0 0,0 0 0,1-1 0,-1 1 0,1-1 0,-1 1 0,1-1 0,-1 0 0,1 0 0,-1 0 0,1 0 0,-1 0 0,1-1 0,-1 1 0,1-1 0,-1 0 0,0 0 0,4-1 0,2-1 12,-1 0 1,1 0-1,-1 0 0,0-1 0,0 0 0,0-1 1,-1 1-1,11-11 0,-11 9-28,-1-1 0,0 0 0,0 0 0,0 0 0,-1-1 0,0 1 0,0-1 0,-1 0 0,0 0 0,-1 0 0,0-1 0,0 1 0,0 0 0,-1-1 0,-1 1 0,1-1 0,-2-8 0,1 16-23,0 1-1,0 0 0,0 0 0,0 0 0,0 0 0,-1 0 0,1 0 0,0-1 0,0 1 0,0 0 0,0 0 0,-1 0 0,1 0 0,0 0 0,0 0 0,0 0 1,-1 0-1,1 0 0,0 0 0,0 0 0,0 0 0,-1 0 0,1 0 0,0 0 0,0 0 0,0 0 0,0 0 0,-1 0 0,1 0 0,0 0 0,0 0 0,0 1 1,0-1-1,-1 0 0,1 0 0,0 0 0,0 0 0,0 0 0,0 0 0,0 1 0,-1-1 0,1 0 0,0 0 0,0 0 0,0 0 0,0 1 0,0-1 1,0 0-1,0 0 0,0 0 0,0 0 0,0 1 0,0-1 0,0 0 0,0 0 0,0 0 0,0 1 0,0-1 0,0 0 0,0 0 0,-7 13-73,6-11 79,1 0 0,0 0-1,-1 0 1,1 0 0,0-1 0,0 1 0,1 0 0,-1 0-1,0 0 1,1 0 0,-1-1 0,1 1 0,-1 0-1,1 0 1,0-1 0,-1 1 0,1-1 0,0 1 0,0 0-1,1-1 1,-1 0 0,0 1 0,0-1 0,3 3 0,-2-4-1,-1 1 1,1-1-1,-1 1 1,1-1 0,0 1-1,-1-1 1,1 0 0,-1 0-1,1 0 1,0 0 0,-1 0-1,1 0 1,-1 0 0,1 0-1,0-1 1,-1 1 0,1-1-1,-1 1 1,1-1 0,-1 1-1,1-1 1,-1 0-1,0 0 1,1 0 0,-1 0-1,0 0 1,0 0 0,1 0-1,1-3 1,0 1-6,0-1 0,0 1 0,0-1 0,-1 0 0,1 0 0,-1 0 0,0-1 0,0 1 0,0 0 0,-1-1 0,0 1 0,1-1 0,-2 0 0,1 1 0,0-1 0,-1 0 0,0-7 0,-3 26 0,-1 23 0,4-36 0,0 0 0,0 0 0,0 0 0,0 0 0,1 0 0,-1 0 0,0 0 0,1 0 0,-1-1 0,0 1 0,1 0 0,-1 0 0,1 0 0,-1-1 0,1 1 0,-1 0 0,1 0 0,0-1 0,-1 1 0,1-1 0,0 1 0,-1 0 0,1-1 0,0 1 0,0-1 0,0 0 0,0 1 0,-1-1 0,1 0 0,0 1 0,0-1 0,0 0 0,0 0 0,2 0 0,2 1 0,0-1 0,1 0 0,-1 0 0,0-1 0,1 1 0,-1-1 0,0-1 0,1 1 0,-1-1 0,0 1 0,0-2 0,0 1 0,-1 0 0,1-1 0,0 0 0,-1 0 0,0 0 0,6-6 0,-10 9-1,1 1 0,0-1 0,-1 0-1,1 0 1,-1 0 0,1 0 0,0 1 0,-1-1 0,1 0 0,-1 1-1,1-1 1,-1 0 0,1 1 0,-1-1 0,1 1 0,-1-1 0,0 1 0,1-1-1,-1 1 1,1-1 0,-1 1 0,0-1 0,0 1 0,1 0 0,-1-1-1,0 1 1,0-1 0,0 1 0,1 0 0,-1-1 0,0 1 0,0 0-1,0-1 1,0 1 0,0 0 0,-1-1 0,1 1 0,0-1 0,0 1-1,0 0 1,0 0 0,0 0-1,0 0 1,1 0-1,-1 0 0,0 0 1,0 0-1,0 0 1,0 0-1,0 0 1,0-1-1,-1 1 1,1 0-1,0 0 0,0 0 1,-1 0-1,1 0 1,0 0-1,-1-1 1,1 1-1,-1 0 0,1 0 1,-1 0-1,1-1 1,-1 1-1,0 0 1,1-1-1,-1 1 0,0-1 1,0 1-1,1-1 1,-1 1-1,0-1 1,0 1-1,-1 0 1,1-5-339,0 0 0,0 0 0,0 1 1,1-1-1,-1 0 0,1 0 1,0 0-1,0 0 0,1-5 1,-1 8 287,1-7-371,1 0 1,-1-1-1,1 1 0,5-12 1,-4 13 262,0-1 1,-1 1 0,0-1-1,0 0 1,0-14 629,-10 54 1313,2-6-1203,0-1 1,2 1-1,1-1 0,1 1 0,2 46 0,0-70-569,0 0 0,0 0 0,1 0 1,-1-1-1,0 1 0,1 0 0,-1 0 0,1-1 0,-1 1 1,1 0-1,0-1 0,0 1 0,-1 0 0,3 1 0,-3-3-1,0 0-1,1 1 0,0-1 0,-1 0 0,1 1 0,-1-1 0,1 0 0,-1 0 0,1 1 0,-1-1 0,1 0 0,0 0 0,-1 0 0,1 0 0,0 0 0,-1 0 0,1 0 0,-1 0 0,1 0 0,0 0 0,-1 0 0,1 0 0,-1 0 0,1-1 0,0 1 0,0 0 0,2-2 20,1 0-1,-1-1 1,0 1 0,0-1-1,0 1 1,0-1-1,-1 0 1,1 0 0,-1 0-1,3-5 1,6-8-29,-2-1 0,-1-1 0,0 1 0,-1-2 0,9-34 0,-16 52-12,0 0-1,1 0 1,-1 0-1,0 1 1,0-1-1,1 0 1,-1 0-1,0 0 1,1 1-1,-1-1 1,1 0-1,-1 0 1,1 1-1,-1-1 1,1 1-1,0-1 1,-1 0-1,1 1 1,0-1-1,0 1 1,-1-1-1,1 1 1,0 0-1,0-1 1,0 1-1,-1 0 1,1 0-1,0-1 1,0 1-1,0 0 1,0 0-1,0 0 1,-1 0-1,1 0 1,0 0-1,0 0 1,0 0-1,0 1 1,0-1-1,-1 0 1,1 0-1,0 1 1,0-1-1,0 0 1,-1 1-1,1-1 1,0 1-1,-1-1 1,1 1-1,0 0 1,-1-1-1,1 1 1,0-1-1,0 2 1,3 1-83,0 1 0,0 0 0,0 0 0,0 0 0,-1 0 0,1 0 0,3 8 0,-4-3 138,0 0 1,-1 1-1,0-1 0,-1 0 0,0 1 0,0-1 0,-1 1 1,0-1-1,-1 1 0,0-1 0,-4 17 0,5-26 53,0-44 604,-3-104-594,6 147-130,-1 0 0,1 0 1,0 0-1,-1 0 0,1 0 0,0 1 0,0 0 0,0-1 0,-1 1 0,1 0 0,0 0 0,0 1 0,3 0 0,2-1-73,4 0-686,37 1-290,-29-7-2100,-19 6 2834,0-1-1,-1 1 0,1-1 0,0 1 0,-1 0 0,1-1 0,-1 1 0,1-1 0,-1 1 1,1-1-1,-1 0 0,1 1 0,-1-1 0,0 1 0,1-1 0,-1 0 0,0 1 0,1-1 0,-1 0 1,0-1-1,1-11-6862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172"/>
    </inkml:context>
    <inkml:brush xml:id="br0">
      <inkml:brushProperty name="width" value="0.025" units="cm"/>
      <inkml:brushProperty name="height" value="0.025" units="cm"/>
    </inkml:brush>
  </inkml:definitions>
  <inkml:trace contextRef="#ctx0" brushRef="#br0">13 1 20467,'-7'0'1922,"1"0"3876,7 0-5862,11 0-641,1 0-2210,1 0-2178,-3 0-5413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547"/>
    </inkml:context>
    <inkml:brush xml:id="br0">
      <inkml:brushProperty name="width" value="0.025" units="cm"/>
      <inkml:brushProperty name="height" value="0.025" units="cm"/>
    </inkml:brush>
  </inkml:definitions>
  <inkml:trace contextRef="#ctx0" brushRef="#br0">4 0 16015,'0'0'13341,"0"9"-12754,-1 10-266,0-8-122,0-1-1,1 1 1,0-1-1,0 1 1,1-1-1,1 1 1,0-1-1,0 0 1,8 20-1,-9-29-193,-1 0 0,1 0-1,0 0 1,0 0 0,0 0-1,0 0 1,0 0 0,0 0-1,0 0 1,0-1 0,0 1-1,0 0 1,1-1 0,-1 1-1,0-1 1,1 1 0,-1-1 0,0 0-1,0 1 1,1-1 0,-1 0-1,1 0 1,1 0 0,0-1 12,0 1 1,0-1-1,0 0 0,0 0 1,0 0-1,0 0 1,0 0-1,0-1 1,4-2-1,4-4 41,0-1 0,-1 0-1,14-16 1,33-44-58,-54 114-128,-9 69 256,6-114-149,0 1 0,1-1 0,-1 0 0,0 0 0,0 1 0,0-1 0,0 0 0,1 0 0,-1 0 0,0 0 0,0 1 0,0-1 0,1 0 0,-1 0 0,0 0 0,0 0 0,1 0 0,-1 0 0,0 1 0,0-1 0,1 0 0,-1 0 0,0 0 0,0 0 0,1 0 0,-1 0 0,0 0 0,0 0 0,1 0 0,-1 0 0,0 0 0,0 0 0,1-1 0,-1 1 0,0 0 0,0 0 0,1 0 0,-1 0 0,0 0 0,0 0 0,1-1 0,-1 1 0,0 0 0,0 0 0,0 0 0,0 0 0,1-1 0,-1 1 0,0 0 0,0 0 0,0-1 0,0 1 0,0 0 0,0 0 0,1-1 0,12-11-2972,-5-17-9312,-5 10-497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7.582"/>
    </inkml:context>
    <inkml:brush xml:id="br0">
      <inkml:brushProperty name="width" value="0.025" units="cm"/>
      <inkml:brushProperty name="height" value="0.025" units="cm"/>
    </inkml:brush>
  </inkml:definitions>
  <inkml:trace contextRef="#ctx0" brushRef="#br0">0 57 7976,'0'0'17942,"2"11"-17440,1 7-118,1 0 1,11 29-1,-14-44-362,0 1 0,1 0-1,-1-1 1,0 1 0,1-1 0,0 0 0,0 0-1,0 1 1,0-1 0,1 0 0,-1-1 0,1 1-1,-1 0 1,1-1 0,0 1 0,0-1-1,0 0 1,1 0 0,-1 0 0,0-1 0,1 1-1,-1-1 1,7 2 0,-8-3 3,1-1 0,-1 0-1,0 0 1,1 0 0,-1 0 0,0 0 0,0 0-1,0 0 1,0-1 0,0 1 0,0-1 0,0 0-1,0 1 1,-1-1 0,1 0 0,-1 0 0,1 0-1,-1 0 1,0 0 0,1 0 0,-1-1 0,0 1-1,-1 0 1,1-1 0,1-3 0,16-69 667,-17 67-662,5-78 968,-5 107-891,1 0-1,1 0 1,1 0 0,7 26 0,-11-47-91,0 1 1,0-1 0,0 0 0,0 1-1,1-1 1,-1 1 0,0-1-1,0 0 1,0 1 0,0-1 0,0 0-1,0 1 1,1-1 0,-1 0 0,0 0-1,0 1 1,0-1 0,1 0-1,-1 1 1,0-1 0,1 0 0,-1 0-1,0 0 1,0 1 0,1-1 0,-1 0-1,0 0 1,1 0 0,-1 0 0,0 1-1,1-1 1,-1 0 0,1 0-1,-1 0 1,0 0 0,1 0 0,-1 0-1,1 0 1,11-10 560,-12 9-600,1 1 0,-1-1 0,0 0 0,0 1 0,1-1 0,-1 1 0,1-1 0,-1 1 0,0-1 0,1 1 0,-1-1 0,1 1 0,-1-1 0,1 1 0,-1-1 0,1 1 0,0 0 0,-1-1 0,1 1 0,0 0 0,-1 0 0,1-1 0,-1 1 0,1 0 0,0 0 0,-1 0 0,1 0 0,0 0 0,0 0 0,-1 0 0,1 0 0,0 0 0,-1 0 0,1 0 0,0 1 0,-1-1 0,1 0 0,-1 0 0,1 1 0,0-1 0,-1 0 0,1 1 0,-1-1 0,1 0 0,0 1-1,10 20-3310,2 4-5572,-7-17 231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888"/>
    </inkml:context>
    <inkml:brush xml:id="br0">
      <inkml:brushProperty name="width" value="0.025" units="cm"/>
      <inkml:brushProperty name="height" value="0.025" units="cm"/>
    </inkml:brush>
  </inkml:definitions>
  <inkml:trace contextRef="#ctx0" brushRef="#br0">0 80 17136,'0'0'7068,"0"9"-5386,0-6-1540,0-1 0,1 1 0,-1 0-1,0 0 1,1 0 0,-1-1 0,1 1 0,0 0 0,0 0 0,0-1 0,3 5 0,-3-5-71,1-1 0,-1 0 0,1 0 0,0 0 1,-1 0-1,1 0 0,0 0 0,-1 0 0,1-1 1,0 1-1,0-1 0,0 1 0,0-1 0,0 0 0,-1 0 1,1 0-1,0 0 0,0 0 0,0 0 0,0 0 0,0 0 1,0-1-1,0 1 0,-1-1 0,1 1 0,2-2 1,3-1-33,-1 0 0,1 0 1,-1-1-1,1 1 1,-1-2-1,-1 1 0,1-1 1,0 1-1,7-10 1,-11 12-14,1-1 0,-1 1 0,0 0 0,0-1 0,0 0 0,0 1 0,0-1 0,-1 0 0,0 0 1,1 0-1,-1 0 0,0 0 0,0 0 0,0 0 0,-1 0 0,1 0 0,-1-1 0,0 1 0,0 0 0,0 0 1,0-1-1,0 1 0,-1 0 0,-1-4 0,2 6-23,-1 0 0,1 1 1,-1-1-1,0 0 0,0 1 0,1-1 1,-1 1-1,0-1 0,0 1 0,0 0 1,0-1-1,1 1 0,-1 0 0,0-1 1,0 1-1,0 0 0,0 0 0,0 0 0,0 0 1,0 0-1,0 0 0,0 0 0,0 0 1,0 0-1,0 1 0,1-1 0,-3 1 1,-24 10-122,20-3 139,0-1-1,1 1 0,0 1 0,1-1 1,-1 1-1,1 0 0,1 0 1,0 0-1,0 1 0,1-1 0,0 1 1,1 0-1,0 0 0,1 0 1,0 0-1,0 1 0,1-1 0,0 0 1,3 14-1,-3-23-22,1 1-1,0-1 1,0 1-1,1-1 1,-1 1-1,0-1 1,0 0 0,1 0-1,-1 1 1,0-1-1,1 0 1,-1 0 0,1-1-1,-1 1 1,1 0-1,0 0 1,-1-1-1,1 1 1,0-1 0,0 1-1,-1-1 1,1 0-1,0 0 1,0 0 0,0 0-1,-1 0 1,1 0-1,0 0 1,1-1-1,4 1-262,-1-1-1,0 0 0,1-1 0,-1 1 0,0-1 0,0 0 0,6-3 1,-2-1-722,-1 0 0,-1-1 1,1 1-1,-1-1 1,0-1-1,6-8 0,20-32-7609,-16 15-2012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3.527"/>
    </inkml:context>
    <inkml:brush xml:id="br0">
      <inkml:brushProperty name="width" value="0.025" units="cm"/>
      <inkml:brushProperty name="height" value="0.025" units="cm"/>
    </inkml:brush>
  </inkml:definitions>
  <inkml:trace contextRef="#ctx0" brushRef="#br0">56 0 12172,'0'0'8637,"-7"11"-7463,1 0-570,0 1 0,0-1 0,1 1 0,1 1 0,0-1-1,0 1 1,1-1 0,-1 17 0,0 7 1063,1 0 1,5 66-1,-2-100-1661,0-1-1,0 0 1,1 1 0,-1-1-1,0 1 1,0-1 0,1 0-1,-1 1 1,1-1 0,-1 0-1,1 1 1,-1-1 0,1 0-1,0 0 1,0 0 0,0 0 0,0 1-1,-1-1 1,1 0 0,1 0-1,-1-1 1,0 1 0,0 0-1,0 0 1,0 0 0,1-1-1,-1 1 1,0-1 0,1 1-1,-1-1 1,0 1 0,1-1-1,-1 0 1,0 0 0,1 0-1,-1 0 1,1 0 0,-1 0-1,0 0 1,1 0 0,-1 0-1,1-1 1,-1 1 0,0 0-1,1-1 1,-1 1 0,0-1 0,0 0-1,1 1 1,1-2 0,5-3 3,1 1 1,-1-2-1,0 1 1,0-1-1,13-12 1,4-14-125,-21 26 80,0 0 1,0 0-1,1 1 0,0-1 1,0 1-1,8-6 0,-11 64-55,-2-51 101,0 1 1,0-1 0,0 1 0,0 0 0,0-1-1,0 1 1,1-1 0,0 1 0,-1-1 0,1 1 0,0-1-1,0 0 1,0 1 0,0-1 0,1 0 0,-1 0 0,1 0-1,-1 0 1,1 0 0,2 3 0,-2-4-3,1-1 0,-1 1 0,1 0 0,-1 0 0,1-1 0,-1 0 1,1 1-1,0-1 0,-1 0 0,1 0 0,-1 0 0,1-1 0,0 1 0,-1-1 0,1 1 0,-1-1 1,1 0-1,-1 0 0,0 0 0,1 0 0,2-2 0,5-3-50,-1 0 1,1 0-1,-1-1 1,11-10-1,23-16-108,-43 33 141,0 1 0,1 0 0,-1-1 0,1 1 0,-1-1 0,0 1 0,1 0 0,-1-1 0,0 1 1,1-1-1,-1 1 0,0 0 0,0 0 0,0-1 0,0 1 0,0 0 0,0-1 0,0 1 0,0 0 0,0-1 1,0 1-1,0 0 0,0-1 0,0 1 0,0 0 0,-1-1 0,1 2 0,-3 25 267,2-25-251,1 0-1,-1 0 1,1 0-1,0 0 1,0 0 0,0 0-1,0 0 1,0 1-1,1-1 1,-1 0 0,1 0-1,0 3 1,0-4-4,-1-1 0,1 1 0,-1 0 0,0-1 0,1 1 0,-1-1 1,1 1-1,0-1 0,-1 1 0,1-1 0,-1 1 0,1-1 0,0 0 0,-1 1 0,1-1 1,0 0-1,-1 0 0,1 1 0,0-1 0,0 0 0,-1 0 0,1 0 0,0 0 0,0 0 1,4-1 6,0 0 0,-1 0 1,1 0-1,-1-1 0,1 1 1,-1-1-1,0 0 0,0-1 1,7-3-1,16-17-5,-23 19-9,0 0-1,0 0 1,0 1 0,1-1 0,-1 1 0,1 0 0,0 1 0,0-1-1,0 1 1,0-1 0,10-1 0,-12 43 35,-3-38-170,0 1 0,0 0 0,0 0 0,0 0 0,0 0 0,0 0 0,0 0 0,1-1 0,-1 1 0,1 0 0,-1 0 0,1 0 0,0-1 0,-1 1 0,1 0 0,0-1 0,0 1 0,0-1 0,1 1 0,-1-1 0,2 2 0,-1-2-97,-1-1 0,1 0 0,0 0 0,0 0 0,-1 0 0,1 0 0,0 0 0,0 0 0,-1-1 0,1 1 0,0 0 0,-1-1 1,1 0-1,0 1 0,-1-1 0,1 0 0,-1 0 0,1 0 0,-1 0 0,1 0 0,-1 0 0,0 0 0,2-2 0,12-9-5680,-3-1-1308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3.976"/>
    </inkml:context>
    <inkml:brush xml:id="br0">
      <inkml:brushProperty name="width" value="0.025" units="cm"/>
      <inkml:brushProperty name="height" value="0.025" units="cm"/>
    </inkml:brush>
  </inkml:definitions>
  <inkml:trace contextRef="#ctx0" brushRef="#br0">10 83 15567,'0'0'12027,"9"-2"-11685,47-24-162,-53 25-127,0-1 0,0 0 0,0 0 0,0 0 0,0 0 0,-1-1 0,1 1-1,-1-1 1,1 0 0,-1 1 0,0-1 0,0 0 0,0 0 0,-1 0-1,1-1 1,-1 1 0,0 0 0,2-5 0,-5 8 20,1 0 0,0-1 1,0 1-1,0 0 0,-1 0 0,1 0 1,0 1-1,0-1 0,0 0 0,-1 0 1,1 1-1,0-1 0,0 1 0,0-1 1,0 1-1,0-1 0,-2 2 0,-6 4-13,0 1 0,1 0 0,-1 1 0,1 0 0,-10 15-1,14-19 68,0 1 0,0 0-1,1 1 1,0-1 0,0 1-1,0-1 1,1 1 0,0 0 0,0 0-1,0 0 1,-1 11 0,3-16-121,0-1 0,0 1 1,0-1-1,0 1 1,0-1-1,1 1 1,-1-1-1,0 1 1,0-1-1,0 0 1,1 1-1,-1-1 0,0 1 1,0-1-1,1 0 1,-1 1-1,0-1 1,1 0-1,-1 1 1,0-1-1,1 0 1,-1 0-1,0 1 0,1-1 1,-1 0-1,1 0 1,-1 0-1,1 1 1,-1-1-1,1 0 1,-1 0-1,1 0 1,23-1 145,20-14-395,-13-7-858,-25 16 939,1 1-1,0 0 1,0 0 0,0 1-1,0 0 1,1 0 0,0 0-1,16-4 1,-23 10 288,-1-1 1,1 1-1,0-1 0,0 1 1,-1-1-1,1 1 0,-1 0 1,1-1-1,-1 1 1,0 0-1,0-1 0,1 1 1,-1 0-1,-1-1 0,1 4 1,4 22 595,-2-25-715,0 0-1,0-1 1,0 1-1,0 0 1,0-1 0,0 1-1,0-1 1,1 0 0,-1 0-1,1 0 1,-1 0 0,1 0-1,-1 0 1,1-1 0,-1 1-1,1-1 1,-1 0 0,1 0-1,0 0 1,-1 0-1,1 0 1,0-1 0,-1 1-1,5-2 1,65-18-127,-70 19 111,28-6-680,4-2-3645,-34 4-4886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4.709"/>
    </inkml:context>
    <inkml:brush xml:id="br0">
      <inkml:brushProperty name="width" value="0.025" units="cm"/>
      <inkml:brushProperty name="height" value="0.025" units="cm"/>
    </inkml:brush>
  </inkml:definitions>
  <inkml:trace contextRef="#ctx0" brushRef="#br0">158 194 10634,'0'0'1132,"1"-8"3699,0-1-4531,0 4 363,-1 1 0,1-1 0,-1 0 0,0 0 0,0 0 0,0 0 0,-1 0 0,-1-5 0,2 9-511,-1 0-1,0 0 1,0-1-1,1 1 1,-1 0-1,0 0 1,0 0-1,0 0 1,0 0-1,-1 0 1,1 0-1,0 0 1,0 0-1,0 0 1,-1 1-1,1-1 1,-1 0-1,1 1 1,0 0-1,-1-1 1,1 1-1,-1 0 1,1-1-1,-1 1 1,1 0-1,-1 0 1,1 0-1,-1 0 1,1 1-1,0-1 1,-1 0-1,1 1 1,-1-1-1,1 1 1,-1-1-1,0 1 1,-5 3-74,-1-1 0,2 1 0,-1 0 0,0 0 0,1 0 0,0 1 0,0 0 0,0 1-1,1-1 1,0 1 0,0 0 0,0 0 0,0 1 0,1-1 0,1 1 0,-1 0 0,1 0 0,0 0 0,0 1 0,1-1 0,0 1 0,-1 11 0,3-18-76,0-1-1,-1 0 0,1 1 1,0-1-1,0 1 0,1-1 1,-1 0-1,0 1 0,0-1 1,0 1-1,0-1 0,0 1 1,0-1-1,0 0 0,1 1 1,-1-1-1,0 0 0,0 1 1,1-1-1,-1 0 0,0 1 1,0-1-1,1 0 0,-1 1 1,0-1-1,1 0 0,-1 0 1,0 1-1,1-1 0,-1 0 1,1 0-1,-1 0 0,0 0 1,1 0-1,0 1 0,20-4 95,19-15 123,-15 0-343,-1-2-1,23-23 1,-40 37 84,-1-1 0,1-1 0,-1 1 1,-1-1-1,1 0 0,-1 0 0,-1-1 0,1 0 0,-1 1 1,4-18-1,-11 35 38,-2 5 100,1-1 0,0 1 0,-4 24 0,8-33-43,-1 1 1,1 0 0,0-1 0,1 1 0,-1 0 0,1 0 0,3 9 0,-3-13-41,-1-1 0,1 1 0,1-1 0,-1 1 0,0-1 0,0 0 0,0 0 0,1 1 0,-1-1 0,1 0 0,-1 0 0,1-1 0,-1 1-1,1 0 1,-1 0 0,1-1 0,0 1 0,-1-1 0,1 1 0,0-1 0,0 0 0,-1 0 0,1 1 0,0-1 0,0-1 0,-1 1 0,1 0 0,0 0 0,2-1 0,3 0-97,1-1 0,0 0 0,0-1 0,0 1-1,-1-2 1,0 1 0,1-1 0,-1 0-1,0 0 1,-1-1 0,1 0 0,-1 0 0,0 0-1,8-11 1,-5 7-908,-2-1 0,1 0-1,9-19 1,-12 21-464,-1-1 0,-1 0 0,1 0-1,3-17 1,-2-16-5523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5.425"/>
    </inkml:context>
    <inkml:brush xml:id="br0">
      <inkml:brushProperty name="width" value="0.025" units="cm"/>
      <inkml:brushProperty name="height" value="0.025" units="cm"/>
    </inkml:brush>
  </inkml:definitions>
  <inkml:trace contextRef="#ctx0" brushRef="#br0">20 68 10025,'0'0'16533,"1"-7"-15892,1 1-481,-1 1-1,0-1 1,0 1-1,0-1 1,0 1-1,-1-1 1,0 0 0,-2-9-1,1 108 786,-1-67-351,0 0-1,-7 27 1,5-28-126,0 0 1,0 27 0,4-52-469,0 0 0,1 1 0,-1-1 0,0 0 0,0 0 0,0 1 0,1-1 0,-1 0 0,0 0 0,0 1 0,0-1 0,1 0 0,-1 0 0,0 0 0,1 1 0,-1-1 0,0 0 0,0 0 0,1 0 0,-1 0 0,0 0 0,1 0 0,-1 0 0,0 0 0,1 0 0,-1 1 0,0-1 0,1 0 0,-1-1 0,0 1 0,1 0 0,-1 0 0,0 0 0,1 0 0,-1 0 0,0 0 0,1 0 0,-1 0 0,0-1 0,0 1 0,1 0 0,-1 0 0,16-7 0,-7 0 1,0 1-1,-1-2 1,0 1 0,-1-1-1,12-16 1,-11 14-5,0 1 0,0 0 0,1 0 0,12-9 0,-20 17-8,-1 0 0,1 1 1,-1 0-1,1-1 0,-1 1 0,1-1 1,0 1-1,-1 0 0,1-1 0,0 1 1,-1 0-1,1 0 0,0-1 0,-1 1 1,1 0-1,0 0 0,0 0 0,-1 0 0,1 0 1,0 0-1,-1 0 0,1 0 0,0 0 1,0 0-1,-1 1 0,1-1 0,0 0 1,-1 0-1,1 1 0,0-1 0,-1 0 0,1 1 1,0-1-1,-1 0 0,2 2 0,-1 0 0,0 0 0,1 1-1,-1-1 1,0 0-1,0 1 1,-1-1 0,1 1-1,0-1 1,-1 1 0,1 4-1,0 2 33,-1 1-1,0-1 1,0 0-1,-1 0 0,-4 17 1,3-21-2,0-1 0,-1 0 0,0 0 0,0 0 0,0 0 0,0 0 0,0 0 0,-1-1 0,0 0 0,0 0 0,0 0 0,0 0 0,0 0 0,-7 2-1,6-2 1,-1 0-1,0-1 0,0 1 0,0-1 1,0-1-1,-1 1 0,1-1 0,0 0 1,0-1-1,-12 1 0,17-2-183,0 1 0,0-1 0,-1 0 1,1 1-1,0-1 0,0 0 0,0 0 0,0 1 0,1-1 0,-1 0 1,0 0-1,0 0 0,0 0 0,1 0 0,-1 0 0,1 0 0,-1-1 1,1 1-1,-1 0 0,1 0 0,-1 0 0,1-1 0,0 1 0,0 0 1,0 0-1,0-1 0,0 1 0,0 0 0,0 0 0,0-1 1,0 1-1,1-2 0,-1 0-564,0-1 0,1 1 0,-1-1 1,1 1-1,0 0 0,0-1 0,0 1 1,1 0-1,-1 0 0,4-6 0,11-4-5452,1-2-3058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5.891"/>
    </inkml:context>
    <inkml:brush xml:id="br0">
      <inkml:brushProperty name="width" value="0.025" units="cm"/>
      <inkml:brushProperty name="height" value="0.025" units="cm"/>
    </inkml:brush>
  </inkml:definitions>
  <inkml:trace contextRef="#ctx0" brushRef="#br0">0 183 13613,'0'0'11782,"10"1"-9690,-6 0-1950,0 0-1,0 0 0,-1-1 0,1 1 1,0-1-1,0 0 0,0 0 0,0 0 1,-1-1-1,1 0 0,0 1 0,0-1 1,-1 0-1,1-1 0,-1 1 0,1-1 1,-1 0-1,1 0 0,-1 0 0,0 0 1,0 0-1,0-1 0,3-2 0,1-2 7,33-36 203,-37 40-246,-1 0-1,0 0 1,0 0-1,0-1 1,0 1-1,0-1 1,-1 1-1,1-1 1,-1 1-1,0-1 1,0 0-1,0-5 1,-2 9-104,0 0 0,0-1 1,0 1-1,0 0 0,1-1 0,-1 1 0,0 0 0,0 0 1,0 0-1,0 0 0,0 0 0,0 0 0,0 0 1,0 0-1,0 0 0,0 1 0,0-1 0,0 0 1,0 1-1,0-1 0,0 0 0,0 1 0,0-1 0,0 1 1,1 0-1,-2 0 0,-5 5-1,0 0 0,0 1 0,1 0 0,-1 0 0,2 0 0,-1 1 0,1 0 0,0 0 0,1 0 0,0 1 0,0-1 0,1 1 0,0 0 0,0 0 0,1 0 0,-1 15 0,3-23 0,0-1 0,0 1 0,0-1 0,0 1 0,1-1 0,-1 1 0,0-1 0,0 1 0,1-1 0,-1 1 0,0-1 0,1 0 0,-1 1 0,0-1 0,1 1 0,-1-1 0,0 0 0,1 1 0,-1-1 0,1 0 0,-1 0 0,1 1 0,-1-1 0,1 0 0,-1 0 0,1 0 0,-1 1 0,1-1 0,0 0 0,26 2 0,25-10 0,-31 3-65,-3 0-129,0 1-1,0 1 0,1 0 0,-1 2 1,28 0-1,-45 1 209,-1 0 1,1 1-1,-1-1 1,1 0-1,-1 1 0,1-1 1,-1 0-1,1 1 1,-1-1-1,1 1 1,-1-1-1,0 1 0,1-1 1,-1 1-1,0-1 1,1 1-1,-1-1 1,0 1-1,1-1 0,-1 1 1,0-1-1,0 1 1,0 0-1,0-1 1,0 1-1,0-1 1,0 1-1,0 0 0,0-1 1,0 1-1,0-1 1,0 1-1,0 0 1,0-1-1,0 1 0,-1-1 1,1 1-1,0-1 1,0 1-1,-1 0 1,1-1-1,-1 1 0,-6 5 408,1-22-231,2-27-191,2 22 0,0 0 0,1 0 0,3-36 0,-1 55-134,0 0 0,0 1 0,0-1 0,0 0 0,0 1 0,0-1 0,0 1 0,0-1 0,1 1 0,-1 0 0,1-1 0,-1 1 0,1 0 0,-1 0 0,1 0 0,0 0 0,-1 0 0,1 0 0,0 1 0,2-1 0,6-4-1792,15-9-4705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6.914"/>
    </inkml:context>
    <inkml:brush xml:id="br0">
      <inkml:brushProperty name="width" value="0.025" units="cm"/>
      <inkml:brushProperty name="height" value="0.025" units="cm"/>
    </inkml:brush>
  </inkml:definitions>
  <inkml:trace contextRef="#ctx0" brushRef="#br0">121 79 1505,'0'0'12994,"8"-10"-10245,27-30-982,-23 17 3423,-12 23-5115,0-1-1,0 1 1,0 0 0,0-1-1,0 1 1,0 0-1,-1-1 1,1 1 0,0 0-1,0 0 1,0-1-1,-1 1 1,1 0 0,0 0-1,0 0 1,-1-1 0,1 1-1,0 0 1,0 0-1,-1 0 1,1 0 0,0 0-1,-1-1 1,1 1-1,0 0 1,-1 0 0,1 0-1,0 0 1,-1 0-1,1 0 1,0 0 0,-1 0-1,1 0 1,0 0-1,0 0 1,-1 0 0,1 1-1,-33 11 795,19-1-701,0 1 1,1 1-1,0 0 1,2 1-1,-18 25 0,24-32-68,0 0 1,1 1-1,0-1 0,0 1 0,0 0 0,1 0 1,1 1-1,-1-1 0,1 1 0,1-1 0,-1 1 1,2-1-1,-1 16 0,2-22-97,0-1-1,-1 1 1,1-1-1,0 1 1,0-1-1,0 1 1,0-1-1,0 0 1,0 0-1,1 0 1,-1 0-1,0 1 1,0-2-1,1 1 1,-1 0-1,1 0 1,-1 0-1,1-1 1,-1 1-1,1 0 1,0-1-1,-1 0 1,1 1-1,0-1 1,-1 0-1,1 0 1,0 0-1,-1 0 1,1 0-1,0 0 1,-1 0-1,1-1 1,1 0-1,8 0-144,0 0-1,-1-1 0,21-7 0,-8-1-1192,0 0-1,22-14 1,11-12-5352,-14 9-2719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7.568"/>
    </inkml:context>
    <inkml:brush xml:id="br0">
      <inkml:brushProperty name="width" value="0.025" units="cm"/>
      <inkml:brushProperty name="height" value="0.025" units="cm"/>
    </inkml:brush>
  </inkml:definitions>
  <inkml:trace contextRef="#ctx0" brushRef="#br0">156 8 14350,'0'0'8941,"-8"-3"-7206,4 2-1607,1 0 0,0 0 0,0 1 0,-1-1 0,1 1 0,0-1 0,0 1 1,-1 0-1,1 0 0,0 1 0,-1-1 0,1 1 0,0-1 0,-4 2 0,2 1-27,1-1 1,0 1-1,0 0 1,0 0-1,0 0 1,0 0 0,0 1-1,1-1 1,-1 1-1,1 0 1,-4 6-1,2-3-18,0 0 0,0 1 0,1-1-1,0 1 1,0 0 0,1 0 0,0 0-1,0 1 1,1-1 0,0 1 0,0-1-1,1 1 1,0 0 0,1-1 0,1 17-1,-1-24-77,1 0 0,-1 0 0,1 0 0,-1 0 0,1-1 0,0 1 0,-1 0 0,1 0 1,0-1-1,0 1 0,-1 0 0,1-1 0,0 1 0,0-1 0,0 1 0,0-1 0,0 1 0,0-1 0,0 0 0,0 0 0,0 1 0,0-1 0,0 0 0,0 0 0,0 0 0,0 0 0,0 0 0,0 0 0,0 0 0,0 0 0,0 0 0,0-1 0,0 1 0,0 0 0,0-1 0,0 1 0,-1-1 0,1 1 0,0-1 0,1 0 1,38-22 188,-18 6-123,-6 5-182,0-2 0,-1 1-1,14-18 1,-44 44-332,12-11 466,0 0-1,0-1 0,1 1 1,-1 0-1,1 1 1,0-1-1,0 0 0,-1 1 1,1-1-1,1 1 1,-1-1-1,0 1 0,1 0 1,-3 5-1,4-7 229,12-1-96,25-3 230,-36 3-371,1-1 1,-1 1-1,0-1 1,0 0-1,0 1 0,0-1 1,0 0-1,-1 1 0,1-1 1,0 0-1,0 0 1,0 0-1,-1 0 0,1 0 1,0 0-1,-1 0 1,1 0-1,-1 0 0,1 0 1,-1 0-1,0-1 1,1 1-1,-1 0 0,0 0 1,0 0-1,0 0 0,0-1 1,0 1-1,0-1 1,0 3-216,0-1 0,-1 1 0,1 0 0,0 0 0,-1-1 0,1 1 0,0 0 0,-1-1 0,1 1 0,-1 0 0,1-1 0,-1 1 0,1-1 0,-1 1 0,0 0 0,1-1 0,-1 0 0,0 1 0,1-1 0,-1 1 0,0-1 0,0 0 0,1 1 0,-1-1 0,0 0 0,0 0 0,0 0 0,-22 4-12493,11-4 384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8.114"/>
    </inkml:context>
    <inkml:brush xml:id="br0">
      <inkml:brushProperty name="width" value="0.025" units="cm"/>
      <inkml:brushProperty name="height" value="0.025" units="cm"/>
    </inkml:brush>
  </inkml:definitions>
  <inkml:trace contextRef="#ctx0" brushRef="#br0">14 0 11915,'0'0'12129,"-2"11"-11376,-4 46 886,2 0 0,3 0-1,11 101 1,-5-90-833,-5-49-538,0-13-230,0 0 0,0 0 0,0 0 0,1-1-1,0 1 1,0 0 0,0-1 0,4 9 0,-5-14-38,1 0 0,-1 1 0,0-1 0,1 0 0,-1 0 0,1 0 0,-1 0 0,1 0 0,-1 0 0,1 0 0,-1 0 0,1 0 0,-1 0 0,1 0 0,-1 0 0,1 0 0,-1 0 0,1 0 0,-1 0 0,1-1 0,-1 1 0,1 0 0,-1 0 0,0 0 0,1-1 0,-1 1 0,1 0 0,-1-1 0,0 1 0,1 0 0,-1-1 0,0 1 0,1-1 0,-1 1 0,0 0 0,0-1 0,1 1 0,-1-1 0,0 1 0,0-1 0,0 1 0,0-1 0,0 1 0,0-1 0,1 0 0,11-26 0,-11 26 0,23-69 0,-3-1 0,12-77 0,-14 58 0,-10 63-2338,-10 26 2231,2 1 0,-1-1 0,0 0 1,0 1-1,0-1 0,0 1 0,0-1 1,0 1-1,1-1 0,-1 0 0,0 1 1,0-1-1,1 1 0,-1-1 0,0 1 0,1-1 1,-1 1-1,0 0 0,1-1 0,-1 1 1,1-1-1,-1 1 0,1 0 0,-1-1 1,1 1-1,-1 0 0,1 0 0,-1-1 1,1 1-1,0 0 0,-1 0 0,1 0 0,-1 0 1,1 0-1,0 0 0,-1 0 0,1 0 1,0 0-1,1 15-9444,-2-1 2158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8.442"/>
    </inkml:context>
    <inkml:brush xml:id="br0">
      <inkml:brushProperty name="width" value="0.025" units="cm"/>
      <inkml:brushProperty name="height" value="0.025" units="cm"/>
    </inkml:brush>
  </inkml:definitions>
  <inkml:trace contextRef="#ctx0" brushRef="#br0">6 0 11723,'0'0'10890,"-6"49"-8744,12-33-96,3 2-704,5 2-417,-2-1-481,1-1-320,1 0-32,0-3-224,1-4-929,0-5-1249,-1-3-1474,-1-3-2081,-1-4-5958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8.300"/>
    </inkml:context>
    <inkml:brush xml:id="br0">
      <inkml:brushProperty name="width" value="0.025" units="cm"/>
      <inkml:brushProperty name="height" value="0.025" units="cm"/>
    </inkml:brush>
  </inkml:definitions>
  <inkml:trace contextRef="#ctx0" brushRef="#br0">32 196 16560,'0'0'10089,"5"-10"-9486,-2 4-531,1-1 227,0 0 0,0 0 0,-1-1-1,0 0 1,-1 1 0,0-1 0,0 0-1,0 0 1,-1-1 0,-1 1 0,1-14-1,-1 21-278,0 1 0,-1-1 0,1 1 0,0-1-1,0 0 1,0 1 0,0-1 0,-1 0 0,1 1-1,0-1 1,-1 1 0,1-1 0,0 1 0,-1-1-1,1 1 1,-1-1 0,1 1 0,-1-1 0,1 1-1,-1 0 1,1-1 0,-1 1 0,1 0 0,-1-1 0,1 1-1,-1 0 1,0 0 0,1-1 0,-1 1 0,1 0-1,-1 0 1,0 0 0,1 0 0,-1 0 0,0 0-1,1 0 1,-1 0 0,0 0 0,1 0 0,-1 0 0,1 0-1,-1 1 1,0-1 0,1 0 0,-1 0 0,1 1-1,-1-1 1,0 1 0,-1 0-27,0 0-1,0 0 0,0 1 1,0-1-1,0 0 1,0 1-1,1 0 0,-1-1 1,1 1-1,-1 0 1,1 0-1,-1 0 1,0 2-1,-2 8-2,0 0 0,1 1 0,0-1 1,1 1-1,1 0 0,0 0 0,0 0 0,2-1 0,-1 1 1,2 0-1,-1 0 0,6 18 0,-6-30 13,-1 0-1,0 0 1,1 1 0,-1-1 0,1 0-1,-1 0 1,1 0 0,0 0 0,-1 0-1,1 0 1,0 0 0,0 0 0,0 0-1,0 0 1,0 0 0,0 0 0,0 0-1,0-1 1,0 1 0,0-1 0,0 1-1,1-1 1,-1 1 0,0-1 0,0 1-1,1-1 1,-1 0 0,3 0 0,-2 0 9,0-1-1,0 0 1,0 0 0,0 0 0,0 0 0,0 0 0,0-1 0,0 1-1,-1-1 1,1 1 0,0-1 0,-1 0 0,1 1 0,1-4 0,4-6 44,0-1 0,0 1 0,-1-1 1,6-18-1,-7 5-134,0 0 0,1-45-1,-6 85-19,-1-1 72,1 0 0,1 0 0,2 17-1,-3-29 28,1 0-1,-1 0 0,1 1 0,-1-1 0,1 0 1,0 0-1,-1 0 0,1 0 0,0 0 0,0 0 1,1 0-1,-1 0 0,0 0 0,1 0 0,-1 0 1,1-1-1,0 1 0,-1-1 0,1 1 0,0-1 1,0 0-1,0 0 0,0 0 0,0 0 0,0 0 1,4 1-1,-4-2 11,0 0 0,1 0 0,-1-1 0,0 1 0,0-1 0,0 1 0,0-1 0,0 0 0,-1 0 0,1 0 0,0 0 0,0 0 0,0 0 0,-1 0 0,1 0 0,-1-1 0,1 1 0,-1-1 0,1 1 0,-1-1 0,0 0 0,0 0 0,0 1 0,0-1 0,1-3 0,21-51 172,-18 38-216,-1 0-1,1-32 0,-5 67-87,0-3 112,0 0 0,0-1 0,1 1-1,1 0 1,5 19 0,-7-33 13,0 1 0,0-1 0,0 1 0,0 0 0,0-1 0,1 1 0,-1-1 0,0 1 0,0-1 0,1 1 0,-1 0 0,0-1 0,1 1 0,-1-1 1,0 0-1,1 1 0,-1-1 0,1 1 0,-1-1 0,1 1 0,-1-1 0,1 0 0,-1 1 0,1-1 0,-1 0 0,1 0 0,0 1 0,-1-1 0,1 0 0,-1 0 0,1 0 0,0 0 0,0 0 0,16-15 278,6-30 121,-15 19-403,-1 0 0,4-30 0,-12 66-318,1 0 0,1 1 0,0-1-1,3 14 1,-4-21 96,0 1 0,1-1 1,-1 0-1,1 1 0,0-1 0,0 0 0,1 0 0,-1 1 1,1-1-1,-1 0 0,1 0 0,0 0 0,0-1 0,0 1 1,1 0-1,-1-1 0,5 4 0,-2-6-7060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029"/>
    </inkml:context>
    <inkml:brush xml:id="br0">
      <inkml:brushProperty name="width" value="0.025" units="cm"/>
      <inkml:brushProperty name="height" value="0.025" units="cm"/>
    </inkml:brush>
  </inkml:definitions>
  <inkml:trace contextRef="#ctx0" brushRef="#br0">156 55 12684,'0'0'12118,"-10"-7"-10532,-35-20-770,44 27-791,-1-1-1,1 0 0,-1 1 0,0-1 1,1 1-1,-1 0 0,0 0 0,1-1 0,-1 1 1,0 0-1,1 1 0,-1-1 0,0 0 1,1 0-1,-1 1 0,0-1 0,1 1 0,-1-1 1,1 1-1,-1 0 0,1-1 0,-1 1 1,1 0-1,-1 0 0,1 0 0,0 0 0,0 0 1,-1 1-1,0 1 0,-26 39 460,26-38-397,-2 5 65,0 1 0,0 0 1,1 0-1,1 0 1,-1 0-1,0 15 1,2-22-118,1 0 0,0 1 1,0-1-1,1 0 0,-1 0 1,1 1-1,-1-1 0,1 0 1,0 0-1,3 5 1,-3-6-26,-1-1 1,1 0-1,0 1 1,0-1-1,1 0 1,-1 0-1,0 0 1,0 0-1,1 0 1,-1 0-1,0 0 1,1 0-1,-1-1 1,1 1-1,-1 0 1,1-1-1,-1 1 1,1-1-1,-1 0 1,1 1-1,0-1 1,2 0-1,0 0 12,1 0 0,-1 0 0,1-1 0,-1 1 0,1-1 0,-1 0 0,1 0 0,-1 0 0,0-1 0,0 0 0,0 0 0,1 0 0,-2 0 0,1-1 0,0 1 0,0-1 0,-1 0 0,0 0 0,1 0 0,-1-1 0,0 1 0,4-8 0,3-5 30,-2-1 0,0 0 0,-1 0 1,7-25-1,9-20 527,-22 62-574,-1 0 1,1 0-1,-1 1 1,1-1-1,-1 0 1,1 1-1,-1-1 1,1 0-1,-1 1 1,0-1-1,1 1 1,-1-1-1,1 1 1,-1-1-1,0 1 1,1-1-1,-1 1 1,0 0-1,0-1 1,0 1-1,1-1 1,-1 1-1,0-1 1,0 1-1,0 0 1,0-1-1,0 1 1,0 0-1,0-1 1,0 1-1,7 28-63,-6-22 67,0 1 1,1 0-1,1-1 1,-1 0-1,1 1 1,6 10 0,-8-17-5,0 0 1,0 0-1,-1 0 1,1 0 0,0 0-1,0 0 1,0 0 0,0 0-1,0 0 1,0-1-1,1 1 1,-1 0 0,0-1-1,0 1 1,0-1 0,1 1-1,-1-1 1,0 0-1,1 1 1,-1-1 0,0 0-1,1 0 1,-1 0 0,0 0-1,1 0 1,-1 0-1,0 0 1,1 0 0,-1-1-1,0 1 1,0-1 0,1 1-1,-1-1 1,0 1-1,0-1 1,0 1 0,1-1-1,-1 0 1,0 0 0,0 0-1,0 0 1,0 0-1,0 0 1,-1 0 0,3-2-1,13-14 38,-9 10-76,-1 1 0,1-1 0,0 1 0,0 1 0,10-7 0,-17 12 30,0 0-1,1 0 1,-1 0-1,0 0 0,0 0 1,1 0-1,-1-1 1,0 1-1,0 0 0,0 0 1,1 0-1,-1 0 0,0 0 1,0 0-1,1 0 1,-1 0-1,0 0 0,0 1 1,1-1-1,-1 0 1,0 0-1,0 0 0,1 0 1,-1 0-1,0 0 0,0 0 1,0 0-1,1 1 1,-1-1-1,0 0 0,0 0 1,0 0-1,0 0 1,1 1-1,-1-1 0,0 0 1,0 0-1,0 0 0,0 1 1,0-1-1,0 0 1,0 0-1,0 1 0,0-1 1,1 0-1,-1 1 0,2 17 49,2 6 177,-4-24-218,1 1 0,-1-1 1,1 0-1,-1 0 1,1 1-1,-1-1 1,1 0-1,-1 0 1,1 0-1,-1 1 1,1-1-1,-1 0 1,1 0-1,-1 0 1,1 0-1,-1 0 1,1 0-1,-1 0 0,1 0 1,-1 0-1,1 0 1,-1-1-1,1 1 1,-1 0-1,1 0 1,-1 0-1,1-1 1,-1 1-1,1 0 1,-1 0-1,1-1 1,-1 1-1,0 0 0,1-1 1,-1 1-1,1-1 1,-1 1-1,0 0 1,0-1-1,1 1 1,-1-1-1,1 0 1,26-25-4161,-9 8-5157,-8 9 1748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420"/>
    </inkml:context>
    <inkml:brush xml:id="br0">
      <inkml:brushProperty name="width" value="0.025" units="cm"/>
      <inkml:brushProperty name="height" value="0.025" units="cm"/>
    </inkml:brush>
  </inkml:definitions>
  <inkml:trace contextRef="#ctx0" brushRef="#br0">5 0 13613,'0'0'8798,"-1"9"-6989,-1 16-881,1 0 0,1 0-1,1 0 1,1 0 0,1 0-1,1-1 1,1 1 0,16 42-1,-21-66-923,1 1 0,-1 0-1,1-1 1,0 1 0,0-1-1,-1 1 1,1-1-1,0 1 1,1-1 0,-1 1-1,0-1 1,0 0 0,1 0-1,-1 1 1,0-1 0,1 0-1,-1 0 1,1-1-1,-1 1 1,1 0 0,0 0-1,-1-1 1,1 1 0,0-1-1,0 1 1,-1-1-1,1 0 1,0 0 0,0 0-1,0 0 1,-1 0 0,1 0-1,0 0 1,0-1-1,-1 1 1,1 0 0,0-1-1,-1 0 1,1 1 0,0-1-1,-1 0 1,1 0-1,-1 0 1,1 0 0,1-1-1,3-3 1,1-1-1,0 0 1,-1 0-1,0 0 0,-1 0 1,1-1-1,-1 0 1,4-8-1,2-4-107,-2 0 0,0 0 0,-1-1 0,-1 0 0,-1-1-1,-1 1 1,-1-1 0,0 0 0,0-22 0,-9 60-6711,-10 12 1418,5-11 1017,1 6-2074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762"/>
    </inkml:context>
    <inkml:brush xml:id="br0">
      <inkml:brushProperty name="width" value="0.025" units="cm"/>
      <inkml:brushProperty name="height" value="0.025" units="cm"/>
    </inkml:brush>
  </inkml:definitions>
  <inkml:trace contextRef="#ctx0" brushRef="#br0">0 0 7687,'0'0'9545,"16"56"-7591,-7-45 128,-2-2-352,3-3-545,-1-2-737,5-4-352,1 0-480,6 0-1250,-2-8-992,2-3-1762,-1-3-4132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0.120"/>
    </inkml:context>
    <inkml:brush xml:id="br0">
      <inkml:brushProperty name="width" value="0.025" units="cm"/>
      <inkml:brushProperty name="height" value="0.025" units="cm"/>
    </inkml:brush>
  </inkml:definitions>
  <inkml:trace contextRef="#ctx0" brushRef="#br0">107 14 15086,'0'0'9070,"-9"4"-7340,2-1-1460,1 1 0,0 0 0,-1 0 0,1 0 0,1 1 0,-1 0 0,1 0 0,0 1 0,0 0 1,0-1-1,1 2 0,0-1 0,0 0 0,1 1 0,0 0 0,0-1 0,0 1 0,1 1 0,0-1 0,0 0 0,-1 13 0,3-18-241,-1 1-1,1-1 1,0 0-1,0 1 1,0-1-1,0 1 0,1-1 1,-1 0-1,0 1 1,1-1-1,0 0 1,-1 1-1,1-1 1,0 0-1,0 0 0,0 0 1,1 0-1,-1 0 1,0 0-1,1 0 1,0 0-1,2 2 0,-2-3-16,0 0-1,0 0 1,0-1-1,1 1 1,-1 0-1,0-1 0,0 0 1,1 1-1,-1-1 1,0 0-1,1 0 0,-1 0 1,0-1-1,1 1 1,-1 0-1,0-1 1,0 0-1,1 1 0,-1-1 1,0 0-1,0 0 1,0 0-1,0-1 1,2-1-1,3-1-11,0-1 0,-1 0 0,1-1 0,-1 0 0,-1 0 0,1 0 0,-1 0 0,0-1 0,0 0 0,-1 0 0,0 0 0,4-10 0,-3 5 0,-1 0 0,0 0 0,-1 0 0,0-1 0,-1 1 0,0-1 0,0-15 0,-18 80-101,15-46-84,-1 4 281,0 1 0,1-1 0,0 1-1,1-1 1,2 20 0,-2-28-169,1 0 0,-1-1 1,1 1-1,0 0 0,-1 0 1,1-1-1,0 1 1,0 0-1,0-1 0,0 1 1,0-1-1,0 1 0,1-1 1,-1 0-1,3 3 1,-2-3-249,1 0 1,-1 0 0,0 0 0,0 0 0,1-1 0,-1 1 0,1-1 0,-1 1 0,1-1 0,-1 0-1,1 0 1,-1 0 0,0 0 0,1-1 0,2 0 0,-3 1-431,0-1 0,0 1 1,0-1-1,0 0 0,0 0 0,0 0 0,0 0 1,0 0-1,-1 0 0,1-1 0,0 1 0,-1 0 1,3-4-1,8-8-8720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0.555"/>
    </inkml:context>
    <inkml:brush xml:id="br0">
      <inkml:brushProperty name="width" value="0.025" units="cm"/>
      <inkml:brushProperty name="height" value="0.025" units="cm"/>
    </inkml:brush>
  </inkml:definitions>
  <inkml:trace contextRef="#ctx0" brushRef="#br0">0 170 13965,'0'0'9075,"7"-9"-7131,22-29-145,-28 36-1649,0 1 1,0-1 0,1 1 0,-1-1-1,0 1 1,1 0 0,0 0-1,-1-1 1,1 1 0,0 0 0,-1 0-1,1 1 1,0-1 0,0 0 0,3 0-1,-4 1-108,0 0 0,0 0-1,0 0 1,0 0 0,-1 1-1,1-1 1,0 0 0,0 1 0,0-1-1,-1 0 1,1 1 0,0-1-1,-1 1 1,1-1 0,0 1-1,-1-1 1,1 1 0,0 0 0,-1-1-1,1 1 1,-1 0 0,1 0-1,0 1 1,1 2 29,0 1-1,-1 0 0,1 0 1,-1 0-1,0 0 1,0 0-1,-1 0 1,1 6-1,-2 14 427,-2 1-1,-6 33 1,9-60-492,1 1 0,-1 0 0,0-1 0,1 1 0,-1 0 0,1 0 0,-1-1 0,0 1 0,1 0 1,-1 0-1,1 0 0,-1-1 0,0 1 0,1 0 0,-1 0 0,1 0 0,-1 0 0,1 0 0,-1 0 0,0 0 1,1 0-1,-1 0 0,1 0 0,-1 0 0,1 0 0,-1 0 0,1 1 0,-1-1 0,0 0 0,1 0 1,-1 0-1,1 1 0,-1-1 0,0 0 0,1 0 0,-1 1 0,0-1 0,1 0 0,-1 1 0,0-1 0,0 0 1,1 1-1,-1-1 0,0 1 0,0-1 0,0 0 0,1 1 0,-1-1 0,0 1 0,0-1 0,0 0 1,0 1-1,0-1 0,0 1 0,0-1 0,0 1 0,0-1 0,0 1 0,0-1 0,0 0 0,0 1 1,0-1-1,0 1 0,-1-1 0,1 1 0,27-24 107,-19 16-112,-1-1 0,0 0 0,0 0 0,-1 0 0,0-1 0,-1 0 0,0 0 0,0-1 0,-1 1 0,0-1 0,-1 0 0,0 0 0,0 0 0,1-14 0,-5 41 0,0-15 0,1 0 0,-1-1 0,1 1 0,-1 0 0,1-1 0,0 1 0,0 0 0,0 0 0,0-1 0,0 1 0,0 0 0,0 0 0,1-1 0,-1 1 0,1 0 0,-1-1 0,1 1 0,0-1 0,-1 1 0,1 0 0,0-1 0,0 1 0,0-1 0,0 0 0,0 1 0,1-1 0,-1 0 0,0 0 0,1 0 0,-1 0 0,1 0 0,-1 0 0,1 0 0,-1 0 0,1-1 0,-1 1 0,1 0 0,0-1 0,-1 0 0,1 1 0,2-1 0,5 2 0,-1-1 0,1-1 0,0 0 0,0 0 0,0 0 0,0-1 0,-1-1 0,1 1 0,0-2 0,-1 1 0,0-1 0,1 0 0,-1-1 0,0 0 0,8-5 0,-6 3 0,0-1 0,-1 0 0,0-1 0,-1 0 0,1 0 0,-2 0 0,1-1 0,-1 0 0,0-1 0,-1 0 0,6-12 0,-11 20 0,0 0 0,0 1 0,0-1 0,0 0 0,-1 0 0,1 0 0,-1 0 0,1 1 0,-1-1 0,0 0 0,0 0 0,0 0 0,0 0 0,0 0 0,0 0 0,-1-3 0,0 4 0,1 0 0,-1 0 0,1 1 0,-1-1 0,1 0 0,-1 1 0,0-1 0,1 1 0,-1-1 0,0 1 0,1-1 0,-1 1 0,0-1 0,0 1 0,1 0 0,-1-1 0,0 1 0,0 0 0,0 0 0,0 0 0,0 0 0,1 0 0,-1-1 0,0 2 0,-1-1 0,-3 0 0,1 1 0,0 0 0,0 0 0,0 0 0,0 0 0,0 1 0,0 0 0,0 0 0,1 0 0,-1 0 0,0 0 0,1 1 0,-6 5 0,3-2 0,1 0 0,0 0 0,0 0 0,0 1 0,1 0 0,0 0 0,0 0 0,1 0 0,0 1 0,0-1 0,1 1 0,0 0 0,0 0 0,1 0 0,-1 15 0,2-22 2,0 1 0,1-1 0,-1 1 0,0-1 0,1 1 0,-1-1 0,1 1 0,0-1-1,-1 0 1,1 1 0,0-1 0,0 0 0,0 1 0,0-1 0,0 0 0,0 0 0,0 0 0,0 0 0,0 0 0,1 0 0,1 1 0,2 1-1,-1-1 0,1-1 1,-1 1-1,1-1 0,0 1 1,0-1-1,5 0 0,4 0-156,0 0-1,-1-1 0,1-1 0,19-3 0,7-11-4239,-17-1-2922,2-10-9777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1.520"/>
    </inkml:context>
    <inkml:brush xml:id="br0">
      <inkml:brushProperty name="width" value="0.025" units="cm"/>
      <inkml:brushProperty name="height" value="0.025" units="cm"/>
    </inkml:brush>
  </inkml:definitions>
  <inkml:trace contextRef="#ctx0" brushRef="#br0">1 141 9929,'0'0'14051,"1"9"-12877,13 58 647,35 106-1,-49-172-1799,0-1 0,0 1 1,0 0-1,0-1 0,0 1 0,0-1 0,0 1 0,1 0 0,-1-1 0,0 1 1,0-1-1,0 1 0,1 0 0,-1-1 0,0 1 0,1-1 0,-1 1 0,1-1 0,-1 1 1,1-1-1,-1 0 0,0 1 0,1-1 0,0 1 0,-1-1 0,1 0 0,-1 1 1,1-1-1,-1 0 0,1 0 0,0 0 0,-1 1 0,1-1 0,0 0 0,7-21-28,-4-35-1510,-6 24 321,-1-1-1,-2 1 0,-11-41 1,0-3 180,18 121 1844,-2-37-710,0 0 0,0 0 0,1 1 0,0-1 1,1 0-1,4 15 0,-2-13 54,1 1 0,0-1 1,0 0-1,1-1 1,0 0-1,1 1 1,0-2-1,1 1 1,16 14-1,-19-19-70,0-1-1,1 1 1,-1-1 0,1 0-1,-1 0 1,1-1 0,0 1 0,0-1-1,0-1 1,1 1 0,-1-1-1,0 0 1,0 0 0,1-1-1,-1 0 1,0 0 0,1-1-1,-1 1 1,7-3 0,-8 2 8,-1-1 0,0 0 0,0 0 0,0 0 0,0-1 0,-1 1 0,1-1 0,0 0 0,-1 0 1,0 0-1,0-1 0,0 1 0,0-1 0,-1 0 0,1 1 0,-1-1 0,0 0 0,0 0 0,0-1 0,-1 1 0,3-8 0,1-6 0,-1 1-1,-1-1 0,-1 1 1,1-21-1,-2 25 10,-1 0 1,-1 0-1,0 0 1,0 1-1,-7-23 1,8 32-125,-1 0-1,0 1 1,0-1 0,0 0 0,-1 0-1,1 1 1,0-1 0,-1 1 0,0-1 0,0 1-1,0 0 1,0 0 0,0 0 0,0 0 0,0 0-1,-1 0 1,1 0 0,-1 1 0,1-1-1,-1 1 1,0 0 0,1 0 0,-1 0 0,0 0-1,0 0 1,0 0 0,0 1 0,0 0 0,0-1-1,-5 1 1,7 1-105,0 0 0,0-1-1,0 1 1,0 0 0,0 0 0,0-1 0,0 1-1,0 0 1,0 0 0,0 0 0,0 0 0,1 0-1,-1 0 1,0 0 0,1 1 0,-1-1-1,1 0 1,-1 0 0,1 0 0,0 1 0,-1-1-1,1 0 1,0 0 0,0 1 0,0-1 0,0 0-1,0 0 1,0 1 0,1 1 0,3 41-3604,-2-38 2587,1-1 0,-1 0 0,1 0 0,0 0-1,0 0 1,5 6 0,7 2-6235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1.861"/>
    </inkml:context>
    <inkml:brush xml:id="br0">
      <inkml:brushProperty name="width" value="0.025" units="cm"/>
      <inkml:brushProperty name="height" value="0.025" units="cm"/>
    </inkml:brush>
  </inkml:definitions>
  <inkml:trace contextRef="#ctx0" brushRef="#br0">2 112 13933,'0'0'8216,"0"11"-6764,0 0-1315,-1-4 271,1-1 1,0 1-1,0-1 1,1 1-1,0 0 1,2 7-1,-2-12-326,-1 0 0,1 0 0,0-1 0,0 1-1,0 0 1,0 0 0,0-1 0,0 1 0,1-1 0,-1 1 0,0-1 0,1 0-1,-1 1 1,1-1 0,0 0 0,-1 0 0,1 0 0,0 0 0,0 0 0,-1 0-1,1-1 1,0 1 0,0-1 0,0 1 0,0-1 0,0 0 0,0 0 0,3 1-1,1-2-51,0 1 0,1-1 0,-1 0 0,0 0 0,0 0 0,0-1 0,0 0-1,0 0 1,-1-1 0,1 1 0,-1-1 0,1 0 0,-1-1 0,0 0 0,0 1-1,0-2 1,-1 1 0,0 0 0,1-1 0,-1 0 0,3-6 0,-2 4-15,-1 1 0,0-1 0,0-1 0,-1 1 0,0 0 0,0-1 0,-1 0 0,0 0 0,-1 1 0,1-1 0,-1 0 0,-1 0 0,0 0 0,0 0 0,0-1 0,-3-9 0,-3 5 39,-2 14-139,7 0 74,0 1 0,0-1 0,0 0 0,0 1 0,0-1 0,0 1-1,1-1 1,-1 1 0,0-1 0,1 1 0,0 0 0,-1-1 0,1 4-1,-2 15 43,1 0 1,1 0-1,1-1 0,0 1 0,6 25 0,-6-42-22,0 1 1,-1-1-1,1 1 0,1-1 1,-1 1-1,1-1 1,-1 1-1,1-1 0,0 0 1,0 0-1,0 0 0,1 0 1,-1 0-1,1-1 1,-1 1-1,1-1 0,0 0 1,0 1-1,0-1 1,0 0-1,1-1 0,-1 1 1,0-1-1,1 1 1,-1-1-1,1 0 0,-1 0 1,1-1-1,0 1 1,-1-1-1,1 0 0,0 1 1,-1-2-1,1 1 0,0 0 1,3-2-1,-3 2-245,-1-1-1,0 0 1,1 0-1,-1 0 1,0-1-1,0 1 1,0-1-1,0 0 1,0 0-1,0 0 1,0 0 0,2-2-1,-1 0-918,-1 0 0,0 0 0,0 0-1,0 0 1,0 0 0,0-1 0,2-7 0,5-16-6768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2.330"/>
    </inkml:context>
    <inkml:brush xml:id="br0">
      <inkml:brushProperty name="width" value="0.025" units="cm"/>
      <inkml:brushProperty name="height" value="0.025" units="cm"/>
    </inkml:brush>
  </inkml:definitions>
  <inkml:trace contextRef="#ctx0" brushRef="#br0">13 0 15759,'0'0'7783,"-2"9"-6822,-2 12-346,1-1 0,0 1 1,2-1-1,2 42 0,0-47-188,1 0 0,0 1 0,1-1 0,1 0 0,0 0 0,1-1 0,0 1 0,8 13 0,-12-27-401,-1 1 0,1-1-1,0 1 1,0-1 0,-1 0 0,1 0 0,0 0 0,0 1 0,0-1 0,1 0 0,-1 0 0,0 0 0,0-1-1,0 1 1,1 0 0,-1 0 0,1-1 0,-1 1 0,0 0 0,1-1 0,-1 0 0,1 1 0,-1-1 0,1 0-1,2 0 1,-1 0-3,-1-1 0,0 0 0,1 0 0,-1 0 0,0 0-1,1 0 1,-1-1 0,0 1 0,0 0 0,0-1 0,0 0-1,0 0 1,3-3 0,4-7 10,-1 0 1,0-1-1,13-26 0,-14 21-6,12-25-4,-18 41-26,0 0-1,0 1 0,1-1 1,-1 0-1,0 0 1,1 0-1,-1 1 1,1-1-1,-1 1 0,1-1 1,0 1-1,-1 0 1,1 0-1,0 0 1,0 0-1,2-1 0,-3 2-3,0 0 0,0 1 0,0-1 0,0 0 0,0 1 0,0-1 0,-1 1-1,1-1 1,0 1 0,0-1 0,-1 1 0,1 0 0,0-1 0,-1 1 0,1 0-1,-1-1 1,1 1 0,-1 0 0,1 0 0,-1 0 0,1 0 0,-1-1 0,0 1-1,1 0 1,-1 0 0,0 0 0,0 0 0,0 0 0,0 0 0,0 0 0,0 0-1,0 0 1,0 0 0,0 1 0,1 45-23,-2-40 27,-17 115 253,21-121-228,-1-1 0,0 0 0,1 1 0,-1-1-1,0 0 1,1 0 0,-1 0 0,0 0 0,1-1-1,-1 1 1,3-1 0,0-1-219,1-1 0,-1 1 0,1-1 0,-1 0 0,0 0 0,0-1 0,0 1 0,-1-1 0,8-9 0,-9 11 9,-1-1 0,0 1 0,1-1 0,-1 0 0,-1 0 0,1 0 0,0 0 0,-1 0 0,1 0 0,-1 0 0,0 0 1,0-1-1,0 1 0,-1 0 0,1-1 0,-1 1 0,0 0 0,0-6 0,0 7-207,-1 1 1,1 0 0,-1 0 0,1 0-1,-1 0 1,0 0 0,1 0-1,-1 0 1,0 0 0,0 1-1,0-1 1,1 0 0,-1 0 0,0 1-1,0-1 1,0 0 0,0 1-1,0-1 1,0 1 0,-1-1 0,0 1-1,1-1 197,-20-8-6880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2.657"/>
    </inkml:context>
    <inkml:brush xml:id="br0">
      <inkml:brushProperty name="width" value="0.025" units="cm"/>
      <inkml:brushProperty name="height" value="0.025" units="cm"/>
    </inkml:brush>
  </inkml:definitions>
  <inkml:trace contextRef="#ctx0" brushRef="#br0">59 78 8040,'0'0'9417,"-54"0"-6054,49 0 576,10-5-2529,15-3-609,7-2-257,8 0-384,7-2-96,3 3-192,-3 0-2018,-1 4-1826,-5 0-2081,-1 0-7752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3.047"/>
    </inkml:context>
    <inkml:brush xml:id="br0">
      <inkml:brushProperty name="width" value="0.025" units="cm"/>
      <inkml:brushProperty name="height" value="0.025" units="cm"/>
    </inkml:brush>
  </inkml:definitions>
  <inkml:trace contextRef="#ctx0" brushRef="#br0">30 127 512,'0'0'14996,"-5"8"-9973,-17 27-2177,22-35-2780,0 1 0,0-1-1,-1 0 1,1 1 0,0-1 0,0 0 0,-1 1 0,1-1 0,0 1 0,0-1-1,0 0 1,0 1 0,0-1 0,-1 1 0,1-1 0,0 1 0,0-1 0,0 1 0,0-1-1,0 0 1,0 1 0,1-1 0,-1 1 0,0-1 0,0 1 0,0-1 0,0 0-1,0 1 1,1-1 0,-1 1 0,0-1 0,0 0 0,1 1 0,-1-1 0,0 0-1,1 1 1,-1-1 0,0 0 0,1 1 0,-1-1 0,0 0 0,1 0 0,-1 1 0,0-1-1,1 0 1,-1 0 0,1 0 0,-1 0 0,1 0 0,-1 0 0,1 1 0,-1-1-1,0 0 1,1 0 0,-1 0 0,1 0 0,-1-1 0,1 1 0,-1 0 0,0 0 0,1 0-1,-1 0 1,1 0 0,-1-1 0,1 1 0,-1 0 0,0 0 0,1 0 0,-1-1-1,31-9 566,-22 5-540,0-1 1,0 0-1,0-1 0,-1 0 1,0 0-1,-1 0 0,10-12 0,-13 14-72,0-1-1,-1 1 0,1-1 0,-1 0 0,0 0 0,-1 0 0,1 0 1,-1 0-1,0 0 0,-1-1 0,0 1 0,1-14 0,-2 19-11,0 1 1,0-1-1,0 0 0,0 0 0,0 0 0,0 0 0,0 1 0,-1-1 1,1 0-1,0 0 0,-1 1 0,1-1 0,0 0 0,-1 0 0,1 1 1,-1-1-1,1 0 0,-1 1 0,0-1 0,1 1 0,-1-1 0,1 1 1,-1-1-1,0 1 0,1-1 0,-1 1 0,0 0 0,0-1 1,0 1-1,1 0 0,-1 0 0,0-1 0,0 1 0,0 0 0,1 0 1,-1 0-1,0 0 0,0 0 0,0 0 0,1 0 0,-1 0 0,-2 1 1,1-1 4,0 1 0,0-1 0,-1 1 1,1 0-1,0 0 0,0 0 0,0 0 1,0 0-1,0 0 0,0 0 0,0 1 1,0-1-1,0 1 0,-3 2 0,1 5 91,0-1-1,0 1 0,0 0 0,1 0 1,1 0-1,-1 0 0,1 0 0,1 1 1,0-1-1,0 0 0,1 1 0,1 10 1,-1-18-84,0-1 1,0 1-1,0-1 1,1 0 0,-1 1-1,0-1 1,1 1-1,-1-1 1,1 0-1,-1 0 1,1 1 0,-1-1-1,1 0 1,0 0-1,0 0 1,0 1-1,0-1 1,0 0 0,0 0-1,0-1 1,0 1-1,0 0 1,0 0 0,0 0-1,1-1 1,-1 1-1,0-1 1,1 1-1,-1-1 1,0 1 0,1-1-1,-1 0 1,0 1-1,1-1 1,-1 0-1,1 0 1,-1 0 0,0 0-1,1 0 1,-1-1-1,1 1 1,-1 0-1,0-1 1,1 1 0,1-2-1,4 0 1,1 0-1,0-1 0,-1 0 0,0-1 1,0 1-1,12-9 0,63-64-439,-47 41 317,-35 35 101,0-1 0,1 1 0,-1 0 0,0-1 0,0 1 0,1-1 1,-1 1-1,0 0 0,1-1 0,-1 1 0,0-1 0,1 1 0,-1 0 0,1 0 0,-1-1 0,1 1 0,-1 0 0,0 0 0,1-1 0,-1 1 0,1 0 0,-1 0 0,1 0 0,-1 0 0,1 0 0,-1 0 0,1 0 0,-1 0 1,1 0-1,-1 0 0,1 0 0,-1 0 0,1 0 0,-1 0 0,1 0 0,-1 1 0,1-1 0,-1 0 0,1 0 0,-1 1 0,1-1 0,-1 0 0,1 1 0,6 25 181,-7-24-149,-1 0 0,2 0-1,-1 0 1,0 0 0,0 0 0,0 0-1,1 0 1,-1 0 0,1 0-1,0-1 1,-1 1 0,1 0 0,0 0-1,0 0 1,0-1 0,0 1-1,1-1 1,-1 1 0,0-1-1,1 1 1,-1-1 0,1 0 0,3 3-1,-2-4-9,1 0 0,0 0 0,0 0 0,0-1 0,-1 1-1,1-1 1,0 0 0,0 0 0,-1-1 0,1 1 0,-1-1 0,1 1-1,-1-1 1,0 0 0,0 0 0,1-1 0,-2 1 0,1-1-1,0 1 1,4-6 0,-4 5-284,-1 0 0,1 0-1,0 0 1,0 1 0,0-1 0,1 1-1,-1 0 1,1 0 0,-1 0-1,1 0 1,-1 1 0,1-1 0,0 1-1,0 0 1,7-1 0,-11 8-7787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9.203"/>
    </inkml:context>
    <inkml:brush xml:id="br0">
      <inkml:brushProperty name="width" value="0.025" units="cm"/>
      <inkml:brushProperty name="height" value="0.025" units="cm"/>
    </inkml:brush>
  </inkml:definitions>
  <inkml:trace contextRef="#ctx0" brushRef="#br0">89 23 17617,'6'-22'8476,"0"34"-5866,2 50-3470,-7-49 1759,9 179 1541,-10-191-2417,0 0 1,-1 0 0,1 0 0,0 0 0,0 0-1,0 0 1,0 0 0,0 0 0,0 0 0,1-1 0,-1 1-1,0 0 1,0 0 0,1 0 0,-1 0 0,1 0-1,-1 0 1,1 0 0,-1 0 0,1 0 0,0 0 0,9-15 263,7-35-47,-8-54-607,-9 92-76,0 50 41,0-34 381,-1 41 7,-1-32 26,1 0-1,1 0 1,0 0 0,0-1-1,2 1 1,0 0-1,0 0 1,8 21 0,-10-34-8,0-1 1,0 1 0,1-1-1,-1 1 1,0 0 0,0-1-1,0 1 1,0-1 0,1 1 0,-1-1-1,0 1 1,1-1 0,-1 1-1,0-1 1,1 1 0,-1-1-1,0 0 1,1 1 0,-1-1-1,1 0 1,-1 1 0,1-1-1,-1 0 1,1 1 0,-1-1-1,1 0 1,-1 0 0,1 0-1,0 1 1,-1-1 0,1 0-1,-1 0 1,1 0 0,-1 0-1,1 0 1,0 0 0,-1 0-1,1 0 1,-1 0 0,1 0 0,-1-1-1,1 1 1,-1 0 0,1 0-1,0-1 1,-1 1 0,1 0-1,-1 0 1,1-1 0,-1 1-1,0 0 1,1-1 0,-1 1-1,1-1 1,-1 1 0,0-1-1,1 1 1,-1-1 0,0 1-1,1-2 1,12-32 318,-12 30-335,-1 0 1,0 1-1,0-1 0,0 1 0,0-1 0,-1 1 0,0-1 0,0 1 0,0-1 0,0 1 0,0 0 0,0-1 1,-1 1-1,0 0 0,0 0 0,0 0 0,0 0 0,0 0 0,0 1 0,-1-1 0,1 0 0,-1 1 1,0 0-1,0 0 0,0 0 0,0 0 0,0 0 0,0 1 0,-4-2 0,-10-4-143,0 2-1,-1 0 1,0 1 0,-29-3-1,5 1 175,69-6 632,73-8-205,-26 7-3556,-45 5-3136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4.345"/>
    </inkml:context>
    <inkml:brush xml:id="br0">
      <inkml:brushProperty name="width" value="0.025" units="cm"/>
      <inkml:brushProperty name="height" value="0.025" units="cm"/>
    </inkml:brush>
  </inkml:definitions>
  <inkml:trace contextRef="#ctx0" brushRef="#br0">49 214 8936,'0'0'6583,"1"-8"-3733,0-25-383,-1 33-2402,0 0 1,0-1 0,0 1 0,0 0-1,0-1 1,0 1 0,0 0 0,0-1-1,0 1 1,0 0 0,-1-1 0,1 1-1,0 0 1,0-1 0,0 1 0,0 0-1,-1-1 1,1 1 0,0 0 0,0 0-1,0-1 1,-1 1 0,1 0 0,0 0-1,0-1 1,-1 1 0,1 0 0,0 0-1,-1 0 1,1 0 0,0-1 0,-1 1-1,1 0 1,0 0 0,-1 0 0,1 0-1,0 0 1,-1 0 0,1 0 0,0 0-1,-1 0 1,1 0 0,0 0 0,-1 0-1,1 0 1,0 0 0,-1 0 0,1 1-1,0-1 1,-1 0 0,1 0 0,-1 0-1,-13 12 1586,10-3-1389,0 0 1,1 1-1,0-1 0,0 1 0,1 0 0,0 0 0,1 0 0,0 17 1,6 83 1013,-4-101-1162,1 0 0,0 0 1,1 0-1,-1 0 0,2-1 0,-1 1 1,1-1-1,10 15 0,-13-20-99,0-1 0,1 0 0,-1 0 0,1 0 0,0 0 0,0 0-1,-1 0 1,1 0 0,1-1 0,-1 1 0,0-1 0,0 1 0,0-1 0,1 0-1,-1 0 1,1 0 0,-1 0 0,1 0 0,-1-1 0,1 1 0,0-1 0,-1 0-1,1 0 1,-1 1 0,1-2 0,0 1 0,-1 0 0,1 0 0,0-1 0,-1 0-1,1 1 1,-1-1 0,1 0 0,-1 0 0,5-3 0,-8 4-12,1 0 0,-1 0 0,0 0 0,1 0 0,-1 0 0,0 0 0,1 0 0,-1 0 0,0 0 0,1 0 1,-1 0-1,1-1 0,-1 1 0,0 0 0,1 0 0,-1-1 0,1 1 0,-1 0 0,1-1 0,-1 1 0,1 0 0,-1-1 0,1 1 0,-1-1 0,1 1 0,0-1 1,-1 1-1,1-1 0,0 1 0,-1-1 0,1 0 0,0 1 0,0-1 0,-1 1 0,1-1 0,0 0 0,0 1 0,0-1 0,0 0 0,0 1 0,0-1 0,0 1 1,0-1-1,0 0 0,0 1 0,0-1 0,1 0 0,-1 1 0,0-1 0,0 1 0,1-1 0,-1 0 0,0 1 0,0-1 0,1 1 0,-1-1 0,1 1 0,-1-1 1,1 1-1,-1 0 0,1-1 0,-1 1 0,1-1 0,-1 1 0,1 0 0,-1 0 0,2-1 0,-118 12-361,184-85-170,-53 58 546,-1-1 1,-1-1-1,0 0 0,-2 0 1,0-1-1,-1-1 0,-1 1 1,0-2-1,-2 1 0,0-1 1,-2 0-1,0-1 0,-1 1 1,-2-1-1,1-26 0,-7 28-1,3 20-20,1-1 0,0 1 0,0 0 0,-1 0 0,1 0 0,0 0 1,-1-1-1,1 1 0,0 0 0,0 0 0,-1 0 0,1 0 1,0 0-1,-1 0 0,1 0 0,0 0 0,-1 0 0,1 0 1,0 0-1,-1 0 0,1 0 0,0 0 0,-1 1 0,1-1 0,0 0 1,0 0-1,-1 0 0,1 0 0,0 0 0,-1 1 0,1-1 1,0 0-1,-1 1 0,-1 1-14,-1 1 1,1 0-1,-1-1 1,1 1-1,0 0 1,0 0-1,0 1 0,-1 3 1,-3 6 8,0 1 0,1 1 1,0-1-1,1 1 0,1 0 1,1 0-1,0 0 0,0 25 1,5-39-109,0 0 0,1 0 1,-1 0-1,0 0 0,1 0 1,-1-1-1,1 0 0,-1 0 1,1 0-1,-1 0 1,6-1-1,-1 1-376,-4 0 404,0 0-1,0 0 0,0 0 0,0 1 0,0 0 0,0 0 0,0 0 0,0 0 0,0 1 1,0-1-1,-1 1 0,1 0 0,-1 0 0,1 0 0,3 4 0,1 2 96,-1 0 1,0 1-1,0 0 0,8 13 0,-15-21-9,1 0 5,0 1-1,0-1 1,-1 1-1,2-1 1,-1 1-1,0-1 1,0 0-1,0 1 1,0-1 0,1 0-1,-1 0 1,1 0-1,-1 0 1,1 0-1,-1 0 1,1 0-1,-1-1 1,1 1-1,0-1 1,0 1-1,-1-1 1,1 1-1,0-1 1,0 0-1,2 0 1,-2-1 5,1 0-1,-1 0 1,0 0 0,1 0 0,-1 0 0,0 0 0,1-1 0,-1 1 0,0-1-1,0 0 1,0 0 0,-1 0 0,1 0 0,0 0 0,1-2 0,4-8-423,1 0 1,-2 0-1,0-1 1,0 0-1,5-18 1,-6 13-63,-1-1 0,0 0 0,-2 0 0,0 0 0,-1 0 0,-1 0 0,-1 0-1,0 0 1,-2 0 0,-5-22 0,15 125 4641,-6-82-4114,32 103 1343,-29-95-1360,0 0 1,0-1 0,2 1 0,-1-1-1,1 0 1,0 0 0,1-1-1,8 9 1,-13-17-1739,-6-8 1160,-9-11 467,-5 1 162,-49-45 231,22 23 2730,63 42-1890,27 4-4953,-23-3-526,-1-1-3080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4.686"/>
    </inkml:context>
    <inkml:brush xml:id="br0">
      <inkml:brushProperty name="width" value="0.025" units="cm"/>
      <inkml:brushProperty name="height" value="0.025" units="cm"/>
    </inkml:brush>
  </inkml:definitions>
  <inkml:trace contextRef="#ctx0" brushRef="#br0">0 0 4869,'0'0'23958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5.510"/>
    </inkml:context>
    <inkml:brush xml:id="br0">
      <inkml:brushProperty name="width" value="0.025" units="cm"/>
      <inkml:brushProperty name="height" value="0.025" units="cm"/>
    </inkml:brush>
  </inkml:definitions>
  <inkml:trace contextRef="#ctx0" brushRef="#br0">128 99 14670,'0'0'14067,"-10"-5"-13293,8 4-749,0 0-13,0 0 1,0-1-1,0 1 1,0 0 0,0 0-1,0 0 1,-1 0-1,1 0 1,0 0 0,-1 1-1,1-1 1,-1 1-1,1 0 1,-1 0-1,1 0 1,0 0 0,-1 0-1,1 0 1,-1 1-1,1-1 1,-1 1 0,1-1-1,0 1 1,-1 0-1,1 0 1,0 0-1,0 0 1,0 1 0,0-1-1,0 1 1,0-1-1,0 1 1,0-1 0,1 1-1,-1 0 1,1 0-1,-1 0 1,1 0 0,-2 3-1,-1 2 13,0 1-1,0 0 1,1 0-1,-1 0 1,2 0-1,0 0 1,0 0 0,0 1-1,1-1 1,0 1-1,0-1 1,1 1-1,1 0 1,1 9-1,-2-17-21,1 0 0,-1 0-1,1 0 1,0 0-1,-1 0 1,1 0-1,0 0 1,0-1-1,-1 1 1,1 0-1,0-1 1,0 1 0,0 0-1,0-1 1,0 1-1,0-1 1,0 1-1,0-1 1,0 0-1,1 1 1,-1-1-1,0 0 1,0 0 0,0 0-1,0 0 1,0 0-1,0 0 1,1 0-1,-1 0 1,0-1-1,0 1 1,0 0-1,0-1 1,0 1 0,0 0-1,2-2 1,37-17 255,-27 8-203,-2 0 0,1-1-1,-2 0 1,1 0 0,10-18 0,-17 25-19,-1-1 0,0 1 1,0-1-1,0 1 0,0-1 0,-1 0 0,0 0 1,0 0-1,-1 0 0,0 0 0,0-1 1,0 1-1,-1 0 0,0 0 0,0-1 0,-2-9 1,-4 11-46,-2 13-67,-3 13-21,9-10 112,-1 1 0,2 0 0,-1-1-1,2 1 1,-1 0 0,2 0 0,-1 0 0,5 18 0,-5-29 3,1 0 1,0 0 0,0 0-1,0 0 1,-1 0 0,1-1-1,0 1 1,0 0-1,0 0 1,0-1 0,0 1-1,0-1 1,1 1 0,-1-1-1,0 1 1,0-1 0,0 1-1,0-1 1,1 0 0,-1 0-1,0 0 1,0 0 0,0 0-1,1 0 1,-1 0 0,0 0-1,0 0 1,0-1 0,1 1-1,-1 0 1,0-1-1,1 0 1,3 0 46,0-1-1,-1 0 1,1 0 0,-1 0-1,1-1 1,6-4-1,4-8-51,-1 1 0,0-2 0,20-30 0,11-12-22,-45 58 9,0-1 0,1 1 0,-1 0 0,0-1 0,0 1 0,1 0 0,-1 0 0,0-1 0,0 1 0,1 0 0,-1 0 0,0-1 0,1 1 0,-1 0 0,0 0 0,1 0 0,-1 0 0,1-1 0,-1 1 0,0 0 0,1 0 0,-1 0 0,0 0 0,1 0 0,-1 0 0,1 0 0,-1 0 0,0 0 0,1 0 0,-1 0 0,1 0 0,-1 1 0,0-1 0,1 0 0,-1 0 0,0 0 0,1 0 0,-1 1 0,0-1 0,1 0 0,-1 0 0,0 1 0,1-1 0,-1 0 0,0 0 0,0 1 0,1-1 0,-1 0 0,0 1 0,0-1 0,0 0 0,0 1 0,1-1 0,-1 0 0,0 1 0,0-1 0,0 1 0,0-1 0,0 0 0,0 1 0,0-1 0,0 1 0,0-1 0,0 0 0,0 1 0,4 37 0,-4-30 0,0-6 0,1 9 0,1-1 0,-1 1 0,2 0 0,4 15 0,-6-25 0,-1 0 0,1 0 0,-1 0 0,1 0 0,-1 0 0,1 0 0,0 0 0,-1 0 0,1 0 0,0 0 0,0 0 0,0 0 0,0-1 0,0 1 0,0 0 0,0-1 0,0 1 0,0-1 0,0 1 0,2 0 0,-2-1 0,1 0 0,0 0 0,-1-1 0,1 1 0,0-1 0,-1 1 0,1-1 0,-1 1 0,1-1 0,-1 0 0,1 0 0,-1 0 0,0 0 0,1 0 0,-1 0 0,0 0 0,0 0 0,0 0 0,0-1 0,1 0 0,12-16 0,0 1 0,15-30 0,11-13 0,-40 59 0,0 1 0,0-1 0,1 1 0,-1-1 0,0 1 0,0-1 0,1 1 0,-1-1 0,1 1 0,-1-1 0,0 1 0,1 0 0,-1-1 0,1 1 0,-1 0 0,1-1 0,-1 1 0,1 0 0,-1 0 0,1-1 0,-1 1 0,1 0 0,0 0 0,-1 0 0,1 0 0,-1 0 0,1 0 0,-1 0 0,2 0 0,4 15 0,-5 36 0,-2-43 0,3 14-6499,6-36-4181,-4-6 249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5.839"/>
    </inkml:context>
    <inkml:brush xml:id="br0">
      <inkml:brushProperty name="width" value="0.025" units="cm"/>
      <inkml:brushProperty name="height" value="0.025" units="cm"/>
    </inkml:brush>
  </inkml:definitions>
  <inkml:trace contextRef="#ctx0" brushRef="#br0">1 0 18610,'0'0'13452,"7"59"-12747,0-27-705,2-1 0,3-3 0,3-5 0,-1-5 0,-1-5-641,-1-3-1537,-1-4-1729,-8-4-1859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6.181"/>
    </inkml:context>
    <inkml:brush xml:id="br0">
      <inkml:brushProperty name="width" value="0.025" units="cm"/>
      <inkml:brushProperty name="height" value="0.025" units="cm"/>
    </inkml:brush>
  </inkml:definitions>
  <inkml:trace contextRef="#ctx0" brushRef="#br0">8 1 15150,'0'0'12460,"-7"54"-10762,6-49-769,1-2-673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9:14.925"/>
    </inkml:context>
    <inkml:brush xml:id="br0">
      <inkml:brushProperty name="width" value="0.025" units="cm"/>
      <inkml:brushProperty name="height" value="0.025" units="cm"/>
    </inkml:brush>
  </inkml:definitions>
  <inkml:trace contextRef="#ctx0" brushRef="#br0">1080 1319 9897,'-10'-1'-176,"3"1"212,0 0 1,0-1-1,1 0 0,-1 0 1,0-1-1,1 0 0,-1 0 1,1 0-1,0-1 0,0 0 1,0 0-1,0 0 0,0-1 0,1 0 1,-1 0-1,1-1 0,0 1 1,1-1-1,-7-7 0,11 11-20,0 0-1,-1 0 1,1 0 0,-1 0-1,1 0 1,-1 0 0,1 0-1,-1 0 1,0 0 0,1 1-1,-1-1 1,0 0-1,0 1 1,0-1 0,1 0-1,-1 1 1,0-1 0,0 1-1,0-1 1,0 1-1,0-1 1,0 1 0,0 0-1,0 0 1,0-1 0,0 1-1,0 0 1,-2 0 0,2 1 24,0 0 1,-1 0 0,1 0-1,0 0 1,0 0 0,0 0 0,0 0-1,0 0 1,0 0 0,0 1-1,0-1 1,0 0 0,1 1-1,-1-1 1,0 0 0,0 3 0,-2 6 157,0 0 0,0 0 0,1 1 0,-1 16 0,3-20-187,0 0 1,1-1 0,0 1 0,0 0 0,0-1-1,1 1 1,0-1 0,0 1 0,0-1 0,1 0 0,0 0-1,1 0 1,-1 0 0,1 0 0,0-1 0,0 0 0,1 0-1,-1 0 1,1 0 0,0-1 0,1 0 0,-1 0-1,1 0 1,0-1 0,0 1 0,0-1 0,8 2 0,13 6-4,1-1 1,-1-1 0,2-2 0,-1 0 0,1-3 0,35 3 0,184-5 58,-129-5-68,1599-2 1570,-743-13-1485,-286 2 8,934-44 231,-828 23-320,-46-18 54,-10-68 468,-670 109-454,-1-4-1,-1-2 1,101-46 0,-162 63-44,0-1 1,0 1-1,0-1 1,0-1-1,0 1 1,-1-1-1,0 0 1,0 0 0,0-1-1,-1 1 1,1-1-1,-1 0 1,-1 0-1,1-1 1,4-11-1,-6 9 47,1 0 0,-2 0 0,1 0 0,-1 0 0,-1-1 0,1 1-1,-2 0 1,1-1 0,-1 1 0,-4-18 0,-1 7 29,-1 1 0,0 0 0,-1 0 0,-1 0 0,-1 1 0,-1 0 0,0 1 0,-1 0 0,-1 1 0,-19-19 0,9 15-103,-1 1 1,-1 1-1,-1 1 0,0 1 0,-1 1 1,-1 2-1,0 1 0,-58-17 0,-16 3 9,-132-15-1,210 37-6,-283-41 125,-1023-182-734,1077 174 418,-3 11 1,-435-14-1,-174 54-718,-228-5 714,918 4 139,-918-6 114,851 21 8,2 11 0,1 10 1,1 11-1,-353 113 0,201-12-719,323-114 619,1 3 0,2 3 0,-96 73 0,139-93 111,1 0 1,1 2-1,0 0 1,2 2-1,0-1 1,-23 39-1,33-46-53,0 0-1,1 1 1,0-1-1,1 1 0,1 0 1,0 0-1,1 1 1,1-1-1,0 1 1,1-1-1,0 1 1,1-1-1,4 27 1,-2-30-14,1 0-1,1 0 1,0 0 0,1 0-1,0-1 1,0 0 0,1 0-1,0 0 1,1-1 0,0 0 0,1 0-1,0-1 1,0 0 0,17 13-1,0-2 5,1-2 1,1-1-1,0-1 0,39 15 0,6-3 1,1-3 0,1-3 0,88 12 0,235 14 11,79-21 95,815-59 0,685-12-860,-1713 47-2247,-5-1-3342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37.931"/>
    </inkml:context>
    <inkml:brush xml:id="br0">
      <inkml:brushProperty name="width" value="0.025" units="cm"/>
      <inkml:brushProperty name="height" value="0.025" units="cm"/>
    </inkml:brush>
  </inkml:definitions>
  <inkml:trace contextRef="#ctx0" brushRef="#br0">750 286 12172,'-36'-6'161,"-1"1"0,1 2 1,-1 2-1,0 1 1,0 1-1,0 3 1,1 1-1,0 1 1,0 2-1,0 2 1,-62 25-1,86-29-26,0 0-1,0 0 0,1 1 1,0 1-1,0 0 0,1 1 0,0-1 1,0 2-1,1 0 0,0 0 1,1 0-1,0 1 0,0 0 1,1 1-1,1 0 0,0 0 0,-7 23 1,-2 13-101,2 1 1,3 0 0,-7 70 0,14-94 62,-7 58-83,4 1 1,3 0-1,3 0 1,5 0-1,29 161 1,-23-202-30,1-1 0,2-1 0,2 0 0,1-1 0,36 58 0,-35-71-4,0-1 1,2 0 0,1-2 0,1 0 0,1-2 0,1 0 0,1-2 0,37 24 0,-39-30 18,0-1 1,0-1-1,2-1 1,-1-1-1,1-1 1,1-1-1,-1-2 0,1 0 1,1-2-1,-1-1 1,1-1-1,-1-1 1,1-1-1,-1-2 0,1 0 1,-1-2-1,0-1 1,0-1-1,0-1 1,-1-1-1,0-2 0,-1 0 1,0-2-1,34-21 1,-16 2 30,-1-1-1,-1-3 1,-2-1 0,-1-1 0,-2-3 0,50-73 0,-45 52 0,-3-2 1,-3-1-1,-2-2 1,29-89-1,-48 112-5,-1 0 0,-2-1 0,-1 0 0,-3 0-1,-2-1 1,-3-80 0,-3 91 58,-2 1 1,-2-1-1,-1 1 1,-1 0-1,-2 1 1,-1 0-1,-2 0 0,-1 2 1,-29-48-1,16 38 131,-1 2-1,-3 0 0,-1 2 0,-1 2 1,-3 1-1,0 1 0,-2 2 0,-44-26 1,29 24 366,-2 2 1,0 3 0,-2 2-1,-1 3 1,-111-27 0,165 48-574,-7-2 17,0 1 0,1 0 0,-1 0 1,0 1-1,-19 1 0,28 1-51,-1-1 1,1 0-1,0 1 0,-1 0 1,1-1-1,0 1 0,0 0 1,0 0-1,0 0 0,0 1 0,0-1 1,0 0-1,0 1 0,0-1 1,1 1-1,-1 0 0,0 0 1,1-1-1,0 1 0,-1 0 1,1 0-1,0 0 0,0 0 0,0 1 1,0-1-1,0 0 0,1 0 1,-1 1-1,1-1 0,-1 0 1,1 1-1,0 1 0,-3 36-1571,2 0-1,6 56 0,0-13-842,-4 22-2365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5:39.091"/>
    </inkml:context>
    <inkml:brush xml:id="br0">
      <inkml:brushProperty name="width" value="0.025" units="cm"/>
      <inkml:brushProperty name="height" value="0.025" units="cm"/>
    </inkml:brush>
  </inkml:definitions>
  <inkml:trace contextRef="#ctx0" brushRef="#br0">1445 192 4548,'-267'-71'3331,"21"7"2275,211 53-5113,1 3 1,-1 0 0,-66-4-1,88 12-466,1 0 1,-1 1-1,0 0 0,1 1 0,0 0 0,-1 1 0,1 1 0,0 0 0,1 0 0,-1 2 0,1-1 0,0 1 0,0 1 1,-15 12-1,-9 11-21,2 1 0,1 2 0,2 2 1,-30 43-1,-90 163 80,111-170-79,2 2-1,-30 89 1,56-129-13,1 0-1,1 0 1,2 1-1,2-1 1,0 2-1,3-1 1,3 62-1,0-85 4,1 1 0,0-1 0,0 0 0,2-1-1,-1 1 1,1 0 0,1-1 0,0 0 0,0 0 0,1 0 0,0-1-1,9 10 1,-4-7-3,0-1 1,1-1-1,0 0 0,1 0 0,0-1 0,0-1 0,28 13 1,-5-7 15,0-1 0,2-3 0,-1-1 0,1-1 1,0-2-1,52 1 0,-32-4-8,0-2 0,0-3 0,0-3 1,0-2-1,-1-2 0,0-3 0,-1-3 0,0-2 0,91-41 0,-66 16 175,-2-4 0,-1-3 0,126-107-1,-101 64 477,166-194 0,-245 259-617,-3-1 1,0-1-1,-2-1 0,25-51 0,-39 69-17,-1 1 0,0-1-1,-1 0 1,0 0-1,-1 0 1,0 0 0,0-17-1,-2 22 5,-1-1 0,0 1 0,0-1 0,0 1 0,-1 0 0,0-1 0,-1 1 0,1 0 0,-1 0 0,-1 1-1,1-1 1,-1 0 0,-5-5 0,-6-5-17,-1 1 0,0 0 1,-1 2-1,-1-1 0,0 2 0,-1 1 0,0 0 0,-1 1 0,-39-14 0,3 4-448,-1 2 0,-89-16 0,52 19-1123,-1 4 0,0 4 0,-1 4 0,1 5 0,-106 14 0,11 16-4702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16.704"/>
    </inkml:context>
    <inkml:brush xml:id="br0">
      <inkml:brushProperty name="width" value="0.025" units="cm"/>
      <inkml:brushProperty name="height" value="0.025" units="cm"/>
    </inkml:brush>
  </inkml:definitions>
  <inkml:trace contextRef="#ctx0" brushRef="#br0">611 263 5605,'0'0'262,"-1"-9"31,-1-2-155,1 0-1,1-1 0,0 1 0,0-1 0,1 1 1,0-1-1,1 1 0,1 0 0,5-17 0,-36 47 2250,5 3-2219,-1-1 1,-40 26-1,50-38-80,0-2-1,-1 0 0,1 0 0,-1-1 0,-1-1 0,-30 6 0,27-8-47,-1 2 0,1 0-1,1 1 1,-1 0 0,-30 17-1,37-16 20,1 1 0,0-1 0,0 2 0,1 0 0,1 0 0,-1 1 0,1 0 0,1 0 0,-10 16 0,3-2 96,2 1-1,0 0 1,2 1 0,-15 51-1,21-58-130,1 0 0,0-1 0,2 1 0,0 0-1,1 1 1,2-1 0,-1 0 0,5 22-1,-2-31-17,0 1-1,1-1 1,0 0-1,1 0 0,0-1 1,1 1-1,0-1 0,0 0 1,1-1-1,0 0 1,0 0-1,1 0 0,14 11 1,-5-7-9,0 0 1,0 0 0,1-2-1,1 0 1,0-1 0,25 8-1,-19-11 14,1 0-1,0-1 0,0-2 1,0-1-1,0-1 0,1-1 1,-1-1-1,0-1 0,0-2 1,0 0-1,34-11 0,11-8 45,-2-3 0,117-61-1,-150 69-12,0-2 0,-2-2 0,0 0 0,-1-3 0,40-39 0,-61 52 46,-1 0 1,-1 0-1,0-1 0,-1-1 0,0 0 0,-1 0 1,0-1-1,-2 0 0,0 0 0,0 0 0,-1-1 1,-1 0-1,-1 0 0,0 0 0,-1 0 0,0-20 0,-3 17 51,-1 0-1,-1 1 1,0-1-1,-1 1 1,-2 0-1,1 0 1,-2 0-1,0 1 1,-2 0-1,0 0 0,0 1 1,-2 0-1,0 1 1,0 0-1,-24-23 1,19 23-74,0 0-1,-1 1 1,-1 0 0,0 1 0,0 2 0,-2 0 0,1 0-1,-1 2 1,-1 1 0,0 0 0,0 2 0,0 0 0,-27-3-1,22 7-47,1 0-1,-1 2 1,1 1-1,-1 2 1,1 0-1,0 1 1,0 2-1,0 0 1,1 2-1,-30 13 1,19-4-16,1 1-1,1 2 1,1 1 0,0 2 0,2 1-1,-31 31 1,39-33 19,1 1-1,1 1 0,1 0 0,-22 39 1,31-46-413,1 0 1,1 1-1,1 0 1,0 1 0,2-1-1,0 1 1,-5 37-1,9-19-3258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24.024"/>
    </inkml:context>
    <inkml:brush xml:id="br0">
      <inkml:brushProperty name="width" value="0.025" units="cm"/>
      <inkml:brushProperty name="height" value="0.025" units="cm"/>
    </inkml:brush>
  </inkml:definitions>
  <inkml:trace contextRef="#ctx0" brushRef="#br0">1190 189 5509,'-150'-67'807,"-64"-27"153,200 88-816,0 1 0,-1 1 0,0 0 0,0 1 1,0 1-1,-1 0 0,1 1 0,0 1 0,-1 0 0,1 1 0,0 1 0,-16 3 0,14 0-18,1 0 1,-1 2-1,1 0 0,0 0 0,0 2 1,1 0-1,0 1 0,1 0 0,0 1 1,-14 15-1,-13 15 23,2 2 1,2 2 0,1 1-1,-41 75 1,37-50-70,4 2 0,-43 124 0,68-164-56,1 1 1,2-1-1,2 1 1,-4 58 0,9-76-35,1-1 1,1 0-1,0 1 1,1-1-1,1 0 1,0 0-1,1 0 1,1-1-1,0 1 1,1-1 0,0 0-1,16 24 1,-3-13 4,2 0 1,1-1 0,1-1 0,0-2 0,2 0 0,1-1 0,0-2-1,1 0 1,1-2 0,1-1 0,0-1 0,39 12 0,-22-12 39,0-1 0,1-3 1,1-1-1,0-3 1,0-2-1,0-1 1,74-7-1,-81-2 7,0-1 0,0-1-1,-1-3 1,-1-1 0,0-2 0,-1-2 0,38-21-1,-21 7 9,-2-3 0,-1-2 0,92-82 0,-104 80-34,-2-2 1,-1-2-1,51-73 1,-75 94 38,0-1 1,-2-1 0,0 0-1,-1-1 1,-1 0 0,-2 0-1,0-1 1,-1 0 0,-2 0-1,3-34 1,-7 46 20,-1 1 0,0-1 0,-1 1 0,0 0 0,-1-1 0,0 1 1,-1 0-1,0 0 0,0 1 0,-1 0 0,-1-1 0,0 2 0,0-1 0,-1 1 0,0 0 0,-1 0 0,0 0 0,0 1 1,-1 1-1,0 0 0,-11-8 0,-13-7-14,-1 2 1,-1 1-1,-1 2 0,-71-24 1,72 29-74,-1 2 1,0 2-1,-1 1 1,1 1 0,-1 2-1,-58 2 1,66 4-28,0 1-1,1 1 1,-1 1 0,1 2 0,1 1 0,-1 1 0,2 1 0,-1 2 0,-26 15 0,19-6-90,2 1 1,0 2-1,-48 46 0,-73 99-2100,43-37-884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124"/>
    </inkml:context>
    <inkml:brush xml:id="br0">
      <inkml:brushProperty name="width" value="0.025" units="cm"/>
      <inkml:brushProperty name="height" value="0.025" units="cm"/>
    </inkml:brush>
  </inkml:definitions>
  <inkml:trace contextRef="#ctx0" brushRef="#br0">0 1 13741,'0'0'7495,"52"32"-5413,-37 4-384,-1 5-289,-3 4-320,-4 0-384,0-8-289,0-6-256,1-6-128,2-9-32,-1-3-128,1-8-1698,-6-1-1248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31.041"/>
    </inkml:context>
    <inkml:brush xml:id="br0">
      <inkml:brushProperty name="width" value="0.025" units="cm"/>
      <inkml:brushProperty name="height" value="0.025" units="cm"/>
    </inkml:brush>
  </inkml:definitions>
  <inkml:trace contextRef="#ctx0" brushRef="#br0">167 6403 8456,'-64'34'157,"46"-26"633,0 1-1,1 0 1,-32 25-1,49-29-299,12-2-473,15-5-145,-17 0 138,0-1 0,0-1 0,0 0 1,-1 0-1,1-1 0,-1 0 0,0 0 0,-1-1 0,12-9 0,70-72 61,-68 65-51,394-444 1230,-195 211-87,1730-1994 438,-1838 2118-1557,1826-2239 4011,-1811 2210-3973,363-499 329,-488 655-498,0 0 0,0 0 0,1 0 1,-1 1-1,1-1 0,0 1 0,0 0 0,0 0 1,1 0-1,-1 0 0,1 1 0,-1 0 1,9-3-1,-10 4-377,0 0 0,0 1 0,1-1 0,-1 1 1,0 0-1,0-1 0,1 2 0,-1-1 0,0 0 0,1 1 1,-1-1-1,0 1 0,5 2 0,-7 1-2354,-9 0 949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31.495"/>
    </inkml:context>
    <inkml:brush xml:id="br0">
      <inkml:brushProperty name="width" value="0.025" units="cm"/>
      <inkml:brushProperty name="height" value="0.025" units="cm"/>
    </inkml:brush>
  </inkml:definitions>
  <inkml:trace contextRef="#ctx0" brushRef="#br0">0 703 14382,'0'0'2114,"13"-7"-2568,166-74 655,-31 15-146,242-141 38,147-67 300,-509 262-352,1 0 1,0 2-1,1 1 1,0 2-1,0 1 1,0 1 0,1 1-1,52 2 1,-76 2-34,-1 0 0,0 1 0,0 0 0,0 0 1,0 1-1,0 0 0,0 0 0,0 0 0,-1 1 1,1 0-1,-1 0 0,1 0 0,-1 1 0,0-1 1,0 1-1,-1 0 0,1 1 0,-1-1 1,0 1-1,0 0 0,-1 0 0,1 0 0,-1 1 1,0-1-1,-1 1 0,1 0 0,-1-1 0,0 1 1,0 0-1,-1 0 0,0 0 0,0 1 0,0 5 1,0 7 88,-1-1 0,-1 0-1,0 1 1,-1-1 0,-1 0 0,-1 0 0,-1-1 0,0 1 0,-1-1 0,-12 23 0,-58 95 1061,-157 209 0,121-188-773,-170 274 118,231-343-494,5 3 0,3 1 0,-32 106 0,61-152-41,2 1 0,1 0-1,-6 90 1,16-112-182,0 0 0,2 0 0,1 0 0,1 0 0,1 0 0,1-1 0,1 0 0,2 0 0,10 25 0,-15-40-190,1-1-1,0 1 0,0 0 1,1-1-1,0 0 1,0 0-1,1-1 0,0 1 1,8 6-1,-10-11-229,0 1-1,0-1 1,0-1-1,0 1 1,1 0 0,-1-1-1,0 0 1,1 0 0,-1 0-1,0-1 1,9 0-1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35.443"/>
    </inkml:context>
    <inkml:brush xml:id="br0">
      <inkml:brushProperty name="width" value="0.025" units="cm"/>
      <inkml:brushProperty name="height" value="0.025" units="cm"/>
    </inkml:brush>
  </inkml:definitions>
  <inkml:trace contextRef="#ctx0" brushRef="#br0">78 443 5573,'7'-10'-74,"31"-42"-252,-6 9 2335,33-58 0,-58 87-1026,1-1 0,-2 0 0,0 0 0,0 0 0,-2-1 0,0 0 0,-1 0 0,3-28 0,-6 41-813,0 1-1,0 0 1,0-1-1,0 1 0,0 0 1,-1 0-1,1-1 1,-1 1-1,1 0 1,-1 0-1,0 0 0,0 0 1,0-1-1,0 1 1,0 1-1,-2-4 0,2 4-79,-1 0-1,1 0 1,0 0-1,0 1 1,0-1-1,-1 0 1,1 1-1,0-1 1,-1 1-1,1-1 1,-1 1-1,1 0 1,0-1-1,-1 1 1,1 0-1,-1 0 1,1 0-1,-1 0 1,-1 1-1,-2 0 1,0 0 0,0 1-1,0 0 1,0 0 0,1 0-1,-1 0 1,1 1 0,-1 0 0,1 0-1,0 0 1,0 0 0,1 1-1,-5 4 1,-7 13 61,0 0 0,2 1 0,1 0 1,1 1-1,0 1 0,2 0 0,1 0 0,1 1 0,1 0 0,1 0 1,1 0-1,1 1 0,2-1 0,0 1 0,4 30 0,-3-52-141,1-1-1,-1 1 1,1 0-1,0-1 1,-1 1-1,2-1 0,-1 1 1,0-1-1,1 0 1,-1 1-1,1-1 1,0 0-1,0 0 1,0 0-1,1 0 1,-1 0-1,1-1 1,0 1-1,-1-1 0,1 0 1,0 0-1,0 0 1,0 0-1,1 0 1,-1 0-1,0-1 1,1 0-1,-1 0 1,1 0-1,-1 0 0,1 0 1,5 0-1,0-1 18,-1 0 0,0-1 0,1 0 0,-1 0 0,0-1 0,0 0 0,0-1 0,0 1-1,0-1 1,-1-1 0,1 0 0,-1 0 0,9-6 0,1-3 121,-1 0 0,0-1 0,-1-1 0,-1-1 0,0 0 0,-1 0 0,11-21-1,-18 27-107,0 0 0,-1 0 0,0-1 0,0 0 0,-1 0 0,-1 0 0,0 0 0,-1 0 0,0-1 0,0 1 0,-2-1 0,1 0 0,-1 1 0,-3-17 0,3 25-31,-1-1 0,0 0 0,-1 0 0,1 0 0,-1 1 0,0-1 0,0 0-1,0 1 1,0 0 0,0 0 0,-1-1 0,0 1 0,1 1 0,-1-1 0,0 0 0,-1 1 0,1-1 0,0 1 0,-1 0 0,1 0 0,-1 0 0,1 1-1,-1-1 1,0 1 0,0 0 0,0 0 0,-4 0 0,0-1-17,0 2 0,0-1 0,0 1 0,1 0 0,-1 1 0,0-1 0,0 2 1,1-1-1,-1 1 0,0 0 0,1 1 0,0 0 0,-10 4 0,2 4-5,0 0 0,1 0 0,0 1 0,1 1 1,0 0-1,1 1 0,1 0 0,0 1 0,1 0 0,-12 24 1,11-17 23,0 1 1,2 0-1,0 1 1,2 0 0,0 0-1,2 1 1,-3 27 0,7-50-11,1 0 1,-1-1-1,1 1 1,0 0-1,0 0 0,0 0 1,0 0-1,0 0 1,0 0-1,0 0 1,1 0-1,-1 0 1,1-1-1,-1 1 0,1 0 1,0 0-1,-1 0 1,1-1-1,0 1 1,0-1-1,0 1 1,1 0-1,-1-1 0,0 0 1,1 1-1,-1-1 1,0 0-1,1 0 1,0 0-1,-1 0 1,1 0-1,0 0 0,-1 0 1,1 0-1,0-1 1,0 1-1,0-1 1,0 1-1,-1-1 1,1 0-1,0 1 0,0-1 1,0 0-1,4-1 1,4 0 28,0-1 1,0-1 0,0 1-1,-1-2 1,1 1-1,-1-1 1,15-9-1,15-9 40,-1-3 0,-1-1 0,-2-2 0,0-1 0,-2-2 0,-1-1 0,-1-1 0,40-60 0,-66 85-50,0-1-1,0 0 0,-1 0 1,0 0-1,-1-1 1,0 1-1,1-11 0,-3 18-13,-1-1-1,1 1 1,-1 0-1,0 0 1,0 0-1,0-1 1,0 1-1,0 0 1,0 0-1,-1 0 1,1 0-1,-1-1 1,0 1-1,1 0 1,-1 0-1,0 0 1,0 0-1,0 0 1,-1 1-1,1-1 1,0 0-1,-1 0 1,1 1-1,-1-1 0,1 1 1,-1-1-1,0 1 1,0 0-1,0-1 1,1 1-1,-1 0 1,0 0-1,-1 1 1,-3-2-1,-4 0-10,0 0 0,0 1 0,-1 0 0,1 1 0,0 0 0,0 1 0,-1 0 0,1 1 0,0 0 1,0 0-1,0 1 0,0 1 0,1-1 0,-1 2 0,1-1 0,0 1 0,0 0 0,-14 13 0,-2 2-19,1 1 0,1 1 0,1 1 1,-35 47-1,46-57 20,1 0 0,1 1 1,0 0-1,1 0 0,0 1 0,1 0 1,1 1-1,0-1 0,-5 25 0,11-39 0,-1 1 0,1-1 0,0 1 0,0-1 0,0 0 0,0 1 0,0-1 0,0 1 0,0-1 0,0 1 0,0-1 0,1 0 0,-1 1 0,1-1 0,-1 0 0,1 1 0,-1-1 0,1 0 0,0 0 0,-1 1 0,1-1 0,0 0 0,0 0 0,0 0 0,0 0 0,1 1 0,0-1 0,1 0 1,-1-1-1,0 1 1,1 0-1,-1-1 1,0 0-1,0 1 0,1-1 1,-1 0-1,1 0 1,-1-1-1,0 1 1,1 0-1,2-2 1,8-1 16,0-2 0,0 1 0,0-2 0,17-9 0,12-10 20,-1-1 0,-1-2 0,-1-2-1,-2-1 1,-1-2 0,52-63 0,-83 91-18,-1-1-1,0 0 1,0 0 0,-1 0 0,0 0 0,0 0 0,0-1-1,3-11 1,-6 17-12,0 0 1,0 1-1,0-1 0,0 0 0,0 0 0,-1 1 0,1-1 0,0 0 0,0 0 0,-1 1 1,1-1-1,0 1 0,-1-1 0,1 0 0,-1 1 0,1-1 0,-1 1 0,1-1 1,-1 1-1,1-1 0,-1 1 0,0-1 0,1 1 0,-1-1 0,1 1 0,-1 0 0,0-1 1,0 1-1,1 0 0,-1 0 0,0 0 0,1-1 0,-1 1 0,0 0 0,0 0 1,1 0-1,-1 0 0,0 0 0,0 0 0,1 1 0,-1-1 0,0 0 0,1 0 0,-1 0 1,-1 1-1,-39 9-29,21 0 19,2 1 0,-1 0 0,1 2 0,1 0 0,1 1 0,0 0 0,-22 25 0,1 6-13,-50 74 0,71-87-35,14-20 11,17-16 9,8-15 76,-1 0-1,0-1 0,37-45 1,49-81 5,-99 134-41,-1 0 0,0 0 0,-1-1 0,-1 0-1,0 0 1,-1-1 0,0 1 0,-1-1 0,3-16-1,-7 29-5,0-1 0,0 1 0,0 0 0,0-1 0,0 1 0,0-1 0,0 1 0,0-1 0,0 1 0,0-1 0,-1 1 0,1 0 0,-1-1 0,1 1 0,-1 0 0,0-1 0,1 1-1,-1 0 1,0 0 0,0 0 0,0-1 0,0 1 0,0 0 0,0 0 0,0 0 0,0 1 0,0-1 0,-1 0 0,1 0 0,0 0 0,0 1 0,-1-1 0,1 1 0,0-1 0,-1 1 0,1 0-1,-1-1 1,1 1 0,-1 0 0,1 0 0,-1 0 0,-2 0 0,-2 1-7,0-1 1,0 1-1,0 0 0,-1 0 0,1 1 1,0 0-1,0 0 0,1 0 0,-10 6 1,-3 4-8,1 1 0,0 1 1,1 0-1,1 1 0,0 1 1,1 0-1,-23 35 0,15-17-6,2 1-1,1 1 1,-18 51 0,31-70 12,1-1-1,0 1 1,1 0 0,1 0 0,1 0 0,0 21 0,2-35-80,0 0-1,0-1 1,0 1 0,0 0 0,1 0 0,-1-1 0,1 1 0,0 0-1,0-1 1,0 1 0,0 0 0,0-1 0,1 1 0,-1-1 0,1 0-1,-1 1 1,1-1 0,0 0 0,0 0 0,0 0 0,0 0 0,0-1-1,0 1 1,1-1 0,-1 1 0,1-1 0,-1 0 0,1 1 0,-1-1-1,1-1 1,0 1 0,4 1 0,0-1-512,1-1-1,-1 0 1,0 0-1,1 0 1,-1-1-1,1 0 1,-1 0 0,0-1-1,0 0 1,0 0-1,13-6 1,38-30-7006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3.027"/>
    </inkml:context>
    <inkml:brush xml:id="br0">
      <inkml:brushProperty name="width" value="0.025" units="cm"/>
      <inkml:brushProperty name="height" value="0.025" units="cm"/>
    </inkml:brush>
  </inkml:definitions>
  <inkml:trace contextRef="#ctx0" brushRef="#br0">0 486 2691,'8'-47'-1409,"20"-129"2980,25-82 11527,-53 258-13034,0 0-1,0 0 1,0 0 0,0 0-1,1 0 1,-1 0 0,0 0-1,0 1 1,0-1-1,0 0 1,1 0 0,-1 0-1,0 0 1,0 0 0,0 0-1,0 0 1,1 0 0,-1 0-1,0 0 1,0 0-1,0 0 1,0 0 0,1 0-1,-1 0 1,0 0 0,0 0-1,0 0 1,1 0 0,-1-1-1,0 1 1,0 0 0,0 0-1,0 0 1,0 0-1,1 0 1,-1 0 0,0 0-1,0 0 1,0-1 0,0 1-1,0 0 1,0 0 0,0 0-1,1 0 1,-1-1-1,0 1 1,0 0 0,0 0-1,0 0 1,0 0 0,0-1-1,0 1 1,0 0 0,0 0-1,0 0 1,0 0-1,0-1 1,0 1 0,8 27 1265,3 43-573,60 296 924,-52-293-1455,4-2-1,3-1 1,35 68 0,-57-130-448,21 51-505,-23-30-2497,-2-28 2866,0 0-1,-1 0 1,1 0 0,0 0 0,-1 0 0,1 0 0,-1 0 0,0 0 0,1 0-1,-1 0 1,0 0 0,1 0 0,-1-1 0,0 1 0,0 0 0,0 0-1,0-1 1,0 1 0,0-1 0,-2 2 0,-22 4-8866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3.373"/>
    </inkml:context>
    <inkml:brush xml:id="br0">
      <inkml:brushProperty name="width" value="0.025" units="cm"/>
      <inkml:brushProperty name="height" value="0.025" units="cm"/>
    </inkml:brush>
  </inkml:definitions>
  <inkml:trace contextRef="#ctx0" brushRef="#br0">0 635 17040,'0'0'4004,"54"-1"-2691,-15-28-416,7-11-64,7-10-321,4-9-320,0-4-95,-2-2-33,-5 2-64,-7 6-481,-9 9-896,-11 5-449,-11 7-672,-10 5-321,-2 5-800,-23 2-1058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3.702"/>
    </inkml:context>
    <inkml:brush xml:id="br0">
      <inkml:brushProperty name="width" value="0.025" units="cm"/>
      <inkml:brushProperty name="height" value="0.025" units="cm"/>
    </inkml:brush>
  </inkml:definitions>
  <inkml:trace contextRef="#ctx0" brushRef="#br0">59 278 13196,'0'0'1858,"-56"-38"705,54 24-802,2 1-447,22-5-354,15-5 33,16-5-96,7-3-224,11 0-513,4 0-96,3 4-512,2 9-1538,-5 12-833,-12 6-3235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4.043"/>
    </inkml:context>
    <inkml:brush xml:id="br0">
      <inkml:brushProperty name="width" value="0.025" units="cm"/>
      <inkml:brushProperty name="height" value="0.025" units="cm"/>
    </inkml:brush>
  </inkml:definitions>
  <inkml:trace contextRef="#ctx0" brushRef="#br0">0 467 15439,'2'10'790,"0"9"829,2 0 1,10 35-1,-13-51-1520,0 1 1,0-1-1,0 1 0,1-1 0,0 0 0,-1 1 1,1-1-1,1 0 0,-1 0 0,0 0 1,1-1-1,-1 1 0,1 0 0,0-1 0,0 0 1,0 0-1,0 0 0,0 0 0,1 0 1,-1 0-1,7 1 0,-8-2-95,0-1-1,0 0 1,-1 0 0,1 0 0,0 0-1,0 0 1,0-1 0,-1 1-1,1 0 1,0-1 0,0 1 0,-1-1-1,1 0 1,0 1 0,-1-1 0,1 0-1,-1 0 1,1 0 0,2-3-1,-1 1 6,1-1-1,-1 0 0,0 0 1,0 0-1,-1 0 0,1 0 1,2-7-1,2-8 56,0 0-1,6-34 1,-12 50-54,8-44 762,-2-1 0,-2 0-1,-2-1 1,-7-95 0,-1 127 242,-1 21-168,-3 29-255,4 20-311,4 91 0,2-125-282,1 0 1,0 1-1,2-1 0,0 0 0,1-1 0,1 1 1,1-1-1,11 20 0,-15-32-1,1 0 0,0 0 0,0-1 0,0 1 0,1-1 0,0 0 0,0-1 0,1 1 0,-1-1 0,1 0 0,0 0 0,0-1 0,9 5 0,-12-7-1,0 0-1,0 0 0,1 0 1,-1-1-1,0 1 0,1-1 1,-1 0-1,0 0 0,1 0 1,-1 0-1,0 0 0,1-1 1,-1 0-1,0 1 0,0-1 1,0 0-1,0-1 1,1 1-1,-2 0 0,1-1 1,0 0-1,0 0 0,0 0 1,-1 0-1,1 0 0,-1 0 1,0-1-1,1 1 0,1-4 1,5-7 35,-1 1 1,-1-2 0,0 1 0,-1-1-1,0 0 1,-1-1 0,-1 1 0,0-1-1,-1 0 1,1-19 0,1-23 429,-4-79 1,-2 89-234,0 42-145,1-1 0,-1 0 1,0 1-1,0-1 0,-1 1 0,1 0 1,-4-8-1,-5-15-861,4-36-10075,3 21 2333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6:44.540"/>
    </inkml:context>
    <inkml:brush xml:id="br0">
      <inkml:brushProperty name="width" value="0.025" units="cm"/>
      <inkml:brushProperty name="height" value="0.025" units="cm"/>
    </inkml:brush>
  </inkml:definitions>
  <inkml:trace contextRef="#ctx0" brushRef="#br0">293 94 14926,'0'-9'1474,"-1"6"-1328,1 0 1,0-1-1,0 1 1,0 0-1,0 0 1,0 0 0,1-1-1,0 1 1,-1 0-1,1 0 1,1 0-1,-1 0 1,0 0 0,1 0-1,-1 0 1,1 1-1,0-1 1,0 1-1,0-1 1,0 1 0,0-1-1,0 1 1,1 0-1,-1 0 1,1 0 0,0 0-1,-1 1 1,1-1-1,0 1 1,0 0-1,0 0 1,0 0 0,0 0-1,4-1 1,-5 2-70,-1 0 1,1 1-1,0-1 1,-1 0 0,1 0-1,0 1 1,-1-1-1,1 1 1,0-1 0,-1 1-1,1 0 1,-1 0-1,1 0 1,-1 0 0,0 0-1,1 0 1,-1 0-1,0 0 1,0 0 0,1 1-1,-1-1 1,0 0-1,0 1 1,-1-1-1,1 1 1,0-1 0,0 1-1,-1 0 1,2 3-1,10 54 709,-12-57-739,5 53 461,-3 1-1,-2-1 0,-14 109 1,-1-75-90,-44 142 1,45-190-147,6-31-43,4-21-182,3-27-105,1 34 75,-10-298-805,4 239 20,-3 0 1,-30-106-1,26 134 784,13 35-15,0-1 1,-1 1-1,1 0 0,0 0 0,0-1 1,0 1-1,0 0 0,0 0 0,0 0 1,0-1-1,0 1 0,-1 0 1,1 0-1,0 0 0,0-1 0,0 1 1,0 0-1,-1 0 0,1 0 1,0 0-1,0 0 0,0 0 0,-1-1 1,1 1-1,0 0 0,0 0 0,0 0 1,-1 0-1,1 0 0,0 0 1,0 0-1,-1 0 0,1 0 0,0 0 1,0 0-1,-1 0 0,1 0 1,0 0-1,0 0 0,0 0 0,-1 0 1,1 0-1,0 0 0,0 1 0,-1-1 1,1 0-1,0 0 0,0 0 1,0 0-1,0 0 0,-1 1 0,1-1 1,0 0-1,-6 19 11,1 22 3,4 9 144,2 1 0,9 67 0,-6-94-105,1-1 1,1 1-1,1-1 1,1 0-1,1-1 1,1 0-1,13 23 1,-19-39-11,0 0 0,0-1 0,0 1-1,0-1 1,1 0 0,0 0 0,0-1 0,0 1 0,1-1 0,-1-1 0,1 1 0,0-1-1,0 1 1,0-2 0,1 1 0,11 2 0,-13-4-5,-1 0 1,1-1-1,0 0 1,0 0-1,0 0 1,0-1-1,0 1 0,0-1 1,0-1-1,0 1 1,-1-1-1,1 1 1,-1-1-1,1 0 0,-1-1 1,0 1-1,1-1 1,-1 0-1,-1 0 1,1 0-1,0-1 0,-1 1 1,4-6-1,-5 7 10,24-33 333,-26 21-196,-1 14-173,0-1-1,0 1 0,1 0 0,-1-1 0,0 1 0,0 0 0,0 0 0,0-1 0,0 1 1,0 0-1,0 0 0,0 0 0,0 0 0,0 0 0,0 0 0,0 1 0,0-1 0,0 0 1,-1 1-1,-50 13 60,38-9-61,0-1 0,0 0 1,-27 2-1,21-6-24,0-1 0,0 0 0,0-2 1,0 0-1,0-2 0,0 0 0,1-1 0,0-1 0,0 0 0,1-2 0,0 0 1,0-1-1,1-1 0,1-1 0,-1 0 0,-23-25 0,38 36 9,0-1 0,0 0 0,0 0 0,0 0 0,0 0-1,1 0 1,-1 0 0,1-1 0,0 1 0,-1 0 0,1-1 0,0 1 0,1-1-1,-1 1 1,0-1 0,0-4 0,1 6-4,1-1 1,-1 1-1,1 0 1,-1-1-1,1 1 0,0 0 1,-1-1-1,1 1 0,0 0 1,0 0-1,0 0 1,0 0-1,0 0 0,0 0 1,0 0-1,0 0 0,1 0 1,-1 0-1,0 1 1,0-1-1,1 0 0,-1 1 1,0-1-1,1 1 0,-1 0 1,1-1-1,-1 1 1,1 0-1,2 0 0,225-27 186,-38 8 66,-165 15-410,26-4 471,53-16 1,-91 21-865,0-2-1,-1 0 0,0 0 1,0-2-1,0 1 1,-1-2-1,0 1 1,21-19-1,4-16-6124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9:55.524"/>
    </inkml:context>
    <inkml:brush xml:id="br0">
      <inkml:brushProperty name="width" value="0.025" units="cm"/>
      <inkml:brushProperty name="height" value="0.025" units="cm"/>
    </inkml:brush>
  </inkml:definitions>
  <inkml:trace contextRef="#ctx0" brushRef="#br0">0 133 8296,'0'0'7762,"10"-8"-7260,-6 5-457,1-1 18,0 0-1,0 1 1,0-1-1,1 1 1,-1 0-1,1 1 0,-1 0 1,1-1-1,0 2 1,0-1-1,0 1 1,0 0-1,0 0 1,6 0-1,117 5 781,-67-1-71,1-2 1,67-9-1,-29-2-354,1 5 0,170 12-1,201 49-499,-265-28 155,-92-16 123,0-6 0,118-8 1,231-44 1195,298-46-1112,4 52-112,-445 40 836,-322 0-577,-14 0-1511,-31 1-8376,10-1-3784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1:59.995"/>
    </inkml:context>
    <inkml:brush xml:id="br0">
      <inkml:brushProperty name="width" value="0.025" units="cm"/>
      <inkml:brushProperty name="height" value="0.025" units="cm"/>
    </inkml:brush>
  </inkml:definitions>
  <inkml:trace contextRef="#ctx0" brushRef="#br0">1 4 2466,'0'0'7453,"10"0"-6183,221 4 3259,89 0-2235,781-14 1120,551 9-3547,-990 1 909,-184 23-619,-132-2-191,-322-20 3,-13 0 47,1 0 1,-1-1 0,1-1 0,13-1 0,-25 2 5,0 0 0,1 0 0,-1-1-1,1 1 1,-1 0 0,0 0 0,1 0 0,-1 0 0,0 0-1,1-1 1,-1 1 0,0 0 0,1 0 0,-1 0 0,0-1-1,1 1 1,-1 0 0,0-1 0,0 1 0,1 0 0,-1-1-1,0 1 1,0 0 0,0-1 0,0 1 0,1 0 0,-1-1-1,0 1 1,0 0 0,0-1 0,0 1 0,0-1 0,0 1-1,0 0 1,0-1 0,0 1 0,0-1 0,0 1 0,0 0-1,0-1 1,0 1 0,0-1 0,-1 1 0,1 0 0,0-1-1,0 1 1,0 0 0,-1-1 0,1 1 0,0 0 0,0-1-1,-1 1 1,1 0 0,0 0 0,-1-1 0,1 1 0,-1 0-1,-19-15 549,3 12-1670,1 2 0,0 0 0,-26 1 0,13 1-4103,-6-1-6969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464"/>
    </inkml:context>
    <inkml:brush xml:id="br0">
      <inkml:brushProperty name="width" value="0.025" units="cm"/>
      <inkml:brushProperty name="height" value="0.025" units="cm"/>
    </inkml:brush>
  </inkml:definitions>
  <inkml:trace contextRef="#ctx0" brushRef="#br0">0 205 15599,'0'0'9289,"82"-51"-7496,-40 26-159,1 1-994,4-2-351,-2 3-225,-7 3-64,-7 6-609,-8 4-1249,-11 4-288,-11 3-961,-17 1-10794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07.091"/>
    </inkml:context>
    <inkml:brush xml:id="br0">
      <inkml:brushProperty name="width" value="0.025" units="cm"/>
      <inkml:brushProperty name="height" value="0.025" units="cm"/>
    </inkml:brush>
  </inkml:definitions>
  <inkml:trace contextRef="#ctx0" brushRef="#br0">388 81 7655,'0'0'1015,"-10"-8"912,2 2-1524,0 0 0,0 0 0,-1 0 0,0 1 0,0 1 0,-1 0 0,1 0 0,-1 1 0,0 0 0,1 0 0,-1 1 0,-1 0 0,-16 0 0,22 2-305,-1 0-1,0 0 0,1 1 0,-1 0 0,1 0 0,-1 0 0,1 1 1,-1 0-1,1 0 0,0 0 0,0 0 0,0 1 0,0 0 1,0 0-1,1 0 0,-1 1 0,1 0 0,0 0 0,0 0 1,0 0-1,1 0 0,0 1 0,-1-1 0,-4 11 0,-7 11 48,1 1 0,1 1 0,2 1-1,0-1 1,2 2 0,1-1-1,-6 50 1,6-10-8,4 1 1,5 86-1,3-96-115,3-1 0,3 0 0,2-1 0,2 0 0,3-1 0,3-1 0,33 67 0,-42-102-12,1 0 0,0-1 1,2 0-1,0-1 0,1-1 0,1 0 0,22 18 0,-31-30-3,0-1-1,0 0 1,0-1-1,0 0 1,1 0 0,0 0-1,0-1 1,0 0-1,0-1 1,10 3-1,-12-5-2,0 1 0,0-1 0,0 0 0,0-1-1,0 1 1,-1-1 0,1 0 0,0-1 0,-1 1 0,1-1 0,-1 0 0,1-1-1,-1 1 1,0-1 0,0 0 0,7-5 0,3-5 133,0-1 0,0 0 1,-1-1-1,-1-1 0,-1 0 0,0 0 1,17-33-1,53-133 983,-81 179-1107,21-51 198,-3-1 0,-3 0 0,-1-2 0,-4 0 0,-2 0-1,-2-1 1,-3 0 0,-2 0 0,-7-61 0,2 95-193,-1 1 1,-1 0-1,-1 0 1,-2 0-1,0 0 0,-1 1 1,-1 1-1,-1 0 1,-1 0-1,-1 1 1,-19-24-1,22 33-33,0 0 0,0 1 1,-1 0-1,0 0 0,-1 1 0,0 1 0,0 0 1,-1 0-1,0 1 0,0 1 0,-1 0 1,0 1-1,0 1 0,0 0 0,0 1 0,-1 0 1,1 1-1,-1 1 0,-17 0 0,27 1-143,0 0 0,0 1 0,1 0 0,-1 0 0,0 0 0,1 0 0,-1 1 0,1-1 0,0 1 0,-1 1 0,1-1 0,0 0 0,0 1 0,0 0 0,1 0 0,-1 0 0,-3 4 0,3-2-857,1-1 0,0 1 0,-1 0 0,2 0 0,-1 1 0,1-1 0,-1 1 0,-1 8 0,-2 15-7644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3:04.064"/>
    </inkml:context>
    <inkml:brush xml:id="br0">
      <inkml:brushProperty name="width" value="0.025" units="cm"/>
      <inkml:brushProperty name="height" value="0.025" units="cm"/>
    </inkml:brush>
  </inkml:definitions>
  <inkml:trace contextRef="#ctx0" brushRef="#br0">1 0 10378,'0'0'432,"9"2"-282,60 4 1360,104-3 0,-96-5-1181,108 13 0,224 41-213,165 24-104,19-17 963,3-50 105,-113-40-612,7-1 111,-75 57-429,-324-17-108,158-1 151,-231-7-103,-26-1 298,-1 0 0,1 0 1,0-1-1,0 0 1,-13-5-1,-17-5-225,-74-6-78,-1 4 1,0 5-1,-1 6 0,-139 12 1,-161 32-124,-136 5 49,-793-72 0,649 2 5,690 24-16,-67-1-247,0-3 0,0-2 0,-91-21 0,135 15-224,27 12 422,0-1-1,0 1 1,0 0-1,1-1 1,-1 1-1,0 0 1,0-1-1,0 1 1,0 0-1,0-1 1,0 1-1,1 0 1,-1 0-1,0-1 1,0 1-1,0 0 1,1-1-1,-1 1 1,0 0-1,1 0 0,-1-1 1,0 1-1,0 0 1,1 0-1,-1 0 1,0 0-1,1 0 1,-1-1-1,0 1 1,1 0-1,-1 0 1,0 0-1,1 0 1,-1 0-1,1 0 1,-1 0-1,1 0 1,58-8-2505,113-11-1097,-57 1 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3:06.827"/>
    </inkml:context>
    <inkml:brush xml:id="br0">
      <inkml:brushProperty name="width" value="0.025" units="cm"/>
      <inkml:brushProperty name="height" value="0.025" units="cm"/>
    </inkml:brush>
  </inkml:definitions>
  <inkml:trace contextRef="#ctx0" brushRef="#br0">0 138 12043,'1'0'41,"-1"-1"0,1 1 0,-1-1-1,1 1 1,-1-1 0,1 1 0,-1-1-1,1 1 1,-1-1 0,1 1 0,0 0-1,-1-1 1,1 1 0,0 0 0,-1 0 0,1-1-1,0 1 1,-1 0 0,1 0 0,0 0-1,-1 0 1,1 0 0,0 0 0,0 0-1,1 0 1,30 0-185,-19 1 221,52-4 295,93-17 0,52-3 160,9 21-430,362-21-38,-479 12-5,618-38 1499,98 57-1342,-399-2-181,96 12 478,46 1 170,-30-6-133,454-13-443,-14-46 368,-738 46-374,836 23 17,-1051-22-828,68 8 2681,-58 3-5288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5:12.234"/>
    </inkml:context>
    <inkml:brush xml:id="br0">
      <inkml:brushProperty name="width" value="0.025" units="cm"/>
      <inkml:brushProperty name="height" value="0.025" units="cm"/>
    </inkml:brush>
  </inkml:definitions>
  <inkml:trace contextRef="#ctx0" brushRef="#br0">240 99 9385,'0'0'3374,"-1"-9"-2515,0 8-849,1-1 17,-1 0 0,0 0 1,1 0-1,-1 0 1,1 0-1,-1 0 1,1 0-1,0 0 1,0 0-1,0 0 1,0 0-1,0 0 0,1 0 1,-1 0-1,1 0 1,-1 0-1,1 0 1,0 0-1,0 0 1,-1 0-1,1 0 0,1 1 1,-1-1-1,0 0 1,0 1-1,1-1 1,-1 1-1,0-1 1,1 1-1,0 0 1,-1-1-1,1 1 0,0 0 1,0 0-1,-1 0 1,1 0-1,0 1 1,0-1-1,0 0 1,0 1-1,0 0 0,0-1 1,3 1-1,46-5 611,-1 2-1,0 2 1,1 3-1,62 10 0,317 6-297,1-33 905,48 0-224,43 13-921,550 4 88,-1033-2-189,-16 0-6,0 0-1,0 1 1,0 2 0,39 8-1,-63-11 8,1 0-1,0 0 0,-1 0 1,1 0-1,0 1 1,-1-1-1,1 0 0,0 0 1,-1 1-1,1-1 0,0 0 1,0 0-1,-1 1 0,1-1 1,0 0-1,0 1 0,-1-1 1,1 0-1,0 1 0,0-1 1,0 0-1,0 1 1,0-1-1,0 1 0,0-1 1,0 0-1,-1 1 0,1-1 1,0 1-1,1-1 0,-1 0 1,0 1-1,0-1 0,0 0 1,0 1-1,0-1 1,0 1-1,0-1 0,0 0 1,1 1-1,-1-1 0,0 0 1,0 1-1,1-1 0,-1 0 1,0 0-1,0 1 0,1-1 1,-1 0-1,0 0 0,1 1 1,-1-1-1,0 0 1,1 0-1,-1 0 0,0 1 1,1-1-1,-1 0 0,0 0 1,1 0-1,-1 0 0,1 0 1,-1 0-1,0 0 0,1 0 1,-1 0-1,1 0 0,-1 0 1,1 0-1,-29 12 126,-53 8-45,-1-4-1,-89 7 0,-174-2-82,250-17 41,-1845-29 4,1820 14-40,-58-6-40,-322 11 0,482 7 17,-1 0 1,1 1-1,0 2 0,0-1 1,0 2-1,-32 13 1,49-18-4,-1 1 0,0-1 0,1 1 0,-1 0 1,1 0-1,-1 0 0,1 0 0,-1 0 0,1 0 1,0 0-1,0 0 0,-1 0 0,1 1 0,0-1 1,0 0-1,0 1 0,0-1 0,1 1 0,-1-1 1,0 1-1,1 0 0,-2 1 0,3-1 4,-1-1 0,0 0 0,1 1 0,-1-1 0,1 0 0,0 1 0,-1-1 0,1 0 0,0 0 0,0 0 0,0 0 0,0 1 0,-1-1 0,2 0 0,-1-1 0,0 1 0,0 0 0,0 0 0,0 0 0,2 0 0,9 5-31,0 0 0,0-1 0,1-1 0,15 4 0,30 5 26,0-4-1,80 4 1,121-9 28,-176-5-15,872-36 181,1-45 580,-195 15-285,-647 58-449,648-32 61,-742 45-596,-27 5-266,-35 11-390,-155 47-4248,53-27 598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5:51.317"/>
    </inkml:context>
    <inkml:brush xml:id="br0">
      <inkml:brushProperty name="width" value="0.025" units="cm"/>
      <inkml:brushProperty name="height" value="0.025" units="cm"/>
    </inkml:brush>
  </inkml:definitions>
  <inkml:trace contextRef="#ctx0" brushRef="#br0">1 228 12011,'0'0'1719,"12"-4"-1516,208-91 336,-198 86-523,1 2 0,-1 0 0,1 1 0,47-6 0,94 5 203,-16 1 182,-137 5-363,253-16 340,-218 17-150,-1 2 0,0 2 1,82 18-1,-45-1 214,15 5-23,0-4-1,141 13 1,173-35-180,1-31 62,-68 5-185,-342 26-116,1295-97 48,-814 64 299,-342 32-173,200 24-1,944 67 35,-856-58-61,-235-15 16,-187-16-161,58 4 309,-1-2 0,85-6-1,-141 2-182,0 0 0,0 0 1,-1-1-1,1 0 0,-1-1 0,0 0 0,1 0 0,-1 0 0,0-1 0,11-8 1,-18 12-95,1 0 0,-1 0 0,0 0 0,0 0 0,1-1 0,-1 1 0,0 0 0,0 0 0,1 0 0,-1-1 0,0 1 0,0 0 0,0 0 0,1-1 1,-1 1-1,0 0 0,0-1 0,0 1 0,0 0 0,0 0 0,0-1 0,1 1 0,-1 0 0,0-1 0,0 1 0,0 0 0,0-1 0,0 1 0,0 0 0,0-1 1,0 1-1,-1 0 0,1-1 0,0 1 0,0 0 0,0 0 0,0-1 0,0 1 0,-1-1 0,-14-4 232,-20 7-1601,-30 26-5439,16-15-588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32.717"/>
    </inkml:context>
    <inkml:brush xml:id="br0">
      <inkml:brushProperty name="width" value="0.025" units="cm"/>
      <inkml:brushProperty name="height" value="0.025" units="cm"/>
    </inkml:brush>
  </inkml:definitions>
  <inkml:trace contextRef="#ctx0" brushRef="#br0">2 379 7143,'0'-8'608,"0"-9"-23,-1-4-132,1 0-1,1-1 1,0 1 0,2 0-1,1 0 1,7-24-1,-10 45-413,-1-1 0,1 0 0,0 0 0,0 0 0,0 1 0,0-1 0,0 0 0,0 1 0,0-1 0,0 1 0,0-1 0,0 1 0,1 0 0,-1-1 0,0 1 0,0 0 0,0 0 0,0 0 0,1 0 0,-1 0 0,0 0 0,0 0 0,0 0 0,1 1 0,-1-1 0,1 1 0,33 8-131,-1 3 62,2-2 0,-1-2 0,1-1 0,70 4 0,148-13 60,-167-2 671,152 12-1,-132 1 800,-124-27 65,3 12-1548,0 1 1,-1 1 0,0 0-1,0 2 1,-28-3-1,-84 3 68,67 3-131,-48 0 112,43 1-21,0-3 1,-116-17 0,335-9-1109,-12 4 946,240-72-1,-380 94 136,30-11-74,-31 12 77,0 0 0,0 0-1,-1-1 1,1 1 0,0 0 0,0 0 0,0-1 0,-1 1 0,1 0 0,0-1 0,-1 1-1,1-1 1,0 1 0,-1-1 0,1 1 0,-1-1 0,1 1 0,-1-1 0,1 0 0,-1 1-1,1-1 1,-1 0 0,1 1 0,-1-1 0,0 0 0,1 0 0,-1 1 0,0-1 0,0 0-1,0 0 1,1-1 0,-15-2 924,-22 3-840,-1 1 0,1 2 0,0 1 0,0 2 0,-55 15 0,-177 66-245,242-77 157,-23 9-96,-183 56-819,97-49-2390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34.776"/>
    </inkml:context>
    <inkml:brush xml:id="br0">
      <inkml:brushProperty name="width" value="0.025" units="cm"/>
      <inkml:brushProperty name="height" value="0.025" units="cm"/>
    </inkml:brush>
  </inkml:definitions>
  <inkml:trace contextRef="#ctx0" brushRef="#br0">243 680 6374,'-9'0'646,"0"0"-389,-57-2 1456,63 2-1562,1 0 1,-1 0 0,0-1 0,1 1 0,-1-1-1,1 0 1,-1 0 0,1 0 0,-1 0 0,1 0-1,-1 0 1,1-1 0,0 1 0,0-1 0,0 1-1,-1-1 1,2 0 0,-1 0 0,0 0 0,0 0 0,1 0-1,-2-3 1,2 4-121,1 1 1,0-1-1,0 0 0,0 1 0,0-1 0,-1 1 0,1-1 1,0 0-1,0 1 0,0-1 0,0 1 0,0-1 1,1 0-1,-1 1 0,0-1 0,0 0 0,0 1 1,0-1-1,1 1 0,-1-1 0,0 1 0,1-1 1,-1 1-1,0-1 0,1 1 0,-1-1 0,0 1 0,1-1 1,-1 1-1,1-1 0,-1 1 0,1 0 0,-1-1 1,1 1-1,-1 0 0,1 0 0,0-1 0,-1 1 1,1 0-1,-1 0 0,1 0 0,0 0 0,-1 0 1,1 0-1,0 0 0,37-1-94,-26 1 229,826-27 2044,1835-125 580,-2161 127-2628,-58 2-68,1195-33 490,-1547 55-591,150 1-136,279 34-1,-522-32-120,-10 0 118,-23 1 97,-46 0 140,-780 0 95,-934 13-100,-1200 156-145,2849-158 50,-1205 89-1007,1624-134-491,-174 16 1408,4003-405 1764,-3528 374-1370,1916-128 659,-2438 167-1114,-115 10-464,0 2 0,-69 16 1,53-8-154,-124 21-1828,-44 6-1105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0.761"/>
    </inkml:context>
    <inkml:brush xml:id="br0">
      <inkml:brushProperty name="width" value="0.025" units="cm"/>
      <inkml:brushProperty name="height" value="0.025" units="cm"/>
    </inkml:brush>
  </inkml:definitions>
  <inkml:trace contextRef="#ctx0" brushRef="#br0">258 60 17104,'-11'-1'1030,"9"1"-984,-16-2 625,0 1 0,-1 1 0,-20 2-1,32-1-502,0 0 0,0 0 0,1 1-1,-1 0 1,1 0 0,-1 1-1,1 0 1,0 0 0,0 0-1,0 1 1,1 0 0,-1 0 0,-8 8-1,8-5-75,1 0-1,-1 0 0,1 0 0,1 1 1,-1-1-1,1 1 0,1 1 0,-1-1 1,2 0-1,-1 1 0,1-1 0,0 1 1,1 0-1,-1 0 0,2 0 0,0 0 1,0 0-1,0-1 0,1 1 1,2 11-1,-1-16-26,0-1-1,0 1 1,0-1 0,1 0-1,-1 1 1,1-1 0,0 0 0,0-1-1,0 1 1,0 0 0,0-1 0,0 0-1,1 1 1,-1-2 0,1 1-1,0 0 1,-1-1 0,1 1 0,0-1-1,0 0 1,0 0 0,0-1 0,0 1-1,6-1 1,-2 1 146,0 0 1,0-1-1,1 0 0,-1-1 0,0 0 1,0 0-1,0 0 0,0-1 0,0-1 1,-1 1-1,12-6 0,-12 3-60,0 1 0,-1-1-1,1-1 1,-1 0 0,0 0 0,-1 0 0,1 0-1,-1-1 1,0 0 0,-1 0 0,0 0 0,0 0-1,-1-1 1,5-14 0,-3 6 22,-1 0-1,-1 0 1,-1-1-1,0 1 1,-1-1-1,-2-24 1,0 36-170,1 0 0,-1 0 0,0 0 0,0 0 0,-1 1 0,1-1 1,-1 0-1,-3-6 0,4 9-9,0 1 0,0-1 1,-1 0-1,1 1 1,0-1-1,-1 1 0,1-1 1,0 1-1,-1 0 1,0 0-1,1-1 0,-1 1 1,0 0-1,0 0 0,1 1 1,-1-1-1,0 0 1,0 1-1,0-1 0,0 1 1,0-1-1,-4 1 1,5 0-113,1 0 0,-1 0 1,0 1-1,0-1 0,1 0 0,-1 1 1,0-1-1,1 0 0,-1 1 1,0-1-1,1 1 0,-1-1 1,0 1-1,1-1 0,-1 1 1,1 0-1,-1-1 0,1 1 1,-1 0-1,1-1 0,0 1 1,-1 0-1,1 0 0,0-1 1,0 1-1,-1 0 0,1 0 1,0-1-1,0 1 0,0 0 0,0 0 1,0 0-1,0-1 0,0 1 1,0 0-1,0 0 0,0 0 1,1-1-1,-1 1 0,1 1 1,-1 0-545,0 1 0,1-1 0,-1 1 0,1-1 0,0 0-1,0 0 1,0 1 0,0-1 0,0 0 0,1 0 0,-1 0 0,0 0 0,3 2 0,13 6-7004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1.759"/>
    </inkml:context>
    <inkml:brush xml:id="br0">
      <inkml:brushProperty name="width" value="0.025" units="cm"/>
      <inkml:brushProperty name="height" value="0.025" units="cm"/>
    </inkml:brush>
  </inkml:definitions>
  <inkml:trace contextRef="#ctx0" brushRef="#br0">192 181 13325,'0'0'6667,"-10"-8"-5241,-33-24-540,41 31-846,1 0 1,-1 0 0,0 1 0,-1-1-1,1 1 1,0-1 0,0 1-1,0 0 1,0-1 0,0 1-1,0 0 1,0 1 0,-1-1-1,1 0 1,0 1 0,0-1-1,0 1 1,0 0 0,0-1-1,0 1 1,0 0 0,0 0-1,1 0 1,-1 0 0,0 1 0,0-1-1,1 1 1,-1-1 0,-1 3-1,-5 4 60,1 1 1,0 0-1,-11 18 0,17-25-72,-5 7 133,1 0 0,1 0-1,0 1 1,0 0-1,0-1 1,1 1 0,1 0-1,0 0 1,0 1-1,1-1 1,0 13-1,1-22-138,0 1-1,1-1 0,-1 0 1,0 0-1,1 0 0,-1 0 0,1 1 1,-1-1-1,1 0 0,0 0 0,-1 0 1,1 0-1,0 0 0,0 0 1,0-1-1,-1 1 0,1 0 0,0 0 1,0-1-1,0 1 0,0 0 0,1-1 1,-1 1-1,0-1 0,0 1 1,0-1-1,0 0 0,0 1 0,1-1 1,-1 0-1,0 0 0,0 0 0,1 0 1,-1 0-1,0 0 0,0 0 1,0 0-1,1-1 0,-1 1 0,0 0 1,0-1-1,0 1 0,1-1 0,7-1 146,-1-1-1,0 0 0,0 0 0,0 0 0,9-6 0,10-9 15,-1-1 0,-1-1 0,0-1 0,30-34 0,-40 38-152,-1 0 1,0-2 0,-1 1-1,-1-1 1,-1-1 0,-1 0 0,9-25-1,-14 18 61,-5 27-89,0 0-1,0 0 1,0-1-1,0 1 0,0 0 1,0 0-1,0 0 1,0 0-1,-1-1 1,1 1-1,0 0 1,0 0-1,0 0 0,0 0 1,0 0-1,0 0 1,-1 0-1,1 0 1,0-1-1,0 1 1,0 0-1,0 0 0,-1 0 1,1 0-1,0 0 1,0 0-1,0 0 1,-1 0-1,1 0 0,0 0 1,0 0-1,0 0 1,0 0-1,-1 0 1,1 0-1,0 0 1,0 0-1,0 1 0,0-1 1,-1 0-1,1 0 1,0 0-1,0 0 1,0 0-1,0 0 1,0 0-1,-1 0 0,1 1 1,0-1-1,0 0 1,0 0-1,0 0 1,0 0-1,0 0 1,0 1-1,0-1 0,-30 41 35,8 0 136,-26 68 0,43-97-152,1 1 0,0 0 0,1 0 0,0 0 0,1 0-1,1 1 1,0-1 0,1 1 0,0-1 0,4 17 0,-4-27-16,1 0 0,-1-1 0,1 1 0,0-1-1,0 0 1,1 1 0,-1-1 0,0 0 0,1 1 0,-1-1 0,1 0 0,0 0 0,0 0 0,0-1 0,0 1 0,0 0 0,0-1 0,4 3 0,-1-2 10,0 0 0,0 0 0,-1-1 1,1 1-1,0-1 0,0 0 0,1-1 1,-1 1-1,7-1 0,-2-1 8,-1 0-1,0 0 1,1 0 0,-1-1 0,0-1-1,0 0 1,0 0 0,0 0 0,0-1-1,10-7 1,-9 4-6,-1 0 0,0-1 0,0 0 0,-1-1 0,0 0 0,0 0 0,-1 0 0,0-1 0,-1 0 0,0-1 0,0 1 0,-1-1 0,-1 0 0,0 0 0,3-15 0,-7 26-15,0 0 1,0-1-1,0 1 0,-1 0 0,1 0 0,0 0 0,0 0 0,0-1 1,-1 1-1,1 0 0,0 0 0,0 0 0,0 0 0,-1 0 0,1 0 0,0 0 1,0 0-1,-1 0 0,1 0 0,0 0 0,0 0 0,-1 0 0,1 0 1,0 0-1,0 0 0,0 0 0,-1 0 0,1 0 0,0 0 0,0 0 0,-1 0 1,1 0-1,0 0 0,0 0 0,0 0 0,-1 1 0,1-1 0,0 0 1,0 0-1,0 0 0,-1 0 0,1 1 0,0-1 0,0 0 0,0 0 0,0 0 1,0 1-1,0-1 0,-1 0 0,1 0 0,0 1 0,0-1 0,-13 11 31,6-3-21,-1 0 1,2 0 0,-1 0-1,1 1 1,1 0 0,-1 0-1,2 1 1,-1-1 0,1 1-1,1 0 1,0 0 0,0 1 0,1-1-1,-1 13 1,3-22-13,0 0 1,1 1-1,-1-1 0,0 0 1,1 0-1,0 0 1,-1 0-1,1 1 0,0-1 1,-1 0-1,1 0 1,0 0-1,0 0 0,0 0 1,0-1-1,0 1 1,0 0-1,0 0 0,0-1 1,0 1-1,0 0 1,0-1-1,1 1 0,-1-1 1,0 1-1,0-1 1,1 0-1,-1 0 0,0 0 1,3 1-1,49 1 36,-40-3-29,43 3-248,-31-1 4,0 0 1,0-2-1,0 0 1,41-9-1,-65 9 276,1 1 0,-1-1 0,1 0 0,-1 0 0,0 0 0,0 0 0,1 0 0,-1 0 0,0 0-1,0 0 1,0 0 0,0 0 0,0-1 0,0 1 0,-1 0 0,1-1 0,0 1 0,-1 0 0,1-1 0,-1 1 0,1-1 0,-1 1 0,1-1-1,-1 0 1,0 1 0,0-1 0,0 1 0,0-1 0,0 1 0,0-1 0,-1 1 0,1-1 0,0 1 0,-1-1 0,0-1 0,-3-13 634,-1 2 0,-11-28 0,6 18-309,4 7-362,3 11 0,0 0 0,1 0 0,0 0 0,0 0 0,1 0 0,-1-1 0,1 1 0,1-1 0,-1 1 0,1-1 0,0 1 0,2-10 0,0 15-2,0 0 1,0 0-1,1 0 1,-1 0-1,1 0 0,-1 1 1,1-1-1,-1 1 0,1-1 1,-1 1-1,1 0 1,-1 0-1,1 0 0,-1 1 1,1-1-1,2 1 0,5 0-232,57 1-3096,6 0-4225,-13-2-2534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2.741"/>
    </inkml:context>
    <inkml:brush xml:id="br0">
      <inkml:brushProperty name="width" value="0.025" units="cm"/>
      <inkml:brushProperty name="height" value="0.025" units="cm"/>
    </inkml:brush>
  </inkml:definitions>
  <inkml:trace contextRef="#ctx0" brushRef="#br0">26 183 11115,'-9'-15'10397,"23"15"-5233,5 1-5623,-10-2 570,0 0 1,-1 0 0,1 0-1,0-1 1,-1 0-1,0-1 1,1 0-1,-1 0 1,0-1 0,-1 0-1,10-6 1,-13 8-43,-1-1 0,0 1 0,1-1 0,-1 0 0,0 0 0,0 0 0,-1 0 0,1 0 0,-1 0 0,1-1 0,-1 0 0,0 1 0,0-1 0,-1 0 0,1 0 0,-1 0 0,0 0 0,0 0 0,0 0 0,-1 0 0,1 0 0,-1 0 0,0-1 0,0 1 0,-1-7 0,0 9-44,0 0-1,0 0 0,0 0 1,0 0-1,0 1 0,0-1 1,0 0-1,-1 0 0,1 1 1,0-1-1,-1 1 0,0-1 1,1 1-1,-1 0 0,0 0 1,0-1-1,0 1 0,1 0 1,-1 1-1,0-1 1,-1 0-1,1 0 0,0 1 1,0 0-1,0-1 0,0 1 1,0 0-1,0 0 0,-1 0 1,-2 0-1,-1 0-36,0 1 0,0-1 0,1 1 1,-1 0-1,0 0 0,0 1 0,1-1 0,-1 1 1,1 1-1,-8 3 0,7-1 1,-1 1 0,1 0 0,0 1 1,0-1-1,1 1 0,0 0 0,0 0 0,0 1 0,1-1 1,0 1-1,-4 14 0,5-16 13,1 1-1,0 0 1,0-1 0,1 1 0,0 0 0,0 0-1,0 0 1,1 0 0,0 0 0,1 0 0,0 0-1,0 0 1,0 0 0,1 0 0,2 6 0,-2-9-1,1-1 1,-1 0 0,1 0 0,0 0-1,0 0 1,0 0 0,1 0 0,-1-1-1,0 0 1,1 0 0,0 0-1,-1 0 1,1 0 0,0-1 0,0 1-1,0-1 1,0 0 0,0 0 0,1-1-1,-1 1 1,0-1 0,0 0 0,0 0-1,7-1 1,2 0 29,1 0 0,-1-1 1,1-1-1,-1 0 0,0 0 0,18-8 0,-7-2 5,-1 0 1,-1-2-1,0 0 0,22-21 1,-11 9-21,-33 27-16,0 0 1,1 0 0,-1 0-1,0 0 1,1 0 0,-1 0-1,0 0 1,1 0 0,-1 0-1,0 0 1,1 0 0,-1 0-1,1 0 1,-1 0 0,0 0-1,1 0 1,-1 1 0,0-1-1,0 0 1,1 0-1,-1 0 1,0 1 0,1-1-1,-1 0 1,0 0 0,0 1-1,1-1 1,-1 0 0,0 0-1,0 1 1,0-1 0,1 0-1,-1 1 1,0-1 0,0 0-1,0 1 1,0-1 0,0 0-1,0 1 1,0-1 0,0 0-1,0 1 1,0-1 0,0 1-1,0-1 1,0 0 0,0 1-1,0-1 1,0 0 0,0 1-1,0-1 1,-1 1-1,4 37 76,0-6 1,-3-31-70,1 1 0,0-1 0,0 0 0,0 0 0,0 0 1,0 0-1,0 0 0,0 0 0,0 0 0,1 0 0,-1-1 0,0 1 1,1 0-1,-1-1 0,0 1 0,1-1 0,-1 1 0,1-1 1,-1 0-1,1 1 0,-1-1 0,1 0 0,-1 0 0,0 0 1,1 0-1,-1 0 0,3-1 0,40-9 177,27-26-20,-61 29-163,0 1-1,0 0 1,1 1 0,0 0-1,0 1 1,0 0 0,1 0-1,-1 2 1,24-4 0,-34 6-11,1 0 1,-1 0-1,0 0 0,0 0 1,1 1-1,-1-1 1,0 0-1,1 1 1,-1-1-1,0 1 0,0-1 1,0 1-1,0-1 1,1 1-1,-1 0 1,0 0-1,0 0 1,0 0-1,0-1 0,-1 1 1,1 0-1,0 1 1,0-1-1,-1 0 1,1 0-1,0 0 0,-1 0 1,1 2-1,7 44 64,-2-4 90,-5-41-141,-1-1 0,1 1 1,-1-1-1,1 1 0,0-1 0,-1 1 1,1-1-1,0 0 0,0 1 1,0-1-1,0 0 0,0 0 1,0 1-1,1-1 0,-1 0 1,0 0-1,0 0 0,1-1 0,-1 1 1,2 1-1,2-1-4,0-1 0,0 1 0,0-1 0,1 1 0,-1-2 0,0 1 0,0 0 0,0-1 0,0 0 0,0 0 0,0-1-1,-1 1 1,1-1 0,0 0 0,-1-1 0,1 1 0,6-5 0,31-28-3579,-39 32 2247,0-1 0,0 0 0,0 0-1,-1 0 1,1 0 0,-1 0 0,3-8 0,1-13-9221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808"/>
    </inkml:context>
    <inkml:brush xml:id="br0">
      <inkml:brushProperty name="width" value="0.025" units="cm"/>
      <inkml:brushProperty name="height" value="0.025" units="cm"/>
    </inkml:brush>
  </inkml:definitions>
  <inkml:trace contextRef="#ctx0" brushRef="#br0">35 256 14382,'0'0'7046,"-35"-60"-4868,45 38-416,15-2-513,10 2-448,3-2-321,6 3-287,5 3-161,-1 0-225,-4 3-2817,-6-1-2628,-6 1-7078</inkml:trace>
  <inkml:trace contextRef="#ctx0" brushRef="#br0" timeOffset="1">619 147 19026,'0'0'961,"10"75"1633,0-31-800,-1 0-929,5 1-257,3-5-447,1-5-225,0-5-1666,2-7-1409,-6-9-2018,-9-6-3235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3.114"/>
    </inkml:context>
    <inkml:brush xml:id="br0">
      <inkml:brushProperty name="width" value="0.025" units="cm"/>
      <inkml:brushProperty name="height" value="0.025" units="cm"/>
    </inkml:brush>
  </inkml:definitions>
  <inkml:trace contextRef="#ctx0" brushRef="#br0">1 36 20916,'0'0'9353,"54"-35"-34177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3.875"/>
    </inkml:context>
    <inkml:brush xml:id="br0">
      <inkml:brushProperty name="width" value="0.025" units="cm"/>
      <inkml:brushProperty name="height" value="0.025" units="cm"/>
    </inkml:brush>
  </inkml:definitions>
  <inkml:trace contextRef="#ctx0" brushRef="#br0">34 1 14958,'0'0'4773,"-3"10"-4405,-6 26 19,2 0 0,-3 67 0,6 84 1244,3-181-1498,1-1-1,1 1 1,-1-1-1,1 1 1,0-1-1,0 1 1,0-1-1,1 0 1,0 0-1,0 0 1,0 0-1,1 0 1,3 5-1,-4-8-55,0 0-1,0 0 0,0-1 0,0 1 0,1 0 0,-1-1 0,0 0 0,1 1 0,-1-1 0,1 0 1,0-1-1,-1 1 0,1 0 0,0-1 0,0 1 0,-1-1 0,1 0 0,0 0 0,0 0 1,0 0-1,-1 0 0,1-1 0,0 1 0,0-1 0,-1 0 0,1 0 0,-1 0 0,4-2 1,6-2 101,0-1 1,0-1-1,-1 0 1,0-1-1,0 0 1,-1 0-1,0-1 1,0-1-1,14-18 1,6-12-98,32-52 1,-49 71-36,-1 0 0,0 0 0,-2-1 0,8-24 0,-25 115-623,1-35 620,-1 1-19,1 1 1,2 0-1,1 0 1,5 69 0,-2-104-26,0 1 1,0-1 0,0 0 0,0 1 0,1-1 0,-1 0-1,1 1 1,-1-1 0,1 0 0,-1 0 0,1 1 0,-1-1 0,1 0-1,0 0 1,0 0 0,0 0 0,0 0 0,0 0 0,0 0 0,0 0-1,0 0 1,0-1 0,0 1 0,0 0 0,2 0 0,0 0 6,-1-1 0,1 0 0,-1 0 0,0 0 0,1 0 0,-1 0 0,1 0 0,-1-1 0,0 1 1,1-1-1,-1 1 0,0-1 0,3-1 0,6-3 49,-1 0 0,0-1 1,0 0-1,16-14 0,7-11 145,-2-1-1,54-71 0,39-81 847,-106 160-281,-10 19-2543,-5 15-8030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4.464"/>
    </inkml:context>
    <inkml:brush xml:id="br0">
      <inkml:brushProperty name="width" value="0.025" units="cm"/>
      <inkml:brushProperty name="height" value="0.025" units="cm"/>
    </inkml:brush>
  </inkml:definitions>
  <inkml:trace contextRef="#ctx0" brushRef="#br0">1 6 17040,'0'0'4901,"60"-5"-4517,-9 5 353,8 0-321,6 0-256,1 0-32,-2 2-128,-7 1-480,-12 0-1890,-15 0-961,-13 1 64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4.805"/>
    </inkml:context>
    <inkml:brush xml:id="br0">
      <inkml:brushProperty name="width" value="0.025" units="cm"/>
      <inkml:brushProperty name="height" value="0.025" units="cm"/>
    </inkml:brush>
  </inkml:definitions>
  <inkml:trace contextRef="#ctx0" brushRef="#br0">0 40 6854,'0'0'14831,"55"21"-13454,7-26 64,13-7-576,7 0-641,-6 1-160,-5 5-1185,-14-2-5029,-7 2-5733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5.317"/>
    </inkml:context>
    <inkml:brush xml:id="br0">
      <inkml:brushProperty name="width" value="0.025" units="cm"/>
      <inkml:brushProperty name="height" value="0.025" units="cm"/>
    </inkml:brush>
  </inkml:definitions>
  <inkml:trace contextRef="#ctx0" brushRef="#br0">31 25 13773,'0'0'7554,"-3"10"-6737,-4 15-381,1 0 1,0 1 0,3 0 0,0 0 0,1 42 0,2-66-394,-1 0 0,1 0 0,0 0 0,0 0 0,1 0 0,-1 0 0,0 0 0,1 0 0,-1 0 0,1 0 0,-1-1 0,1 1 0,0 0 0,0 0 0,0-1 0,0 1 0,0-1 0,0 1 0,1-1 0,-1 1 0,0-1 0,1 1 0,-1-1 0,1 0 0,-1 0 0,1 0 0,0 0 0,-1 0 0,1 0 0,0-1 0,0 1 0,0 0 0,-1-1 0,1 1 0,0-1 0,0 0 0,0 0 0,0 0 0,0 0 0,0 0 0,0 0 0,0 0 0,0-1 0,0 1 0,-1 0 0,1-1 0,2-1 0,6-1 237,0 0-1,-1-1 0,1-1 0,-1 0 0,0 0 0,0-1 0,12-10 0,-4 1-175,0-1-1,-1-1 0,-1 0 1,-1-1-1,0-1 0,-1 0 1,-1-1-1,-1 0 0,-1-1 1,10-28-1,-30 86-45,3 0 0,1 0-1,1 1 1,1 53 0,4-90-57,0 1 1,1 0 0,-1 0 0,1 0-1,-1 0 1,1-1 0,0 1 0,0 0 0,0 0-1,0-1 1,0 1 0,0-1 0,0 1-1,0-1 1,1 1 0,-1-1 0,0 0 0,1 0-1,-1 0 1,1 0 0,0 0 0,-1 0-1,1 0 1,0 0 0,0 0 0,-1-1-1,1 1 1,0-1 0,0 0 0,0 1 0,0-1-1,0 0 1,-1 0 0,1 0 0,2 0-1,35-5-2496,-9-10-5494,-12 1-1508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5.662"/>
    </inkml:context>
    <inkml:brush xml:id="br0">
      <inkml:brushProperty name="width" value="0.025" units="cm"/>
      <inkml:brushProperty name="height" value="0.025" units="cm"/>
    </inkml:brush>
  </inkml:definitions>
  <inkml:trace contextRef="#ctx0" brushRef="#br0">0 292 16624,'0'0'6256,"12"-9"-4350,34-27-853,-3-2 0,-1-2-1,-2-2 1,63-85 0,-115 168-1422,11-39 345,-7 19 51,0 0 0,1 1-1,-6 36 1,13-51-462,-1 1-1,1-1 1,0 1-1,1-1 1,0 8-1,5-4-2564,2-8-2600,3-3-4847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141"/>
    </inkml:context>
    <inkml:brush xml:id="br0">
      <inkml:brushProperty name="width" value="0.025" units="cm"/>
      <inkml:brushProperty name="height" value="0.025" units="cm"/>
    </inkml:brush>
  </inkml:definitions>
  <inkml:trace contextRef="#ctx0" brushRef="#br0">11 0 17969,'0'0'2755,"2"68"-898,-2-32-672,-2 3-224,-3 1 32,1-5-416,2-6-449,2-5-64,0-6-32,0-6-256,6-9-641,-1-3-865,-3 0-287,-2-9-1187,0-7-4931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497"/>
    </inkml:context>
    <inkml:brush xml:id="br0">
      <inkml:brushProperty name="width" value="0.025" units="cm"/>
      <inkml:brushProperty name="height" value="0.025" units="cm"/>
    </inkml:brush>
  </inkml:definitions>
  <inkml:trace contextRef="#ctx0" brushRef="#br0">0 53 15471,'0'0'7174,"55"-13"-5508,-13 9-449,7-1-576,9 0-385,1 2-224,2-2-1377,-9 0-2883,-7 0-2114,-11-3-7527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838"/>
    </inkml:context>
    <inkml:brush xml:id="br0">
      <inkml:brushProperty name="width" value="0.025" units="cm"/>
      <inkml:brushProperty name="height" value="0.025" units="cm"/>
    </inkml:brush>
  </inkml:definitions>
  <inkml:trace contextRef="#ctx0" brushRef="#br0">34 0 9801,'0'0'9065,"-4"11"-7731,-2 3-882,0 1 0,2 1-1,0-1 1,0 0-1,2 1 1,-2 21 0,4-33-392,0-1-1,0 1 1,0 0 0,1-1 0,-1 1 0,1-1 0,0 1 0,0-1 0,0 0-1,1 1 1,-1-1 0,1 0 0,0 0 0,-1 0 0,6 6 0,-5-7-46,1-1 0,0 1 0,-1 0 0,1-1 1,0 0-1,0 1 0,0-1 0,0 0 0,1-1 0,-1 1 0,0 0 1,0-1-1,0 0 0,1 0 0,-1 0 0,0 0 0,0 0 1,0-1-1,1 1 0,-1-1 0,5-2 0,0 1 36,0-2 0,-1 1 0,1-1 0,-1-1 0,0 1 0,0-1 0,0 0 0,-1-1 0,1 1 0,-1-2 0,-1 1-1,1 0 1,6-11 0,1-1 360,-1-1 0,-1-1 0,16-38 0,-37 92-141,2 0 0,1 1 0,2 0 0,-2 47 0,7-81-349,0 1 0,0 0-1,0 0 1,0 0 0,0 0 0,1 0 0,-1 0 0,1 0 0,-1-1-1,1 1 1,0 0 0,0 0 0,-1-1 0,1 1 0,0-1 0,1 1 0,-1 0-1,0-1 1,0 0 0,1 1 0,-1-1 0,1 0 0,1 2 0,1-2-391,0 1 1,0-1 0,0 0 0,0 0 0,0 0 0,0 0-1,0-1 1,0 0 0,9 0 0,6-1-6102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196"/>
    </inkml:context>
    <inkml:brush xml:id="br0">
      <inkml:brushProperty name="width" value="0.025" units="cm"/>
      <inkml:brushProperty name="height" value="0.025" units="cm"/>
    </inkml:brush>
  </inkml:definitions>
  <inkml:trace contextRef="#ctx0" brushRef="#br0">1 274 15310,'0'0'3721,"9"-9"-1142,-7 8-2477,8-9 652,1 2-1,-1-1 1,17-8-1,-24 15-660,0 0-1,0 0 0,0 1 1,0-1-1,0 1 0,0 0 1,1 0-1,-1 0 0,0 0 1,0 1-1,1-1 1,-1 1-1,1 0 0,-1 0 1,0 0-1,1 0 0,-1 1 1,0-1-1,1 1 0,-1 0 1,0 0-1,0 0 0,4 2 1,-5-1-93,-1 0 0,1-1-1,-1 1 1,1 0 0,-1 0 0,0 0 0,0 0 0,0 0-1,0 0 1,0 0 0,0 0 0,-1 0 0,1 0 0,-1 0-1,1 1 1,-1-1 0,0 0 0,0 0 0,0 1 0,0-1 0,0 0-1,-1 0 1,1 1 0,-1-1 0,1 0 0,-1 0 0,0 0-1,-1 4 1,-2 3 39,0 0 0,0 0 0,-1 0 0,0-1 0,-6 9 0,-23 20 424,26-30-61,0 1 0,1 0 1,0 0-1,1 0 0,0 1 0,-10 18 0,16-26-398,0-1 0,0 0 0,0 1 0,0-1 0,0 0 0,0 0 0,0 1 0,0-1 0,0 0-1,0 0 1,0 1 0,1-1 0,-1 0 0,0 0 0,0 1 0,0-1 0,1 0 0,-1 0 0,0 0 0,0 1 0,0-1 0,1 0 0,-1 0-1,0 0 1,0 0 0,1 1 0,-1-1 0,0 0 0,0 0 0,1 0 0,-1 0 0,0 0 0,1 0 0,-1 0 0,0 0 0,0 0 0,1 0 0,-1 0-1,0 0 1,1 0 0,-1 0 0,1 0 0,17-1 25,-15 1 8,21-2-314,0-2 0,0-1 0,0 0 0,40-17 0,36-23-8566,-55 19-403</inkml:trace>
  <inkml:trace contextRef="#ctx0" brushRef="#br0" timeOffset="1">611 1 14798,'0'0'11531,"-5"79"-10987,1-41-223,1 3-257,0-2 32,2-2-224,1-6-481,0-3-384,0-7-416,0-6-577,-4-8-1601,-1-7-3524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1.212"/>
    </inkml:context>
    <inkml:brush xml:id="br0">
      <inkml:brushProperty name="width" value="0.025" units="cm"/>
      <inkml:brushProperty name="height" value="0.025" units="cm"/>
    </inkml:brush>
  </inkml:definitions>
  <inkml:trace contextRef="#ctx0" brushRef="#br0">13 240 11307,'-3'-10'1559,"1"4"-1146,0 0 1,0-1 0,1 0-1,0 1 1,0-1 0,0 1 0,1-1-1,0 0 1,0 0 0,1 1-1,0-1 1,0 1 0,1-1 0,0 1-1,0-1 1,0 1 0,1 0 0,0 0-1,6-11 1,0 8 152,-1 0-1,2 1 1,-1 0-1,1 0 1,0 1-1,1 0 1,15-7 0,-20 11-365,0 0 1,1 0 0,-1 1-1,0 0 1,1 0 0,-1 1-1,1-1 1,-1 1 0,1 1-1,0 0 1,0 0 0,-1 0-1,1 0 1,0 1 0,9 3-1,-13-3-138,-1 1 1,0-1-1,0 1 0,0 0 0,0-1 0,0 1 0,0 0 0,0 1 0,0-1 0,-1 0 0,1 0 1,-1 1-1,0-1 0,1 1 0,-1-1 0,0 1 0,-1-1 0,1 1 0,0 0 0,-1 0 0,1-1 1,-1 1-1,0 0 0,0 0 0,0-1 0,0 1 0,-1 0 0,0 4 0,-1 5 206,0-1 0,0 0 0,-1 0 0,0 0 0,-8 17 0,7-19-176,-26 48 179,28-53-266,-1 0 0,1 0 0,-1 0 0,0-1 1,0 1-1,-1-1 0,1 0 0,-1 0 0,1 0 0,-7 4 0,10-7-6,-1-1 0,1 1 0,0 0 0,0 0 0,-1-1 0,1 1 0,0 0 0,0-1 0,0 1 0,0 0 0,-1-1 0,1 1 0,0 0 0,0-1 0,0 1 0,0 0 0,0-1 0,0 1 0,0-1 0,0 1 0,0 0 0,0-1 0,0 1 0,0 0 0,0-1 0,0 1 0,0 0 0,0-1 0,1 1 0,-1-1 0,0 1 0,0 0 0,0 0 0,1-1 0,-1 1 0,0 0 0,0-1 0,1 1 0,-1 0 0,1-1 0,8-18 0,-3 13-87,0 1 0,0 1 0,0-1 0,0 1 0,1 0 0,0 1 0,0-1 0,0 1 1,0 0-1,0 1 0,0 0 0,1 0 0,-1 1 0,1 0 0,-1 0 0,1 1 0,0-1 0,-1 2 0,1-1 0,14 4 0,-20-4 72,0 1 0,0 0 0,0 0 0,0 0 0,0 1 0,0-1 0,0 0 0,0 1-1,0-1 1,0 1 0,-1-1 0,1 1 0,-1 0 0,1 0 0,-1 0 0,0 0 0,0 0 0,0 0 0,0 0-1,0 0 1,0 0 0,0 1 0,-1-1 0,1 0 0,-1 0 0,0 1 0,1-1 0,-1 0 0,0 1 0,-1-1 0,1 0-1,0 1 1,-2 3 0,1 2 151,0-1-1,-1 1 0,0-1 0,-1 1 1,1-1-1,-2 0 0,1 0 1,-9 13-1,-3-1 20,-1 0 1,-1-2-1,0 0 0,-31 23 1,41-35-136,0 0 0,0 0 0,0 0 1,-1-1-1,0 0 0,0 0 0,0-1 1,0 0-1,-1-1 0,1 0 0,-1 0 1,1 0-1,-1-1 0,0-1 1,1 0-1,-10 0 0,17-1-144,0 1 1,1-1-1,-1 1 0,0-1 0,1 1 1,-1-1-1,1 1 0,-1-1 1,1 0-1,-1 1 0,1-1 1,0 0-1,-1 0 0,1 1 0,0-1 1,-1 0-1,1 0 0,0 1 1,0-1-1,0 0 0,0 0 1,-1 0-1,1 1 0,0-1 0,1 0 1,-1 0-1,0 0 0,0 1 1,0-1-1,0 0 0,1-1 1,7-27-8977,4 4-3594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524"/>
    </inkml:context>
    <inkml:brush xml:id="br0">
      <inkml:brushProperty name="width" value="0.025" units="cm"/>
      <inkml:brushProperty name="height" value="0.025" units="cm"/>
    </inkml:brush>
  </inkml:definitions>
  <inkml:trace contextRef="#ctx0" brushRef="#br0">1 12 17489,'0'0'6598,"62"-5"-5317,-21 5-224,9 1-801,7 5-160,0-6-1921,3 0-4581,-1-14-5318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896"/>
    </inkml:context>
    <inkml:brush xml:id="br0">
      <inkml:brushProperty name="width" value="0.025" units="cm"/>
      <inkml:brushProperty name="height" value="0.025" units="cm"/>
    </inkml:brush>
  </inkml:definitions>
  <inkml:trace contextRef="#ctx0" brushRef="#br0">35 41 14221,'0'0'4143,"-5"13"-2509,-2 5-1023,2 1 0,0 0 0,1 0 0,-2 35 0,5-46-432,0 0-1,1 1 1,0-1-1,1 0 1,0 1 0,0-1-1,0 0 1,1 0-1,1 0 1,-1 0-1,1-1 1,1 1-1,-1 0 1,1-1 0,1 0-1,5 8 1,-7-12-90,0-1 1,0 1-1,0-1 1,0 0-1,0 0 0,1 0 1,-1 0-1,1-1 1,-1 1-1,1-1 1,-1 0-1,1 0 1,0 0-1,0-1 1,-1 1-1,1-1 1,0 0-1,0 0 1,0 0-1,-1-1 1,1 1-1,0-1 0,-1 0 1,1 0-1,0 0 1,5-3-1,3-1 93,-1-1 0,1 0 0,-1-1 0,-1 0 0,1-1 0,13-12 0,-8 4-126,-1 0 1,-1 0-1,0-2 1,-1 0 0,14-26-1,-20 31-105,0 0-1,-2 0 1,1 0-1,-2-1 1,0 0-1,0 0 1,-2 0 0,1 0-1,-1-18 1,-18 76-789,6-6 842,-7 57 0,15-78-1,1-1 0,1 1 1,0 0-1,1-1 1,0 1-1,6 20 1,-6-32-266,1 0 0,0-1 0,0 1 0,0-1 0,0 1 0,1-1 1,4 6-1,-4-6-222,0-1 0,0 0 0,0 0 0,0-1 0,0 1 0,1 0 0,-1-1 0,1 0 0,-1 0 0,1 0 0,0 0 0,0-1 0,0 0 0,0 1 0,4-1 0,13 1-7828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8.381"/>
    </inkml:context>
    <inkml:brush xml:id="br0">
      <inkml:brushProperty name="width" value="0.025" units="cm"/>
      <inkml:brushProperty name="height" value="0.025" units="cm"/>
    </inkml:brush>
  </inkml:definitions>
  <inkml:trace contextRef="#ctx0" brushRef="#br0">28 43 18161,'0'0'5894,"12"-7"-3519,2 1-1919,1 0-1,-1 0 1,1 1-1,0 1 0,29-4 1,-39 8-418,0-1 0,-1 1 1,1 0-1,0 0 0,0 1 1,0 0-1,0 0 0,0 0 1,-1 0-1,1 0 0,7 5 1,-9-5-51,-1 1-1,0 0 1,1 0 0,-1 0 0,0 0 0,0 0 0,0 0 0,-1 1 0,1-1-1,0 0 1,-1 1 0,0 0 0,1-1 0,-1 1 0,0 0 0,0 0-1,-1-1 1,1 1 0,-1 0 0,1 0 0,-1 5 0,0-1 31,-1-1 0,1 0 0,-1 0 0,-1 0 0,1 0 1,-1 0-1,0 0 0,-1-1 0,1 1 0,-1-1 0,0 1 0,0-1 1,-8 9-1,7-9 61,0 1 0,-1-1 0,0 1 0,0-1 0,-1-1 0,1 1-1,-1-1 1,-10 6 0,28-14-569,0 0-1,0 1 1,0 0-1,0 1 1,0 0-1,1 1 1,-1 0-1,1 1 1,19 3-1,-30-3 489,-1 0-1,0 1 1,1-1-1,-1 1 1,1-1 0,-1 1-1,0-1 1,0 1-1,1 0 1,-1-1 0,0 1-1,0 0 1,0 0-1,0 0 1,0 0 0,0 0-1,0 0 1,0 0-1,0 1 1,0-1 0,-1 0-1,1 0 1,0 3-1,0-1 75,0-1-1,-1 1 1,0 0-1,1 0 1,-1 0-1,0 0 0,-1 0 1,1 0-1,0 0 1,-3 6-1,1 0 222,-2 0 0,1 0-1,-1 0 1,-1-1-1,0 1 1,-6 7 0,6-9 17,0-1 0,0 0 1,-1 0-1,0-1 0,0 1 1,0-1-1,-1-1 0,0 1 1,0-1-1,0 0 0,0-1 1,-1 0-1,-13 4 0,2-3-597,-1-1-1,1-1 0,-1-1 1,-30-2-1,36 0-633,-22 0 1593,20 3-9138,28-7 463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050"/>
    </inkml:context>
    <inkml:brush xml:id="br0">
      <inkml:brushProperty name="width" value="0.025" units="cm"/>
      <inkml:brushProperty name="height" value="0.025" units="cm"/>
    </inkml:brush>
  </inkml:definitions>
  <inkml:trace contextRef="#ctx0" brushRef="#br0">1 1 16496,'0'0'6950,"37"67"-5861,-19-36-352,-1 2-385,1-2-288,-3-2 0,-1-4-64,-3-5-512,-3-4-161,-2-6-320,-6-5-608,-14-5-5862,-8-5 1345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375"/>
    </inkml:context>
    <inkml:brush xml:id="br0">
      <inkml:brushProperty name="width" value="0.025" units="cm"/>
      <inkml:brushProperty name="height" value="0.025" units="cm"/>
    </inkml:brush>
  </inkml:definitions>
  <inkml:trace contextRef="#ctx0" brushRef="#br0">0 48 15567,'0'0'5189,"69"-16"-3748,-19 10-256,9 1-512,4-2-417,3 3-192,-6 2-801,-9-1-2626,-10-2-4452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748"/>
    </inkml:context>
    <inkml:brush xml:id="br0">
      <inkml:brushProperty name="width" value="0.025" units="cm"/>
      <inkml:brushProperty name="height" value="0.025" units="cm"/>
    </inkml:brush>
  </inkml:definitions>
  <inkml:trace contextRef="#ctx0" brushRef="#br0">1 1 11499,'0'0'11376,"0"11"-10057,0 24-271,0 4 507,5 43 1,-4-73-1452,0 0 1,1 1 0,0-1 0,0 0 0,1 0-1,0 0 1,1-1 0,0 1 0,1-1-1,8 14 1,-11-20-94,-1 0 1,1 0-1,0 0 0,0 0 0,0-1 0,0 1 0,0-1 0,0 1 0,0-1 1,0 1-1,1-1 0,-1 0 0,1 0 0,-1 0 0,1-1 0,-1 1 0,1 0 1,-1-1-1,1 0 0,0 1 0,-1-1 0,1 0 0,-1-1 0,1 1 1,0 0-1,-1-1 0,1 1 0,-1-1 0,1 0 0,-1 0 0,1 0 0,-1 0 1,0 0-1,1-1 0,-1 1 0,0-1 0,0 1 0,3-4 0,3-2-26,-1 0 0,0-1 0,0 0 0,-1 0 0,1-1 0,-2 0 0,1 0 0,4-13 0,1-11-473,-1-2-1,9-62 1,-18 92 517,-4 21 231,1 0 0,0-1-1,1 1 1,3 31 0,-1-40-267,0 0 0,1-1 0,0 1 0,0-1 0,1 0 1,0 0-1,0 0 0,0 0 0,1 0 0,0-1 0,0 0 1,0 1-1,1-1 0,8 7 0,9 12-1448,7 8-2259,-8-20-4842,-12-11-4913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0.309"/>
    </inkml:context>
    <inkml:brush xml:id="br0">
      <inkml:brushProperty name="width" value="0.025" units="cm"/>
      <inkml:brushProperty name="height" value="0.025" units="cm"/>
    </inkml:brush>
  </inkml:definitions>
  <inkml:trace contextRef="#ctx0" brushRef="#br0">11 0 15663,'0'0'8723,"-2"11"-7858,-7 123 3032,9-134-3891,0 0 1,0 1-1,0-1 1,0 0 0,0 1-1,0-1 1,0 0-1,0 0 1,0 1-1,1-1 1,-1 0 0,0 0-1,0 1 1,0-1-1,0 0 1,0 0 0,0 0-1,1 1 1,-1-1-1,0 0 1,0 0 0,0 0-1,0 1 1,1-1-1,-1 0 1,0 0-1,0 0 1,1 0 0,-1 0-1,0 1 1,0-1-1,1 0 1,-1 0 0,0 0-1,0 0 1,1 0-1,-1 0 1,0 0-1,0 0 1,1 0 0,14-5 144,13-12-44,-8 0-168,-13 10-155,0 0-1,0 1 1,1-1-1,0 2 1,1-1-1,-1 1 1,1 0-1,0 1 0,11-4 1,-18 10 124,0-1 0,0 1 0,0 0 0,0 0 0,0 0 0,0 0 0,0 0 0,0 0 0,-1 0 0,1 0 0,-1 1 0,0-1 0,1 1 0,-1-1 0,0 1 0,1 4 0,10 16-1883,-11-20 1587,8 6-2743,-2-7-2052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0.680"/>
    </inkml:context>
    <inkml:brush xml:id="br0">
      <inkml:brushProperty name="width" value="0.025" units="cm"/>
      <inkml:brushProperty name="height" value="0.025" units="cm"/>
    </inkml:brush>
  </inkml:definitions>
  <inkml:trace contextRef="#ctx0" brushRef="#br0">9 0 14125,'0'0'7656,"-9"50"-5478,9-28-769,0 5-128,0-4-640,0 2-449,8-4-128,3-3-1121,1-10-2274,-1-8-5029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009"/>
    </inkml:context>
    <inkml:brush xml:id="br0">
      <inkml:brushProperty name="width" value="0.025" units="cm"/>
      <inkml:brushProperty name="height" value="0.025" units="cm"/>
    </inkml:brush>
  </inkml:definitions>
  <inkml:trace contextRef="#ctx0" brushRef="#br0">0 0 16271,'0'0'4581,"0"71"-2307,3-36-384,1 2-705,2 3-352,5-7-385,-1 0-352,3-8 0,-2-4-96,-1-5-704,-5-6-642,-5-7-1024,-3-3-641,-17-1 0,-6-14-3811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379"/>
    </inkml:context>
    <inkml:brush xml:id="br0">
      <inkml:brushProperty name="width" value="0.025" units="cm"/>
      <inkml:brushProperty name="height" value="0.025" units="cm"/>
    </inkml:brush>
  </inkml:definitions>
  <inkml:trace contextRef="#ctx0" brushRef="#br0">0 17 5285,'0'0'16656,"65"7"-15151,-17-2-160,12-4-672,9-1-513,-3 0-480,-2-11-4901,-12-8-11915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2.442"/>
    </inkml:context>
    <inkml:brush xml:id="br0">
      <inkml:brushProperty name="width" value="0.025" units="cm"/>
      <inkml:brushProperty name="height" value="0.025" units="cm"/>
    </inkml:brush>
  </inkml:definitions>
  <inkml:trace contextRef="#ctx0" brushRef="#br0">1 66 16367,'0'0'11692,"1"10"-11169,5 30-112,-6-39-396,1 1 1,-1-1 0,0 0-1,1 0 1,-1 0 0,1 0-1,-1 0 1,1 0 0,0 0-1,-1 0 1,1 0-1,0 0 1,0 0 0,0-1-1,-1 1 1,1 0 0,0 0-1,0-1 1,0 1 0,0-1-1,0 1 1,1-1-1,-1 1 1,0-1 0,0 0-1,0 1 1,0-1 0,0 0-1,1 0 1,-1 0 0,0 0-1,0 0 1,0 0-1,0 0 1,1 0 0,-1 0-1,0-1 1,0 1 0,0 0-1,0-1 1,0 1 0,0-1-1,2-1 1,2 0 47,-1 0 1,1-1-1,-1 0 1,0 0-1,0 0 1,0 0-1,6-7 1,-2-3 18,0 0 1,0 0-1,7-19 0,-1 0 53,-4 89 271,-1 45 1254,-10-102-1660,1 0 1,0 1-1,0-1 0,0 0 0,0 0 1,0 0-1,0 0 0,0 1 1,0-1-1,0 0 0,0 0 1,0 0-1,0 1 0,0-1 1,0 0-1,0 0 0,0 0 1,0 0-1,0 1 0,1-1 0,-1 0 1,0 0-1,0 0 0,0 0 1,0 0-1,0 1 0,0-1 1,0 0-1,1 0 0,-1 0 1,0 0-1,0 0 0,0 0 0,0 0 1,0 1-1,1-1 0,-1 0 1,0 0-1,0 0 0,0 0 1,1 0-1,-1 0 0,0 0 1,0 0-1,0 0 0,0 0 0,1 0 1,-1 0-1,0 0 0,0 0 1,7-11-874,2-17-7132,-9 13 740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910"/>
    </inkml:context>
    <inkml:brush xml:id="br0">
      <inkml:brushProperty name="width" value="0.025" units="cm"/>
      <inkml:brushProperty name="height" value="0.025" units="cm"/>
    </inkml:brush>
  </inkml:definitions>
  <inkml:trace contextRef="#ctx0" brushRef="#br0">6 1 11563,'0'0'10255,"-1"11"-9209,-4 49 1808,5 98-1,0-156-2813,0 0-1,0 1 0,0-1 1,0 0-1,1 0 1,-1 1-1,1-1 1,-1 0-1,1 0 1,0 0-1,0 0 1,-1 1-1,2-1 1,-1 0-1,0-1 1,0 1-1,1 0 1,-1 0-1,1-1 1,-1 1-1,1 0 1,0-1-1,-1 0 1,1 1-1,0-1 0,0 0 1,0 0-1,0 0 1,0 0-1,0 0 1,0-1-1,1 1 1,-1 0-1,0-1 1,0 0-1,1 0 1,-1 1-1,0-1 1,0-1-1,1 1 1,-1 0-1,0 0 1,0-1-1,0 0 1,1 1-1,3-3 1,4 0 86,0-2 1,0 1-1,-1-2 1,1 1 0,-1-1-1,0-1 1,0 1-1,10-12 1,-7 5-93,0 0 1,-2 0-1,1-1 1,-2 0-1,0-1 1,-1 0-1,0 0 1,-1-1-1,-1 0 1,0 0-1,-2-1 1,5-21-1,-11 37-50,-4 9-30,-4 14-25,5-3-160,0 1 1,0-1-1,2 1 0,1 0 1,0 26-1,1-39 58,1-1 0,1 1 0,-1 0 0,1-1 0,0 1 0,1 0 1,-1-1-1,1 1 0,1-1 0,-1 0 0,1 0 0,0 0 0,1 0 0,-1 0 0,1-1 1,0 1-1,1-1 0,-1 0 0,9 7 0,-3-7-5454,-2-5-3485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2.896"/>
    </inkml:context>
    <inkml:brush xml:id="br0">
      <inkml:brushProperty name="width" value="0.025" units="cm"/>
      <inkml:brushProperty name="height" value="0.025" units="cm"/>
    </inkml:brush>
  </inkml:definitions>
  <inkml:trace contextRef="#ctx0" brushRef="#br0">57 41 4740,'0'0'10432,"-9"-6"-9146,-26-15-234,23 12 654,12 5 836,5 3-2554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3.830"/>
    </inkml:context>
    <inkml:brush xml:id="br0">
      <inkml:brushProperty name="width" value="0.025" units="cm"/>
      <inkml:brushProperty name="height" value="0.025" units="cm"/>
    </inkml:brush>
  </inkml:definitions>
  <inkml:trace contextRef="#ctx0" brushRef="#br0">1 37 1121,'1'-3'1632,"-1"0"0,1-1 0,1 1 0,-1 0 0,0 1 0,1-1 0,-1 0 0,1 0 0,0 1 0,3-5 0,-4 7-1474,-1 0 1,0 0-1,0 0 1,1 0-1,-1-1 1,0 1-1,1 0 1,-1 0-1,0 0 1,0 0-1,1 0 1,-1 0-1,0 0 1,1 0-1,-1 0 1,0 0-1,1 0 1,-1 1-1,0-1 1,0 0-1,1 0 1,-1 0-1,0 0 1,1 0-1,-1 0 0,0 1 1,0-1-1,1 0 1,-1 0-1,0 0 1,0 1-1,0-1 1,1 0-1,-1 0 1,0 1-1,0-1 1,10 25 1254,-5 33 256,-5-49-1363,0 1-1,1 0 1,0 0-1,1 0 1,5 17-1,-7-26-279,0-1 0,0 1 0,1-1 0,-1 1-1,0-1 1,0 0 0,1 1 0,-1-1 0,0 1 0,1-1-1,-1 1 1,0-1 0,1 0 0,-1 1 0,1-1 0,-1 0-1,0 1 1,1-1 0,-1 0 0,1 0 0,-1 1 0,1-1-1,-1 0 1,1 0 0,-1 0 0,1 0 0,0 0 0,-1 0-1,1 0 1,-1 0 0,1 0 0,0 0 0,18-11 652,8-22-228,-10 5-352,-14 21-3,1 0-1,0 0 0,1 1 0,-1-1 0,1 1 1,9-9-1,-13 15-90,0 1 1,-1-1-1,1 0 1,-1 1-1,1-1 1,-1 1-1,1-1 1,-1 1-1,1 0 0,-1-1 1,1 1-1,-1-1 1,1 1-1,-1 0 1,0-1-1,0 1 1,1 0-1,-1 0 1,0-1-1,0 1 1,0 0-1,0-1 0,0 1 1,0 0-1,0 0 1,0-1-1,0 1 1,0 1-1,4 35 41,-3-31-43,11 51-4107,-11-55 3685,0 1 0,0-1 0,0 0 0,1 1 0,-1-1 1,0 0-1,1 0 0,0 0 0,-1 0 0,1 0 0,0 0 0,0 0 1,0-1-1,0 1 0,1 0 0,-1-1 0,0 0 0,1 0 0,3 2 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4.794"/>
    </inkml:context>
    <inkml:brush xml:id="br0">
      <inkml:brushProperty name="width" value="0.025" units="cm"/>
      <inkml:brushProperty name="height" value="0.025" units="cm"/>
    </inkml:brush>
  </inkml:definitions>
  <inkml:trace contextRef="#ctx0" brushRef="#br0">83 252 4292,'0'0'2595,"-1"-8"-2318,-13-162 1874,12 152-2114,-5-19 3696,7 36-3393,0 0 0,-1 0-1,1 0 1,-1 0 0,1 0 0,-1 0 0,0 0 0,1 0 0,-1 0 0,0 0 0,0 0 0,0 1 0,1-1 0,-1 0 0,0 1 0,0-1-1,0 1 1,0-1 0,0 1 0,0-1 0,0 1 0,0-1 0,-1 1 0,1 0 0,0 0 0,0 0 0,-2 0 0,2 0-115,0 1 1,0-1 0,0 1-1,0-1 1,0 1 0,0 0-1,0-1 1,0 1 0,0 0-1,0 0 1,1 0 0,-1-1-1,0 1 1,1 0 0,-1 0-1,1 0 1,-1 0 0,1 0-1,-1 1 1,1-1 0,0 0-1,-1 0 1,1 0 0,0 2-1,-5 27 556,-7 208 2929,12-237-3709,0-1 0,0 1 0,0 0 0,1 0 0,-1-1 0,0 1 0,0 0 0,0-1 0,0 1 0,1 0 0,-1 0 0,0-1 0,1 1 0,-1-1 0,0 1 0,1 0 0,-1-1 0,1 1 0,-1-1 0,1 1 0,-1-1 0,1 1 0,0-1 0,-1 1 0,1-1 0,-1 0 0,1 1 0,0-1 0,0 0 0,-1 1 0,2-1 0,28-1 7,27-20-16,-18-1-514,-31 15 114,1 2 1,0-1-1,1 2 1,-1-1-1,1 1 0,0 0 1,0 1-1,0 0 1,0 1-1,1 0 0,11 0 1,-21 2-271,0 0 1,0 0 0,1 0-1,-1 0 1,0 0-1,0 0 1,0 0-1,0-1 1,0 1-1,1 0 1,-1-1 0,0 1-1,0 0 1,0-1-1,0 0 1,0 1-1,0-1 1,0 0 0,1-1-1,2-6-7650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5.125"/>
    </inkml:context>
    <inkml:brush xml:id="br0">
      <inkml:brushProperty name="width" value="0.025" units="cm"/>
      <inkml:brushProperty name="height" value="0.025" units="cm"/>
    </inkml:brush>
  </inkml:definitions>
  <inkml:trace contextRef="#ctx0" brushRef="#br0">24 0 13805,'0'0'13122,"-4"11"-12594,-2 14 91,1 0 0,2 0 0,-2 46-1,7 92 351,8-96-1742,7-26-3964,-5-23-1498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3.562"/>
    </inkml:context>
    <inkml:brush xml:id="br0">
      <inkml:brushProperty name="width" value="0.025" units="cm"/>
      <inkml:brushProperty name="height" value="0.025" units="cm"/>
    </inkml:brush>
  </inkml:definitions>
  <inkml:trace contextRef="#ctx0" brushRef="#br0">0 235 7751,'0'0'6502,"9"-6"-6469,-3 2-29,0 0 1,0 1 0,0-1 0,1 2 0,-1-1 0,1 1 0,0-1 0,0 2 0,0-1 0,-1 1 0,1 0 0,10 0 0,397-28 1015,5-1 1349,-11 42-2154,1 0-200,130-39-75,-4-32 75,-372 40 19,80 1-1119,347 20 0,-578-1 938,16-1 152,-54-3 271,-16-3-226,-74-10 351,-139-1-1,-120 17 412,201 2-583,-427 29 95,0 34-334,59-6-53,-266 15-113,788-73 151,14-1-4,0 0 0,1 0 0,-1 0 0,0 1 0,0 0-1,1 0 1,-1 1 0,1-1 0,-1 1 0,1 0 0,-10 6 0,15-8 2,0 0-1,-1 1 1,1-1 0,0 0-1,0 0 1,0 0-1,0 1 1,0-1 0,-1 0-1,1 0 1,0 0-1,0 1 1,0-1 0,0 0-1,0 0 1,0 0-1,0 1 1,0-1 0,0 0-1,0 0 1,0 1-1,0-1 1,0 0 0,0 0-1,0 0 1,0 1-1,0-1 1,0 0 0,0 0-1,0 1 1,0-1-1,0 0 1,1 0 0,-1 0-1,0 1 1,0-1-1,0 0 1,0 0 0,0 0-1,1 0 1,-1 1-1,0-1 1,0 0 0,0 0-1,1 0 1,15 7-539,18-1 230,59 1 141,149-7-1,95-28 286,-115 7-77,115-6 322,1422-97 419,-1718 122-763,-10 1-114,-1-1-1,47-10 1,-61 6 39,-17-2 57,-26-4 10,-49 0-25,-1 3 0,-139 1 0,186 8 34,-649 2 467,-2 45 134,46 57-938,217-17-3704,380-79 3340,-191 40-6237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6.304"/>
    </inkml:context>
    <inkml:brush xml:id="br0">
      <inkml:brushProperty name="width" value="0.025" units="cm"/>
      <inkml:brushProperty name="height" value="0.025" units="cm"/>
    </inkml:brush>
  </inkml:definitions>
  <inkml:trace contextRef="#ctx0" brushRef="#br0">1 1268 6022,'0'0'400,"7"-12"-400,32-42 390,1 2 0,3 2-1,74-69 1,175-129 2359,-209 183-2612,2 3 0,3 4 0,3 4 0,1 4 0,3 5 0,2 3 0,1 4 0,197-46 0,379-31 809,-327 60 14,72 1 1699,-316 46-2362,1 6 0,108 11 0,-170-4-295,-1 1 0,0 3 0,-1 1 0,0 2 0,-1 2 0,0 2 0,-1 1-1,-1 2 1,0 1 0,42 33 0,-33-17 222,-1 2-1,-2 1 1,-2 3-1,-2 2 1,-1 1-1,52 84 1,-55-72 293,-20-30-286,2 0 0,1-1 0,36 41 0,-40-59-1414,-6-9-4099,-7-9 334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6.707"/>
    </inkml:context>
    <inkml:brush xml:id="br0">
      <inkml:brushProperty name="width" value="0.025" units="cm"/>
      <inkml:brushProperty name="height" value="0.025" units="cm"/>
    </inkml:brush>
  </inkml:definitions>
  <inkml:trace contextRef="#ctx0" brushRef="#br0">0 605 8712,'0'0'5333,"12"5"-4842,32 12-61,0-2 0,0-3 1,1-1-1,1-2 0,0-2 0,0-2 0,0-3 0,93-5 0,-116-1-252,0 0 0,-1-2 0,1-1 0,-1 0 1,-1-2-1,1 0 0,20-13 0,-5 0 484,-2-1 0,65-56 0,-74 57-515,-2-2-1,-1-1 1,-1-1-1,-1-1 1,25-40-1,-39 53-311,1 0-1,-2 0 1,0-1-1,-1 0 0,6-29 1,-9 33-279,-1 0 0,0 0 0,-1 0 0,0 0 0,-1 1 0,0-1 0,-1 0 0,0 0 0,-5-14 0,-22-38-6154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0.214"/>
    </inkml:context>
    <inkml:brush xml:id="br0">
      <inkml:brushProperty name="width" value="0.025" units="cm"/>
      <inkml:brushProperty name="height" value="0.025" units="cm"/>
    </inkml:brush>
  </inkml:definitions>
  <inkml:trace contextRef="#ctx0" brushRef="#br0">1 620 10922,'0'-2'229,"0"1"0,-1-1 0,1 0 0,0 0 0,0 0 0,0 1 0,0-1-1,0 0 1,1 0 0,-1 1 0,1-1 0,-1 0 0,1 0 0,-1 1 0,2-4-1,10-10 281,0 1-1,1 0 1,0 1-1,1 0 1,27-18-1,-5 3-30,53-46 138,4 4-1,3 4 1,106-54-1,-160 98-468,0 2 0,2 3 0,0 1 0,0 2 0,2 2 0,-1 2 0,2 2 0,-1 2 0,1 2 0,66 3 0,-107 1-109,-1 0 0,0 0 0,1 1 0,-1 0 0,0 0 0,1 1 0,-1-1 0,0 1 0,0 0 0,0 1 0,-1-1 0,1 1 0,0 0 0,-1 0 0,0 0 0,0 1 0,0 0 0,0 0 0,0 0 0,-1 0 0,0 0 0,0 0 0,0 1 0,3 6 0,1 7 263,-2 0 0,0 0 0,-1 0 0,-1 1 0,2 31 0,-4-31-126,1 0 0,1 0 0,1 0 0,1 0 0,7 19 0,-12-36-136,1-1-1,-1 0 1,1 0-1,0 1 1,-1-1-1,1 0 1,0 0 0,0 0-1,0 0 1,0 0-1,0 0 1,0 0 0,0-1-1,1 1 1,-1 0-1,2 1 1,8-1-2580,-18-7-8696,7 6 11125,-16-7-9417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0.620"/>
    </inkml:context>
    <inkml:brush xml:id="br0">
      <inkml:brushProperty name="width" value="0.025" units="cm"/>
      <inkml:brushProperty name="height" value="0.025" units="cm"/>
    </inkml:brush>
  </inkml:definitions>
  <inkml:trace contextRef="#ctx0" brushRef="#br0">0 207 12139,'0'0'4538,"11"5"-2936,33 19-763,-2 2 0,0 1 0,-2 3 0,-1 1 0,53 55 0,-90-84-763,0 1 1,0-1 0,0 0 0,0 0-1,1-1 1,-1 1 0,1 0 0,-1-1-1,1 1 1,0-1 0,-1 0-1,1 0 1,0 0 0,0 0 0,0-1-1,5 2 1,-6-3 40,0 1-1,0 0 1,0-1-1,0 0 1,-1 1-1,1-1 1,0 0-1,0 0 1,-1 0 0,1 0-1,-1 0 1,1 0-1,-1-1 1,1 1-1,-1-1 1,0 1-1,1-1 1,-1 1 0,0-1-1,0 1 1,0-1-1,0 0 1,-1 0-1,1 1 1,1-4-1,5-18 184,-1 0 0,-1 0 0,-2-1-1,0 1 1,-1-1 0,-1 0 0,-4-39 0,2 25-282,6-69 0,0 93-929,1-4-4038,-5 17 4574,-1 1 0,0-1 0,0 0 0,0 0 1,0 1-1,0-1 0,0 0 0,0 1 0,0-1 0,0 0 0,0 1 0,0-1 0,-1 0 0,1 1 0,0-1 0,0 0 0,-1 1 0,1-1 0,0 1 1,-1-1-1,1 0 0,-1 0 0,-13-6-7088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102"/>
    </inkml:context>
    <inkml:brush xml:id="br0">
      <inkml:brushProperty name="width" value="0.025" units="cm"/>
      <inkml:brushProperty name="height" value="0.025" units="cm"/>
    </inkml:brush>
  </inkml:definitions>
  <inkml:trace contextRef="#ctx0" brushRef="#br0">0 1 17360,'0'0'1202,"3"14"-610,66 783 3615,-67-756-4140,29 905 106,-32-938-442,1 4-20,0 1 1,-1 0-1,-5 21 0,5-31 68,1-1 0,-1 0 0,0 0 0,0 0 0,0 0 0,0 0 0,0-1 0,0 1 0,0 0 0,-1 0 0,1-1 0,-3 3 0,3-3-52,0 0 0,-1-1 0,1 1 0,0-1 0,0 1 0,0-1 0,-1 0 0,1 0 1,0 1-1,0-1 0,-1 0 0,1 0 0,0 0 0,0 0 0,-1 0 0,1-1 0,0 1 0,0 0 0,-1 0 0,1-1 0,0 1 0,0-1 0,-2 0 0,-24-18-5882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3.024"/>
    </inkml:context>
    <inkml:brush xml:id="br0">
      <inkml:brushProperty name="width" value="0.025" units="cm"/>
      <inkml:brushProperty name="height" value="0.025" units="cm"/>
    </inkml:brush>
  </inkml:definitions>
  <inkml:trace contextRef="#ctx0" brushRef="#br0">2 130 18674,'0'0'7185,"8"-6"-5701,-1 1-1287,0-1 0,0 0-1,0-1 1,9-12 0,-13 16-161,-1-1 1,0 1-1,0 0 0,0-1 1,0 0-1,-1 1 0,1-1 1,-1 0-1,0 0 0,0 0 1,0 1-1,-1-1 0,0 0 1,1 0-1,-1 0 0,-1-8 1,1 12-13,-1-1 0,1 1-1,0-1 1,0 1 0,0-1 0,-1 1 0,1-1 0,0 1 0,-1 0 0,1-1 0,0 1 0,-1-1-1,1 1 1,-1 0 0,1-1 0,0 1 0,-1 0 0,1-1 0,-1 1 0,1 0 0,-1 0 0,1 0-1,-1-1 1,1 1 0,-1 0 0,1 0 0,-1 0 0,0 0 0,1 0 0,-1 0 0,1 0 0,-1 0 0,1 0-1,-1 0 1,1 0 0,-1 0 0,1 0 0,-1 1 0,1-1 0,-1 0 0,1 0 0,-1 1 0,1-1-1,-1 0 1,1 1 0,-1-1 0,1 0 0,0 1 0,-1 0 0,-22 19 137,18-9-135,0 1 0,1 0 1,0 0-1,1 0 0,1 0 0,0 0 1,0 1-1,1-1 0,1 1 0,0-1 1,0 1-1,4 18 0,-4-30-18,0 0 1,1 0-1,-1 0 0,0 1 0,1-1 0,-1 0 0,0 0 0,1 0 1,-1 0-1,1 0 0,0 0 0,-1 0 0,1 0 0,0 0 0,0 0 0,-1-1 1,1 1-1,0 0 0,0 0 0,0-1 0,0 1 0,0-1 0,0 1 1,0-1-1,0 1 0,0-1 0,0 1 0,0-1 0,1 0 0,-1 0 0,0 0 1,0 1-1,0-1 0,0 0 0,1 0 0,-1-1 0,0 1 0,0 0 1,0 0-1,0 0 0,0-1 0,0 1 0,0-1 0,1 1 0,-1-1 1,0 1-1,0-1 0,-1 0 0,1 1 0,0-1 0,0 0 0,1-1 0,4-3 50,0 0-1,0 0 1,-1-1-1,1 1 0,-1-1 1,4-8-1,-1 1-46,-2 0 1,0 0-1,0-1 0,-2 0 1,1 0-1,-2 0 1,3-21-1,-6 150-86,0-114 86,0-1-1,-1 1 1,1-1-1,0 1 1,0 0-1,0-1 1,0 1-1,0 0 1,0-1-1,0 1 1,0-1-1,0 1 1,0 0 0,0-1-1,0 1 1,0 0-1,0-1 1,0 1-1,1-1 1,-1 1-1,0 0 1,1-1-1,-1 1 1,0-1-1,1 1 1,-1-1-1,0 1 1,1-1 0,-1 1-1,1-1 1,-1 0-1,1 1 1,-1-1-1,1 0 1,-1 1-1,1-1 1,0 0-1,-1 1 1,1-1-1,-1 0 1,1 0-1,0 0 1,-1 0-1,1 0 1,0 0 0,-1 0-1,1 0 1,0 0-1,-1 0 1,1 0-1,-1 0 1,1 0-1,0 0 1,-1-1-1,1 1 1,-1 0-1,1 0 1,0-1-1,-1 1 1,1 0 0,-1-1-1,1 1 1,0-1-1,3-2 76,0 0 0,0-1 0,0 1 0,-1-1 0,1 1 0,4-8 0,39-73-86,-46 85 0,-1-1 0,1 1 0,0-1 0,0 1 0,-1-1 0,1 1 0,-1 0 0,1-1 0,0 1 0,-1 0 0,1-1 0,-1 1 0,0 0 0,1 0 0,-1-1 0,0 1 0,1 0 0,-1 0 0,0 0 0,0 0 0,0 0 0,1-1 0,-1 1 0,0 0 0,0 0 0,-1 2 0,8 29 0,-7-30-121,0-1 0,0 1 0,1-1 1,-1 1-1,1-1 0,-1 0 0,1 1 0,-1-1 0,1 0 1,0 0-1,0 0 0,0 1 0,-1-1 0,1 0 0,0 0 1,0 0-1,1 0 0,-1 0 0,0 0 0,0-1 0,0 1 1,0 0-1,3 0 0,-3-1-57,0 1 0,0-1 1,0 0-1,0 0 0,0 0 0,0 0 0,0-1 0,0 1 1,0 0-1,0 0 0,0 0 0,0-1 0,0 1 1,0-1-1,-1 1 0,1-1 0,0 1 0,0-1 1,0 1-1,0-1 0,-1 0 0,1 1 0,0-1 1,-1 0-1,1 0 0,-1 1 0,1-1 0,-1 0 1,1 0-1,-1 0 0,1 0 0,-1 0 0,0 0 0,1-1 1,5-15-7612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1.147"/>
    </inkml:context>
    <inkml:brush xml:id="br0">
      <inkml:brushProperty name="width" value="0.025" units="cm"/>
      <inkml:brushProperty name="height" value="0.025" units="cm"/>
    </inkml:brush>
  </inkml:definitions>
  <inkml:trace contextRef="#ctx0" brushRef="#br0">175 1 10730,'0'0'7447,"-10"5"-7121,3 0-254,0 0 0,0 1 1,0 0-1,0 0 0,1 0 0,0 1 1,1 0-1,-1 0 0,1 1 0,1-1 1,-1 1-1,1 0 0,1 0 0,-5 12 1,5-11 46,-47 131 2056,44-118-1669,0 0-1,2 0 0,0 1 0,0 32 0,4-54-498,0-1-1,0 1 1,0-1-1,0 1 1,0 0-1,0-1 1,0 1-1,0 0 1,0-1-1,0 1 1,1-1-1,-1 1 1,0-1-1,1 1 1,-1 0-1,0-1 0,1 1 1,-1-1-1,0 1 1,1-1-1,-1 0 1,1 1-1,-1-1 1,1 1-1,-1-1 1,1 0-1,-1 1 1,1-1-1,-1 0 1,1 0-1,1 1 1,23-3 107,25-21 66,-22 6-235,223-126 561,-207 121-1357,1 3 1,1 1-1,90-21 0,-25 16-6377,-70 14-2216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3.021"/>
    </inkml:context>
    <inkml:brush xml:id="br0">
      <inkml:brushProperty name="width" value="0.025" units="cm"/>
      <inkml:brushProperty name="height" value="0.025" units="cm"/>
    </inkml:brush>
  </inkml:definitions>
  <inkml:trace contextRef="#ctx0" brushRef="#br0">0 143 9129,'0'0'3117,"3"-12"-1099,0-6-1210,10-50 2761,2 23 2192,-16 86-1901,2-12-3236,-13 69 699,6-53-892,1-1 0,3 82 0,2-124-422,0 0 1,0 0-1,1 0 1,-1 0-1,0 0 0,1 0 1,0 0-1,-1 0 1,1 0-1,0-1 1,0 1-1,0 0 1,0 0-1,0-1 1,0 1-1,1-1 0,-1 1 1,1-1-1,-1 0 1,1 1-1,-1-1 1,1 0-1,0 0 1,-1 0-1,1 0 0,0 0 1,0-1-1,0 1 1,0 0-1,0-1 1,0 0-1,0 1 1,0-1-1,0 0 0,0 0 1,0 0-1,0 0 1,0 0-1,-1 0 1,1-1-1,4-1 1,4 0 48,-1 0 1,0-1-1,0 0 1,0-1-1,0 0 1,0 0-1,11-9 1,1-3-18,-1 0 0,0-1 0,-2-2 0,0 0 1,-1 0-1,17-27 0,-27 35-34,1 0 0,-1-1 0,-1 0-1,0 0 1,-1-1 0,-1 1 0,1-1 0,-2 0 0,0-1 0,-1 1-1,0 0 1,-1-1 0,0-21 0,-1 35-12,0-1 1,0 1-1,0 0 0,0-1 1,0 1-1,-1 0 0,1-1 1,0 1-1,0 0 0,0-1 1,0 1-1,0 0 0,-1-1 1,1 1-1,0 0 0,0 0 1,-1-1-1,1 1 1,0 0-1,0 0 0,-1-1 1,1 1-1,0 0 0,0 0 1,-1 0-1,1-1 0,0 1 1,-1 0-1,1 0 0,0 0 1,-1 0-1,1 0 0,0 0 1,-1 0-1,1 0 0,-1 0 1,1 0-1,0 0 0,-1 0 1,1 0-1,0 0 0,-1 0 1,1 0-1,0 0 0,-1 0 1,1 1-1,0-1 0,-1 0 1,1 0-1,0 0 1,0 1-1,-1-1 0,1 0 1,0 0-1,0 1 0,-1-1 1,1 0-1,0 0 0,0 1 1,0-1-1,-1 0 0,1 1 1,0-1-1,0 0 0,0 1 1,0-1-1,-17 20-142,9-5 161,1 1 0,0 0 0,1 0 0,0 0 0,2 1 0,0-1 0,0 1 0,2 0 1,0 0-1,1 34 0,1-47-11,1 0 0,-1-1 1,1 1-1,0 0 1,0 0-1,0 0 0,1-1 1,-1 1-1,1-1 1,0 1-1,0-1 0,0 0 1,0 0-1,0 1 1,1-2-1,0 1 0,-1 0 1,1 0-1,0-1 1,0 0-1,0 1 0,1-1 1,-1 0-1,1-1 1,-1 1-1,1-1 0,-1 1 1,8 0-1,7 2-554,1-1-1,-1 0 1,1-2-1,31-1 1,-35-1-420,33-1-3941,-6-9-2658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202"/>
    </inkml:context>
    <inkml:brush xml:id="br0">
      <inkml:brushProperty name="width" value="0.025" units="cm"/>
      <inkml:brushProperty name="height" value="0.025" units="cm"/>
    </inkml:brush>
  </inkml:definitions>
  <inkml:trace contextRef="#ctx0" brushRef="#br0">0 1 11243,'0'0'12620,"13"0"-11115,8 4 32,10-2-159,9 0-770,8-2-415,3 0-129,0 0 0,-6 0-96,-9 0-801,-13 0-801,-14 0-448,-9 5-768,-11 4-610,-16-1-2689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545"/>
    </inkml:context>
    <inkml:brush xml:id="br0">
      <inkml:brushProperty name="width" value="0.025" units="cm"/>
      <inkml:brushProperty name="height" value="0.025" units="cm"/>
    </inkml:brush>
  </inkml:definitions>
  <inkml:trace contextRef="#ctx0" brushRef="#br0">0 0 17296,'0'0'6150,"73"26"-4452,-24-24-513,7-2-833,2 0-256,-1 0-1505,-3 0-2915,-10-7-4132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920"/>
    </inkml:context>
    <inkml:brush xml:id="br0">
      <inkml:brushProperty name="width" value="0.025" units="cm"/>
      <inkml:brushProperty name="height" value="0.025" units="cm"/>
    </inkml:brush>
  </inkml:definitions>
  <inkml:trace contextRef="#ctx0" brushRef="#br0">295 1 11787,'0'0'10752,"-5"10"-9546,-34 60 316,-2-2-1,-4-1 0,-62 71 1,103-134-1555,1 0-22,1-1 0,-1 1 1,-1-1-1,1 1 1,0-1-1,-1 0 0,0 0 1,0-1-1,0 1 0,0-1 1,-6 3-1,9-10-1123,-1 0 0,1 0 1,0 0-1,1-1 0,-1 1 0,1 0 0,1-8 0,-1 7-465,-1-34-5703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5.262"/>
    </inkml:context>
    <inkml:brush xml:id="br0">
      <inkml:brushProperty name="width" value="0.025" units="cm"/>
      <inkml:brushProperty name="height" value="0.025" units="cm"/>
    </inkml:brush>
  </inkml:definitions>
  <inkml:trace contextRef="#ctx0" brushRef="#br0">1 1 7751,'0'0'17649,"56"54"-16208,-33-29-576,2-1-416,6-2-289,5 1-64,0-6-448,3-1-1698,-3-6-1922,0-5-3107</inkml:trace>
  <inkml:trace contextRef="#ctx0" brushRef="#br0" timeOffset="1">413 322 18898,'0'0'9379,"10"0"-7932,0 0-1358,0-1 0,1-1 0,-1 0 1,0-1-1,0 0 0,0 0 0,0-1 0,-1 0 0,1-1 0,-1 0 0,0-1 0,0 1 1,8-9-1,-2 3-90,-1-2 1,0 0-1,0 0 1,-2-1-1,0-1 1,0 0-1,9-17 1,-31 55 14,1 1 0,2 0 0,0 1 0,2-1 0,0 1 0,2 0 0,-1 41 0,4-65-158,0 0 1,0 1-1,1-1 0,-1 0 0,0 0 0,0 1 1,1-1-1,-1 0 0,1 0 0,-1 1 1,1-1-1,-1 0 0,1 0 0,0 0 1,-1 0-1,1 0 0,0 0 0,2 2 1,14 1-8459,-2-4-5444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5.929"/>
    </inkml:context>
    <inkml:brush xml:id="br0">
      <inkml:brushProperty name="width" value="0.025" units="cm"/>
      <inkml:brushProperty name="height" value="0.025" units="cm"/>
    </inkml:brush>
  </inkml:definitions>
  <inkml:trace contextRef="#ctx0" brushRef="#br0">28 1 9097,'0'0'14685,"-1"9"-13232,-11 127 2020,4-56-3256,2 91 0,10-158-2357,-3-26-15445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289"/>
    </inkml:context>
    <inkml:brush xml:id="br0">
      <inkml:brushProperty name="width" value="0.025" units="cm"/>
      <inkml:brushProperty name="height" value="0.025" units="cm"/>
    </inkml:brush>
  </inkml:definitions>
  <inkml:trace contextRef="#ctx0" brushRef="#br0">0 29 13741,'0'0'12043,"52"-26"-11818,-16 25-129,3 0-96,0 1-192,4 0-1602,1 0-1986,0 0-1249,-1 0-3266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631"/>
    </inkml:context>
    <inkml:brush xml:id="br0">
      <inkml:brushProperty name="width" value="0.025" units="cm"/>
      <inkml:brushProperty name="height" value="0.025" units="cm"/>
    </inkml:brush>
  </inkml:definitions>
  <inkml:trace contextRef="#ctx0" brushRef="#br0">318 1 13901,'0'0'5285,"-64"52"-3587,44-18 31,-5 3-95,-1 8-353,-5 0-160,1 1-352,1-6-449,8-5-192,4-9-64,6-8-64,6-9-1089,3-25-11210,-2-8 1505</inkml:trace>
  <inkml:trace contextRef="#ctx0" brushRef="#br0" timeOffset="1">1 106 6758,'0'0'18194,"44"75"-17426,-11-48-383,9-2-225,3-3-64,3-1-1345,-1-7-1378,-7-5-1985,-8-3-6310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962"/>
    </inkml:context>
    <inkml:brush xml:id="br0">
      <inkml:brushProperty name="width" value="0.025" units="cm"/>
      <inkml:brushProperty name="height" value="0.025" units="cm"/>
    </inkml:brush>
  </inkml:definitions>
  <inkml:trace contextRef="#ctx0" brushRef="#br0">27 14 16656,'0'0'2882,"11"-3"135,-7 2-2847,7-2 488,0 1-1,0 0 0,0 1 1,1 0-1,17 1 0,-26 0-587,0 0-1,0 1 1,0-1-1,0 1 1,-1 0-1,1 0 1,0 0-1,0 0 0,0 0 1,-1 1-1,1-1 1,-1 1-1,1 0 1,-1-1-1,0 1 0,1 0 1,-1 1-1,0-1 1,0 0-1,-1 0 1,1 1-1,0-1 0,-1 1 1,0 0-1,1-1 1,-1 1-1,0 0 1,0 0-1,-1 0 1,2 4-1,-1-1 13,-1 0 0,1 1 0,-1-1 0,-1 0 0,1 0 0,-1 1 0,0-1 0,0 0 0,-1 0 0,0 0 0,0 0 0,0 0 0,-1-1 0,1 1 0,-2-1 0,1 1 0,0-1 0,-1 0 0,-9 9 0,-5 3 447,-1 0-1,-1-1 1,-36 22-1,22-15-337,34-23-191,-1 0 1,1 0-1,0 0 0,0 0 1,0 1-1,0-1 0,0 0 0,-1 0 1,1 0-1,0 0 0,0 0 1,0 0-1,0 0 0,0 0 1,0 0-1,-1 1 0,1-1 0,0 0 1,0 0-1,0 0 0,0 0 1,0 0-1,0 1 0,0-1 1,0 0-1,0 0 0,0 0 0,0 0 1,0 1-1,0-1 0,0 0 1,0 0-1,0 0 0,0 0 1,0 0-1,0 1 0,0-1 0,0 0 1,0 0-1,0 0 0,0 0 1,0 1-1,0-1 0,0 0 1,0 0-1,0 0 0,0 0 0,1 0 1,-1 0-1,0 1 0,0-1 1,0 0-1,0 0 0,0 0 1,0 0-1,1 0 0,-1 0 0,0 0 1,0 0-1,0 0 0,0 1 1,0-1-1,1 0 0,-1 0 1,0 0-1,21 3 25,36-2-159,-49-1 36,99-3-3612,-1-7-5899,-43-1-1356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3.554"/>
    </inkml:context>
    <inkml:brush xml:id="br0">
      <inkml:brushProperty name="width" value="0.025" units="cm"/>
      <inkml:brushProperty name="height" value="0.025" units="cm"/>
    </inkml:brush>
  </inkml:definitions>
  <inkml:trace contextRef="#ctx0" brushRef="#br0">72 1 19154,'0'0'10330,"-5"12"-9812,-37 134 1786,26-86-1843,43-179-1673,-24 107 987,-2 8 188,-1 0 0,1 0 0,0 0-1,0 0 1,0 1 0,1-1-1,0 0 1,-1 1 0,5-7-1,-1 38-373,-3-9 450,10 51 403,-11-65-409,0 0-1,1 0 1,0 0-1,0 0 1,0 0-1,0-1 1,1 1-1,0-1 0,-1 1 1,8 6-1,-10-11-19,0 0-1,0 1 0,1-1 0,-1 1 0,0-1 0,0 0 0,1 1 1,-1-1-1,1 1 0,-1-1 0,0 0 0,1 0 0,-1 1 0,1-1 1,-1 0-1,0 0 0,1 0 0,-1 1 0,1-1 0,-1 0 0,1 0 1,-1 0-1,1 0 0,-1 0 0,1 0 0,-1 0 0,1 0 0,-1 0 1,1 0-1,-1 0 0,1 0 0,-1 0 0,1-1 0,-1 1 0,1 0 1,3-19 165,-14-24-575,7 37 331,-1 0 0,1 1 0,-1 0 0,0 0 0,0 0 0,0 0 0,-1 1-1,0 0 1,0 0 0,0 0 0,0 0 0,-1 1 0,1 0 0,-1 0 0,0 0 0,0 1 0,0 0 0,0 0-1,0 1 1,-9-2 0,44 13 24,-21-10-69,34-2-2985,-15-10-4855,-5-8-6259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38.460"/>
    </inkml:context>
    <inkml:brush xml:id="br0">
      <inkml:brushProperty name="width" value="0.025" units="cm"/>
      <inkml:brushProperty name="height" value="0.025" units="cm"/>
    </inkml:brush>
  </inkml:definitions>
  <inkml:trace contextRef="#ctx0" brushRef="#br0">1 0 1313,'0'0'15813,"4"8"-15232,6 10 9,1-1 0,0-1 0,2 0 0,0 0 0,1-2 0,26 23 0,113 80 411,-60-49-1012,102 107 229,-18-14 82,147 117-190,14 10 960,-207-172-972,-89-75-65,2-3 0,1-1-1,60 36 1,-53-41 60,69 54 0,-98-67-6,-1 0-1,-1 1 1,-1 1-1,-1 1 0,19 29 1,-30-43-60,-4-12-1460,-6-17-5265,-9 7-1689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0.389"/>
    </inkml:context>
    <inkml:brush xml:id="br0">
      <inkml:brushProperty name="width" value="0.025" units="cm"/>
      <inkml:brushProperty name="height" value="0.025" units="cm"/>
    </inkml:brush>
  </inkml:definitions>
  <inkml:trace contextRef="#ctx0" brushRef="#br0">238 0 10122,'-15'3'5,"4"-1"733,-21 2 1674,0 2-1,1 1 1,0 2 0,-36 14-1,49-9-547,18-13-1828,0-1 0,0 1 1,0-1-1,0 0 0,0 1 1,0-1-1,0 0 0,0 1 1,0-1-1,0 1 0,0-1 1,0 0-1,0 1 0,0-1 1,1 0-1,-1 1 0,0-1 1,0 0-1,0 1 0,1-1 1,-1 0-1,0 0 0,0 1 1,1-1-1,-1 0 0,0 0 1,1 1-1,-1-1 0,0 0 1,1 0-1,-1 0 0,1 1 1,41 7 989,72-9-35,199-27 0,57-1-1574,-307 30-771,-24 0-3326,61-5 0,-66-4-1134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0.734"/>
    </inkml:context>
    <inkml:brush xml:id="br0">
      <inkml:brushProperty name="width" value="0.025" units="cm"/>
      <inkml:brushProperty name="height" value="0.025" units="cm"/>
    </inkml:brush>
  </inkml:definitions>
  <inkml:trace contextRef="#ctx0" brushRef="#br0">0 65 14606,'0'0'9678,"13"-9"-8797,-4 3-796,0 0-1,1 0 1,0 1-1,0 0 1,1 1-1,-1 0 1,1 1-1,0 0 1,0 0-1,0 1 1,12 0-1,1 0-32,158-2 150,-160 4-198,0 2 0,0 1 0,-1 0 1,1 2-1,-1 1 0,23 8 0,-39-12-3,0 0-1,-1 1 1,1-1-1,-1 1 1,1 0-1,-1 0 1,0 1-1,0-1 1,0 1-1,-1 0 1,1 0-1,-1 0 1,0 0-1,0 1 1,4 8-1,-5-9 25,-1-1 0,-1 0-1,1 1 1,0-1 0,-1 1-1,0 0 1,1-1 0,-1 1-1,-1-1 1,1 1 0,-1-1-1,1 1 1,-1-1 0,0 1-1,0-1 1,0 1 0,-1-1-1,1 0 1,-1 0 0,0 0-1,0 0 1,0 0 0,0 0-1,-4 3 1,-13 14 630,0-1 0,-2-1 0,-42 28 0,-80 41 1095,80-50-1209,22-14-348,-59 39 192,92-57-457,1 1 1,-1 0 0,1 1 0,0 0-1,0 0 1,1 1 0,0-1-1,-10 18 1,9-4-1188,6-21 1017,1 1 0,0 0 0,0-1 0,0 1 0,0 0 0,0-1 0,0 1 0,0-1 0,0 1-1,0 0 1,0-1 0,0 1 0,0 0 0,0-1 0,0 1 0,0 0 0,1-1 0,-1 1-1,0-1 1,0 1 0,1 0 0,-1-1 0,0 1 0,1-1 0,-1 1 0,1-1 0,-1 1-1,2 0 1,19 1-10280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2.740"/>
    </inkml:context>
    <inkml:brush xml:id="br0">
      <inkml:brushProperty name="width" value="0.025" units="cm"/>
      <inkml:brushProperty name="height" value="0.025" units="cm"/>
    </inkml:brush>
  </inkml:definitions>
  <inkml:trace contextRef="#ctx0" brushRef="#br0">305 271 12812,'0'0'14254,"-12"-8"-13422,4 2-657,5 3-131,1 0 0,-1 1 1,0 0-1,0 0 1,0 0-1,0 0 0,-1 0 1,1 1-1,0-1 1,-1 1-1,1 0 1,-1 0-1,0 0 0,1 0 1,-1 1-1,0 0 1,1-1-1,-1 1 1,0 1-1,1-1 0,-1 0 1,-5 2-1,-7 5 149,1 0 0,0 0 0,0 1 0,1 1-1,0 1 1,1 0 0,-22 21 0,29-25-119,0 0 0,0 1-1,1-1 1,-1 1 0,2 0 0,-1 1 0,1-1-1,0 1 1,1 0 0,0-1 0,0 2 0,0-1-1,1 0 1,1 0 0,-1 1 0,0 16 0,2-24-73,0 0 0,1 0 0,-1 1 0,0-1 0,0 0 0,0 0 1,1 0-1,-1 0 0,1 0 0,-1 0 0,1 0 0,-1 0 0,1 0 1,0 0-1,-1 0 0,1 0 0,0 0 0,0 0 0,-1-1 0,1 1 1,0 0-1,0 0 0,0-1 0,0 1 0,2 0 0,-1 0 6,1 0 1,0-1-1,0 1 0,0-1 0,0 0 0,0 1 0,0-1 1,0 0-1,5-2 0,3 0 21,0 0-1,-1-1 1,0 0-1,0-1 1,10-5-1,0-2 0,0-1-1,-1-1 0,0-1 0,-1 0 0,-1-1 0,0-1 0,-1-1 0,-1 0 1,26-39-1,-31 39-1,0 0 1,-1 0-1,-1-1 1,-1 0-1,-1-1 1,0 1-1,-1-1 1,-1-1-1,-1 1 1,-1 0-1,0-1 0,-2-20 1,0 39-25,0 0 0,0-1-1,0 1 1,0 0 0,0 0 0,0 0 0,0 0-1,-1 0 1,1 0 0,0 0 0,-1-1 0,1 1-1,-1 0 1,1 0 0,-1 0 0,0 0 0,1 1-1,-1-1 1,-1-1 0,1 1-1,1 1 0,-1 0 0,0 0 1,1 0-1,-1 0 0,0 0 0,1 0 0,-1 0 1,0 0-1,1 0 0,-1 0 0,0 0 0,1 0 0,-1 0 1,0 0-1,1 1 0,-1-1 0,0 0 0,1 1 0,-1-1 1,1 0-1,-1 1 0,0 0 0,-3 2-1,1 0 1,-1 0-1,1 1 1,-1-1-1,1 1 1,1 0-1,-5 7 1,-3 11 0,0-1 0,2 1 0,1 1 0,0-1 0,2 1 0,1 0 0,1 1 0,-1 44 0,4-64 0,0-1 0,0 1 0,0-1 0,1 1 0,-1-1 0,1 1 0,0-1 0,0 0 0,0 1 0,1-1 0,-1 0 0,1 0 0,0 0 0,0 0 0,0 0 0,0 0 0,0 0 0,1-1 0,5 5 0,-4-4 0,0-1 0,0 0 0,0 0 0,0 0 0,1-1 0,-1 1 0,1-1 0,0 0 0,-1-1 0,1 1 0,-1-1 0,1 0 0,7 0 0,-2-1 0,0-1 0,0 1 0,0-2 0,0 1 0,0-1 0,0-1 0,-1 0 0,0 0 0,0-1 0,0 0 0,0-1 0,-1 0 0,11-9 0,-14 9 0,0 0 0,0 0 0,0 0 0,-1-1 0,0 0 0,0 0 0,-1 0 0,0 0 0,0 0 0,-1-1 0,1 1 0,0-11 0,-5 14 0,-6 12 0,-6 14 0,-14 51 0,26-67 0,1-1 0,0 1 0,0-1 0,0 1 0,1 0 0,0-1 0,0 1 0,0 0 0,0 0 0,1-1 0,3 10 0,-3-13 0,0 0 0,1 0 0,0-1 0,-1 1 0,1 0 0,0 0 0,0-1 0,0 1 0,0-1 0,0 0 0,0 0 0,0 1 0,1-1 0,-1-1 0,0 1 0,1 0 0,-1 0 0,1-1 0,-1 0 0,0 1 0,1-1 0,-1 0 0,5-1 0,5 2 0,-1-2 0,1 0 0,21-4 0,-21 2 0,0-1 0,0-1 0,-1 0 0,1 0 0,-1-1 0,0-1 0,-1 0 0,0 0 0,0-1 0,0 0 0,9-11 0,-12 11 0,1 0 0,-2-1 0,1 1 0,-1-1 0,-1-1 0,1 1 0,-2-1 0,1 0 0,-1 0 0,-1 0 0,0-1 0,0 1 0,1-14 0,-4 24 0,0 0 0,0-1 0,0 1 0,1-1 0,-1 1 0,0-1 0,0 1 0,0 0 0,0-1 0,0 1 0,0-1 0,0 1 0,0-1 0,-1 1 0,1-1 0,0 1 0,0 0 0,0-1 0,0 1 0,-1-1 0,1 1 0,0 0 0,0-1 0,-1 1 0,1 0 0,0-1 0,-1 1 0,1 0 0,0-1 0,-1 1 0,1 0 0,-1-1 0,-13 7 0,-12 20 0,20-17 0,0 1 0,1 0 0,0 0 0,0 1 0,-6 20 0,10-28 0,1-1 0,-1 1 0,0-1 0,1 1 0,-1 0 0,1-1 0,0 1 0,0 0 0,0-1 0,0 1 0,0 0 0,1-1 0,-1 1 0,1-1 0,0 1 0,0 0 0,0-1 0,0 0 0,0 1 0,0-1 0,1 0 0,-1 1 0,1-1 0,0 0 0,-1 0 0,1 0 0,0 0 0,0-1 0,0 1 0,3 1 0,6 2 0,1-1 0,-1-1 0,1 0 0,0-1 0,-1 0 0,1 0 0,0-1 0,0-1 0,0 0 0,0-1 0,0 0 0,0-1 0,0 0 0,16-5 0,-26 6-160,0 0-1,0 0 1,0-1-1,0 1 1,-1 0-1,1-1 1,0 1-1,-1-1 1,1 1-1,0-1 1,-1 0-1,0 1 1,1-1-1,-1 0 1,0 0-1,0 0 1,0 0-1,0 0 1,-1 0 0,1-1-1,-1 1 1,1 0-1,-1 0 1,1 0-1,-1-1 1,0 1-1,0 0 1,-1-3-1,0-1-940,0 0-1,-1-1 0,1 1 1,-2 0-1,1 0 0,-1 0 1,1 1-1,-8-10 1,-16-24-12037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3.083"/>
    </inkml:context>
    <inkml:brush xml:id="br0">
      <inkml:brushProperty name="width" value="0.025" units="cm"/>
      <inkml:brushProperty name="height" value="0.025" units="cm"/>
    </inkml:brush>
  </inkml:definitions>
  <inkml:trace contextRef="#ctx0" brushRef="#br0">4 0 22197,'0'0'7143,"-4"47"-8649,15-47-6405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3.983"/>
    </inkml:context>
    <inkml:brush xml:id="br0">
      <inkml:brushProperty name="width" value="0.025" units="cm"/>
      <inkml:brushProperty name="height" value="0.025" units="cm"/>
    </inkml:brush>
  </inkml:definitions>
  <inkml:trace contextRef="#ctx0" brushRef="#br0">0 76 12139,'8'-9'2696,"-4"2"-2023,-1 2-97,1 0 1,-1 0 0,1 0-1,0 0 1,0 1-1,0 0 1,1-1-1,-1 2 1,1-1-1,0 0 1,0 1 0,10-4-1,-15 7-508,1 0-1,0 0 0,-1 0 1,1 0-1,0 1 1,-1-1-1,1 0 0,-1 1 1,1-1-1,0 0 1,-1 1-1,1-1 0,-1 1 1,1-1-1,-1 1 1,1-1-1,-1 1 0,0-1 1,1 1-1,-1 0 1,0-1-1,1 1 1,-1 0-1,0-1 0,0 1 1,1-1-1,-1 1 1,0 0-1,0 0 0,0-1 1,0 1-1,0 0 1,0-1-1,0 1 0,0 1 1,0 34 734,0-27-353,-3 41 252,-2 0 1,-3 1-1,-16 57 0,12-59-609,2 0-1,2 1 1,-1 61-1,11-98-184,4-14-324,6-20-274,-6-12-634,0 0 0,-3 0 0,0 0 0,-2 0 0,-4-34 0,2 20-403,1 38 1463,0-22-141,-1 0 0,-1 1-1,-12-55 1,14 85 455,0 0 0,0 1-1,0-1 1,0 0 0,0 0 0,0 0 0,-1 0 0,1 0 0,0 0 0,0 0-1,0 0 1,0 0 0,0 0 0,0 0 0,0 0 0,-1 0 0,1 0 0,0 0 0,0 0-1,0 0 1,0 0 0,0 0 0,0 0 0,-1 0 0,1 0 0,0 0 0,0 0-1,0 0 1,0 0 0,0 0 0,0 0 0,0 0 0,-1 0 0,1-1 0,0 1-1,0 0 1,0 0 0,0 0 0,0 0 0,0 0 0,0 0 0,0 0 0,0 0-1,0-1 1,0 1 0,0 0 0,0 0 0,0 0 0,0 0 0,-1 0 0,1 0-1,0 0 1,0-1 0,0 1 0,0 0 0,0 0 0,1 0 0,-1 0 0,0 0-1,0 0 1,0-1 0,0 1 0,0 0 0,0 0 0,-3 15 762,0 22-582,1 11 316,10 87 0,-6-120-260,1 0 0,0 0 0,1 0 0,1-1 0,0 1 0,1-1 0,0 0 0,1 0 0,18 24 0,-23-35-158,0 0 1,0 0-1,1-1 1,-1 1-1,1 0 0,0-1 1,0 0-1,0 0 1,0 0-1,0 0 0,0 0 1,0-1-1,1 1 1,-1-1-1,1 0 1,-1 0-1,1 0 0,-1 0 1,1-1-1,-1 1 1,1-1-1,0 0 0,-1 0 1,1-1-1,0 1 1,-1-1-1,1 1 0,-1-1 1,1 0-1,-1-1 1,1 1-1,-1 0 1,0-1-1,0 0 0,4-2 1,3-3 40,-1 0 0,1-1 0,-1 0 0,-1 0 0,0-1 0,0 0 0,0-1 0,-1 0 0,8-15 0,-4 2-53,-2 0-1,0-1 1,-1 0-1,-2 0 1,0-1-1,-2 1 1,-1-1-1,0 0 1,-2 0-1,-4-43 1,-5 22-107,7 45-10,0-1 1,1 0-1,-1 1 0,0-1 0,0 1 1,0-1-1,0 1 0,0-1 0,0 1 1,0 0-1,-1-1 0,1 1 0,-1 0 1,1 0-1,0 0 0,-1 0 0,0 0 1,1 1-1,-1-1 0,1 0 0,-1 1 1,-2-1-1,2 1-8,1 0-1,0 0 1,-1 0 0,1 1 0,0-1-1,-1 1 1,1-1 0,0 1 0,0 0-1,-1-1 1,1 1 0,0 0 0,0 0-1,0 0 1,0 0 0,0 0 0,0 0-1,0 0 1,0 0 0,1 0 0,-1 0-1,0 0 1,1 1 0,-1-1 0,1 0-1,-1 0 1,1 1 0,-1-1 0,1 1-1,0-1 1,0 0 0,0 1-1,0-1 1,0 2 0,-5 59 4,5-55 3,0 8-266,1 0 0,0 1 1,1-1-1,0 0 0,2 0 1,0 0-1,0-1 0,1 0 1,7 15-1,-9-24-172,0 1-1,0 0 1,1-1 0,-1 0-1,1 0 1,0 0 0,0 0-1,1-1 1,0 0 0,-1 0-1,1 0 1,1 0 0,-1-1-1,0 1 1,1-2 0,0 1-1,-1 0 1,1-1 0,0 0 0,1-1-1,-1 1 1,0-1 0,0 0-1,8-1 1,-10 0 317,-1-1 1,0 1-1,1-1 1,-1 0-1,0 0 1,0-1-1,1 1 0,-1-1 1,0 1-1,-1-1 1,1 0-1,0 0 1,0 0-1,-1-1 0,1 1 1,-1-1-1,0 1 1,0-1-1,3-3 1,7-13 9571,-15 30-8771,0 1-179,1 0 0,0 0 0,-1 18 0,3-28-463,0-1-1,0 1 1,0 0 0,0 0 0,0-1-1,0 1 1,0 0 0,1 0-1,-1-1 1,1 1 0,-1 0 0,1-1-1,0 1 1,0 0 0,0-1-1,-1 1 1,1-1 0,1 0 0,-1 1-1,0-1 1,0 0 0,0 1-1,1-1 1,-1 0 0,1 0 0,-1 0-1,1 0 1,-1 0 0,1-1-1,-1 1 1,4 0 0,1 0 14,0 0 1,0-1 0,0 0-1,0 0 1,0-1 0,0 1-1,0-1 1,0-1 0,0 1-1,0-1 1,0 0 0,-1 0-1,1-1 1,-1 0-1,1 0 1,-1 0 0,0-1-1,0 1 1,-1-1 0,1 0-1,-1-1 1,0 1 0,0-1-1,0 0 1,0 1 0,3-8-1,-1 2-89,1-1 1,-2 1-1,1-1 0,-1 0 0,-1 0 0,0-1 1,-1 1-1,4-19 0,-10 80-17,1-38 60,0 1 0,2-1 0,-1 0 0,1 0 0,1 1 0,1-1 0,-1 0 0,2 0 0,5 17 0,-7-27-72,1 1 0,-1-1-1,1 0 1,0 0 0,0 0-1,0 0 1,0-1 0,0 1-1,1 0 1,-1-1 0,0 0-1,1 1 1,-1-1 0,1 0-1,-1 0 1,1 0 0,0-1 0,-1 1-1,1-1 1,5 1-1,-5-1-415,0 0 0,0 1 0,0-2 0,0 1 0,0 0 0,0-1 0,0 1 0,0-1 0,0 0 0,0 0 0,0 0 0,-1 0 0,1-1 0,0 1 0,-1-1 0,1 1 0,-1-1 0,4-3 0,12-18-6519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4.419"/>
    </inkml:context>
    <inkml:brush xml:id="br0">
      <inkml:brushProperty name="width" value="0.025" units="cm"/>
      <inkml:brushProperty name="height" value="0.025" units="cm"/>
    </inkml:brush>
  </inkml:definitions>
  <inkml:trace contextRef="#ctx0" brushRef="#br0">1 0 12620,'0'0'11531,"4"12"-10271,3 13-691,-2 0 1,-1 0 0,0 1-1,-2 0 1,-1 0 0,-3 33-1,-3 63 659,5-121-1223,0 1-1,0-1 0,0 1 1,0-1-1,0 0 1,0 1-1,1-1 0,-1 0 1,1 1-1,-1-1 0,1 0 1,-1 0-1,1 0 1,0 1-1,0-1 0,-1 0 1,1 0-1,0 0 0,0 0 1,0 0-1,0 0 1,0-1-1,0 1 0,3 1 1,-1-1 2,-1 0 0,1 0 1,0-1-1,0 1 0,0-1 1,0 0-1,0 0 0,0 0 1,0 0-1,0 0 1,3-1-1,10-3-141,-1 0 1,0-1-1,20-9 1,-28 11-59,22-5-30,-29 9 222,0-1 0,1 0 1,-1 0-1,0 0 0,0 0 1,1 1-1,-1-1 0,0 0 1,0 0-1,1 0 0,-1 1 1,0-1-1,0 0 0,0 0 1,0 1-1,1-1 0,-1 0 1,0 1-1,0-1 1,0 0-1,0 0 0,0 1 1,0-1-1,0 0 0,0 1 1,0-1-1,0 0 0,0 1 1,0-1-1,0 0 0,0 0 1,0 1-1,0-1 0,0 0 1,-1 1-1,1-1 0,0 0 1,0 0-1,0 1 0,0-1 1,0 0-1,-1 1 0,-31 42 570,29-39-473,-10 10 85,9-10-142,0 0-1,0 0 1,1 0-1,0 1 0,-1-1 1,1 1-1,1 0 1,-1 0-1,-2 6 0,6-10 2,-1-1 0,1 1 0,-1-1-1,1 1 1,0-1 0,-1 1-1,1-1 1,0 0 0,-1 1-1,1-1 1,0 0 0,-1 0-1,1 1 1,0-1 0,0 0-1,-1 0 1,1 0 0,0 0-1,0 0 1,-1 0 0,1 0 0,0 0-1,0 0 1,-1-1 0,2 1-1,24-3 290,26-9-183,38-8-3107,-86 20 2137,10-3-1984,-8-3-2483,-5-1-2430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4.761"/>
    </inkml:context>
    <inkml:brush xml:id="br0">
      <inkml:brushProperty name="width" value="0.025" units="cm"/>
      <inkml:brushProperty name="height" value="0.025" units="cm"/>
    </inkml:brush>
  </inkml:definitions>
  <inkml:trace contextRef="#ctx0" brushRef="#br0">1 24 15439,'0'0'8744,"69"-23"-7943,-30 23-353,11 0-288,-2 1-128,3 7-1761,-5-2-3556,-4-2-8200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5.137"/>
    </inkml:context>
    <inkml:brush xml:id="br0">
      <inkml:brushProperty name="width" value="0.025" units="cm"/>
      <inkml:brushProperty name="height" value="0.025" units="cm"/>
    </inkml:brush>
  </inkml:definitions>
  <inkml:trace contextRef="#ctx0" brushRef="#br0">1 206 16848,'0'0'10191,"13"-3"-9257,1-1-853,-1 0 1,0-1-1,0 0 0,0-2 0,-1 1 0,24-17 1,-32 20-71,1 0 0,-1 0 0,1 0 0,-1-1 0,0 0 0,-1 0 0,1 0 0,-1 0 0,0 0 0,0-1 0,0 1 0,0-1 0,-1 0 0,0 0 0,0 0 0,0 0 0,-1 0 0,1-1 0,-1 1 0,0 0 0,-1-1 0,1 1 0,-1-1 0,-1-8 0,0 12-8,1 1 0,-1-1 1,1 1-1,-1 0 1,1-1-1,-1 1 1,0 0-1,0 0 1,1-1-1,-1 1 0,0 0 1,0 0-1,0 0 1,0 0-1,-1 0 1,1 0-1,0 0 1,0 1-1,-1-1 0,1 0 1,0 1-1,-1-1 1,1 1-1,0-1 1,-1 1-1,1 0 1,-1-1-1,1 1 0,-1 0 1,1 0-1,-1 0 1,1 0-1,0 0 1,-1 1-1,1-1 1,-1 0-1,1 1 0,-2 0 1,-2 0 7,1 0 1,-1 1-1,1-1 1,0 1-1,0 0 1,0 0-1,0 0 1,0 1-1,0 0 1,1 0-1,-4 3 1,0 3 38,0 0 1,1 1-1,0 0 1,1 0 0,0 1-1,1-1 1,0 1-1,1 0 1,-4 22-1,6-30-43,0 1 0,0-1 0,1 1 0,0-1 0,0 1 0,0 0 0,0-1-1,0 1 1,1 0 0,-1-1 0,1 1 0,0-1 0,0 1 0,0-1 0,1 0 0,-1 1 0,1-1 0,0 0 0,0 0-1,0 0 1,0 0 0,0 0 0,1-1 0,-1 1 0,1-1 0,0 1 0,0-1 0,0 0 0,0 0 0,0 0 0,0-1-1,1 1 1,-1-1 0,4 2 0,1-1-144,1-1 0,-1 1-1,1-1 1,-1 0 0,1-1 0,0 0-1,-1-1 1,1 0 0,-1 0-1,1 0 1,-1-1 0,0-1 0,0 1-1,15-8 1,-4 0-58,-1-1 1,0-1-1,-1-1 1,27-26-1,-44 39 224,1 0-1,-1 0 1,0 0 0,0-1 0,0 1-1,1 0 1,-1 0 0,0 0-1,0 0 1,1 0 0,-1-1-1,0 1 1,1 0 0,-1 0 0,0 0-1,0 0 1,1 0 0,-1 0-1,0 0 1,0 0 0,1 0-1,-1 0 1,0 0 0,1 0-1,-1 0 1,0 0 0,0 0 0,1 1-1,-1-1 1,0 0 0,0 0-1,1 0 1,-1 0 0,0 0-1,0 1 1,1-1 0,-1 0 0,0 0-1,0 0 1,0 1 0,1-1-1,-1 0 1,0 0 0,0 1-1,0-1 1,0 0 0,0 0 0,0 1-1,0-1 1,1 0 0,-1 0-1,0 1 1,0-1 0,0 0-1,0 1 1,0-1 0,0 0 0,0 0-1,0 1 1,0-1 0,-1 0-1,1 0 1,0 1 0,0-1-1,0 0 1,0 1 0,0-1 0,0 0-1,-1 1 1,-1 38 696,2 1-555,1-38-171,0-1 0,1 0 1,-1 1-1,0-1 0,1 0 0,0 0 0,-1 0 0,1-1 0,0 1 0,-1 0 1,1 0-1,0-1 0,0 1 0,-1-1 0,1 0 0,0 1 0,0-1 0,0 0 1,0 0-1,2-1 0,46 0 129,-42 0-110,69-14-832,-62 11 225,0 0 0,1 1-1,28-2 1,-43 5 588,0 0-1,-1 0 0,1 0 1,-1 0-1,1 0 1,-1 0-1,1 1 0,0-1 1,-1 0-1,1 0 0,-1 0 1,1 1-1,-1-1 1,1 0-1,-1 1 0,1-1 1,-1 0-1,1 1 1,-1-1-1,1 0 0,-1 1 1,0-1-1,1 1 1,-1-1-1,0 1 0,1-1 1,-1 1-1,0-1 0,0 1 1,0 0-1,1-1 1,-1 1-1,0-1 0,0 2 1,-1 24 1302,0-9-3437,3-5-4511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5.801"/>
    </inkml:context>
    <inkml:brush xml:id="br0">
      <inkml:brushProperty name="width" value="0.025" units="cm"/>
      <inkml:brushProperty name="height" value="0.025" units="cm"/>
    </inkml:brush>
  </inkml:definitions>
  <inkml:trace contextRef="#ctx0" brushRef="#br0">228 32 19090,'0'0'8243,"-11"-6"-7000,3 1-1065,5 3-129,0-1-1,-1 1 1,0 0-1,1 0 1,-1 1 0,0-1-1,0 1 1,0-1-1,0 1 1,0 1-1,0-1 1,0 0-1,0 1 1,0 0-1,0 0 1,0 0-1,-8 2 1,1 1 16,1 1 1,-1 0-1,1 1 1,0 0-1,0 0 0,1 1 1,-1 0-1,1 1 1,1 0-1,-1 1 0,-10 13 1,18-21-72,1 0-1,-1 1 1,1-1 0,-1 1 0,1-1 0,0 1 0,-1-1-1,1 1 1,0-1 0,0 1 0,-1-1 0,1 1 0,0-1-1,0 1 1,0 0 0,0-1 0,0 1 0,-1-1-1,1 1 1,0-1 0,0 1 0,1 0 0,-1-1 0,0 1-1,0-1 1,0 1 0,0 0 0,0-1 0,1 1 0,-1-1-1,0 1 1,0-1 0,1 1 0,-1-1 0,0 1 0,1-1-1,-1 1 1,1-1 0,-1 1 0,1-1 0,-1 0-1,1 1 1,-1-1 0,1 0 0,-1 0 0,1 1 0,-1-1-1,1 0 1,-1 0 0,1 1 0,-1-1 0,1 0 0,1 0-1,40 2-542,-27-2 348,18 2-669,56 11 0,-79-11 776,0 1 1,0 0 0,0 0-1,0 1 1,-1 0-1,1 1 1,-1 0-1,-1 1 1,15 11 0,-21-16 96,0 0 0,0 1 1,-1-1-1,1 1 1,-1 0-1,1-1 0,-1 1 1,1 0-1,-1 0 1,0 0-1,0 0 1,0 0-1,0 0 0,0 1 1,-1-1-1,1 0 1,-1 0-1,1 0 1,-1 1-1,0-1 0,0 0 1,0 1-1,0-1 1,-1 4-1,0-3 137,-1 1 0,1-1 1,-1 0-1,0 0 0,0 0 0,0 0 0,-1 0 0,1 0 0,-1 0 1,0-1-1,0 0 0,1 1 0,-7 2 0,-8 5 515,-2 0 0,1-1 0,-1-1 0,-23 6 0,31-10-585,0-2 0,1 1 1,-1-1-1,0-1 0,-13 1 1,23-2-95,1 0 1,0 0 0,0 0 0,-1 0-1,1 0 1,0 0 0,0 0 0,-1 0-1,1 0 1,0 0 0,0 0-1,-1 0 1,1 0 0,0 0 0,0 0-1,0 0 1,-1 0 0,1-1 0,0 1-1,0 0 1,-1 0 0,1 0 0,0 0-1,0-1 1,0 1 0,0 0-1,-1 0 1,1 0 0,0-1 0,0 1-1,0 0 1,0 0 0,0 0 0,0-1-1,0 1 1,0 0 0,-1 0 0,1-1-1,0 1 1,0 0 0,0-1-1,6-12-1027,14-10-1138,56-42-6945,-30 27 1458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4.256"/>
    </inkml:context>
    <inkml:brush xml:id="br0">
      <inkml:brushProperty name="width" value="0.025" units="cm"/>
      <inkml:brushProperty name="height" value="0.025" units="cm"/>
    </inkml:brush>
  </inkml:definitions>
  <inkml:trace contextRef="#ctx0" brushRef="#br0">164 74 14574,'0'0'3048,"-9"-1"486,-9-2-2016,-52-6 6061,69 10-7514,0 0 1,0-1 0,0 1 0,0 0-1,0 0 1,0 0 0,0 0-1,0 0 1,1 0 0,-1 1 0,0-1-1,1 0 1,-1 0 0,1 0-1,-1 1 1,1-1 0,0 0 0,-1 0-1,1 1 1,0-1 0,0 0-1,0 1 1,0-1 0,0 0 0,0 1-1,0-1 1,1 0 0,-1 0-1,1 2 1,-1 1-58,0 0 0,1 0 0,-1 0 0,1 0-1,0-1 1,0 1 0,0 0 0,1-1 0,3 8 0,-4-10-2,1 0 0,-1 0 0,1 0 0,-1 0 0,1 0 0,0 0 0,0 0 0,-1-1 0,1 1 0,0 0 0,0-1 0,0 0 0,0 1 0,0-1 0,0 0 0,0 0 1,0 0-1,0 0 0,0 0 0,-1-1 0,1 1 0,0-1 0,0 1 0,0-1 0,0 1 0,-1-1 0,1 0 0,0 0 0,0 0 0,-1 0 0,1 0 0,-1 0 0,1-1 0,-1 1 1,0-1-1,1 1 0,-1-1 0,2-1 0,2-3 19,-1 0 0,1 0 1,-1-1-1,0 1 1,0-1-1,-1 0 0,0 0 1,4-10-1,-7 15-25,1 0 0,0 0 0,-1 0 0,0 0 0,1 0 0,-1 0 0,0 0 0,0 0 0,0 0 0,0 1 0,0-1 0,-1 0 0,1 0 0,-1 0 0,1 0 0,-1 0 0,0 0 0,1 1 0,-1-1 0,0 0 0,0 0 0,0 1 0,0-1 0,-1 1 0,1-1 0,0 1 0,-1 0 0,1-1 0,-1 1 0,1 0 0,-1 0 0,0 0 0,-2-1 0,1 1 0,-1 0 0,0 0 0,0 0 0,0 1 0,0-1 0,0 1 0,0 0 0,0 0 0,0 1 0,0-1 0,0 1 0,0 0 0,0 0 0,0 0 0,1 0 0,-5 3 0,2-1 0,1 1 0,-1 0 0,1 1 0,0-1 0,0 1 0,0 0 0,1 0 0,0 1 0,0-1 0,0 1 0,0 0 0,-4 12 0,5-14 0,1 0 0,1 0 0,-1 0 0,1 0 0,-1 0 0,1 0 0,0 1 0,1-1 0,-1 0 0,1 1 0,0-1 0,0 0 0,0 1 0,1-1 0,-1 0 0,1 1 0,0-1 0,0 0 0,1 0 0,-1 0 0,4 6 0,-3-8 0,0 1 0,1-1 0,0 0 0,-1 0 0,1 0 0,0 0 0,0-1 0,0 1 0,0-1 0,0 0 0,0 0 0,1 0 0,-1 0 0,0 0 0,1-1 0,-1 1 0,0-1 0,1 0 0,-1 0 0,0 0 0,1-1 0,-1 1 0,0-1 0,1 0 0,-1 0 0,4-1 0,1-1 0,-1 1 0,1-1 0,-1-1 0,0 1 0,0-1 0,0 0 0,0-1 0,-1 0 0,12-11 0,-14 12 0,-1-1 0,1 0 0,-1 0 0,0 0 0,-1 0 0,1 0 0,-1-1 0,0 1 0,0-1 0,-1 0 0,1 0 0,-2 1 0,2-12 0,-2 15 0,0-1 0,0 1 0,-1 0 0,1 0 0,0 0 0,-1 0 0,0 0 0,1 0 0,-1 0 0,0 0 0,0 0 0,0 0 0,0 0 0,0 1 0,-1-1 0,1 0 0,0 1 0,-1-1 0,0 1 0,1-1 0,-1 1 0,0 0 0,1 0 0,-1-1 0,0 1 0,0 1 0,0-1 0,0 0 0,0 0 0,0 1 0,0-1 0,0 1 0,0 0 0,-1-1 0,1 1 0,0 0 0,0 0 0,0 0 0,-4 1 0,4 0-119,-1-1-1,1 0 1,-1 1-1,1 0 1,-1-1 0,1 1-1,0 0 1,-1 0-1,1 1 1,0-1 0,0 0-1,0 1 1,0-1-1,0 1 1,0 0-1,-3 3 1,-20 36-6707,23-33-5170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6.163"/>
    </inkml:context>
    <inkml:brush xml:id="br0">
      <inkml:brushProperty name="width" value="0.025" units="cm"/>
      <inkml:brushProperty name="height" value="0.025" units="cm"/>
    </inkml:brush>
  </inkml:definitions>
  <inkml:trace contextRef="#ctx0" brushRef="#br0">17 0 11435,'0'0'12924,"-1"12"-10559,-4 29-1081,-6 67 1420,11-106-2686,0-1-1,0 1 1,0 0 0,1 0 0,-1-1-1,0 1 1,1 0 0,-1-1 0,1 1 0,-1 0-1,1-1 1,0 1 0,0-1 0,0 1 0,0-1-1,0 1 1,0-1 0,0 0 0,0 1 0,0-1-1,1 0 1,-1 0 0,0 0 0,2 1 0,1-1 0,-1 1 1,1-1-1,-1 0 1,1 0-1,0-1 1,-1 1-1,1-1 1,0 1 0,-1-1-1,8-1 1,2-1 17,1 0 0,-1-1 0,-1 0 0,1-1 0,19-9 0,-3-3-50,41-29 0,-1 0-81,-69 44 96,1 1 1,-1 0-1,1-1 1,-1 1 0,1 0-1,-1-1 1,1 1-1,-1 0 1,1 0-1,-1 0 1,1 0 0,-1-1-1,1 1 1,0 0-1,-1 0 1,1 0-1,-1 0 1,1 0 0,-1 0-1,1 0 1,-1 1-1,1-1 1,0 0-1,-1 0 1,1 0-1,-1 1 1,1-1 0,-1 0-1,1 0 1,-1 1-1,1-1 1,-1 0-1,1 1 1,6 23 197,-9 45 213,1-47-404,1-21-6,0 0-1,0 0 1,0 0-1,0 0 1,0 0-1,0 0 0,0 0 1,1 0-1,-1-1 1,0 1-1,0 0 1,1 0-1,-1 0 0,1 0 1,-1 0-1,1 0 1,0-1-1,-1 1 1,1 0-1,-1 0 1,1-1-1,0 1 0,0 0 1,0-1-1,-1 1 1,1-1-1,0 1 1,0-1-1,0 0 0,2 1 1,0 0 27,0-1-1,1 1 1,-1-1-1,0 0 1,1 0 0,-1-1-1,0 1 1,1-1-1,4-1 1,3-2-414,0 1-1,0-2 1,0 0 0,17-11-1,-7-1-3050,-5-4-3436,-4-1-4061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6.519"/>
    </inkml:context>
    <inkml:brush xml:id="br0">
      <inkml:brushProperty name="width" value="0.025" units="cm"/>
      <inkml:brushProperty name="height" value="0.025" units="cm"/>
    </inkml:brush>
  </inkml:definitions>
  <inkml:trace contextRef="#ctx0" brushRef="#br0">49 32 14286,'0'0'13805,"-48"-28"-11051,48 24-1441,6 4-1313,18 0-64,1 0-1473,1 0-3972,-3 0-7912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062"/>
    </inkml:context>
    <inkml:brush xml:id="br0">
      <inkml:brushProperty name="width" value="0.025" units="cm"/>
      <inkml:brushProperty name="height" value="0.025" units="cm"/>
    </inkml:brush>
  </inkml:definitions>
  <inkml:trace contextRef="#ctx0" brushRef="#br0">239 233 17264,'0'0'3337,"-6"-10"-769,3 6-2363,1 1-41,0-1-1,0 1 0,0 0 1,-1 0-1,1 0 0,-1 0 0,0 0 1,0 0-1,0 1 0,0-1 0,0 1 1,-1 0-1,1 0 0,-1 0 0,1 0 1,-1 1-1,0-1 0,0 1 1,1 0-1,-1 0 0,0 0 0,-8 0 1,6 1-110,-1 0 1,1 1 0,0 0 0,0-1-1,0 2 1,0-1 0,0 1-1,0 0 1,0 0 0,0 1 0,1 0-1,-1 0 1,1 0 0,0 0-1,0 1 1,0 0 0,0 0 0,1 0-1,-1 1 1,1-1 0,0 1-1,1 0 1,-1 1 0,1-1 0,0 0-1,0 1 1,1 0 0,-1-1 0,1 1-1,1 0 1,-1 0 0,1 1-1,0-1 1,0 0 0,1 10 0,0-14-28,0 0 0,0 1 1,1-1-1,-1 0 1,1 0-1,-1 0 0,1 0 1,0 1-1,0-1 1,0 0-1,0 0 0,0 0 1,0-1-1,0 1 1,1 0-1,-1 0 0,1-1 1,0 1-1,-1-1 1,1 1-1,0-1 0,0 0 1,0 1-1,0-1 1,0 0-1,0 0 0,0-1 1,0 1-1,0 0 1,0-1-1,1 1 0,-1-1 1,0 0-1,0 1 1,1-1-1,3-1 0,5 1 141,0 0 0,1-1 0,-1 0 0,0-1 0,0 0-1,16-6 1,-5-1-114,0-1 0,0-1 1,-1-1-1,-1-1 0,0 0 0,-1-2 0,0 0 0,-1-1 0,-1-1 0,-1-1 0,0 0 0,-1-1 1,-1-1-1,11-21 0,-22 35-41,0 1 0,0-1 0,-1 1 0,0-1 0,0 0-1,0 0 1,-1 0 0,0 0 0,0 0 0,0 0 0,-1-1 0,0 1 0,-1-10 0,1 15-14,-1 0-1,1 1 1,0-1-1,-1 0 0,1 1 1,-1-1-1,1 0 1,0 1-1,-1-1 1,0 1-1,1-1 1,-1 1-1,1-1 0,-1 1 1,0 0-1,1-1 1,-1 1-1,0 0 1,1-1-1,-1 1 1,0 0-1,1 0 0,-1 0 1,0 0-1,0-1 1,1 1-1,-1 0 1,0 0-1,0 0 1,1 1-1,-1-1 0,0 0 1,1 0-1,-1 0 1,0 0-1,0 1 1,1-1-1,-1 0 1,0 1-1,1-1 0,-1 0 1,1 1-1,-1-1 1,0 2-1,-28 21-131,19-9 152,0 1-1,1 0 0,0 1 0,1-1 1,1 1-1,0 1 0,2 0 0,0-1 1,0 2-1,2-1 0,0 0 1,1 1-1,0 32 0,3-40-103,-1-1 0,2 0 0,-1 0 0,1 0 0,0 0 0,1 0 0,0-1 0,1 1 0,0-1 0,0 0 0,0 0 0,1 0 0,0 0 0,1-1 0,7 8 0,-7-10-254,1 1 0,0-1 0,0 0 0,0 0 0,1-1 0,0 0 0,0 0 0,0-1 0,0 0 0,0-1 0,12 3-1,36 1-5713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419"/>
    </inkml:context>
    <inkml:brush xml:id="br0">
      <inkml:brushProperty name="width" value="0.025" units="cm"/>
      <inkml:brushProperty name="height" value="0.025" units="cm"/>
    </inkml:brush>
  </inkml:definitions>
  <inkml:trace contextRef="#ctx0" brushRef="#br0">1 0 14446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855"/>
    </inkml:context>
    <inkml:brush xml:id="br0">
      <inkml:brushProperty name="width" value="0.025" units="cm"/>
      <inkml:brushProperty name="height" value="0.025" units="cm"/>
    </inkml:brush>
  </inkml:definitions>
  <inkml:trace contextRef="#ctx0" brushRef="#br0">14 18 15086,'0'0'4954,"0"9"-3624,-13 658 9501,15-664-10588,3-10-165,5-13 7,66-218 95,-50 146-275,65-153-1,-87 236 67,1 1 0,1 0 0,-1 0 0,1 0 0,0 0 0,1 1 0,0 0 0,0 0 0,9-6 0,-14 12 5,0 0 1,0-1-1,0 1 1,1 0-1,-1 0 1,0 0-1,0 0 0,1 1 1,-1-1-1,0 1 1,1-1-1,-1 1 1,1 0-1,-1 0 1,1 0-1,4 1 1,-5 0-1,1 0 0,-1 0 1,0 0-1,0 0 0,1 1 1,-1-1-1,0 1 0,0 0 1,0 0-1,-1 0 0,1 0 1,0 0-1,-1 0 0,1 0 1,-1 0-1,0 0 0,0 1 1,0-1-1,2 4 0,-1 1 50,0 0-1,-1-1 1,1 1-1,-1 0 0,0 0 1,-1 0-1,0 0 1,0 0-1,0 0 1,-1 0-1,0 0 0,-1-1 1,1 1-1,-1 0 1,0-1-1,-1 1 0,0-1 1,0 0-1,0 1 1,-1-1-1,0-1 0,0 1 1,0-1-1,-7 7 1,-4 4 74,0-2-1,0 0 1,-1-1 0,-1 0 0,0-2 0,-37 19 0,46-26-129,0-1 1,-1 0-1,1 0 0,0-1 1,-1 0-1,0 0 0,-11 0 0,19-2 10,-1 0-1,1 0 0,-1 0 0,1 0 0,0 0 0,-1-1 0,1 1 1,0 0-1,-1-1 0,1 1 0,0-1 0,0 1 0,-1-1 0,1 0 0,0 0 1,0 1-1,0-1 0,0 0 0,0 0 0,0 0 0,-1-2 0,1 1-19,0 0 0,1 0 0,-1 0-1,1 0 1,0 0 0,0 0-1,0 0 1,0 0 0,0 0 0,0 0-1,0 0 1,1-1 0,-1 1 0,1 0-1,-1 0 1,1 0 0,0 0-1,0 1 1,1-3 0,3-5-1111,1 1 0,0 1-1,1-1 1,-1 1 0,1 0 0,1 1 0,-1-1 0,1 2-1,1-1 1,10-5 0,22-13-6238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8.617"/>
    </inkml:context>
    <inkml:brush xml:id="br0">
      <inkml:brushProperty name="width" value="0.025" units="cm"/>
      <inkml:brushProperty name="height" value="0.025" units="cm"/>
    </inkml:brush>
  </inkml:definitions>
  <inkml:trace contextRef="#ctx0" brushRef="#br0">1 407 13325,'0'0'6299,"5"9"-3181,-3-4-2896,-1-3-47,0 0 1,0 0-1,0 1 1,0-1 0,0 0-1,0 0 1,1 0-1,-1 0 1,1 0 0,-1 0-1,1-1 1,0 1-1,0 0 1,0-1 0,0 0-1,0 1 1,0-1-1,0 0 1,0 0 0,0 0-1,1 0 1,-1 0-1,0-1 1,1 1 0,-1-1-1,1 1 1,-1-1-1,0 0 1,1 0 0,-1 0-1,1 0 1,-1-1-1,4 0 1,2-3 6,1 0-1,0-1 1,-1 0-1,0 0 1,0-1 0,-1 0-1,0 0 1,13-15-1,-9 9-107,-1-1-1,0 0 1,0-1-1,10-21 1,-18 31-29,0-1 0,0 1 1,-1-1-1,1 1 0,-1-1 0,0 0 0,0 0 1,0 1-1,-1-1 0,0 0 0,0-9 1,-1 12-9,1 0 1,-1 0-1,0 1 1,1-1 0,-1 0-1,0 1 1,0-1-1,0 1 1,0-1-1,0 1 1,-1-1 0,1 1-1,0 0 1,-1 0-1,1-1 1,-1 1 0,1 0-1,-1 0 1,0 1-1,1-1 1,-1 0-1,0 0 1,1 1 0,-1-1-1,0 1 1,0 0-1,0-1 1,0 1 0,1 0-1,-1 0 1,0 0-1,-2 0 1,-2 1-35,0-1 0,1 1 0,-1 0 1,1 0-1,0 0 0,-1 1 0,1 0 0,0 0 0,0 0 1,0 1-1,0 0 0,0 0 0,0 0 0,1 0 0,0 1 1,-1-1-1,1 1 0,-4 5 0,3-2-4,0 0 0,0-1 0,1 1 0,0 1 0,0-1 0,0 1 0,1 0 0,1-1 0,-1 1 0,1 0 0,-2 16 0,4-23 1,0 1 0,0-1 0,0 1 0,0 0 0,0-1 0,0 1 0,0-1 0,0 1 0,1-1 0,-1 1 0,1-1 0,-1 0 0,1 1 0,0-1 0,-1 1 0,1-1 0,0 0 0,0 0 0,0 1 0,0-1 0,0 0 0,0 0 0,2 1 0,0 0 0,0 0 0,1-1 0,-1 1 0,0-1 0,1 0 0,-1 0 0,1 0 0,-1 0 0,7 0 0,8-1 0,-1 0 0,0-1 0,21-4 0,-35 5 0,70-14-551,-45 8 80,-1 1 0,52-3-1,-78 8 476,0 1-1,0-1 1,0 0-1,0 1 0,0-1 1,0 0-1,0 1 1,0-1-1,0 1 0,-1-1 1,1 1-1,0 0 1,0-1-1,0 1 0,-1 0 1,1-1-1,0 1 1,-1 0-1,1 0 0,-1 0 1,1 0-1,-1 0 0,1 0 1,-1-1-1,0 1 1,1 0-1,-1 0 0,0 0 1,0 0-1,0 0 1,0 0-1,0 0 0,0 2 1,0-3 157,2-14-5,13-151 209,-12 102-524,13-65 1,-16 126 150,0 1 0,0 0 0,0 0 0,1 0 0,-1 0 0,0-1 0,0 1 0,1 0 0,-1 0 0,1 0 0,-1 0 0,1 0 0,-1 0 0,1 0 0,0 0 0,0 0 0,-1 0 0,1 0 0,0 1 0,0-1 0,0 0 0,0 0 0,0 1 0,0-1 0,0 1 0,0-1 0,0 1 0,0-1 0,0 1 0,0-1 0,1 1 0,-1 0 0,0 0 0,0 0 0,0 0 0,0 0 0,1 0 0,-1 0 0,0 0 0,2 0 0,1 2-79,0-1-1,0 1 0,0 0 0,0 0 0,-1 0 0,1 0 0,0 1 0,-1-1 0,6 7 0,-9-9 275,0 18-299,-10 282 1429,0 0-18,17-275-1299,0-22 0,-1-15 0,1-50-2385,-8-35-6397,0 37 3165,1 24-4408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8.973"/>
    </inkml:context>
    <inkml:brush xml:id="br0">
      <inkml:brushProperty name="width" value="0.025" units="cm"/>
      <inkml:brushProperty name="height" value="0.025" units="cm"/>
    </inkml:brush>
  </inkml:definitions>
  <inkml:trace contextRef="#ctx0" brushRef="#br0">0 232 9289,'0'0'9118,"11"0"-6145,-2 0-2352,1 0 1,0 0-1,0-1 0,0 0 0,-1 0 0,1-1 0,-1-1 0,1 1 1,-1-1-1,0-1 0,0 0 0,0 0 0,9-7 0,-5 2-364,-2-1-1,1-1 0,-1 1 1,17-25-1,-24 32-237,-2-1 1,1-1-1,-1 1 1,1 0-1,-1 0 1,0-1-1,0 0 1,-1 1-1,0-1 1,0 0-1,0 1 1,0-1-1,0 0 1,-1 0-1,0 0 0,0 0 1,-1 0-1,1 0 1,-3-7-1,3 11-20,-1-1 0,1 1 0,-1 0 0,1 0 0,-1 0 0,0 0-1,1 0 1,-1-1 0,0 1 0,0 1 0,0-1 0,0 0 0,0 0 0,0 0-1,0 0 1,0 1 0,0-1 0,0 0 0,0 1 0,-1-1 0,1 1-1,0-1 1,0 1 0,-1 0 0,1 0 0,0-1 0,0 1 0,-1 0 0,1 0-1,0 0 1,-1 0 0,1 1 0,0-1 0,0 0 0,-1 0 0,1 1-1,0-1 1,0 1 0,-1-1 0,1 1 0,0-1 0,0 1 0,0 0 0,-2 1-1,-3 2 4,1-1 0,0 1 0,-1 0-1,1 0 1,0 1 0,1-1-1,-7 10 1,5-5 25,0 0 0,1 1 0,0 0 0,1 0 0,0 0 0,1 0 0,0 1 0,0 0 0,1-1 0,1 1 1,0 0-1,0 0 0,1 0 0,3 21 0,-2-29-38,0-1 0,0 1 0,0 0 0,1 0 0,0-1 0,-1 1-1,1-1 1,0 1 0,0-1 0,0 0 0,1 0 0,-1 0 0,0 0 0,1 0 0,0-1 0,-1 1 0,1-1 0,0 1 0,0-1 0,-1 0 0,1 0 0,0 0 0,0-1 0,0 1 0,0-1 0,0 1 0,1-1 0,-1 0 0,0 0 0,4-1 0,2 1-557,1-1 1,-1 0-1,0-1 1,0 1-1,0-2 1,0 1 0,-1-1-1,1-1 1,8-4-1,-9 3-1267,1-1 1,-1 0-1,-1 0 0,1-1 0,-1 0 0,12-14 0,8-21-7384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9.738"/>
    </inkml:context>
    <inkml:brush xml:id="br0">
      <inkml:brushProperty name="width" value="0.025" units="cm"/>
      <inkml:brushProperty name="height" value="0.025" units="cm"/>
    </inkml:brush>
  </inkml:definitions>
  <inkml:trace contextRef="#ctx0" brushRef="#br0">25 76 19474,'0'0'5040,"-5"10"-4197,0 10-663,0 1-1,1 0 0,1 0 0,1 0 0,1 0 1,3 37-1,-2 147 56,0-205-239,0 0 1,0 0 0,0 1 0,1-1 0,-1 0-1,0 1 1,0-1 0,0 0 0,0 0-1,1 1 1,-1-1 0,0 0 0,0 0-1,1 0 1,-1 0 0,0 1 0,0-1-1,1 0 1,-1 0 0,0 0 0,1 0-1,-1 0 1,0 0 0,1 1 0,-1-1-1,0 0 1,0 0 0,1 0 0,-1 0-1,0 0 1,1 0 0,-1 0 0,0-1-1,1 1 1,-1 0 0,0 0 0,1 0-1,-1 0 1,0 0 0,0 0 0,1 0-1,-1-1 1,0 1 0,1 0 0,14-7-476,-5-1-85,-1 0 1,1-1-1,-2 0 0,1-1 0,-1 0 0,-1 0 0,1-1 1,-2 1-1,0-2 0,9-19 0,-8 17 622,-6 15 100,1 1 1,0-1-1,0 0 1,0 0-1,0 0 1,0 0-1,0 0 1,0-1-1,1 1 1,-1 0-1,0-1 1,3 1-1,-1-2-125,1 0 1,-1 0-1,0 0 0,0-1 0,0 1 0,0-1 0,0 0 0,0 0 0,0 0 1,0 0-1,-1-1 0,1 0 0,-1 0 0,0 0 0,0 0 0,5-6 1,43-63 552,-47 65-561,7-10 211,-1 0 0,-1-1 0,-1 0 0,-1-1 0,0 0-1,-1 0 1,-1 0 0,-1-1 0,3-33 0,-27 94 239,8 1-10,3 1-1,0 1 1,3 0-1,2 0 1,2 0-1,5 72 0,-3-114-434,0 0 0,0-1 0,0 1 0,1 0 0,-1 0 0,0-1 0,1 1 0,-1 0 0,1-1 0,0 1 0,0-1 0,-1 1 0,1-1 0,0 1 0,0-1 0,0 1 0,1-1 0,-1 0 0,0 0 0,0 1 0,1-1 0,-1 0 0,1 0 0,-1 0 0,1-1 0,-1 1 0,1 0 0,-1-1 0,1 1 0,0 0 0,-1-1 0,1 0 0,0 1 0,2-1 0,-2 0 3,0-1-1,0 1 0,0-1 0,0 0 1,0 1-1,-1-1 0,1 0 0,0 0 1,-1 0-1,1 0 0,0 0 0,-1-1 1,0 1-1,1 0 0,-1-1 0,0 1 1,1-1-1,-1 1 0,0-1 1,0 0-1,0 1 0,-1-1 0,1 0 1,0 0-1,-1 0 0,1 0 0,-1 1 1,1-1-1,-1 0 0,0-3 0,1-5-103,-1 1 0,0-1 0,-1 1 0,0-1-1,0 1 1,-1 0 0,0-1 0,-6-14 0,7 21 31,-1 0 1,1-1 0,-1 1 0,1 0 0,-1 0 0,0 0 0,0 0-1,0 0 1,0 1 0,-1-1 0,1 1 0,-1-1 0,0 1 0,1 0 0,-1 0-1,0 0 1,0 0 0,-1 1 0,1-1 0,0 1 0,0 0 0,-1 0-1,1 0 1,-1 0 0,1 1 0,-5-1 0,8 1 37,-1 0 0,0 0 0,1 0 0,-1-1 0,0 1 0,1 0 0,-1 1 0,0-1 0,1 0 0,-1 0 1,0 0-1,1 0 0,-1 0 0,0 1 0,1-1 0,-1 0 0,1 1 0,-1-1 0,1 0 0,-1 1 0,1-1 0,-1 1 0,1-1 0,-1 0 0,1 1 1,-1 0-1,1-1 0,-1 1 0,1-1 0,0 1 0,0-1 0,-1 1 0,1 0 0,0-1 0,0 1 0,0-1 0,-1 1 0,1 0 0,0-1 0,0 1 1,0 0-1,0-1 0,0 1 0,0 0 0,0-1 0,1 1 0,-1 0 0,0-1 0,0 1 0,0 0 0,1-1 0,-1 1 0,0-1 0,1 1 0,0 0 1,0 2 10,1 0 0,-1 0 1,1 0-1,0 0 0,0-1 1,1 1-1,-1-1 0,0 1 1,1-1-1,3 3 0,4 0 22,1-1-1,0 0 0,1 0 0,-1-1 0,1 0 0,-1-1 0,23 2 0,0-3-3,49-5-1,-67 2-32,0-1-1,0 0 1,-1-1 0,1 0-1,-1-2 1,24-11 0,-31 13 29,0 0 0,0-1 0,-1 0 0,1 0 0,-1-1 0,0 0 0,-1 0 0,1 0 0,-1-1 0,-1 0 0,1-1 0,-1 1 0,5-9 0,-9 14 22,0 0 0,0 0 0,-1 0 0,1 0 0,0 0 0,-1 0 0,1 0 0,-1-1-1,0 1 1,1 0 0,-1 0 0,0 0 0,0 0 0,-1 0 0,1-1 0,0 1 0,-1 0 0,1 0 0,-2-2 0,1 2-9,0 1 1,0-1-1,0 1 0,0 0 0,0 0 0,-1-1 0,1 1 0,-1 0 1,1 0-1,0 0 0,-1 1 0,0-1 0,1 0 0,-1 1 1,1-1-1,-1 0 0,0 1 0,-3-1 0,0 1-14,0-1-1,-1 1 1,1 0 0,-1 1-1,1-1 1,0 1 0,-1 0-1,1 0 1,0 1 0,0-1-1,-1 1 1,1 1 0,1-1-1,-7 4 1,4 0 3,-1 0 0,1 0-1,0 1 1,0 0 0,1 0 0,0 1 0,1 0 0,-1 0 0,1 0 0,-5 13-1,9-18-17,0 0 0,0-1 0,0 1 0,0 0-1,0 0 1,1-1 0,-1 1 0,1 0 0,0 0 0,0 0-1,0 0 1,0 0 0,0 0 0,1 0 0,0-1-1,-1 1 1,1 0 0,0 0 0,0-1 0,0 1-1,1 0 1,-1-1 0,1 1 0,-1-1 0,1 0-1,0 1 1,0-1 0,0 0 0,0 0 0,0 0 0,0 0-1,1-1 1,-1 1 0,1-1 0,-1 1 0,1-1-1,0 0 1,2 1 0,10 4-488,-1-1 1,1-1-1,0 0 0,25 2 0,-17-4-1801,1-1-1,31-3 1,2-5-9351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0.470"/>
    </inkml:context>
    <inkml:brush xml:id="br0">
      <inkml:brushProperty name="width" value="0.025" units="cm"/>
      <inkml:brushProperty name="height" value="0.025" units="cm"/>
    </inkml:brush>
  </inkml:definitions>
  <inkml:trace contextRef="#ctx0" brushRef="#br0">281 78 11499,'1'-4'1303,"0"-1"1,0 0-1,0 0 0,-1 1 1,0-1-1,0 0 0,0 0 1,0 0-1,-2-8 1,1 12-1124,0-1 1,0 1 0,0-1 0,-1 1 0,1-1 0,0 1-1,-1 0 1,1 0 0,0 0 0,-1 0 0,1 0 0,-1 0-1,0 0 1,1 0 0,-1 0 0,0 1 0,0-1 0,1 1-1,-1-1 1,0 1 0,0 0 0,0 0 0,1 0 0,-1 0-1,0 0 1,0 0 0,-2 1 0,-11 0-125,0 2 0,1 0 1,-1 1-1,1 1 0,0 0 0,0 0 1,0 2-1,1-1 0,0 2 0,0 0 1,1 0-1,0 2 0,0-1 0,-16 18 0,27-25-29,-1 0 0,0 0-1,1-1 1,-1 1-1,1 0 1,-1 0 0,1 1-1,0-1 1,0 0-1,0 0 1,0 1-1,1-1 1,-1 0 0,0 1-1,0 4 1,2-6-21,-1 1 0,0 0 0,1-1 0,-1 1 0,1-1 0,-1 1 0,1-1 0,-1 1 0,1-1 0,0 1 0,0-1 0,0 0 0,0 1 0,0-1 0,0 0 0,0 0 0,1 0 0,1 1 0,6 4-60,1 0 1,0-1-1,0-1 0,1 0 0,17 5 0,-5-2-104,-14-4 71,12 4-154,-1 1 0,0 0 1,0 2-1,19 12 0,-35-20 214,-1 0-1,1 0 1,-1 0-1,0 1 1,0 0-1,0 0 1,0 0-1,0 0 1,-1 0-1,1 0 1,-1 1 0,0-1-1,0 1 1,0 0-1,0-1 1,-1 1-1,1 0 1,-1 0-1,0 0 1,-1 0-1,1 0 1,0 1 0,-1-1-1,0 0 1,0 0-1,0 0 1,-1 0-1,-1 7 1,0-6 165,-1 0-1,0 1 1,0-1 0,0 0-1,-1 0 1,1-1 0,-1 1 0,-1-1-1,1 0 1,0 0 0,-1 0-1,0 0 1,0-1 0,0 0-1,0 0 1,-11 4 0,3-1 145,0-1 0,0-1 1,-1 0-1,1 0 0,-1-1 1,-16 1-1,26-4-278,1 0 1,0 1-1,0-1 1,-1 0-1,1-1 0,0 1 1,0-1-1,0 1 0,0-1 1,-1 0-1,1 0 1,0 0-1,1-1 0,-1 1 1,0-1-1,-4-2 1,6 2-45,-1 0 0,1 0 0,-1-1 0,1 1 1,0 0-1,0 0 0,0-1 0,1 1 0,-1 0 1,0-1-1,1 1 0,-1-1 0,1 1 0,0-1 1,0 1-1,0-1 0,0 1 0,1-1 0,-1 1 1,0-1-1,1 1 0,1-3 0,0-2-736,1 2-1,0-1 1,0 0 0,0 0-1,1 1 1,0 0-1,0 0 1,0 0 0,0 0-1,1 1 1,0-1-1,0 1 1,0 0 0,1 1-1,9-6 1,28-12-6453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0.815"/>
    </inkml:context>
    <inkml:brush xml:id="br0">
      <inkml:brushProperty name="width" value="0.025" units="cm"/>
      <inkml:brushProperty name="height" value="0.025" units="cm"/>
    </inkml:brush>
  </inkml:definitions>
  <inkml:trace contextRef="#ctx0" brushRef="#br0">30 71 13164,'0'0'7159,"-3"9"-4591,-1 2-1902,0-3 53,0 0-1,1 1 0,0-1 0,1 1 0,0 0 0,0-1 0,-1 17 0,4-24-696,-1 0 0,1 0 0,0 0 0,-1-1 0,1 1 0,0 0 0,-1-1 0,1 1 0,0-1 0,0 1 0,0 0 0,0-1 0,0 0 0,0 1 0,0-1 0,-1 0 0,1 1 0,0-1 0,0 0 0,0 0 0,0 0 0,0 0 0,0 0 0,0 0 0,0 0 0,0 0 0,0 0 0,0 0 0,0-1 0,0 1 0,0 0 0,0-1 0,0 1 0,0 0 0,1-2 0,36-14 131,-30 12-129,-1-1 0,0 1 0,0-2-1,0 1 1,-1-1 0,1 0 0,-2-1 0,1 1-1,-1-1 1,0 0 0,0 0 0,-1-1-1,1 0 1,-2 0 0,1 0 0,-1 0 0,-1 0-1,1 0 1,-2-1 0,1 1 0,0-11-1,-2 19-24,0 1 0,-1-1 0,1 0 0,0 0 0,0 0-1,0 0 1,-1 0 0,1 1 0,0-1 0,0 0 0,-1 0-1,1 0 1,0 0 0,0 0 0,-1 0 0,1 0 0,0 0-1,0 0 1,-1 0 0,1 0 0,0 0 0,0 0 0,-1 0-1,1 0 1,0 0 0,0 0 0,-1-1 0,1 1 0,0 0-1,0 0 1,0 0 0,-1 0 0,1 0 0,0-1 0,0 1-1,0 0 1,-1 0 0,1 0 0,0-1 0,0 1 0,0 0-1,0 0 1,0 0 0,-1-1 0,1 1 0,0 0 0,0 0-1,0-1 1,0 1 0,0 0 0,0 0 0,0-1 0,-12 24-108,7-5 94,1 0 0,0 0 1,2 1-1,0-1 0,1 1 1,0-1-1,4 28 0,-3-44-7,1 1-1,0-1 0,-1 0 1,1 0-1,0 0 0,0 0 1,0 0-1,1 0 1,-1 0-1,0 0 0,1 0 1,-1 0-1,1-1 0,0 1 1,0 0-1,-1-1 0,1 0 1,0 1-1,0-1 1,0 0-1,0 0 0,0 0 1,1 0-1,-1-1 0,0 1 1,0 0-1,1-1 1,-1 0-1,0 1 0,1-1 1,-1 0-1,3-1 0,1 1-374,-1 0-1,1-1 1,0 1-1,-1-2 1,1 1-1,-1 0 1,0-1-1,1 0 0,-1 0 1,0-1-1,0 0 1,6-4-1,17-20-4481,0-8-2253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6.500"/>
    </inkml:context>
    <inkml:brush xml:id="br0">
      <inkml:brushProperty name="width" value="0.025" units="cm"/>
      <inkml:brushProperty name="height" value="0.025" units="cm"/>
    </inkml:brush>
  </inkml:definitions>
  <inkml:trace contextRef="#ctx0" brushRef="#br0">1 100 14958,'0'0'7292,"11"0"-6993,27-1-115,1 1-112,0-1 0,0-2 1,0-2-1,41-10 0,-77 14-27,0 0 1,0 0-1,-1 0 1,1 0-1,-1 0 0,1-1 1,-1 1-1,0-1 1,1 0-1,1-2 0,-3 3 31,-1 1-1,1-1 0,-1 1 0,1-1 0,-1 0 1,0 1-1,1-1 0,-1 0 0,0 1 0,1-1 1,-1 0-1,0 0 0,0 1 0,0-1 0,0 0 1,0 0-1,0 1 0,0-1 0,0 0 0,0 0 1,0 1-1,0-1 0,0 0 0,-1-1 0,-1 0 25,1 0-1,-1 0 1,1 0-1,-1 0 0,0 1 1,0-1-1,0 1 0,0-1 1,0 1-1,-1-1 0,1 1 1,0 0-1,-1 0 1,1 0-1,0 0 0,-1 1 1,1-1-1,-1 1 0,-3-1 1,2 1-88,1-1 0,-1 1 0,0-1 0,1 1 0,-1 0 0,1 1 0,-1-1 0,-5 2 0,8-2-17,0 1-1,0-1 1,1 1 0,-1-1-1,0 1 1,1-1 0,-1 1-1,0 0 1,1-1-1,-1 1 1,1 0 0,-1 0-1,1-1 1,-1 1-1,1 0 1,0 0 0,-1 0-1,1 0 1,0-1 0,-1 1-1,1 0 1,0 0-1,0 0 1,0 0 0,0 0-1,0 0 1,0 0 0,0 0-1,0-1 1,0 1-1,1 0 1,-1 0 0,0 0-1,1 0 1,-1 0-1,0-1 1,1 1 0,-1 0-1,1 1 1,1-1 6,-1 1-1,0 0 1,0-1 0,0 1-1,1-1 1,-1 1 0,1-1 0,-1 1-1,1-1 1,0 0 0,-1 0-1,1 0 1,0 0 0,0 0-1,0-1 1,0 1 0,0 0 0,0-1-1,0 1 1,0-1 0,0 0-1,0 0 1,0 0 0,0 0-1,0 0 1,0 0 0,0 0 0,0-1-1,0 1 1,0-1 0,4-1-1,-4 2 35,1-1-1,0 0 0,0 0 0,-1 0 0,1 0 1,-1 0-1,1 0 0,-1-1 0,0 1 0,1-1 1,-1 0-1,0 0 0,0 1 0,0-2 0,0 1 1,0 0-1,-1 0 0,1 0 0,-1-1 1,1 1-1,-1-1 0,0 1 0,2-5 0,-3 7-14,0-1-1,0 1 0,1-1 0,-1 1 0,0-1 0,0 0 0,0 1 1,0-1-1,0 1 0,1-1 0,-1 1 0,0-1 0,0 0 0,0 1 1,-1-1-1,1 1 0,0-1 0,0 1 0,0-1 0,0 1 1,0-1-1,-1 1 0,1-1 0,0 1 0,0-1 0,-1 1 0,1-1 1,0 1-1,-1-1 0,1 1 0,-1-1 0,1 1 0,0 0 1,-1-1-1,1 1 0,-1 0 0,1 0 0,-1-1 0,1 1 0,-1 0 1,1 0-1,-1-1 0,0 1 0,1 0 0,-1 0 0,1 0 0,-1 0 1,1 0-1,-1 0 0,0 0 0,1 0 0,-1 0 0,1 0 1,-1 0-1,1 1 0,-1-1 0,1 0 0,-1 0 0,1 1 0,-1-1 1,1 0-1,-1 1 0,-2 0-19,1 0-1,0 0 1,0 1-1,0-1 1,1 1 0,-1-1-1,0 1 1,1 0 0,-1 0-1,1 0 1,-1 0 0,1 0-1,0 0 1,-2 4-1,2-3-3,0 0 0,1 0 0,-1 0-1,1 0 1,0 0 0,-1 0 0,1 0-1,1 0 1,-1 0 0,0 0 0,1 0-1,0 0 1,0 0 0,0 0 0,0 0-1,0 0 1,0 0 0,1-1 0,-1 1-1,1-1 1,0 1 0,0-1 0,0 1-1,0-1 1,0 0 0,0 0 0,1 0-1,-1 0 1,1-1 0,-1 1 0,6 2-1,-2-1 21,1-1-1,-1 1 1,1-1-1,0-1 1,0 1-1,0-1 0,0 0 1,-1-1-1,1 0 1,0 0-1,0 0 1,0-1-1,10-2 1,-16 3-5,0 0 0,0 0 0,0-1 1,1 1-1,-1-1 0,0 1 1,0-1-1,0 1 0,0-1 0,0 1 1,0-1-1,0 0 0,0 0 1,-1 1-1,1-1 0,0 0 1,0 0-1,-1 0 0,1 0 0,0 0 1,-1 0-1,1 0 0,-1 0 1,1 0-1,-1 0 0,1-3 0,-1 3-1,0 1 0,0-1 0,-1 0 0,1 0 0,0 1 0,0-1 0,-1 0 0,1 0 0,0 1 0,-1-1 0,1 0 0,-1 1 0,1-1 0,-1 0 0,1 1 0,-1-1 0,1 1 0,-1-1 0,0 1 0,1-1 0,-1 1 0,0-1-1,1 1 1,-1 0 0,0-1 0,0 1 0,1 0 0,-1 0 0,0-1 0,0 1 0,0 0 0,1 0 0,-1 0 0,0 0 0,0 0 0,0 0 0,-1 1 0,-5 0-8,0 0 0,1 1 0,-1 0 0,1 0 0,-1 1 0,1-1 0,0 2 0,0-1 0,0 1 1,0-1-1,0 2 0,1-1 0,0 1 0,0-1 0,-8 12 0,8-12-25,1 1 0,0 0 0,0 0 0,0 1 0,1-1 1,0 1-1,0-1 0,0 1 0,1 0 0,0 0 0,0 1 0,0-1 0,1 0 0,0 1 1,0-1-1,1 0 0,0 9 0,0-14-143,0 0-1,1 1 1,-1-1 0,1 0 0,-1 0-1,1 0 1,-1 0 0,1 0 0,0 0-1,0 0 1,-1 0 0,1 0 0,0 0 0,0 0-1,0-1 1,0 1 0,0 0 0,0-1-1,0 1 1,0 0 0,1-1 0,-1 0-1,0 1 1,0-1 0,0 1 0,0-1-1,1 0 1,-1 0 0,0 0 0,3 0-1,24-6-8201,0-14-6644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170"/>
    </inkml:context>
    <inkml:brush xml:id="br0">
      <inkml:brushProperty name="width" value="0.025" units="cm"/>
      <inkml:brushProperty name="height" value="0.025" units="cm"/>
    </inkml:brush>
  </inkml:definitions>
  <inkml:trace contextRef="#ctx0" brushRef="#br0">84 1 1698,'0'0'19922,"-8"14"-17749,-10 23-95,-20 59 0,34-84-1776,0 2 1,0-1 0,2 0-1,-1 1 1,2-1 0,0 1-1,0 0 1,1-1-1,1 1 1,2 14 0,-2-26-298,0 1 1,0 0-1,0-1 1,0 1-1,0-1 1,0 0-1,1 1 1,-1-1-1,1 0 1,0 0-1,0 0 1,0 0-1,0 0 1,0 0-1,0 0 0,0-1 1,0 1-1,1-1 1,-1 0-1,1 1 1,-1-1-1,1 0 1,-1-1-1,1 1 1,0 0-1,-1-1 1,1 1-1,0-1 1,4 0-1,0 0-112,-1 0-1,0-1 1,0 0-1,1 0 0,-1 0 1,0-1-1,0 0 1,0 0-1,0 0 0,-1-1 1,10-5-1,13-5-707,-27 13 810,-1 0-1,1 0 1,-1 0 0,1 0-1,0 0 1,-1 0-1,1 0 1,-1 1 0,1-1-1,-1 0 1,1 0 0,-1 1-1,1-1 1,-1 0-1,1 1 1,-1-1 0,1 1-1,-1-1 1,1 0 0,-1 1-1,0-1 1,1 1-1,-1-1 1,0 1 0,1 0-1,-1-1 1,0 1 0,0-1-1,0 1 1,1-1-1,-1 1 1,0 0 0,0-1-1,0 1 1,0-1 0,0 1-1,0 0 1,0-1-1,0 1 1,0-1 0,-1 1-1,1 0 1,-1 6 113,1-1-1,-2 0 1,1 0 0,-1 0-1,0 0 1,0 0 0,0 0 0,-1 0-1,0-1 1,0 1 0,0-1-1,-1 0 1,0 0 0,0 0 0,0 0-1,-1-1 1,1 0 0,-1 0-1,0 0 1,0 0 0,-1-1-1,1 0 1,-1 0 0,0 0 0,1-1-1,-1 0 1,0 0 0,0 0-1,-1-1 1,1 0 0,0 0 0,0-1-1,-8 0 1,12 0-216,1 0-1,-1-1 1,1 1 0,-1-1 0,1 1-1,-1-1 1,1 0 0,0 0 0,-1 1-1,1-1 1,0 0 0,0 0 0,0 0-1,0 0 1,0-1 0,0 1 0,0 0-1,0 0 1,0-1 0,0 1 0,1 0-1,-1-1 1,1 1 0,-1-1 0,1 1-1,-1-1 1,1 1 0,0-1 0,0 1-1,-1-1 1,1 1 0,0-1 0,0 1-1,1-4 1,-1 0-528,0 0-1,0 0 1,1 0 0,0 0-1,0 0 1,0 1 0,0-1-1,1 0 1,0 0-1,2-4 1,10-9-7291,1 3-4490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496"/>
    </inkml:context>
    <inkml:brush xml:id="br0">
      <inkml:brushProperty name="width" value="0.025" units="cm"/>
      <inkml:brushProperty name="height" value="0.025" units="cm"/>
    </inkml:brush>
  </inkml:definitions>
  <inkml:trace contextRef="#ctx0" brushRef="#br0">206 55 11275,'0'0'11488,"-9"-8"-8531,5 3-2700,-1 1 0,0-1 0,0 1 0,-1 1 0,1-1 0,-1 1-1,1 0 1,-1 0 0,0 1 0,0-1 0,-1 1 0,1 1 0,0-1 0,-1 1-1,1 0 1,-9 0 0,6 2-199,1-1-1,0 1 1,0 0 0,0 1-1,-12 4 1,18-6-60,1 0 0,-1 1-1,1-1 1,-1 1 0,1-1 0,0 1-1,-1 0 1,1-1 0,0 1 0,0 0-1,-1 0 1,1 0 0,0 0 0,0 0-1,0 0 1,0 0 0,0 0 0,0 0-1,1 0 1,-1 1 0,0-1 0,1 0 0,-1 1-1,0-1 1,1 1 0,0-1 0,-1 0-1,1 1 1,0-1 0,0 1 0,0-1-1,0 1 1,0-1 0,0 1 0,0-1-1,0 1 1,0-1 0,1 0 0,0 3-1,0-2 4,0-1 1,1 0-1,-1 1 0,0-1 0,1 0 0,-1 1 0,1-1 0,0 0 0,-1 0 0,1 0 0,0 0 0,-1-1 1,1 1-1,0 0 0,0-1 0,0 1 0,0-1 0,3 1 0,44 4-267,-30-4-124,6 2-191,46 7-2025,-67-10 2366,-1 1 0,1 0 1,0 0-1,-1 1 0,1-1 0,-1 1 0,0 0 0,1 0 0,-1 0 0,0 0 1,0 0-1,0 1 0,0 0 0,4 4 0,-6-5 289,0-1 0,-1 1-1,1-1 1,0 1 0,0 0 0,-1 0-1,1-1 1,-1 1 0,1 0 0,-1 0 0,0 0-1,0-1 1,0 1 0,0 0 0,0 0 0,0 0-1,0 0 1,-1-1 0,1 1 0,-1 0-1,0 2 1,-1 0 167,0-1 0,0 1 0,0 0 0,-1-1 0,1 1 0,-1-1 0,0 0 0,-6 5 0,-3 2 570,-1-1 0,0-1 0,-28 13 0,35-18-714,0 0 1,-1 0 0,1-1-1,-1 0 1,0 0 0,0 0 0,-10 0-1,16-2-181,1 0 0,-1 0 0,1-1-1,-1 1 1,1 0 0,-1 0 0,1-1 0,-1 1-1,1 0 1,0-1 0,-1 1 0,1-1-1,-1 1 1,1 0 0,0-1 0,-1 1-1,1-1 1,0 1 0,0-1 0,-1 1 0,1-1-1,0 1 1,0-1 0,0 1 0,0-1-1,0 1 1,0-1 0,-1 0 0,1 1-1,0-1 1,1 1 0,-1-1 0,0 0-1,2-24-4336,-2 24 4108,8-33-7248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946"/>
    </inkml:context>
    <inkml:brush xml:id="br0">
      <inkml:brushProperty name="width" value="0.025" units="cm"/>
      <inkml:brushProperty name="height" value="0.025" units="cm"/>
    </inkml:brush>
  </inkml:definitions>
  <inkml:trace contextRef="#ctx0" brushRef="#br0">87 1 16624,'-1'8'1943,"-8"38"1817,-20 56 0,16-61-2329,2 1 0,-10 73 1,19-85-1291,2 48 1,0-77-138,0 0 1,0 1 0,0-1 0,0 0 0,0 0-1,0 0 1,1 0 0,-1 0 0,0 0 0,1 1-1,-1-1 1,1 0 0,-1 0 0,1 0-1,-1 0 1,1 0 0,0-1 0,1 3 0,-1-3 3,-1 0 1,1 1 0,0-1 0,-1 0 0,1 0 0,0 0 0,-1 0 0,1 0-1,0 0 1,-1 0 0,1 0 0,0 0 0,-1 0 0,1 0 0,0 0-1,-1 0 1,1-1 0,0 1 0,-1 0 0,1-1 0,0 1 0,0-1 0,2-1 13,0 0 0,0-1 0,0 1 1,0-1-1,-1 0 0,1 1 1,-1-1-1,1 0 0,1-5 0,4-9-205,-1 0-1,-1-1 1,-1 0-1,-1 0 0,0 0 1,-1 0-1,-1-1 0,-1 1 1,0-20-1,-4 27-124,-4 14 173,-5 16 167,10-13 19,0-1 0,0 1 0,1 0 0,0 0-1,0 0 1,1 0 0,-1 0 0,1 0 0,1 1 0,-1-1 0,1 0 0,3 11 0,-3-15-35,0 0 1,1 1-1,-1-1 1,1 0-1,-1 0 1,1 0-1,0 0 1,0 0-1,0-1 1,0 1-1,0-1 1,0 1-1,1-1 1,-1 0 0,0 1-1,1-1 1,-1-1-1,1 1 1,-1 0-1,1 0 1,-1-1-1,1 0 1,0 1-1,-1-1 1,1 0-1,-1 0 1,1-1-1,0 1 1,-1 0-1,1-1 1,3-1-1,1 1 28,0-1 0,0 0-1,-1-1 1,1 1-1,-1-1 1,1-1-1,-1 1 1,0-1-1,0 0 1,0 0-1,-1-1 1,10-10-1,-8 7-56,0 0 1,0-1-1,-1 0 0,0 0 1,0-1-1,-1 1 1,6-19-1,-13 33 9,-23 83-41,23-79 43,0-1 1,1 1-1,0 0 0,1 0 1,0 0-1,0 0 0,1-1 1,2 12-1,-3-19-106,1 1 0,0-1 1,0 1-1,-1-1 0,1 0 0,0 1 0,0-1 1,0 0-1,0 0 0,1 0 0,-1 0 1,0 0-1,0 0 0,1 0 0,-1 0 0,1 0 1,-1 0-1,0-1 0,1 1 0,-1-1 1,1 1-1,0-1 0,-1 1 0,1-1 0,-1 0 1,1 0-1,0 0 0,-1 0 0,1 0 1,-1 0-1,1 0 0,0-1 0,-1 1 0,1-1 1,-1 1-1,3-2 0,1 1-665,1-1-1,-1 0 1,0 0-1,1 0 0,-1-1 1,0 1-1,-1-1 1,1-1-1,5-3 1,12-19-7939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2.617"/>
    </inkml:context>
    <inkml:brush xml:id="br0">
      <inkml:brushProperty name="width" value="0.025" units="cm"/>
      <inkml:brushProperty name="height" value="0.025" units="cm"/>
    </inkml:brush>
  </inkml:definitions>
  <inkml:trace contextRef="#ctx0" brushRef="#br0">47 1 19763,'0'0'1265,"0"10"972,-2 89 2237,3 63-2385,1-13-1969,-5-191-917,-3 1 0,-15-60 0,21 100 800,-11-28 522,6 23-178,3 19-160,3-7-164,0 0 0,0-1 0,1 1 0,0-1 0,0 1-1,0-1 1,0 0 0,1 0 0,0 0 0,0 0 0,0 0 0,1-1 0,0 0 0,-1 1 0,2-1-1,-1-1 1,0 1 0,1 0 0,9 4 0,-8-4 17,1 0 0,-1 0 0,1-1 0,1-1 0,-1 1 0,0-1 0,0 0-1,1 0 1,-1-1 0,1 0 0,0-1 0,-1 1 0,1-1 0,12-2 0,-16 0-18,0 1 1,-1-1-1,1 0 0,-1 0 1,1-1-1,-1 1 1,0 0-1,1-1 0,-1 0 1,-1 0-1,1 0 0,0 0 1,-1-1-1,1 1 0,-1 0 1,0-1-1,0 0 0,1-5 1,0 5-23,-1-1 1,-1 1-1,1-1 1,-1 0-1,1 1 1,-1-1-1,-1 0 1,1 0-1,-1 0 1,0 0-1,0 0 1,0 0-1,0 0 1,-1 0-1,-1-5 0,2 10-2,-1 0 0,1 0 0,0-1 0,-1 1 0,1 0 0,0 0 0,0 0 0,-1-1 0,1 1 0,0 0-1,-1 0 1,1 0 0,0 0 0,-1 0 0,1-1 0,-1 1 0,1 0 0,0 0 0,-1 0 0,1 0-1,0 0 1,-1 0 0,1 0 0,0 0 0,-1 1 0,1-1 0,-1 0 0,1 0 0,0 0 0,-1 0-1,1 0 1,0 1 0,0-1 0,-1 0 0,1 0 0,0 0 0,-1 1 0,1-1 0,0 0 0,0 0-1,-1 1 1,1-1 0,0 0 0,0 1 0,-1-1 0,-11 14 2,8-7 170,-1 1-1,1-1 1,1 1-1,0 0 0,0 1 1,0-1-1,1 0 0,0 1 1,1-1-1,-1 18 0,2-25-151,1 0-1,-1-1 0,0 1 1,1 0-1,-1 0 0,0-1 1,1 1-1,-1 0 0,1-1 1,-1 1-1,1-1 0,0 1 0,-1 0 1,1-1-1,-1 0 0,1 1 1,0-1-1,0 1 0,-1-1 1,1 0-1,0 1 0,0-1 1,-1 0-1,1 0 0,0 0 0,0 1 1,0-1-1,-1 0 0,1 0 1,0 0-1,0 0 0,0-1 1,-1 1-1,1 0 0,1 0 0,33-7 236,-23 1-255,-1 0 1,0 0-1,-1-1 1,0-1-1,0 0 1,11-11-1,-12 10-202,1 0-1,1 1 0,-1 0 1,1 0-1,15-7 0,-25 15 187,-1 1 1,1-1-1,-1 0 0,0 0 0,1 1 0,-1-1 0,1 0 0,-1 1 0,0-1 0,1 0 0,-1 1 0,0-1 0,1 1 0,-1-1 0,0 0 0,0 1 0,1-1 0,-1 1 0,0-1 0,0 1 0,0-1 0,0 1 0,0-1 0,0 1 0,1-1 0,-1 1 0,0-1 0,0 1 0,0-1 0,-1 1 0,1-1 0,0 1 0,0 0 0,0 25 277,0-23-254,0 8 89,0-1-1,0 1 0,1-1 0,0 0 0,1 0 0,1 1 0,4 13 0,-6-22-192,1 1 1,-1-1-1,1 1 1,-1-1-1,1 0 1,0 0 0,0 0-1,0 0 1,0 0-1,0 0 1,1 0 0,-1-1-1,1 1 1,-1-1-1,1 0 1,-1 0-1,1 0 1,0 0 0,-1 0-1,1 0 1,0-1-1,0 1 1,0-1 0,0 0-1,-1 0 1,1 0-1,0 0 1,0 0-1,0-1 1,0 1 0,-1-1-1,5-1 1,-5 1-353,0 1 0,1-1 0,-1 0 1,0 0-1,0 0 0,0 0 0,-1 0 0,1-1 1,0 1-1,0-1 0,-1 1 0,1-1 0,0 1 1,-1-1-1,0 0 0,1 0 0,0-2 0,9-20-5714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3.146"/>
    </inkml:context>
    <inkml:brush xml:id="br0">
      <inkml:brushProperty name="width" value="0.025" units="cm"/>
      <inkml:brushProperty name="height" value="0.025" units="cm"/>
    </inkml:brush>
  </inkml:definitions>
  <inkml:trace contextRef="#ctx0" brushRef="#br0">0 1 18161,'0'0'4671,"0"14"-2381,7 195 3148,0-61-4923,-4-41-1903,0-105 1354,3-9-116,4-12-414,-5-4-107,-1 0 0,0 0 0,-2 0 0,-1 0 0,-1 0 0,-2-25 0,1 32 2067,1 21 610,1-2-1865,0 0 0,0 1 1,0-1-1,0 0 0,0 0 1,1 1-1,-1-1 0,1 0 1,3 3-1,3 2-41,0-1 0,1 0 1,0 0-1,0-1 0,1 0 0,-1-1 1,1 0-1,1 0 0,-1-1 1,0-1-1,1 1 0,0-2 0,0 0 1,0 0-1,22 0 0,-25-1-41,1-1 0,-1 0 0,0 0 1,1-1-1,-1 0 0,0-1 0,1 0 0,-1 0 0,0-1 0,0 0 0,-1 0 0,1-1 0,-1 0 0,1 0 0,-1-1 0,-1 0 1,1 0-1,-1 0 0,1-1 0,-2 0 0,10-12 0,-14 17-54,0 0 1,0 0-1,0-1 1,0 1-1,0-1 1,0 1-1,0-1 1,0 1-1,-1-1 1,1 0-1,-1 1 1,1-1-1,-1 0 1,0 1-1,1-1 1,-1 0-1,0 1 1,0-1-1,0 0 1,0 0-1,-1 1 1,1-1-1,0 0 1,-1 1-1,1-1 1,-1 0-1,0 1 1,1-1-1,-1 1 1,0-1-1,0 1 1,0-1-1,0 1 1,0 0-1,0-1 1,-1 1-1,1 0 1,0 0-1,-1 0 1,1 0-1,-1 0 1,1 0-1,-1 0 1,1 1-1,-1-1 1,1 0-1,-1 1 1,0 0-1,1-1 1,-1 1-1,0 0 0,-2-1 1,-5 0-1,0 0 0,0 0 0,1 0 0,-1 1 0,0 1 0,0-1 0,0 1 0,0 1 0,-11 3 1,12-2 14,0 1 0,1 0 1,-1 0-1,1 1 0,0 0 1,0 0-1,1 1 0,0 0 1,0 0-1,0 0 0,-7 11 1,10-13-8,-1 2 0,1-1 0,0 0 0,0 1 0,1-1 0,-1 1-1,1 0 1,1 0 0,-1 0 0,1 0 0,0 0 0,0 0 0,1 1 0,0-1 0,0 0 0,1 10 0,1-12-26,-1 0 0,1 0-1,0 0 1,0-1 0,1 1 0,-1-1 0,1 0-1,-1 1 1,1-1 0,0 0 0,0-1 0,1 1-1,-1 0 1,0-1 0,1 0 0,0 0 0,-1 0-1,1 0 1,0-1 0,0 1 0,0-1 0,0 0-1,7 1 1,13 3-525,-1-2 0,43 2 0,-61-5 376,57 1-6341,-44-1 2559,14 0-8147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3.597"/>
    </inkml:context>
    <inkml:brush xml:id="br0">
      <inkml:brushProperty name="width" value="0.025" units="cm"/>
      <inkml:brushProperty name="height" value="0.025" units="cm"/>
    </inkml:brush>
  </inkml:definitions>
  <inkml:trace contextRef="#ctx0" brushRef="#br0">47 694 14510,'-9'3'2226,"-27"8"75,35-9 811,10-1-2455,17-1-497,315-59 2999,-103 13-1759,613-73 658,141-24-6264,-501 45 4769,-7-32 4791,-343 83-4551,63-18-555,-173 62-539,-31 3 258,0 0-1,0 0 0,1 0 1,-1 0-1,0 0 1,0 0-1,1 0 0,-1 0 1,0 0-1,0 0 0,1 0 1,-1 1-1,0-1 1,0 0-1,1 0 0,-1 0 1,0 0-1,0 1 0,0-1 1,1 0-1,-1 0 1,0 1-1,0-1 0,0 0 1,0 0-1,0 1 0,0-1 1,1 0-1,-1 0 1,0 1-1,0-1 0,0 0 1,0 0-1,0 1 1,0-1-1,0 0 0,0 1 1,0-1-1,0 0 0,0 0 1,0 1-1,-1-1 1,1 1-1,-2 2-485,0 0-1,0 0 1,-1 0-1,1 0 1,-1 0-1,1 0 1,-1-1-1,0 1 1,0-1-1,-5 3 1,-19 12-6213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4.545"/>
    </inkml:context>
    <inkml:brush xml:id="br0">
      <inkml:brushProperty name="width" value="0.025" units="cm"/>
      <inkml:brushProperty name="height" value="0.025" units="cm"/>
    </inkml:brush>
  </inkml:definitions>
  <inkml:trace contextRef="#ctx0" brushRef="#br0">256 70 10570,'-1'-9'1671,"1"7"-1331,-3-30 772,3 31-984,0 0 1,-1-1 0,1 1-1,0 0 1,-1-1-1,1 1 1,-1 0-1,1-1 1,-1 1 0,0 0-1,1 0 1,-1 0-1,0 0 1,0 0-1,0 0 1,0 0 0,0 0-1,0 0 1,0 0-1,0 0 1,0 0-1,0 1 1,-2-1 0,3 1-77,-1 0 1,0 0-1,1 0 1,-1 0-1,1 0 1,-1 0-1,0 0 1,1 0-1,-1 1 1,1-1-1,-1 0 1,1 0-1,-1 1 1,1-1-1,-1 0 1,1 1-1,-1-1 1,1 1-1,0-1 1,-1 0-1,1 1 1,-1-1-1,1 1 1,0-1-1,0 1 1,-1-1-1,1 1 1,0 0-1,0-1 1,-1 1-1,1-1 1,0 1-1,0 0 1,-5 26 94,4-22-14,-79 622 4277,-42 844-187,114-1349-3926,6-1 1,4 1 0,23 150-1,-21-253-254,-2-9-21,1 0-1,-2 0 1,0 0 0,0 0 0,0 0 0,-1 0 0,-1 0 0,-1 11 0,2-21-73,-1 0-1,1 0 0,0 1 1,0-1-1,0 0 1,0 0-1,0 0 0,0 0 1,-1 0-1,1 0 1,0 1-1,0-1 0,0 0 1,0 0-1,-1 0 0,1 0 1,0 0-1,0 0 1,0 0-1,-1 0 0,1 0 1,0 0-1,0 0 0,0 0 1,-1 0-1,1 0 1,0 0-1,0 0 0,0 0 1,-1 0-1,1 0 0,0 0 1,0 0-1,0 0 1,0 0-1,-1 0 0,1 0 1,0 0-1,0-1 1,0 1-1,0 0 0,-1 0 1,1 0-1,0 0 0,0 0 1,0-1-1,0 1 1,0 0-1,0 0 0,0 0 1,-1 0-1,1-1 0,0 1 1,0 0-1,0 0 1,0 0-1,0-1 0,-7-11-3226,-2-13-2573,-2-7-4655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5.560"/>
    </inkml:context>
    <inkml:brush xml:id="br0">
      <inkml:brushProperty name="width" value="0.025" units="cm"/>
      <inkml:brushProperty name="height" value="0.025" units="cm"/>
    </inkml:brush>
  </inkml:definitions>
  <inkml:trace contextRef="#ctx0" brushRef="#br0">262 0 10122,'-16'8'53,"8"-4"130,-154 87-785,97-43 3551,65-47-2833,-1-1-1,0 1 1,0-1-1,1 1 0,-1 0 1,0-1-1,1 1 0,-1 0 1,1-1-1,-1 1 1,1 0-1,-1 0 0,1-1 1,-1 1-1,1 0 0,0 0 1,-1 0-1,1 0 1,0-1-1,0 1 0,0 0 1,-1 0-1,1 1 1,1-1-78,-1-1 0,1 1 0,-1-1 0,1 1 0,0 0 1,-1-1-1,1 0 0,0 1 0,-1-1 0,1 1 1,0-1-1,-1 0 0,1 1 0,0-1 0,0 0 1,-1 0-1,1 0 0,0 0 0,0 1 0,1-1 1,53-2-192,-47 1 429,59-8 220,70-18 1,28-5 421,703-12 86,-656 41-962,471-22-302,497 3 1064,-464 107 1204,-302-26-1131,4-32 34,-375-26-624,-23 0-221,-1-1 0,0 0 0,0-1-1,1-1 1,-1-1 0,37-10-1,-55 13-215,0-1-1,0 1 1,1-1-1,-1 0 1,0 1-1,0-1 1,0 0-1,0 0 1,0 1-1,0-1 1,0 0-1,0 0 1,0 0-1,-1 0 1,1 0-1,1-2 1,-2 2-222,0 0 1,0 0-1,0 0 1,1 0-1,-1 0 0,0 0 1,-1-1-1,1 1 0,0 0 1,0 0-1,0 0 1,-1 0-1,1 0 0,0 0 1,-1 0-1,1 0 1,-1 0-1,1 0 0,-1 1 1,1-1-1,-1 0 0,0 0 1,1 0-1,-1 1 1,0-1-1,0 0 0,0 0 1,-1 0-1,-12-11-8495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5.901"/>
    </inkml:context>
    <inkml:brush xml:id="br0">
      <inkml:brushProperty name="width" value="0.025" units="cm"/>
      <inkml:brushProperty name="height" value="0.025" units="cm"/>
    </inkml:brush>
  </inkml:definitions>
  <inkml:trace contextRef="#ctx0" brushRef="#br0">0 1 12172,'0'0'1660,"12"0"-529,41 3 387,1 3 0,-1 2-1,0 2 1,63 21-1,25 5-899,-132-34-621,0-1 195,-1 1 0,0 0 1,-1 0-1,14 6 0,-20-7-140,0-1 0,0 1-1,0-1 1,0 1 0,0-1-1,-1 1 1,1-1 0,0 1-1,0 0 1,0 0 0,-1-1-1,1 1 1,-1 0 0,1 0 0,0 0-1,-1 0 1,1-1 0,-1 1-1,0 0 1,1 0 0,-1 0-1,0 0 1,1 0 0,-1 0 0,0 0-1,0 0 1,0 0 0,0 1-1,0-1 1,0 0 0,0 0-1,-1 0 1,1 0 0,0 0-1,0 0 1,-1 0 0,1 0 0,-1-1-1,1 1 1,-1 0 0,1 0-1,-1 0 1,1 0 0,-1 0-1,-1 1 1,-13 13 440,1 0 1,-2-1-1,0-1 0,-26 16 1,7-3-56,-1 0-667,-107 88 1810,82-47-3004,54-56 289,-1 0 0,1 0 0,1 1 0,-7 17-1,9-10-8168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6.754"/>
    </inkml:context>
    <inkml:brush xml:id="br0">
      <inkml:brushProperty name="width" value="0.025" units="cm"/>
      <inkml:brushProperty name="height" value="0.025" units="cm"/>
    </inkml:brush>
  </inkml:definitions>
  <inkml:trace contextRef="#ctx0" brushRef="#br0">60 602 10025,'0'0'1025,"-9"6"726,-29 18 59,26-13 36,12-6 331,17-7-541,-4-5-1247,-1 1 0,0-2 1,-1 0-1,0 0 0,16-16 0,53-58 891,-53 53-902,162-185 743,-153 168-998,-3-1-1,53-99 1,-86 145-102,1 0 0,-1 0 0,0 0 0,0 0 0,1-1 0,-1 1 0,1 0 0,-1 0 0,1 0 0,0 0 0,-1 0 0,1 0 0,0 0 0,0 1 0,0-1 0,-1 0 0,1 0 0,0 1 0,0-1 0,0 0 0,2 0 0,1 24 736,-1 7-849,4 14 162,2-1-1,2 0 1,21 51 0,-26-78-188,1 0 0,1 0 0,0-1 0,1 0 0,1 0 0,0-1 0,1-1 0,1 0 0,0 0 0,0-1 0,18 13 0,-24-22-279,-1 1-1,1-1 1,0 0 0,0-1 0,0 0 0,8 3 0,20-1-4404,1-4-4680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7.075"/>
    </inkml:context>
    <inkml:brush xml:id="br0">
      <inkml:brushProperty name="width" value="0.025" units="cm"/>
      <inkml:brushProperty name="height" value="0.025" units="cm"/>
    </inkml:brush>
  </inkml:definitions>
  <inkml:trace contextRef="#ctx0" brushRef="#br0">0 26 11179,'0'0'9187,"9"7"-8253,48 39-235,-55-45-649,0 0 0,-1 0 0,1 0-1,0 0 1,-1 0 0,1 0 0,0-1-1,0 1 1,0-1 0,0 1-1,0-1 1,0 0 0,-1 0 0,1 0-1,0 0 1,0 0 0,0 0 0,0 0-1,0-1 1,0 1 0,0-1-1,0 1 1,-1-1 0,1 0 0,0 0-1,-1 0 1,1 0 0,0 0 0,-1 0-1,1 0 1,-1 0 0,1-1-1,-1 1 1,0-1 0,3-2 0,0-1 136,0 1 1,0-1 0,0 0-1,-1 0 1,1 0 0,-1-1-1,0 1 1,-1-1 0,4-10-1,-6 16-145,0-1 0,0 1 0,-1-1 0,1 1-1,0 0 1,-1 0 0,1-1 0,0 1 0,-1 0 0,1-1-1,0 1 1,-1 0 0,1 0 0,0 0 0,-1 0 0,1-1 0,-1 1-1,1 0 1,0 0 0,-1 0 0,1 0 0,-1 0 0,1 0-1,-1 0 1,1 0 0,0 0 0,-1 0 0,1 0 0,-1 0-1,1 0 1,-1 0 0,1 1 0,0-1 0,-1 0 0,1 0-1,0 0 1,-1 1 0,1-1 0,0 0 0,-1 0 0,1 1-1,0-1 1,-1 0 0,1 1 0,-1 0 0,-20 10 200,9-1-153,2 0 0,-1 1 1,1 0-1,-13 20 0,19-25-81,0-1 1,0 2-1,1-1 0,0 0 0,0 1 1,0 0-1,1-1 0,0 1 0,1 0 1,-1 0-1,0 13 0,2-20-55,0 1-1,0-1 1,0 1-1,0-1 1,1 1 0,-1-1-1,0 1 1,0-1-1,0 1 1,0-1-1,1 1 1,-1-1 0,0 1-1,0-1 1,1 1-1,-1-1 1,0 1 0,1-1-1,-1 0 1,0 1-1,1-1 1,-1 0-1,1 1 1,-1-1 0,1 0-1,-1 0 1,0 1-1,1-1 1,-1 0 0,1 0-1,-1 0 1,1 0-1,-1 0 1,1 1-1,-1-1 1,1 0 0,0 0-1,-1 0 1,1 0-1,-1 0 1,1-1-1,0 1-162,0 0 0,-1 0-1,1-1 1,0 1 0,-1 0-1,1-1 1,0 1 0,-1-1-1,1 1 1,-1-1-1,1 1 1,-1-1 0,1 1-1,-1-1 1,1 1 0,-1-1-1,0 1 1,1-1 0,-1 0-1,0 1 1,1-2-1,2-20-7026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7.504"/>
    </inkml:context>
    <inkml:brush xml:id="br0">
      <inkml:brushProperty name="width" value="0.025" units="cm"/>
      <inkml:brushProperty name="height" value="0.025" units="cm"/>
    </inkml:brush>
  </inkml:definitions>
  <inkml:trace contextRef="#ctx0" brushRef="#br0">29 18 5477,'0'0'12770,"-3"9"-12226,-3 6-147,1 1-1,1 0 1,1-1 0,0 2-1,1-1 1,1 0 0,0 0-1,1 0 1,3 22 0,-3-36-349,1 0 1,-1-1 0,0 1 0,1 0 0,0-1 0,-1 1 0,1 0 0,0-1 0,0 1-1,0-1 1,0 1 0,0-1 0,0 0 0,0 1 0,0-1 0,1 0 0,-1 0 0,0 0-1,1 0 1,-1 0 0,1 0 0,-1 0 0,1 0 0,0-1 0,1 2 0,0-2 19,1 0 1,-1 0 0,0 0 0,0 0 0,0-1-1,1 1 1,-1-1 0,0 0 0,0 0 0,0 0-1,0 0 1,5-3 0,3-2 75,1-1 1,-1-1-1,-1 1 1,1-2-1,11-12 1,-2-1-42,25-36 1,-40 51-79,0 0-1,-1 0 0,0 0 1,-1 0-1,0 0 0,0-1 1,0 1-1,-1-1 0,0 0 0,1-14 1,-4 28 5,0 0 1,-1 0-1,1 0 1,-1 0-1,-1 0 1,-4 10 0,-6 13 75,0 11 61,2 2-1,2-1 0,1 1 1,3 0-1,-1 72 0,6-111-209,-1 0-1,1 0 1,1 0-1,-1-1 1,0 1-1,1 0 0,-1 0 1,1 0-1,0 0 1,0-1-1,0 1 0,0 0 1,0-1-1,1 1 1,-1-1-1,1 0 1,0 1-1,0-1 0,0 0 1,0 0-1,0 0 1,0 0-1,0 0 1,1-1-1,-1 1 0,1-1 1,-1 1-1,1-1 1,-1 0-1,1 0 0,0 0 1,0 0-1,-1-1 1,1 1-1,0-1 1,0 0-1,0 0 0,0 0 1,0 0-1,0 0 1,-1 0-1,1-1 1,0 1-1,0-1 0,0 0 1,-1 0-1,1 0 1,2-2-1,0 1-577,0-1-1,0 0 0,-1 0 1,1 0-1,-1 0 1,6-7-1,26-30-7279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8.580"/>
    </inkml:context>
    <inkml:brush xml:id="br0">
      <inkml:brushProperty name="width" value="0.025" units="cm"/>
      <inkml:brushProperty name="height" value="0.025" units="cm"/>
    </inkml:brush>
  </inkml:definitions>
  <inkml:trace contextRef="#ctx0" brushRef="#br0">40 62 12460,'0'0'3587,"12"-8"-1500,1 1-1638,0 0-1,0 0 1,1 2-1,0 0 1,0 0-1,0 1 0,1 1 1,29-3-1,-26 5-61,-2-1-258,0 1 0,0 0-1,0 2 1,30 3 0,-43-3-120,-1-1 0,0 0 1,0 1-1,0 0 0,0-1 1,0 1-1,0 0 0,0 0 1,0 0-1,0 1 0,0-1 1,0 0-1,0 1 0,-1-1 1,1 1-1,-1-1 0,1 1 1,-1 0-1,1 0 1,-1-1-1,0 1 0,0 0 1,0 0-1,0 0 0,0 1 1,-1-1-1,1 0 0,-1 0 1,1 0-1,-1 0 0,0 1 1,0-1-1,0 0 0,0 0 1,0 1-1,0-1 0,-1 0 1,1 0-1,-1 0 0,1 1 1,-1-1-1,0 0 0,-1 2 1,-3 9 247,-1-1 1,0 0-1,-1-1 1,0 1-1,0-1 0,-18 19 1,-65 59 463,65-66-580,-34 30 229,31-30-64,2 1-1,-44 52 0,68-75-300,1 1 0,0-1 0,0 1 0,0 0 0,0 0 1,0-1-1,0 1 0,1 0 0,-1 0 0,0 0 0,1 0 0,0 0 0,-1 2 0,1-3-16,0 0-1,0 0 1,1-1-1,-1 1 1,0 0-1,0 0 1,1-1-1,-1 1 1,0 0-1,1-1 1,-1 1-1,1-1 1,-1 1-1,1 0 1,-1-1-1,1 1 1,-1-1 0,1 1-1,0-1 1,-1 0-1,1 1 1,0-1-1,0 1 1,6 1-161,0 0 1,0-1-1,0 0 1,0 0 0,0 0-1,8-1 1,-7 0-16,139 0-5108,-57-5-647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9.375"/>
    </inkml:context>
    <inkml:brush xml:id="br0">
      <inkml:brushProperty name="width" value="0.025" units="cm"/>
      <inkml:brushProperty name="height" value="0.025" units="cm"/>
    </inkml:brush>
  </inkml:definitions>
  <inkml:trace contextRef="#ctx0" brushRef="#br0">40 45 16239,'0'0'6508,"-5"10"-5905,-3 11-504,1 0 0,2 0-1,0 0 1,1 1 0,1 0 0,1 0-1,1 40 1,1-61-86,0-1-1,0 1 1,0 0-1,0 0 1,0-1 0,1 1-1,-1 0 1,0-1-1,0 1 1,0 0-1,1 0 1,-1-1 0,0 1-1,1 0 1,-1-1-1,0 1 1,1 0-1,-1-1 1,1 1-1,-1-1 1,1 1 0,-1-1-1,1 1 1,0-1-1,-1 1 1,1-1-1,0 0 1,-1 1 0,2-1-1,22-4 578,-16 1-337,-1-1 0,-1 0 0,1-1 0,11-9 0,14-17 110,-1-2 0,-2-1 0,-1-1 0,-1-1 0,23-45 0,-58 127 144,5-38-480,-8 28 28,0 0 1,3 1-1,1-1 1,-4 66-1,10-101-97,1 0 0,0 1 0,0-1 0,0 0 0,0 0 0,0 1 0,0-1 0,1 0 0,-1 1 0,0-1 0,0 0 0,1 0 0,-1 1 0,1-1 0,-1 0 0,1 0 0,0 0 0,-1 0 0,1 0 0,0 0 0,0 0 0,0 0 0,0 0 0,0 0 0,0 0 0,0-1 0,0 1 0,0 0 0,0 0 0,0-1 0,1 1 0,-1-1 0,0 0 0,0 1 0,0-1 0,1 0 0,-1 1-1,0-1 1,1 0 0,-1 0 0,3 0 0,0-1-541,1 0 0,-1 0-1,0 0 1,0-1-1,1 1 1,-1-1 0,0 0-1,0 0 1,-1-1-1,1 1 1,4-4-1,19-19-6046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9.715"/>
    </inkml:context>
    <inkml:brush xml:id="br0">
      <inkml:brushProperty name="width" value="0.025" units="cm"/>
      <inkml:brushProperty name="height" value="0.025" units="cm"/>
    </inkml:brush>
  </inkml:definitions>
  <inkml:trace contextRef="#ctx0" brushRef="#br0">1 187 18193,'0'0'7538,"8"-11"-7100,18-21-209,2 2 1,2 0-1,0 3 1,41-30 0,-76 80 1585,-23 43-314,13-32-1094,-14 45 0,26-69-404,0-1 1,1 1 0,1-1 0,0 1 0,0 0 0,0 0 0,2 0 0,-1-1 0,4 19 0,-4-27-56,1 0 1,-1 1-1,1-1 0,-1 0 1,1 0-1,-1 0 1,1 0-1,0 0 1,0 0-1,-1 0 0,1 0 1,0 0-1,0 0 1,0 0-1,0-1 1,0 1-1,0 0 1,0-1-1,1 1 0,-1 0 1,0-1-1,0 0 1,0 1-1,3 0 1,-2-1-312,1 0 0,-1 0 0,1 1 0,-1-1 0,0-1 1,1 1-1,-1 0 0,0-1 0,1 1 0,-1-1 1,0 1-1,0-1 0,3-1 0,21-20-7426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41.961"/>
    </inkml:context>
    <inkml:brush xml:id="br0">
      <inkml:brushProperty name="width" value="0.025" units="cm"/>
      <inkml:brushProperty name="height" value="0.025" units="cm"/>
    </inkml:brush>
  </inkml:definitions>
  <inkml:trace contextRef="#ctx0" brushRef="#br0">1 0 6086,'0'0'12780,"2"4"-12268,10 11-346,0 1 1,1-2-1,0 0 0,29 23 0,73 45-44,-71-53 352,58 51 0,35 50 688,106 94-1006,60 11 85,-137-113-39,71 93 1639,-70-57-1770,311 239-469,-386-322 369,43 40 31,150 112 6,-261-211-197,-1 1 1,-1 1-1,0 1 0,-2 1 0,0 1 0,-1 1 0,21 32 0,-35-42-4604,-4-8-530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19.441"/>
    </inkml:context>
    <inkml:brush xml:id="br0">
      <inkml:brushProperty name="width" value="0.025" units="cm"/>
      <inkml:brushProperty name="height" value="0.025" units="cm"/>
    </inkml:brush>
  </inkml:definitions>
  <inkml:trace contextRef="#ctx0" brushRef="#br0">1 253 8040,'0'0'4655,"10"-3"-4100,111-41 945,-53 18-806,76-18 0,-73 30-623,1 3 0,89-2 0,148 12 114,-143 3 116,141-8 1313,-112-1-1308,252 23 0,-333-3-64,0-6-1,1-4 0,0-5 1,137-21-1,340-63 1456,-583 85-2117,15-3 2341,-23 1-614,-14 0-741,-52 1-2197,39 2-2674,-3-1-3057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39.129"/>
    </inkml:context>
    <inkml:brush xml:id="br0">
      <inkml:brushProperty name="width" value="0.025" units="cm"/>
      <inkml:brushProperty name="height" value="0.025" units="cm"/>
    </inkml:brush>
  </inkml:definitions>
  <inkml:trace contextRef="#ctx0" brushRef="#br0">18 0 2402,'0'0'8926,"-18"7"-7938,23-4-864,-1 1 0,1-1 0,0 0 1,0 0-1,0 0 0,0-1 0,0 1 1,1-1-1,-1-1 0,1 1 1,-1-1-1,12 2 0,77-2 625,-41-1-476,125 19-71,-111-9 263,84 1 0,-84-12-51,88 0 177,306 37 0,-256-9-255,395 0 0,-268-24-182,349-6 530,-433 0-449,225-16 417,-229-2-526,126-18 233,-189 13 896,-250 36-1203,41-5-3115,24-7-1939,4-11-4351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53.733"/>
    </inkml:context>
    <inkml:brush xml:id="br0">
      <inkml:brushProperty name="width" value="0.025" units="cm"/>
      <inkml:brushProperty name="height" value="0.025" units="cm"/>
    </inkml:brush>
  </inkml:definitions>
  <inkml:trace contextRef="#ctx0" brushRef="#br0">135 73 1185,'-8'3'3064,"-1"-1"-2439,-59 15 1983,19-12 5365,49-4-7926,0 0 0,0 0 0,0 0 0,0 0 0,0 0 0,0 0 0,0 0 0,1 0 0,-1 0 0,0-1 0,1 1 0,-1 0 0,1 0 0,-1 0 0,1-1 0,-1 1 1,1 0-1,-1 0 0,1-1 0,0 1 0,-1 0 0,1-1 0,0 1 0,0-1 0,-1 1 0,2 0 0,28 2 1204,38-20 392,-56 13-1558,40-7 282,0 2-1,1 2 1,106 1-1,6-1-231,4-8-37,621-34 237,108 81-159,-872-31-171,153 7 18,310 24 45,672 41 343,-215-99 112,-401-3-228,602-39 355,-1015 58 50,-146 10 330,-20 0-523,31 1-843,-1-1 0,1 1-1,0 0 1,-1 0 0,1 0-1,0 1 1,-1-1 0,-4 4-1,-6 1-3298,1-5-1608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9:37.124"/>
    </inkml:context>
    <inkml:brush xml:id="br0">
      <inkml:brushProperty name="width" value="0.025" units="cm"/>
      <inkml:brushProperty name="height" value="0.025" units="cm"/>
    </inkml:brush>
  </inkml:definitions>
  <inkml:trace contextRef="#ctx0" brushRef="#br0">0 113 4740,'0'0'-2754,"67"-61"2882,-31 35-128,5 0-512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03.560"/>
    </inkml:context>
    <inkml:brush xml:id="br0">
      <inkml:brushProperty name="width" value="0.025" units="cm"/>
      <inkml:brushProperty name="height" value="0.025" units="cm"/>
    </inkml:brush>
  </inkml:definitions>
  <inkml:trace contextRef="#ctx0" brushRef="#br0">65 354 8296,'0'0'1201,"-8"1"-96,-42 1 1852,50-2-2919,-1 0-1,1 0 0,0 0 0,0 0 0,0 1 0,-1-1 0,1 0 0,0-1 1,0 1-1,0 0 0,-1 0 0,1 0 0,0 0 0,0 0 0,0 0 0,-1 0 1,1 0-1,0 0 0,0 0 0,0 0 0,-1 0 0,1-1 0,0 1 0,0 0 1,0 0-1,0 0 0,0 0 0,-1-1 0,1 1 0,0 0 0,0 0 0,0 0 1,0-1-1,0 1 0,0 0 0,0 0 0,0 0 0,0-1 0,0 1 0,-1 0 1,1 0-1,0 0 0,0-1 0,0 1 0,1 0 0,-1 0 0,0 0 0,0-1 1,0 1-1,0 0 0,0 0 0,0 0 0,0-1 0,0 1 0,0 0 0,0 0 1,0 0-1,1-1 0,-1 1 0,0 0 0,0 0 0,0 0 0,0 0 0,1 0 0,-1-1 1,0 1-1,14-12 278,36-9 218,1 3 0,0 1 0,84-14 0,-85 20-401,159-29 14,2 10 1,0 9 0,250 8 0,-388 13-169,-26 0 133,-36 0 256,-12 0 330,-171-3-337,-246 27 1,-208 63-297,730-97-203,67-20 165,862-163 300,-1019 187-225,-36 4 125,-49 3 157,-489 70 140,312-31-288,20-10-187,223-29-165,0 0 0,1 1 0,-1-1 0,0 1 0,1 0 0,-8 4 0,11-6-51,0 0 0,1 1 1,-1-1-1,0 1 1,0-1-1,1 1 0,-1-1 1,0 1-1,1 0 0,-1-1 1,1 1-1,-1 0 1,1-1-1,-1 1 0,1 0 1,-1 0-1,1-1 1,0 1-1,-1 0 0,1 0 1,0 0-1,0-1 1,0 1-1,0 0 0,-1 0 1,1 0-1,0 0 1,1 0-1,-1-1 0,0 1 1,0 0-1,0 0 1,0 0-1,1 0 0,-1-1 1,0 1-1,1 0 1,-1 0-1,0 0 0,1-1 1,-1 1-1,1 0 0,0 0 1,12 5-4782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7.621"/>
    </inkml:context>
    <inkml:brush xml:id="br0">
      <inkml:brushProperty name="width" value="0.025" units="cm"/>
      <inkml:brushProperty name="height" value="0.025" units="cm"/>
    </inkml:brush>
  </inkml:definitions>
  <inkml:trace contextRef="#ctx0" brushRef="#br0">96 1 12300,'-8'4'1382,"-1"2"-984,-1 0 1,1 0-1,0 1 0,1 0 0,-13 13 0,19-18-318,0 0 0,0 0-1,1 0 1,-1 0 0,0 1-1,1-1 1,-1 0 0,1 1-1,0-1 1,0 1 0,0 0-1,0-1 1,0 1 0,0 0-1,1 0 1,0 0 0,-1-1-1,1 1 1,0 0 0,0 0-1,0 0 1,1 0 0,-1-1-1,1 1 1,0 0 0,0 0-1,-1-1 1,2 1 0,-1-1-1,0 1 1,0-1 0,3 4-1,0-2-38,1-1-1,-1 1 1,1-1-1,-1 0 1,1 0-1,0 0 1,0-1-1,1 0 0,-1 0 1,0 0-1,1-1 1,-1 0-1,1 0 1,-1 0-1,1 0 1,8-1-1,2 0 16,1 0-1,-1-1 1,0 0 0,25-7 0,-30 5-20,0 0 1,-1-1-1,1-1 1,-1 0-1,12-7 1,-20 10-13,1 1 0,0-1 0,-1 0 0,1 1 1,-1-1-1,0 0 0,1-1 0,-1 1 1,0 0-1,0-1 0,-1 1 0,1-1 1,0 1-1,-1-1 0,0 0 0,1 0 1,-1 1-1,0-1 0,-1 0 0,1 0 1,0 0-1,-1 0 0,1-6 0,-2 8 56,0 0 0,1 0 1,-1 0-1,0 0 0,0 0 0,0 0 0,1 1 0,-1-1 0,0 0 0,0 1 0,0-1 0,0 0 0,0 1 0,0 0 0,-1-1 0,1 1 0,0-1 0,0 1 0,0 0 0,0 0 0,0 0 1,-1 0-1,1 0 0,0 0 0,0 0 0,-2 0 0,-33 3 844,28 0-730,0-1 0,-1 1 0,1 1 0,1 0 0,-1 0 0,1 0 0,-1 1 1,-11 10-1,14-11-143,1 0 1,-1 0 0,1 0 0,0 0 0,1 1-1,-1-1 1,1 1 0,-1 0 0,2 0-1,-1 0 1,0 0 0,1 1 0,-3 9 0,5-14-74,0 0 0,0 0 1,0 0-1,0-1 0,0 1 1,0 0-1,0 0 1,0 0-1,0 0 0,1-1 1,-1 1-1,0 0 0,1 0 1,-1-1-1,0 1 0,1 0 1,-1 0-1,1-1 0,-1 1 1,1 0-1,-1-1 1,1 1-1,0-1 0,-1 1 1,1-1-1,0 1 0,-1-1 1,2 1-1,30 5-1509,-23-7 542,-1 0-1,0 0 0,0 0 1,1-1-1,-1-1 0,8-2 1,26-22-8391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07.125"/>
    </inkml:context>
    <inkml:brush xml:id="br0">
      <inkml:brushProperty name="width" value="0.025" units="cm"/>
      <inkml:brushProperty name="height" value="0.025" units="cm"/>
    </inkml:brush>
  </inkml:definitions>
  <inkml:trace contextRef="#ctx0" brushRef="#br0">0 72 5958,'0'0'6475,"2"-8"-5135,7-29-283,-9 36-1002,1 0 1,0-1-1,-1 1 0,1 0 1,0 0-1,0 0 0,0 0 0,0 0 1,0 0-1,0 0 0,0 1 1,0-1-1,0 0 0,0 0 1,0 1-1,1-1 0,-1 1 0,0-1 1,0 1-1,1-1 0,1 1 1,31-3-72,-24 3 91,48-4-3,0 3 0,0 2 0,104 16 0,-39-2 147,-1-5-1,192-10 1,-135-2-159,795 30 240,-301-3-72,-139 0-48,153 1 329,339-51 3,-278-22-288,-223 35-205,-104 5-11,212-11 40,678 68 0,-1133-32-96,260 14-1313,-361-33-2680,6-5-5147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15.469"/>
    </inkml:context>
    <inkml:brush xml:id="br0">
      <inkml:brushProperty name="width" value="0.025" units="cm"/>
      <inkml:brushProperty name="height" value="0.025" units="cm"/>
    </inkml:brush>
  </inkml:definitions>
  <inkml:trace contextRef="#ctx0" brushRef="#br0">1834 1 6983,'-129'26'1881,"-169"27"1950,249-48-3323,0-2 0,0-2 0,0-2 1,-57-9-1,69 4-478,1 1-1,-1 2 1,1 2 0,-1 1 0,1 2 0,-1 1-1,1 2 1,0 2 0,0 1 0,0 1 0,-48 21-1,40-10-42,0 2-1,2 2 1,0 1 0,2 2-1,1 3 1,2 0-1,0 3 1,-38 43-1,50-46 27,1 2 0,1 0 0,2 1 0,1 1 0,2 1 0,1 0 0,2 2 0,2 0 0,1 0 0,-11 64 0,19-83 8,2 1 0,0 0 0,1 0 0,1 0 0,1 0 1,5 35-1,-3-44-26,0 0 0,0 1 0,1-2 0,0 1 0,0 0 1,1-1-1,1 0 0,0 0 0,0-1 0,0 0 0,1 0 1,1 0-1,14 12 0,-2-6 5,0 0 0,1-2 0,0-1 0,1 0 0,0-2 0,1-1 0,0 0 1,0-2-1,34 6 0,28-1 49,108 2 0,-185-13-47,448 11 72,267 13-340,837-28-134,-307 8 391,-768 7 7,830-8 440,-1240-5-369,1-3 1,100-21 0,-142 19-5,-1-2 0,0-1 1,0-1-1,-1-2 0,-1-1 0,0-2 1,41-27-1,-64 37-35,0-1 0,0 0 0,0 0 0,-1-1 0,0 0 0,-1-1 0,0 1-1,0-1 1,0 0 0,-1 0 0,-1-1 0,7-18 0,-9 21 33,0-1-1,0 0 1,-1 0 0,0 0-1,-1 1 1,0-1-1,0 0 1,0 0 0,-1 0-1,0 0 1,-1 0 0,0 1-1,0-1 1,0 1-1,-1-1 1,0 1 0,-7-11-1,-18-21 208,-1 2 0,-2 1 0,-52-48 0,27 28-266,16 15-61,-3 2-1,-1 2 1,-2 2 0,-1 1 0,-1 3-1,-2 2 1,-2 2 0,0 2 0,-1 3-1,-84-23 1,0 11 186,-216-25-1,-147 17 890,373 33-681,-97-7 50,-1000-57 843,-1 91-3322,-460 148-4948,1684-166 7039,-406 50-3677,218-20-908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1:50.335"/>
    </inkml:context>
    <inkml:brush xml:id="br0">
      <inkml:brushProperty name="width" value="0.025" units="cm"/>
      <inkml:brushProperty name="height" value="0.025" units="cm"/>
    </inkml:brush>
  </inkml:definitions>
  <inkml:trace contextRef="#ctx0" brushRef="#br0">105 202 5349,'0'0'2664,"-8"-1"-2328,-24-6-69,31 7-147,0-1 0,0 1 0,0-1 0,0 1 0,0-1-1,0 1 1,0-1 0,0 1 0,0-1 0,0 0 0,0 0 0,0 1 0,1-1 0,-1 0-1,0 0 1,1 0 0,-1 0 0,0 0 0,1 0 0,-1-1 0,1 1-14,-1 0 0,1 1 0,0-1 1,-1 0-1,1 1 0,-1-1 0,1 0 1,0 1-1,-1-1 0,0 0 0,1 1 1,-1-1-1,1 1 0,-1-1 0,0 1 0,1 0 1,-1-1-1,0 1 0,1 0 0,-1-1 1,0 1-1,0 0 0,1 0 0,-1-1 1,-1 1-1,1 0-69,0-1 1,1 1-1,-1 0 0,0 0 1,0-1-1,0 1 1,0 0-1,0 0 1,0 0-1,0 0 0,0 0 1,0 0-1,0 0 1,0 1-1,1-1 0,-1 0 1,0 0-1,0 1 1,0-1-1,0 1 0,0-1 1,1 0-1,-1 1 1,0 0-1,0-1 0,1 1 1,-1-1-1,0 1 1,1 0-1,-1-1 1,1 1-1,-1 0 0,1 0 1,-1 0-1,1-1 1,-1 1-1,1 0 0,0 0 1,-1 0-1,1 0 1,0 0-1,0 0 0,0 0 1,0 1-1,0 0-41,1 0 0,-1-1-1,1 1 1,0 0 0,-1-1-1,1 1 1,0-1 0,0 1 0,0-1-1,1 1 1,-1-1 0,0 0-1,0 1 1,1-1 0,-1 0-1,0 0 1,1 0 0,0 0-1,-1 0 1,1-1 0,-1 1 0,1 0-1,3 0 1,21 4 64,1-2 0,0 0 0,-1-2 0,33-2 0,54 3 30,145 37 18,74 6-62,484-40 600,704-84 849,-687-7-1457,314-17 15,-945 98-49,323-22 3,-498 22 28,-27 5-35,0 0 0,0 0 1,-1 0-1,1 0 0,0 0 1,0 0-1,0 0 0,0 0 1,0 0-1,0-1 0,-1 1 1,1 0-1,0 0 0,0 0 1,0 0-1,0 0 0,0 0 1,0 0-1,0 0 1,0 0-1,-1 0 0,1 0 1,0 0-1,0-1 0,0 1 1,0 0-1,0 0 0,0 0 1,0 0-1,0 0 0,0 0 1,0 0-1,0-1 0,0 1 1,0 0-1,0 0 0,0 0 1,0 0-1,0 0 0,0 0 1,0-1-1,0 1 1,0 0-1,0 0 0,0 0 1,0 0-1,0 0 0,0 0 1,0 0-1,0-1 0,0 1 1,0 0-1,0 0 0,0 0 1,1 0-1,-1 0 0,0 0 1,0 0-1,0 0 0,0 0 1,0 0-1,0-1 0,0 1 1,0 0-1,0 0 1,1 0-1,-1 0 0,0 0 1,-46-7-28,-629 24 85,0 37-94,-409 18-125,-602-69-1846,1102-21 2042,73 0 52,45 9-87,695 23-1484,-86-12 1476,1122 50 881,918 79-958,-1130-118 93,853 25 277,-344-4-73,-1242-31-18,769 36 80,339 1-222,-384-111 168,-731 43-189,814-93 316,-814 102-43,-843 34 208,-362-17-417,-1050 5-163,1166 17-322,-582-5-587,1064-33 1020,-362-69 0,643 85-50,-39-12-93,90 9-2473,126-1-2077,-44-1 993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1:50.679"/>
    </inkml:context>
    <inkml:brush xml:id="br0">
      <inkml:brushProperty name="width" value="0.025" units="cm"/>
      <inkml:brushProperty name="height" value="0.025" units="cm"/>
    </inkml:brush>
  </inkml:definitions>
  <inkml:trace contextRef="#ctx0" brushRef="#br0">0 140 5125,'1628'-63'7600,"809"0"-5780,-2319 60-1829,525-6-300,-222 7-4779,-383 2 882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18.822"/>
    </inkml:context>
    <inkml:brush xml:id="br0">
      <inkml:brushProperty name="width" value="0.025" units="cm"/>
      <inkml:brushProperty name="height" value="0.025" units="cm"/>
    </inkml:brush>
  </inkml:definitions>
  <inkml:trace contextRef="#ctx0" brushRef="#br0">50 115 1537,'13'-98'24690,"-18"129"-24053,-2-1-1,-11 31 0,10-37-371,1 0 1,2 1-1,0-1 0,-2 31 1,7-52-227,0 1 0,-1 0 0,2-1 0,-1 1 0,0 0 0,1-1 0,-1 1 0,1-1 0,0 1 0,0-1 0,3 6 0,-3-8-25,0 0 0,1 0 0,-1 0 0,0 0 1,1 0-1,-1 0 0,1 0 0,-1 0 0,1-1 0,-1 1 1,1-1-1,0 1 0,-1-1 0,1 1 0,0-1 0,-1 0 1,1 0-1,0 0 0,-1 0 0,1 0 0,0 0 0,-1 0 1,1-1-1,0 1 0,-1-1 0,1 1 0,2-2 0,4-1 84,0 0-1,0-1 1,0 0-1,0 0 0,-1-1 1,1 0-1,-1 0 1,0-1-1,-1 0 1,10-11-1,5-6 112,29-45 0,-40 54-137,0-1 0,-1 0 0,-1-1 0,0 0 0,-1-1 0,-1 1 0,0-1 0,-2-1 0,6-32 0,-27 72-40,6-1-20,2 0 0,1 0 0,0 1 0,1 0 0,2 0 0,0 1 0,2 0-1,-2 39 1,5-59 1,0 0 0,0 1 0,1-1 0,-1 0 0,1 1 0,0-1 0,0 0 0,0 0 0,0 1 0,1-1-1,-1 0 1,1 0 0,0-1 0,0 1 0,0 0 0,0-1 0,0 1 0,0-1 0,1 1 0,-1-1 0,1 0 0,0 0 0,0 0 0,0-1-1,0 1 1,0-1 0,0 1 0,0-1 0,0 0 0,1 0 0,3 0 0,8 2-748,-1-1-1,1-1 1,0 0 0,-1-1-1,30-4 1,-27 0-4758,-5-4-4015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19.846"/>
    </inkml:context>
    <inkml:brush xml:id="br0">
      <inkml:brushProperty name="width" value="0.025" units="cm"/>
      <inkml:brushProperty name="height" value="0.025" units="cm"/>
    </inkml:brush>
  </inkml:definitions>
  <inkml:trace contextRef="#ctx0" brushRef="#br0">87 0 14125,'0'0'9919,"-10"12"-9294,5-6-492,-1 1 20,0 0 0,1 0 0,0 1 0,0-1 0,1 1-1,0 0 1,1 0 0,-1 0 0,2 1 0,-3 8 0,-3 20 512,2 0 1,2 0-1,1 0 1,2 0-1,4 48 1,-2-80-663,0 0 0,1 0-1,-1 0 1,1 0 0,0 0 0,0 0 0,1 0 0,-1-1 0,1 0-1,0 1 1,0-1 0,1 0 0,-1 0 0,1 0 0,0-1 0,0 1-1,0-1 1,0 0 0,1 0 0,-1-1 0,1 1 0,0-1 0,0 0-1,0 0 1,0-1 0,10 3 0,-6-3-373,0 1 1,0-1-1,0 0 0,0-1 1,1 0-1,13-2 0,-15 1-577,0-1 0,-1 0-1,1 0 1,-1-1-1,1 1 1,-1-2 0,11-5-1,18-17-7812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218"/>
    </inkml:context>
    <inkml:brush xml:id="br0">
      <inkml:brushProperty name="width" value="0.025" units="cm"/>
      <inkml:brushProperty name="height" value="0.025" units="cm"/>
    </inkml:brush>
  </inkml:definitions>
  <inkml:trace contextRef="#ctx0" brushRef="#br0">203 0 13196,'0'0'13560,"-4"14"-12599,-3 8-637,-1 0 0,-1-1-1,-2 0 1,1 0 0,-20 25 0,6-11 13,15-20-325,-1-1-1,0 0 0,-1-1 1,0 0-1,-1 0 0,-19 15 0,27-34-6369,2-32-1603,2 35 6532,0-34-11105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545"/>
    </inkml:context>
    <inkml:brush xml:id="br0">
      <inkml:brushProperty name="width" value="0.025" units="cm"/>
      <inkml:brushProperty name="height" value="0.025" units="cm"/>
    </inkml:brush>
  </inkml:definitions>
  <inkml:trace contextRef="#ctx0" brushRef="#br0">1 0 18257,'0'0'5798,"16"64"-4357,-3-38-192,7 1-512,5-3-449,9-1-192,0-5-608,-1-5-2051,-1-4-1536,-6-5-2756</inkml:trace>
  <inkml:trace contextRef="#ctx0" brushRef="#br0" timeOffset="1">369 193 18770,'0'0'7751,"-15"61"-6790,15-43-737,0 0-160,4-2-352,7-2-1378,3-5-896,-1-7-1474,0-2-2850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946"/>
    </inkml:context>
    <inkml:brush xml:id="br0">
      <inkml:brushProperty name="width" value="0.025" units="cm"/>
      <inkml:brushProperty name="height" value="0.025" units="cm"/>
    </inkml:brush>
  </inkml:definitions>
  <inkml:trace contextRef="#ctx0" brushRef="#br0">3 36 9705,'0'0'10858,"-1"10"-8989,1-9-1858,-1 7 408,0-1 1,1 1 0,0 0 0,1 0-1,2 14 1,-2-19-359,-1-1-1,1 0 1,0 0 0,-1 0 0,1 0-1,0 0 1,1 0 0,-1 0 0,0 0-1,0 0 1,1 0 0,-1 0-1,1-1 1,0 1 0,0-1 0,-1 1-1,1-1 1,0 0 0,0 0-1,0 0 1,0 0 0,0 0 0,0 0-1,1 0 1,-1-1 0,0 1 0,0-1-1,1 1 1,3-1 0,2 0-139,-1-1 1,0 0 0,1 0-1,-1-1 1,0 0 0,0 0-1,0-1 1,0 0 0,0 0-1,-1 0 1,1-1 0,-1 0-1,0 0 1,0-1 0,6-6-1,1-1-840,-1 0 0,0-1-1,-1 0 1,-1-1-1,14-23 1,-23 36 1513,-1 5-63,-3 16 392,-10 28 666,12-45-1615,-18 44 2127,3 1-1,-13 63 1,25-89-4055,1 1 0,1 26 0,2-46-3337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1.536"/>
    </inkml:context>
    <inkml:brush xml:id="br0">
      <inkml:brushProperty name="width" value="0.025" units="cm"/>
      <inkml:brushProperty name="height" value="0.025" units="cm"/>
    </inkml:brush>
  </inkml:definitions>
  <inkml:trace contextRef="#ctx0" brushRef="#br0">48 0 15246,'0'0'860,"4"8"640,46 74 2159,-39-68-3274,-1 0 1,-1 0 0,0 1 0,-1 0-1,-1 1 1,0 0 0,-1 0 0,-1 0 0,5 23-1,-9-27-212,-1 1-1,0-1 0,-1 1 1,0-1-1,-1 1 0,0-1 1,-1 0-1,0 0 0,-1 0 1,-1 0-1,-8 16 0,9-19-256,-2-1-1,1 0 1,-1 0-1,0-1 1,0 0-1,-13 11 0,13-13-412,0 0-1,0-1 0,-1 0 0,1-1 0,-1 1 1,0-1-1,0-1 0,0 1 0,-9 1 0,-7-2-4658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4.907"/>
    </inkml:context>
    <inkml:brush xml:id="br0">
      <inkml:brushProperty name="width" value="0.025" units="cm"/>
      <inkml:brushProperty name="height" value="0.025" units="cm"/>
    </inkml:brush>
  </inkml:definitions>
  <inkml:trace contextRef="#ctx0" brushRef="#br0">82 1384 6374,'0'0'1772,"-9"2"892,-2 0-1453,-24 6 1327,8-8 4780,33-13-6277,65-115 1587,144-273-67,-142 242-2746,-7-2-1,66-249 1,-129 398-190,0 0 0,1 0 0,1 0 0,7-15 0,3 6-4049,4 1-5142,-12 13 699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2.395"/>
    </inkml:context>
    <inkml:brush xml:id="br0">
      <inkml:brushProperty name="width" value="0.025" units="cm"/>
      <inkml:brushProperty name="height" value="0.025" units="cm"/>
    </inkml:brush>
  </inkml:definitions>
  <inkml:trace contextRef="#ctx0" brushRef="#br0">0 12 12460,'0'0'11205,"15"-2"-10073,221-8 1841,-69 13-4467,-120 3-793,-45-6 1942,0 0 0,0 0 1,0 1-1,0-1 0,-1 1 1,1 0-1,0-1 0,0 1 0,-1 0 1,1 0-1,-1 0 0,1 0 0,-1 1 1,1-1-1,-1 0 0,0 0 1,1 1-1,-1-1 0,0 1 0,0-1 1,2 4-1,-5 3-4476,-8-2-3080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2.751"/>
    </inkml:context>
    <inkml:brush xml:id="br0">
      <inkml:brushProperty name="width" value="0.025" units="cm"/>
      <inkml:brushProperty name="height" value="0.025" units="cm"/>
    </inkml:brush>
  </inkml:definitions>
  <inkml:trace contextRef="#ctx0" brushRef="#br0">1 1 13549,'0'0'6086,"51"15"-4197,-6-14 1,8-1-448,3 0-642,1 0-447,-3 0-289,-4 0-1153,-11 0-2691,-8 0-3267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3.902"/>
    </inkml:context>
    <inkml:brush xml:id="br0">
      <inkml:brushProperty name="width" value="0.025" units="cm"/>
      <inkml:brushProperty name="height" value="0.025" units="cm"/>
    </inkml:brush>
  </inkml:definitions>
  <inkml:trace contextRef="#ctx0" brushRef="#br0">3 18 9961,'0'0'17628,"0"13"-17361,-1 10-177,0 3 86,1 0 0,5 40 1,-5-65-156,0 0 1,0 0-1,0 1 0,0-1 1,0 0-1,1 0 0,-1 0 0,0 1 1,1-1-1,-1 0 0,1 0 1,0 0-1,-1 0 0,1 0 1,0 0-1,0 0 0,-1 0 1,1 0-1,0-1 0,0 1 0,0 0 1,0 0-1,0-1 0,0 1 1,0-1-1,0 1 0,0-1 1,1 1-1,-1-1 0,2 1 1,0-1 38,0-1 0,0 1 1,0-1-1,0 1 1,0-1-1,-1 0 0,1 0 1,0 0-1,0-1 1,-1 1-1,1-1 1,2-1-1,9-7 99,-1-1 0,0 0 0,14-17 0,-9 8 36,-2-2 0,-1 1-1,22-41 1,-39 127 238,0-58-417,2 0 1,-1 0-1,0 0 1,1-1-1,1 1 1,1 14-1,-2-20-9,0-1 1,1 1-1,-1 0 0,0 0 0,1 0 0,-1-1 0,1 1 1,-1 0-1,1 0 0,-1-1 0,1 1 0,0 0 1,-1-1-1,1 1 0,0-1 0,0 1 0,-1-1 0,1 1 1,0-1-1,0 1 0,0-1 0,-1 0 0,2 1 1,1-1 13,-1 0 1,0 0 0,1 0 0,-1 0 0,1-1-1,-1 1 1,1-1 0,-1 1 0,0-1 0,0 0-1,1 0 1,3-2 0,10-6 38,-1-1 1,0-1-1,0 0 1,21-22-1,34-24 65,-70 57-127,0 0 0,1-1 0,-1 1-1,1 0 1,-1 0 0,1 0 0,-1-1 0,1 1 0,-1 0 0,1 0 0,-1 0-1,1 0 1,-1 0 0,1 0 0,-1 0 0,1 0 0,-1 0 0,1 1 0,-1-1-1,1 0 1,-1 0 0,1 0 0,-1 0 0,1 1 0,-1-1 0,0 0 0,1 1-1,-1-1 1,1 0 0,-1 0 0,0 1 0,1-1 0,-1 1 0,0-1 0,0 0-1,1 1 1,-1-1 0,0 1 0,0-1 0,1 1 0,-1-1 0,0 1 0,0-1-1,0 1 1,0-1 0,0 1 0,0-1 0,0 1 0,0-1 0,0 1 0,0-1-1,0 1 1,0-1 0,0 1 0,0 0 0,0 40-157,-1-33 149,-7 82 138,8-89-244,0-1-1,0 1 1,1 0 0,-1-1 0,0 1 0,1 0-1,-1-1 1,0 1 0,1 0 0,-1-1 0,1 1 0,-1-1-1,1 1 1,-1 0 0,1-1 0,0 0 0,-1 1-1,1-1 1,-1 1 0,1-1 0,0 0 0,-1 1-1,1-1 1,0 0 0,0 0 0,-1 0 0,1 1-1,0-1 1,0 0 0,-1 0 0,2 0 0,26-2-7014,-16-5-952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4.417"/>
    </inkml:context>
    <inkml:brush xml:id="br0">
      <inkml:brushProperty name="width" value="0.025" units="cm"/>
      <inkml:brushProperty name="height" value="0.025" units="cm"/>
    </inkml:brush>
  </inkml:definitions>
  <inkml:trace contextRef="#ctx0" brushRef="#br0">41 0 21492,'0'0'7036,"-3"12"-6801,-4 17-92,-1-5 112,1 1 1,2 1-1,1-1 1,-2 31-1,6-56-243,1 1-1,-1 0 1,1 0 0,-1-1-1,1 1 1,-1 0-1,1-1 1,-1 1 0,1-1-1,0 1 1,-1-1-1,1 1 1,0-1 0,0 1-1,-1-1 1,1 1-1,0-1 1,0 0-1,-1 0 1,1 1 0,0-1-1,0 0 1,0 0-1,0 0 1,-1 0 0,1 0-1,0 0 1,0 0-1,0 0 1,0 0 0,0 0-1,-1-1 1,1 1-1,0 0 1,0-1 0,1 0-1,35-12 356,-19 1-292,0-2 0,-1 0 1,17-18-1,16-15-35,-49 46-41,-1 1 0,0 0 0,0 0 0,0 0 0,0-1 0,1 1 0,-1 0 0,0 0 0,0 0 0,0-1-1,1 1 1,-1 0 0,0 0 0,0 0 0,1 0 0,-1 0 0,0 0 0,1 0 0,-1 0 0,0-1 0,0 1 0,1 0 0,-1 0 0,0 0-1,0 0 1,1 0 0,-1 0 0,0 1 0,1-1 0,-1 0 0,0 0 0,0 0 0,1 0 0,-1 0 0,0 0 0,0 0 0,1 1-1,-1-1 1,0 0 0,0 0 0,1 1 0,2 15 31,-9 36 108,3-31-101,3-20-29,1-1 0,-1 1 0,0-1 0,1 1-1,-1-1 1,0 1 0,1-1 0,-1 0 0,1 1-1,-1-1 1,1 0 0,-1 1 0,1-1-1,-1 0 1,1 1 0,-1-1 0,1 0 0,0 0-1,-1 0 1,1 1 0,-1-1 0,1 0 0,0 0-1,-1 0 1,1 0 0,-1 0 0,1 0 0,0 0-1,-1 0 1,1 0 0,-1-1 0,1 1-1,-1 0 1,1 0 0,0 0 0,-1-1 0,1 1-1,25-9 290,8-15-122,-29 20-185,0-1 0,1 1 0,-1 0 0,1 1 0,0-1 0,0 1-1,0 0 1,1 1 0,-1-1 0,10-1 0,-15 5-5,0-1 0,0 1-1,0 0 1,0 0 0,0 0 0,0-1-1,0 1 1,-1 0 0,1 0 0,0 0-1,-1 0 1,1 1 0,0-1 0,-1 0-1,1 0 1,-1 0 0,0 0 0,1 0 0,-1 1-1,0-1 1,0 0 0,0 0 0,0 1-1,0-1 1,0 0 0,0 0 0,0 0-1,-1 2 1,-1 48 101,1-44-98,2 11-1191,4-27-7155,-3-9 1172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4.760"/>
    </inkml:context>
    <inkml:brush xml:id="br0">
      <inkml:brushProperty name="width" value="0.025" units="cm"/>
      <inkml:brushProperty name="height" value="0.025" units="cm"/>
    </inkml:brush>
  </inkml:definitions>
  <inkml:trace contextRef="#ctx0" brushRef="#br0">0 1 19154,'0'0'8680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084"/>
    </inkml:context>
    <inkml:brush xml:id="br0">
      <inkml:brushProperty name="width" value="0.025" units="cm"/>
      <inkml:brushProperty name="height" value="0.025" units="cm"/>
    </inkml:brush>
  </inkml:definitions>
  <inkml:trace contextRef="#ctx0" brushRef="#br0">179 44 9801,'26'-16'5987,"-23"15"-4958,1-1 0,-1 0-1,1 0 1,-1-1-1,0 1 1,0-1 0,5-4-1,-17 4 4763,-34 1-5309,28 2-413,-1 0 1,0 1-1,0 1 0,0 0 0,-28 9 1,41-10-70,-1 0 0,1 0 0,0 1 0,-1 0 1,1 0-1,0 0 0,0 0 0,0 0 0,0 0 1,1 1-1,-1-1 0,0 1 0,1 0 0,0 0 0,0 0 1,0 0-1,0 0 0,0 0 0,1 1 0,-1-1 1,1 1-1,0-1 0,0 1 0,0-1 0,0 1 1,1-1-1,0 1 0,-1 0 0,1 0 0,0-1 1,1 5-1,0-6-3,0 0 1,-1 1 0,1-1-1,0 0 1,1 0 0,-1 0 0,0 0-1,0 0 1,1 0 0,-1 0-1,1 0 1,0 0 0,0-1-1,-1 1 1,5 2 0,39 25 3,-17-12-35,-22-13-20,0 1-1,0 0 0,0 1 0,-1-1 0,0 1 1,0 0-1,0 0 0,-1 1 0,0-1 1,6 14-1,-9-16 45,0 0-1,0 0 1,0 0 0,0 1 0,0-1 0,-1 0-1,0 0 1,0 1 0,0-1 0,0 0 0,-1 1-1,0-1 1,1 0 0,-2 0 0,1 1 0,0-1-1,-1 0 1,0 0 0,0-1 0,-4 7 0,5-9 18,0 1 0,0-1 0,0 0 0,1 1 0,-1-1 0,0 1 0,1-1 0,-1 1 0,1-1 0,-1 1 0,1-1 0,0 1 0,0 3 0,0-5-2,0 1 0,0-1 0,0 1 1,1-1-1,-1 1 0,0-1 0,0 1 0,1 0 0,-1-1 0,0 0 0,1 1 0,-1-1 0,1 1 0,-1-1 0,1 1 0,-1-1 0,1 0 0,-1 1 1,1-1-1,-1 0 0,1 1 0,-1-1 0,1 0 0,0 0 0,6 1 31,-1 0 0,0 0 1,1-1-1,-1 0 0,11-1 1,5-1-57,63 2-2175,-28 0-7708,-41 0 1728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520"/>
    </inkml:context>
    <inkml:brush xml:id="br0">
      <inkml:brushProperty name="width" value="0.025" units="cm"/>
      <inkml:brushProperty name="height" value="0.025" units="cm"/>
    </inkml:brush>
  </inkml:definitions>
  <inkml:trace contextRef="#ctx0" brushRef="#br0">60 1 13869,'0'0'9300,"-9"6"-8654,6-5-546,-1 1 1,1 1 0,0-1 0,0 0 0,0 1 0,0 0 0,0-1-1,0 1 1,0 0 0,1 1 0,0-1 0,0 0 0,0 1 0,0-1-1,0 1 1,1 0 0,-1-1 0,1 1 0,0 0 0,0 0 0,1 0-1,-1 0 1,1 0 0,0 0 0,0 0 0,0 0 0,1 6 0,-1-8-49,1-1 1,-1 1 0,1-1 0,-1 1 0,1-1 0,0 1 0,0-1 0,-1 1 0,1-1-1,0 0 1,0 1 0,0-1 0,1 0 0,-1 0 0,0 0 0,0 0 0,1 0 0,-1 0-1,0 0 1,1 0 0,-1-1 0,3 2 0,1-1 31,-1 1 0,1-1 0,0 0 0,0-1 0,0 1 0,0-1 0,8 0 0,-3-1-72,1 0 0,-1 0-1,1-1 1,-1-1-1,0 0 1,17-7-1,-21 7-673,0 0 0,-1-1 0,1 1 0,-1-2-1,0 1 1,0 0 0,5-7 0,-8 8-428,0 0-1,0 0 1,0 1 0,-1-1-1,1 0 1,-1 0 0,0 0-1,0 0 1,0-1 0,0-3-1,0-6-8560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845"/>
    </inkml:context>
    <inkml:brush xml:id="br0">
      <inkml:brushProperty name="width" value="0.025" units="cm"/>
      <inkml:brushProperty name="height" value="0.025" units="cm"/>
    </inkml:brush>
  </inkml:definitions>
  <inkml:trace contextRef="#ctx0" brushRef="#br0">55 0 5349,'0'0'17451,"0"8"-16591,-5 30 628,-16 67 0,12-69-1818,2-1-1,1 1 1,-1 41 0,7-75-12,2 4-2527,3-4-1997,4-2-4236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7.579"/>
    </inkml:context>
    <inkml:brush xml:id="br0">
      <inkml:brushProperty name="width" value="0.025" units="cm"/>
      <inkml:brushProperty name="height" value="0.025" units="cm"/>
    </inkml:brush>
  </inkml:definitions>
  <inkml:trace contextRef="#ctx0" brushRef="#br0">184 1 13741,'0'0'10383,"-2"9"-9022,-15 32-122,-1-1 0,-2 0 0,-38 54 0,-5 10 313,63-104-1591,0 0 1,0 0-1,0 0 1,0 0-1,0 0 1,0 0-1,0 0 1,0-1-1,0 1 1,0 0-1,0 0 1,0 0-1,0 0 1,0 0-1,0 0 0,0 0 1,0 0-1,0 0 1,0 0-1,0 0 1,0 0-1,-1 0 1,1 0-1,0-1 1,0 1-1,0 0 1,0 0-1,0 0 1,0 0-1,0 0 1,0 0-1,0 0 1,0 0-1,-1 0 0,1 0 1,0 0-1,0 0 1,0 0-1,0 0 1,0 0-1,0 0 1,0 0-1,0 0 1,0 0-1,0 0 1,0 1-1,-1-1 1,1 0-1,0 0 1,0 0-1,0 0 0,0 0 1,0 0-1,0 0 1,0 0-1,0 0 1,0 0-1,0 0 1,0 0-1,0 1 1,-2-17-3038,2-35-5693,1 29 2598,-1-4-5200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7.967"/>
    </inkml:context>
    <inkml:brush xml:id="br0">
      <inkml:brushProperty name="width" value="0.025" units="cm"/>
      <inkml:brushProperty name="height" value="0.025" units="cm"/>
    </inkml:brush>
  </inkml:definitions>
  <inkml:trace contextRef="#ctx0" brushRef="#br0">0 0 12011,'0'0'16053,"6"3"-14980,23 16-327,0 1 0,-2 1 1,48 47-1,-26-16-3244,-2-1-4534,-35-39 2009,-1-7-2168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5.249"/>
    </inkml:context>
    <inkml:brush xml:id="br0">
      <inkml:brushProperty name="width" value="0.025" units="cm"/>
      <inkml:brushProperty name="height" value="0.025" units="cm"/>
    </inkml:brush>
  </inkml:definitions>
  <inkml:trace contextRef="#ctx0" brushRef="#br0">32 6 11531,'0'0'8648,"-7"-3"-8669,-13 0-39,20 3 60,0 1 0,0-1 1,-1 0-1,1 0 1,0 0-1,0 0 0,0 0 1,-1 0-1,1 0 1,0 1-1,0-1 0,0 0 1,-1 0-1,1 0 1,0 1-1,0-1 1,0 0-1,0 0 0,-1 0 1,1 1-1,0-1 1,0 0-1,0 0 0,0 1 1,0-1-1,0 0 1,0 0-1,0 1 0,0-1 1,0 0-1,0 0 1,0 1-1,0-1 0,0 0 1,0 1-1,0-1 1,19 38 275,-2-10 37,365 621 2512,-325-566-2501,5-3 0,2-2-1,4-4 1,3-2 0,117 90-1,-136-126-189,36 29-46,-78-57-84,-2 0 0,1 0 1,-1 1-1,0 0 0,0 1 0,8 14 0,-8 0-536,-11-18-3714,-8-6-1738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8.292"/>
    </inkml:context>
    <inkml:brush xml:id="br0">
      <inkml:brushProperty name="width" value="0.025" units="cm"/>
      <inkml:brushProperty name="height" value="0.025" units="cm"/>
    </inkml:brush>
  </inkml:definitions>
  <inkml:trace contextRef="#ctx0" brushRef="#br0">0 0 16271,'0'0'10442,"22"69"-9321,-18-45-480,-4-2-385,2 1-160,-2-4-64,4-4-288,0-3-1377,0-5-1154,3-6-1601,1-1-3524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8.630"/>
    </inkml:context>
    <inkml:brush xml:id="br0">
      <inkml:brushProperty name="width" value="0.025" units="cm"/>
      <inkml:brushProperty name="height" value="0.025" units="cm"/>
    </inkml:brush>
  </inkml:definitions>
  <inkml:trace contextRef="#ctx0" brushRef="#br0">13 1 19122,'0'0'9033,"-13"68"-7752,19-47-544,8 1-481,-1-2-192,6-3-32,-1-4 0,0-4-320,-3-3-513,3-4-961,-2-2-576,2 0-641,-1-11-1121,1-9-2562</inkml:trace>
  <inkml:trace contextRef="#ctx0" brushRef="#br0" timeOffset="1">277 35 16848,'0'0'1826,"-34"55"832,17-22-640,4 7-128,-2 1 128,4 0-513,1-3-736,3-5-513,7-5-192,0-6 0,0-7-672,0-8-1891,8-7-1697,1 0-2402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9.113"/>
    </inkml:context>
    <inkml:brush xml:id="br0">
      <inkml:brushProperty name="width" value="0.025" units="cm"/>
      <inkml:brushProperty name="height" value="0.025" units="cm"/>
    </inkml:brush>
  </inkml:definitions>
  <inkml:trace contextRef="#ctx0" brushRef="#br0">1 12 17136,'0'0'10650,"14"1"-9694,47 2-463,125 3-244,-153-6-807,0-2 0,0-2 0,53-11 0,-105 52 681,11-18 135,1 0 0,1 0-1,0 1 1,1 0-1,2 0 1,0 1 0,-1 23-1,4 13 234,8 74 0,-7-125-412,0 0 0,-1 0 0,0 0-1,0 0 1,-1-1 0,0 1 0,0 0 0,0 0 0,0 0-1,-1-1 1,0 1 0,0-1 0,-1 1 0,-4 6 0,1-5 37,1 0 1,-1-1-1,-1 0 1,1 0 0,-1 0-1,0-1 1,-1 0 0,1-1-1,-10 5 1,1 0-117,0-2 0,-1 0 0,0-1 0,0-1 0,0-1 0,0 0 0,-1-1 0,1-1 0,-1 0 0,-20-2 0,36 0-188,0 0 0,-1 0-1,1 0 1,0-1 0,0 1 0,-1-1 0,1 1 0,0-1-1,0 0 1,0 0 0,0 0 0,0 0 0,0 0 0,0-1-1,0 1 1,0-1 0,1 1 0,-1-1 0,0 1-1,1-1 1,-1 0 0,1 0 0,0 0 0,0 0 0,0 0-1,0 0 1,-1-3 0,-6-17-7227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7.194"/>
    </inkml:context>
    <inkml:brush xml:id="br0">
      <inkml:brushProperty name="width" value="0.025" units="cm"/>
      <inkml:brushProperty name="height" value="0.025" units="cm"/>
    </inkml:brush>
  </inkml:definitions>
  <inkml:trace contextRef="#ctx0" brushRef="#br0">0 1 17200,'0'0'6150,"8"72"-4612,-8-27-642,0 5-511,0 8-289,0-1-64,0-3-96,0-8-513,3-2-159,0-7-289,-3-11-801,0-8-1153,0-11-1121,-8-7-1537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7.662"/>
    </inkml:context>
    <inkml:brush xml:id="br0">
      <inkml:brushProperty name="width" value="0.025" units="cm"/>
      <inkml:brushProperty name="height" value="0.025" units="cm"/>
    </inkml:brush>
  </inkml:definitions>
  <inkml:trace contextRef="#ctx0" brushRef="#br0">44 273 8840,'-6'-11'5221,"3"5"-4874,-3-5 757,0-1 1,1 0-1,0 0 1,-4-18-1,8 26-889,0 1-1,0-1 1,1 0-1,0 1 1,0-1-1,0 0 1,0 1 0,0-1-1,0 0 1,1 1-1,0-1 1,0 1-1,0-1 1,0 1 0,1-1-1,-1 1 1,1 0-1,0-1 1,0 1-1,0 0 1,0 0 0,0 0-1,4-3 1,7-4 6,0 1 0,0 0 1,1 1-1,0 1 1,0 0-1,1 1 0,0 0 1,0 1-1,21-4 1,-4 3-174,0 1 0,0 2 1,49 0-1,-76 3-43,-1 0-1,1 0 0,-1 1 0,1-1 0,-1 1 0,1 0 1,-1 1-1,1-1 0,-1 1 0,0-1 0,0 1 1,1 1-1,-1-1 0,-1 0 0,1 1 0,0 0 1,-1 0-1,5 5 0,-5-5 52,-1 1 1,0 0-1,0 0 0,0 0 1,-1 0-1,1 0 0,-1 1 1,0-1-1,0 0 0,0 1 1,-1-1-1,0 1 0,0-1 1,0 1-1,0-1 0,0 1 1,-1-1-1,0 0 0,-2 6 1,-2 4 267,-1 0 1,0-1-1,-1 0 1,-1 0-1,0-1 1,-1 0-1,0 0 1,-1-1 0,0 0-1,-19 16 1,-11 12 178,73-35-2115,-22-4 1350,1 0-1,-1 1 1,1 0 0,-1 1 0,1 1 0,-1-1 0,0 2-1,20 8 1,-27-10 178,1 1 0,-1 0 0,1 0 0,-1 0 0,0 1 0,0-1 1,0 1-1,-1 0 0,1 0 0,-1 1 0,0-1 0,0 1 0,-1-1 0,1 1 0,-1 0 0,0 0 0,0 0 0,-1 0 0,1 0 0,-1 0 0,0 8 0,0-3 211,-1-1-1,0 0 1,-1 1-1,0-1 1,-1 1-1,0-1 1,0 0-1,-1 0 1,0 0-1,-1 0 1,0-1-1,0 1 1,-1-1-1,0 0 1,0 0-1,-1-1 1,0 1-1,-1-1 1,1 0-1,-1-1 1,0 0-1,-15 10 1,11-9 34,1 0 1,-1-1-1,-1 0 1,1 0 0,-1-2-1,1 1 1,-2-1 0,1-1-1,0 0 1,0-1 0,-1 0-1,0-1 1,1-1-1,-1 1 1,1-2 0,-1 0-1,-13-3 1,15 0-333,0 0-1,1-1 1,-1 0-1,1 0 1,1-1-1,-1 0 1,1-1 0,0 0-1,1-1 1,-1 0-1,1 0 1,1-1 0,0 0-1,0 0 1,1 0-1,0-1 1,-5-12-1,10 22 6,1-1-1,0 1 1,0-1-1,0 1 0,0-1 1,0 1-1,0-1 0,0 1 1,0-1-1,0 1 0,0-1 1,0 1-1,0-1 1,0 1-1,0-1 0,0 1 1,0-1-1,1 1 0,-1-1 1,0 1-1,0-1 1,1 1-1,-1-1 0,0 1 1,1 0-1,-1-1 0,0 1 1,1 0-1,-1-1 1,0 1-1,1 0 0,-1-1 1,1 1-1,-1 0 0,1 0 1,-1-1-1,1 1 0,-1 0 1,1 0-1,-1 0 1,1 0-1,-1 0 0,1 0 1,27 0-4034,-20 0 2108,20 0-4197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8.205"/>
    </inkml:context>
    <inkml:brush xml:id="br0">
      <inkml:brushProperty name="width" value="0.025" units="cm"/>
      <inkml:brushProperty name="height" value="0.025" units="cm"/>
    </inkml:brush>
  </inkml:definitions>
  <inkml:trace contextRef="#ctx0" brushRef="#br0">48 165 19218,'0'0'10629,"2"-10"-10549,6-30 17,-3 17 52,0-1 0,1-35 1,-6 59-141,0 0 1,0-1 0,0 1 0,0 0 0,0 0-1,1-1 1,-1 1 0,0 0 0,0 0 0,0-1 0,0 1-1,0 0 1,0-1 0,-1 1 0,1 0 0,0 0 0,0-1-1,0 1 1,0 0 0,0 0 0,0-1 0,0 1-1,0 0 1,-1 0 0,1-1 0,0 1 0,0 0 0,0 0-1,-1 0 1,1-1 0,0 1 0,0 0 0,0 0 0,-1 0-1,1 0 1,0 0 0,0-1 0,-1 1 0,1 0-1,0 0 1,-1 0 0,1 0 0,0 0 0,0 0 0,-1 0-1,1 0 1,0 0 0,0 0 0,-1 0 0,1 0 0,0 0-1,-1 0 1,1 0 0,0 0 0,0 1 0,-1-1-1,1 0 1,0 0 0,0 0 0,-1 0 0,1 0 0,0 1-1,0-1 1,-16 16 109,8 0-66,1 1 1,0 0-1,1 1 0,1 0 1,0 0-1,2 0 1,0 1-1,1-1 0,0 1 1,3 25-1,-2-40-47,1-1 1,0 1-1,0 0 0,1 0 1,-1 0-1,1-1 1,0 1-1,0 0 0,0 0 1,0-1-1,1 1 0,-1-1 1,1 0-1,0 1 0,0-1 1,0 0-1,1 0 0,-1 0 1,1 0-1,0 0 0,-1-1 1,1 1-1,0-1 0,1 0 1,-1 0-1,0 0 1,0 0-1,1-1 0,-1 1 1,1-1-1,0 0 0,-1 0 1,1 0-1,0 0 0,4-1 1,1 1 8,-1-2 1,0 1 0,0-1 0,0 0-1,0-1 1,0 0 0,0 0 0,0-1-1,0 0 1,-1 0 0,1-1 0,-1 0-1,0 0 1,0 0 0,10-10 0,-5 2 11,0-1 0,-1 1 0,-1-2 0,0 1 0,-1-1 0,-1-1 0,0 0 0,-1 0 0,0 0 0,-1-1 0,-1 0 0,-1 0 0,0-1 0,-1 1 0,2-32 0,-6 58-26,-1-1 0,0 1 0,0-1 0,-1 1 0,-7 15 0,-5 20 41,12-34-42,-11 58 0,13-64 0,1 0 0,-1 0 0,1 0 0,0 0 0,0 0 0,1-1 0,0 1 0,0 0 0,0 0 0,0-1 0,3 8 0,-2-10 2,-1 0 0,0-1 0,1 1 0,-1-1 0,1 0 0,-1 1 0,1-1 1,0 0-1,-1 0 0,1 0 0,0 0 0,0 0 0,0 0 0,0-1 0,0 1 0,0-1 0,0 1 0,0-1 0,0 0 0,0 1 0,0-1 1,0 0-1,0 0 0,0-1 0,0 1 0,0 0 0,0-1 0,2 0 0,0 0-27,1 0 0,-1-1 0,1 1 0,-1-1 0,0 0 0,0 0 0,0-1 0,0 1 0,-1-1 0,1 0 0,5-5 0,-6 4-433,1-1 0,-1 1 0,-1-1 0,1 0 0,-1 1 0,0-1 0,3-9 0,3-40-7495,-7 8-433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8.548"/>
    </inkml:context>
    <inkml:brush xml:id="br0">
      <inkml:brushProperty name="width" value="0.025" units="cm"/>
      <inkml:brushProperty name="height" value="0.025" units="cm"/>
    </inkml:brush>
  </inkml:definitions>
  <inkml:trace contextRef="#ctx0" brushRef="#br0">0 0 20467,'0'0'8072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9.108"/>
    </inkml:context>
    <inkml:brush xml:id="br0">
      <inkml:brushProperty name="width" value="0.025" units="cm"/>
      <inkml:brushProperty name="height" value="0.025" units="cm"/>
    </inkml:brush>
  </inkml:definitions>
  <inkml:trace contextRef="#ctx0" brushRef="#br0">176 332 16303,'0'-9'3268,"1"6"-3024,-1-1 0,0 1 1,0 0-1,0-1 0,-1 1 1,1-1-1,-1 1 1,0 0-1,0 0 0,0-1 1,0 1-1,-1 0 1,1 0-1,-1 0 0,0 0 1,0 0-1,0 1 1,0-1-1,0 0 0,-1 1 1,1 0-1,-1-1 1,0 1-1,1 0 0,-1 1 1,0-1-1,0 0 1,0 1-1,0-1 0,-1 1 1,1 0-1,0 0 0,0 1 1,-1-1-1,1 0 1,-1 1-1,1 0 0,0 0 1,-1 0-1,-4 1 1,3 0-219,1 0-1,1 1 1,-1-1 0,0 1 0,0 0 0,1 0 0,-1 1 0,1-1 0,-1 1 0,1-1 0,0 1-1,0 0 1,0 0 0,1 0 0,-1 1 0,1-1 0,-1 1 0,1-1 0,0 1 0,1 0 0,-1 0-1,1 0 1,-1 0 0,1 0 0,-1 6 0,-2 7-39,1 1 0,0 0 0,2 0 0,0 29 0,1-44 10,-1 1-1,1-1 0,1 0 1,-1 0-1,1 0 0,-1 0 1,1 1-1,0-1 0,0 0 1,0 0-1,0-1 1,1 1-1,-1 0 0,1 0 1,0-1-1,-1 1 0,1 0 1,1-1-1,-1 0 0,0 0 1,0 1-1,1-1 1,-1-1-1,1 1 0,0 0 1,0-1-1,-1 1 0,1-1 1,0 0-1,0 0 0,0 0 1,0 0-1,1 0 0,-1-1 1,0 0-1,0 1 1,0-1-1,0 0 0,1-1 1,-1 1-1,0 0 0,0-1 1,5-1-1,5-2 45,-1-1 1,-1 0-1,1-1 0,-1 0 0,0-1 0,0 0 1,0 0-1,-1-1 0,-1-1 0,1 0 1,-1 0-1,7-10 0,9-12 254,-3 0-1,34-58 1,-46 71-164,0-1 0,-1 0-1,-2-1 1,1 0 0,-2 0 0,-1-1 0,0 1-1,-2-1 1,2-30 0,-10 25-131,5 26 0,0 0 0,-1-1 0,1 1 0,0 0 0,0-1 0,-1 1 0,1 0 0,0 0 0,0-1 0,-1 1 0,1 0 0,0 0 0,-1 0 0,1 0 0,0-1 0,-1 1 0,1 0 0,-1 0 0,1 0 0,0 0 0,-1 0 0,1 0 0,0 0 0,-1 0 0,1 0 0,-1 0 0,1 0 0,0 0 0,-1 0 0,1 0 0,0 0 0,-2 1 0,0 0 0,0 1 0,-1 0 0,1 0 0,0 0 0,0 0 0,0 0 0,1 0 0,-1 1 0,0-1 0,1 1 0,-1-1 0,1 1 0,-2 3 0,-11 35 0,1 0 0,2 1 0,2 0 0,2 0 0,1 1 0,1 77 0,4-117 0,1 1 0,0-1 0,1 1 0,-1 0 0,0-1 0,1 1 0,0-1 0,0 1 0,0-1 0,0 1 0,1-1 0,-1 0 0,1 0 0,0 0 0,0 1 0,0-2 0,3 5 0,-1-5 0,-1 0 0,1 1 0,-1-1 0,1-1 0,0 1 0,0-1 0,0 1 0,0-1 0,0-1 0,0 1 0,0 0 0,1-1 0,-1 0 0,7 0 0,-3-1-274,0 1-1,0-1 1,-1-1-1,1 1 1,0-1 0,-1-1-1,1 0 1,-1 0-1,12-7 1,-12 6-263,0 0 0,0 0 0,-1-1 1,0 0-1,0-1 0,0 1 0,0-1 0,-1 0 0,0-1 1,-1 1-1,1-1 0,-1 0 0,0 0 0,-1 0 0,5-14 1,-2-12-6709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9.451"/>
    </inkml:context>
    <inkml:brush xml:id="br0">
      <inkml:brushProperty name="width" value="0.025" units="cm"/>
      <inkml:brushProperty name="height" value="0.025" units="cm"/>
    </inkml:brush>
  </inkml:definitions>
  <inkml:trace contextRef="#ctx0" brushRef="#br0">0 193 12908,'0'0'12017,"11"2"-10186,-3-1-1664,1-1 1,-1 1-1,1-2 1,-1 1-1,0-1 1,1 0-1,-1-1 1,0 0-1,0-1 1,0 1-1,0-1 1,0-1-1,0 0 1,-1 0-1,9-6 1,3-1-113,-1-1 0,28-23 0,-42 32 35,0-1 1,0 0-1,0 0 1,-1-1-1,1 1 1,-1-1-1,0 1 0,0-1 1,0 0-1,-1 0 1,0-1-1,0 1 1,0 0-1,-1-1 1,2-8-1,-3 13-64,0 0 1,-1 0-1,1 0 0,0 0 1,-1 1-1,1-1 0,0 0 1,-1 0-1,1 0 0,-1 1 1,1-1-1,-1 0 0,0 0 1,1 1-1,-1-1 0,0 1 0,1-1 1,-1 1-1,0-1 0,0 1 1,0-1-1,1 1 0,-1-1 1,0 1-1,0 0 0,0 0 1,0-1-1,0 1 0,0 0 1,0 0-1,0 0 0,1 0 1,-1 0-1,0 0 0,0 0 1,0 0-1,0 1 0,0-1 1,0 0-1,0 1 0,1-1 0,-2 1 1,-44 13 560,32-6-587,1 1 0,0 1 0,0 0 0,1 0 0,0 1 0,1 1 0,-11 14 0,15-17 0,-1 1 0,2 0 0,-1 1 0,1 0 0,1 0 0,0 0 0,1 1 0,0-1 0,-5 24 0,9-32-8,-1-1 0,1 1 0,0-1 1,0 1-1,0-1 0,0 1 0,0-1 0,1 1 0,-1-1 0,1 1 0,0-1 1,0 1-1,0-1 0,0 0 0,0 1 0,0-1 0,0 0 0,1 0 1,-1 0-1,1 0 0,0 0 0,-1 0 0,1-1 0,0 1 0,0 0 0,0-1 1,0 1-1,1-1 0,-1 0 0,0 0 0,1 0 0,-1 0 0,0 0 1,1 0-1,-1-1 0,1 1 0,2-1 0,8 2-330,0-1 0,0 0 0,0-1 0,0-1 0,26-4-1,22-13-5816,2-11-6822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0.524"/>
    </inkml:context>
    <inkml:brush xml:id="br0">
      <inkml:brushProperty name="width" value="0.025" units="cm"/>
      <inkml:brushProperty name="height" value="0.025" units="cm"/>
    </inkml:brush>
  </inkml:definitions>
  <inkml:trace contextRef="#ctx0" brushRef="#br0">29 1 14478,'0'0'14200,"-3"9"-13036,-6 32-605,2 1 0,2-1 1,2 1-1,2 46 1,1-87-558,-1 1 1,1-1 0,0 0-1,0 1 1,0-1-1,0 0 1,1 1-1,-1-1 1,0 0-1,0 1 1,1-1-1,-1 0 1,1 1 0,-1-1-1,1 0 1,0 0-1,-1 0 1,1 1-1,0-1 1,0 0-1,0 0 1,0 0 0,0 0-1,0 0 1,0-1-1,0 1 1,0 0-1,0 0 1,1-1-1,-1 1 1,0-1-1,0 1 1,1-1 0,-1 1-1,0-1 1,1 0-1,-1 0 1,0 1-1,1-1 1,-1 0-1,1 0 1,-1-1-1,2 1 1,3-1-1,-1-1-1,0 1 1,0-1-1,0-1 1,0 1 0,0 0-1,0-1 1,0 0-1,7-7 1,17-18-2,0-2 0,-2-2 0,-2 0 0,28-46 0,-53 78 0,0 0 0,0-1 0,1 1 0,-1-1 0,0 1 0,0-1 0,0 1 0,1 0 0,-1-1 0,0 1 0,1-1 0,-1 1 0,0 0 0,1-1 0,-1 1 0,0 0 0,1 0 0,-1-1 0,0 1 0,1 0 0,-1 0 0,1 0 0,-1-1 0,1 1 0,-1 0 0,0 0 0,1 0 0,-1 0 0,1 0 0,-1 0 0,1 0 0,-1 0 0,1 0 0,0 0 0,5 17 0,-6 42 0,0-46 0,0 150 0,0-161 0,0 0 0,0 0 0,0 0 0,0 0 0,0 0 0,1 0 0,-1 0 0,1 0 0,-1 0 0,1 0 0,0-1 0,0 1 0,-1 0 0,1 0 0,0-1 0,1 1 0,-1 0 0,2 1 0,-2-2 0,0-1 0,0 1 0,0-1 0,1 1 0,-1-1 0,0 0 0,0 1 0,0-1 0,1 0 0,-1 0 0,0 0 0,0 0 0,1 0 0,-1 0 0,0 0 0,0 0 0,1-1 0,-1 1 0,0 0 0,0-1 0,2 0 0,2-2 0,1 0 0,0 0 0,-1 0 0,0-1 0,0 0 0,0 0 0,-1-1 0,1 1 0,5-9 0,2-3 0,-1-2 0,-2 0 0,1 0 0,-2 0 0,0-1 0,-2-1 0,0 1 0,-1-1 0,4-27 0,-14 104 0,3-43 0,0-1 0,1 1 0,1 0 0,2 21 0,-1-33 0,0-1 0,0 1 0,0-1 0,1 1 0,-1-1 0,1 0 0,-1 0 0,1 1 0,-1-1 0,1 0 0,0-1 0,-1 1 0,1 0 0,0 0 0,0-1 0,-1 1 0,1-1 0,0 1 0,0-1 0,0 0 0,0 0 0,0 0 0,0 0 0,3-1 0,0 2 0,0-1 0,-1 0 0,1-1 0,0 1 0,-1-1 0,1 0 0,0 0 0,-1 0 0,8-4 0,-9 3 0,-1 0 0,0-1 0,0 1 0,-1-1 0,1 1 0,0-1 0,-1 0 0,1 0 0,-1 0 0,0 0 0,0 0 0,0 0 0,-1 0 0,1 0 0,0-6 0,0-58 0,-1 31 0,7-12 0,-7 48 0,0 0 0,0 0 0,0 0 0,0 0 0,0 0 0,0 0 0,0 0 0,1 0 0,-1 0 0,0 0 0,0 0 0,0 0 0,0 0 0,0 0 0,0 0 0,0 0 0,0 0 0,0 0 0,1 0 0,-1 0 0,0 0 0,0 0 0,0 0 0,0 0 0,0 0 0,0 0 0,0 0 0,0 0 0,0 0 0,1 0 0,-1 0 0,0-1 0,0 1 0,0 0 0,0 0 0,0 0 0,0 0 0,0 0 0,0 0 0,0 0 0,0 0 0,0 0 0,0 0 0,0 0 0,0-1 0,0 1 0,2 30 0,-2 159 0,0-186 0,1 0 0,-1 0 0,1 0 0,-1-1 0,1 1 0,0 0 0,0-1 0,0 1 0,0-1 0,0 1 0,1-1 0,-1 1 0,1-1 0,0 0 0,-1 0 0,1 0 0,0 0 0,0 0 0,0 0 0,1 0 0,-1-1 0,0 1 0,1-1 0,3 2 0,-5-2 0,1-1 0,0 0 0,0 1 0,-1-1 0,1 0 0,0 0 0,0 0 0,0 0 0,-1 0 0,1 0 0,0-1 0,0 1 0,-1 0 0,1-1 0,0 0 0,-1 1 0,1-1 0,0 0 0,-1 0 0,1 0 0,-1 0 0,0 0 0,1 0 0,-1 0 0,0 0 0,1-1 0,-1 1 0,0-1 0,0 1 0,0-1 0,0 1 0,0-1 0,-1 1 0,1-1 0,0 0 0,-1 1 0,1-1 0,-1-2 0,3-4-3932,-3 0-5653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6.011"/>
    </inkml:context>
    <inkml:brush xml:id="br0">
      <inkml:brushProperty name="width" value="0.025" units="cm"/>
      <inkml:brushProperty name="height" value="0.025" units="cm"/>
    </inkml:brush>
  </inkml:definitions>
  <inkml:trace contextRef="#ctx0" brushRef="#br0">0 0 15214,'0'0'-197,"13"13"-11,24 20 142,1-2 0,69 43 0,1004 489 1123,-984-503 46,-2 6-1,-3 5 0,141 109 1,-250-170-969,49 37 1081,101 58-1,-142-94-935,1 0-1,1-1 1,0-2-1,0 0 1,0-1-1,1-2 1,0 0 0,0-1-1,26 0 1,-25-4 315,0-1 0,48-8 1,-62 7-552,0-1 1,1 0 0,-1-1 0,-1 0 0,1-1 0,0 0 0,-1-1 0,14-9 0,-24 15-122,0-1 0,1 1 0,-1 0 0,0 0 0,1 0 0,-1-1 0,0 1 0,0 0-1,1 0 1,-1-1 0,0 1 0,0 0 0,0 0 0,1-1 0,-1 1 0,0 0 0,0-1 0,0 1 0,0 0 0,0 0 0,0-1 0,0 1 0,0 0 0,0-1 0,0 1 0,0 0 0,0-1 0,0 1 0,0 0 0,0-1 0,0 1 0,0 0 0,0-1 0,0 1 0,0 0 0,0-1 0,0 1-1,-1 0 1,1-1 0,0 1 0,0 0 0,0 0 0,-1-1 0,1 1 0,0 0 0,0 0 0,-1-1 0,-15-8-3841,13 8 2920,-28-12-8685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1.271"/>
    </inkml:context>
    <inkml:brush xml:id="br0">
      <inkml:brushProperty name="width" value="0.025" units="cm"/>
      <inkml:brushProperty name="height" value="0.025" units="cm"/>
    </inkml:brush>
  </inkml:definitions>
  <inkml:trace contextRef="#ctx0" brushRef="#br0">92 1 16432,'0'0'9315,"-1"11"-8226,-37 272 2575,15-124-2795,-6 214 0,31-363-1134,4-17-70,4-17-266,2-43-3012,-3-1 0,-3 0 0,-2 0 1,-7-76-1,1 29-4022,2 48 7690,1-3 3667,0 10 8474,-2 143-10179,5 154 2728,-1-201-4242,2 0 0,1 0 1,2-1-1,18 52 0,-25-83-415,0 0 0,1-1-1,0 1 1,0 0 0,0-1 0,0 1 0,1-1-1,-1 0 1,1 0 0,0 0 0,0 0 0,4 3-1,-5-5-56,-1 0 0,1-1 0,-1 1 0,1 0 0,0-1 0,-1 0 0,1 1-1,0-1 1,0 0 0,-1 0 0,1 0 0,0 0 0,0 0 0,-1 0 0,1-1 0,0 1 0,0 0-1,-1-1 1,1 0 0,-1 1 0,1-1 0,0 0 0,-1 0 0,1 0 0,-1 0 0,0 0-1,1 0 1,-1 0 0,0 0 0,1-1 0,1-1 0,9-12-24,-1 1-1,0-1 1,0-1 0,-2 0-1,0 0 1,0-1 0,-2 0-1,6-19 1,-2-2-11,-1 0 0,9-71 0,-10 1 4,-8 95 0,-1 0 0,-1 1 0,0-1 0,-1 0 0,0 1 0,-5-16 0,7 27-39,-1 0 0,1-1 0,0 1-1,0 0 1,-1 0 0,1 0 0,-1 0 0,1 0 0,-1 0-1,0 0 1,1 0 0,-1 0 0,0 0 0,0 0 0,1 0-1,-1 0 1,0 0 0,0 1 0,0-1 0,0 0 0,0 1-1,0-1 1,0 1 0,-1-1 0,1 1 0,0-1 0,0 1-1,-1-1 1,0 2-65,1 0 0,0-1 0,0 1 0,0 0 0,1 0 0,-1 0 0,0 0 0,0 0 0,0 0 0,1 0 0,-1 0 0,0 0 0,1 0 0,-1 0 0,1 0-1,-1 0 1,1 0 0,0 1 0,-1-1 0,1 0 0,0 0 0,0 0 0,0 1 0,0-1 0,0 0 0,0 2 0,0 51-11641,0-28-1296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2.298"/>
    </inkml:context>
    <inkml:brush xml:id="br0">
      <inkml:brushProperty name="width" value="0.025" units="cm"/>
      <inkml:brushProperty name="height" value="0.025" units="cm"/>
    </inkml:brush>
  </inkml:definitions>
  <inkml:trace contextRef="#ctx0" brushRef="#br0">1 0 14670,'-1'25'9662,"3"50"-6618,0 14-1972,16 380 2361,-20-496-4060,1 0-1,2 0 1,1 0 0,1 0 0,1 1-1,2-1 1,12-38 0,-16 60 649,1 1 1,0 0-1,0 0 1,0 0-1,0 0 1,1 0-1,-1 1 1,1-1-1,0 1 1,0 0 0,0 0-1,0 0 1,1 1-1,-1 0 1,1 0-1,0 0 1,-1 0-1,1 1 1,0-1-1,0 1 1,0 1-1,0-1 1,8 0-1,-9 1 11,0 0 0,0 1 0,0-1 0,0 1 0,0-1-1,0 1 1,-1 0 0,1 1 0,0-1 0,0 1 0,-1-1-1,1 1 1,-1 0 0,0 1 0,0-1 0,1 0 0,-1 1 0,-1 0-1,1 0 1,0-1 0,-1 2 0,1-1 0,-1 0 0,0 0-1,0 1 1,0-1 0,-1 1 0,1 0 0,-1-1 0,1 7 0,0 3 211,-1 0 0,0 0 0,-1-1 0,-1 1 0,0 0 0,0 0 0,-2 0 0,1-1 1,-2 1-1,1-1 0,-2 0 0,0 0 0,-8 14 0,-14 43 641,27-69-884,0 1 0,0-1 0,-1 0 1,1 1-1,0-1 0,0 1 0,0-1 0,0 1 0,0-1 0,0 1 0,0-1 0,0 1 0,0-1 0,0 1 0,0-1 0,0 0 0,0 1 0,0-1 0,0 1 0,0-1 1,0 1-1,1-1 0,-1 1 0,0-1 0,0 0 0,0 1 0,1-1 0,-1 1 0,0-1 0,1 0 0,-1 1 0,0-1 0,1 0 0,-1 1 0,1-1 0,-1 0 0,0 0 1,1 1-1,23-2 11,30-18-23,-51 18 11,176-64-6518,-160 56 2836,-11 0-3041,-6 1-3836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2.630"/>
    </inkml:context>
    <inkml:brush xml:id="br0">
      <inkml:brushProperty name="width" value="0.025" units="cm"/>
      <inkml:brushProperty name="height" value="0.025" units="cm"/>
    </inkml:brush>
  </inkml:definitions>
  <inkml:trace contextRef="#ctx0" brushRef="#br0">0 61 15022,'0'0'8905,"45"-55"-8233,-7 51-512,5 3-224,10 1-2402,-2 0-2787,2 0-5445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3.068"/>
    </inkml:context>
    <inkml:brush xml:id="br0">
      <inkml:brushProperty name="width" value="0.025" units="cm"/>
      <inkml:brushProperty name="height" value="0.025" units="cm"/>
    </inkml:brush>
  </inkml:definitions>
  <inkml:trace contextRef="#ctx0" brushRef="#br0">66 223 18514,'0'0'7383,"8"-11"-6204,-7 11-1165,12-18 274,-1 0 0,12-22 0,-20 32-251,-1 1-1,0-1 0,0 0 0,0 1 0,-1-1 0,0-1 1,-1 1-1,0 0 0,0 0 0,-1-15 0,0 21-25,0 1-1,0-1 0,0 1 1,-1-1-1,1 1 0,-1-1 1,1 1-1,-1 0 0,1-1 1,-1 1-1,1 0 1,-1 0-1,0-1 0,0 1 1,0 0-1,0 0 0,0 0 1,0 0-1,0 0 0,0 0 1,0 0-1,-1 0 1,1 1-1,0-1 0,0 0 1,-1 1-1,1-1 0,-1 1 1,1-1-1,0 1 0,-1 0 1,1 0-1,-1-1 1,1 1-1,-1 0 0,1 0 1,-1 0-1,1 1 0,-3-1 1,0 1 17,1 0 0,-1 0 0,0 0 1,1 0-1,-1 0 0,1 1 0,-1 0 1,1-1-1,-1 1 0,1 1 0,0-1 1,0 0-1,0 1 0,-3 3 0,0 2 34,1 0 0,-1 0 0,1 1 0,1 0 0,-1-1-1,2 2 1,-1-1 0,1 0 0,0 1 0,1 0 0,0 0 0,1-1 0,0 1-1,1 0 1,0 0 0,1 15 0,0-23-50,-1 0 0,1 0 0,-1 0 0,1 0 0,0 0 0,0 0 0,0 0 0,0 0 0,0 0 0,0 0 0,0-1 0,0 1 0,1 0 0,-1-1 0,1 1 0,-1-1 0,1 0 0,0 1 0,-1-1 0,1 0 0,4 2 0,-2-2 8,1 1 1,-1-1 0,1 0-1,-1-1 1,1 1 0,0-1-1,-1 0 1,1 0 0,7-1-1,1-1 10,0 0 0,0-2-1,0 1 1,0-1 0,-1-1-1,14-7 1,43-38-418,-6 3 55,-63 47 344,1 1-1,-1-1 0,1 0 1,-1 1-1,0-1 1,1 1-1,-1-1 0,1 0 1,-1 1-1,0-1 0,1 1 1,-1-1-1,0 1 1,1-1-1,-1 1 0,0-1 1,0 1-1,0 0 1,1-1-1,-1 1 0,0-1 1,0 1-1,0-1 0,0 1 1,0 0-1,0-1 1,0 1-1,0-1 0,0 1 1,-1 0-1,1-1 0,0 1 1,0 26 452,-2-8-158,1-13-230,1 0 1,-1 1-1,1-1 0,0 0 1,1 1-1,-1-1 0,4 12 0,-3-17-68,-1 0 0,1 0 0,-1 0 0,1 0 0,-1 0 0,1 0 0,0 0 0,0 0 0,0 0 0,-1 0 0,1-1 0,0 1 0,0 0 0,0-1 0,0 1 0,0-1 0,0 1 0,0-1 0,2 1 0,0 0 4,0-1 1,0 0 0,0 0-1,0 0 1,0 0-1,0 0 1,0 0-1,0-1 1,0 0-1,-1 0 1,4-1-1,6-2 1,0-2 0,-1 0 0,0 0 0,11-8 0,-15 8-220,0 1 1,1 0-1,-1 1 0,1 0 0,0 0 0,1 0 1,-1 1-1,0 1 0,1-1 0,15-1 0,-23 4 141,0 0 0,-1 0 0,1 0 0,0 0 0,-1 0 0,1 0-1,0 0 1,-1 0 0,1 1 0,-1-1 0,1 0 0,0 0 0,-1 1 0,1-1-1,-1 0 1,1 1 0,-1-1 0,1 1 0,-1-1 0,1 1 0,-1-1-1,1 1 1,-1-1 0,0 1 0,1-1 0,-1 1 0,0 0 0,1-1 0,-1 1-1,0-1 1,0 1 0,1 0 0,-1 0 0,0 26-2445,0-17 900,0 7-3144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3.647"/>
    </inkml:context>
    <inkml:brush xml:id="br0">
      <inkml:brushProperty name="width" value="0.025" units="cm"/>
      <inkml:brushProperty name="height" value="0.025" units="cm"/>
    </inkml:brush>
  </inkml:definitions>
  <inkml:trace contextRef="#ctx0" brushRef="#br0">246 44 10474,'0'0'14408,"-11"-7"-11867,3 1-2179,-1 1 0,1 1 0,-1-1 1,0 2-1,0-1 0,-15-3 0,19 6-296,0 0 0,0 1 1,0-1-1,0 1 1,0 0-1,0 1 0,0-1 1,0 1-1,1 0 0,-1 0 1,0 0-1,0 1 1,1 0-1,-1 0 0,1 0 1,-1 0-1,1 1 0,-5 3 1,4-2-69,-1 0 0,1 0 0,0 0 0,1 1 0,-1 0 0,1 0 0,0 0 0,0 1 0,0-1 0,1 1 0,0 0 0,0 0 0,1 0 0,-1 0 0,-1 8 0,4-14-3,1 1 1,-1-1 0,0 1-1,0-1 1,0 0 0,0 1-1,1-1 1,-1 1-1,0-1 1,0 0 0,0 1-1,1-1 1,-1 0 0,0 0-1,1 1 1,-1-1-1,0 0 1,1 0 0,-1 1-1,0-1 1,1 0 0,-1 0-1,1 0 1,-1 0-1,0 1 1,1-1 0,-1 0-1,1 0 1,-1 0 0,0 0-1,1 0 1,-1 0-1,1 0 1,0 0 0,20 0-60,-15 0 30,46-2-216,-34 0-113,0 1 1,0 1-1,0 1 1,0 0-1,0 1 1,0 1-1,0 1 1,31 11-1,-47-15 358,0 1 1,0 0-1,0 0 0,0 0 0,0 1 0,0-1 0,0 0 0,-1 1 0,1-1 1,0 1-1,-1-1 0,1 1 0,-1 0 0,0 0 0,0 0 0,1-1 0,-1 1 1,0 0-1,-1 1 0,1-1 0,0 0 0,0 4 0,-1-3 71,0 0 0,-1-1 1,1 1-1,-1 0 0,0 0 0,0-1 0,0 1 0,0 0 0,0-1 0,0 1 1,-1-1-1,0 1 0,1-1 0,-1 0 0,-2 3 0,-6 5 334,-1-1-1,1 0 0,-1 0 0,-1-1 1,-22 11-1,19-11-174,2 0-46,0-2 0,0 1 0,-1-2 0,0 1 0,0-2 0,0 0 0,-1-1 0,-16 2 1,39-20-2060,6 2-147,0 2-1,27-17 0,2-2-3003,5-9-2854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004"/>
    </inkml:context>
    <inkml:brush xml:id="br0">
      <inkml:brushProperty name="width" value="0.025" units="cm"/>
      <inkml:brushProperty name="height" value="0.025" units="cm"/>
    </inkml:brush>
  </inkml:definitions>
  <inkml:trace contextRef="#ctx0" brushRef="#br0">45 1 15567,'0'0'9844,"-4"10"-7271,0 1-2014,-4 8 282,0 1-1,2 0 1,1 1-1,-4 23 1,9-43-841,0 0 1,0 0-1,0 1 1,0-1 0,0 0-1,1 0 1,-1 0-1,0 1 1,0-1-1,1 0 1,-1 0-1,1 0 1,-1 0 0,1 0-1,0 0 1,-1 0-1,1 0 1,0 0-1,0 0 1,0 0 0,0 0-1,0 0 1,0-1-1,0 1 1,0 0-1,0-1 1,0 1 0,0 0-1,0-1 1,0 0-1,0 1 1,1-1-1,-1 0 1,0 1 0,0-1-1,0 0 1,1 0-1,-1 0 1,0 0-1,0 0 1,1 0 0,-1-1-1,0 1 1,0 0-1,0-1 1,2 0-1,6-1-1,-1 0 1,1 0-1,-1-1 0,0 0 0,11-6 0,56-38 1,36-19 0,-110 65 0,1 0 0,-1 1 0,1-1 0,0 0 0,-1 1 0,1-1 0,0 1 0,-1-1 0,1 1 0,0 0 0,0 0 0,-1 0 0,1 0 0,0 0 0,0 0 0,2 1 0,-3 0 0,0-1 0,0 1 0,0 0 0,0-1 0,0 1 0,0 0 0,0 0 0,0-1 0,-1 1 0,1 0 0,0 0 0,-1 0 0,1 0 0,-1 0 0,1 0 0,-1 0 0,1 0 0,-1 0 0,1 2 0,0 6 0,0 1 0,0-1 0,-1 1 0,0-1 0,-2 12 0,0 5 0,2-24 0,0 0 0,0 0 0,0 0 0,0 0 0,0 0 0,0 0 0,0 0 0,1 0 0,-1 0 0,1 0 0,0 0 0,-1 0 0,1 0 0,0-1 0,0 1 0,0 0 0,0 0 0,1-1 0,-1 1 0,0-1 0,1 1 0,-1-1 0,1 0 0,-1 1 0,1-1 0,0 0 0,-1 0 0,1 0 0,2 1 0,0-1 0,0-1 0,0 0 0,0 1 0,0-1 0,0-1 0,0 1 0,0-1 0,0 1 0,0-1 0,0 0 0,0 0 0,0-1 0,-1 1 0,8-5 0,63-36-3127,-56 31 900,-1-1-1,-1 0 1,0-2-1,19-20 1,-8-1-9838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345"/>
    </inkml:context>
    <inkml:brush xml:id="br0">
      <inkml:brushProperty name="width" value="0.025" units="cm"/>
      <inkml:brushProperty name="height" value="0.025" units="cm"/>
    </inkml:brush>
  </inkml:definitions>
  <inkml:trace contextRef="#ctx0" brushRef="#br0">0 24 24695,'0'0'8072,"50"-16"-10026,-28 8-6854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765"/>
    </inkml:context>
    <inkml:brush xml:id="br0">
      <inkml:brushProperty name="width" value="0.025" units="cm"/>
      <inkml:brushProperty name="height" value="0.025" units="cm"/>
    </inkml:brush>
  </inkml:definitions>
  <inkml:trace contextRef="#ctx0" brushRef="#br0">223 271 20307,'0'0'4965,"-9"-6"-2376,5 2-2218,2 1-322,0 1 1,0 0-1,0 0 1,0 1-1,0-1 0,-1 0 1,1 1-1,0-1 1,-1 1-1,1 0 1,-1 0-1,1 0 1,-1 0-1,0 0 0,1 0 1,-1 1-1,0-1 1,0 1-1,1 0 1,-1 0-1,0 0 1,0 0-1,1 1 0,-4 0 1,-5 5 2,1 0 0,0 1 0,0 0 0,0 1 0,1 0 0,1 1 0,-1 0 0,1 0 0,1 1 0,-1 0 0,2 0 0,0 0 0,0 1 0,0 0 0,2 0 0,-1 1 0,1 0 0,-2 13-1,6-23-49,-1-1 0,1 1-1,0-1 1,0 1 0,0-1-1,0 1 1,0-1 0,0 1-1,0-1 1,0 1-1,1-1 1,-1 1 0,0-1-1,1 1 1,0-1 0,-1 0-1,1 1 1,0-1 0,-1 0-1,1 1 1,0-1-1,0 0 1,0 0 0,0 0-1,2 2 1,0-2 3,-1 0 1,1 0-1,-1 0 0,1 0 0,0-1 1,-1 1-1,1-1 0,0 1 0,-1-1 1,1 0-1,0 0 0,-1 0 1,5-1-1,4-1 18,0-1 0,-1 0 0,1 0 0,-1-1 0,1 0 0,11-7 0,12-11 20,-2-1 0,0-2 1,-2-1-1,38-40 0,-49 45 141,-1 0 0,-2-1 0,0-1-1,-1-1 1,-1 0 0,-1-1 0,11-29 0,-22 48-141,0 0 1,0 0-1,-1 0 1,0 0-1,0-1 0,0 1 1,0-10-1,-2 16-43,1-1 0,0 1 0,-1-1 0,1 1 0,-1-1 0,1 1 0,0-1 0,-1 1 0,1 0 0,-1-1 0,1 1 0,-1 0 0,1-1 0,-1 1 0,1 0 0,-1 0 0,0-1 0,1 1 0,-1 0 0,1 0 0,-1 0 0,0 0 0,1 0 0,-1 0 0,1 0 0,-1 0 0,0 0 0,1 0 0,-1 0 0,1 0 0,-1 0 0,0 0 0,1 1 0,-1-1 0,1 0 0,-1 0 0,1 1 0,-1-1 0,1 0 0,-1 1 0,1-1 0,-1 1 0,1-1 0,-1 1 0,-7 7 0,1-1 0,0 2 0,1-1 0,0 1 0,0 0 0,0 0 0,1 0 0,1 1 0,0 0 0,-4 13 0,2-7 0,-5 10-280,2 2 0,0-1 0,-6 44 0,13-63 80,1 1 0,0-1 0,1 1 0,-1-1 0,2 1 0,-1-1-1,1 1 1,0-1 0,1 1 0,0-1 0,0 0 0,1 0 0,0 0 0,1 0 0,0-1-1,5 9 1,-7-13-598,1 0 0,0 0-1,0 0 1,0 0-1,1 0 1,-1-1 0,1 1-1,4 1 1,32 9-12575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5.557"/>
    </inkml:context>
    <inkml:brush xml:id="br0">
      <inkml:brushProperty name="width" value="0.025" units="cm"/>
      <inkml:brushProperty name="height" value="0.025" units="cm"/>
    </inkml:brush>
  </inkml:definitions>
  <inkml:trace contextRef="#ctx0" brushRef="#br0">75 1 17553,'0'0'2365,"-1"8"-380,-26 193 3165,-13 122-2153,34-62-1695,6-255-1286,1 24 29,-1-29-45,0 0 1,1 0 0,-1-1 0,0 1-1,0 0 1,0-1 0,1 1 0,-1 0-1,0 0 1,0-1 0,1 1 0,-1-1-1,1 1 1,-1 0 0,1-1 0,-1 1 0,1-1-1,-1 1 1,1-1 0,-1 1 0,1-1-1,-1 0 1,1 1 0,0-1 0,-1 0-1,1 1 1,0-1 0,-1 0 0,1 0-1,0 1 1,0-1 0,1 0 0,-1-1 2,0 1 1,0-1 0,0 1 0,0-1-1,0 1 1,0-1 0,0 0-1,0 0 1,0 0 0,0 0 0,0 0-1,0 0 1,0 0 0,-1 0-1,1 0 1,0 0 0,-1 0 0,1 0-1,-1 0 1,1 0 0,-1-1-1,0 1 1,1 0 0,-1-3 0,8-39 183,-7 35-158,14-210-87,1-6-151,-11 191 185,1 1-1,1-1 1,2 1-1,20-49 1,-27 76 1,0 0 1,1 0 0,0 1-1,0-1 1,0 1 0,1 0 0,-1-1-1,1 2 1,0-1 0,0 0-1,0 1 1,1 0 0,-1 0-1,1 0 1,0 0 0,0 1-1,0 0 1,0 0 0,0 0 0,9-2-1,-10 4 5,-1 0 0,1-1 0,0 1 0,0 1 0,0-1 0,-1 0 0,1 1 0,0 0 0,0 0 0,-1 0 0,1 0 0,-1 1 0,1-1 0,-1 1 0,1 0 0,-1 0 0,0 0 0,0 1 0,0-1 0,0 1 0,-1-1 0,1 1 0,0 0 0,-1 0 0,0 0 0,0 0 0,0 1 0,0-1 0,1 5 0,0-2 42,-1 0 0,0 0 0,0 0 0,-1 1 0,1-1 0,-2 1 0,1-1 0,-1 0 1,1 1-1,-2-1 0,1 1 0,-1-1 0,-2 10 0,0-5 81,-1 0-1,0-1 0,0 1 1,-1-1-1,-1 0 1,0 0-1,-8 11 1,1-5 33,0-1 1,-1 0-1,-1-1 0,0-1 1,-1 0-1,0-1 0,-1-1 1,-23 12-1,35-21-145,0 1 0,-1-1 1,1 0-1,0 0 0,-1-1 0,1 0 1,-1 0-1,1 0 0,-1-1 0,0 1 0,1-1 1,-7-1-1,10 0-18,-1 1 0,1-1 0,0 0 0,0 0 0,0 0 0,0 0 0,0 0-1,0 0 1,0 0 0,1-1 0,-1 1 0,0-1 0,1 0 0,-1 1 0,1-1 0,-1 0 0,1 0 0,0 0 0,0 0 0,0 0 0,0 0 0,0 0 0,0 0 0,1 0 0,-1 0-1,1-1 1,-1 1 0,1 0 0,0 0 0,0-4 0,0 1-449,1 1-1,-1-1 1,1 0 0,0 1-1,0-1 1,0 1-1,1-1 1,0 1-1,0 0 1,0 0 0,0 0-1,1 0 1,-1 0-1,1 0 1,0 0-1,0 1 1,0 0 0,1-1-1,-1 1 1,1 0-1,0 1 1,5-4 0,29-18-5655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6.568"/>
    </inkml:context>
    <inkml:brush xml:id="br0">
      <inkml:brushProperty name="width" value="0.025" units="cm"/>
      <inkml:brushProperty name="height" value="0.025" units="cm"/>
    </inkml:brush>
  </inkml:definitions>
  <inkml:trace contextRef="#ctx0" brushRef="#br0">7 528 9257,'0'0'15177,"11"0"-13223,-5-1-1788,0 1 0,0-1 1,0 0-1,0 0 0,0 0 0,-1-1 1,1 0-1,-1 0 0,1-1 1,-1 1-1,0-1 0,0 0 0,0-1 1,0 1-1,0-1 0,-1 0 1,0 0-1,0 0 0,7-10 0,-2 3-10,-1-1-1,0 1 0,-1-2 0,6-13 1,-10 21-34,-1-1 1,0 0 0,0 0-1,0 0 1,-1 0-1,0 0 1,0 0 0,-1-1-1,0 1 1,0 0-1,-1-10 1,0 14-110,1 0-1,-1 0 1,1 0 0,-1 0-1,0 1 1,0-1 0,0 0-1,0 1 1,0-1 0,0 0 0,0 1-1,0 0 1,-1-1 0,1 1-1,-1 0 1,1-1 0,-1 1-1,1 0 1,-1 0 0,0 0 0,0 1-1,1-1 1,-1 0 0,0 0-1,0 1 1,0 0 0,0-1-1,0 1 1,0 0 0,0 0 0,1 0-1,-1 0 1,0 0 0,0 0-1,0 0 1,0 1 0,0-1-1,-2 2 1,-1-1 6,0 0 0,-1 1 0,1-1 0,0 1 0,0 1 0,0-1 0,0 1 0,1 0 0,-1 0 0,1 0 0,0 0 0,-6 6 0,2 2-22,1 0 1,0 1-1,1 0 0,0 0 1,-7 24-1,10-29 2,1 1-1,0 0 1,1 0 0,-1-1-1,1 1 1,1 0 0,0 0-1,0 0 1,0 0 0,1 0-1,3 10 1,-4-17 2,1 1 1,0 0-1,1-1 0,-1 1 1,0-1-1,0 0 0,1 1 1,-1-1-1,1 0 0,-1 0 1,1 0-1,-1 0 0,1 0 1,0 0-1,-1 0 0,1 0 1,0-1-1,0 1 0,0-1 1,-1 1-1,1-1 0,0 0 1,0 0-1,3 0 0,54-1 56,-48 0-72,13-2-405,44-10 1,-52 8 79,0 1 0,1 1 0,-1 1 0,1 0 0,-1 1 0,19 2 0,-34-1 364,-1 0 0,1 1 1,-1-1-1,1 0 0,-1 1 1,1-1-1,-1 1 0,1-1 1,-1 1-1,0-1 0,1 0 1,-1 1-1,0 0 0,1-1 1,-1 1-1,0-1 0,0 1 1,1-1-1,-1 1 0,0 0 1,0-1-1,0 1 0,0-1 1,0 2-1,0 1 1168,-1-14-611,-1-20-155,-1-9-220,4-63 0,0 101-218,-1 1 0,1-1 0,-1 1 1,1 0-1,0-1 0,0 1 0,0 0 1,-1 0-1,1-1 0,1 1 0,-1 0 1,0 0-1,0 0 0,0 0 0,0 0 1,1 1-1,-1-1 0,0 0 0,1 0 1,-1 1-1,1-1 0,-1 1 0,3-1 1,46-11-238,-25 7-80,-7-1 216,0 0 0,-1-1 1,0-1-1,0-1 0,-1 0 0,0-1 0,27-23 0,-36 28 120,-1-1 1,0 0-1,-1 0 0,0-1 0,0 0 1,0 0-1,-1 0 0,1 0 0,-2-1 1,1 1-1,-1-1 0,0 0 0,-1 0 1,0 0-1,0 0 0,-1-1 0,0 1 1,0 0-1,-2-17 0,1 23-3,0 1 0,0-1 0,0 0 0,0 1 0,0-1 0,-1 0 0,1 1 0,-1-1 0,1 1 0,-1-1 0,0 0 0,1 1 0,-1-1 0,0 1 0,0 0 0,0-1 0,0 1 0,0 0 0,0 0 1,-1-1-1,1 1 0,0 0 0,-1 0 0,1 0 0,-1 1 0,1-1 0,-1 0 0,1 0 0,-1 1 0,1-1 0,-1 1 0,0 0 0,1-1 0,-1 1 0,0 0 0,1 0 0,-1 0 0,0 0 0,1 0 0,-1 0 0,0 1 0,1-1 0,-4 1 0,0 1 6,0-1 0,0 1 1,0 0-1,1 1 0,-1-1 0,0 1 1,1 0-1,0 0 0,0 0 0,0 0 1,0 1-1,0 0 0,-3 4 0,-3 9 58,1 0 0,1 0 0,1 0 0,0 1 0,2 1 0,0-1 0,0 1 0,2-1 0,-2 25 0,2 20 251,5 91 1,2-121-381,1 0-1,2 0 1,13 39 0,-10-40-38,-2 0 0,-1 1 0,3 34 0,-9-100-871,9-57 0,-4 43 198,-4 24 406,1 0 0,2 0-1,0 1 1,16-43 0,-17 57 375,0 0 0,0 0 0,1 0 0,0 1 0,0 0 0,1 0 0,0 0 0,0 1 0,1-1 0,0 1 0,0 1 0,0 0 0,1 0 0,-1 0 1,16-6-1,-15 7 56,0 1 1,0-2-1,0 1 1,-1-1-1,0 0 1,13-12 0,-18 15 29,0 0 0,0 0 0,0-1 0,0 1 1,0-1-1,-1 1 0,1-1 0,-1 0 0,1 0 1,-1 1-1,0-1 0,0 0 0,-1 0 0,1 0 1,-1 0-1,1 0 0,-1 0 0,0 0 0,0 0 1,0 0-1,0 0 0,-1 0 0,-1-5 0,2 7-68,-1-1 0,0 1 0,1 0-1,-1 0 1,0 0 0,0 0 0,0 0-1,0 1 1,1-1 0,-1 0 0,-1 0-1,1 0 1,0 1 0,0-1 0,0 1-1,0-1 1,0 1 0,-1-1 0,1 1-1,0 0 1,0-1 0,0 1 0,-1 0-1,1 0 1,0 0 0,-1 0 0,1 0-1,0 0 1,0 1 0,-1-1 0,1 0-1,0 0 1,0 1 0,0-1 0,-1 1-1,-1 1 1,-1-1-8,-1 1 1,1 0-1,0 0 0,0 0 1,0 0-1,0 1 1,0 0-1,-6 6 0,4-1 22,0 1 0,0 0 0,1 1 0,1 0 0,0-1 0,0 1 0,-4 18 0,6-22 1,1 1 1,0-1-1,0 1 0,0 0 0,1-1 0,0 1 0,0 0 1,0 0-1,1-1 0,0 1 0,1-1 0,-1 1 0,5 8 0,-5-12-91,2 0-1,-1 0 1,0 0-1,0-1 1,1 1-1,0-1 0,-1 0 1,1 0-1,0 0 1,0 0-1,0 0 1,0-1-1,0 1 0,1-1 1,-1 0-1,0 0 1,1 0-1,-1 0 0,1 0 1,-1-1-1,1 0 1,-1 0-1,1 0 1,-1 0-1,1 0 0,-1-1 1,1 1-1,-1-1 1,5-2-1,5 0-1298,-1-1 0,0 0 1,1-1-1,-2 0 0,1-1 0,18-12 0,13-17-5229,1-7-5018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6.729"/>
    </inkml:context>
    <inkml:brush xml:id="br0">
      <inkml:brushProperty name="width" value="0.025" units="cm"/>
      <inkml:brushProperty name="height" value="0.025" units="cm"/>
    </inkml:brush>
  </inkml:definitions>
  <inkml:trace contextRef="#ctx0" brushRef="#br0">0 3387 13389,'0'0'6443,"8"-8"-5776,-6 7-663,8-11 379,1 1 0,-2-1 0,1-1-1,-2 1 1,13-25 0,26-90 1231,40-174-1,-48 155-713,257-821-121,83 29-352,-271 721-418,109-251 36,-212 456-33,-1 4 12,-1 0-1,0 0 0,0 0 1,0-1-1,-1 1 0,-1-1 0,1 0 1,-1 0-1,-1-11 0,0 19-24,0 1-1,0-1 1,0 1 0,-1-1-1,1 1 1,0 0 0,0-1-1,-1 1 1,1-1-1,0 1 1,-1 0 0,1-1-1,0 1 1,-1 0-1,1 0 1,-1-1 0,1 1-1,0 0 1,-1 0-1,1 0 1,-1-1 0,1 1-1,-1 0 1,1 0 0,0 0-1,-1 0 1,1 0-1,-1 0 1,1 0 0,-1 0-1,1 0 1,-1 0-1,1 0 1,-1 0 0,1 0-1,0 0 1,-1 1-1,1-1 1,-1 0 0,1 0-1,-1 0 1,1 1 0,0-1-1,-1 0 1,1 0-1,0 1 1,-1-1 0,1 0-1,0 1 1,-1-1-1,1 1 1,0-1 0,-1 1-1,-19 17-467,13-7-446,-1 0 0,1 0 0,1 0-1,-8 20 1,-1 23-8208,13-35-1062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6.894"/>
    </inkml:context>
    <inkml:brush xml:id="br0">
      <inkml:brushProperty name="width" value="0.025" units="cm"/>
      <inkml:brushProperty name="height" value="0.025" units="cm"/>
    </inkml:brush>
  </inkml:definitions>
  <inkml:trace contextRef="#ctx0" brushRef="#br0">64 0 16528,'0'0'2418,"-9"12"-357,2-2-1638,1-1 1,0 1 0,0 0 0,1 0 0,0 0 0,1 1 0,0 0 0,1-1 0,0 2 0,1-1 0,-2 13 0,7 233 1308,-1-218-1654,-2-39-94,0 1-1,0-1 1,0 1 0,-1-1 0,1 0 0,0 1-1,0-1 1,0 1 0,1-1 0,-1 0 0,0 1-1,0-1 1,0 0 0,0 1 0,0-1 0,0 1-1,1-1 1,-1 0 0,0 1 0,0-1 0,0 0-1,1 1 1,-1-1 0,0 0 0,0 0 0,1 1-1,-1-1 1,0 0 0,1 0 0,-1 0 0,0 1-1,1-1 1,-1 0 0,0 0 0,1 0 0,-1 0-1,1 0 1,-1 1 0,0-1 0,1 0 0,-1 0-1,1 0 1,-1 0 0,0 0 0,1 0 0,-1 0-1,1-1 1,-1 1 0,0 0 0,1 0 0,-1 0 0,0 0-1,1 0 1,-1-1 0,0 1 0,1 0 0,-1 0-1,0-1 1,1 1 0,-1 0 0,0 0 0,0-1-1,1 1 1,-1 0 0,0-1 0,1 1 0,19-22-2134,-17 19 1781,57-84-11338,-43 61 4944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7.378"/>
    </inkml:context>
    <inkml:brush xml:id="br0">
      <inkml:brushProperty name="width" value="0.025" units="cm"/>
      <inkml:brushProperty name="height" value="0.025" units="cm"/>
    </inkml:brush>
  </inkml:definitions>
  <inkml:trace contextRef="#ctx0" brushRef="#br0">9 308 5381,'0'0'7848,"-2"12"-5339,0 4-1791,0-7-332,1 0 0,0 0 0,1 0 0,0 14-1,1-22-339,-1 0-1,0 0 1,0 0-1,0 0 0,1 0 1,-1 0-1,0 0 1,1 0-1,-1-1 0,1 1 1,-1 0-1,1 0 0,0 0 1,-1 0-1,1-1 1,0 1-1,-1 0 0,1 0 1,0-1-1,0 1 1,0-1-1,0 1 0,0-1 1,0 1-1,0-1 0,-1 1 1,1-1-1,0 0 1,0 0-1,0 1 0,1-1 1,-1 0-1,0 0 1,0 0-1,0 0 0,0 0 1,0 0-1,0-1 1,0 1-1,0 0 0,0 0 1,0-1-1,0 1 0,1-2 1,3 1 261,0-1 0,0 0 1,0 0-1,0 0 0,-1-1 0,1 1 0,7-7 1,5-9-103,-1 0 0,-1-1 0,-1 0 0,-1-1 1,0-1-1,-2 0 0,0-1 0,-1 0 0,-2-1 1,0 1-1,-1-2 0,-2 1 0,0-1 0,-1 0 1,0-46-1,-5 80-153,0 0 1,0 0-1,-1 0 1,-6 15-1,-2 16 172,-1 34 756,4 0 1,3 77-1,4-146-960,1 0 1,0 0-1,0-1 0,0 1 0,1 0 1,0-1-1,0 1 0,0-1 0,0 0 1,4 6-1,-5-10-10,0 0 0,-1 0 0,1 0 0,0 1 0,0-1 0,0 0 0,0 0 0,0 0 0,0 0 0,0-1 0,1 1 0,-1 0 0,0 0 0,0-1 0,1 1 0,-1 0 0,0-1 0,1 1 0,-1-1 0,0 0 0,1 0 0,-1 1 0,1-1 0,-1 0 0,1 0 1,-1 0-1,0 0 0,1-1 0,-1 1 0,1 0 0,-1-1 0,0 1 0,1 0 0,-1-1 0,0 0 0,1 1 0,-1-1 0,0 0 0,0 0 0,1 0 0,-1 1 0,0-1 0,0 0 0,0 0 0,0-1 0,1 0 0,1-3-62,0 1 1,1-1-1,-2 1 0,1-1 0,0 0 1,-1 0-1,0 0 0,0 0 1,-1 0-1,1-1 0,-1 1 0,0-1 1,0 1-1,-1-1 0,0 1 0,0-1 1,0 1-1,-1 0 0,-1-11 1,1 13 3,0-1 0,1 0 0,-1 1 0,-1-1 0,1 1 0,0 0 0,-1-1 0,0 1 0,1 0 0,-1 0 1,-1 0-1,1 0 0,0 0 0,-1 0 0,1 1 0,-1-1 0,0 1 0,0 0 0,0 0 0,0 0 1,0 0-1,0 0 0,-1 1 0,1-1 0,-1 1 0,1 0 0,-1 0 0,1 0 0,-7 0 0,9 1 64,0 0 1,0 0-1,0 0 0,0 0 0,0 0 0,0 0 0,0 0 0,0 0 0,0 1 1,0-1-1,1 0 0,-1 1 0,0-1 0,0 1 0,0-1 0,0 1 0,1-1 1,-1 1-1,0-1 0,1 1 0,-1 0 0,0-1 0,1 1 0,-1 0 0,1 0 1,-1-1-1,1 1 0,-1 0 0,1 0 0,0 0 0,-1 0 0,1 0 0,0-1 1,0 1-1,0 0 0,-1 0 0,1 0 0,0 0 0,0 0 0,0 0 0,1 1 0,-1 0 30,0 1 0,1-1 0,-1 0 1,1 0-1,-1 0 0,1 0 0,0 0 0,0 0 0,0 0 0,0 0 0,0 0 0,0 0 0,1 0 0,-1-1 0,1 1 0,-1 0 0,3 1 0,3 1 3,1 0-1,0-1 1,0 0 0,0 0 0,0-1 0,1 0 0,-1 0 0,0-1-1,1 0 1,-1-1 0,1 1 0,0-2 0,14-1 0,-4-1-24,-1 0 1,0-2 0,0 1 0,0-2-1,22-11 1,-24 9-47,-1-1 0,0 0 1,0-1-1,13-12 0,-24 19 23,-1 1 0,0-1 0,0 0 0,0 0 0,0 0 0,0 0 0,-1-1 0,1 1 0,-1-1 0,0 1 0,0-1 0,0 0 0,-1 0 0,1 0 0,-1 0-1,0 0 1,0 0 0,0 0 0,-1-1 0,1 1 0,-1 0 0,-1-7 0,1 10 0,-1 0 0,1 0 0,-1 1 0,0-1 0,1 0 0,-1 0 0,0 1 0,0-1 0,0 0 0,0 1 0,0-1 0,0 1 0,0-1 0,1 1 0,-2-1 1,1 1-1,0 0 0,0-1 0,0 1 0,0 0 0,0 0 0,0 0 0,0 0 0,0 0 0,0 0 0,-2 0 0,-29 4 71,24-1-48,0 0-1,1 1 1,-1 0-1,1 0 1,0 1-1,1-1 1,-1 2-1,1-1 1,0 1-1,0-1 1,-8 13-1,10-14 15,1 0 0,0 0-1,0 1 1,0 0 0,0-1 0,1 1-1,0 0 1,0 0 0,0 1 0,0-1 0,1 0-1,0 0 1,0 1 0,1-1 0,0 1-1,-1-1 1,2 1 0,0 9 0,1-12-82,-1 0 1,1 1 0,-1-2-1,1 1 1,0 0-1,0 0 1,1 0 0,-1-1-1,0 1 1,1-1 0,-1 0-1,1 0 1,0 0 0,0 0-1,0 0 1,0-1 0,0 1-1,0-1 1,0 0 0,1 0-1,3 1 1,9 2-1357,-1-1-1,1-1 1,20 1 0,15-2-6230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079"/>
    </inkml:context>
    <inkml:brush xml:id="br0">
      <inkml:brushProperty name="width" value="0.025" units="cm"/>
      <inkml:brushProperty name="height" value="0.025" units="cm"/>
    </inkml:brush>
  </inkml:definitions>
  <inkml:trace contextRef="#ctx0" brushRef="#br0">1 101 14253,'3'-11'3593,"0"-4"-2564,-2 10-568,0-1 1,0 1 0,1 0-1,-1 0 1,1 0 0,0 0-1,0 0 1,5-7 0,-2 63 3061,-25 367 662,20-415-4151,0 0 0,0-1-1,0 1 1,0-1 0,0 1-1,1-1 1,-1 1-1,1-1 1,0 1 0,0-1-1,-1 1 1,2-1 0,-1 0-1,0 0 1,0 1-1,1-1 1,-1 0 0,1 0-1,0 0 1,2 2 0,-2-3-2,0 0 0,0-1 1,1 1-1,-1 0 1,0-1-1,1 1 1,-1-1-1,1 0 0,-1 0 1,1 0-1,-1 0 1,1 0-1,-1 0 1,0-1-1,1 1 0,-1-1 1,1 1-1,-1-1 1,0 0-1,0 0 1,1 0-1,1-2 0,9-4 19,-1-1-1,-1 0 0,1-1 0,-1 0 0,0-1 0,-1 0 0,11-15 0,6-9 38,26-44 0,-34 48-88,-1 0 0,-2-2 0,-1 0 0,-1-1 0,-2 0 0,-2-1 0,13-69 0,-22 89-160,-1 18-1401,0 0-1,-1 0 1,1 0 0,-1 0 0,0 0-1,0 0 1,0-1 0,0 1 0,-1 0-1,-1 3 1,-7 8-11021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420"/>
    </inkml:context>
    <inkml:brush xml:id="br0">
      <inkml:brushProperty name="width" value="0.025" units="cm"/>
      <inkml:brushProperty name="height" value="0.025" units="cm"/>
    </inkml:brush>
  </inkml:definitions>
  <inkml:trace contextRef="#ctx0" brushRef="#br0">1 0 18097,'0'0'1826,"0"51"608,0-30 417,5-5-737,10 1-993,2-3-609,8-2-351,7-6-546,6-5-2145,-1-1-1954,-2-2-3012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760"/>
    </inkml:context>
    <inkml:brush xml:id="br0">
      <inkml:brushProperty name="width" value="0.025" units="cm"/>
      <inkml:brushProperty name="height" value="0.025" units="cm"/>
    </inkml:brush>
  </inkml:definitions>
  <inkml:trace contextRef="#ctx0" brushRef="#br0">147 22 17777,'-8'0'2066,"-3"1"-1178,1 1 0,-1 0 1,1 1-1,0 0 0,-12 5 0,17-6-676,1 0 1,-1 0-1,1 0 0,0 0 0,-1 1 0,2 0 1,-1 0-1,0 0 0,0 0 0,1 1 0,0-1 0,0 1 1,0 0-1,0 0 0,0 0 0,-2 5 0,5-9-209,1 0-1,-1 1 1,0-1-1,0 1 1,0-1-1,0 1 1,0-1-1,0 1 1,0-1-1,1 1 1,-1-1-1,0 0 1,0 1-1,1-1 1,-1 0-1,0 1 1,0-1-1,1 1 1,-1-1-1,0 0 1,1 0-1,-1 1 1,1-1-1,-1 0 1,0 0-1,1 1 1,-1-1-1,1 0 1,-1 0-1,1 0 1,-1 0-1,1 0 1,-1 0-1,1 1 1,-1-1-1,0 0 1,1 0-1,-1-1 1,1 1-1,-1 0 1,1 0-1,-1 0 1,1 0-1,-1 0 1,1 0-1,-1-1 1,0 1-1,1 0 1,0 0-1,27-7 172,-12-1-108,0 0 0,25-18 0,30-17-810,-66 41 691,0-1 1,1 1 0,0 0 0,-1 1-1,1-1 1,0 1 0,0 0 0,0 1 0,0-1-1,11 2 1,-15-1 61,-1 1-1,1-1 1,-1 1 0,1 0-1,-1 0 1,0-1-1,1 1 1,-1 0 0,0 0-1,0 0 1,1 1 0,-1-1-1,0 0 1,0 0-1,0 1 1,-1-1 0,1 0-1,0 1 1,0-1 0,0 3-1,14 39 637,-8-19-216,-5-20-391,0-1 0,0 0 1,0 1-1,0-1 0,0 0 0,1 0 1,-1 0-1,1-1 0,0 1 1,-1 0-1,1-1 0,1 0 1,-1 0-1,0 0 0,0 0 0,1 0 1,-1-1-1,1 1 0,0-1 1,-1 0-1,1 0 0,0 0 0,0-1 1,0 1-1,-1-1 0,1 0 1,0 0-1,0-1 0,0 1 1,0-1-1,-1 1 0,6-3 0,13-3-485,0-2 1,-1 0-1,0-1 0,27-16 0,-17 8-1999,18-6-5818,-32 15 1912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118"/>
    </inkml:context>
    <inkml:brush xml:id="br0">
      <inkml:brushProperty name="width" value="0.025" units="cm"/>
      <inkml:brushProperty name="height" value="0.025" units="cm"/>
    </inkml:brush>
  </inkml:definitions>
  <inkml:trace contextRef="#ctx0" brushRef="#br0">62 0 18514,'0'0'5722,"-2"9"-5225,-46 311 5124,37-100-5183,13-286-1476,13-81-1,-10 114 649,1 0-1,2 1 0,1-1 1,1 2-1,24-50 1,-30 74 540,1 0 0,-1 1 0,1-1 0,1 1 0,-1 0-1,1 0 1,7-5 0,-12 10-135,1 0 1,-1-1-1,1 1 0,-1 0 0,1 0 0,0 0 0,-1 0 0,1 0 0,0 1 0,0-1 0,-1 1 0,1-1 0,0 1 0,0-1 0,0 1 0,0 0 0,0 0 0,-1 0 0,1 0 0,0 0 0,0 0 0,0 1 0,0-1 0,0 1 0,-1-1 0,1 1 1,0 0-1,0 0 0,-1-1 0,1 1 0,0 0 0,-1 0 0,1 1 0,-1-1 0,0 0 0,2 2 0,1 1 7,-1 0 1,0 0-1,0 0 0,0 0 1,-1 1-1,1-1 0,-1 1 1,0 0-1,-1 0 0,1-1 1,-1 1-1,0 0 0,0 0 1,0 0-1,-1 1 0,1-1 1,-1 0-1,-1 0 1,1 0-1,-3 9 0,1-8 94,0 1 0,-1-1-1,0 1 1,0-1 0,0 0-1,-1 0 1,0 0 0,0-1 0,-1 1-1,0-1 1,0 0 0,0-1-1,0 1 1,-10 5 0,8-5-15,0 0 0,-1-1 0,1 0 0,-1 0 0,0-1 0,0 0 0,0-1 0,-1 1 0,1-2 0,-1 1 0,1-1 0,-1 0 0,-15-1 0,23-1-209,0 1 0,-1-1 0,1 1-1,-1-1 1,1 1 0,0-1-1,-1 0 1,1 1 0,0-1 0,-1 0-1,1 0 1,0 0 0,0 0-1,0 0 1,0-1 0,0 1 0,0 0-1,0 0 1,1-1 0,-1 1-1,0 0 1,1-1 0,-1 1 0,1-1-1,-1 1 1,1 0 0,0-1 0,0 1-1,-1-1 1,1-2 0,0-3-1249,0 0 0,0 0 0,1 0 0,-1 0 0,4-13-1,12-20-6622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459"/>
    </inkml:context>
    <inkml:brush xml:id="br0">
      <inkml:brushProperty name="width" value="0.025" units="cm"/>
      <inkml:brushProperty name="height" value="0.025" units="cm"/>
    </inkml:brush>
  </inkml:definitions>
  <inkml:trace contextRef="#ctx0" brushRef="#br0">57 0 21236,'0'0'3844,"-19"82"-1218,6-38-928,4 6-417,-1 1-224,6 0-544,3-4-353,1-2-96,0-5 0,1-8-32,4-5-352,0-9-609,1-8-545,-1-7-896,2-17-6374,-4-11-481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799"/>
    </inkml:context>
    <inkml:brush xml:id="br0">
      <inkml:brushProperty name="width" value="0.025" units="cm"/>
      <inkml:brushProperty name="height" value="0.025" units="cm"/>
    </inkml:brush>
  </inkml:definitions>
  <inkml:trace contextRef="#ctx0" brushRef="#br0">0 136 22966,'0'0'3977,"10"6"-2589,-6-3-1333,-1 0 1,1 0-1,0-1 1,0 1-1,1-1 1,-1 0-1,0 0 1,1-1-1,-1 1 1,1-1-1,-1 0 1,1 0-1,0-1 1,-1 1-1,1-1 0,0 0 1,-1 0-1,1-1 1,0 0-1,-1 1 1,1-1-1,0-1 1,-1 1-1,0-1 1,1 0-1,-1 0 1,5-2-1,-1-2-38,0 0-1,0-1 0,-1 0 0,0 0 1,0-1-1,7-9 0,-12 14-10,0 0 0,0 0 0,0 0 0,0-1 0,-1 1 0,1 0 0,-1-1 0,0 1 0,0-1 0,0 1 0,0-1 0,-1 0 0,1 1 0,-1-1 0,0 0 0,0 1 0,-1-1 0,1 0 0,-1 1 0,-1-6 0,1 7-8,1 1-1,-1 0 0,0 0 0,0 0 0,0 0 0,0 0 0,0 0 1,0 0-1,0 0 0,-1 0 0,1 1 0,0-1 0,0 0 0,-1 1 0,1-1 1,0 1-1,-1-1 0,1 1 0,-1 0 0,1-1 0,0 1 0,-1 0 0,1 0 1,-1 0-1,1 0 0,-1 0 0,1 0 0,0 1 0,-1-1 0,-1 1 0,-1 0 0,0 0 0,0 0-1,0 0 1,0 0 0,0 1-1,0 0 1,0 0-1,1 0 1,-5 3 0,1 2 53,0 0 1,1 1 0,0-1-1,0 1 1,1 1 0,0-1-1,0 1 1,1 0-1,0 0 1,-4 16 0,3-7 260,2 0 0,0 0 1,0 0-1,1 33 1,2-48-289,0 1 1,1-1 0,-1 0 0,1 0-1,-1 0 1,1 0 0,0 0 0,0 0-1,1 0 1,-1 0 0,1 0 0,-1 0-1,1 0 1,0-1 0,0 1 0,0-1-1,0 1 1,0-1 0,1 0 0,-1 0-1,1 0 1,-1 0 0,1-1 0,0 1-1,0-1 1,0 1 0,0-1 0,0 0-1,0 0 1,0 0 0,0-1 0,0 1-1,0-1 1,1 1 0,-1-1 0,0 0-1,5-1 1,-3 1-139,1 0 0,-1-1-1,1 1 1,-1-1 0,1-1 0,-1 1-1,0-1 1,1 0 0,-1 0-1,0 0 1,0-1 0,-1 0 0,1 0-1,0 0 1,-1 0 0,0-1 0,0 0-1,0 0 1,0 0 0,0 0-1,4-7 1,-4-16-8066,-4 24 6454,0-13-10583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0.438"/>
    </inkml:context>
    <inkml:brush xml:id="br0">
      <inkml:brushProperty name="width" value="0.025" units="cm"/>
      <inkml:brushProperty name="height" value="0.025" units="cm"/>
    </inkml:brush>
  </inkml:definitions>
  <inkml:trace contextRef="#ctx0" brushRef="#br0">8 0 14446,'0'0'6123,"-1"11"-3977,-1 21-826,-2 78 1649,4-96-2631,0 1-1,1-1 1,1 1 0,0-1-1,6 18 1,-7-29-275,0-1 0,-1 0-1,1 0 1,0 1 0,0-1 0,1 0-1,-1 0 1,0 0 0,1 0 0,-1 0-1,1-1 1,0 1 0,-1 0 0,1-1-1,0 1 1,0-1 0,0 0 0,0 1-1,0-1 1,1 0 0,-1 0 0,0 0 0,0-1-1,1 1 1,-1-1 0,0 1 0,1-1-1,-1 0 1,1 1 0,-1-1 0,0-1-1,1 1 1,-1 0 0,1 0 0,-1-1-1,0 0 1,1 1 0,-1-1 0,0 0-1,0 0 1,1 0 0,-1 0 0,2-2-1,9-5 97,-1 1 0,0-2 1,0 0-1,-1 0 0,19-20 0,71-106-138,-97 163-101,-15 115 160,11-142-80,0-1 0,0 1 0,0-1 0,0 1 0,0 0 0,0-1 0,0 1 0,0-1 0,0 1 0,0-1 0,0 1 0,1 0 0,-1-1 0,0 1 0,0-1 0,1 1 0,-1-1 0,0 1 0,1-1 0,-1 1 0,0-1 0,1 1 0,-1-1 0,1 0 0,-1 1 0,1-1 0,-1 0 0,1 1 0,-1-1 0,1 0 0,-1 0 0,1 1 0,0-1 0,0 0 0,25-6 0,19-23 0,82-103 0,-127 132 0,1-1 0,-1 1 0,1-1 0,-1 1 0,1-1 0,-1 1 0,1-1 0,-1 1 0,1-1 0,-1 1 0,1 0 0,-1-1 0,1 1 0,0 0 0,-1 0 0,1-1 0,0 1 0,-1 0 0,1 0 0,0 0 0,-1 0 0,1 0 0,0 0 0,0 0 0,-1 0 0,1 0 0,0 0 0,-1 0 0,1 0 0,0 1 0,0 0 0,0 0 0,0 0 0,0 0 0,-1 0 0,1 0 0,0 1 0,-1-1 0,1 0 0,-1 0 0,1 1 0,-1-1 0,0 0 0,1 1 0,-1 2 0,0 66 0,-1-49 0,-1 68 0,2-89-4,0 1 1,0-1-1,1 0 0,-1 1 1,0-1-1,0 0 0,1 0 1,-1 1-1,0-1 0,1 0 1,-1 0-1,0 1 0,1-1 0,-1 0 1,0 0-1,1 0 0,-1 0 1,0 0-1,1 0 0,-1 1 1,1-1-1,-1 0 0,0 0 1,1 0-1,-1 0 0,1 0 1,-1 0-1,0 0 0,1-1 1,-1 1-1,0 0 0,1 0 1,-1 0-1,1 0 0,-1 0 1,1-1-1,14-5-1365,-11 3 39,0 0 0,0-1 0,0 1 0,-1-1 0,0 0 0,0 0 1,0 0-1,4-7 0,9-19-10884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1.171"/>
    </inkml:context>
    <inkml:brush xml:id="br0">
      <inkml:brushProperty name="width" value="0.025" units="cm"/>
      <inkml:brushProperty name="height" value="0.025" units="cm"/>
    </inkml:brush>
  </inkml:definitions>
  <inkml:trace contextRef="#ctx0" brushRef="#br0">1 341 19506,'0'0'10645,"9"3"-9625,-7-2-985,1 0 1,0-1-1,0 1 1,0 0 0,-1-1-1,1 0 1,0 1-1,0-1 1,0-1-1,0 1 1,0 0-1,0-1 1,-1 1 0,1-1-1,0 0 1,4-1-1,-4 0-27,0-1-1,1 1 0,-1-1 1,0 0-1,0 0 1,-1 0-1,1 0 0,0 0 1,-1 0-1,0-1 1,0 0-1,0 1 0,0-1 1,2-6-1,-2 3-81,0-1 0,0 1 0,0-1 0,-1 1 0,1-14 0,-2 20 51,0 0 0,0 1 0,0-1 0,0 0 0,1 0 0,-1 0 0,0 0 0,0 0 0,-1 1 0,1-1 0,0 0-1,0 0 1,0 0 0,-1 0 0,1 0 0,0 1 0,-1-1 0,1 0 0,0 0 0,-1 1 0,1-1 0,-1 0 0,0 1 0,1-1 0,-1 0 0,1 1 0,-1-1-1,0 1 1,0-1 0,1 1 0,-1-1 0,0 1 0,0-1 0,0 1 0,1 0 0,-1 0 0,0-1 0,0 1 0,0 0 0,0 0 0,0 0 0,1 0 0,-1 0-1,0 0 1,0 0 0,0 0 0,0 0 0,0 0 0,1 1 0,-1-1 0,0 0 0,0 1 0,0-1 0,1 0 0,-1 1 0,0-1 0,0 1 0,1-1 0,-1 1 0,0 0-1,0 0 1,-3 2-5,0 1-1,0-1 0,0 1 0,1 0 0,0 0 0,0 1 0,0-1 1,0 0-1,0 1 0,1 0 0,0 0 0,0-1 0,0 1 0,-1 7 1,-1 5 45,0 0 1,1 0-1,-1 20 0,4-34-12,-1 0 0,1 1 0,0-1 0,0 0 0,0 1 0,1-1-1,-1 0 1,1 0 0,0 1 0,0-1 0,0 0 0,0 0 0,0 0-1,1 0 1,-1 0 0,1 0 0,4 4 0,-4-5 1,1 0 0,0 0 0,0 0 0,0-1 0,0 0 0,0 1 1,1-1-1,-1 0 0,0-1 0,1 1 0,-1 0 0,0-1 0,1 0 0,-1 0 1,1 0-1,-1 0 0,6-2 0,2 0-111,-1 0 1,0-1-1,1 0 0,-1-1 1,0 0-1,0 0 1,-1-1-1,1-1 0,16-12 1,-2-1-1601,-1-1 0,26-29 0,-49 49 1671,0 0 1,0 0-1,0 0 0,0 1 0,0-1 0,0 0 0,0 0 0,0 0 0,0 0 0,0 0 0,0 0 0,-1 0 0,1 0 0,0 0 0,0 1 0,0-1 0,0 0 0,0 0 0,0 0 1,0 0-1,0 0 0,0 0 0,0 0 0,0 0 0,0 1 0,0-1 0,1 0 0,-1 0 0,0 0 0,0 0 0,0 0 0,0 0 0,0 0 0,0 0 0,0 1 0,0-1 0,0 0 1,0 0-1,0 0 0,0 0 0,0 0 0,1 0 0,-1 0 0,0 0 0,0 0 0,0 0 0,0 0 0,0 0 0,0 0 0,0 0 0,0 0 0,1 0 0,-1 0 0,0 0 0,0 0 1,-5 22-582,2-13 888,1 0-1,0 1 0,0-1 1,1 1-1,0-1 0,1 19 1,0-28-221,0 1 0,1 0 0,-1-1 0,1 1 0,-1 0 0,1-1 0,-1 1 0,1-1 0,0 1 0,-1-1 0,1 0 0,-1 1 0,1-1 0,0 1 0,-1-1 0,1 0 0,0 0 0,0 1 0,-1-1-1,1 0 1,0 0 0,-1 0 0,1 0 0,0 0 0,0 0 0,-1 0 0,1 0 0,0 0 0,0 0 0,-1 0 0,2-1 0,24-8 522,-14 0-518,0 0 1,-1 0 0,0-2 0,0 1-1,-1-1 1,9-13 0,3-8-277,22-38 0,-30 44 146,-1 0 1,11-35-1,-20 51-26,-1-1 0,0 0 0,-1 1 0,0-1 0,0 0 0,-1 0 0,-1 0 0,-1-21 0,0 32 96,1 0-1,-1-1 1,1 1 0,-1 0-1,0 0 1,1 0 0,-1 0 0,1 1-1,-1-1 1,1 0 0,-1 0 0,0 0-1,1 0 1,-1 1 0,1-1 0,-1 0-1,1 0 1,-1 1 0,1-1-1,-1 0 1,1 1 0,0-1 0,-1 1-1,1-1 1,-1 0 0,1 1 0,0-1-1,-1 1 1,1 0 0,-10 13 250,2 0 1,0 1 0,1 0-1,0 0 1,1 1 0,-6 22 0,3-3 1139,-8 70 1,15-87-1256,1 1 0,1 0-1,0 0 1,5 31 0,-4-47-164,-1 1-1,1-1 1,-1 1 0,1-1 0,0 0 0,0 1-1,1-1 1,-1 0 0,1 0 0,0 0-1,-1 0 1,1 0 0,0 0 0,1 0-1,-1-1 1,1 1 0,-1-1 0,1 0-1,0 1 1,-1-1 0,1 0 0,0-1-1,0 1 1,1-1 0,-1 1 0,0-1-1,0 0 1,1 0 0,-1 0 0,1 0-1,-1-1 1,6 1 0,-9-2-34,1 1 1,0-1-1,0 1 1,-1-1-1,1 1 1,0-1 0,-1 1-1,1-1 1,0 0-1,-1 1 1,1-1-1,-1 0 1,1 0-1,-1 1 1,1-1-1,-1 0 1,0 0-1,1 0 1,-1 0-1,0 1 1,0-1-1,0 0 1,0 0-1,1 0 1,-1 0-1,0 0 1,0 0-1,-1 1 1,1-1-1,0-1 1,-4-33-638,-1 23 329,0-1 1,-1 1 0,0 1 0,-1-1 0,0 1 0,-11-12 0,-57-62-1058,67 76 1591,-18-14 723,20 18-271,0 1 1,1-1-1,-1 0 0,1 0 1,0 0-1,1-1 1,-1 0-1,1 0 0,0 0 1,-4-10-1,8 15-562,0 1-1,0-1 1,0 1 0,1-1-1,-1 0 1,0 1 0,0-1-1,0 1 1,1-1 0,-1 1-1,0-1 1,1 1-1,-1-1 1,0 1 0,1-1-1,-1 1 1,1 0 0,-1-1-1,0 1 1,1 0 0,-1-1-1,1 1 1,-1 0-1,1-1 1,-1 1 0,1 0-1,0 0 1,-1 0 0,1 0-1,-1-1 1,1 1 0,-1 0-1,1 0 1,0 0 0,-1 0-1,2 0 1,28-1-3,-24 2 30,94-1-960,-31 0-2722,3 0-3638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460"/>
    </inkml:context>
    <inkml:brush xml:id="br0">
      <inkml:brushProperty name="width" value="0.025" units="cm"/>
      <inkml:brushProperty name="height" value="0.025" units="cm"/>
    </inkml:brush>
  </inkml:definitions>
  <inkml:trace contextRef="#ctx0" brushRef="#br0">134 220 5317,'-19'0'546,"-14"1"3938,-49 6-1,90-5-1570,61 3-2292,734-44 2987,-468 15-3671,182-15-676,-7-39 1462,-467 68-456,179-30 1072,-197 37-1508,1 2 0,-1 1-1,0 1 1,1 1 0,-1 1 0,43 11-1,-49-9-528,24 7-1101,-16-9-2846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7.804"/>
    </inkml:context>
    <inkml:brush xml:id="br0">
      <inkml:brushProperty name="width" value="0.025" units="cm"/>
      <inkml:brushProperty name="height" value="0.025" units="cm"/>
    </inkml:brush>
  </inkml:definitions>
  <inkml:trace contextRef="#ctx0" brushRef="#br0">214 35 15439,'0'0'9027,"-9"12"-8493,-18 30-310,2 1 0,2 0 0,-19 52 1,-46 89 138,104-234-4810,102-232-14461,-95 222 20512,0-2 6085,-22 74 229,1 35-4981,2 30-2603,-4-65-189,2 0-1,-1 0 1,2 0-1,-1 0 1,2-1-1,0 1 0,0-1 1,11 21-1,-12-28-201,-1 1 0,1-1 0,0 0-1,1 0 1,-1 0 0,1 0 0,0 0 0,0-1-1,0 0 1,0 0 0,1 0 0,-1 0 0,1-1-1,0 1 1,-1-1 0,1 0 0,0-1 0,0 1-1,0-1 1,1 0 0,-1 0 0,9 0-1,-14-2-10,0 1-1,-1 0 0,1 0 0,0 0 0,-1-1 0,1 1 0,0 0 0,0 0 1,0-1-1,-1 1 0,1 0 0,0-1 0,0 1 0,0 0 0,0 0 0,0-1 1,0 1-1,-1 0 0,1-1 0,0 1 0,0 0 0,0-1 0,0 1 0,0 0 0,0-1 1,0 1-1,0-1 0,1 1 0,-1 0 0,0 0 0,0-1 0,0 1 0,0 0 1,0-1-1,0 1 0,1 0 0,-1-1 0,0 1 0,0 0 0,0 0 0,1-1 1,-1 1-1,0 0 0,0 0 0,1 0 0,-1-1 0,0 1 0,1 0 0,-1 0 1,0 0-1,1 0 0,-1 0 0,0-1 0,1 1 0,-1 0 0,0 0 0,1 0 0,-1 0 1,0 0-1,1 0 0,-1 0 0,0 0 0,1 0 0,-1 0 0,0 1 0,1-1 1,-1 0-1,0 0 0,1 0 0,-23-17-3272,-62-17-651,-4 8 7446,-3 0 5113,91 26-8483,0 0 1,-1 0-1,1 0 1,0 0-1,0 0 0,-1 0 1,1 0-1,0 0 1,-1 0-1,1 0 0,0 0 1,0 0-1,-1-1 1,1 1-1,0 0 0,0 0 1,-1 0-1,1 0 1,0-1-1,0 1 0,-1 0 1,1 0-1,0 0 1,0-1-1,0 1 0,-1 0 1,1 0-1,0-1 1,0 1-1,0 0 0,0 0 1,0-1-1,0 1 1,0 0-1,0-1 0,-1 1 1,1 0-1,0 0 1,0-1-1,13-5 559,25-3-1007,-37 9 473,52-8-103,31-6-697,-29 3-4048,-11 1-3546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2.241"/>
    </inkml:context>
    <inkml:brush xml:id="br0">
      <inkml:brushProperty name="width" value="0.025" units="cm"/>
      <inkml:brushProperty name="height" value="0.025" units="cm"/>
    </inkml:brush>
  </inkml:definitions>
  <inkml:trace contextRef="#ctx0" brushRef="#br0">214 1 12556,'0'0'6353,"-4"14"-6279,-6 28 93,3 0 1,-6 84-1,10 106 1314,2-95-528,-3 197 300,-17 523-1178,2-574 2104,-58 286 0,28-206-1092,43-206-9354,6-173 1135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3.175"/>
    </inkml:context>
    <inkml:brush xml:id="br0">
      <inkml:brushProperty name="width" value="0.025" units="cm"/>
      <inkml:brushProperty name="height" value="0.025" units="cm"/>
    </inkml:brush>
  </inkml:definitions>
  <inkml:trace contextRef="#ctx0" brushRef="#br0">70 202 12460,'-9'0'1970,"-23"-2"-1655,9-4 389,23 6-627,0 0 0,-1-1 1,1 1-1,-1 0 1,1 0-1,0-1 0,0 1 1,-1 0-1,1-1 0,0 1 1,-1 0-1,1-1 0,0 1 1,0 0-1,0-1 0,-1 1 1,1 0-1,0-1 0,0 1 1,0-1-1,0 1 1,0-1-1,0 1 0,0 0 1,0-1-1,0 1 0,0-1 1,0 1-1,0 0 0,0-1 1,0 1-1,0-1 0,0 1 1,0 0-1,1-1 0,-1 1 1,0-1-1,1 0 0,2 0 22,0-1 0,0 1 0,1-1-1,-1 1 1,1 0 0,-1 0 0,1 0-1,0 1 1,-1-1 0,1 1-1,-1 0 1,1 0 0,0 0 0,6 2-1,4-2 34,1047 23 1213,-753-12-888,-1-14 1,348-47-1,-341 3 1677,174-22 848,3 34-1692,1 54-1201,-249-6-13,154-10-113,-389-7-254,-7-8-6369,-1 6 3607,0-6-4100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3.503"/>
    </inkml:context>
    <inkml:brush xml:id="br0">
      <inkml:brushProperty name="width" value="0.025" units="cm"/>
      <inkml:brushProperty name="height" value="0.025" units="cm"/>
    </inkml:brush>
  </inkml:definitions>
  <inkml:trace contextRef="#ctx0" brushRef="#br0">18 11 19218,'0'0'6566,"14"-3"-6411,18-1-198,0 1-1,63 3 0,-72 1 2,0 1 0,1 1 0,-2 1-1,1 1 1,36 13 0,-57-18 59,0 1 1,0-1-1,0 1 1,-1 0-1,1 0 1,0 0-1,0 0 1,-1 1-1,1-1 1,-1 0 0,1 0-1,-1 1 1,0-1-1,1 1 1,-1 0-1,0-1 1,0 1-1,0 0 1,0 0-1,0-1 1,-1 1-1,2 3 1,-2-2 80,0 0 0,-1-1 1,1 1-1,0-1 0,-1 1 1,0 0-1,0-1 0,1 0 1,-1 1-1,-1-1 0,1 1 1,0-1-1,-1 0 0,1 0 1,-3 2-1,-8 10 473,-1-1 1,0-1-1,-1 0 1,-15 10-1,17-13-562,2-2 27,-136 112 1436,126-101-2100,1 2-1,0 0 1,1 1 0,-25 41-1,29-37-5200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4.250"/>
    </inkml:context>
    <inkml:brush xml:id="br0">
      <inkml:brushProperty name="width" value="0.025" units="cm"/>
      <inkml:brushProperty name="height" value="0.025" units="cm"/>
    </inkml:brush>
  </inkml:definitions>
  <inkml:trace contextRef="#ctx0" brushRef="#br0">12 571 15855,'0'0'6032,"-4"-10"-4574,3 6-1382,-1 0 0,1 0 0,0 0 0,0 0 0,0 0 1,1 0-1,-1 0 0,1 0 0,0 0 0,0 0 0,1 0 0,-1 0 0,1 0 1,0 0-1,0 0 0,0 0 0,0 0 0,1 0 0,-1 0 0,1 1 0,0-1 1,4-4-1,301-425 4275,-306 430-4357,0 1 0,1 0 1,0 0-1,0-1 0,-1 1 1,1 0-1,0 1 0,0-1 1,1 0-1,-1 0 0,0 1 1,1 0-1,-1-1 0,1 1 1,-1 0-1,1 0 0,-1 0 1,6 0-1,-6 1-23,0 1-1,0 0 1,0 0 0,0 0-1,0 0 1,0 0 0,0 1-1,-1-1 1,1 0 0,-1 1-1,1-1 1,-1 1 0,1 0-1,-1-1 1,0 1 0,0 0-1,0 0 1,0 0 0,0 0-1,0 0 1,0 0 0,-1 0-1,1 4 1,29 79-94,38 95 459,-58-158-588,1 0 1,1-1-1,1 0 0,1-1 1,28 32-1,-37-47-398,0 1 0,1-1 0,0 0 0,0-1 0,0 1 0,0-1 0,1-1 0,-1 1 0,1-1 0,0 0 0,7 2 0,23-2-8895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5.153"/>
    </inkml:context>
    <inkml:brush xml:id="br0">
      <inkml:brushProperty name="width" value="0.025" units="cm"/>
      <inkml:brushProperty name="height" value="0.025" units="cm"/>
    </inkml:brush>
  </inkml:definitions>
  <inkml:trace contextRef="#ctx0" brushRef="#br0">2 131 8648,'0'0'14131,"0"12"-13789,0 1-190,-1 4 8,1-1 0,1 1-1,0 0 1,1-1 0,1 1-1,5 16 1,-8-32-96,1 0-1,-1 1 1,1-1 0,0 0 0,-1 0-1,1 0 1,0 0 0,0 0-1,-1 0 1,1 0 0,0 0 0,0-1-1,0 1 1,0 0 0,0 0-1,0-1 1,1 1 0,-1-1 0,0 1-1,0-1 1,0 1 0,1-1-1,-1 0 1,0 1 0,0-1 0,1 0-1,-1 0 1,0 0 0,0 0-1,1 0 1,-1 0 0,0-1 0,0 1-1,1 0 1,-1-1 0,0 1-1,0 0 1,0-1 0,1 0 0,0 0-1,5-3 185,0 0 0,-1 0 0,1-1 0,-1 0 0,7-6 0,28-30 75,-1-1 1,-2-3-1,-2-1 1,30-51-1,-66 146 211,-6 11-262,2-38-241,2 1 0,0-1 0,2 1 1,0 0-1,5 34 0,-4-55-99,-1 0-1,1 0 1,0 0-1,0 0 0,0 0 1,0 0-1,0 0 1,0 0-1,0 0 0,1 0 1,-1 0-1,1-1 1,-1 1-1,1-1 1,0 1-1,0-1 0,-1 1 1,1-1-1,0 0 1,4 2-1,-3-2-351,-1-1-1,1 1 1,0 0 0,0-1-1,0 1 1,0-1-1,-1 0 1,1 0 0,0 0-1,4-1 1,23-7-5975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5.995"/>
    </inkml:context>
    <inkml:brush xml:id="br0">
      <inkml:brushProperty name="width" value="0.025" units="cm"/>
      <inkml:brushProperty name="height" value="0.025" units="cm"/>
    </inkml:brush>
  </inkml:definitions>
  <inkml:trace contextRef="#ctx0" brushRef="#br0">58 64 11243,'0'0'11274,"5"-8"-9918,-3 5-1261,0-1-1,0 1 1,0-1-1,0 1 1,1 0-1,0 0 1,-1 0-1,1 0 0,0 1 1,0-1-1,1 1 1,-1 0-1,0-1 1,1 2-1,0-1 1,-1 0-1,1 1 1,0-1-1,0 1 1,0 0-1,0 1 1,7-2-1,0 1 142,1 0 1,-1 0-1,0 1 1,1 1-1,-1 0 1,0 0-1,13 4 0,-22-4-188,0 0 0,0 0 0,0-1 0,0 1 0,0 1 0,0-1 0,0 0 0,0 0 0,-1 1 0,1-1 0,-1 1-1,1-1 1,-1 1 0,1 0 0,-1-1 0,0 1 0,2 3 0,-2-1 18,-1-1 1,1 0-1,-1 0 1,1 1-1,-1-1 1,0 0-1,0 1 0,0-1 1,-1 0-1,1 1 1,-1-1-1,0 0 1,0 0-1,0 0 0,-2 4 1,-3 6 191,0-1 0,-1 0 0,0 0 0,-1 0 0,-1-1 0,-15 17 0,-68 58 584,74-70-661,-16 10-95,24-18-88,0-1 0,1 2 0,-1-1-1,-11 16 1,23-23 2,1 0 0,0 0 0,0 0 0,0 0 0,0 0 0,0-1 0,0 0 0,0 1 0,0-1 0,1 0 0,3-1 0,-6 1 0,136-4-2827,1-8-5108,-79 4-5166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6.895"/>
    </inkml:context>
    <inkml:brush xml:id="br0">
      <inkml:brushProperty name="width" value="0.025" units="cm"/>
      <inkml:brushProperty name="height" value="0.025" units="cm"/>
    </inkml:brush>
  </inkml:definitions>
  <inkml:trace contextRef="#ctx0" brushRef="#br0">104 0 16848,'0'0'5194,"-10"6"-3133,4-3-1883,0 0-1,1 0 1,0 1 0,0 0 0,0 0-1,0 0 1,1 0 0,0 1 0,0 0-1,0 0 1,0 0 0,1 0 0,-1 1 0,2-1-1,-1 1 1,0 0 0,1 0 0,0 0-1,-2 11 1,-3 33 265,2 1-1,4 99 0,1-82-381,0-63-55,0 0 1,1 0-1,-1-1 0,1 1 1,0 0-1,0 0 0,0-1 1,4 8-1,-5-11-4,1 0 0,0 0 0,-1 0-1,1 0 1,0-1 0,0 1 0,-1 0 0,1 0-1,0-1 1,0 1 0,0 0 0,0-1 0,0 1 0,0-1-1,0 1 1,0-1 0,1 1 0,-1-1 0,0 0 0,0 0-1,0 0 1,0 1 0,0-1 0,1 0 0,-1 0-1,0-1 1,0 1 0,0 0 0,0 0 0,1 0 0,-1-1-1,0 1 1,0-1 0,0 1 0,0-1 0,0 1 0,0-1-1,0 0 1,0 1 0,0-1 0,1-1 0,10-8 66,0 1 0,0-2 0,-1 1 0,-1-2 0,0 1 0,11-17 1,50-82-30,-69 107-38,65-119 54,-61 109-31,-1-1 1,0 1-1,-1-1 1,0 0 0,-1 0-1,-1 0 1,1-22-1,-5 29 46,-5 16-33,-1 7 7,0 1 1,1 0-1,0 0 0,1 1 0,-4 23 1,-10 97 116,19-132-181,0 8 54,-1-1 0,2 1 0,0 0 0,1-1 0,3 22 0,-3-33-44,0 1 0,-1 0 0,1 0 0,1-1 0,-1 1 0,0-1 0,1 1-1,-1-1 1,1 1 0,0-1 0,-1 0 0,1 0 0,1 0 0,-1 0 0,0 0 0,0 0 0,1 0 0,-1-1-1,1 1 1,-1-1 0,1 0 0,-1 0 0,1 0 0,0 0 0,0 0 0,0-1 0,-1 1 0,1-1 0,0 1 0,0-1-1,5-1 1,47 0-5958,-30-3-150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7.254"/>
    </inkml:context>
    <inkml:brush xml:id="br0">
      <inkml:brushProperty name="width" value="0.025" units="cm"/>
      <inkml:brushProperty name="height" value="0.025" units="cm"/>
    </inkml:brush>
  </inkml:definitions>
  <inkml:trace contextRef="#ctx0" brushRef="#br0">1 279 18385,'0'0'11846,"10"-3"-10655,1-1-1079,0-1 0,0-1 0,0 0 0,-1 0 0,0-1 0,0 0 0,-1-1 1,0 0-1,0-1 0,-1 1 0,13-19 0,4-6-112,-1-1 0,27-55 0,-41 71 0,-15 32 0,0 0 0,1 0 0,0 0 0,1 1 0,-1 20 0,0-9 0,-14 140-2393,17-150 1663,1 1-1,1-1 1,0 1-1,1-1 0,1 0 1,0 1-1,12 29 1,-3-24-7849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16.834"/>
    </inkml:context>
    <inkml:brush xml:id="br0">
      <inkml:brushProperty name="width" value="0.025" units="cm"/>
      <inkml:brushProperty name="height" value="0.025" units="cm"/>
    </inkml:brush>
  </inkml:definitions>
  <inkml:trace contextRef="#ctx0" brushRef="#br0">206 573 4324,'2'-14'182,"52"-251"-161,-18 107 6268,-22 23 2951,-8 198-6464,-9 5-2191,-4 1 1,-16 73-1,2-20-472,-105 865 864,84-627-775,28-256-137,-41 152-1,48-235-63,1 1 0,2 0 1,0 0-1,1 0 0,1 1 1,1-1-1,2 25 0,0-46 62,0 0 0,-1 0-1,1 0 1,0 0 0,0 0-1,0-1 1,0 1 0,0 0-1,0 0 1,0 0 0,0-1-1,0 1 1,0-1 0,0 1-1,0-1 1,1 1 0,-1-1-1,0 1 1,0-1 0,1 0-1,-1 0 1,0 0 0,0 0-1,1 0 1,1 0-1,43 0 2327,-34-1-2061,151 12-1028,-160-11 435,-1 0-1,1 0 1,-1 0-1,1-1 1,-1 1-1,1-1 1,-1 1-1,1-1 1,-1 0-1,1 0 1,-1 0-1,0 0 1,0 0-1,1 0 1,-1-1-1,0 1 1,0-1-1,3-3 1,16-20-6003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17.998"/>
    </inkml:context>
    <inkml:brush xml:id="br0">
      <inkml:brushProperty name="width" value="0.025" units="cm"/>
      <inkml:brushProperty name="height" value="0.025" units="cm"/>
    </inkml:brush>
  </inkml:definitions>
  <inkml:trace contextRef="#ctx0" brushRef="#br0">32 38 13036,'-23'7'4371,"22"-7"-4284,1 1 0,-1-1 0,1 0 1,-1 0-1,1 1 0,-1-1 0,1 0 0,0 1 0,-1-1 0,1 0 0,0 1 0,-1-1 0,1 0 0,0 1 0,-1-1 0,1 1 0,0-1 0,0 1 0,-1-1 0,1 1 0,0-1 0,0 1 0,0-1 0,0 1 0,0-1 0,-1 1 0,1-1 0,0 1 0,0-1 0,0 1 0,1-1 0,-1 1 0,0-1 0,0 1 0,0-1 0,0 1 0,0-1 0,1 1 0,-1-1 0,0 1 0,2 0-5,-1 0 1,1-1 0,0 1 0,-1-1-1,1 1 1,0-1 0,-1 0 0,1 0 0,-1 0-1,1 0 1,0 0 0,-1 0 0,1 0 0,3-1-1,1 1 134,10-2-105,0 0 0,0 0 0,-1-2 1,1 0-1,29-12 0,-28 9-83,1 1 0,0 1-1,-1 1 1,26-3 0,-28 6-21,0 2 0,0 0 0,0 1-1,0 1 1,0 0 0,0 1 0,0 0 0,-1 1 0,0 1-1,24 13 1,34 13-18,-42-22 26,1-1 0,0-1-1,0-2 1,1-1 0,0-2 0,56-1-1,195-29 30,-19 0-15,-69 26-18,-64 2 29,240-30 0,-239 9-147,249-6 0,-277 27 697,146 19 0,-74-6 361,-99-12 2171,-80-2-2547,-33-1 1242,14-3-8164,12-3-1394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8.618"/>
    </inkml:context>
    <inkml:brush xml:id="br0">
      <inkml:brushProperty name="width" value="0.025" units="cm"/>
      <inkml:brushProperty name="height" value="0.025" units="cm"/>
    </inkml:brush>
  </inkml:definitions>
  <inkml:trace contextRef="#ctx0" brushRef="#br0">0 106 16464,'0'0'8002,"7"12"-6870,1 8-778,-1 0 0,0 0 0,-2 1 0,0 0 0,3 38 0,-5-25-103,-3-18-204,1-1-1,0 0 1,1 0-1,1 0 1,1 0-1,6 18 1,-10-32-44,0 0 0,1 0 0,-1 0-1,1 0 1,-1 0 0,1 0 0,-1 0 0,1-1 0,0 1 0,-1 0 0,1 0 0,0-1 0,0 1 0,-1 0 0,1-1 0,0 1 0,0-1 0,0 1-1,0-1 1,0 0 0,0 1 0,0-1 0,0 0 0,0 1 0,0-1 0,0 0 0,0 0 0,0 0 0,0 0 0,0 0 0,0 0 0,0 0-1,0 0 1,0-1 0,0 1 0,0 0 0,-1 0 0,1-1 0,0 1 0,0-1 0,0 1 0,0-1 0,0 1 0,0-1 0,1-1 0,3-2 15,-1 0 0,1 0 0,-1-1 0,0 1 0,0-1 0,4-6 0,7-15-225,0 0 1,-2-2-1,-1 0 0,-2 0 0,0-1 0,-2 0 0,-1 0 0,-1-1 1,-2 0-1,-1 0 0,-2-54 0,-3 72 560,-3 21-118,-4 21-44,3 1 321,1 1-1,2 0 1,1 0-1,4 61 0,-1-90-485,-1 0 0,1-1 0,0 1 0,0-1 0,0 1 0,0-1 0,0 1 0,0-1 0,1 0 0,-1 0 0,1 1 0,-1-1 0,1 0 0,0-1 0,0 1 0,0 0 0,0 0 0,0-1 0,1 1 0,-1-1 0,0 0 0,1 0 0,-1 1 0,6 0 0,-3 0 12,1-1 1,0 0-1,-1 0 1,1 0-1,0-1 1,0 0-1,0 0 1,-1-1-1,1 1 1,9-3 0,-13 2-105,-1 1 1,1-1-1,-1 0 1,0 1-1,0-1 1,1 0 0,-1 0-1,0 0 1,0 0-1,0 0 1,0 0 0,0 0-1,0-1 1,0 1-1,-1 0 1,1 0 0,0-1-1,0 1 1,-1 0-1,1-1 1,-1 1-1,0-1 1,1 1 0,-1-1-1,0 1 1,0-1-1,0-1 1,0 1-517,0 1-1,0-1 1,0 1-1,0-1 1,0 1-1,-1-1 1,1 1-1,-1-1 1,1 1-1,-1-1 1,1 1-1,-1 0 1,0-1-1,0 1 1,0 0-1,-1-2 1,-5-3-6129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0.339"/>
    </inkml:context>
    <inkml:brush xml:id="br0">
      <inkml:brushProperty name="width" value="0.025" units="cm"/>
      <inkml:brushProperty name="height" value="0.025" units="cm"/>
    </inkml:brush>
  </inkml:definitions>
  <inkml:trace contextRef="#ctx0" brushRef="#br0">256 1 11307,'0'0'7890,"-4"13"-7468,-8 47 62,3 0 0,-4 90 0,-4 44 39,-88 286 1102,39-205-731,57-237-759,1 0 0,3 0-1,0 1 1,3 73-1,2-109-133,0-1 0,0 0 0,1 0 0,-1 1 0,1-1-1,-1 0 1,1 0 0,0 0 0,0 0 0,0 0 0,0 0 0,0 0 0,0 0 0,1 0-1,-1 0 1,0 0 0,1-1 0,0 1 0,-1-1 0,1 1 0,0-1 0,0 0 0,0 1-1,0-1 1,0 0 0,0 0 0,0 0 0,0-1 0,0 1 0,1-1 0,-1 1-1,0-1 1,0 0 0,1 1 0,-1-1 0,0 0 0,3-1 0,9 0 46,0-1 1,0-1-1,-1 0 1,26-9-1,-25 7 18,17-3 58,1 0 0,0 3 0,0 0 0,53 0 0,135 14-56,-98-2-28,61-5-215,323-38 0,-440 28 248,114 2 0,-143 8-110,-1 1-1,1 2 1,-1 2-1,59 18 1,-58-13 13,-1-1 1,47 7 0,-67-16 76,1-1-1,0 0 1,0-1 0,-1-1 0,1 0 0,-1-1 0,26-7-1,9-7 396,-34 10-388,0 0 0,0 1 0,0 1 0,1 1 0,-1 0 0,1 1 0,23 1 0,-41 1-90,1 0 0,0 1 0,0-1 0,0 0 0,0 1 0,0-1 0,0 0 0,-1 1 0,1-1 0,0 1 1,0-1-1,-1 1 0,1 0 0,0-1 0,-1 1 0,1 0 0,0-1 0,-1 1 0,1 0 0,-1 0 0,1 0 0,-1 0 1,0-1-1,1 1 0,-1 0 0,0 0 0,1 1 0,1 26-3970,-2-26 3075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5.193"/>
    </inkml:context>
    <inkml:brush xml:id="br0">
      <inkml:brushProperty name="width" value="0.025" units="cm"/>
      <inkml:brushProperty name="height" value="0.025" units="cm"/>
    </inkml:brush>
  </inkml:definitions>
  <inkml:trace contextRef="#ctx0" brushRef="#br0">4686 524 7591,'-5'-8'367,"0"0"0,0 1 0,0-1 1,-1 1-1,0 0 0,-1 1 0,0 0 0,1 0 0,-2 0 0,1 1 0,-13-7 0,-14-6-217,-52-19-1,43 19 37,-114-48 255,-2 6 1,-299-70-1,206 88 40,-396-17 0,-259 52-66,749 11-291,0 7 0,-238 47-1,304-37-63,2 3-1,1 4 0,1 4 0,1 4 0,-133 76 0,179-86-15,0 2-1,2 1 1,1 2-1,2 2 1,1 2-1,2 1 1,1 1-1,-29 45 0,45-58-13,0 2 0,2 0 0,1 0 0,2 1-1,0 1 1,2-1 0,1 2 0,1-1 0,1 1-1,2 0 1,1 1 0,1-1 0,2 1 0,5 50 0,0-56-8,0-1 0,2 0 0,1 0 1,1-1-1,1 0 0,0 0 1,2-1-1,0 0 0,30 35 0,-11-19 20,2-2 0,1-1 0,76 59-1,-61-59-22,2-1 0,1-3 0,2-2 0,71 26 0,-45-25 51,2-5 1,121 22-1,-11-21 95,374-1-1,81-57-7,0-39-106,-381 40-61,-190 23 32,735-121-48,-710 103 96,185-76-1,-220 73 60,-2-3 0,-1-3 0,94-71 0,-136 91-91,0-2-1,-1 0 0,0-1 0,-2-1 1,0-1-1,-2-1 0,19-30 0,-29 40-13,0 0 0,0-1-1,-1 0 1,-1 0-1,0 0 1,-1-1 0,0 1-1,-1-1 1,0 0-1,-2 1 1,1-1 0,-2 0-1,0 0 1,0 0-1,-1 1 1,-6-18 0,1 11 58,0 1 0,-2 0 0,-1 0 0,0 1 0,-1 0 0,-1 1 0,0 0 1,-30-29-1,2 6 189,-3 2 1,-51-35-1,24 25-76,-3 3 1,-1 4-1,-2 3 1,-2 3-1,-149-45 0,127 53-671,-128-18 0,125 32-2290,-121 1 0,167 12-3730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9.977"/>
    </inkml:context>
    <inkml:brush xml:id="br0">
      <inkml:brushProperty name="width" value="0.025" units="cm"/>
      <inkml:brushProperty name="height" value="0.025" units="cm"/>
    </inkml:brush>
  </inkml:definitions>
  <inkml:trace contextRef="#ctx0" brushRef="#br0">21 80 15599,'0'0'9059,"-3"12"-8744,-4 34 203,1 0 0,3 1-1,1-1 1,7 56 0,-5-99-463,0 0 0,0 0 1,1 0-1,-1 0 0,1 0 0,0 0 0,0 0 0,0 0 0,0 0 1,1 0-1,-1-1 0,1 1 0,-1 0 0,1-1 0,0 1 1,0-1-1,0 0 0,1 0 0,2 3 0,-2-4-22,0 0-1,-1 0 1,1 0 0,0-1-1,-1 1 1,1-1-1,0 0 1,0 0-1,-1 0 1,1 0 0,0 0-1,0 0 1,-1-1-1,1 1 1,0-1-1,-1 0 1,1 0 0,-1 0-1,1 0 1,-1 0-1,1-1 1,2-2-1,18-10 126,-1-2 0,-1-1 0,0 0-1,31-36 1,67-89-94,-111 131-41,31-44-28,-28 37-57,1 1-1,26-27 1,-41 73-328,-35 91 334,24-82 111,2 1 0,2 1 0,1-1 0,-5 57 0,13-94-48,1 0 0,0 0 0,0 0 0,0 1 1,0-1-1,0 0 0,0 0 0,0 0 0,1 0 0,-1 0 0,1 0 0,0 0 0,-1 0 1,1-1-1,0 1 0,0 0 0,0 0 0,0 0 0,0-1 0,1 1 0,-1-1 0,0 1 1,3 1-1,-1-2 4,0 0 1,0 0 0,0 0-1,0-1 1,0 1-1,0-1 1,0 0 0,0 0-1,0 0 1,0-1 0,0 1-1,0-1 1,0 1-1,0-1 1,-1 0 0,7-3-1,7-3 53,0-1 0,0 0 0,-1-1-1,0-1 1,0-1 0,22-21 0,75-83 71,-79 78-87,-2 0 0,-1-3 0,-1 0 0,38-75 0,-80 180-4516,9-50-1463,2-7-3705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1.720"/>
    </inkml:context>
    <inkml:brush xml:id="br0">
      <inkml:brushProperty name="width" value="0.025" units="cm"/>
      <inkml:brushProperty name="height" value="0.025" units="cm"/>
    </inkml:brush>
  </inkml:definitions>
  <inkml:trace contextRef="#ctx0" brushRef="#br0">28 41 14734,'-28'0'5080,"48"-1"-567,43-3-2431,7-4-1671,272-19-827,-340 26 212,1 1 0,0 1 1,0-1-1,-1 0 0,1 1 0,0-1 1,-1 1-1,1 0 0,-1 0 1,1 0-1,-1 0 0,1 0 0,-1 0 1,0 1-1,1-1 0,-1 1 1,2 2-1,-3-4 26,-1 1 0,0 0 0,1-1 0,-1 1 0,1-1 0,-1 1 0,0 0 0,0-1 0,0 1 0,1 0 1,-1 0-1,0-1 0,0 1 0,0 0 0,0-1 0,0 1 0,0 0 0,0 0 0,0-1 0,0 1 0,0 0 0,-1-1 0,1 2 0,-1 0-189,0-1 0,0 1 0,-1 0 0,1-1-1,0 0 1,0 1 0,-1-1 0,1 0 0,-1 1 0,1-1-1,-1 0 1,-3 1 0,-24 12-6600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2.047"/>
    </inkml:context>
    <inkml:brush xml:id="br0">
      <inkml:brushProperty name="width" value="0.025" units="cm"/>
      <inkml:brushProperty name="height" value="0.025" units="cm"/>
    </inkml:brush>
  </inkml:definitions>
  <inkml:trace contextRef="#ctx0" brushRef="#br0">0 1 12043,'0'0'10538,"57"39"-9224,-6-39-514,6 0-575,3 0-129,0-3-96,-4 1-1250,-7-3-2593,-9-4-4677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2.719"/>
    </inkml:context>
    <inkml:brush xml:id="br0">
      <inkml:brushProperty name="width" value="0.025" units="cm"/>
      <inkml:brushProperty name="height" value="0.025" units="cm"/>
    </inkml:brush>
  </inkml:definitions>
  <inkml:trace contextRef="#ctx0" brushRef="#br0">28 87 11755,'0'0'1100,"3"-11"912,1-7-761,3-9 376,2-4 3300,-34 120-796,17-48-3636,1 0 1,2 1-1,0 48 1,4-87-457,1 0 0,0 0 0,1 0 0,-1 0 0,0 0 0,1 0 1,-1 0-1,1 0 0,0 0 0,0 0 0,0 0 0,1-1 0,-1 1 1,1 0-1,-1-1 0,1 1 0,0-1 0,0 1 0,0-1 1,0 0-1,4 3 0,-3-3 19,0-1 1,1 0-1,-1 0 0,0 0 1,0 0-1,1-1 1,-1 0-1,0 1 0,0-1 1,1 0-1,-1 0 0,0-1 1,1 1-1,-1-1 1,0 1-1,0-1 0,1 0 1,-1 0-1,0-1 0,4-2 1,8-3 10,-2-2 1,1 1-1,-2-2 0,1 0 1,-1 0-1,0-1 0,-1-1 1,-1 0-1,15-21 1,-9 10-36,-2 0 0,0-1 0,-2 0 0,17-48 1,-23 46-47,-5 26 8,-1 0 1,0 0-1,0 0 0,0 0 0,0-1 0,0 1 0,0 0 1,0 0-1,0 0 0,0 0 0,0 0 0,0 0 1,0 0-1,0 0 0,0-1 0,0 1 0,0 0 1,0 0-1,0 0 0,0 0 0,0 0 0,0 0 0,0-1 1,0 1-1,0 0 0,0 0 0,0 0 0,0 0 1,0 0-1,0 0 0,0 0 0,0 0 0,0-1 1,0 1-1,0 0 0,0 0 0,0 0 0,0 0 0,-1 0 1,1 0-1,0 0 0,0 0 0,0 0 0,0 0 1,0 0-1,0-1 0,0 1 0,0 0 0,-1 0 1,1 0-1,0 0 0,0 0 0,0 0 0,0 0 0,0 0 1,0 0-1,-1 0 0,1 0 0,0 0 0,0 0 1,0 0-1,0 0 0,0 0 0,0 0 0,0 1 1,-1-1-1,1 0 0,0 0 0,-21 37-335,11-11 372,0 0-1,2 1 1,1 0 0,2 1 0,0-1 0,-1 51-1,6-75-26,0 0 0,0 0 0,1 0 0,-1 0 0,0 0 0,1 0 0,0 0 0,0 0-1,0-1 1,0 1 0,0 0 0,1 0 0,-1-1 0,1 1 0,0-1 0,-1 1 0,1-1 0,0 0 0,0 0-1,1 0 1,-1 0 0,0 0 0,1 0 0,-1 0 0,1-1 0,0 0 0,5 3 0,-3-2-259,1-1 1,0 0-1,0 0 1,0 0 0,0-1-1,0 0 1,0 0-1,0 0 1,0-1-1,0 0 1,0 0 0,0 0-1,8-4 1,15-12-4339,-5-6-3107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079"/>
    </inkml:context>
    <inkml:brush xml:id="br0">
      <inkml:brushProperty name="width" value="0.025" units="cm"/>
      <inkml:brushProperty name="height" value="0.025" units="cm"/>
    </inkml:brush>
  </inkml:definitions>
  <inkml:trace contextRef="#ctx0" brushRef="#br0">1 252 22806,'0'0'3128,"9"-3"-2087,10-4-848,0-1-1,-1-1 1,0-1 0,-1 0 0,0-1 0,0-1-1,21-21 1,1-3-302,61-76 0,-107 152 402,-9 6-121,9-25-141,-1 0 0,2 0 0,1 1 0,1-1 0,-3 41 0,7-60-148,0-1-1,0 1 1,0-1-1,0 1 1,0-1-1,1 1 0,-1-1 1,0 1-1,1-1 1,-1 1-1,1-1 1,0 1-1,-1-1 1,1 0-1,0 1 1,0-1-1,0 0 1,0 0-1,0 0 1,0 1-1,0-1 1,0 0-1,2 1 1,-1-2-476,-1 1 1,1-1-1,-1 1 1,1-1 0,-1 0-1,1 1 1,-1-1-1,1 0 1,0 0-1,-1 0 1,1 0-1,-1 0 1,1-1-1,-1 1 1,4-1-1,12-8-11765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451"/>
    </inkml:context>
    <inkml:brush xml:id="br0">
      <inkml:brushProperty name="width" value="0.025" units="cm"/>
      <inkml:brushProperty name="height" value="0.025" units="cm"/>
    </inkml:brush>
  </inkml:definitions>
  <inkml:trace contextRef="#ctx0" brushRef="#br0">1 0 23766,'0'0'7496,"56"19"-21398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794"/>
    </inkml:context>
    <inkml:brush xml:id="br0">
      <inkml:brushProperty name="width" value="0.025" units="cm"/>
      <inkml:brushProperty name="height" value="0.025" units="cm"/>
    </inkml:brush>
  </inkml:definitions>
  <inkml:trace contextRef="#ctx0" brushRef="#br0">66 1 15535,'0'0'7548,"-4"8"-5930,-11 24 540,-16 56 1,27-74-2012,0 0 1,1 1 0,1-1-1,1 1 1,0-1 0,1 1 0,2 22-1,-2-36-138,0 1 0,0 0 0,1 0-1,-1-1 1,1 1 0,-1 0 0,1 0 0,0-1 0,-1 1-1,1 0 1,0-1 0,0 1 0,0-1 0,1 0-1,-1 1 1,0-1 0,0 0 0,1 1 0,-1-1 0,1 0-1,-1 0 1,1 0 0,1 1 0,0-2 26,0 1-1,1 0 1,-1-1 0,0 1 0,0-1-1,0 0 1,0 0 0,1 0 0,-1-1-1,0 1 1,0-1 0,4-1 0,3-1 39,0 0-1,-1-1 1,0-1 0,0 0 0,0 0 0,0 0 0,11-10 0,-4-2-41,0 0 0,-1 0 0,-1-1 0,-1-1 0,0-1 0,-2 0 0,0 0 0,-1-1 0,-1 0 0,9-34 0,-33 104-287,8-30 296,1 1 0,1-1 0,-4 25 0,9-43-41,-2 12 54,1 0-1,0 1 1,1-1-1,1 0 1,4 26 0,-5-36-55,1 0 0,0 0 0,1 0 1,-1-1-1,0 1 0,1 0 0,-1-1 1,1 1-1,0-1 0,0 1 0,0-1 1,0 0-1,0 0 0,1 0 0,-1 0 1,1 0-1,-1-1 0,1 1 0,0-1 1,-1 0-1,1 1 0,0-1 0,0 0 1,0-1-1,0 1 0,0 0 0,0-1 1,0 0-1,0 0 0,0 0 0,4 0 1,4 0-532,18 0-2942,-16-8-4732,-9-3-1693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4.403"/>
    </inkml:context>
    <inkml:brush xml:id="br0">
      <inkml:brushProperty name="width" value="0.025" units="cm"/>
      <inkml:brushProperty name="height" value="0.025" units="cm"/>
    </inkml:brush>
  </inkml:definitions>
  <inkml:trace contextRef="#ctx0" brushRef="#br0">0 38 13261,'0'0'5242,"12"-3"-3491,13-2-1273,14-5 1756,2 3 0,60-5 0,-101 12-2223,1 0-1,0 0 1,0 0 0,-1 0 0,1 0-1,0 0 1,0 0 0,0 0 0,-1 0-1,1 0 1,0 0 0,0 0 0,-1 1-1,1-1 1,0 0 0,-1 1 0,1-1-1,0 0 1,-1 1 0,1-1 0,0 1-1,-1-1 1,1 1 0,-1-1 0,1 1-1,-1 0 1,1-1 0,-1 1 0,0-1-1,1 1 1,-1 0 0,0 0 0,1-1-1,-1 1 1,0 0 0,0-1 0,1 1-1,-1 0 1,0 0 0,0 0 0,0-1-1,0 1 1,0 0 0,0 0 0,0-1-1,-1 1 1,1 0 0,0 0 0,0-1-1,-1 1 1,1 0 0,0-1 0,-1 1-1,1 0 1,0-1 0,-1 1 0,1 0-1,-1-1 1,0 1 0,-28 38 1170,9-22-522,16-14-528,1-1-1,-1 1 0,1 0 1,-1 0-1,1 0 1,0 1-1,0-1 1,1 1-1,-1-1 0,1 1 1,-1 0-1,1 0 1,0 0-1,-2 8 0,4-11-123,0-1-1,0 1 1,1 0-1,-1-1 1,0 1-1,0-1 0,0 1 1,1 0-1,-1-1 1,0 1-1,1-1 1,-1 1-1,0-1 0,1 1 1,-1-1-1,1 1 1,-1-1-1,1 0 1,-1 1-1,1-1 0,-1 1 1,1-1-1,-1 0 1,1 0-1,0 1 0,-1-1 1,1 0-1,-1 0 1,1 0-1,0 0 1,-1 0-1,1 0 0,0 0 1,0 0-1,29 1 72,-24-1-60,12 0-172,68-3-3397,-30-13-5866,-13-6-6614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8.959"/>
    </inkml:context>
    <inkml:brush xml:id="br0">
      <inkml:brushProperty name="width" value="0.025" units="cm"/>
      <inkml:brushProperty name="height" value="0.025" units="cm"/>
    </inkml:brush>
  </inkml:definitions>
  <inkml:trace contextRef="#ctx0" brushRef="#br0">0 245 13357,'0'0'5258,"12"-6"-2434,-7 4-2483,24-14 1076,0 0 0,42-33 0,-62 42-1215,0-1-1,-1 0 1,0 0 0,0-1 0,9-13 0,-15 18-149,1 0 1,-1-1-1,0 1 0,0 0 1,-1-1-1,1 1 0,-1-1 1,0 1-1,0-1 1,0 1-1,-1-1 0,0 0 1,0 0-1,0-5 1,-1 9 3,1 0 1,0-1-1,-1 1 1,1 0 0,-1 0-1,1 0 1,-1 0 0,1 0-1,-1 0 1,0 1-1,0-1 1,1 0 0,-1 0-1,0 0 1,0 1 0,0-1-1,0 0 1,0 1-1,0-1 1,0 1 0,0-1-1,0 1 1,0-1 0,0 1-1,0 0 1,-1-1-1,1 1 1,0 0 0,0 0-1,0 0 1,0 0 0,-3 0-1,1 0-18,-1 1 0,1-1-1,-1 1 1,1-1 0,-1 1-1,1 0 1,0 0 0,-1 1 0,1-1-1,-4 3 1,-2 3 1,1 0-1,0 1 1,0 0 0,1 0-1,0 1 1,0 0-1,1 0 1,0 1 0,1 0-1,0 0 1,-6 17 0,6-14 8,1 0 0,0 1 0,1 0 0,0 0 0,1 0 0,1 0 0,0 0 0,2 26 0,-1-37-41,1 0 0,0 0 0,0-1 0,-1 1 0,2 0 0,-1 0 0,0-1 0,0 1 0,1-1 0,0 1 0,-1-1 0,1 0 0,0 0 0,0 1 0,0-1 0,0-1 0,1 1 0,-1 0 0,0 0 0,1-1 0,-1 1 0,1-1 0,0 0 0,-1 0 0,1 0 0,0 0 0,0 0 0,0-1 0,-1 1 0,1-1 0,0 0 0,0 0 0,6 0 0,-2-1-187,0 1 0,0-1 0,1 0 0,-1-1-1,0 1 1,0-1 0,0-1 0,0 0 0,-1 1 0,1-2 0,-1 1-1,10-8 1,-8 4-1087,0 0 0,-1-1 0,0 0 0,0-1 0,11-17 0,6-26-7653,-14 21 1041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4.933"/>
    </inkml:context>
    <inkml:brush xml:id="br0">
      <inkml:brushProperty name="width" value="0.025" units="cm"/>
      <inkml:brushProperty name="height" value="0.025" units="cm"/>
    </inkml:brush>
  </inkml:definitions>
  <inkml:trace contextRef="#ctx0" brushRef="#br0">0 0 17424,'0'0'13389,"15"16"-22485,-7-16 2786,-2-10-7848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5.370"/>
    </inkml:context>
    <inkml:brush xml:id="br0">
      <inkml:brushProperty name="width" value="0.025" units="cm"/>
      <inkml:brushProperty name="height" value="0.025" units="cm"/>
    </inkml:brush>
  </inkml:definitions>
  <inkml:trace contextRef="#ctx0" brushRef="#br0">1 19 10025,'0'0'15178,"3"13"-13887,3 18-668,-1-1 0,1 57 0,-6-81-556,0 0 0,1 0 1,-1-1-1,1 1 0,0 0 0,1-1 1,-1 1-1,1-1 0,0 1 1,1-1-1,4 8 0,-6-11-23,1 0 1,0 0-1,-1 0 0,1-1 0,0 1 0,0-1 1,0 1-1,0-1 0,0 0 0,1 0 0,-1 1 1,0-2-1,0 1 0,1 0 0,-1 0 1,1-1-1,-1 1 0,0-1 0,1 0 0,-1 0 1,1 0-1,-1 0 0,1 0 0,-1-1 1,1 1-1,-1 0 0,0-1 0,1 0 0,-1 0 1,3-1-1,4-2 40,0-1 1,-1 0-1,0-1 1,0 1-1,0-2 1,0 1-1,-1-1 1,0 0-1,-1 0 1,0-1-1,8-12 1,9-15-22,22-47 1,-44 79-52,18-41-76,-10 23-25,-16 43 44,-2 2 119,1 1-1,1 0 1,2 1-1,0-1 0,2 1 1,1 0-1,1 37 1,2-59-62,0 0 0,-1 0 1,1 0-1,1 0 1,-1 0-1,0-1 0,1 1 1,0 0-1,0-1 1,0 1-1,0-1 0,1 0 1,-1 1-1,1-1 1,0 0-1,0-1 0,0 1 1,0-1-1,1 1 1,5 2-1,-6-3-185,0-1 0,0 1 0,0-1 0,0 0 0,0 0 0,1 0 0,-1-1 0,0 1 0,1-1 0,-1 0 0,5 0 0,-6 0-307,1 0 0,0-1 1,0 0-1,-1 1 0,1-1 1,0 0-1,-1 0 0,1-1 1,-1 1-1,1 0 0,-1-1 1,0 0-1,0 1 0,4-5 1,11-15-6995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5.820"/>
    </inkml:context>
    <inkml:brush xml:id="br0">
      <inkml:brushProperty name="width" value="0.025" units="cm"/>
      <inkml:brushProperty name="height" value="0.025" units="cm"/>
    </inkml:brush>
  </inkml:definitions>
  <inkml:trace contextRef="#ctx0" brushRef="#br0">2 25 15951,'0'0'8253,"9"-2"-5936,70-16 1395,-72 16-3525,1 1 1,-1 0-1,1 1 0,0 0 0,-1 0 0,1 1 0,-1 0 0,1 0 1,-1 0-1,8 3 0,-13-3-183,-1 0 1,1 0-1,0 0 0,-1 0 1,1 0-1,-1 0 1,1 0-1,-1 0 0,0 0 1,1 1-1,-1-1 1,0 1-1,0-1 0,0 1 1,0-1-1,0 1 1,-1-1-1,1 1 0,0 0 1,-1 0-1,1 2 1,0 0 9,-1-1 1,0 1 0,0 0-1,0-1 1,-1 1-1,1-1 1,-1 1 0,0-1-1,0 1 1,-2 4-1,-2 3 23,-1-1-1,0 1 0,0-1 0,-1-1 1,-12 15-1,3-8-36,-1-1 0,0 0 0,-22 12 0,48-24 0,9-4 0,10-5-194,-13 3-158,1-1 1,-1 2 0,0 0-1,1 1 1,-1 1-1,1 0 1,28 5 0,-42-5 312,0 1 0,-1-1 1,1 1-1,0 0 1,-1 0-1,1-1 0,0 1 1,-1 0-1,1 1 1,-1-1-1,1 0 0,-1 0 1,0 1-1,0-1 1,1 1-1,-1-1 0,0 1 1,0-1-1,-1 1 1,1-1-1,0 1 0,0 0 1,-1 0-1,1-1 1,-1 1-1,1 0 0,-1 0 1,0 0-1,0 0 1,0-1-1,0 1 0,0 3 1,-1-2 133,1 1 0,-1-1 1,0 0-1,0 1 0,0-1 1,0 1-1,-1-1 0,1 0 1,-1 0-1,0 0 0,0 0 1,0 0-1,0 0 0,0-1 1,-1 1-1,-3 2 0,-8 5 110,-2 0-1,0-1 1,0 0-1,0-2 1,-1 0 0,0-1-1,0 0 1,-1-1-1,1-2 1,-1 1-1,0-2 1,-22 0-1,39-1-285,0-1 1,0 0-1,-1 0 0,1 0 1,0-1-1,0 1 1,0 0-1,-1 0 0,1-1 1,0 1-1,0-1 0,0 1 1,0-1-1,0 1 0,0-1 1,0 1-1,0-1 1,0 0-1,0 0 0,0 0 1,0 1-1,0-1 0,0 0 1,1 0-1,-1 0 1,0 0-1,1 0 0,-1-1 1,1 1-1,-1-1 0,0 0-246,1 0 0,0 0 0,0 0 0,0-1 0,0 1 0,0 0 0,1 0 0,-1 0 0,0 0 0,1 0 0,0 0 0,-1 0 0,1 0 0,0 1 0,0-1 0,0 0-1,3-3 1,13-13-7589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162"/>
    </inkml:context>
    <inkml:brush xml:id="br0">
      <inkml:brushProperty name="width" value="0.025" units="cm"/>
      <inkml:brushProperty name="height" value="0.025" units="cm"/>
    </inkml:brush>
  </inkml:definitions>
  <inkml:trace contextRef="#ctx0" brushRef="#br0">0 10 20211,'0'0'6534,"52"7"-6374,-13-7-1441,0-6-4004,-1-4-6822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533"/>
    </inkml:context>
    <inkml:brush xml:id="br0">
      <inkml:brushProperty name="width" value="0.025" units="cm"/>
      <inkml:brushProperty name="height" value="0.025" units="cm"/>
    </inkml:brush>
  </inkml:definitions>
  <inkml:trace contextRef="#ctx0" brushRef="#br0">1 49 23030,'0'0'4388,"74"-11"-4420,-30 3-2531,2-2-2369,2 3-930,-1 1-736,-5 3 2754</inkml:trace>
  <inkml:trace contextRef="#ctx0" brushRef="#br0" timeOffset="1">362 4 352,'18'0'4933,"-5"0"-1410,-7 5 545,-2 3-544,2-4-994,0 1-160,0-4-192,6-1-288,5 0 0,7 0-1186,3-5-607,9-1-65,5-2-1378,1 5-1985,0-1-1890,-1 4-3107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877"/>
    </inkml:context>
    <inkml:brush xml:id="br0">
      <inkml:brushProperty name="width" value="0.025" units="cm"/>
      <inkml:brushProperty name="height" value="0.025" units="cm"/>
    </inkml:brush>
  </inkml:definitions>
  <inkml:trace contextRef="#ctx0" brushRef="#br0">49 33 12107,'0'0'16144,"-48"18"-15824,53-22-1697,13-15-4389,7-8-13068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9.595"/>
    </inkml:context>
    <inkml:brush xml:id="br0">
      <inkml:brushProperty name="width" value="0.025" units="cm"/>
      <inkml:brushProperty name="height" value="0.025" units="cm"/>
    </inkml:brush>
  </inkml:definitions>
  <inkml:trace contextRef="#ctx0" brushRef="#br0">301 232 3459,'0'0'1020,"7"-10"347,11-12-545,47-63 2069,-59 77-2290,-1-1 0,0 1 0,0-1 0,-1 0 0,0 0 0,-1-1 1,0 1-1,3-16 0,-6 25-536,0-1-1,1 1 1,-1-1 0,0 0 0,0 1 0,0-1 0,0 0-1,0 1 1,0-1 0,-1 0 0,1 1 0,0-1-1,0 1 1,0-1 0,-1 0 0,1 1 0,0-1 0,-1 1-1,1-1 1,0 1 0,-1-1 0,1 1 0,-1-1-1,1 1 1,0-1 0,-1 1 0,1-1 0,-1 1 0,0 0-1,1-1 1,-1 1 0,1 0 0,-1 0 0,0-1-1,1 1 1,-2 0 0,-29 5 431,-29 24-689,31-8 52,1 2-1,1 0 1,1 2 0,1 1 0,1 0-1,1 2 1,2 1 0,-20 34-1,29-42 177,0 2-1,1 0 0,1 0 0,2 1 0,0 0 0,2 0 1,0 1-1,2 0 0,0 0 0,2 0 0,1 0 0,2 34 1,0-50-32,0 0 0,1-1 0,0 1 0,0-1 0,1 1-1,0-1 1,0 0 0,1 1 0,0-2 0,0 1 0,1 0 0,0-1 0,1 0 0,-1 0 0,8 6 0,-5-6 85,1-1 1,0 1-1,0-1 0,1-1 0,0 0 0,-1 0 0,2-1 0,-1-1 1,0 1-1,21 2 0,-6-3 182,1-1 0,-1-1-1,0-1 1,1-1 0,-1-1 0,0-2 0,0 0-1,0-2 1,42-15 0,-47 13-69,-1 0 0,1-2 0,-2 0 0,1-1 0,-1 0 0,-1-2 0,0 0 0,-1-1 0,21-23 0,-27 24 48,0-1 0,-1 1 0,0-1 0,-1-1 0,0 0 0,-1 0 0,-1 0 0,-1-1 0,0 0 1,-1 0-1,-1 0 0,3-28 0,-5 26-56,0 0 0,-1 0 1,-1 0-1,0 0 1,-2 1-1,0-1 0,-1 1 1,-7-21-1,8 31-175,0-1 0,0 1 0,-1 0 0,0 1 0,0-1 0,-1 1 0,0 0 0,0 0 0,-1 0 1,1 0-1,-1 1 0,0 0 0,-1 1 0,1-1 0,-1 1 0,0 0 0,0 1 0,0 0 0,0 0 0,-15-4 0,7 4-86,0 1 0,1 0 0,-1 1 0,0 1 0,0 0 0,0 1 0,1 1-1,-1 0 1,0 1 0,1 1 0,0 0 0,0 1 0,0 0 0,-19 11 0,17-8-634,0 2-1,1 0 1,0 1 0,-23 21 0,27-20-1013,-1 1 1,1 0-1,1 0 1,0 1-1,-8 17 1,7-6-10143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49.054"/>
    </inkml:context>
    <inkml:brush xml:id="br0">
      <inkml:brushProperty name="width" value="0.025" units="cm"/>
      <inkml:brushProperty name="height" value="0.025" units="cm"/>
    </inkml:brush>
  </inkml:definitions>
  <inkml:trace contextRef="#ctx0" brushRef="#br0">6358 610 12812,'-262'-76'2783,"151"48"-2043,-159-69-49,42 11-650,-772-160 2569,764 211-2498,-292-7 0,-240 44 49,103 33-172,8 58 0,545-67 18,1 5 0,2 4-1,1 6 1,3 4 0,1 4-1,3 5 1,2 4 0,2 5-1,4 4 1,2 3 0,-102 105-1,158-139 148,1 2 0,1 1-1,3 2 1,1 1 0,-27 53-1,40-63-42,2 0 0,1 1 1,2 1-1,1 0 0,2 0 0,1 1 0,1 0 0,0 46 0,4-55-75,2 0-1,1 0 1,1 0 0,1 0-1,2 0 1,0 0-1,2-1 1,0 0-1,2 0 1,1-1 0,1 0-1,1-1 1,0 0-1,29 37 1,-14-30-27,0-1 0,2-1 0,1-2 0,1-1 0,1-1 0,1-1 0,2-2 0,0-2-1,46 19 1,42 10 24,184 46 0,-87-40-34,285 31 1,234-14 4,-621-62-2,985 26-22,0-88 72,-178-35-37,-9-67-67,-804 128 30,0-5-1,138-60 1,-177 59 69,-2-3-1,-2-3 0,-1-2 1,76-63-1,-127 90-33,-1 0 1,0-1-1,-1-1 0,0 0 0,-1-1 0,-2-1 0,1 0 1,-2-1-1,0 0 0,-2 0 0,0-1 0,-1 0 0,-1-1 1,-1 0-1,0 0 0,-2-1 0,-1 1 0,0-1 0,-2 0 0,0 1 1,-2-1-1,0 0 0,-1 0 0,-2 1 0,0-1 0,-1 1 1,-10-26-1,0 12 71,-2 1 1,-2 0 0,-1 1-1,-1 1 1,-2 1 0,-1 1-1,-2 1 1,-1 1 0,0 2-1,-52-38 1,0 8 134,-4 3 1,-1 3 0,-93-37-1,16 16-36,-3 8-1,-259-63 1,172 71-686,-281-23-1,494 74 212,-329-39-5507,168 11-1546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48.546"/>
    </inkml:context>
    <inkml:brush xml:id="br0">
      <inkml:brushProperty name="width" value="0.025" units="cm"/>
      <inkml:brushProperty name="height" value="0.025" units="cm"/>
    </inkml:brush>
  </inkml:definitions>
  <inkml:trace contextRef="#ctx0" brushRef="#br0">1 209 9865,'660'-22'3673,"1028"31"-566,1091-87-1260,-2447 67-949,121-9-926,-424 16-258,-19 0 15,-19 0-191,-80-6 384,-128 0 0,115 7 111,-2024-26 164,1 71 284,1772-28-359,-324 5-57,1321-7-202,-170-1 146,1370 0 77,-238-2-71,-933 7 15,157 2-92,-795-24 61,-26 0 23,-23-3 53,-30-1-48,-1 2 0,1 1-1,-86 0 1,42 3-54,-1657-93 92,-6 77-44,1223 43 16,-652 113 0,1114-125-86,8-3-287,-1 2 0,1 3 0,-109 40 0,143-39-942,23-14 1207,1 0-1,0 1 0,-1-1 1,1 0-1,0 0 1,-1 0-1,1 0 1,0 1-1,-1-1 1,1 0-1,0 0 1,0 0-1,-1 1 1,1-1-1,0 0 1,0 0-1,-1 1 0,1-1 1,0 0-1,0 1 1,0-1-1,-1 0 1,1 1-1,0-1 1,0 0-1,0 1 1,0-1-1,0 1 1,0-1-1,0 0 0,0 1 1,0-1-1,0 0 1,0 1-1,0-1 1,0 1-1,0-1 1,0 0-1,0 1 1,0-1-1,0 0 1,1 1-1,-1-1 1,0 0-1,0 1 0,0-1 1,1 0-1,-1 0 1,0 1-1,0-1 1,1 0-1,-1 0 1,0 1-1,1-1 1,-1 0-1,0 0 1,1 0-1,-1 1 0,37 5-4262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23.982"/>
    </inkml:context>
    <inkml:brush xml:id="br0">
      <inkml:brushProperty name="width" value="0.025" units="cm"/>
      <inkml:brushProperty name="height" value="0.025" units="cm"/>
    </inkml:brush>
  </inkml:definitions>
  <inkml:trace contextRef="#ctx0" brushRef="#br0">140 798 9033,'0'0'96,"-10"3"2471,-1 0-2028,-54 18 1072,61-20-1297,0 1 0,0 0 1,0 0-1,0 0 0,0 0 1,0 1-1,0-1 0,1 1 0,-1 0 1,1 0-1,0 0 0,-6 8 1,51-14 1655,197-90 480,-111 39-1868,390-169 238,264-95 1040,-772 314-1747,25-4 190,-34 8-314,-3 1 28,-1 1 0,1-1 0,0 1 0,0-1 0,0 0 0,-1 0 0,1 0 0,-1 0 0,1 0 0,-1 0 0,-4 0 0,1 1-2,-254 81 28,-478 226 0,308-131-42,284-123-2,141-53-162,8-3 51,20-6 2,43-16 89,365-170 13,191-79-801,-518 229 582,49-19-591,238-131 0,-380 184 732,-18 9-46,-21 8-2,-196 81 177,88-32-12,-353 161-383,287-111-5558,125-63-1403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9.319"/>
    </inkml:context>
    <inkml:brush xml:id="br0">
      <inkml:brushProperty name="width" value="0.025" units="cm"/>
      <inkml:brushProperty name="height" value="0.025" units="cm"/>
    </inkml:brush>
  </inkml:definitions>
  <inkml:trace contextRef="#ctx0" brushRef="#br0">85 0 9769,'0'0'12492,"-9"8"-10485,-66 52 2931,75-59-4868,26-1-129,32-3 181,-35 2-317,0 0 1,1 1-1,23 4 0,-46-4 197,0 0 0,0 0 0,1 1 0,-1-1 0,0 1 0,0-1 0,0 0 0,0 1 0,0 0 0,0-1 0,0 1 0,0 0 0,0-1 0,0 1 0,0 0 0,-1 0 0,1 0-1,0 0 1,0 0 0,-1-1 0,1 2 0,-1-1 0,1 0 0,-1 0 0,1 0 0,-1 0 0,1 0 0,-1 0 0,0 0 0,0 1 0,0-1 0,0 0 0,0 0 0,0 0 0,0 0 0,0 1 0,0-1-1,0 0 1,-1 2 0,0 1 64,0 0 0,-1 0-1,1-1 1,-1 1 0,1 0 0,-1-1-1,0 1 1,-1-1 0,1 0-1,-4 4 1,-9 8 466,-1-1-1,-25 17 1,35-27-456,0 0-1,0 0 1,-1-1 0,1 0 0,-1 0 0,0 0 0,0-1 0,0 0-1,0-1 1,-13 2 0,20-3-243,-1 0-1,0-1 1,1 1 0,-1 0-1,0 0 1,1-1 0,-1 1-1,1 0 1,-1-1-1,1 1 1,-1-1 0,1 1-1,-1-1 1,1 1 0,-1-1-1,1 1 1,0-1-1,-1 1 1,1-1 0,0 0-1,-1 1 1,1-1 0,0 0-1,0 1 1,0-1 0,-1 1-1,1-1 1,0 0-1,0 0 1,0 1 0,0-1-1,0 0 1,0 1 0,0-1-1,1 0 1,-1 1 0,0-1-1,0 0 1,0 1-1,1-2 1,0-5-2463,-1-21-8137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45.516"/>
    </inkml:context>
    <inkml:brush xml:id="br0">
      <inkml:brushProperty name="width" value="0.025" units="cm"/>
      <inkml:brushProperty name="height" value="0.025" units="cm"/>
    </inkml:brush>
  </inkml:definitions>
  <inkml:trace contextRef="#ctx0" brushRef="#br0">304 316 9545,'0'0'3032,"-4"11"-2514,-9 26 147,1 2 0,2-1 1,-7 58-1,-7 136 1183,17-143-1424,-46 1590 2677,72-1407-3007,-9-128 37,17-915-217,60 12-733,32-437 10,-115 1143 821,-2 33-10,0-1-1,-2 0 1,0 0-1,-1 0 1,-5-23-1,6 43-2,0 0 0,0-1-1,0 1 1,-1 0 0,1 0-1,-1 0 1,1 0-1,0 0 1,-1 0 0,0 0-1,1 0 1,-1 0 0,0 0-1,1 0 1,-1 0 0,0 0-1,0 0 1,0 1 0,0-1-1,0 0 1,0 1 0,0-1-1,0 0 1,0 1 0,0-1-1,0 1 1,0 0-1,0-1 1,0 1 0,-1 0-1,1 0 1,0 0 0,0 0-1,0 0 1,-1 0 0,1 0-1,0 0 1,0 0 0,0 0-1,-3 1 1,1 1-5,-1-1 0,0 1 0,0 0-1,1 0 1,-1 0 0,1 1 0,0-1 0,-1 1 0,1 0 0,-4 5-1,-7 11-2,2 0 0,0 1 0,1 0 0,1 1 0,1 0-1,1 1 1,-9 36 0,-24 167 59,37-196-27,-69 933 229,25-211-146,9-432-46,-6 67-24,40-282-532,7-100-2845,3-14 1336,3-20-1506,-8-8-3188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04.731"/>
    </inkml:context>
    <inkml:brush xml:id="br0">
      <inkml:brushProperty name="width" value="0.025" units="cm"/>
      <inkml:brushProperty name="height" value="0.025" units="cm"/>
    </inkml:brush>
  </inkml:definitions>
  <inkml:trace contextRef="#ctx0" brushRef="#br0">64 1 6694,'0'0'3593,"-9"1"-2360,2-1-914,4 0-220,0 0 0,1 0 0,-1 0 0,1 1 0,-1-1 0,0 1 0,1-1 0,-1 1 0,1 0 0,-1 0 0,1 0 1,-1 0-1,1 0 0,-4 4 0,5-5-65,1 0 1,0 0 0,-1 0-1,1 0 1,0 1 0,-1-1-1,1 0 1,0 0 0,0 1-1,-1-1 1,1 0 0,0 0-1,0 1 1,0-1 0,-1 0-1,1 1 1,0-1 0,0 0-1,0 1 1,0-1 0,0 0-1,0 1 1,0-1 0,0 0-1,-1 1 1,1-1 0,0 0-1,0 1 1,1-1 0,-1 0-1,0 1 1,0-1 0,0 1-1,0-1 1,0 0 0,0 1-1,14 5 300,28-3-485,-35-2 330,18 2 336,0 1 1,-1 1-1,46 16 0,-46-13-287,1 0 0,0-2 0,46 6 0,14-11 39,103-11-1,-102 4-190,-58 3 18,-1 1-1,1 2 1,-1 0 0,1 2-1,-1 1 1,0 2 0,0 0 0,46 16-1,-46-10-1,161 61 239,-152-61-298,0-1 0,0-3 0,54 6 1,409-14 121,-298-6-140,374-38 137,30 0 6,398 41 1673,-1002 4-955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09.822"/>
    </inkml:context>
    <inkml:brush xml:id="br0">
      <inkml:brushProperty name="width" value="0.025" units="cm"/>
      <inkml:brushProperty name="height" value="0.025" units="cm"/>
    </inkml:brush>
  </inkml:definitions>
  <inkml:trace contextRef="#ctx0" brushRef="#br0">36 25 3876,'-25'-1'1787,"15"1"3249,28 3-3654,72 8-1167,1-4 1,157-10-1,-185 1-231,272-20 371,-185 8 364,274 10 0,-222 23-329,-202-19-394,1 0-1,-1 0 1,1 0 0,-1 1-1,1-1 1,-1 0 0,1 0-1,-1 0 1,0 0-1,1 0 1,-1 1 0,1-1-1,-1 0 1,0 0 0,1 1-1,-1-1 1,0 0 0,1 1-1,-1-1 1,0 0-1,1 1 1,-1-1 0,0 1-1,0-1 1,1 0 0,-1 1-1,0-1 1,0 1-1,0-1 1,0 1 0,0-1-1,0 0 1,0 1 0,1-1-1,-1 1 1,0-1 0,-1 1-1,1-1 1,0 1-1,0-1 1,0 1 0,0-1-1,0 0 1,0 1 0,0-1-1,-1 1 1,1-1 0,0 0-1,0 1 1,-1-1-1,1 1 1,0-1 0,-1 0-1,1 1 1,0-1 0,-1 1-1,-17 19-2501,0-12-1177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14.294"/>
    </inkml:context>
    <inkml:brush xml:id="br0">
      <inkml:brushProperty name="width" value="0.025" units="cm"/>
      <inkml:brushProperty name="height" value="0.025" units="cm"/>
    </inkml:brush>
  </inkml:definitions>
  <inkml:trace contextRef="#ctx0" brushRef="#br0">1 180 7815,'0'0'2504,"12"0"-2226,16-2 118,0-1 0,-1-2-1,1-1 1,-1 0 0,41-18 0,-9 1-165,-25 8-194,0 1-1,1 2 1,0 2-1,0 1 0,1 2 1,37-3-1,117 8 194,129-10-86,-223 1-126,115 2 1,-198 11 17,0 0 0,1 0 0,-1 2 0,0-1 0,0 1 1,-1 1-1,1 1 0,12 7 0,-14-7 1,1 0 1,0-1-1,0 0 1,1-1-1,-1 0 1,1-1-1,0 0 1,22 1-1,-27-4-252,33-2 402,-40 2-442,1-1 1,-1 1 0,1 0 0,0-1 0,-1 1 0,1-1 0,-1 1 0,1-1-1,-1 0 1,1 0 0,-1 0 0,0 0 0,1 0 0,-1 0 0,0 0 0,0 0-1,0 0 1,0 0 0,0-1 0,2-1 0,-2-10-8367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17.620"/>
    </inkml:context>
    <inkml:brush xml:id="br0">
      <inkml:brushProperty name="width" value="0.025" units="cm"/>
      <inkml:brushProperty name="height" value="0.025" units="cm"/>
    </inkml:brush>
  </inkml:definitions>
  <inkml:trace contextRef="#ctx0" brushRef="#br0">350 178 4676,'0'0'203,"-10"-2"470,-1 1-532,-6-2 524,-1 0 1,0 1-1,1 1 1,-1 1-1,0 1 1,-30 4-1,44-3-536,1-1 1,-1 1-1,1 1 0,0-1 0,0 0 1,0 1-1,0 0 0,0-1 1,1 1-1,-1 0 0,1 1 0,0-1 1,0 0-1,-4 7 0,-21 61 430,14-35-585,-2-2 152,1 1 0,1 0 0,3 1 0,0 1 0,3 0 1,1 0-1,-3 70 0,9-102-129,1 0 1,-1 0-1,1 0 1,-1 0-1,1-1 1,1 1 0,-1 0-1,1 0 1,0-1-1,0 1 1,0-1-1,0 0 1,1 1-1,0-1 1,0 0-1,0 0 1,0-1-1,1 1 1,-1-1 0,6 4-1,-4-4 9,0 0-1,0-1 1,0 0-1,1 0 1,-1 0-1,1-1 1,0 1-1,-1-1 1,1-1-1,0 1 1,-1-1 0,1 0-1,0 0 1,0-1-1,-1 0 1,1 0-1,7-2 1,2-2 124,-1 0 1,0-1-1,0 0 0,0-1 1,-1-1-1,24-18 0,70-67 1253,-90 76-1148,19-16 363,-2-2 0,-1-1 0,33-47 0,-56 68-457,0-1 0,-1 1 0,0-2 0,-2 1 0,0-1 0,-1 0 0,0-1 0,-1 1 0,-1-1 0,-1 0 0,1-31 0,-4 42-123,0 1 1,-1-1-1,0 1 1,0 0-1,0-1 1,-1 1-1,0 0 0,0 0 1,-1 0-1,1 0 1,-1 0-1,-1 1 1,1-1-1,-6-6 0,2 5 0,0 0-1,-1 0 1,1 1-1,-1 0 0,0 0 1,-1 1-1,1 0 0,-16-6 1,1 2-18,0 2 1,0 1 0,-1 0 0,0 2-1,0 1 1,-46-1 0,50 4-70,1 0 1,-1 2 0,0 0-1,1 1 1,-30 9-1,40-9-12,0 1 1,1 0-1,-1 0 0,1 1 0,0 0 0,0 0 0,1 1 0,0 0 0,0 0 1,0 1-1,1 0 0,-1 0 0,-9 15 0,8-8-250,1 1 0,0 0-1,1 0 1,0 0 0,1 0 0,1 1 0,-2 17 0,-3 64-5604,8-67-162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29.991"/>
    </inkml:context>
    <inkml:brush xml:id="br0">
      <inkml:brushProperty name="width" value="0.025" units="cm"/>
      <inkml:brushProperty name="height" value="0.025" units="cm"/>
    </inkml:brush>
  </inkml:definitions>
  <inkml:trace contextRef="#ctx0" brushRef="#br0">4479 237 15214,'-10'-2'459,"-13"-4"-582,0-2-1,0 0 0,0-2 0,-38-22 0,39 19-1048,-1 1 0,-31-12-1,29 15 1061,1 2 0,-1 0-1,-1 2 1,-37-3 0,-282-8 1135,-29-2 239,-211-28-1017,420 41 1007,-256 25 0,357-13-993,-508 67 524,427-47-818,-271 86-1,356-92 9,-223 83 1155,217-75-769,0 2 0,-68 45 0,104-56-203,2 2 0,0 1-1,1 0 1,2 2-1,0 1 1,2 2-1,1 0 1,1 1-1,-18 34 1,25-37-145,1 0 1,1 1-1,2 1 0,0-1 1,2 2-1,1-1 1,1 1-1,2 0 1,1 1-1,1-1 0,3 43 1,1-55-13,1 0 1,1 0-1,1 0 1,0-1-1,2 0 1,-1 0-1,2 0 1,0-1-1,1 0 1,1 0-1,0-1 1,1 0-1,0-1 1,1 0-1,19 15 1,1-2 1,0-1 0,1-2 1,1-1-1,2-2 0,57 24 1,-9-12 2,1-4 0,2-3 0,0-5 1,120 13-1,366 4 29,-436-32-29,616 9 115,-4-68-8,683-211-298,-1091 160 179,-278 79-1,-1-2 1,-1-2-1,68-47 0,-119 71 26,-1-1-1,0 0 1,0-1-1,-1 1 0,0-1 1,0-1-1,-1 0 1,0 0-1,7-11 0,-11 14-3,-1 0-1,0 0 1,1-1-1,-2 1 1,1 0 0,-1 0-1,0-1 1,0 1-1,-1-1 1,0 1-1,0-1 1,0 1-1,-1-1 1,0 1-1,0-1 1,-1 1 0,-3-9-1,-3-3 2,0 1 1,-1 0-1,0 0 0,-2 1 0,0 0 0,-1 1 1,0 1-1,-1-1 0,-1 2 0,-23-19 0,-2 3 105,-2 1 0,-86-44 0,23 23 319,-166-52 0,-121-11 55,318 92-485,-899-204 193,776 193-959,-1 8 1,-1 9-1,-204 12 1,284 11-2265,-134 29 1,74-1-2937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4.184"/>
    </inkml:context>
    <inkml:brush xml:id="br0">
      <inkml:brushProperty name="width" value="0.025" units="cm"/>
      <inkml:brushProperty name="height" value="0.025" units="cm"/>
    </inkml:brush>
  </inkml:definitions>
  <inkml:trace contextRef="#ctx0" brushRef="#br0">16 38 13004,'0'0'11093,"-2"12"-10826,0-3-251,-9 67 489,11-72-460,-1 0 0,1 0 0,0 0 1,0 0-1,1-1 0,-1 1 0,1 0 1,0 0-1,0 0 0,0 0 0,1-1 1,-1 1-1,1-1 0,0 1 0,0-1 1,0 0-1,5 7 0,-5-9 5,0 0 0,-1 0 0,1 0 0,0 0-1,0 0 1,0 0 0,0-1 0,0 1 0,0-1 0,0 1 0,0-1 0,1 0 0,-1 0 0,0 0 0,0 0-1,0 0 1,0 0 0,0-1 0,0 1 0,0-1 0,0 1 0,0-1 0,0 0 0,0 0 0,0 1-1,0-2 1,0 1 0,0 0 0,-1 0 0,3-3 0,6-4 171,0-1 0,-1 0-1,14-17 1,-17 18-270,7-8 159,0-1 1,-1-1-1,-1-1 0,-1 1 1,14-37-1,-32 106-168,6-40 98,0 0 0,0 0 0,1 0 0,1 0 0,0 0-1,0 0 1,2 11 0,-1-20-13,0 0-1,0-1 0,0 1 0,1 0 0,-1-1 0,0 1 0,1 0 1,-1-1-1,1 0 0,-1 1 0,1-1 0,0 0 0,0 0 0,-1 0 1,1 0-1,0 0 0,0-1 0,0 1 0,0 0 0,0-1 0,0 1 1,0-1-1,0 0 0,0 0 0,0 0 0,1 0 0,-1 0 0,0 0 1,0-1-1,3 0 0,7 0 60,0-1-1,0 0 1,21-8 0,-18 6-238,4-2-1144,-9 0-3422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5.518"/>
    </inkml:context>
    <inkml:brush xml:id="br0">
      <inkml:brushProperty name="width" value="0.025" units="cm"/>
      <inkml:brushProperty name="height" value="0.025" units="cm"/>
    </inkml:brush>
  </inkml:definitions>
  <inkml:trace contextRef="#ctx0" brushRef="#br0">134 70 4676,'0'0'6898,"4"-9"-5660,2-2-620,5-13-189,-8-2 4145,-9 31-1661,-5 5-2884,-6 11 150,1 0 1,1 1-1,1 1 1,1 0-1,1 0 1,-10 29-1,16-34-78,0 0 1,1 0-1,0 1 0,2 0 0,0 0 1,1 0-1,1 0 0,1 0 0,2 25 1,-1-40-89,1 1 0,-1-1 0,1 1 0,0-1 0,0 0 0,0 0 0,1 0 0,-1 0 0,1 0 0,0 0 0,0-1 0,0 1 0,0-1 0,1 0 1,0 0-1,-1 0 0,1-1 0,0 1 0,0-1 0,1 0 0,-1 0 0,0 0 0,1-1 0,-1 0 0,1 0 0,-1 0 0,1 0 0,7 0 0,-2 0-285,1 0-1,0-1 1,-1 0-1,1 0 1,13-4-1,-16 3-527,-1-1-1,1 0 1,-1 0-1,1-1 1,-1 0-1,12-7 1,10-10-5606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5.863"/>
    </inkml:context>
    <inkml:brush xml:id="br0">
      <inkml:brushProperty name="width" value="0.025" units="cm"/>
      <inkml:brushProperty name="height" value="0.025" units="cm"/>
    </inkml:brush>
  </inkml:definitions>
  <inkml:trace contextRef="#ctx0" brushRef="#br0">236 0 8232,'0'0'11403,"-10"10"-10635,-52 61 1554,-68 102 1,123-159-2352,-6 9-14,6-16-5971,0-20-12243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221"/>
    </inkml:context>
    <inkml:brush xml:id="br0">
      <inkml:brushProperty name="width" value="0.025" units="cm"/>
      <inkml:brushProperty name="height" value="0.025" units="cm"/>
    </inkml:brush>
  </inkml:definitions>
  <inkml:trace contextRef="#ctx0" brushRef="#br0">1 0 14862,'0'0'7815,"68"35"-7366,-36-25-321,6 2 0,2-1-128,-1-2-1730,-3 0-1729,-5-1-3171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0.022"/>
    </inkml:context>
    <inkml:brush xml:id="br0">
      <inkml:brushProperty name="width" value="0.025" units="cm"/>
      <inkml:brushProperty name="height" value="0.025" units="cm"/>
    </inkml:brush>
  </inkml:definitions>
  <inkml:trace contextRef="#ctx0" brushRef="#br0">1 15 14318,'0'0'11210,"4"12"-10366,-1-1-668,0-1-99,0 0 0,0 0 1,1-1-1,0 1 1,0-1-1,1 0 1,8 11-1,-11-18-46,0-1 0,0 1 0,0-1 0,0 0 0,0 0 1,0 0-1,0 0 0,0 0 0,0 0 0,0 0 0,1-1 0,-1 1 0,0-1 0,0 0 0,1 0 0,-1 0 1,0 0-1,1 0 0,-1 0 0,0 0 0,0-1 0,1 1 0,-1-1 0,0 0 0,0 1 0,0-1 0,0 0 1,4-3-1,5-2 276,-1 0 0,0-1 0,18-16 0,57-63 339,-85 86-644,0 0 0,0 0 0,0 0 0,1-1 0,-1 1 0,0 0 0,0 0 0,0 0 0,1 0 0,-1 0 0,0 0 0,0 0 0,0 0 0,1 0 0,-1 0 0,0 0 0,0 0 0,0 0 0,1 0 1,-1 0-1,0 0 0,0 0 0,1 0 0,-1 0 0,0 0 0,0 0 0,0 0 0,1 0 0,-1 0 0,0 0 0,0 0 0,0 0 0,0 1 0,1-1 0,-1 0 0,0 0 0,0 0 0,0 0 0,0 1 0,1-1 0,-1 0 0,0 0 0,0 0 0,0 0 0,0 1 0,0-1 0,0 0 0,0 1 0,4 17 92,-3 29 122,-1-41-145,-1 16 47,1-13-100,-1 0 0,1 0 0,1-1 0,-1 1 0,1 0 0,1 0 0,4 14 0,-6-22-3,1-1-1,-1 1 1,1 0 0,0 0-1,-1 0 1,1 0-1,0-1 1,0 1 0,-1 0-1,1 0 1,0-1 0,0 1-1,0-1 1,0 1 0,0-1-1,0 1 1,0-1-1,0 0 1,0 1 0,0-1-1,0 0 1,0 0 0,0 1-1,0-1 1,0 0 0,0 0-1,0 0 1,0-1-1,0 1 1,0 0 0,0 0-1,0-1 1,0 1 0,0 0-1,0-1 1,0 1 0,0-1-1,0 1 1,0-1-1,0 1 1,1-3 0,4 0 144,-1-1 0,0 0 0,0 0 0,-1 0 0,8-10 1,19-29 174,-19 24-280,2 0 0,19-19 0,-33 37-64,0 1 0,0 0 0,0-1 0,1 1 0,-1-1-1,0 1 1,1-1 0,-1 1 0,0 0 0,1-1 0,-1 1 0,0 0 0,1-1 0,-1 1 0,1 0 0,-1-1 0,1 1-1,-1 0 1,1 0 0,-1 0 0,1-1 0,-1 1 0,1 0 0,-1 0 0,1 0 0,-1 0 0,1 0 0,-1 0 0,1 0-1,-1 0 1,1 0 0,-1 0 0,1 0 0,-1 0 0,1 1 0,-1-1 0,1 0 0,-1 0 0,1 0 0,-1 1 0,0-1-1,1 0 1,-1 1 0,1-1 0,-1 0 0,0 1 0,1-1 0,-1 0 0,0 1 0,1-1 0,-1 1 0,0-1 0,1 1-1,-1-1 1,0 1 0,0-1 0,0 1 0,1 0 0,5 43-28,-6-40 48,0 0 0,0 0 0,1 0-1,-1-1 1,1 1 0,0 0 0,0 0 0,2 3-1,-1-6-105,0-1-1,0 0 1,1 0-1,-1 0 0,0 0 1,0-1-1,0 1 1,0-1-1,1 1 1,-1-1-1,0 1 0,0-1 1,0 0-1,0 0 1,0 0-1,-1 0 0,4-3 1,7-2-1998,15 2-5514,-16 4 1192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567"/>
    </inkml:context>
    <inkml:brush xml:id="br0">
      <inkml:brushProperty name="width" value="0.025" units="cm"/>
      <inkml:brushProperty name="height" value="0.025" units="cm"/>
    </inkml:brush>
  </inkml:definitions>
  <inkml:trace contextRef="#ctx0" brushRef="#br0">1 1 16303,'0'0'6599,"0"49"-6567,0-26 0,0 1 0,0-1-128,3-5-385,6-2-1088,4-10-513,0-6-961,0 0-1537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898"/>
    </inkml:context>
    <inkml:brush xml:id="br0">
      <inkml:brushProperty name="width" value="0.025" units="cm"/>
      <inkml:brushProperty name="height" value="0.025" units="cm"/>
    </inkml:brush>
  </inkml:definitions>
  <inkml:trace contextRef="#ctx0" brushRef="#br0">24 1 14670,'0'0'4708,"-24"61"-3651,24-49-480,8 0-417,8-8-96,5-3-32,5-1-480,1-1-609,2-13-833,-2-2-1377,-1-2-513,-8-1-672,-5 2-96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7.284"/>
    </inkml:context>
    <inkml:brush xml:id="br0">
      <inkml:brushProperty name="width" value="0.025" units="cm"/>
      <inkml:brushProperty name="height" value="0.025" units="cm"/>
    </inkml:brush>
  </inkml:definitions>
  <inkml:trace contextRef="#ctx0" brushRef="#br0">96 110 1281,'-2'-4'9449,"-9"7"-6822,-1 13-449,-2 5-417,-2 6-287,3 1-129,2 3-320,2-2-96,5-3-64,1-4-97,3-4-383,0-2-257,0-7-32,7-3-192,2-5-1570,-3-1-1985,-3 0-2531</inkml:trace>
  <inkml:trace contextRef="#ctx0" brushRef="#br0" timeOffset="1">154 0 13837,'0'0'3737,"2"10"-2899,8 27-265,0-2 458,-1 1 0,-2-1 0,4 59 1,-11-85-964,1-1 1,-2 0-1,1 0 1,-1 1-1,0-1 1,0 0-1,-1 0 1,0 0-1,-1 0 0,0 0 1,0-1-1,-1 1 1,1-1-1,-2 0 1,1 0-1,-1 0 1,0-1-1,0 1 1,-1-1-1,0 0 1,0-1-1,-8 6 1,-3-3-2496,5-9-3480,6-7-6825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7.911"/>
    </inkml:context>
    <inkml:brush xml:id="br0">
      <inkml:brushProperty name="width" value="0.025" units="cm"/>
      <inkml:brushProperty name="height" value="0.025" units="cm"/>
    </inkml:brush>
  </inkml:definitions>
  <inkml:trace contextRef="#ctx0" brushRef="#br0">0 6 9353,'0'0'15535,"75"-5"-14575,-28 9-383,6-3-417,0 1-96,-2-1-160,-6 3-1890,-10-2-2018,-16 1-1633,-13-2-3844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8.267"/>
    </inkml:context>
    <inkml:brush xml:id="br0">
      <inkml:brushProperty name="width" value="0.025" units="cm"/>
      <inkml:brushProperty name="height" value="0.025" units="cm"/>
    </inkml:brush>
  </inkml:definitions>
  <inkml:trace contextRef="#ctx0" brushRef="#br0">0 1 12364,'0'0'8167,"75"31"-6725,-27-28-770,4-3-383,4 0-225,-5 0-833,-5 0-3683,-7 0-4837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8.887"/>
    </inkml:context>
    <inkml:brush xml:id="br0">
      <inkml:brushProperty name="width" value="0.025" units="cm"/>
      <inkml:brushProperty name="height" value="0.025" units="cm"/>
    </inkml:brush>
  </inkml:definitions>
  <inkml:trace contextRef="#ctx0" brushRef="#br0">236 1 10218,'0'0'13879,"-8"7"-13638,-45 46 344,4 3 1,-58 82-1,100-127 291,-1 2-5983,5-13 795,2-9-624,1-12-6590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9.214"/>
    </inkml:context>
    <inkml:brush xml:id="br0">
      <inkml:brushProperty name="width" value="0.025" units="cm"/>
      <inkml:brushProperty name="height" value="0.025" units="cm"/>
    </inkml:brush>
  </inkml:definitions>
  <inkml:trace contextRef="#ctx0" brushRef="#br0">0 0 13965,'0'0'8520,"75"19"-7751,-32-2-513,6 1-160,1 0 32,-1 2-320,-8-2-2146,-10 0-1377,-10-6-2659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0.100"/>
    </inkml:context>
    <inkml:brush xml:id="br0">
      <inkml:brushProperty name="width" value="0.025" units="cm"/>
      <inkml:brushProperty name="height" value="0.025" units="cm"/>
    </inkml:brush>
  </inkml:definitions>
  <inkml:trace contextRef="#ctx0" brushRef="#br0">260 0 6790,'0'0'16651,"-1"7"-16251,-2 5-131,-1 0-1,-1 0 0,0 0 1,0 0-1,-2-1 1,1 0-1,-1 0 0,-1-1 1,0 0-1,0 0 1,-1-1-1,0 0 0,0 0 1,-1-1-1,-1-1 1,1 1-1,-13 5 0,20-12-244,0 1-1,0-1 0,1 0 0,-2 0 0,1-1 0,0 1 0,0 0 0,0-1 0,0 0 0,0 0 1,0 0-1,-1 0 0,1 0 0,0-1 0,0 0 0,0 1 0,0-1 0,0 0 0,0 0 0,0-1 1,0 1-1,1 0 0,-1-1 0,0 0 0,1 0 0,-1 0 0,1 0 0,0 0 0,-1 0 0,-1-4 1,1 3-83,1 0 1,0-1-1,0 0 0,0 0 1,0 1-1,0-1 1,1 0-1,0-1 1,0 1-1,0 0 1,0 0-1,1 0 1,-1 0-1,1-1 1,0 1-1,1 0 1,-1-1-1,1 1 1,-1 0-1,1 0 1,0 0-1,3-5 1,-3 7 32,0-1 1,0 1-1,1 0 1,-1 0 0,1-1-1,0 1 1,0 0 0,0 1-1,0-1 1,0 0-1,0 0 1,0 1 0,1-1-1,-1 1 1,0 0 0,1 0-1,-1 0 1,1 0 0,-1 0-1,1 0 1,0 1-1,-1-1 1,1 1 0,0 0-1,-1 0 1,1 0 0,0 0-1,0 0 1,-1 1 0,1-1-1,0 1 1,2 1-1,3-1 3,0 2 0,0-1 0,-1 1 0,1 1 0,-1-1 0,0 1 0,0 0 0,0 1 0,8 7 0,17 25-166,-26-29 210,1 1 1,0-1-1,1 0 1,8 7-1,-13-13-558,0 0 0,0 0 0,0 0 0,1-1 0,-1 1 0,0-1 0,0 0-1,1 0 1,-1 0 0,4 0 0,4 0-6002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0.426"/>
    </inkml:context>
    <inkml:brush xml:id="br0">
      <inkml:brushProperty name="width" value="0.025" units="cm"/>
      <inkml:brushProperty name="height" value="0.025" units="cm"/>
    </inkml:brush>
  </inkml:definitions>
  <inkml:trace contextRef="#ctx0" brushRef="#br0">0 1 9929,'0'0'19379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1.344"/>
    </inkml:context>
    <inkml:brush xml:id="br0">
      <inkml:brushProperty name="width" value="0.025" units="cm"/>
      <inkml:brushProperty name="height" value="0.025" units="cm"/>
    </inkml:brush>
  </inkml:definitions>
  <inkml:trace contextRef="#ctx0" brushRef="#br0">1 1 9321,'0'0'11605,"5"8"-10590,11 16-324,1-1 1,27 29-1,-39-46-754,1 0 0,-1 0-1,1-1 1,0 0 0,0 0 0,1 0-1,0-1 1,0 0 0,0 0 0,0-1-1,0 0 1,1 0 0,-1-1 0,1 0-1,10 2 1,-16-4-277,-1 0 67,0 0 0,0 0 0,0 0 1,0 0-1,0 0 0,0 0 0,-1 0 0,1 0 1,0-1-1,0 1 0,0 0 0,0-1 0,0 1 1,0 0-1,-1-1 0,1 1 0,0-1 0,0 1 1,-1-1-1,1 1 0,1-2 0,5-13-5081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220"/>
    </inkml:context>
    <inkml:brush xml:id="br0">
      <inkml:brushProperty name="width" value="0.025" units="cm"/>
      <inkml:brushProperty name="height" value="0.025" units="cm"/>
    </inkml:brush>
  </inkml:definitions>
  <inkml:trace contextRef="#ctx0" brushRef="#br0">99 255 9065,'0'0'8498,"-1"-9"-5070,-6-28-642,7 36-2622,0 0-1,-1 0 0,1 0 1,0 0-1,-1-1 1,1 1-1,-1 0 0,1 0 1,-1 0-1,1 0 1,-1 1-1,0-1 0,0 0 1,1 0-1,-1 0 1,0 0-1,0 1 0,0-1 1,0 0-1,0 1 1,0-1-1,0 1 0,0-1 1,0 1-1,0 0 1,0-1-1,0 1 0,0 0 1,0 0-1,0-1 1,-1 1-1,1 0 0,0 0 1,0 0-1,-2 1 1,1-1-72,0 1 0,0-1 1,0 1-1,0-1 1,1 1-1,-1 0 1,0 0-1,0 0 1,0 0-1,1 1 1,-1-1-1,0 0 0,1 1 1,-1-1-1,-1 3 1,-1 2-78,0 0 0,1 1 1,0-1-1,0 1 1,0 0-1,1 0 0,0 0 1,0 0-1,1 0 0,0 0 1,0 0-1,1 0 0,-1 1 1,2-1-1,1 13 0,-1-19-10,0 1 0,0-1 0,0 1 0,0-1 0,0 0-1,1 0 1,-1 1 0,1-1 0,-1 0 0,1 0 0,-1-1 0,1 1-1,-1 0 1,1 0 0,0-1 0,-1 1 0,1-1 0,0 1 0,0-1-1,-1 0 1,1 0 0,0 0 0,0 0 0,-1 0 0,1 0-1,0 0 1,0-1 0,-1 1 0,1 0 0,0-1 0,0 0 0,-1 1-1,3-2 1,3 0 28,0-1 0,1 0 0,-1 0 0,0-1 0,-1 1 0,10-8-1,-9 5-8,0-1 0,0 0-1,-1 0 1,0-1 0,0 0 0,-1 0-1,0 0 1,0-1 0,-1 1-1,0-1 1,0 0 0,-1-1-1,-1 1 1,1 0 0,1-17-1,-4 26-24,-1 0 0,1 0 0,0 0 0,0 0 0,0 1 0,-1-1-1,1 0 1,0 0 0,0 0 0,-1 0 0,1 0 0,0 0 0,0 0-1,-1 0 1,1 0 0,0 0 0,0 0 0,0 0 0,-1 0 0,1 0-1,0 0 1,0 0 0,-1 0 0,1 0 0,0 0 0,0 0 0,-1 0-1,1 0 1,0 0 0,0 0 0,0-1 0,-1 1 0,1 0 0,0 0-1,0 0 1,0 0 0,-1-1 0,1 1 0,0 0 0,0 0 0,0 0-1,0-1 1,0 1 0,0 0 0,-1 0 0,1-1 0,0 1 0,0 0-1,0 0 1,0 0 0,0-1 0,0 1 0,0 0 0,0 0 0,0-1-1,0 1 1,0 0 0,0 0 0,0-1 0,-11 14-105,11-12 104,-5 9-12,1 1 0,0 1 0,0-1-1,1 1 1,0-1 0,1 1 0,1 0-1,-1 22 1,2-34 17,0 1-1,0-1 1,1 1 0,-1-1-1,0 0 1,0 1 0,0-1-1,1 1 1,-1-1-1,0 1 1,1-1 0,-1 0-1,0 1 1,1-1 0,-1 0-1,0 1 1,1-1-1,-1 0 1,1 0 0,-1 1-1,1-1 1,-1 0 0,1 0-1,-1 0 1,1 1-1,-1-1 1,1 0 0,-1 0-1,1 0 1,-1 0 0,1 0-1,-1 0 1,1 0 0,-1 0-1,1 0 1,-1 0-1,0-1 1,1 1 0,-1 0-1,1 0 1,-1 0 0,1 0-1,-1-1 1,1 1-1,0-1 1,23-13 228,-18 8-222,0-1 0,0 0-1,-1-1 1,0 0 0,-1 1-1,0-1 1,0-1-1,-1 1 1,0 0 0,0-1-1,-1 0 1,2-12 0,-4 21-100,-3 21-320,-3 4 375,4-15 75,13-29 6,-7 17-371,-2 9 136,-1 26 94,-9 43 153,-14 20-43,9-38 89,-1 0 0,-3-1 0,-34 76 1,52-171-46,25-38-130,62-126 1,-44 106 76,86-187 48,-119 250-64,-20 37-202,-3 10 192,1 1 1,0 0-1,1 1 1,1 0-1,0 0 1,2 1-1,0 0 1,0 0-1,2 1 0,0 0 1,1 0-1,-3 29 1,7-46 24,0 1 0,0 0 0,0-1 0,-1 1 0,2 0 0,-1-1 0,0 1 0,0 0 0,0-1-1,1 1 1,-1-1 0,1 1 0,-1 0 0,1-1 0,0 0 0,0 1 0,0-1 0,-1 1 0,1-1 0,1 0 0,-1 1 0,0-1 0,0 0 0,0 0 0,2 1 0,0-1 14,-1 0 1,1 0 0,-1-1-1,1 1 1,-1-1-1,1 0 1,-1 0-1,1 0 1,0 0-1,-1 0 1,1 0 0,-1-1-1,1 1 1,3-2-1,5-1 38,-1-1-1,1-1 0,-1 0 1,0 0-1,0-1 0,13-10 1,-14 9-34,0 0 0,0-1 0,-1 0 0,0-1 0,0 0 0,-1 0 0,11-18 0,-27 45-50,1 0-1,1 1 1,1-1 0,0 1 0,2 1-1,-4 23 1,8-43 32,0 1 0,0 0-1,0-1 1,0 1 0,0 0-1,0-1 1,0 1 0,0 0-1,0-1 1,1 1 0,-1-1-1,0 1 1,0 0 0,1-1-1,-1 1 1,0-1 0,1 1-1,-1-1 1,0 1 0,1-1-1,-1 1 1,1-1 0,-1 1-1,1-1 1,-1 1 0,1-1-1,-1 0 1,1 1 0,-1-1-1,1 0 1,0 1 0,-1-1-1,2 0 1,25-5 202,22-25-46,-40 23-434,-1 0 1,0 0-1,0-1 0,-1 0 0,11-14 0,-16 18-430,1 0 0,-1 0 0,0 0 0,0 0 0,-1-1 0,3-8 0,-4 10-340,1 0 0,-1-1-1,0 1 1,0 0-1,0-1 1,0 1-1,-1 0 1,0 0-1,1-1 1,-3-5 0,-8-9-6435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1.702"/>
    </inkml:context>
    <inkml:brush xml:id="br0">
      <inkml:brushProperty name="width" value="0.025" units="cm"/>
      <inkml:brushProperty name="height" value="0.025" units="cm"/>
    </inkml:brush>
  </inkml:definitions>
  <inkml:trace contextRef="#ctx0" brushRef="#br0">129 1 16271,'0'0'4186,"-7"8"-2457,-7 11-1059,1 0 0,1 0 0,1 1 0,1 1 0,1 0 0,0 0 0,-6 29 0,13-42-919,-19 89 1102,17-64-3297,2-1-3868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2.430"/>
    </inkml:context>
    <inkml:brush xml:id="br0">
      <inkml:brushProperty name="width" value="0.025" units="cm"/>
      <inkml:brushProperty name="height" value="0.025" units="cm"/>
    </inkml:brush>
  </inkml:definitions>
  <inkml:trace contextRef="#ctx0" brushRef="#br0">25 465 3203,'0'0'9123,"-2"-9"-6090,-1 1-2599,-2-10 1794,1 1 0,0-1 0,-3-35 0,7 47-2053,1 0 1,-1-1-1,1 1 1,0 0-1,3-11 1,4-5 179,2 0 1,0 0-1,2 1 1,0 1-1,26-34 1,-27 40-251,0 2 1,1-1-1,0 2 1,0-1-1,1 2 0,1 0 1,0 0-1,0 1 0,16-7 1,-22 13-104,-1 1 0,0-1 0,1 1 0,-1 0 0,13 0 0,-19 1-9,0 1-1,0 0 1,1 0-1,-1 0 0,0 0 1,0 0-1,1 0 1,-1 0-1,0 0 0,0 0 1,0 1-1,0-1 1,1 0-1,-1 1 0,0-1 1,0 1-1,0 0 1,0-1-1,0 1 0,0 0 1,0-1-1,0 1 1,0 0-1,-1 0 0,1 0 1,0 0-1,0 0 1,-1 0-1,1 0 0,0 0 1,-1 0-1,1 0 1,-1 0-1,0 0 0,1 1 1,-1-1-1,0 0 1,0 0-1,0 0 0,0 3 1,0 3 62,-1 1 0,0-1 1,-1 0-1,0 1 1,0-1-1,-1 0 0,0 0 1,0 0-1,0-1 0,-1 1 1,0-1-1,0 0 0,-1 0 1,0 0-1,-7 7 1,-3 5 355,21-19-468,0 1 1,0 0-1,0 0 1,0 1-1,0-1 0,0 1 1,0 1-1,0-1 1,6 3-1,-10-3 49,0 0-1,0 0 1,0-1 0,-1 1-1,1 0 1,0 1 0,-1-1-1,1 0 1,-1 0 0,1 1-1,-1-1 1,0 1 0,0-1-1,1 1 1,-1-1 0,0 1-1,0 0 1,-1 0 0,1-1-1,0 1 1,-1 0-1,1 0 1,-1 0 0,1 0-1,-1 0 1,0 0 0,0 0-1,0 0 1,0 0 0,0-1-1,0 1 1,0 0 0,-1 2-1,-1-1 61,1 0-1,-1 0 0,0 0 0,0-1 0,0 1 0,0 0 1,-1-1-1,1 0 0,-1 0 0,1 0 0,-1 0 0,0 0 1,1 0-1,-1-1 0,0 1 0,0-1 0,0 0 1,-6 2-1,-10 1 399,-1 0 0,1-1 0,-1-1 1,0-1-1,-33-2 0,52 1-534,1 0 0,-1 0 1,1 0-1,-1 0 0,0 0 0,1 0 0,-1 0 0,1 0 1,-1 0-1,1 0 0,-1 0 0,1 0 0,-1 0 0,1-1 1,-1 1-1,1 0 0,-1 0 0,1-1 0,-1 1 1,1 0-1,-1 0 0,1-1 0,0 1 0,-1-1 0,1 1 1,-1 0-1,1-1 0,0 1 0,-1-1 0,1 1 0,0-1 1,0 1-1,-1-1 0,1 1 0,0-1 0,0 1 1,0-1-1,0 1 0,0-1 0,0 1 0,0-1 0,0 1 1,0-1-1,0 1 0,0-1 0,0 1 0,0-1 0,0 0 1,0 1-1,0-1 0,1 0 0,16-22-9608,2 8-3515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3.367"/>
    </inkml:context>
    <inkml:brush xml:id="br0">
      <inkml:brushProperty name="width" value="0.025" units="cm"/>
      <inkml:brushProperty name="height" value="0.025" units="cm"/>
    </inkml:brush>
  </inkml:definitions>
  <inkml:trace contextRef="#ctx0" brushRef="#br0">9 7 5830,'0'0'8146,"-8"-4"-7281,14 3-685,0 0 1,0 1 0,0 0-1,0 0 1,1 0 0,-1 1-1,0 0 1,7 2 0,12 1 280,871 17 2059,-616-23-2365,310 2 1163,-622 1-1226,-8 0-228,14-3-4117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103"/>
    </inkml:context>
    <inkml:brush xml:id="br0">
      <inkml:brushProperty name="width" value="0.025" units="cm"/>
      <inkml:brushProperty name="height" value="0.025" units="cm"/>
    </inkml:brush>
  </inkml:definitions>
  <inkml:trace contextRef="#ctx0" brushRef="#br0">405 71 15054,'0'0'2360,"-3"-9"-481,2 6-1747,0-1-1,0 1 1,-1 0 0,1 0 0,-1-1-1,0 1 1,0 0 0,0 1-1,0-1 1,-1 0 0,1 0 0,-1 1-1,1-1 1,-1 1 0,0 0 0,0 0-1,0 0 1,0 0 0,0 1-1,0-1 1,-1 1 0,1 0 0,-1 0-1,1 0 1,-1 0 0,1 1-1,-1-1 1,1 1 0,-1 0 0,1 0-1,-1 0 1,0 0 0,1 1 0,-1 0-1,1 0 1,-1-1 0,1 2-1,0-1 1,-7 3 0,-6 6 113,1 0-1,0 0 1,1 1 0,0 1 0,-18 20 0,1 1 552,-25 40 1,40-51-484,0 2 0,-16 33 0,28-49-307,0 1 1,1 1 0,0-1-1,0 1 1,0-1-1,2 1 1,-1 0-1,1-1 1,1 1 0,0 12-1,0-20-29,0 0 0,1 0 0,-1-1 0,1 1 0,-1 0-1,1 0 1,0-1 0,0 1 0,-1 0 0,1-1 0,1 1 0,-1-1 0,0 1 0,0-1 0,0 1-1,1-1 1,-1 0 0,1 0 0,2 2 0,0 0-153,1-1 0,-1 0 0,1 0 0,-1-1 0,1 0-1,0 1 1,7 0 0,7-1-1481,0 0 0,37-4 0,-56 3 1570,49-9-4372,-2-8-2524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446"/>
    </inkml:context>
    <inkml:brush xml:id="br0">
      <inkml:brushProperty name="width" value="0.025" units="cm"/>
      <inkml:brushProperty name="height" value="0.025" units="cm"/>
    </inkml:brush>
  </inkml:definitions>
  <inkml:trace contextRef="#ctx0" brushRef="#br0">135 2 19410,'-9'4'1479,"-4"2"-1024,1 1 0,0 0 0,0 1 0,1 0-1,-13 13 1,20-18-408,0 0-1,1 0 0,0 1 1,0-1-1,0 1 1,0 0-1,0 0 0,1 0 1,0 0-1,0 0 0,0 0 1,0 1-1,1-1 0,0 1 1,-1-1-1,2 1 1,-1-1-1,0 1 0,1 0 1,0 0-1,0-1 0,1 8 1,0-10-50,0-1 1,0 1-1,-1-1 0,1 1 1,0-1-1,0 1 1,0-1-1,1 0 1,-1 1-1,0-1 1,0 0-1,1 0 1,-1 0-1,1 0 0,-1 0 1,1 0-1,-1-1 1,1 1-1,-1 0 1,1-1-1,0 1 1,0-1-1,-1 1 1,1-1-1,0 0 0,-1 0 1,1 0-1,0 0 1,0 0-1,-1 0 1,1 0-1,0-1 1,0 1-1,2-2 1,3 1 31,-1-1 0,1 0 1,-1 0-1,0 0 1,0-1-1,0 0 1,0 0-1,5-5 1,-3 2 99,-1-1 0,0 0-1,0 0 1,0-1 0,-1 0 0,0 0 0,-1-1 0,0 1-1,0-1 1,-1 0 0,0-1 0,0 1 0,-1-1 0,2-14-1,-4 23-112,-1 1-1,0-1 1,0 1-1,0-1 1,1 0-1,-1 1 1,0-1-1,0 0 1,0 0-1,0 1 1,0-1-1,0 0 1,0 1-1,-1-1 1,1 0-1,0 1 1,0-1-1,0 1 1,-1-1-1,1 0 1,0 1 0,-1-1-1,1 1 1,0-1-1,-1 0 1,1 1-1,-1-1 1,1 1-1,-1 0 1,1-1-1,-1 1 1,1-1-1,-1 1 1,1 0-1,-1-1 1,0 1-1,1 0 1,-1 0-1,0-1 1,1 1-1,-1 0 1,0 0-1,1 0 1,-1 0-1,0 0 1,1 0-1,-1 0 1,0 0-1,1 0 1,-1 0-1,0 0 1,1 0-1,-1 1 1,0-1-1,1 0 1,-1 1-1,0-1 1,0 1-1,-3 1-30,0 0 0,0 0 0,0 1 1,0-1-1,1 1 0,-1 0 0,-4 5 0,4-3-7,-1 1 0,1 0 1,0 0-1,0 1 0,0-1 0,1 1 1,0 0-1,1-1 0,-1 1 0,1 1 1,0-1-1,1 0 0,-1 11 0,2-17-89,0-1-1,0 1 0,1 0 1,-1-1-1,0 1 0,0-1 0,1 1 1,-1-1-1,0 1 0,1-1 1,-1 1-1,0-1 0,1 1 0,-1-1 1,1 1-1,-1-1 0,0 0 1,1 1-1,-1-1 0,1 0 0,0 1 1,-1-1-1,1 0 0,-1 0 1,1 1-1,-1-1 0,1 0 0,0 0 1,-1 0-1,1 0 0,-1 0 1,1 0-1,0 0 0,-1 0 0,1 0 1,-1 0-1,1 0 0,0 0 1,-1 0-1,1-1 0,-1 1 0,1 0 1,0 0-1,-1-1 0,1 1 1,-1 0-1,1-1 0,0 0 0,30-17-6446,-10-6-1039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881"/>
    </inkml:context>
    <inkml:brush xml:id="br0">
      <inkml:brushProperty name="width" value="0.025" units="cm"/>
      <inkml:brushProperty name="height" value="0.025" units="cm"/>
    </inkml:brush>
  </inkml:definitions>
  <inkml:trace contextRef="#ctx0" brushRef="#br0">109 0 13613,'0'0'10506,"4"10"-9455,-2-5-898,-1 1-1,1-1 1,-1 1-1,0-1 1,-1 1-1,0 0 1,1-1-1,-2 1 1,1 0-1,-1-1 1,0 1-1,-1 5 1,-30 78 1062,7-33-888,14-35-222,1 1 1,1 0 0,1 0 0,1 1-1,-6 31 1,13-53-106,0-1 0,0 0 0,0 1 0,0-1 0,0 1 0,0-1 0,0 1 0,0-1 0,0 1 0,0-1 1,0 1-1,0-1 0,0 1 0,0-1 0,0 0 0,0 1 0,0-1 0,0 1 0,1-1 0,-1 1 0,0-1 0,0 0 0,1 1 0,-1-1 0,0 0 0,0 1 0,1-1 0,-1 0 0,0 1 0,1-1 0,-1 0 0,1 1 0,-1-1 0,0 0 0,1 0 0,-1 0 1,1 1-1,-1-1 0,1 0 0,-1 0 0,0 0 0,1 0 0,-1 0 0,1 0 0,-1 0 0,1 0 0,-1 0 0,1 0 0,-1 0 0,1 0 0,-1 0 0,0 0 0,1-1 0,-1 1 0,1 0 0,-1 0 0,1 0 0,-1-1 0,0 1 0,1 0 0,-1 0 0,0-1 1,1 1-1,-1 0 0,0-1 0,1 1 0,-1-1 0,1 0 0,27-22 82,118-138-33,-146 161-56,1-1 0,-1 1-1,0-1 1,0 1 0,1-1 0,-1 1 0,0 0 0,1-1 0,-1 1 0,0 0 0,1-1 0,-1 1 0,1 0 0,-1 0 0,1-1 0,-1 1 0,0 0 0,1 0 0,-1 0 0,1 0 0,-1-1 0,1 1 0,-1 0 0,1 0 0,-1 0 0,1 0 0,-1 0 0,1 0 0,-1 0 0,1 0 0,-1 1 0,1-1 0,-1 0 0,1 0 0,-1 0 0,0 0 0,1 1 0,-1-1 0,1 0 0,-1 0 0,0 1 0,1-1 0,-1 0 0,1 1 0,-1-1 0,0 0 0,1 1 0,5 33-49,-6-19 77,-1 0 0,-1 1-1,-3 14 1,3-23 83,0 0 1,-1-1-1,0 0 1,0 1-1,0-1 1,-1 0-1,0 0 0,0-1 1,0 1-1,-1-1 1,0 0-1,0 0 1,0-1-1,-1 1 0,1-1 1,-1 0-1,0-1 1,0 1-1,-1-1 1,-9 3-1,8-3-411,-1-1 0,0 0 1,1 0-1,-1-1 0,-16 0 0,25-2-354,0-1 1,-1 0-1,1 0 0,0 1 0,0-1 0,0 0 1,0 0-1,0 1 0,0-1 0,0 0 0,1 0 0,-1 1 1,2-4-1,12-19-6429,8-6-3704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7.286"/>
    </inkml:context>
    <inkml:brush xml:id="br0">
      <inkml:brushProperty name="width" value="0.025" units="cm"/>
      <inkml:brushProperty name="height" value="0.025" units="cm"/>
    </inkml:brush>
  </inkml:definitions>
  <inkml:trace contextRef="#ctx0" brushRef="#br0">51 1 17264,'0'0'7127,"-1"11"-6956,-22 107 408,-2 8 0,25-125-575,-1 0 0,1 1 0,0-1 0,-1 0 0,1 1 0,0-1 0,0 1 0,0-1 0,0 0 0,0 1 0,0-1 0,1 0 0,-1 1 0,0-1 0,1 0 0,-1 1 0,1-1 0,-1 0 0,1 0 0,0 0 0,-1 1 0,1-1 0,0 0 0,0 0 0,0 0 0,0 0 0,0 0 0,0 0 0,0-1 0,0 1 0,2 1 0,-1-2 11,1 0 1,0 0-1,0 0 0,-1 0 1,1 0-1,0 0 0,0-1 1,-1 1-1,1-1 1,0 0-1,-1 0 0,1 0 1,-1 0-1,1 0 1,2-3-1,25-15 35,-22 13-74,0 1 1,0 0 0,0 1-1,0-1 1,10-2-1,-18 7 20,0 0 0,1 0 0,-1 0 0,0 0 0,1 0 0,-1 0 0,1 0 0,-1 0 0,0 0 0,1 0 0,-1 0 0,0 1 0,0-1 0,1 0 0,-1 0 0,0 0 0,1 0 0,-1 1 0,0-1 0,0 0 0,1 0 0,-1 0 0,0 1 0,0-1 0,1 0 0,-1 0 0,0 1 0,0-1 0,0 0 0,0 1 0,1-1 0,-1 0 0,0 1 0,0-1 0,0 1 0,3 20-1,-5 20 154,1-32-95,-1 0 0,0 0 0,-1 0 0,0-1 1,0 1-1,-1 0 0,0-1 0,-8 11 0,10-16 135,0 0 0,0 0 0,0 0 0,0-1 0,-1 1 0,1-1 0,-1 0 0,0 0 0,0 0 1,0 0-1,0 0 0,0-1 0,0 1 0,0-1 0,0 0 0,-1 1 0,1-2 0,0 1 0,-1 0 0,1-1 0,-1 1 0,1-1 1,0 0-1,-1 0 0,-3-1 0,5 0-197,0 0 0,1 0 0,-1 0 0,1 0 0,-1 0 0,1 0 0,-1 0 0,1-1 1,0 1-1,-1 0 0,1-1 0,0 1 0,0-1 0,0 0 0,0 1 0,0-1 0,1 0 0,-1 0 0,0 1 0,1-1 1,-1 0-1,1 0 0,0 0 0,0 0 0,-1 1 0,2-4 0,-2-55-5942,1 56 4693,3-11-3878,3 3-1960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7.629"/>
    </inkml:context>
    <inkml:brush xml:id="br0">
      <inkml:brushProperty name="width" value="0.025" units="cm"/>
      <inkml:brushProperty name="height" value="0.025" units="cm"/>
    </inkml:brush>
  </inkml:definitions>
  <inkml:trace contextRef="#ctx0" brushRef="#br0">1 36 19603,'0'0'7142,"59"-11"-5989,-35 10-736,0-4-289,0 1-32,0-1-96,0 1-545,-4 2-1472,-4-1-930,-3 3-1121,-6-1-6726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8.065"/>
    </inkml:context>
    <inkml:brush xml:id="br0">
      <inkml:brushProperty name="width" value="0.025" units="cm"/>
      <inkml:brushProperty name="height" value="0.025" units="cm"/>
    </inkml:brush>
  </inkml:definitions>
  <inkml:trace contextRef="#ctx0" brushRef="#br0">64 0 11819,'0'0'8648,"-4"77"-6598,4-38-736,0 4-610,0 3-512,0-1-96,-1-5-63,-4-3-1,-1-7-545,-3-11-672,1-8-1025,-5-11-801,-4 0-2786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8.421"/>
    </inkml:context>
    <inkml:brush xml:id="br0">
      <inkml:brushProperty name="width" value="0.025" units="cm"/>
      <inkml:brushProperty name="height" value="0.025" units="cm"/>
    </inkml:brush>
  </inkml:definitions>
  <inkml:trace contextRef="#ctx0" brushRef="#br0">0 160 13196,'0'0'2387,"2"-9"-225,-1 2-1857,1 0-1,1 0 1,-1 0 0,1 1 0,0-1 0,1 1 0,0 0-1,0 0 1,0 0 0,0 0 0,1 1 0,0 0-1,0 0 1,1 0 0,-1 0 0,1 1 0,0 0 0,0 0-1,7-2 1,-1-1-212,0 2 1,1 0-1,-1 1 0,1 0 0,-1 0 0,1 2 1,0-1-1,1 2 0,-1 0 0,18 0 0,-27 1-124,1 1-1,-1-1 0,0 1 0,0-1 0,1 1 0,-1 0 0,0 1 0,0-1 1,0 1-1,0 0 0,-1-1 0,1 2 0,0-1 0,-1 0 0,1 1 0,-1 0 0,0 0 1,0 0-1,0 0 0,0 0 0,-1 0 0,1 1 0,-1 0 0,0-1 0,0 1 0,0 0 1,-1 0-1,1 0 0,-1 0 0,0 0 0,0 0 0,0 0 0,-1 1 0,1 7 0,-1 2 104,-1 0-1,-1 0 0,0 0 0,-1 0 1,-1 0-1,0-1 0,0 1 0,-1-1 0,-1 0 1,-1 0-1,1-1 0,-17 21 0,10-15 535,-1 0 0,-1-1-1,-1-1 1,0 0-1,-1-1 1,-1-1 0,-26 17-1,-2-11-156,45-20-495,0 1 0,0-1 0,0 1 0,0-1 0,0 1-1,0-1 1,0 0 0,-1 0 0,1 1 0,0-1 0,0 0 0,0 0-1,0 0 1,-1 0 0,1 0 0,0-1 0,0 1 0,0 0 0,0-1-1,-1 1 1,1 0 0,0-1 0,0 1 0,0-1 0,0 0 0,0 1-1,0-1 1,0 0 0,1 1 0,-1-1 0,0 0 0,0 0-1,0 0 1,1 0 0,-1 0 0,0 0 0,1 0 0,-1-1 0,0-4-619,0 1 0,1-1 1,0 1-1,0-1 0,0 1 0,1-1 1,-1 1-1,1 0 0,3-10 1,16-23-7274,-1 18-779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564"/>
    </inkml:context>
    <inkml:brush xml:id="br0">
      <inkml:brushProperty name="width" value="0.025" units="cm"/>
      <inkml:brushProperty name="height" value="0.025" units="cm"/>
    </inkml:brush>
  </inkml:definitions>
  <inkml:trace contextRef="#ctx0" brushRef="#br0">6 5 17905,'-6'-5'10057,"6"11"-9736,10 3-65,5 4-256,2 0 0,4-3-1698,1-2-2562,1-2-2434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015"/>
    </inkml:context>
    <inkml:brush xml:id="br0">
      <inkml:brushProperty name="width" value="0.025" units="cm"/>
      <inkml:brushProperty name="height" value="0.025" units="cm"/>
    </inkml:brush>
  </inkml:definitions>
  <inkml:trace contextRef="#ctx0" brushRef="#br0">145 118 8488,'0'0'8435,"-10"-3"-6919,-34-11-166,42 14-1304,-1-1 0,1 1 0,0 0-1,0 0 1,-1 0 0,1 0-1,0 0 1,0 1 0,0-1-1,-1 1 1,1-1 0,0 1 0,0 0-1,0 0 1,0 0 0,0 0-1,0 0 1,0 0 0,0 0-1,1 1 1,-1-1 0,0 1 0,1 0-1,-1-1 1,1 1 0,0 0-1,-1 0 1,1-1 0,-2 5 0,-2 4-43,1 0 0,0 0 0,0 0 0,-3 14 0,6-21 30,0 4 90,-1 0 0,1-1-1,0 1 1,0 0 0,1 0-1,0 0 1,0 0 0,2 10-1,-2-15-79,1-1-1,-1 1 0,1-1 1,-1 1-1,1-1 0,-1 1 1,1-1-1,0 0 1,0 1-1,0-1 0,0 0 1,0 0-1,0 0 0,0 0 1,0 0-1,0 0 1,1 0-1,-1 0 0,0 0 1,1 0-1,-1-1 0,0 1 1,1 0-1,-1-1 0,1 1 1,-1-1-1,1 0 1,-1 1-1,1-1 0,-1 0 1,1 0-1,0 0 0,-1 0 1,1 0-1,-1-1 1,1 1-1,-1 0 0,1-1 1,-1 1-1,1-1 0,-1 1 1,0-1-1,3-1 1,3-1 128,0-1 1,0 0 0,0-1-1,0 1 1,-1-1-1,0-1 1,0 1 0,0-1-1,-1 0 1,0 0 0,0-1-1,0 1 1,4-10 0,-2 4-42,0 0 0,-1-1 1,-1 0-1,0 0 0,-1 0 0,5-27 1,-8-4 31,-7 27-177,5 17 7,0 0-1,1 0 1,-1 0-1,1 0 1,-1 0-1,1 0 1,-1 0 0,0 0-1,1 0 1,-1 0-1,1 0 1,-1 1-1,1-1 1,-1 0-1,1 0 1,-1 1 0,1-1-1,-1 0 1,1 1-1,-1-1 1,1 0-1,-1 1 1,1-1-1,0 1 1,-1-1 0,1 1-1,0-1 1,-1 1-1,1-1 1,0 1-1,-1 0 1,-2 5-8,0 1 0,0-1 0,1 1 0,-1-1 0,1 1 0,1 0 0,-1 0 0,1 0 0,1 0 0,-1 0 0,1 0 0,1 0 0,-1 0 0,2 8 0,-1-14 12,-1 1 0,1-1-1,0 0 1,0 1 0,-1-1 0,1 0 0,0 0 0,0 0 0,0 0 0,0 0 0,0 0 0,1 0 0,-1 0 0,0 0 0,0-1 0,1 1 0,-1 0 0,0-1 0,1 1 0,-1-1-1,1 1 1,-1-1 0,0 0 0,1 0 0,-1 1 0,1-1 0,-1 0 0,1 0 0,-1-1 0,1 1 0,-1 0 0,1 0 0,-1-1 0,2 0 0,3 0 17,-1 0 0,0-1 0,1 0 0,-1 0 0,0 0 0,0 0 0,8-7 0,-2 1-40,0-1-1,-1-1 1,0 0-1,-1 0 1,0-1 0,13-21-1,-21 30-63,-4 5 31,0 0 0,0 1 0,0-1 0,0 0 0,1 1 0,0 0 0,-1-1 0,-1 7 0,2-7 40,-3 4 23,1 0 1,0 0-1,1 1 0,-1-1 1,1 1-1,1 0 1,-1 0-1,2 0 0,-1 0 1,0 9-1,2-17-11,0 1 0,1 0 0,-1-1 0,0 1 0,0-1 0,1 1 0,-1 0 0,1-1 0,-1 1 0,0-1 0,1 1 0,-1-1 0,1 1 0,-1-1 0,1 0 0,0 1 0,-1-1 0,1 0 0,-1 1 0,1-1 0,0 0 0,-1 0 0,1 1 0,0-1 0,-1 0 0,1 0 0,0 0 0,-1 0 0,1 0 0,0 0 0,-1 0 0,1 0 0,0 0 0,-1 0 0,1 0 0,0-1 0,28-6-107,-15 0 138,0-1 0,0-1 0,-1 0-1,0 0 1,-1-1 0,18-19 0,63-77-47,-86 98 0,-36 47-182,3 0-1,-26 49 1,51-86 140,0-1 0,0 1 0,0 0-1,1 0 1,-1-1 0,0 1 0,1 0 0,-1 0 0,1 0-1,0 0 1,-1 0 0,1-1 0,0 1 0,0 0 0,1 3-1,-1-4-17,0-1 0,1 0-1,-1 1 1,1-1 0,-1 0-1,1 1 1,-1-1 0,1 0-1,-1 0 1,1 1 0,-1-1-1,1 0 1,0 0 0,-1 0 0,1 0-1,-1 0 1,1 0 0,-1 0-1,1 0 1,0 0 0,-1 0-1,1 0 1,-1 0 0,1 0-1,-1 0 1,1 0 0,-1-1-1,1 1 1,0 0 0,-1 0-1,1-1 1,6-2-1157,1-1-1,-1 0 1,-1-1 0,1 1-1,11-11 1,10-14-8246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513"/>
    </inkml:context>
    <inkml:brush xml:id="br0">
      <inkml:brushProperty name="width" value="0.025" units="cm"/>
      <inkml:brushProperty name="height" value="0.025" units="cm"/>
    </inkml:brush>
  </inkml:definitions>
  <inkml:trace contextRef="#ctx0" brushRef="#br0">233 0 16143,'0'0'3780,"-3"11"-3508,-8 15 417,-1-1-1,-21 32 0,23-38-265,7-16-373,1 0 1,0 1-1,1 0 1,-1-1-1,0 1 1,1 0-1,0 0 1,0 0-1,0 0 1,1 0-1,-1 8 1,1-11-52,1 0 0,-1 1-1,1-1 1,-1 0 0,1 0 0,0 1 0,0-1 0,0 0 0,0 0-1,0 0 1,0 0 0,0 0 0,0 0 0,0 0 0,0 0-1,0-1 1,0 1 0,1 0 0,-1-1 0,0 1 0,1-1 0,-1 1-1,0-1 1,1 0 0,-1 1 0,1-1 0,-1 0 0,1 0 0,-1 0-1,0 0 1,1 0 0,-1 0 0,1-1 0,1 1 0,2-1-26,0 0 0,1 1 0,-1-2 0,0 1 1,0-1-1,0 1 0,6-4 0,16-5-52,-27 10 75,1 0 1,-1 0-1,1 0 1,-1 1-1,0-1 1,1 0-1,-1 0 1,0 0-1,1 0 0,-1 1 1,0-1-1,0 0 1,1 0-1,-1 1 1,0-1-1,1 0 1,-1 1-1,0-1 0,0 0 1,0 0-1,1 1 1,-1-1-1,0 0 1,0 1-1,0-1 0,0 1 1,0-1-1,0 0 1,1 1-1,-1-1 1,0 0-1,0 1 1,0-1-1,0 1 0,0-1 1,-1 0-1,1 1 1,0 0-1,-1 20 43,1-17 2,-2 14 104,-1-1 0,-1 0 0,0 0 0,-1 0 0,-12 26 0,-1-5 45,-27 44 0,31-61 282,0-1 1,-22 24 0,33-39-295,-2 0 0,1-1 0,0 1 0,-1-1 0,0 0 0,0-1 0,0 1 0,0-1 0,-1 0 1,1 0-1,-1-1 0,0 0 0,0 0 0,-9 2 0,14-4-170,0 0 1,1 0-1,-1 0 1,0 0-1,1 0 1,-1-1-1,0 1 1,1 0 0,-1 0-1,0-1 1,1 1-1,-1 0 1,0-1-1,1 1 1,-1 0-1,1-1 1,-1 1-1,1-1 1,-1 1-1,1-1 1,-1 1-1,1-1 1,0 0 0,-1 1-1,1-1 1,0 1-1,-1-1 1,1 0-1,0 0 1,-5-30-81,14-30-123,-2 41 192,1 1 0,0 0 0,2 0-1,23-35 1,61-67-2595,-39 53-2315,-16 17-650,0-6-2749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857"/>
    </inkml:context>
    <inkml:brush xml:id="br0">
      <inkml:brushProperty name="width" value="0.025" units="cm"/>
      <inkml:brushProperty name="height" value="0.025" units="cm"/>
    </inkml:brush>
  </inkml:definitions>
  <inkml:trace contextRef="#ctx0" brushRef="#br0">229 1 11243,'0'0'3427,"-27"59"-512,3-16-545,-4 7-128,-1 5-673,-1 3-608,2 0-320,3-3-129,6-5-127,6-7-321,8-9-32,5-11-577,0-12-2017,16-11-2659,6-7-1633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10.198"/>
    </inkml:context>
    <inkml:brush xml:id="br0">
      <inkml:brushProperty name="width" value="0.025" units="cm"/>
      <inkml:brushProperty name="height" value="0.025" units="cm"/>
    </inkml:brush>
  </inkml:definitions>
  <inkml:trace contextRef="#ctx0" brushRef="#br0">112 64 13036,'0'0'6262,"-9"9"-4810,-1 2-1051,-44 48 1155,49-53-1464,1 0 0,-1 1-1,1-1 1,0 1-1,1 0 1,-1 0-1,1 0 1,-3 12 0,6-19-94,0 1 1,0-1-1,0 0 1,0 1-1,0-1 1,0 0-1,0 1 1,1-1-1,-1 0 1,0 0-1,0 1 1,0-1-1,0 0 1,0 1-1,1-1 1,-1 0-1,0 0 1,0 1-1,1-1 1,-1 0-1,0 0 1,0 0-1,1 0 1,-1 1-1,0-1 1,1 0-1,-1 0 1,0 0-1,0 0 1,1 0-1,-1 0 1,0 0-1,1 0 1,-1 0-1,0 0 1,1 0-1,-1 0 1,0 0-1,1 0 1,-1 0-1,0 0 1,1 0-1,-1 0 1,0 0-1,0 0 1,1 0-1,-1-1 1,0 1-1,1 0 1,18-7-42,0-3-115,0-2 1,-1 0-1,0-1 0,21-20 1,61-67-2402,-92 92 2399,16-17 397,-27 31 931,-43 45 1396,28-30-2476,16-19-56,-67 84 1011,63-77-860,0 0-1,1 0 1,-1 1-1,2 0 1,-1 0 0,2 0-1,-6 21 1,9-30-200,-1-1 0,1 1 1,0 0-1,-1-1 0,1 1 1,0 0-1,0-1 0,0 1 1,0 0-1,0 0 0,0-1 1,0 1-1,0 0 0,0-1 1,0 1-1,0 0 0,0 0 1,0-1-1,1 1 0,-1 0 1,0-1-1,1 1 0,-1 0 1,0-1-1,1 1 0,-1-1 0,1 1 1,-1-1-1,1 1 0,-1-1 1,1 1-1,-1-1 0,1 1 1,-1-1-1,1 1 0,0-1 1,-1 0-1,1 1 0,0-1 1,-1 0-1,1 0 0,0 0 1,-1 1-1,1-1 0,0 0 1,0 0-1,-1 0 0,1 0 1,0 0-1,-1 0 0,1 0 1,0-1-1,0 1 0,0 0 1,4-2-362,-1 1 0,0-1 0,1 0 0,-1 0 0,0 0 1,0-1-1,5-3 0,24-25-5932,7-9-6641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10.559"/>
    </inkml:context>
    <inkml:brush xml:id="br0">
      <inkml:brushProperty name="width" value="0.025" units="cm"/>
      <inkml:brushProperty name="height" value="0.025" units="cm"/>
    </inkml:brush>
  </inkml:definitions>
  <inkml:trace contextRef="#ctx0" brushRef="#br0">190 9 19378,'0'0'6177,"8"1"-6807,5 0 317,-1-1 0,1-1 0,-1 0 1,22-5-1,-33 6 322,1-1 1,0 1-1,0 0 1,0-1-1,0 1 0,0 0 1,-1 0-1,1 0 1,0 0-1,0 0 1,0 1-1,0-1 1,0 0-1,-1 1 0,1 0 1,0-1-1,0 1 1,-1 0-1,1 0 1,0 0-1,-1 0 0,1 0 1,-1 0-1,1 0 1,-1 1-1,0-1 1,1 0-1,-1 1 1,0-1-1,0 1 0,0 0 1,0-1-1,1 3 1,0 3 72,0-1-1,-1 0 1,0 1 0,0 0 0,0-1-1,-1 1 1,1 0 0,-2 10 0,0-14 127,-1 1-1,1 0 1,0 0 0,-1-1 0,0 1-1,0 0 1,0-1 0,0 0 0,-1 0-1,1 1 1,-1-1 0,0-1 0,0 1-1,0 0 1,0-1 0,0 1 0,-6 2-1,-67 36 2665,69-38-2707,-13 6 380,2 1-410,0-2 0,0 0 0,-1-1 1,0-1-1,0-1 0,-26 4 1,44-9-273,0 0 1,0 0-1,-1 0 1,1 0-1,0 0 1,0 0-1,0-1 1,0 1-1,0 0 1,-1-1-1,1 1 1,0 0-1,0-1 1,0 1-1,0-1 1,0 0-1,0 1 1,0-1 0,0-1-1,-10-19-8595,5-1-7802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8.656"/>
    </inkml:context>
    <inkml:brush xml:id="br0">
      <inkml:brushProperty name="width" value="0.025" units="cm"/>
      <inkml:brushProperty name="height" value="0.025" units="cm"/>
    </inkml:brush>
  </inkml:definitions>
  <inkml:trace contextRef="#ctx0" brushRef="#br0">1 8 14958,'0'0'9705,"16"4"-8359,80 8-306,1-5 1,154-6-1,-63-3-1065,5 4-4203,-191-2 4090,-2 0-138,1 0 1,0 1 0,0-1 0,0 0-1,0 0 1,0 0 0,0 0 0,1 0-1,-1 0 1,0 0 0,0 0 0,0-1-1,-1 1 1,1 0 0,0-1 0,0 1-1,0 0 1,0-1 0,0 1 0,0-1-1,0 1 1,0-1 0,-1 0-1,1 1 1,0-1 0,-1 0 0,1 0-1,0 1 1,-1-1 0,1 0 0,-1 0-1,1 0 1,0-2 0,0-13-7706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8.997"/>
    </inkml:context>
    <inkml:brush xml:id="br0">
      <inkml:brushProperty name="width" value="0.025" units="cm"/>
      <inkml:brushProperty name="height" value="0.025" units="cm"/>
    </inkml:brush>
  </inkml:definitions>
  <inkml:trace contextRef="#ctx0" brushRef="#br0">1 1 17072,'0'0'2488,"12"0"-1714,215 6 3112,11 19-3384,-222-23-516,64 12-4,-77-14 5,1 1 0,-1 0 0,1 0 0,-1 0-1,1 1 1,-1-1 0,0 1 0,1 0 0,-1 0-1,0 0 1,0 0 0,-1 1 0,1-1-1,0 1 1,-1 0 0,5 5 0,-6-5 12,-1-1 1,1 1 0,-1-1-1,1 1 1,-1-1 0,0 1-1,0-1 1,0 1 0,0 0-1,-1-1 1,1 1-1,-1-1 1,1 1 0,-1-1-1,0 1 1,0-1 0,0 0-1,0 1 1,-1-1 0,1 0-1,0 0 1,-1 0-1,0 0 1,-3 3 0,-5 6 258,-1 0 1,-25 18-1,28-23-101,-122 82 1957,87-61-1552,1 2 0,1 1 0,-52 51 0,60-40-514,31-39-359,1 0 0,0 0-1,-1 0 1,1 0-1,0 1 1,0-1-1,0 1 1,1-1 0,-1 1-1,1-1 1,-1 1-1,1-1 1,0 1-1,0-1 1,0 1-1,0-1 1,0 3 0,7 3-7580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7.481"/>
    </inkml:context>
    <inkml:brush xml:id="br0">
      <inkml:brushProperty name="width" value="0.025" units="cm"/>
      <inkml:brushProperty name="height" value="0.025" units="cm"/>
    </inkml:brush>
  </inkml:definitions>
  <inkml:trace contextRef="#ctx0" brushRef="#br0">250 336 5573,'-1'-13'1196,"-3"-29"-576,3 1-1,6-65 1,-2 81 1215,1 1-1,1 0 1,12-37 0,-54 182 6126,1 23-4548,-30 173-3017,30-135 555,-58 246 747,91-410-1619,1-1 0,0 1 0,1 0 0,2 23 0,-1-40-78,0 0 0,0 0-1,1-1 1,-1 1 0,0 0 0,1-1-1,-1 1 1,1 0 0,-1-1-1,1 1 1,-1-1 0,1 1 0,0 0-1,-1-1 1,1 0 0,-1 1 0,1-1-1,0 1 1,0-1 0,-1 0 0,1 1-1,0-1 1,0 0 0,-1 0 0,1 0-1,0 1 1,0-1 0,0 0-1,-1 0 1,1 0 0,0 0 0,0 0-1,-1-1 1,1 1 0,0 0 0,0 0-1,0 0 1,0-1 0,31-11-494,49-54-7629,-66 53 4809,7-6-4679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7.916"/>
    </inkml:context>
    <inkml:brush xml:id="br0">
      <inkml:brushProperty name="width" value="0.025" units="cm"/>
      <inkml:brushProperty name="height" value="0.025" units="cm"/>
    </inkml:brush>
  </inkml:definitions>
  <inkml:trace contextRef="#ctx0" brushRef="#br0">44 33 12492,'0'0'1660,"-8"1"475,-27 6-63,68-6 2255,16 2-3439,319-10 3045,5-1-3248,-41 10-554,496-9-807,-753 3 657,280-4-1515,-343 11 2209,-4 1-4059,-18-9-6303,-9-10 2011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8.290"/>
    </inkml:context>
    <inkml:brush xml:id="br0">
      <inkml:brushProperty name="width" value="0.025" units="cm"/>
      <inkml:brushProperty name="height" value="0.025" units="cm"/>
    </inkml:brush>
  </inkml:definitions>
  <inkml:trace contextRef="#ctx0" brushRef="#br0">0 0 14157,'0'0'9289,"16"1"-7890,362 45 1532,-367-44-2910,1 0 1,-1 1-1,0 1 1,0 0 0,0 0-1,-1 1 1,0 1-1,0 0 1,0 0 0,9 8-1,-16-11 38,0 0 0,0 1 0,0-1 0,-1 1 0,1-1 0,-1 1 0,0 0 0,0 0 0,0 0 0,-1 0 0,1 1 0,-1-1 0,0 0 0,0 0 0,0 1 0,-1-1 0,0 1 0,0-1 0,0 1 0,0-1 0,-1 0 0,1 1 0,-1-1 0,0 0 0,-1 1 0,1-1 0,-1 0 0,0 0 0,-2 4 0,-6 11 139,0-1 0,-1-1 0,-1 0 0,-1-1 1,0 0-1,-22 20 0,-97 76 144,101-91-1886,10-15-2826,7-7-4060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969"/>
    </inkml:context>
    <inkml:brush xml:id="br0">
      <inkml:brushProperty name="width" value="0.025" units="cm"/>
      <inkml:brushProperty name="height" value="0.025" units="cm"/>
    </inkml:brush>
  </inkml:definitions>
  <inkml:trace contextRef="#ctx0" brushRef="#br0">77 179 13805,'0'0'8317,"-7"11"-6005,-1-2-2201,1 0 494,0-1-1,1 1 1,0 0 0,0 1 0,1-1 0,0 1-1,1 0 1,0 0 0,0 1 0,-3 20 0,7-30-602,0-1 1,0 1 0,0-1 0,0 1 0,0 0 0,0-1 0,0 1 0,1-1 0,-1 1 0,0-1 0,0 1 0,0-1 0,1 1 0,-1-1 0,0 0-1,1 1 1,-1-1 0,0 1 0,1-1 0,-1 1 0,1-1 0,-1 0 0,1 0 0,-1 1 0,1-1 0,-1 0 0,1 1 0,-1-1 0,1 0 0,-1 0 0,1 0-1,0 0 1,24-1 146,22-17 110,-33 7-233,0 0 0,-1 0 0,-1-1 0,0-1 0,0 0 0,-1-1 0,-1 0 0,-1-1 0,0 0 0,0 0 0,-2-1 0,0 0 0,-1 0 0,0 0 0,-1-1 0,-1 0 0,2-23-1,-6 39-26,1 0-1,-1-1 0,0 1 0,0-1 0,0 1 1,0 0-1,-1-1 0,1 1 0,0 0 0,-1-1 1,1 1-1,-1 0 0,1-1 0,-1 1 0,1 0 0,-1-1 1,0 1-1,0 0 0,0 0 0,1 0 0,-1 0 1,0 0-1,0 0 0,-1 0 0,1 0 0,-1 0 1,-1 0-10,1 0 0,-1 1 0,1-1 0,-1 1 0,1-1 0,-1 1 0,1 0 0,-1 0 0,1 0 1,-1 1-1,1-1 0,-1 1 0,-3 0 0,-4 2-21,1 1 1,-1 0 0,0 0-1,1 1 1,0 0-1,-10 7 1,6-1 29,0 0 0,-20 21 0,31-29-42,-1 0 1,1-1-1,0 1 0,0 0 0,0 0 0,0 0 0,0 1 1,1-1-1,-1 0 0,1 1 0,0-1 0,0 1 0,0-1 0,1 1 1,-1-1-1,1 1 0,0 0 0,0-1 0,1 6 0,-1-8 7,1 0 0,0 0-1,-1 1 1,1-2 0,0 1-1,0 0 1,0 0 0,0 0-1,0 0 1,0 0 0,0-1-1,0 1 1,0 0 0,0-1 0,0 1-1,0-1 1,1 0 0,-1 1-1,0-1 1,0 0 0,3 1-1,32 3-295,-27-3 177,-1-1 50,-1 1 1,1 1 0,-1-1-1,1 1 1,-1 0 0,0 1-1,1 0 1,8 5-1,-13-6 92,0 0 0,0 0 0,0 1 1,-1-1-1,1 1 0,-1 0 0,1 0 0,-1 0 0,0 0 0,0 0 0,-1 0 0,1 0 0,-1 1 0,1-1 0,-1 1 0,0-1 0,0 1 0,-1-1 0,1 1 0,-1 4 0,3 69-729,-7-48-6524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8.896"/>
    </inkml:context>
    <inkml:brush xml:id="br0">
      <inkml:brushProperty name="width" value="0.025" units="cm"/>
      <inkml:brushProperty name="height" value="0.025" units="cm"/>
    </inkml:brush>
  </inkml:definitions>
  <inkml:trace contextRef="#ctx0" brushRef="#br0">80 517 17008,'-8'5'1431,"0"-2"-1009,1 0 70,0 0 0,0 0-1,1 1 1,-1 0 0,1 0 0,0 0-1,-11 10 1,17-13 218,16-17 133,59-69 835,89-135-1,-27 33-1199,-136 187-478,41-45 31,-41 44-36,0 0 1,0 0 0,-1 0-1,1 1 1,0-1-1,0 0 1,0 0-1,0 1 1,1-1 0,-1 0-1,0 1 1,0-1-1,0 1 1,0-1-1,1 1 1,-1 0 0,0 0-1,0-1 1,1 1-1,-1 0 1,0 0-1,0 0 1,1 0-1,-1 0 1,0 1 0,1-1-1,-1 0 1,0 1-1,0-1 1,0 1-1,1-1 1,-1 1 0,0-1-1,0 1 1,0 0-1,0-1 1,0 1-1,0 0 1,0 0-1,0 0 1,-1 0 0,3 2-1,3 12 28,-1 1 1,0 0-1,-2 0 0,1 1 0,-2-1 1,0 1-1,-1 20 0,2-2 31,-2-18-212,1 11-28,11 50 1,6-29-2481,-17-46 2079,0 1-1,0-1 1,1 0-1,-1 0 1,1 0-1,-1-1 1,1 1 0,0-1-1,0 1 1,4 2-1,14 1-7798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0.331"/>
    </inkml:context>
    <inkml:brush xml:id="br0">
      <inkml:brushProperty name="width" value="0.025" units="cm"/>
      <inkml:brushProperty name="height" value="0.025" units="cm"/>
    </inkml:brush>
  </inkml:definitions>
  <inkml:trace contextRef="#ctx0" brushRef="#br0">70 164 5157,'-1'-11'326,"-1"-17"35,1 3 2807,-2-1 0,-9-44 0,12 70-3101,0 1 1,0-1-1,-1 0 0,1 0 1,0 1-1,0-1 0,0 0 1,-1 1-1,1-1 1,0 0-1,0 0 0,-1 0 1,1 1-1,0-1 0,0 0 1,-1 0-1,1 0 0,0 0 1,-1 1-1,1-1 1,0 0-1,-1 0 0,1 0 1,0 0-1,-1 0 0,1 0 1,0 0-1,-1 0 0,1 0 1,0 0-1,-1 0 1,1 0-1,0 0 0,-1 0 1,1 0-1,0-1 0,-1 1 1,1 0-1,0 0 1,0 0-1,-1 0 0,1-1 1,0 1-1,-1 0 0,1 0 1,0-1-1,0 1 0,0 0 1,-1 0-1,1-1 1,0 1-1,0 0 0,0 0 1,0-1-1,-1 1 0,1 0 1,0-1-1,0 1 0,0 0 1,0-1-1,0 1 1,0-1-1,-10 29 360,3 2-178,0 1-1,2 0 1,2 0 0,1 0-1,1 0 1,1 0-1,2 0 1,1 0 0,2 0-1,1 0 1,1-1 0,2 0-1,1 0 1,1-1 0,1-1-1,2 0 1,1 0 0,1-2-1,1 1 1,1-2-1,2-1 1,0 0 0,2-2-1,0 0 1,40 29 0,129 68 338,-75-50-390,-86-49-48,2-2-1,1-1 1,0-1-1,1-1 1,0-3-1,1 0 0,1-2 1,0-2-1,42 4 1,-11-3 916,31 1-1730,-96-10 405,-2 0 33,1 0 1,-1 0-1,1 0 0,-1 0 0,1 0 0,0 0 0,-1 0 0,1 0 1,-1 0-1,1 0 0,-1 0 0,1 0 0,-1 0 0,1-1 0,0 1 1,-1 0-1,1 0 0,-1-1 0,1 1 0,-1 0 0,0-1 0,1 1 1,-1 0-1,1-1 0,-1 1 0,1-2 0,0-7-5469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1.267"/>
    </inkml:context>
    <inkml:brush xml:id="br0">
      <inkml:brushProperty name="width" value="0.025" units="cm"/>
      <inkml:brushProperty name="height" value="0.025" units="cm"/>
    </inkml:brush>
  </inkml:definitions>
  <inkml:trace contextRef="#ctx0" brushRef="#br0">0 38 9865,'0'0'4442,"3"-9"-1378,0 0-3127,3-11 4210,-2 43-1056,-6 21-2303,0-30-489,1-1 1,1 1 0,0-1 0,1 1 0,0-1 0,1 1 0,6 18 0,-8-31-292,0 0 1,1 0-1,-1 0 1,1 0-1,-1 0 1,1 0-1,-1 0 1,1 0-1,-1 0 1,1 0-1,0 0 1,0 0-1,-1-1 1,1 1-1,0 0 1,0-1-1,0 1 1,0-1-1,0 1 1,0-1-1,0 1 1,0-1-1,0 1 1,0-1-1,0 0 1,0 0-1,0 1 1,2-1-1,0-1 20,-1 1 0,1-1-1,-1 0 1,1 0 0,-1 0 0,0 0-1,0 0 1,0-1 0,1 1-1,-1-1 1,-1 1 0,3-3-1,6-6 122,0-1 0,-1 0-1,9-14 1,-8 11-119,0-1 1,-2 0-1,0-1 0,0 0 0,10-32 1,-29 189-544,4-94 531,3-23-20,1 0-1,0-1 1,2 1-1,3 47 0,-2-71-53,0 0 0,0 1 0,1-1-1,-1 0 1,0 0 0,0 0-1,0 0 1,1 1 0,-1-1 0,0 0-1,0 0 1,0 0 0,1 0-1,-1 0 1,0 0 0,0 0-1,0 0 1,1 0 0,-1 0 0,0 0-1,0 0 1,1 0 0,-1 0-1,0 0 1,0 0 0,1 0 0,-1 0-1,0 0 1,0 0 0,0 0-1,1 0 1,-1 0 0,0 0 0,0 0-1,1 0 1,-1-1 0,0 1-1,0 0 1,0 0 0,0 0 0,1 0-1,-1-1 1,0 1 0,0 0-1,0 0 1,0 0 0,0-1 0,0 1-1,1 0 1,-1 0 0,0-1-1,0 1 1,0 0 0,9-12-2750,1-10-2944,-2-9-4601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1.595"/>
    </inkml:context>
    <inkml:brush xml:id="br0">
      <inkml:brushProperty name="width" value="0.025" units="cm"/>
      <inkml:brushProperty name="height" value="0.025" units="cm"/>
    </inkml:brush>
  </inkml:definitions>
  <inkml:trace contextRef="#ctx0" brushRef="#br0">38 0 16015,'0'0'9006,"9"0"-7212,45 0 53,-53 1-1832,0-1 1,0 1 0,0 0-1,-1 0 1,1-1-1,0 1 1,0 0 0,0 0-1,-1 0 1,1 0 0,0 0-1,-1 0 1,1 0-1,-1 0 1,1 0 0,-1 0-1,0 0 1,1 0-1,-1 0 1,0 1 0,0-1-1,0 0 1,0 0-1,0 0 1,0 0 0,0 1-1,0-1 1,-1 1-1,-2 39 376,-2-26-234,0 0 0,-2-1 1,1 0-1,-2 0 0,0-1 0,-14 19 0,9-13 558,-21 39 1,34-58-718,-1 1 1,1-1 0,0 0-1,0 0 1,0 1 0,0-1 0,0 0-1,0 0 1,0 1 0,0-1-1,0 0 1,0 0 0,0 1 0,0-1-1,0 0 1,0 0 0,0 1-1,0-1 1,0 0 0,0 0 0,0 0-1,0 1 1,1-1 0,-1 0-1,0 0 1,0 1 0,0-1-1,0 0 1,0 0 0,1 0 0,-1 0-1,0 1 1,0-1 0,0 0-1,1 0 1,-1 0 0,0 0 0,0 0-1,1 0 1,-1 1 0,16 1-53,18-5-26,-21 0-850,0-1-1,0-1 1,-1 0 0,13-7-1,1 0-5324,11-3-8537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2.295"/>
    </inkml:context>
    <inkml:brush xml:id="br0">
      <inkml:brushProperty name="width" value="0.025" units="cm"/>
      <inkml:brushProperty name="height" value="0.025" units="cm"/>
    </inkml:brush>
  </inkml:definitions>
  <inkml:trace contextRef="#ctx0" brushRef="#br0">17 29 14318,'0'0'12780,"-3"9"-12327,-1 9-395,1 1 0,0 0 0,1 0 0,1 0 0,1 0 0,3 30 0,-2-47-53,-1-1-1,0 1 1,1-1 0,-1 0-1,1 1 1,-1-1-1,1 0 1,0 0 0,-1 1-1,1-1 1,0 0-1,0 0 1,0 0 0,0 0-1,0 0 1,0 0-1,0 0 1,1 0 0,-1 0-1,0-1 1,0 1-1,1 0 1,-1-1 0,0 1-1,1-1 1,-1 1-1,1-1 1,-1 0 0,1 0-1,-1 1 1,0-1-1,1 0 1,-1 0 0,1-1-1,-1 1 1,1 0-1,-1 0 1,1-1 0,0 0-1,3 0 75,0-1 0,0 0-1,0 0 1,-1-1 0,1 1 0,-1-1-1,0 0 1,1 0 0,5-6 0,10-14 74,-2-2 1,0 1-1,22-42 1,-6 8-635,-34 59 478,0-1 1,0 0-1,0 0 0,0 0 0,0 0 0,0 0 0,0 0 1,0 1-1,0-1 0,0 0 0,0 0 0,0 0 1,0 0-1,0 0 0,0 0 0,0 1 0,0-1 0,0 0 1,0 0-1,0 0 0,0 0 0,0 0 0,0 0 1,0 1-1,0-1 0,1 0 0,-1 0 0,0 0 0,0 0 1,0 0-1,0 0 0,0 0 0,0 0 0,0 0 1,0 0-1,1 0 0,-1 1 0,0-1 0,0 0 0,0 0 1,0 0-1,0 0 0,1 0 0,-1 0 0,0 0 1,0 0-1,0 0 0,0 0 0,0 0 0,0 0 0,1 0 1,-1 0-1,0-1 0,0 1 0,0 0 0,0 0 1,0 0-1,0 0 0,1 0 0,-1 0 0,0 0 0,0 0 1,0 0-1,0 0 0,0 0 0,0-1 0,3 23-246,-3 28-60,-13 96 368,13-145-71,0-1 0,0 1 0,0-1 0,0 0 0,0 1 0,0-1 1,0 0-1,0 1 0,0-1 0,0 1 0,0-1 0,0 0 0,0 1 1,0-1-1,1 0 0,-1 1 0,0-1 0,0 0 0,0 1 0,1-1 1,-1 0-1,0 0 0,0 1 0,1-1 0,-1 0 0,0 0 0,1 1 1,-1-1-1,0 0 0,1 0 0,-1 0 0,0 0 0,1 0 0,-1 1 1,0-1-1,1 0 0,-1 0 0,0 0 0,1 0 0,-1 0 0,1 0 1,-1 0-1,0 0 0,1 0 0,-1 0 0,0-1 0,1 1 0,-1 0 1,1 0-1,-1 0 0,0 0 0,1 0 0,-1-1 0,0 1 0,0 0 1,1 0-1,-1-1 0,0 1 0,1 0 0,-1 0 0,0-1 0,20-15-2125,-3-6-2064,-1-3-2749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2.654"/>
    </inkml:context>
    <inkml:brush xml:id="br0">
      <inkml:brushProperty name="width" value="0.025" units="cm"/>
      <inkml:brushProperty name="height" value="0.025" units="cm"/>
    </inkml:brush>
  </inkml:definitions>
  <inkml:trace contextRef="#ctx0" brushRef="#br0">0 156 16592,'0'0'12940,"4"-9"-12518,2-7-366,2-1 1,0 2 0,1-1 0,0 1-1,1 1 1,1 0 0,20-20-1,-31 34-56,0-1-1,1 1 0,-1-1 0,0 1 1,1 0-1,-1-1 0,1 1 0,-1 0 1,0-1-1,1 1 0,-1 0 0,1 0 1,-1 0-1,1-1 0,-1 1 0,1 0 1,-1 0-1,1 0 0,-1 0 0,1 0 1,-1 0-1,1 0 0,0 0 0,-1 0 1,1 0-1,-1 0 0,1 0 0,-1 0 1,1 1-1,-1-1 0,1 0 1,-1 0-1,0 0 0,1 1 0,-1-1 1,1 0-1,-1 1 0,1-1 0,-1 0 1,0 1-1,1-1 0,-1 1 0,0-1 1,1 0-1,-1 1 0,0-1 0,0 1 1,1-1-1,-1 1 0,0-1 0,0 1 1,0-1-1,0 1 0,0-1 0,0 1 1,1-1-1,-1 1 0,0-1 0,-1 1 1,1 0-1,0-1 0,0 1 0,0 46-44,0-34 57,-2 29-13,0-30-141,1 0-1,0 0 1,1 0-1,1 1 1,0-1 0,0 0-1,1 0 1,1 0-1,4 14 1,-6-25-74,0 0 0,-1 0 0,1 0 0,0 0 0,0 0 0,0 0 0,0 0 0,0 0 0,0 0 0,0 0 0,0-1 0,0 1 0,0 0 0,0-1 0,0 1 0,0-1 0,1 1 0,-1-1 0,0 0 0,0 1 0,1-1 0,-1 0 0,0 0 0,1 0 0,0 0 0,16 0-4044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6.735"/>
    </inkml:context>
    <inkml:brush xml:id="br0">
      <inkml:brushProperty name="width" value="0.025" units="cm"/>
      <inkml:brushProperty name="height" value="0.025" units="cm"/>
    </inkml:brush>
  </inkml:definitions>
  <inkml:trace contextRef="#ctx0" brushRef="#br0">516 33 7815,'-9'-5'1095,"0"0"-867,-1 1 0,0 0 0,0 1 0,-1-1 1,1 2-1,-1 0 0,0 0 0,1 1 0,-1 0 0,0 1 1,0 0-1,0 1 0,1 0 0,-1 1 0,0 0 0,1 0 0,-1 2 1,1-1-1,0 1 0,0 0 0,0 1 0,-10 7 0,0 4 55,1 2 1,0 0-1,2 0 0,0 2 0,1 0 0,1 1 0,-20 39 0,17-27-22,2 2 1,2 0-1,1 0 0,-13 60 1,22-76-232,1 0 1,0 1-1,1-1 1,1 1-1,1 0 0,1-1 1,4 21-1,-4-32 24,1 0 0,0 0 0,1 0 0,-1-1 0,2 1 0,-1-1 0,1 0 0,0 0 0,0 0 0,1-1 0,0 1 1,0-1-1,1 0 0,0-1 0,0 1 0,0-1 0,0 0 0,1-1 0,13 7 0,-3-3 146,0-1 0,0-1 0,1-1 0,0 0 0,0-2 0,1 0 0,-1 0 0,1-2 0,-1-1 0,1 0 0,-1-1 1,25-5-1,-17 2 30,0-2 1,-1-2-1,0 0 1,-1-1 0,1-1-1,-2-2 1,1 0-1,23-18 1,-30 19-151,0-2 1,0 0-1,-2-1 0,1-1 1,-2 0-1,0-1 0,-1 0 1,-1-1-1,0-1 0,-1 0 1,-1-1-1,-1 0 0,0 0 1,-2-1-1,0 0 0,-1 0 1,-1 0-1,-1-1 0,-1 0 0,-1 0 1,0-32-1,-3 45-83,0-1 0,-1 1-1,1-1 1,-2 1 0,1-1 0,-1 1-1,-1 0 1,1 0 0,-1 1-1,0-1 1,-1 1 0,0 0 0,0 0-1,-1 0 1,0 1 0,0 0 0,0 0-1,-1 0 1,0 1 0,0 0 0,0 0-1,-1 1 1,1 0 0,-1 0 0,0 1-1,-10-3 1,3 1-448,0 1-1,-1 0 1,1 2 0,-1-1-1,1 2 1,-17 0 0,16 1-1202,0 1 0,1 1 0,-1 1 0,1 0 0,-28 9 1,22-4-8982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21.161"/>
    </inkml:context>
    <inkml:brush xml:id="br0">
      <inkml:brushProperty name="width" value="0.025" units="cm"/>
      <inkml:brushProperty name="height" value="0.025" units="cm"/>
    </inkml:brush>
  </inkml:definitions>
  <inkml:trace contextRef="#ctx0" brushRef="#br0">159 152 4869,'0'0'1174,"-8"0"-976,-25 0 351,32 0-476,0-1 0,0 1 0,0 0-1,1 0 1,-1 0 0,0-1-1,0 1 1,0-1 0,1 1-1,-1 0 1,0-1 0,1 1-1,-1-1 1,0 0 0,1 1 0,-1-1-1,0 1 1,1-1 0,-1 0-1,1 0 1,-1 1 0,1-1-1,0 0 1,-1 0 0,1 0 0,0 1-1,0-1 1,-1-1 0,1 1-38,0 1 0,0-1 0,-1 0 0,1 0 0,0 1 1,0-1-1,-1 0 0,1 1 0,0-1 0,-1 0 1,1 1-1,-1-1 0,1 1 0,-1-1 0,1 1 0,-1-1 1,0 1-1,1-1 0,-1 1 0,1-1 0,-1 1 0,0 0 1,1-1-1,-1 1 0,0 0 0,0 0 0,1-1 1,-2 1-1,-3 1 37,1-1 0,0 1 0,-1 0 0,1 1 0,0-1 0,0 1 0,0-1 0,0 1 0,0 0 0,0 1 0,1-1 1,-1 1-1,1 0 0,-1-1 0,1 2 0,0-1 0,0 0 0,1 0 0,-1 1 0,1 0 0,-1-1 0,1 1 0,-2 5 0,42-8 1669,30-10-1151,101-27 1,-46 7-555,-2 10-24,0 5 1,232 3-1,-350 11-7,42 5-105,-44-5 85,0 1-1,1-1 1,-1 1-1,0 0 1,0-1-1,0 1 1,1 0-1,-1-1 1,0 1-1,0 0 1,0 0-1,0 0 1,0 0-1,-1 0 0,1 0 1,0 0-1,0 1 1,-1-1-1,1 0 1,-1 0-1,1 0 1,-1 1-1,1-1 1,-1 0-1,0 1 1,1-1-1,-1 0 1,0 1-1,0 1 1,-1-2 23,1-1 1,0 1-1,-1 0 1,1-1 0,-1 1-1,0 0 1,1-1-1,-1 1 1,1-1-1,-1 1 1,0-1 0,1 1-1,-1-1 1,0 0-1,0 1 1,1-1 0,-1 0-1,0 0 1,0 1-1,0-1 1,1 0-1,-1 0 1,0 0 0,0 0-1,0 0 1,1 0-1,-3 0 1,-30 0 80,25 0-55,-123-5 62,-39 0 0,62 15 130,2 4 1,-140 38-1,90-17 18,133-30 98,26-4-346,40-7 8,194-46 552,97-18-178,78 26-264,-81 10-84,-238 24 40,-161 6 837,-7 7-878,1 2 0,-100 22 0,-147 49-21,175-39 132,-172 38 207,460-83-827,833-29-487,-847 37 695,-115 1 283,-9-1 16,-1 1 0,0-1 0,1 0 1,-1 0-1,0 0 0,1 0 0,-1-1 0,0 1 0,1-1 0,-1 0 0,0 0 0,0 0 0,6-3 0,-9 3 32,-1 0 0,1 1 1,-1-1-1,1 1 0,-1-1 0,1 0 0,-1 1 1,0 0-1,1-1 0,-1 1 0,0-1 1,1 1-1,-1 0 0,0-1 0,0 1 0,1 0 1,-1 0-1,0 0 0,0 0 0,0 0 0,1 0 1,-1 0-1,0 0 0,-1 0 0,-27-4 233,-179-2 311,-347 32-1,136 1-579,409-27-40,-35 5-590,53-5-4084,17-3 2570,16-17-2166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1.891"/>
    </inkml:context>
    <inkml:brush xml:id="br0">
      <inkml:brushProperty name="width" value="0.025" units="cm"/>
      <inkml:brushProperty name="height" value="0.025" units="cm"/>
    </inkml:brush>
  </inkml:definitions>
  <inkml:trace contextRef="#ctx0" brushRef="#br0">49 105 6822,'6'-10'2915,"0"-2"-2100,22-38 629,-3 18 3984,-25 60-3127,-32 208-1338,7-70-575,-8 144 1689,9 518-1,41-584-1487,2 106 157,-19-281-1889,-3 0 1,-21 126 0,21-180-981,3-10-5577,0-11 87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2.766"/>
    </inkml:context>
    <inkml:brush xml:id="br0">
      <inkml:brushProperty name="width" value="0.025" units="cm"/>
      <inkml:brushProperty name="height" value="0.025" units="cm"/>
    </inkml:brush>
  </inkml:definitions>
  <inkml:trace contextRef="#ctx0" brushRef="#br0">0 167 13453,'0'0'1639,"12"1"-1549,110-4 748,-1-5 0,140-27-1,-63 7-825,722-39 184,3 58 2758,-500 23-1001,16 0-1691,-375-12-365,-38-1-284,-1 0 0,1-1 0,0-2-1,25-4 1,-30-5-2063,-16-4-1949,-5 0-400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2.451"/>
    </inkml:context>
    <inkml:brush xml:id="br0">
      <inkml:brushProperty name="width" value="0.025" units="cm"/>
      <inkml:brushProperty name="height" value="0.025" units="cm"/>
    </inkml:brush>
  </inkml:definitions>
  <inkml:trace contextRef="#ctx0" brushRef="#br0">1 137 12748,'0'0'10154,"9"6"-8329,0-1-1540,-1-1-1,1 0 1,0 0-1,1-1 1,-1 0-1,0 0 1,1-1-1,-1 0 1,1-1-1,0 0 1,0 0-1,0-1 1,-1-1-1,1 1 1,0-2-1,9-1 1,-8-1-134,1-1 0,-1 0 0,0-1-1,-1 0 1,1 0 0,-1-1 0,12-11 0,-17 14-100,0 0 0,0-1 0,0 0 1,-1 0-1,0 0 0,0 0 0,0-1 1,0 1-1,-1-1 0,0 0 0,-1 0 0,1-1 1,-1 1-1,3-13 0,-5 18-40,0 0 0,-1 1 0,1-1 0,0 0 0,0 0 0,0 0 0,-1 0 0,1 1 0,-1-1 0,1 0 0,0 0 0,-1 1 0,1-1 0,-1 0 0,0 1 0,1-1 0,-1 1 0,1-1 0,-1 0 0,0 1 0,0-1 0,1 1 0,-1 0 0,0-1 0,0 1 0,1 0 0,-1-1 0,0 1 0,0 0 0,0 0 0,0 0 0,0 0 0,1-1 0,-1 1 0,0 0 0,0 1 0,0-1 0,0 0 0,0 0 0,1 0 0,-1 0 0,0 1 0,0-1 0,0 0 1,0 1-1,-43 14-112,30-5 86,0 0 0,1 1-1,0 0 1,0 1 0,2 0 0,-1 1 0,-11 17 0,16-20 5,0 1 0,0 0 0,1 0 0,1 0 0,0 1 1,0 0-1,1 0 0,1 0 0,0 0 0,-2 18 0,5-28 10,0-1 0,0 1-1,0-1 1,0 1-1,0-1 1,0 1 0,0-1-1,1 0 1,-1 1-1,1-1 1,-1 1 0,1-1-1,0 0 1,-1 1 0,1-1-1,0 0 1,0 0-1,0 0 1,0 0 0,0 1-1,0-1 1,2 1-1,0 0 8,0-1-1,0 1 0,0-1 0,0 0 0,0 0 0,1 0 0,-1 0 0,0-1 1,7 1-1,3-1 16,-1 0 1,1-1 0,0 0-1,18-5 1,-11 1-1315,0-1 0,28-14 0,-11 0-5445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3.092"/>
    </inkml:context>
    <inkml:brush xml:id="br0">
      <inkml:brushProperty name="width" value="0.025" units="cm"/>
      <inkml:brushProperty name="height" value="0.025" units="cm"/>
    </inkml:brush>
  </inkml:definitions>
  <inkml:trace contextRef="#ctx0" brushRef="#br0">47 63 9129,'0'0'3245,"-8"-8"-549,-23-27-566,30 34-2060,1 1 1,0 0-1,-1 0 0,1 0 0,0-1 0,-1 1 1,1 0-1,-1 0 0,1-1 0,0 1 0,0 0 0,-1 0 1,1-1-1,0 1 0,-1-1 0,1 1 0,0 0 1,0-1-1,0 1 0,-1 0 0,1-1 0,0 1 1,0-1-1,0 1 0,0-1 0,0 1 0,0 0 0,0-1 1,0 1-1,0-1 0,0 1 0,0-1 0,0 1 1,0 0-1,0-1 0,0 1 0,1-1 0,-1 1 1,0 0-1,0-1 0,0 1 0,1-1 0,-1 1 0,0 0 1,0-1-1,1 1 0,-1 0 0,0 0 0,1-1 1,-1 1-1,0 0 0,1 0 0,-1-1 0,0 1 0,1 0 1,-1 0-1,1 0 0,0-1 0,27 2 206,-19-1-38,40 4 0,1 2-1,0 2 1,66 20 0,-46-11-185,-17-5-43,-22-7 11,-1 2-1,0 1 1,0 1-1,0 1 1,53 28-1,-82-37 7,1 0 0,-1 0 0,1-1 0,0 1 0,-1 1 0,1-1 0,-1 0 0,0 0 0,1 0 0,-1 1 0,0-1 0,0 1 0,0-1 0,0 1 0,0-1 0,0 1 0,0 0 0,-1-1 0,1 1-1,0 0 1,-1-1 0,1 1 0,-1 0 0,0 0 0,0 0 0,0 0 0,0-1 0,0 1 0,0 0 0,0 0 0,0 0 0,-1-1 0,1 1 0,-1 0 0,1 0 0,-1-1 0,0 1 0,0 0 0,0-1 0,0 1-1,0-1 1,0 1 0,-2 1 0,-6 6 284,1 0-1,-2-1 0,1 0 1,-1-1-1,-13 7 1,-107 62 953,87-55-1409,1 3 0,2 2 0,0 1 0,-49 44 0,62-38-3160,15-12-2610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3.761"/>
    </inkml:context>
    <inkml:brush xml:id="br0">
      <inkml:brushProperty name="width" value="0.025" units="cm"/>
      <inkml:brushProperty name="height" value="0.025" units="cm"/>
    </inkml:brush>
  </inkml:definitions>
  <inkml:trace contextRef="#ctx0" brushRef="#br0">1 761 16688,'0'0'4110,"5"-9"-3245,18-22-363,1 2-1,1 0 1,1 2 0,55-44-1,-18 15-425,344-366-339,-359 370 136,-47 50 132,32-28-89,-33 30 78,1 0 1,-1-1-1,1 1 0,-1 0 0,1 0 0,0-1 0,-1 1 0,1 0 0,-1 0 0,1 0 1,-1 0-1,1 0 0,0 0 0,-1 0 0,1 0 0,-1 0 0,1 0 0,0 0 0,-1 1 1,1-1-1,-1 0 0,1 0 0,0 1 0,8 18-169,-3 10 252,0 0 1,2-1-1,2 0 0,0-1 1,2 0-1,1 0 0,1-1 0,1-1 1,1 0-1,1-2 0,2 0 1,0 0-1,1-2 0,1-1 0,1 0 1,1-1-1,1-2 0,0 0 0,1-2 1,32 15-1,73 25-1345,-108-48-1251,0-1 0,24 4 1,12-5-11757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031"/>
    </inkml:context>
    <inkml:brush xml:id="br0">
      <inkml:brushProperty name="width" value="0.025" units="cm"/>
      <inkml:brushProperty name="height" value="0.025" units="cm"/>
    </inkml:brush>
  </inkml:definitions>
  <inkml:trace contextRef="#ctx0" brushRef="#br0">1 0 14638,'0'0'3416,"9"6"-2716,8 6-387,0 0 1,-2 2-1,1 0 0,-1 1 1,-1 0-1,22 32 1,0 5-720,32 64 0,-63-107 4,14 33-1810,-16-14-2017,-8-20-90,-10-4-2701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389"/>
    </inkml:context>
    <inkml:brush xml:id="br0">
      <inkml:brushProperty name="width" value="0.025" units="cm"/>
      <inkml:brushProperty name="height" value="0.025" units="cm"/>
    </inkml:brush>
  </inkml:definitions>
  <inkml:trace contextRef="#ctx0" brushRef="#br0">25 259 3427,'0'0'14446,"-24"-55"-13453,52 36-128,13-2 128,8-6-161,6 0-319,-1 0-385,-4 3-128,-13 3-1858,-14 3-2017,-11-1-3973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793"/>
    </inkml:context>
    <inkml:brush xml:id="br0">
      <inkml:brushProperty name="width" value="0.025" units="cm"/>
      <inkml:brushProperty name="height" value="0.025" units="cm"/>
    </inkml:brush>
  </inkml:definitions>
  <inkml:trace contextRef="#ctx0" brushRef="#br0">0 71 8200,'0'0'1649,"0"-9"716,0-26-98,0 9 1984,15 62-1474,-6-18-2468,6 19 405,2 0 0,30 47 0,-39-71-645,1 0-1,0-1 1,1 0 0,1-1 0,-1 0-1,2 0 1,0-1 0,0-1 0,20 12-1,-29-19-136,1 0 0,-1 0 0,1 0 0,-1-1 0,1 1 0,-1-1-1,1 0 1,0 0 0,0-1 0,-1 1 0,1-1 0,0 0 0,0 1 0,0-2-1,0 1 1,-1 0 0,1-1 0,0 0 0,0 0 0,6-2 0,-8 1-319,1 1 0,-1-1 1,1 0-1,-1 0 0,0 0 1,0 0-1,0 0 0,0-1 0,0 1 1,3-5-1,-3 2-744,1 0 0,-1 0 0,0-1 0,0 1-1,0-1 1,1-6 0,1-20-9113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4.166"/>
    </inkml:context>
    <inkml:brush xml:id="br0">
      <inkml:brushProperty name="width" value="0.025" units="cm"/>
      <inkml:brushProperty name="height" value="0.025" units="cm"/>
    </inkml:brush>
  </inkml:definitions>
  <inkml:trace contextRef="#ctx0" brushRef="#br0">279 1 13293,'0'0'2450,"-8"12"-534,-32 58 597,3 2 0,-29 82-1,-45 171-489,107-315-2134,1 0 0,0 0 0,1 0 0,0 1 0,1-1 0,0 1 0,0-1 0,1 1 0,2 19 0,-1-30-86,-1 1 0,0 0-1,1-1 1,-1 1 0,1 0 0,-1-1 0,0 1-1,1-1 1,-1 1 0,1 0 0,0-1-1,-1 1 1,1-1 0,-1 0 0,1 1 0,0-1-1,0 1 1,-1-1 0,1 0 0,0 0 0,-1 1-1,1-1 1,0 0 0,0 0 0,-1 0-1,1 0 1,0 0 0,0 0 0,0 0 0,-1 0-1,1 0 1,0 0 0,0 0 0,0-1 0,14-4-5590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4.868"/>
    </inkml:context>
    <inkml:brush xml:id="br0">
      <inkml:brushProperty name="width" value="0.025" units="cm"/>
      <inkml:brushProperty name="height" value="0.025" units="cm"/>
    </inkml:brush>
  </inkml:definitions>
  <inkml:trace contextRef="#ctx0" brushRef="#br0">189 0 17328,'-3'11'929,"0"2"-682,0 1 0,0-1 0,2 1 0,0 0 0,0-1 0,1 1 0,1 0-1,0 0 1,1-1 0,0 1 0,8 22 0,-1-19-39,0 0 0,2 0 0,-1-1-1,2 0 1,0-1 0,1 0 0,1-1 0,0-1-1,25 19 1,-22-20-564,0-1 0,1 0 0,0-1 0,1-2 0,24 9-1,-61-21-4057,-13 1 2310,-3-2 631,-17-3-1996,-61-2 1,3 7 3691,28 1 6582,80 2-6464,-1 0 1,0 0 0,0 0 0,1 0-1,-1 0 1,0-1 0,1 1 0,-1 0 0,0-1-1,1 1 1,-1-1 0,0 0 0,1 0 0,-3-1-1,3 1-244,1 1 0,0-1-1,0 1 1,0-1 0,0 1 0,0-1-1,0 1 1,0-1 0,0 1-1,0-1 1,0 1 0,0-1-1,0 1 1,0-1 0,1 1-1,-1-1 1,0 1 0,0-1 0,0 1-1,1 0 1,-1-1 0,0 1-1,1-1 1,-1 1 0,0 0-1,1-1 1,-1 1 0,0 0 0,1-1-1,-1 1 1,1-1 0,52-32 2126,-41 26-2087,213-108 2153,-28 15-3905,-144 67-2852,-15-2-3118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7.258"/>
    </inkml:context>
    <inkml:brush xml:id="br0">
      <inkml:brushProperty name="width" value="0.025" units="cm"/>
      <inkml:brushProperty name="height" value="0.025" units="cm"/>
    </inkml:brush>
  </inkml:definitions>
  <inkml:trace contextRef="#ctx0" brushRef="#br0">46 0 11979,'0'0'9908,"1"12"-8568,1 68 350,-19 154 0,1-48-1525,8-118-140,2-20-3245,4-17-6077,2-38 7189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7.944"/>
    </inkml:context>
    <inkml:brush xml:id="br0">
      <inkml:brushProperty name="width" value="0.025" units="cm"/>
      <inkml:brushProperty name="height" value="0.025" units="cm"/>
    </inkml:brush>
  </inkml:definitions>
  <inkml:trace contextRef="#ctx0" brushRef="#br0">262 78 2274,'0'0'8088,"6"-8"-7309,-5 7-501,26-35 1952,-8 4 5800,-49 68-5526,8-12-2232,-69 94 748,-80 115-1661,171-236-4971,0-5 2825,0-3-313,4-17-7641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8.285"/>
    </inkml:context>
    <inkml:brush xml:id="br0">
      <inkml:brushProperty name="width" value="0.025" units="cm"/>
      <inkml:brushProperty name="height" value="0.025" units="cm"/>
    </inkml:brush>
  </inkml:definitions>
  <inkml:trace contextRef="#ctx0" brushRef="#br0">1 0 14638,'0'0'7943,"59"36"-7238,-38-16-385,4-2-224,1 4-64,0-4 33,-1-3-610,1-7-1153,-1-1-1344,-4-6-3108,-3-1-3395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3.200"/>
    </inkml:context>
    <inkml:brush xml:id="br0">
      <inkml:brushProperty name="width" value="0.025" units="cm"/>
      <inkml:brushProperty name="height" value="0.025" units="cm"/>
    </inkml:brush>
  </inkml:definitions>
  <inkml:trace contextRef="#ctx0" brushRef="#br0">1 3 11435,'0'0'10538,"0"9"-9380,8 177 3392,-6 108-2469,-2-215-1441,3-69-112,3-21-301,5-22 6,63-297 86,-45 187-329,-28 138-6,12-39-56,-12 43 59,-1 0-1,0 0 1,1 0 0,-1 1-1,1-1 1,-1 0 0,1 0-1,0 1 1,-1-1 0,1 0-1,0 1 1,-1-1 0,1 0-1,0 1 1,0-1 0,0 1-1,-1 0 1,1-1 0,0 1-1,0-1 1,0 1-1,0 0 1,0 0 0,0 0-1,0 0 1,0-1 0,0 1-1,-1 0 1,1 1 0,0-1-1,0 0 1,0 0 0,0 0-1,0 0 1,0 1 0,0-1-1,0 0 1,0 1 0,-1-1-1,1 1 1,0-1 0,1 2-1,5 3-73,-1 1-1,0 0 0,0 0 0,0 1 1,-1 0-1,0 0 0,0 0 0,-1 0 0,0 1 1,5 11-1,-4-7-2,-1 0 0,1 1 0,-2-1-1,0 1 1,-1 0 0,2 17 0,-4-24 122,-1 0-1,1 0 1,-1 0 0,0 0-1,-1 0 1,0-1 0,1 1-1,-2 0 1,1-1-1,-1 0 1,1 1 0,-2-1-1,1 0 1,-6 7 0,7-10 16,0 0 0,0 0 0,0 0 1,-1 0-1,1 0 0,-1 0 0,1 0 1,-1-1-1,0 1 0,1-1 0,-1 0 0,0 0 1,0 0-1,0 0 0,0 0 0,0-1 1,0 0-1,0 1 0,0-1 0,0 0 1,0 0-1,0-1 0,0 1 0,0 0 1,0-1-1,0 0 0,0 0 0,0 0 1,0 0-1,-4-3 0,0 0-275,1 0 0,0-1 0,0 0 0,1 0 0,-7-7 0,6 2-3603,4 2-3395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9.559"/>
    </inkml:context>
    <inkml:brush xml:id="br0">
      <inkml:brushProperty name="width" value="0.025" units="cm"/>
      <inkml:brushProperty name="height" value="0.025" units="cm"/>
    </inkml:brush>
  </inkml:definitions>
  <inkml:trace contextRef="#ctx0" brushRef="#br0">57 0 10762,'0'0'11830,"-6"11"-10720,-32 71 499,36-76-1432,-1 1 0,1 0 1,0 0-1,1 0 0,0 0 0,0 0 1,0 0-1,1 1 0,0-1 1,1 0-1,-1 0 0,4 12 0,-3-18-153,-1 1-1,1-1 1,0 0-1,0 1 1,0-1-1,0 0 0,0 0 1,0 0-1,0 1 1,1-1-1,-1-1 1,0 1-1,1 0 0,-1 0 1,0 0-1,1-1 1,-1 1-1,1-1 1,-1 1-1,1-1 1,-1 1-1,1-1 0,-1 0 1,1 0-1,0 0 1,-1 0-1,1 0 1,-1 0-1,1 0 0,0-1 1,-1 1-1,1 0 1,-1-1-1,3 0 1,2-1 50,-1 0 0,1 0 1,0-1-1,-1 1 0,0-1 1,0 0-1,9-7 0,-9 6-28,-1-1-1,1 0 0,-1 0 1,-1 0-1,1 0 0,0-1 1,-1 1-1,0-1 1,-1 0-1,1 0 0,-1 0 1,0 0-1,-1 0 0,1 0 1,-1-1-1,-1 1 1,1-1-1,-1 1 0,0-7 1,-1 11-43,1 1 0,0 0-1,-1-1 1,1 1 0,-1-1 0,0 1 0,1 0 0,-1-1 0,0 1 0,0 0 0,0-1 0,0 1 0,0 0 0,0 0 0,0 0 0,0 0-1,-1 0 1,1 0 0,0 1 0,-1-1 0,1 0 0,0 1 0,-1-1 0,1 1 0,-1-1 0,1 1 0,-3-1 0,-47-2-2957,25 3-3447,9-4-2925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0.325"/>
    </inkml:context>
    <inkml:brush xml:id="br0">
      <inkml:brushProperty name="width" value="0.025" units="cm"/>
      <inkml:brushProperty name="height" value="0.025" units="cm"/>
    </inkml:brush>
  </inkml:definitions>
  <inkml:trace contextRef="#ctx0" brushRef="#br0">1 61 5990,'0'0'14189,"56"12"-12619,-16-14-321,8-8 0,3 0-480,1-3-129,0 3-351,-3 0-193,-7 2-160,-7 4-1122,-6 0-992,-11 3-1025,-7 0-2402,-8 1 3075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0.757"/>
    </inkml:context>
    <inkml:brush xml:id="br0">
      <inkml:brushProperty name="width" value="0.025" units="cm"/>
      <inkml:brushProperty name="height" value="0.025" units="cm"/>
    </inkml:brush>
  </inkml:definitions>
  <inkml:trace contextRef="#ctx0" brushRef="#br0">8 1 9033,'0'0'11178,"-7"64"-9672,7-37-353,0 1-321,5-3-287,8-3-321,5-5-160,4-6-64,7-9-320,2-2-609,4-9-576,-2-13-1026,-1-2-1056,-10-2-1442,-4 0-3235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1.117"/>
    </inkml:context>
    <inkml:brush xml:id="br0">
      <inkml:brushProperty name="width" value="0.025" units="cm"/>
      <inkml:brushProperty name="height" value="0.025" units="cm"/>
    </inkml:brush>
  </inkml:definitions>
  <inkml:trace contextRef="#ctx0" brushRef="#br0">180 1 5605,'0'0'5670,"-39"51"-2147,15-15-1249,0 5-1089,-1 1-160,4 2 288,0-2-63,6-6-578,6-5-383,8-9-161,1-9-128,10-12-1346,11-1-2049,1-16-2114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1.447"/>
    </inkml:context>
    <inkml:brush xml:id="br0">
      <inkml:brushProperty name="width" value="0.025" units="cm"/>
      <inkml:brushProperty name="height" value="0.025" units="cm"/>
    </inkml:brush>
  </inkml:definitions>
  <inkml:trace contextRef="#ctx0" brushRef="#br0">84 0 14318,'-8'7'1185,"1"-1"-1061,-38 39 2369,42-42-2232,1 0 0,0 0-1,-1 0 1,1 0 0,1 0 0,-1 0 0,0 1 0,1-1 0,0 1 0,0-1-1,0 1 1,0-1 0,1 1 0,-1 0 0,1-1 0,0 7 0,1-8-242,0-1 1,-1 1 0,1-1-1,1 1 1,-1-1-1,0 1 1,0-1 0,1 0-1,-1 1 1,0-1 0,1 0-1,-1 0 1,1 0 0,0 0-1,-1 0 1,1-1-1,0 1 1,-1 0 0,1-1-1,0 1 1,0-1 0,0 0-1,-1 1 1,1-1-1,0 0 1,0 0 0,3-1-1,52-1 659,-50 0-568,-1 1-1,1-1 0,-1-1 0,0 1 0,0-1 0,0 0 0,7-5 0,-10 6 30,-1 1 0,1-1 0,-1 0 1,0 0-1,0 0 0,0 0 0,0 0 1,0 0-1,-1 0 0,1 0 0,0-1 0,-1 1 1,0-1-1,0 1 0,0-1 0,0 0 1,0 1-1,0-1 0,0-5 0,-1 7-69,-1 0-1,1-1 0,-1 1 1,0 0-1,1-1 0,-1 1 1,0 0-1,0 0 0,0 0 0,0 0 1,0 0-1,0 0 0,0 0 1,0 0-1,0 0 0,0 0 1,-1 1-1,1-1 0,0 1 1,-1-1-1,1 0 0,0 1 1,-1 0-1,1-1 0,-1 1 0,1 0 1,0 0-1,-1 0 0,1 0 1,-3 0-1,-54-1 68,46 1-255,7 1-898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2.630"/>
    </inkml:context>
    <inkml:brush xml:id="br0">
      <inkml:brushProperty name="width" value="0.025" units="cm"/>
      <inkml:brushProperty name="height" value="0.025" units="cm"/>
    </inkml:brush>
  </inkml:definitions>
  <inkml:trace contextRef="#ctx0" brushRef="#br0">36 828 5733,'-3'-1'680,"1"1"-1,-1-1 0,1 1 0,-1 0 0,1 0 0,-1 0 0,1 0 0,-1 1 0,1-1 0,0 0 0,-1 1 0,-3 1 0,10 1 3962,18-6-4294,-2-3-105,0-1-1,0-1 0,38-22 1,2 0-17,156-68 157,197-82 1328,-284 127-1684,-60 23-18,142-40 1,-181 63-1,27-5 20,0-3-1,-1-2 0,78-36 0,153-74 299,-240 108 229,-18 6-213,0-2 0,37-24-1,-50 39-4179,-7 1-593,-1-1-2685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3.188"/>
    </inkml:context>
    <inkml:brush xml:id="br0">
      <inkml:brushProperty name="width" value="0.025" units="cm"/>
      <inkml:brushProperty name="height" value="0.025" units="cm"/>
    </inkml:brush>
  </inkml:definitions>
  <inkml:trace contextRef="#ctx0" brushRef="#br0">17 1 7976,'0'0'12144,"-1"10"-11343,1 137 944,-8 108 973,1-43-71,7-159-2272,3-50-1461,4-8-312,4-10-1606,-4-8-3034,-4-3-5621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4.027"/>
    </inkml:context>
    <inkml:brush xml:id="br0">
      <inkml:brushProperty name="width" value="0.025" units="cm"/>
      <inkml:brushProperty name="height" value="0.025" units="cm"/>
    </inkml:brush>
  </inkml:definitions>
  <inkml:trace contextRef="#ctx0" brushRef="#br0">0 133 10186,'0'0'9235,"14"0"-8562,1002-73 2265,-496 23-2817,-463 44-62,1 3 1,0 2-1,0 3 1,0 2 0,87 19-1,-95-15 715,-49-18-14962,-1 5 11438,-1-14-4596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5.226"/>
    </inkml:context>
    <inkml:brush xml:id="br0">
      <inkml:brushProperty name="width" value="0.025" units="cm"/>
      <inkml:brushProperty name="height" value="0.025" units="cm"/>
    </inkml:brush>
  </inkml:definitions>
  <inkml:trace contextRef="#ctx0" brushRef="#br0">111 741 2210,'-10'6'3427,"-39"24"-1388,23-13 348,0-1 3458,67-21-2684,193-70-1239,245-116 0,-213 79-1779,-44 22-137,621-233 63,-783 309-90,-87 37-171,-32 12 523,-2-3 0,-129 47 0,-142 23 1057,138-46-1207,141-40-172,-439 142 96,16 37-43,453-184-62,15-8-6,-1 1 0,1 0 0,0 1 0,0 0 0,0 0 0,-8 8 0,43-20-411,164-79 577,-70 28-256,510-199-2829,-367 154 2540,-222 86 291,9-3 69,55-30 0,-91 40 56,-17 4 94,-29 7 104,-37 13 45,1 3 0,-73 30 0,58-19-29,-35 9 321,-172 62 1315,231-76-2145,2 3 0,-98 58 0,113-54-2276,17-11-2068,8-5-3229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6.377"/>
    </inkml:context>
    <inkml:brush xml:id="br0">
      <inkml:brushProperty name="width" value="0.025" units="cm"/>
      <inkml:brushProperty name="height" value="0.025" units="cm"/>
    </inkml:brush>
  </inkml:definitions>
  <inkml:trace contextRef="#ctx0" brushRef="#br0">68 1 10634,'0'0'10234,"-4"10"-9572,-7 23 75,2-1-1,1 1 1,-7 56 0,-2 116 1195,17-197-1880,-3 46 392,6 97 0,-2-144-418,0-1 1,1 1-1,0-1 1,0 1-1,1-1 1,3 8-1,-5-13-106,-1 0-1,1 1 1,-1-1-1,1 0 0,0 0 1,0 0-1,-1 1 0,1-1 1,0 0-1,0 0 0,0 0 1,0 0-1,0 0 0,0-1 1,1 1-1,-1 0 1,0 0-1,0-1 0,1 1 1,-1-1-1,0 1 0,1-1 1,-1 0-1,0 1 0,1-1 1,-1 0-1,0 0 0,1 0 1,-1 0-1,1 0 1,-1 0-1,0 0 0,1-1 1,-1 1-1,3-1 0,-3 0-278,0 0 1,0 0-1,0 0 0,-1 0 0,1 0 0,0-1 1,0 1-1,-1 0 0,1 0 0,0-1 0,-1 1 0,0 0 1,1-1-1,-1 1 0,0-1 0,1 1 0,-1 0 0,0-1 1,0 1-1,-1-3 0,2 2-327,-1-25-9382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804"/>
    </inkml:context>
    <inkml:brush xml:id="br0">
      <inkml:brushProperty name="width" value="0.025" units="cm"/>
      <inkml:brushProperty name="height" value="0.025" units="cm"/>
    </inkml:brush>
  </inkml:definitions>
  <inkml:trace contextRef="#ctx0" brushRef="#br0">0 11 19795,'0'0'1943,"15"0"-806,364-5 2305,-203 1-4450,-176 4 1002,1 0-1,-1-1 1,1 1-1,0 0 1,-1 0 0,1 0-1,0 0 1,0 0-1,-1 0 1,1 0-1,0 0 1,-1 0-1,1 0 1,0 1 0,-1-1-1,1 0 1,-1 0-1,1 1 1,0-1-1,-1 0 1,1 1-1,-1-1 1,1 1 0,-1-1-1,1 0 1,-1 1-1,1-1 1,-1 1-1,1 0 1,-1-1-1,0 1 1,1-1-1,-1 1 1,0 0 0,1-1-1,-1 1 1,0 1-1,0 0 30,-1 0-1,1 0 1,-1 1-1,0-1 1,0 0 0,1 0-1,-2 0 1,1 0-1,0 0 1,0 0-1,-3 3 1,-47 49 984,49-53-967,-97 83 920,-27 26 343,110-94-1143,1 0 0,0 1 1,1 1-1,1 1 0,-13 23 1,10-2-433,12-16-1414,10-9-3686,9-12-4061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4.245"/>
    </inkml:context>
    <inkml:brush xml:id="br0">
      <inkml:brushProperty name="width" value="0.025" units="cm"/>
      <inkml:brushProperty name="height" value="0.025" units="cm"/>
    </inkml:brush>
  </inkml:definitions>
  <inkml:trace contextRef="#ctx0" brushRef="#br0">127 133 1922,'0'0'15823,"2"-9"-12535,2 0-2277,-3 6-687,1 0 0,-1-1 0,0 1 1,0 0-1,0-1 0,-1 1 1,1 0-1,-1-1 0,0 1 1,0-1-1,0 1 0,-1-5 1,1 7-265,0 0 1,-1 0 0,1 0 0,0 0-1,-1 0 1,1 0 0,-1 1 0,1-1-1,-1 0 1,1 0 0,-1 0 0,0 1-1,1-1 1,-1 1 0,0-1 0,0 0-1,1 1 1,-1-1 0,0 1 0,0-1-1,0 1 1,0 0 0,0-1 0,0 1-1,0 0 1,1 0 0,-1 0 0,0 0-1,0-1 1,0 1 0,0 0 0,0 1 0,0-1-1,0 0 1,0 0 0,0 0 0,0 1-1,0-1 1,-1 1 0,-1 0 66,-1 0 0,1 0 0,0 0 0,0 0 0,0 1 0,0-1 0,0 1 0,0 0 0,1 0 0,-4 3 0,-2 5-121,0-1 0,1 1-1,0 0 1,1 0 0,0 1-1,1 0 1,0 0 0,1 0-1,0 0 1,1 1 0,0 0-1,1 0 1,0-1 0,0 17 0,2-28-2,0 1 0,0 0 1,1 0-1,-1 0 1,0 0-1,1 0 1,-1 0-1,0-1 1,1 1-1,-1 0 1,1 0-1,-1-1 1,1 1-1,0 0 0,-1 0 1,1-1-1,0 1 1,-1-1-1,1 1 1,0-1-1,0 1 1,0-1-1,-1 1 1,1-1-1,0 0 0,0 1 1,0-1-1,0 0 1,0 0-1,0 0 1,0 0-1,-1 0 1,1 0-1,0 0 1,0 0-1,0 0 1,0 0-1,0 0 0,0 0 1,1-1-1,3 0 38,-1 0 0,0-1 0,1 1 0,-1-1 0,0 0 0,0 0-1,7-4 1,3-5 28,-1-1-1,-1-1 1,0 1-1,0-2 0,-1 0 1,-1 0-1,0-1 1,-1 0-1,-1-1 0,13-32 1,-28 76-168,1 1 1,2 0-1,-2 31 1,6-59 94,0 0 0,0 0-1,0 0 1,1 0 0,-1 0 0,0 0 0,0 0-1,0 0 1,1 0 0,-1 0 0,0 0 0,1 0-1,-1-1 1,1 1 0,-1 0 0,1 0 0,0 0-1,-1-1 1,1 1 0,0 0 0,-1 0 0,1-1-1,0 1 1,0-1 0,0 1 0,-1-1 0,3 1-1,-1 0 10,1 0-1,0-1 1,0 1 0,-1-1-1,1 0 1,0 1-1,0-2 1,0 1-1,-1 0 1,4-1-1,9-2 52,0-2-1,27-9 0,-36 11-62,8-3 0,-6 3-9,0-1-1,0 1 1,0 1 0,0 0 0,1 0 0,12-1-1,-20 3 44,-1 1-1,1 0 0,0-1 0,-1 1 0,1 0 0,-1-1 0,0 1 0,1 0 0,-1 0 0,0-1 0,1 1 1,-1 0-1,0 0 0,0 0 0,0 0 0,1-1 0,-1 1 0,0 0 0,0 0 0,0 0 0,-1 0 0,1-1 1,0 1-1,0 0 0,0 0 0,0 0 0,-1 0 0,1-1 0,-1 2 0,-4 5 569,2-24-323,1-9-273,1 15 0,0 0 0,1 0 0,0 0 0,0 0 0,4-15 0,-4 26 0,0 0 0,0-1 0,1 1 0,-1 0 0,0-1 0,0 1 0,1 0 0,-1-1 0,0 1 0,1 0 0,-1-1 0,0 1 0,1 0 0,-1 0 0,0-1 0,1 1 0,-1 0 0,1 0 0,-1 0 0,0 0 0,1-1 0,-1 1 0,1 0 0,-1 0 0,1 0 0,-1 0 0,0 0 0,1 0 0,-1 0 0,1 0 0,-1 0 0,1 0 0,-1 1 0,0-1 0,1 0 0,-1 0 0,1 0 0,-1 0 0,0 1 0,1-1 0,-1 0 0,0 0 0,1 1 0,-1-1 0,0 0 0,1 1 0,-1-1 0,0 0 0,1 1 0,-1-1 0,0 0 0,0 1 0,23 24 0,-18-20 0,0 0 0,0 0 0,0-1 0,0 0 0,1 0 0,-1 0 0,1-1 0,0 0 0,0 0 0,0 0 0,1-1 0,-1 0 0,1 0 0,-1 0 0,1-1 0,0 0 0,-1-1 0,1 1 0,12-2 0,-13 0 0,-1 0 0,1 0 0,-1 0 0,0-1 0,0 0 0,0 0 0,0-1 0,0 1 0,0-1 0,0 0 0,-1-1 0,1 1 0,-1-1 0,0 1 0,0-1 0,-1 0 0,1-1 0,-1 1 0,0-1 0,0 1 0,0-1 0,-1 0 0,3-7 0,-3 5 0,0-1 0,-1 1 0,0 0 0,0 0 0,0-1 0,-2-11 0,1 17 0,0 1 0,0 0 0,0-1 0,0 1 0,-1 0 0,1-1 0,-1 1 0,1 0 0,-1-1 0,1 1 0,-1 0 0,1 0 0,-1 0 0,0-1 0,0 1 0,0 0 0,-1-1 0,1 2 0,0-1 0,0 1 0,0 0 0,0 0 0,-1 0 0,1 0 0,0 0 0,0 0 0,0 0 0,0 0 0,0 0 0,0 1 0,0-1 0,0 0 0,0 1 0,0-1 0,0 0 0,0 1 0,0 0 0,0-1 0,0 1 0,0-1 0,1 1 0,-1 0 0,0 0 0,-1 1 0,-3 4 0,-1 0 0,1 0 0,0 1 0,1 0 0,-1 0 0,2 0 0,-1 0 0,1 1 0,-4 9 0,-17 74 0,22-84-8,1-1 1,0 1-1,0-1 0,0 1 1,1 0-1,0-1 0,2 11 1,-2-15-6,1 0 1,-1-1-1,1 1 1,0-1-1,0 1 1,0-1 0,0 1-1,0-1 1,0 1-1,0-1 1,0 0-1,1 0 1,-1 1 0,1-1-1,-1 0 1,0 0-1,1 0 1,0-1-1,-1 1 1,1 0 0,-1 0-1,1-1 1,0 1-1,0-1 1,-1 0-1,1 0 1,0 1 0,0-1-1,-1 0 1,1 0-1,3-1 1,2 1-453,0-1 0,0 0-1,-1 0 1,1 0 0,-1-1 0,1 0 0,-1 0 0,1 0 0,-1-1 0,0 0-1,7-5 1,-4 1-1576,0 0 0,-1 0 0,1 0 0,-2-1 0,1 0 0,8-12-1,9-19-8698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7.169"/>
    </inkml:context>
    <inkml:brush xml:id="br0">
      <inkml:brushProperty name="width" value="0.025" units="cm"/>
      <inkml:brushProperty name="height" value="0.025" units="cm"/>
    </inkml:brush>
  </inkml:definitions>
  <inkml:trace contextRef="#ctx0" brushRef="#br0">95 156 10794,'-8'0'950,"7"0"-621,-40-2 317,37 2-164,1 0 0,0 0 0,0 0 0,0 0-1,0 1 1,0-1 0,0 1 0,0 0 0,0 0 0,0 0 0,0 0-1,-4 3 1,7-4-433,0 0 0,0 1 0,0-1 0,-1 1 0,1-1 0,0 1-1,0-1 1,0 0 0,0 1 0,0-1 0,0 1 0,0-1 0,1 1 0,-1-1-1,0 1 1,0-1 0,0 0 0,0 1 0,0-1 0,1 1 0,-1-1 0,0 0-1,0 1 1,1-1 0,-1 0 0,0 1 0,1-1 0,-1 0 0,0 1 0,1-1-1,-1 0 1,0 0 0,1 1 0,-1-1 0,1 0 0,-1 0 0,1 0 0,-1 0 0,0 1-1,1-1 1,-1 0 0,1 0 0,-1 0 0,1 0 0,-1 0 0,1 0 0,26 6 278,-25-6-170,97 11 652,0-4 1,173-11 0,-61-15-560,290-64 1,11-2-10,-310 76 517,-202 8-754,1 1 0,-1 0 1,1 0-1,-1 0 0,1 0 1,-1-1-1,1 1 1,-1 0-1,1 0 0,-1 0 1,1 0-1,-1 0 0,1 0 1,-1 0-1,1 1 0,-1-1 1,1 0-1,-1 0 1,1 0-1,-1 0 0,1 1 1,-1-1-1,0 0 0,1 0 1,-1 1-1,1-1 0,-1 0 1,0 1-1,1-1 1,-1 0-1,0 1 0,1-1 1,-1 1-1,0-1 0,0 0 1,1 1-1,-1-1 0,0 1 1,0-1-1,0 1 1,0-1-1,1 1 0,-1-1 1,0 1-1,0-1 0,0 1 1,0-1-1,0 1 0,0-1 1,0 1-1,-1-1 1,1 1-1,0-1 0,0 1 1,0-1-1,-1 1 0,0 1-50,0-1 0,0 1 0,0-1 0,0 0 0,0 1 0,0-1 0,-1 0 0,1 0 0,0 0 0,-1 0 0,1 0 0,-1 0 0,1 0 0,-1-1 0,1 1 0,-3 0 0,-24-2-6398,13-7-1350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1.964"/>
    </inkml:context>
    <inkml:brush xml:id="br0">
      <inkml:brushProperty name="width" value="0.025" units="cm"/>
      <inkml:brushProperty name="height" value="0.025" units="cm"/>
    </inkml:brush>
  </inkml:definitions>
  <inkml:trace contextRef="#ctx0" brushRef="#br0">416 645 2851,'1'-5'65,"-1"0"1,2 0-1,-1 1 1,0-1-1,1 0 0,0 0 1,0 1-1,1-1 1,-1 1-1,1 0 1,4-5-1,41-49 442,-32 41-385,301-308 134,-225 235 3839,-75 75-2990,23-24 1249,-38 37-1942,0-1-1,0 1 1,0 0-1,0-1 1,-1 1-1,1-1 0,-1 0 1,0 1-1,1-1 1,-1 0-1,0 0 1,-1 0-1,2-3 1,-5 6-208,1 0 1,-1 0-1,0 1 1,1-1 0,0 1-1,-1 0 1,1 0 0,-1 0-1,1 0 1,0 0 0,-2 2-1,-33 27 497,1 1 0,2 2 0,1 1 0,-53 74 0,70-89-485,-474 661 1107,292-396-1578,196-281 107,-15 19-882,9-19-1912,4-12-3498,3-9-72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2.322"/>
    </inkml:context>
    <inkml:brush xml:id="br0">
      <inkml:brushProperty name="width" value="0.025" units="cm"/>
      <inkml:brushProperty name="height" value="0.025" units="cm"/>
    </inkml:brush>
  </inkml:definitions>
  <inkml:trace contextRef="#ctx0" brushRef="#br0">376 0 15150,'0'0'684,"-12"10"485,-12 13-493,1 0 0,1 1 0,1 2 1,1 0-1,-19 34 0,-9 32 549,4 3 0,5 2 0,-35 126 1,72-217-1193,0 1 0,0-1 0,1 1 0,0-1 0,0 1 0,0 0 0,1-1 0,0 1 0,1 10 1,0-16-34,0 0 1,0 0 0,0 0 0,-1 0 0,1 0 0,0 0-1,0-1 1,0 1 0,1 0 0,-1-1 0,0 1 0,0 0 0,0-1-1,0 0 1,1 1 0,-1-1 0,0 0 0,0 1 0,1-1-1,-1 0 1,0 0 0,1 0 0,-1 0 0,0 0 0,0 0 0,2-1-1,37-4 175,-4-8-143,-1-1-1,-1-2 1,0-1 0,37-25-1,-3 2-1080,-55 33 711,77-44-3211,-32 16-1923,8-8-7660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052"/>
    </inkml:context>
    <inkml:brush xml:id="br0">
      <inkml:brushProperty name="width" value="0.025" units="cm"/>
      <inkml:brushProperty name="height" value="0.025" units="cm"/>
    </inkml:brush>
  </inkml:definitions>
  <inkml:trace contextRef="#ctx0" brushRef="#br0">111 87 13773,'-10'-2'1351,"7"2"-1143,-51-13 2107,53 13-2142,-1 0 1,0-1-1,1 1 0,-1-1 0,1 0 0,-1 1 0,1-1 0,0 0 1,-1 0-1,1 0 0,0 0 0,-1 0 0,1 0 0,0 0 1,0 0-1,0 0 0,0-1 0,0 1 0,0 0 0,0-1 1,0 1-1,1-1 0,-1 1 0,0-1 0,1 1 0,0-1 0,-1 1 1,1-1-1,0 1 0,0-1 0,-1 0 0,1 1 0,1-1 1,-1-2-1,1 3-99,0-1 0,0 0 0,0 1 0,1-1 0,-1 1-1,0-1 1,1 1 0,-1 0 0,1-1 0,0 1 0,-1 0 0,1 0 0,0 0 0,0 0 0,-1 1 0,1-1 0,0 0 0,0 1 0,0-1 0,0 1 0,4-1 0,44-3 802,-45 4-768,3 0 60,0 0 0,-1 0 0,1 1 0,0-1 0,12 4 0,-18-3-155,0 0 0,0 0 0,0 0 1,0 0-1,0 0 0,0 1 0,0-1 0,0 0 0,0 1 0,-1 0 0,1-1 1,0 1-1,-1 0 0,0 0 0,1 0 0,-1 0 0,0 0 0,0 0 1,0 0-1,0 0 0,0 0 0,-1 1 0,2 3 0,-1 3 2,0 0 1,0 0-1,-1 0 0,0 1 1,0-1-1,-1 0 0,-1 0 1,1 0-1,-1 0 0,-1 0 1,0-1-1,0 1 0,-1-1 1,0 1-1,-5 7 0,-10 13 76,-1 0 0,-41 43 0,-5 9 149,65-80-220,0-1-1,1 1 1,-1 0 0,0-1-1,1 1 1,-1 0 0,1 0-1,-1 0 1,1 0-1,0-1 1,-1 1 0,1 0-1,0 0 1,-1 0-1,1 0 1,0 0 0,0 0-1,0 0 1,0 0 0,0 0-1,0 0 1,0 0-1,0 0 1,1 1 0,0-2-9,-1 1 1,1-1 0,0 1 0,0-1 0,-1 1 0,1-1 0,0 1-1,0-1 1,0 0 0,0 0 0,0 1 0,0-1 0,-1 0 0,1 0-1,0 0 1,0 0 0,0 0 0,0 0 0,1 0 0,52-12 159,-53 12-168,163-59-815,-60 10-5689,-73 29-103,-13 3-3880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394"/>
    </inkml:context>
    <inkml:brush xml:id="br0">
      <inkml:brushProperty name="width" value="0.025" units="cm"/>
      <inkml:brushProperty name="height" value="0.025" units="cm"/>
    </inkml:brush>
  </inkml:definitions>
  <inkml:trace contextRef="#ctx0" brushRef="#br0">1 20 18161,'0'0'6086,"56"0"-5670,-13 0-320,7-4-64,2-1-1985,0 1-2884,-1-3-4708</inkml:trace>
  <inkml:trace contextRef="#ctx0" brushRef="#br0" timeOffset="1">546 106 21236,'0'0'7431,"27"-5"-16560,-10-11-2914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750"/>
    </inkml:context>
    <inkml:brush xml:id="br0">
      <inkml:brushProperty name="width" value="0.025" units="cm"/>
      <inkml:brushProperty name="height" value="0.025" units="cm"/>
    </inkml:brush>
  </inkml:definitions>
  <inkml:trace contextRef="#ctx0" brushRef="#br0">82 1 18417,'0'0'737,"-14"59"352,6-18 417,1 4-930,3 2-95,2 1-225,2-4-64,0-5-160,0-4-64,2-8-897,-1-4-897,-1-10-320,-6-8-1249,-12-5-1089,-7-2-2178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4.094"/>
    </inkml:context>
    <inkml:brush xml:id="br0">
      <inkml:brushProperty name="width" value="0.025" units="cm"/>
      <inkml:brushProperty name="height" value="0.025" units="cm"/>
    </inkml:brush>
  </inkml:definitions>
  <inkml:trace contextRef="#ctx0" brushRef="#br0">47 380 4837,'-10'-26'1944,"0"-1"1,2 0 0,-7-37 0,14 57-1578,0 0-1,0 0 1,1 0 0,-1 0-1,2 0 1,-1 0 0,1 0-1,0 0 1,0 1 0,1-1-1,0 0 1,0 0 0,1 1 0,0-1-1,0 1 1,0 0 0,1 0-1,0 0 1,5-5 0,0 2 23,1 0 1,0 1 0,0 0 0,1 1 0,0 0 0,0 1 0,1 0 0,0 1 0,0 0 0,14-3 0,-3 2-145,0 1 0,0 2 0,0 0 0,39 1 0,-57 1-245,-1 2-1,1-1 0,-1 0 1,1 1-1,-1 0 0,1 0 1,-1 0-1,0 1 1,0-1-1,1 1 0,-1 0 1,7 5-1,-9-5 1,0-1 0,-1 1-1,1 0 1,-1 0-1,1 0 1,-1 0 0,1 0-1,-1 1 1,0-1 0,0 0-1,0 1 1,0-1 0,-1 0-1,1 1 1,-1-1 0,1 1-1,-1-1 1,0 1 0,0-1-1,0 1 1,0-1 0,0 1-1,-1-1 1,-1 5-1,0 1 151,0 0-1,-1 0 0,0 0 0,-1-1 0,1 0 0,-1 0 1,-1 0-1,0 0 0,0 0 0,-8 7 0,-9 9 783,-37 27 0,39-35-461,1 1-1,-27 30 1,46-46-473,0 0 0,0 0 0,-1 1 0,1-1 0,0 0 0,0 0 0,0 0 0,0 0 0,0 0 0,0 1 0,0-1 0,0 0 0,0 0 0,0 0 0,0 0 0,0 0 0,0 1 0,0-1 0,0 0-1,0 0 1,0 0 0,0 0 0,0 1 0,0-1 0,0 0 0,0 0 0,0 0 0,0 0 0,0 0 0,0 1 0,0-1 0,0 0 0,1 0 0,-1 0 0,0 0 0,0 0 0,0 0 0,0 1 0,0-1 0,0 0 0,1 0 0,-1 0 0,0 0 0,0 0 0,0 0 0,0 0 0,0 0 0,1 0 0,-1 0-1,0 0 1,0 0 0,0 0 0,0 0 0,1 0 0,-1 0 0,0 0 0,0 0 0,0 0 0,0 0 0,0 0 0,1 0 0,19 0-2,22-7-63,-37 6 32,144-33-1504,-133 32 1325,0 0 0,0 1-1,0 1 1,0 0 0,0 1-1,0 1 1,25 6 0,-37-7 168,0 0 0,-1 0 0,1 0 0,0 1 0,-1-1 0,1 1 0,-1 0 0,0 0 0,1 0 0,-1 1 0,0-1 0,-1 1 0,1-1 0,0 1 0,-1 0 0,1 0-1,-1 0 1,0 1 0,0-1 0,0 0 0,0 1 0,-1-1 0,1 1 0,-1 0 0,0-1 0,0 1 0,-1 0 0,1 0 0,-1 0 0,1 7 0,-2-4 172,0 1 0,-1 0 0,0 0 0,0-1-1,-1 1 1,1-1 0,-2 1 0,1-1 0,-1 0 0,0-1 0,0 1-1,-1-1 1,0 1 0,-7 6 0,-9 6 222,-1 0 0,0-1 0,-1-2 1,-1 0-1,-1-2 0,0 0 0,0-2 0,-2-1 0,1-1 0,-1-1 0,-1-1 1,0-2-1,0 0 0,-47 2 0,69-8-438,1 0 0,-1-1 0,0 1 1,1-1-1,-1 0 0,1-1 0,-1 1 0,1-1 0,-1 0 1,1-1-1,0 1 0,0-1 0,-9-6 0,11 6-3,1 1 0,0 0 0,-1-1 0,1 1 0,0-1 0,0 0 0,0 0 0,1 0 0,-1 0 0,1 0 0,-1 0 0,1 0 0,0 0 0,0-1 0,1 1 0,-1 0 0,0-1 0,1 1 0,0 0-1,0-1 1,0 1 0,0-1 0,1 1 0,1-6 0,-1 7-250,0 0-1,1-1 0,-1 1 1,1 0-1,-1 0 1,1 0-1,0 0 0,0 0 1,0 0-1,0 0 1,0 0-1,1 1 0,-1 0 1,0-1-1,1 1 0,-1 0 1,1 0-1,-1 0 1,1 0-1,0 1 0,-1-1 1,4 0-1,1-1-921,26-7-4464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4.486"/>
    </inkml:context>
    <inkml:brush xml:id="br0">
      <inkml:brushProperty name="width" value="0.025" units="cm"/>
      <inkml:brushProperty name="height" value="0.025" units="cm"/>
    </inkml:brush>
  </inkml:definitions>
  <inkml:trace contextRef="#ctx0" brushRef="#br0">0 0 24535,'0'0'7207,"24"54"-7111,-15-50-32,-1-4-1249,-2 0-3075,-4-11-4580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185"/>
    </inkml:context>
    <inkml:brush xml:id="br0">
      <inkml:brushProperty name="width" value="0.025" units="cm"/>
      <inkml:brushProperty name="height" value="0.025" units="cm"/>
    </inkml:brush>
  </inkml:definitions>
  <inkml:trace contextRef="#ctx0" brushRef="#br0">42 635 10634,'-1'2'446,"0"0"0,0 0 0,-1-1 0,1 1-1,0 0 1,-1 0 0,1-1 0,-1 1 0,1-1 0,-1 0 0,0 1 0,0-1 0,1 0-1,-1 0 1,0 0 0,-3 1 0,-4-9 3314,5-17-2683,6-8-589,1 1 0,1 0 0,1 1 0,2-1 0,1 1 0,19-46 0,-1 18-381,2 0 0,43-64 0,-62 107-96,1 1-1,0 0 1,1 0-1,24-22 1,-30 32-43,0 0 1,0 0-1,0 1 0,1-1 0,-1 1 1,1 1-1,0-1 0,0 1 1,-1 0-1,2 0 0,-1 1 0,0-1 1,0 2-1,0-1 0,1 0 1,-1 1-1,7 1 0,-11-1-2,1 1 0,-1-1 0,0 1-1,1-1 1,-1 1 0,0 0 0,0 0-1,1 0 1,-1 0 0,0 0 0,0 1 0,0-1-1,-1 0 1,1 1 0,0 0 0,0-1-1,-1 1 1,1 0 0,-1 0 0,1 0 0,-1 0-1,0 0 1,0 0 0,0 0 0,0 1-1,0-1 1,-1 0 0,1 0 0,-1 1 0,1-1-1,-1 1 1,0-1 0,0 0 0,0 1-1,0 3 1,-1 0 63,1 0-1,-1-1 1,0 1-1,0 0 1,-1 0-1,0-1 1,0 1-1,0-1 1,0 1-1,-1-1 1,0 0-1,0 0 1,-7 8-1,-1-2 241,0-1-1,-1 0 1,-1-1-1,1 0 1,-1-1-1,-1 0 1,1-1-1,-1-1 1,-1 0-1,1-1 1,-1 0-1,0-1 1,0-1-1,0 0 1,-1-1-1,-14 0 1,28-2-289,1 0 0,0-1 0,0 1-1,-1 0 1,1 0 0,0 0 0,0-1 0,-1 1 0,1-1 0,0 1 0,0-1 0,0 1 0,0-1 0,0 0 0,0 0 0,0 1 0,0-1-1,0 0 1,0 0 0,0 0 0,0 0 0,0 0 0,1 0 0,-1 0 0,0 0 0,1-1 0,-1 1 0,1 0 0,0 0 0,-1 0 0,1-1-1,0 1 1,0 0 0,-1 0 0,1-1 0,0 1 0,0 0 0,0-1 0,1 1 0,-1 0 0,0 0 0,1-3 0,0 0-296,0 0 1,0 0-1,0 0 1,0 0-1,1 0 1,0 0-1,-1 0 1,2 1-1,-1-1 1,0 1-1,1-1 1,3-3-1,5-2-1725,1 0 1,0 1-1,24-12 1,7 1-4745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527"/>
    </inkml:context>
    <inkml:brush xml:id="br0">
      <inkml:brushProperty name="width" value="0.025" units="cm"/>
      <inkml:brushProperty name="height" value="0.025" units="cm"/>
    </inkml:brush>
  </inkml:definitions>
  <inkml:trace contextRef="#ctx0" brushRef="#br0">19 0 18642,'0'0'8520,"65"19"-7976,-40-19-416,-1 0-64,2 0-1057,-2 0-1729,-2 0-1730,-8-2-1730,-8-1-4901</inkml:trace>
  <inkml:trace contextRef="#ctx0" brushRef="#br0" timeOffset="1">0 109 8520,'0'0'17905,"77"35"-17457,-33-35-384,0-4-800,-1 0-1731,-8 0-2401,-4-1-4357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4.805"/>
    </inkml:context>
    <inkml:brush xml:id="br0">
      <inkml:brushProperty name="width" value="0.025" units="cm"/>
      <inkml:brushProperty name="height" value="0.025" units="cm"/>
    </inkml:brush>
  </inkml:definitions>
  <inkml:trace contextRef="#ctx0" brushRef="#br0">119 1 20499,'0'0'2739,"-6"10"-844,-3 11-1202,0 1-1,2 0 1,0 1-1,2 0 0,0 0 1,-2 41-1,5-24-49,3 56 0,0-85-624,1 1 0,-1-1-1,2 0 1,0 0 0,0 0 0,1 0-1,0-1 1,1 1 0,10 16 0,-24-75-1493,5 35 988,-27-59-1858,29 66 2290,-1 1 0,0 0-1,0 0 1,-1 0 0,0 0-1,1 0 1,-1 1 0,-1-1 0,1 1-1,-7-4 1,-1 4 129,10 11-148,17 13-564,-5-15 190,-1 0 0,1-1 0,0-1 0,0 1 0,1-2 1,-1 1-1,0-1 0,1-1 0,14 1 0,-3-2-168,0 0 0,0-1 0,33-6 0,-46 5 562,-1-1 0,1 0 1,0 0-1,-1 0 0,11-7 1,-16 8 292,0 1 0,-1-1 1,1 0-1,-1 0 0,0 0 1,1 0-1,-1 0 0,0-1 0,0 1 1,0-1-1,1-3 0,-2 6-157,-1 0-1,0 0 1,0 0-1,0 0 1,0 0 0,0 0-1,0-1 1,0 1-1,0 0 1,0 0-1,0 0 1,0 0-1,0 0 1,0-1-1,0 1 1,0 0-1,0 0 1,0 0-1,0 0 1,0 0-1,0-1 1,0 1-1,0 0 1,0 0-1,0 0 1,0 0 0,0 0-1,0-1 1,0 1-1,0 0 1,0 0-1,0 0 1,0 0-1,0 0 1,-1 0-1,1 0 1,0-1-1,0 1 1,0 0-1,0 0 1,0 0-1,0 0 1,-1 0-1,1 0 1,0 0-1,0 0 1,0 0-1,0 0 1,0 0 0,-1 0-1,1 0 1,0 0-1,-13 2 1277,-11 9-616,16-5-583,1 0 0,1 0 0,-1 1-1,1-1 1,0 1 0,0 1 0,1-1 0,0 1 0,0 0 0,1 0 0,0 0-1,1 1 1,0-1 0,0 1 0,0 0 0,1 0 0,1 0 0,0 0 0,-1 13 0,3-21-146,-1 1 1,0-1 0,1 1-1,-1-1 1,1 1 0,-1-1 0,1 1-1,0-1 1,0 1 0,0-1-1,0 0 1,0 0 0,0 1-1,0-1 1,0 0 0,0 0 0,0 0-1,1 0 1,-1 0 0,0-1-1,1 1 1,-1 0 0,1-1 0,-1 1-1,1 0 1,-1-1 0,1 0-1,-1 1 1,1-1 0,-1 0 0,1 0-1,-1 0 1,1 0 0,0 0-1,-1 0 1,1 0 0,-1-1 0,4 0-1,0 0 63,-1 0 1,1 0-1,0 0 0,-1-1 0,1 1 0,-1-1 1,1 0-1,-1-1 0,0 1 0,0-1 0,8-5 1,-8 2-46,0 1 1,0-1-1,0 1 1,-1-1 0,0 0-1,0-1 1,0 1-1,-1 0 1,0-1 0,2-11-1,-3 16-200,-1-1 1,1 0-1,-1 0 0,0 0 0,0 0 0,0 1 0,0-1 1,-1 0-1,1 0 0,-1 0 0,0 0 0,1 1 1,-1-1-1,0 0 0,-1 1 0,1-1 0,0 1 1,-1-1-1,1 1 0,-1 0 0,0 0 0,0-1 1,0 1-1,0 1 0,0-1 0,0 0 0,-4-2 1,-10-4-4830,0 1-2541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915"/>
    </inkml:context>
    <inkml:brush xml:id="br0">
      <inkml:brushProperty name="width" value="0.025" units="cm"/>
      <inkml:brushProperty name="height" value="0.025" units="cm"/>
    </inkml:brush>
  </inkml:definitions>
  <inkml:trace contextRef="#ctx0" brushRef="#br0">0 53 17264,'0'0'3273,"12"-6"-1629,3-2-1217,0 1 0,0 1 0,0 0 0,1 1 0,0 1 0,0 0 0,22-1 1,-27 4-362,0 0 1,0 2-1,0-1 1,1 1 0,-1 1-1,0 0 1,0 0 0,14 6-1,-23-7-59,1 0 0,-1 1-1,0-1 1,1 1 0,-1-1 0,0 1-1,0 0 1,0 0 0,0 0 0,0 0-1,0 0 1,-1 0 0,1 0 0,-1 1-1,0-1 1,2 3 0,-2-1 55,0 0 0,0 0 0,-1 0 0,0 0 0,1 0 0,-1-1 0,-1 1 0,1 0 0,0 0 0,-1 0 0,0 0 0,0 0 0,0-1 0,-3 7 0,0-1 177,-1 0 0,0 0 0,0 0 0,-1-1 0,0 0 0,-14 15 0,-53 43 1050,39-37-664,24-19-411,5-7-140,1 0 0,0 0 0,0 0 0,0 1 0,0 0 0,1 0 0,0 0 0,0 0 0,0 0 0,0 1 0,0 0 0,1-1 0,0 1 0,-3 9 0,5-13-70,1 0 0,-1-1-1,0 1 1,1 0 0,-1-1 0,1 1 0,-1-1-1,1 1 1,-1-1 0,1 1 0,-1-1 0,1 1-1,-1-1 1,1 1 0,0-1 0,-1 0 0,1 1-1,0-1 1,-1 0 0,1 1 0,0-1 0,0 0-1,-1 0 1,1 0 0,0 0 0,0 0 0,-1 0 0,1 0-1,1 0 1,29 1-8,-23-2 12,84-5-1621,-31-10-2855,-7-6-3208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8.348"/>
    </inkml:context>
    <inkml:brush xml:id="br0">
      <inkml:brushProperty name="width" value="0.025" units="cm"/>
      <inkml:brushProperty name="height" value="0.025" units="cm"/>
    </inkml:brush>
  </inkml:definitions>
  <inkml:trace contextRef="#ctx0" brushRef="#br0">58 53 11563,'-13'-2'1771,"-25"-2"3160,32 1-2011,21 0 174,28-1-3882,274-25 4489,-218 24-8987,-11 2-8938,-113 3 6542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8.692"/>
    </inkml:context>
    <inkml:brush xml:id="br0">
      <inkml:brushProperty name="width" value="0.025" units="cm"/>
      <inkml:brushProperty name="height" value="0.025" units="cm"/>
    </inkml:brush>
  </inkml:definitions>
  <inkml:trace contextRef="#ctx0" brushRef="#br0">208 0 8136,'-8'3'4014,"-4"0"-3504,6-2 239,0 0 0,0 1 1,1 0-1,-1 0 0,-8 6 0,12-7-552,0 0 0,0 1 0,0-1 0,1 1 0,-1-1-1,1 1 1,-1-1 0,1 1 0,0 0 0,0 0 0,0 0 0,0 0 0,0 0 0,0 0 0,0 0 0,0 0-1,1 0 1,-1 1 0,1-1 0,0 0 0,0 4 0,-1 40 773,1 5-136,-2 0 1,-3 0-1,-13 63 1,-21 13 232,27-95-895,1 1 0,2 0 0,1 1-1,2 0 1,-3 48 0,9-80-175,0 1-1,0-1 1,0 1 0,0-1 0,1 1-1,-1-1 1,1 0 0,0 1 0,0-1-1,0 0 1,0 0 0,0 1-1,0-1 1,0 0 0,1 0 0,-1 0-1,1 0 1,0-1 0,-1 1-1,1 0 1,0-1 0,4 3 0,-1-1 9,0-1 0,0 0 0,1 0 0,-1 0 0,1-1 0,-1 1 0,1-2 0,0 1 1,8 0-1,10-2-123,-1 0 1,1-2-1,42-10 1,47-17-3332,-39 6-3274,-19 3-3699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172"/>
    </inkml:context>
    <inkml:brush xml:id="br0">
      <inkml:brushProperty name="width" value="0.025" units="cm"/>
      <inkml:brushProperty name="height" value="0.025" units="cm"/>
    </inkml:brush>
  </inkml:definitions>
  <inkml:trace contextRef="#ctx0" brushRef="#br0">11 97 6278,'0'0'3118,"2"-10"-6,4-11-1658,5-17 1776,-5 12 1962,-6 24-3441,1 8-1476,-1 0-1,0 0 1,0-1 0,0 1 0,-1 0 0,0 0 0,0 0-1,0-1 1,-4 9 0,-2 13 196,0 15-278,1 0 1,2 0-1,1 50 1,3-90-187,0-1 0,0 0-1,0 0 1,0 0 0,0 0 0,0 1 0,0-1 0,1 0-1,-1 0 1,0 0 0,1 0 0,-1 0 0,1 0 0,-1 1-1,1-1 1,-1 0 0,1-1 0,0 1 0,0 0 0,-1 0-1,1 0 1,0 0 0,0 0 0,0-1 0,0 1-1,0 0 1,0-1 0,2 1 0,-1 0 22,0-1-1,0 0 1,1 0 0,-1 0 0,0-1-1,0 1 1,0 0 0,1-1 0,-1 1-1,0-1 1,0 0 0,0 0 0,4-2-1,4-3 84,1-1 0,-1 0-1,0 0 1,11-12-1,-5 2-58,0 0-1,22-34 0,-33 42-27,0 1-1,0-1 0,0 0 0,-1-1 0,-1 1 0,0-1 0,0 1 0,3-18 0,-27 62 195,13-6-219,2-1 0,0 1 0,2 0 0,-1 54 0,5-82-86,0 0 0,0 0 0,0 0-1,0 0 1,0 0 0,0 0 0,1 0 0,-1 0 0,0 0 0,1 0 0,-1 0-1,1 0 1,-1 0 0,1 0 0,-1 0 0,1 0 0,-1 0 0,1 0 0,0-1 0,0 1-1,-1 0 1,1 0 0,0-1 0,0 1 0,0-1 0,0 1 0,0-1 0,0 1-1,0-1 1,0 1 0,0-1 0,0 0 0,0 0 0,0 1 0,0-1 0,2 0-1,-1 0-584,1 0-1,-1 0 0,1-1 1,-1 1-1,1-1 0,-1 1 1,1-1-1,-1 0 0,0 0 1,1 0-1,-1 0 0,0 0 1,0 0-1,0-1 0,3-1 1,12-15-11816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514"/>
    </inkml:context>
    <inkml:brush xml:id="br0">
      <inkml:brushProperty name="width" value="0.025" units="cm"/>
      <inkml:brushProperty name="height" value="0.025" units="cm"/>
    </inkml:brush>
  </inkml:definitions>
  <inkml:trace contextRef="#ctx0" brushRef="#br0">14 133 17585,'0'0'4206,"-4"9"-2236,2-5-1799,1-2-87,0 1-1,0-1 1,0 0-1,0 0 1,1 0-1,-1 1 1,0-1-1,1 0 0,0 1 1,0-1-1,0 3 1,9 4 412,17-9-13,-15-3-449,-1 0 1,1-1 0,-1 0 0,0-1 0,0 0-1,0 0 1,-1-1 0,1 0 0,-1-1 0,14-13 0,-13 10 143,0 0 0,-1 0 0,0-1 0,-1 0 0,0 0 0,-1-1 0,0 0 0,7-17 0,-24 62 2279,1-2-2470,1-1 1,2 1 0,-3 41 0,8-71-94,1 0 0,1 0 0,-1 0 0,0 0 1,0 0-1,0 0 0,0 0 0,1 0 0,-1 0 0,0 0 0,1 0 0,-1 0 1,1-1-1,-1 1 0,1 0 0,0 0 0,-1 0 0,1 0 0,0-1 0,0 1 0,-1 0 1,1-1-1,0 1 0,0-1 0,0 1 0,0-1 0,0 1 0,1 0 0,0-1-258,-1 0-1,0 0 1,0 0 0,0 1-1,0-2 1,1 1-1,-1 0 1,0 0-1,0 0 1,0 0 0,0-1-1,1 1 1,-1 0-1,0-1 1,0 1-1,0-1 1,1 0 0,12-15-7628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934"/>
    </inkml:context>
    <inkml:brush xml:id="br0">
      <inkml:brushProperty name="width" value="0.025" units="cm"/>
      <inkml:brushProperty name="height" value="0.025" units="cm"/>
    </inkml:brush>
  </inkml:definitions>
  <inkml:trace contextRef="#ctx0" brushRef="#br0">1 59 18514,'0'0'2199,"12"-8"363,-7 5-2319,9-6 861,0 1-1,29-12 0,-39 18-971,0 0-1,0 0 0,1 1 1,-1 0-1,0 0 0,1 0 1,-1 1-1,1-1 0,-1 1 1,0 0-1,1 0 0,-1 1 1,1-1-1,-1 1 0,1 0 1,-1 0-1,0 0 0,8 4 1,-10-4-126,-1 1 1,1-1-1,-1 0 1,1 1-1,-1 0 1,0-1-1,0 1 1,0 0-1,0-1 1,0 1-1,0 0 1,0 0-1,0 0 0,-1 0 1,1 0-1,-1 0 1,1 0-1,-1 0 1,0 0-1,0 0 1,0 0-1,0 0 1,0 0-1,0 0 1,0 0-1,-1 0 1,1 0-1,-1 0 1,0 0-1,0 1 1,-2 5 12,0 0 0,-1-1 1,0 1-1,0-1 0,0 0 1,-7 7-1,-39 38 77,36-38-9,0 1 0,1 0-1,-13 18 1,25-32-75,0 0 0,1-1 0,-1 1-1,0 0 1,1 0 0,-1 0 0,1 0 0,-1 0-1,1 0 1,-1 0 0,1 0 0,-1 0-1,1 0 1,0 0 0,0 0 0,0 1 0,-1-1-1,1 0 1,0 0 0,1 0 0,-1 0 0,0 0-1,0 0 1,0 0 0,1 1 0,-1-1 0,0 0-1,1 0 1,-1 0 0,1 0 0,-1 0 0,1 0-1,0 0 1,-1-1 0,1 1 0,0 0 0,0 0-1,-1 0 1,1-1 0,0 1 0,0 0 0,0-1-1,0 1 1,0-1 0,0 1 0,0-1 0,0 1-1,0-1 1,0 0 0,0 0 0,0 1 0,1-1-1,0 0 1,10 2-397,1-1 0,0 0 0,24-2 0,-19 1-970,57 0-9898,-41 0-1047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275"/>
    </inkml:context>
    <inkml:brush xml:id="br0">
      <inkml:brushProperty name="width" value="0.025" units="cm"/>
      <inkml:brushProperty name="height" value="0.025" units="cm"/>
    </inkml:brush>
  </inkml:definitions>
  <inkml:trace contextRef="#ctx0" brushRef="#br0">35 1 13549,'0'0'10858,"2"57"-10089,-2-25-225,0 6-191,-2 1-289,-9 5 0,5 0-64,-1-6-96,3-4-1025,0-10-1506,2-8-1441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632"/>
    </inkml:context>
    <inkml:brush xml:id="br0">
      <inkml:brushProperty name="width" value="0.025" units="cm"/>
      <inkml:brushProperty name="height" value="0.025" units="cm"/>
    </inkml:brush>
  </inkml:definitions>
  <inkml:trace contextRef="#ctx0" brushRef="#br0">1 13 17553,'0'0'6950,"56"-12"-5605,-24 12-1088,1 0-225,3 0-641,3 0-3395,3 0-5861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993"/>
    </inkml:context>
    <inkml:brush xml:id="br0">
      <inkml:brushProperty name="width" value="0.025" units="cm"/>
      <inkml:brushProperty name="height" value="0.025" units="cm"/>
    </inkml:brush>
  </inkml:definitions>
  <inkml:trace contextRef="#ctx0" brushRef="#br0">3 37 13997,'0'0'13917,"0"11"-13308,-2 28-191,2 98 1102,0-135-1502,0 1-1,0-1 1,0 1 0,1-1 0,-1 0 0,0 1-1,1-1 1,0 0 0,-1 0 0,1 1-1,0-1 1,0 0 0,1 0 0,-1 0 0,0 0-1,1 0 1,-1 0 0,1-1 0,-1 1 0,1 0-1,0-1 1,0 1 0,0-1 0,0 1 0,0-1-1,0 0 1,0 0 0,0 0 0,0 0-1,1-1 1,-1 1 0,0 0 0,0-1 0,1 0-1,-1 1 1,1-1 0,-1 0 0,4-1 0,1 0 42,0 0 0,-1-1 1,1 0-1,-1 0 0,1 0 1,-1-1-1,0 0 1,0 0-1,0-1 0,0 0 1,-1 0-1,8-7 1,0 0-35,-1-1 0,-1-1 1,0 0-1,-1 0 0,0-1 1,-1 0-1,0-1 0,-1 0 1,-1 0-1,-1-1 0,0 0 1,-1 0-1,0 0 0,3-25 1,-37 109-470,22-39-530,0 0 0,-2 35 1,5 18-9691,4-59 2922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2.367"/>
    </inkml:context>
    <inkml:brush xml:id="br0">
      <inkml:brushProperty name="width" value="0.025" units="cm"/>
      <inkml:brushProperty name="height" value="0.025" units="cm"/>
    </inkml:brush>
  </inkml:definitions>
  <inkml:trace contextRef="#ctx0" brushRef="#br0">93 22 14990,'0'0'3641,"10"-3"-593,2-2-2104,-8 2-601,0 1 1,1 1-1,-1-1 0,1 1 1,-1 0-1,1 0 1,0 0-1,-1 0 0,9 1 1,-12 0-284,-1 0 0,1 0-1,-1 0 1,1 0 0,-1 0 0,1 0 0,-1 0 0,1 0 0,-1 0 0,1 1 0,-1-1 0,1 0 0,-1 0 0,1 0 0,-1 1 0,0-1 0,1 0 0,-1 1-1,1-1 1,-1 0 0,0 1 0,1-1 0,-1 1 0,0-1 0,0 0 0,1 1 0,-1-1 0,0 1 0,0-1 0,0 1 0,1-1 0,-1 1 0,0-1 0,0 2-1,-3 23 964,-19 21 10,-5-13-444,-30 29 1,-10 11 25,67-73-604,0 1 0,-1-1 1,1 0-1,-1 0 1,1 1-1,0-1 0,0 0 1,-1 1-1,1-1 0,0 0 1,0 1-1,-1-1 1,1 1-1,0-1 0,0 0 1,0 1-1,-1-1 1,1 1-1,0-1 0,0 1 1,0-1-1,0 0 1,0 1-1,0-1 0,0 1 1,0-1-1,0 1 0,0-1 1,0 0-1,1 1 1,-1-1-1,0 1 0,0-1 1,1 1-1,15 1 131,24-11-111,105-38-4777,-50 10-6630,-59 20 16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5.977"/>
    </inkml:context>
    <inkml:brush xml:id="br0">
      <inkml:brushProperty name="width" value="0.025" units="cm"/>
      <inkml:brushProperty name="height" value="0.025" units="cm"/>
    </inkml:brush>
  </inkml:definitions>
  <inkml:trace contextRef="#ctx0" brushRef="#br0">1 163 16271,'0'2'216,"-1"1"-1,1-1 1,0 0-1,0 0 1,0 0-1,1 0 1,-1 0-1,0 0 1,1 0-1,-1 0 1,1 0-1,0-1 1,-1 1-1,1 0 1,0 0-1,0 0 1,0-1-1,1 1 1,-1 0-1,0-1 1,1 1-1,1 1 1,1-1-31,0 0 0,0 0 0,0-1 1,0 0-1,0 1 0,0-1 0,0-1 0,1 1 0,-1-1 1,5 1-1,5 0 180,-1-1 0,1 0 1,-1-1-1,0-1 1,1 0-1,-1 0 0,0-1 1,0-1-1,-1 0 1,17-8-1,-24 9-233,1 0 0,-1-1 0,0 1 0,0-1 0,0 0 0,-1 0 0,1 0 0,-1-1 0,0 0 0,0 0 0,-1 0 0,1 0 0,-1 0 0,0-1 0,-1 1 0,1-1 0,-1 0 0,0 0 0,-1 0 0,1 0 0,-1 0 0,0 0 0,-1 0 0,0-9 0,0 13-112,0-1 0,0 1 0,0 0 0,0-1 0,0 1 0,-1 0 0,1-1 0,-1 1 0,0 0 0,0 0 0,0 0 0,0-1 0,0 1 0,0 0 0,-1 0 0,1 1 0,0-1 0,-1 0 0,0 0 0,1 1 0,-1-1 0,0 1 0,0-1 0,0 1 0,0 0 0,0 0 0,0 0 0,0 0 0,0 0 0,-1 0 0,1 1 0,0-1 0,-1 1 0,1-1 0,0 1 0,-1 0 0,1 0 0,-3 0 0,0 0-28,-1 1 1,1-1-1,0 1 0,-1 0 0,1 0 1,0 1-1,0 0 0,0 0 0,0 0 1,0 0-1,0 1 0,0 0 0,1 0 1,-1 0-1,-7 7 0,5-1 55,0-1-1,0 1 1,1 1 0,0-1-1,0 1 1,1 0 0,0 0-1,1 1 1,0-1-1,1 1 1,0 0 0,1 0-1,0 0 1,0 17 0,2-26-39,0 0 1,0-1-1,0 1 1,1 0-1,-1-1 1,1 1-1,-1-1 1,1 1 0,-1 0-1,1-1 1,0 0-1,0 1 1,0-1-1,0 1 1,0-1-1,0 0 1,0 0 0,0 0-1,1 1 1,-1-1-1,0 0 1,3 1-1,0 0 23,0 0 0,0-1 0,1 0-1,-1 1 1,0-2 0,0 1 0,1 0 0,7-1-1,2 0 41,0-1 0,0 0 0,1-1-1,21-7 1,-18 3-67,0 0-1,-1-2 1,29-15 0,-39 18-11,0 1 0,0-1 1,0-1-1,0 1 0,-1-1 1,0 0-1,0 0 0,0-1 1,-1 0-1,6-10 0,-7-2-724,-14 17-1411,7 3 1707,-1 0 0,1 1-1,0-1 1,1 1 0,-1 0 0,0 0-1,0 0 1,-3 4 0,-2 4-932,0-1 0,1 2-1,-12 20 1,9-3-3670,8-16-446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3.036"/>
    </inkml:context>
    <inkml:brush xml:id="br0">
      <inkml:brushProperty name="width" value="0.025" units="cm"/>
      <inkml:brushProperty name="height" value="0.025" units="cm"/>
    </inkml:brush>
  </inkml:definitions>
  <inkml:trace contextRef="#ctx0" brushRef="#br0">1 1 10025,'0'0'15007,"8"1"-14276,49 5 95,-21-2-732,-1-1 0,1-2-1,38-3 1,-50-7-264,-14 5 379,-13 19 249,-5 4-315,1 0-1,1 1 1,1 0 0,1 1 0,1-1 0,0 1 0,2-1 0,0 1 0,2 0-1,0-1 1,1 1 0,1-1 0,1 1 0,1-1 0,1 0 0,10 24 0,-13-37-119,5 11-69,0 0 0,-1 1 0,-1 0 0,4 24-1,-9-38 73,0 0 0,-1 0-1,1 1 1,-1-1-1,-1 0 1,1 0 0,-1 0-1,0 0 1,0 0 0,0 0-1,-1 0 1,0 0-1,0 0 1,0 0 0,0-1-1,-1 1 1,0-1-1,0 0 1,0 0 0,0 0-1,-6 5 1,1-2 129,1-1 0,-1 0-1,0-1 1,0 0 0,-1 0 0,1-1 0,-1 0-1,0 0 1,0-1 0,-1 0 0,1-1 0,0 0 0,-1-1-1,0 0 1,-13 0 0,22-1-222,1 0 1,-1 0-1,0 0 1,1 0-1,-1 0 1,1 0-1,-1 0 1,0 0-1,1-1 1,-1 1-1,1 0 1,-1 0-1,0-1 0,1 1 1,-1 0-1,1-1 1,-1 1-1,1 0 1,-1-1-1,1 1 1,-1-1-1,1 1 1,0-1-1,-1 1 1,1-1-1,0 0 1,-1 1-1,1-1 0,0 1 1,0-1-1,-1 0 1,1 1-1,0-1 1,0 1-1,0-1 1,0 0-1,0 1 1,0-1-1,0 0 1,0 1-1,0-1 0,0 0 1,0 1-1,1-1 1,-1 1-1,0-2 1,13-28-6251,0 12-1456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3.518"/>
    </inkml:context>
    <inkml:brush xml:id="br0">
      <inkml:brushProperty name="width" value="0.025" units="cm"/>
      <inkml:brushProperty name="height" value="0.025" units="cm"/>
    </inkml:brush>
  </inkml:definitions>
  <inkml:trace contextRef="#ctx0" brushRef="#br0">60 61 15727,'0'0'10356,"8"-9"-9080,-7 8-1247,2-3 68,0 0 0,1 0 0,0 0 0,-1 0-1,1 1 1,1 0 0,-1 0 0,0 0 0,1 0 0,0 1 0,0-1-1,-1 1 1,1 1 0,0-1 0,1 1 0,-1-1 0,10 0 0,-12 2-88,0 0 1,0 0 0,0 0 0,0 0 0,0 0-1,-1 1 1,1 0 0,0-1 0,0 1 0,0 0 0,-1 0-1,1 0 1,2 2 0,-4-2-9,0 0-1,0 1 1,0-1-1,0 0 1,0 0-1,-1 0 1,1 1 0,-1-1-1,1 0 1,-1 1-1,1-1 1,-1 1-1,1-1 1,-1 0-1,0 1 1,0-1 0,0 1-1,0-1 1,0 1-1,0-1 1,-1 1-1,1-1 1,0 0-1,-1 1 1,1-1 0,-1 1-1,1-1 1,-1 0-1,0 1 1,0 0-1,-5 7 23,1-1 0,-1 1-1,-1-1 1,0-1-1,0 1 1,0-1 0,-1 0-1,0-1 1,0 0-1,-1 0 1,0-1 0,-16 7-1,12-5 38,1 0-1,0 0 1,1 1-1,0 1 1,-18 17 0,29-26-46,-1 0 1,1 0 0,0 0 0,0 1 0,-1-1-1,1 0 1,0 0 0,0 1 0,0-1-1,-1 0 1,1 1 0,0-1 0,0 0 0,0 0-1,0 1 1,0-1 0,0 0 0,0 1-1,0-1 1,0 0 0,0 1 0,0-1 0,0 0-1,0 1 1,0-1 0,0 0 0,0 1-1,0-1 1,0 0 0,0 1 0,0-1 0,0 0-1,0 1 1,1-1 0,-1 0 0,0 0-1,0 1 1,0-1 0,1 0 0,-1 1 0,0-1-1,20 6 192,34-6-221,-43 0 100,105-6-825,-38-2-4369,-40 5-1064,-9 0-5080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4.761"/>
    </inkml:context>
    <inkml:brush xml:id="br0">
      <inkml:brushProperty name="width" value="0.025" units="cm"/>
      <inkml:brushProperty name="height" value="0.025" units="cm"/>
    </inkml:brush>
  </inkml:definitions>
  <inkml:trace contextRef="#ctx0" brushRef="#br0">36 370 9129,'-3'-12'2279,"-3"-9"-1137,-1 1 1285,1 0-1,1-1 0,-4-38 1,9 58-2385,1 1 0,-1 0 1,0 0-1,0 0 0,0 0 1,0-1-1,1 1 0,-1 0 1,0 0-1,0 0 0,0 0 1,1 0-1,-1 0 0,0 0 1,0-1-1,0 1 0,1 0 1,-1 0-1,0 0 0,0 0 1,0 0-1,1 0 1,-1 0-1,0 0 0,0 0 1,1 0-1,-1 0 0,0 0 1,0 1-1,0-1 0,1 0 1,-1 0-1,0 0 0,0 0 1,0 0-1,1 0 0,-1 0 1,0 1-1,0-1 0,0 0 1,0 0-1,1 0 0,-1 0 1,0 1-1,0-1 0,0 0 1,0 0-1,0 0 0,0 1 1,0-1-1,1 0 0,-1 0 1,0 0-1,0 1 0,0-1 1,0 0-1,12 14 22,5 14 257,-1 0 0,-1 0 0,-2 1 0,0 1-1,-3 1 1,0-1 0,-2 2 0,-1-1 0,-2 1 0,-1 0 0,0 53 0,-6 10 102,-3 0 0,-31 155-1,30-217-365,-2 5 113,1 0 1,2 0-1,2 1 0,1-1 0,6 62 1,-4-98-166,0-1 1,0 1 0,0 0 0,1 0 0,-1 0 0,0-1 0,1 1 0,0 0 0,-1 0 0,1-1-1,0 1 1,0-1 0,0 1 0,0-1 0,0 1 0,0-1 0,0 1 0,0-1 0,1 0-1,-1 0 1,1 1 0,-1-1 0,1 0 0,-1 0 0,1-1 0,-1 1 0,1 0 0,0 0-1,0-1 1,-1 1 0,1-1 0,0 0 0,0 1 0,-1-1 0,1 0 0,2 0 0,0-1 50,0 0 0,0 0 0,0 0 0,0-1 0,0 1 0,-1-1 0,1 0 0,-1 0 1,1-1-1,-1 1 0,0 0 0,0-1 0,0 0 0,0 0 0,3-5 0,8-12-16,-1-1 0,-1 0 0,0-1-1,-2-1 1,-1 0 0,-1 0 0,-1 0 0,-1-1-1,-1 0 1,4-48 0,-4-19 98,-12-145 1,5 191-133,1 38-6,-3-58-40,8-115 0,-2 160 31,1-1 1,1 1-1,1 0 1,1 0-1,0 0 1,2 1-1,0 0 1,1 1-1,20-32 1,-25 46-2,-1 1 1,0-1 0,1 1 0,0 0-1,0 0 1,0 0 0,0 1 0,0-1-1,1 1 1,-1 0 0,1 1 0,-1-1 0,1 1-1,0-1 1,-1 2 0,1-1 0,6 0-1,14-1-29,0 2-1,29 2 1,-7 0 19,573-37-2520,-408 18 1616,34-2 773,470-24 163,-617 41 14,381-14-50,-354 6 26,221-48-1,-306 48 25,-19 3 71,1 2 1,0 0 0,44-2 0,-65 8-79,0 0 0,-1 0 0,1 0 1,0 0-1,-1 0 0,1 0 0,-1 0 1,1 1-1,-1-1 0,0 0 0,1 1 1,-1-1-1,0 1 0,0 0 0,0-1 1,0 1-1,0 0 0,-1 0 0,1-1 1,-1 1-1,1 2 0,13 43 609,-10-27-437,-1 0-1,-1 0 0,-1 1 1,-1-1-1,0 1 1,-2-1-1,0 1 0,-2-1 1,0 0-1,-1 0 1,-13 33-1,15-45-266,0-1 0,0 0-1,1 1 1,1-1 0,-1 1-1,0 8 1,3-14-3004,4-3-3881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1.180"/>
    </inkml:context>
    <inkml:brush xml:id="br0">
      <inkml:brushProperty name="width" value="0.025" units="cm"/>
      <inkml:brushProperty name="height" value="0.025" units="cm"/>
    </inkml:brush>
  </inkml:definitions>
  <inkml:trace contextRef="#ctx0" brushRef="#br0">651 181 6951,'21'-23'550,"1"0"0,0 2 0,31-23 0,34-20 5768,-78 58-5254,-18 21 1082,-25 19-1533,-2-3 0,-42 30 0,23-19-445,-103 81 935,-268 158-1,365-253-2912,61-28 1749,0 0 0,0 0-1,0 1 1,-1-1 0,1 0-1,0 0 1,0 0 0,-1 0 0,1 0-1,0 0 1,0 0 0,-1 0-1,1 0 1,0 0 0,0 0-1,0 0 1,-1 0 0,1 0 0,0 0-1,0 0 1,-1-1 0,1 1-1,0 0 1,0 0 0,0 0 0,-1 0-1,1 0 1,0 0 0,0-1-1,0 1 1,0 0 0,-1 0-1,1 0 1,0 0 0,0-1 0,0 1-1,0 0 1,0 0 0,0 0-1,-1-1 1,1 1 0,2-13-1684,10-15-1132,14-15-1805,6-10-1895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1.516"/>
    </inkml:context>
    <inkml:brush xml:id="br0">
      <inkml:brushProperty name="width" value="0.025" units="cm"/>
      <inkml:brushProperty name="height" value="0.025" units="cm"/>
    </inkml:brush>
  </inkml:definitions>
  <inkml:trace contextRef="#ctx0" brushRef="#br0">0 117 13485,'0'0'1281,"8"-8"-133,-3 2-964,0 0 1,0 1-1,0 0 1,1 0-1,0 0 1,0 1-1,0 0 1,1 0-1,-1 0 1,1 1-1,0 0 1,0 0-1,0 1 1,1 0-1,7-1 1,-3 1-32,106-17 470,174-5 0,-285 24-566,1 0 0,-1 0 0,1 1 0,-1 0-1,1 0 1,13 5 0,-19-5-22,0 0-1,0 0 0,0 1 0,0-1 0,0 1 0,0-1 0,0 1 0,0 0 0,0-1 0,-1 1 0,1 0 0,-1 0 0,1 0 0,-1 1 0,0-1 0,0 0 0,0 0 0,0 1 0,0-1 0,-1 0 0,1 1 0,-1-1 0,1 1 0,-1 3 0,0 4 95,0 1 1,0-1 0,-1 0 0,-1 0 0,1 0-1,-2 0 1,0 0 0,0 0 0,0-1 0,-1 1-1,-10 17 1,-7 5 30,-45 56-1,37-50-130,12-16-1134,0-2 0,-24 23 0,8-16-4713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2.573"/>
    </inkml:context>
    <inkml:brush xml:id="br0">
      <inkml:brushProperty name="width" value="0.025" units="cm"/>
      <inkml:brushProperty name="height" value="0.025" units="cm"/>
    </inkml:brush>
  </inkml:definitions>
  <inkml:trace contextRef="#ctx0" brushRef="#br0">74 94 13965,'0'0'1949,"-9"13"-935,0 1-710,1 1-1,1 0 1,0 1 0,0 0-1,2 0 1,0 0 0,1 1 0,-2 18-1,0 40 1809,6 105-1,0-180-2058,-1 1 1,1 0-1,0-1 0,0 1 1,0 0-1,0 0 1,0-1-1,0 1 0,1 0 1,-1-1-1,0 1 0,0 0 1,0 0-1,1-1 0,-1 1 1,0 0-1,1-1 1,-1 1-1,0-1 0,1 1 1,-1 0-1,1-1 0,0 1 1,8-11 597,7-26-202,40-197-108,-50 196-487,-1 1 0,-2-1-1,-2 0 1,-5-54 0,-2 125-313,6-21 451,0 0-1,2 0 1,-1 0-1,2 0 1,-1-1-1,2 1 1,6 16 0,-9-26 9,0 0 0,1 0 1,-1 0-1,1 0 0,0 0 0,0-1 1,0 1-1,0 0 0,0-1 1,1 1-1,-1-1 0,1 0 1,0 0-1,-1 0 0,1 0 1,0-1-1,0 1 0,0-1 1,0 0-1,1 1 0,-1-1 1,0-1-1,0 1 0,1 0 1,-1-1-1,0 0 0,1 0 0,-1 0 1,0 0-1,1 0 0,-1-1 1,0 1-1,1-1 0,3-1 1,0-1 14,0 0 0,0-1 0,0 0 0,0 0 0,0 0 0,-1-1 0,0 0 0,0-1 1,0 1-1,-1-1 0,1 0 0,-2 0 0,1-1 0,-1 1 0,5-10 0,-3 5 6,0 0 0,-1 0 0,-1 0-1,0-1 1,0 1 0,-1-1 0,-1 0-1,0 0 1,1-16 0,-4 36 6,0 0 0,0 0-1,-1 0 1,-5 14 0,-4 15 121,6-11-105,0 1 0,2-1 0,1 1 0,1 0 0,1 0 0,2 0 0,6 38 0,-7-63-46,-1 1 0,1 0-1,0-1 1,0 1-1,0 0 1,0-1 0,0 1-1,1-1 1,-1 1-1,1-1 1,-1 0 0,1 0-1,0 0 1,0 0-1,0 0 1,0 0 0,0 0-1,1 0 1,-1-1-1,1 0 1,-1 1 0,1-1-1,-1 0 1,1 0-1,-1 0 1,1 0 0,0-1-1,0 1 1,-1-1-1,1 1 1,0-1 0,0 0-1,0 0 1,4-1-1,0-1-31,-1 0 0,1 0 0,-1 0 0,1-1-1,-1 1 1,0-2 0,0 1 0,0-1 0,0 0-1,-1 0 1,0 0 0,10-11 0,-8 7-184,1-1 0,-1 0 0,-1-1 1,0 0-1,0 0 0,-1 0 0,0 0 0,-1-1 1,0 0-1,-1 0 0,0 0 0,-1 0 0,0-1 1,0-16-1,-8 33-107,-3 8 330,4 4 53,0-1 0,1 1 0,1 0 0,0 0 0,1 0 0,1 1 0,2 33 0,-1-50-109,0 1 1,0-1-1,1 1 0,-1 0 1,0-1-1,0 1 0,1-1 0,-1 0 1,1 1-1,-1-1 0,1 1 1,0-1-1,0 0 0,-1 1 1,1-1-1,0 0 0,0 0 1,0 1-1,0-1 0,1 0 1,-1 0-1,0 0 0,0-1 1,1 1-1,-1 0 0,0 0 0,1-1 1,-1 1-1,1-1 0,-1 1 1,1-1-1,-1 1 0,1-1 1,-1 0-1,1 0 0,-1 0 1,1 0-1,-1 0 0,1 0 1,-1 0-1,1-1 0,-1 1 1,1 0-1,1-1 0,3-1-404,1 0 1,-1 0-1,0-1 0,0 1 1,0-1-1,0-1 0,-1 1 1,1-1-1,6-6 0,21-25-4814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3.604"/>
    </inkml:context>
    <inkml:brush xml:id="br0">
      <inkml:brushProperty name="width" value="0.025" units="cm"/>
      <inkml:brushProperty name="height" value="0.025" units="cm"/>
    </inkml:brush>
  </inkml:definitions>
  <inkml:trace contextRef="#ctx0" brushRef="#br0">76 63 15791,'0'0'1324,"-7"10"-465,-2 1-495,1 1-1,0 0 1,1 0-1,1 1 1,0 0-1,0 0 1,1 1-1,1 0 1,0 0-1,-1 14 1,4-11-241,1-1-1,1 1 1,0 0 0,2-1 0,0 1-1,0-1 1,1 0 0,1 0 0,1 0 0,15 28-1,-12-24-145,-8-22-850,-12-36-1258,4 13 2206,-5-14-69,6 20 211,0-2-1,1 1 1,1 0 0,-2-28-1,42 45 33,-32 3-215,6 0-97,0-1 0,0-1 0,0 0 0,0 0 0,-1-1-1,1 0 1,-1-1 0,0 0 0,0-1 0,0 1 0,0-2 0,-1 1 0,0-1-1,9-8 1,-10 8-10,0-1-1,-1 1 0,0-1 1,0-1-1,0 1 1,-1-1-1,0 0 0,0 0 1,-1 0-1,0-1 1,-1 0-1,0 1 0,0-1 1,-1-1-1,2-12 1,-7 13 543,-4 17-184,-7 15 201,5 2-132,1 0 0,2 0 0,0 1 0,2 0 0,1 0 0,1 0 0,1 0 0,1 0 0,4 28 0,10 4 227,-13-55-547,0 1-1,1 0 1,-1 0-1,1-1 1,0 1-1,0-1 1,0 1-1,1-1 1,-1 0-1,1 0 1,0 0-1,4 4 1,-10-51 547,-12-15-897,-27-67 0,42 127 242,2 4 17,1 0 0,-1 1 0,1-2-1,0 1 1,0 0 0,0 0-1,0-1 1,1 0 0,5 5-1,-4-4 41,1-1 0,-1 0 0,1 0 0,0 0 0,1-1 0,-1 0 0,0 0 0,1-1 0,0 1 0,0-1 0,0-1 0,0 1 0,0-1 0,0-1 0,0 1 0,0-1 0,0 0 0,7-2 0,-12 2 28,0-1 1,0 0-1,0 0 0,0 0 0,0 0 1,0-1-1,0 1 0,-1 0 0,1-1 1,-1 1-1,1-1 0,-1 0 0,1 1 1,-1-1-1,0 0 0,0 0 0,0 0 1,0 0-1,0 0 0,0 0 0,-1 0 1,1 0-1,-1 0 0,1 0 0,-1 0 1,0-3-1,2-3 30,-2-1 0,1 1-1,-1-1 1,0 1 0,-3-13 0,0 17 26,-2 11-31,-2 10 2,5-4 32,0 0 0,1 0 0,1 0 0,0 0 0,4 26 0,-3-37-57,-1 0-1,0 0 0,0 0 1,1 0-1,-1 0 0,1 0 0,0 0 1,0 0-1,0 0 0,0 0 1,0 0-1,0 0 0,0-1 1,0 1-1,1-1 0,-1 1 1,1-1-1,-1 1 0,1-1 0,-1 0 1,1 1-1,0-1 0,0 0 1,0 0-1,0 0 0,-1-1 1,1 1-1,0 0 0,0-1 1,1 1-1,-1-1 0,0 0 1,0 0-1,0 1 0,0-1 0,0-1 1,0 1-1,0 0 0,0 0 1,0-1-1,0 1 0,0-1 1,0 0-1,0 0 0,0 0 1,3-1-1,1-2 52,1 0 1,-1 0-1,0-1 1,-1 1-1,1-1 1,-1 0-1,0-1 1,0 0-1,-1 1 1,1-1-1,-1-1 1,5-10-1,0-2-13,0 0-1,-1-1 0,6-24 1,-9 25-23,-1 0 0,0-1 0,-2 1 0,0-1 0,-2 0 0,-1-25 0,1 45-31,0-1 0,0 1 1,0 0-1,0-1 0,0 1 1,0 0-1,0-1 0,0 1 1,0 0-1,-1-1 1,1 1-1,0 0 0,0-1 1,0 1-1,0 0 0,0-1 1,-1 1-1,1 0 0,0 0 1,0-1-1,0 1 0,-1 0 1,1 0-1,0-1 0,0 1 1,-1 0-1,1 0 0,0 0 1,-1-1-1,1 1 1,0 0-1,-1 0 0,1 0 1,0 0-1,-1 0 0,1 0 1,-13 6-135,-8 17 12,7-1 165,1 1 0,2 1 0,-15 38-1,23-53-11,0 1 0,0-1 0,1 0-1,1 1 1,-1-1 0,1 1 0,1 0 0,0-1-1,0 1 1,1-1 0,0 1 0,1-1-1,3 12 1,-3-16-66,1 0-1,0 0 1,0 0 0,0 0-1,0-1 1,1 1-1,0-1 1,0 0-1,0 0 1,0 0-1,1-1 1,0 1 0,-1-1-1,10 4 1,16 4-2935,1-8-3670,-15-5 738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4.851"/>
    </inkml:context>
    <inkml:brush xml:id="br0">
      <inkml:brushProperty name="width" value="0.025" units="cm"/>
      <inkml:brushProperty name="height" value="0.025" units="cm"/>
    </inkml:brush>
  </inkml:definitions>
  <inkml:trace contextRef="#ctx0" brushRef="#br0">63 364 15663,'-2'-1'185,"0"1"0,0 0 1,-1 0-1,1 0 0,0 0 1,-1 0-1,1 0 0,0 1 1,0-1-1,-1 1 0,1-1 1,0 1-1,0 0 0,0 0 1,0 0-1,0 0 0,0 0 1,0 1-1,0-1 0,0 0 1,1 1-1,-1 0 0,0-1 0,1 1 1,0 0-1,-1 0 0,1 0 1,0 0-1,0 0 0,0 0 1,0 0-1,0 0 0,0 0 1,1 0-1,-1 1 0,1-1 1,-1 0-1,1 0 0,0 1 1,0-1-1,0 0 0,0 1 1,1-1-1,-1 0 0,0 0 0,1 1 1,0-1-1,0 2 0,0-2-170,0 0 0,-1 1 0,1-1 0,0 0-1,0 0 1,0-1 0,0 1 0,1 0 0,-1 0 0,0 0-1,1-1 1,-1 1 0,1-1 0,0 1 0,-1-1-1,1 0 1,0 0 0,0 1 0,0-1 0,0 0 0,0-1-1,0 1 1,0 0 0,0-1 0,0 1 0,0-1-1,1 1 1,-1-1 0,0 0 0,0 0 0,0 0-1,1 0 1,-1-1 0,0 1 0,0 0 0,0-1 0,4-1-1,1 0 37,0 0 0,1 0 0,-1-1 0,-1 0 0,1-1 0,0 1 0,-1-1 0,1 0 0,9-10 0,-13 11-19,0 0 0,0 0 0,0-1-1,0 1 1,0-1 0,-1 0-1,0 1 1,0-1 0,0 0-1,0-1 1,-1 1 0,1 0-1,-1 0 1,0-1 0,0-4 0,-3 10 42,1-1 0,-1 1-1,1 0 1,-1 0 0,1 0 0,0 1 0,0-1 0,-1 0 0,1 0 0,0 1 0,0-1 0,0 1 0,-1 1 0,0 1-43,1-1-1,0 1 0,0-1 0,0 1 1,0-1-1,0 1 0,1 0 1,0 0-1,-1-1 0,1 1 0,1 0 1,-1-1-1,1 1 0,-1 0 1,1-1-1,0 1 0,0-1 0,2 5 1,-1-6 7,1 1 0,-1-1 1,0 0-1,0 0 0,1 0 1,-1-1-1,1 1 0,0-1 1,-1 1-1,1-1 0,0 0 1,0 0-1,0 0 0,0 0 1,0-1-1,0 1 1,0-1-1,0 1 0,0-1 1,0 0-1,0-1 0,4 1 1,1-2 52,-1 1 1,1-1 0,0 0 0,-1-1 0,1 1-1,-1-1 1,0-1 0,0 0 0,13-9 0,-15 10-83,1-1 0,-1 0 0,0 0 0,-1 0 0,1-1 0,-1 0 0,1 0 0,-1 0 0,-1 0 0,1-1 0,-1 1 0,5-12 0,-14 34-193,4-12 172,0-1 0,0 1 0,1-1 0,-1 1 0,1 0 0,1-1 0,-1 9 0,1-12 19,0 1 0,0-1 0,1 0 0,-1 0 1,1 1-1,-1-1 0,1 0 0,0 0 0,-1 0 0,1 0 0,0 0 1,0 0-1,0 0 0,-1 0 0,1 0 0,0 0 0,0-1 0,1 1 1,-1 0-1,0 0 0,0-1 0,0 1 0,0-1 0,0 1 0,1-1 1,-1 0-1,0 1 0,0-1 0,1 0 0,-1 0 0,0 0 1,1 0-1,-1 0 0,0 0 0,1 0 0,0-1 0,10 0 22,0 0 0,-1-1 0,1 0 0,-1-1 0,1-1 0,-1 1 0,0-2 0,0 0 0,-1 0 0,19-12 0,-24 14-21,0 0 1,-1 0-1,1-1 0,0 1 1,-1-1-1,0 0 0,0-1 0,0 1 1,0 0-1,-1-1 0,0 0 1,0 0-1,0 0 0,0 0 0,-1-1 1,0 1-1,0-1 0,0 1 1,-1-1-1,0 0 0,0 1 0,0-1 1,-1-10-1,0 15-10,0 0-1,-1 0 1,1 0 0,-1 0 0,1 0-1,-1 0 1,1 1 0,-1-1-1,0 0 1,1 0 0,-1 1-1,0-1 1,0 0 0,0 1 0,1-1-1,-1 1 1,0-1 0,0 1-1,0-1 1,0 1 0,0 0-1,0-1 1,0 1 0,0 0-1,0 0 1,0-1 0,0 1 0,0 0-1,0 0 1,0 0 0,0 1-1,0-1 1,0 0 0,0 0-1,0 0 1,0 1 0,0-1 0,0 0-1,-1 2 1,-3-1-10,0 0 0,1 1 0,-1 0 0,0 0 0,1 1 0,-8 4 0,11-6 16,-1 0 1,0 1-1,0-1 0,1 1 1,-1-1-1,1 1 0,0 0 1,-1 0-1,1-1 0,0 1 1,0 0-1,0 0 0,0 0 1,1 0-1,-1 0 0,0 1 0,0 2 1,2-4-2,-1 0 1,1 0-1,-1 0 0,1 0 1,-1 0-1,1 0 0,0 0 1,-1 0-1,1-1 0,0 1 1,0 0-1,-1 0 1,1-1-1,0 1 0,0 0 1,0-1-1,0 1 0,0-1 1,0 1-1,0-1 0,0 0 1,0 1-1,1-1 0,-1 0 1,0 0-1,0 0 1,0 0-1,0 0 0,0 0 1,0 0-1,1 0 0,-1 0 1,1-1-1,75-3-29,-47 2-810,57 2 0,-86 0 828,0 1 0,0-1 0,0 1 0,0-1 0,0 1 0,-1-1 0,1 1 0,0 0-1,0-1 1,0 1 0,0 0 0,-1 0 0,1 0 0,0-1 0,-1 1 0,1 0 0,-1 0-1,1 0 1,-1 0 0,0 0 0,1 0 0,-1 0 0,0 0 0,1 0 0,-1 0 0,0 0-1,0 1 1,0-1 0,0 0 0,0 0 0,0 0 0,0 0 0,-1 0 0,1 0 0,-1 1-1,1 0 31,0-1 0,0 0 0,0 1-1,0-1 1,0 0 0,-1 1-1,1-1 1,-1 0 0,1 0-1,-1 1 1,1-1 0,-1 0-1,0 0 1,1 0 0,-1 0-1,0 0 1,0 0 0,0 0-1,0 0 1,0 0 0,0 0-1,0 0 1,0-1 0,0 1-1,0 0 1,-1-1 0,0 1-1,9-24 620,73-160-2155,-65 138-593,-1 0-1,9-57 0,-43 253 2909,18-126-681,1-1 1,1 1 0,1 0 0,5 30-1,-5-49-116,0-1-1,1 1 0,-1-1 0,1 1 1,0-1-1,1 0 0,-1 0 1,1 0-1,0 0 0,0 0 0,0-1 1,6 7-1,-9-16 24,0 0-1,0 1 1,0-1 0,-1 1-1,0-1 1,0 1 0,-2-8 0,-1 6 24,2 0 0,-1 0 1,1-1-1,0 0 1,0 1-1,0-1 1,1 0-1,0 0 0,1 1 1,0-13-1,0 18-37,0 0 0,1 0 0,-1 0-1,1 0 1,-1 0 0,1 1 0,0-1-1,-1 0 1,1 0 0,0 0 0,-1 1-1,1-1 1,0 0 0,0 1 0,0-1-1,0 0 1,0 1 0,0-1 0,0 1-1,0 0 1,0-1 0,0 1-1,0 0 1,0 0 0,0-1 0,0 1-1,2 0 1,35-1 372,-31 1-313,64 4 152,-52-2-193,-1 0 0,1-2-1,0 0 1,-1-1 0,1 0 0,22-6 0,-36 5 30,1-1-1,-1 1 1,0-1 0,1 0-1,-1 0 1,0-1 0,5-5-1,-8 8-31,0 0 0,-1-1 0,1 1 0,-1-1 0,1 1 0,-1-1 0,1 0 0,-1 0 0,0 1 0,0-1 0,0 0 0,0 0 0,-1 0 0,1 0-1,0 0 1,-1 0 0,1 0 0,-1-1 0,0 1 0,0 0 0,1 0 0,-2 0 0,1-4 0,-1 5-14,0 0 1,0 0-1,1 0 0,-1 0 0,0 0 0,0 0 1,-1 0-1,1 0 0,0 1 0,0-1 0,0 0 1,0 1-1,-1-1 0,1 0 0,0 1 0,-1 0 1,1-1-1,0 1 0,-1 0 0,1 0 0,-1 0 1,1 0-1,0 0 0,-2 0 0,-37 2 161,34 0-101,-1 0 1,1 0-1,1 1 0,-1 0 0,0 0 1,0 0-1,1 1 0,0-1 1,0 1-1,0 1 0,0-1 1,1 1-1,-1-1 0,1 1 0,0 1 1,1-1-1,-1 0 0,-3 10 1,5-12-38,0 0 1,1 1 0,-1-1 0,1 0-1,0 1 1,0-1 0,0 0-1,0 1 1,0-1 0,1 1 0,0 0-1,0-1 1,0 1 0,0-1-1,0 1 1,1-1 0,-1 1 0,1-1-1,0 1 1,0-1 0,1 1 0,-1-1-1,1 0 1,-1 0 0,1 0-1,0 0 1,0 0 0,0 0 0,1 0-1,-1-1 1,1 1 0,-1-1 0,1 0-1,4 3 1,4 1-148,0-1 1,0 0-1,1-1 0,0 0 1,0-1-1,0 0 0,0-1 1,15 1-1,57-3-7726,-24-8-6708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7.393"/>
    </inkml:context>
    <inkml:brush xml:id="br0">
      <inkml:brushProperty name="width" value="0.025" units="cm"/>
      <inkml:brushProperty name="height" value="0.025" units="cm"/>
    </inkml:brush>
  </inkml:definitions>
  <inkml:trace contextRef="#ctx0" brushRef="#br0">6140 410 6342,'-227'-75'5802,"-1"6"-3291,-469-89-2080,351 108-6,-581-7-1,706 61 128,1 10-1,-258 50 1,119 9-329,-361 123 1,457-105 57,-498 247 0,428-137 252,289-170-422,1 3-1,2 1 1,2 3-1,1 0 0,-37 51 1,64-75-115,2 0 1,0 1-1,0 0 0,2 1 1,0 0-1,0 0 1,2 0-1,-7 32 0,10-40-4,1 1 0,0-1 0,1 1-1,0 0 1,1-1 0,-1 1 0,2-1-1,-1 1 1,1-1 0,0 1 0,1-1-1,0 0 1,0 0 0,1 0 0,0-1-1,1 1 1,-1-1 0,1 0-1,8 9 1,7 3 10,1-1-1,0-1 1,2 0-1,-1-2 1,2-1-1,0 0 1,1-2-1,27 9 1,217 62 70,-250-78-72,293 68 99,387 38 0,328-21 101,-925-83-198,1310 57 71,0-113 9,752-238 254,-2105 276-322,378-84 92,-360 74-83,-2-4 1,0-3-1,111-59 1,-166 76-11,-1-1 1,0 0-1,0-2 1,-2 0 0,1-2-1,28-32 1,-42 43-6,0 1-1,-1-1 1,0 0 0,0 0-1,0 0 1,0 0 0,-1-1-1,1 1 1,-1-1 0,-1 1 0,1-1-1,-1 0 1,0 0 0,0 0-1,-1 0 1,0 1 0,0-1-1,0 0 1,-1 0 0,0 0 0,0 0-1,0 0 1,-1 1 0,0-1-1,0 1 1,0-1 0,-1 1-1,0 0 1,0 0 0,0 0 0,-6-8-1,-14-12 16,0 1 0,-1 1 0,-2 1 0,-42-29 0,-121-63 86,175 106-108,-130-67 2,-4 5 1,-3 7 0,-211-57-1,-491-71 20,-1240-60-44,847 220 15,1081 44-40,0 7 0,1 7 0,2 8 0,-170 58-1,107-13-80,3 10-1,-253 143 0,374-179 17,3 5 1,-119 94-1,186-128-32,2 0 1,1 2-1,2 0 1,0 2-1,2 1 1,1 1-1,1 2 0,2-1 1,2 2-1,-25 61 1,36-74-210,1 0-1,1 1 1,1-1 0,1 1-1,1 0 1,1 0 0,1 0 0,0 0-1,2 0 1,7 35 0,-3-35-573,0 0-1,1-1 1,1 0 0,2 0 0,0-1 0,15 23 0,37 44-6837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8.155"/>
    </inkml:context>
    <inkml:brush xml:id="br0">
      <inkml:brushProperty name="width" value="0.025" units="cm"/>
      <inkml:brushProperty name="height" value="0.025" units="cm"/>
    </inkml:brush>
  </inkml:definitions>
  <inkml:trace contextRef="#ctx0" brushRef="#br0">0 14 9257,'0'0'14942,"13"3"-13901,0 0-828,0-1 1,0 0-1,0-1 1,0 0 0,0-1-1,26-4 1,24-5 189,117-4 0,-177 13-415,-1 0 0,1 0-1,0 0 1,0 1 0,-1-1 0,1 1 0,0-1 0,0 1 0,-1 0 0,1 0 0,-1 0 0,1 1-1,2 1 1,5 11-1864,-8 9-3621,-4-16-1080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6.520"/>
    </inkml:context>
    <inkml:brush xml:id="br0">
      <inkml:brushProperty name="width" value="0.025" units="cm"/>
      <inkml:brushProperty name="height" value="0.025" units="cm"/>
    </inkml:brush>
  </inkml:definitions>
  <inkml:trace contextRef="#ctx0" brushRef="#br0">128 0 10410,'0'0'11467,"0"9"-10234,-4 38 862,-17 82 0,11-75-864,-6 77-1,15-112-974,0 2-28,0 0-1,4 27 0,-3-44-210,1 0 1,-1 1-1,1-1 1,0 0 0,0 0-1,1-1 1,-1 1-1,1 0 1,-1 0-1,1-1 1,1 1-1,-1-1 1,0 1-1,1-1 1,0 0-1,-1 0 1,1 0-1,5 3 1,-8-6-14,0 0 1,0 0-1,0 0 1,0 0-1,0 0 1,0 0-1,0 1 1,0-1-1,1 0 0,-1 0 1,0 0-1,0 0 1,0 0-1,0 0 1,0 0-1,1 0 1,-1 0-1,0 0 0,0 0 1,0 0-1,0 0 1,0 0-1,1 0 1,-1 0-1,0 0 0,0 0 1,0 0-1,0 0 1,0 0-1,1 0 1,-1 0-1,0 0 1,0 0-1,0 0 0,0 0 1,0 0-1,0-1 1,1 1-1,-1 0 1,0 0-1,0 0 1,0 0-1,0 0 0,0 0 1,0 0-1,0-1 1,0 1-1,0 0 1,0 0-1,0 0 1,0 0-1,1 0 0,-1-1 1,0 1-1,0 0 1,0 0-1,0 0 1,0 0-1,0 0 0,0-1 1,-3-14-40,-9-16-169,-13-6-61,12 19 178,1 0 0,1-1-1,0 0 1,2 0 0,0-1 0,-6-22 0,15 41 106,0 0 1,0 1 0,0-1 0,0 0 0,1 1 0,-1-1-1,0 1 1,0-1 0,1 0 0,-1 1 0,0-1-1,1 1 1,-1-1 0,1 1 0,-1-1 0,1 1 0,-1-1-1,1 1 1,-1 0 0,1-1 0,-1 1 0,1 0 0,-1-1-1,1 1 1,0 0 0,-1 0 0,1-1 0,-1 1 0,1 0-1,0 0 1,-1 0 0,1 0 0,0 0 0,-1 0 0,1 0-1,0 0 1,-1 0 0,2 0 0,36 1-368,-25-1 163,67 0-5581,-41-3-512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153"/>
    </inkml:context>
    <inkml:brush xml:id="br0">
      <inkml:brushProperty name="width" value="0.025" units="cm"/>
      <inkml:brushProperty name="height" value="0.025" units="cm"/>
    </inkml:brush>
  </inkml:definitions>
  <inkml:trace contextRef="#ctx0" brushRef="#br0">461 23 15278,'0'0'1602,"-9"-4"-54,-3 0-1078,0 0 0,0 1-1,0 1 1,0 0 0,-1 0 0,1 1 0,-1 1-1,1 0 1,-1 1 0,1 0 0,-1 1-1,1 0 1,-23 8 0,16-2-93,0 2 0,1 0-1,0 1 1,1 1 0,0 0 0,1 1 0,0 1-1,-25 29 1,32-33-279,1 1 0,1 0 1,0 0-1,0 0 0,1 1 0,0 0 0,1 0 0,1 1 0,0-1 1,0 1-1,1 0 0,1 0 0,0 0 0,0 26 0,3-33-97,0-1 0,0 1 0,0-1 0,0 0-1,1 0 1,0 1 0,0-1 0,1 0 0,-1-1-1,1 1 1,0 0 0,0-1 0,0 0 0,1 1-1,0-1 1,0-1 0,0 1 0,0 0 0,0-1 0,1 0-1,-1 0 1,1 0 0,0-1 0,0 0 0,0 0-1,0 0 1,9 2 0,10 2-455,1 0 0,0-2 0,1-1 0,39 0 0,-36-2-2169,0-1 0,57-8 0,-20-11-3997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483"/>
    </inkml:context>
    <inkml:brush xml:id="br0">
      <inkml:brushProperty name="width" value="0.025" units="cm"/>
      <inkml:brushProperty name="height" value="0.025" units="cm"/>
    </inkml:brush>
  </inkml:definitions>
  <inkml:trace contextRef="#ctx0" brushRef="#br0">47 1 15022,'0'0'7746,"-5"13"-5723,-6 27-1161,3 1 0,0 0-1,3 0 1,0 65 0,3-60-740,1-29-96,0 0 0,1-1 0,0 1 0,2-1 0,0 1 0,5 19 0,2-22-388,-4-20-1057,-1-26-1119,-5-51-4210,-4 31 518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854"/>
    </inkml:context>
    <inkml:brush xml:id="br0">
      <inkml:brushProperty name="width" value="0.025" units="cm"/>
      <inkml:brushProperty name="height" value="0.025" units="cm"/>
    </inkml:brush>
  </inkml:definitions>
  <inkml:trace contextRef="#ctx0" brushRef="#br0">1 67 11339,'0'0'15406,"77"-22"-14253,-36 15-640,3 0-161,-2-1-224,-5 0-64,-4 2-128,-10-1-704,-5 5-802,-9 2-608,-20 0-13164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196"/>
    </inkml:context>
    <inkml:brush xml:id="br0">
      <inkml:brushProperty name="width" value="0.025" units="cm"/>
      <inkml:brushProperty name="height" value="0.025" units="cm"/>
    </inkml:brush>
  </inkml:definitions>
  <inkml:trace contextRef="#ctx0" brushRef="#br0">114 1 10218,'0'0'16431,"74"36"-15470,-33-43-673,1-4-192,-5 6-63,-5 4-386,-10 1-1216,-6 0-737,-14 8-1346,-2 5-1088,-2 3-2691</inkml:trace>
  <inkml:trace contextRef="#ctx0" brushRef="#br0" timeOffset="1">40 316 11563,'0'0'9577,"-40"56"-6726,43-53-641,21-3-513,9 0-511,12-10-290,7-5-447,5-3-417,-2 1 64,-7 2-416,-3 4-1250,-7 2-1633,-8 0-1281,-6-1-2082,-1-3-6759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569"/>
    </inkml:context>
    <inkml:brush xml:id="br0">
      <inkml:brushProperty name="width" value="0.025" units="cm"/>
      <inkml:brushProperty name="height" value="0.025" units="cm"/>
    </inkml:brush>
  </inkml:definitions>
  <inkml:trace contextRef="#ctx0" brushRef="#br0">321 24 19346,'0'0'6540,"-12"-5"-5109,5 1-1216,3 2-156,0 0 1,-1 0-1,1 0 1,0 1-1,-1-1 1,1 1-1,-1 0 1,1 0-1,-1 1 1,0-1-1,1 1 1,-1 0-1,0 0 1,1 1 0,-1 0-1,1-1 1,-6 3-1,-15 7 259,1 2 0,-41 25 0,54-30-170,0 0 0,1 1-1,1 0 1,-1 1 0,1 0 0,1 0 0,-1 1 0,-6 11 0,14-19-149,0-1-1,0 0 1,0 0 0,0 1 0,0-1 0,1 1-1,-1-1 1,0 1 0,1-1 0,-1 1 0,1 0-1,0-1 1,-1 1 0,1-1 0,0 1-1,0 0 1,0-1 0,0 1 0,0 0 0,1-1-1,-1 1 1,0-1 0,1 1 0,-1-1-1,1 1 1,0-1 0,-1 1 0,1-1 0,0 1-1,0-1 1,0 0 0,0 1 0,0-1 0,0 0-1,0 0 1,1 0 0,-1 0 0,0 0-1,0 0 1,1 0 0,-1 0 0,1 0 0,-1-1-1,1 1 1,2 0 0,9 3-74,1-1 0,0 0 0,-1 0 0,24-1 0,-7 1-188,-18-1 157,9 1-187,-1 0 0,0 2 0,0 0-1,29 12 1,-46-16 276,0 0-1,0 0 1,0 1 0,0-1-1,-1 1 1,1 0 0,0-1-1,-1 1 1,1 0 0,-1 1-1,0-1 1,0 0 0,0 1-1,0-1 1,0 1 0,0-1-1,-1 1 1,1 0 0,-1 0 0,0 0-1,0 0 1,0 0 0,0 0-1,0 0 1,-1 0 0,1 0-1,-1 0 1,0 0 0,0 1-1,0-1 1,-1 0 0,1 0-1,-1 0 1,1 0 0,-1 0-1,0 0 1,0 0 0,-2 3-1,-1 1 210,0 0-1,0-1 0,-1 0 0,0 0 1,0 0-1,0 0 0,-1-1 0,0 0 1,0 0-1,0 0 0,-1-1 1,-8 5-1,-3 0 392,0 0 1,-1-1-1,-30 9 1,43-15-605,0 0 0,0-1 1,-1 0-1,1 0 0,0 0 0,-1-1 1,1 0-1,-8-1 0,12 0-9,0 1 0,1 0 0,-1-1 0,1 0-1,0 1 1,-1-1 0,1 0 0,-1 0 0,1 0 0,0 0-1,0 0 1,0 0 0,-1 0 0,1 0 0,0-1 0,0 1 0,1 0-1,-1-1 1,0 1 0,0 0 0,1-1 0,-1 1 0,1-1-1,-1 1 1,1-1 0,-1 1 0,1-1 0,0 0 0,0 1-1,0-1 1,0 1 0,0-1 0,0 0 0,0 1 0,1-1 0,0-1-1,0-2-728,0 0 0,1 0 0,0 0 0,0 1 0,0-1 0,0 1 0,1-1 0,0 1 0,0 0 0,0 0 0,0 0 0,1 0 0,0 0 0,6-4 0,-4 2-1105,22-20-7671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911"/>
    </inkml:context>
    <inkml:brush xml:id="br0">
      <inkml:brushProperty name="width" value="0.025" units="cm"/>
      <inkml:brushProperty name="height" value="0.025" units="cm"/>
    </inkml:brush>
  </inkml:definitions>
  <inkml:trace contextRef="#ctx0" brushRef="#br0">1 40 14221,'0'0'16208,"78"-17"-14895,-42 8-608,0 3-385,-3-1-320,-4 6 0,-5 1-512,-6 0-1859,-9 0-3202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1.797"/>
    </inkml:context>
    <inkml:brush xml:id="br0">
      <inkml:brushProperty name="width" value="0.025" units="cm"/>
      <inkml:brushProperty name="height" value="0.025" units="cm"/>
    </inkml:brush>
  </inkml:definitions>
  <inkml:trace contextRef="#ctx0" brushRef="#br0">5 1 11691,'0'0'13933,"1"16"-12929,3 300 1024,-4-306-2015,1 0-1,0 0 0,0 0 0,1 0 0,0 0 0,1-1 0,0 1 1,0-1-1,1 1 0,6 9 0,-10-18-66,0-1 1,0 0-1,0 0 0,0 1 1,1-1-1,-1 0 1,0 1-1,0-1 0,0 0 1,1 0-1,-1 1 0,0-1 1,0 0-1,1 0 1,-1 1-1,0-1 0,0 0 1,1 0-1,-1 0 0,0 0 1,1 1-1,-1-1 1,0 0-1,0 0 0,1 0 1,-1 0-1,0 0 0,1 0 1,-1 0-1,0 0 1,1 0-1,-1 0 0,0 0 1,1 0-1,-1 0 0,0 0 1,1 0-1,-1 0 1,1-1-1,3-14-1410,-5-22-1552,-3 23 596,0-1 1,-1 1-1,-12-25 0,-7-10-4941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2.125"/>
    </inkml:context>
    <inkml:brush xml:id="br0">
      <inkml:brushProperty name="width" value="0.025" units="cm"/>
      <inkml:brushProperty name="height" value="0.025" units="cm"/>
    </inkml:brush>
  </inkml:definitions>
  <inkml:trace contextRef="#ctx0" brushRef="#br0">60 172 9865,'0'0'8200,"-54"-31"-5189,49 27-961,5 2-417,5-1-800,13-2-448,11-3 287,8-2-159,10-4-257,4-3-192,5-2 32,-4 3-96,-3 2-993,-11 4-1954,-12 1-2498,-12-1-6246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4.630"/>
    </inkml:context>
    <inkml:brush xml:id="br0">
      <inkml:brushProperty name="width" value="0.025" units="cm"/>
      <inkml:brushProperty name="height" value="0.025" units="cm"/>
    </inkml:brush>
  </inkml:definitions>
  <inkml:trace contextRef="#ctx0" brushRef="#br0">54 88 9033,'-13'-2'2922,"9"1"-1794,0 0 0,0 1 0,0-1 0,0-1 0,1 1 0,-1 0-1,0-1 1,-5-3 0,45-1 2668,135-19-880,-148 20-4927,0-1 0,39-17-1,-58 17-5851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236"/>
    </inkml:context>
    <inkml:brush xml:id="br0">
      <inkml:brushProperty name="width" value="0.025" units="cm"/>
      <inkml:brushProperty name="height" value="0.025" units="cm"/>
    </inkml:brush>
  </inkml:definitions>
  <inkml:trace contextRef="#ctx0" brushRef="#br0">0 41 7111,'0'0'13314,"3"12"-12311,2 16 15,2 51 0,4 36 576,-12-114-1556,1 0 1,0 0-1,0 0 0,0 0 0,0-1 0,1 1 0,-1 0 0,0 0 0,0 0 0,0-1 1,1 1-1,-1 0 0,0 0 0,1-1 0,-1 1 0,0 0 0,1 0 0,-1-1 0,1 1 1,-1 0-1,1-1 0,0 1 0,-1-1 0,1 1 0,0-1 0,-1 1 0,1-1 0,0 1 0,-1-1 1,1 0-1,0 1 0,0-1 0,0 0 0,-1 0 0,1 0 0,0 0 0,0 1 0,0-1 1,-1 0-1,1 0 0,0 0 0,0-1 0,0 1 0,0 0 0,-1 0 0,1 0 0,0-1 0,0 1 1,0 0-1,-1-1 0,1 1 0,1-1 0,2-2 130,-1 1 0,1-1 0,0-1 0,-1 1 0,1 0 0,-1-1 0,5-7 0,5-8-2,-2 0 0,0 0 1,-1-1-1,-1 0 1,-1-1-1,-1 0 1,0 0-1,-2 0 1,-1-1-1,3-36 1,-7 66-46,-1 0 0,-1-1 0,1 1 1,-5 13-1,-4 14-103,7-14-5,0 0 0,1 0 0,1 0-1,3 31 1,-2-51-12,0 0 0,0 0 1,0 0-1,0 0 0,0 0 0,1 0 0,-1-1 0,0 1 0,0 0 0,1 0 0,-1 0 0,1 0 1,-1-1-1,1 1 0,-1 0 0,1 0 0,-1-1 0,1 1 0,0 0 0,-1-1 0,1 1 0,0-1 0,-1 1 1,1-1-1,0 1 0,0-1 0,1 1 0,0-1 19,-1 0-1,1 0 1,0 0-1,-1 0 1,1 0 0,-1-1-1,1 1 1,0-1-1,-1 1 1,1-1 0,-1 0-1,0 1 1,1-1-1,1-1 1,4-3 111,0-1 1,0 1 0,-1-1-1,10-12 1,4-10 18,25-45 0,-19 28-93,-26 83-169,-12 13 147,9-43-22,0 0 1,1 0 0,0 0-1,1 0 1,-1 0 0,2 0-1,-1 1 1,1-1-1,1 13 1,0-21-8,-1 0 1,1 1-1,-1-1 1,1 0-1,-1 0 0,1 1 1,-1-1-1,1 0 1,-1 0-1,1 0 1,-1 0-1,1 1 0,-1-1 1,1 0-1,-1 0 1,1 0-1,-1 0 1,1 0-1,-1 0 0,1-1 1,0 1-1,-1 0 1,1 0-1,-1 0 0,1 0 1,-1-1-1,0 1 1,1 0-1,-1 0 1,1-1-1,-1 1 0,1 0 1,-1-1-1,0 1 1,1-1-1,0 1 1,16-14 182,-3 1-189,-1-2 0,17-23 0,2-3 0,-32 41 0,0-1 0,0 1 0,0 0 1,0 0-1,0 0 0,1 0 0,-1-1 0,0 1 0,0 0 1,0 0-1,0 0 0,0 0 0,0 0 0,0-1 0,1 1 1,-1 0-1,0 0 0,0 0 0,0 0 0,0 0 0,0 0 1,1 0-1,-1 0 0,0 0 0,0 0 0,0-1 0,0 1 0,1 0 1,-1 0-1,0 0 0,0 0 0,0 0 0,0 0 0,1 0 1,-1 0-1,0 0 0,0 0 0,0 1 0,0-1 0,1 0 1,-1 0-1,0 0 0,0 0 0,0 0 0,0 0 0,1 0 1,-1 0-1,0 0 0,0 1 0,0-1 0,0 0 0,0 0 0,0 0 1,0 0-1,1 0 0,-1 0 0,0 1 0,0-1 0,2 17 10,-6 22-104,-4-10-354,6-21-336,-1 1 0,1 0 0,1 0 0,0 0 0,0 0 0,1 11 0,0-20 637,0 1 0,0-1 0,0 0 0,0 1 0,0-1 0,0 1 0,0-1 0,0 0 0,0 1 0,1-1 0,-1 0 0,0 0 0,0 1 0,0-1-1,1 0 1,-1 1 0,0-1 0,0 0 0,1 0 0,-1 1 0,0-1 0,0 0 0,1 0 0,-1 0 0,0 0 0,1 1 0,-1-1 0,0 0 0,1 0 0,-1 0 0,0 0 0,1 0 0,-1 0 0,0 0 0,1 0 0,-1 0 0,1 0 0,-1 0 0,0 0 0,1 0 0,-1 0 0,0 0 0,1 0 0,-1 0 0,0-1-1,1 1 1,-1 0 0,0 0 0,1 0 0,-1 0 0,0-1 0,1 1 0,15-14-6025,0-11-3608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7.350"/>
    </inkml:context>
    <inkml:brush xml:id="br0">
      <inkml:brushProperty name="width" value="0.025" units="cm"/>
      <inkml:brushProperty name="height" value="0.025" units="cm"/>
    </inkml:brush>
  </inkml:definitions>
  <inkml:trace contextRef="#ctx0" brushRef="#br0">0 0 13036,'0'0'13256,"8"10"-12829,-2-1-284,0 1-1,-1 1 1,0-1 0,0 1 0,-1 0 0,-1 0 0,1 0 0,-2 0 0,0 1 0,0-1 0,-1 1-1,0 12 1,1 231 1667,-2-254-1794,0-1 0,0 1 1,-1-1-1,1 1 0,0-1 0,0 1 0,0-1 0,0 1 1,0-1-1,0 1 0,0-1 0,0 1 0,1-1 0,-1 1 0,0-1 1,0 1-1,0-1 0,0 0 0,1 1 0,-1-1 0,0 1 1,0-1-1,1 1 0,-1-1 0,0 0 0,1 1 0,-1-1 0,1 0 1,-1 1-1,0-1 0,1 0 0,-1 1 0,1-1 0,0 0 1,13-11 298,10-31 16,-16 7-396,-2-1-1,-1-1 1,0-58-1,-5 104 29,1 1-1,0 0 0,0-1 1,1 1-1,1 0 0,0-1 1,4 11-1,-6-18 51,0 1 0,0-1-1,0 0 1,0 0 0,0 0 0,0 0-1,0 0 1,1 0 0,-1 0 0,1-1-1,0 1 1,-1 0 0,1-1 0,0 1-1,0-1 1,0 0 0,0 0 0,0 1-1,0-2 1,0 1 0,1 0 0,-1 0 0,0 0-1,0-1 1,1 0 0,-1 1 0,0-1-1,1 0 1,-1 0 0,0 0 0,1 0-1,-1-1 1,0 1 0,1 0 0,-1-1-1,4-1 1,-2 0 62,0-1-1,-1 1 1,1-1-1,-1 0 1,1 0-1,-1 0 0,0 0 1,0-1-1,0 1 1,-1-1-1,1 1 1,1-6-1,1 0-38,0 0 0,-1-1 0,0 0 0,3-11 0,-6 12 23,-2 31-270,-2-1 1,-8 37-1,6-36 221,1 0-1,-1 34 0,5-50-7,-1 0 29,1 1 0,0 0 1,1 0-1,0 0 0,0-1 1,2 9-1,-3-14-31,1 0 0,-1 0 1,1 0-1,0 0 0,-1 0 0,1 0 0,0 0 1,0 0-1,-1 0 0,1-1 0,0 1 0,0 0 1,0 0-1,0-1 0,0 1 0,0-1 0,0 1 1,0-1-1,0 1 0,0-1 0,1 1 0,-1-1 1,0 0-1,0 0 0,0 0 0,0 0 0,1 0 1,-1 0-1,0 0 0,0 0 0,0 0 0,1 0 1,-1 0-1,0-1 0,0 1 0,0-1 0,0 1 1,0-1-1,0 1 0,0-1 0,0 0 1,0 1-1,2-2 0,0-1-374,1 1 0,-1-1 1,1 1-1,-1-1 0,0 0 0,0 0 1,0 0-1,-1-1 0,1 1 0,-1-1 1,3-3-1,-1-1-1650,-1 1 0,0-1-1,0 0 1,4-15 0,-2-13-7030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580"/>
    </inkml:context>
    <inkml:brush xml:id="br0">
      <inkml:brushProperty name="width" value="0.025" units="cm"/>
      <inkml:brushProperty name="height" value="0.025" units="cm"/>
    </inkml:brush>
  </inkml:definitions>
  <inkml:trace contextRef="#ctx0" brushRef="#br0">48 0 14798,'0'0'5216,"-6"11"-2590,-1 6-1712,1-1 0,1 1-1,0-1 1,1 2 0,-4 32 0,6-22-422,-2 81 309,4-99-716,1-1 0,0 1 1,0-1-1,1 0 0,0 0 0,1 0 1,-1 0-1,9 17 0,-10-26-46,-1 1 1,1 0-1,-1 0 0,1-1 0,-1 1 0,1 0 1,-1-1-1,1 1 0,-1 0 0,1-1 0,0 1 0,-1-1 1,1 1-1,0-1 0,0 1 0,-1-1 0,1 0 1,0 1-1,0-1 0,0 0 0,-1 0 0,1 1 1,0-1-1,0 0 0,0 0 0,0 0 0,0 0 0,-1 0 1,1 0-1,1 0 0,0-1 14,1 0 1,-1 0-1,0 0 1,0-1-1,0 1 1,0 0-1,0-1 1,0 0-1,0 1 1,2-4-1,33-47 210,-26 28-290,0-1 0,-1 1-1,7-32 1,-7 16-3852,-25 97-5020,7-39 3182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951"/>
    </inkml:context>
    <inkml:brush xml:id="br0">
      <inkml:brushProperty name="width" value="0.025" units="cm"/>
      <inkml:brushProperty name="height" value="0.025" units="cm"/>
    </inkml:brush>
  </inkml:definitions>
  <inkml:trace contextRef="#ctx0" brushRef="#br0">0 129 17457,'0'0'7463,"2"57"-5830,11-46-672,3-6-801,4-5-128,1 0-704,-1-12-898,-2-10-992,-4-9-1058,-3-7-640,-5-9 96,-4-4-993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6.294"/>
    </inkml:context>
    <inkml:brush xml:id="br0">
      <inkml:brushProperty name="width" value="0.025" units="cm"/>
      <inkml:brushProperty name="height" value="0.025" units="cm"/>
    </inkml:brush>
  </inkml:definitions>
  <inkml:trace contextRef="#ctx0" brushRef="#br0">62 1 8680,'0'0'12812,"-3"11"-11338,-5 21-766,2 0 0,1 1 0,1 0 0,2 0 0,1 0 0,2-1 0,6 43 0,3-42-624,-9-32-85,-1 0 1,0 0 0,0 0-1,1-1 1,-1 1 0,0 0 0,1 0-1,-1 0 1,1-1 0,-1 1-1,1 0 1,-1-1 0,1 1 0,0 0-1,-1-1 1,1 1 0,0-1-1,0 1 1,-1-1 0,1 1 0,0-1-1,0 1 1,0-1 0,-1 0-1,1 0 1,0 1 0,0-1 0,0 0-1,0 0 1,0 0 0,1 0-1,-1-2-74,1 0 0,-1-1 0,0 1-1,0-1 1,0 1 0,0-1-1,0 1 1,0-1 0,-1 0-1,0 1 1,1-1 0,-1 0 0,0 1-1,0-1 1,0 0 0,-1 1-1,0-5 1,1 0-203,1-4-19,-1 0 0,-1 0 0,0 0 0,0 0 0,-1 0 0,0 0 0,-1 0 0,0 1 0,-1-1 0,0 1-1,-1 0 1,0 0 0,-10-14 0,15 23 334,-1 0 0,1 0 0,-1 0 1,1 0-1,-1 0 0,1 1 0,-1-1 0,0 0 0,0 0 0,1 0 0,-1 1 0,0-1 0,0 0 0,0 1 0,1-1 0,-1 1 0,0-1 0,0 1 0,0 0 0,0-1 0,0 1 0,0 0 0,0-1 1,0 1-1,0 0 0,0 0 0,0 0 0,0 0 0,-2 0 0,2 1 22,0 1 0,0-1-1,0 0 1,0 1 0,0-1 0,1 0 0,-1 1-1,0-1 1,1 1 0,-1-1 0,1 1 0,0 0 0,-1-1-1,1 1 1,0-1 0,0 3 0,-1 8 149,1 0-1,1 0 1,0-1-1,2 15 1,-2-23-188,0 1 0,0-1 0,0 1 0,0-1 1,1 1-1,-1-1 0,1 0 0,0 0 0,0 1 0,0-1 0,0-1 0,1 1 0,-1 0 1,1-1-1,0 1 0,0-1 0,-1 0 0,2 0 0,-1 0 0,0 0 0,0 0 1,0-1-1,1 1 0,-1-1 0,1 0 0,-1 0 0,1 0 0,0-1 0,-1 1 0,1-1 1,0 0-1,-1 0 0,1 0 0,0-1 0,-1 1 0,1-1 0,-1 0 0,1 0 0,0 0 1,-1 0-1,0 0 0,1-1 0,-1 0 0,0 0 0,0 0 0,0 0 0,0 0 0,0-1 1,-1 1-1,1-1 0,-1 1 0,1-1 0,-1 0 0,0 0 0,3-6 0,-3 4-114,0 1 0,0 0-1,0-1 1,0 0 0,-1 1 0,0-1-1,0 0 1,0-8 0,-16 47-88,10-15 355,2 0 0,0 0 0,0 1 0,2 35 0,1-55-176,0 1 0,0-1-1,0 0 1,0 1 0,0-1 0,0 0 0,0 1-1,0-1 1,0 0 0,0 1 0,1-1 0,-1 0-1,0 1 1,0-1 0,0 0 0,0 0 0,1 1 0,-1-1-1,0 0 1,0 0 0,0 1 0,1-1 0,-1 0-1,0 0 1,1 0 0,-1 1 0,0-1 0,0 0-1,1 0 1,-1 0 0,0 0 0,1 0 0,-1 0 0,0 1-1,1-1 1,-1 0 0,0 0 0,1 0 0,-1 0-1,0 0 1,1 0 0,-1 0 0,1-1 0,-1 1-1,0 0 1,0 0 0,1 0 0,-1 0 0,0 0 0,1 0-1,0-1 1,15-12-1529,-13 7 282,-1 0 0,0 0 0,0 0-1,0 0 1,-1-1 0,0 1 0,0 0-1,0-1 1,-1-8 0,0-21-8914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6.668"/>
    </inkml:context>
    <inkml:brush xml:id="br0">
      <inkml:brushProperty name="width" value="0.025" units="cm"/>
      <inkml:brushProperty name="height" value="0.025" units="cm"/>
    </inkml:brush>
  </inkml:definitions>
  <inkml:trace contextRef="#ctx0" brushRef="#br0">3 1 13613,'0'0'11467,"-3"50"-11083,13-29-320,1 2-96,1-5-1858,0-1-2466,2-6-2819</inkml:trace>
  <inkml:trace contextRef="#ctx0" brushRef="#br0" timeOffset="1">102 168 15951,'0'0'3000,"-5"9"-165,-1 3-1887,0 0-1,2 0 1,-1 0-1,1 0 1,1 1-1,0-1 1,-2 26-1,5-37-929,1-1 0,-1 1-1,0-1 1,0 1-1,0-1 1,1 1-1,-1-1 1,0 0-1,0 1 1,1-1-1,-1 1 1,0-1-1,1 0 1,-1 1-1,1-1 1,-1 0 0,0 1-1,1-1 1,-1 0-1,1 0 1,-1 0-1,1 1 1,-1-1-1,1 0 1,-1 0-1,1 0 1,-1 0-1,1 0 1,-1 0-1,1 0 1,-1 0-1,1 0 1,-1 0 0,0 0-1,1 0 1,-1 0-1,1 0 1,-1 0-1,1-1 1,-1 1-1,1 0 1,-1 0-1,1 0 1,-1-1-1,0 1 1,1-1 0,24-12 140,2-14-54,-22 21-236,-1 0 1,1 1-1,1 0 1,-1 0-1,1 1 1,7-5-1,-13 9 121,1 0 0,-1 0 0,1 1 0,-1-1 0,0 0 0,1 0 0,-1 1 0,0-1 0,0 0 0,1 1 0,-1-1 0,0 0 0,0 1 0,1-1 0,-1 0 0,0 1 0,0-1 0,0 1 0,0-1 0,1 1 0,-1-1 0,0 0 0,0 1 0,0-1 0,0 1 0,0-1 0,0 1 0,0-1 0,0 0-1,0 1 1,0-1 0,-1 1 0,1-1 0,0 0 0,0 1 0,0 0 0,-2 20 152,-4 2 117,4-17-202,0-1 0,1 1 0,0-1 0,0 1 0,0 0 1,1 0-1,0-1 0,0 1 0,0 0 0,2 9 1,-1-14-45,0 0 1,0-1 0,0 1 0,0 0 0,0-1 0,0 1 0,0-1 0,0 1 0,0-1 0,0 0 0,0 1 0,0-1 0,0 0 0,1 0 0,-1 1 0,0-1 0,0 0 0,0 0 0,1-1 0,-1 1 0,0 0-1,2-1 1,29-5 69,14-8-1672,-16 4-6267,-29 9 7209,6-1-7477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7.400"/>
    </inkml:context>
    <inkml:brush xml:id="br0">
      <inkml:brushProperty name="width" value="0.025" units="cm"/>
      <inkml:brushProperty name="height" value="0.025" units="cm"/>
    </inkml:brush>
  </inkml:definitions>
  <inkml:trace contextRef="#ctx0" brushRef="#br0">16 227 11435,'0'0'14339,"4"-9"-12994,0 3-1206,-1 0 0,1 0 0,0 1 0,0-1 1,1 1-1,-1 0 0,1 0 0,0 1 0,1-1 0,-1 1 0,1 0 0,0 1 0,0-1 1,0 1-1,0 0 0,13-3 0,12-4-54,52-9 1,-9 2-1186,-196 49 550,77-13 755,30-12-7,0-1 0,-1 0 0,0-1 0,0 0 0,0-2 0,-24 4 0,39-7-197,1-1-1,0 1 1,0 0-1,0 0 1,-1 0-1,1 0 1,0 0-1,0 0 1,0 0-1,0 0 1,-1-1-1,1 1 1,0 0-1,0 0 1,0 0 0,0 0-1,0 0 1,-1-1-1,1 1 1,0 0-1,0 0 1,0 0-1,0-1 1,0 1-1,0 0 1,0 0-1,0 0 1,0-1 0,0 1-1,0 0 1,0 0-1,0 0 1,0-1-1,0 1 1,0 0-1,0 0 1,0 0-1,0-1 1,0 1-1,0 0 1,0 0-1,0 0 1,0-1 0,1 1-1,-1 0 1,0 0-1,0 0 1,0 0-1,0-1 1,0 1-1,1 0 1,-1 0-1,0 0 1,0 0-1,0 0 1,0 0-1,1-1 1,9-11-27,10-3-155,0 0 0,1 1 0,1 1 0,24-10 0,-24 12-506,0-1 1,0-1-1,39-31 1,-86 46 745,-6 12 333,1 2 0,0 1 0,-31 24 0,22-15-209,26-14 669,5-5-3582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0.213"/>
    </inkml:context>
    <inkml:brush xml:id="br0">
      <inkml:brushProperty name="width" value="0.025" units="cm"/>
      <inkml:brushProperty name="height" value="0.025" units="cm"/>
    </inkml:brush>
  </inkml:definitions>
  <inkml:trace contextRef="#ctx0" brushRef="#br0">26 40 14574,'-1'9'9158,"0"14"-6680,-8 102-960,4-99-957,3-15-277,-1 1 0,1 0 0,1-1 0,0 1 0,1 0 0,0 0 0,1 0 0,3 16 0,-4-28-269,1 1-1,-1 0 1,1 0 0,0 0-1,0-1 1,-1 1 0,1 0-1,0-1 1,0 1 0,0 0-1,0-1 1,0 1 0,0-1-1,0 0 1,0 1 0,0-1-1,0 0 1,0 1-1,0-1 1,0 0 0,0 0-1,0 0 1,0 0 0,0 0-1,0 0 1,0 0 0,0-1-1,0 1 1,0 0 0,1-1-1,-1 1 1,-1 0 0,1-1-1,0 1 1,0-1 0,0 1-1,0-1 1,1-1-1,37-24 317,-21 5-257,-1-1-1,0-1 0,-2-1 0,-1 0 1,-1-1-1,-1 0 0,-1-1 1,-1 0-1,-1-1 0,9-52 0,-22 117-53,-13 48 0,10-59 15,2 0-1,1 0 1,1 0 0,0 54 0,4-77-79,-1-1 0,1 0 0,0 0 1,0 0-1,0 0 0,0 0 0,0 0 0,0 0 0,1 0 1,0-1-1,-1 1 0,1 0 0,0-1 0,1 1 0,-1-1 1,0 0-1,0 0 0,1 0 0,0 0 0,-1 0 0,1 0 1,0-1-1,0 0 0,0 1 0,3 0 0,-3-1-119,0 0-1,0-1 0,0 1 1,-1-1-1,1 1 0,0-1 1,0 0-1,0 0 0,0-1 0,0 1 1,0-1-1,0 1 0,-1-1 1,1 0-1,0 0 0,0 0 1,-1 0-1,1 0 0,-1-1 1,1 1-1,-1-1 0,1 0 1,-1 0-1,0 0 0,0 0 1,0 0-1,3-4 0,11-21-8623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1.133"/>
    </inkml:context>
    <inkml:brush xml:id="br0">
      <inkml:brushProperty name="width" value="0.025" units="cm"/>
      <inkml:brushProperty name="height" value="0.025" units="cm"/>
    </inkml:brush>
  </inkml:definitions>
  <inkml:trace contextRef="#ctx0" brushRef="#br0">21 328 11082,'-9'19'3632,"-3"14"6365,16-36-6142,15-12-2574,35-50-195,54-83 0,0-1-338,-112 194-748,-2-23 0,-6 21 0,2 2 0,1-1 0,-4 84 0,13-128-59,0 1 0,0-1 1,0 1-1,0-1 0,0 1 0,0-1 1,0 1-1,0-1 0,0 1 0,0-1 1,1 0-1,-1 1 0,0-1 0,0 1 0,1-1 1,-1 1-1,0-1 0,1 0 0,-1 1 1,0-1-1,1 1 0,-1-1 0,0 0 1,1 0-1,-1 1 0,1-1 0,-1 0 0,1 0 1,-1 1-1,1-1 0,-1 0 0,1 0 1,-1 0-1,1 0 0,-1 0 0,1 0 1,-1 0-1,1 0 0,-1 0 0,1 0 0,-1 0 1,1 0-1,-1 0 0,1 0 0,-1 0 1,1 0-1,-1-1 0,0 1 0,1 0 1,-1 0-1,1-1 0,-1 1 0,1 0 0,0-1 1,1 0-687,1-1 1,-1 1-1,1-1 1,-1 1-1,0-1 1,0 0 0,0 0-1,0 0 1,3-4-1,8-21-9558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3.278"/>
    </inkml:context>
    <inkml:brush xml:id="br0">
      <inkml:brushProperty name="width" value="0.025" units="cm"/>
      <inkml:brushProperty name="height" value="0.025" units="cm"/>
    </inkml:brush>
  </inkml:definitions>
  <inkml:trace contextRef="#ctx0" brushRef="#br0">63 402 4420,'0'1'369,"-12"50"9662,-2-29-3718,13-22-6091,1 0 1,-1 1 0,0-1 0,1 0-1,-1 1 1,0-1 0,1 0-1,-1 0 1,0 0 0,1 0 0,-1 0-1,0 0 1,1 0 0,-1 0 0,0 0-1,0 0 1,1 0 0,-1 0-1,0 0 1,1 0 0,-1-1 0,0 1-1,1 0 1,-1-1 0,0 1 0,1 0-1,-1-1 1,1 1 0,-1-1-1,0 0 1,-1-3-66,-1 0 0,1 0 0,0-1 0,1 1 0,-1-1 0,1 1 0,0-1 0,0 0 0,1 1-1,-1-1 1,1 0 0,0 0 0,0 1 0,2-8 0,-2 0-7,1-10-79,1 0-1,1-1 1,1 2 0,1-1 0,0 0-1,2 1 1,13-29 0,-13 35-71,0 0 0,1 1 0,0 0 0,1 1 0,1 0 0,0 0 0,1 1 0,0 0 0,1 1 0,24-19 0,-31 28-8,-1-1 0,1 0-1,0 1 1,0 0 0,-1 0 0,1 1 0,1-1 0,-1 1 0,0 0 0,0 1 0,0-1 0,1 1 0,-1 0-1,0 0 1,6 1 0,-9 0 1,1-1 0,-1 1-1,0 0 1,1 0-1,-1 0 1,0 0 0,0 0-1,0 1 1,0-1-1,0 1 1,0 0 0,0-1-1,0 1 1,0 0-1,-1 0 1,1 0 0,-1 0-1,0 0 1,1 0-1,-1 0 1,0 1 0,0-1-1,0 0 1,-1 1-1,1-1 1,-1 1 0,1-1-1,-1 1 1,0-1-1,0 1 1,0-1 0,0 3-1,-1 2 59,1-1-1,-1 1 1,-1-1 0,1 1-1,-1-1 1,0 0 0,-1 0-1,0 0 1,0 0 0,0 0-1,0-1 1,-1 1-1,0-1 1,0 0 0,-1 0-1,1-1 1,-1 1 0,0-1-1,-5 4 1,3-3 9,1-1 0,0 0 0,-1 0 0,0-1 0,0 1 0,0-1 0,0-1 0,-1 0 1,1 0-1,-1 0 0,1-1 0,-1 0 0,0 0 0,1-1 0,-1 0 0,-8-1 0,15 1-79,1 0 0,-1 0-1,0 0 1,1 0 0,-1 0 0,1 0 0,-1 0 0,1 0-1,-1 0 1,1 0 0,-1 0 0,1 0 0,-1 0-1,1-1 1,-1 1 0,1 0 0,-1 0 0,1 0 0,-1-1-1,1 1 1,-1 0 0,1-1 0,0 1 0,-1 0-1,1-1 1,0 1 0,-1-1 0,1 1 0,0-1 0,-1 1-1,1-1 1,0 1 0,0 0 0,0-1 0,-1 1-1,1-1 1,0 0 0,0 1 0,0-1 0,0 1 0,0-1-1,0 1 1,0-1 0,0 1 0,0-1 0,0 1-1,0-1 1,0 1 0,1-1 0,-1 0 0,1 0-192,0-1-1,0 1 1,0-1 0,1 1 0,-1 0 0,0 0 0,1 0 0,-1 0-1,0 0 1,1 0 0,0 0 0,-1 0 0,4 0 0,16-7-4845,1 2-1521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4.814"/>
    </inkml:context>
    <inkml:brush xml:id="br0">
      <inkml:brushProperty name="width" value="0.025" units="cm"/>
      <inkml:brushProperty name="height" value="0.025" units="cm"/>
    </inkml:brush>
  </inkml:definitions>
  <inkml:trace contextRef="#ctx0" brushRef="#br0">131 72 11499,'0'0'13106,"-9"-5"-12492,7 4-595,1 0 1,-1 0-1,0-1 0,1 1 1,-1 0-1,0 0 0,0 0 1,0 1-1,0-1 0,0 0 0,0 1 1,0-1-1,0 1 0,0 0 1,0-1-1,0 1 0,0 0 1,0 0-1,0 1 0,0-1 1,0 0-1,0 1 0,0-1 0,0 1 1,0 0-1,0-1 0,0 1 1,0 0-1,0 0 0,0 0 1,1 1-1,-1-1 0,0 0 1,1 1-1,-1-1 0,1 1 0,0-1 1,-1 1-1,1 0 0,0-1 1,-1 4-1,-4 4 247,0 0-1,1 0 1,0 0-1,1 1 1,0 0-1,0 0 1,1 0 0,1 0-1,-1 0 1,2 1-1,-2 19 1,3-29-251,0 0 1,0 0-1,0 0 0,0 0 1,0 0-1,0 0 1,0 0-1,1 0 0,-1 0 1,0 0-1,1 0 0,-1 0 1,0 0-1,1 0 1,-1-1-1,1 1 0,-1 0 1,1 0-1,-1 0 1,1-1-1,0 1 0,0 0 1,-1-1-1,1 1 0,0 0 1,0-1-1,-1 1 1,1-1-1,2 1 0,-1-1 5,0 1 0,1-1 0,-1 0 0,1 0 1,-1 0-1,1 0 0,-1 0 0,1-1 0,-1 1 0,0-1 0,5-1 0,2-2 37,0 0 1,0 0-1,-1-1 0,1 0 1,9-8-1,2-4 39,-1-2-1,30-34 1,-44 46-37,0 0 0,0 0 0,0 0-1,-1 0 1,0-1 0,-1 1 0,0-1 0,0 0 0,0 0-1,-1 0 1,-1-1 0,2-14 0,-3 23-50,0 0 1,0 0-1,0 0 0,0-1 1,-1 1-1,1 0 0,0 0 1,0 0-1,0-1 0,-1 1 1,1 0-1,0 0 0,0 0 1,0 0-1,-1 0 0,1 0 0,0 0 1,0-1-1,-1 1 0,1 0 1,0 0-1,0 0 0,-1 0 1,1 0-1,0 0 0,-1 0 1,1 0-1,0 0 0,0 0 1,-1 0-1,1 1 0,0-1 1,0 0-1,-1 0 0,1 0 1,0 0-1,0 0 0,0 0 1,-1 1-1,1-1 0,0 0 1,0 0-1,0 0 0,-1 0 1,1 1-1,0-1 0,0 0 1,0 0-1,0 1 0,0-1 0,-1 0 1,1 0-1,0 1 0,0-1 1,0 0-1,-12 13 24,7-4-29,0 1 0,1 0 0,0 0 0,1 1 0,0-1 0,1 1 0,0-1 0,1 1 0,0 0 0,1 0 0,0 13 0,0-22-81,1 0 0,-1 0 1,0 0-1,1 0 0,-1 0 0,1-1 0,-1 1 0,1 0 0,0 0 1,0-1-1,0 1 0,0 0 0,0-1 0,0 1 0,0-1 0,1 1 0,1 1 1,21 6-4990,-4-8-2370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5.542"/>
    </inkml:context>
    <inkml:brush xml:id="br0">
      <inkml:brushProperty name="width" value="0.025" units="cm"/>
      <inkml:brushProperty name="height" value="0.025" units="cm"/>
    </inkml:brush>
  </inkml:definitions>
  <inkml:trace contextRef="#ctx0" brushRef="#br0">44 1 17905,'0'0'8515,"-4"10"-7618,-6 23-642,2 0 0,1 0 1,1 0-1,2 1 0,0 60 1,13-75-988,-3-15-2217,-4-14-5109,-2-7 813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7.759"/>
    </inkml:context>
    <inkml:brush xml:id="br0">
      <inkml:brushProperty name="width" value="0.025" units="cm"/>
      <inkml:brushProperty name="height" value="0.025" units="cm"/>
    </inkml:brush>
  </inkml:definitions>
  <inkml:trace contextRef="#ctx0" brushRef="#br0">0 41 17136,'0'0'9668,"9"-7"-8921,-3 3-679,-1 0-1,1 0 0,0 1 0,0 0 0,0 0 0,1 1 0,-1-1 0,1 1 0,-1 1 1,1-1-1,0 1 0,-1 0 0,1 1 0,0 0 0,0 0 0,0 0 0,-1 1 0,1 0 1,0 0-1,12 4 0,-12-2-179,-1-1 1,1 1 0,-1 0-1,0 0 1,0 0 0,0 1-1,0 0 1,0 1 0,-1-1-1,0 1 1,0 0 0,6 8-1,-9-10-43,0-1 0,-1 1-1,0 0 1,1 0 0,-1 0-1,0 0 1,0 0 0,-1 1-1,1-1 1,-1 0-1,1 0 1,-1 0 0,0 1-1,0-1 1,0 0 0,-1 0-1,1 0 1,-1 1 0,0-1-1,0 0 1,0 0 0,0 0-1,0 0 1,-1 0 0,0 0-1,1-1 1,-1 1 0,-3 3-1,-5 6-742,8-9 529,-1 0 0,1 0 0,-1 0 0,1 0 0,0 0 0,0 1 0,1-1 0,-1 0 0,1 1 0,-1 0 0,1-1 1,0 1-1,0 0 0,0 5 0,5-10 5642,13 11-4103,-15-6-981,0 0 0,0 0 1,0 0-1,0 0 0,-1 0 0,1 1 0,-1-1 0,0 0 1,-1 1-1,1-1 0,-1 6 0,-2 55 2482,-1-36-939,4-29-1690,-1 1-1,0-1 1,0 1-1,1 0 1,-1-1-1,0 1 1,1-1 0,-1 1-1,0-1 1,1 1-1,-1-1 1,1 1-1,-1-1 1,1 1-1,-1-1 1,1 0 0,-1 1-1,1-1 1,-1 0-1,1 1 1,0-1-1,-1 0 1,1 0-1,0 0 1,-1 1 0,1-1-1,0 0 1,-1 0-1,1 0 1,-1 0-1,1 0 1,0 0-1,-1 0 1,1-1 0,0 1-1,-1 0 1,1 0-1,0 0 1,-1-1-1,1 1 1,-1 0-1,1 0 1,0-1 0,32-11 734,42-25-2020,-68 29-2764,-9 3-2345,-9 2-726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5.898"/>
    </inkml:context>
    <inkml:brush xml:id="br0">
      <inkml:brushProperty name="width" value="0.025" units="cm"/>
      <inkml:brushProperty name="height" value="0.025" units="cm"/>
    </inkml:brush>
  </inkml:definitions>
  <inkml:trace contextRef="#ctx0" brushRef="#br0">1 38 12460,'0'0'14542,"82"0"-13582,-39 0-607,3 0-225,0-4-192,1-1-1858,-7-1-2050,-5-5-1377,-11-1-6502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225"/>
    </inkml:context>
    <inkml:brush xml:id="br0">
      <inkml:brushProperty name="width" value="0.025" units="cm"/>
      <inkml:brushProperty name="height" value="0.025" units="cm"/>
    </inkml:brush>
  </inkml:definitions>
  <inkml:trace contextRef="#ctx0" brushRef="#br0">129 0 18514,'0'0'7318,"-9"14"-5759,-4 7-850,1 1 0,-14 37-1,21-49-565,2 0 0,-1 1 0,2 0 0,-1 0 0,1 0 0,1 0 0,0 0 0,0 0 0,3 22 0,-1-32-139,-1 0 0,1 0 1,-1 0-1,1 0 1,0 0-1,0 0 0,0 0 1,-1 0-1,1 0 1,0 0-1,0 0 1,0-1-1,1 1 0,-1 0 1,0-1-1,0 1 1,0-1-1,0 1 0,0-1 1,1 1-1,-1-1 1,0 0-1,0 0 0,1 0 1,-1 0-1,0 0 1,1 0-1,-1 0 1,0 0-1,2 0 0,41-7 164,-12-5-88,-25 9-115,1-1 1,0 2-1,0-1 0,0 1 1,0 0-1,1 1 0,-1 0 0,0 0 1,16 1-1,-23 1 33,1-1 0,-1 1 0,0 0-1,1 0 1,-1 0 0,0 0 0,0 0 0,0 1 0,0-1-1,0 0 1,0 0 0,0 1 0,0-1 0,0 0 0,-1 1 0,1-1-1,-1 1 1,1-1 0,-1 1 0,1-1 0,-1 1 0,0 0-1,0-1 1,0 1 0,0-1 0,0 1 0,0-1 0,-1 4 0,1 0 75,0 0 0,0 0 0,-1 0 0,0 0 1,0 0-1,0 0 0,-4 9 0,2-9-39,-1-1 1,1 0-1,-1-1 0,0 1 0,0-1 0,0 1 0,0-1 1,0 0-1,-1-1 0,0 1 0,1-1 0,-1 0 1,0 0-1,0 0 0,0-1 0,0 0 0,-10 2 1,-9 0 173,0-2 0,-36-1 0,44 0-188,-15-3 24,30 3-52,0 0 0,0 0 0,0-1 1,0 1-1,0 0 0,0 0 0,1-1 0,-1 1 0,0 0 0,0-1 1,0 1-1,0-1 0,0 1 0,1-1 0,-1 1 0,0-1 0,1 0 0,-1 1 1,0-1-1,1 0 0,-1 0 0,1 1 0,-1-1 0,1 0 0,-1 0 1,1 0-1,-1-1 0,49-6-7856,-18 3 2264,2-3-3117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585"/>
    </inkml:context>
    <inkml:brush xml:id="br0">
      <inkml:brushProperty name="width" value="0.025" units="cm"/>
      <inkml:brushProperty name="height" value="0.025" units="cm"/>
    </inkml:brush>
  </inkml:definitions>
  <inkml:trace contextRef="#ctx0" brushRef="#br0">75 44 8776,'0'0'12300,"-8"2"-9540,4-2-2563,1 1 1,0 0-1,0 0 1,0 0-1,0 0 1,0 1 0,0-1-1,0 1 1,0 0-1,1 0 1,-1 0-1,0 0 1,1 0-1,0 0 1,-1 1-1,1-1 1,0 1-1,0 0 1,1-1-1,-1 1 1,1 0-1,-1 0 1,1 0-1,0 0 1,0 0-1,0 1 1,0-1-1,1 0 1,-1 0-1,1 6 1,-1-4-72,0-1 0,1 0 0,-1 0-1,1 1 1,0-1 0,0 0 0,1 0 0,-1 1 0,1-1 0,0 0 0,0 0-1,2 5 1,-2-8-85,1 1-1,-1-1 0,0 0 1,1 1-1,-1-1 1,1 0-1,-1 0 0,1 0 1,0 0-1,0 0 1,-1 0-1,1 0 0,0-1 1,0 1-1,0-1 1,0 1-1,0-1 1,0 0-1,0 0 0,-1 0 1,1 0-1,0 0 1,0 0-1,0 0 0,0-1 1,0 1-1,0-1 1,3-1-1,3 0-40,1-1 0,-1 0 0,-1-1 0,1 0 0,0 0 0,-1-1 0,0 1 0,0-2 0,0 1 0,-1-1 0,0 0 0,0 0 0,9-12 0,1-5 0,-1 0 0,24-49 0,-43 119 0,-4-18 0,3-16 0,0 0 0,2 1 0,-1-1 0,2 0 0,0 1 0,0 0 0,2 0 0,-1-1 0,4 24 0,-3-35-132,1-1 0,0 1 0,-1-1 0,1 1 0,0-1 1,0 1-1,0-1 0,1 1 0,-1-1 0,0 0 0,0 0 0,1 0 0,-1 0 0,0 0 0,1 0 0,-1 0 0,1 0 1,0 0-1,-1-1 0,1 1 0,0-1 0,-1 1 0,1-1 0,3 1 0,0 0-825,1-1 0,-1 1-1,1-1 1,-1 0 0,1-1-1,9-1 1,2-5-6821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913"/>
    </inkml:context>
    <inkml:brush xml:id="br0">
      <inkml:brushProperty name="width" value="0.025" units="cm"/>
      <inkml:brushProperty name="height" value="0.025" units="cm"/>
    </inkml:brush>
  </inkml:definitions>
  <inkml:trace contextRef="#ctx0" brushRef="#br0">63 60 17200,'0'0'6027,"8"-7"-3341,-6 5-2553,39-33 2542,-39 33-2522,0 1 1,0-1-1,0 1 0,0-1 1,0 1-1,1 0 0,-1 0 1,0 0-1,1 0 0,-1 1 1,1-1-1,-1 0 0,1 1 1,0 0-1,-1 0 0,1 0 1,-1 0-1,1 0 0,0 0 1,-1 1-1,5 0 0,-6 0-140,0 0-1,-1-1 0,1 1 0,-1 0 1,1 0-1,-1 0 0,1 0 0,-1-1 1,1 1-1,-1 0 0,0 0 0,1 0 1,-1 0-1,0 0 0,0 0 1,0 0-1,0 0 0,0 0 0,0 0 1,0 0-1,0 0 0,0 0 0,0 0 1,0 0-1,-1 0 0,1 0 0,0 0 1,-1-1-1,1 1 0,-1 0 0,0 1 1,-15 28 267,-54 50-280,41-47 0,-26 35 0,55-68 0,0 0 0,-1 0 0,1 1 0,0-1 0,0 0 0,-1 0 0,1 1 0,0-1 0,0 0 0,0 1 0,-1-1 0,1 0 0,0 0 0,0 1 0,0-1 0,0 0 0,0 1 0,0-1 0,0 0 0,0 1 0,0-1 0,0 0 0,0 1 0,0-1 0,0 0 0,0 1 0,0-1 0,0 1 0,0-1 0,0 0 0,0 0 0,0 1 0,1-1 0,-1 0 0,0 1 0,0-1 0,0 0 0,1 1 0,-1-1 0,0 0 0,0 0 0,0 0 0,1 1 0,-1-1 0,21 2 0,26-13 0,30-13-1870,43-15-7433,-89 27-3290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8.002"/>
    </inkml:context>
    <inkml:brush xml:id="br0">
      <inkml:brushProperty name="width" value="0.025" units="cm"/>
      <inkml:brushProperty name="height" value="0.025" units="cm"/>
    </inkml:brush>
  </inkml:definitions>
  <inkml:trace contextRef="#ctx0" brushRef="#br0">49 346 3972,'0'0'662,"-2"11"-246,-3 42 1376,3-23 1176,-1 0 1,-2 0 0,-10 37-1,5-48 912,5-26-252,3-35-327,2 35-3678,0-41 1079,2 0 0,3 0 0,15-76 0,-16 107-665,0 1-1,1 1 0,1-1 0,1 1 1,0-1-1,0 2 0,2-1 0,0 1 1,0 1-1,1 0 0,1 0 0,0 1 1,1 0-1,16-12 0,-20 19-37,-1 0-1,0 1 0,1 0 1,0 1-1,0 0 1,0 0-1,1 1 1,-1-1-1,12 0 1,-17 3-4,-1-1 1,0 1 0,0 0-1,0 0 1,1 0 0,-1 0 0,0 0-1,0 1 1,1-1 0,-1 1-1,0-1 1,0 1 0,0 0 0,0 0-1,0 0 1,0 0 0,0 0-1,0 0 1,0 1 0,-1-1 0,1 1-1,0-1 1,-1 1 0,0-1-1,1 1 1,-1 0 0,0 0 0,1 0-1,-1 0 1,0 0 0,-1 0 0,1 0-1,0 0 1,0 0 0,-1 0-1,0 1 1,1-1 0,-1 0 0,0 4-1,0 0 16,0 1 1,-1-1-1,1 1 0,-2-1 0,1 1 0,-1-1 0,0 0 0,0 0 1,0 0-1,-1 0 0,0 0 0,0 0 0,-1-1 0,1 0 0,-1 1 1,-1-1-1,1-1 0,0 1 0,-10 7 0,7-7 6,-1 1-1,0-1 1,0 0-1,0 0 1,0-1-1,-1 0 1,1-1-1,-1 0 1,0 0-1,0-1 1,-1 0-1,1-1 1,-13 1-1,41-14-2392,9-5-3587,1-1-2514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9.155"/>
    </inkml:context>
    <inkml:brush xml:id="br0">
      <inkml:brushProperty name="width" value="0.025" units="cm"/>
      <inkml:brushProperty name="height" value="0.025" units="cm"/>
    </inkml:brush>
  </inkml:definitions>
  <inkml:trace contextRef="#ctx0" brushRef="#br0">477 79 13421,'0'-3'531,"0"0"0,0 1-1,0-1 1,-1 0 0,1 0 0,-1 1 0,0-1 0,0 0 0,0 1 0,0-1 0,0 1 0,0-1 0,-1 1 0,1-1 0,-1 1 0,0 0-1,0 0 1,0 0 0,0 0 0,-4-3 0,1 2-160,0 0 1,0 0-1,-1 1 0,1 0 1,-1 0-1,1 0 0,-1 1 0,0-1 1,-9 0-1,-3 1-233,0 1 0,0 0 0,0 1-1,0 1 1,-32 8 0,47-9-122,-100 31 243,94-28-265,0 0 1,0 1-1,0-1 0,0 2 1,1-1-1,0 1 1,0 1-1,-11 12 0,17-18-4,1 0 0,0 0 0,0 0-1,0 0 1,0 1 0,1-1 0,-1 0-1,0 1 1,0-1 0,1 0-1,-1 1 1,1-1 0,-1 1 0,1-1-1,0 1 1,-1-1 0,1 1 0,0 0-1,0-1 1,0 1 0,1 1 0,-1-2-8,1 0 0,0 0 0,-1 0 0,1 0 0,0 0 0,0 0 0,0 0 0,0-1 0,0 1 0,0 0-1,0-1 1,0 1 0,0-1 0,1 1 0,-1-1 0,0 1 0,0-1 0,0 0 0,0 0 0,1 0 0,-1 1 0,0-1 0,0 0 0,1-1 0,1 1 0,-1 0-17,0 0-1,0 0 0,0 1 0,0-1 0,0 0 0,0 1 1,0 0-1,0-1 0,0 1 0,0 0 0,0 0 0,0 0 1,-1 0-1,1 0 0,0 1 0,-1-1 0,1 1 0,-1-1 0,4 4 1,-3-1 14,1 0 0,-1 1 1,0-1-1,0 1 0,0-1 0,0 1 1,-1 0-1,2 6 0,-1 6 13,0 1 0,-1-1-1,-1 0 1,-3 20 0,-1-9 7,-3 1 0,0-1 1,-2 0-1,0-1 1,-16 29-1,10-22 18,2 0 0,-14 57 1,22-70-27,2 0 0,0 1 0,1 0 0,2 0 0,2 31 0,-2-49 6,0 1 1,1 0 0,0-1-1,0 1 1,0-1 0,0 1 0,1-1-1,-1 1 1,1-1 0,1 0-1,-1 0 1,0 0 0,1 0-1,0 0 1,0 0 0,0-1-1,0 1 1,1-1 0,-1 0-1,1 0 1,0-1 0,0 1-1,0-1 1,0 1 0,0-1-1,1 0 1,-1-1 0,0 1-1,1-1 1,0 0 0,4 1-1,26 0 91,-1-1 0,0-2-1,0-1 1,37-7-1,33-12-2046,-5-5-5947,-51 12-1986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0.090"/>
    </inkml:context>
    <inkml:brush xml:id="br0">
      <inkml:brushProperty name="width" value="0.025" units="cm"/>
      <inkml:brushProperty name="height" value="0.025" units="cm"/>
    </inkml:brush>
  </inkml:definitions>
  <inkml:trace contextRef="#ctx0" brushRef="#br0">71 100 12332,'0'0'12267,"9"-9"-11989,-3 3-231,0 1 0,0 0 0,0 0 0,1 0 1,0 1-1,0 0 0,0 0 0,0 0 0,0 1 0,1 1 1,10-4-1,18-1 35,6-3-27,0 2-1,79-5 0,-120 14-55,0-1-1,0 0 1,0 1-1,0-1 1,0 1-1,0 0 0,0-1 1,0 1-1,0 0 1,0-1-1,-1 1 1,1 0-1,0 0 1,-1 0-1,1 0 0,0 0 1,-1 0-1,1 0 1,-1 0-1,1 0 1,-1 0-1,0 0 1,1 0-1,-1 0 0,0 0 1,0 0-1,0 0 1,0 0-1,0 1 1,0-1-1,0 0 1,0 0-1,0 0 0,0 0 1,-1 2-1,-8 48 59,9-49-52,-14 59 32,3 1 0,3 0 1,-1 82-1,8-94-35,3 0 0,2 0 1,2 0-1,16 63 0,-16-91 57,28 120-42,-30-123 414,-2 0 1,0 1-1,-1 0 0,-2-1 0,-2 26 1,2-40-381,1 0 1,-1-1 0,-1 0 0,1 1 0,-1-1-1,0 0 1,0 1 0,0-1 0,0 0-1,-1-1 1,1 1 0,-1 0 0,0-1-1,0 1 1,-1-1 0,-4 4 0,2-3 91,-1 0 1,1 0 0,-1-1-1,1 0 1,-1 0 0,0-1 0,0 0-1,0 0 1,-12 1 0,1-2 97,0 0 1,0-1-1,0-1 1,1-1-1,-1 0 1,0-1-1,-28-9 1,-119-55-242,194 64-6748,-4-4-149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0.760"/>
    </inkml:context>
    <inkml:brush xml:id="br0">
      <inkml:brushProperty name="width" value="0.025" units="cm"/>
      <inkml:brushProperty name="height" value="0.025" units="cm"/>
    </inkml:brush>
  </inkml:definitions>
  <inkml:trace contextRef="#ctx0" brushRef="#br0">15 1 17392,'0'0'10154,"3"11"-9134,-1 6-801,1 0 1,-2 0-1,-1 0 1,0 0-1,-1 0 1,0 0-1,-5 18 1,3-20-42,-1-1-92,1 0 0,1 0-1,0 0 1,1 0 0,0 0 0,1 0-1,1 0 1,0 0 0,4 16 0,-4-28-100,0 0 1,1 0-1,-1 0 1,0 1 0,1-2-1,0 1 1,-1 0-1,1 0 1,0 0 0,0-1-1,0 1 1,0-1-1,0 0 1,1 1 0,-1-1-1,0 0 1,5 1 0,18 4-2442,-2-4-4656,-19-2 1095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1.135"/>
    </inkml:context>
    <inkml:brush xml:id="br0">
      <inkml:brushProperty name="width" value="0.025" units="cm"/>
      <inkml:brushProperty name="height" value="0.025" units="cm"/>
    </inkml:brush>
  </inkml:definitions>
  <inkml:trace contextRef="#ctx0" brushRef="#br0">0 156 17072,'0'0'6470,"84"-25"-4772,-28 6-129,10-3-576,2 0-448,4-1-321,-6 5-192,-7 4-32,-11 5-609,-16 5-1248,-11 4-449,-10 0-1346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1.603"/>
    </inkml:context>
    <inkml:brush xml:id="br0">
      <inkml:brushProperty name="width" value="0.025" units="cm"/>
      <inkml:brushProperty name="height" value="0.025" units="cm"/>
    </inkml:brush>
  </inkml:definitions>
  <inkml:trace contextRef="#ctx0" brushRef="#br0">85 279 5061,'0'0'5562,"-3"11"-2919,-18 78 1116,-10 43 6794,31-131-10477,0-1 1,0 0-1,0 0 0,0 1 1,0-1-1,0 0 0,0 0 1,0 1-1,0-1 0,0 0 1,0 0-1,0 1 0,0-1 1,0 0-1,-1 1 0,1-1 1,0 0-1,0 0 0,0 0 1,0 1-1,0-1 0,-1 0 1,1 0-1,0 1 0,0-1 1,0 0-1,0 0 0,-1 0 1,1 0-1,0 1 0,0-1 1,-1 0-1,1 0 0,0 0 1,0 0-1,-1 0 0,1 0 1,0 0-1,0 0 0,-1 0 1,1 0-1,0 0 0,0 0 1,-1 0-1,1 0 0,0 0 1,-1 0-1,-6-15 1093,-1-26-850,4 11-313,2 0 1,1-1 0,2 1-1,1 0 1,1 0 0,10-42-1,-11 60-6,1 1-1,1-1 1,0 1-1,0 0 1,1 1 0,1-1-1,0 1 1,0 0-1,1 0 1,0 1-1,0-1 1,1 2-1,1-1 1,-1 1-1,2 1 1,-1-1-1,1 2 1,0-1-1,12-5 1,-12 8 0,0 1 0,1 0 0,-1 1 0,1 0 0,-1 0 0,1 1 0,0 0 0,0 1 0,0 1 0,-1 0 0,1 0 0,0 1 0,12 3 0,-19-4 0,1 0 0,-1 1 0,0-1 0,0 1 0,0 0 0,0 0 0,0 0 0,0 1 0,0-1 0,0 1 0,-1 0 0,0 0 0,1 0 0,-1 1 0,0-1 0,-1 1 0,1-1 0,-1 1 0,1 0 0,-1 0 0,0 0 0,-1 0 0,1 1 0,-1-1 0,0 0 0,0 1 0,0-1 0,0 1 0,-1-1 0,0 1 0,0-1 0,-1 10 0,0-10 0,0 0 0,0-1 0,-1 1 0,0 0 0,0 0 0,0-1 0,0 1 0,0-1 0,-1 0 0,0 0 0,1 0 0,-1 0 0,0 0 0,0 0 0,-1-1 0,1 0 0,-1 1 0,1-1 0,-1 0 0,0-1 0,1 1 0,-1-1 0,-7 2 0,-3 1 0,1 0 0,-1-1 0,0-1 0,0-1 0,-24 1 0,37-2-108,-1 0 0,0 0 0,1 0-1,-1 0 1,0 0 0,1-1 0,-1 1 0,0 0 0,1-1-1,-1 1 1,1-1 0,-1 1 0,0-1 0,1 0 0,0 0-1,-1 0 1,1 0 0,-1 0 0,1 0 0,0 0 0,0 0-1,0-1 1,0 1 0,0 0 0,0-1 0,0 1 0,0-1-1,0 1 1,1-1 0,-1 1 0,0-1 0,1 1 0,-1-1 0,1 0-1,0 1 1,0-1 0,0 0 0,-1 1 0,2-1 0,-1 0-1,0 1 1,0-1 0,0 0 0,1 1 0,0-4 0,5-17-7345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8.118"/>
    </inkml:context>
    <inkml:brush xml:id="br0">
      <inkml:brushProperty name="width" value="0.025" units="cm"/>
      <inkml:brushProperty name="height" value="0.025" units="cm"/>
    </inkml:brush>
  </inkml:definitions>
  <inkml:trace contextRef="#ctx0" brushRef="#br0">1 46 13229,'0'0'14509,"77"-19"-14861,-42 14-2243,-2-3-1440,-3-5-2660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6.452"/>
    </inkml:context>
    <inkml:brush xml:id="br0">
      <inkml:brushProperty name="width" value="0.025" units="cm"/>
      <inkml:brushProperty name="height" value="0.025" units="cm"/>
    </inkml:brush>
  </inkml:definitions>
  <inkml:trace contextRef="#ctx0" brushRef="#br0">9 0 10474,'-1'54'8924,"-1"2"-4048,-2-16-4286,3 0 0,1 0 0,2 0-1,1-1 1,11 47 0,-14-85-551,0 0 1,0 0-1,1 0 0,-1 0 1,0 0-1,1 0 0,-1 0 1,1 0-1,-1 0 0,1 0 1,0 0-1,-1 0 0,1 0 1,0 0-1,0 0 0,-1 0 1,1 0-1,0-1 0,0 1 1,0 0-1,0-1 0,0 1 1,0-1-1,0 1 0,0-1 1,2 1-1,-2-1 9,1 0 0,0-1 0,0 1 0,-1 0-1,1-1 1,0 1 0,-1-1 0,1 1 0,0-1 0,-1 0 0,1 0 0,-1 0 0,1 0-1,-1 0 1,2-1 0,7-8 145,0 0 0,0 0 0,10-17 0,-16 22-156,27-37 43,-1-2 0,-3 0 0,-1-2 0,35-89 1,-56 125-8,-2 11-20,-1 25 9,-4 41 0,-6 7-12,3-24-35,1 0 1,4 52 0,0-101-16,0 0 0,-1 0 1,1 0-1,0 1 0,0-1 1,0 0-1,0 0 0,1 0 1,-1 0-1,0 1 0,0-1 1,1 0-1,-1 0 0,1 0 1,-1 0-1,1 0 0,-1 0 1,1 0-1,0 0 0,-1 0 1,1 0-1,0 0 0,0 0 1,0-1-1,0 1 0,0 0 1,0-1-1,0 1 0,0 0 1,0-1-1,0 1 1,0-1-1,0 1 0,0-1 1,0 0-1,0 0 0,1 1 1,-1-1-1,0 0 0,0 0 1,0 0-1,0 0 0,1 0 1,-1-1-1,0 1 0,0 0 1,0 0-1,0-1 0,0 1 1,1-1-1,-1 1 0,0-1 1,0 1-1,2-2 0,5-3 23,0 0 0,-1 0-1,1-1 1,-1 0 0,11-11-1,24-34 332,-3-2 0,-2-2-1,58-115 1,-79 150-1488,-10 21-191,-3 12-423,-4-8-3852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6.874"/>
    </inkml:context>
    <inkml:brush xml:id="br0">
      <inkml:brushProperty name="width" value="0.025" units="cm"/>
      <inkml:brushProperty name="height" value="0.025" units="cm"/>
    </inkml:brush>
  </inkml:definitions>
  <inkml:trace contextRef="#ctx0" brushRef="#br0">1 53 13933,'0'0'11921,"14"0"-9802,25 1-1099,1-2-1,0-2 1,50-10 0,-72 9-1051,22-6-320,0 2-1,0 1 1,54-1 0,-93 8 258,-1 0 0,0 0 0,1 0 1,-1 0-1,0 0 0,1 0 0,-1 0 1,0 0-1,1 0 0,-1 0 0,0 0 1,0 0-1,1 0 0,-1 1 0,0-1 1,1 0-1,-1 0 0,0 0 0,1 0 1,-1 0-1,0 1 0,0-1 1,1 0-1,-1 0 0,0 1 0,0-1 1,0 0-1,1 0 0,-1 1 0,0-1 1,0 0-1,0 1 0,0-1 0,0 0 1,1 0-1,-1 1 0,0 0 0,-6 13-3718,-17 12-4361,4-17 1264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7.231"/>
    </inkml:context>
    <inkml:brush xml:id="br0">
      <inkml:brushProperty name="width" value="0.025" units="cm"/>
      <inkml:brushProperty name="height" value="0.025" units="cm"/>
    </inkml:brush>
  </inkml:definitions>
  <inkml:trace contextRef="#ctx0" brushRef="#br0">1 80 14606,'0'0'12876,"86"7"-10762,-30-21-320,4-3-641,5 1-929,-2-1-224,-6 4 0,-9 5 0,-7 7 0,-11 1 0,-10 4-384,-5 10-1218,-11-1-2145,-4-4-3332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2.313"/>
    </inkml:context>
    <inkml:brush xml:id="br0">
      <inkml:brushProperty name="width" value="0.025" units="cm"/>
      <inkml:brushProperty name="height" value="0.025" units="cm"/>
    </inkml:brush>
  </inkml:definitions>
  <inkml:trace contextRef="#ctx0" brushRef="#br0">1 19 1345,'5'-5'160,"0"1"1,3-1-129,-1 4-32,3 1 0,-2-3 32,3 3-64,-1 0 64,0 0-32,-2 0 0,-1 0 0,0 2-96,-1 0-737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2.825"/>
    </inkml:context>
    <inkml:brush xml:id="br0">
      <inkml:brushProperty name="width" value="0.025" units="cm"/>
      <inkml:brushProperty name="height" value="0.025" units="cm"/>
    </inkml:brush>
  </inkml:definitions>
  <inkml:trace contextRef="#ctx0" brushRef="#br0">27 22 3876,'0'0'277,"-6"0"-303,-15 0-38,47 0-54,-23 0 172,0 0 1,0-1-1,0 1 1,0-1-1,-1 0 0,1 0 1,0 0-1,0 0 1,0 0-1,-1-1 0,1 1 1,-1-1-1,1 0 0,-1 0 1,5-4-1,-6 6-109,0 0 0,0 0 0,0 0 0,-1 0 0,1 0 0,0 0 0,0 0 0,0 1 0,0-1 0,0 0 0,0 0 0,0 1 0,0-1 0,-1 0 0,1 1 0,0-1 0,0 1 0,0-1 1,0 2-1,0 1-1291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3.460"/>
    </inkml:context>
    <inkml:brush xml:id="br0">
      <inkml:brushProperty name="width" value="0.025" units="cm"/>
      <inkml:brushProperty name="height" value="0.025" units="cm"/>
    </inkml:brush>
  </inkml:definitions>
  <inkml:trace contextRef="#ctx0" brushRef="#br0">1 0 3203,'0'0'192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3.636"/>
    </inkml:context>
    <inkml:brush xml:id="br0">
      <inkml:brushProperty name="width" value="0.025" units="cm"/>
      <inkml:brushProperty name="height" value="0.025" units="cm"/>
    </inkml:brush>
  </inkml:definitions>
  <inkml:trace contextRef="#ctx0" brushRef="#br0">148 0 14125,'0'0'2990,"-5"12"-2328,-5 16-207,1 1-1,1 0 1,2 0 0,-4 39 0,-26 187 3916,-17 226-724,52-291-3281,-4 84-235,3-258-524,0 13-1497,1-11-2228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4.617"/>
    </inkml:context>
    <inkml:brush xml:id="br0">
      <inkml:brushProperty name="width" value="0.025" units="cm"/>
      <inkml:brushProperty name="height" value="0.025" units="cm"/>
    </inkml:brush>
  </inkml:definitions>
  <inkml:trace contextRef="#ctx0" brushRef="#br0">45 31 2723,'0'0'8386,"-9"0"-6336,4-1-2326,-22 1 3342,24-1-1247,20 1-1148,513 7 2772,32-25-3346,-72 1 20,-1 34-59,-267 6 72,399 21 520,-579-43-621,-27 1-16,-1-2-1,1 0 0,0 0 1,0-1-1,0-1 0,0-1 1,23-7-1,-38 10-60,0 0 1,0 0 0,0 1-1,-1-1 1,1 0 0,0 0-1,0 0 1,0 0 0,0-1-1,0 1 1,-1 0 0,1 0-1,0 0 1,0 0 0,0 0-1,0 0 1,0 0 0,0 0-1,0 0 1,-1 0 0,1 0-1,0 0 1,0 0 0,0 0-1,0-1 1,0 1 0,0 0-1,0 0 1,0 0 0,0 0-1,-1 0 1,1 0 0,0 0-1,0-1 1,0 1 0,0 0-1,0 0 1,0 0 0,0 0-1,0 0 1,0-1 0,0 1-1,0 0 1,0 0 0,0 0-1,0 0 1,0 0 0,0 0-1,0-1 1,0 1 0,0 0-1,0 0 1,1 0 0,-1 0-1,0 0 1,0 0 0,0-1-1,0 1 1,0 0 0,0 0-1,0 0 1,0 0 0,0 0-1,1 0 1,-1 0 0,-17-5-4106,12 3 1116,-10-4-6668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4.973"/>
    </inkml:context>
    <inkml:brush xml:id="br0">
      <inkml:brushProperty name="width" value="0.025" units="cm"/>
      <inkml:brushProperty name="height" value="0.025" units="cm"/>
    </inkml:brush>
  </inkml:definitions>
  <inkml:trace contextRef="#ctx0" brushRef="#br0">0 36 12716,'0'0'4394,"13"-5"-3402,-5 1-772,0 0-6,0 0 0,0 1 0,1 0 0,-1 0 0,1 1 0,-1 0 0,1 1 0,18-1 0,27 0 653,63 2-631,-107 1-85,0 0 1,-1 0 0,0 1 0,1 0 0,-1 1 0,0 0 0,0 1 0,0-1 0,12 8 0,-19-9-63,0-1 1,0 1 0,0-1 0,-1 1 0,1 0 0,0-1 0,0 1-1,-1 0 1,0 0 0,1 0 0,-1 0 0,0 1 0,0-1-1,0 0 1,0 0 0,0 1 0,0-1 0,-1 0 0,1 1 0,-1-1-1,0 1 1,0-1 0,0 1 0,0-1 0,0 1 0,0-1-1,-1 0 1,1 1 0,-1-1 0,0 1 0,1-1 0,-1 0 0,0 0-1,0 1 1,-1-1 0,1 0 0,0 0 0,-1 0 0,-3 3-1,-6 9 400,-1 0 0,-1-1 0,0 0 0,-18 12-1,21-17-418,-23 20 399,-101 90 953,123-106-1482,0 0 0,1 0 0,0 1 0,1 0 0,0 1 0,1 0-1,1 0 1,-9 25 0,11-13-1939,8-19-4367,14-10-3136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5.675"/>
    </inkml:context>
    <inkml:brush xml:id="br0">
      <inkml:brushProperty name="width" value="0.025" units="cm"/>
      <inkml:brushProperty name="height" value="0.025" units="cm"/>
    </inkml:brush>
  </inkml:definitions>
  <inkml:trace contextRef="#ctx0" brushRef="#br0">57 571 12364,'0'0'4350,"-8"6"-2540,-26 20-539,33-25-1169,0-1 1,0 1-1,0 0 1,0 0-1,0-1 1,0 1-1,0 0 1,0 0-1,1 0 1,-1 0-1,0 0 1,1 0-1,-1 0 0,1 0 1,-1 0-1,1 1 1,-1-1-1,1 0 1,0 0-1,-1 0 1,1 1-1,0-1 1,0 0-1,0 0 1,0 2-1,1-2-40,-1-1-1,1 1 1,-1-1-1,1 1 1,-1 0 0,1-1-1,-1 1 1,1-1-1,-1 1 1,1-1-1,0 0 1,-1 1-1,1-1 1,0 0-1,-1 1 1,1-1 0,0 0-1,0 0 1,-1 0-1,1 1 1,0-1-1,0 0 1,-1 0-1,1 0 1,0 0-1,0 0 1,-1-1 0,1 1-1,1 0 1,5-2 127,-1 0 0,1-1 0,0 1 0,-1-1 0,0-1 0,1 1 1,-1-1-1,0 0 0,6-6 0,52-51 516,-37 35-568,86-88 84,190-248 1,-300 357-226,0 1-1,1 0 1,-1-1-1,1 1 1,-1 0-1,1 1 1,7-6-1,-11 9 3,0 0-1,1 0 1,-1 0 0,0 0 0,0 0-1,1 0 1,-1 0 0,0 0-1,1 0 1,-1 0 0,0 0 0,1 0-1,-1 0 1,0 0 0,1 0-1,-1 0 1,0 0 0,0 0 0,1 0-1,-1 1 1,0-1 0,1 0-1,-1 0 1,0 0 0,0 0 0,1 1-1,-1-1 1,0 0 0,0 0 0,0 1-1,1-1 1,-1 0 0,0 0-1,0 1 1,0-1 0,0 0 0,0 0-1,0 1 1,1-1 0,2 29-10,-3 19 94,-1-15-14,1 1 1,8 52-1,-6-75-88,0 0 0,1-1 0,1 1 1,-1-1-1,2 0 0,0 0 0,0 0 0,0 0 0,1-1 0,1 0 0,13 15 0,-18-22-58,22 22-2152,-8-11-2124,-1-4-3691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8.819"/>
    </inkml:context>
    <inkml:brush xml:id="br0">
      <inkml:brushProperty name="width" value="0.025" units="cm"/>
      <inkml:brushProperty name="height" value="0.025" units="cm"/>
    </inkml:brush>
  </inkml:definitions>
  <inkml:trace contextRef="#ctx0" brushRef="#br0">60 105 13293,'-2'8'6288,"-17"74"-1728,8-44-3184,3 0-1,1 1 1,-4 74 0,10-111-1382,1-1 0,0 1 0,0 0 0,0 0 0,0 0 0,0-1 0,0 1 0,0 0 0,1 0 0,-1-1 0,0 1 0,1 0 0,0-1 0,-1 1 0,1 0 0,0-1 0,0 1 1,0-1-1,0 1 0,0-1 0,0 1 0,0-1 0,1 0 0,-1 0 0,0 0 0,1 0 0,-1 0 0,1 0 0,-1 0 0,1 0 0,0 0 0,-1-1 0,1 1 0,0 0 0,-1-1 0,1 0 0,0 1 0,0-1 0,0 0 0,3 0 0,0-1-182,0 0-1,-1 0 1,1 0-1,0-1 1,0 0 0,-1 0-1,1 0 1,-1-1-1,0 1 1,0-1 0,1 0-1,-2 0 1,8-7-1,-1-2-944,0-1 0,-1 0-1,0 0 1,-1-1 0,-1 0 0,0 0-1,-1-1 1,6-20 0,7-33 1611,-22 82 1292,0-4-1109,0-1 1,1 1-1,0 0 1,1 0-1,0 16 1,1-25-604,0 0 1,1 0-1,-1 0 0,0 0 1,1 0-1,-1-1 0,0 1 1,1 0-1,-1 0 0,1 0 1,-1-1-1,1 1 1,-1 0-1,1-1 0,0 1 1,-1 0-1,1-1 0,0 1 1,-1-1-1,1 1 0,0-1 1,0 0-1,0 1 0,-1-1 1,3 1-1,30 2 1055,31-14 223,-46 4-1225,0-1 1,30-18-1,23-11-28,-70 36-84,-1 1 1,1 0-1,-1-1 1,1 1-1,0 0 1,-1-1-1,1 1 1,0 0-1,-1 0 1,1 0-1,0-1 1,-1 1-1,1 0 1,0 0-1,-1 0 1,1 0-1,0 0 1,-1 0-1,1 1 1,0-1-1,-1 0 1,1 0-1,0 0 1,-1 1-1,1-1 1,0 0-1,-1 1 1,1-1-1,-1 0 1,1 1-1,-1-1 1,1 1-1,-1-1 1,1 1-1,-1-1 1,1 1-1,-1-1 1,0 1-1,1 1 1,1 31-31,0 6 36,-2-38-2,0 0 0,1 0-1,-1 0 1,0 0 0,1 0-1,-1-1 1,1 1 0,-1 0-1,1 0 1,0 0 0,-1-1-1,1 1 1,0 0 0,-1-1-1,1 1 1,0-1 0,0 1-1,0 0 1,-1-1 0,1 0-1,0 1 1,0-1 0,0 0-1,0 1 1,0-1 0,0 0-1,0 0 1,0 0 0,0 0-1,0 0 1,0 0 0,1 0-1,4-1 41,-1 0-1,0 0 0,0-1 1,0 0-1,0 0 0,0 0 1,0 0-1,0-1 0,-1 0 1,0 0-1,1 0 0,-1-1 1,4-3-1,50-56 497,-52 55-528,16-19-127,31-50 1,-46 66 79,-1 0 0,-1-1 0,1 1 0,-2-1 1,0 0-1,0-1 0,3-23 0,-10 23-304,-6 17 196,-8 17 169,12-10 14,1 0 0,0 0 0,0 1 0,1-1 1,0 1-1,1 0 0,0 0 0,1 0 0,1 0 0,0 0 0,0 0 1,3 15-1,-2-22-43,0-1-1,0 1 1,0 0 0,0-1 0,1 1 0,0-1 0,0 0 0,0 1 0,0-1 0,1 0 0,0 0 0,-1 0-1,2-1 1,-1 1 0,0-1 0,1 1 0,-1-1 0,1 0 0,0-1 0,0 1 0,0-1 0,0 1 0,1-1-1,-1 0 1,1-1 0,-1 1 0,1-1 0,0 0 0,-1 0 0,1-1 0,0 1 0,8-1 0,-13 0 7,0 0 1,1 0 0,-1 0 0,0 1 0,0-1 0,0 0-1,1 0 1,-1 0 0,0 0 0,0 0 0,1 0-1,-1 0 1,0 0 0,0 0 0,0 0 0,1 0 0,-1 0-1,0 0 1,0 0 0,1 0 0,-1 0 0,0-1-1,0 1 1,0 0 0,0 0 0,1 0 0,-1 0 0,0 0-1,0 0 1,0-1 0,1 1 0,-1 0 0,0 0-1,0 0 1,0 0 0,0-1 0,0 1 0,0 0 0,0 0-1,1 0 1,-1-1 0,0 1 0,0 0 0,0 0-1,0 0 1,0-1 0,0 1 0,-10-10 70,-15-5 64,20 13-43,2 1 19,-1 0 1,1 0 0,0 0 0,0-1 0,0 1 0,0-1 0,0 0-1,1 0 1,-1 0 0,0 0 0,1 0 0,-1-1 0,-2-2 0,41 4 178,-6 1-258,-1-1 0,1-1-1,56-13 1,-77 13 53,0-1 1,0 1 0,0-2-1,0 1 1,-1-1-1,0-1 1,0 1-1,0-2 1,-1 1-1,1-1 1,-1 0 0,0 0-1,-1-1 1,0 0-1,0 0 1,10-15-1,-40 32 452,18-5-525,0 1 1,0-1-1,0 2 1,1-1-1,0 0 1,0 1-1,1 0 1,0 0 0,0 1-1,1-1 1,-5 13-1,7-17-11,0 0 0,1 0 1,-1 0-1,1 0 0,-1 0 0,1 1 0,0-1 0,0 0 0,0 0 0,1 0 0,-1 0 0,1 0 0,-1 0 0,1 0 1,0 0-1,0 0 0,1-1 0,-1 1 0,0 0 0,1 0 0,0-1 0,0 1 0,0-1 0,0 0 0,0 1 1,0-1-1,0 0 0,1 0 0,-1-1 0,1 1 0,-1 0 0,1-1 0,4 2 0,1 1-218,0-1-1,0-1 1,0 1-1,1-1 1,9 0-1,23 1-4434,-8-3-3513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6.829"/>
    </inkml:context>
    <inkml:brush xml:id="br0">
      <inkml:brushProperty name="width" value="0.025" units="cm"/>
      <inkml:brushProperty name="height" value="0.025" units="cm"/>
    </inkml:brush>
  </inkml:definitions>
  <inkml:trace contextRef="#ctx0" brushRef="#br0">75 4 8904,'0'0'3150,"-9"0"-1661,-1-1-1033,7 0-305,0 0 0,-1 1 0,1-1 0,-1 1 0,1 0 0,0 0 0,-1 1 0,1-1 0,0 1 0,-1-1 0,1 1 0,-4 2 0,6 0 24,-1 1 0,1 0 1,0-1-1,0 1 0,0 0 1,1 0-1,-1 0 0,1 0 1,0 0-1,0 0 0,0 0 0,2 8 1,-1-1 449,-2 21-96,1 0 0,2-1 0,2 1 0,0 0 0,2-1 0,2 0 0,0-1 0,3 1 0,19 42 0,73 165 546,19 38-111,-111-257-910,2 0-1,0 0 0,2-1 0,0-1 0,0-1 0,31 25 0,118 75 350,-116-84-382,-25-18 23,1 0-1,1-1 1,-1-1 0,2-2-1,0 0 1,0-2 0,0 0-1,1-2 1,0-1 0,47 2-1,216 36 39,-135-15-57,-113-24-2071,-36-3 1261,0-1-1,0 0 1,0 0 0,0-1-1,0 1 1,0-1-1,0-1 1,0 1 0,0-1-1,-1 0 1,1-1 0,-1 1-1,1-1 1,4-3 0,2-5-8002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9.133"/>
    </inkml:context>
    <inkml:brush xml:id="br0">
      <inkml:brushProperty name="width" value="0.025" units="cm"/>
      <inkml:brushProperty name="height" value="0.025" units="cm"/>
    </inkml:brush>
  </inkml:definitions>
  <inkml:trace contextRef="#ctx0" brushRef="#br0">0 143 11787,'0'0'8472,"16"1"-7383,0 1-907,-1-1-1,1-1 1,0 0-1,0-1 1,-1-1-1,1 0 1,17-6-1,95-32 154,-28 7-1247,127-24 0,-222 56-3079,-12 0-488,3 1 3340,-19-2-7232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9.487"/>
    </inkml:context>
    <inkml:brush xml:id="br0">
      <inkml:brushProperty name="width" value="0.025" units="cm"/>
      <inkml:brushProperty name="height" value="0.025" units="cm"/>
    </inkml:brush>
  </inkml:definitions>
  <inkml:trace contextRef="#ctx0" brushRef="#br0">200 1 14734,'0'0'6395,"7"3"-6101,-5-2-282,0 0 0,0-1 1,0 1-1,-1 0 0,1 0 0,0 0 1,0 0-1,-1 1 0,1-1 0,-1 0 1,1 1-1,-1-1 0,0 1 0,1-1 1,-1 1-1,0-1 0,0 1 0,0 0 0,0 0 1,0 0-1,-1 0 0,1-1 0,-1 1 1,1 0-1,-1 0 0,1 0 0,-1 0 1,0 0-1,0 0 0,0 0 0,0 0 1,0 0-1,-1 0 0,1 0 0,-1 0 1,1 0-1,-1 0 0,0 0 0,0 0 1,-1 3-1,-10 13 230,0 0-1,-1-1 1,0 0 0,-1-1 0,-1-1 0,-1-1 0,0 0-1,-25 16 1,-31 30 908,72-59-1137,-1-1 1,0 0 0,1 1 0,-1-1-1,1 0 1,-1 1 0,1-1-1,-1 1 1,1-1 0,-1 1 0,1-1-1,-1 1 1,1 0 0,-1-1 0,1 1-1,0-1 1,-1 1 0,1 0 0,0-1-1,0 1 1,0 0 0,-1-1 0,1 1-1,0 0 1,0 0 0,0-1-1,0 1 1,0 0 0,0-1 0,1 2-1,20 1 25,38-16-133,-58 13 106,138-39-2285,-1 1-3903,-64 18-1041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0.241"/>
    </inkml:context>
    <inkml:brush xml:id="br0">
      <inkml:brushProperty name="width" value="0.025" units="cm"/>
      <inkml:brushProperty name="height" value="0.025" units="cm"/>
    </inkml:brush>
  </inkml:definitions>
  <inkml:trace contextRef="#ctx0" brushRef="#br0">83 1 6726,'0'0'15765,"-8"4"-15077,3-1-625,0 0-1,0 1 1,1-1-1,0 1 1,-1 0-1,1 0 1,0 1 0,1-1-1,-1 1 1,1 0-1,0 0 1,0 0-1,1 0 1,0 0-1,-1 1 1,2-1-1,-1 1 1,1 0-1,-1-1 1,1 9 0,-2 4 150,0 0 1,1 0-1,1 0 1,2 21-1,-1-38-194,0 1 0,0-1 0,1 0 0,-1 1 0,0-1 0,0 0 0,1 0 0,-1 1 0,1-1 0,-1 0 0,1 0 0,0 1 0,-1-1 0,1 0 0,0 0 0,0 0 0,0 0 0,0 0 0,0 0-1,0 0 1,0 0 0,0-1 0,0 1 0,0 0 0,2 0 0,-1 0 11,1-1 1,-1 1-1,1-1 0,0 0 0,-1 0 1,1 0-1,-1 0 0,1 0 0,0 0 0,-1-1 1,1 0-1,2 0 0,5-3 64,0 0-1,-1 0 0,0 0 1,0-1-1,14-11 1,-8 5-47,-1-1 0,0-1 0,-1 0 0,0-1 0,-1 0 0,0-1 0,-2 0 0,1-1 0,11-26 0,-18 24 62,-12 23 36,-14 28-4,13-18-145,1 2 0,0-1 1,2 1-1,0 0 0,1 0 0,0 1 1,2 0-1,0 0 0,-1 20 0,4-37-96,0 0 0,0 0-1,0 0 1,0-1 0,0 1-1,0 0 1,0 0-1,1 0 1,-1 0 0,0-1-1,0 1 1,1 0 0,-1 0-1,0-1 1,1 1 0,-1 0-1,0 0 1,1-1 0,-1 1-1,1 0 1,0-1-1,-1 1 1,1-1 0,-1 1-1,1-1 1,0 1 0,1 0-1,15 1-5593,-6-2-1176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0.584"/>
    </inkml:context>
    <inkml:brush xml:id="br0">
      <inkml:brushProperty name="width" value="0.025" units="cm"/>
      <inkml:brushProperty name="height" value="0.025" units="cm"/>
    </inkml:brush>
  </inkml:definitions>
  <inkml:trace contextRef="#ctx0" brushRef="#br0">0 12 10410,'0'0'13634,"10"-2"-12465,29-8-368,-39 10-777,1 0 0,0 0 0,0 0 0,0 0 0,0 0 0,-1 0-1,1 1 1,0-1 0,0 0 0,0 0 0,0 1 0,-1-1 0,1 0 0,0 1 0,0-1 0,-1 1 0,1-1 0,0 1 0,-1-1 0,1 1 0,-1 0 0,1-1-1,-1 1 1,1 0 0,-1-1 0,1 1 0,-1 0 0,1 0 0,-1-1 0,0 1 0,0 0 0,1 0 0,-1 0 0,0 0 0,0-1 0,0 3 0,1 33 650,-1-29-350,-1 5-26,-1 0 0,0 0 0,-1 0 0,0 0 0,-1 0 0,0-1 0,-11 21 0,9-20-79,0 1 1,1-1-1,1 1 0,0 0 0,1 0 1,-3 17-1,6-29-221,0 0 1,0 1-1,1-1 0,-1 1 1,0-1-1,0 0 1,1 0-1,-1 1 1,0-1-1,1 0 0,0 0 1,-1 1-1,1-1 1,0 0-1,-1 0 1,1 0-1,0 0 0,0 0 1,0 0-1,0 0 1,0 0-1,0 0 1,0-1-1,0 1 0,0 0 1,0-1-1,1 1 1,-1 0-1,0-1 1,0 0-1,1 1 0,2 0 1,49 3-260,-44-4 147,94-2-5379,-50-10-2051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1.324"/>
    </inkml:context>
    <inkml:brush xml:id="br0">
      <inkml:brushProperty name="width" value="0.025" units="cm"/>
      <inkml:brushProperty name="height" value="0.025" units="cm"/>
    </inkml:brush>
  </inkml:definitions>
  <inkml:trace contextRef="#ctx0" brushRef="#br0">38 19 15278,'0'0'13160,"-6"11"-12942,5-8-202,-22 50 187,21-50-182,1 1-1,0-1 0,0 0 0,0 0 0,1 1 0,-1-1 1,1 1-1,0-1 0,0 1 0,0-1 0,0 0 0,1 1 1,-1-1-1,1 1 0,0-1 0,0 0 0,2 4 0,-2-6-12,0 0-1,0 0 0,0 0 0,1 0 0,-1 0 1,0 0-1,1-1 0,-1 1 0,0 0 1,1-1-1,-1 1 0,1-1 0,-1 0 1,1 0-1,-1 1 0,1-1 0,-1 0 0,1 0 1,-1 0-1,1 0 0,-1-1 0,1 1 1,-1 0-1,1-1 0,-1 1 0,0-1 0,1 1 1,-1-1-1,3-1 0,38-24 225,-29 15-192,0-1 0,0 0 0,-2-1 0,0 0 0,0-1 0,-1 0 0,13-25 0,-35 97-66,7-24 57,0-15-58,1 1-1,0 0 1,2 0 0,0 0-1,2 0 1,3 41-1,-3-60-126,1-1-1,-1 1 0,1 0 1,-1 0-1,1 0 0,0-1 1,-1 1-1,1 0 0,0-1 1,0 1-1,0-1 0,-1 1 1,1-1-1,0 1 0,0-1 1,0 1-1,0-1 0,0 0 1,0 0-1,0 1 0,0-1 1,0 0-1,0 0 0,2 0 1,14-4-7329,-9-8-546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1.664"/>
    </inkml:context>
    <inkml:brush xml:id="br0">
      <inkml:brushProperty name="width" value="0.025" units="cm"/>
      <inkml:brushProperty name="height" value="0.025" units="cm"/>
    </inkml:brush>
  </inkml:definitions>
  <inkml:trace contextRef="#ctx0" brushRef="#br0">0 157 14382,'0'0'12118,"7"-10"-11366,9-12-584,0-1 0,2 2-1,1 0 1,40-34 0,-59 55-172,1 0 0,-1-1 0,0 1 0,1-1 1,-1 1-1,0 0 0,1 0 0,-1-1 0,1 1 1,-1 0-1,0 0 0,1-1 0,-1 1 0,1 0 1,-1 0-1,1 0 0,-1 0 0,1 0 0,-1 0 1,1 0-1,-1 0 0,1 0 0,-1 0 1,1 0-1,-1 0 0,0 0 0,1 0 0,-1 0 1,1 0-1,-1 0 0,1 1 0,-1-1 0,1 0 1,-1 0-1,0 1 0,1-1 0,-1 0 0,1 0 1,-1 1-1,1 0 0,3 23 284,-12 33 674,4-34-711,1 0 0,0 1 0,2 25 0,1-48-265,0 0 1,0 0-1,0 0 1,0 0-1,1 0 1,-1 0-1,0 0 1,1 0-1,-1 0 1,1 0 0,-1 0-1,1 0 1,-1 0-1,1 0 1,0 0-1,-1 0 1,1 0-1,0-1 1,0 1 0,-1 0-1,1-1 1,0 1-1,0 0 1,0-1-1,0 1 1,0-1-1,0 0 1,0 1 0,0-1-1,0 0 1,0 1-1,0-1 1,0 0-1,1 0 1,-1 0-1,0 0 1,0 0 0,0 0-1,0 0 1,0 0-1,2-1 1,1 0-783,-1 1 0,1-1 0,0 0 1,0-1-1,0 1 0,-1-1 0,1 1 0,-1-1 1,1 0-1,4-4 0,17-20-11234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2.241"/>
    </inkml:context>
    <inkml:brush xml:id="br0">
      <inkml:brushProperty name="width" value="0.025" units="cm"/>
      <inkml:brushProperty name="height" value="0.025" units="cm"/>
    </inkml:brush>
  </inkml:definitions>
  <inkml:trace contextRef="#ctx0" brushRef="#br0">1 0 16207,'0'0'8398,"4"14"-7160,4 40-329,-1 0 0,-3 0 0,-4 58 0,-1-89-822,1-15-4,-1 0 1,1-1-1,0 1 1,1 0-1,0 0 1,2 10 0,-2-16-68,0-1 0,-1 1 0,1-1 0,0 1 0,0-1 1,0 0-1,0 1 0,0-1 0,0 0 0,0 0 1,0 0-1,0 0 0,1 0 0,-1 0 0,0 0 0,1 0 1,-1-1-1,1 1 0,-1 0 0,1-1 0,-1 1 0,1-1 1,-1 0-1,1 1 0,0-1 0,-1 0 0,1 0 1,-1 0-1,1 0 0,0 0 0,-1-1 0,1 1 0,-1 0 1,1-1-1,-1 1 0,4-2 0,5-2 36,0 0 0,0 0 0,0-1 0,0 0 0,-1-1 0,0 0 0,0 0-1,8-9 1,66-65 72,-67 62-106,8-6-250,-1-1 0,-2-1 1,-1-1-1,24-42 0,-36 50-2366,-10 11-1887,-7 6-3844,-7 2-2326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2.583"/>
    </inkml:context>
    <inkml:brush xml:id="br0">
      <inkml:brushProperty name="width" value="0.025" units="cm"/>
      <inkml:brushProperty name="height" value="0.025" units="cm"/>
    </inkml:brush>
  </inkml:definitions>
  <inkml:trace contextRef="#ctx0" brushRef="#br0">12 0 15086,'0'0'4709,"-12"71"-2627,12-52-417,2-2-63,11-3-705,5-4-673,6-1-192,4-5-833,-1-4-672,4 0-705,-3 0-321,-5-13-704,-5-2-2562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3.531"/>
    </inkml:context>
    <inkml:brush xml:id="br0">
      <inkml:brushProperty name="width" value="0.025" units="cm"/>
      <inkml:brushProperty name="height" value="0.025" units="cm"/>
    </inkml:brush>
  </inkml:definitions>
  <inkml:trace contextRef="#ctx0" brushRef="#br0">1 99 10954,'0'0'13037,"4"-1"-11644,18-7-9,-15 4-1194,1 1-1,0 0 1,0 1-1,0-1 0,1 2 1,-1-1-1,0 1 0,1 0 1,-1 1-1,1 0 0,10 1 1,-18 0-192,1 1 1,0-1 0,-1 0-1,1 0 1,-1 1 0,0-1-1,1 1 1,-1-1 0,0 1-1,0 0 1,0-1 0,0 1-1,0 0 1,0 0 0,-1 0 0,1 0-1,-1 0 1,1 0 0,-1 0-1,1 0 1,-1 0 0,0 0-1,0 0 1,-1 3 0,-3 51 130,-23 8 564,18-48 323,19-46-510,-2 11-470,0-2 0,-1 1 0,-2-1 0,0 0 0,-1 0-1,2-40 1,-6 60-100,0 24-208,0-21 273,0-1 0,0 1 0,0 0-1,1 0 1,-1 0 0,0 0 0,1-1 0,-1 1 0,1 0 0,0 0 0,-1-1-1,1 1 1,0 0 0,0-1 0,0 1 0,0-1 0,0 1 0,1-1 0,-1 0-1,0 1 1,1-1 0,2 2 0,-1-2 12,0 1-1,0-1 1,0 0-1,1 0 1,-1 0-1,0 0 1,1-1-1,-1 0 1,1 1-1,-1-1 1,6-1 0,0 0 10,0 0 0,0-1 0,0 0 0,0 0 0,0-1 0,0 0 1,-1-1-1,14-7 0,-13 5-26,-1 1 1,0-1-1,-1-1 0,1 1 1,-1-1-1,0-1 0,-1 1 1,0-1-1,7-10 0,-53 65 83,36-41-26,-1 0 0,1 0 0,1 1-1,-1-1 1,1 1 0,0 0 0,1 0-1,-1 0 1,1 1 0,1-1-1,-1 0 1,1 1 0,1-1 0,0 11-1,1-16-49,0-1 0,0 1 0,0-1 0,0 1 0,1-1 0,-1 0 0,0 1 0,1-1 0,-1 0 0,1 0 0,0 0 0,-1 0 0,1 0 0,0-1 0,-1 1 0,1 0 0,0-1 0,0 1 0,0-1 0,0 0 0,0 1 0,-1-1-1,1 0 1,0 0 0,0 0 0,0-1 0,3 0 0,5 1 23,-1-1 0,0 0 0,0-1 0,15-4 0,-17 3-52,0 0-1,0 0 1,-1-1-1,1 0 1,-1 0-1,0-1 1,0 1 0,0-1-1,-1 0 1,0-1-1,0 0 1,0 1-1,-1-1 1,0-1-1,0 1 1,3-8 0,-12 28 25,2-8 8,1 1-1,-1-1 0,1 1 0,1-1 0,-1 1 1,1 0-1,0-1 0,1 1 0,-1 0 0,2 10 1,0-16-1,0 0 1,-1 0-1,1 0 1,0-1-1,0 1 1,0-1-1,0 1 1,0-1-1,0 1 1,0-1-1,1 1 1,-1-1-1,0 0 1,0 0-1,0 1 1,0-1-1,0 0 1,1 0-1,-1 0 1,0 0-1,0 0 1,0-1-1,0 1 1,0 0-1,0 0 1,1-1-1,0 0 1,34-9 129,20-25-170,-48 29-13,-1 0-1,1 1 1,0 0 0,0 0-1,1 1 1,-1 0-1,1 1 1,0 0 0,14-3-1,-22 8 47,0 0-1,1 0 1,-1 0-1,0 0 1,0 0-1,-1 1 1,1-1 0,-1 0-1,1 1 1,-1-1-1,1 1 1,-1-1-1,0 1 1,0-1-1,-1 0 1,0 5 0,3 14 109,-1-19-103,0-1 1,0 0 0,0 1 0,0-1 0,0 0-1,1 0 1,-1 0 0,0 0 0,1 0 0,-1 0-1,1 0 1,-1 0 0,1-1 0,0 1 0,-1-1-1,1 1 1,-1-1 0,1 1 0,0-1 0,0 0-1,-1 0 1,1 0 0,0 0 0,-1 0-1,1 0 1,0 0 0,-1-1 0,1 1 0,0-1-1,-1 1 1,1-1 0,2-1 0,54-20 185,-32 9-213,-18 7 1,1 1 1,0 1-1,0 0 0,0 0 1,0 1-1,0 0 1,1 1-1,19-3 0,-28 10 29,0-1-1,0 1 1,0 0-1,-1 0 0,1-1 1,-1 1-1,0 0 0,-1 5 1,0-5-10,1-4 2,0-1 0,0 1-1,0 0 1,1-1 0,-1 1-1,0-1 1,0 1-1,0-1 1,0 1 0,0-1-1,1 1 1,-1-1 0,0 1-1,1-1 1,-1 1 0,0-1-1,1 1 1,-1-1 0,0 1-1,1-1 1,-1 0 0,1 1-1,-1-1 1,1 0 0,-1 1-1,1-1 1,-1 0 0,1 0-1,-1 1 1,1-1 0,-1 0-1,1 0 1,-1 0 0,1 0-1,1 0 1,28-4 41,27-20 15,-47 19-63,-6 2-8,1 0 0,0 1 0,-1-1-1,1 1 1,0 0 0,1 1 0,-1-1 0,0 1-1,0 0 1,1 0 0,-1 0 0,1 1 0,-1 0-1,8 1 1,-12 2-3,0 1 0,0-1-1,0 0 1,-1 1 0,1 0 0,-1-1 0,0 1-1,0-1 1,0 1 0,-2 4 0,2-3 14,0-2 178,2 26-1669,-1-28 1281,-1-1 1,0 1-1,1-1 0,-1 1 1,0-1-1,1 1 0,-1-1 1,1 0-1,-1 1 0,1-1 1,-1 0-1,1 1 0,-1-1 1,1 0-1,-1 0 0,1 1 0,-1-1 1,1 0-1,0 0 0,-1 0 1,1 0-1,-1 0 0,1 0 1,-1 0-1,1 0 0,0 0 1,-1 0-1,1 0 0,-1 0 1,1 0-1,-1 0 0,1 0 1,0-1-1,-1 1 0,1 0 1,-1 0-1,1-1 0,-1 1 1,1 0-1,-1-1 0,0 1 1,1-1-1,-1 1 0,1-1 1,-1 1-1,0 0 0,1-1 1,-1 1-1,1-2 0,11-11-9556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9.397"/>
    </inkml:context>
    <inkml:brush xml:id="br0">
      <inkml:brushProperty name="width" value="0.025" units="cm"/>
      <inkml:brushProperty name="height" value="0.025" units="cm"/>
    </inkml:brush>
  </inkml:definitions>
  <inkml:trace contextRef="#ctx0" brushRef="#br0">0 160 12908,'1'-2'209,"-1"1"0,1 0 0,-1 0 0,1-1-1,0 1 1,-1 0 0,1 0 0,0 0 0,0-1-1,0 1 1,0 0 0,0 0 0,0 0 0,0 1 0,0-1-1,0 0 1,2-1 0,-2 2-82,0 0 1,-1 0-1,1 1 0,0-1 1,-1 0-1,1 0 0,-1 0 1,1 0-1,0 1 0,-1-1 1,1 0-1,-1 1 0,1-1 1,-1 0-1,1 1 0,-1-1 1,1 1-1,-1-1 0,1 1 1,-1-1-1,0 1 0,1-1 1,-1 1-1,0-1 0,1 1 1,-1 0-1,17 52 3092,-16-49-3305,15 77 2200,-13-55-1623,2 1 0,1-1 0,16 43 1,-21-67-461,0 1 1,0-1 0,0 0 0,0 0-1,0 0 1,0 0 0,1 0 0,-1 0 0,1 0-1,-1 0 1,1-1 0,0 1 0,0-1-1,0 1 1,0-1 0,0 1 0,0-1 0,0 0-1,0 0 1,0 0 0,1 0 0,-1-1-1,4 2 1,-2-2 65,-1-1 0,1 1-1,0-1 1,0 1 0,-1-1 0,1 0-1,0-1 1,-1 1 0,1 0-1,-1-1 1,0 0 0,1 0 0,3-3-1,9-8 255,0-1-1,0 0 0,-2-1 0,14-18 0,-28 32-353,31-37 141,-3-2-1,-1-2 0,-2 0 1,-2-1-1,-2-2 0,24-70 0,-45 194-7749,-15 10-599,5-48 1533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4.619"/>
    </inkml:context>
    <inkml:brush xml:id="br0">
      <inkml:brushProperty name="width" value="0.025" units="cm"/>
      <inkml:brushProperty name="height" value="0.025" units="cm"/>
    </inkml:brush>
  </inkml:definitions>
  <inkml:trace contextRef="#ctx0" brushRef="#br0">29 31 10378,'-16'13'8848,"5"2"-3463,11-15-5302,0 1 0,-1-1 0,1 0 0,0 1 0,0-1 0,0 1 0,0-1 0,0 0 0,0 1 0,0-1-1,0 1 1,0-1 0,0 0 0,0 1 0,0-1 0,0 1 0,0-1 0,0 0 0,0 1 0,0-1 0,0 1 0,0-1-1,1 0 1,-1 1 0,0-1 0,0 0 0,0 1 0,1-1 0,0 1 0,21 4 70,-9-6-121,1-1 0,-1 0 0,0-1 0,0 0 0,0-1-1,0 0 1,-1-1 0,20-11 0,-14 8-129,0 0-1,34-10 1,-51 18 99,0-1 0,0 1 1,-1 0-1,1 0 0,0-1 0,0 1 0,0 0 0,-1 0 1,1 0-1,0 0 0,0 0 0,0 0 0,-1 0 0,1 1 1,0-1-1,0 0 0,0 0 0,-1 1 0,1-1 0,0 0 1,0 1-1,-1-1 0,1 0 0,0 1 0,-1-1 0,1 1 1,-1 0-1,1-1 0,0 1 0,-1-1 0,1 1 0,-1 0 1,0-1-1,1 2 0,4 33 613,-1 5 34,-3-39-643,-1 1-1,1-1 0,-1 0 1,1 0-1,0 0 0,-1 1 1,1-1-1,0 0 0,0 0 1,0 0-1,0 0 0,-1 0 1,1 0-1,1-1 0,-1 1 1,0 0-1,0 0 0,0-1 1,0 1-1,1-1 0,-1 1 1,0-1-1,0 1 0,1-1 1,1 0-1,6 1 20,0 0 0,-1-1 0,1-1 0,0 1 0,0-1 0,-1-1 0,1 0 0,-1 0 0,10-4 0,73-37-178,-72 33-401,0 0 0,1 1 0,39-12 0,-58 20 541,0 1 1,0 0 0,0-1 0,0 1 0,0 0-1,0 0 1,0-1 0,0 1 0,0 0 0,0 0 0,0 0-1,0 0 1,0 0 0,0 1 0,0-1 0,0 0-1,0 0 1,0 1 0,0-1 0,0 1 0,0-1 0,0 0-1,0 1 1,-1 0 0,1-1 0,0 1 0,0-1 0,0 1-1,-1 0 1,1 0 0,1 1 0,1 32-37,-1 3 373,-1-35-292,-1-1 0,1 0 0,-1 1 0,1-1 1,0 0-1,-1 1 0,1-1 0,0 0 0,0 0 0,0 0 0,0 1 1,0-1-1,0 0 0,0 0 0,0 0 0,0-1 0,1 1 0,-1 0 1,0 0-1,1-1 0,-1 1 0,2 0 0,4 0-41,0 1 0,-1 0 0,1 0 0,0 0 0,-1 1 0,0 0 0,0 0 0,0 1 0,0 0 0,0 0 0,-1 0 0,0 1 0,0-1 0,0 1 0,0 1 0,-1-1 0,0 0 0,7 12 0,-5-5 22,-1 1-1,0-1 0,-1 1 0,-1 0 1,1 0-1,-2 0 0,2 24 1,-3-30 127,-1 1 0,0 0 0,-1-1 0,1 1 0,-2-1 0,1 1 0,-1-1 0,0 0 0,0 1 0,-1-1 0,0 0 0,0 0 0,-1-1 0,1 1 0,-6 6-1,8-12-69,1 0-1,-1 0 1,0 0-1,1 0 0,-1-1 1,0 1-1,0 0 1,0 0-1,0 0 0,0-1 1,0 1-1,0 0 1,0-1-1,0 1 0,0-1 1,0 1-1,0-1 0,0 0 1,0 1-1,-1-1 1,1 0-1,0 0 0,0 0 1,0 0-1,0 0 1,-1 0-1,1 0 0,0 0 1,0 0-1,-2-1 1,1 0-27,0-1 0,0 0 0,1 1 0,-1-1 0,0 0 0,1 0 0,-1 0 0,1 0 0,0 0 0,-1 0 0,1 0 0,0-1 0,-1-3 0,-3-9-115,1 0 0,0-1 1,-1-18-1,2 14-292,1 0 1,1 0-1,1 0 1,0 0-1,4-21 1,-3 35 235,1 0-1,0 0 1,0 0 0,0 0 0,0 0-1,1 1 1,0-1 0,0 1 0,1-1 0,-1 1-1,1 0 1,0 1 0,1-1 0,-1 1-1,1-1 1,0 1 0,0 1 0,0-1-1,1 1 1,5-3 0,7-3-932,-11 6 24,0 0 1,0-1 0,0 0 0,-1 0 0,1 0 0,8-8-1,-2-7-4740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4.949"/>
    </inkml:context>
    <inkml:brush xml:id="br0">
      <inkml:brushProperty name="width" value="0.025" units="cm"/>
      <inkml:brushProperty name="height" value="0.025" units="cm"/>
    </inkml:brush>
  </inkml:definitions>
  <inkml:trace contextRef="#ctx0" brushRef="#br0">0 0 18706,'0'0'2562,"93"0"-2274,-37 0-1088,10 0-4485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5.634"/>
    </inkml:context>
    <inkml:brush xml:id="br0">
      <inkml:brushProperty name="width" value="0.025" units="cm"/>
      <inkml:brushProperty name="height" value="0.025" units="cm"/>
    </inkml:brush>
  </inkml:definitions>
  <inkml:trace contextRef="#ctx0" brushRef="#br0">185 21 13325,'0'0'8813,"-10"-5"-7211,4 2-1401,5 1-166,-1 1 0,1 0 0,-1 0 0,0 0 0,0 0 1,1 0-1,-1 0 0,0 0 0,0 0 0,0 1 0,0-1 1,0 1-1,0 0 0,0-1 0,0 1 0,0 0 0,0 0 1,0 0-1,0 0 0,0 1 0,0-1 0,0 1 0,0-1 1,0 1-1,0-1 0,0 1 0,0 0 0,1 0 0,-1 0 1,0 0-1,1 0 0,-3 3 0,-8 8 161,1 0 0,1 1 1,0 0-1,1 1 0,0 0 0,1 1 0,0 0 1,2 0-1,0 0 0,0 1 0,-4 24 0,10-40-190,0 1-1,-1-1 1,1 1-1,0-1 1,0 1-1,0-1 1,0 1 0,0 0-1,0-1 1,0 1-1,0-1 1,1 1-1,-1-1 1,0 1-1,0-1 1,0 1-1,0-1 1,1 1-1,-1-1 1,0 0-1,1 1 1,-1-1-1,0 1 1,1-1 0,-1 0-1,0 1 1,1-1-1,-1 0 1,1 1-1,-1-1 1,1 0-1,-1 0 1,0 1-1,1-1 1,-1 0-1,1 0 1,0 1-1,26-5 145,23-21 94,-27 8-183,-1 0 1,32-33 0,-45 40-39,0 0 0,-1-1 0,0 0 0,0 0-1,-1 0 1,-1-1 0,8-19 0,-29 57 53,-9 32-40,21-49-281,1-1 0,0 1 0,1 0 0,0 0 0,0 0 0,1-1 0,0 1 0,2 17 0,-1-24 166,-1-1 0,0 0 0,1 1-1,-1-1 1,1 1 0,-1-1 0,1 0-1,0 1 1,0-1 0,0 0 0,0 0 0,0 1-1,0-1 1,0 0 0,0 0 0,0 0 0,0 0-1,0 0 1,1-1 0,-1 1 0,0 0-1,3 0 1,-1 0-13,0-1 0,0 0 0,0 0 0,1 0 0,-1 0 0,0-1 0,0 1 0,0-1 0,0 0 0,0 0 0,0 0 0,0 0 0,0-1 0,0 1 0,3-3 0,4-2-1018,-1-1 0,0 1-1,0-2 1,-1 1 0,14-17-1,11-15-4825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5.990"/>
    </inkml:context>
    <inkml:brush xml:id="br0">
      <inkml:brushProperty name="width" value="0.025" units="cm"/>
      <inkml:brushProperty name="height" value="0.025" units="cm"/>
    </inkml:brush>
  </inkml:definitions>
  <inkml:trace contextRef="#ctx0" brushRef="#br0">128 0 11115,'0'0'13196,"-10"9"-12198,2-2-810,0 0 0,1 1 0,0 0 0,0 0-1,-8 15 1,12-18-116,0 0 1,1-1-1,0 1 0,0 1 0,0-1 0,1 0 1,0 0-1,0 1 0,0-1 0,0 0 0,1 1 1,0-1-1,0 1 0,1-1 0,-1 0 0,2 7 1,-1-11-71,0 1 0,0-1 0,0 1 0,0-1 0,0 0 0,0 0 0,1 1 0,-1-1 0,0 0 0,1 0 0,-1 0 0,0-1 0,1 1 0,-1 0 1,1 0-1,0-1 0,-1 1 0,1-1 0,-1 1 0,1-1 0,0 0 0,-1 0 0,1 0 0,3 0 0,52 0-69,-41-1-99,5-1-281,-16 2 330,-1-1-1,1 1 1,0 0 0,-1 0 0,1 0 0,-1 1-1,8 1 1,-11-1 114,0 0 0,1-1-1,-1 1 1,0 0-1,0 0 1,1 0 0,-1 0-1,0 0 1,0 0 0,0 0-1,0 1 1,-1-1 0,1 0-1,0 0 1,0 1 0,-1-1-1,1 1 1,-1-1-1,1 0 1,-1 1 0,0-1-1,1 1 1,-1-1 0,0 1-1,0-1 1,0 1 0,0 2-1,0 1 145,0 0 0,0 0-1,0 1 1,-1-1 0,0 0 0,0 0-1,0 0 1,0 0 0,-1 0 0,0 0-1,0-1 1,0 1 0,-1-1 0,1 1-1,-1-1 1,0 0 0,-1 0 0,1 0-1,0 0 1,-1-1 0,0 1 0,0-1-1,0 0 1,-1 0 0,1 0 0,-1-1-1,1 1 1,-1-1 0,0-1-1,0 1 1,0 0 0,-9 1 0,7-2 59,-1 1 0,1-1 0,-1 0 0,0 0 0,1-1 0,-1 0 0,0 0 0,1-1 0,-1 0 0,-13-3 0,19 3-264,-1 0-1,0 0 0,0-1 1,1 1-1,-1-1 1,1 1-1,-1-1 1,1 0-1,0 0 0,0 0 1,-1 0-1,-1-4 1,2 3-244,0 0-1,1 0 1,0 0 0,-1 0 0,1 0 0,0 0 0,1 0 0,-1 0 0,0-1 0,1 1 0,0 0 0,0 0 0,0-6 0,1 8-84,-1-1 0,1 0 0,-1 0 1,1 1-1,0-1 0,0 1 0,0-1 1,0 1-1,0-1 0,0 1 0,0-1 1,0 1-1,1 0 0,-1 0 1,1 0-1,-1 0 0,0 0 0,1 0 1,0 0-1,-1 0 0,1 0 0,0 1 1,-1-1-1,1 1 0,3-1 0,0-1-660,21-7-4836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6.317"/>
    </inkml:context>
    <inkml:brush xml:id="br0">
      <inkml:brushProperty name="width" value="0.025" units="cm"/>
      <inkml:brushProperty name="height" value="0.025" units="cm"/>
    </inkml:brush>
  </inkml:definitions>
  <inkml:trace contextRef="#ctx0" brushRef="#br0">107 0 10794,'0'0'17190,"-8"6"-16058,1 0-1000,0-1 0,1 1 0,0 1 1,0-1-1,1 1 0,-1 0 1,1 0-1,1 1 0,0 0 1,0 0-1,0 0 0,1 0 1,-4 14-1,2-7-35,0-1 0,1 1 0,1 0 1,0 0-1,1 0 0,1 0 0,0 1 0,1-1 0,2 19 1,-1-33-98,-1 1 1,1-1 0,-1 0-1,1 0 1,0 0 0,0 0 0,0 0-1,-1 0 1,1 0 0,0 0-1,0 0 1,0 0 0,0 0 0,1 0-1,-1-1 1,0 1 0,0-1-1,0 1 1,1 0 0,-1-1 0,0 0-1,1 1 1,-1-1 0,0 0-1,1 0 1,-1 0 0,0 0 0,1 0-1,-1 0 1,0 0 0,1 0-1,-1 0 1,0-1 0,0 1 0,1-1-1,-1 1 1,0-1 0,0 1-1,2-2 1,4 0-44,0-1 0,0 0 0,-1-1 0,1 1 0,9-8 0,-5 1-107,-8 6 132,1 1 0,-1 0 0,1 0 0,0 0 0,0 1 0,0-1 0,7-2 0,-10 8-8,0 1 0,0 0-1,0-1 1,-1 1 0,0 0 0,0 0-1,0-1 1,0 6 0,0-6 17,-1 13-27,1-12 35,0-1 1,0 1 0,0 0-1,0 0 1,0-1-1,1 1 1,0 0-1,-1-1 1,3 6-1,-2-7-94,1-1-1,-1 0 0,0 0 0,0 0 1,1 0-1,-1 0 0,0 0 0,1 0 0,-1 0 1,1-1-1,-1 1 0,1 0 0,-1-1 0,1 1 1,0-1-1,-1 0 0,1 0 0,0 1 1,-1-1-1,1 0 0,0 0 0,-1-1 0,1 1 1,0 0-1,-1-1 0,3 0 0,5-1-1230,0 0-1,-1-1 1,1 0-1,0-1 1,-1 0-1,0 0 1,11-8-1,-12 8-131,26-17-9731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6.908"/>
    </inkml:context>
    <inkml:brush xml:id="br0">
      <inkml:brushProperty name="width" value="0.025" units="cm"/>
      <inkml:brushProperty name="height" value="0.025" units="cm"/>
    </inkml:brush>
  </inkml:definitions>
  <inkml:trace contextRef="#ctx0" brushRef="#br0">1 99 16047,'0'0'12972,"6"-5"-12961,2-2-116,1 1-1,1-1 1,-1 2-1,1-1 1,0 1 0,0 1-1,0 0 1,1 0-1,-1 1 1,1 0-1,12-1 1,-22 4 103,1 1-1,-1-1 1,0 1 0,1 0-1,-1-1 1,0 1 0,0 0 0,0 0-1,1 0 1,-1-1 0,0 1-1,0 1 1,0-1 0,0 0 0,-1 0-1,1 0 1,0 0 0,0 1-1,-1-1 1,1 0 0,-1 1 0,1-1-1,-1 0 1,1 1 0,-1-1-1,0 1 1,0 1 0,8 49-54,-8-43 53,15 74 39,-9-58-3,-1 0-1,-1 0 0,0 36 0,-4-54-27,0-1 0,-1 1 0,1-1 0,-2 0-1,1 1 1,-1-1 0,1 0 0,-2 0 0,1 0-1,-1 0 1,0 0 0,0-1 0,0 1-1,-1-1 1,0 0 0,0 0 0,0 0 0,-7 5-1,10-9 2,0 0 0,0 0 0,0 0 0,0 0-1,0-1 1,0 1 0,0 0 0,0 0-1,0-1 1,-1 1 0,1-1 0,0 1 0,0-1-1,-1 1 1,1-1 0,0 0 0,-1 0 0,1 0-1,0 1 1,-1-1 0,1 0 0,0-1-1,-1 1 1,1 0 0,-2-1 0,2 0-1,0 0 0,0 0 1,0 0-1,0 0 0,0 0 0,0 0 1,0 0-1,1-1 0,-1 1 0,0 0 1,1-1-1,-1 1 0,0-1 1,1 1-1,0-1 0,-1 1 0,1-1 1,0-1-1,-1-5-83,1-1 0,-1 1 1,2 0-1,-1-1 0,1 1 1,4-15-1,0 10-168,0 1-1,1 0 1,0 0 0,1 0 0,0 1-1,1 0 1,13-13 0,73-67-388,-21 22 702,-53 49 4,-13 14 46,0-1-1,-1 1 1,1-1 0,-1 0 0,0-1-1,-1 1 1,0-1 0,0 0-1,5-14 1,-35 52 2578,19-21-2416,1 0-1,1 0 1,-1 0-1,2 1 1,-1 0-1,1 0 1,1 0-1,-1 0 1,2 0-1,-1 19 1,2-27-267,0-1 0,0 1 1,1-1-1,-1 1 0,1-1 0,0 0 0,-1 1 1,1-1-1,0 0 0,0 1 0,0-1 0,-1 0 1,1 0-1,0 0 0,1 0 0,-1 0 1,0 0-1,0 0 0,0 0 0,1 0 0,-1-1 1,0 1-1,1 0 0,-1-1 0,1 1 0,-1-1 1,0 0-1,1 1 0,-1-1 0,1 0 0,-1 0 1,1 0-1,-1 0 0,1 0 0,-1 0 0,1-1 1,2 1-1,-1-1-225,1 1 1,0 0-1,0-1 1,-1 0-1,1 1 1,0-2-1,-1 1 1,1 0-1,-1-1 0,0 1 1,1-1-1,-1 0 1,0 0-1,0-1 1,3-1-1,-4 1-687,-1 0 0,1 1 1,-1-1-1,0 0 0,1 0 0,-1 0 0,-1 0 0,1 0 0,0 0 0,-1 0 0,1 0 0,-1-4 1,0-20-12715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7.249"/>
    </inkml:context>
    <inkml:brush xml:id="br0">
      <inkml:brushProperty name="width" value="0.025" units="cm"/>
      <inkml:brushProperty name="height" value="0.025" units="cm"/>
    </inkml:brush>
  </inkml:definitions>
  <inkml:trace contextRef="#ctx0" brushRef="#br0">1 0 14606,'0'0'7495,"35"50"-10025,-14-42-2147,0-5-5861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7.624"/>
    </inkml:context>
    <inkml:brush xml:id="br0">
      <inkml:brushProperty name="width" value="0.025" units="cm"/>
      <inkml:brushProperty name="height" value="0.025" units="cm"/>
    </inkml:brush>
  </inkml:definitions>
  <inkml:trace contextRef="#ctx0" brushRef="#br0">132 1 4740,'0'0'9652,"-4"9"-5936,-2 6-2849,0 0 1,0 0-1,2 1 1,0-1-1,-4 31 1,7-14-669,-1 13-405,-11 67 0,10-99 541,0 1 1,-1-1 0,0 0 0,-1-1-1,0 1 1,-1-1 0,-1 0 0,0 0-1,-12 15 1,19-26-296,0-1 0,0 0-1,0 0 1,0 1 0,-1-1 0,1 0 0,0 0 0,0 1-1,0-1 1,0 0 0,0 0 0,-1 0 0,1 1-1,0-1 1,0 0 0,0 0 0,-1 0 0,1 0-1,0 0 1,0 1 0,-1-1 0,1 0 0,0 0 0,0 0-1,-1 0 1,1 0 0,0 0 0,0 0 0,-1 0-1,1 0 1,0 0 0,-1 0 0,1 0 0,0 0 0,0 0-1,-1 0 1,1 0 0,0 0 0,0 0 0,-1-1-1,1 1 1,0 0 0,0 0 0,0 0 0,-1 0-1,1 0 1,0-1 0,-5-17 534,6-30-721,-1 43 259,1-11-39,0 0 0,1 0 0,1 0-1,0 0 1,1 0 0,1 1 0,1 0-1,0 0 1,0 0 0,15-21-1,-14 26-8,1 0 0,0 0 0,1 0-1,0 1 1,0 1 0,1 0 0,0 0-1,1 1 1,0 0 0,0 1-1,0 0 1,1 0 0,22-6 0,-20 7-473,35-11-3344,-19 0-3066,-11-2-4568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8.853"/>
    </inkml:context>
    <inkml:brush xml:id="br0">
      <inkml:brushProperty name="width" value="0.025" units="cm"/>
      <inkml:brushProperty name="height" value="0.025" units="cm"/>
    </inkml:brush>
  </inkml:definitions>
  <inkml:trace contextRef="#ctx0" brushRef="#br0">0 71 9257,'12'-15'3052,"20"-21"1646,-31 34-4360,1 0 1,0 1-1,0-1 0,0 0 0,0 1 0,0 0 0,0-1 1,0 1-1,0 0 0,1 0 0,-1 0 0,0 1 0,1-1 0,3 0 1,-6 1-274,1 1-1,-1-1 1,1 1 0,-1-1 0,0 1 0,1-1 0,-1 1 0,0-1 0,1 1 0,-1-1 0,0 1 0,1 0 0,-1-1 0,0 1 0,0-1 0,0 1 0,0 0 0,0-1 0,0 1 0,0 0 0,0-1 0,0 1 0,0 0-1,0-1 1,0 1 0,0 0 0,0-1 0,-1 2 0,-3 21 710,-19 43 949,17-50-1402,0 0 1,1 0-1,0 0 1,-1 18 0,5-33-313,1 0 0,0 1 1,0-1-1,0 0 1,0 0-1,0 0 1,0 1-1,0-1 0,0 0 1,0 0-1,0 0 1,1 0-1,-1 1 1,0-1-1,1 0 0,-1 0 1,1 0-1,0 0 1,-1 0-1,1 0 1,0 0-1,-1 0 0,1 0 1,0 0-1,0-1 1,0 1-1,0 0 1,0 0-1,0-1 0,1 1 1,1 0 35,0 0-1,0-1 1,0 1 0,0-1-1,0 0 1,0 0 0,0 0-1,0 0 1,0-1 0,0 1 0,5-3-1,6-1 118,-1 0 0,0-2 0,0 0 0,14-9 0,-12 6-113,-2-1 0,1 0-1,-2-1 1,21-22-1,-28 27 36,-1 1 1,0-1-1,0 0 0,0 0 0,-1 0 1,1 0-1,-2-1 0,1 1 1,-1-1-1,0 0 0,0 1 0,-1-1 1,0 0-1,1-8 0,-3 14-79,1 1-1,0-1 0,0 1 0,0-1 1,-1 0-1,1 1 0,0-1 1,-1 1-1,1-1 0,-1 1 0,1-1 1,0 1-1,-1-1 0,1 1 1,-1 0-1,1-1 0,-1 1 1,1-1-1,-1 1 0,0 0 0,1 0 1,-1-1-1,1 1 0,-1 0 1,0 0-1,1 0 0,-1 0 0,1 0 1,-1 0-1,0-1 0,1 2 1,-1-1-1,0 0 0,1 0 1,-1 0-1,0 0 0,1 0 0,-1 0 1,1 1-1,-1-1 0,0 0 1,1 0-1,-1 1 0,1-1 0,-1 1 1,0-1-1,-2 1-7,0 0-1,1 1 1,-1-1-1,0 1 1,0-1-1,1 1 1,-1 0-1,1 0 1,-4 3-1,6-5-45,-1 1-1,0 0 0,1-1 0,-1 1 0,1 0 1,-1 0-1,1 0 0,-1-1 0,1 1 0,0 0 1,-1 0-1,1 0 0,0 0 0,-1 0 0,1 0 0,0 0 1,0 0-1,0 0 0,0 0 0,0-1 0,0 1 1,0 0-1,1 0 0,-1 0 0,1 2 0,-1-3-148,1 1-1,0 0 0,0-1 1,0 1-1,0 0 0,0-1 0,0 1 1,0-1-1,0 0 0,0 1 1,0-1-1,1 0 0,-1 0 0,0 0 1,0 0-1,0 0 0,2 0 1,54-10-9176,-27-1 517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9.179"/>
    </inkml:context>
    <inkml:brush xml:id="br0">
      <inkml:brushProperty name="width" value="0.025" units="cm"/>
      <inkml:brushProperty name="height" value="0.025" units="cm"/>
    </inkml:brush>
  </inkml:definitions>
  <inkml:trace contextRef="#ctx0" brushRef="#br0">85 0 11082,'0'0'7416,"-9"7"-4053,2-3-2821,0 1 27,1-1-1,-1 1 0,1 0 0,0 0 0,0 0 1,0 1-1,1 0 0,-1 0 0,-7 14 0,13-20-549,0 1 0,0-1 0,0 0 0,0 0 0,-1 1 0,1-1 0,0 0 0,0 0 0,0 0 0,0 1 0,0-1 0,0 0 0,1 0 0,-1 1-1,0-1 1,0 0 0,0 0 0,0 0 0,0 1 0,0-1 0,0 0 0,0 0 0,0 0 0,1 1 0,-1-1 0,0 0 0,0 0 0,0 0 0,0 0 0,1 0 0,-1 1 0,0-1 0,0 0 0,0 0-1,1 0 1,-1 0 0,0 0 0,0 0 0,0 0 0,1 0 0,-1 0 0,0 0 0,0 0 0,0 0 0,1 0 0,16-1 132,16-9-170,21-16 89,-42 19-225,1 0 1,0 1 0,0 1 0,1 0 0,0 0-1,-1 2 1,19-4 0,-30 8 162,-1-1 0,0 0 0,0 1 0,0-1 0,0 1 0,0 0 0,0-1 0,0 1 0,0 0 0,0 0 0,0-1 0,0 1 0,0 0 0,-1 0 0,1 0 0,0 0 0,0 0 0,-1 0 0,1 0 0,-1 0 0,1 1 0,-1-1 0,0 0 0,1 0 0,-1 0 0,0 1 0,0-1 0,0 0 0,0 0-1,0 0 1,0 1 0,0 1 0,-1 57 949,0-43-874,1-16-58,0 0 0,0 0 1,0 0-1,0 0 0,0 0 0,0 0 1,1 0-1,-1 0 0,0 0 1,0 0-1,1 0 0,-1 0 1,1 0-1,-1 0 0,1 0 0,-1 0 1,1 0-1,-1-1 0,1 1 1,0 0-1,-1 0 0,1-1 1,0 1-1,0 0 0,0-1 0,1 1 1,0 0 8,0 0 1,0-1-1,0 0 0,0 0 1,0 1-1,1-1 0,-1 0 1,0-1-1,0 1 1,0 0-1,0-1 0,3 0 1,10-4 48,0-1 0,27-15 1,-25 13-183,-14 6 59,42-14-1701,-43 15 1404,-1 1-1,1-1 1,0 1 0,0 0-1,0-1 1,0 1-1,0 0 1,0 0 0,0 1-1,0-1 1,-1 0-1,1 1 1,0-1 0,0 1-1,0-1 1,0 1-1,-1 0 1,1 0 0,0 0-1,-1 0 1,4 2-1,4 6-4290,1-3-2888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9.818"/>
    </inkml:context>
    <inkml:brush xml:id="br0">
      <inkml:brushProperty name="width" value="0.025" units="cm"/>
      <inkml:brushProperty name="height" value="0.025" units="cm"/>
    </inkml:brush>
  </inkml:definitions>
  <inkml:trace contextRef="#ctx0" brushRef="#br0">18 349 13453,'12'2'2674,"1"0"-2238,-2 0 536,0 0 0,1-1 0,-1-1 0,1 0 1,11-1-1,-20 0-631,1 1 0,0-1 0,-1 0 0,1 0 0,0-1 0,-1 1 0,0-1 1,1 0-1,-1 1 0,0-1 0,0-1 0,0 1 0,0 0 0,0-1 0,0 0 1,-1 1-1,1-1 0,-1 0 0,0 0 0,0-1 0,3-5 0,-2 3-157,0-1-1,-1 0 0,1 1 1,-2-1-1,1 0 1,-1 0-1,0-1 0,0 1 1,-1 0-1,1 0 1,-2 0-1,-1-13 0,1 17-176,1 0 0,-1 1 0,0-1 0,-1 0 0,1 0 0,0 0 0,-1 1 0,0-1 0,1 1 0,-1-1 0,0 1 0,0 0 0,-1-1 0,1 1 0,0 0 0,-1 1 0,1-1 0,-1 0 0,0 1 0,1-1 0,-1 1-1,0 0 1,0 0 0,0 0 0,0 0 0,0 1 0,0-1 0,0 1 0,0-1 0,-6 1 0,4 0-27,-1 0 0,1 0 1,0 1-1,-1 0 0,1-1 0,0 2 0,-1-1 0,1 1 1,0 0-1,0 0 0,0 0 0,0 0 0,1 1 0,-1 0 1,1 0-1,-1 0 0,1 1 0,0 0 0,0-1 1,1 1-1,-1 1 0,1-1 0,0 0 0,0 1 0,0 0 1,0-1-1,1 1 0,0 0 0,0 0 0,1 1 0,-1-1 1,1 0-1,0 0 0,0 6 0,1-9 0,0 1 0,1-1 1,-1 0-1,1 0 0,-1 0 0,1 0 0,0 0 0,0 0 0,0 0 0,0-1 1,0 1-1,0 0 0,1 0 0,-1-1 0,1 1 0,-1-1 0,1 1 1,-1-1-1,1 0 0,0 1 0,0-1 0,-1 0 0,1 0 0,0 0 1,0-1-1,0 1 0,0 0 0,0-1 0,1 1 0,-1-1 0,4 1 1,9 1-42,1-1 1,0 0-1,20-2 1,-21 1 83,11-2-94,0-1 0,47-12 0,-49 9 46,0 1-1,1 1 1,31-1-1,-55 5-22,-15-21 1372,-1-2-820,-20-44 0,32 59-629,-1-1 1,1 1-1,1-1 0,0 0 0,0 0 0,0 0 0,1 0 0,1 0 1,0-11-1,0 17-499,1 0 1,0 1 0,0-1 0,0 1 0,0 0 0,0-1 0,0 1-1,1 0 1,-1 0 0,1 0 0,0-1 0,0 2 0,-1-1-1,1 0 1,4-2 0,0-2-2806,13-12-8726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9.805"/>
    </inkml:context>
    <inkml:brush xml:id="br0">
      <inkml:brushProperty name="width" value="0.025" units="cm"/>
      <inkml:brushProperty name="height" value="0.025" units="cm"/>
    </inkml:brush>
  </inkml:definitions>
  <inkml:trace contextRef="#ctx0" brushRef="#br0">105 576 8232,'0'0'-16,"-9"9"325,5-5 223,-32 35 322,12-21 2447,1-10 4429,22-9-7523,0 1-1,1-1 0,-1 0 1,0 0-1,1 0 0,-1 0 0,1 1 1,-1-1-1,1 0 0,-1 0 0,1 0 1,0 0-1,0 0 0,-1 0 1,1 0-1,0 0 0,0 0 0,0 0 1,0 0-1,0 0 0,0 0 0,0 0 1,0 0-1,1 0 0,-1 0 1,0 0-1,1-1 0,7-34 836,12-10-442,3 1 0,45-68 0,-24 41-479,-21 33-91,3-8-7,51-66 0,-69 103-24,1-1 0,0 1 0,0 1 0,1 0 0,0 0 0,1 1 0,0 0 0,0 1 0,1 0 0,-1 1 0,21-7 0,-26 11-15,1 0-1,0 0 1,0 1-1,0 0 1,1 1-1,-1-1 0,12 2 1,-17-1 14,0 0-1,-1 1 1,1-1 0,0 1-1,0-1 1,0 1 0,0-1-1,-1 1 1,1 0 0,0 0 0,-1 0-1,1 0 1,-1 0 0,1 0-1,-1 1 1,1-1 0,-1 0 0,0 1-1,0-1 1,0 1 0,1-1-1,-2 1 1,1 0 0,0-1 0,0 1-1,0 0 1,-1 0 0,1-1-1,-1 1 1,1 0 0,-1 0 0,0 2-1,0 7 127,-1-1 1,-1 0-1,0 0 0,0 1 0,-1-1 1,0-1-1,-1 1 0,0 0 0,-1-1 0,1 0 1,-2 0-1,1 0 0,-2-1 0,1 0 1,-1 0-1,0 0 0,0-1 0,-1 0 0,0-1 1,0 1-1,-1-2 0,0 1 0,0-1 1,0 0-1,-10 3 0,16-7-276,1 0 0,0-1 1,-1 1-1,1 0 0,0-1 0,-1 1 1,1-1-1,-1 0 0,1 0 0,-1 0 1,1 0-1,-1 0 0,1-1 0,-1 1 0,1-1 1,0 0-1,-1 1 0,1-1 0,0 0 1,-1 0-1,1-1 0,0 1 0,0 0 1,0-1-1,0 1 0,0-1 0,1 0 0,-1 0 1,0 1-1,1-1 0,-2-2 0,0-1-488,1 0 0,0-1-1,0 1 1,0 0 0,1 0-1,0-1 1,0 1 0,0-1 0,1 1-1,0-1 1,0 1 0,0-1-1,1-6 1,4-8-8377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50.679"/>
    </inkml:context>
    <inkml:brush xml:id="br0">
      <inkml:brushProperty name="width" value="0.025" units="cm"/>
      <inkml:brushProperty name="height" value="0.025" units="cm"/>
    </inkml:brush>
  </inkml:definitions>
  <inkml:trace contextRef="#ctx0" brushRef="#br0">164 447 11082,'-14'1'593,"-2"1"-317,2 0 261,1-1-1,-1 0 0,1-1 1,-1 0-1,1-1 0,-25-5 1,28 0 247,5 4 1492,8 10-938,-2-6-1299,1 0 0,-1 0 0,1 0 0,0 0-1,-1 0 1,1 0 0,0-1 0,0 1 0,0 0 0,1-1-1,-1 0 1,0 1 0,0-1 0,1 0 0,-1 0-1,1-1 1,-1 1 0,1 0 0,-1-1 0,5 1 0,60 2 214,-49-4-30,53-3 519,-1-4 0,132-32 0,-112 21-496,1331-237 196,-972 200-599,542 2 0,-913 54 505,-65 0 2641,-30 0-3162,0-1 1,-27-4 0,36 3-1093,1 1 1,0-2-1,0 1 1,1-1-1,-9-4 1,-8-9-10278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3:32.639"/>
    </inkml:context>
    <inkml:brush xml:id="br0">
      <inkml:brushProperty name="width" value="0.025" units="cm"/>
      <inkml:brushProperty name="height" value="0.025" units="cm"/>
    </inkml:brush>
  </inkml:definitions>
  <inkml:trace contextRef="#ctx0" brushRef="#br0">6035 384 8264,'-76'-32'1466,"-149"-43"0,-88 1-772,213 52-690,-157-27 3,-270-16 0,-266 20 126,507 32 56,-373 5 106,479 17-183,-293 54-1,252-12 37,3 8 1,2 11-1,3 8 1,-297 157-1,437-197-111,1 4 0,2 3 0,2 3 0,2 2 0,-99 101 0,135-118-39,2 1-1,1 2 0,2 0 1,1 2-1,-19 42 0,29-48 2,1 0 0,2 1 0,1 0 0,1 0 0,2 1 0,2 0 0,-2 43 0,6-50-2,1 1 1,2 0-1,0-1 1,2 1-1,1-1 0,2 0 1,0 0-1,2-1 1,0 0-1,2 0 1,1-1-1,1-1 1,1 0-1,1 0 1,1-2-1,1 0 1,1-1-1,28 25 1,7 3-9,2-3 0,122 78 0,139 55-15,-300-170 26,145 73 5,3-7 1,4-7-1,2-7 0,282 61 1,503 26 153,9-80-84,-307-53 94,0-29 1,810-121-1,-1084 81-68,798-127 524,-1043 157-576,-1-7 0,-1-6 0,197-82 0,-268 90 2,-1-2-1,-2-4 1,-1-2-1,-2-3 1,-1-2-1,-3-3 1,-1-2-1,85-97 1,-120 121 28,-2 0 1,-1 0-1,0-2 1,-2 0-1,-1-1 0,-1 0 1,15-51-1,-23 60 38,0 0-1,-1 0 0,-1 0 1,-1 0-1,-1-1 0,0 1 1,-1 0-1,-1-1 1,0 1-1,-2 0 0,0 0 1,0 1-1,-2-1 0,-9-19 1,-11-13 34,-1 2 0,-3 1 0,-2 1 0,-1 2 0,-3 1 0,-1 2 0,-55-45 0,-14-3-123,-202-126 1,154 122 19,-4 7 1,-317-121-1,272 137 74,-4 10 1,-231-36-1,-428-14-74,-7 55-31,-304 40-176,841 30-301,-500 89 0,550-46-10,3 13 1,-446 177-1,488-145-675,5 10 0,6 10 0,-252 181 0,246-135-2416,6-1-2044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46.959"/>
    </inkml:context>
    <inkml:brush xml:id="br0">
      <inkml:brushProperty name="width" value="0.025" units="cm"/>
      <inkml:brushProperty name="height" value="0.025" units="cm"/>
    </inkml:brush>
  </inkml:definitions>
  <inkml:trace contextRef="#ctx0" brushRef="#br0">115 199 10474,'0'0'7671,"-9"9"-6336,13-10-1247,-1-1 0,0 1 1,1-1-1,-1 1 0,0-1 0,0 0 1,0 0-1,0-1 0,-1 1 0,1-1 1,-1 1-1,1-1 0,-1 0 1,4-6-1,-1 3-51,-1 0-1,0 0 1,0 0 0,-1-1-1,0 0 1,0 0 0,3-9-1,-6 14 15,1 0 0,-1 0 1,0 1-1,1-1 0,-1 0 0,0 0 0,0 1 0,0-1 0,0 0 0,0 0 0,-1 1 0,1-1 0,0 0 0,-1 0 0,1 1 0,-1-1 1,0 0-1,0 1 0,1-1 0,-1 1 0,0-1 0,0 1 0,0-1 0,-1 1 0,1 0 0,0-1 0,0 1 0,-1 0 0,-2-2 0,-1 2 60,0-1-1,0 1 1,0-1-1,0 2 1,-1-1-1,1 0 1,0 1-1,-1 0 1,-5 1-1,4 0-55,1 0-1,0 0 0,0 0 0,0 1 0,0 0 0,0 0 1,0 1-1,0 0 0,1 0 0,-8 5 0,10-6-9,0 0-1,1-1 1,0 1-1,-1 0 1,1 0 0,0 1-1,0-1 1,0 0-1,0 1 1,1-1 0,-1 1-1,1 0 1,-1 0-1,1-1 1,0 1-1,0 0 1,0 0 0,0 0-1,1 0 1,-1 0-1,1 0 1,0 0-1,0 4 1,1-6-39,0 1 0,0-1 1,0 0-1,0 0 0,0 0 0,0 0 0,0 0 1,0 0-1,0-1 0,1 1 0,-1 0 0,0 0 1,1-1-1,-1 1 0,0-1 0,1 1 0,-1-1 1,1 0-1,-1 0 0,1 1 0,-1-1 0,1 0 1,-1 0-1,1 0 0,-1-1 0,1 1 0,-1 0 1,0-1-1,1 1 0,1-1 0,49-11 277,-42 7-230,0 1 0,0-1 0,-1-1 0,0 0 0,1 0 0,-2-1 0,1 0 0,-1 0 0,0-1 0,-1 0 0,0-1 0,0 1 0,5-11 0,-12 10 835,-10 12-620,-12 12-244,12-4-12,1 0 1,1 1-1,-1 0 1,-9 21-1,15-28-2,1 0 0,-1 1-1,1-1 1,0 1 0,0 0-1,1 0 1,0 0 0,0-1-1,0 1 1,1 0 0,0 0-1,0 0 1,2 11-1,-2-16-7,1 0 0,-1 0 0,1 0 0,-1 0-1,1 0 1,0 0 0,0 0 0,-1-1-1,1 1 1,0 0 0,0 0 0,0-1-1,0 1 1,0-1 0,0 1 0,0-1-1,0 1 1,0-1 0,0 1 0,0-1-1,0 0 1,0 0 0,0 0 0,0 1-1,0-1 1,0 0 0,1 0 0,-1 0-1,0-1 1,0 1 0,0 0 0,0 0-1,0-1 1,1 1 0,3-1 27,-1 0 0,0-1 0,1 1 0,-1-1 0,0 0 0,0 0 0,5-3 0,-2-1 6,1 0-1,-1 0 1,-1 0 0,1-1 0,-1 1-1,0-2 1,-1 1 0,0-1-1,0 1 1,0-1 0,-1-1-1,0 1 1,3-14 0,-7 22-34,0 0 0,1 0-1,-1-1 1,0 1 0,0 0 0,0 0 0,0 0-1,0-1 1,0 1 0,0 0 0,0 0 0,0-1 0,0 1-1,0 0 1,0 0 0,0-1 0,0 1 0,0 0 0,0 0-1,-1-1 1,1 1 0,0 0 0,0 0 0,0 0-1,0-1 1,0 1 0,0 0 0,-1 0 0,1 0 0,0 0-1,0-1 1,0 1 0,-1 0 0,1 0 0,0 0 0,0 0-1,0 0 1,-1 0 0,1 0 0,0-1 0,0 1 0,-1 0-1,1 0 1,0 0 0,0 0 0,0 0 0,-1 0-1,1 0 1,-16 8 26,-11 15-9,20-13-15,0 0 0,0 0 0,1 1 0,0 0 0,1 0 0,0 0-1,1 0 1,0 1 0,1 0 0,1 0 0,-1 0 0,1 16 0,1-27-4,2 0 1,-1 0-1,0 0 1,0 0-1,0-1 1,0 1-1,0 0 0,1 0 1,-1 0-1,0-1 1,1 1-1,-1 0 1,1-1-1,-1 1 1,0 0-1,1-1 1,0 1-1,-1 0 1,1-1-1,-1 1 1,1-1-1,0 1 1,-1-1-1,1 1 0,0-1 1,0 0-1,-1 1 1,1-1-1,0 0 1,0 1-1,-1-1 1,1 0-1,0 0 1,0 0-1,0 0 1,0 0-1,-1 0 1,1 0-1,0 0 1,0 0-1,0 0 1,-1 0-1,1-1 0,1 0 1,3 0 11,0 0 0,-1 0 0,1-1 0,-1 0 0,0 0 0,1 0 0,4-4 0,-2 1 12,0 0 0,0-1 0,0 0 0,-1 0 0,0 0 0,0-1 0,0 0 0,-1 0 0,0-1 0,-1 1 0,0-1 0,0 0 0,0 0 0,-1-1 0,0 1 0,-1-1 0,0 1 0,2-17 0,-4 24-19,0 0-1,0-1 0,0 1 0,0-1 0,0 1 0,-1 0 0,1-1 0,0 1 0,-1-1 0,1 1 0,-1 0 0,1-1 0,-1 1 1,0 0-1,1 0 0,-1-1 0,0 1 0,0 0 0,0 0 0,0 0 0,0 0 0,0 0 0,0 0 0,0 0 0,-2 0 0,1 0-7,-1 0-1,0 0 0,1 0 1,-1 1-1,0-1 0,0 1 1,1 0-1,-1 0 0,0 0 1,0 0-1,0 0 0,-3 1 0,-2 1-12,-1 0 0,1 0 0,0 1 0,0 0 0,0 1 0,0 0 0,-13 8 0,6 0 10,1 1 0,0 0 0,-19 24 0,28-31 19,0 0 0,0 1 1,1 0-1,0 0 0,0 0 0,1 1 0,0-1 0,0 1 0,1 0 0,0 0 0,-1 8 0,3-16-15,0 1-1,0 0 1,0-1-1,1 1 0,-1 0 1,0-1-1,0 1 0,1 0 1,-1-1-1,1 1 0,-1 0 1,0-1-1,1 1 1,-1-1-1,1 1 0,-1-1 1,1 1-1,0-1 0,-1 1 1,1-1-1,-1 0 0,1 1 1,0-1-1,-1 0 1,1 0-1,0 1 0,-1-1 1,1 0-1,0 0 0,0 0 1,-1 0-1,1 0 0,0 0 1,-1 0-1,1 0 0,0 0 1,0 0-1,-1 0 1,1 0-1,0-1 0,-1 1 1,1 0-1,0 0 0,0-1 1,38-12-15,-15 1 35,-1-2 0,0 0 0,-1-2 0,-1 0-1,0-2 1,-1 0 0,-1-1 0,-1-1 0,0 0 0,-2-2 0,17-28 0,-30 45-18,-1 0 1,0 0-1,-1 0 1,1 0-1,-1 0 1,1-10-1,-2 15 0,1-1-1,-1 0 1,0 1-1,0-1 1,-1 0-1,1 0 1,0 1-1,0-1 1,0 0-1,0 1 1,0-1-1,-1 1 1,1-1 0,0 0-1,-1 1 1,1-1-1,0 1 1,-1-1-1,1 1 1,-1-1-1,1 1 1,-1-2-1,0 2-1,0 0-1,0 0 0,0 0 1,0-1-1,0 1 1,0 0-1,0 0 1,0 0-1,0 1 1,0-1-1,0 0 1,0 0-1,0 0 1,0 1-1,0-1 0,0 1 1,0-1-1,0 1 1,0-1-1,-1 1 1,-7 5-13,1 0 0,-1 1-1,1 0 1,0 0 0,1 1 0,0 0 0,-12 16 0,-37 67 59,51-82-26,0-1-1,1 1 1,0-1-1,1 1 1,-1 0-1,2 1 1,-1-1-1,1 0 1,1 1-1,-1 13 1,2-21-18,1-1-1,-1 0 1,1 0 0,-1 0-1,1 0 1,-1 0 0,1 1-1,0-1 1,0 0 0,-1 0-1,1-1 1,0 1 0,0 0 0,0 0-1,0 0 1,0-1 0,0 1-1,0 0 1,0-1 0,0 1-1,1-1 1,-1 1 0,0-1-1,0 0 1,0 1 0,1-1-1,-1 0 1,0 0 0,0 0 0,1 0-1,-1 0 1,0 0 0,0 0-1,1 0 1,-1-1 0,0 1-1,0 0 1,2-2 0,5 1 19,-1-1 0,1 0 1,-1 0-1,0-1 0,10-5 1,-5 1-2,0-1 0,-1 0 0,17-17 0,-25 22-169,1-1 0,-1 1 0,1-1 0,-1 0-1,0 0 1,-1 0 0,1-1 0,-1 1 0,0-1 0,0 1 0,0-1 0,-1 0 0,2-7 0,-6 5-2088,-6 12 833,-10 16-615,-50 79-3445,25-39 636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7.461"/>
    </inkml:context>
    <inkml:brush xml:id="br0">
      <inkml:brushProperty name="width" value="0.025" units="cm"/>
      <inkml:brushProperty name="height" value="0.025" units="cm"/>
    </inkml:brush>
  </inkml:definitions>
  <inkml:trace contextRef="#ctx0" brushRef="#br0">808 0 480,'0'0'7266,"-2"9"-5387,-6 31 600,-17 43-1,12-42-1067,-13 74-1,13 137-273,6-53-939,-18 42-145,-13 218 1090,26-152-351,-94 553 1,-103 253 83,79-570-76,0 4-245,76-193 550,44-279-1163,11-75-107,-1 0 0,0 0 1,0 0-1,0 0 0,0 0 1,0 0-1,1 0 0,-1 0 1,0 0-1,0 0 0,0 0 1,0 0-1,0 0 0,0 0 1,1 0-1,-1 0 0,0 0 1,0 0-1,0 0 0,0 0 0,0 1 1,0-1-1,0 0 0,1 0 1,-1 0-1,0 0 0,0 0 1,0 0-1,0 0 0,0 1 1,0-1-1,0 0 0,0 0 1,0 0-1,0 0 0,0 0 1,0 0-1,0 1 0,0-1 1,0 0-1,8-13-4006,1-10-2560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8.285"/>
    </inkml:context>
    <inkml:brush xml:id="br0">
      <inkml:brushProperty name="width" value="0.025" units="cm"/>
      <inkml:brushProperty name="height" value="0.025" units="cm"/>
    </inkml:brush>
  </inkml:definitions>
  <inkml:trace contextRef="#ctx0" brushRef="#br0">60 30 12172,'0'0'309,"-9"0"-69,-41 0 385,96-19 976,-24 15-1077,0 1-1,1 1 0,-1 1 0,0 1 0,1 1 0,-1 0 0,27 7 0,153 47-362,-50-11 634,-40-21-676,224 16 0,121-27 713,-153-8-215,152 11-437,975 12 468,-340-35 468,-337 5-294,38-21 1260,102-1-348,-852 25-1758,-2 1-183,0-1-1,-1-3 1,60-10-1,-81 4-4205,-17 9 3945,-1-1 1,1 0-1,-1 1 1,1-1-1,-1 0 0,0 0 1,1 1-1,-1-1 0,0 0 1,0 0-1,0 0 1,0 1-1,1-1 0,-1 0 1,0 0-1,0 0 1,-1 1-1,1-1 0,0 0 1,0 0-1,0 0 0,0 1 1,-1-2-1,-4-9-6082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8.658"/>
    </inkml:context>
    <inkml:brush xml:id="br0">
      <inkml:brushProperty name="width" value="0.025" units="cm"/>
      <inkml:brushProperty name="height" value="0.025" units="cm"/>
    </inkml:brush>
  </inkml:definitions>
  <inkml:trace contextRef="#ctx0" brushRef="#br0">0 24 10890,'0'0'7298,"12"0"-6145,178-12 2864,-122 4-3352,-1 4-1,134 9 1,-195-4-665,1-1 0,-1 2 0,0-1 0,0 1 0,0 0 0,0 0-1,-1 0 1,1 1 0,0 0 0,-1 0 0,0 0 0,0 1 0,0 0 0,0 0 0,0 0 0,-1 1 0,6 7 0,-6-6 22,-1 0 0,0 0 0,-1 0 0,1 0 0,-1 1 0,0-1 0,-1 1 0,1 0 0,-1-1 0,-1 1 0,1 0 0,-1 0 0,-1 0 0,1-1 1,-1 1-1,-2 8 0,-2 6 286,-1 0 1,-1 0-1,-1-1 1,-1 0-1,-1 0 1,-17 25-1,-84 110 1364,95-136-1516,-192 235 949,205-251-1583,-8 12 975,6-6-6906,12-32 142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9.418"/>
    </inkml:context>
    <inkml:brush xml:id="br0">
      <inkml:brushProperty name="width" value="0.025" units="cm"/>
      <inkml:brushProperty name="height" value="0.025" units="cm"/>
    </inkml:brush>
  </inkml:definitions>
  <inkml:trace contextRef="#ctx0" brushRef="#br0">1 834 12043,'0'0'10181,"6"-14"-9514,32-51 196,3 1 0,82-97 0,-51 68-463,-20 25-283,217-260 290,-268 327-407,35-30-64,-36 30 61,1 0 1,0 1-1,0-1 0,0 0 1,-1 1-1,1-1 0,0 1 1,0-1-1,0 1 0,0-1 1,0 1-1,0 0 0,0-1 1,0 1-1,0 0 0,0 0 1,0 0-1,0-1 0,0 1 0,0 0 1,0 1-1,0-1 0,0 0 1,0 0-1,0 0 0,0 1 1,0-1-1,0 0 0,0 1 1,0-1-1,0 1 0,0-1 1,0 1-1,0-1 0,0 1 1,-1 0-1,1-1 0,0 1 1,0 1-1,4 10 23,-2 1 0,1-1 0,-2 0 0,0 1 0,0 0 0,-1-1 1,-1 1-1,-1 15 0,1 7 119,2 50-24,-3-32-273,2 0-1,3-1 1,21 103 0,-4-101-1323,-3-32-1072,7-10-3411,1-10-5653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0.785"/>
    </inkml:context>
    <inkml:brush xml:id="br0">
      <inkml:brushProperty name="width" value="0.025" units="cm"/>
      <inkml:brushProperty name="height" value="0.025" units="cm"/>
    </inkml:brush>
  </inkml:definitions>
  <inkml:trace contextRef="#ctx0" brushRef="#br0">19 114 8104,'0'0'2082,"0"-10"-422,0-13-530,-1-35 1997,1 39 428,0 15-998,-1 6 628,0 12-2852,-15 234 2366,16-245-2680,0 1 1,1-1-1,-1 1 0,1-1 0,-1 1 1,1-1-1,0 1 0,1-1 0,-1 0 1,0 1-1,1-1 0,0 0 0,3 4 1,-4-6-11,0 1 0,1-1 0,-1 0 0,1 0 0,0 0 0,-1 0 0,1 0 0,0 0 0,-1 0 0,1 0 0,0-1 0,0 1 0,0-1 0,0 1 0,0-1 0,0 0 0,0 0 0,0 0 0,-1 0 0,1 0 0,0 0 0,0 0 0,0-1 0,0 1 0,0-1 0,2 0 0,6-4 24,-1 1 0,1-1 0,-1-1 1,0 0-1,-1 0 0,0 0 0,0-1 1,0-1-1,-1 1 0,11-15 0,10-14 110,22-40 0,-5-12-255,-57 167-304,1-27 417,2 0 1,-4 103 0,13-151-153,0-1 0,0 1 1,1-1-1,0 1 0,0-1 1,0 0-1,0 1 0,0-1 0,1 0 1,-1 0-1,1 0 0,4 6 1,-6-9-41,1 1 1,0 0-1,-1-1 1,1 1 0,0 0-1,-1-1 1,1 1-1,0-1 1,0 1-1,0-1 1,-1 0 0,1 1-1,0-1 1,0 0-1,0 0 1,0 1 0,0-1-1,0 0 1,0 0-1,1 0 1,0 0-240,-1-1 0,1 0-1,-1 1 1,0-1 0,1 0 0,-1 1 0,0-1-1,1 0 1,-1 0 0,0 0 0,0 0 0,0 0-1,0 0 1,0-1 0,0 1 0,2-3 0,9-20-8966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1.157"/>
    </inkml:context>
    <inkml:brush xml:id="br0">
      <inkml:brushProperty name="width" value="0.025" units="cm"/>
      <inkml:brushProperty name="height" value="0.025" units="cm"/>
    </inkml:brush>
  </inkml:definitions>
  <inkml:trace contextRef="#ctx0" brushRef="#br0">0 14 18514,'0'0'5445,"11"-2"-3598,11-1-826,-9 0-636,0 0 0,1 2 0,-1 0 1,21 0-1,-32 1-369,1 0-1,-1 1 1,1-1 0,-1 0-1,0 1 1,1-1 0,-1 1-1,1 0 1,-1 0 0,0 0-1,0 0 1,0 0 0,1 1-1,-1-1 1,0 1 0,-1-1-1,1 1 1,0 0 0,0 0-1,-1-1 1,1 1 0,-1 1-1,1-1 1,-1 0 0,0 0-1,0 0 1,0 0 0,0 1-1,0-1 1,-1 1 0,1 3-1,1 6 96,-2-1 0,1 0 0,-1 1-1,-1-1 1,0 0 0,-1 0-1,0 0 1,-1 0 0,-5 14 0,-4 4 771,-31 54 0,-3 4-241,46-87-641,0 1 0,0-1 0,0 1 0,0-1 0,1 0 0,-1 1 0,0-1 0,0 1 0,0-1 0,0 0 0,0 1 0,0-1 0,1 1 0,-1-1 0,0 0 0,0 1 0,0-1 0,1 0 0,-1 1 0,0-1 0,1 0 0,-1 0 0,0 1 0,0-1 0,1 0 0,-1 0 0,1 1 0,-1-1 0,0 0 0,1 0 0,-1 0 0,0 0 0,1 0 0,-1 0 0,1 1 0,-1-1 0,1 0 0,-1 0 0,0 0 0,1 0 0,-1-1 0,1 1 0,-1 0 0,0 0 0,1 0 0,-1 0 0,1 0 0,-1 0 0,1-1 0,26-2-843,0-2-1,0-1 1,46-16-1,-18 4-2257,-3 4-5286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42.072"/>
    </inkml:context>
    <inkml:brush xml:id="br0">
      <inkml:brushProperty name="width" value="0.025" units="cm"/>
      <inkml:brushProperty name="height" value="0.025" units="cm"/>
    </inkml:brush>
  </inkml:definitions>
  <inkml:trace contextRef="#ctx0" brushRef="#br0">141 0 6534,'-11'3'438,"0"-1"-333,-54 16 643,61-17-720,0 0 1,1 0-1,-1 1 1,1-1-1,-1 1 1,1 0 0,-1 0-1,1 0 1,0 1-1,0-1 1,0 1-1,0-1 1,1 1 0,-5 6-1,7-8-30,-1 0-1,1 1 1,0-1-1,0 0 1,0 0-1,0 0 1,1 1-1,-1-1 1,0 0-1,0 0 1,1 0-1,-1 1 1,1-1 0,-1 0-1,1 0 1,-1 0-1,1 0 1,0 0-1,-1 0 1,1 0-1,0 0 1,0 0-1,0 0 1,0-1-1,0 1 1,0 0-1,0 0 1,0-1-1,0 1 1,0-1 0,0 1-1,2 0 1,49 21 210,-31-14-127,40 23 189,239 113 745,-229-114-733,2-3 0,99 22-1,1013 118 4652,-320-124-3366,5-41-978,-564-4-578,1277-60 804,-3-67 1414,-1326 107-2048,836-128 123,-1061 144-263,0 2 0,47-2 0,-76 7-166,0 0 1,0-1-1,0 1 0,0 0 1,0 0-1,0-1 0,0 1 1,0 0-1,0 0 1,0-1-1,-1 1 0,1 0 1,0 0-1,0-1 1,-1 1-1,1 0 0,-1-1 1,1 1-1,0-1 0,-1 1 1,1 0-1,-1-1 1,0 1-1,1-1 0,-1 1 1,1-1-1,-1 0 0,-1 1 1,-15 0-3773,-3-4-2312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0.409"/>
    </inkml:context>
    <inkml:brush xml:id="br0">
      <inkml:brushProperty name="width" value="0.025" units="cm"/>
      <inkml:brushProperty name="height" value="0.025" units="cm"/>
    </inkml:brush>
  </inkml:definitions>
  <inkml:trace contextRef="#ctx0" brushRef="#br0">48 604 11115,'-6'8'2701,"1"-2"-2040,1-1-63,0 0 1,0 0-1,1 0 0,-1 1 1,1-1-1,0 1 1,1 0-1,-1 0 1,1 0-1,0 0 0,-1 7 1,3-12-524,1-1 0,-1 0 0,0 0 0,0 1 0,1-1 0,-1 0-1,0 0 1,1 0 0,-1 1 0,0-1 0,1 0 0,-1 0 0,0 0 0,1 0 0,-1 0 0,0 0 0,1 1 0,-1-1 0,1 0 0,-1 0 0,0 0 0,1 0 0,-1 0 0,0-1 0,1 1 0,-1 0-1,1 0 1,-1 0 0,0 0 0,1 0 0,-1 0 0,0-1 0,1 1 0,-1 0 0,0 0 0,1 0 0,-1-1 0,1 1 0,16-9 824,11-15-52,0 0 0,-2-2-1,28-34 1,-8 8-630,93-103-399,128-188 1,-267 372-396,-8 37 285,4-35 389,0 1 0,2 0 1,4 63-1,0-86-227,-1 0 0,1 1 0,0-1 1,1 0-1,0 0 0,1-1 0,0 1 0,0-1 0,1 1 0,0-1 1,0-1-1,1 1 0,0-1 0,0 0 0,1 0 0,0-1 0,0 0 1,9 6-1,-9-7-460,1 0 0,1-1 0,-1 0 0,1 0 0,12 3 0,45 4-5084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148"/>
    </inkml:context>
    <inkml:brush xml:id="br0">
      <inkml:brushProperty name="width" value="0.025" units="cm"/>
      <inkml:brushProperty name="height" value="0.025" units="cm"/>
    </inkml:brush>
  </inkml:definitions>
  <inkml:trace contextRef="#ctx0" brushRef="#br0">34 1 20019,'-4'11'2221,"-2"5"-1477,0 1 0,1 0 1,1 1-1,1-1 0,1 1 0,-1 26 1,3-39-682,0 0 1,0-1 0,0 1 0,1-1-1,-1 1 1,1-1 0,0 1 0,1-1-1,-1 0 1,1 1 0,0-1 0,0 0-1,0 0 1,0 0 0,1 0 0,0-1-1,0 1 1,0-1 0,0 1 0,0-1-1,0 0 1,1 0 0,0-1 0,0 1-1,-1-1 1,2 0 0,-1 0 0,0 0-1,0 0 1,0-1 0,1 0 0,8 2-1,3-2-576,0 0 0,0-1 1,0-1-1,0 0 0,0-1 0,-1-1 0,1-1 0,28-10 0,-42 14 378,0-1 91,-1 1 1,0-1-1,0 0 0,1 1 0,-1 0 0,0-1 1,1 1-1,-1 0 0,0-1 0,1 1 0,-1 0 1,1 0-1,-1 0 0,0 0 0,1 1 1,-1-1-1,1 0 0,-1 1 0,0-1 0,1 0 1,-1 1-1,0 0 0,0-1 0,1 1 0,-1 0 1,0 0-1,0-1 0,0 1 0,0 0 0,0 0 1,1 2-1,-1-1 151,0 1 0,-1 0 0,1-1 0,-1 1 0,0 0-1,0-1 1,0 1 0,0 0 0,-1 0 0,1-1 0,-1 1 0,1 0 0,-1-1 0,0 1 0,0 0 0,-1 2 0,-3 3 208,0 1-1,0-1 1,0 0 0,-1 0 0,-1 0 0,1-1 0,-1 0 0,0 0 0,-1-1 0,1 0 0,-1 0 0,-12 5 0,13-6-68,-1-1-1,0 0 1,0 0 0,0-1 0,0 0-1,-1 0 1,1-1 0,-1 0-1,1-1 1,-1 0 0,0 0 0,0-1-1,-16-1 1,23 1-379,1-1-1,-1 0 1,1 1-1,-1-1 1,1 0-1,0 1 1,-1-1-1,1 0 1,0 0 0,0 0-1,0 0 1,0 0-1,0-1 1,0 1-1,0 0 1,0 0 0,0-1-1,1 1 1,-1 0-1,0-1 1,1 1-1,-1-1 1,1 1-1,-1-1 1,1 1 0,0-1-1,0 1 1,0-1-1,0 1 1,0-1-1,0 1 1,0-1-1,1-2 1,-1 0-458,1 0 0,0-1 0,0 1 0,0 0 0,0 0-1,1 1 1,-1-1 0,1 0 0,0 0 0,0 1 0,4-6 0,20-13-5469,6 3-2339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2.001"/>
    </inkml:context>
    <inkml:brush xml:id="br0">
      <inkml:brushProperty name="width" value="0.025" units="cm"/>
      <inkml:brushProperty name="height" value="0.025" units="cm"/>
    </inkml:brush>
  </inkml:definitions>
  <inkml:trace contextRef="#ctx0" brushRef="#br0">1 74 14734,'1'-8'2002,"-1"2"-1461,0 0 40,1 1 0,-1 0 0,1 0 0,0-1 1,0 1-1,0 0 0,1 0 0,0 0 0,3-7 1,-4 12-461,-1 1 0,1-1 0,-1 0 0,1 1 1,-1-1-1,1 1 0,-1-1 0,1 1 1,-1-1-1,1 1 0,-1-1 0,0 1 0,1-1 1,-1 1-1,0 0 0,1-1 0,-1 1 1,0-1-1,0 1 0,0 0 0,0-1 1,1 1-1,-1 0 0,0-1 0,0 1 0,0 0 1,0-1-1,-1 1 0,1 0 0,0 0 1,4 32 111,-4-32-55,3 41 513,-2-18-401,1 0 0,1 0 1,1 0-1,1-1 0,1 1 0,15 38 0,-20-60-270,0 0 1,0 0-1,0 0 0,0 0 0,1 0 0,-1-1 0,0 1 0,1 0 1,-1-1-1,1 1 0,0-1 0,-1 1 0,1-1 0,0 0 0,0 0 1,0 0-1,0 0 0,0 0 0,0 0 0,0-1 0,0 1 0,3 0 0,-2-1 1,0 0-1,0-1 0,0 1 0,0-1 1,0 1-1,0-1 0,-1 0 0,1 0 0,0-1 1,0 1-1,-1 0 0,1-1 0,-1 0 1,3-1-1,7-8 50,0 0 0,-1 0-1,0-1 1,15-22 0,39-67 66,-57 88-126,-1-1 1,0-1-1,-1 1 0,-1-1 0,6-25 1,-13 55-64,-13 69 13,-6 148-1,21-227-13,0-1 0,1 0 0,-1 0-1,1 1 1,0-1 0,0 0 0,0 0 0,1 0 0,-1 0-1,1 0 1,0 0 0,0 0 0,0-1 0,4 5 0,-5-7-147,0 0 1,1 0 0,-1 0 0,1 0 0,-1 0 0,1 0-1,-1 0 1,1-1 0,0 1 0,-1 0 0,1-1 0,0 1 0,-1-1-1,1 0 1,0 0 0,0 0 0,-1 1 0,1-2 0,0 1-1,-1 0 1,1 0 0,0 0 0,0-1 0,-1 1 0,1-1-1,0 0 1,-1 1 0,1-1 0,-1 0 0,1 0 0,-1 0-1,1 0 1,-1 0 0,0 0 0,1 0 0,-1-1 0,2-1 0,18-21-7680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2.701"/>
    </inkml:context>
    <inkml:brush xml:id="br0">
      <inkml:brushProperty name="width" value="0.025" units="cm"/>
      <inkml:brushProperty name="height" value="0.025" units="cm"/>
    </inkml:brush>
  </inkml:definitions>
  <inkml:trace contextRef="#ctx0" brushRef="#br0">1 320 15791,'0'0'12583,"11"-14"-11900,212-246 395,-220 256-1078,33-31 46,-35 34-48,-1 1 0,1-1 0,-1 1 0,1-1-1,-1 1 1,1 0 0,-1-1 0,1 1 0,-1 0-1,1-1 1,0 1 0,-1 0 0,1-1 0,0 1 0,-1 0-1,1 0 1,0 0 0,-1 0 0,1 0 0,0 0-1,-1 0 1,1 0 0,0 0 0,-1 0 0,1 0-1,0 0 1,0 0 0,-1 1 0,1-1 0,-1 0-1,1 0 1,0 1 0,-1-1 0,1 1 0,-1-1-1,1 0 1,-1 1 0,1-1 0,-1 1 0,1-1-1,-1 1 1,1-1 0,-1 1 0,1 0 0,-1-1-1,0 1 1,0-1 0,1 1 0,-1 0 0,0-1-1,0 1 1,0 0 0,1-1 0,-1 1 0,0 0 0,0 0-1,0-1 1,0 1 0,-1 1 0,6 56 138,-4 96 1,0 19-1355,1-146-638,2 0 0,8 32 0,-3-30-3680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0.458"/>
    </inkml:context>
    <inkml:brush xml:id="br0">
      <inkml:brushProperty name="width" value="0.025" units="cm"/>
      <inkml:brushProperty name="height" value="0.025" units="cm"/>
    </inkml:brush>
  </inkml:definitions>
  <inkml:trace contextRef="#ctx0" brushRef="#br0">44 34 7175,'0'0'3779,"-6"-5"-1531,0-2-1433,-8-6-270,-3 4 5109,59 17 1153,4-6-5003,-28-2-1653,-1 1 1,33 6-1,-11 5 126,59 24 0,-72-24-126,0-2-1,0 0 1,1-2-1,1-1 1,41 5-1,-42-8 7,1 2-1,-1 1 1,0 1-1,-1 1 1,1 2-1,-2 0 0,25 16 1,-14-8-129,0-2-1,62 19 1,158 41 335,-203-58-253,0 3 1,83 49-1,-60-25-110,8 2 0,-1 5 0,-3 2 0,88 81 0,-51-24 0,382 400 0,-341-326 0,83 104 0,-82-99 0,-66-82 0,81 123 0,145 308 0,-255-426 0,16 44 0,78 219 0,-145-344 0,15 40 0,-3 1 0,-3 1 0,-4 1 0,-3 0 0,6 85 0,-15-137-1637,-3-14-1238,-11-17-1101,-9-11-5249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1.499"/>
    </inkml:context>
    <inkml:brush xml:id="br0">
      <inkml:brushProperty name="width" value="0.025" units="cm"/>
      <inkml:brushProperty name="height" value="0.025" units="cm"/>
    </inkml:brush>
  </inkml:definitions>
  <inkml:trace contextRef="#ctx0" brushRef="#br0">19 1 12524,'0'0'8264,"-12"49"-6791,8-13-288,1 5-224,3 2-416,0-2-385,0-5-64,7-2-64,4-8-64,-1-5 0,1-7-737,-6-4-1409,-4-7-1153,-10-3-12364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1.855"/>
    </inkml:context>
    <inkml:brush xml:id="br0">
      <inkml:brushProperty name="width" value="0.025" units="cm"/>
      <inkml:brushProperty name="height" value="0.025" units="cm"/>
    </inkml:brush>
  </inkml:definitions>
  <inkml:trace contextRef="#ctx0" brushRef="#br0">12 257 8680,'0'0'6572,"-3"-10"-3796,1 3-2365,1 4-291,0 1 0,0-1 0,0 0 0,1 1 0,-1-1 0,1 0-1,-1 0 1,1 0 0,0 1 0,0-1 0,0 0 0,1 0 0,-1 0-1,0 0 1,1 1 0,0-1 0,0 0 0,0 1 0,0-1 0,0 0 0,1 1-1,-1 0 1,3-5 0,9-4 292,1-1 0,0 2 1,0 0-1,1 0 0,1 2 0,24-11 0,101-32 445,-12 19-705,-115 29-144,1 1-1,0 0 0,1 1 0,-1 1 1,0 1-1,26 3 0,-39-3 11,0-1-1,0 1 0,0 0 1,0 0-1,0 0 0,0 0 1,0 0-1,0 0 1,0 0-1,0 0 0,0 1 1,-1-1-1,1 1 0,-1 0 1,1-1-1,-1 1 1,1 0-1,-1 0 0,0 0 1,0 0-1,0 0 0,0 0 1,0 0-1,-1 0 0,1 0 1,-1 0-1,1 1 1,-1-1-1,0 0 0,1 0 1,-1 0-1,-1 1 0,1-1 1,0 0-1,0 0 1,-2 3-1,1 3 228,-1 0 0,0-1-1,0 1 1,-1-1 0,0 1 0,-1-1 0,0 0 0,0 0-1,-6 7 1,-11 12 384,-2-2-1,-1 0 0,-1-1 1,0-2-1,-2 0 1,-49 28-1,135-71-12762,-25 4 3689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2.559"/>
    </inkml:context>
    <inkml:brush xml:id="br0">
      <inkml:brushProperty name="width" value="0.025" units="cm"/>
      <inkml:brushProperty name="height" value="0.025" units="cm"/>
    </inkml:brush>
  </inkml:definitions>
  <inkml:trace contextRef="#ctx0" brushRef="#br0">1 0 2659,'0'0'23633,"8"13"-21680,0 2-1654,0 0 0,-1 1 0,-1 0 0,0 0 0,-1 0 0,5 31 0,-8-36-143,10 57 163,-12-66-301,1 0 0,-1 1 0,1-1 1,-1 0-1,1 0 0,0 0 0,0 0 0,0 0 0,0 0 0,0 0 1,0 0-1,1 0 0,-1-1 0,1 1 0,-1 0 0,1-1 1,0 0-1,-1 1 0,1-1 0,0 0 0,0 0 0,0 1 1,0-2-1,2 2 0,-2-2 5,0-1-1,-1 1 1,1-1 0,0 0 0,-1 1-1,1-1 1,-1 0 0,1 0 0,-1 0-1,1 0 1,-1 0 0,0 0 0,0-1-1,1 1 1,-1 0 0,0-1 0,0 1 0,0 0-1,-1-1 1,1 0 0,0 1 0,0-1-1,-1 1 1,1-1 0,-1 0 0,1 1-1,-1-1 1,0-2 0,10-52 80,-9 47-101,4-60 30,-4 64-57,-1 0-1,0 0 0,-1 0 0,1-1 0,-1 1 0,0 0 0,0 0 0,-1 0 0,0 0 0,-2-5 0,4 11 4,0-1 0,0 0-1,0 0 1,0 1 0,0-1 0,0 0-1,0 0 1,0 1 0,0-1-1,-1 0 1,1 0 0,0 0-1,0 1 1,0-1 0,0 0 0,-1 0-1,1 0 1,0 1 0,0-1-1,0 0 1,-1 0 0,1 0-1,0 0 1,0 0 0,-1 0-1,1 0 1,0 1 0,0-1 0,-1 0-1,1 0 1,0 0 0,0 0-1,-1 0 1,1 0 0,0 0-1,0 0 1,-1 0 0,1-1 0,0 1-1,0 0 1,-1 0 0,1 0-1,0 0 1,0 0 0,-1 0-1,1 0 1,0 0 0,0-1 0,0 1-1,-1 0 1,1 0 0,0 0-1,0-1 1,2 26-1646,1-22 1306,-1 0 0,1 1 0,-1-1 0,1 0-1,0-1 1,0 1 0,1-1 0,-1 1 0,0-1-1,1 0 1,0 0 0,-1 0 0,1-1 0,0 1-1,0-1 1,0 0 0,0 0 0,0 0 0,0-1-1,6 1 1,5 0-1202,-1 0-1,0-1 1,1 0 0,23-5-1,-31 4 949,-1-1-1,1-1 1,-1 1-1,0-1 0,0 0 1,0-1-1,0 1 0,6-6 1,11-18 2309,-22 25-1170,0 1 0,-1-1-1,1 1 1,0-1 0,-1 0-1,0 1 1,1-1-1,-1 0 1,0 0 0,0 1-1,0-1 1,0 0 0,0 0-1,0 1 1,0-1 0,-1-2-1,0 3-347,1 0-1,0 1 1,-1-1-1,1 1 1,0-1-1,-1 0 1,1 1-1,-1-1 1,1 1-1,-1-1 1,1 1-1,-1-1 1,1 1-1,-1 0 1,1-1-1,-1 1 1,1 0-1,-1-1 1,0 1-1,1 0 1,-1 0-1,0 0 1,1-1-1,-1 1 1,0 0-1,1 0 1,-1 0-1,0 0 1,1 0-1,-1 0 1,0 0-1,0 1 1,1-1-1,-1 0 1,1 0-1,-1 0 1,0 1-1,1-1 1,-1 0-1,0 1 1,1-1-1,-2 1 1,-22 19 1706,19-13-1723,1 0-1,0 0 1,0 1-1,1 0 1,0 0 0,0 0-1,1 0 1,0 0-1,0 0 1,0 11 0,2-16-143,0-1-1,0 1 1,0-1 0,0 1 0,0-1 0,1 1 0,-1-1 0,1 1 0,0-1 0,-1 0 0,1 1 0,0-1 0,1 0 0,-1 1 0,0-1-1,1 0 1,-1 0 0,1 0 0,-1-1 0,1 1 0,0 0 0,0 0 0,0-1 0,0 1 0,0-1 0,0 0 0,1 0 0,-1 0 0,0 0-1,1 0 1,-1 0 0,0 0 0,1-1 0,-1 1 0,1-1 0,-1 0 0,5 0 0,-2 1 2,0-1 1,0 0-1,-1 0 1,1 0-1,0-1 1,0 1-1,-1-1 1,1 0-1,0-1 1,-1 1-1,1-1 0,-1 0 1,0 0-1,8-5 1,-9 4-1,0 1 0,-1-1 0,1 0 0,-1 0 0,0 0 0,1-1 0,-1 1 0,-1 0 0,1-1 0,-1 1 1,1-1-1,-1 0 0,0 1 0,0-1 0,0 0 0,-1 0 0,1 1 0,-1-1 0,-1-6 0,1 6 32,0 0 0,0 0 0,-1 1 0,1-1 0,-1 0 0,0 0 0,0 0 0,-1 1 0,1-1-1,-3-4 1,3 7-61,0-1-1,0 1 0,0 0 0,0 0 0,1 0 0,-1 0 0,-1 0 1,1 1-1,0-1 0,0 0 0,0 0 0,0 1 0,-1-1 1,1 1-1,0-1 0,0 1 0,-1-1 0,1 1 0,-1 0 0,1-1 1,0 1-1,-1 0 0,1 0 0,0 0 0,-1 0 0,1 1 0,-1-1 1,1 0-1,0 0 0,-1 1 0,1-1 0,0 1 0,-3 1 1,3-2-69,1 0 1,-1 1 0,0-1 0,0 1-1,0-1 1,1 1 0,-1-1 0,0 1-1,1-1 1,-1 1 0,0 0-1,1-1 1,-1 1 0,1 0 0,-1 0-1,1-1 1,-1 1 0,1 0 0,0 0-1,-1 0 1,1 0 0,0-1 0,-1 1-1,1 0 1,0 0 0,0 0 0,0 0-1,0 0 1,0 0 0,0 0 0,0 0-1,0 0 1,1-1 0,-1 1 0,0 0-1,0 0 1,1 0 0,-1 0-1,1 0 1,0 1 0,0 0-205,0 0 0,1 0 0,-1 0-1,0-1 1,1 1 0,-1 0 0,1-1 0,0 1 0,0-1 0,-1 1-1,1-1 1,0 0 0,0 0 0,0 0 0,4 2 0,3-1-615,1-1 0,0 1 0,-1-1 1,1-1-1,0 0 0,-1-1 0,1 1 0,15-5 0,13-9-4534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3.140"/>
    </inkml:context>
    <inkml:brush xml:id="br0">
      <inkml:brushProperty name="width" value="0.025" units="cm"/>
      <inkml:brushProperty name="height" value="0.025" units="cm"/>
    </inkml:brush>
  </inkml:definitions>
  <inkml:trace contextRef="#ctx0" brushRef="#br0">87 199 14542,'0'0'8274,"-10"5"-6768,3-3-1265,1 2 0,-1-1 0,1 1 1,0 0-1,0 0 0,1 1 0,-8 7 1,11-10-152,0 0 0,0 1 0,0-1 0,1 1 0,-1 0 0,0-1 0,1 1 0,0 0 0,0 0 0,0 0 0,0 0 0,0 0 0,0 0 0,1 0 0,0 1 0,-1-1 0,1 0 0,1 0 0,-1 0 0,0 0 0,1 0 0,-1 1 0,1-1 0,1 4 0,-1-5-75,0-1 1,1 1 0,-1-1-1,0 1 1,0-1 0,1 1-1,-1-1 1,1 0 0,-1 0-1,1 0 1,-1 0-1,1 0 1,0 0 0,0 0-1,-1 0 1,1-1 0,0 1-1,0 0 1,0-1 0,0 0-1,0 1 1,0-1 0,0 0-1,0 0 1,0 0 0,0-1-1,-1 1 1,1 0 0,0-1-1,4 0 1,0-1 5,1 1-1,-1-1 1,0 0 0,0 0 0,1-1-1,-2 0 1,12-7 0,-8 2-44,-1 0 1,0 0-1,-1 0 0,0-1 1,0 0-1,-1-1 0,0 1 1,0-1-1,-1-1 0,-1 1 1,0-1-1,5-18 0,-4 4 19,-1 0 0,0 0 0,-2 0 0,-2-40 0,0 65 11,0 0 0,0 0 0,0-1 0,0 1 1,0 0-1,0 0 0,1-1 0,-1 1 0,0 0 0,0 0 0,0 0 0,0-1 0,0 1 1,0 0-1,0 0 0,0-1 0,-1 1 0,1 0 0,0 0 0,0-1 0,0 1 1,0 0-1,0 0 0,0 0 0,0-1 0,0 1 0,-1 0 0,1 0 0,0 0 1,0-1-1,0 1 0,0 0 0,-1 0 0,1 0 0,0 0 0,0 0 0,0-1 0,-1 1 1,1 0-1,0 0 0,0 0 0,-1 0 0,1 0 0,0 0 0,-1 0 0,-8 10 253,-5 20 34,11-20-169,0 0 0,1 1 0,0-1 1,1 1-1,0 0 0,1 0 0,0-1 0,2 17 1,-1-23-106,0 0 0,0 0 0,0-1 0,0 1 0,0-1 1,1 1-1,0-1 0,0 0 0,0 0 0,0 1 0,0-1 0,1 0 1,-1-1-1,1 1 0,0 0 0,-1-1 0,1 0 0,0 1 0,1-1 1,-1-1-1,0 1 0,1 0 0,-1-1 0,1 1 0,-1-1 1,8 1-1,-5 0-12,-1-1 0,1 0 0,0 0 0,0 0 0,0-1 1,0 0-1,0 0 0,0-1 0,0 0 0,0 0 0,0 0 1,0 0-1,0-1 0,-1 0 0,9-4 0,-9 2-14,1 0 1,-2-1-1,1 1 0,0-1 0,-1 0 0,0 0 0,0-1 0,0 1 1,-1-1-1,1 0 0,-1 0 0,-1 0 0,1 0 0,2-12 0,-8 27 89,1-1-1,-1 1 1,2 1-1,-1-1 0,1 0 1,1 0-1,0 15 1,0-22-64,0 0 0,1 1 1,-1-1-1,1 0 0,0 0 0,0 0 1,0 1-1,0-1 0,0 0 1,0 0-1,0 0 0,1 0 1,-1 0-1,1-1 0,-1 1 0,1 0 1,0-1-1,-1 1 0,1-1 1,0 0-1,0 1 0,0-1 0,0 0 1,1 0-1,-1 0 0,0-1 1,0 1-1,0 0 0,1-1 1,-1 1-1,0-1 0,1 0 0,-1 0 1,5 0-1,0-1-19,0 1 0,1-1 0,-1 0 0,0-1 0,0 0 0,0 0 0,0 0 0,-1-1 0,1 0 0,-1 0 0,1-1 0,-1 0 0,0 0 0,-1 0 0,1-1 0,6-6 0,-2 1 0,-1-1 0,0 0 0,-1 0 0,0-1 0,-1 0 0,0 0 0,7-21 0,-18 112 0,4-77-46,0 1 1,0-1-1,0 0 1,0 1-1,1-1 1,-1 0-1,1 1 1,-1-1-1,1 0 1,0 0-1,0 0 1,0 0-1,0 0 1,1 0-1,-1 0 0,0 0 1,1 0-1,-1 0 1,1-1-1,0 1 1,0 0-1,-1-1 1,1 0-1,0 1 1,0-1-1,0 0 1,1 0-1,-1 0 1,0 0-1,0-1 0,0 1 1,1-1-1,3 1 1,0 0-443,-1-1 1,0 1-1,0-1 1,1-1-1,-1 1 0,0-1 1,0 0-1,1 0 1,-1-1-1,0 1 1,0-1-1,-1 0 0,1-1 1,7-4-1,24-23-14737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5.151"/>
    </inkml:context>
    <inkml:brush xml:id="br0">
      <inkml:brushProperty name="width" value="0.025" units="cm"/>
      <inkml:brushProperty name="height" value="0.025" units="cm"/>
    </inkml:brush>
  </inkml:definitions>
  <inkml:trace contextRef="#ctx0" brushRef="#br0">2 42 8200,'-2'-41'12487,"5"66"-11644,27 312 4234,-30-333-4978,1 7 192,1 1-1,-1-1 0,2 0 1,4 15-1,-7-24-270,1-1 0,-1 0 0,1 1 0,-1-1 0,1 0 0,-1 0 0,1 1 0,0-1 0,-1 0 0,1 0 1,0 0-1,0 0 0,0 0 0,0 0 0,0 0 0,0 0 0,0 0 0,0 0 0,0-1 0,1 1 0,-1 0 0,0-1 0,0 1 0,1-1 0,-1 0 0,0 1 1,1-1-1,-1 0 0,1 0 0,-1 1 0,0-1 0,1 0 0,-1-1 0,0 1 0,1 0 0,-1 0 0,1-1 0,-1 1 0,0 0 0,0-1 0,1 1 0,-1-1 1,0 0-1,0 1 0,1-1 0,-1 0 0,1-1 0,9-6 37,-1-1 0,-1 0-1,0 0 1,0-1 0,-1 0 0,0-1 0,12-21 0,-5 5-19,-1-1 1,12-36 0,-17 27 32,-2 10-281,-8 43-2774,-5 27 985,1-12 640,1 0-1,1 1 1,3 43 0,0-74 1357,0-1-1,0 1 1,0 0 0,0 0 0,0 0 0,0 0 0,1 0 0,-1-1-1,0 1 1,1 0 0,-1 0 0,0 0 0,1-1 0,-1 1 0,1 0-1,-1 0 1,1-1 0,-1 1 0,1-1 0,0 1 0,-1 0 0,1-1-1,0 1 1,-1-1 0,1 1 0,0-1 0,0 0 0,0 1-1,-1-1 1,1 0 0,0 0 0,1 1 0,31-5 144,-31 3-246,1 1 0,-1-1 1,1 1-1,-1-1 0,1 1 0,-1 0 0,1 0 1,-1 0-1,1 0 0,-1 0 0,5 1 0,-6 0-84,0 0 0,-1 0 1,1-1-1,0 1 0,-1 0 0,1 0 0,-1 0 0,1 0 0,-1 0 0,1-1 0,-1 1 0,0 0 0,1 0 0,-1 0 0,0 0 0,0 0 0,0 0 1,0 0-1,0 0 0,0 2 0,3 11-5555,1-13-892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5.664"/>
    </inkml:context>
    <inkml:brush xml:id="br0">
      <inkml:brushProperty name="width" value="0.025" units="cm"/>
      <inkml:brushProperty name="height" value="0.025" units="cm"/>
    </inkml:brush>
  </inkml:definitions>
  <inkml:trace contextRef="#ctx0" brushRef="#br0">2 1 15246,'0'0'5056,"0"12"-3759,-1 25-510,1 8 3,1-1 0,9 59-1,-8-90-724,0 0 1,2 0-1,-1-1 0,2 1 0,-1-1 0,2 0 0,-1 0 0,2-1 0,0 1 0,0-1 1,1-1-1,0 0 0,10 10 0,-18-20-57,0 1 0,1-1 0,-1 1 0,0-1 0,0 0 0,1 1 0,-1-1 0,0 0 0,0 1 0,1-1 0,-1 0 0,1 1 0,-1-1 0,0 0 0,1 0 0,-1 1 0,0-1 0,1 0 0,-1 0 0,1 0 0,-1 0 0,1 0 0,-1 1 0,0-1 0,1 0 0,-1 0 0,1 0 0,-1 0 0,1 0 0,-1 0 0,1 0 0,-1-1 0,1 1 0,-1 0 0,0 0 0,1 0 0,-1 0 0,1 0 0,-1-1 0,0 1 0,1 0 0,-1 0 0,0-1 0,1 0 0,2-24 125,-15-34-327,9 49 155,0 0 1,-1 1-1,0-1 1,-1 1-1,0 0 1,0 0-1,-1 1 0,-9-11 1,15 18 43,-1 1 0,1 0 1,0 0-1,0-1 0,0 1 0,-1 0 0,1 0 1,0 0-1,0-1 0,-1 1 0,1 0 0,0 0 1,0 0-1,-1 0 0,1-1 0,0 1 0,-1 0 1,1 0-1,0 0 0,0 0 0,-1 0 1,1 0-1,0 0 0,-1 0 0,1 0 0,0 0 1,-1 0-1,1 0 0,0 0 0,-1 0 0,1 0 1,0 1-1,0-1 0,-1 0 0,1 0 0,0 0 1,-1 0-1,1 1 0,0-1 0,-2 14 199,9 19 158,-5-29-347,1 0-1,0 0 1,0 0 0,1-1-1,-1 1 1,1-1 0,0 0-1,0 0 1,0 0-1,0-1 1,1 1 0,-1-1-1,0 0 1,1 0 0,0-1-1,-1 1 1,1-1 0,0 0-1,0 0 1,0-1 0,0 0-1,0 1 1,0-2 0,-1 1-1,10-2 1,-3 1 12,0-1 0,0 0 0,0-1 0,-1 0 0,1 0 0,-1-1 0,0-1 0,0 0 0,0 0 0,13-10 0,-18 11 95,0 0-1,0-1 1,-1 0 0,0 1 0,0-1-1,0-1 1,-1 1 0,1 0-1,-1-1 1,-1 0 0,1 0 0,-1 0-1,0 0 1,2-12 0,-7 51 469,2-20-462,-1 1 0,1 0 0,1-1 0,2 20 0,-2-31-128,1 0 0,-1 0 1,0 0-1,1 0 0,-1 0 0,1 0 0,-1-1 0,1 1 1,0 0-1,0 0 0,0-1 0,0 1 0,0 0 1,0-1-1,1 0 0,-1 1 0,0-1 0,1 1 0,-1-1 1,1 0-1,-1 0 0,1 0 0,0 0 0,-1 0 1,1 0-1,0-1 0,0 1 0,0 0 0,-1-1 0,1 0 1,0 1-1,0-1 0,0 0 0,0 0 0,0 0 1,0 0-1,2 0 0,-1-1-210,0 0 0,0 0 0,0 0 1,0 0-1,0-1 0,0 1 0,0-1 0,0 0 0,-1 1 1,1-1-1,-1 0 0,1-1 0,-1 1 0,0 0 0,0-1 1,0 1-1,0-1 0,0 0 0,-1 1 0,1-1 0,-1 0 1,0 0-1,1 0 0,-2 0 0,1 0 0,1-6 0,1-7-2927,0-1 0,0 0 0,-1-28 0,-2-1-4695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023"/>
    </inkml:context>
    <inkml:brush xml:id="br0">
      <inkml:brushProperty name="width" value="0.025" units="cm"/>
      <inkml:brushProperty name="height" value="0.025" units="cm"/>
    </inkml:brush>
  </inkml:definitions>
  <inkml:trace contextRef="#ctx0" brushRef="#br0">34 1 12268,'0'0'8936,"-33"65"-8135,33-41-481,0-2-32,7-2-288,11-6-1537,3-8-1410,1-4-2914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477"/>
    </inkml:context>
    <inkml:brush xml:id="br0">
      <inkml:brushProperty name="width" value="0.025" units="cm"/>
      <inkml:brushProperty name="height" value="0.025" units="cm"/>
    </inkml:brush>
  </inkml:definitions>
  <inkml:trace contextRef="#ctx0" brushRef="#br0">76 134 17489,'0'0'6277,"11"-4"-3890,-5 1-1970,1 0 0,0-1 1,-1 1-1,1-1 0,-1-1 1,10-8-1,-14 11-293,0-1 1,1 0-1,-1 1 0,0-1 0,-1 0 1,1 0-1,0 0 0,-1-1 0,0 1 1,0 0-1,0 0 0,0-1 0,0 1 1,-1-1-1,1 1 0,-1-1 0,0 1 1,0 0-1,0-1 0,-2-6 0,2 9-125,-1 0-1,1 0 0,-1 0 1,1-1-1,-1 1 1,1 0-1,-1 0 0,0 0 1,1 0-1,-1 0 1,0 0-1,0 1 0,0-1 1,0 0-1,0 0 1,0 0-1,0 1 0,0-1 1,0 1-1,0-1 1,0 1-1,0-1 0,0 1 1,0-1-1,-1 1 1,1 0-1,0 0 0,0 0 1,0 0-1,-1 0 1,1 0-1,0 0 0,0 0 1,-1 0-1,1 0 1,0 1-1,0-1 0,0 0 1,0 1-1,-2 0 1,-2 1-35,0-1 1,0 1-1,0 0 1,1 1 0,-1-1-1,1 1 1,-1 0-1,-4 4 1,1 1 22,1 0-1,0 0 1,1 1 0,-1 0-1,2 0 1,-1 1 0,2 0-1,-1 0 1,1 0-1,0 0 1,1 0 0,1 1-1,-1 0 1,2-1 0,-2 20-1,3-28-29,0 0-1,1 0 1,-1 0-1,0 0 1,1 0-1,-1 0 1,1 0-1,0-1 1,-1 1-1,1 0 1,0 0-1,0-1 1,0 1-1,0-1 1,0 1-1,1-1 1,-1 1-1,0-1 1,1 0-1,-1 1 1,4 1-1,-2-2-145,1 1 0,0 0 0,-1-1 1,1 0-1,0 0 0,0 0 0,0 0 0,0-1 0,0 0 0,4 0 0,5 0-655,-1-1-1,0-1 1,-1 0-1,1 0 0,0-1 1,15-6-1,28-20-4199,-3-9-2185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611"/>
    </inkml:context>
    <inkml:brush xml:id="br0">
      <inkml:brushProperty name="width" value="0.025" units="cm"/>
      <inkml:brushProperty name="height" value="0.025" units="cm"/>
    </inkml:brush>
  </inkml:definitions>
  <inkml:trace contextRef="#ctx0" brushRef="#br0">107 1 12844,'0'0'14238,"0"6"-13934,-1 27-216,0 45-75,1-78-17,0 0 0,0-1 0,1 1 0,-1 0 0,0 0 0,0 0 1,0 0-1,0 0 0,0-1 0,0 1 0,0 0 0,1 0 0,-1 0 0,0 0 0,0 0 0,0 0 0,0 0 0,1-1 0,-1 1 0,0 0 0,0 0 0,0 0 0,0 0 0,1 0 0,-1 0 0,0 0 0,0 0 0,0 0 0,0 0 0,1 0 0,-1 0 0,0 0 0,0 0 0,0 0 0,1 0 0,-1 0 0,0 1 0,0-1 0,0 0 0,0 0 0,1 0 0,-1 0 0,0 0 0,0 0 0,0 0 0,0 0 0,0 1 0,0-1 0,1 0 0,-1 0 0,0 0 0,0 0 0,0 1 1,0-1-1,0 0 0,0 0 0,0 0 0,0 0 0,0 1 0,0-1 0,0 0 0,0 0 0,0 0 0,0 0 0,0 1 0,0-1 0,0 0 0,0 0 0,1 0 1,-1-1 0,0 0-1,1 1 1,-1-1 0,0 0 0,0 0 0,1 1 0,-1-1-1,0 0 1,0 0 0,0 1 0,0-1 0,0 0 0,0 0 0,0 0-1,0 1 1,0-1 0,-1 0 0,1 0 0,0 1 0,0-1-1,-1-1 1,-1 0 10,1 0-1,0 0 1,-1 1-1,1-1 0,-1 0 1,0 1-1,1-1 1,-1 1-1,0 0 1,0 0-1,0-1 0,0 1 1,0 0-1,0 1 1,0-1-1,-1 0 0,1 1 1,0-1-1,0 1 1,0 0-1,-1-1 1,1 1-1,0 0 0,-1 1 1,-1-1-1,2 0 3,0 1 0,0-1 0,1 0 0,-1 1 0,0-1-1,1 1 1,-1 0 0,0 0 0,1-1 0,-1 1 0,1 0 0,0 0-1,-1 0 1,1 1 0,0-1 0,-1 0 0,1 0 0,0 1 0,0-1-1,0 1 1,0-1 0,0 1 0,1-1 0,-1 1 0,0 0-1,1-1 1,-1 1 0,1 0 0,-1-1 0,1 1 0,0 0 0,0 2-1,0-3-5,0-1 0,1 0 0,-1 1 0,0-1 0,0 0 0,1 0-1,-1 1 1,0-1 0,1 0 0,-1 0 0,0 1 0,1-1-1,-1 0 1,0 0 0,1 0 0,-1 0 0,0 1 0,1-1-1,-1 0 1,1 0 0,-1 0 0,0 0 0,1 0 0,-1 0 0,1 0-1,-1 0 1,0 0 0,1 0 0,-1 0 0,1 0 0,-1-1-1,0 1 1,1 0 0,-1 0 0,0 0 0,1 0 0,-1-1 0,0 1-1,1 0 1,17-9 54,-13 6-158,0-1-1,-1 0 0,1 0 0,-1-1 1,0 1-1,0-1 0,0 0 0,-1 0 1,0 0-1,0 0 0,0-1 0,0 1 1,-1-1-1,0 0 0,0 0 0,1-10 1,-4 15 211,-1 1-1,0 0 1,0 0 0,1 0 0,-1 0 0,0 0 0,1 0 0,-1 0 0,0 1 0,1-1 0,-1 1 0,0-1-1,1 1 1,-1 0 0,1-1 0,-2 2 0,-5 4 272,0 1-1,1-1 1,0 1 0,0 0-1,0 1 1,1 0 0,-8 14-1,11-18-277,0 0 0,1 0 0,0 1 0,0 0 0,0-1 0,0 1 0,1 0 0,0-1 0,0 1 0,0 0 0,0 0 0,1 0 0,0 0 0,0 0 0,0 0 0,2 10 0,-1-14-102,0 0 0,1 0-1,-1 0 1,0 0 0,0 0 0,0-1 0,0 1 0,1 0 0,-1 0 0,0-1 0,1 1 0,-1-1 0,1 1 0,-1-1 0,0 0 0,1 0 0,-1 1 0,1-1 0,-1 0 0,1 0 0,-1 0-1,1-1 1,1 1 0,37-6-11,-30 1-71,0-1 0,-1 0-1,1 0 1,-1-1 0,0 0 0,-1 0-1,0-1 1,0-1 0,0 1 0,-1-1-1,-1 0 1,10-17 0,14-15-94,-28 99 494,-2-57-319,0 0 0,0 0 0,0 0 0,0-1-1,1 1 1,-1 0 0,0 0 0,1-1 0,-1 1 0,0 0-1,1 0 1,-1-1 0,1 1 0,-1 0 0,1-1 0,-1 1 0,1-1-1,0 1 1,-1-1 0,1 1 0,0-1 0,-1 1 0,1-1-1,0 1 1,0-1 0,-1 0 0,2 1 0,30 2 45,29-13-153,22-12-3087,-26 11-5688,-46 8 5423,1-3-1660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952"/>
    </inkml:context>
    <inkml:brush xml:id="br0">
      <inkml:brushProperty name="width" value="0.025" units="cm"/>
      <inkml:brushProperty name="height" value="0.025" units="cm"/>
    </inkml:brush>
  </inkml:definitions>
  <inkml:trace contextRef="#ctx0" brushRef="#br0">87 1 17777,'0'0'5936,"-8"4"-3752,4-2-2010,-41 23 1658,43-23-1785,1-1-1,-1 0 1,0 1 0,0-1 0,1 1-1,-1 0 1,1-1 0,-1 1 0,1 0-1,0 0 1,0 0 0,0 0 0,0 0-1,0 0 1,0 0 0,1 1 0,-1-1-1,1 0 1,-1 0 0,1 0 0,0 1-1,0-1 1,0 3 0,2-4-236,1 1 0,0-1 1,0-1-1,-1 1 0,1 0 0,0-1 1,0 1-1,0-1 0,0 0 0,0 0 1,0 0-1,-1 0 0,5-2 0,2 2-494,140 0-2755,-149 0 3524,1 0-1,0 0 1,-1 0-1,1 0 1,0 0 0,-1 0-1,1 0 1,0 0-1,-1 0 1,1 0 0,0 0-1,-1 1 1,1-1 0,0 0-1,-1 0 1,1 1-1,0-1 1,-1 0 0,1 1-1,-1-1 1,1 0-1,-1 1 1,1-1 0,-1 1-1,1-1 1,-1 1-1,1-1 1,-1 1 0,0 0-1,1-1 1,-1 1-1,0-1 1,1 1 0,-1 0-1,0-1 1,0 1-1,0 0 1,0-1 0,0 1-1,0 0 1,1-1-1,-1 1 1,-1 0 0,1 0-1,0-1 1,0 1-1,0 0 1,0-1 0,0 1-1,-1-1 1,1 1-1,-1 0 1,0 3 256,-1-1-1,0 0 1,0 0 0,0 0 0,0 0-1,-1 0 1,1 0 0,-5 3 0,-16 12 1012,-42 24 1,15-19-2531,44-21-142,-1 0 0,1 0 0,-1-1 0,1 0 1,-11 0-1,4-1-9562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7.557"/>
    </inkml:context>
    <inkml:brush xml:id="br0">
      <inkml:brushProperty name="width" value="0.025" units="cm"/>
      <inkml:brushProperty name="height" value="0.025" units="cm"/>
    </inkml:brush>
  </inkml:definitions>
  <inkml:trace contextRef="#ctx0" brushRef="#br0">25 0 16207,'0'0'8408,"-3"13"-6491,2-12-1871,-17 86 2248,17-81-2182,0 1 0,1-1 0,-1 0 0,1 1 0,0-1 0,1 0 0,0 1 0,0-1 0,0 0 0,1 0 0,0 1 0,0-2 0,5 12-1,-5-15-97,0 0-1,0 0 1,0 0-1,0 0 1,0 0-1,1-1 1,-1 1-1,0-1 1,1 0-1,-1 0 1,1 0-1,0 0 1,-1 0-1,1 0 0,0-1 1,-1 1-1,1-1 1,0 0-1,0 0 1,-1 0-1,1 0 1,0 0-1,0 0 1,-1-1-1,1 1 1,0-1-1,-1 0 1,1 0-1,-1 0 0,1 0 1,-1-1-1,1 1 1,3-3-1,6-4 26,1 0 0,-1-1-1,-1 0 1,20-20 0,44-63-507,-38 45 503,-37 46-24,1 1 0,-1-1 0,0 1-1,0 0 1,1-1 0,-1 1 0,0 0 0,1-1-1,-1 1 1,0 0 0,1 0 0,-1-1-1,1 1 1,-1 0 0,0 0 0,1 0-1,-1 0 1,1-1 0,-1 1 0,1 0 0,-1 0-1,1 0 1,-1 0 0,0 0 0,1 0-1,-1 0 1,1 0 0,-1 0 0,1 0 0,-1 0-1,1 1 1,-1-1 0,0 0 0,1 0-1,-1 0 1,1 0 0,-1 1 0,0-1-1,1 0 1,-1 1 0,0-1 0,1 0 0,-1 0-1,0 1 1,1-1 0,-1 1 0,17 28 513,-16-26-491,1 0-1,-1 0 0,1 0 1,0 0-1,0 0 1,0 0-1,0 0 1,0 0-1,1-1 1,3 4-1,-2-4-200,1-1-1,-1 0 0,1 0 0,-1 0 0,1-1 1,-1 1-1,1-1 0,0 0 0,-1 0 1,1-1-1,0 0 0,-1 1 0,1-1 0,-1-1 1,7-2-1,1-1-2594,1 0 0,-1-2 0,22-14 1,-7 1-5764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8.368"/>
    </inkml:context>
    <inkml:brush xml:id="br0">
      <inkml:brushProperty name="width" value="0.025" units="cm"/>
      <inkml:brushProperty name="height" value="0.025" units="cm"/>
    </inkml:brush>
  </inkml:definitions>
  <inkml:trace contextRef="#ctx0" brushRef="#br0">68 308 14478,'0'0'13757,"-8"0"-13731,-26 5-106,33-4 76,-1 0 0,1-1 0,0 1 0,-1 0 0,1 0 0,0 0-1,0 0 1,0 0 0,0 0 0,-1 0 0,2 1 0,-1-1 0,0 0-1,0 0 1,0 1 0,0-1 0,1 1 0,-1-1 0,1 0 0,-1 1 0,1-1-1,0 1 1,-1 2 0,-2 32 694,3-34-608,0-2-65,0 1-1,0 0 1,0-1-1,0 1 1,0 0 0,0 0-1,0-1 1,0 1-1,0-1 1,0 1 0,1 0-1,-1-1 1,0 1 0,0 0-1,1-1 1,-1 1-1,0-1 1,1 1 0,-1-1-1,1 1 1,-1-1-1,1 1 1,-1-1 0,1 1-1,-1-1 1,1 1 0,-1-1-1,1 0 1,0 1-1,-1-1 1,1 0 0,-1 0-1,2 1 1,25-6 82,-19 1-244,1 0-1,-1-1 0,0 0 1,10-8-1,-11 7-48,0 0 0,0-1 0,-1 1 0,0-1 0,0 0 0,0-1-1,-1 1 1,-1-1 0,1 0 0,-1 0 0,0-1 0,-1 1 0,0-1 0,0 0 0,-1 0 0,1-10 0,-2 19 200,-1-1 1,0 1 0,0 0-1,0 0 1,0-1-1,0 1 1,0 0 0,0-1-1,0 1 1,0 0-1,0 0 1,-1-1-1,1 1 1,0 0 0,0 0-1,0-1 1,0 1-1,0 0 1,0 0 0,0 0-1,-1-1 1,1 1-1,0 0 1,0 0 0,0 0-1,0-1 1,-1 1-1,1 0 1,0 0-1,0 0 1,-1 0 0,1 0-1,0 0 1,0-1-1,-1 1 1,1 0 0,0 0-1,0 0 1,-1 0-1,1 0 1,0 0 0,0 0-1,-1 0 1,1 0-1,0 0 1,0 0-1,-1 0 1,1 0 0,0 0-1,0 0 1,-1 1-1,1-1 1,0 0 0,0 0-1,-1 0 1,1 0-1,0 0 1,0 1 0,0-1-1,-1 0 1,1 0-1,0 0 1,0 0 0,0 1-1,0-1 1,-1 0-1,1 0 1,0 1-1,-13 14 714,11-12-646,1 0 0,0-1-1,0 1 1,0 0 0,0 0-1,0 0 1,0 0 0,1 0-1,-1 0 1,1 0 0,0 1-1,0-1 1,0 0 0,0 0-1,1 0 1,-1 0 0,1 0-1,0 0 1,0 0 0,2 5-1,0-4-65,0-1 0,1 1 0,-1-1 0,1 0 0,-1 0 0,1 0 0,0 0-1,0-1 1,0 1 0,1-1 0,-1 0 0,7 2 0,3 1-526,-1 0 0,0 2 0,0-1 0,-1 2 1,21 15-1,-29-19 352,0 0 1,0 0-1,0 1 1,0-1-1,-1 1 1,0 0-1,0 0 1,0 0-1,0 1 1,-1-1-1,0 1 1,0-1-1,-1 1 1,1 0 0,-1-1-1,-1 1 1,1 6-1,-1 3 521,0-1 1,-1 1-1,-1-1 0,0 0 1,-1 1-1,-1-1 0,0 0 0,-1-1 1,0 1-1,-1-1 0,-1 0 1,0 0-1,-1-1 0,0 0 1,-1-1-1,0 1 0,-13 12 0,21-23-276,0 0 0,0 0 0,-1 0 0,1 0-1,0 0 1,0 0 0,0-1 0,-1 1-1,1 0 1,0-1 0,-1 1 0,1-1-1,-1 1 1,1-1 0,-1 1 0,1-1 0,-1 0-1,1 0 1,-3 0 0,3 0-49,1-1 0,-1 1 0,0-1 0,0 1 1,0-1-1,0 0 0,1 1 0,-1-1 0,0 0 0,1 1 0,-1-1 1,0 0-1,1 0 0,-1 0 0,1 0 0,-1 1 0,1-1 0,0 0 0,-1 0 1,1 0-1,-1-2 0,-1-7-31,1-1 1,0 0 0,0 0-1,2-13 1,-1 13-21,1-18-456,2 0 0,0 0 0,15-53 0,36-85-1866,-28 90 1736,-7 24 642,-9 29 243,-1 0 0,-2-1 0,0 0 0,-2 0 0,5-46 0,-20 79 1115,5 0-1281,1 1 0,0-1-1,0 1 1,1 0 0,0 0-1,1 0 1,-1 0 0,2 1-1,0-1 1,0 1 0,0-1-1,1 0 1,2 13 0,-2-18-81,0 0-1,1 1 1,-1-1 0,1 0 0,0 0 0,0 0 0,1 0 0,-1 0 0,1 0 0,0 0-1,0 0 1,0-1 0,0 1 0,1-1 0,0 1 0,-1-1 0,1 0 0,0 0-1,1 0 1,-1-1 0,0 1 0,1-1 0,0 1 0,-1-1 0,1-1 0,0 1-1,0 0 1,0-1 0,0 0 0,0 0 0,6 1 0,-5-2-40,1 0 0,0 0 0,-1 0-1,1-1 1,0 0 0,-1 0 0,1-1 0,-1 1 0,0-1 0,1 0 0,-1-1-1,0 1 1,0-1 0,0 0 0,8-7 0,-6 4-83,1-1-1,-1-1 1,-1 1 0,1-1-1,-1 0 1,-1 0 0,1-1-1,4-10 1,-7 86 1144,-3-59-1041,0-2 56,0 0 0,0-1 0,0 1 0,1 0 0,0 0 0,2 5 0,-3-9-100,1-1 1,-1 0 0,1 1-1,0-1 1,-1 0 0,1 0-1,0 0 1,0 0 0,0 0-1,0 0 1,0 0 0,0 0-1,0 0 1,0 0-1,0-1 1,0 1 0,1 0-1,-1-1 1,0 1 0,1-1-1,-1 1 1,0-1 0,1 0-1,-1 1 1,0-1 0,1 0-1,-1 0 1,1 0 0,-1 0-1,0 0 1,2-1-1,-2 1-166,0 0 0,0 0 0,0 0-1,0-1 1,0 1 0,0 0-1,-1-1 1,1 1 0,0-1-1,0 1 1,0-1 0,-1 1 0,1-1-1,0 1 1,-1-1 0,1 0-1,0 1 1,-1-1 0,1 0-1,-1 0 1,1 0 0,-1 1 0,0-1-1,1 0 1,-1 0 0,0 0-1,1 0 1,-1 0 0,0-1-1,4-19-6905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8.728"/>
    </inkml:context>
    <inkml:brush xml:id="br0">
      <inkml:brushProperty name="width" value="0.025" units="cm"/>
      <inkml:brushProperty name="height" value="0.025" units="cm"/>
    </inkml:brush>
  </inkml:definitions>
  <inkml:trace contextRef="#ctx0" brushRef="#br0">0 0 14061,'0'0'10795,"41"55"-10988,-13-44-2625,0-3-4229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070"/>
    </inkml:context>
    <inkml:brush xml:id="br0">
      <inkml:brushProperty name="width" value="0.025" units="cm"/>
      <inkml:brushProperty name="height" value="0.025" units="cm"/>
    </inkml:brush>
  </inkml:definitions>
  <inkml:trace contextRef="#ctx0" brushRef="#br0">63 342 16335,'0'0'4960,"-4"10"-2777,-2 0-1542,4-7-414,0 0-1,0 1 1,0-1-1,0 1 0,1-1 1,0 1-1,0 0 0,0 0 1,0-1-1,0 1 1,0 8-1,1-12-201,1 1 0,-1 0 1,0-1-1,0 1 0,1-1 0,-1 1 0,0-1 0,1 1 0,-1-1 1,1 0-1,-1 1 0,1-1 0,-1 0 0,1 1 0,-1-1 1,1 0-1,-1 1 0,1-1 0,-1 0 0,1 0 0,-1 1 1,1-1-1,-1 0 0,1 0 0,0 0 0,-1 0 0,1 0 1,-1 0-1,1 0 0,0 0 0,-1 0 0,1 0 0,-1 0 0,1-1 1,0 1-1,-1 0 0,2-1 0,24-7-298,-19 2 71,1 0-1,-1-1 0,0 0 0,0 0 1,-1 0-1,0-1 0,-1 0 0,1 0 1,-2-1-1,1 0 0,-1 1 1,0-1-1,-1-1 0,0 1 0,2-13 1,2-10-632,-1-1 1,-2 1 0,-1-41-1,-2 60 401,0 4 274,-1 0 0,0 0 0,-1 0 0,1 0 0,-3-9 0,2 17 196,1 0 1,0-1-1,-1 1 0,1 0 1,-1 0-1,1-1 0,-1 1 1,0 0-1,1 0 0,-1 0 1,0 0-1,0 0 0,0 0 1,0 0-1,0 0 1,0 0-1,0 0 0,0 1 1,0-1-1,0 0 0,0 1 1,0-1-1,-1 1 0,1-1 1,0 1-1,0-1 1,-1 1-1,1 0 0,0 0 1,-1 0-1,1 0 0,0 0 1,-1 0-1,1 0 0,0 0 1,-1 0-1,1 1 1,0-1-1,0 0 0,-1 1 1,0 0-1,-5 2 155,1 0-1,0 1 1,0 0-1,0 0 1,0 0 0,1 1-1,0 0 1,0 0-1,0 0 1,1 0 0,-7 11-1,-1 1 801,1 1 0,-15 33-1,22-43-725,0 1 1,1 1-1,0-1 0,1 0 0,0 1 0,1-1 0,-2 14 0,3-21-257,0 1 0,1 0 0,-1-1 0,0 1-1,1 0 1,0-1 0,-1 1 0,1 0 0,0-1 0,0 1-1,1-1 1,-1 1 0,0-1 0,1 0 0,-1 0-1,1 1 1,0-1 0,0 0 0,0-1 0,0 1-1,0 0 1,0 0 0,1-1 0,-1 1 0,0-1 0,1 0-1,-1 0 1,1 0 0,-1 0 0,4 0 0,16 4-31,1-1 0,0-2 1,-1 0-1,1-1 0,33-4 1,-30 1-12,1 2 0,-1 0 0,49 8 0,-63-5-101,-8-3-157,1 1-1,0 0 1,0 0-1,0 1 0,-1-1 1,1 1-1,8 5 1,-34-5-14603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430"/>
    </inkml:context>
    <inkml:brush xml:id="br0">
      <inkml:brushProperty name="width" value="0.025" units="cm"/>
      <inkml:brushProperty name="height" value="0.025" units="cm"/>
    </inkml:brush>
  </inkml:definitions>
  <inkml:trace contextRef="#ctx0" brushRef="#br0">1 14 12268,'0'0'7687,"59"-14"-7143,-2 14-415,11 0-33,14 0-128,-1 0-2467,2 0-6405</inkml:trace>
  <inkml:trace contextRef="#ctx0" brushRef="#br0" timeOffset="1">1121 166 23094,'0'0'7303,"68"-4"-7111,-35-1-128,5-2-416,-5 0-2307,-2-4-4131,-3-5-6503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835"/>
    </inkml:context>
    <inkml:brush xml:id="br0">
      <inkml:brushProperty name="width" value="0.025" units="cm"/>
      <inkml:brushProperty name="height" value="0.025" units="cm"/>
    </inkml:brush>
  </inkml:definitions>
  <inkml:trace contextRef="#ctx0" brushRef="#br0">1 2 15118,'0'0'10159,"8"6"-8942,-4-3-1101,0-1-1,0 1 0,-1-1 1,1 1-1,-1 0 0,0 0 1,0 1-1,0-1 0,0 1 0,-1-1 1,1 1-1,-1 0 0,0 0 1,0 0-1,-1 0 0,1 0 1,-1 1-1,0-1 0,1 5 1,8 102 722,-8-73-298,1 0 1,2 0-1,12 42 1,-17-79-532,0 0 0,0 0 1,1 0-1,-1 0 1,0 0-1,1 0 0,-1-1 1,1 1-1,-1 0 0,1 0 1,-1-1-1,1 1 1,-1 0-1,1 0 0,0-1 1,-1 1-1,1-1 0,0 1 1,0 0-1,-1-1 0,1 0 1,0 1-1,0-1 1,0 1-1,0-1 0,0 0 1,1 1-1,0-2 13,0 1 1,-1 0-1,1 0 0,0-1 1,0 1-1,0-1 0,0 0 1,0 1-1,-1-1 0,1 0 1,0 0-1,2-2 0,7-6 78,-1 0 0,1 0 0,8-12-1,-13 14-84,16-16-29,222-260-1675,-243 283 1480,13-23-2137,-12 11-6571,-9 11-874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224"/>
    </inkml:context>
    <inkml:brush xml:id="br0">
      <inkml:brushProperty name="width" value="0.025" units="cm"/>
      <inkml:brushProperty name="height" value="0.025" units="cm"/>
    </inkml:brush>
  </inkml:definitions>
  <inkml:trace contextRef="#ctx0" brushRef="#br0">12 1 6278,'0'0'13645,"-11"55"-12236,11-35 609,3-4-288,13-3-641,7-5-321,5-4-639,4-3-770,1-1-1921,-3-1-2019,1-11-287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568"/>
    </inkml:context>
    <inkml:brush xml:id="br0">
      <inkml:brushProperty name="width" value="0.025" units="cm"/>
      <inkml:brushProperty name="height" value="0.025" units="cm"/>
    </inkml:brush>
  </inkml:definitions>
  <inkml:trace contextRef="#ctx0" brushRef="#br0">2 186 18321,'0'0'9535,"0"1"-9511,0-1 0,-1 1 1,1-1-1,0 1 1,0-1-1,0 1 1,0 0-1,0-1 0,0 1 1,0-1-1,0 1 1,0-1-1,0 1 0,0-1 1,0 1-1,0-1 1,1 1-1,-1 0 0,0-1 1,0 1-1,0-1 1,1 1-1,-1-1 0,0 0 1,1 1-1,-1-1 1,1 1-1,1 0-12,0-1 1,-1 1-1,1-1 0,0 0 0,0 0 1,0 0-1,-1 0 0,1 0 1,0 0-1,0-1 0,-1 1 0,1-1 1,0 1-1,-1-1 0,1 1 0,0-1 1,-1 0-1,1 0 0,-1 0 1,3-2-1,34-24 82,-26 17-79,-1 0-1,0-1 0,-1 0 0,12-16 0,-18 22-15,-1-1 0,1 0 0,-1 0 0,0 0 0,0 0 0,-1 0 0,0-1 0,0 1 0,0-1 0,-1 1 0,1-13 0,-2 19 0,0-1 0,0 1-1,1 0 1,-1-1 0,0 1 0,0 0 0,0-1 0,-1 1-1,1-1 1,0 1 0,0 0 0,0-1 0,0 1-1,0 0 1,0-1 0,0 1 0,-1 0 0,1-1-1,0 1 1,0 0 0,0 0 0,-1-1 0,1 1 0,0 0-1,-1 0 1,1-1 0,0 1 0,0 0 0,-1 0-1,1 0 1,0-1 0,-1 1 0,1 0 0,0 0-1,-1 0 1,0 0 0,-15 5-34,-12 18 61,20-12 128,1 1 1,0 1 0,1-1 0,0 1 0,0 0 0,2 0-1,-1 1 1,2-1 0,0 1 0,1 0 0,0 0-1,1 0 1,0 0 0,2 15 0,-1-27-140,0-1-1,0 1 1,0 0 0,1-1 0,-1 1-1,0 0 1,1-1 0,-1 1 0,1-1-1,0 1 1,0-1 0,-1 1 0,1-1-1,0 0 1,0 1 0,0-1 0,0 0-1,1 0 1,-1 1 0,0-1 0,0 0-1,1 0 1,-1-1 0,3 3 0,-1-2-6,0-1 0,0 1 1,0-1-1,1 1 1,-1-1-1,0 0 0,0 0 1,0-1-1,0 1 1,0-1-1,0 1 0,4-2 1,3-2-106,0 1 1,0-1 0,0-1 0,-1 0-1,0-1 1,16-11 0,-14 6-233,0 0-1,-1-1 1,0 0 0,-1 0 0,0-1 0,-1-1 0,-1 1 0,0-1 0,-1 0 0,0-1 0,-1 0-1,4-17 1,-15 61-906,2-14 1322,1 1 0,0 0 0,1-1 0,1 1-1,0 0 1,3 30 0,-1-45-127,-1 1 0,1 0 0,-1 0 0,1-1 0,0 1 0,0-1 0,0 1 0,0 0 0,0-1 0,0 0 0,0 1 0,0-1 0,1 0 0,-1 1 0,1-1 0,-1 0 0,1 0 0,-1 0 0,1 0 0,-1-1 0,1 1 0,0 0 0,-1-1 0,1 1 0,0-1 0,0 1-1,3-1 1,-2 1-475,0-1-1,0 0 1,0 0-1,0-1 1,0 1-1,0-1 0,0 1 1,0-1-1,0 0 1,4-2-1,21-16-5758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836"/>
    </inkml:context>
    <inkml:brush xml:id="br0">
      <inkml:brushProperty name="width" value="0.025" units="cm"/>
      <inkml:brushProperty name="height" value="0.025" units="cm"/>
    </inkml:brush>
  </inkml:definitions>
  <inkml:trace contextRef="#ctx0" brushRef="#br0">224 5 16656,'0'0'3272,"-9"-2"-587,3 1-2549,1 0-1,-1 1 0,1 0 1,-1 0-1,0 0 0,1 0 1,-1 1-1,1 0 0,0 0 1,-1 1-1,1-1 0,0 1 1,0 0-1,-1 1 0,2-1 1,-1 1-1,0 0 0,1 0 1,-6 5-1,2-2-130,-50 42 473,54-43-348,0-1-1,0 0 1,0 1-1,0 0 1,1 0-1,0 0 0,0 0 1,0 1-1,-4 11 1,7-17-137,0 0-1,0 1 1,0-1 0,0 0 0,0 1 0,0-1 0,1 0 0,-1 1 0,0-1 0,0 0 0,0 1 0,0-1 0,0 0 0,0 1 0,1-1 0,-1 0-1,0 0 1,0 1 0,1-1 0,-1 0 0,0 0 0,0 1 0,1-1 0,-1 0 0,0 0 0,0 1 0,1-1 0,-1 0 0,0 0 0,1 0-1,-1 0 1,0 0 0,1 0 0,-1 0 0,0 0 0,1 1 0,-1-1 0,0 0 0,1 0 0,-1-1 0,1 1 0,-1 0 0,21-1-284,-17 1 202,13-4-559,1 0 0,-1 0-1,0-2 1,0 0 0,18-10 0,-23 9 372,1 2 1,-1-1 0,1 1-1,0 1 1,1 0 0,-1 1-1,1 1 1,-1 0-1,1 0 1,19 2 0,-32 0 342,0 0 1,-1 1-1,1-1 0,0 1 1,-1-1-1,1 1 1,0-1-1,-1 1 0,1-1 1,-1 1-1,1 0 0,-1-1 1,1 1-1,-1 0 1,1-1-1,-1 1 0,0 0 1,0 0-1,1-1 1,-1 1-1,0 0 0,0 0 1,0 0-1,1-1 1,-1 1-1,0 0 0,0 0 1,0 0-1,-1-1 1,1 1-1,0 0 0,0 0 1,0 0-1,-1-1 1,1 1-1,0 0 0,-1 0 1,1-1-1,0 1 0,-1 0 1,0 0-1,-17 34 2051,2-13-1087,-2-2 0,0 1 0,-2-2 0,0-1 0,-1 0 0,-1-1 0,-23 13 0,44-29-1024,0 0 0,0-1 0,-1 1-1,1-1 1,0 1 0,0-1 0,0 1-1,0-1 1,-1 0 0,1 1 0,0-1-1,0 0 1,-1 0 0,1 0 0,0 0-1,-3 0 1,4-1-30,0 1 0,-1 0 0,1-1 0,0 1 0,-1 0 0,1-1 0,0 1 0,-1-1 0,1 1 0,0 0-1,0-1 1,0 1 0,-1-1 0,1 1 0,0-1 0,0 1 0,0-1 0,0 1 0,0-1 0,0 1 0,0 0 0,0-1 0,0 1 0,0-1 0,0 1 0,0-1 0,0 0 0,1-4-452,1 0 0,-1 1 0,1-1 0,0 0 1,0 1-1,5-7 0,39-55-9615,-16 32 2264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957"/>
    </inkml:context>
    <inkml:brush xml:id="br0">
      <inkml:brushProperty name="width" value="0.025" units="cm"/>
      <inkml:brushProperty name="height" value="0.025" units="cm"/>
    </inkml:brush>
  </inkml:definitions>
  <inkml:trace contextRef="#ctx0" brushRef="#br0">42 1 16464,'0'0'4863,"-4"12"-3000,-7 34 314,-10 73-1,18-95-1624,1 0 1,2 0-1,0 1 0,1-1 0,7 37 0,4-23-368,-11-37-251,-1 1-1,1-1 1,-1 0 0,1 0-1,0 1 1,0-1 0,-1 0 0,1 0-1,0 0 1,0 0 0,0 0-1,0 0 1,0 0 0,0 0 0,0 0-1,1 0 1,-1-1 0,0 1 0,0 0-1,1-1 1,-1 1 0,0-1-1,3 1 1,-3-1-178,0-1 1,0 0-1,0 1 0,-1-1 1,1 0-1,0 0 0,0 0 0,-1 1 1,1-1-1,-1 0 0,1 0 0,-1 0 1,1 0-1,-1 0 0,1 0 0,-1 0 1,0 0-1,0 0 0,1 0 1,-1-1-1,0 1 0,0 0 0,0 0 1,0 0-1,-1-2 0,2-39-2642,-1 34 1968,-6-64-4449,-5 36 4020,-8 8 3435,14 27 4410,4 9-4441,6 13-765,-1-17-1116,0 1 0,0 0 0,0-1-1,1 0 1,0 0 0,0 0 0,0-1 0,0 1-1,0-1 1,0 0 0,1-1 0,0 1 0,-1-1-1,1 0 1,0-1 0,0 0 0,0 1 0,0-2-1,0 1 1,1-1 0,-1 0 0,11-1 0,-7 0-189,1 0 0,-1 0 0,0-1 0,1 0 0,-1-1-1,0 0 1,-1-1 0,1 0 0,-1-1 0,1 1 0,-1-2 0,13-9 0,2-15-675,-25 30 678,1 0 0,0 0 0,0 0 0,0 0 0,0 0 0,0 0 1,0 0-1,0 0 0,0 0 0,0 0 0,0 0 0,0 0 1,0 0-1,0 0 0,0 0 0,0 0 0,0 0 0,0 0 0,0 0 1,0 0-1,0 0 0,0 0 0,0 0 0,0 0 0,0-1 1,-12 19 565,7-10-218,0 2 0,0-1 1,1 0-1,1 1 0,-1 0 0,2 0 0,-3 12 0,4-20-285,1 0 0,0 0 0,0 0 0,-1 0-1,1 0 1,0 0 0,1 0 0,-1 0 0,0 0 0,1 0-1,-1 0 1,1 0 0,-1 0 0,1 0 0,0 0-1,0 0 1,0 0 0,0-1 0,0 1 0,0 0 0,1-1-1,-1 1 1,1-1 0,-1 1 0,1-1 0,-1 0 0,1 1-1,0-1 1,-1 0 0,1 0 0,0 0 0,0-1 0,0 1-1,0 0 1,0-1 0,0 1 0,0-1 0,0 0 0,0 1-1,0-1 1,3 0 0,2 0-97,1 0 0,-1-1 0,0 0 0,0 0 0,1 0 0,-1-1 0,0 0 0,0 0 0,0-1 0,-1 0 0,11-6 0,4-4-340,-1-1 1,21-20-1,-29 24 215,-1 0 0,2 0 0,-1 1 0,1 1 0,0 0 0,1 0 0,27-9 0,-40 16 91,0 1 0,0-1 0,0 1 0,0-1 0,0 1 0,0 0 0,0 0-1,1-1 1,-1 1 0,0 0 0,0 0 0,0 0 0,1 0 0,-1 0-1,0 0 1,0 1 0,0-1 0,1 0 0,-1 1 0,0-1 0,0 1-1,0-1 1,0 1 0,0-1 0,0 1 0,0 0 0,0-1 0,0 1 0,0 0-1,0 0 1,-1 0 0,1 0 0,1 1 0,1 18-6012,-3-13-4687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5.951"/>
    </inkml:context>
    <inkml:brush xml:id="br0">
      <inkml:brushProperty name="width" value="0.025" units="cm"/>
      <inkml:brushProperty name="height" value="0.025" units="cm"/>
    </inkml:brush>
  </inkml:definitions>
  <inkml:trace contextRef="#ctx0" brushRef="#br0">0 163 4132,'0'0'3171,"0"-62"-3139,0 39-256,0-1-1250,0-2-608,0-2-1185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7.328"/>
    </inkml:context>
    <inkml:brush xml:id="br0">
      <inkml:brushProperty name="width" value="0.025" units="cm"/>
      <inkml:brushProperty name="height" value="0.025" units="cm"/>
    </inkml:brush>
  </inkml:definitions>
  <inkml:trace contextRef="#ctx0" brushRef="#br0">81 231 705,'-2'-9'2365,"-1"-4"-1612,-12-50 5813,-28-72 0,43 134-6500,0 1-1,0-1 1,0 1 0,0-1 0,0 1 0,0 0 0,0-1-1,0 1 1,-1-1 0,1 1 0,0-1 0,0 1 0,0 0-1,-1-1 1,1 1 0,0 0 0,-1-1 0,1 1 0,0 0-1,-1-1 1,1 1 0,0 0 0,-1 0 0,1-1 0,0 1-1,-1 0 1,1 0 0,-1 0 0,1-1 0,0 1-1,-1 0 1,0 0 0,-5 14 1041,3 23-345,10 220 1455,-2-208-1697,2 0 0,1-1 0,20 58 0,77 258 281,-50-165-385,-2-42-83,76 154 0,-110-267-257,127 258 1229,-96-203-853,-9-21-284,83 115 0,71 60-39,-8-9 57,-143-187-160,3-1 0,1-2-1,4-2 1,1-3 0,65 46 0,89 85 54,-6-6-27,-28-40-6,175 127-63,-266-206-12,3-4 0,128 58 0,-53-38 14,-46-17-206,215 67 0,-276-103 179,0 1 0,67 37 0,56 21-935,-151-69-214,1 0-1,48 6 0,-66-14-765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1.164"/>
    </inkml:context>
    <inkml:brush xml:id="br0">
      <inkml:brushProperty name="width" value="0.025" units="cm"/>
      <inkml:brushProperty name="height" value="0.025" units="cm"/>
    </inkml:brush>
  </inkml:definitions>
  <inkml:trace contextRef="#ctx0" brushRef="#br0">0 1 11691,'0'0'8082,"2"8"-6363,30 123 3141,9 6-3662,-16-58-1714,-25-74-5404,-4-11-2560,2 2 7868,-12-16-9841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1.631"/>
    </inkml:context>
    <inkml:brush xml:id="br0">
      <inkml:brushProperty name="width" value="0.025" units="cm"/>
      <inkml:brushProperty name="height" value="0.025" units="cm"/>
    </inkml:brush>
  </inkml:definitions>
  <inkml:trace contextRef="#ctx0" brushRef="#br0">9 147 13293,'0'0'2802,"-2"-9"-464,1 5-2141,0 1-27,0 1-1,0-1 1,1 0-1,-1 0 1,0 0-1,1 0 1,0 0-1,0 0 1,0 0-1,0 0 1,0 1-1,1-1 1,-1 0-1,1 0 1,0 0 0,-1 0-1,1 0 1,1 1-1,-1-1 1,0 0-1,1 1 1,-1-1-1,1 1 1,0 0-1,0-1 1,0 1-1,4-4 1,5-1 43,0 0 0,0 1 0,1 0 1,0 1-1,0 0 0,1 1 0,-1 1 0,1 0 1,0 0-1,-1 1 0,1 1 0,0 0 0,1 1 1,-1 0-1,21 4 0,-31-4-181,-1 2 0,1-1 0,-1 0 0,0 0 0,0 1-1,0-1 1,0 1 0,0 0 0,0 0 0,0 0 0,0-1 0,-1 2 0,1-1 0,-1 0 0,1 0 0,-1 0 0,0 1-1,0-1 1,0 1 0,0-1 0,-1 1 0,1-1 0,0 1 0,-1-1 0,0 1 0,0-1 0,0 1 0,0 0-1,0-1 1,0 1 0,-1-1 0,1 1 0,-2 3 0,0 4 82,0 1 0,-1-1 0,0 0 0,-1-1 0,0 1 0,0-1 0,-7 10 0,-37 42 638,59-67-910,1 1-1,0 0 1,0 1-1,0 0 1,1 1-1,-1 0 1,1 1-1,0 0 1,0 1-1,-1 1 1,1 0-1,21 3 1,-31-3 113,0 1 1,-1 0-1,1 0 1,0 0-1,-1 0 1,1 0-1,-1 1 1,1-1-1,-1 1 1,0-1 0,0 1-1,0 0 1,0 0-1,0 0 1,0 0-1,0 0 1,-1 0-1,4 6 1,-3-3 46,0 0 0,0 0 1,-1 0-1,1 1 0,-1-1 1,0 0-1,-1 1 1,1-1-1,-1 8 0,-1-2 257,0 0 0,0 0 0,-1-1 0,0 1-1,-1 0 1,0-1 0,-1 0 0,0 0 0,-8 14 0,5-15-74,1 0 1,-1-1 0,-1 1-1,0-2 1,0 1-1,0-1 1,-1 0 0,0-1-1,0 0 1,-13 5 0,18-8-122,-1-1 0,0 0 1,0 0-1,0 0 1,0-1-1,-1 0 0,1 0 1,0 0-1,0-1 1,-1 1-1,1-1 0,0-1 1,-1 1-1,1-1 1,0 0-1,0 0 1,-1 0-1,1-1 0,0 0 1,0 0-1,0 0 1,-7-5-1,11 6-67,-47-37-2099,46 36 1956,0 1 0,1-1 0,-1 0-1,0 0 1,1 0 0,-1 0 0,1 0 0,-1 0 0,1 0 0,0 0-1,0 0 1,0-1 0,0 1 0,1 0 0,-1-1 0,1 1-1,-1-1 1,1 1 0,0-1 0,0 1 0,0-1 0,0-2 0,1 3-428,0 1 0,1 0 1,-1 0-1,0 0 0,1-1 1,-1 1-1,1 0 1,-1 1-1,1-1 0,-1 0 1,1 0-1,0 1 1,-1-1-1,1 1 0,0-1 1,2 1-1,7-3-3341,10-6-5779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2.085"/>
    </inkml:context>
    <inkml:brush xml:id="br0">
      <inkml:brushProperty name="width" value="0.025" units="cm"/>
      <inkml:brushProperty name="height" value="0.025" units="cm"/>
    </inkml:brush>
  </inkml:definitions>
  <inkml:trace contextRef="#ctx0" brushRef="#br0">5 224 15246,'0'0'5814,"6"-9"-3172,3-10-2178,-1 0 0,0 0 0,-2-1 0,0 0 0,-1 0 0,-1-1-1,-1 1 1,1-23 0,-4 43-439,0 0 0,0-1 1,0 1-1,0-1 0,0 1 0,0-1 1,0 1-1,0 0 0,0-1 0,0 1 0,0-1 1,0 1-1,0-1 0,0 1 0,0 0 0,0-1 1,0 1-1,0-1 0,-1 1 0,1 0 0,0-1 1,0 1-1,-1 0 0,1-1 0,0 1 1,0 0-1,-1-1 0,1 1 0,0 0 0,-1 0 1,1-1-1,0 1 0,-1 0 0,1 0 0,-1 0 1,1-1-1,0 1 0,-1 0 0,1 0 0,-1 0 1,1 0-1,-1 0 0,1 0 0,0 0 0,-1 0 1,1 0-1,-1 0 0,1 0 0,0 0 1,-1 0-1,1 0 0,-1 1 0,1-1 0,0 0 1,-1 0-1,1 0 0,-1 1 0,0-1 0,-1 1 36,1 1 0,-1-1 0,0 0 0,0 1 0,0-1 0,1 1-1,-1 0 1,1 0 0,-1-1 0,-1 5 0,-3 8 7,2-1 1,-1 1-1,2 0 0,-1 1 1,2-1-1,0 1 1,1-1-1,1 1 1,0 0-1,4 28 0,-4-41-64,0 0-1,0 1 0,1-1 0,-1 0 1,1 0-1,0 0 0,0 0 0,0 0 1,0 1-1,0-2 0,0 1 0,0 0 1,1 0-1,-1 0 0,0 0 0,1-1 1,0 1-1,-1-1 0,1 1 0,0-1 1,0 0-1,0 0 0,0 0 1,0 0-1,0 0 0,0 0 0,0 0 1,0-1-1,1 1 0,-1-1 0,0 1 1,0-1-1,1 0 0,-1 0 0,0 0 1,0 0-1,1 0 0,3-2 0,0 1 21,0-1 1,0 0-1,0 0 0,-1-1 0,1 0 0,-1 0 0,1 0 0,-1-1 0,0 1 0,0-1 1,-1-1-1,1 1 0,4-6 0,-1-3 84,0-1-1,-1-1 1,0 1 0,-1-1-1,0 0 1,-2 0 0,1-1-1,-2 1 1,0-1-1,-1 0 1,0-21 0,-3 64-84,0-9-3,1 0 0,1 0 0,0 0 1,1 0-1,6 22 0,-7-36-19,0-1 0,0 0 0,0 0 0,1 1 1,-1-1-1,1 0 0,0 0 0,0-1 0,0 1 0,0 0 0,0-1 0,0 1 0,1-1 0,-1 0 0,1 1 0,0-1 1,0-1-1,0 1 0,0 0 0,0-1 0,0 1 0,0-1 0,0 0 0,1 0 0,-1 0 0,0-1 0,1 1 0,-1-1 1,0 0-1,1 0 0,-1 0 0,1 0 0,-1 0 0,5-2 0,-4 2-254,-1-1-1,0 0 1,0 0 0,0 0 0,1 0-1,-1 0 1,0 0 0,-1-1-1,1 0 1,0 1 0,0-1-1,-1 0 1,1-1 0,-1 1 0,1 0-1,2-5 1,-3 4-323,0 0 1,0 0-1,-1 0 0,0 0 1,1-1-1,-1 1 0,0-1 1,0 1-1,-1-1 0,1 1 1,-1-1-1,0 1 0,0-1 1,0 1-1,0-1 0,-1 0 1,1 1-1,-1-1 0,0 1 1,0 0-1,0-1 0,0 1 1,-4-6-1,-14-23-12894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2.442"/>
    </inkml:context>
    <inkml:brush xml:id="br0">
      <inkml:brushProperty name="width" value="0.025" units="cm"/>
      <inkml:brushProperty name="height" value="0.025" units="cm"/>
    </inkml:brush>
  </inkml:definitions>
  <inkml:trace contextRef="#ctx0" brushRef="#br0">1 0 16560,'0'0'9705,"53"25"-19731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3.129"/>
    </inkml:context>
    <inkml:brush xml:id="br0">
      <inkml:brushProperty name="width" value="0.025" units="cm"/>
      <inkml:brushProperty name="height" value="0.025" units="cm"/>
    </inkml:brush>
  </inkml:definitions>
  <inkml:trace contextRef="#ctx0" brushRef="#br0">62 147 2883,'0'0'5947,"2"-10"-1794,5-10-2330,-2 10-157,-1-1 0,0 0 0,0 0-1,-1 0 1,-1 0 0,0 0 0,0-1 0,-1-14 0,-1 26-1638,-1 0 0,1-1 0,-1 1 0,1 0 0,0 0 0,-1 0 0,1-1 0,-1 1 0,1 0 0,-1 0 0,1 0 0,0 0 0,-1 0 0,1 0 0,-1 0 0,1 0 0,-1 0 0,1 0 0,-1 0 0,1 0 0,-1 0 0,1 0 0,0 0 0,-1 0 0,1 1 0,-1-1 0,1 0 0,0 0 0,-1 0 0,1 1 0,-1-1 0,1 0 0,0 1 0,-1-1 0,1 1 0,-16 10 21,8 0-58,1-1 0,-1 1 0,2 1 0,0-1 0,0 1 0,1 0 0,1 0 0,0 1 0,0-1 0,2 1 0,-1 0 0,2 0 0,-1 0 0,2 0 0,1 19 0,-1-31 5,0-1 1,0 1-1,0 0 1,0-1-1,0 1 1,0 0-1,0-1 1,0 1-1,0 0 1,1-1-1,-1 1 1,0 0 0,0-1-1,1 1 1,-1 0-1,1-1 1,-1 1-1,0-1 1,1 1-1,-1-1 1,1 1-1,-1-1 1,1 0-1,-1 1 1,1-1-1,0 1 1,-1-1-1,1 0 1,0 0-1,-1 1 1,1-1-1,-1 0 1,2 0 0,26-8 5,20-26 87,-47 33-87,8-7 2,0 0 0,1 0-1,0 1 1,0 0 0,1 1-1,11-5 1,-20 10-12,1 0 0,0 0 0,-1 1 0,1-1 0,-1 1 0,1-1 0,0 1 0,0 0 0,-1 0 0,1 1 0,0-1-1,-1 0 1,1 1 0,-1 0 0,1-1 0,0 1 0,-1 0 0,0 0 0,1 1 0,-1-1 0,0 0 0,1 1 0,-1-1 0,0 1 0,0 0 0,0 0 0,0 0 0,-1 0 0,1 0 0,0 0 0,-1 0 0,0 1 0,3 3-1,6 14 101,-1 1 0,-1 0-1,0 0 1,-2 1 0,0 0-1,-2 0 1,0 0 0,-2 0-1,0 1 1,-1-1 0,-4 29-1,3-45-48,-1-1 0,0 1 0,0-1 0,-1 1-1,1-1 1,-1 0 0,0 0 0,-1 0 0,0 0 0,1 0 0,-1 0-1,-1-1 1,1 1 0,-1-1 0,1 0 0,-1 0 0,-1 0-1,-4 3 1,6-5-31,0 0 1,1-1-1,-1 1 0,0-1 0,0 0 0,0 0 0,0 0 1,0 0-1,0-1 0,0 1 0,0-1 0,0 1 0,0-1 1,0 0-1,0-1 0,-1 1 0,1 0 0,0-1 0,0 0 1,0 1-1,0-1 0,0 0 0,1-1 0,-1 1 0,0 0 1,0-1-1,1 0 0,-1 0 0,1 1 0,-1-1 0,1-1 1,0 1-1,-3-4 0,-5-6-12,1 0 0,0-1 0,1-1 0,0 1 0,1-1 0,-5-15 0,8 20 0,1 1 0,1 0 0,-1-1 0,2 0 0,-1 1 0,1-1 0,0 0 0,1 0 0,0 0 0,0 0 0,1 0 0,2-10 0,-1 15-98,0 0-1,0-1 1,0 1 0,1 0-1,0 0 1,0 0-1,0 0 1,0 1 0,1 0-1,-1-1 1,1 1 0,6-4-1,60-34-2996,-34 21 796,7-7-4289,-1-1-3469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3.642"/>
    </inkml:context>
    <inkml:brush xml:id="br0">
      <inkml:brushProperty name="width" value="0.025" units="cm"/>
      <inkml:brushProperty name="height" value="0.025" units="cm"/>
    </inkml:brush>
  </inkml:definitions>
  <inkml:trace contextRef="#ctx0" brushRef="#br0">1 206 10954,'0'0'12583,"8"7"-10859,-3-3-1385,-3-2-253,-1-1 1,1 1-1,0 0 0,0-1 1,-1 1-1,1-1 1,0 1-1,0-1 1,0 0-1,0 0 0,1 0 1,-1 0-1,0-1 1,0 1-1,1 0 0,-1-1 1,0 0-1,1 1 1,-1-1-1,0 0 0,1 0 1,-1 0-1,0-1 1,1 1-1,-1 0 0,0-1 1,1 0-1,-1 1 1,2-2-1,8-6 160,-1 0-1,-1 0 1,0-1-1,0-1 1,-1 0-1,0 0 1,13-19 0,-17 22-188,-1 1 0,0-1 0,0 0 0,-1 0 0,0 0 0,0-1 0,-1 1 0,0-1 0,0 1 0,-1-1 0,0 0 0,0 0 0,-1 1 0,-1-16 0,1 22-48,-1 0 1,1 0-1,-1 0 1,1 0-1,-1 0 1,1 1-1,-1-1 1,1 0-1,-1 0 1,0 1-1,0-1 1,1 0-1,-1 1 1,0-1-1,0 1 0,0-1 1,0 1-1,0-1 1,1 1-1,-1 0 1,0-1-1,0 1 1,0 0-1,0 0 1,0 0-1,0 0 1,0 0-1,0 0 1,0 0-1,0 0 1,0 0-1,0 0 1,-2 1-1,-1-1-10,1 1 0,-1 0 1,0 0-1,1 0 0,-1 0 0,0 1 0,1-1 0,-5 4 0,-1 2-10,0 2 1,1-1-1,0 1 0,0 0 0,1 1 0,0-1 0,1 1 0,0 1 0,1-1 0,-5 13 0,3-6 19,1 1-1,0 0 0,1 0 1,1 0-1,-2 33 1,5-48-5,1-1 0,0 1 1,0-1-1,0 0 0,0 1 1,0-1-1,0 1 1,1-1-1,-1 0 0,1 1 1,0-1-1,0 0 0,0 0 1,0 0-1,0 1 0,0-1 1,0 0-1,1 0 1,-1 0-1,1-1 0,-1 1 1,1 0-1,0-1 0,0 1 1,3 1-1,-1-1-3,1 0 0,-1-1 1,1 0-1,0 0 0,0-1 0,-1 1 0,1-1 0,0 0 0,0 0 0,-1 0 1,1-1-1,6-1 0,3-1-418,-1-1 1,0-1 0,0 0-1,0 0 1,-1-1 0,0-1-1,17-12 1,38-36-10379,-46 31 3012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4.311"/>
    </inkml:context>
    <inkml:brush xml:id="br0">
      <inkml:brushProperty name="width" value="0.025" units="cm"/>
      <inkml:brushProperty name="height" value="0.025" units="cm"/>
    </inkml:brush>
  </inkml:definitions>
  <inkml:trace contextRef="#ctx0" brushRef="#br0">76 95 15375,'0'0'10185,"-9"-3"-8856,3 2-1203,4 0-45,-1 0 0,0 0 0,1 0 0,-1 1 0,0-1 0,0 1 0,1 0 1,-1 0-1,-5 0 0,7 1-51,-1-1 0,1 1 1,-1 0-1,1-1 0,0 1 1,0 0-1,0 0 1,-1 0-1,1 0 0,0 0 1,0 0-1,0 0 0,0 1 1,1-1-1,-1 0 1,0 0-1,0 1 0,1-1 1,-1 0-1,1 1 1,-1-1-1,1 1 0,-1-1 1,1 1-1,0-1 0,0 3 1,-2 7 153,0 0-1,1 0 1,0-1 0,1 1 0,2 21 0,-1-29-173,-1 0 0,1 0 0,0-1 0,-1 1 0,1 0-1,1 0 1,-1 0 0,0-1 0,1 1 0,-1-1 0,1 1 0,0-1 0,0 0 0,0 1 0,0-1 0,0 0 0,0 0 0,1-1 0,-1 1 0,1 0 0,-1-1 0,1 1 0,0-1 0,-1 0 0,1 0-1,3 1 1,7 1 57,1 0-130,0 1 1,-1 0 0,0 1-1,15 8 1,-23-10 36,-1 0-1,1 0 0,-1 0 0,0 1 1,0 0-1,0-1 0,-1 2 1,1-1-1,-1 0 0,0 1 1,0-1-1,-1 1 0,1 0 1,2 7-1,2 9 217,-1 0 0,0 0 0,-2 0 0,0 1 0,-1-1 0,-2 1 0,0 0 0,-4 42 0,2-61-141,1 0 1,-1 0 0,0 0-1,0 0 1,0 0 0,0 0-1,-1 0 1,1 0 0,-1-1-1,0 1 1,0-1 0,0 1-1,0-1 1,0 0-1,0 1 1,-1-1 0,1 0-1,-5 2 1,5-3-33,1 0-1,-1-1 1,1 1-1,-1-1 1,1 0-1,-1 1 1,1-1-1,-1 0 1,0 0-1,1 0 1,-1 0-1,1 0 1,-1 0-1,1 0 1,-1-1-1,1 1 1,-1-1-1,1 1 1,-1-1 0,1 1-1,-1-1 1,1 0-1,0 0 1,-1 0-1,1 0 1,0 1-1,0-2 1,0 1-1,0 0 1,-1 0-1,2 0 1,-1 0-1,0-1 1,0 1-1,0-1 1,1 1-1,-2-3 1,-3-7-91,0 0 1,1 0-1,0 0 0,0 0 1,2-1-1,-1 1 0,1-1 1,1 0-1,0 0 0,1 1 1,0-1-1,1 0 0,0 0 1,4-14-1,5-9-433,1 0 0,1 1 1,23-42-1,-20 46 289,-1-1 1,-2 0-1,-1-1 1,7-35-1,-18 65 225,4-45 884,-4 46-873,0 0 1,0 1 0,0-1-1,0 0 1,0 0-1,0 0 1,0 1-1,0-1 1,0 0 0,0 0-1,-1 1 1,1-1-1,0 0 1,-1 1 0,1-1-1,0 0 1,-1 1-1,1-1 1,-1 0 0,1 1-1,-1-1 1,1 1-1,-1-1 1,1 1-1,-1-1 1,0 1 0,1-1-1,-1 1 1,0 0-1,1-1 1,-1 1 0,0 0-1,0 0 1,1-1-1,-1 1 1,0 0-1,0 0 1,1 0 0,-1 0-1,0 0 1,0 0-1,1 0 1,-1 0 0,0 0-1,0 0 1,1 1-1,-1-1 1,0 0-1,0 0 1,1 1 0,-1-1-1,-1 1 1,0 1-8,0 0-1,0-1 1,0 1 0,0 0-1,0 0 1,0 0 0,0 0-1,1 1 1,-1-1 0,1 0 0,0 1-1,-1-1 1,1 1 0,1-1-1,-1 1 1,0 0 0,0 3-1,-8 51 234,9-52-198,-1 4 9,-1 5 50,1 0 1,0 0 0,1 0-1,1-1 1,3 22-1,-4-32-102,1-1 0,0 1 0,0-1 0,-1 0 1,1 1-1,1-1 0,-1 0 0,0 0 0,0 1 0,1-1 0,0 0 0,-1 0 0,1-1 0,0 1 0,0 0 0,0-1 0,0 1 0,0-1 0,0 1 0,0-1 0,1 0 0,-1 0 0,0 0 0,1 0 0,-1 0 0,1-1 0,-1 1 0,1-1 0,-1 0 0,1 0 0,-1 1 0,1-2 0,-1 1 0,1 0 0,-1 0 0,1-1 0,2 0 0,2-1-364,0 0-1,-1-1 1,1 0-1,-1 0 1,0 0-1,0-1 1,0 1-1,0-2 1,-1 1-1,0 0 1,0-1-1,0 0 1,0 0-1,-1-1 1,7-10-1,-3 5-1307,0-1 0,-2-1 0,1 0-1,-1 0 1,-1 0 0,6-26 0,-4-5-4546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1.397"/>
    </inkml:context>
    <inkml:brush xml:id="br0">
      <inkml:brushProperty name="width" value="0.025" units="cm"/>
      <inkml:brushProperty name="height" value="0.025" units="cm"/>
    </inkml:brush>
  </inkml:definitions>
  <inkml:trace contextRef="#ctx0" brushRef="#br0">112 1 17745,'0'0'9646,"-11"0"-9400,7 0-205,0 0 0,0 0 0,0 0 0,0 1 0,0-1 1,0 1-1,0 0 0,1 0 0,-1 0 0,0 0 0,0 1 0,1 0 0,-1 0 0,1 0 1,-1 0-1,1 0 0,0 1 0,0-1 0,0 1 0,0 0 0,1 0 0,-1 0 1,1 0-1,-1 0 0,1 1 0,0-1 0,1 1 0,-1-1 0,0 1 0,1 0 1,0 0-1,0 0 0,0 0 0,1 0 0,-1-1 0,1 9 0,0-10-37,1-1 0,-1 0 0,1 1 0,-1-1 0,1 0 0,0 1 0,0-1 1,-1 0-1,1 0 0,0 0 0,0 0 0,0 0 0,1 0 0,-1 0 0,0 0 0,0 0 0,0-1 0,1 1 0,-1 0 0,0-1 0,1 1 0,-1-1 0,0 1 0,1-1 0,-1 0 0,1 1 0,1-1 0,51 7-177,-41-6-66,-8 0 123,9 0-88,-1 0 0,1 2 0,-1 0 0,16 6-1,-27-9 226,0 0 0,-1 1 0,1-1 0,-1 1-1,1-1 1,-1 1 0,1 0 0,-1 0-1,1 0 1,-1 0 0,0 0 0,0 0 0,1 0-1,-1 0 1,0 0 0,0 1 0,0-1-1,0 0 1,0 1 0,-1-1 0,1 1 0,0-1-1,-1 1 1,1-1 0,-1 1 0,1-1 0,-1 1-1,0 0 1,0-1 0,1 1 0,-1-1-1,0 1 1,-1 0 0,1-1 0,0 1 0,0 0-1,-1-1 1,1 1 0,-1-1 0,1 1-1,-1-1 1,0 1 0,1-1 0,-1 1 0,0-1-1,-2 2 1,-2 4 258,0-1 1,-1 0-1,1-1 0,-2 1 0,1-1 1,0 0-1,-15 7 0,17-9-138,-1 0 0,0-1 0,0 1 0,0-1 1,0-1-1,-1 1 0,1-1 0,0 1 0,-1-1 0,1-1 0,-1 1 0,-9-1 0,15-1-158,-1 1 0,0-1 0,1 1 0,-1-1 0,0 1 0,1-1 0,-1 1 0,1-1 0,-1 0 0,1 1 0,-1-1 0,1 0 0,-1 1 0,1-1-1,0 0 1,-1 0 0,1 0 0,0 1 0,0-1 0,0 0 0,0 0 0,-1 0 0,1 1 0,0-1 0,0 0 0,0 0 0,1 0 0,-1 0 0,0 1 0,0-1 0,0 0 0,1 0 0,-1-1 0,12-28-1059,-3 21 843,1 1 1,0-1-1,0 2 1,1-1-1,0 2 0,0-1 1,1 1-1,24-8 0,-22 9 267,-1-1-1,1 0 1,-1-1-1,0-1 1,-1 0-1,0 0 1,12-11-1,3-15 624,-26 33-591,1-1 1,-1 0 0,0 0 0,0 0 0,0 1 0,0-1 0,-1 0 0,1 0 0,-1 0-1,1 0 1,-1 0 0,1 0 0,-1-1 0,0 1 0,0 0 0,0 0 0,0 0 0,-1-2 0,0 3-59,1 1 1,-1-1 0,1 1 0,-1-1 0,0 1 0,1 0-1,-1-1 1,0 1 0,1 0 0,-1-1 0,0 1 0,1 0-1,-1 0 1,0 0 0,0 0 0,1 0 0,-1 0 0,0 0-1,0 0 1,1 0 0,-1 0 0,0 0 0,0 0-1,1 0 1,-1 0 0,0 1 0,1-1 0,-1 0 0,0 1-1,1-1 1,-1 0 0,0 1 0,0 0 0,-22 14-43,21-14 28,1 1 0,-1 0 0,0 0 0,1 1 0,-1-1 0,1 0 0,0 0 0,0 1 0,0-1 0,0 1 0,0-1 0,0 1 0,1-1 0,-1 1 0,1-1 0,0 1 0,0 0 0,0-1 0,0 1 0,0 0 0,0-1 0,1 1 0,-1-1 0,1 1 0,0-1 0,0 1 0,0-1 0,0 1 0,2 2 0,0-1 6,0-1 0,0 0 0,0 0 0,0-1 0,1 1 0,-1-1 0,1 0 0,-1 1 0,1-1 0,0-1 0,0 1-1,0-1 1,0 1 0,0-1 0,0 0 0,0-1 0,7 1 0,1 0 20,-1-1 0,1 0 0,-1-1 0,1 0 0,-1-1 0,1 0 0,-1-1 0,18-7 0,-1-3 76,51-30 1,-62 32-64,-17 11-32,0 0 0,0 0 0,1 0 1,-1 0-1,0-1 0,0 1 0,0 0 0,0 0 1,0 0-1,0 0 0,1 0 0,-1 0 0,0 0 1,0 0-1,0 0 0,0 0 0,1 0 0,-1 0 1,0 0-1,0 0 0,0 0 0,0 0 0,0 0 1,1 0-1,-1 0 0,0 0 0,0 0 0,0 0 1,0 0-1,0 0 0,1 0 0,-1 0 1,0 0-1,0 1 0,0-1 0,0 0 0,0 0 1,0 0-1,0 0 0,1 0 0,-1 0 0,0 1 1,0-1-1,0 0 0,0 0 0,0 0 0,0 0 1,0 0-1,0 1 0,0-1 0,0 0 0,0 0 1,1 14 44,-1-13-47,-1 0 0,1 0 0,0 0 0,0 0 0,0 0 0,0 0 0,0 0 0,0 0 0,0 0 0,0 0 0,0 0 0,1 0-1,-1 0 1,0 0 0,1 0 0,-1 0 0,1 0 0,-1 0 0,1 0 0,-1 0 0,1 0 0,0 0 0,0 0 0,6 0 49,-1 0 0,0-1 0,1 0 0,-1 0 0,1-1 0,-1 0 0,0 0 0,1 0 0,-1-1 0,0 0 0,9-3 0,28-15-1025,-6 1-3802,-33 17 3815,3-3-4407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4.668"/>
    </inkml:context>
    <inkml:brush xml:id="br0">
      <inkml:brushProperty name="width" value="0.025" units="cm"/>
      <inkml:brushProperty name="height" value="0.025" units="cm"/>
    </inkml:brush>
  </inkml:definitions>
  <inkml:trace contextRef="#ctx0" brushRef="#br0">56 1 4516,'0'0'18765,"-9"5"-17014,6-2-1578,-1-1 0,1 0 0,0 1 1,0 0-1,0 0 0,1 0 0,-1 0 0,1 0 1,-1 1-1,1-1 0,0 1 0,0-1 0,1 1 1,-2 4-1,1 0 66,0-1 0,1 1 0,0 0 1,0 0-1,1 0 0,0 0 0,0 0 1,2 8-1,-1-12-214,-1-1 1,1 1 0,-1-1-1,1 0 1,0 1-1,0-1 1,0 0-1,1 0 1,-1 0-1,1 0 1,0 0-1,0 0 1,0 0 0,0 0-1,0-1 1,1 1-1,-1-1 1,1 0-1,0 0 1,-1 0-1,1 0 1,0 0 0,0 0-1,0-1 1,1 1-1,-1-1 1,6 1-1,-3-1-39,-1 0 0,1-1 0,0 1 0,-1-1 0,1-1 0,0 1 0,0-1 0,-1 0 0,1 0 0,-1-1 0,1 0 0,-1 0 0,1 0 0,-1 0 0,9-7 0,-12 8-54,2-2-37,0 0 0,0 1 0,0-1-1,0 1 1,1 0 0,-1 0 0,9-2 0,-12 4 109,-1 0 1,1 0-1,0 0 0,-1 0 1,1 0-1,0 1 1,0-1-1,-1 0 1,1 0-1,0 0 1,-1 1-1,1-1 1,-1 0-1,1 0 1,0 1-1,-1-1 0,1 1 1,-1-1-1,1 1 1,-1-1-1,1 1 1,0 0-1,7 25 424,-7-8-45,0 1 0,-1-1 0,-3 25 0,3-38-304,-1 0 0,0 0 0,0 0-1,0 0 1,-1 0 0,0 0 0,0 0 0,0-1-1,0 1 1,-1-1 0,0 1 0,0-1 0,0 0 0,0 0-1,-1 0 1,-7 6 0,10-9-153,0 0-1,-1 0 1,1-1-1,0 1 1,-1 0 0,1 0-1,-1-1 1,1 1-1,-1 0 1,1-1 0,-1 0-1,1 1 1,-1-1-1,0 0 1,1 0 0,-1 0-1,1 0 1,-1 0-1,0 0 1,1 0 0,-1-1-1,1 1 1,-1 0-1,-1-2 1,1 1-218,0-1 1,0 1-1,0-1 1,0 1-1,1-1 1,-1 0-1,1 0 1,-1 0-1,1 0 1,0 0-1,0 0 1,0 0-1,0-1 1,-1-2-1,-1-4-837,1 0 0,0 0-1,0 0 1,1 0-1,0-1 1,1 1 0,1-12-1,3 3-4966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5.038"/>
    </inkml:context>
    <inkml:brush xml:id="br0">
      <inkml:brushProperty name="width" value="0.025" units="cm"/>
      <inkml:brushProperty name="height" value="0.025" units="cm"/>
    </inkml:brush>
  </inkml:definitions>
  <inkml:trace contextRef="#ctx0" brushRef="#br0">26 158 4516,'0'0'21407,"1"0"-21329,-1 0 1,0 0-1,0 1 0,0-1 0,0 0 0,1 0 1,-1 1-1,0-1 0,0 0 0,1 0 0,-1 0 0,0 0 1,0 1-1,1-1 0,-1 0 0,0 0 0,1 0 1,-1 0-1,0 0 0,0 0 0,1 0 0,-1 0 1,0 0-1,1 0 0,-1 0 0,0 0 0,1 0 1,-1 0-1,0 0 0,0 0 0,1 0 0,-1 0 0,0 0 1,1 0-1,-1-1 0,0 1 0,0 0 0,1 0 1,-1 0-1,0 0 0,0-1 0,1 1 0,-1 0 1,0 0-1,0-1 0,0 1 0,0 0 0,1 0 1,-1-1-1,0 1 0,7-9 142,-1-1-1,0 1 1,-1-1 0,0 0-1,-1 0 1,0 0 0,0-1 0,-1 1-1,0-1 1,-1 0 0,-1 0-1,1-13 1,-2 23-220,0 1 0,1 0 0,-1-1 0,0 1 0,0-1 0,0 1 0,-1 0 0,1-1 0,0 1 0,0 0 0,0-1 0,0 1 0,0 0 0,0-1 0,0 1 0,-1 0 0,1-1 0,0 1 0,0 0 0,0-1 0,-1 1 0,1 0 0,0 0 0,-1-1 0,1 1 0,0 0 0,0 0 0,-1-1 0,1 1 0,0 0 0,-1 0 0,1 0 0,0 0 0,-1 0 0,1 0 0,-1-1 0,0 1 0,-17 6 0,-13 18 0,26-16 0,1 0 0,0 0 0,0 0 0,1 1 0,0-1 0,0 1 0,1 0 0,0 0 0,1 0 0,-1 10 0,2-17 0,0 1 0,0 0 0,0 0 0,0 0 0,1 0 0,-1 0 0,1 0 0,-1 0 0,1 0 0,0-1 0,0 1 0,0 0 0,1-1 0,-1 1 0,1-1 0,-1 1 0,1-1 0,0 0 0,0 1 0,0-1 0,0 0 0,0 0 0,1-1 0,-1 1 0,1 0 0,-1-1 0,1 1 0,-1-1 0,1 0 0,0 0 0,0 0 0,-1 0 0,1-1 0,4 1 0,3 1-792,1-1-1,0 0 1,-1-1 0,1 0-1,0-1 1,18-3-1,2-10-7145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6.164"/>
    </inkml:context>
    <inkml:brush xml:id="br0">
      <inkml:brushProperty name="width" value="0.025" units="cm"/>
      <inkml:brushProperty name="height" value="0.025" units="cm"/>
    </inkml:brush>
  </inkml:definitions>
  <inkml:trace contextRef="#ctx0" brushRef="#br0">2 143 18642,'0'0'8247,"0"8"-7371,0 7-596,-1 0-96,1 1-1,0-1 0,1 0 0,1 0 0,1 0 0,0 0 0,9 27 1,-11-40-180,-1-1-1,1 1 1,0-1 0,0 1 0,0-1 0,-1 0 0,1 1 0,1-1 0,-1 0 0,0 0 0,0 0 0,0 1 0,1-1 0,-1-1 0,0 1-1,1 0 1,-1 0 0,1 0 0,-1-1 0,1 1 0,-1-1 0,1 1 0,2 0 0,-2-2 8,1 1 0,-1 0 1,1-1-1,-1 1 0,0-1 1,0 0-1,1 0 0,-1 0 0,0 0 1,0 0-1,0-1 0,0 1 0,0 0 1,2-3-1,6-6 45,0-1 0,0 0 0,-1-1 0,8-12 0,-15 20-55,8-12 75,-8 12-79,0 1 0,0 0-1,0-1 1,0 1 0,1 0 0,0 0 0,4-5 0,-6 8 0,-1 0 0,1 0 0,-1 0 0,0-1 0,1 1 0,-1 0 0,1 0 1,-1 0-1,1 0 0,-1 0 0,0 0 0,1 0 0,-1 0 0,1 0 0,-1 0 1,1 0-1,-1 0 0,1 0 0,-1 0 0,0 0 0,1 0 0,-1 1 0,1-1 1,-1 0-1,0 0 0,1 1 0,0-1 0,11 20-37,-9-12 46,1 0-1,0-1 0,0 1 1,1-1-1,0 0 0,0-1 1,8 9-1,-12-14-3,0 0 0,0 1 0,1-1 0,-1 0 0,0 0 0,1 0 0,0 0 1,-1 0-1,1 0 0,-1 0 0,1-1 0,0 1 0,0-1 0,-1 1 0,1-1 0,0 0 0,0 1 0,-1-1 0,1 0 0,0 0 0,0 0 0,0-1 0,-1 1 1,1 0-1,0-1 0,0 1 0,-1-1 0,1 1 0,0-1 0,-1 0 0,1 0 0,0 0 0,-1 0 0,1 0 0,-1 0 0,0 0 0,1 0 0,-1 0 0,0-1 1,1-1-1,7-7-59,0-1 1,-1 0-1,-1 0 1,1-1-1,-2 0 1,0 0 0,0 0-1,-2-1 1,1 0-1,-1 0 1,-1 0-1,2-20 1,-5 33 42,0 0-1,-1-1 1,1 1 0,-1 0 0,1 0-1,0 0 1,-1 0 0,1 0-1,0 0 1,-1 0 0,1 0 0,0 1-1,-1-1 1,1 0 0,0 0-1,-1 0 1,1 0 0,0 0 0,-1 0-1,1 1 1,0-1 0,-1 0-1,1 0 1,0 1 0,0-1 0,-1 0-1,1 0 1,0 1 0,0-1 0,0 0-1,-1 0 1,1 1 0,0-1-1,0 0 1,0 1 0,0-1 0,0 0-1,-1 1 1,-11 15-72,6-7 133,-2 3 188,0 1 1,1 0-1,0 0 1,1 0-1,1 1 0,-4 14 1,9-27-233,0 0 0,1-1 1,-1 1-1,1-1 1,-1 1-1,1-1 0,-1 1 1,1-1-1,-1 0 0,1 1 1,-1-1-1,1 0 1,0 1-1,-1-1 0,1 0 1,0 0-1,-1 1 1,1-1-1,0 0 0,-1 0 1,1 0-1,0 0 0,-1 0 1,1 0-1,0 0 1,-1 0-1,1 0 0,0 0 1,-1 0-1,1-1 1,0 1-1,0-1 0,28-3 54,24-11 1,-38 9-135,0 1 0,1 1 0,0 1 0,0 0 0,0 1 1,0 1-1,0 0 0,18 2 0,-33-1 72,0 0 0,0 0 0,0 0 0,0 1 0,0-1 0,0 0 0,0 1 0,0-1 0,-1 1 0,1-1 0,0 1 0,0-1 0,0 1 0,0 0 0,-1-1 0,1 1 0,0 0 0,-1 0 0,1-1 0,0 1 0,-1 0 0,1 0 0,-1 0 0,1 0 0,-1 0 0,0 0 0,1 1 0,10 14 463,-10-17-345,0-1 1,0 1-1,0 0 1,0-1-1,0 1 1,0-1-1,0 1 0,-1-1 1,1 0-1,0 1 1,-1-1-1,1 0 1,-1 1-1,0-1 1,1-2-1,2-14-68,-1-1-1,0 0 1,-1 0 0,-1 0-1,-1 0 1,-1 0 0,0 0-1,-8-26 1,10 44-93,0 1 1,0-1-1,0 0 1,0 1-1,0-1 0,1 0 1,-1 1-1,0-1 1,0 0-1,0 1 1,1-1-1,-1 1 0,0-1 1,0 0-1,1 1 1,-1-1-1,1 1 0,-1-1 1,0 1-1,1-1 1,-1 1-1,1 0 0,-1-1 1,1 1-1,0-1 1,-1 1-1,1 0 1,-1-1-1,1 1 0,0 0 1,-1 0-1,1 0 1,-1-1-1,1 1 0,0 0 1,-1 0-1,1 0 1,0 0-1,-1 0 0,1 0 1,0 0-1,43-1-4630,-22 2 1024,17-8-5470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6.940"/>
    </inkml:context>
    <inkml:brush xml:id="br0">
      <inkml:brushProperty name="width" value="0.025" units="cm"/>
      <inkml:brushProperty name="height" value="0.025" units="cm"/>
    </inkml:brush>
  </inkml:definitions>
  <inkml:trace contextRef="#ctx0" brushRef="#br0">0 302 256,'0'-12'7122,"0"-73"-1314,0 19 3310,4 152-4334,-3-71-4561,1-1 0,1 0-1,0 0 1,1 0 0,0 0 0,1 0-1,7 14 1,-11-27-210,0 1-1,0-1 1,0 1-1,0-1 1,0 1-1,0-1 1,0 0-1,1 1 1,-1-1-1,0 0 1,1 0 0,-1 0-1,1 0 1,-1 0-1,1 0 1,-1-1-1,1 1 1,0 0-1,-1-1 1,1 1-1,0-1 1,0 0 0,-1 1-1,1-1 1,0 0-1,0 0 1,0 0-1,-1 0 1,1-1-1,0 1 1,0 0 0,-1-1-1,1 1 1,0-1-1,-1 0 1,1 0-1,0 1 1,-1-1-1,1 0 1,-1 0-1,0 0 1,3-3 0,5-3 86,-1 0 1,0-1-1,-1 0 1,0 0-1,10-14 1,-5 3-73,0-1-1,-2 0 1,0-1 0,-1 0 0,-2 0-1,0-1 1,-1 0 0,6-43-1,-11 82-56,0-1 0,1 1-1,0-1 1,2 1 0,0-1-1,1 0 1,13 29-1,-16-40 40,0 1-1,1-1 1,0 0-1,0 0 0,0-1 1,0 1-1,1-1 1,0 1-1,0-1 0,0 0 1,0-1-1,1 1 1,-1-1-1,1 0 0,0 0 1,0 0-1,0 0 1,0-1-1,1 0 0,-1 0 1,1-1-1,-1 1 1,1-1-1,-1 0 0,1-1 1,9 1-1,-10-2 60,0 0 0,0-1-1,0 1 1,0-1 0,0 0-1,-1 0 1,1-1 0,-1 1-1,1-1 1,-1 0 0,0 0-1,0-1 1,0 1 0,0-1-1,-1 0 1,1 0 0,-1 0-1,0 0 1,0 0 0,-1-1-1,1 1 1,-1-1 0,0 0-1,0 0 1,2-8 0,1-4 39,-1 1 1,-1-1 0,0-1 0,-1 1 0,-1 0 0,-1-26 0,0 40-179,0-1 1,0 1 0,-1 0-1,1-1 1,-1 1 0,0 0-1,0 0 1,0-1 0,0 1-1,0 0 1,-1 0 0,0 0 0,1 0-1,-1 1 1,0-1 0,0 0-1,-1 1 1,1-1 0,0 1-1,-1 0 1,0 0 0,1 0-1,-1 0 1,0 0 0,0 1-1,0-1 1,0 1 0,0 0 0,-1 0-1,1 0 1,0 0 0,0 0-1,-1 1 1,-3-1 0,6 1-85,0 0-1,0 1 1,0-1 0,0 0 0,0 0 0,1 1 0,-1-1 0,0 1 0,0-1 0,0 1 0,0-1-1,1 1 1,-1-1 0,0 1 0,1-1 0,-1 1 0,0 0 0,1 0 0,-1-1 0,1 1 0,-1 0-1,1 0 1,0 0 0,-1-1 0,1 1 0,0 0 0,-1 0 0,1 0 0,0 0 0,0 0 0,0 1-1,-1 33-6765,1-28 4707,1 17-5900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295"/>
    </inkml:context>
    <inkml:brush xml:id="br0">
      <inkml:brushProperty name="width" value="0.025" units="cm"/>
      <inkml:brushProperty name="height" value="0.025" units="cm"/>
    </inkml:brush>
  </inkml:definitions>
  <inkml:trace contextRef="#ctx0" brushRef="#br0">131 50 10794,'0'0'11072,"-10"1"-8435,4 0-2427,1 0 0,-1 1 0,0 0 0,1 0 0,-1 0 0,1 0-1,0 1 1,0 0 0,0 0 0,0 0 0,0 1 0,1 0 0,-1 0 0,1 0 0,0 0 0,0 0-1,1 1 1,-1 0 0,1 0 0,0 0 0,-4 8 0,5-7-8,-1 0 0,1-1 0,0 1 0,0 1 0,1-1 0,0 0 0,-1 10 0,2-15-187,0 0-1,0 0 1,0 0 0,0 0 0,0 0 0,0 0 0,1 0 0,-1 0 0,0 0 0,1 0-1,-1 0 1,1 0 0,-1 0 0,1 0 0,-1 0 0,1-1 0,-1 1 0,1 0 0,0 0 0,1 0-1,-1 0-10,1 0-1,-1-1 1,1 1-1,-1-1 1,1 0-1,0 0 1,-1 1-1,1-1 1,-1 0-1,1 0 1,-1 0-1,1-1 1,0 1-1,-1 0 1,1-1-1,-1 1 1,3-2-1,2 0 20,0-1-1,0 0 1,0 0 0,-1-1-1,0 1 1,1-1 0,-1-1-1,-1 1 1,1-1 0,-1 0-1,1 0 1,-2 0 0,7-10-1,-5 8 2,-1-1 0,0 1 0,-1-1 1,0 0-1,0 0 0,0 0 0,-1 0 0,-1-1 0,1 1 0,-1-10 0,-1 16-19,0 1 1,0-1-1,0 0 1,0 0-1,-1 0 0,1 1 1,-1-1-1,1 0 1,-1 0-1,0 1 0,0-1 1,0 1-1,0-1 1,0 1-1,0-1 0,0 1 1,0-1-1,-1 1 1,1 0-1,0 0 0,-1 0 1,1 0-1,-1 0 1,0 0-1,1 0 0,-1 0 1,0 1-1,-2-2 0,-1 1-15,-1-1-1,1 1 0,-1 0 0,1 1 0,-1 0 0,0 0 0,1 0 1,-7 1-1,11-1-19,0 0 0,0 0 1,0 1-1,0-1 1,0 0-1,0 1 0,1-1 1,-1 1-1,0-1 0,0 1 1,0-1-1,0 1 1,1 0-1,-1-1 0,0 1 1,1 0-1,-1 0 0,0-1 1,1 1-1,-1 0 1,1 0-1,-1 0 0,1 0 1,0 0-1,-1 0 0,1 0 1,0 0-1,0 0 1,-1-1-1,1 1 0,0 0 1,0 0-1,0 2 0,0-1-88,0-1 0,1 1 0,-1 0 0,0-1 0,0 1 0,1-1 0,-1 1 0,1-1 0,0 1 0,-1-1 0,1 1 0,0-1 0,0 0 0,0 1 0,0-1 0,0 0 0,0 0 0,0 0 0,0 0 0,2 2 0,3-1-765,1 1 0,0-1 0,0 0 0,0-1 0,0 1 0,0-2 0,0 1 0,1-1 0,-1 0 1,8-1-1,-14 1 767,39-1-6087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640"/>
    </inkml:context>
    <inkml:brush xml:id="br0">
      <inkml:brushProperty name="width" value="0.025" units="cm"/>
      <inkml:brushProperty name="height" value="0.025" units="cm"/>
    </inkml:brush>
  </inkml:definitions>
  <inkml:trace contextRef="#ctx0" brushRef="#br0">39 1 16496,'0'0'7377,"-7"13"-5839,2-3-1242,1 0 1,-1 0 0,1 1 0,1-1-1,0 1 1,1 0 0,0 0 0,0 0-1,1 0 1,1 0 0,0 14-1,2-11-193,0 0 0,1 0 0,1 0 0,0 0 0,1 0 0,0-1 0,1 0-1,0 0 1,1 0 0,15 20 0,-20-32-106,-1 1 0,1-1 1,-1 1-1,1-1 0,-1 0 0,1 0 0,-1 0 0,1 0 0,0 0 1,0 0-1,0 0 0,0-1 0,-1 1 0,1 0 0,0-1 0,0 0 1,0 1-1,0-1 0,0 0 0,0 0 0,0 0 0,0 0 0,0-1 1,0 1-1,0 0 0,0-1 0,0 0 0,0 1 0,0-1 0,0 0 1,-1 0-1,1 0 0,0 0 0,-1 0 0,1 0 0,-1-1 0,1 1 0,-1 0 1,2-3-1,7-7-38,0 0 1,-2-1 0,1 0 0,9-19-1,-2 4 10,-16 27 34,0 0 0,0 0 0,0 0 0,0 0 0,0 0 0,0 0 0,0-1 0,0 1 0,0 0 0,0 0 0,0 0 0,0 0 0,1 0 0,-1 0 0,0 0 1,0 0-1,0 0 0,0 0 0,0 0 0,0-1 0,0 1 0,1 0 0,-1 0 0,0 0 0,0 0 0,0 0 0,0 0 0,0 0 0,0 0 0,1 0 0,-1 0 0,0 0 0,0 0 0,0 0 0,0 0 0,0 0 0,0 0 0,1 0 0,-1 1 0,0-1 0,0 0 0,0 0 0,0 0 0,0 0 0,0 0 0,0 0 0,1 0 0,-1 0 0,0 0 0,0 0 0,0 0 0,0 1 0,0-1 0,0 0 0,0 0 0,0 0 0,0 0 0,0 0 0,0 0 0,0 1 0,0-1 0,0 0 1,0 0-1,0 0 0,0 0 0,0 1 0,3 17 468,-1 30 461,-2-39-846,0-7-106,0-1 0,0 1 0,0 0 0,0-1 0,0 1 0,0 0 0,0-1 0,1 1 0,-1-1 0,1 1 0,-1 0 0,1-1 0,0 1 0,-1-1 0,1 0 0,0 1 0,0-1 0,0 0 0,0 1 0,0-1 0,0 0 1,1 0-1,-1 0 0,0 0 0,1 0 0,-1 0 0,0 0 0,4 1 0,-4-2-192,1 0 0,-1 0 1,1 0-1,0-1 1,-1 1-1,1 0 0,0-1 1,-1 1-1,1-1 1,-1 0-1,1 1 1,-1-1-1,1 0 0,-1 0 1,0 0-1,1 0 1,-1 0-1,0 0 1,0 0-1,0-1 0,0 1 1,0 0-1,0-1 1,0 1-1,0-1 0,0 1 1,-1-1-1,2-2 1,9-23-5096,-1-8-2140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983"/>
    </inkml:context>
    <inkml:brush xml:id="br0">
      <inkml:brushProperty name="width" value="0.025" units="cm"/>
      <inkml:brushProperty name="height" value="0.025" units="cm"/>
    </inkml:brush>
  </inkml:definitions>
  <inkml:trace contextRef="#ctx0" brushRef="#br0">14 0 19122,'0'0'4612,"-3"78"-2498,-3-40-288,5 1 0,-2 0-609,3-6-576,0-3-417,10-7-160,7-6 0,1-6-64,4 0-96,-4-4-481,1 2-864,-3 0-1506,-3-1-768,0 2-1058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8.357"/>
    </inkml:context>
    <inkml:brush xml:id="br0">
      <inkml:brushProperty name="width" value="0.025" units="cm"/>
      <inkml:brushProperty name="height" value="0.025" units="cm"/>
    </inkml:brush>
  </inkml:definitions>
  <inkml:trace contextRef="#ctx0" brushRef="#br0">57 78 17296,'-2'-10'2942,"1"-2"-1846,1 8-742,0 0 1,-1-1-1,1 1 0,-1 0 1,0 0-1,0 0 1,0 0-1,-1 0 1,0 0-1,1 1 0,-4-6 1,5 9-317,0 0 0,0 0 0,0 0 0,0 0 0,0 0 0,0-1 0,0 1 0,0 0 0,0 0 0,0 0 0,-1 0 0,1 0 0,0 0 0,0-1 0,0 1 0,0 0 0,0 0 0,0 0 0,0 0 0,0 0 0,-1 0 0,1 0 0,0 0 0,0 0 0,0 0 0,0-1 0,0 1 0,0 0 0,-1 0 0,1 0 0,0 0 0,0 0 0,0 0 0,0 0 0,0 0 0,-1 0 0,1 0 0,0 0 0,0 0 0,0 0 0,0 0 0,0 1 0,-1-1 0,1 0 0,0 0 0,0 0 0,0 0 0,0 0 0,0 0 0,0 0 0,-1 0 0,1 0 0,0 0 0,0 1 0,0-1 0,0 0 0,0 0 0,0 0 0,0 0 0,0 0 0,0 0 0,0 1 0,0-1 0,0 0 0,-4 16 520,3 22-570,2 47 1069,17 123 0,-10-163-647,1 0 0,3 0 0,1-1 0,26 59 0,-24-77-410,-11-41 0,-5 4-26,-1 1 0,0-1 1,-1 1-1,0-1 0,-1 1 0,0 0 1,0 1-1,-1-1 0,-8-11 0,-59-80-351,39 64 153,32 36 234,10 2-239,86 8-5589,-47-12-242,-3-10-3277,-14-4-1137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8.686"/>
    </inkml:context>
    <inkml:brush xml:id="br0">
      <inkml:brushProperty name="width" value="0.025" units="cm"/>
      <inkml:brushProperty name="height" value="0.025" units="cm"/>
    </inkml:brush>
  </inkml:definitions>
  <inkml:trace contextRef="#ctx0" brushRef="#br0">66 65 6246,'0'0'19047,"-8"-3"-17803,6 2-1179,1 0-1,-1 0 1,0 1-1,0-1 1,1 1-1,-1-1 1,0 1 0,0 0-1,0-1 1,1 1-1,-1 0 1,0 0-1,0 1 1,0-1-1,0 0 1,1 1 0,-1-1-1,0 1 1,-2 0-1,2 2 24,0-1 1,0 0-1,1 0 0,-1 1 1,1-1-1,0 1 0,0-1 0,0 1 1,0 0-1,0-1 0,0 1 1,1 0-1,-1 0 0,1-1 1,0 1-1,0 5 0,0-1 116,-1 3 67,0 0 0,1-1 0,0 1 1,1 0-1,2 13 0,-3-21-254,1-1 0,-1 1 0,1 0 0,0 0 0,-1-1 0,1 1 0,0-1 0,0 1 1,0 0-1,0-1 0,0 0 0,1 1 0,-1-1 0,0 0 0,1 1 0,-1-1 0,1 0 0,-1 0 1,1 0-1,0 0 0,-1-1 0,1 1 0,0 0 0,0-1 0,-1 1 0,1-1 0,0 1 0,0-1 0,0 0 1,0 0-1,-1 0 0,1 0 0,0 0 0,2-1 0,1 0-16,-1 0 1,0-1-1,1 0 0,-1 0 1,0 0-1,0 0 1,0 0-1,-1-1 0,1 0 1,0 0-1,-1 0 0,0 0 1,0 0-1,0-1 0,0 1 1,0-1-1,-1 0 0,0 0 1,3-6-1,6-11-346,0-2-1,7-26 1,-17 47 324,5-19 24,6-18-730,-8 35-239,-2 19-569,-3 13 1494,0-19 30,0 1 1,1 0 0,1 0 0,-1-1-1,1 1 1,1 0 0,0-1-1,0 1 1,1-1 0,5 13 0,-7-20-114,-1-1 0,1 0 1,-1 0-1,1 0 0,0 0 1,0 0-1,-1 0 0,1 0 1,0 0-1,0 0 0,0 0 1,0 0-1,0 0 0,0-1 1,0 1-1,0 0 1,1-1-1,-1 1 0,0-1 1,0 1-1,0-1 0,1 0 1,-1 1-1,0-1 0,1 0 1,-1 0-1,0 0 0,0 0 1,1 0-1,-1 0 0,0 0 1,1-1-1,-1 1 1,0 0-1,0-1 0,1 1 1,-1-1-1,0 1 0,1-2 1,2 0-365,-1 0 1,0-1 0,0 0-1,0 1 1,-1-1 0,1 0-1,-1-1 1,1 1-1,-1 0 1,0-1 0,2-5-1,9-27-5656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9.258"/>
    </inkml:context>
    <inkml:brush xml:id="br0">
      <inkml:brushProperty name="width" value="0.025" units="cm"/>
      <inkml:brushProperty name="height" value="0.025" units="cm"/>
    </inkml:brush>
  </inkml:definitions>
  <inkml:trace contextRef="#ctx0" brushRef="#br0">36 170 11755,'0'0'4111,"-5"14"-1907,-3 10-1211,2 1 0,0 0 0,2 0 0,-2 36 0,6-53-420,-1 5 172,1-1 1,1 1 0,0-1 0,0 1-1,6 16 1,-7-26-715,1-1 0,0 1 0,0-1 0,0 0-1,0 1 1,0-1 0,1 0 0,-1 0 0,1 0 0,-1 0 0,1 0-1,0-1 1,0 1 0,0 0 0,0-1 0,0 1 0,0-1 0,0 0 0,1 0-1,-1 0 1,0 0 0,1 0 0,-1 0 0,0 0 0,1-1 0,-1 1-1,1-1 1,-1 0 0,1 0 0,0 0 0,-1 0 0,1 0 0,3-1 0,0-1-105,0 0 0,0-1 1,0 1-1,0-1 1,0 0-1,-1-1 1,0 1-1,0-1 0,0 0 1,0 0-1,0-1 1,-1 1-1,0-1 1,0 0-1,0 0 0,3-6 1,-1 3-40,0 0 0,0 1 1,1 0-1,0 0 0,15-11 0,-21 22 190,0 0-1,0 0 1,0 0-1,0 0 1,-1 1-1,1-1 1,-1 0-1,-1 8 1,1-11-66,-1 26 116,0-18-46,0-1 0,1 1 0,1 0 0,-1 0 0,3 9 1,-3-17-79,0-1 1,0 1 0,1-1 0,-1 1-1,0-1 1,0 1 0,0-1-1,1 1 1,-1-1 0,0 1 0,1-1-1,-1 0 1,0 1 0,1-1-1,-1 1 1,1-1 0,-1 0 0,1 1-1,-1-1 1,0 0 0,1 0-1,-1 1 1,1-1 0,-1 0 0,1 0-1,0 0 1,-1 0 0,1 0-1,-1 0 1,1 0 0,-1 0 0,1 0-1,-1 0 1,1 0 0,-1 0 0,1 0-1,-1 0 1,1 0 0,-1 0-1,1 0 1,-1-1 0,1 1 0,-1 0-1,1 0 1,-1-1 0,1 1-1,-1 0 1,1-1 0,-1 1 0,0-1-1,1 1 1,-1 0 0,1-1-1,19-23 181,-3-10-1125,-1-1 0,-2 0 0,-1-1 0,12-56 0,-16 42-1918,-2 0 0,2-95 0,-9 145 2963,0 0 1,0 0-1,0 0 0,0 0 1,0 0-1,0 0 0,0 0 0,0 0 1,0 0-1,0 0 0,0 0 1,-1 0-1,1 0 0,0 0 1,0 0-1,-1-1 1252,1 1-1252,0 0 0,0 0 1,0 0-1,0 0 0,0 0 0,0 0 1,0 0-1,0 0 0,0 0 1,0 0-1,0 0 0,0-1 0,0 1 1,0 0-1,-5 14 1409,-4 20-889,5-10 147,2 0 0,1 1 0,0-1 0,2 1 0,1-1 0,6 29 0,-5-39-750,1 1 0,1-1 1,0 0-1,1 0 1,1-1-1,0 0 1,1 0-1,0 0 0,1-1 1,0 0-1,15 14 1,-55-52-1266,-21-13 1301,32 25 209,0-1 0,2 0 0,-27-28 0,45 43-243,0 0 0,0 0-1,0 0 1,0-1 0,-1 1 0,1 0-1,0 0 1,0 0 0,0-1 0,0 1 0,0 0-1,0 0 1,-1 0 0,1-1 0,0 1-1,0 0 1,0 0 0,0-1 0,0 1 0,0 0-1,0 0 1,0-1 0,0 1 0,0 0-1,0 0 1,0-1 0,0 1 0,0 0 0,1 0-1,-1-1 1,0 1 0,0 0 0,0 0-1,0 0 1,0-1 0,0 1 0,1 0-1,-1 0 1,0 0 0,0 0 0,0-1 0,0 1-1,1 0 1,-1 0 0,0 0 0,0 0-1,1 0 1,-1-1 0,20-3 272,37 3-1281,-44 2 406,12-1-796,-3 0-1840,0 0 0,34-5 0,-18-5-4962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2.803"/>
    </inkml:context>
    <inkml:brush xml:id="br0">
      <inkml:brushProperty name="width" value="0.025" units="cm"/>
      <inkml:brushProperty name="height" value="0.025" units="cm"/>
    </inkml:brush>
  </inkml:definitions>
  <inkml:trace contextRef="#ctx0" brushRef="#br0">147 132 9353,'0'0'16624,"-8"-5"-16587,-45-17 63,50 21-91,0 0 0,1 0 1,-1 0-1,0 1 0,0 0 0,0-1 1,0 1-1,0 0 0,0 0 1,0 1-1,1-1 0,-1 1 1,0-1-1,0 1 0,0 0 0,1 0 1,-1 0-1,0 0 0,1 1 1,-1-1-1,-3 3 0,41-14-489,-32 8 430,-1 0 1,2 0-1,-1 0 1,0 0 0,0 1-1,0-1 1,1 1-1,-1 0 1,1 0-1,6-1 1,-8 3 36,-1 0 0,1 0 0,-1 0 0,0 0 0,0 0 0,1 0 0,-1 0 0,0 0 0,0 0 0,0 1 0,0-1 0,0 0 0,0 1 0,-1-1 1,1 1-1,0-1 0,-1 1 0,1 0 0,-1-1 0,1 1 0,-1-1 0,0 1 0,0 0 0,0-1 0,0 3 0,31 187 348,-23-62 2875,-9-127-3183,1 0 1,0 1-1,-1-1 1,0 0-1,1 0 1,-1 0-1,0 0 1,0-1-1,0 1 1,0 0-1,0 0 1,-1 0 0,1-1-1,0 1 1,-1-1-1,1 1 1,-1-1-1,0 1 1,1-1-1,-1 0 1,0 0-1,0 0 1,0 0-1,0 0 1,0 0-1,0-1 1,0 1 0,0-1-1,0 1 1,0-1-1,0 0 1,-2 0-1,-8 2-160,1-1-1,0-1 0,0 0 1,-20-2-1,29 1 125,0 1 1,1 0-1,-1-1 1,1 1-1,-1-1 1,1 1-1,0-1 1,-1 0-1,1 1 1,-1-1-1,1 0 0,0 0 1,0 0-1,-1 0 1,1 0-1,0 0 1,0-1-1,0 1 1,0 0-1,1-1 1,-1 1-1,0 0 1,0-1-1,1 1 1,-1-1-1,1 1 1,-1-1-1,1 1 0,0-1 1,-1 1-1,1-1 1,0 1-1,0-1 1,0 0-1,0 1 1,1-1-1,-1 1 1,0-1-1,1 1 1,-1-1-1,2-2 1,0-4-51,0 1 0,1-1 1,0 1-1,1 0 0,-1 0 1,1 0-1,6-7 0,106-107-15,-105 105-2,-10 13-1587,-1 7-670,0 5-33,18-22 3166,-2-5-9,2-2 14,0-1 0,-2-1 0,-1 0 0,0-1 1,22-48-1,-37 69-731,1 0 0,0 1 0,-1-1 1,1 1-1,-1-1 0,1 0 0,-1 1 1,0-1-1,1 0 0,-1 0 0,0 1 1,0-1-1,-1 0 0,1 1 1,0-1-1,-1-2 0,1 4-59,-1 0 1,1-1-1,-1 1 0,1 0 0,-1 0 1,1-1-1,-1 1 0,1 0 1,-1 0-1,1 0 0,-1-1 0,1 1 1,-1 0-1,1 0 0,-1 0 1,1 0-1,-1 0 0,1 0 0,-1 0 1,0 0-1,1 0 0,-1 1 1,1-1-1,-1 0 0,1 0 0,-1 0 1,1 1-1,-1-1 0,1 0 1,-1 1-1,-5 2-18,0 1-1,1-1 1,-1 1 0,1 1 0,0-1 0,-7 8-1,4-2 30,-22 26 18,28-35-51,1 1 1,0 0-1,0-1 1,0 1-1,-1 0 0,2 0 1,-1-1-1,0 1 0,0 0 1,1 0-1,-1 0 1,1 0-1,-1 0 0,1 0 1,0 0-1,0 4 1,2-5 2,0 0 1,1 0 0,-1-1 0,0 1 0,1-1 0,-1 0-1,0 1 1,1-1 0,-1 0 0,0 0 0,1 0 0,3-1-1,0 0 19,157-19 102,-162 20-123,1 0 0,0 0 0,0 1 0,0-1 0,0 1 0,0 0 0,0-1 0,-1 1 0,1 0 0,0 0 0,-1 0 0,1 0 0,-1 0 0,1 0 1,-1 1-1,1-1 0,1 3 0,-1-2 11,-1-1 1,0 1 0,1-1 0,-1 1 0,1-1 0,-1 0-1,1 0 1,0 0 0,0 0 0,-1 0 0,1 0 0,0 0 0,0 0-1,0-1 1,0 1 0,0-1 0,0 0 0,0 1 0,0-1 0,0 0-1,0 0 1,4-1 0,2-1 29,1-1 0,-1 1 0,0-2 0,0 1-1,0-1 1,0-1 0,-1 1 0,8-7 0,-10 6-117,1 1-1,-1 0 1,1 1 0,0-1-1,0 1 1,0 0 0,0 0-1,0 1 1,1 0-1,-1 0 1,1 1 0,-1-1-1,1 1 1,0 1 0,12 0-1,-18 0 44,1 1-1,-1-1 1,0 1-1,0 0 1,1 0-1,-1 0 0,0 0 1,0 0-1,0 0 1,0 0-1,0 0 1,-1 0-1,1 0 1,0 1-1,0-1 0,-1 0 1,1 0-1,-1 1 1,1-1-1,-1 0 1,1 1-1,-1-1 0,0 1 1,0-1-1,0 0 1,0 1-1,0 1 1,0 48-1943,0-37-427,0-3-2540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9.587"/>
    </inkml:context>
    <inkml:brush xml:id="br0">
      <inkml:brushProperty name="width" value="0.025" units="cm"/>
      <inkml:brushProperty name="height" value="0.025" units="cm"/>
    </inkml:brush>
  </inkml:definitions>
  <inkml:trace contextRef="#ctx0" brushRef="#br0">87 0 11979,'0'0'13672,"-9"4"-12161,1 1-1175,0 0 0,1 0-1,-1 0 1,1 1 0,-9 10 0,14-14-261,0 0-1,0 0 1,0 0 0,0 0-1,0 1 1,1-1 0,-1 1-1,1-1 1,0 1-1,0-1 1,0 1 0,0 0-1,0 0 1,0-1 0,1 1-1,-1 0 1,1 0 0,0 0-1,0 0 1,0 0-1,0-1 1,0 1 0,1 0-1,0 0 1,-1 0 0,2 2-1,-1-4-114,1 0-1,-1 0 1,0 0-1,1 0 1,-1-1-1,0 1 1,1 0-1,-1-1 1,1 1-1,-1-1 1,1 0-1,0 0 1,-1 1-1,1-1 1,-1 0-1,1 0 1,2-1-1,34-1-1864,-33 2 1395,39-7-3873,17-1-1383,-23 12 4726,-37-4 1159,0 1 0,1-1 0,-1 0 1,0 1-1,0-1 0,0 1 1,0-1-1,0 1 0,0 0 0,0-1 1,0 1-1,0 0 0,0 0 1,0 0-1,-1 0 0,1 0 0,0-1 1,0 1-1,-1 1 0,1-1 1,-1 0-1,1 0 0,-1 0 0,1 0 1,-1 0-1,0 0 0,1 0 1,-1 1-1,0-1 0,0 0 0,0 0 1,0 0-1,0 1 0,0-1 1,0 0-1,-1 0 0,1 0 0,0 1 1,-1-1-1,0 1 0,0 2 319,-1 0 0,0 0-1,1-1 1,-2 1 0,1-1-1,0 1 1,-1-1 0,1 0-1,-1 0 1,-5 4 0,-2 0-171,0 0 1,-1-1-1,1 0 1,-20 7-1,-22-1-2538,22-11-2603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0.007"/>
    </inkml:context>
    <inkml:brush xml:id="br0">
      <inkml:brushProperty name="width" value="0.025" units="cm"/>
      <inkml:brushProperty name="height" value="0.025" units="cm"/>
    </inkml:brush>
  </inkml:definitions>
  <inkml:trace contextRef="#ctx0" brushRef="#br0">1 217 17040,'0'0'4100,"50"-17"-2146,-7-2-897,12-5-352,7-6-481,4 1-96,1 0-96,-6 2-1986,-15 3-3267,-13 6-8104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2.108"/>
    </inkml:context>
    <inkml:brush xml:id="br0">
      <inkml:brushProperty name="width" value="0.025" units="cm"/>
      <inkml:brushProperty name="height" value="0.025" units="cm"/>
    </inkml:brush>
  </inkml:definitions>
  <inkml:trace contextRef="#ctx0" brushRef="#br0">152 137 12011,'2'-12'1266,"-1"0"0,0 0 0,-1 0-1,-1 0 1,-2-15 0,3 24-1147,0 1 1,-1 0-1,1 0 0,-1 0 1,0-1-1,1 1 0,-1 0 1,0 0-1,0 0 0,-1 0 1,1 0-1,0 0 0,0 0 1,-1 1-1,0-1 0,1 0 1,-1 1-1,0-1 0,1 1 1,-1 0-1,0-1 0,0 1 1,0 0-1,0 0 0,0 0 1,-1 1-1,1-1 0,0 0 1,0 1-1,-1-1 0,1 1 1,0 0-1,0 0 0,-5 0 1,6 1-109,-1-1 1,1 1-1,-1 0 1,1 0-1,0-1 1,0 1-1,-1 0 1,1 0-1,0 0 1,0 0-1,0 1 1,0-1 0,0 0-1,0 0 1,0 1-1,1-1 1,-1 0-1,0 1 1,1-1-1,-1 1 1,1-1-1,-1 1 1,1-1-1,0 1 1,0-1 0,0 4-1,-5 50 241,5-48-154,0 29 220,1 1 0,1-1 0,3 0 0,0 0 0,3 0-1,1-1 1,1 0 0,2-1 0,2 0 0,0-1-1,3 0 1,1-1 0,1-1 0,30 37 0,-48-67-78,-2-3 144,-41-63-213,-2 2 0,-83-91 0,103 129-154,13 13-373,37 20 22,-12-4 301,0 0-1,1 0 1,0-2-1,-1 0 1,1 0-1,0-1 1,0-1-1,0-1 1,0 0 0,0-1-1,-1 0 1,17-6-1,-25 7 40,1-1 0,-1 0 1,0 0-1,0-1 0,0 0 0,0 0 0,0 0 0,0-1 0,-1 0 0,0 0 1,0 0-1,0-1 0,0 1 0,-1-1 0,1 0 0,-1-1 0,0 1 1,-1-1-1,0 0 0,0 1 0,0-1 0,0-1 0,-1 1 0,0 0 1,0-1-1,-1 1 0,0-1 0,0 1 0,0-9 0,2 27 60,0 1-1,1 0 1,1-1 0,0 0-1,1 0 1,10 16-1,-15-26-38,0 0 1,0 0-1,0 0 0,1 0 0,-1 0 1,1 0-1,0 0 0,0 0 0,-1-1 0,1 1 1,0-1-1,0 1 0,0-1 0,1 0 0,-1 0 1,0 0-1,0 0 0,1 0 0,-1 0 1,0-1-1,1 1 0,-1-1 0,5 0 0,-4 0 0,1-1 0,-1 0 0,1 0-1,-1-1 1,0 1 0,0-1 0,0 0 0,0 1-1,0-1 1,0-1 0,0 1 0,-1 0-1,1-1 1,3-3 0,7-12-65,0 0 0,-1 0 0,-1-1 0,9-21 0,-18 36-21,10-12-718,-2 15 436,9 29 21,-18-24 126,1-1 0,0 1-1,-1-1 1,1 0 0,0 0 0,1 0 0,-1 0-1,0 0 1,1-1 0,0 1 0,4 3-1,-5-6-5,0 1-1,0-1 1,-1 1-1,1-1 1,0 0-1,0 1 0,0-1 1,0 0-1,0-1 1,0 1-1,0 0 1,0 0-1,0-1 0,0 1 1,0-1-1,0 0 1,0 1-1,0-1 0,-1 0 1,1 0-1,0 0 1,-1 0-1,1-1 1,0 1-1,-1 0 0,0-1 1,1 1-1,-1-1 1,0 1-1,0-1 1,2-3-1,4-6-1420,-1 0 0,0-1 1,7-21-1,-8 22-14,10-29-3415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2.901"/>
    </inkml:context>
    <inkml:brush xml:id="br0">
      <inkml:brushProperty name="width" value="0.025" units="cm"/>
      <inkml:brushProperty name="height" value="0.025" units="cm"/>
    </inkml:brush>
  </inkml:definitions>
  <inkml:trace contextRef="#ctx0" brushRef="#br0">12 129 10090,'0'0'8375,"-2"11"-7253,1 2-921,-3 20 1017,0 60 1,3-86-1120,2 0 1,-1 0-1,1 0 1,0 0-1,0 0 1,0-1-1,1 1 1,0 0-1,1-1 1,0 1-1,0-1 1,0 0-1,0 0 1,1 0-1,0-1 0,7 8 1,-9-11-102,1 0 0,-1-1 0,1 1 1,-1-1-1,1 0 0,0 0 0,-1 1 0,1-2 0,0 1 0,0 0 1,0-1-1,0 1 0,0-1 0,0 0 0,-1 0 0,1 0 0,0 0 1,0 0-1,0-1 0,0 0 0,0 1 0,0-1 0,0 0 1,-1 0-1,1 0 0,0-1 0,-1 1 0,1-1 0,-1 1 0,0-1 1,1 0-1,-1 0 0,0 0 0,0 0 0,0-1 0,0 1 0,-1 0 1,1-1-1,0 1 0,-1-1 0,0 0 0,0 1 0,0-1 1,0 0-1,0 0 0,0 0 0,-1 1 0,1-5 0,1-48-3861,12-65-1,0-16 2911,-10 104 3091,-1 28 312,0 20-1369,3 96 1941,-7-83-2129,2 0 1,1-1-1,2 1 0,0-1 0,12 40 1,-15-65-859,-1-1 0,1 0 0,0 0 0,0 0 0,0 0 0,0 0 0,0-1 0,0 1 0,1 0 0,-1 0 0,1-1 0,-1 1 0,1-1 0,0 1 0,-1-1 0,1 0 0,0 0 0,0 0 0,0 0 0,0 0 0,0 0 0,0 0 0,0 0 0,0-1 0,0 1 0,4-1 0,-4 0-51,0 0 0,-1-1 0,1 1 0,-1-1 0,1 1 0,-1-1 1,1 0-1,-1 1 0,1-1 0,-1 0 0,0 0 0,1 0 0,-1 0 0,0-1 1,0 1-1,0 0 0,0 0 0,0-1 0,0 1 0,0 0 0,0-1 0,-1 1 1,1-1-1,-1 1 0,1-1 0,-1 0 0,1 1 0,-1-1 0,0 1 1,0-1-1,1 0 0,-1 1 0,-1-1 0,1 1 0,0-3 0,-1-1-250,0 0 0,0 0 0,-1 0 0,1 0 0,-1 0 0,0 0 0,-1 1 0,1-1 0,-1 1 0,0-1 0,0 1 0,0 0 0,0 0 0,-1 1 0,0-1 0,0 0 0,0 1 0,0 0 0,-7-4 0,2 1 113,-1 0-1,1 1 1,-1 0 0,-1 1 0,1 0-1,-1 0 1,1 1 0,-15-2 0,56 8 2663,63 8 494,-75-10-3237,0-1 0,0-1 0,25-3 0,-38 3-88,0 0 0,1 0 0,-1-1-1,0 1 1,0-1 0,0 0 0,-1-1 0,1 0 0,0 0 0,-1 0 0,0 0 0,0-1 0,0 0-1,0 0 1,0 0 0,-1-1 0,0 1 0,0-1 0,0 0 0,-1 0 0,1-1 0,-1 1-1,0-1 1,-1 1 0,1-1 0,-1 0 0,0 0 0,1-12 0,-3-5-170,0 23 541,0 0 1,0 0-1,0-1 1,0 1-1,0 0 0,0 0 1,0 0-1,0-1 0,0 1 1,-1 0-1,1 0 0,0 0 1,0 0-1,0-1 0,0 1 1,-1 0-1,1 0 1,0 0-1,0 0 0,0 0 1,-1 0-1,1-1 0,0 1 1,0 0-1,0 0 0,-1 0 1,1 0-1,0 0 0,0 0 1,-1 0-1,1 0 1,0 0-1,0 0 0,-1 0 1,1 0-1,0 0 0,0 0 1,0 0-1,-1 1 0,1-1 1,0 0-1,-2 1 288,0 1-1,0 0 0,0-1 1,0 1-1,1 0 1,-1 0-1,1 0 1,-1 0-1,1 0 1,0 0-1,-1 1 0,0 3 1,-2 5 176,1 1 0,0-1 0,1 1 0,0 0 0,1-1 0,0 1 0,0 0 1,2 0-1,3 23 0,-4-34-482,0 1 0,1 0-1,0 0 1,-1-1 0,1 1 0,0-1 0,0 1 0,0-1 0,0 1 0,0-1 0,0 1 0,0-1-1,0 0 1,1 1 0,-1-1 0,1 0 0,-1 0 0,1 0 0,-1 0 0,1 0 0,-1-1-1,1 1 1,0 0 0,-1-1 0,1 1 0,0-1 0,0 0 0,-1 0 0,1 1 0,0-1 0,0 0-1,0 0 1,2-1 0,-1 1-59,0-1 0,-1 1 0,1-1 0,0 0-1,-1 0 1,0 0 0,1 0 0,-1 0 0,1 0-1,-1-1 1,0 1 0,0-1 0,0 0 0,0 1-1,0-1 1,0 0 0,0 0 0,-1 0 0,1-1-1,-1 1 1,1 0 0,0-3 0,1-4-1636,-1 0-1,-1 1 1,1-1 0,-1 0 0,-1 0-1,0-14 1,0 18 499,0-34-8669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3.292"/>
    </inkml:context>
    <inkml:brush xml:id="br0">
      <inkml:brushProperty name="width" value="0.025" units="cm"/>
      <inkml:brushProperty name="height" value="0.025" units="cm"/>
    </inkml:brush>
  </inkml:definitions>
  <inkml:trace contextRef="#ctx0" brushRef="#br0">17 0 14926,'0'0'6887,"-17"54"-4613,17-35-1570,11 0-543,10-5-193,6-2-1634,4-5-1825,3-4-3204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3.633"/>
    </inkml:context>
    <inkml:brush xml:id="br0">
      <inkml:brushProperty name="width" value="0.025" units="cm"/>
      <inkml:brushProperty name="height" value="0.025" units="cm"/>
    </inkml:brush>
  </inkml:definitions>
  <inkml:trace contextRef="#ctx0" brushRef="#br0">88 15 10570,'0'0'6630,"-8"10"-4099,2-3-2167,-40 56 3161,42-57-2994,1 0 0,-1 0 0,1 1 0,1-1 1,-1 1-1,1 0 0,0 0 0,1 0 0,-1 0 0,1 8 1,1-15-507,0 1 1,0 0-1,0 0 1,0 0 0,0-1-1,0 1 1,0 0 0,0 0-1,1-1 1,-1 1 0,0 0-1,0-1 1,1 1-1,-1 0 1,1 0 0,-1-1-1,0 1 1,1-1 0,-1 1-1,1-1 1,0 1 0,-1-1-1,1 1 1,-1-1 0,1 1-1,0-1 1,-1 1-1,1-1 1,0 0 0,0 0-1,1 1 1,29-3 251,-20-2-247,-1 1-1,0-1 0,-1-1 0,11-5 0,56-50-395,-60 45 138,2 0 0,0 2 1,0 0-1,25-13 0,-42 26 258,0 0-1,0-1 1,-1 1-1,1 0 1,0 0-1,0-1 1,0 1-1,-1 0 1,1 0 0,0 0-1,0 0 1,0 0-1,-1 0 1,1 0-1,0 0 1,0 1 0,0-1-1,-1 0 1,1 0-1,0 1 1,0-1-1,-1 0 1,1 1 0,0-1-1,-1 1 1,1-1-1,0 1 1,-1-1-1,1 1 1,-1-1-1,1 1 1,-1 0 0,1-1-1,-1 1 1,1 0-1,-1-1 1,1 1-1,-1 0 1,0 0-1,12 43 789,-1-4-165,-9-38-633,0 0 0,0 0 0,0 0-1,0-1 1,0 1 0,1 0 0,-1-1 0,0 1 0,1-1-1,-1 0 1,1 0 0,-1 0 0,1 0 0,0 0-1,-1 0 1,1-1 0,0 0 0,0 1 0,-1-1 0,1 0-1,0 0 1,0 0 0,-1-1 0,1 1 0,0-1 0,-1 1-1,1-1 1,0 0 0,-1 0 0,1 0 0,2-2-1,11-5-154,-1 0 0,0-1-1,23-18 1,-31 22-107,11-7-729,22-18-1990,-21 7-6950,-16 11-1897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4.444"/>
    </inkml:context>
    <inkml:brush xml:id="br0">
      <inkml:brushProperty name="width" value="0.025" units="cm"/>
      <inkml:brushProperty name="height" value="0.025" units="cm"/>
    </inkml:brush>
  </inkml:definitions>
  <inkml:trace contextRef="#ctx0" brushRef="#br0">1 1350 14414,'0'0'10789,"8"-7"-10224,221-191 1724,-6 7-2095,510-562-479,-590 601-631,-103 109-443,-34 37-2843,-19 11-12066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4.774"/>
    </inkml:context>
    <inkml:brush xml:id="br0">
      <inkml:brushProperty name="width" value="0.025" units="cm"/>
      <inkml:brushProperty name="height" value="0.025" units="cm"/>
    </inkml:brush>
  </inkml:definitions>
  <inkml:trace contextRef="#ctx0" brushRef="#br0">0 263 17969,'0'0'3294,"3"-9"-2125,0 1-973,2 0-1,-1 0 1,1 0-1,1 1 1,-1 0 0,1 0-1,0 0 1,1 0-1,0 1 1,0 0 0,0 1-1,0 0 1,14-7-1,29-21 723,66-32 0,-96 55-878,1 2 1,-1 0-1,1 1 1,0 1 0,1 1-1,38-4 1,-56 8-26,1 1 0,-1-1 0,1 1 0,-1 0 0,0 1 0,1-1 0,-1 1 0,0 0 0,1 0 0,-1 0 0,0 1 0,0-1 0,0 1 0,0 0 0,0 0 0,-1 1 0,1-1 0,0 1 0,-1 0 0,0 0 0,0 0 1,0 0-1,0 0 0,0 1 0,-1-1 0,1 1 0,-1 0 0,0 0 0,0 0 0,0 0 0,-1 0 0,1 0 0,-1 0 0,0 0 0,0 1 0,-1-1 0,1 7 0,2 18 178,-2 1-1,0-1 1,-2 1-1,-1-1 1,-2 1 0,0-1-1,-15 45 1,-81 196 955,70-196-992,-37 98-739,18-45-4188,26-72-1267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9.774"/>
    </inkml:context>
    <inkml:brush xml:id="br0">
      <inkml:brushProperty name="width" value="0.025" units="cm"/>
      <inkml:brushProperty name="height" value="0.025" units="cm"/>
    </inkml:brush>
  </inkml:definitions>
  <inkml:trace contextRef="#ctx0" brushRef="#br0">1 0 3972,'0'0'4495,"0"9"-3817,1 21 254,1-1 0,2 0 0,1 0 0,10 33 0,44 124 1544,-41-133-660,7 10-1444,2-2 0,44 71-1,1 2 132,61 98 1499,-62-115-1324,97 182 528,-141-256-859,1-2 0,3 0-1,1-2 1,2-2 0,41 37 0,61 68 396,-66-55-370,-43-50-23,1-2 0,2-1-1,1-1 1,2-2 0,54 41 0,104 69-172,-156-114-20,3-1-49,2-1 0,1-2 0,56 22 0,37 20 1035,25 17-549,258 95 1,-406-173-695,0 0 0,0-1 0,0 0 1,1 0-1,22 1 0,-42-14-4556,-18-3-224,-11-2-2552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0.748"/>
    </inkml:context>
    <inkml:brush xml:id="br0">
      <inkml:brushProperty name="width" value="0.025" units="cm"/>
      <inkml:brushProperty name="height" value="0.025" units="cm"/>
    </inkml:brush>
  </inkml:definitions>
  <inkml:trace contextRef="#ctx0" brushRef="#br0">122 180 5862,'-13'-1'7121,"11"4"-2758,19 10-1084,19 7-2225,-18-12 2421,-24-20 753,-9-6-3656,7 12-444,0 1 1,0 0 0,-1 0-1,1 1 1,-16-6-1,20 8-105,0 1 0,0 0 0,0 0 0,0 0 0,0 0-1,0 1 1,0-1 0,-1 1 0,1 0 0,0 1 0,0-1-1,-1 1 1,1-1 0,0 1 0,-6 3 0,8-3-25,1 0 0,-1 0 0,1 1 1,-1-1-1,1 1 0,0-1 0,0 1 1,0 0-1,-1-1 0,2 1 0,-1 0 1,0 0-1,0 0 0,0 0 0,1-1 1,-1 1-1,1 0 0,0 0 0,-1 0 1,1 0-1,0 0 0,0 0 0,0 0 1,1 0-1,-1 0 0,0 0 0,1 2 1,0 2-10,0-1 1,1 0-1,-1 1 0,1-1 1,0 0-1,0 0 1,1 0-1,5 8 1,-4-8 3,1 0 0,-1-1 1,1 1-1,0-1 0,0 0 1,1 0-1,-1-1 0,1 1 0,0-1 1,8 3-1,-12-6 14,-1 1-1,1-1 1,0 1-1,0-1 0,0 0 1,-1 1-1,1-1 1,0 0-1,0 0 1,0 0-1,0-1 1,-1 1-1,1 0 1,0-1-1,0 1 1,-1-1-1,1 0 1,0 1-1,-1-1 1,1 0-1,0 0 1,-1 0-1,1 0 1,-1 0-1,0 0 1,1-1-1,-1 1 1,0 0-1,0-1 1,0 1-1,0-1 0,0 1 1,0-1-1,0 0 1,0 1-1,-1-1 1,1 0-1,-1 0 1,1 1-1,-1-4 1,2-2 72,0 0 1,-1-1-1,0 1 1,0-1-1,-1 1 1,0-1-1,0 1 1,-1-1-1,0 1 0,-2-8 1,2 13-59,1-1 0,-1 1 0,0 0 0,0 0 0,0-1 0,0 1 0,0 0 0,0 0-1,0 0 1,-1 0 0,1 1 0,-1-1 0,0 0 0,1 1 0,-1-1 0,0 1 0,0-1 0,0 1 0,0 0 0,0 0 0,0 0 0,0 0 0,0 0 0,-1 0 0,1 1 0,0-1 0,-1 1-1,1-1 1,0 1 0,-1 0 0,1 0 0,0 0 0,-1 0 0,1 1 0,-4 0 0,4-1-22,0 1 0,1 0 0,-1-1 0,0 1 0,0 0 0,0 0 0,0 0 0,1 0 0,-1 1 0,1-1 1,-1 0-1,1 1 0,-1-1 0,1 1 0,0-1 0,-1 1 0,1 0 0,0 0 0,-1 3 0,0-1-4,0 1 0,0-1 0,1 1 0,0 0 0,0 0 0,0-1 0,1 1 0,-1 9 0,1-10 1,0 0-1,1-1 1,-1 1-1,1 0 1,0-1-1,0 1 1,0 0 0,1-1-1,-1 1 1,1-1-1,2 5 1,-3-7 2,1 1 0,-1-1 1,0 1-1,0-1 0,1 0 0,-1 0 0,1 0 1,-1 0-1,1 0 0,-1 0 0,1 0 0,-1 0 1,1-1-1,0 1 0,0-1 0,-1 1 0,1-1 1,0 0-1,0 1 0,0-1 0,-1 0 0,1 0 1,3-1-1,-3 1-1,0-1-1,0 0 1,-1 0 0,1 0 0,0 0 0,-1 0-1,1 0 1,-1 0 0,1-1 0,-1 1-1,0 0 1,0-1 0,1 1 0,-1-1 0,0 1-1,0-1 1,0 0 0,-1 0 0,1 1 0,0-1-1,-1 0 1,1 0 0,-1 0 0,1-3 0,6-50 118,-7 55-113,2-15 29,-1 7-23,0-1 1,0 1-1,-1-1 0,0 1 1,-1-1-1,0 1 0,0 0 1,0-1-1,-1 1 1,-4-9-1,6 16-8,0 1 0,0-1 0,-1 1 0,1-1 0,0 0 0,-1 1 0,1-1 0,0 1 0,-1-1 0,1 1 0,-1-1 0,1 1 0,-1-1 0,1 1 0,-1 0 0,1-1 0,-1 1 0,1 0 0,-1-1 0,0 1 0,1 0 0,-1 0 0,1 0 0,-1-1 0,0 1 0,1 0 0,-1 0 0,0 0 0,1 0 0,-1 0 0,0 0 0,1 0 0,-1 0 0,0 1 0,-13 19 0,4 33 0,9-47 0,2 47 0,-1-51 0,0 0 0,1-1 0,-1 1 0,0 0 0,1 0 0,-1 0 0,1 0 0,-1-1 0,1 1 0,0 0 0,0 0 0,0-1 0,0 1 0,0-1 0,0 1 0,1-1 0,-1 1 0,0-1 0,1 0 0,-1 0 0,1 0 0,-1 0 0,4 2 0,-5-3 0,1 0 0,0 0 0,-1 0 0,1 0 0,0 0 0,-1 0 0,1-1 0,-1 1 0,1 0 0,0 0 0,-1-1 0,1 1 0,-1 0 0,1-1 0,-1 1 0,1 0 0,-1-1 0,1 1 0,-1-1 0,1 1 0,-1-1 0,0 1 0,1-1 0,-1 1 0,0-1 0,1 1 0,-1-1 0,0 1 0,0-1 0,0 0 0,1 1 0,-1-1 0,0 0 0,0 1 0,0-1 0,0 1 0,0-1 0,0-1 0,2-31 0,-2 29 0,1-16 0,0 9 0,0-1 0,0 1 0,-2-1 0,1 1 0,-1 0 0,-1-1 0,0 1 0,-1 0 0,0 0 0,0 0 0,-8-15 0,10 25 0,1 0 0,0 0 0,-1 0 0,1 0 0,-1 1 0,1-1 0,-1 0 0,1 0 0,-1 0 0,0 1 0,1-1 0,-1 0 0,0 1 0,1-1 0,-1 1 0,0-1 0,0 1 0,0-1 0,0 1 0,0 0 0,1-1 0,-1 1 0,0 0 0,0-1 0,0 1 0,0 0 0,0 0 0,0 0 0,0 0 0,-2 0 0,2 1 0,0 0 0,-1 1 0,1-1 0,0 0 0,0 0 0,-1 1 0,1-1 0,0 0 0,0 1 0,1-1 0,-1 1 0,0 0 0,0-1 0,1 1 0,-1 1 0,-3 9 0,1 0 0,0 0 0,-1 20 0,3-23-130,1 62-2978,10-42 730,-10-29 2293,1 1 1,-1 0-1,1-1 1,0 1 0,-1-1-1,1 1 1,0-1-1,-1 1 1,1-1-1,0 1 1,0-1-1,-1 0 1,1 1-1,0-1 1,0 0 0,0 1-1,0-1 1,-1 0-1,1 0 1,0 0-1,0 0 1,0 0-1,0 0 1,0 0 0,0 0-1,-1-1 1,2 1-1,14-12-6492,-1-20-3240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3.567"/>
    </inkml:context>
    <inkml:brush xml:id="br0">
      <inkml:brushProperty name="width" value="0.025" units="cm"/>
      <inkml:brushProperty name="height" value="0.025" units="cm"/>
    </inkml:brush>
  </inkml:definitions>
  <inkml:trace contextRef="#ctx0" brushRef="#br0">120 132 16432,'1'-7'433,"2"-7"1280,-1 0 1,-1 0 0,1-27 0,-2 40-1587,0-1 0,0 1 1,0-1-1,0 0 0,0 1 1,0-1-1,-1 1 1,1-1-1,0 1 0,-1-1 1,1 1-1,-1-1 1,0 1-1,1 0 0,-1-1 1,0 1-1,0 0 0,0-1 1,0 1-1,0 0 1,0 0-1,0 0 0,0 0 1,0 0-1,-1 0 1,1 0-1,0 0 0,-1 0 1,1 1-1,-1-1 0,1 1 1,-1-1-1,1 1 1,-1-1-1,1 1 0,-1 0 1,1 0-1,-1 0 1,1 0-1,-1 0 0,0 0 1,1 0-1,-1 0 0,-2 1 1,0 1-104,1 0 0,-1 0 0,1 0 0,0 0 0,0 0 0,0 0 0,0 1 0,0 0 1,0-1-1,1 1 0,-1 0 0,1 0 0,0 1 0,0-1 0,0 0 0,0 1 0,0-1 0,1 1 0,-2 4 0,-3 10-17,1 0 0,-5 28 0,9-41-3,-1 7-6,0 1-1,0-1 1,1 0-1,1 22 1,1-32 0,-1 1 0,0-1 0,1 1 0,-1-1 0,1 0 0,0 1 0,0-1 0,0 0 0,0 1 0,0-1 1,1 0-1,-1 0 0,1 0 0,-1 0 0,1 0 0,0 0 0,0 0 0,-1-1 0,1 1 0,1-1 0,-1 1 0,0-1 0,0 0 0,0 0 0,1 0 0,-1 0 1,0 0-1,4 1 0,-1-2-43,1 2 0,-1-1 0,0 1-1,0 0 1,0 0 0,0 0 0,0 1 0,-1-1 0,1 1 0,-1 0 0,1 1 0,-1-1 0,0 1 0,5 6 0,-6-5 17,-1-1 0,1 1-1,-1 0 1,0 0 0,-1 0-1,1 1 1,-1-1 0,0 0 0,0 0-1,-1 1 1,0-1 0,0 0-1,0 1 1,-2 9 0,0-4 83,0-1-1,-1 1 1,0 0 0,-1-1-1,-1 0 1,1 0 0,-1 0 0,-1 0-1,0-1 1,0 0 0,-1 0 0,0-1-1,-1 0 1,0 0 0,-17 13-1,25-21-33,0 1 0,-1-1-1,1 0 1,0 0-1,0 0 1,-1 1-1,1-1 1,0 0 0,-1 0-1,1 0 1,0 0-1,-1 0 1,1 1-1,0-1 1,-1 0 0,1 0-1,0 0 1,-1 0-1,1 0 1,0 0-1,-1 0 1,1 0 0,-1 0-1,1 0 1,0-1-1,-1 1 1,1 0-1,0 0 1,-1 0 0,1 0-1,0 0 1,0-1-1,-1 1 1,1 0-1,0 0 1,-1 0 0,1-1-1,0 1 1,0 0-1,-1-1 1,1 1-1,-3-21 217,10-26-286,3 12-110,2 2 0,1-1 0,35-61 0,69-86 102,-83 131 24,-32 46 40,1 1 0,-1-1 0,1 0 1,-1 1-1,0-1 0,-1 0 0,1 0 0,-1 0 0,1-1 0,-1 1 0,1-8 0,-2 12-4,0 0 0,0 0 0,0-1 0,0 1-1,0 0 1,0-1 0,-1 1 0,1 0-1,0 0 1,0-1 0,0 1 0,0 0-1,0 0 1,0-1 0,0 1 0,0 0 0,-1 0-1,1 0 1,0-1 0,0 1 0,0 0-1,-1 0 1,1 0 0,0 0 0,0-1-1,0 1 1,-1 0 0,1 0 0,0 0 0,0 0-1,-1 0 1,1 0 0,0 0 0,0 0-1,-1-1 1,1 1 0,0 0 0,0 0-1,-1 0 1,-14 5 16,-12 11-31,21-11 89,1 1 0,-1-1 0,1 1 0,0 0 0,1 1 0,-1-1 0,1 1 0,0 0 0,1 0 0,0 0 0,0 0 0,0 0 0,1 1 0,0 0 0,1-1 0,0 1 0,0 0 0,0 0 0,1-1 0,1 11 0,0-16-69,0 0 0,0 1 0,0-1 0,0 0 0,1 0-1,-1 0 1,1 0 0,0 0 0,-1 0 0,1-1-1,0 1 1,0 0 0,0-1 0,0 0 0,0 1 0,1-1-1,-1 0 1,0 0 0,1 0 0,-1 0 0,0-1 0,1 1-1,-1 0 1,1-1 0,3 0 0,70 5-1124,-65-5 507,37-2-3327,-16-3-1678,5-8-4844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3.317"/>
    </inkml:context>
    <inkml:brush xml:id="br0">
      <inkml:brushProperty name="width" value="0.025" units="cm"/>
      <inkml:brushProperty name="height" value="0.025" units="cm"/>
    </inkml:brush>
  </inkml:definitions>
  <inkml:trace contextRef="#ctx0" brushRef="#br0">1 993 13549,'0'0'6486,"9"-3"-5498,56-22 90,0-4 1,91-56 0,-74 39-621,484-302-1489,-418 242 388,219-207 0,-332 275 696,-51 39-426,-93 53-5164,15-6 2089,18-16 96,-10 3-2579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3.709"/>
    </inkml:context>
    <inkml:brush xml:id="br0">
      <inkml:brushProperty name="width" value="0.025" units="cm"/>
      <inkml:brushProperty name="height" value="0.025" units="cm"/>
    </inkml:brush>
  </inkml:definitions>
  <inkml:trace contextRef="#ctx0" brushRef="#br0">246 1 13068,'0'0'6732,"8"13"-6038,-4-6-583,-2-4-51,1 0-1,-1 1 1,0-1 0,0 0 0,-1 1 0,1-1 0,-1 1 0,1-1 0,-1 1 0,0 0 0,0-1 0,-1 1 0,1 0 0,-1 0-1,0-1 1,0 1 0,0 0 0,-1 0 0,1 0 0,-1-1 0,0 1 0,0 0 0,0-1 0,0 1 0,-1-1 0,1 1-1,-5 5 1,-101 127 1686,76-100-1056,1 1 0,1 2 0,-24 44 0,52-80-637,-11 28 280,11-30-332,1 0-1,0-1 1,0 1 0,0 0 0,0-1 0,0 1-1,0 0 1,0-1 0,1 1 0,-1 0 0,0-1 0,0 1-1,0 0 1,1-1 0,-1 1 0,0 0 0,1-1-1,-1 1 1,0-1 0,1 1 0,-1-1 0,1 1 0,-1-1-1,1 1 1,-1-1 0,1 1 0,0-1 0,-1 1-1,1-1 1,-1 0 0,1 0 0,0 1 0,-1-1 0,1 0-1,0 0 1,-1 0 0,1 1 0,0-1 0,-1 0-1,1 0 1,0 0 0,-1 0 0,2-1 0,19 0 6,1-1 0,-1-2 0,0 0 0,-1-1 0,1-1 0,27-13 0,21-4-131,204-33-2239,-148 34-3543,-70 9-436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4.624"/>
    </inkml:context>
    <inkml:brush xml:id="br0">
      <inkml:brushProperty name="width" value="0.025" units="cm"/>
      <inkml:brushProperty name="height" value="0.025" units="cm"/>
    </inkml:brush>
  </inkml:definitions>
  <inkml:trace contextRef="#ctx0" brushRef="#br0">40 116 16912,'-4'16'59,"-7"18"451,-8 57 0,17-81-278,0 1 1,1 0 0,1 0-1,0 0 1,0 0-1,1 0 1,0 0 0,1 0-1,0 0 1,1-1 0,6 16-1,-8-23-160,0 0-1,1 0 1,0-1-1,0 1 1,0 0-1,0-1 1,0 1-1,1-1 1,-1 0-1,0 1 1,1-1-1,0 0 1,0-1-1,-1 1 1,1-1-1,0 1 1,0-1-1,1 0 1,4 2-1,-3-3 56,0 1 0,0-1-1,0-1 1,0 1-1,0 0 1,0-1-1,0 0 1,0 0-1,0-1 1,-1 0 0,9-3-1,4-4 173,-1-1-1,0 0 1,-1-1 0,0-1-1,22-22 1,-13 9-152,0-2 1,30-42-1,-47 59-7,-1 0 1,0-1-1,0 1 0,-1-1 0,-1 0 0,1 0 1,-2-1-1,0 1 0,0-1 0,-1 0 0,1-12 0,-6 14 700,-2 12-451,-6 16-304,6-4-71,1-1-1,1 1 1,0-1 0,1 1 0,0 0 0,1 0 0,1 25 0,0-31-11,1 1-1,0 0 1,0 0 0,1-1-1,0 1 1,0-1 0,1 1 0,0-1-1,1 0 1,0 0 0,0 0 0,1-1-1,7 10 1,-10-14 45,1 0-1,0 0 1,-1 0-1,1 0 1,1-1-1,-1 1 1,0-1-1,1 0 1,-1 0-1,1 0 1,-1 0-1,1-1 1,0 1-1,0-1 1,0 0-1,0 0 1,0-1-1,0 1 1,0-1-1,0 0 1,0 0-1,0 0 1,0-1 0,0 1-1,0-1 1,0 0-1,0 0 1,-1 0-1,1-1 1,0 1-1,0-1 1,-1 0-1,1 0 1,-1 0-1,5-4 1,0-1 100,0-1 1,-1 1-1,0-1 1,0 0-1,-1-1 1,0 0-1,0 0 1,-1 0-1,0 0 1,-1-1-1,0 0 0,5-17 1,-5 7-144,0 0 0,-1 0 0,0-33 0,-3 46-5,0 0-1,-1 0 1,1 0 0,-1 0 0,-1 0-1,1 0 1,-1 0 0,-1 0-1,1 1 1,-1-1 0,0 1 0,0 0-1,-8-11 1,10 16-118,-1-1 0,1 0-1,-1 1 1,1-1 0,-1 1 0,0 0-1,1-1 1,-1 1 0,0 0 0,0 0 0,0 0-1,-4-1 1,5 2-50,0 0-1,0 0 0,0 0 1,0 0-1,0 0 0,1 0 0,-1 0 1,0 0-1,0 0 0,0 1 1,0-1-1,0 0 0,1 1 1,-1-1-1,0 0 0,0 1 1,1-1-1,-1 1 0,0-1 1,0 1-1,0 1 0,-1 1-441,0 0-1,0 0 1,0 0-1,1 0 1,0 0-1,-1 0 1,1 1 0,0-1-1,1 0 1,-1 1-1,0-1 1,1 1-1,0 5 1,0 13-7056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4.970"/>
    </inkml:context>
    <inkml:brush xml:id="br0">
      <inkml:brushProperty name="width" value="0.025" units="cm"/>
      <inkml:brushProperty name="height" value="0.025" units="cm"/>
    </inkml:brush>
  </inkml:definitions>
  <inkml:trace contextRef="#ctx0" brushRef="#br0">127 42 13741,'0'0'9134,"-9"-1"-6486,4 1-2528,1 0-1,-1 0 1,0 0 0,1 1 0,-1-1 0,1 1 0,-1 0 0,1 1-1,0-1 1,-1 1 0,1-1 0,0 1 0,0 1 0,0-1-1,0 1 1,1-1 0,-1 1 0,1 0 0,-1 0 0,1 0-1,0 1 1,0-1 0,1 1 0,-1 0 0,1 0 0,-1 0-1,1 0 1,-1 4 0,1-4-66,1 0 0,-1-1 0,1 1 0,0 0-1,0 0 1,1 0 0,-1 0 0,1 0 0,0 0 0,0 0 0,0 0-1,0-1 1,1 1 0,-1 0 0,3 7 0,-2-9-40,1 0 0,-1 1 0,1-1 0,-1 0 0,1 0 0,0-1 0,0 1 0,0 0 0,0 0 0,0-1 0,0 0 0,0 1 0,1-1 0,-1 0 0,0 0 0,1 0 0,-1 0 0,1 0 0,-1-1 0,1 1 0,-1-1 0,1 0 0,-1 1 0,4-2 0,3 1 7,0 0 1,-1-1 0,1 0-1,0-1 1,0 0-1,-1-1 1,1 0-1,-1 0 1,0 0-1,0-1 1,0-1-1,0 1 1,-1-1-1,9-7 1,-12 9 23,0-1 0,0 1 0,0-1 0,0 0 0,-1 0 0,1 0 0,-1 0 1,0 0-1,-1-1 0,1 1 0,-1-1 0,1 0 0,-1 0 0,-1 0 0,1 0 0,-1 0 0,0 0 0,0 0 0,0-1 0,-1 1 0,0 0 0,0-1 0,0 1 1,-1 0-1,-1-8 0,2 13-42,-1-1 1,1 0-1,0 1 1,-1-1-1,1 0 1,-1 1-1,1-1 1,-1 1-1,1-1 1,-1 0-1,1 1 1,-1-1-1,0 1 1,1 0-1,-1-1 1,1 1-1,-1 0 1,0-1-1,0 1 1,1 0-1,-1-1 1,0 1-1,0 0 1,1 0-1,-1 0 1,0 0-1,0 0 1,1 0-1,-1 0 1,0 0 0,0 0-1,1 0 1,-1 0-1,0 1 1,1-1-1,-1 0 1,0 1-1,0-1 1,1 0-1,-1 1 1,1-1-1,-2 1 1,-26 19-155,25-17-47,0-1-1,1 1 1,-1 0 0,1 1 0,-1-1 0,1 0 0,0 1 0,1-1 0,-1 1 0,1-1-1,-1 1 1,1 0 0,0 0 0,0-1 0,1 1 0,-1 0 0,1 5 0,0-9 46,1 1 0,-1-1 0,0 1 1,1-1-1,-1 1 0,1-1 0,-1 0 0,1 1 1,-1-1-1,1 0 0,-1 0 0,1 1 1,-1-1-1,1 0 0,-1 0 0,1 0 1,-1 1-1,1-1 0,0 0 0,-1 0 1,1 0-1,-1 0 0,1 0 0,0 0 0,-1 0 1,1 0-1,-1-1 0,1 1 0,-1 0 1,1 0-1,0 0 0,-1-1 0,1 1 1,-1 0-1,1-1 0,21-11-2712,-15 5 1315,0-1 0,0 1 0,-1-2 0,0 1 0,7-15 0,10-18-4292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5.340"/>
    </inkml:context>
    <inkml:brush xml:id="br0">
      <inkml:brushProperty name="width" value="0.025" units="cm"/>
      <inkml:brushProperty name="height" value="0.025" units="cm"/>
    </inkml:brush>
  </inkml:definitions>
  <inkml:trace contextRef="#ctx0" brushRef="#br0">73 1 10730,'0'0'6662,"-7"12"-3950,-4 13-1910,0 0 1,2 0-1,1 1 0,1 0 0,1 1 0,1-1 0,-2 50 0,7-76-785,-1 18 517,1 0 1,0 0-1,2 0 0,0-1 0,5 23 0,-6-37-507,-1 0-1,1 0 1,0 0-1,0-1 0,0 1 1,1 0-1,-1-1 0,1 1 1,-1-1-1,1 0 0,0 0 1,0 1-1,0-1 1,0 0-1,0 0 0,0-1 1,1 1-1,-1 0 0,1-1 1,-1 1-1,1-1 1,0 0-1,-1 0 0,1 0 1,0 0-1,0-1 0,-1 1 1,1-1-1,0 1 0,0-1 1,0 0-1,0 0 1,0 0-1,0-1 0,0 1 1,-1-1-1,1 1 0,0-1 1,0 0-1,-1 0 0,1 0 1,2-2-1,3 0-7,-1-1-1,0 0 0,0 0 1,0 0-1,-1-1 0,1 0 1,-1 0-1,0-1 0,-1 0 1,7-8-1,6-10-320,22-39 0,2-4 5,-42 68 298,0-1 0,0 0 0,0 1 1,0-1-1,0 0 0,0 1 0,0-1 0,0 0 1,0 1-1,0-1 0,0 0 0,0 1 0,0-1 0,0 0 1,0 1-1,1-1 0,-1 0 0,0 0 0,0 1 1,0-1-1,0 0 0,1 0 0,-1 1 0,0-1 1,0 0-1,1 0 0,-1 1 0,0-1 0,0 0 0,1 0 1,-1 0-1,0 0 0,1 1 0,-1-1 0,0 0 1,0 0-1,1 0 0,-1 0 0,0 0 0,1 0 1,-1 0-1,0 0 0,1 0 0,-1 0 0,0 0 0,1 0 1,-1 0-1,0 0 0,1 0 0,-1 0 0,0-1 1,1 1-1,-1 0 0,0 0 0,0 0 0,1 0 0,-1-1 1,0 1-1,0 0 0,1 0 0,-1-1 0,0 1 1,0 0-1,1-1 0,0 36 270,-1-31-219,0 26 154,-2-17-99,2 1 0,0-1 0,0 0 0,1 0 0,1 0 0,0 1 0,1-2 0,8 23 0,-11-34-90,0 0-1,1 1 0,-1-1 0,1 0 0,0 0 1,-1 0-1,1 0 0,0 0 0,0 0 1,0 0-1,-1 0 0,1 0 0,0 0 0,0 0 1,0 0-1,1-1 0,-1 1 0,0-1 1,0 1-1,0 0 0,0-1 0,1 0 0,-1 1 1,0-1-1,0 0 0,1 0 0,1 1 0,-1-2-46,0 0 0,0 0-1,0 1 1,-1-1-1,1 0 1,0-1-1,0 1 1,-1 0-1,1 0 1,-1-1 0,1 1-1,-1-1 1,0 0-1,1 1 1,0-3-1,4-5-1049,0-1 0,-1 0 0,-1 0 0,0 0 1,5-15-1,-2-18-4414,-3-7-1083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5.667"/>
    </inkml:context>
    <inkml:brush xml:id="br0">
      <inkml:brushProperty name="width" value="0.025" units="cm"/>
      <inkml:brushProperty name="height" value="0.025" units="cm"/>
    </inkml:brush>
  </inkml:definitions>
  <inkml:trace contextRef="#ctx0" brushRef="#br0">12 1 19410,'0'0'1890,"-9"49"1153,6-12-449,3 10-864,0 5-224,0 1-514,10-2-383,6-4-321,2-5-128,1-8-127,0-6 31,-1-9-32,-3-5-225,-1-4-1376,-6-4-2531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6.133"/>
    </inkml:context>
    <inkml:brush xml:id="br0">
      <inkml:brushProperty name="width" value="0.025" units="cm"/>
      <inkml:brushProperty name="height" value="0.025" units="cm"/>
    </inkml:brush>
  </inkml:definitions>
  <inkml:trace contextRef="#ctx0" brushRef="#br0">60 0 14542,'0'0'11637,"-8"16"-10745,1-3-791,1 1 1,0 0-1,1 0 1,0 0-1,1 1 1,1-1-1,1 1 0,0 0 1,0 15-1,2-26-70,10 261 2327,-7-239-2199,1 1 0,1 0 1,2-1-1,0 0 0,2-1 0,1 0 0,23 43 0,-31-65-151,-1-1-1,0 0 0,0 0 0,1 0 1,-1 0-1,1 0 0,-1 0 0,1-1 0,0 1 1,0 0-1,0-1 0,0 1 0,0-1 1,0 0-1,0 0 0,0 0 0,1 0 1,-1 0-1,3 1 0,-3-3-1,-1 1-1,1-1 1,-1 1-1,0-1 1,1 0-1,-1 0 0,0 1 1,0-1-1,1 0 1,-1 0-1,0 0 1,0 0-1,0 0 1,0 0-1,0-1 1,-1 1-1,1 0 1,0 0-1,0-1 1,-1 1-1,1 0 1,-1-1-1,1 1 1,-1-1-1,0 1 1,1-1-1,-1 1 1,0-1-1,0 1 1,0-1-1,0-2 1,1-13-37,0-1 1,-1 1 0,-1 0-1,0-1 1,-1 1-1,-1 0 1,-1 0 0,-7-22-1,8 30 4,-1-1 0,0 1 0,0 0 0,-1 0 0,0 0 0,-1 0 1,0 1-1,0 0 0,-1 0 0,0 1 0,0 0 0,0 0 0,-1 0 0,0 1 0,-14-8 0,-3 7-113,24 7 118,1 0 0,0 0 0,0 0 0,-1 0-1,1 0 1,0 0 0,-1 0 0,1 1 0,0-1-1,-1 0 1,1 0 0,0 0 0,-1 0 0,1 0-1,0 0 1,0 1 0,-1-1 0,1 0 0,0 0-1,0 0 1,-1 1 0,1-1 0,0 0 0,0 0-1,0 1 1,-1-1 0,1 0 0,0 1 0,0-1-1,0 0 1,0 0 0,0 1 0,0-1 0,0 1-1,0 0-62,1 1 0,-1-1 0,1 0 0,0 1 0,0-1 0,-1 0 0,1 0 0,0 1 0,0-1 0,0 0 0,1 0 0,-1 0 0,0 0-1,0-1 1,0 1 0,1 0 0,-1 0 0,0-1 0,1 1 0,-1-1 0,1 1 0,-1-1 0,1 1 0,-1-1 0,2 0 0,10 2-864,-1 0 0,1-1 1,-1-1-1,1 0 0,-1 0 0,1-1 1,-1-1-1,1 0 0,-1-1 1,0 0-1,0-1 0,0 0 1,12-7-1,27-16-5164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7.409"/>
    </inkml:context>
    <inkml:brush xml:id="br0">
      <inkml:brushProperty name="width" value="0.025" units="cm"/>
      <inkml:brushProperty name="height" value="0.025" units="cm"/>
    </inkml:brush>
  </inkml:definitions>
  <inkml:trace contextRef="#ctx0" brushRef="#br0">102 404 8360,'0'0'11974,"-8"-3"-9529,6 2-2340,1 0 0,-1 1 0,0-1 0,0 1 1,0-1-1,0 1 0,0 0 0,0-1 0,0 1 0,0 0 0,0 0 0,0 1 1,0-1-1,0 0 0,0 1 0,1-1 0,-1 1 0,0-1 0,0 1 1,0 0-1,-2 1 0,1 2 57,0-1 1,0 0 0,0 1 0,0 0-1,1 0 1,-1 0 0,1 0-1,0 0 1,0 0 0,0 1 0,0 4-1,-15 65 1172,16-68-1188,0 0 1,1 0-1,0 0 0,0 0 0,0 0 0,1 1 0,0-1 0,0 0 0,0 0 1,4 7-1,-5-12-125,1 1-1,0-1 1,0 1 0,0-1 0,0 0 0,1 1-1,-1-1 1,0 0 0,0 0 0,1 0 0,-1 0 0,1 0-1,-1 0 1,1 0 0,-1 0 0,1 0 0,0-1-1,-1 1 1,1-1 0,0 1 0,0-1 0,-1 0 0,1 0-1,0 1 1,0-1 0,-1-1 0,1 1 0,0 0 0,0 0-1,-1-1 1,1 1 0,0 0 0,-1-1 0,1 0-1,0 1 1,-1-1 0,1 0 0,-1 0 0,3-2 0,3-1 10,0-1 0,0 1 1,-1-1-1,0-1 0,0 1 1,-1-1-1,7-8 0,-5 3-25,-1-2 0,0 1 0,-1-1 0,0 1 0,-1-1 0,0-1 0,1-13 0,-1-1-4874,-5 53 4317,0-19 346,0 1 0,1 0 0,0 0 0,0-1 0,0 1 0,1 0 0,0 0-1,0-1 1,0 1 0,1-1 0,0 1 0,1-1 0,5 11 0,-8-16 185,1 0 0,0 0 0,0 0 1,0-1-1,0 1 0,0 0 0,0 0 0,0-1 1,0 1-1,0 0 0,0-1 0,0 1 0,1-1 0,-1 0 1,0 1-1,0-1 0,0 0 0,1 0 0,-1 0 1,0 1-1,0-1 0,1-1 0,-1 1 0,0 0 0,0 0 1,1 0-1,-1-1 0,0 1 0,0 0 0,0-1 1,0 1-1,1-1 0,-1 0 0,0 1 0,0-1 0,0 0 1,0 0-1,0 1 0,-1-1 0,1 0 0,0 0 1,0 0-1,0 0 0,0-2 0,6-6-158,-2 0 0,1 0 0,-1 0-1,4-11 1,-8 17 44,9-22-66,-1 1-1,-1-1 0,-1-1 0,-1 1 0,-2-1 0,0 0 0,-2 0 0,-1 0 0,-1-1 0,-6-47 0,5 70 291,0 0-1,-1 0 0,1 0 1,-1 1-1,0-1 0,0 0 1,0 1-1,-4-6 0,5 9-47,1-1-1,0 1 0,-1-1 0,1 1 1,-1-1-1,0 1 0,1-1 0,-1 1 1,1 0-1,-1-1 0,0 1 0,1 0 1,-1 0-1,1-1 0,-1 1 0,0 0 1,0 0-1,1 0 0,-1 0 0,0 0 1,-1 0-1,2 0 16,-1 0 0,0 1 0,0 0 0,0-1 0,0 1 0,1-1 0,-1 1 0,0 0 0,1 0 0,-1-1 0,1 1 0,-1 0 0,0 0 1,1 0-1,0 0 0,-1 0 0,1 0 0,-1-1 0,1 1 0,0 2 0,-7 27 683,2 0 0,2 0 0,0 0 0,4 55 0,-1-43 407,0-33-900,0 0 0,1-1 0,0 1 0,0 0 0,1 0-1,0-1 1,1 1 0,0-1 0,4 9 0,-6-15-205,0 0 1,0 0-1,1 0 0,-1-1 1,1 1-1,-1 0 1,1-1-1,-1 1 0,1-1 1,0 0-1,0 0 0,-1 1 1,1-1-1,0 0 0,0 0 1,4 1-1,-2-2-11,-1 0 0,0 0 0,0 0 0,0 0 0,0 0 0,0 0-1,0-1 1,0 0 0,0 0 0,0 0 0,0 0 0,0 0 0,0 0 0,0-1 0,3-2 0,3-2-7,0-1 1,0-1-1,-1 0 1,0 0 0,0 0-1,7-12 1,23-23-219,-38 43 189,0-1 0,1 1 1,-1 0-1,0-1 0,1 1 0,-1 0 0,0-1 0,1 1 0,-1 0 1,0 0-1,1-1 0,-1 1 0,1 0 0,-1 0 0,0 0 0,1 0 1,-1 0-1,1-1 0,-1 1 0,1 0 0,-1 0 0,0 0 0,1 0 1,-1 0-1,1 0 0,-1 0 0,1 1 0,-1-1 0,1 0 0,-1 0 1,0 0-1,1 0 0,-1 1 0,1-1 0,-1 0 0,0 0 0,1 0 1,-1 1-1,0-1 0,1 0 0,-1 1 0,0-1 0,0 0 0,1 1 1,-1-1-1,0 0 0,0 1 0,1-1 0,-1 1 0,0-1 0,0 1 0,0-1 1,0 0-1,0 1 0,0-1 0,0 1 0,0 0 0,7 35-9,-5-22 86,0-4-10,0-1 0,1 1 0,1-1 0,0 0 0,0 0 0,1-1 0,0 1 0,8 10 0,-12-17-39,1 1 0,0-1 0,0 0 0,0 1 0,1-1 0,-1 0 0,0-1 1,1 1-1,-1 0 0,1-1 0,0 1 0,-1-1 0,1 0 0,0 0 0,0 0 0,0 0 1,0-1-1,0 1 0,0-1 0,0 1 0,0-1 0,0 0 0,0 0 0,0-1 0,0 1 1,0 0-1,0-1 0,0 0 0,-1 0 0,1 0 0,5-3 0,-3 1-26,-1 0 0,1 0 0,-1-1-1,0 0 1,0 0 0,0 0 0,-1-1 0,0 1 0,1-1-1,-2 0 1,1 0 0,0 0 0,-1 0 0,0 0 0,0 0-1,-1-1 1,1 1 0,0-11 0,1-7-329,-1 1 0,-1-1 0,-2-29 0,0 41-107,-1 1-1,0-1 1,-1 1 0,-5-14-1,5 19 356,1-1-1,-1 0 0,1 0 1,1 0-1,-1 0 1,1 0-1,0 0 0,0-1 1,1 1-1,0 0 0,0 0 1,0-1-1,1 1 1,0 0-1,0 0 0,4-9 1,0 2 142,1-1 1,-2 1 0,0-1 0,0 0-1,-1 0 1,-1 0 0,-1-1 0,0-20-1,-3 28-21,-3 14-51,-3 17-35,3 9 407,0 1 1,3 0-1,0 0 1,2 0 0,2 0-1,1-1 1,2 1 0,1-1-1,1 1 1,18 45 0,1-32-137,-25-46-210,-1 0-1,1 0 0,-1 0 1,1 1-1,0-1 0,-1 0 0,1 0 1,0 0-1,0 0 0,0 0 1,0-1-1,0 1 0,0 0 0,0 0 1,0-1-1,0 1 0,1 0 1,-1-1-1,0 1 0,0-1 1,0 0-1,1 1 0,-1-1 0,0 0 1,1 0-1,-1 0 0,0 0 1,0 0-1,1 0 0,-1 0 0,0 0 1,1 0-1,-1-1 0,0 1 1,0 0-1,2-2 0,-2 1 2,0-1-1,0 1 1,0-1 0,0 0-1,0 1 1,-1-1-1,1 0 1,0 0-1,-1 1 1,0-1 0,1 0-1,-1 0 1,0 0-1,0 0 1,0 1-1,0-1 1,-1 0 0,1 0-1,0 0 1,-1-1-1,-13-38 55,5 29-65,-1 0 0,0 1 0,-1 0-1,0 1 1,-1 0 0,0 1 0,0 0-1,-1 1 1,0 0 0,-1 1 0,-19-7 0,53 16-1072,0-1 0,0-1 0,0-1 0,28-5 1,-23 2-931,0-2 0,-1 0 0,0-2 0,0 0 0,-1-2 0,31-17 1,19-22 2321,-49 24 4323,-19 6 1317,-6 18-5734,0 1-1,0-1 1,1 0 0,-1 1 0,0-1-1,0 1 1,0 0 0,0-1-1,1 1 1,-1 0 0,0-1-1,0 1 1,0 0 0,0 0 0,0 0-1,0 0 1,0 0 0,0 0-1,0 0 1,0 0 0,0 0 0,0 1-1,-1-1 1,-24 5 777,17-1-854,-1 0 0,1 1 0,0 0 0,1 0 0,-1 1 0,1 0 0,0 1 0,0-1 0,1 2 0,0-1 0,0 1 0,1 0 0,0 0-1,0 1 1,1 0 0,0 0 0,-5 14 0,10-22-159,0 0 1,0 1-1,0-1 0,0 0 0,0 0 0,0 1 0,0-1 1,0 0-1,1 0 0,-1 1 0,1-1 0,-1 0 0,1 0 0,-1 0 1,1 0-1,-1 0 0,1 0 0,0 0 0,0 0 0,-1 0 1,1 0-1,0 0 0,0 0 0,0 0 0,0-1 0,0 1 0,0 0 1,0-1-1,1 1 0,-1-1 0,0 1 0,0-1 0,0 0 0,1 1 1,-1-1-1,0 0 0,0 0 0,1 0 0,-1 0 0,2 0 1,64 0-1302,-50-1 713,129-8-2799,-146 9 3416,1 0-1,0 0 1,-1 0 0,1 0-1,-1 0 1,1 1 0,-1-1-1,1 0 1,0 0 0,-1 1-1,1-1 1,-1 0 0,1 1-1,-1-1 1,1 1 0,-1-1-1,0 0 1,1 1 0,-1-1-1,0 1 1,1-1 0,-1 1-1,0-1 1,1 1 0,-1 0-1,0-1 1,0 1 0,0-1-1,1 1 1,-1 0 0,0-1-1,0 1 1,0-1 0,0 1-1,0 0 1,0-1 0,0 1-1,0-1 1,-1 1 0,1 0 0,0-1-1,0 1 1,0-1 0,-1 1-1,1 0 1,-1 0 0,-14 28 1270,4-17-950,-1 0 0,-1 0 0,0-1 0,-21 13 0,26-19-404,0-1 0,0 1-1,0-1 1,0 0 0,-1-1 0,0 0 0,0-1 0,0 1 0,-16 0-1,24-2-73,1-1-1,-1 0 0,1 0 0,-1 0 1,1 0-1,-1 0 0,1 0 0,-1 0 0,1 0 1,-1-1-1,1 1 0,-1 0 0,1 0 1,-1 0-1,1 0 0,-1-1 0,1 1 1,-1 0-1,1 0 0,0-1 0,-1 1 0,1 0 1,-1-1-1,1 1 0,0-1 0,-1 1 1,1 0-1,0-1 0,-1 1 0,1-1 0,0 1 1,0-1-1,0 1 0,-1-1 0,1 1 1,0-1-1,0 1 0,0-1 0,0 1 0,0-1 1,0 1-1,0-1 0,0 1 0,0-1 1,0 1-1,1-2 0,-2-19-6439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7.752"/>
    </inkml:context>
    <inkml:brush xml:id="br0">
      <inkml:brushProperty name="width" value="0.025" units="cm"/>
      <inkml:brushProperty name="height" value="0.025" units="cm"/>
    </inkml:brush>
  </inkml:definitions>
  <inkml:trace contextRef="#ctx0" brushRef="#br0">0 120 22774,'12'-6'2658,"6"-2"161,8 2-1026,5-6-1056,9-1-96,8-1-545,-2-2-416,0-4-2723,-6-5-5253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8.204"/>
    </inkml:context>
    <inkml:brush xml:id="br0">
      <inkml:brushProperty name="width" value="0.025" units="cm"/>
      <inkml:brushProperty name="height" value="0.025" units="cm"/>
    </inkml:brush>
  </inkml:definitions>
  <inkml:trace contextRef="#ctx0" brushRef="#br0">200 93 12524,'0'0'14013,"-5"-9"-12283,4 8-1684,0-2-17,0 1 0,-1-1 0,1 1-1,0 0 1,-1 0 0,1 0 0,-1 0 0,0 0 0,0 0 0,0 0 0,0 0-1,0 1 1,0-1 0,0 1 0,-1-1 0,1 1 0,0 0 0,-1 0 0,1 0 0,-1 0-1,1 1 1,-1-1 0,0 0 0,1 1 0,-1 0 0,0 0 0,1 0 0,-1 0-1,0 0 1,1 0 0,-1 1 0,1 0 0,-1-1 0,-4 3 0,-1 1-27,1 0 0,-1 1 0,1 0 0,0 0 0,0 1 0,0 0 1,1 0-1,0 1 0,0 0 0,1 0 0,-5 8 0,6-10 13,1 1-1,-1-1 1,1 1-1,1 0 1,-1 0-1,1 0 1,0 0-1,0 0 1,1 0-1,0 1 1,0-1-1,0 1 1,1-1-1,0 0 1,0 1-1,2 6 1,-2-12-10,1 0 1,-1-1-1,1 1 1,-1 0-1,1 0 1,-1-1-1,1 1 1,0 0-1,-1-1 1,1 1-1,0-1 1,-1 1-1,1-1 0,0 1 1,0-1-1,0 1 1,0-1-1,-1 0 1,1 0-1,0 1 1,0-1-1,0 0 1,0 0-1,0 0 0,0 0 1,0 0-1,-1 0 1,1 0-1,0 0 1,0 0-1,0 0 1,0-1-1,0 1 1,0 0-1,1-1 1,31-13 144,-22 6-125,-1 0 0,0-1 0,0 1 0,-1-2 0,0 0 0,0 0 0,-1 0 0,-1-1 0,0 0 0,0-1 0,-1 1 0,-1-1 0,0 0 0,0-1 0,-1 1 0,-1-1 0,0 0 0,1-15 0,-7 17-297,-4 16-191,-5 18-227,10-12 132,-1 1 1,2-1-1,-1 1 0,2 0 1,0 18-1,0-27 166,0 0-1,0 0 0,0 0 1,1-1-1,-1 1 0,1 0 1,0 0-1,0 0 1,0-1-1,0 1 0,0-1 1,0 1-1,1-1 1,-1 1-1,1-1 0,0 0 1,-1 1-1,1-1 0,0 0 1,1 0-1,-1-1 1,0 1-1,0 0 0,1-1 1,-1 1-1,1-1 0,5 2 1,13-1-5294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4.222"/>
    </inkml:context>
    <inkml:brush xml:id="br0">
      <inkml:brushProperty name="width" value="0.025" units="cm"/>
      <inkml:brushProperty name="height" value="0.025" units="cm"/>
    </inkml:brush>
  </inkml:definitions>
  <inkml:trace contextRef="#ctx0" brushRef="#br0">122 11 19699,'0'0'5706,"-8"-3"-3992,5 2-1654,1 0-44,0 0 1,0 0-1,0 0 0,0 1 1,-1-1-1,1 1 1,0-1-1,0 1 1,0-1-1,-1 1 1,1 0-1,0 0 1,0 1-1,-1-1 1,1 0-1,0 1 0,0-1 1,0 1-1,-1-1 1,1 1-1,0 0 1,0 0-1,0 0 1,0 0-1,0 1 1,1-1-1,-1 0 0,0 1 1,1 0-1,-1-1 1,1 1-1,-1 0 1,-1 3-1,-4 7 4,0 0 0,1 1 0,-6 20 0,10-28-14,1 0 1,-1 0-1,1 0 0,0 0 0,1 0 0,-1 1 0,1-1 1,0 0-1,0 0 0,1 1 0,-1-1 0,3 8 0,-2-11-2,1 0-1,-1 0 1,0-1-1,1 1 1,-1 0-1,1-1 1,-1 1-1,1-1 1,0 0-1,-1 1 1,1-1-1,0 0 1,0 0-1,0 0 1,0 0-1,4 0 1,42 12 92,-15-5-75,-27-6-21,0 0 0,0 1 1,0 0-1,0 1 0,-1-1 1,1 1-1,-1 0 0,0 0 0,0 1 1,0-1-1,-1 1 0,1 0 1,-1 0-1,0 1 0,-1-1 1,1 1-1,-1 0 0,0 0 1,-1 0-1,1 0 0,-1 1 1,-1-1-1,1 1 0,-1-1 1,0 1-1,0-1 0,-1 1 1,0 0-1,0-1 0,-1 1 1,0-1-1,0 1 0,0 0 1,-1-1-1,0 0 0,0 1 1,0-1-1,-1 0 0,0 0 1,-1 0-1,1-1 0,-1 1 1,0-1-1,0 0 0,-1 0 1,1 0-1,-1-1 0,-8 7 1,-35 19 1223,20-24-349,27-6-845,1 0 0,-1 0 1,0-1-1,0 1 0,0 0 1,0-1-1,1 1 0,-1 0 0,0-1 1,0 1-1,1-1 0,-1 1 0,0-1 1,1 1-1,-1-1 0,0 0 0,1 1 1,-1-1-1,1 0 0,-1 1 1,1-1-1,0 0 0,-1 0 0,1 1 1,0-1-1,-1 0 0,1-1 0,-3-9-44,1-1 0,1 1 0,-1-1 0,2 0 0,0 1 0,0-1 0,5-23 0,0 9-281,1 0-1,13-35 1,-6 28 123,28-52 1,-34 73 149,0 0 0,1 1 0,0 0 0,1 0 1,0 1-1,1 0 0,15-13 0,-27 40 145,-4 19-34,6-35-73,0 0-1,0 1 1,-1-1 0,1 0-1,0 0 1,0 1-1,1-1 1,-1 0-1,0 0 1,0 0 0,0 1-1,1-1 1,-1 0-1,1 0 1,-1 0 0,1 0-1,-1 0 1,1 0-1,0 0 1,0 2-1,4-1 5,-1-1 0,1 1 0,-1-1 0,1 0 0,0 0 0,0-1 0,-1 1 0,1-1 0,0 0 0,0 0 0,-1 0 0,10-3 0,56-15-50,-39 4-181,-24 10 194,1 0 0,0 1-1,1 0 1,-1 0-1,16-3 1,-23 6 43,-1 0 0,1 1 0,-1-1-1,1 0 1,-1 0 0,1 1 0,-1-1 0,1 0 0,-1 1-1,1-1 1,-1 0 0,0 1 0,1-1 0,-1 1 0,0-1 0,1 1-1,-1-1 1,0 1 0,1-1 0,-1 1 0,0-1 0,0 1-1,0-1 1,0 1 0,0-1 0,1 1 0,-1 0 0,0-1 0,0 1-1,0-1 1,0 1 0,-1-1 0,1 1 0,0-1 0,0 1-1,0 0 1,-1 0 0,-4 32 749,3-23-551,1-8-215,1-1 0,-1 1 0,1-1 1,0 1-1,0-1 0,0 1 0,0-1 1,0 1-1,0-1 0,0 1 0,0-1 1,1 1-1,-1-1 0,0 1 0,1-1 1,0 1-1,-1-1 0,1 1 0,0-1 1,-1 0-1,1 1 0,0-1 0,0 0 1,0 0-1,2 2 0,-1-3-15,0 1 0,0-1 0,0 0 0,0 1 0,0-1 0,0 0 0,0-1 0,0 1-1,0 0 1,0 0 0,0-1 0,0 1 0,-1-1 0,1 0 0,0 1 0,0-1 0,0 0 0,-1 0 0,1 0 0,0 0-1,2-2 1,26-23-2703,-11 6-2365,5-12-7354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8.609"/>
    </inkml:context>
    <inkml:brush xml:id="br0">
      <inkml:brushProperty name="width" value="0.025" units="cm"/>
      <inkml:brushProperty name="height" value="0.025" units="cm"/>
    </inkml:brush>
  </inkml:definitions>
  <inkml:trace contextRef="#ctx0" brushRef="#br0">6 47 8552,'0'0'4164,"0"-9"-443,0 9-3732,0-29 2885,-1 20-378,0 27-1155,-2 54 47,7 76 1,-1-118-776,1-1 0,1 1 0,1-1-1,2 0 1,16 38 0,-24-66-605,0 0 0,1 0 0,-1 0 0,1 1-1,-1-1 1,1 0 0,-1 0 0,1 0 0,0 0 0,-1 0 0,1-1 0,0 1 0,0 0 0,0 0 0,0 0 0,0-1 0,1 2 0,-1-2-4,-1 0 0,1 0 0,-1-1 1,1 1-1,-1 0 0,0 0 0,1 0 0,-1-1 0,1 1 0,-1 0 1,1 0-1,-1-1 0,0 1 0,1 0 0,-1-1 0,0 1 0,1-1 1,-1 1-1,0 0 0,0-1 0,1 1 0,-1-1 0,0 1 0,0-1 1,0 1-1,0 0 0,1-2 0,7-43-23,-6-128-599,0-6-1188,-2 176 1811,1 1 0,-1-1-1,1 0 1,0 1 0,-1-1 0,1 0-1,0 1 1,1-1 0,-1 1 0,0 0-1,1-1 1,0 1 0,-1 0-1,1 0 1,0 0 0,0 0 0,0 0-1,0 0 1,0 1 0,0-1 0,1 1-1,-1 0 1,1-1 0,-1 1-1,1 0 1,-1 0 0,1 0 0,0 1-1,-1-1 1,1 1 0,3-1 0,-3 1-7,-1 0 1,0 0 0,1 0 0,-1 0 0,1 0 0,-1 1 0,0-1 0,1 1-1,-1-1 1,0 1 0,1 0 0,-1 0 0,0 0 0,0 0 0,0 1 0,0-1 0,0 0-1,0 1 1,0 0 0,0-1 0,-1 1 0,1 0 0,-1 0 0,1 0 0,-1 0-1,1 0 1,-1 0 0,0 0 0,0 0 0,0 1 0,-1-1 0,1 0 0,0 1 0,0 3-1,-1-2 61,0 1 0,0 0 0,-1 0 1,1 0-1,-1-1 0,0 1 0,-1 0 0,1-1 0,-1 1 0,0-1 0,0 0 0,0 1 0,0-1 0,-1 0 0,0 0 0,0 0 0,0-1 0,0 1 0,0-1 0,-1 0 0,-7 6 0,5-5 10,0 1 0,0-1 0,-1-1 0,0 1 0,0-1 0,0 0-1,0 0 1,0-1 0,-1 0 0,1-1 0,0 1 0,-1-1 0,-10 0 0,16-2-189,0 1 1,0 0-1,0-1 0,0 0 0,0 1 1,1-1-1,-1 0 0,0 0 1,0 0-1,1 0 0,-1 0 1,1-1-1,-1 1 0,1 0 1,-1-1-1,1 1 0,0-1 1,0 1-1,0-1 0,0 0 1,0 1-1,0-1 0,0 0 1,0 0-1,1 0 0,-1 0 1,1 1-1,-1-1 0,1 0 1,0 0-1,-1 0 0,2-3 1,-2-3-1189,1 0 0,0 0 0,0 0-1,1 0 1,0 0 0,0 0 0,3-8 0,12-18-6662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9.341"/>
    </inkml:context>
    <inkml:brush xml:id="br0">
      <inkml:brushProperty name="width" value="0.025" units="cm"/>
      <inkml:brushProperty name="height" value="0.025" units="cm"/>
    </inkml:brush>
  </inkml:definitions>
  <inkml:trace contextRef="#ctx0" brushRef="#br0">34 70 11851,'0'0'4100,"1"-10"-795,4-45 1574,-7 216 1122,0-1-3797,6-144-2065,4-18 0,-6 0-126,-1 1 1,0-1-1,1 0 1,-1 0-1,0 0 1,0 0 0,0 0-1,0 0 1,0 0-1,1-4 1,0-4-14,-1 0 0,0 0 0,0 0 0,-1-1 0,-1 1 0,-1-14 0,1 20 0,0 0 0,0 0 0,0 0 0,0 0 0,-1 0 0,1 0 0,-1 1 0,0-1 0,0 0 0,0 1 0,-1 0 0,1-1 0,-1 1 0,0 0 0,0 1 0,0-1 0,0 0 0,-6-3 0,8 5 0,1 1 0,0 0 0,-1 0 0,1-1 0,0 1 0,-1 0 0,1 0 0,-1-1 0,1 1 0,-1 0 0,1 0 0,-1 0 0,1 0 0,-1 0 0,1 0 0,-1 0 0,1 0 0,-1 0 0,1 0 0,0 0 0,-1 0 0,1 0 0,-1 0 0,1 0 0,-1 0 0,1 1 0,-1-1 0,1 0 0,-1 0 0,1 0 0,0 1 0,-1-1 0,1 0 0,0 1 0,-1-1 0,1 0 0,0 1 0,-1-1 0,1 0 0,0 1 0,-1-1 0,1 1 0,0-1 0,0 1 0,0-1 0,0 1 0,-1-1 0,1 0 0,0 1 0,0-1 0,0 1 0,0-1 0,0 1 0,0-1 0,0 1 0,0-1 0,0 1 0,0-1 0,1 1 0,-1-1 0,0 1 0,0 0 0,9 32 0,-7-30 0,1 0 0,-1 1 0,1-1 0,-1 0 0,1 0 0,0 0 0,0-1 0,1 1 0,-1-1 0,0 0 0,1 0 0,0 0 0,-1 0 0,1 0 0,0-1 0,0 0 0,0 0 0,0 0 0,0 0 0,0-1 0,0 1 0,0-1 0,0 0 0,0 0 0,0-1 0,0 1 0,0-1 0,6-1 0,-1 0 0,-1-1 0,0 0 0,1 0 0,-2-1 0,1 1 0,0-2 0,-1 1 0,1-1 0,-1 0 0,-1-1 0,1 0 0,7-9 0,-8 9 0,-1-1 0,1 0 0,-2 0 0,1 0 0,-1-1 0,0 0 0,-1 0 0,1 0 0,-2 0 0,3-11 0,-23 66 0,16-34 0,0-1 0,1 1 0,0-1 0,1 1 0,3 24 0,-2-35 0,-1 1 0,1-1 0,0 0 0,-1 1 0,1-1 0,0 0 0,0 0 0,1 0 0,-1 0 0,0 0 0,1 0 0,-1 0 0,1 0 0,-1 0 0,1-1 0,0 1 0,0-1 0,0 1 0,0-1 0,0 0 0,0 0 0,0 0 0,1 0 0,-1 0 0,0 0 0,0-1 0,1 1 0,-1-1 0,1 1 0,-1-1 0,0 0 0,1 0 0,-1 0 0,1 0 0,-1-1 0,0 1 0,5-2 0,1 0 0,0 0 0,-1-1 0,1 1 0,-1-2 0,0 1 0,0-1 0,0 0 0,-1-1 0,1 1 0,-1-1 0,8-8 0,11-13 0,27-35 0,-23 26 0,-19 23 0,-7 7 0,0 1 0,1-1 0,-1 1 0,1-1 0,0 1 0,1 0 0,-1 0 0,1 1 0,-1 0 0,1-1 0,9-3 0,-12 9 0,-1 0 0,0 0 0,1 0 0,-1 0 0,0 0 0,0 0 0,0 0 0,0 0 0,-1 0 0,1 1 0,-1-1 0,1 0 0,-1 0 0,0 1 0,0-1 0,0 0 0,0 4 0,1 3 0,-1-6 0,1-1 0,-1 1 0,1-1 0,0 1 0,-1-1 0,1 1 0,0-1 0,0 0 0,1 0 0,-1 1 0,0-1 0,1 0 0,-1 0 0,1 0 0,0-1 0,0 1 0,0 0 0,3 2 0,-3-4 0,0 1 0,0 0 0,0-1 0,0 1 0,1-1 0,-1 0 0,0 0 0,0 0 0,0 0 0,1 0 0,-1 0 0,0 0 0,0-1 0,0 1 0,0-1 0,0 0 0,0 1 0,1-1 0,-2 0 0,1 0 0,0-1 0,3-1 0,56-44 0,-41 30 0,42-28 0,-57 42 0,0 0 0,1 0 0,-1 0 0,1 1 0,-1 0 0,1 0 0,0 1 0,0 0 0,0 0 0,0 0 0,0 0 0,-1 1 0,12 1 0,-16-1-29,1 1 1,-1 0-1,1 0 1,-1 0-1,0 0 1,1 0-1,-1 0 1,0 0-1,0 0 0,1 0 1,-1 1-1,0-1 1,0 0-1,-1 1 1,1-1-1,0 1 1,0-1-1,-1 1 0,2 2 1,-2-3-53,0 0 1,1 0-1,-1 0 1,0 0-1,1 0 0,-1 0 1,1 0-1,-1 0 1,1 0-1,0 0 0,-1-1 1,1 1-1,0 0 1,0 0-1,0-1 0,-1 1 1,1 0-1,0-1 1,0 1-1,2 0 1,-4-7-8419,-3-8 972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9.685"/>
    </inkml:context>
    <inkml:brush xml:id="br0">
      <inkml:brushProperty name="width" value="0.025" units="cm"/>
      <inkml:brushProperty name="height" value="0.025" units="cm"/>
    </inkml:brush>
  </inkml:definitions>
  <inkml:trace contextRef="#ctx0" brushRef="#br0">1 0 17328,'0'0'5414,"58"28"-5511,-29-22-1760,1-6-2692,0 0-6597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10.059"/>
    </inkml:context>
    <inkml:brush xml:id="br0">
      <inkml:brushProperty name="width" value="0.025" units="cm"/>
      <inkml:brushProperty name="height" value="0.025" units="cm"/>
    </inkml:brush>
  </inkml:definitions>
  <inkml:trace contextRef="#ctx0" brushRef="#br0">3 117 17777,'0'0'3491,"0"8"-373,-1 9-1852,0-2-380,1 0 0,0 0 1,1 0-1,3 15 0,-3-27-823,-1 0 1,1 0-1,0 0 1,-1 0-1,1-1 1,1 1-1,-1 0 1,0-1-1,1 1 1,-1 0-1,1-1 1,0 0-1,-1 1 0,1-1 1,0 0-1,1 0 1,-1 0-1,0 0 1,1-1-1,-1 1 1,1 0-1,-1-1 1,1 0-1,0 0 1,-1 0-1,1 0 1,0 0-1,3 0 1,0 0-74,0 0 1,1-1 0,-1 0 0,0-1-1,0 1 1,0-1 0,1 0 0,-1-1 0,0 0-1,0 0 1,-1 0 0,1 0 0,0-1 0,7-5-1,2-3-278,-1 0-1,0-1 0,18-22 0,-21 22 173,0 1-1,0 0 1,1 0-1,0 2 1,1-1-1,14-7 1,-25 16 132,-1 0 1,1 1-1,0-1 0,-1 1 1,1 0-1,-1-1 0,1 1 1,0 0-1,-1 0 0,1 0 1,0 0-1,-1 0 0,1 0 1,0 1-1,-1-1 1,1 0-1,-1 1 0,1 0 1,-1-1-1,1 1 0,-1 0 1,1 0-1,-1-1 0,1 1 1,-1 0-1,0 1 0,0-1 1,1 0-1,-1 0 0,0 0 1,0 1-1,0-1 0,0 0 1,-1 1-1,1-1 1,0 3-1,1-2 1,0 1-1,0-1 1,0 1-1,0-1 1,0 0 0,1 1-1,-1-1 1,1 0 0,-1-1-1,1 1 1,0 0 0,-1-1-1,6 3 1,-3-3-43,1 0-1,-1-1 1,0 1-1,1-1 1,-1 0-1,0 0 1,1 0-1,-1-1 1,0 0 0,0 0-1,1 0 1,-1-1-1,9-4 1,0-1-287,0-1 1,-1-1-1,16-13 0,-20 15 278,1-1-1,-1 1 0,1 1 1,1 0-1,-1 0 0,1 1 1,14-5-1,-24 10 79,0-1 0,0 1-1,1 0 1,-1 0 0,0 0-1,0 0 1,0 0 0,1 0 0,-1 0-1,0 0 1,0 0 0,0 1-1,1-1 1,-1 0 0,0 1-1,0-1 1,0 1 0,0 0 0,0-1-1,0 1 1,0 0 0,0-1-1,0 1 1,0 0 0,0 0 0,0 0-1,-1 0 1,1 0 0,1 1-1,-2-1-27,1 1-1,0-1 1,0 0-1,0 0 1,1 0-1,-1 0 1,0 0-1,0 0 1,1 0-1,-1 0 1,0 0-1,1 0 1,-1-1-1,1 1 1,-1-1-1,1 1 1,-1-1-1,1 1 1,-1-1-1,4 0 1,2-1-130,0 0 0,1 0 0,-1-1 0,0 1 0,0-2 1,0 1-1,-1-1 0,1 0 0,9-6 0,33-23-4773,-31 20 1401,-4 1-1915,-5-1-3535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10.634"/>
    </inkml:context>
    <inkml:brush xml:id="br0">
      <inkml:brushProperty name="width" value="0.025" units="cm"/>
      <inkml:brushProperty name="height" value="0.025" units="cm"/>
    </inkml:brush>
  </inkml:definitions>
  <inkml:trace contextRef="#ctx0" brushRef="#br0">37 1150 17489,'-6'10'1836,"-20"33"-827,26-42-984,-1-1 0,1 1 0,-1-1 1,1 1-1,0-1 0,-1 1 0,1 0 0,0-1 0,0 1 0,0-1 1,-1 1-1,1 0 0,0-1 0,0 1 0,0-1 0,0 1 1,0 0-1,0-1 0,0 1 0,0 0 0,0-1 0,0 1 1,0-1-1,1 1 0,-1 0 0,0-1 0,0 1 0,1-1 0,-1 1 1,0 0-1,1-1 0,-1 1 0,0-1 0,1 1 0,-1-1 1,1 0-1,-1 1 0,2 0 0,21 2 282,-17-3-186,17-1 142,-1 0-1,0-2 1,0-1-1,0-1 1,0 0-1,-1-2 1,25-10-1,-13 5-72,722-266 1681,-305 109-1601,503-203-838,-540 208 410,134-19-814,-535 178-822,-26 3-7467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0.528"/>
    </inkml:context>
    <inkml:brush xml:id="br0">
      <inkml:brushProperty name="width" value="0.025" units="cm"/>
      <inkml:brushProperty name="height" value="0.025" units="cm"/>
    </inkml:brush>
  </inkml:definitions>
  <inkml:trace contextRef="#ctx0" brushRef="#br0">193 227 2723,'0'-10'245,"1"-44"235,2 6 3006,-5-52 1,2 99-3403,0 0 0,0 1 1,0-1-1,0 1 1,0-1-1,0 1 1,0-1-1,0 1 1,-1-1-1,1 1 1,0-1-1,0 1 1,0-1-1,-1 1 1,1-1-1,0 1 1,-1-1-1,1 1 1,0-1-1,-1 1 1,1 0-1,-1-1 1,1 1-1,0 0 1,-1-1-1,1 1 0,-1 0 1,1-1-1,-1 1 1,1 0-1,-1 0 1,1 0-1,-1 0 1,1-1-1,-1 1 1,0 0-1,1 0 1,-1 0-1,1 0 1,-1 0-1,1 0 1,-1 0-1,1 1 1,-1-1-1,0 0 1,1 0-1,-1 0 1,1 0-1,-1 1 1,1-1-1,-1 0 0,1 1 1,0-1-1,-1 0 1,1 1-1,-1-1 1,0 1-1,-23 25 814,15-8-687,2 0 0,0 1 1,1 0-1,1 1 0,1-1 0,-2 21 0,-2 125 677,6-112-531,-52 1348 1757,53-1312-2002,1-45 116,-1 0 0,-2 0 0,-10 47 1,-3-26 1729,11-55-2623,8-44-1264,7-25-6607,-5 27-2674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1.392"/>
    </inkml:context>
    <inkml:brush xml:id="br0">
      <inkml:brushProperty name="width" value="0.025" units="cm"/>
      <inkml:brushProperty name="height" value="0.025" units="cm"/>
    </inkml:brush>
  </inkml:definitions>
  <inkml:trace contextRef="#ctx0" brushRef="#br0">4 1 15791,'0'9'149,"-1"-5"-137,0 0-6,1 0 0,-1 0 1,1 1-1,0-1 0,0 0 0,0 1 1,0-1-1,1 0 0,0 0 0,-1 0 0,2 1 1,-1-1-1,0 0 0,1 0 0,0 0 1,0-1-1,0 1 0,0 0 0,1-1 1,0 1-1,-1-1 0,4 3 0,5 1-3,0 0 0,1-1 1,-1 0-1,1-1 0,0 0 0,1-1 0,-1 0 0,1-1 0,23 2 0,18 1 189,55-3-1,-62-3-178,622 42 254,10 20 1906,-491-61-916,633 36 374,-648-20-1596,136 21 26,-281-25-68,-29-13-70,1 0 1,0 0 0,-1 0-1,1 0 1,-1 0-1,1 0 1,0 0 0,-1 1-1,1-1 1,-1 0 0,1 0-1,0 0 1,-1 0-1,1 0 1,0 1 0,-1-1-1,1 0 1,0 0 0,-1 1-1,1-1 1,0 0-1,0 0 1,-1 1 0,1-1-1,0 0 1,0 1-1,-1-1 1,1 0 0,0 1-1,0-1 1,0 0 0,0 1-1,0-1 1,0 1-1,0-1 1,-1 0 0,1 1-1,0-1 1,0 1 0,0-1-1,0 0 1,1 1-1,-1-1 1,0 1 0,0-1-1,0 0 1,0 1-1,0-1 1,0 0 0,1 1-1,-1-1 1,0 0 0,0 1-1,0-1 1,1 0-1,-1 1 1,0-1 0,1 0-1,-1 0 1,0 1 0,1-1-1,-1 0 1,0 0-1,1 0 1,-1 1 0,1-1-1,-27 3-8128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8.810"/>
    </inkml:context>
    <inkml:brush xml:id="br0">
      <inkml:brushProperty name="width" value="0.025" units="cm"/>
      <inkml:brushProperty name="height" value="0.025" units="cm"/>
    </inkml:brush>
  </inkml:definitions>
  <inkml:trace contextRef="#ctx0" brushRef="#br0">62 1 8616,'0'0'12396,"-5"8"-11542,-3 7-596,1-1 0,1 2 1,0-1-1,1 1 0,0 0 0,-3 25 0,3-1 857,-1 71-1,6-107-1035,0 0 1,0 0-1,0 0 1,1 0 0,0 0-1,-1 0 1,1 0-1,1 0 1,-1-1-1,1 1 1,-1-1-1,1 1 1,0-1-1,0 1 1,3 2-1,-4-5-49,0 0-1,0 0 0,1 0 0,-1 0 1,0 0-1,0-1 0,0 1 1,1 0-1,-1-1 0,0 1 0,1-1 1,-1 0-1,1 1 0,-1-1 1,0 0-1,1 0 0,-1 0 0,2 0 1,0 0-1,0-1 1,0 0-1,0 0 1,0 0-1,0 0 1,0 0-1,-1-1 1,1 1 0,0-1-1,-1 1 1,4-4-1,10-9 69,-1-1 0,0 0 0,-1-1 1,-1-1-1,20-32 0,48-101 20,-67 123-77,-14 26-43,0 1 0,0-1 0,0 1 1,0-1-1,0 1 0,0 0 0,0-1 1,0 1-1,1-1 0,-1 1 0,0-1 0,0 1 1,0 0-1,1-1 0,-1 1 0,0-1 1,0 1-1,1 0 0,-1-1 0,0 1 1,1 0-1,-1-1 0,0 1 0,1 0 1,-1 0-1,1-1 0,-1 1 0,0 0 1,1 0-1,-1 0 0,1 0 0,-1 0 0,1-1 1,-1 1-1,1 0 0,-1 0 0,1 0 1,-1 0-1,1 0 0,3 22-43,-7 45 183,3-62-86,-6 50 97,3-24-76,0 1 0,3 34 1,0-65-140,0 0 1,0-1-1,0 1 0,0 0 1,0 0-1,0-1 0,0 1 1,0 0-1,0 0 1,0-1-1,0 1 0,1 0 1,-1-1-1,0 1 1,1 0-1,-1-1 0,0 1 1,1 0-1,-1-1 1,1 1-1,-1-1 0,1 1 1,-1-1-1,1 1 1,-1-1-1,1 1 0,0-1 1,-1 0-1,1 1 1,0-1-1,-1 0 0,1 1 1,0-1-1,-1 0 1,1 0-1,0 0 0,0 0 1,-1 0-1,1 1 1,0-1-1,0-1 0,-1 1 1,1 0-1,0 0 1,-1 0-1,1 0 0,0 0 1,0-1-1,-1 1 1,1 0-1,0-1 0,-1 1 1,1 0-1,-1-1 1,1 1-1,0-1 0,-1 1 1,1-1-1,0 0 1,4-2-1406,-1-1 0,1 0 0,-1 1 0,0-1 0,0-1 0,4-5 1,9-20-11652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9.149"/>
    </inkml:context>
    <inkml:brush xml:id="br0">
      <inkml:brushProperty name="width" value="0.025" units="cm"/>
      <inkml:brushProperty name="height" value="0.025" units="cm"/>
    </inkml:brush>
  </inkml:definitions>
  <inkml:trace contextRef="#ctx0" brushRef="#br0">167 1 8840,'0'0'14361,"-7"14"-12648,-24 47-66,4 0 0,-26 85-1,40-102-1178,2 1-1,2 0 0,2 0 0,-2 78 0,9-119-505,0-1 0,0 0 0,0 1 0,0-1 0,1 1 0,0-1 0,-1 0 0,1 1 0,0-1 0,0 0 0,1 0 0,-1 0 0,1 0 0,0 0 0,-1 0 0,1 0 0,0 0 0,1-1 0,-1 1 0,0-1 0,4 3 0,-2-3-296,0 0 0,0 0 0,0-1-1,0 0 1,0 1 0,1-1 0,-1-1-1,1 1 1,-1-1 0,0 0 0,1 0 0,-1 0-1,1 0 1,-1-1 0,0 1 0,7-3-1,-4 1-688,1-1-1,-1 0 0,0 0 1,0 0-1,0-1 0,0 0 1,8-7-1,13-13-6273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9.507"/>
    </inkml:context>
    <inkml:brush xml:id="br0">
      <inkml:brushProperty name="width" value="0.025" units="cm"/>
      <inkml:brushProperty name="height" value="0.025" units="cm"/>
    </inkml:brush>
  </inkml:definitions>
  <inkml:trace contextRef="#ctx0" brushRef="#br0">230 0 10794,'0'0'16047,"-7"14"-14883,-214 390 1911,219-425-17168,7 0 6395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5.078"/>
    </inkml:context>
    <inkml:brush xml:id="br0">
      <inkml:brushProperty name="width" value="0.025" units="cm"/>
      <inkml:brushProperty name="height" value="0.025" units="cm"/>
    </inkml:brush>
  </inkml:definitions>
  <inkml:trace contextRef="#ctx0" brushRef="#br0">36 340 15054,'0'0'10618,"-6"9"-9630,-18 33-102,23-41-861,0 0-1,1 0 0,-1 0 1,1 0-1,-1 0 1,1 0-1,-1 0 1,1 0-1,0 1 1,0-1-1,-1 0 1,1 0-1,0 0 1,0 0-1,0 1 0,0-1 1,1 0-1,-1 0 1,0 0-1,0 1 1,1-1-1,-1 0 1,1 0-1,-1 0 1,1 0-1,-1 0 1,1 0-1,0 0 1,-1 0-1,1 0 0,0 0 1,0 0-1,0-1 1,0 1-1,0 0 1,0 0-1,0-1 1,0 1-1,0-1 1,0 1-1,0-1 1,0 1-1,0-1 0,2 1 1,2 0 62,0 0 0,0 0 0,-1-1 0,1 0-1,0 1 1,0-2 0,0 1 0,0 0 0,5-2 0,2-3 64,1 0 0,-1 0 0,0-1 0,-1 0 0,0-1 0,0-1 0,0 0 0,-1 0 1,14-15-1,-11 10-97,0-1 0,-1-1 0,0 0 0,-1 0 0,-1-1 1,8-18-1,-15 25-268,-14 26-46,-14 33 114,7 4-153,16-50 238,1 0 0,0 1 0,1-1 0,-1 0 0,1 0 1,0 0-1,-1 1 0,2-1 0,-1 0 0,1 0 0,0 5 0,0-8 52,-1-1 1,1 1-1,0 0 0,-1-1 0,1 1 0,0-1 1,-1 1-1,1-1 0,0 0 0,0 1 0,0-1 1,-1 0-1,1 1 0,0-1 0,0 0 0,0 0 1,0 0-1,-1 0 0,1 1 0,0-1 1,0-1-1,0 1 0,0 0 0,0 0 0,-1 0 1,1 0-1,0-1 0,0 1 0,0 0 0,0 0 1,-1-1-1,1 1 0,0-1 0,-1 1 0,1-1 1,1 0-1,27-19-13,-6-2-64,0-1 0,-2-1 0,0-1-1,26-43 1,-35 49 31,-1-1 0,-1-1 0,0 0 1,-2 0-1,0-1 0,-2 0 0,5-26 0,-11 27-38,-5 17-121,3 5 186,1 1 1,-1-1-1,1 1 0,-1-1 1,1 1-1,0 0 1,0-1-1,0 1 0,0 0 1,0 0-1,0 0 0,0 0 1,0 2-1,-9 21 139,2-1 0,0 1 0,2 0 0,1 1 0,1-1 0,1 1-1,1 0 1,3 50 0,0-73-87,-1 0-1,1 0 1,0-1-1,0 1 1,0 0-1,0 0 1,0-1-1,1 1 1,-1-1-1,1 1 1,0-1-1,0 0 1,0 1-1,0-1 1,0 0-1,0 0 1,0 0-1,1-1 1,-1 1-1,1-1 1,-1 1-1,1-1 1,0 0-1,0 0 1,-1 0-1,1 0 1,6 1-1,-2-1 179,0 0-1,1-1 0,-1 1 1,0-2-1,1 1 0,-1-1 1,11-2-1,-94 32 366,67-23-483,-1-1-1,0-1 1,0 0 0,0 0 0,-1-1-1,0 0 1,1-1 0,-1 0-1,0-1 1,0 0 0,0-1-1,-15-1 1,25 1-157,-1 0 0,1-1-1,-1 1 1,1-1 0,0 1 0,-1-1 0,1 0-1,0 0 1,0 1 0,-1-1 0,1 0 0,0 0-1,0 0 1,0 0 0,0 0 0,0-1-1,1 1 1,-1 0 0,0 0 0,0 0 0,1-1-1,-1 1 1,1-1 0,-1 1 0,1 0 0,-1-1-1,1 1 1,0-1 0,0 1 0,0-1 0,0 1-1,0 0 1,0-3 0,0 2-146,1-1 1,-1 1-1,0 0 1,1 0-1,0-1 1,-1 1-1,1 0 1,0 0-1,0 0 1,0 0-1,1 0 1,-1 0-1,0 0 0,1 0 1,-1 0-1,1 0 1,0 1-1,0-1 1,3-2-1,4 0-1301,1 0-1,0 1 1,0 0-1,0 1 0,16-3 1,22 0-4534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0.283"/>
    </inkml:context>
    <inkml:brush xml:id="br0">
      <inkml:brushProperty name="width" value="0.025" units="cm"/>
      <inkml:brushProperty name="height" value="0.025" units="cm"/>
    </inkml:brush>
  </inkml:definitions>
  <inkml:trace contextRef="#ctx0" brushRef="#br0">1 84 5381,'0'0'10954,"5"-9"-8701,-5 9-2210,37-51 3565,-35 49-3402,-1 0-1,1 0 0,-1 0 0,1 1 0,0-1 0,0 1 0,0-1 0,0 1 0,0 0 0,0-1 0,0 1 0,0 0 0,1 1 1,-1-1-1,0 0 0,0 1 0,1-1 0,-1 1 0,1-1 0,-1 1 0,0 0 0,1 0 0,-1 0 0,0 1 0,1-1 0,-1 1 1,1-1-1,2 2 0,-4-1-113,1 1 0,-1 0 0,0-1 1,0 1-1,0 0 0,0 0 1,0 0-1,0 0 0,-1 0 0,1 0 1,-1 0-1,1 0 0,-1 0 1,0 0-1,1 0 0,-1 0 0,0 0 1,-1 3-1,-1 40 792,0-34-762,-1 0-1,0-1 1,0 1 0,-1-1 0,0 0-1,-1 0 1,-10 17 0,-50 61 816,53-74-907,36-10-31,16-9-1514,-1-2 0,0-1 0,0-2 0,47-18 0,-61 15-5234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0.752"/>
    </inkml:context>
    <inkml:brush xml:id="br0">
      <inkml:brushProperty name="width" value="0.025" units="cm"/>
      <inkml:brushProperty name="height" value="0.025" units="cm"/>
    </inkml:brush>
  </inkml:definitions>
  <inkml:trace contextRef="#ctx0" brushRef="#br0">0 1 13901,'0'0'14061,"11"10"-13351,13 13-802,69 64 1860,-38-49-2852,-49-34 331,1-1 1,0 1-1,0-1 1,0-1-1,11 4 1,-8-6-4432,-5 0-3042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293"/>
    </inkml:context>
    <inkml:brush xml:id="br0">
      <inkml:brushProperty name="width" value="0.025" units="cm"/>
      <inkml:brushProperty name="height" value="0.025" units="cm"/>
    </inkml:brush>
  </inkml:definitions>
  <inkml:trace contextRef="#ctx0" brushRef="#br0">0 64 12620,'0'0'9636,"6"-9"-7933,-5 8-1637,32-37 1666,-32 37-1620,1-1 0,-1 1 0,1 0 0,-1-1 0,1 1 0,0 0 1,-1 0-1,1 0 0,0 0 0,0 1 0,0-1 0,0 0 0,0 1 1,0-1-1,0 1 0,0 0 0,0 0 0,-1-1 0,1 1 0,0 0 1,0 1-1,0-1 0,0 0 0,0 1 0,0-1 0,0 1 1,0-1-1,3 3 0,-3-1-44,-1 1 1,1-1 0,-1 0 0,0 1-1,0 0 1,0-1 0,0 1-1,0 0 1,-1-1 0,1 1-1,-1 0 1,0 0 0,0-1-1,0 1 1,-1 5 0,-3 45 802,0-36-681,-1 0 0,-1-1 0,0 0 0,-2 0 0,1-1 1,-11 16-1,-13 25 251,31-55-442,-1 0 1,1-1-1,-1 1 1,1 0-1,-1 0 1,1-1-1,0 1 0,-1 0 1,1 0-1,0 0 1,0 0-1,-1-1 1,1 1-1,0 0 1,0 0-1,0 0 0,0 0 1,0 0-1,0-1 1,0 1-1,0 0 1,1 0-1,-1 0 0,0 0 1,0 0-1,1-1 1,-1 1-1,1 0 1,-1 0-1,1-1 1,0 2-1,0-2-28,1 1-1,-1-1 1,1 1-1,-1-1 1,1 0 0,0 0-1,-1 0 1,1 0 0,-1 0-1,1 0 1,0 0 0,-1 0-1,1-1 1,-1 1-1,3-1 1,56-25-3369,-4-10-7146,-33 18 903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634"/>
    </inkml:context>
    <inkml:brush xml:id="br0">
      <inkml:brushProperty name="width" value="0.025" units="cm"/>
      <inkml:brushProperty name="height" value="0.025" units="cm"/>
    </inkml:brush>
  </inkml:definitions>
  <inkml:trace contextRef="#ctx0" brushRef="#br0">2 0 15599,'0'0'15118,"0"74"-15022,0-39-64,-2-3 0,2-2-256,0-7-769,0-6-993,0-10-1057,4-7-1281,2-1-2947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975"/>
    </inkml:context>
    <inkml:brush xml:id="br0">
      <inkml:brushProperty name="width" value="0.025" units="cm"/>
      <inkml:brushProperty name="height" value="0.025" units="cm"/>
    </inkml:brush>
  </inkml:definitions>
  <inkml:trace contextRef="#ctx0" brushRef="#br0">1 1 11627,'0'0'16581,"1"9"-15439,2 1-924,-1 0-1,1-1 0,0 1 0,1-1 1,0 0-1,1 1 0,0-2 1,7 11-1,-10-17-247,-1 0 1,1 0-1,0 1 1,0-1-1,0 0 1,1 0-1,-1-1 0,0 1 1,1 0-1,-1-1 1,1 0-1,-1 1 1,1-1-1,0 0 1,0 0-1,-1-1 1,1 1-1,0 0 1,0-1-1,0 0 0,0 0 1,0 0-1,-1 0 1,1 0-1,0 0 1,0-1-1,0 0 1,0 1-1,-1-1 1,1 0-1,0 0 0,0 0 1,-1-1-1,1 1 1,-1-1-1,0 1 1,4-4-1,36-33-4604,-8-8-6032,-24 27 3630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2.349"/>
    </inkml:context>
    <inkml:brush xml:id="br0">
      <inkml:brushProperty name="width" value="0.025" units="cm"/>
      <inkml:brushProperty name="height" value="0.025" units="cm"/>
    </inkml:brush>
  </inkml:definitions>
  <inkml:trace contextRef="#ctx0" brushRef="#br0">91 0 7079,'0'0'10153,"-4"9"-7147,-17 42 1434,-16 55 0,30-79-3786,0 0 0,2 1 0,1-1 0,-1 38 0,5-65-694,0 1 0,0-1-1,0 1 1,0 0 0,0-1 0,0 1-1,0-1 1,0 1 0,0 0 0,0-1-1,0 1 1,0-1 0,0 1 0,0-1-1,1 1 1,-1 0 0,0-1 0,0 1-1,1-1 1,-1 1 0,0-1 0,1 1-1,-1-1 1,0 1 0,1-1 0,-1 0 0,1 1-1,-1-1 1,1 0 0,-1 1 0,1-1-1,-1 0 1,1 1 0,-1-1 0,1 0-1,-1 0 1,1 0 0,0 0 0,-1 1-1,1-1 1,-1 0 0,1 0 0,0 0-1,-1 0 1,1 0 0,-1 0 0,1 0 0,-1-1-1,1 1 1,0 0 0,-1 0 0,1 0-1,-1-1 1,1 1 0,-1 0 0,1-1-1,-1 1 1,2-1 0,27-23-6245,-15 3-1787,0-1-7040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2.691"/>
    </inkml:context>
    <inkml:brush xml:id="br0">
      <inkml:brushProperty name="width" value="0.025" units="cm"/>
      <inkml:brushProperty name="height" value="0.025" units="cm"/>
    </inkml:brush>
  </inkml:definitions>
  <inkml:trace contextRef="#ctx0" brushRef="#br0">1 74 18866,'0'0'10538,"2"-9"-9353,-1 8-1138,16-40 909,-17 39-932,1 1-1,0-1 1,0 1 0,0 0 0,1-1-1,-1 1 1,0 0 0,0-1 0,1 1-1,-1 0 1,1 0 0,-1 0 0,1 0 0,-1 0-1,1 1 1,-1-1 0,1 0 0,0 1-1,0-1 1,-1 1 0,1 0 0,0-1 0,0 1-1,-1 0 1,1 0 0,0 0 0,0 0-1,3 1 1,-4 0-25,0-1 0,0 1 0,-1 0 0,1-1 0,0 1 0,0 0-1,0 0 1,-1 0 0,1-1 0,0 1 0,-1 0 0,1 0 0,-1 0 0,1 0-1,-1 0 1,0 0 0,1 0 0,-1 0 0,0 1 0,0-1 0,1 0 0,-1 0-1,0 0 1,0 2 0,-1 34 53,1-26-6,-2 7-9,0 1 1,-1-1 0,-1 0 0,0 0 0,-2-1 0,0 1 0,-1-1-1,0-1 1,-2 1 0,-14 21 0,59-53-38,124-70-7452,-131 67 747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3.282"/>
    </inkml:context>
    <inkml:brush xml:id="br0">
      <inkml:brushProperty name="width" value="0.025" units="cm"/>
      <inkml:brushProperty name="height" value="0.025" units="cm"/>
    </inkml:brush>
  </inkml:definitions>
  <inkml:trace contextRef="#ctx0" brushRef="#br0">1 1 16848,'0'0'4207,"6"9"-3455,9 9-111,2 0 0,0-1 0,31 25 0,-33-31-498,0 1 1,0 0-1,-1 2 1,-1-1-1,-1 2 1,0 0 0,0 0-1,-2 1 1,0 0-1,10 23 1,-12-16-110,-2 0 0,-1 1 0,-1 0-1,-1 0 1,-1 0 0,-1 0 0,-2 26 0,-1-17-1019,-2 0 0,-1 0-1,-2 0 1,-17 49 0,-11 4-4583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2.312"/>
    </inkml:context>
    <inkml:brush xml:id="br0">
      <inkml:brushProperty name="width" value="0.025" units="cm"/>
      <inkml:brushProperty name="height" value="0.025" units="cm"/>
    </inkml:brush>
  </inkml:definitions>
  <inkml:trace contextRef="#ctx0" brushRef="#br0">90 1 9897,'0'0'11489,"-10"0"-10859,8 0-600,-1 0 0,1 0 0,0 0 1,-1 0-1,1 0 0,0 1 0,-1-1 1,1 1-1,0 0 0,0-1 0,-1 1 1,1 0-1,0 0 0,0 1 0,0-1 1,0 0-1,0 1 0,1-1 0,-4 4 1,2 0 55,0 0 1,0 1 0,1-1 0,-1 1 0,1 0 0,1 0-1,-1-1 1,1 1 0,-1 8 0,-2 10 231,0 1-1,2 0 1,1 0-1,1 0 1,6 47 0,-6-69-290,0-1-1,0 1 1,1-1 0,-1 1 0,1-1 0,0 1 0,0-1-1,0 0 1,0 1 0,0-1 0,0 0 0,1 0 0,-1 0-1,1 0 1,-1 0 0,1 0 0,0 0 0,0 0 0,0-1-1,0 1 1,0-1 0,0 1 0,0-1 0,1 0 0,-1 0-1,0 0 1,1 0 0,-1 0 0,1-1 0,-1 1 0,1-1-1,-1 1 1,1-1 0,-1 0 0,1 0 0,-1 0 0,1-1-1,-1 1 1,1 0 0,-1-1 0,1 0 0,-1 1 0,1-1 0,2-1-1,6-4 163,1 1 0,-1-1 0,0-1-1,0 0 1,-1 0 0,0-1 0,13-13-1,1-4-125,0-1-1,-2-1 0,-1 0 1,-1-2-1,-1 0 0,25-57 0,-56 120-77,-11 45 0,19-65 32,1 0 0,1 0 1,0 1-1,1-1 0,0 1 0,1-1 1,4 26-1,-3-37-20,0 0 0,1-1-1,-1 1 1,1 0 0,0-1 0,0 1 0,0-1 0,0 0-1,0 0 1,0 0 0,0 0 0,1 0 0,-1 0 0,1 0-1,0-1 1,-1 1 0,1-1 0,0 0 0,0 0 0,0 0 0,0 0-1,0 0 1,0-1 0,0 1 0,0-1 0,4 0 0,6 1-721,0 0 0,0-1 1,0-1-1,-1 0 1,14-3-1,14-11-6846,-5-7-8970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3.481"/>
    </inkml:context>
    <inkml:brush xml:id="br0">
      <inkml:brushProperty name="width" value="0.025" units="cm"/>
      <inkml:brushProperty name="height" value="0.025" units="cm"/>
    </inkml:brush>
  </inkml:definitions>
  <inkml:trace contextRef="#ctx0" brushRef="#br0">59 152 5061,'0'0'10394,"-9"2"-8387,-1 0-1389,7-2-349,-1 0-1,1 1 1,-1-1 0,1 1-1,-1 0 1,1 0-1,0 1 1,-1-1 0,-5 4-1,27-11 5091,15-5-5022,4-11-100,52-41-1,0-1-330,-88 64 89,-1 0 0,0 0-1,0 0 1,0-1 0,0 1-1,0 0 1,0 0 0,1 0-1,-1 0 1,0 0 0,0 0-1,0 0 1,0 0 0,0 0-1,1 0 1,-1 0 0,0 0-1,0-1 1,0 1 0,0 0-1,1 0 1,-1 0 0,0 1-1,0-1 1,0 0 0,0 0-1,1 0 1,-1 0 0,0 0-1,0 0 1,0 0 0,0 0-1,1 0 1,-1 0 0,0 0-1,0 0 1,0 0-1,0 1 1,0-1 0,0 0-1,1 0 1,-1 0 0,0 0-1,0 0 1,0 1 0,0-1-1,0 0 1,0 0 0,0 0-1,0 14-98,-7 14 128,-15 27 107,16-43-121,0 0 1,1 0-1,1 1 0,0-1 1,0 1-1,2 0 1,-3 20-1,5-33-67,0 1 1,0-1-1,0 1 1,0-1-1,0 1 1,0-1-1,0 0 1,1 1-1,-1-1 1,0 1-1,0-1 1,0 0-1,0 1 1,1-1-1,-1 1 1,0-1-1,0 0 1,1 1-1,-1-1 1,0 0-1,1 0 1,-1 1-1,0-1 1,1 0-1,-1 0 1,1 1-1,-1-1 1,0 0-1,1 0 1,-1 0-1,1 0 1,-1 0-1,1 1 1,-1-1-1,0 0 1,1 0-1,-1 0 1,1 0-1,-1 0 1,1 0-1,-1 0 1,0-1-1,1 1 1,-1 0-1,1 0 1,-1 0-1,1 0 1,-1-1-1,0 1 1,1 0-1,-1 0 1,0 0-1,1-1 1,0 0-1,21-15-4031,-8-10-2244,0-7-4830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5.468"/>
    </inkml:context>
    <inkml:brush xml:id="br0">
      <inkml:brushProperty name="width" value="0.025" units="cm"/>
      <inkml:brushProperty name="height" value="0.025" units="cm"/>
    </inkml:brush>
  </inkml:definitions>
  <inkml:trace contextRef="#ctx0" brushRef="#br0">42 212 9129,'0'0'8237,"8"-2"-3454,-5 2-4720,-1 0 199,0 0-1,-1 0 0,1 0 1,0 0-1,0-1 0,0 1 1,0-1-1,0 1 0,-1-1 1,1 0-1,0 0 0,-1 1 1,1-1-1,0 0 0,-1 0 0,1-1 1,-1 1-1,1 0 0,-1-1 1,0 1-1,0 0 0,1-1 1,-1 1-1,0-1 0,0 0 1,-1 1-1,1-1 0,0 0 1,0 0-1,-1 1 0,1-1 1,-1 0-1,0 0 0,1 0 1,-1 0-1,0 0 0,0 0 1,-1-3-1,1 1-227,0-1 0,0 1 0,-1 0 1,1 0-1,-1 0 0,0-1 0,0 1 0,-1 0 0,-3-7 1,4 10-35,1 0 1,-1 0-1,0 0 1,0 0-1,0 0 1,0 0-1,0 1 1,0-1 0,0 0-1,0 1 1,0-1-1,0 0 1,0 1-1,0-1 1,-1 1-1,1 0 1,0-1-1,0 1 1,-1 0 0,1 0-1,0 0 1,0 0-1,-1 0 1,1 0-1,0 0 1,0 0-1,-1 0 1,1 1 0,0-1-1,0 1 1,0-1-1,-1 0 1,1 1-1,0 0 1,0-1-1,0 1 1,0 0-1,-2 1 1,0 1-1,-1 0 0,1 0 0,0 0 0,0 0 0,0 0 0,0 1 0,1 0 0,-1-1 0,1 1 0,0 0 0,0 0 0,0 0 0,1 0 0,0 1 0,-1-1 0,1 0 0,1 1 0,-1-1 0,1 1 0,-1 7 0,2-11 0,0 0 0,-1 0 0,1 0 0,-1 0 0,1 0 0,0 0 0,0 0 0,-1 0 0,1 0 0,0-1 0,0 1 0,0 0 0,0-1 0,0 1 0,0-1 0,0 1 0,0-1 0,0 1 0,0-1 0,0 0 0,0 1 0,1-1 0,-1 0 0,1 0 0,34 1 0,-25-1 0,286-16 0,-297 16 0,0 0 0,1 0 0,-1-1 0,0 1 0,0 0 0,0 0 0,1 0 0,-1-1 0,0 1 0,0 0 0,0 0 0,1-1 0,-1 1 0,0 0 0,0 0 0,0-1 0,0 1 0,0 0 0,0-1 0,0 1 0,0 0 0,0 0 0,0-1 0,0 1 0,0 0 0,0-1 0,0 1 0,0 0 0,0 0 0,0-1 0,0 1 0,0 0 0,0-1 0,0 1 0,0 0 0,0 0 0,-1-1 0,1 1 0,0 0 0,0 0 0,0-1 0,-1 1 0,1 0 0,0 0 0,0 0 0,-1-1 0,-9-15 0,9 14 0,-5-10 0,0-1 0,0 0 0,1 0 0,1 0 0,0 0 0,1-1 0,1 0 0,0 0 0,0-21 0,2 34-23,0 1 0,0-1 0,0 1-1,0-1 1,0 1 0,0-1 0,0 1 0,1 0 0,-1-1-1,0 1 1,0-1 0,0 1 0,1 0 0,-1-1 0,0 1 0,0 0-1,1-1 1,-1 1 0,0 0 0,1-1 0,-1 1 0,0 0-1,1 0 1,-1-1 0,1 1 0,-1 0 0,0 0 0,1 0-1,-1 0 1,1-1 0,-1 1 0,1 0 0,-1 0 0,1 0 0,23 3-2023,19 13-3437,-24-3-1328,-2-3-3919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3.837"/>
    </inkml:context>
    <inkml:brush xml:id="br0">
      <inkml:brushProperty name="width" value="0.025" units="cm"/>
      <inkml:brushProperty name="height" value="0.025" units="cm"/>
    </inkml:brush>
  </inkml:definitions>
  <inkml:trace contextRef="#ctx0" brushRef="#br0">167 1 15310,'0'0'8579,"-10"11"-7959,-8 9-402,0 0 0,2 2 0,1 0 0,0 1 0,2 0 0,-13 32 0,-3 36 676,27-84-870,0 0 1,1 0-1,0-1 0,1 1 0,0 0 1,0 0-1,0 0 0,1 0 1,-1 0-1,2 0 0,3 12 0,-3-16-91,1 1 0,0-1-1,0 1 1,0-1 0,0 0 0,1 0-1,-1 0 1,1-1 0,0 1-1,0-1 1,0 0 0,0 0-1,0 0 1,0-1 0,1 1-1,-1-1 1,0 0 0,1 0-1,-1-1 1,6 1 0,4 1-1489,0-1 1,0-1 0,0 0-1,0-1 1,18-4-1,7-8-7103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193"/>
    </inkml:context>
    <inkml:brush xml:id="br0">
      <inkml:brushProperty name="width" value="0.025" units="cm"/>
      <inkml:brushProperty name="height" value="0.025" units="cm"/>
    </inkml:brush>
  </inkml:definitions>
  <inkml:trace contextRef="#ctx0" brushRef="#br0">290 0 14798,'0'0'6102,"-8"6"-4794,-9 9-814,0 1-1,1 0 1,0 1 0,2 0 0,-19 29 0,-63 113 1004,70-112-845,25-47-745,1 0 0,0 0 0,0 1 0,0-1 0,0 0 0,0 0 0,0 0 0,0 0 0,0 0 0,-1 1 1,1-1-1,0 0 0,0 0 0,0 0 0,0 0 0,0 0 0,0 0 0,-1 0 0,1 0 0,0 0 0,0 0 0,0 0 0,0 0 0,-1 0 0,1 0 0,0 0 1,0 0-1,0 0 0,0 0 0,-1 0 0,1 0 0,0 0 0,0 0 0,0 0 0,0 0 0,-1 0 0,1 0 0,0 0 0,0 0 0,0 0 0,0 0 0,0 0 0,-1 0 1,1-1-1,0 1 0,0 0 0,0 0 0,0 0 0,0 0 0,0 0 0,0 0 0,0-1 0,-1 1 0,1 0 0,0 0 0,0 0 0,0 0 0,0-1 0,0 1 1,0 0-1,0 0 0,0 0 0,0 0 0,0-1 0,-5-13-3088,4 11 2161,-7-23-6231</inkml:trace>
  <inkml:trace contextRef="#ctx0" brushRef="#br0" timeOffset="1">1 88 13933,'0'0'7079,"78"43"-5382,-40-32-640,6 0-768,2 1-161,1 4-384,-5-1-1378,-6-1-992,-10-3-4485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539"/>
    </inkml:context>
    <inkml:brush xml:id="br0">
      <inkml:brushProperty name="width" value="0.025" units="cm"/>
      <inkml:brushProperty name="height" value="0.025" units="cm"/>
    </inkml:brush>
  </inkml:definitions>
  <inkml:trace contextRef="#ctx0" brushRef="#br0">12 0 16303,'0'0'6823,"-8"63"-5158,5-37-928,3 2-545,0-1-128,0 4-128,8-1-993,3-5-608,0-5-1378,-2-10-1730,2-10-3394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894"/>
    </inkml:context>
    <inkml:brush xml:id="br0">
      <inkml:brushProperty name="width" value="0.025" units="cm"/>
      <inkml:brushProperty name="height" value="0.025" units="cm"/>
    </inkml:brush>
  </inkml:definitions>
  <inkml:trace contextRef="#ctx0" brushRef="#br0">0 47 13325,'0'0'12107,"2"48"-11787,7-29-224,3-2-31,3-1-1,4-5 0,3-4 0,3-7-737,1 0-448,1-4-1730,0-15-1152,-4-4-2500</inkml:trace>
  <inkml:trace contextRef="#ctx0" brushRef="#br0" timeOffset="1">271 1 15118,'0'0'4453,"-41"73"-2596,28-43 449,3 3-224,0-1-736,9-1-706,1-5-480,0-2-95,12-6-1,2-4-193,2-3-1344,-6-6-1602,1-5-1697,-1-2-3140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5.271"/>
    </inkml:context>
    <inkml:brush xml:id="br0">
      <inkml:brushProperty name="width" value="0.025" units="cm"/>
      <inkml:brushProperty name="height" value="0.025" units="cm"/>
    </inkml:brush>
  </inkml:definitions>
  <inkml:trace contextRef="#ctx0" brushRef="#br0">134 1 16784,'0'0'2466,"29"48"-1249,-11-22 353,2 2 224,3 6-898,-2 1-415,-3 6-129,-4 2-32,-11 4 1,-3 3-1,-17 4-128,-14 2-32,-8-2-96,-7-2-31,-3-7-1507,-2-13-2017,5-21-3940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4.618"/>
    </inkml:context>
    <inkml:brush xml:id="br0">
      <inkml:brushProperty name="width" value="0.025" units="cm"/>
      <inkml:brushProperty name="height" value="0.025" units="cm"/>
    </inkml:brush>
  </inkml:definitions>
  <inkml:trace contextRef="#ctx0" brushRef="#br0">1 247 13805,'0'0'11648,"12"-14"-10970,48-63 45,54-67-106,-113 143-621,-1 1 0,1-1 0,-1 0 0,1 0 0,-1 1 0,1-1-1,0 0 1,-1 1 0,1-1 0,0 0 0,0 1 0,-1-1 0,1 1 0,0-1-1,0 1 1,0 0 0,0-1 0,-1 1 0,1 0 0,0 0 0,0-1-1,0 1 1,0 0 0,0 0 0,0 0 0,1 0 0,-1 1 2,0 0 1,0 0 0,-1 0-1,1 0 1,0 0-1,-1 0 1,1 0 0,-1 0-1,1 0 1,-1 0 0,0 0-1,0 0 1,1 1-1,-1-1 1,0 0 0,0 0-1,0 2 1,-5 63 108,4-62-88,-9 55-34,4-24-1021,-3 67-1,9-102 856,0 0 0,0 0-1,0 0 1,0 0 0,0 0-1,0 0 1,1-1 0,-1 1-1,0 0 1,0 0 0,0 0-1,0 0 1,1 0 0,-1 0 0,0 0-1,0 0 1,0 0 0,0 0-1,1 0 1,-1 0 0,0 0-1,0 0 1,0 0 0,0 0-1,0 0 1,1 1 0,-1-1-1,0 0 1,0 0 0,0 0-1,0 0 1,0 0 0,1 0-1,-1 0 1,0 0 0,0 1-1,0-1 1,0 0 0,0 0 0,0 0-1,0 0 1,0 0 0,0 0-1,1 1 1,-1-1 0,0 0-1,0 0 1,0 0 0,0 0-1,0 1 1,0-1 0,0 0-1,0 0 1,0 0 0,0 0-1,0 1 1,0-1 0,8-15-13971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5.178"/>
    </inkml:context>
    <inkml:brush xml:id="br0">
      <inkml:brushProperty name="width" value="0.025" units="cm"/>
      <inkml:brushProperty name="height" value="0.025" units="cm"/>
    </inkml:brush>
  </inkml:definitions>
  <inkml:trace contextRef="#ctx0" brushRef="#br0">1 271 6086,'0'0'21567,"7"-10"-20585,150-250 588,-160 324-1747,1-47-13,-9 91 39,14-38-5951,2-59 134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7.220"/>
    </inkml:context>
    <inkml:brush xml:id="br0">
      <inkml:brushProperty name="width" value="0.025" units="cm"/>
      <inkml:brushProperty name="height" value="0.025" units="cm"/>
    </inkml:brush>
  </inkml:definitions>
  <inkml:trace contextRef="#ctx0" brushRef="#br0">0 140 10025,'0'0'3599,"13"-6"-2980,41-18-21,2 2 0,1 2 0,0 3-1,99-17 1,-99 26-249,0 3 0,1 2 0,-1 2 0,1 3 0,-1 3 0,0 2 0,82 21 0,384 116 473,-299-77-109,426 191 0,-521-194-305,-4 7 1,-2 4-1,192 158 0,-87-58 560,149 130-831,-246-169-9,158 213 1,-67-29 183,-180-248 114,-4 2 0,49 130 0,-73-157-137,-2 0-1,-3 0 0,-1 1 1,-3 1-1,-1-1 0,-6 82 0,2-130-285,-5 46 285,5-45-291,0 1 0,0-1 0,0 1 0,0-1 0,0 0-1,-1 1 1,1-1 0,0 0 0,-1 1 0,0-1 0,1 0 0,-1 1 0,0-1 0,1 0 0,-1 0 0,0 0 0,0 0 0,0 0 0,0 0 0,0 0 0,0 0 0,0 0 0,0 0 0,-1 0 0,1-1 0,-2 2 0,0-22-6196,-2-12-5315,-3 25 5973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7.581"/>
    </inkml:context>
    <inkml:brush xml:id="br0">
      <inkml:brushProperty name="width" value="0.025" units="cm"/>
      <inkml:brushProperty name="height" value="0.025" units="cm"/>
    </inkml:brush>
  </inkml:definitions>
  <inkml:trace contextRef="#ctx0" brushRef="#br0">0 137 3491,'0'0'17040,"7"13"-16335,16 36-253,98 180 2998,-93-196-2320,-28-32-1105,1-1 0,0 1 1,-1-1-1,1 1 1,0-1-1,0 1 1,-1-1-1,1 0 0,0 1 1,0-1-1,0 0 1,-1 0-1,1 1 0,0-1 1,0 0-1,0 0 1,0 0-1,0 0 0,-1 0 1,1 0-1,0-1 1,0 1-1,0 0 0,0 0 1,-1 0-1,1-1 1,0 1-1,0 0 1,-1-1-1,1 1 0,0-1 1,0 1-1,-1-1 1,1 1-1,0-1 0,-1 0 1,1 1-1,-1-1 1,1 0-1,-1 1 0,1-1 1,-1 0-1,0 0 1,1 1-1,-1-1 0,0 0 1,1-1-1,9-29 39,-1 0 0,-1-1-1,-2 1 1,4-63 0,-2 22-1151,0 3-2251,-5 23-1652,-3 2-5009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9.339"/>
    </inkml:context>
    <inkml:brush xml:id="br0">
      <inkml:brushProperty name="width" value="0.025" units="cm"/>
      <inkml:brushProperty name="height" value="0.025" units="cm"/>
    </inkml:brush>
  </inkml:definitions>
  <inkml:trace contextRef="#ctx0" brushRef="#br0">13 473 11082,'0'1'109,"0"-1"0,0 0 0,-1 1 0,1-1-1,0 0 1,0 1 0,0-1 0,0 0 0,-1 0 0,1 1-1,0-1 1,-1 0 0,1 0 0,0 1 0,0-1-1,-1 0 1,1 0 0,0 0 0,-1 1 0,1-1-1,0 0 1,-1 0 0,1 0 0,0 0 0,-1 0-1,1 0 1,-1 0 0,1 0 0,0 0 0,-1 0-1,1 0 1,0 0 0,-1 0 0,1 0 0,0 0-1,-1 0 1,1 0 0,0 0 0,-1-1 0,0 1-1,6-17 1109,17-26-627,4 2-68,1 2 0,1 0 1,3 2-1,48-46 1,-56 61-508,2 1 1,0 2 0,1 0 0,1 2 0,1 1 0,0 1 0,48-17-1,-65 28-21,1 1-1,0 0 0,0 0 1,1 1-1,-1 1 0,0 0 1,1 1-1,23 2 1,-12 2 298,-1 2 1,0 0-1,35 15 1,-18-7 467,0-3 0,1 0 0,57 5 0,129 3-935,-123-12 331,47 8-70,0 7-1,-2 7 0,-1 6 1,-2 7-1,257 110 1,-219-70 216,296 182 1,-401-211-217,-2 3 0,-2 3 0,-3 3 0,-2 3 0,110 137 0,-98-83 3,-5 4 0,61 136 0,-46-84-57,96 191 41,-153-288 162,-4 2 1,39 149-1,-59-161-41,-2 0 0,-4 1 0,-2-1 0,-3 1 0,-17 121 0,16-180-211,-2 41 217,3-48-189,0-1 1,1 1-1,-1-1 0,1 0 0,-1 1 0,1-1 0,0 0 1,0 1-1,0-1 0,0 0 0,0 0 0,1 0 0,-1 0 1,1 0-1,-1 0 0,1 0 0,3 2 0,5 7-1269,3 17 4058,-10-17-7086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6.649"/>
    </inkml:context>
    <inkml:brush xml:id="br0">
      <inkml:brushProperty name="width" value="0.025" units="cm"/>
      <inkml:brushProperty name="height" value="0.025" units="cm"/>
    </inkml:brush>
  </inkml:definitions>
  <inkml:trace contextRef="#ctx0" brushRef="#br0">159 237 10698,'0'0'8291,"-9"-7"-4896,-32-24-785,39 30-2539,0 0-1,0 0 0,1 0 0,-1 0 0,0 1 1,0-1-1,0 1 0,0-1 0,0 1 1,0 0-1,0 0 0,0-1 0,0 1 1,0 1-1,0-1 0,0 0 0,0 0 0,0 1 1,0-1-1,0 1 0,0 0 0,0 0 1,0 0-1,0-1 0,1 2 0,-1-1 1,0 0-1,1 0 0,-1 0 0,1 1 0,-1-1 1,1 1-1,-1-1 0,1 1 0,0 0 1,0-1-1,0 1 0,0 0 0,-1 2 1,-3 8-101,-1-1 1,2 0-1,0 1 1,-4 18-1,8-29 43,-4 12-26,1 1 0,1 0 0,1 0 0,0-1 0,0 1 0,4 28 0,-3-40 12,1 0-1,-1-1 1,1 1 0,0 0-1,-1-1 1,1 1 0,0-1-1,0 1 1,0-1 0,0 1-1,0-1 1,0 0 0,1 1-1,-1-1 1,0 0-1,1 0 1,-1 0 0,1 0-1,-1 0 1,1 0 0,-1 0-1,1-1 1,0 1 0,-1-1-1,1 1 1,0-1 0,0 1-1,-1-1 1,1 0 0,0 0-1,0 0 1,-1 0 0,1 0-1,0 0 1,0-1 0,-1 1-1,1-1 1,3 0-1,4-2 43,0 1-1,-1-1 0,1-1 1,-1 1-1,0-1 0,11-8 1,10-9 36,0-2-1,-1-1 1,-2-1 0,30-36 0,-42 44 36,-1-1 1,0 0-1,-2 0 0,0-1 0,-1 0 1,0-1-1,-2-1 0,8-29 1,-14 42-51,-1 1 0,-1 0 0,1 0 1,-1-1-1,-2-7 0,2 14-59,0 1 1,0-1-1,0 0 0,0 0 1,0 1-1,0-1 0,0 0 1,-1 1-1,1-1 0,0 0 0,0 1 1,-1-1-1,1 0 0,-1 1 1,1-1-1,0 1 0,-1-1 0,1 1 1,-1-1-1,1 1 0,-1-1 1,0 1-1,0-1 0,0 1-11,0 0 0,0 1 0,-1-1 0,1 0 0,0 1 0,0-1 0,0 1 1,0-1-1,0 1 0,0 0 0,0-1 0,1 1 0,-1 0 0,0 0 0,0-1 0,0 1 0,1 0 0,-1 0 0,0 0 0,0 2 0,-7 9-13,1 1 0,0-1 0,1 1 0,0 1 0,1-1 0,0 1 0,-3 20 0,3-7 86,1 1 0,-2 53-1,6-77-56,0-1-1,0 1 0,0 0 0,0-1 1,1 1-1,-1-1 0,1 1 0,0-1 1,0 1-1,0-1 0,0 0 0,1 1 1,0-1-1,3 5 0,-3-7 10,0 1 0,0 0 1,1-1-1,-1 1 0,1-1 0,-1 0 1,1 0-1,-1 0 0,1 0 0,0 0 0,0-1 1,-1 1-1,1-1 0,0 0 0,0 0 0,0 0 1,-1 0-1,6-1 0,2-1 46,0 0-1,0 0 0,-1-1 1,1-1-1,-1 1 1,0-2-1,0 1 0,0-1 1,-1 0-1,0-1 1,15-13-1,-18 15-41,0 0 1,0 0-1,-1-1 0,1 0 1,-1 0-1,0-1 0,0 1 1,-1-1-1,1 1 0,-1-1 1,0 0-1,-1-1 0,0 1 1,0 0-1,0-1 0,-1 1 1,1-1-1,-1-11 0,-1 17-21,0 0 0,0 0 0,0 0 0,-1 0 0,1 0 1,0 1-1,0-1 0,-1 0 0,1 0 0,-1 0 0,1 0 0,-1 1 0,1-1 0,-1 0 0,1 0 0,-1 1 0,0-1 0,1 0 0,-1 1 0,0-1 0,0 1 0,0-1 0,1 1 0,-1-1 1,0 1-1,0 0 0,0-1 0,0 1 0,0 0 0,0 0 0,1-1 0,-1 1 0,0 0 0,0 0 0,0 0 0,0 0 0,0 0 0,0 1 0,0-1 0,0 0 0,0 0 0,0 0 0,1 1 1,-1-1-1,0 1 0,0-1 0,0 1 0,0-1 0,0 1 0,-4 1-25,1 0 1,-1 1-1,1-1 0,0 1 1,0 0-1,0 0 0,1 0 1,-5 5-1,3-2 22,0 1 1,0 0-1,1 0 1,0 0-1,0 1 1,1-1-1,0 1 1,1 0-1,-1-1 0,2 1 1,-1 0-1,1 1 1,0-1-1,0 0 1,1 0-1,2 12 0,-1-18 0,0-1 0,0 1 0,0-1 0,0 1 0,1-1 0,-1 1-1,1-1 1,-1 0 0,1 1 0,-1-1 0,1 0 0,0 0 0,0 0-1,-1-1 1,1 1 0,0 0 0,0-1 0,0 1 0,0-1 0,0 1 0,0-1-1,0 0 1,0 0 0,0 0 0,3-1 0,55-3 111,-33-3-42,46-17 1,-58 18-83,0 0 1,0 1-1,0 1 1,1 0-1,0 1 0,0 0 1,0 1-1,0 1 1,27 2-1,-42-1 42,0 0-1,-1 0 1,1 0-1,-1 1 1,1-1-1,-1 0 1,1 0 0,-1 0-1,1 1 1,-1-1-1,1 0 1,-1 1-1,1-1 1,-1 0 0,1 1-1,-1-1 1,1 1-1,-1-1 1,0 1-1,1-1 1,-1 0-1,0 1 1,0-1 0,1 1-1,-1 0 1,0-1-1,0 1 1,0-1-1,1 1 1,-1 0 0,0-1-15,0 0 0,0 1 0,-1-1 0,1 0 0,0 0 0,0 0 0,0 1 0,0-1 1,0 0-1,0 0 0,0 0 0,-1 0 0,1 1 0,0-1 0,0 0 0,0 0 0,0 0 0,-1 0 1,1 0-1,0 0 0,0 1 0,0-1 0,-1 0 0,1 0 0,0 0 0,0 0 0,-1 0 1,1 0-1,0 0 0,0 0 0,0 0 0,-1 0 0,1 0 0,0 0 0,0 0 0,0 0 0,-1 0 1,1 0-1,0 0 0,0-1 0,-1 1 0,1 0 0,0 0 0,0 0 0,0 0 0,0 0 1,-1 0-1,1-1 0,0 1 0,0 0 0,0 0 0,0 0 0,0 0 0,-1-1 0,1 1 1,0 0-1,0 0 0,0 0 0,0-1 0,0 1 0,0 0 0,0 0 0,0 0 0,0-1 0,0 1 1,0 0-1,0 0 0,0-1 0,0 1 0,-8-11-12,2 0 0,-1 0 0,1-1 0,1 0 0,0 0 0,1-1 0,0 1 0,1-1 0,1 0 0,0 0 0,0 0 0,1 0 0,1-14 0,1 26-97,-1 0 0,1 0 0,-1-1 1,1 1-1,0 0 0,0 0 0,0 0 0,0-1 0,0 1 0,0 0 1,0 0-1,0 1 0,0-1 0,0 0 0,0 0 0,1 0 1,-1 1-1,0-1 0,0 1 0,1-1 0,-1 1 0,1 0 0,-1-1 1,0 1-1,1 0 0,1 0 0,50-3-5809,-35 3 3008,33-4-6375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9.697"/>
    </inkml:context>
    <inkml:brush xml:id="br0">
      <inkml:brushProperty name="width" value="0.025" units="cm"/>
      <inkml:brushProperty name="height" value="0.025" units="cm"/>
    </inkml:brush>
  </inkml:definitions>
  <inkml:trace contextRef="#ctx0" brushRef="#br0">15 214 7783,'-1'1'304,"0"0"-1,0-1 1,0 1-1,0 0 1,0 0-1,0 0 1,0 0-1,0 0 1,1 0-1,-1 0 1,0 0-1,1 0 1,-1 0-1,1 0 1,-1 0-1,1 1 0,-1-1 1,1 0-1,0 0 1,0 1-1,-1-1 1,1 0-1,0 0 1,0 1-1,0-1 1,0 0-1,1 0 1,-1 2-1,3 41 2566,1-26-2073,1 1 0,1-1 1,0-1-1,1 1 0,1-1 0,11 17 1,-12-23-595,0 0 0,0 0 0,1-1 1,1-1-1,-1 1 0,1-1 1,1 0-1,0-1 0,19 12 1,-27-19-187,0 1-1,0-1 1,1 0 0,-1 1 0,1-1 0,-1 0 0,1-1 0,0 1 0,-1 0 0,1-1 0,0 1 0,-1-1 0,1 0-1,0 0 1,0 0 0,-1 0 0,1-1 0,0 1 0,-1-1 0,1 0 0,0 1 0,-1-1 0,1 0 0,-1 0 0,1-1 0,-1 1-1,0-1 1,1 1 0,-1-1 0,0 0 0,2-1 0,3-6 95,0 0 0,-1-1 0,0 0 0,-1 0 0,0 0 0,4-13 1,0 4 31,84-199 239,-36 70-6930,-34 82-1897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7:09.141"/>
    </inkml:context>
    <inkml:brush xml:id="br0">
      <inkml:brushProperty name="width" value="0.025" units="cm"/>
      <inkml:brushProperty name="height" value="0.025" units="cm"/>
    </inkml:brush>
  </inkml:definitions>
  <inkml:trace contextRef="#ctx0" brushRef="#br0">343 63 4292,'0'0'128,"-10"-6"-90,-2-1 251,1 0 1,-2 0 0,1 1-1,-1 0 1,0 1 0,0 0 0,0 2-1,-1-1 1,1 1 0,-16 0 0,24 3-416,-1 1 1,1-1-1,0 1 0,-1 1 1,1-1-1,0 1 1,0 0-1,0 0 1,0 0-1,0 1 1,1-1-1,-8 6 1,-49 49 387,27-23 6606,34-34-6712,-1 0-1,1 1 1,-1-1-1,1 0 1,-1 1-1,1-1 0,-1 0 1,1 1-1,-1-1 1,1 1-1,0-1 1,-1 1-1,1-1 1,0 1-1,-1-1 1,1 1-1,0-1 1,0 1-1,0-1 1,-1 1-1,1 0 1,0-1-1,0 1 1,0-1-1,0 1 1,0 0-1,0-1 1,0 1-1,0-1 1,0 1-1,0-1 1,0 1-1,1 0 0,20 7 3052,48-8-898,-51-1-2162,283 14 2829,-279-12-2877,452-7 921,-198-4-668,-3 10 498,-110 5-424,-161-5-413,-1-1 1,0 1-1,1 0 1,-1-1-1,0 1 1,1-1-1,-1 1 0,0-1 1,0 1-1,0-1 1,0 0-1,0 0 1,0 0-1,0 1 1,0-1-1,0 0 0,0 0 1,0 0-1,0-1 1,0 1-1,0-2 1,0 2-12,-1 1 1,0-1 0,1 1 0,-1-1 0,0 0-1,0 1 1,0-1 0,0 1 0,1-1 0,-1 0-1,0 1 1,0-1 0,0 1 0,0-1 0,0 0-1,0 1 1,-1-1 0,1 0 0,0 1 0,0-1-1,0 1 1,-1-1 0,1 1 0,0-1-1,0 0 1,-1 1 0,1-1 0,-1 1 0,1-1-1,0 1 1,-1 0 0,1-1 0,-1 1 0,1-1-1,-1 1 1,1 0 0,-1-1 0,1 1 0,-1 0-1,0 0 1,1-1 0,-1 1 0,1 0 0,-1 0-1,0 0 1,0 0 0,-35-5 3,1 2 1,-1 1-1,0 2 1,-41 5-1,68-5-14,-1 1-1,1 0 1,0 0-1,-1 1 1,1 1-1,0 0 1,0 0-1,1 0 1,-1 1-1,0 0 1,-13 10 0,64-8-339,209-10 503,-172 1 3,-828 1 198,531-4-324,-70 2-119,267 5 66,1 1 0,0 1 0,0 1 1,0 1-1,0 0 0,-25 12 0,110-15-476,423-14 425,1 36-270,-406-15 352,1-4 0,-1-3 0,119-13-1,-260 14 121,-105-7-1,87 0-108,-673 2-38,538 27 38,10 0-636,272-25-4908,65-2-2,-68-9-887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7:18.917"/>
    </inkml:context>
    <inkml:brush xml:id="br0">
      <inkml:brushProperty name="width" value="0.025" units="cm"/>
      <inkml:brushProperty name="height" value="0.025" units="cm"/>
    </inkml:brush>
  </inkml:definitions>
  <inkml:trace contextRef="#ctx0" brushRef="#br0">102 399 2723,'-102'1'14376,"129"14"-12033,1-10-1884,0-2 0,0 0 0,1-2 0,33-4 0,1 2-111,388-32 620,-9 0-297,-262 34-570,223 30 1,146 18 42,2-32-20,-420-14-109,616 0 178,-446-4-82,-351-9 127,16 1-257,-210-39-107,-354-24 1,-431 64-46,-61 58 171,1056-48-1,-332 29-109,302-22 81,0 3 1,1 3 0,-98 36 0,149-46 13,7-4 9,0 1 0,0 0 0,0 0 0,1 1 0,-1-1 0,0 1 0,1 0-1,-6 5 1,10-7 2,0-1-1,1 0 0,-1 1 0,0-1 0,0 0 0,0 0 0,0 1 1,1-1-1,-1 0 0,0 1 0,0-1 0,1 0 0,-1 0 1,0 1-1,1-1 0,-1 0 0,0 0 0,1 0 0,-1 1 1,0-1-1,1 0 0,-1 0 0,0 0 0,1 0 0,-1 0 0,0 0 1,1 0-1,-1 0 0,0 0 0,1 0 0,-1 0 0,1 0 1,-1 0-1,0 0 0,1 0 0,-1 0 0,1-1 0,20 2-136,157-9 151,182-33 0,-149 13 7,1097-70 67,5 75 184,-1254 24-256,-27 0 168,-68-5 56,-314-32-194,-188-15-181,-487 41-5,211 88 103,6 55-3,764-125 44,39-8-5,-13 3-122,33-11-99,106-32-354,205-41 0,135 7 326,774-23-1018,-717 69 723,-458 25 469,6 0-240,0-3 0,111-25-1,-173 31 308,0-1 1,0-1-1,-1 1 1,1-1-1,0 1 0,-1-1 1,1 0-1,-1 0 0,0-1 1,6-4-1,-8 7 16,-1-1-1,0 1 1,0 0 0,1-1-1,-1 1 1,0-1 0,0 1 0,0-1-1,1 1 1,-1 0 0,0-1-1,0 1 1,0-1 0,0 1 0,0-1-1,0 1 1,0-1 0,0 1-1,0-1 1,0 1 0,0-1 0,0 1-1,0 0 1,0-1 0,-1 1-1,1-1 1,0 1 0,0-1 0,-1 1-1,1 0 1,0-1 0,-1 0 0,-1 0 14,0-1 0,0 1 0,0-1 0,0 1 0,0 0 0,-1 0 0,1 0 1,0 0-1,-1 0 0,-3 0 0,-40-8-11,0 3-1,0 1 1,0 3 0,-61 3-1,56 0-12,-496 42-2997,522-41 2426,-168 18-5427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8:59.512"/>
    </inkml:context>
    <inkml:brush xml:id="br0">
      <inkml:brushProperty name="width" value="0.025" units="cm"/>
      <inkml:brushProperty name="height" value="0.025" units="cm"/>
    </inkml:brush>
  </inkml:definitions>
  <inkml:trace contextRef="#ctx0" brushRef="#br0">132 170 4805,'-11'-1'3619,"5"1"-3003,-51-1 1694,53 1-1809,-1-1 0,1 1 1,-1-1-1,1 0 0,0 0 1,-1-1-1,1 1 0,0-1 1,0 0-1,0 0 0,-6-4 1,9 6-457,1-1 1,0 1 0,0 0-1,0 0 1,0-1 0,0 1-1,0 0 1,0 0 0,0-1-1,0 1 1,0 0-1,1 0 1,-1-1 0,0 1-1,0 0 1,0 0 0,0 0-1,0-1 1,0 1 0,0 0-1,1 0 1,-1 0-1,0-1 1,0 1 0,0 0-1,0 0 1,1 0 0,-1 0-1,0 0 1,0-1 0,0 1-1,1 0 1,-1 0-1,0 0 1,0 0 0,1 0-1,-1 0 1,0 0 0,0 0-1,1 0 1,-1 0 0,0 0-1,0 0 1,0 0 0,1 0-1,-1 0 1,0 0-1,0 0 1,1 0 0,16-2-27,696 1 3194,-360 11-2471,613-47 1298,-292-9-1018,0 42-774,-576 10-244,-51-1-6,1-3 1,83-5 0,-130 3-57,-1 0 0,1 0 0,0 0 0,-1 0 0,1 0 0,-1 0 0,1 0 0,0 0 0,-1-1 0,1 1 0,-1 0 0,1 0 0,0 0 0,-1-1 0,1 1 0,-1 0 0,1-1 0,-1 1 0,1-1 0,-1 1 0,1 0 0,-1-1 0,0 1 0,1-1 0,-1 1 0,1-1 0,-1 1 0,0-1 0,0 1 0,1-1 0,-1 0 0,0 1 0,0-1 0,0 1 0,1-1 0,-1 0 0,0 1 0,0-1 0,0 0 0,0 1 0,0-1 0,0 1 0,-1-1 0,1 0 0,0 1 0,0-1 0,0 1 0,0-1 0,-1 0 0,1 1 0,0-1 0,-1 1 0,1-1 0,0 1 0,-1-1 0,1 1 0,-1-1 0,1 1 0,-1 0 0,1-1 0,-1 1 0,1-1 0,-1 1 0,-31-29-9699,12 13-2201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9:00.913"/>
    </inkml:context>
    <inkml:brush xml:id="br0">
      <inkml:brushProperty name="width" value="0.025" units="cm"/>
      <inkml:brushProperty name="height" value="0.025" units="cm"/>
    </inkml:brush>
  </inkml:definitions>
  <inkml:trace contextRef="#ctx0" brushRef="#br0">198 273 1121,'-12'-4'3961,"-3"-1"-2896,-71-24 2352,76 25-2654,1-1 0,-1 1 0,1-1 0,0-1 0,0 0 0,1 0 0,-9-8 0,17 14-718,0-1 1,-1 1-1,1 0 0,0 0 0,0 0 0,-1-1 1,1 1-1,0 0 0,0 0 0,-1-1 0,1 1 1,0 0-1,0-1 0,0 1 0,0 0 0,0-1 1,-1 1-1,1 0 0,0-1 0,0 1 0,0 0 1,0-1-1,0 1 0,0 0 0,0-1 0,0 1 1,0 0-1,0-1 0,0 1 0,0 0 0,1-1 1,-1 1-1,0 0 0,0 0 0,0-1 0,0 1 1,0 0-1,1-1 0,15-4 446,31 4-682,-38 1 440,259 6 493,-107 0-91,276-25 0,-390 13-617,386-41 1257,-336 43-1070,-1 3-1,147 17 0,-163-7-174,137-4-1,81-24 123,70-1-48,-330 21-89,1-2 0,0-2 0,-1-1 0,72-17 0,-51 2-261,51-13 568,-34 23-4557,-61 7-275,-6-1-1822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9:30.982"/>
    </inkml:context>
    <inkml:brush xml:id="br0">
      <inkml:brushProperty name="width" value="0.025" units="cm"/>
      <inkml:brushProperty name="height" value="0.025" units="cm"/>
    </inkml:brush>
  </inkml:definitions>
  <inkml:trace contextRef="#ctx0" brushRef="#br0">214 98 1473,'-8'0'1426,"-22"-5"-908,1 0-1,0-2 1,-31-12 0,59 19-432,-1-1 0,1 0 0,-1 1 0,0-1 0,1 1 0,-1-1 0,0 1 0,1 0 0,-1 0-1,0-1 1,1 1 0,-1 1 0,0-1 0,1 0 0,-1 0 0,0 1 0,1-1 0,-1 0 0,0 1 0,1 0 0,-1-1 0,1 1 0,-1 0 0,1 0 0,-1 0 0,1 0 0,0 0 0,0 0-1,-1 0 1,1 1 0,0-1 0,0 0 0,0 1 0,0-1 0,0 0 0,1 1 0,-1 0 0,0-1 0,0 4 0,0-3-34,1 0 1,0 0-1,0 1 1,0-1-1,0 0 1,0 0-1,1 1 1,-1-1-1,0 0 1,1 0-1,0 0 1,0 1-1,-1-1 1,1 0-1,1 0 1,-1 0-1,0 0 1,0-1-1,1 1 1,-1 0-1,1 0 1,-1-1-1,1 1 1,0-1-1,0 1 1,-1-1-1,1 0 1,0 0-1,4 2 1,11 3 365,1 0 0,0-1-1,0 0 1,0-2 0,35 3 0,99-5 657,-81-2-787,2215 61 2072,-1398-29-1935,1-36-273,-499 1-126,278-2-55,1150-6 1024,-1747 12-993,1729-27 290,-1353 7-208,1197-72 686,-1501 80-605,995-73 198,-1075 83-3184,-36 1-983,-5 1-1694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10.823"/>
    </inkml:context>
    <inkml:brush xml:id="br0">
      <inkml:brushProperty name="width" value="0.025" units="cm"/>
      <inkml:brushProperty name="height" value="0.025" units="cm"/>
    </inkml:brush>
  </inkml:definitions>
  <inkml:trace contextRef="#ctx0" brushRef="#br0">1 67 7751,'0'0'8067,"8"2"-7144,15 4-378,0-2-1,1-1 0,-1-1 0,42-2 1,108-14-190,-83 6-261,655-12 467,-56 5-129,-580 7 37,116-9 695,294 16 0,-459 6-1077,-1 3-1,91 24 1,-113-21-35,0 2 0,-1 1 0,-1 1 0,-1 2 0,36 24 0,-50-30 2563,-13-8-5502,-1-1-3973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28.656"/>
    </inkml:context>
    <inkml:brush xml:id="br0">
      <inkml:brushProperty name="width" value="0.025" units="cm"/>
      <inkml:brushProperty name="height" value="0.025" units="cm"/>
    </inkml:brush>
  </inkml:definitions>
  <inkml:trace contextRef="#ctx0" brushRef="#br0">6 119 4773,'0'0'93,"-1"0"1,1 0 0,0 0-1,0 0 1,-1 0 0,1 0-1,0 0 1,0 0 0,0-1-1,-1 1 1,1 0 0,0 0-1,0 0 1,-1 0 0,1 0-1,0-1 1,0 1 0,0 0-1,0 0 1,-1 0 0,1-1-1,0 1 1,0 0 0,0 0-1,0 0 1,0-1-1,0 1 1,0 0 0,0 0-1,-1-1 1,1 1 0,0 0-1,0 0 1,0-1 0,0 1-1,0 0 1,0 0 0,1-1-1,-1 1 1,0 0 0,0 0-1,0-1 1,0 1 0,0 0-1,0 0 1,0-1 0,0 1-1,0 0 1,1 0 0,-1 0-1,0-1 1,0 1 0,0 0-1,1 0 1,-1 0 0,0 0-1,0-1 1,0 1 0,1 0-1,14-13 1340,2 10-1284,0 1 1,1 1 0,-1 0 0,1 2 0,-1 0 0,24 4 0,28 1-110,1191-43 3638,311-27-2819,733 145-327,-1566-43-423,1354 72-72,284-100 1405,-817-64 212,-1525 55-1737,-27 0-294,1 0 0,-1-1 0,1 0 0,-1 0 0,1-1 1,-1 0-1,0 0 0,12-4 0,-19 5 322,0 0-1,-1 0 0,1 0 1,0 0-1,0 0 0,0 0 1,0 0-1,0 0 1,0 0-1,0 0 0,-1 0 1,1 0-1,0 0 1,0 0-1,0 0 0,0 0 1,0 0-1,0 0 0,0 0 1,-1 0-1,1 0 1,0 0-1,0 0 0,0 0 1,0 0-1,0-1 1,0 1-1,0 0 0,0 0 1,0 0-1,0 0 0,-1 0 1,1 0-1,0 0 1,0 0-1,0-1 0,0 1 1,0 0-1,0 0 1,0 0-1,0 0 0,0 0 1,0 0-1,0 0 0,0-1 1,0 1-1,0 0 1,0 0-1,0 0 0,0 0 1,0 0-1,0 0 1,0 0-1,0-1 0,0 1 1,0 0-1,1 0 0,-1 0 1,0 0-1,0 0 1,0 0-1,0 0 0,0 0 1,0 0-1,0-1 1,0 1-1,-24-8-5384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29.949"/>
    </inkml:context>
    <inkml:brush xml:id="br0">
      <inkml:brushProperty name="width" value="0.025" units="cm"/>
      <inkml:brushProperty name="height" value="0.025" units="cm"/>
    </inkml:brush>
  </inkml:definitions>
  <inkml:trace contextRef="#ctx0" brushRef="#br0">33 110 10826,'-1'-1'160,"-1"1"-1,1 0 1,-1 0-1,1 0 1,-1 0-1,1 0 0,-1 1 1,1-1-1,-1 0 1,1 1-1,-1-1 1,1 1-1,0-1 1,-1 1-1,1 0 1,0-1-1,-1 1 1,1 0-1,0 0 0,0 0 1,0 0-1,-1 1 1,1 0-162,1 0 0,0-1 1,0 1-1,0-1 0,0 1 1,0-1-1,1 1 0,-1 0 0,0-1 1,1 1-1,-1-1 0,1 1 1,0-1-1,-1 0 0,1 1 0,0-1 1,0 0-1,0 1 0,0-1 1,0 0-1,0 0 0,0 0 0,0 0 1,2 1-1,4 5-4,1 0 0,0-1 0,1-1 0,-1 1 1,1-1-1,0-1 0,0 1 0,0-2 0,1 1 0,-1-1 0,1-1 0,15 3 0,16 0 53,69 1-1,-99-6-30,443-13 1924,-75 0-79,355 15-1311,585-8-358,-825-5-140,794-22-40,-1-36 57,-1163 61-22,-30 3 132,-1-3-1,111-25 0,-201 32-59,-1 1-54,0 0 0,-1-1 1,1 1-1,0 0 0,-1-1 0,1 1 0,0-1 0,-1 1 0,1-1 0,-1 0 0,1 0 1,-1 0-1,1 0 0,-1 0 0,1 0 0,-1 0 0,0 0 0,2-3 0,-41-2-7405,20-3-2029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17.410"/>
    </inkml:context>
    <inkml:brush xml:id="br0">
      <inkml:brushProperty name="width" value="0.025" units="cm"/>
      <inkml:brushProperty name="height" value="0.025" units="cm"/>
    </inkml:brush>
  </inkml:definitions>
  <inkml:trace contextRef="#ctx0" brushRef="#br0">0 0 17072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1.218"/>
    </inkml:context>
    <inkml:brush xml:id="br0">
      <inkml:brushProperty name="width" value="0.025" units="cm"/>
      <inkml:brushProperty name="height" value="0.025" units="cm"/>
    </inkml:brush>
  </inkml:definitions>
  <inkml:trace contextRef="#ctx0" brushRef="#br0">274 1 19346,'0'0'-5,"0"13"421,-1 7 27,-2 1-1,-1-1 1,0 0-1,-1 0 1,-1 0-1,-1-1 1,-1 0-1,-13 22 1,-15 24 59,-3-1-1,-68 87 1,90-138-774,9-18-1942,3-30-3647,5 26 4877,-3-31-4840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6.993"/>
    </inkml:context>
    <inkml:brush xml:id="br0">
      <inkml:brushProperty name="width" value="0.025" units="cm"/>
      <inkml:brushProperty name="height" value="0.025" units="cm"/>
    </inkml:brush>
  </inkml:definitions>
  <inkml:trace contextRef="#ctx0" brushRef="#br0">1 1 11499,'0'0'-8776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18.313"/>
    </inkml:context>
    <inkml:brush xml:id="br0">
      <inkml:brushProperty name="width" value="0.025" units="cm"/>
      <inkml:brushProperty name="height" value="0.025" units="cm"/>
    </inkml:brush>
  </inkml:definitions>
  <inkml:trace contextRef="#ctx0" brushRef="#br0">1526 131 9801,'-9'-7'192,"-14"-9"214,0 1-1,-1 1 0,-1 1 1,0 2-1,-1 0 0,0 1 0,-1 2 1,0 1-1,0 1 0,0 1 0,-49-2 1,30 9-140,0 1 0,0 3 1,-90 24-1,-131 57 426,207-65-533,13-6 54,1 3 0,2 1 0,0 2 0,1 3-1,1 1 1,-65 53 0,90-65-172,0 2 0,2 0 0,0 1 1,1 0-1,1 1 0,0 1 0,1 0 0,1 0 0,1 1 0,1 1 0,1 0 0,1 0 1,0 0-1,2 1 0,0 0 0,-2 45 0,6-29-32,1 0 0,3-1 0,1 1 0,1 0 0,3-1 0,1 0 0,1-1 0,2 0 0,2-1 0,1 0 0,2-1 0,1-1 0,1 0-1,2-1 1,1-2 0,2 0 0,1-2 0,1 0 0,1-2 0,2-1 0,0-1 0,2-1 0,0-2 0,46 23 0,-15-17 15,1-3-1,1-2 0,1-3 1,1-3-1,77 8 1,-35-12 85,1-5 1,158-10 0,-179-6 146,0-3 1,-1-4 0,113-35-1,241-117 613,-348 127-807,-3-4-1,114-76 1,-176 102 1,-1-1 1,-1-1-1,-1-1 0,-1-1 1,-1-1-1,-1-2 0,-1 0 1,-2-1-1,0-1 0,-2 0 1,14-33-1,-26 48 96,0 0 0,0-1-1,-1 0 1,-1 0 0,0 0 0,-1 0-1,-1 0 1,0-1 0,-1 1 0,0 0-1,-2 0 1,-3-20 0,2 22-49,-1 0-1,0 0 1,-1 0 0,-1 1 0,1 0-1,-2 0 1,0 0 0,0 1 0,-1 0-1,0 0 1,-1 1 0,0 0 0,0 0-1,-13-8 1,-11-5-84,0 1 0,-1 2 1,-2 2-1,1 1 0,-2 1 0,0 2 0,-1 2 0,0 2 1,-54-7-1,-37 2-106,-191 4 0,-75 21-1568,132 4-3543,194-11 1812,8-3-1757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29.052"/>
    </inkml:context>
    <inkml:brush xml:id="br0">
      <inkml:brushProperty name="width" value="0.025" units="cm"/>
      <inkml:brushProperty name="height" value="0.025" units="cm"/>
    </inkml:brush>
  </inkml:definitions>
  <inkml:trace contextRef="#ctx0" brushRef="#br0">3278 252 7559,'-737'-184'3945,"582"157"-2886,-280-13-1,-161 39-1445,519 5 499,0 2-1,0 4 1,1 3 0,1 4-1,0 3 1,2 3 0,0 3 0,2 3-1,1 4 1,1 2 0,2 4 0,2 2-1,-99 82 1,138-99-117,1 0 1,0 2-1,2 1 0,1 1 0,2 0 1,0 2-1,-20 42 0,32-56 16,1 1-1,1 1 0,0-1 1,1 1-1,1 0 1,1 0-1,0 0 0,1 1 1,1-1-1,1 0 0,1 1 1,0-1-1,2 0 0,0 1 1,9 30-1,-2-21 53,1 0-1,1 0 1,1-1-1,2-1 1,0 0-1,2-1 1,1-1-1,1 0 1,1-1-1,0-2 1,2 0-1,1-1 0,0-1 1,1-1-1,2-2 1,52 28-1,41 9 187,2-6-1,3-4 0,233 47 0,-164-57-173,1-8 0,1-9 0,1-9-1,363-33 1,-243-14 352,-3-15 0,374-114 0,-675 165-398,322-102 478,-275 83-471,0-2-1,-2-2 1,78-52-1,-122 71-22,0-2 0,-1 0-1,0 0 1,-1-1 0,0-1-1,0 0 1,-1 0 0,-1-1-1,8-14 1,-14 21 31,0 0 0,0 0 1,-1-1-1,0 1 0,0 0 0,0-1 1,-1 0-1,0 1 0,0-1 1,-1 1-1,0-1 0,0 0 0,-1 1 1,0-1-1,0 0 0,0 1 0,-1-1 1,0 1-1,0 0 0,0-1 0,-1 1 1,0 0-1,0 1 0,-6-8 0,-4-4 62,-2 0-1,0 1 0,0 1 1,-2 0-1,0 1 0,-1 1 1,0 0-1,-29-14 0,-17-5 67,-91-33 0,3 14-97,-2 7-1,-298-46 0,-329 27-195,261 62-1750,175 20-3326,168-4-772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38.619"/>
    </inkml:context>
    <inkml:brush xml:id="br0">
      <inkml:brushProperty name="width" value="0.025" units="cm"/>
      <inkml:brushProperty name="height" value="0.025" units="cm"/>
    </inkml:brush>
  </inkml:definitions>
  <inkml:trace contextRef="#ctx0" brushRef="#br0">1375 0 6758,'-206'27'4298,"-106"6"-193,272-32-3848,1 1 0,-1 2 0,-66 16 0,86-14-241,0 0 0,0 2 1,0 1-1,1 0 0,0 2 1,1 0-1,0 1 0,-25 22 0,24-18 2,2 0-1,0 1 0,1 1 1,1 0-1,1 1 0,0 1 0,2 0 1,-11 23-1,18-32-29,1 0 0,0 1 1,1-1-1,0 1 0,1 0 0,0-1 0,1 1 0,0 0 0,1 0 1,1 0-1,-1 0 0,2 0 0,0 0 0,0-1 0,1 1 1,1-1-1,0 1 0,5 11 0,13 18-12,1 0 1,1-1-1,3-1 0,1-1 1,1-2-1,3-1 0,0-2 1,3 0-1,0-3 0,2-1 1,1-1-1,1-3 0,2-1 1,0-2-1,1-1 0,1-3 1,1-1-1,1-2 0,0-3 1,0-1-1,2-2 0,72 4 1,-60-12 42,0-2 0,0-2 0,0-3 1,-1-3-1,102-29 0,-60 6 115,-2-5 0,130-68 0,-210 96-126,177-101 73,-174 97-66,-1-2-1,0 0 1,-1-1 0,-1-1 0,-1 0 0,29-39 0,-41 49 30,0-1 1,0 0 0,-1 0 0,0 0 0,0-1 0,-1 1 0,0-1 0,-1 0 0,0 0 0,0 0 0,-1 0 0,0 0 0,-1 0 0,0-1 0,0 1 0,-1 0-1,0 0 1,-1 0 0,0 0 0,0 0 0,-1 0 0,0 1 0,-1-1 0,1 1 0,-2 0 0,-6-10 0,0 2 108,-2 0 1,1 1 0,-2 1-1,0 0 1,-1 1 0,0 0-1,-1 1 1,-1 1 0,1 1-1,-2 0 1,-24-9 0,1 3-32,-1 2 1,0 3-1,-1 1 0,0 1 1,-66-3-1,-223 13 322,183 11-292,-249 53-1,-137 76-591,254-44-917,105-12-3912,110-46-231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22.009"/>
    </inkml:context>
    <inkml:brush xml:id="br0">
      <inkml:brushProperty name="width" value="0.025" units="cm"/>
      <inkml:brushProperty name="height" value="0.025" units="cm"/>
    </inkml:brush>
  </inkml:definitions>
  <inkml:trace contextRef="#ctx0" brushRef="#br0">141 9 9129,'0'0'816,"-10"0"-228,-4 1-566,-43 0 1549,49-1-733,0-1 0,1 0-1,-1 0 1,1 0 0,-15-6-1,66 48 295,36 2-1111,3-3 1,159 52-1,-192-77 120,0-2-1,1-2 1,68 4 0,160-1 857,-190-12-771,521 5 0,645-76 0,26 6 350,-778 35-483,-217 8-12,-220 19 692,-66 1-288,-23 0 1259,-15 1-1693,-49-2-1781,32-13-2914,16-4-2014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29.951"/>
    </inkml:context>
    <inkml:brush xml:id="br0">
      <inkml:brushProperty name="width" value="0.025" units="cm"/>
      <inkml:brushProperty name="height" value="0.025" units="cm"/>
    </inkml:brush>
  </inkml:definitions>
  <inkml:trace contextRef="#ctx0" brushRef="#br0">59 251 5573,'0'0'3518,"-9"6"-1799,-29 17-907,26-12-239,15-4-20,17-2 371,19-3 56,0-2 0,0-2 1,58-9-1,118-35 360,-125 25-799,252-47 874,3 16 0,649-15-1,-837 65-1305,357 12 49,-251 32-62,-328-44 178,18 3-302,-1786 1-153,1628 8 185,-237 21-35,435-30 5,4-2 10,0 1 0,1 0 0,-1 1 0,0-1-1,1 0 1,-1 1 0,1-1 0,-1 1 0,0 0 0,1 0 0,0 0 0,-1 0 0,1 1 0,0-1 0,-4 3 0,6-3-30,1 0 0,0 0 0,-1-1 0,1 1 0,0 0 0,-1 0 0,1-1 0,0 1 0,0 0 0,0-1 0,0 1-1,0-1 1,0 1 0,-1-1 0,1 0 0,0 1 0,0-1 0,0 0 0,0 0 0,1 0 0,-1 1 0,0-1 0,0 0 0,1-1 0,36 5-59,-36-4 85,471 5 30,-1-33-245,-313 17-36,896-90-274,-1030 94 557,-25 7-11,1 0 0,-1 0-1,0 0 1,0-1 0,0 1 0,0 0-1,0 0 1,0 0 0,0 0-1,0-1 1,0 1 0,0 0-1,0 0 1,0 0 0,0 0 0,0 0-1,0-1 1,0 1 0,0 0-1,0 0 1,0 0 0,0 0 0,0-1-1,0 1 1,0 0 0,0 0-1,0 0 1,0 0 0,-1 0-1,1-1 1,0 1 0,0 0 0,0 0-1,0 0 1,0 0 0,0 0-1,-1 0 1,1 0 0,0 0 0,0-1-1,0 1 1,0 0 0,0 0-1,-1 0 1,1 0 0,0 0-1,0 0 1,0 0 0,0 0 0,-1 0-1,1 0 1,0 0 0,0 0-1,0 0 1,0 0 0,0 0 0,-1 0-1,1 0 1,0 0 0,-49-7 99,-542 4 139,-1 44-222,-264 62-457,737-87-124,-62 0-5132,127-15 844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59.840"/>
    </inkml:context>
    <inkml:brush xml:id="br0">
      <inkml:brushProperty name="width" value="0.025" units="cm"/>
      <inkml:brushProperty name="height" value="0.025" units="cm"/>
    </inkml:brush>
  </inkml:definitions>
  <inkml:trace contextRef="#ctx0" brushRef="#br0">72 77 4965,'0'0'1222,"-8"-3"-127,-1-1-255,-19-6-313,2 7 6914,30 35-6480,-2-29-926,1 0 0,-1 0-1,0-1 1,1 1 0,0 0 0,-1-1 0,1 0 0,0 1 0,0-1-1,1 0 1,-1-1 0,0 1 0,0-1 0,1 1 0,-1-1 0,1 0-1,0 0 1,6 1 0,11 0 231,1 0-1,26-1 1,9 1 149,11 10 71,102 34 1,-114-29-3,0-2 0,1-2 0,63 5 0,51-14 197,263-28 1,-248 9-636,352 12 71,-200 7-25,-232-10 145,0-6 1,106-25 0,28-4 106,780-72-88,-791 101 243,-201 12-183,0 2 1,0 1 0,0 1 0,-1 1 0,0 2 0,31 11 0,-21-1-317,24 9 722,-41-21-4591,-1-3-3848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4:17.519"/>
    </inkml:context>
    <inkml:brush xml:id="br0">
      <inkml:brushProperty name="width" value="0.025" units="cm"/>
      <inkml:brushProperty name="height" value="0.025" units="cm"/>
    </inkml:brush>
  </inkml:definitions>
  <inkml:trace contextRef="#ctx0" brushRef="#br0">1 162 10602,'0'0'3619,"4"8"-3015,-2-4-529,0-1 0,0 0 1,0 0-1,0 0 0,1 0 1,-1 0-1,1-1 1,0 1-1,0-1 0,0 1 1,0-1-1,0 0 0,0 0 1,1-1-1,-1 1 0,1-1 1,-1 1-1,1-1 0,0 0 1,-1-1-1,1 1 0,0-1 1,-1 1-1,1-1 1,5 0-1,498 3 2703,1-42-1349,-239 15-597,-39 6-786,996-50 165,-721 87-180,176-4 172,-375-43 1022,32-1 348,-271 29-1260,-30 0-373,0-1 0,56-8 0,-90 8-251,-1 1-1,1-1 1,-1 0 0,1 1-1,-1-1 1,1 0-1,-1-1 1,1 1 0,-1 0-1,0-1 1,0 1-1,0-1 1,0 0 0,4-3-1,0-13-5144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4:33.394"/>
    </inkml:context>
    <inkml:brush xml:id="br0">
      <inkml:brushProperty name="width" value="0.025" units="cm"/>
      <inkml:brushProperty name="height" value="0.025" units="cm"/>
    </inkml:brush>
  </inkml:definitions>
  <inkml:trace contextRef="#ctx0" brushRef="#br0">1 40 8296,'0'0'4762,"12"0"-4485,186-19 1652,8-1-516,474 47 924,-354-5-1359,382 29 289,463 12-1253,18-102 2135,-928 27-1623,447-43 1150,-655 49-1809,67 2 1,-3 6-7908,-91-1 4211,22-1-9533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5:24.984"/>
    </inkml:context>
    <inkml:brush xml:id="br0">
      <inkml:brushProperty name="width" value="0.025" units="cm"/>
      <inkml:brushProperty name="height" value="0.025" units="cm"/>
    </inkml:brush>
  </inkml:definitions>
  <inkml:trace contextRef="#ctx0" brushRef="#br0">1 1 6374,'0'0'9337,"9"10"-8584,-1-1-512,1 0 1,0 0 0,1-1-1,0 0 1,0 0 0,1-1-1,0-1 1,0 0 0,0 0-1,14 4 1,32 3 533,-1-3 1,96 7-1,25 2-256,-143-13-441,102 19 92,1-7 0,139 1 0,371-65 1052,-154 4-1104,344 32-40,-571 11-55,307 28 916,39 0 199,-554-35-439,-34 2-855,-24 3 99,0 1 0,-1 0 1,1 0-1,0 0 0,0 0 0,0 0 1,0 0-1,0 0 0,0-1 1,0 1-1,0 0 0,0 0 1,0 0-1,0 0 0,0 0 0,0 0 1,0-1-1,0 1 0,0 0 1,0 0-1,0 0 0,0 0 0,0 0 1,0 0-1,0 0 0,0-1 1,1 1-1,-1 0 0,0 0 1,0 0-1,0 0 0,0 0 0,0 0 1,0 0-1,0 0 0,0 0 1,0-1-1,1 1 0,-1 0 0,0 0 1,0 0-1,0 0 0,0 0 1,0 0-1,0 0 0,0 0 0,1 0 1,-1 0-1,0 0 0,0 0 1,0 0-1,0 0 0,0 0 1,0 0-1,1 0 0,-1 0 0,0 0 1,0 0-1,-8-4-7838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5:36.545"/>
    </inkml:context>
    <inkml:brush xml:id="br0">
      <inkml:brushProperty name="width" value="0.025" units="cm"/>
      <inkml:brushProperty name="height" value="0.025" units="cm"/>
    </inkml:brush>
  </inkml:definitions>
  <inkml:trace contextRef="#ctx0" brushRef="#br0">1 103 12748,'0'0'1084,"8"-1"-972,67-6 715,130 5 1,-4 1-401,771-16 1110,-45-3-345,-824 15-1151,588 4 218,-89 3-192,-270-27 329,68-1 543,-387 27-1223,-1 0 1,0 1 0,1 0 0,-1 1 0,0 1-1,-1-1 1,1 2 0,-1 0 0,13 7-1,28 11-5382,-12-9-2416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7.965"/>
    </inkml:context>
    <inkml:brush xml:id="br0">
      <inkml:brushProperty name="width" value="0.025" units="cm"/>
      <inkml:brushProperty name="height" value="0.025" units="cm"/>
    </inkml:brush>
  </inkml:definitions>
  <inkml:trace contextRef="#ctx0" brushRef="#br0">133 68 13901,'0'0'11462,"-3"13"-10533,-42 166 866,36-151-1700,-1 0-1,-1-1 1,-2-1 0,-28 47-1,60-135 205,13-8-420,-3-1-1,-3-1 1,21-94 0,-59 225 171,3 0 1,2 0 0,2 97-1,5-155-39,-1 0-1,1 1 1,0-1-1,0 0 1,0 0-1,0 0 1,0 0-1,0 0 1,0 0-1,0 0 1,1 0-1,-1 0 1,0 0-1,1 0 1,-1 0-1,1 0 1,-1 0-1,1 0 1,-1 0-1,1 0 1,0-1-1,-1 1 1,1 0-1,0 0 1,0-1-1,-1 1 1,1 0-1,0-1 1,0 1-1,0-1 1,0 1-1,0-1 1,0 1-1,0-1 1,0 0-1,0 0 1,0 1-1,0-1 1,0 0-1,0 0 1,0 0-1,0 0 1,0 0-1,0 0 1,2-1-1,0 0 13,-1 0-1,0 0 0,1 0 1,-1 0-1,0-1 1,1 1-1,-1-1 0,0 0 1,0 1-1,0-1 1,0 0-1,-1 0 0,1-1 1,0 1-1,-1 0 1,0 0-1,2-3 1,-1-2 0,0 1 0,0-1 0,-1 0 1,0 0-1,0 0 0,0 0 1,-1 1-1,0-1 0,0 0 0,-1 0 1,0 0-1,-3-9 0,4 13-24,-1 0-1,0 0 1,1 1 0,-1-1-1,-1 0 1,1 1-1,0-1 1,-1 1 0,1 0-1,-1-1 1,1 1-1,-1 0 1,0 0 0,0 0-1,0 0 1,-1 0-1,1 0 1,0 1 0,-1-1-1,1 1 1,-1 0-1,1 0 1,-1-1-1,1 2 1,-1-1 0,0 0-1,0 0 1,1 1-1,-1 0 1,0-1 0,0 1-1,-4 1 1,6-1-12,-1 1 1,1 0 0,0-1-1,0 1 1,-1 0 0,1 0-1,0 0 1,0 0 0,0 0-1,0 0 1,0 0 0,0 0-1,0 0 1,1 1-1,-1-1 1,0 0 0,1 1-1,-1-1 1,1 0 0,-1 1-1,1-1 1,0 0 0,-1 1-1,1-1 1,0 1 0,0-1-1,0 1 1,0-1-1,0 1 1,1-1 0,-1 0-1,1 3 1,-1 0-5,0 1-1,1-1 1,0 1 0,0-1 0,0 0-1,0 1 1,1-1 0,0 0-1,0 0 1,3 5 0,-1-5 30,0 0 1,1 0-1,-1-1 1,1 0-1,0 0 0,0 0 1,0 0-1,0-1 1,1 0-1,-1 0 0,0 0 1,1-1-1,0 0 1,-1 0-1,1 0 0,0-1 1,-1 0-1,1 0 1,0 0-1,0-1 0,-1 0 1,10-2-1,-4 1 71,-1-1 1,0 0-1,0-1 0,0 0 0,0-1 0,-1 0 1,0 0-1,0-1 0,0-1 0,0 1 0,10-11 0,14-26 58,-32 40-136,1 1-1,-1 0 1,1-1-1,-1 1 0,0-1 1,0 0-1,0 1 1,0-1-1,-1 0 1,1 0-1,-1 1 1,0-1-1,1 0 1,-1 0-1,-1 0 1,1-4-1,-1 7-9,1-1-1,0 1 1,-1 0-1,1 0 1,0-1-1,-1 1 1,1 0-1,-1 0 1,1 0-1,0 0 1,-1-1-1,1 1 1,-1 0-1,1 0 1,-1 0-1,1 0 1,0 0-1,-1 0 1,1 0 0,-1 0-1,1 0 1,-1 0-1,1 0 1,0 1-1,-1-1 1,1 0-1,-1 0 1,1 0-1,0 0 1,-1 1-1,1-1 1,0 0-1,-1 0 1,1 1-1,0-1 1,-1 0-1,1 1 1,0-1-1,0 0 1,-1 1-1,1-1 1,0 1-1,0-1 1,-15 15-146,9-5 156,0 1-1,0 0 0,1 0 1,1 0-1,0 1 0,0-1 1,1 1-1,1 0 0,0 0 1,0 0-1,1 24 0,1-36 7,0 1 0,0 0 0,1-1 0,-1 1 0,0-1 0,0 1 0,1 0 0,-1-1-1,0 1 1,1-1 0,-1 1 0,0-1 0,1 1 0,-1-1 0,1 0 0,-1 1 0,1-1 0,-1 1-1,1-1 1,-1 0 0,1 0 0,-1 1 0,1-1 0,-1 0 0,1 0 0,0 1 0,-1-1-1,1 0 1,-1 0 0,1 0 0,0 0 0,-1 0 0,1 0 0,0 0 0,-1 0 0,1 0 0,-1 0-1,1-1 1,0 1 0,-1 0 0,1 0 0,-1 0 0,1-1 0,-1 1 0,1 0 0,-1-1-1,1 1 1,-1 0 0,1-1 0,0 0 0,29-19 775,-20 10-745,0-1 1,-1 0 0,0-1 0,-1 1-1,-1-2 1,0 1 0,0-1-1,-1 0 1,-1-1 0,7-21 0,-16 56-558,1 0 1,1 0 0,1 1-1,1-1 1,4 27 0,-4-46 298,0 0 1,1 0 0,-1 0-1,1 0 1,-1 0-1,1 0 1,0 0-1,0 0 1,0-1-1,0 1 1,0 0 0,0-1-1,1 1 1,-1-1-1,0 1 1,1-1-1,-1 0 1,1 1-1,0-1 1,-1 0 0,1 0-1,2 1 1,0-1-191,0 0 1,0 0-1,0 0 1,0 0 0,0 0-1,0-1 1,1 0 0,-1 0-1,0 0 1,5-1-1,2-1-254,0 0-1,-1-1 0,1 0 0,-1-1 0,0 0 0,0 0 0,13-9 0,-12 5-158,0 0 0,-1-1 1,1 0-1,-2-1 0,0 0 0,0-1 0,12-20 0,-15 22 1434,-1-1 0,0 0 0,-1 0 0,4-12-1,-6 14 758,-1 0-1,1 0 1,-1 0-1,-1 0 0,1 0 1,-2-9-1,1 16-1267,0 0-1,0 0 1,0 0-1,0 1 1,0-1-1,-1 0 1,1 0 0,0 0-1,-1 0 1,1 0-1,0 0 1,-1 0-1,1 1 1,-1-1-1,1 0 1,-1 0 0,0 1-1,1-1 1,-1 0-1,0 1 1,0-1-1,1 1 1,-1-1-1,0 1 1,0-1-1,0 1 1,0 0 0,0-1-1,1 1 1,-1 0-1,0 0 1,0-1-1,0 1 1,0 0-1,0 0 1,0 0 0,0 0-1,0 0 1,0 0-1,0 1 1,0-1-1,0 0 1,0 0-1,1 1 1,-1-1 0,0 1-1,0-1 1,0 0-1,0 1 1,1 0-1,-2 0 1,-3 1-5,0 1 1,0 0 0,0 0-1,1 0 1,-1 0 0,1 1-1,-6 6 1,-35 57 660,43-62-697,-1-1 0,1 1 0,0 0 0,0 0 0,1 1 1,-1-1-1,1 0 0,0 0 0,1 1 0,-1-1 0,1 0 0,1 10 0,0-14-54,0 0 0,0-1 0,0 1 0,0 0 0,-1-1 0,1 1 0,1-1-1,-1 0 1,0 1 0,0-1 0,0 0 0,0 1 0,0-1 0,0 0 0,0 0 0,0 0 0,0 0 0,0 0 0,1 0-1,-1-1 1,0 1 0,0 0 0,2-1 0,28-6-239,-16 2-232,0 1 0,0 0 0,0 1 0,1 0-1,24 0 1,-37 3 438,1 0 0,-1 1-1,0-1 1,0 0 0,1 1 0,-1 0-1,0 0 1,0 0 0,0 0-1,0 0 1,0 1 0,0-1 0,-1 1-1,5 3 1,-5-3 65,-1 0 0,1 0 0,-1 0 0,0 0 0,0 0 0,0 0 0,0 0 0,0 1 0,0-1 0,-1 0 0,1 1 0,-1-1 0,1 1 0,-1-1 0,0 1 0,0-1 0,0 0 0,0 1 0,-1-1 0,1 1 0,-1-1 0,0 3 0,-1 0 166,0 0 1,0-1-1,-1 1 0,1-1 0,-1 1 0,0-1 1,0 0-1,-1-1 0,1 1 0,-1 0 1,0-1-1,0 0 0,0 0 0,-5 3 0,4-2-189,-1-1 0,1 1 0,-1-1 0,0-1 0,0 1-1,-1-1 1,1 0 0,0 0 0,-1-1 0,-8 2 0,15-3-123,-1 0 1,1 0 0,-1-1 0,1 1 0,0 0 0,-1 0 0,1 0 0,0 0 0,-1 0 0,1 0 0,0 0-1,-1-1 1,1 1 0,0 0 0,-1 0 0,1 0 0,0-1 0,0 1 0,-1 0 0,1 0 0,0-1 0,0 1 0,-1 0-1,1-1 1,0 1 0,0 0 0,0-1 0,0 1 0,-1 0 0,1-1 0,0 1 0,0 0 0,0-1 0,0 1-1,0 0 1,0-1 0,0 1 0,0-1 0,0 1 0,0 0 0,0-1 0,6-18-4787,8-5-2353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26.533"/>
    </inkml:context>
    <inkml:brush xml:id="br0">
      <inkml:brushProperty name="width" value="0.025" units="cm"/>
      <inkml:brushProperty name="height" value="0.025" units="cm"/>
    </inkml:brush>
  </inkml:definitions>
  <inkml:trace contextRef="#ctx0" brushRef="#br0">2816 425 9513,'-157'-34'4058,"-165"-27"-541,285 56-3430,1 2 0,-1 2-1,-37 3 1,53 0-165,0 1-1,1 1 0,-1 1 1,1 1-1,0 0 1,-34 18-1,5 3-502,2 2-1,1 2 0,-59 53 0,-116 124-393,208-194 989,-126 126 574,7 6 0,6 5 1,7 6-1,-148 257 0,150-188-500,9 5 0,11 5 1,10 3-1,11 5 0,-78 431 0,123-447-113,-3 328 0,46 234-243,1-180-87,-31 730 238,14-1204 209,-7 767 589,20-685-567,9-1 0,51 240 0,-48-366-106,3-1 0,5-1-1,3-1 1,5-2-1,87 151 1,-78-165-37,3-3-1,3-2 1,2-3-1,4-2 1,2-2 0,114 87-1,-97-90-79,4-4 0,1-3 0,3-3-1,1-5 1,3-3 0,1-4 0,1-4-1,2-4 1,1-4 0,0-5 0,2-3 0,101 2-1,-22-19 119,0-7-1,0-8 1,-2-7-1,190-53 1,354-138-68,-545 147 40,-4-7-1,169-103 1,-21-18 186,-9-14 0,405-360 0,-539 410 65,-8-8-1,213-278 1,-263 287-103,-7-6 0,-8-3 1,109-249-1,-124 208 319,-11-2 1,70-317-1,-88 238 705,27-405 1,-69 447-1057,-11 0 0,-11-1 1,-59-376-1,-138-265-16,131 656-55,-177-385 1,183 489-52,-5 3 0,-6 3 0,-5 3 0,-5 5 0,-5 3 0,-6 4 0,-3 5 0,-171-131 1,77 87 35,-7 9 0,-360-184 0,307 202-162,-5 11-1,-283-78 0,368 139-73,-2 7 0,-2 8 1,-195-10-1,239 37 49,0 6 1,0 5-1,0 7 0,-238 50 0,225-22-207,3 6 0,-246 111 0,210-65-1965,-269 179 0,218-108-1976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35.838"/>
    </inkml:context>
    <inkml:brush xml:id="br0">
      <inkml:brushProperty name="width" value="0.025" units="cm"/>
      <inkml:brushProperty name="height" value="0.025" units="cm"/>
    </inkml:brush>
  </inkml:definitions>
  <inkml:trace contextRef="#ctx0" brushRef="#br0">31 1 8776,'0'0'3710,"-5"6"-3117,-16 22 331,16-21 885,6-8-1741,-1 1-1,0 0 0,1 0 1,0-1-1,-1 1 0,1 0 1,-1 0-1,1-1 0,-1 1 1,1 0-1,-1 0 1,1 0-1,-1 0 0,1 0 1,0 0-1,-1 0 0,1 0 1,-1 0-1,1 0 0,-1 0 1,1 1-1,-1-1 0,1 0 1,0 0-1,-1 1 1,1-1-1,-1 0 0,1 0 1,-1 1-1,0-1 0,1 0 1,0 1-1,17 11 259,-18-11-222,26 23 314,-1 1 0,-1 1-1,-2 1 1,0 1-1,19 34 1,-9-15-174,400 537 786,-335-451-283,-6 4 1,94 189-1,-165-298-401,-14-22-189,-12-18-1044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36.195"/>
    </inkml:context>
    <inkml:brush xml:id="br0">
      <inkml:brushProperty name="width" value="0.025" units="cm"/>
      <inkml:brushProperty name="height" value="0.025" units="cm"/>
    </inkml:brush>
  </inkml:definitions>
  <inkml:trace contextRef="#ctx0" brushRef="#br0">1 518 8840,'0'0'7095,"7"11"-6679,19 21 293,2 0-1,1-2 1,2-1-1,0-2 1,2-1-1,53 32 1,-85-57-644,0 0 1,0 0-1,0 0 0,0 0 1,1-1-1,-1 1 0,0 0 1,1-1-1,-1 1 0,0-1 1,1 1-1,-1-1 0,1 0 1,-1 0-1,0 1 0,1-1 1,-1 0-1,1 0 1,-1 0-1,1-1 0,-1 1 1,1 0-1,-1 0 0,0-1 1,1 1-1,-1-1 0,0 1 1,1-1-1,-1 0 0,0 0 1,0 1-1,1-1 0,-1 0 1,0 0-1,0 0 0,0 0 1,0 0-1,0 0 1,0-1-1,-1 1 0,1 0 1,1-3-1,1-5 346,0 0 1,-1 0-1,1-1 1,-2 1-1,1-16 1,-1 15-321,12-295 2060,-6 68-8193,-4 173 207,-2 0-3689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3:01.832"/>
    </inkml:context>
    <inkml:brush xml:id="br0">
      <inkml:brushProperty name="width" value="0.025" units="cm"/>
      <inkml:brushProperty name="height" value="0.025" units="cm"/>
      <inkml:brushProperty name="color" value="#66CC00"/>
    </inkml:brush>
  </inkml:definitions>
  <inkml:trace contextRef="#ctx0" brushRef="#br0">5287 451 12236,'0'-2'133,"-1"1"1,1-1-1,-1 1 1,1-1 0,-1 1-1,0-1 1,1 1-1,-1 0 1,0-1 0,0 1-1,0 0 1,0 0-1,0 0 1,0 0 0,-1 0-1,1 0 1,0 0 0,0 0-1,-1 0 1,1 1-1,-1-1 1,-1 0 0,-40-16-284,28 12 136,-189-62-2544,61 33 3111,-202-21 0,-366-45 2410,371 49-2243,-363-13-104,-5 43-163,573 18-454,97 2-49,-195-4 307,-285 29 1,445-15-129,0 3 1,0 3-1,2 3 0,0 3 0,2 4 1,0 2-1,2 3 0,-74 46 0,77-35-151,-91 76-1,131-97 7,1 2 1,2 0-1,0 1 0,1 2 1,1 0-1,-24 44 1,37-57 2,2 0 1,-1 0 0,1 1-1,1 0 1,0 0 0,1 0 0,1 0-1,0 0 1,0 0 0,2 0 0,-1 0-1,2 0 1,-1 0 0,2 0-1,0 0 1,0 0 0,2-1 0,-1 1-1,1-1 1,1 0 0,8 13 0,4 3 10,1 0 0,0-1 1,3-1-1,0-1 0,1-1 1,1-1-1,35 25 1,-9-13 49,2-2 0,1-2 0,2-3 0,0-2 0,116 36 0,-24-22 72,184 26 0,429 2 19,7-65 12,-386-6 77,-216 4-125,368-11 86,-434 2-245,-1-4 1,0-5-1,131-39 0,-147 28 31,-2-3 0,-1-4 0,-2-3 0,97-63 0,-124 67 61,0-3 0,-3-1 0,-1-2 1,-2-3-1,-2-1 0,67-92 0,-94 114-17,-1 0-1,-2-1 1,0 0-1,-2-1 0,14-43 1,-22 59-8,1 0 0,-2-1 0,1 1 0,-1 0 0,0-1 0,-1 1 0,0 0 0,0-1 0,-1 1 0,0 0 0,-1-1 0,1 1 0,-2 0 0,1 0 0,-1 0 0,0 0 0,-1 1 0,0-1 0,0 1 0,0 0 0,-8-9 0,3 7-3,-1 1 0,0 0 0,0 0 0,-1 1-1,0 0 1,0 0 0,-1 2 0,0-1 0,0 2 0,0-1 0,-24-4 0,-7 1-136,-1 2 0,-53-1 0,-12 5-1060,-142 17-1,12 13-3539,28-1-4016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52.317"/>
    </inkml:context>
    <inkml:brush xml:id="br0">
      <inkml:brushProperty name="width" value="0.025" units="cm"/>
      <inkml:brushProperty name="height" value="0.025" units="cm"/>
      <inkml:brushProperty name="color" value="#66CC00"/>
    </inkml:brush>
  </inkml:definitions>
  <inkml:trace contextRef="#ctx0" brushRef="#br0">1 91 9097,'0'0'3678,"13"4"-2958,22 4 196,1-1 0,0-2 0,42 0 0,127-5 981,-97-1-1505,2229-89 2490,-1443 63-687,-661 49-1372,-2-1-830,-210-24-1977,-10-10-2128,-2-15-5588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2:54.740"/>
    </inkml:context>
    <inkml:brush xml:id="br0">
      <inkml:brushProperty name="width" value="0.025" units="cm"/>
      <inkml:brushProperty name="height" value="0.025" units="cm"/>
      <inkml:brushProperty name="color" value="#66CC00"/>
    </inkml:brush>
  </inkml:definitions>
  <inkml:trace contextRef="#ctx0" brushRef="#br0">0 5 9449,'0'0'7036,"13"-1"-6993,-3 0-37,-3 0-4,0 0-1,0 1 1,0 0 0,0 0 0,0 1 0,0-1 0,0 2 0,0-1 0,0 1-1,9 3 1,40 14-34,1-2-1,0-2 0,1-3 1,0-3-1,66 2 0,302-11 38,-304-4 69,841-11 1314,-453 10-1255,1973-4 70,-1634 10-5,172-24-123,-674 11-22,73 8 311,-265 4-728,-48-4-2626,-13-11-4756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4:04.361"/>
    </inkml:context>
    <inkml:brush xml:id="br0">
      <inkml:brushProperty name="width" value="0.025" units="cm"/>
      <inkml:brushProperty name="height" value="0.025" units="cm"/>
      <inkml:brushProperty name="color" value="#66CC00"/>
    </inkml:brush>
  </inkml:definitions>
  <inkml:trace contextRef="#ctx0" brushRef="#br0">1 331 12716,'0'0'1319,"9"0"-711,118-10-587,-1-5 0,151-39 0,-103 19-468,156-17 2318,561-18 0,771 4-1455,-974 38 991,798 69 0,-1211-18-1761,630 45-383,2-37 760,-356-45 689,257 5-228,-733 14-2000,33 1-6625,-63-6-3016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4:58.139"/>
    </inkml:context>
    <inkml:brush xml:id="br0">
      <inkml:brushProperty name="width" value="0.025" units="cm"/>
      <inkml:brushProperty name="height" value="0.025" units="cm"/>
      <inkml:brushProperty name="color" value="#66CC00"/>
    </inkml:brush>
  </inkml:definitions>
  <inkml:trace contextRef="#ctx0" brushRef="#br0">1 266 7719,'19'-5'450,"-1"2"0,1 0 1,0 1-1,0 1 0,1 1 0,34 3 0,-23-1-120,97 6 1002,83 2-593,117-8 735,669-23-786,-160-19 2222,-236 51-2302,-50 1-656,159-36 107,596-25 197,-1135 51-178,274-32-1,332-22 109,-332 31-110,-133-7 126,102-6 365,-323 31-455,1 5 0,137 19 0,-45 11-78,-42-6-41,163 9 1,267 29 962,-482-53-961,1-4 1,135-7 0,179-36 45,-375 32-32,137-6 17,259 16 1,105-5 11,-218-31-46,339-18-16,825 50-108,-589 5 168,-223 4-31,1 0 54,637-29-27,-779 9-33,207-8 7,694 14-17,-321 8-40,-139-7 70,-408 36-21,125 2-60,706-69 25,-1314 29 43,105-5 44,236 17 1,-362 0-9,57 15 1,38 7-3780,-80-25-2509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19.653"/>
    </inkml:context>
    <inkml:brush xml:id="br0">
      <inkml:brushProperty name="width" value="0.025" units="cm"/>
      <inkml:brushProperty name="height" value="0.025" units="cm"/>
      <inkml:brushProperty name="color" value="#66CC00"/>
    </inkml:brush>
  </inkml:definitions>
  <inkml:trace contextRef="#ctx0" brushRef="#br0">446 1962 5573,'374'-7'6298,"2"0"-5506,1083-11 302,-55-60 1287,-398-6-2119,-932 78-230,128-27 1,-166 24 68,-1-2-1,0-2 0,0 0 0,-1-3 1,45-27-1,-51 26-25,-2-1 1,0 0-1,-1-2 0,0-1 1,-2-1-1,-1-2 1,37-48-1,-55 65-73,0 1-1,-1-1 1,0 0-1,0 1 1,-1-2-1,0 1 1,0 0 0,0 0-1,-1-1 1,0 1-1,-1 0 1,0-1-1,0 1 1,0-1-1,-1 1 1,0-1 0,0 1-1,-1 0 1,0 0-1,0-1 1,-1 2-1,0-1 1,0 0-1,-1 0 1,-7-10 0,-9-10 30,-1 1 0,-1 1 1,-2 1-1,-37-31 0,46 42 38,-502-464 1783,468 430-1707,-3 1 0,-1 3-1,-2 2 1,-1 2 0,-3 3 0,-1 3 0,-1 2 0,-126-44 0,31 31-222,-2 7 0,-1 6 1,-205-12-1,-491 20-363,564 33-218,1 12 1,-308 66-1,458-60 646,2 5-1,1 7 1,-226 100 0,276-99 16,3 4 0,2 4 0,1 3 0,4 4-1,1 3 1,-99 102 0,150-136-37,1 1-1,1 2 0,2 0 0,1 2 0,1 0 1,-15 35-1,28-51 14,0 0 0,1 1-1,1 0 1,0 0 0,1 0 0,0 0 0,2 0 0,0 0-1,0 1 1,2-1 0,0 1 0,0-1 0,2 0 0,-1 0 0,2 0-1,9 25 1,-2-17-7,0 0 1,2 0-1,1-1 0,1 0 0,34 37 1,104 90-61,-63-73-618,106 69 0,13-18-3408,-15-27-3826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37.696"/>
    </inkml:context>
    <inkml:brush xml:id="br0">
      <inkml:brushProperty name="width" value="0.025" units="cm"/>
      <inkml:brushProperty name="height" value="0.025" units="cm"/>
      <inkml:brushProperty name="color" value="#66CC00"/>
    </inkml:brush>
  </inkml:definitions>
  <inkml:trace contextRef="#ctx0" brushRef="#br0">98 0 3107,'0'0'4965,"-11"4"-2809,9-3-1967,-45 15 1012,45-15-1063,-1 0 0,1-1-1,0 1 1,0 0 0,0 1-1,0-1 1,0 0 0,0 0-1,0 1 1,0 0 0,0-1-1,1 1 1,-1 0 0,1 0 0,-1-1-1,1 1 1,0 0 0,-1 1-1,1-1 1,-1 2 0,3-3-123,-1 0 0,0 0-1,1 0 1,-1 0 0,0 0 0,1 0 0,-1 0 0,1 0 0,0-1 0,-1 1 0,1 0 0,0 0 0,-1-1-1,1 1 1,0 0 0,0-1 0,0 1 0,0 0 0,-1-1 0,1 1 0,0-1 0,0 0 0,0 1 0,0-1-1,0 0 1,2 1 0,33 7 166,-27-6-28,54 9 411,0-2 0,71 0 0,132-10 268,-156-1-494,850-8 1060,-813 4-1298,-71 1-64,125 8-1,-198-2-279,1-1 0,-1 0 0,1 1-1,-1 0 1,0-1 0,1 1 0,-1 1-1,0-1 1,1 0 0,-1 1 0,0 0 0,0-1-1,0 1 1,0 1 0,3 2 0,0 12-4668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8.314"/>
    </inkml:context>
    <inkml:brush xml:id="br0">
      <inkml:brushProperty name="width" value="0.025" units="cm"/>
      <inkml:brushProperty name="height" value="0.025" units="cm"/>
    </inkml:brush>
  </inkml:definitions>
  <inkml:trace contextRef="#ctx0" brushRef="#br0">103 3 14446,'-3'0'599,"1"-1"0,-1 1 0,1-1-1,-1 1 1,1 0 0,0 0 0,-1 0 0,1 0 0,-1 1 0,1-1 0,-1 1 0,1-1 0,0 1 0,-4 1 0,2 0-235,0 0 0,0 0 0,0 1 0,0-1 0,1 1 0,-1 0 0,-5 5 0,7-5-262,-1-1-1,1 1 1,0 0 0,-1-1 0,1 1 0,1 0-1,-1 0 1,0 1 0,1-1 0,0 0 0,-1 0 0,1 1-1,0-1 1,1 1 0,-1-1 0,1 1 0,-1-1-1,1 1 1,0-1 0,1 1 0,0 6 0,0-9-89,0 0 1,1 0 0,-1 0-1,0 0 1,1-1 0,-1 1-1,0 0 1,1-1 0,-1 1-1,1-1 1,-1 1 0,1-1-1,-1 0 1,1 0 0,0 1-1,-1-1 1,1 0 0,-1-1-1,1 1 1,-1 0 0,1 0-1,1-1 1,38-7 147,-16-4-246,-21 10-89,1-1-1,0 1 1,0 0-1,1 0 1,-1 0-1,0 0 1,1 1-1,8-1 1,-13 3 149,0-1-1,1 1 1,-1-1-1,0 1 1,0 0 0,0-1-1,1 1 1,-1 0-1,0 0 1,0 0 0,0 0-1,0 0 1,0 0-1,-1 0 1,1 0 0,0 0-1,0 1 1,-1-1 0,1 0-1,-1 0 1,1 1-1,-1-1 1,1 0 0,-1 1-1,0 1 1,11 45-482,-10-36 462,6 22 598,-2 0 0,-1 1-1,-2-1 1,-3 50 0,0-72-377,-1 0 1,0 0-1,0 0 0,-1 0 0,-1 0 1,0 0-1,0-1 0,-1 0 0,-1 0 1,0 0-1,0-1 0,-1 0 0,-1 0 1,1 0-1,-2-1 0,-9 8 0,17-15-155,0-1-1,0 0 1,0 0-1,0 0 1,-1 0-1,1-1 1,0 1-1,-1 0 0,1 0 1,-1-1-1,1 1 1,0-1-1,-1 1 1,0-1-1,1 0 1,-1 1-1,1-1 1,-1 0-1,1 0 1,-3 0-1,3-1-36,0 1 0,0-1 0,0 0 1,0 1-1,0-1 0,0 0 0,0 0 0,0 0 0,0 0 0,0 0 0,1 0 0,-1 0 0,0 0 0,0 0 1,1 0-1,-1 0 0,1 0 0,-1 0 0,0-2 0,-1-8-336,-1-1 1,1 1-1,1 0 0,0-17 1,0 17-58,-1-35-2888,3-48-1,0 79 1670,0 0 0,2 0 0,0 0 0,1 0 0,0 1 0,1-1 0,8-16 0,15-16-7367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38.430"/>
    </inkml:context>
    <inkml:brush xml:id="br0">
      <inkml:brushProperty name="width" value="0.025" units="cm"/>
      <inkml:brushProperty name="height" value="0.025" units="cm"/>
      <inkml:brushProperty name="color" value="#66CC00"/>
    </inkml:brush>
  </inkml:definitions>
  <inkml:trace contextRef="#ctx0" brushRef="#br0">1 321 17136,'12'-2'-139,"420"-118"2070,-8 0-627,-301 100-1324,2 5-1,169 2 0,-243 12-162,129-13-3474,-94-2-1110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45:54.826"/>
    </inkml:context>
    <inkml:brush xml:id="br0">
      <inkml:brushProperty name="width" value="0.025" units="cm"/>
      <inkml:brushProperty name="height" value="0.025" units="cm"/>
      <inkml:brushProperty name="color" value="#66CC00"/>
    </inkml:brush>
  </inkml:definitions>
  <inkml:trace contextRef="#ctx0" brushRef="#br0">1 313 9705,'11'0'1452,"113"-1"2091,188-15-856,644-48 111,-520 42-2457,925-23 197,2 45-415,-1169 1-95,999 28 611,-353-4-574,1138-9 96,-1089-45 799,212-1-2102,-1099 30 1139,23-2-19,-25 2 26,1 0 0,0 0 0,-1 0 0,1 0 0,0 0 0,-1 0 0,1-1 0,-1 1-1,1 0 1,0-1 0,-1 1 0,1 0 0,-1-1 0,1 1 0,-1 0 0,1-1 0,-1 1 0,1-1-1,-1 1 1,1-1 0,-1 1 0,0-1 0,1 1 0,-1-1 0,0 0 0,1 1 0,-1-1-1,0 0 1,0 1 0,1-2 0,-4 1-11,0-1 0,-1 1 0,1 0 0,0 0 0,0 0 0,0 0 0,-1 1 0,1 0 0,0-1-1,-5 1 1,7 0 5,-1352-54 285,-332 77-811,215 12-1001,-869 36 2342,1582-31-752,-2024 76 519,2657-115-548,122-1-33,0 0 0,0 0 0,0 0 0,0 0 0,0 0 0,0-1 0,0 1 0,0-1 0,0 1 0,0-1 0,0 0 0,-3-1 0,4 1 0,1 1-1,0 0 1,-1-1 0,1 1 0,0-1 0,0 1 0,-1 0 0,1-1-1,0 1 1,0-1 0,0 1 0,0-1 0,0 1 0,0-1 0,0 1-1,0 0 1,0-1 0,0 1 0,0-1 0,0 1 0,0-1 0,0 1-1,0-1 1,0 1 0,0-1 0,0 1 0,1 0 0,-1-1-1,0 1 1,0-1 0,1 1 0,-1 0 0,1-1 0,2-3-6,1 0 0,0 0 1,0 1-1,0 0 0,0 0 1,0 0-1,1 0 0,7-3 1,56-23-9,1 4 0,136-32 0,152-7-47,-352 63 62,1088-110 3,8 69 15,1807 40 30,1 89 31,-2851-85-78,737 29-74,474 15-800,-427-34-7347,-571-12 859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46.074"/>
    </inkml:context>
    <inkml:brush xml:id="br0">
      <inkml:brushProperty name="width" value="0.025" units="cm"/>
      <inkml:brushProperty name="height" value="0.025" units="cm"/>
    </inkml:brush>
  </inkml:definitions>
  <inkml:trace contextRef="#ctx0" brushRef="#br0">73 1 10634,'0'0'4057,"-9"2"-2439,-4-1-1129,7 0-205,1-1 0,-1 1 0,1 1 0,0-1 0,-1 1 0,-6 3 0,12-5-226,0 0 1,-1 0-1,1 0 0,0 0 1,0 0-1,-1 0 1,1 0-1,0 0 0,0 0 1,0 0-1,-1 0 1,1 0-1,0 0 0,0 0 1,0 0-1,-1 1 1,1-1-1,0 0 0,0 0 1,0 0-1,-1 0 1,1 0-1,0 1 0,0-1 1,0 0-1,0 0 1,0 0-1,0 1 0,0-1 1,-1 0-1,1 0 1,0 0-1,0 1 0,0-1 1,0 0-1,0 0 1,0 1-1,0-1 0,0 0 1,0 0-1,0 0 1,0 1-1,0-1 0,0 0 1,0 0-1,1 1 1,12 5 1160,25 1-514,-34-7-463,116 11 375,200-6-1,-149-6-584,-71 3 22,117-3 74,-189-2 816,-25 1 372,-18 1-976,-9 5-726,-3-1-6457,19-3-187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06.816"/>
    </inkml:context>
    <inkml:brush xml:id="br0">
      <inkml:brushProperty name="width" value="0.025" units="cm"/>
      <inkml:brushProperty name="height" value="0.025" units="cm"/>
    </inkml:brush>
  </inkml:definitions>
  <inkml:trace contextRef="#ctx0" brushRef="#br0">85 65 5381,'-5'-21'9331,"-7"12"-3837,11 9-5414,0 0-1,-1 1 1,1-1-1,0 0 1,0 1-1,-1-1 1,1 0-1,0 1 1,0 0-1,0-1 1,0 1-1,0 0 1,0-1-1,0 1 1,0 0-1,0 0 1,0 0-1,0 0 1,1 0-1,-1 0 1,0 0-1,0 0 1,1 0-1,-1 0 1,1 0-1,-1 1 1,1-1-1,-1 2 1,-8 29 16,2 0-1,1 0 1,1 0-1,-1 56 1,3-31-51,1-37-29,1-8-11,0 1 0,0 0 0,3 20 1,-2-29 4,1-1 0,0 1 0,0 0 0,0-1 0,1 1 0,-1-1 0,1 1 0,0-1 0,-1 0 1,2 1-1,-1-1 0,0 0 0,1-1 0,-1 1 0,1 0 0,4 3 0,16 15 37,-18-16-37,0 0 1,1 0 0,-1-1 0,1 1 0,0-1 0,10 5 0,-15-9 1,1 1 0,-1-1-1,0 0 1,1 1 0,0-1 0,-1 0 0,1 0 0,-1 0 0,1 0 0,-1 0-1,1-1 1,-1 1 0,1 0 0,-1-1 0,1 1 0,-1-1 0,0 1-1,1-1 1,-1 0 0,0 0 0,1 1 0,-1-1 0,0 0 0,0 0 0,0 0-1,0 0 1,0-1 0,0 1 0,0 0 0,0 0 0,0-1 0,0 1 0,-1 0-1,1-1 1,0-2 0,22-39 326,33-87-1,-48 105-235,-1 1 0,-2-1 0,0 1 0,-2-2 0,1-38 0,-3 31 252,1 24-140,-1 1 0,-1-1 0,1 1-1,-1-1 1,-1 1 0,0 0 0,0-1 0,-1 1 0,0 0-1,-4-12 1,4 18-194,1 0-1,-1 1 0,0-1 0,1 1 1,-1 0-1,0 0 0,0 0 0,0 0 1,0 0-1,0 0 0,0 0 1,0 1-1,0-1 0,0 1 0,-1-1 1,1 1-1,0 0 0,0 0 0,0 0 1,-1 0-1,1 0 0,0 0 1,0 1-1,0-1 0,-4 2 0,-2 0-157,0 0-1,-1 1 0,1 0 1,0 1-1,-9 5 0,-8 8-1495,0 0-3474,13-11-1223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0:02.324"/>
    </inkml:context>
    <inkml:brush xml:id="br0">
      <inkml:brushProperty name="width" value="0.025" units="cm"/>
      <inkml:brushProperty name="height" value="0.025" units="cm"/>
    </inkml:brush>
  </inkml:definitions>
  <inkml:trace contextRef="#ctx0" brushRef="#br0">32 1 8808,'0'0'4346,"-6"9"-4320,-17 29 87,22-36-94,1 0 1,-1 1 0,1-1-1,-1 0 1,1 0 0,0 1-1,0-1 1,0 0 0,0 0-1,0 1 1,1-1 0,-1 0-1,1 0 1,-1 0 0,1 1-1,0-1 1,0 0 0,0 0-1,0 0 1,0 0 0,1 0-1,-1-1 1,3 4 0,33 30 111,-31-30-32,6 4 1698,-12-9-1776,1 0 1,-1 0 0,0 0-1,1 0 1,-1-1-1,0 1 1,0 0 0,1 0-1,-1 0 1,0 0-1,1-1 1,-1 1-1,0 0 1,0 0 0,1-1-1,-1 1 1,0 0-1,0 0 1,0-1-1,1 1 1,-1 0 0,0-1-1,0 1 1,0 0-1,0-1 1,0 1 0,0 0-1,0-1 1,1 1-1,-1 0 1,0-1-1,0 1 1,0 0 0,0-1-1,-1 1 1,1 0-1,0-1 1,0 1 0,0 0-1,0-1 1,0 1-1,0-1 1,-9-14 299,5 12 441,8 14 157,-5-10-877,0-1 0,1 0 0,-1 1 0,0-1-1,1 0 1,-1 0 0,0 1 0,0-1 0,1 0 0,-1 0 0,0 0 0,0 0 0,1 0 0,-1 0 0,0 0 0,0 0 0,1 0 0,-1 0 0,0 0 0,0-1 0,1 1 0,-1 0 0,0 0 0,1-1 0,-2 0 0,-23-6-215,26 4 277,-1 0 0,1 0-1,-1 0 1,0 0 0,0 0 0,0 0 0,0 0 0,-1 0-1,1 0 1,-1 1 0,0-1 0,0 0 0,0 0 0,0 0-1,0 0 1,-1 1 0,1-1 0,-1 1 0,-2-4 0,4 6 814,18 0-358,40 1-493,-31 1-252,-1-1 1,0-2-1,44-6 0,-68 6 24,0 1 0,0 0 0,-1-1 0,1 1 0,0-1 0,-1 0 0,1 0 0,-1 1 0,1-1 0,-1 0 0,1 0 1,-1-1-1,0 1 0,0 0 0,2-2 0,-3 3-83,1-1 1,-1 0 0,0 0-1,0 1 1,1-1 0,-1 0-1,0 0 1,0 1 0,0-1-1,0 0 1,0 0-1,0 1 1,0-1 0,0 0-1,0 0 1,-1 1 0,1-1-1,0 0 1,0 0 0,-1 1-1,1-1 1,0 0 0,-1 1-1,0-2 1,-22-23-12628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25.118"/>
    </inkml:context>
    <inkml:brush xml:id="br0">
      <inkml:brushProperty name="width" value="0.025" units="cm"/>
      <inkml:brushProperty name="height" value="0.025" units="cm"/>
    </inkml:brush>
  </inkml:definitions>
  <inkml:trace contextRef="#ctx0" brushRef="#br0">0 87 7399,'0'0'7415,"17"-4"-6860,34-5-273,2 2 0,-1 3 0,69 2 1,180 21 95,-62-2-310,794-21-3565,-1013 1 3898,-36-2 374,-38-2-88,-606-28 388,-2 30-79,615 5-979,362 3 203,678-21-1385,-948 13 1063,-31 1 91,-28 1 33,-661-7 2406,534 11-2096,43-2-148,0 4 0,0 5 1,-113 24-1,163-17-414,35-9-1478,22-5-2472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53.967"/>
    </inkml:context>
    <inkml:brush xml:id="br0">
      <inkml:brushProperty name="width" value="0.025" units="cm"/>
      <inkml:brushProperty name="height" value="0.025" units="cm"/>
    </inkml:brush>
  </inkml:definitions>
  <inkml:trace contextRef="#ctx0" brushRef="#br0">12 10 7143,'0'0'13917,"-12"-4"-13314,71 13 865,22-3-745,-1-4-1,84-8 1,186-7 355,-241 10-133,-109 10-10762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55.231"/>
    </inkml:context>
    <inkml:brush xml:id="br0">
      <inkml:brushProperty name="width" value="0.025" units="cm"/>
      <inkml:brushProperty name="height" value="0.025" units="cm"/>
    </inkml:brush>
  </inkml:definitions>
  <inkml:trace contextRef="#ctx0" brushRef="#br0">0 57 6887,'0'0'8546,"2"-4"-7628,-2 4-842,0-1-1,1 0 0,-1 0 1,1 0-1,-1 1 0,1-1 0,-1 0 1,1 1-1,0-1 0,-1 0 1,1 1-1,0-1 0,-1 1 0,1-1 1,0 1-1,0-1 0,0 1 1,-1 0-1,1-1 0,0 1 0,0 0 1,0 0-1,0 0 0,0 0 0,0-1 1,-1 1-1,2 1 0,32 3 1439,1 2-753,28-8 246,104-17-1,-99 10-779,84-2 0,214 12 803,-384-5-7933,0-3-1745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58.535"/>
    </inkml:context>
    <inkml:brush xml:id="br0">
      <inkml:brushProperty name="width" value="0.025" units="cm"/>
      <inkml:brushProperty name="height" value="0.025" units="cm"/>
    </inkml:brush>
  </inkml:definitions>
  <inkml:trace contextRef="#ctx0" brushRef="#br0">0 87 12268,'0'0'4692,"9"-9"-4468,-4 4-208,-1 0-2,1 1-1,0-1 1,0 1 0,0 0 0,0 1-1,0-1 1,1 1 0,-1 0 0,1 0-1,0 1 1,0-1 0,0 1 0,8-1-1,37-3 523,-1 2 0,0 2 0,80 7 0,147 33-290,73 5-1968,-266-41 925,-1-4-1,0-3 1,0-3 0,-1-5 0,117-32 0,-108 18-2807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41.940"/>
    </inkml:context>
    <inkml:brush xml:id="br0">
      <inkml:brushProperty name="width" value="0.025" units="cm"/>
      <inkml:brushProperty name="height" value="0.025" units="cm"/>
    </inkml:brush>
  </inkml:definitions>
  <inkml:trace contextRef="#ctx0" brushRef="#br0">171 6 3683,'0'0'1890,"-53"-2"-2146,43 2-961,-1 0 512,2-1 321,-1-1 704,-4 2 513,2 0 96,-4 0-481,-2 0-416,0 0-2754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8.892"/>
    </inkml:context>
    <inkml:brush xml:id="br0">
      <inkml:brushProperty name="width" value="0.025" units="cm"/>
      <inkml:brushProperty name="height" value="0.025" units="cm"/>
    </inkml:brush>
  </inkml:definitions>
  <inkml:trace contextRef="#ctx0" brushRef="#br0">82 97 11371,'0'0'16784,"-8"-1"-16432,6 0-349,-1 1-1,0 0 1,1 0-1,-1 0 1,0 0 0,1 0-1,-1 0 1,0 1-1,1-1 1,-1 1 0,1-1-1,-1 1 1,1 0 0,-1 0-1,1 1 1,-1-1-1,1 0 1,0 1 0,0-1-1,0 1 1,0 0-1,0 0 1,0 0 0,0 0-1,1 0 1,-1 0-1,0 0 1,1 1 0,0-1-1,0 0 1,0 1-1,0-1 1,0 1 0,0-1-1,0 1 1,1 0 0,0-1-1,-1 1 1,1 0-1,0-1 1,0 1 0,0 0-1,1-1 1,0 4-1,-1-4-2,1-1 0,-1 0 0,1 0 0,0 1 0,-1-1 0,1 0 0,0 0 0,0 0 0,0 0 0,0 0 0,0 0 0,0 0 0,0 0 0,0-1 0,0 1 0,0 0 0,0-1 0,1 1 0,-1-1 0,0 1 0,0-1 0,1 1 0,-1-1 0,0 0 0,1 0 0,-1 1 0,0-1 0,1 0 0,-1 0 0,3-1 0,46-4 139,-31-2-126,0-1-1,-1-1 1,0 0 0,0-2-1,-1 0 1,30-26-1,12-6-4,-59 43-10,0 0 1,0 0-1,0-1 0,1 1 0,-1 0 0,0 0 0,0 0 0,1 0 0,-1 0 0,0-1 0,0 1 1,1 0-1,-1 0 0,0 0 0,1 0 0,-1 0 0,0 0 0,0 0 0,1 0 0,-1 0 0,0 0 1,1 0-1,-1 0 0,0 0 0,0 1 0,1-1 0,-1 0 0,0 0 0,0 0 0,1 0 0,-1 0 1,0 0-1,0 1 0,0-1 0,1 0 0,-1 0 0,0 0 0,0 1 0,0-1 0,1 0 0,-1 0 1,0 1-1,0-1 0,0 1 0,6 18-193,-6-17 179,0 0 1,0 0-1,1 0 0,-1 0 1,1 1-1,-1-1 0,1 0 1,0 0-1,0-1 0,-1 1 1,1 0-1,1 0 0,-1 0 1,0 0-1,0-1 0,1 1 1,-1-1-1,1 1 0,-1-1 1,1 1-1,0-1 0,2 2 1,3-3-20,-1 0-1,0 0 1,1 0 0,-1-1 0,1 1 0,-1-2 0,0 1 0,0-1 0,0 0 0,0 0-1,0 0 1,0-1 0,0 0 0,-1-1 0,11-6 0,-4 1-706,-1 0 0,0-1 0,0 0 0,-1 0-1,0-1 1,8-14 0,-26 39 779,0-1 0,1 1 0,1 1 0,0-1 0,1 1-1,0 0 1,1 1 0,1-1 0,-2 25 0,3 10 1012,7 83 1,0-19-1273,-6-110 367,1 0-1,-1 0 0,0 0 0,0 0 0,-1 0 0,1-1 0,-1 1 0,0 0 1,0-1-1,0 0 0,0 1 0,-1-1 0,1 0 0,-1 0 0,0 0 0,0-1 1,0 1-1,0 0 0,-4 2 0,4-3-9,0 0 0,0-1 0,0 1 0,0 0 0,0-1 0,0 0 0,0 0 0,-1 0 0,1 0 0,0 0 0,-1 0 0,1-1 0,-1 0 0,1 0 0,-1 0 0,1 0 0,-1 0 0,1-1 0,0 1 0,-1-1 0,1 0 0,0 0 0,-5-2 1,6 1-125,0-1 0,-1 1 1,1-1-1,0 1 1,1-1-1,-1 0 1,0 0-1,1 0 1,0 0-1,-1 0 1,1 0-1,0 0 1,1 0-1,-1 0 1,0-1-1,1 1 1,0 0-1,0 0 1,0-5-1,4-66-1281,-2 59 640,1 0 1,1 0-1,0 1 0,1-1 1,1 1-1,0 0 1,1 0-1,0 1 1,12-15-1,-1 3-1882,1 2-1,1 0 0,39-33 0,-16 19-3743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8:42.610"/>
    </inkml:context>
    <inkml:brush xml:id="br0">
      <inkml:brushProperty name="width" value="0.025" units="cm"/>
      <inkml:brushProperty name="height" value="0.025" units="cm"/>
    </inkml:brush>
  </inkml:definitions>
  <inkml:trace contextRef="#ctx0" brushRef="#br0">72 1 9385,'0'0'3582,"-8"0"-1148,-26 0-684,5 0 3627,34 8-1533,7 1-3305,4-4-193,1-2 1,-1 0-1,0-1 1,1-1 0,0 0-1,-1-1 1,1-1-1,30-6 1,23 1-114,56 6-182,196 26 0,-87-9-56,-188-15 10,17-1-198,-39-2 78,-22 1-4,-8 0-63,-48 0-743,35 0-2588,1 0-3815,5 0-3679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8.583"/>
    </inkml:context>
    <inkml:brush xml:id="br0">
      <inkml:brushProperty name="width" value="0.025" units="cm"/>
      <inkml:brushProperty name="height" value="0.025" units="cm"/>
    </inkml:brush>
  </inkml:definitions>
  <inkml:trace contextRef="#ctx0" brushRef="#br0">0 1 6086,'0'0'12193,"10"-1"-11537,591 3 1354,-392 5-1938,-191-7-80,-10-1-9,-1 1 0,1 0 1,0 0-1,-1 1 0,1 0 0,-1 0 0,1 1 1,-1 0-1,13 6 0,-19-8 14,-1 0 1,0 0-1,0 0 0,1 0 0,-1 0 0,0 1 1,0-1-1,0 0 0,0 0 0,1 0 1,-1 1-1,0-1 0,0 0 0,0 0 1,0 1-1,0-1 0,1 0 0,-1 0 1,0 1-1,0-1 0,0 0 0,0 0 1,0 1-1,0-1 0,0 0 0,0 1 0,0-1 1,0 0-1,0 0 0,0 1 0,0-1 1,0 0-1,0 0 0,-1 1 0,1-1 1,0 0-1,0 0 0,0 1 0,0-1 1,0 0-1,-1 0 0,1 0 0,0 1 1,0-1-1,0 0 0,-1 0 0,1 0 0,0 0 1,0 1-1,0-1 0,-1 0 0,1 0 1,0 0-1,-1 0 0,1 0 0,0 0 1,0 0-1,-1 0 0,1 0 0,0 0 1,0 0-1,-1 0 0,1 0 0,-1 0 1,-23 6 255,21-5-274,-69 9 352,1-2 0,-1-4 0,-98-7 0,72 1 48,78 2-333,10 1-29,0-1 0,1 0 0,-1-1 0,1 0 1,0-1-1,-14-3 0,49-5-113,43 0-311,0 2 0,1 4 0,0 3 1,74 8-1,-103-2 197,0 2 1,-1 2-1,64 22 1,-104-31 211,1-1 0,-1 1 0,0 0 0,1 0 0,-1 0 0,0 0 0,1 0 0,-1 0 0,0 0 0,1 0 0,-1 0 0,0 0 0,1 1 0,-1-1 0,0 0 0,1 0 0,-1 0 0,0 0 0,1 0 0,-1 1 0,0-1 0,0 0 0,1 0 0,-1 0 0,0 1 0,0-1 1,1 0-1,-1 0 0,0 1 0,0-1 0,0 0 0,0 1 0,1-1 0,-1 0 0,0 0 0,0 1 0,0-1 0,0 0 0,0 1 0,0-1 0,0 0 0,0 1 0,0-1 0,0 0 0,0 1 0,0 0 0,-21 4 223,-46-2 251,56-2-418,-41 1-114,-40 1-133,30-4-3581,31-2-3351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9.161"/>
    </inkml:context>
    <inkml:brush xml:id="br0">
      <inkml:brushProperty name="width" value="0.025" units="cm"/>
      <inkml:brushProperty name="height" value="0.025" units="cm"/>
    </inkml:brush>
  </inkml:definitions>
  <inkml:trace contextRef="#ctx0" brushRef="#br0">12 126 9577,'0'0'10266,"-3"-9"-8958,3 9-1308,-2-2 56,1 1 0,0-1 0,0 0-1,1 0 1,-1 0 0,0 0-1,1 0 1,-1 0 0,1-1 0,-1 1-1,1 0 1,0 0 0,0 0 0,0 0-1,1-3 1,0 4-38,1-1 0,-1 0 0,1 1-1,0-1 1,0 1 0,0 0 0,0 0 0,0 0 0,0 0-1,0 0 1,0 0 0,1 0 0,-1 0 0,0 1 0,1-1 0,-1 1-1,0 0 1,1 0 0,3 0 0,330-21-250,-220 19-795,187-29 1,-281 25 1436,-22 6-391,0 0 0,0 0 0,0 0 1,0 0-1,0 0 0,0 0 1,0 0-1,0 0 0,-1 0 1,1 1-1,0-1 0,0 0 0,0 0 1,0 0-1,0 0 0,0 0 1,0 0-1,-1 0 0,1 0 1,0-1-1,0 1 0,0 0 1,0 0-1,0 0 0,0 0 0,0 0 1,0 0-1,-1 0 0,1 0 1,0 0-1,0 0 0,0 0 1,0 0-1,0 0 0,0 0 0,0 0 1,0-1-1,0 1 0,0 0 1,0 0-1,0 0 0,0 0 1,0 0-1,0 0 0,-1 0 1,1 0-1,0-1 0,0 1 0,0 0 1,0 0-1,0 0 0,0 0 1,0 0-1,0 0 0,0 0 1,1 0-1,-1-1 0,0 1 0,0 0 1,0 0-1,0 0 0,0 0 1,0 0-1,0 0 0,0 0 1,-44 0 725,-115 28-483,6-1-1594,127-25-1846,-53-1 0,14-8-8769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59.332"/>
    </inkml:context>
    <inkml:brush xml:id="br0">
      <inkml:brushProperty name="width" value="0.025" units="cm"/>
      <inkml:brushProperty name="height" value="0.025" units="cm"/>
    </inkml:brush>
  </inkml:definitions>
  <inkml:trace contextRef="#ctx0" brushRef="#br0">0 107 8104,'0'0'1697,"10"2"-1921,26 1 1282,1-2 1,60-5-1,2 0-181,470 13-343,-21 1 183,-4-34 279,-176-32 3284,-194 26-4043,-171 30-383,-2 0-15,0 0 0,0 0 0,0 0 0,0 0 0,0-1 0,0 1 0,0 0 0,0-1 0,1 1 0,-2 0 0,1-1 0,0 1 1,0-1-1,0 0 0,0 1 0,0-1 0,1-1 0,-1-3-4729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5.841"/>
    </inkml:context>
    <inkml:brush xml:id="br0">
      <inkml:brushProperty name="width" value="0.025" units="cm"/>
      <inkml:brushProperty name="height" value="0.025" units="cm"/>
    </inkml:brush>
  </inkml:definitions>
  <inkml:trace contextRef="#ctx0" brushRef="#br0">1 64 9705,'0'0'12097,"16"1"-11093,335 10 1458,17-17-3291,-277-2 674,99-22-1,13-1 713,-335 67-56,38-20 239,-149 7-1,-97-18 304,254-5-1418,84 0 330,0 0 1,1 0 0,-1 0 0,0 0-1,1 0 1,-1 0 0,1 1 0,-1-1 0,1 1-1,-1-1 1,0 1 0,1 0 0,0 0-1,-3 1 1,3-1 11,1-1 0,-1 1 1,1-1-1,-1 1 0,1-1 0,0 1 0,-1 0 0,1-1 0,0 1 0,0 0 1,-1-1-1,1 1 0,0 0 0,0-1 0,0 1 0,0 0 0,0 0 0,0-1 1,0 1-1,0 0 0,0-1 0,0 1 0,0 1 0,1 0-28,0-1-1,0 1 0,0 0 1,0 0-1,0 0 0,0-1 1,0 1-1,0-1 1,1 1-1,-1-1 0,1 1 1,-1-1-1,1 0 1,0 0-1,-1 0 0,1 0 1,0 0-1,0 0 0,0 0 1,0 0-1,3 0 1,1 0-491,1 0 1,-1 0 0,0 0 0,1-1 0,-1 0 0,1 0 0,-1-1 0,10-2 0,26-14-6907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19.397"/>
    </inkml:context>
    <inkml:brush xml:id="br0">
      <inkml:brushProperty name="width" value="0.025" units="cm"/>
      <inkml:brushProperty name="height" value="0.025" units="cm"/>
    </inkml:brush>
  </inkml:definitions>
  <inkml:trace contextRef="#ctx0" brushRef="#br0">189 49 7687,'10'-35'19070,"-11"35"-18950,-10 20 362,-23 63 1228,31-76-1583,1 0 1,0 1-1,1-1 1,0 0-1,0 1 1,1-1-1,0 1 1,0-1-1,1 1 1,1 7-1,-1-12-115,0-1 0,0 1-1,1-1 1,-1 0 0,1 0-1,-1 0 1,1 0 0,0 0-1,0 0 1,0 0 0,0 0-1,0 0 1,0-1 0,1 0-1,-1 1 1,0-1-1,1 0 1,-1 0 0,1 0-1,-1 0 1,1 0 0,0-1-1,-1 1 1,4-1 0,11 3 29,0-2 0,27 0 1,-32-1 2,1-1-27,0 0 0,0 0 0,0-2 0,0 1 0,0-2 0,-1 0 1,1 0-1,-1-1 0,0 0 0,0-1 0,-1-1 0,14-9 0,-18 11-18,-1-1 0,1 1 0,-1-1-1,0 0 1,0-1 0,0 1 0,-1-1-1,0 0 1,-1-1 0,0 1-1,0-1 1,0 0 0,-1 0 0,0 0-1,0 0 1,-1 0 0,-1-1 0,1 1-1,0-15 1,-2 21-6,0 1 0,0 0 0,0 0-1,0 0 1,0-1 0,-1 1 0,1 0 0,0 0-1,-1 0 1,1 0 0,-1-1 0,1 1 0,-1 0-1,1 0 1,-1 0 0,0 0 0,0 0 0,1 0 0,-1 0-1,0 1 1,0-1 0,0 0 0,0 0 0,-2 0-1,0 0-3,1 0 0,-1 0 0,0 0 0,1 1 0,-1-1-1,0 1 1,1 0 0,-1-1 0,0 1 0,-5 1 0,1 0 37,0 0 1,0 1-1,0 0 1,0 0-1,1 0 1,-1 1-1,0 0 1,-6 5-1,3-1 61,1 1-1,0 0 1,0 1-1,1 0 1,0 0-1,0 1 1,1 0-1,0 0 1,1 1 0,-9 21-1,3 1-62,2 1 0,-9 51 0,12-55 20,2-9-4,0-1 0,-2-1 0,0 1 1,-1-1-1,-1-1 0,-1 1 0,-22 31 0,26-42-24,0-1 0,0 1-1,-1-1 1,1-1 0,-1 1-1,-1-1 1,1 0 0,-1-1-1,0 0 1,-1 0 0,1-1 0,-1 0-1,0 0 1,0-1 0,0 0-1,0-1 1,0 0 0,-1 0-1,-12 0 1,21-2-16,-1 0 0,1 0 0,0 0 0,-1 0 0,1 0 0,0 0 0,-1 0 0,1 0 0,0-1 0,0 1 0,-1-1 0,1 1 0,0-1 0,0 1 0,0-1 0,0 0 0,-1 1 0,1-1 0,0 0 0,0 0 0,1 0 0,-1 0 0,0 0 0,0 0 0,-1-2 0,1 1 0,1 0 0,-1 0 0,1 0 0,0 0 0,0-1 0,0 1 0,0 0 0,0 0 0,0 0 0,0 0 0,1 0 0,-1-1 0,1 1 0,1-2 0,0-3 0,1 0 0,0 0 0,1 1 0,0 0 0,0-1 0,0 1 0,1 1 0,7-9 0,-6 9-1,0 0-1,1 0 1,0 1 0,-1 0 0,1 0-1,0 1 1,1-1 0,-1 2 0,1-1-1,-1 1 1,1 0 0,0 1 0,0 0-1,0 0 1,-1 0 0,11 2 0,-18-1-8,1 0 0,0 0 0,0 1 0,0-1 0,-1 1 0,1-1 1,0 1-1,-1-1 0,1 1 0,0-1 0,-1 1 0,1-1 0,-1 1 1,1 0-1,-1-1 0,1 1 0,-1 0 0,1 0 0,-1-1 0,0 1 1,1 0-1,-1 0 0,0 0 0,0-1 0,0 1 0,1 0 0,-1 1 1,0 33-43,0-32 51,0 0 0,0 1 0,0-1 0,0 1 0,0-1 0,0 1 0,1-1 0,0 0 0,1 4 0,0-5 3,0 0 0,0-1 0,0 1 0,1-1 0,-1 0 1,0 0-1,1 0 0,-1 0 0,1 0 0,0 0 0,-1-1 0,1 1 0,-1-1 1,1 0-1,0 1 0,-1-1 0,1-1 0,5 1 0,49-8 98,-55 8-199,81-21-843,-57 10-2798,-4-4-4439,-7 1-5868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22.464"/>
    </inkml:context>
    <inkml:brush xml:id="br0">
      <inkml:brushProperty name="width" value="0.025" units="cm"/>
      <inkml:brushProperty name="height" value="0.025" units="cm"/>
    </inkml:brush>
  </inkml:definitions>
  <inkml:trace contextRef="#ctx0" brushRef="#br0">106 121 7207,'0'0'5365,"9"-8"-4607,-3 3-604,40-36 2181,-19 4 3931,-26 37-6111,-1 0 1,0-1 0,0 1-1,0-1 1,0 1-1,1 0 1,-1-1-1,0 1 1,0-1-1,0 1 1,0-1-1,0 1 1,0 0 0,0-1-1,0 1 1,0-1-1,0 1 1,0-1-1,0 1 1,-1 0-1,1-1 1,0 1 0,0-1-1,0 1 1,0 0-1,-1-1 1,1 1-1,0-1 1,-1 1-1,1 0 1,0-1-1,0 1 1,-1 0 0,1 0-1,0-1 1,-1 1-1,0 0 1,-22-5 1676,-27 8-1028,43-2-748,1 1 1,0 0 0,0 0-1,1 0 1,-1 1-1,0 0 1,1 0 0,0 0-1,-1 1 1,1 0 0,1 0-1,-1 0 1,1 0-1,-1 1 1,1 0 0,0 0-1,1 0 1,-1 0 0,1 1-1,0-1 1,1 1-1,-1 0 1,1 0 0,0 0-1,0 0 1,1 0 0,-1 10-1,2-15-50,0 0 0,0 1-1,0-1 1,0 0 0,0 1 0,0-1-1,0 0 1,1 0 0,-1 0 0,0 1-1,1-1 1,0 0 0,-1 0-1,1 0 1,-1 0 0,1 0 0,0 0-1,0 0 1,0 0 0,-1 0 0,1 0-1,0 0 1,0 0 0,0 0 0,0-1-1,2 2 1,1-1 10,0 1 0,0-1 0,0 0 0,0 0 0,0 0 1,0-1-1,0 1 0,7-1 0,4-1 40,1 0 0,0-2-1,24-5 1,-17 2-53,-1-1 0,0-1 0,0-1 0,-1-1 0,0-1 0,-1 0 0,0-2 0,35-29 0,-53 41-3,-1 0 0,0 0 0,0 0 0,0 0 0,1-1 0,-1 1 0,0 0 0,-1-1 0,1 1 0,0 0 0,0-1 0,-1 0 0,1 1 0,0-1 0,-1 1 0,0-1 0,1 0 0,-1 1 0,0-1 0,0-2 0,0 3 0,-1 0 0,1 0 0,-1 0 0,0 1 0,1-1 0,-1 0 0,0 0 0,0 0 0,0 0 0,0 1 0,1-1 0,-1 0 0,0 1 0,0-1 0,0 1 0,0-1 0,0 1 0,-1 0 0,1-1 0,0 1 0,-2-1 0,-10-1 0,0 1 0,0 0 0,-25 2 0,29 0 0,-11 0-5,1 2-1,0 0 1,-1 1 0,2 1-1,-1 1 1,1 1 0,-28 13-1,85-42-13729,2-5-4101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22.216"/>
    </inkml:context>
    <inkml:brush xml:id="br0">
      <inkml:brushProperty name="width" value="0.025" units="cm"/>
      <inkml:brushProperty name="height" value="0.025" units="cm"/>
    </inkml:brush>
  </inkml:definitions>
  <inkml:trace contextRef="#ctx0" brushRef="#br0">17 199 7175,'0'0'13997,"10"0"-12929,308-7 1977,444-62-3058,-635 50 55,-74 10-316,-41 7-105,-14 1-227,-261 26 847,36-2-44,-549-4 1586,1079-38-2089,-93 3-29,507-8-1859,-1091 29 3603,-512 48 2664,1496-74-7170,-18 1-858,-558 19 3672,-17 1 142,0-1 0,-1 0 0,1-1 1,-1-1-1,0-1 0,0 0 1,17-7-1,-32 11 161,0 0 1,-1 0-1,1 0 1,-1 0-1,1 0 1,0-1-1,-1 1 1,1 0-1,-1 0 1,1-1-1,0 1 0,-1 0 1,1-1-1,-1 1 1,1 0-1,-1-1 1,0 1-1,1-1 1,-1 1-1,1-1 1,-1 1-1,0-1 0,1 1 1,-1-1-1,0 1 1,1-1-1,-1 1 1,0-1-1,0 0 1,0 1-1,0-1 1,1 1-1,-1-1 0,0 0 1,0 1-1,0-1 1,0 0-1,0 1 1,-1-1-1,1 1 1,0-1-1,0 0 0,0 1 1,0-1-1,-1 1 1,1-1-1,0 1 1,-1-1-1,1 1 1,0-1-1,-1 1 1,1-1-1,-1 1 0,1-1 1,-1 1-1,1-1 1,0 1-1,-1 0 1,-1-1-1,-34-16 1497,-17 4-484,0 1 0,-1 4 0,-71-4 0,-165 15-142,231 3-1017,-76 17-1,55-6-3483,25-4-2621,28-9-7292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44.961"/>
    </inkml:context>
    <inkml:brush xml:id="br0">
      <inkml:brushProperty name="width" value="0.025" units="cm"/>
      <inkml:brushProperty name="height" value="0.025" units="cm"/>
    </inkml:brush>
  </inkml:definitions>
  <inkml:trace contextRef="#ctx0" brushRef="#br0">6338 260 9353,'0'0'619,"-8"-6"-16,-13-4 139,0 0-1,0 1 1,0 1 0,-36-9-1,-107-16-905,87 19 464,-127-17 592,-269-5 0,36 5-429,-475-23 1000,768 54-1461,-762 1 130,149 58 1364,6 56-1252,623-92-280,-148 48 0,199-45 94,1 3 0,2 3 0,-77 46 0,69-30-22,3 3 0,2 3 0,-127 118 0,190-156-18,0 0 0,1 1 0,0 0 0,1 1 0,2 1 0,-1 0 0,2 0 0,1 1 0,0 0 0,2 0 0,0 1 0,1 0 0,1 0 0,1 0 0,1 1 0,1-1-1,1 0 1,1 1 0,0-1 0,2 0 0,8 33 0,-3-22 10,1-1 1,2-1-1,1 1 0,1-2 0,2 0 1,0-1-1,2 0 0,2-1 0,0-1 0,1-1 1,2-1-1,1 0 0,41 32 0,-14-21-4,0-3 0,3-3 0,0-1 0,2-3 0,0-2 1,67 17-1,359 69 192,-406-95-206,-61-11-9,524 92-206,-361-72 99,192 0 0,574-57 109,0-52-26,-355 29-26,467-70-122,-746 71 497,414-130-1,-655 165-339,0-3 1,-2-3-1,-1-3 0,64-41 1,-109 59 5,0-2-1,-1 0 1,-1-1 0,0-1 0,-1-1-1,-1 0 1,0-1 0,-2-1 0,0 0-1,-1-1 1,-1 0 0,-1-1 0,-1-1 0,0 1-1,-2-2 1,6-23 0,-8 21 62,-2-1-1,-1 1 1,-1-1 0,-1 0-1,-1 1 1,-1-1 0,-2 0 0,0 1-1,-2-1 1,-1 1 0,-1 1 0,-15-39-1,8 33 146,-1 1 0,-1 1-1,-2 0 1,-1 2 0,-1 0-1,-1 1 1,-1 1 0,-1 1-1,-42-32 1,22 23 159,-1 2 0,-2 2 0,0 2 1,-79-30-1,49 28-93,0 4 1,-115-20-1,-7 16-1759,-314-3 1,280 25-1972,-3-2-1996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00.269"/>
    </inkml:context>
    <inkml:brush xml:id="br0">
      <inkml:brushProperty name="width" value="0.025" units="cm"/>
      <inkml:brushProperty name="height" value="0.025" units="cm"/>
    </inkml:brush>
  </inkml:definitions>
  <inkml:trace contextRef="#ctx0" brushRef="#br0">20 62 6566,'0'0'12620,"-5"-3"-12209,-9-8-287,14 6 428,32 3 719,-10 3-1104,197-20 1237,-7 1-1158,-128 19 216,132 20-1,-211-21-569,17 1 361,-21-1-439,-1 0 0,0-1-1,1 1 1,-1 0 0,1 0-1,-1-1 1,0 1 0,1 0 0,-1-1-1,0 1 1,0 0 0,1-1-1,-1 1 1,0-1 0,0 1-1,1 0 1,-1-1 0,0 1 0,0-1-1,0 1 1,0 0 0,0-1-1,0 1 1,1-1 0,-1 1-1,0-1 1,-1 0 0,1-15-6439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9.236"/>
    </inkml:context>
    <inkml:brush xml:id="br0">
      <inkml:brushProperty name="width" value="0.025" units="cm"/>
      <inkml:brushProperty name="height" value="0.025" units="cm"/>
    </inkml:brush>
  </inkml:definitions>
  <inkml:trace contextRef="#ctx0" brushRef="#br0">204 11 10666,'0'0'11632,"-13"-2"-9806,5 0-1551,3 0-124,0 1 1,0 0-1,0 0 0,0 0 0,-1 1 0,1 0 1,0 0-1,0 0 0,-1 1 0,1-1 0,0 1 1,0 1-1,0-1 0,0 1 0,0 0 0,-5 2 1,-2 3 107,1 0 1,-1 1-1,-14 14 1,24-20-254,-1 1-1,1-1 1,-1 1 0,1-1 0,0 1-1,0 0 1,0 0 0,1 0 0,-1 0-1,0 0 1,1 0 0,0 0-1,0 1 1,0-1 0,0 0 0,1 1-1,-1-1 1,1 0 0,0 6 0,1-8-45,0 0 1,-1 0 0,1 0 0,0 1 0,1-1-1,-1 0 1,0 0 0,0 0 0,0 0 0,0-1 0,1 1-1,-1 0 1,1 0 0,-1-1 0,0 1 0,1-1-1,-1 1 1,1-1 0,-1 0 0,1 1 0,-1-1 0,1 0-1,-1 0 1,1 0 0,-1 0 0,4-1 0,44-2-1248,-33 0 469,0-1-1,-1-1 1,18-7 0,-22 7 658,1 0 0,-1 2 0,1-1-1,1 1 1,-1 1 0,18-2 0,-29 4 243,-1 0 1,0 0-1,0 0 1,1 0-1,-1 0 1,0 0-1,1 0 0,-1 0 1,0 0-1,0 0 1,1 1-1,-1-1 1,0 0-1,0 0 0,1 0 1,-1 0-1,0 0 1,0 0-1,1 1 1,-1-1-1,0 0 0,0 0 1,0 0-1,1 1 1,-1-1-1,0 0 1,0 0-1,0 1 0,0-1 1,0 0-1,0 0 1,1 1-1,-1-1 1,0 0-1,0 1 0,0-1 1,0 0-1,0 0 1,0 1-1,0 0 1,-6 15 1545,-11 12-636,0-11-615,-36 31 0,46-43-828,-1 0 0,1 0 0,-1 0 0,0-1 0,0 0 0,-1-1 0,1 1 0,-13 2 0,-10-4-7922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57.291"/>
    </inkml:context>
    <inkml:brush xml:id="br0">
      <inkml:brushProperty name="width" value="0.025" units="cm"/>
      <inkml:brushProperty name="height" value="0.025" units="cm"/>
    </inkml:brush>
  </inkml:definitions>
  <inkml:trace contextRef="#ctx0" brushRef="#br0">8 1 12524,'0'0'17072,"8"11"-15161,-1-9-1790,1-1-1,0 0 0,-1 0 1,1 0-1,0-1 1,0 0-1,0 0 1,9-2-1,18 0 56,-9 2-176,1-1 0,43-6 0,-120 34 0,36-24 0,0-1 0,0 0 0,0-1 0,-1 0 0,1-1 0,0-1 0,-1 0 0,1-1 0,-18-4 0,25 4 0,6 2 0,1 0 0,-1 0 0,0-1 0,0 1 0,1 0 0,-1 0 0,0 0 0,0 0 0,1 0 0,-1 0 0,0 0 0,0 0 0,1 0 0,-1 0 0,0 0 0,1 1 0,-1-1 0,0 0 0,0 0 0,1 1 0,-1-1 0,0 1 0,1-1 0,-2 1 0,3 0 0,-1-1 0,1 1 0,-1-1 0,1 1 0,-1-1 0,1 1 0,-1-1 0,1 0 0,-1 1 0,1-1 0,-1 0 0,1 1 0,-1-1 0,1 0 0,0 1 0,-1-1 0,1 0 0,0 0 0,-1 0 0,1 0 0,0 0 0,-1 0 0,1 0 0,0 0 0,-1 0 0,1 0 0,1 0 0,28-1-76,0 0 1,54-10-1,11-2-65,-168 12 232,22-1 48,-84 7-1,121 3-5823,19-8-1859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02.040"/>
    </inkml:context>
    <inkml:brush xml:id="br0">
      <inkml:brushProperty name="width" value="0.025" units="cm"/>
      <inkml:brushProperty name="height" value="0.025" units="cm"/>
    </inkml:brush>
  </inkml:definitions>
  <inkml:trace contextRef="#ctx0" brushRef="#br0">71 115 3555,'-36'6'4117,"2"1"4397,119 4-7190,597-19-1412,-246-1 149,76-22 561,-100 3-368,-218 20 15,242-40 1,-433 47-427,0 1 506,-5-2-2922,-14-2-1901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00.287"/>
    </inkml:context>
    <inkml:brush xml:id="br0">
      <inkml:brushProperty name="width" value="0.025" units="cm"/>
      <inkml:brushProperty name="height" value="0.025" units="cm"/>
    </inkml:brush>
  </inkml:definitions>
  <inkml:trace contextRef="#ctx0" brushRef="#br0">1 47 7559,'0'0'13698,"10"-1"-12278,136-1 1394,-4 2-2499,-62-13-170,-60 9-485,0 0-1,39-1 1,-59 5 564,-34 0 49,-30-2-148,-52 1 490,103 2-556,0 0 0,1 1 0,-1 0 0,1 1 0,0 0 0,-20 9 0,31-12-64,0 0 0,0 1 1,0-1-1,0 0 0,0 1 0,0-1 1,0 1-1,0-1 0,1 1 1,-1-1-1,0 1 0,0 0 0,0-1 1,1 1-1,-1 0 0,0 0 1,1 0-1,-1 0 0,1-1 0,-1 3 1,15 4 7,36-4 119,-47-3-111,41-2 76,81-15 1,-82 9-280,82-4 1,-92 12-610,-32 0 652,-17 1-75,-353 19 1398,431-23-1229,91-16 0,-90 9-21,92-2 0,-200 15 564,1 2-1,-84 19 1,67-10-210,-49-2 619,272-44-3589,-52 18-3843,-100 12 5528,38-3-6526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23.997"/>
    </inkml:context>
    <inkml:brush xml:id="br0">
      <inkml:brushProperty name="width" value="0.025" units="cm"/>
      <inkml:brushProperty name="height" value="0.025" units="cm"/>
    </inkml:brush>
  </inkml:definitions>
  <inkml:trace contextRef="#ctx0" brushRef="#br0">0 32 9769,'0'0'16709,"5"-8"-16399,-2 4-335,-2 2 70,0 0-1,0 1 1,0-1-1,0 1 1,0-1-1,1 1 0,-1-1 1,0 1-1,1 0 1,-1 0-1,1-1 1,2 0-1,5 7 521,1 19 36,-5 2-180,-1 1 1,-1 0-1,-1 49 0,-1-4-19,2-22-446,4 62-554,-5-37-8556,-2-41-5366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28.020"/>
    </inkml:context>
    <inkml:brush xml:id="br0">
      <inkml:brushProperty name="width" value="0.025" units="cm"/>
      <inkml:brushProperty name="height" value="0.025" units="cm"/>
    </inkml:brush>
  </inkml:definitions>
  <inkml:trace contextRef="#ctx0" brushRef="#br0">1 105 7015,'0'0'12427,"5"-9"-10889,-1 2-1317,1 0 0,0 0 1,0 1-1,1-1 0,0 1 0,0 0 1,1 1-1,-1 0 0,1 0 0,0 0 1,0 1-1,1 0 0,-1 0 0,1 1 1,0 0-1,0 0 0,15-3 0,-21 6-149,1-1 1,-1 0-1,0 1 0,1 0 0,-1-1 0,0 1 1,1 0-1,-1 0 0,0 0 0,1 1 0,-1-1 0,0 0 1,0 1-1,1 0 0,-1-1 0,0 1 0,0 0 1,0 0-1,0 0 0,0 0 0,0 1 0,0-1 0,0 1 1,0-1-1,0 1 0,-1-1 0,3 4 0,-2-1 53,-1 0-1,0 0 0,0 0 0,-1 0 1,1 0-1,-1 0 0,0 0 0,0 0 1,0 1-1,0-1 0,-1 0 0,0 0 1,1 0-1,-2 0 0,-1 5 0,-9 23 307,-2 0 0,-1-1 0,-37 56-1,31-54-303,2 0 0,-26 60 0,43-88-101,0 0 0,0 0 0,1 1 0,0-1 0,0 0-1,0 0 1,0 1 0,1 7 0,0-12-17,1 1 0,-1-1-1,1 0 1,-1 1-1,1-1 1,-1 0 0,1 1-1,0-1 1,0 0-1,0 0 1,0 1 0,0-1-1,0 0 1,0 0 0,0 0-1,0 0 1,0-1-1,0 1 1,1 0 0,-1 0-1,0-1 1,1 1-1,-1-1 1,0 1 0,1-1-1,-1 1 1,1-1-1,-1 0 1,1 0 0,-1 0-1,1 0 1,2 0 0,32 1 244,44-6 0,5 1-1704,-85 4 1329,0 0 1,0 0-1,0 0 0,0 0 1,1 0-1,-1 0 1,0 0-1,0 0 1,0 0-1,0 0 0,0 0 1,0 0-1,1 0 1,-1 0-1,0 0 1,0 0-1,0 0 0,0 0 1,0 0-1,0 0 1,0 0-1,1 0 1,-1 0-1,0 0 0,0 0 1,0 0-1,0 0 1,0 0-1,0 0 1,0 0-1,0 0 0,1 1 1,-1-1-1,0 0 1,0 0-1,0 0 1,0 0-1,0 0 0,0 0 1,0 0-1,0 0 1,0 1-1,0-1 1,0 0-1,0 0 0,0 0 1,0 0-1,0 0 1,0 0-1,0 1 1,0-1-1,0 0 0,0 0 1,0 0-1,0 0 1,0 0-1,0 0 1,0 1-1,0-1 0,0 0 1,0 0-1,0 0 1,0 0-1,0 0 1,-1 0-1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42.760"/>
    </inkml:context>
    <inkml:brush xml:id="br0">
      <inkml:brushProperty name="width" value="0.025" units="cm"/>
      <inkml:brushProperty name="height" value="0.025" units="cm"/>
    </inkml:brush>
  </inkml:definitions>
  <inkml:trace contextRef="#ctx0" brushRef="#br0">0 41 8552,'0'0'16843,"39"0"-13534,-25 1-3287,1-1-1,0-1 1,-1 0-1,1-1 0,-1 0 1,1-1-1,-1-1 0,15-6 1,-24 7-27,40-12-126,-43 15 121,-1 0-1,1 0 1,-1 0 0,1-1-1,-1 2 1,1-1-1,-1 0 1,1 0 0,0 0-1,-1 1 1,1-1-1,-1 0 1,0 1 0,1 0-1,-1-1 1,1 1-1,-1 0 1,0 0 0,1 0-1,-1 0 1,0 0-1,0 0 1,0 0 0,0 0-1,0 0 1,1 2-1,7 14-53,-12-12 203,-24-14 406,0-2-220,0 8 93,-48 1 0,33 3 119,36-1-361,14 0-107,206-15-2311,-214 15 2239,0 0 1,1 1 0,-1-1 0,0 0 0,0 0-1,0 0 1,0 0 0,0 0 0,0 0 0,0 1-1,0-1 1,1 0 0,-1 0 0,0 0 0,0 0-1,0 1 1,0-1 0,0 0 0,0 0 0,0 0-1,0 0 1,0 1 0,0-1 0,0 0 0,0 0-1,0 0 1,0 0 0,0 1 0,0-1 0,0 0-1,0 0 1,-1 0 0,1 0 0,0 1 0,0-1-1,0 0 1,0 0 0,0 0 0,0 0 0,0 0-1,0 1 1,-1-1 0,1 0 0,0 0 0,0 0-1,0 0 1,0 0 0,-1 0 0,1 0 0,0 0-1,0 0 1,0 0 0,0 0 0,-1 1 0,1-1-1,0 0 1,0 0 0,0 0 0,0 0 0,-1 0-1,1 0 1,0-1 0,-11 9-14,-46 14-1562,17-15-5871,22-7 194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0.738"/>
    </inkml:context>
    <inkml:brush xml:id="br0">
      <inkml:brushProperty name="width" value="0.025" units="cm"/>
      <inkml:brushProperty name="height" value="0.025" units="cm"/>
    </inkml:brush>
  </inkml:definitions>
  <inkml:trace contextRef="#ctx0" brushRef="#br0">251 154 12716,'1'-7'560,"1"-9"638,0 0 0,-1 0 1,0 0-1,-2 0 0,0 0 0,-3-18 0,4 33-1147,0 1-1,0-1 0,0 0 1,0 1-1,0-1 1,0 1-1,0-1 1,0 0-1,-1 1 1,1-1-1,0 1 0,0-1 1,0 0-1,-1 1 1,1-1-1,0 1 1,-1-1-1,1 1 1,0-1-1,-1 1 0,1-1 1,-1 1-1,1 0 1,-1-1-1,1 1 1,-1 0-1,1-1 1,-1 1-1,1 0 0,-1-1 1,0 1-1,1 0 1,-1 0-1,1 0 1,-1 0-1,0 0 1,1-1-1,-1 1 0,1 0 1,-1 0-1,0 1 1,1-1-1,-1 0 1,1 0-1,-1 0 0,0 0 1,1 0-1,-1 1 1,1-1-1,-1 0 1,0 0-1,1 1 1,-1-1-1,0 1 0,-1 1 18,0 0 0,0 0 0,0 1 0,0-1 0,0 1 0,1-1 0,-1 1 0,1 0 0,-3 4 0,-10 44 635,1 1 0,-11 102 0,8 109 471,16-242-1162,-1 89 55,2-98-71,1 1-1,-1-1 1,2 0-1,0 0 1,0 0 0,9 19-1,-2-17-409,-6-20-361,-11-30 165,-14-10-28,-31-49-1,33 63 593,1-1-1,1 0 0,2-1 0,-11-38 0,26 71 70,-1 0 0,1-1-1,-1 1 1,1-1-1,-1 1 1,1-1-1,0 1 1,0-1-1,-1 1 1,1-1-1,0 1 1,0-1-1,1 1 1,-1-1-1,0 1 1,0-1-1,1 1 1,-1-1-1,1 1 1,-1 0 0,1-1-1,0 1 1,0-1-1,-1 1 1,1 0-1,0 0 1,0 0-1,0-1 1,0 1-1,1 0 1,-1 0-1,0 1 1,0-1-1,2-1 1,4 0 11,-1 1 0,0-1-1,0 1 1,0 1 0,1-1 0,-1 1 0,7 1-1,1-1-19,90 1 13,-1-1-5355,-60 0-2225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1.114"/>
    </inkml:context>
    <inkml:brush xml:id="br0">
      <inkml:brushProperty name="width" value="0.025" units="cm"/>
      <inkml:brushProperty name="height" value="0.025" units="cm"/>
    </inkml:brush>
  </inkml:definitions>
  <inkml:trace contextRef="#ctx0" brushRef="#br0">1 0 16784,'0'0'4068,"12"52"-4004,-7-20-64,0 3-1345,-5 3-1218,0-3-1729,0-2-3812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1.460"/>
    </inkml:context>
    <inkml:brush xml:id="br0">
      <inkml:brushProperty name="width" value="0.025" units="cm"/>
      <inkml:brushProperty name="height" value="0.025" units="cm"/>
    </inkml:brush>
  </inkml:definitions>
  <inkml:trace contextRef="#ctx0" brushRef="#br0">141 0 12043,'0'0'5371,"-9"6"-3359,1 0-1898,1 1 0,0-1 0,1 1 0,-1 0 0,2 1 0,-1 0 0,1 0-1,0 0 1,0 0 0,1 1 0,0 0 0,1 0 0,0 0 0,-3 15 0,-35 149 364,37-148-165,1 0 1,1 1-1,1-1 0,5 50 0,-3-72-321,-1 0 0,1 0 0,0-1-1,0 1 1,0 0 0,0-1 0,0 1-1,1-1 1,-1 1 0,1-1 0,-1 0-1,1 1 1,0-1 0,0 0 0,0 0-1,0-1 1,0 1 0,1 0 0,-1-1-1,0 1 1,1-1 0,-1 0 0,1 1-1,0-1 1,-1-1 0,1 1 0,0 0-1,-1-1 1,1 1 0,0-1 0,0 0-1,0 0 1,0 0 0,-1 0 0,1 0-1,0-1 1,3 0 0,5-1-753,-1 0 1,-1 0 0,1-1-1,0 0 1,-1-1 0,1 0-1,-1 0 1,0-1 0,10-8-1,24-23-8159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1.802"/>
    </inkml:context>
    <inkml:brush xml:id="br0">
      <inkml:brushProperty name="width" value="0.025" units="cm"/>
      <inkml:brushProperty name="height" value="0.025" units="cm"/>
    </inkml:brush>
  </inkml:definitions>
  <inkml:trace contextRef="#ctx0" brushRef="#br0">306 0 14926,'0'0'2723,"-60"85"-417,21-27-993,0 7-1025,1 1-63,2-5-65,9-8-96,6-13-32,10-13-96,8-14-385,3-35-9384</inkml:trace>
  <inkml:trace contextRef="#ctx0" brushRef="#br0" timeOffset="1">1 85 14862,'0'0'5413,"1"53"-3459,19-27-705,10 1-192,9-2-352,10-4-353,5-6-288,2-2-736,-5-8-2692,-7-5-2561,-9 0-7816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9.750"/>
    </inkml:context>
    <inkml:brush xml:id="br0">
      <inkml:brushProperty name="width" value="0.025" units="cm"/>
      <inkml:brushProperty name="height" value="0.025" units="cm"/>
    </inkml:brush>
  </inkml:definitions>
  <inkml:trace contextRef="#ctx0" brushRef="#br0">199 58 14414,'0'0'7345,"-2"-9"-4056,2 9-3272,0-2 85,0 0-1,0-1 1,-1 1 0,1 0 0,-1 0 0,1 0 0,-1 0-1,0 0 1,0 0 0,0 0 0,0 0 0,0 0 0,0 1-1,0-1 1,-1 0 0,1 1 0,-1-1 0,1 1-1,-1-1 1,0 1 0,1 0 0,-1 0 0,0 0 0,0 0-1,0 0 1,0 0 0,0 0 0,0 0 0,0 1-1,0-1 1,0 1 0,0 0 0,-1-1 0,1 1 0,0 0-1,0 0 1,-4 1 0,-1-1-27,-1 1 0,0 0 0,1 1 0,-1 0 0,1 0 0,-1 0 0,1 1 0,0 0 0,-8 5 0,11-6-79,0 1-1,-1-1 1,1 1-1,0 0 1,1 0-1,-1 1 1,0-1-1,1 1 1,0 0-1,0 0 1,0 0-1,0 0 1,1 0-1,-1 1 1,-2 6-1,6-10-6,-1 0-1,0 0 1,1-1 0,-1 1 0,0 0-1,1-1 1,-1 1 0,1 0 0,-1-1-1,1 1 1,-1-1 0,1 1 0,-1 0-1,1-1 1,0 0 0,-1 1-1,1-1 1,0 1 0,-1-1 0,1 0-1,0 1 1,0-1 0,-1 0 0,1 0-1,0 0 1,0 0 0,0 1 0,-1-1-1,1 0 1,0 0 0,0 0 0,0-1-1,-1 1 1,1 0 0,1 0-1,42-1-8,-34 1-2,29-2-60,-18 1-34,1 0 0,28 3 0,-45-1 84,0-1-1,0 1 1,0 0 0,0 1 0,-1-1 0,1 1-1,0 0 1,0 0 0,-1 1 0,0-1 0,1 1-1,-1 0 1,0 0 0,0 0 0,3 4 0,-5-5 34,-1 0 0,1 0 0,-1 0 1,1 1-1,-1-1 0,0 0 0,0 0 0,0 1 1,0-1-1,0 0 0,0 1 0,-1-1 1,1 1-1,-1-1 0,0 1 0,0 0 0,0-1 1,0 1-1,0-1 0,-1 1 0,0 2 1,0 0 113,-1-1 1,0 1 0,0-1 0,0 0 0,-1 1-1,0-1 1,0 0 0,0 0 0,0-1 0,-5 6 0,-1-1 107,0-1 1,0 0 0,-1 0 0,1-1 0,-1 0 0,-1-1 0,1 0 0,-20 6 0,29-11-288,0 1 1,1-1 0,-1 1 0,0-1 0,0 0 0,0 1 0,0-1 0,0 0 0,0 0 0,0 1 0,0-1 0,0 0-1,0 0 1,0 0 0,0 0 0,0 0 0,0-1 0,0 1 0,1 0 0,-1 0 0,0-1 0,0 1 0,0 0 0,0-1-1,0 1 1,0-1 0,0 1 0,1-1 0,-1 0 0,0 1 0,1-1 0,-1 0 0,0 1 0,1-1 0,-1 0 0,1 0-1,-1 0 1,1 1 0,-1-1 0,1 0 0,-1 0 0,1 0 0,0 0 0,0 0 0,-1 0 0,1 0 0,0 0 0,0 0-1,0 0 1,0 0 0,0 0 0,1-1 0,0-4-1111,0 0-1,0 1 0,1-1 1,0 1-1,0-1 1,1 1-1,5-10 1,16-18-6643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2.160"/>
    </inkml:context>
    <inkml:brush xml:id="br0">
      <inkml:brushProperty name="width" value="0.025" units="cm"/>
      <inkml:brushProperty name="height" value="0.025" units="cm"/>
    </inkml:brush>
  </inkml:definitions>
  <inkml:trace contextRef="#ctx0" brushRef="#br0">66 1 14638,'0'0'4452,"27"59"-1890,-3-32-736,5 4-641,-1 2-192,-5 8-512,-6 4-353,-13 9-64,-4 10-32,-19 5 32,-18 5-384,-12-2-1250,-8-6-2081,1-12-6086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27.797"/>
    </inkml:context>
    <inkml:brush xml:id="br0">
      <inkml:brushProperty name="width" value="0.025" units="cm"/>
      <inkml:brushProperty name="height" value="0.025" units="cm"/>
    </inkml:brush>
  </inkml:definitions>
  <inkml:trace contextRef="#ctx0" brushRef="#br0">1 34 16335,'0'0'6599,"67"3"-5126,-19-6-704,6-6-577,4-1-128,-6 2-128,-8 1-897,-14 7-1249,-12 0-833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28.138"/>
    </inkml:context>
    <inkml:brush xml:id="br0">
      <inkml:brushProperty name="width" value="0.025" units="cm"/>
      <inkml:brushProperty name="height" value="0.025" units="cm"/>
    </inkml:brush>
  </inkml:definitions>
  <inkml:trace contextRef="#ctx0" brushRef="#br0">0 55 12075,'0'0'6535,"64"7"-4934,-12-8-127,16-10-610,8-1-511,3 0-289,-4 2-641,-10 1-3202,-10 3-4870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28.514"/>
    </inkml:context>
    <inkml:brush xml:id="br0">
      <inkml:brushProperty name="width" value="0.025" units="cm"/>
      <inkml:brushProperty name="height" value="0.025" units="cm"/>
    </inkml:brush>
  </inkml:definitions>
  <inkml:trace contextRef="#ctx0" brushRef="#br0">517 68 19154,'-7'-9'1975,"3"4"-1814,0 0 0,0 1 0,0 0 0,-1-1 1,0 1-1,1 1 0,-1-1 0,0 1 0,-1 0 0,1 0 0,-1 0 0,1 1 0,-1 0 0,0 0 0,0 0 0,0 1 0,0 0 0,0 0 0,0 0 0,0 1 0,0 0 0,0 0 0,-13 2 0,-1 3-86,-1 1-1,1 0 1,0 1-1,0 1 1,1 1-1,0 1 1,0 1-1,1 0 1,1 1-1,0 1 0,0 1 1,2 1-1,0 0 1,0 0-1,2 2 1,0 0-1,0 0 1,2 1-1,-19 38 1,27-47-4,0-1 1,1 0-1,-1 1 0,2-1 1,-1 1-1,1 0 0,0-1 1,1 1-1,0 0 1,1 0-1,1 13 0,0-18-53,-1 1 0,1 0 0,0-1 0,0 1 0,0-1-1,0 1 1,1-1 0,0 0 0,0 0 0,0 0 0,0-1-1,1 1 1,-1-1 0,1 0 0,0 0 0,0 0 0,0 0 0,0-1-1,1 1 1,-1-1 0,9 3 0,6 0 15,0 0 0,1-2 0,-1 0-1,1-1 1,0-1 0,0 0 0,-1-2 0,1-1 0,0 0 0,-1-1 0,1-1-1,-1-1 1,0-1 0,0 0 0,-1-1 0,0-1 0,0-1 0,26-18-1,-37 21 39,0 1 0,0-1-1,-1-1 1,1 1-1,-1-1 1,-1 0-1,0 0 1,0-1 0,0 0-1,-1 0 1,0 0-1,0 0 1,-1-1-1,0 1 1,-1-1 0,3-12-1,-4 14-21,-1 0-1,0 0 1,0 0 0,0 0-1,-1 0 1,0 0-1,0 0 1,-1 0 0,0 0-1,0 1 1,-1-1-1,0 1 1,0-1 0,0 1-1,-1 0 1,0 0-1,0 1 1,0-1 0,-1 1-1,0 0 1,-6-6-1,2 4-128,0 1-1,0 0 1,0 0-1,0 1 1,-1 0-1,0 0 0,0 2 1,0-1-1,-1 1 1,-10-2-1,-44-3-2590,1 7-4747,41 1-3425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3.353"/>
    </inkml:context>
    <inkml:brush xml:id="br0">
      <inkml:brushProperty name="width" value="0.025" units="cm"/>
      <inkml:brushProperty name="height" value="0.025" units="cm"/>
    </inkml:brush>
  </inkml:definitions>
  <inkml:trace contextRef="#ctx0" brushRef="#br0">1 2 14542,'0'0'5669,"84"24"-4996,-40-24-417,5 0-224,4 0-1121,-5-4-1505,-8-6-1538,-9-2-2755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3.693"/>
    </inkml:context>
    <inkml:brush xml:id="br0">
      <inkml:brushProperty name="width" value="0.025" units="cm"/>
      <inkml:brushProperty name="height" value="0.025" units="cm"/>
    </inkml:brush>
  </inkml:definitions>
  <inkml:trace contextRef="#ctx0" brushRef="#br0">0 31 11531,'0'0'5776,"9"-4"-4644,4-1-729,1 0 0,0 1 0,0 1 0,0 0 0,21-2 0,-28 5-355,0-1-1,0 1 0,0 0 1,-1 0-1,1 0 0,0 1 1,0 0-1,-1 1 1,1 0-1,-1 0 0,1 0 1,-1 1-1,0-1 0,0 2 1,9 5-1,-12-7-40,-1 1 0,0 0 0,1-1-1,-1 1 1,0 0 0,-1 1 0,1-1 0,0 0 0,-1 0-1,0 1 1,0-1 0,0 1 0,0-1 0,0 1 0,-1-1 0,1 1-1,-1-1 1,0 1 0,0 0 0,0-1 0,-1 1 0,0-1-1,1 1 1,-1-1 0,0 1 0,0-1 0,-1 1 0,-2 5-1,-4 5 60,1 0 0,-2-1 0,0 0-1,0 0 1,-13 12 0,-4 0 25,20-19-102,0-1-1,0 1 1,0 0 0,1 0-1,0 1 1,0-1 0,0 1-1,-3 9 1,7-15-88,1-1 0,0 1 0,0-1 0,0 0 0,0 1 0,0-1 0,0 1-1,0-1 1,0 1 0,0-1 0,0 0 0,0 1 0,0-1 0,0 1 0,0-1 0,0 1 0,0-1 0,0 0 0,0 1 0,1-1 0,-1 1 0,0-1-1,0 0 1,1 1 0,-1-1 0,0 0 0,0 1 0,1-1 0,-1 0 0,0 1 0,1-1 0,-1 0 0,0 0 0,1 1 0,-1-1 0,1 0 0,-1 0-1,0 0 1,1 1 0,-1-1 0,1 0 0,-1 0 0,1 0 0,-1 0 0,1 0 0,-1 0 0,0 0 0,1 0 0,-1 0 0,1 0 0,0-1-1,21 2-5927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4.037"/>
    </inkml:context>
    <inkml:brush xml:id="br0">
      <inkml:brushProperty name="width" value="0.025" units="cm"/>
      <inkml:brushProperty name="height" value="0.025" units="cm"/>
    </inkml:brush>
  </inkml:definitions>
  <inkml:trace contextRef="#ctx0" brushRef="#br0">205 10 18802,'0'0'2210,"-9"-3"-133,6 2-1967,-1 0 0,0 0 1,1 0-1,-1 0 0,0 0 1,0 1-1,0 0 1,1 0-1,-1 0 0,0 0 1,0 0-1,0 1 1,1 0-1,-1 0 0,0 0 1,0 0-1,1 0 1,-1 1-1,1 0 0,0-1 1,-1 1-1,1 1 1,0-1-1,0 0 0,0 1 1,0 0-1,-3 3 0,-4 5-19,1 1-1,0 0 0,0 0 0,1 1 0,1 0 0,0 1 0,1-1 0,0 1 0,1 0 0,1 1 0,-5 22 0,7-25 8,1 0-1,0-1 0,0 1 1,1 0-1,1-1 0,0 1 0,0-1 1,1 1-1,1-1 0,0 1 0,0-1 1,1 0-1,1 0 0,0-1 0,8 14 1,19 16 166,-25-32-252,0-1 1,-1 1-1,0 0 1,0 0-1,-1 0 1,0 1 0,0 0-1,-1 0 1,5 15-1,-9-23-89,0-1 0,0 1 0,0-1 0,0 1 0,0 0 0,-1-1 0,1 1 0,0 0 0,0-1 0,0 1 0,-1-1 0,1 1 0,0-1 0,-1 1 0,1 0 0,0-1 0,-1 0 0,1 1 0,-1-1 0,1 1 0,-1-1 0,1 1 0,-1-1 0,1 0 0,-1 1 0,1-1 0,-1 0 0,1 1 0,-1-1 0,0 0 0,1 0 0,-1 0 0,0 0 0,1 0 0,-1 0 0,1 1 0,-1-1 0,0-1 0,1 1 0,-1 0 0,0 0 0,0 0 0,-30-5-4438,0-13-861,-4-6-1211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4.395"/>
    </inkml:context>
    <inkml:brush xml:id="br0">
      <inkml:brushProperty name="width" value="0.025" units="cm"/>
      <inkml:brushProperty name="height" value="0.025" units="cm"/>
    </inkml:brush>
  </inkml:definitions>
  <inkml:trace contextRef="#ctx0" brushRef="#br0">1 419 11979,'0'0'10154,"26"-53"-9834,17 49 33,11 2-257,8-2-96,1-5-1890,0-5-3235,-5-6-6790</inkml:trace>
  <inkml:trace contextRef="#ctx0" brushRef="#br0" timeOffset="1">642 0 16496,'0'0'6523,"-11"10"-5856,-2 1-525,1 1 0,0 0 0,1 1-1,0 1 1,2 0 0,-1 0 0,1 1 0,-8 20-1,8-13-14,1 1 0,-7 37 0,13-54-74,1 0 0,0 0 0,0 1 0,1-1 0,0 1 0,0-1-1,0 0 1,1 1 0,0-1 0,0 0 0,1 0 0,0 1 0,0-1 0,5 10 0,-5-13-133,0-1-1,1 1 1,0 0 0,-1-1 0,1 1 0,0-1 0,0 0-1,0 0 1,1 0 0,-1 0 0,0-1 0,1 1 0,-1-1 0,1 0-1,-1 0 1,1 0 0,0-1 0,-1 1 0,1-1 0,0 0-1,0 0 1,-1 0 0,1 0 0,0-1 0,-1 0 0,1 1-1,6-3 1,2-1-983,-1 0 0,1-1-1,-1 0 1,0 0-1,0-1 1,0-1 0,10-7-1,19-21-5833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4.739"/>
    </inkml:context>
    <inkml:brush xml:id="br0">
      <inkml:brushProperty name="width" value="0.025" units="cm"/>
      <inkml:brushProperty name="height" value="0.025" units="cm"/>
    </inkml:brush>
  </inkml:definitions>
  <inkml:trace contextRef="#ctx0" brushRef="#br0">250 0 11851,'0'0'10762,"-5"15"-9315,-22 49-503,-3-1-1,-3-1 1,-52 73-1,73-120-334,3-11-3313,8-5 2185,0 0-1,0 0 0,0 1 0,0-1 1,0 0-1,1 0 0,-1-1 0,0 1 1,1 0-1,-1 0 0,1 0 0,-1 0 1,1 0-1,-1-1 0,1 1 0,0 0 1,0 0-1,0-1 0,0 1 0,0-2 1,-6-26-12993</inkml:trace>
  <inkml:trace contextRef="#ctx0" brushRef="#br0" timeOffset="1">0 153 17969,'0'0'8296,"67"37"-6951,-33-27-993,4 3-287,1-4-738,-1-1-2690,-2-4-3139,-8-4-6567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5.096"/>
    </inkml:context>
    <inkml:brush xml:id="br0">
      <inkml:brushProperty name="width" value="0.025" units="cm"/>
      <inkml:brushProperty name="height" value="0.025" units="cm"/>
    </inkml:brush>
  </inkml:definitions>
  <inkml:trace contextRef="#ctx0" brushRef="#br0">1 1 16432,'0'0'9609,"10"58"-8713,-5-33-607,1-1-193,4 0-224,-1-3-1698,4-7-1601,-2-7-929,1-5-6150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0.092"/>
    </inkml:context>
    <inkml:brush xml:id="br0">
      <inkml:brushProperty name="width" value="0.025" units="cm"/>
      <inkml:brushProperty name="height" value="0.025" units="cm"/>
    </inkml:brush>
  </inkml:definitions>
  <inkml:trace contextRef="#ctx0" brushRef="#br0">41 1 13741,'0'0'12268,"-31"75"-11115,24-46-64,5 2-160,2-3-289,0-4-223,5-5-321,8-9-64,5-5-641,0-5-928,0-1-1378,-2-18-1185,1-7-1697,-4-10-3012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5.469"/>
    </inkml:context>
    <inkml:brush xml:id="br0">
      <inkml:brushProperty name="width" value="0.025" units="cm"/>
      <inkml:brushProperty name="height" value="0.025" units="cm"/>
    </inkml:brush>
  </inkml:definitions>
  <inkml:trace contextRef="#ctx0" brushRef="#br0">4 1 18449,'0'0'4837,"-4"50"-3043,15-34-449,12-6-96,5-3-736,4-6-417,7-1-1057,-3-6-1762,-2-10-928,-6-6-705,-5-2-2467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5.831"/>
    </inkml:context>
    <inkml:brush xml:id="br0">
      <inkml:brushProperty name="width" value="0.025" units="cm"/>
      <inkml:brushProperty name="height" value="0.025" units="cm"/>
    </inkml:brush>
  </inkml:definitions>
  <inkml:trace contextRef="#ctx0" brushRef="#br0">90 185 9961,'0'0'10763,"-43"64"-8521,29-30-609,1 1-416,4 1-448,1-2-288,5-5-193,3-4-160,0-3-320,6-10-1890,6-7-1954,1-5-3331</inkml:trace>
  <inkml:trace contextRef="#ctx0" brushRef="#br0" timeOffset="1">141 1 18257,'0'0'6438,"13"74"-5509,8-41 256,3 7-512,-2 2-513,-4 3-32,-8 0-64,-10 4-32,-8-3-32,-21 1-640,-8-9-1282,-9-8-2594,4-15-10090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6.300"/>
    </inkml:context>
    <inkml:brush xml:id="br0">
      <inkml:brushProperty name="width" value="0.025" units="cm"/>
      <inkml:brushProperty name="height" value="0.025" units="cm"/>
    </inkml:brush>
  </inkml:definitions>
  <inkml:trace contextRef="#ctx0" brushRef="#br0">0 1 15503,'0'0'9769,"18"52"-8904,21-47-32,12-5-289,5 0-416,6 0-128,-3-11-1890,-11 1-1825,-17-3-1730,-16 4-3396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6.645"/>
    </inkml:context>
    <inkml:brush xml:id="br0">
      <inkml:brushProperty name="width" value="0.025" units="cm"/>
      <inkml:brushProperty name="height" value="0.025" units="cm"/>
    </inkml:brush>
  </inkml:definitions>
  <inkml:trace contextRef="#ctx0" brushRef="#br0">0 44 16912,'0'0'6983,"88"8"-5894,-32-17-609,11 0-416,5 0-608,2-2-2403,-2 4-1698,-6 0-3746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6.991"/>
    </inkml:context>
    <inkml:brush xml:id="br0">
      <inkml:brushProperty name="width" value="0.025" units="cm"/>
      <inkml:brushProperty name="height" value="0.025" units="cm"/>
    </inkml:brush>
  </inkml:definitions>
  <inkml:trace contextRef="#ctx0" brushRef="#br0">391 1 18065,'0'0'7463,"-57"50"-6182,19-10-480,-7 9-320,-3 4-353,1-1-64,5-3-96,9-9-321,9-9-127,9-13-321,7-10-832,5-8-930,0-4-736,-2-17-3812</inkml:trace>
  <inkml:trace contextRef="#ctx0" brushRef="#br0" timeOffset="1">0 127 6566,'0'0'12044,"75"19"-9610,-40-2-1185,8 1-576,4 1-545,-1-1-64,3-6-1377,-7-6-2467,-8-6-4292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7.365"/>
    </inkml:context>
    <inkml:brush xml:id="br0">
      <inkml:brushProperty name="width" value="0.025" units="cm"/>
      <inkml:brushProperty name="height" value="0.025" units="cm"/>
    </inkml:brush>
  </inkml:definitions>
  <inkml:trace contextRef="#ctx0" brushRef="#br0">1 18 10634,'9'-3'4570,"6"-1"-3674,0 0 1,0 2 0,1-1 0,-1 2 0,0 0-1,24 2 1,-34-1-717,0 1 1,-1 0-1,1-1 0,-1 2 0,1-1 0,-1 1 1,1-1-1,-1 1 0,0 0 0,1 1 0,-1-1 1,5 5-1,-7-5-139,0 0-1,-1 0 1,1 1 0,0-1-1,-1 1 1,1-1 0,-1 1-1,0 0 1,0-1 0,0 1-1,0 0 1,0 0 0,-1 0-1,1 0 1,-1 0 0,0 0-1,0-1 1,0 1 0,0 0-1,0 0 1,-1 0 0,0 4-1,-2 0 184,0 0 0,0-1-1,0 1 1,-1-1-1,0 1 1,0-1-1,0-1 1,-1 1 0,0 0-1,0-1 1,-1 0-1,1 0 1,-1-1-1,0 1 1,-7 3 0,3-2 73,1 1 0,1 0 0,-1 0 0,1 1 0,-11 14 0,19-21-291,-1 0 1,0 0-1,1 0 0,-1-1 0,1 1 0,-1 0 0,1 0 1,0 0-1,-1 0 0,1 0 0,0 0 0,-1 0 0,1 0 1,0 0-1,0 0 0,0 0 0,0 0 0,0 0 0,0 0 1,1 0-1,-1 0 0,0 0 0,0 0 0,1 0 0,-1 0 1,0 0-1,2 2 0,-1-2-9,1 1 0,0 0-1,0-1 1,-1 1 0,1-1 0,0 0-1,0 0 1,1 0 0,-1 0 0,0 0 0,4 1-1,8 2-284,1-1 0,-1-1 1,16 1-1,-25-2 45,88 3-4386,-32-4-2381,-43 0 3531,20 0-8821</inkml:trace>
  <inkml:trace contextRef="#ctx0" brushRef="#br0" timeOffset="1">495 305 15919,'0'0'8808,"-47"63"-6854,44-38-769,3 1-640,0 1-417,10 3-224,7-1-1249,-1-4-1698,-2-5-1922,-5-4-2434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7.707"/>
    </inkml:context>
    <inkml:brush xml:id="br0">
      <inkml:brushProperty name="width" value="0.025" units="cm"/>
      <inkml:brushProperty name="height" value="0.025" units="cm"/>
    </inkml:brush>
  </inkml:definitions>
  <inkml:trace contextRef="#ctx0" brushRef="#br0">1 62 15182,'0'0'4421,"48"-12"-2692,-8 8-512,6-1-800,10-1-353,-1-1-64,-2 0-2146,-4-1-2787,-8-4-5188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8.065"/>
    </inkml:context>
    <inkml:brush xml:id="br0">
      <inkml:brushProperty name="width" value="0.025" units="cm"/>
      <inkml:brushProperty name="height" value="0.025" units="cm"/>
    </inkml:brush>
  </inkml:definitions>
  <inkml:trace contextRef="#ctx0" brushRef="#br0">15 11 16752,'0'0'4271,"-3"10"-2446,-7 33-501,10-41-1247,-1 0 0,1 1 1,0-1-1,0 0 0,0 0 0,0 0 0,0 0 0,0 0 0,1 0 0,-1 0 0,1 0 1,-1 0-1,1 0 0,0 0 0,0 0 0,0 0 0,0 0 0,0-1 0,0 1 1,0 0-1,3 2 0,-1-2-30,0 1 1,0-1 0,1 0-1,-1 0 1,1 0 0,0 0-1,-1 0 1,1-1-1,0 0 1,5 1 0,6 1-158,0-1 0,-1-1 0,1 0 0,25-3 0,-29 0-88,-1 0 1,1-1-1,0 0 0,-1-1 0,0 0 0,0-1 1,0 0-1,0 0 0,-1-1 0,0 0 0,0-1 1,-1 0-1,1-1 0,-2 1 0,1-2 1,-1 1-1,0-1 0,-1 0 0,10-18 0,-48 84 3851,20-40-3379,1 1 0,1 1-1,1 0 1,0 0 0,2 1 0,0 0-1,1 0 1,1 1 0,-3 22-1,8-35-642,2 45 916,10-33-3015,-11-19 2059,0 0 1,0-1-1,0 1 0,0-1 0,0 1 0,0-1 1,0 0-1,0 1 0,1-1 0,-1 0 0,0 0 1,0 1-1,0-1 0,1 0 0,-1 0 0,0-1 0,0 1 1,3 0-1,8-4-10828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8.780"/>
    </inkml:context>
    <inkml:brush xml:id="br0">
      <inkml:brushProperty name="width" value="0.025" units="cm"/>
      <inkml:brushProperty name="height" value="0.025" units="cm"/>
    </inkml:brush>
  </inkml:definitions>
  <inkml:trace contextRef="#ctx0" brushRef="#br0">0 82 14670,'0'0'4815,"0"-8"-1980,0 6-2719,0 0 0,0 0 0,0 0 0,0 0 1,1 0-1,-1 0 0,0 0 0,1 0 0,0 0 1,-1 0-1,1 0 0,0 0 0,0 0 0,0 0 0,0 1 1,0-1-1,0 0 0,1 1 0,-1-1 0,3-2 0,2 1 51,-1 0 0,1 1 0,0-1 0,0 1 0,0 1-1,0-1 1,12-1 0,23-3 465,1 2-1,79 2 1,-118 2-615,-1 0 1,0 0-1,0 0 0,1 0 0,-1 1 0,0-1 1,0 1-1,1-1 0,-1 1 0,0 0 0,0 0 0,0 0 1,0 0-1,0 0 0,2 2 0,-4-2-9,1-1 0,-1 1 0,1 0 0,-1 0 0,1-1 0,-1 1 0,0 0 0,0 0 0,1 0 0,-1 0 0,0-1 0,0 1 0,0 0 0,0 0 0,0 0 0,0 0-1,0 0 1,0-1 0,0 1 0,0 0 0,-1 0 0,1 0 0,0 0 0,0-1 0,-2 3 0,-1 2 39,0 0 0,0-1 0,-1 1-1,0 0 1,0-1 0,0 0 0,-1 0 0,1 0 0,-7 3-1,-31 19 321,26-17-189,0 0 0,1 2 0,-24 19 0,38-29-177,0 0 0,0 0 1,0 0-1,0-1 1,0 1-1,0 0 0,0 1 1,1-1-1,-1 0 0,0 0 1,0 0-1,1 0 1,-1 0-1,1 1 0,-1-1 1,1 0-1,0 1 0,-1-1 1,1 0-1,0 1 0,0-1 1,0 0-1,0 1 1,0-1-1,0 0 0,1 3 1,0-3-13,0 1 1,0-1-1,0 1 1,1-1-1,-1 0 1,1 0-1,-1 0 1,1 0-1,-1 0 1,1 0-1,-1 0 1,1 0-1,0-1 1,0 1-1,-1-1 1,4 1-1,9 2-973,1-1 0,-1 0-1,22-1 1,9-1-5609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9.663"/>
    </inkml:context>
    <inkml:brush xml:id="br0">
      <inkml:brushProperty name="width" value="0.025" units="cm"/>
      <inkml:brushProperty name="height" value="0.025" units="cm"/>
    </inkml:brush>
  </inkml:definitions>
  <inkml:trace contextRef="#ctx0" brushRef="#br0">1 4 10858,'0'0'4933,"79"2"-3492,-25-2-640,10 0-577,5 0-160,0-4-32,-8 3-1601,-14 0-2403,-22 1-929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249"/>
    </inkml:context>
    <inkml:brush xml:id="br0">
      <inkml:brushProperty name="width" value="0.025" units="cm"/>
      <inkml:brushProperty name="height" value="0.025" units="cm"/>
    </inkml:brush>
  </inkml:definitions>
  <inkml:trace contextRef="#ctx0" brushRef="#br0">15 223 10634,'0'0'14563,"-2"15"-14333,-5 38 501,2 54 1,5-84-520,0 0-1,2 0 1,1 0 0,0-1-1,13 41 1,-16-61-174,1 0 0,0 0-1,-1 0 1,1 0 0,0-1 0,0 1 0,0 0-1,0 0 1,0-1 0,0 1 0,0-1 0,1 1 0,-1-1-1,1 0 1,-1 1 0,1-1 0,-1 0 0,1 0-1,0 0 1,0 0 0,2 1 0,-2-2 20,-1 0 0,1 0 0,0 0 0,-1-1 0,1 1 0,0 0 0,-1-1 0,1 1 0,0-1 0,-1 0 0,1 1 0,-1-1 0,1 0 0,-1 0 0,1 0 0,-1 0 0,0 0 0,1 0 0,0-2 0,4-4 37,0 0-1,0 0 1,-1-1 0,0 1-1,-1-1 1,0-1 0,6-14-1,-7 11-75,0 0 0,0 0 1,1-24-1,-4 32-47,0 1 0,0-1 1,0 1-1,-1 0 1,1-1-1,-1 1 0,0 0 1,-2-6-1,2 8-4,1 0-1,-1 0 1,1 0-1,-1 0 1,0 0 0,1 0-1,-1 1 1,0-1 0,0 0-1,0 0 1,0 1-1,1-1 1,-1 0 0,0 1-1,0-1 1,0 1-1,0-1 1,-1 1 0,1 0-1,0-1 1,0 1 0,0 0-1,0 0 1,0 0-1,-2 0 1,2 0 11,0 0 0,0 0 0,0 0 0,0 1-1,-1-1 1,1 0 0,0 1 0,0-1 0,0 1 0,0-1 0,0 1 0,0-1 0,0 1 0,0 0 0,1-1-1,-1 1 1,0 0 0,0 0 0,0 0 0,1 0 0,-1 0 0,0 0 0,1 0 0,-1 1 0,-1 2-1,1-1 1,0 1 0,0-1-1,0 1 1,0 0 0,1 0-1,-1-1 1,1 5 0,0-4 13,-1-1 1,1 1 0,1-1 0,-1 0-1,0 1 1,1-1 0,-1 0-1,1 1 1,0-1 0,0 0 0,1 0-1,-1 0 1,1 0 0,-1 0 0,1 0-1,0 0 1,0-1 0,0 1-1,4 3 1,-2-4 21,0 0 0,-1-1 0,1 1 0,0-1 0,0 0 0,-1-1 1,1 1-1,0-1 0,0 1 0,0-1 0,0 0 0,0 0 0,0-1 0,0 1 0,0-1 0,-1 0 0,6-2 0,-2 0 24,0 0-1,-1 0 0,1-1 1,-1 0-1,1-1 1,-1 1-1,-1-1 0,9-9 1,-2 0 81,0 0-1,-1-1 1,-1-1-1,0 0 1,-1 0 0,10-26-1,-17 39-324,-6 18 113,-20 84 173,24-92 58,-1 0 0,1-1 0,0 1 0,0 0 0,1-1 0,2 13 0,-3-18-100,1-1 0,-1 1-1,0 0 1,1 0 0,-1-1 0,0 1-1,1 0 1,-1-1 0,1 1 0,-1 0-1,1-1 1,0 1 0,-1-1 0,1 1-1,0-1 1,-1 1 0,1-1 0,0 0-1,0 1 1,-1-1 0,1 0 0,0 1-1,0-1 1,0 0 0,2 0 3,-1 0-1,0 0 1,0-1-1,1 1 1,-1-1-1,0 1 1,0-1-1,0 0 1,0 0-1,1 0 1,-1 0-1,-1 0 1,4-2-1,9-8-34,1-1-1,-1 0 0,-1-1 1,0 0-1,-1-1 0,0-1 1,-1 0-1,-1 0 0,0-1 1,14-33-1,-37 79-36,8-19-37,0-1 1,0 1-1,1 0 0,0 1 0,1-1 1,1 1-1,0-1 0,0 1 1,1 0-1,1-1 0,1 21 1,-1-31-66,1 1 0,0-1 0,-1 0 0,1 1 0,0-1 1,0 0-1,-1 0 0,1 0 0,0 1 0,0-1 0,1 0 1,-1-1-1,0 1 0,0 0 0,0 0 0,0 0 1,1-1-1,-1 1 0,0 0 0,1-1 0,-1 0 0,1 1 1,-1-1-1,1 0 0,-1 1 0,0-1 0,1 0 1,-1 0-1,1 0 0,-1 0 0,1-1 0,-1 1 0,1 0 1,-1-1-1,0 1 0,1 0 0,-1-1 0,2-1 0,4 0-589,0 0-1,0-1 0,0 0 1,-1 0-1,1 0 0,7-7 1,-4 3-422,-2-1 1,1-1-1,-1 1 0,-1-1 1,1-1-1,-2 1 1,11-18-1,1-25 1370,-12-5 4591,-6 56-4679,0 0-1,0 0 0,0-1 1,0 1-1,0 0 0,0 0 1,0 0-1,0 0 0,-1 0 1,1 0-1,0 0 0,-1 0 1,1 0-1,-1 0 0,1 0 1,-1 0-1,0 0 0,0-1 1,0 2-60,1-1 0,-1 1 0,0 0 1,1 0-1,-1-1 0,1 1 0,-1 0 1,0 0-1,1 0 0,-1 0 0,1 0 1,-1 0-1,0 0 0,1 0 0,-1 0 0,0 0 1,1 0-1,-1 0 0,1 0 0,-1 1 1,0-1-1,0 1 0,-2 0 50,0 1 1,1 0-1,-1-1 0,1 1 0,-1 1 0,1-1 0,0 0 1,0 0-1,0 1 0,0-1 0,-2 4 0,-2 6 259,0 0-1,0 0 1,1 1-1,1 0 1,0 0-1,1 0 1,0 1-1,1-1 1,0 18-1,2-30-364,0 0-1,0 0 0,0 1 1,0-1-1,0 0 1,0 0-1,0 1 0,0-1 1,1 0-1,-1 0 0,1 0 1,-1 0-1,1 0 1,-1 1-1,1-1 0,-1 0 1,1 0-1,0 0 1,0-1-1,-1 1 0,1 0 1,0 0-1,0 0 0,0 0 1,0-1-1,0 1 1,1 0-1,1 0 4,-1-1 0,1 1 1,-1-1-1,1 0 0,-1 1 0,1-2 0,-1 1 0,1 0 1,0 0-1,-1-1 0,0 1 0,5-2 0,2-1-35,1-1 0,-1 0 0,0-1 0,0 0-1,14-10 1,-8 2-113,-1 0 1,-1-1-1,0-1 0,-1 0 1,-1 0-1,0-1 0,-2-1 0,1 0 1,-2 0-1,0-1 0,5-20 1,-3 5 426,-2 0 0,-1-1 0,-2-1 0,-1 1 0,-1-44 0,-5 96-285,0-1 0,-1 1-1,-1-1 1,-6 18-1,-6 31 172,8-11 424,0 107 0,8-161-599,0 1-1,-1-1 1,1 1 0,0 0-1,0-1 1,0 1 0,1-1-1,-1 1 1,0 0-1,1-1 1,-1 1 0,1-1-1,-1 1 1,1-1 0,0 1-1,-1-1 1,1 0-1,0 1 1,0-1 0,0 0-1,0 0 1,0 1 0,0-1-1,1 0 1,-1 0-1,0 0 1,0 0 0,1-1-1,-1 1 1,1 0 0,-1-1-1,2 2 1,-1-3 5,0 1 0,0 0 1,-1 0-1,1-1 1,0 1-1,0-1 0,-1 0 1,1 1-1,0-1 0,-1 0 1,1 0-1,-1 0 0,1 0 1,-1 0-1,0-1 1,1 1-1,-1 0 0,0-1 1,0 1-1,0 0 0,0-1 1,0 0-1,0 1 0,0-1 1,0 1-1,-1-1 0,1 0 1,0-2-1,4-14-22,0-2-1,-2 1 0,0 0 1,-1-1-1,-1 1 0,-1-1 0,-4-38 1,4 56-13,0 1 1,-1-1-1,1 1 1,0-1-1,-1 1 1,1-1-1,-1 1 1,0-1-1,0 1 1,1 0-1,-1-1 1,0 1-1,0 0 1,0 0-1,-2-2 1,2 2 6,0 1 0,1 0 0,-1 0-1,1 0 1,-1-1 0,1 1 0,-1 0 0,1 0 0,-1 0 0,1 0 0,-1 0-1,0 0 1,1 0 0,-1 0 0,1 0 0,-1 1 0,1-1 0,-1 0 0,1 0-1,-1 0 1,1 1 0,-1-1 0,1 0 0,-1 0 0,1 1 0,-1-1-1,1 0 1,-1 1 0,1-1 0,0 1 0,-1-1 0,1 1 0,0-1 0,-1 1-1,1-1 1,0 0 0,0 1 0,-1 0 0,1-1 0,0 1 0,0-1 0,0 1-1,0-1 1,0 1 0,0-1 0,0 2 0,-3 6-10,0 1 0,1-1 0,0 1 0,1 0 0,0-1 0,0 1 0,1 0 0,0 0 0,1 0 0,0-1 0,3 14 0,-3-18 22,0-1 0,0 1 0,0-1 0,1 1 0,-1-1 0,1 0 0,0 0 0,0 0 0,0 0 0,1 0 0,-1 0 0,1 0 0,0-1 0,-1 1 0,1-1 0,0 0 0,0 0 0,1 0 0,-1 0 0,0 0 0,1-1 0,-1 1 0,1-1 0,-1 0 0,1 0 0,-1-1 0,1 1 0,0-1 0,5 1 0,-1-2 34,0 1 1,0-2-1,0 1 0,0-1 1,0 0-1,0-1 1,-1 1-1,1-2 0,-1 1 1,0-1-1,0 0 0,0 0 1,0-1-1,-1 0 1,0 0-1,9-10 0,-8 8-7,0 0 0,-1-1 0,0 0-1,0-1 1,-1 1 0,0-1-1,0 0 1,-1 0 0,0 0-1,-1-1 1,0 0 0,4-19-1,-7 29-32,0 0 0,0 0 0,0 0 0,0 0 0,0-1-1,0 1 1,0 0 0,0 0 0,0 0 0,0 0-1,0-1 1,0 1 0,1 0 0,-1 0 0,0 0 0,0 0-1,0 0 1,0-1 0,0 1 0,-1 0 0,1 0-1,0 0 1,0 0 0,0-1 0,0 1 0,0 0-1,0 0 1,0 0 0,0 0 0,0 0 0,0-1 0,0 1-1,0 0 1,-1 0 0,1 0 0,0 0 0,0 0-1,0 0 1,0-1 0,0 1 0,0 0 0,-1 0 0,1 0-1,0 0 1,0 0 0,0 0 0,0 0 0,-1 0-1,1 0 1,0 0 0,0 0 0,0 0 0,0 0-1,-1 0 1,1 0 0,-10 9-93,-9 17 40,7-3 124,2 0-1,-9 26 1,16-39 2,0 0 0,1-1 0,0 1-1,0 0 1,1 0 0,1 0 0,0 0 0,1 14 0,-1-22-74,1-1 0,-1 0 0,0 0 0,1 0 0,-1 0 0,1 0 1,-1 0-1,1 0 0,-1 0 0,1 0 0,0 0 0,-1-1 0,1 1 0,0 0 0,0 0 1,0 0-1,-1-1 0,1 1 0,0 0 0,0-1 0,0 1 0,0-1 0,0 1 0,0-1 1,0 0-1,0 1 0,1-1 0,-1 0 0,0 0 0,0 0 0,0 0 0,0 0 1,0 0-1,0 0 0,1 0 0,-1 0 0,0 0 0,0-1 0,0 1 0,0 0 0,0-1 1,0 1-1,0-1 0,2 0 0,2-1-417,0 0 0,-1-1 1,1 1-1,0-1 0,-1 0 0,1 0 1,-1-1-1,5-4 0,10-20-4966,0-8-1837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39.993"/>
    </inkml:context>
    <inkml:brush xml:id="br0">
      <inkml:brushProperty name="width" value="0.025" units="cm"/>
      <inkml:brushProperty name="height" value="0.025" units="cm"/>
    </inkml:brush>
  </inkml:definitions>
  <inkml:trace contextRef="#ctx0" brushRef="#br0">1 28 11563,'0'0'8328,"94"13"-7816,-28-17-63,11-4-161,3-2-224,0 6-64,-7-1-1185,-10 1-2274,-14-1-3940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40.340"/>
    </inkml:context>
    <inkml:brush xml:id="br0">
      <inkml:brushProperty name="width" value="0.025" units="cm"/>
      <inkml:brushProperty name="height" value="0.025" units="cm"/>
    </inkml:brush>
  </inkml:definitions>
  <inkml:trace contextRef="#ctx0" brushRef="#br0">228 0 9897,'0'0'4324,"65"12"-4292,-26-1 513,6 5 512,-4 4-609,-8 4-191,-16 5-33,-14 7 192,-8 6 513,-25 10 0,-15 7-128,-15 10-289,-14 10-384,-7 0-128,-8 1-1889,3-9-8425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48.975"/>
    </inkml:context>
    <inkml:brush xml:id="br0">
      <inkml:brushProperty name="width" value="0.025" units="cm"/>
      <inkml:brushProperty name="height" value="0.025" units="cm"/>
    </inkml:brush>
  </inkml:definitions>
  <inkml:trace contextRef="#ctx0" brushRef="#br0">257 293 9577,'0'0'3235,"5"-8"-10,0 0-2417,-1 0 1,-1 0-1,1-1 1,-1 1-1,-1-1 1,0 1 0,2-10-1,-4 15-646,0 1-1,1-1 1,-1 0 0,0 1-1,0-1 1,-1 0 0,1 0-1,0 1 1,-1-1 0,0 0-1,0 1 1,0-1 0,0 1-1,0-1 1,0 1 0,0-1-1,-1 1 1,1 0 0,-1 0-1,0 0 1,0 0-1,0 0 1,0 0 0,0 0-1,0 1 1,0-1 0,-1 1-1,1-1 1,0 1 0,-1 0-1,1 0 1,-4-1 0,2 0-118,-1 1 1,0-1 0,0 1-1,0 0 1,0 1 0,0-1-1,0 1 1,0 0 0,0 0-1,0 1 1,0-1 0,0 1 0,1 0-1,-1 1 1,0-1 0,0 1-1,1 0 1,-1 0 0,1 0-1,-1 1 1,1-1 0,0 1-1,-5 4 1,4-2-29,1 0 0,-1 0 0,1 1 0,0-1 0,1 1 0,-1 0 0,1 0 0,1 0 0,-1 0 1,1 1-1,0-1 0,0 1 0,0-1 0,1 1 0,0 0 0,1 11 0,-1-16-6,1 0 0,0 1 0,0-1 0,1 0 1,-1 1-1,0-1 0,1 0 0,-1 0 0,1 1 0,0-1 0,0 0 1,0 0-1,0 0 0,0 0 0,0 0 0,1 0 0,-1 0 0,1 0 1,-1-1-1,1 1 0,0-1 0,2 3 0,-1-2 2,1-1 1,-1 1-1,1-1 0,0 0 0,-1 0 1,1 0-1,0 0 0,0-1 0,-1 1 1,1-1-1,0 0 0,6-1 0,0 0 8,1-1-1,-1 0 1,0 0-1,0-1 1,0-1-1,0 0 1,0 0-1,-1-1 1,12-7-1,-11 4 133,0-1 0,-1 0-1,0 0 1,0-1 0,-1 0 0,0 0-1,-1-1 1,0 0 0,9-22 0,-14 29-106,0 0 0,0 0 0,-1-1 0,0 1 0,0 0 1,0-1-1,0 1 0,-1 0 0,1-1 0,-1 1 0,0-1 1,-1 1-1,1-1 0,-1 1 0,0 0 0,0-1 0,0 1 1,0 0-1,-1 0 0,0 0 0,0 0 0,0 0 0,0 0 1,0 0-1,-1 1 0,0-1 0,0 1 0,0 0 0,0-1 1,0 2-1,-7-6 0,-2 2-132,1 0 0,-1 1 0,0 1 0,-1 0 1,1 0-1,-1 1 0,0 1 0,1 0 0,-1 1 0,0 0 0,0 1 0,0 0 1,0 1-1,0 1 0,0 0 0,1 0 0,-1 2 0,1-1 0,0 2 0,0 0 1,0 0-1,-16 10 0,12 0-1662,10-6-1147,7-2-3934,10-4-1312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49.828"/>
    </inkml:context>
    <inkml:brush xml:id="br0">
      <inkml:brushProperty name="width" value="0.025" units="cm"/>
      <inkml:brushProperty name="height" value="0.025" units="cm"/>
    </inkml:brush>
  </inkml:definitions>
  <inkml:trace contextRef="#ctx0" brushRef="#br0">189 51 10474,'0'0'9262,"-3"-9"-6844,2 8-2292,1-1-42,0 0 0,-1 0 1,1 0-1,-1 0 0,0 0 0,1 0 0,-1 0 1,0 1-1,0-1 0,0 0 0,0 1 0,-1-1 1,1 0-1,0 1 0,-1 0 0,1-1 0,-1 1 1,1 0-1,-1 0 0,0 0 0,1 0 0,-1 0 1,0 0-1,0 0 0,0 0 0,1 1 0,-1-1 1,0 1-1,0 0 0,0-1 0,0 1 0,0 0 1,0 0-1,0 0 0,0 0 0,0 1 0,0-1 1,0 0-1,0 1 0,0-1 0,-2 2 0,-3 2-34,0 0-1,0 0 0,1 1 0,-1 0 0,1 0 1,0 0-1,1 1 0,-1 0 0,1 0 0,0 0 1,1 1-1,-1 0 0,1 0 0,1 0 1,-6 13-1,3-5 120,1 1 1,0 0 0,1 0 0,1 0-1,1 0 1,-2 29 0,4-42-148,0 1 1,0 0-1,1-1 1,-1 1-1,1 0 1,0-1-1,0 1 1,0-1-1,0 1 1,0-1 0,1 1-1,0-1 1,-1 0-1,1 0 1,4 5-1,0-3 23,0 1 0,1-2-1,-1 1 1,1-1 0,11 6 0,-4-2-34,-13-8-160,0 0 0,0 1-1,0-1 1,0 1 0,-1-1-1,1 1 1,0-1 0,0 1-1,0-1 1,0 1 0,0 0 0,-1-1-1,1 1 1,0 0 0,-1 0-1,1 0 1,-1 0 0,1 0-1,-1-1 1,1 1 0,-1 0-1,1 0 1,-1 0 0,0 0 0,1 0-1,-1 0 1,0 0 0,0 0-1,0 1 1,0-1 0,0 1-1,-1-1-181,0 0-1,0 0 0,0 0 1,0 0-1,0 0 0,0 0 1,0-1-1,0 1 0,0 0 1,-1-1-1,1 1 0,0 0 1,0-1-1,-1 0 0,1 1 1,0-1-1,-1 0 0,1 1 1,0-1-1,-1 0 0,1 0 1,-3-1-1,-20 2-6181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0.170"/>
    </inkml:context>
    <inkml:brush xml:id="br0">
      <inkml:brushProperty name="width" value="0.025" units="cm"/>
      <inkml:brushProperty name="height" value="0.025" units="cm"/>
    </inkml:brush>
  </inkml:definitions>
  <inkml:trace contextRef="#ctx0" brushRef="#br0">0 34 9993,'0'0'13870,"74"-33"-13358,-27 33-416,4 0-64,-6 0-961,-7 0-2914,-13 0-3620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0.526"/>
    </inkml:context>
    <inkml:brush xml:id="br0">
      <inkml:brushProperty name="width" value="0.025" units="cm"/>
      <inkml:brushProperty name="height" value="0.025" units="cm"/>
    </inkml:brush>
  </inkml:definitions>
  <inkml:trace contextRef="#ctx0" brushRef="#br0">1 122 13549,'0'0'6886,"54"6"-5124,-6-6-96,15-9-417,14-4-320,10-4-545,2 1-320,-3 1-64,-12 1-1441,-10 1-1890,-18 3-769,-12 1-641,-14-3-3779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0.897"/>
    </inkml:context>
    <inkml:brush xml:id="br0">
      <inkml:brushProperty name="width" value="0.025" units="cm"/>
      <inkml:brushProperty name="height" value="0.025" units="cm"/>
    </inkml:brush>
  </inkml:definitions>
  <inkml:trace contextRef="#ctx0" brushRef="#br0">112 170 8072,'0'0'9198,"8"-4"-7111,4-2-1252,30-18 3375,-91 22-1146,42 2-3018,1 0 1,-1 1-1,1 0 1,-1 0-1,1 1 1,-1-1-1,1 2 0,0-1 1,0 1-1,0-1 1,-8 7-1,11-7-38,0 0 0,0 0 0,0 1-1,0-1 1,1 1 0,-1 0 0,1 0-1,-1 0 1,1 0 0,0 1 0,0-1 0,1 0-1,-1 1 1,1-1 0,0 1 0,0 0 0,0-1-1,0 1 1,0 0 0,0 7 0,1-10-11,1 1 0,-1-1 0,0 1 0,0-1 1,0 0-1,1 1 0,-1-1 0,1 0 0,-1 0 1,1 1-1,-1-1 0,1 0 0,0 0 0,-1 0 0,1 0 1,0 0-1,0 0 0,0 0 0,0 0 0,0 0 1,0 0-1,0 0 0,3 1 0,-1-1 7,1 1 0,0-1 0,0 1 1,0-1-1,0 0 0,0-1 0,0 1 0,5-1 0,4 1 17,-1-2 0,1 0 0,0 0 0,19-6 0,-17 2 36,-1 0-1,1-1 1,-1-1-1,-1-1 0,1 1 1,-1-2-1,21-17 1,-29 21 91,0 1 1,0-1 0,0 1 0,0-1 0,-1-1-1,0 1 1,0-1 0,0 1 0,-1-1 0,0 0-1,0-1 1,0 1 0,-1 0 0,0-1 0,0 1-1,-1-1 1,0 0 0,0 1 0,0-14 0,-2 17-123,1 1 0,-1-1 0,0 1 1,0-1-1,0 1 0,-1 0 0,1-1 0,0 1 1,-1 0-1,1 0 0,-1 0 0,0 0 1,0 0-1,0 1 0,0-1 0,0 0 1,0 1-1,0 0 0,-1-1 0,1 1 0,0 0 1,-1 0-1,1 0 0,-1 1 0,1-1 1,-5 0-1,-8-2-42,0 1 0,0 0-1,-20 1 1,27 1 40,-19-1-131,14-1-281,0 2 0,-1 0 0,1 0 0,0 2 0,-16 2 1,16 5-2501,20-1-1612,22 2-5158,-5-7-1937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1.239"/>
    </inkml:context>
    <inkml:brush xml:id="br0">
      <inkml:brushProperty name="width" value="0.025" units="cm"/>
      <inkml:brushProperty name="height" value="0.025" units="cm"/>
    </inkml:brush>
  </inkml:definitions>
  <inkml:trace contextRef="#ctx0" brushRef="#br0">186 1 10794,'0'0'17457,"-60"66"-17041,35-30-288,-3 4-96,5-5 0,2-5-288,6-7-929,5-8-641,7-11-576,3-13-2883,3-12 833,0-5-1090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1.613"/>
    </inkml:context>
    <inkml:brush xml:id="br0">
      <inkml:brushProperty name="width" value="0.025" units="cm"/>
      <inkml:brushProperty name="height" value="0.025" units="cm"/>
    </inkml:brush>
  </inkml:definitions>
  <inkml:trace contextRef="#ctx0" brushRef="#br0">1 325 9513,'0'0'13293,"50"8"-12973,-29 11-256,3 2-64,9-4 64,3-8-1217,1-6-2915,6-3-8328</inkml:trace>
  <inkml:trace contextRef="#ctx0" brushRef="#br0" timeOffset="1">510 40 11531,'0'0'15054,"88"-39"-14926,-45 38-128,5 1 64,-4 0-416,-5 0-1442,-7 0-1441,-16 0-2146,-10 7-4292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1.957"/>
    </inkml:context>
    <inkml:brush xml:id="br0">
      <inkml:brushProperty name="width" value="0.025" units="cm"/>
      <inkml:brushProperty name="height" value="0.025" units="cm"/>
    </inkml:brush>
  </inkml:definitions>
  <inkml:trace contextRef="#ctx0" brushRef="#br0">0 15 10570,'0'0'12812,"72"25"-12556,-30-25-192,8-5-32,0-4-1153,-2-2-2594,-2-4-4229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593"/>
    </inkml:context>
    <inkml:brush xml:id="br0">
      <inkml:brushProperty name="width" value="0.025" units="cm"/>
      <inkml:brushProperty name="height" value="0.025" units="cm"/>
    </inkml:brush>
  </inkml:definitions>
  <inkml:trace contextRef="#ctx0" brushRef="#br0">29 0 12139,'-11'0'6759,"1"4"-5126,5 15-479,2 4-962,3 4-128,0 3-32,5-1-160,12-2-1122,2-1-1120,2-10-2370,2-4-4293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2.329"/>
    </inkml:context>
    <inkml:brush xml:id="br0">
      <inkml:brushProperty name="width" value="0.025" units="cm"/>
      <inkml:brushProperty name="height" value="0.025" units="cm"/>
    </inkml:brush>
  </inkml:definitions>
  <inkml:trace contextRef="#ctx0" brushRef="#br0">160 11 13741,'0'0'4639,"-10"-3"-1569,7 1-2953,0 1 1,-1 0-1,1 0 0,-1 0 1,1 1-1,-1-1 1,0 1-1,1-1 1,-1 1-1,0 1 1,1-1-1,-1 0 0,1 1 1,-1 0-1,1 0 1,-1 0-1,1 0 1,-1 0-1,1 1 1,0-1-1,0 1 0,-1 0 1,1 0-1,1 0 1,-1 1-1,0-1 1,0 1-1,1-1 0,-4 6 1,0 0-7,0 1 1,1 0-1,0-1 1,1 2-1,0-1 1,0 0-1,1 1 1,0 0-1,1-1 1,-3 20-1,5-25-77,0 0 0,0-1 0,0 1 0,0 0 1,0 0-1,1-1 0,-1 1 0,1 0 0,0-1 0,0 1 0,1-1 0,-1 1 0,1-1 0,-1 0 0,1 0 0,0 1 1,0-1-1,1 0 0,-1-1 0,1 1 0,-1 0 0,1-1 0,0 1 0,0-1 0,0 0 0,0 0 0,0 0 0,1-1 1,-1 1-1,1-1 0,5 2 0,-2-1 33,-1 0 1,1-1-1,0 0 0,-1 0 1,1 0-1,0-1 1,0 0-1,-1-1 1,1 1-1,0-1 0,-1-1 1,1 1-1,-1-1 1,10-4-1,-12 4 38,0 0 1,0-1-1,0 1 0,0-1 0,-1 0 1,1 0-1,-1 0 0,0-1 1,0 1-1,0-1 0,-1 0 0,1 0 1,-1 0-1,0 0 0,0 0 0,0 0 1,0 0-1,-1-1 0,0 1 1,0-1-1,0 1 0,0-6 0,0 5-75,0 0 0,-1 0 0,1 0 0,-1 0 0,-1-1-1,1 1 1,-1 0 0,1 0 0,-1 0 0,-1 0 0,1 1 0,-1-1-1,0 0 1,0 0 0,0 1 0,-4-5 0,3 6-260,1 1 1,-1-1 0,0 1-1,-1 0 1,1 0 0,0 0-1,-1 0 1,1 1 0,-1 0 0,1-1-1,-1 1 1,0 0 0,1 1-1,-1-1 1,0 1 0,0-1-1,0 1 1,1 1 0,-1-1-1,0 0 1,0 1 0,-4 1-1,-17 4-4110,2 3-2733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2.672"/>
    </inkml:context>
    <inkml:brush xml:id="br0">
      <inkml:brushProperty name="width" value="0.025" units="cm"/>
      <inkml:brushProperty name="height" value="0.025" units="cm"/>
    </inkml:brush>
  </inkml:definitions>
  <inkml:trace contextRef="#ctx0" brushRef="#br0">316 269 14061,'0'0'5760,"1"-10"-3064,0 7-2538,-1 0 0,1 0 0,-1 1 0,0-1 0,0 0 0,0 0-1,0 0 1,-1 1 0,1-1 0,-1 0 0,0 0 0,0-2 0,-1 3-71,0 0 1,1 1-1,-1-1 1,0 1-1,1-1 1,-1 1-1,0 0 1,0 0-1,0-1 1,0 2-1,-1-1 1,1 0-1,0 0 0,0 1 1,0-1-1,-1 1 1,1-1-1,0 1 1,0 0-1,-1 0 1,-3 1-1,-11-2 170,0 2 0,1 0 0,-1 0 0,0 2 0,0 0 0,-30 11 0,39-11-170,1 0 0,-1 0 0,1 1 0,0 0 0,0 0 0,0 0 0,1 1 0,0 0 0,0 1 0,0 0 0,0 0 0,1 0 0,0 0 0,0 1 0,1-1 0,-6 13 0,9-18-78,0 0 0,0 1-1,1-1 1,-1 0 0,0 0-1,1 1 1,-1-1 0,1 0-1,-1 1 1,1-1 0,0 1-1,0-1 1,0 1 0,0-1-1,0 0 1,0 1 0,0-1-1,0 1 1,0-1 0,0 0-1,1 1 1,-1-1 0,1 1-1,-1-1 1,1 0 0,0 0-1,-1 1 1,1-1 0,0 0-1,0 0 1,0 0 0,0 0-1,0 0 1,0 0 0,0 0-1,0 0 1,0 0 0,0 0-1,1-1 1,-1 1 0,0 0-1,0-1 1,1 1 0,-1-1-1,1 1 1,-1-1 0,0 0-1,3 0 1,5 1 19,1 0 0,-1-1-1,0 0 1,0-1 0,1 0 0,14-4-1,-8 1-3,0-2 0,-1 1 0,1-2 0,-1 0 1,-1-1-1,1 0 0,-1-1 0,-1-1 0,16-14 0,-21 18 51,-1-1 1,0-1 0,0 1-1,0-1 1,-1 0 0,0-1-1,-1 0 1,0 0 0,0 0-1,-1 0 1,0-1 0,-1 1-1,0-1 1,-1 0 0,1 0-1,0-13 1,-3 19-38,0 0 0,0-1 1,-1 1-1,1 0 0,-1-1 0,0 1 0,0 0 0,0 0 0,-1 0 0,1 0 0,-1 0 0,0 0 1,0 0-1,-1 1 0,1-1 0,-1 1 0,-4-5 0,2 3-21,0 1 0,0 1-1,0-1 1,-1 1 0,1-1-1,-1 2 1,0-1 0,0 1 0,0-1-1,-12-1 1,7 2-74,0 0 1,0 1-1,1 0 0,-1 1 0,0 0 0,0 1 1,0 1-1,0-1 0,1 1 0,-1 1 0,1 0 1,0 1-1,-20 9 0,22-8-222,1 1 0,-1 1 0,1-1-1,0 1 1,0 1 0,-6 9 0,11-15 2,0 0 1,1 1-1,0-1 0,-1 1 0,1-1 0,0 1 1,0-1-1,1 1 0,-1-1 0,0 1 0,1 0 1,-1 2-1,2-3 9,-1-1 1,0 0-1,0 0 1,1 0-1,-1 1 1,1-1-1,-1 0 1,1 0-1,-1 0 1,1 0-1,0 0 1,-1 0-1,1 0 1,0 0 0,0 0-1,0 0 1,0-1-1,0 1 1,0 0-1,0 0 1,0-1-1,0 1 1,0-1-1,0 1 1,0-1-1,0 1 1,2-1-1,22 6-5492,1-2-3940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3.030"/>
    </inkml:context>
    <inkml:brush xml:id="br0">
      <inkml:brushProperty name="width" value="0.025" units="cm"/>
      <inkml:brushProperty name="height" value="0.025" units="cm"/>
    </inkml:brush>
  </inkml:definitions>
  <inkml:trace contextRef="#ctx0" brushRef="#br0">166 19 16912,'0'0'5248,"-9"-6"-2964,6 5-2171,1-1 0,-1 1-1,0-1 1,0 1-1,1 0 1,-1 0 0,0 0-1,0 0 1,0 0-1,0 1 1,0-1 0,0 1-1,-5 0 1,4 1-36,1 0 0,0 1-1,-1-1 1,1 1 0,0-1 0,0 1 0,0 0 0,1 0-1,-1 0 1,0 1 0,1-1 0,-1 1 0,1-1 0,0 1 0,0 0-1,-3 4 1,-2 3 42,0 1-1,0 0 1,1 0-1,0 0 1,1 0-1,0 1 1,1 0-1,0 0 1,1 0-1,0 1 1,1-1-1,1 1 1,0 0-1,0-1 1,1 1-1,1 0 1,0-1-1,1 1 1,0-1-1,1 0 1,0 1-1,1-1 1,1 0-1,7 14 1,17 34-1227,-22-17-4895,-8-42 5442,0 0-1,0-1 1,-1 1 0,1-1-1,0 0 1,0 1-1,0-1 1,0 0-1,0 0 1,-1 1 0,1-1-1,0 0 1,0 0-1,-1 0 1,1-1 0,0 1-1,0 0 1,0 0-1,0-1 1,-1 1-1,1 0 1,0-1 0,-2-1-1,-16-12-8214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3.360"/>
    </inkml:context>
    <inkml:brush xml:id="br0">
      <inkml:brushProperty name="width" value="0.025" units="cm"/>
      <inkml:brushProperty name="height" value="0.025" units="cm"/>
    </inkml:brush>
  </inkml:definitions>
  <inkml:trace contextRef="#ctx0" brushRef="#br0">442 45 11755,'0'0'14478,"61"-45"-14254,-9 45-128,4 0-128,0 2-1313,-9 4-2435,-14 0-5124</inkml:trace>
  <inkml:trace contextRef="#ctx0" brushRef="#br0" timeOffset="1">1 301 15599,'0'0'7014,"82"-4"-5092,-20-10-512,14-3-514,14-3-319,8 0-353,-3 1-128,-10 6-64,-16 2-1185,-15 2-1633,-21 1-2628,-15-1-4643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3.858"/>
    </inkml:context>
    <inkml:brush xml:id="br0">
      <inkml:brushProperty name="width" value="0.025" units="cm"/>
      <inkml:brushProperty name="height" value="0.025" units="cm"/>
    </inkml:brush>
  </inkml:definitions>
  <inkml:trace contextRef="#ctx0" brushRef="#br0">289 225 13645,'0'0'9038,"-8"-8"-7063,6 4-1883,-1 1 1,0 0-1,0 0 1,0 0-1,-1 0 0,1 1 1,-1-1-1,1 1 1,-1 0-1,0 0 0,1 0 1,-1 1-1,0-1 1,-1 1-1,1 0 0,0 0 1,0 0-1,0 1 1,0 0-1,-1-1 0,1 1 1,0 1-1,0-1 0,-1 1 1,-4 1-1,-2 1-101,1 1 0,-1 1 0,1-1-1,0 2 1,1-1 0,-1 2 0,1-1 0,1 1-1,-1 0 1,-12 14 0,15-14 8,0 0 0,1 0 0,0 0-1,0 1 1,0-1 0,1 1 0,0 0 0,1 1 0,-1-1-1,2 0 1,-1 1 0,1 0 0,-1 15 0,3-23 9,0 1-1,0-1 1,0 1 0,0-1-1,1 1 1,-1-1 0,1 1-1,-1-1 1,1 0 0,-1 1-1,1-1 1,0 1 0,0-1-1,0 0 1,0 0 0,0 0 0,0 0-1,0 1 1,0-1 0,0 0-1,0-1 1,1 1 0,-1 0-1,0 0 1,1 0 0,-1-1-1,0 1 1,1-1 0,-1 1-1,1-1 1,-1 0 0,1 1-1,-1-1 1,1 0 0,-1 0 0,4 0-1,3 0 65,0 0-1,0-1 1,1 1-1,-1-2 1,0 1-1,9-4 1,1-2 194,0-1 1,-1 0 0,-1-2 0,1 0 0,-2-1 0,1 0 0,-2-1 0,1-1 0,-2-1 0,0 0 0,0 0 0,-1-1 0,-1-1-1,-1 0 1,0 0 0,13-31 0,-21 41-235,0 0 1,0 0-1,-1-1 0,1 1 0,-1-1 1,-1 1-1,1-1 0,-1 0 0,0 1 1,-1-1-1,0 1 0,-2-13 0,1 15-28,0 0 0,1 0 0,-2 1 0,1-1 0,0 1 0,-1-1 0,1 1 0,-1 0 0,0 0 0,0 0 0,0 1 0,0-1-1,-1 1 1,1-1 0,-1 1 0,0 0 0,1 0 0,-1 1 0,0-1 0,-8-1 0,1 0-340,0 1 1,0 0-1,-1 0 0,1 1 1,0 1-1,-1 0 0,1 1 0,0 0 1,-1 0-1,1 1 0,0 1 1,0 0-1,0 0 0,-20 10 1,24-9 6,0 0 0,0 0 0,0 1 0,0 0 0,1 0 0,0 0 0,0 1 0,0 0 0,1 0 0,0 0 0,0 1 0,0 0 0,1 0 0,0 0 0,1 1 0,-1-1 0,1 1 0,1 0 0,0-1 0,0 1 0,-1 11 0,3 12-5543,11-7-4042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4.792"/>
    </inkml:context>
    <inkml:brush xml:id="br0">
      <inkml:brushProperty name="width" value="0.025" units="cm"/>
      <inkml:brushProperty name="height" value="0.025" units="cm"/>
    </inkml:brush>
  </inkml:definitions>
  <inkml:trace contextRef="#ctx0" brushRef="#br0">1 26 14253,'0'0'13325,"8"7"-12236,18 12-443,-13-7-861,1-1-1,1 0 1,0-2-1,0 1 1,21 8-1,-32-17-217,0 0 1,0 0-1,0 0 0,0 0 1,0 0-1,0-1 0,0 0 1,0 1-1,0-2 0,0 1 0,0 0 1,6-2-1,-7 0-228,1 1-1,-1-1 1,0 1 0,1-1-1,-1 0 1,0 0 0,0-1-1,0 1 1,-1-1-1,1 1 1,-1-1 0,1 0-1,-1 0 1,0 0 0,0 0-1,2-4 1,4-13-4617,-1-9 3886,-8 4 4983,1 25-3279,0-1 0,-1 1 0,1-1 0,0 1 0,-1-1 0,1 1 0,-1-1 0,1 1 0,0-1 0,-1 1 0,1-1 0,-1 1 0,0 0 0,1-1 0,-1 1 0,1 0 0,-1-1 0,1 1 0,-1 0 0,0 0 0,1 0 0,-1-1 0,1 1 0,-1 0 0,0 0 0,1 0 0,-1 0 0,0 0 0,1 0 0,-2 1 0,0-1-22,0 1 1,0 0-1,0 0 1,0 0-1,0 0 1,0 0-1,1 0 1,-1 0-1,0 1 1,1-1-1,-1 1 1,1-1-1,0 1 1,-1 0-1,1-1 1,0 1 0,0 0-1,0 0 1,-1 2-1,-17 43 1522,18-42-1587,-8 19-223,2 1-1,0 0 1,2 0-1,1 0 1,1 1-1,0 45 1,3-71-186,0 1 0,0 0-1,0 0 1,0 0 0,0 0 0,0-1 0,0 1 0,0 0-1,0 0 1,1 0 0,-1 0 0,0-1 0,0 1-1,1 0 1,-1 0 0,0 0 0,1-1 0,-1 1 0,1 0-1,-1-1 1,1 1 0,0 0 0,-1-1 0,1 1 0,-1-1-1,1 1 1,0-1 0,0 1 0,-1-1 0,1 1-1,0-1 1,0 0 0,-1 0 0,1 1 0,1-1 0,11 1-7130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5.122"/>
    </inkml:context>
    <inkml:brush xml:id="br0">
      <inkml:brushProperty name="width" value="0.025" units="cm"/>
      <inkml:brushProperty name="height" value="0.025" units="cm"/>
    </inkml:brush>
  </inkml:definitions>
  <inkml:trace contextRef="#ctx0" brushRef="#br0">0 1 13837,'0'0'13100,"75"29"-12235,-34-29-576,4 0-225,-3 0-64,-6 0-1666,-12-2-2017,-10 2-1795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5.460"/>
    </inkml:context>
    <inkml:brush xml:id="br0">
      <inkml:brushProperty name="width" value="0.025" units="cm"/>
      <inkml:brushProperty name="height" value="0.025" units="cm"/>
    </inkml:brush>
  </inkml:definitions>
  <inkml:trace contextRef="#ctx0" brushRef="#br0">1 42 14990,'0'0'9705,"72"7"-8231,-26-14-802,10-1-479,-2-1-225,-6-3-4004,-9-1-8776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6.369"/>
    </inkml:context>
    <inkml:brush xml:id="br0">
      <inkml:brushProperty name="width" value="0.025" units="cm"/>
      <inkml:brushProperty name="height" value="0.025" units="cm"/>
    </inkml:brush>
  </inkml:definitions>
  <inkml:trace contextRef="#ctx0" brushRef="#br0">2378 205 8616,'-10'-8'1164,"-29"-16"-238,-1 1-1,-1 1 1,0 3 0,-2 1 0,0 2-1,-1 3 1,-1 1 0,-58-8 0,-14 5-611,-1 5 1,-135 5-1,182 9-75,0 2 1,1 3-1,0 4 0,1 2 1,1 4-1,0 2 0,-67 33 0,52-16 48,1 5-1,3 3 0,2 3 0,-141 118 0,186-139-285,0 2 0,2 1 0,2 1 0,1 2 0,1 1-1,-30 53 1,48-72-4,0 1-1,2-1 1,0 1-1,1 0 1,0 0-1,1 1 1,-2 33-1,6-39 12,0 1 0,1 0 0,1 0 0,0 0 0,0 0 0,1-1 0,1 1 0,0-1 0,1 0 0,0 0 0,13 21 0,-4-13-34,1-1 0,1-1 0,0 0 0,1-1 0,1-1 0,0-1 0,1 0 0,1-2 0,0 0 0,1-1 0,1-1 1,-1-1-1,2-1 0,27 8 0,13 0-24,1-3 0,0-2 0,1-3 0,69 0 0,-14-5 59,0-5 0,-1-6 0,0-5 0,226-53 0,-272 45-18,0-3 0,-1-3 0,-2-4 0,-1-2 0,-2-3 0,-1-4 1,-2-2-1,110-92 0,-144 105 47,-1-1 0,-2-1-1,0-2 1,-3 0 0,25-43 0,-40 59 28,0 1 0,-1-1 0,-1 0 0,-1-1 0,0 1 0,-1-1 0,-1-1 0,-1 1 0,0 0 0,-1-1 0,-1 0 0,-1 1 0,0-1 0,-5-27 0,3 35-60,-1 0 0,-1 0 0,1 0 0,-2 1 0,1 0 0,-1-1 0,-1 1 1,1 1-1,-1-1 0,-1 1 0,-8-9 0,1 5-21,0 0 0,0 0 0,-1 1 0,-1 1 0,-29-14 0,0 5-1420,-2 1 1,0 3-1,-84-17 1,54 18-5219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7.814"/>
    </inkml:context>
    <inkml:brush xml:id="br0">
      <inkml:brushProperty name="width" value="0.025" units="cm"/>
      <inkml:brushProperty name="height" value="0.025" units="cm"/>
    </inkml:brush>
  </inkml:definitions>
  <inkml:trace contextRef="#ctx0" brushRef="#br0">213 1 12940,'-5'9'1207,"-20"37"10,2 2 0,3 0 0,1 1 0,3 1 0,2 1 0,2 0 0,-5 62 0,5 6-374,5 0 1,10 136 0,2-172-1121,2 88 982,-8-154-1345,0-1 0,-1 1 0,-1-1 0,-1 0 0,0 0 0,-1 0 0,-14 29 0,1-15-5227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985"/>
    </inkml:context>
    <inkml:brush xml:id="br0">
      <inkml:brushProperty name="width" value="0.025" units="cm"/>
      <inkml:brushProperty name="height" value="0.025" units="cm"/>
    </inkml:brush>
  </inkml:definitions>
  <inkml:trace contextRef="#ctx0" brushRef="#br0">54 1 9097,'0'0'21076,"-7"12"-20051,4-6-795,-29 52 664,30-54-866,0-1 0,1 1 0,-1 0 0,1 0-1,0 0 1,0 0 0,0 0 0,1 1-1,0-1 1,-1 0 0,1 0 0,1 0 0,-1 1-1,0-1 1,2 5 0,0-8-28,-1 1 0,1 0 0,-1-1 0,1 1 0,0-1 0,-1 0 0,1 1 0,0-1 0,0 0 0,0 0 0,0 0 0,0-1 0,0 1 0,0 0 0,0-1 0,1 1 0,-1-1 0,0 0 0,0 0 0,0 1 0,4-2 0,49-3 0,-39 0 0,0-1 0,0-1 0,-1-1 0,0 0 0,0-1 0,-1-1 0,16-12 0,38-20 0,-68 40 0,1 1 0,0-1 0,-1 1 0,1-1 0,0 1 0,0-1 0,0 1 0,-1-1 0,1 1 0,0 0 0,0 0 0,0-1 0,0 1 0,-1 0 0,1 0 0,0 0 0,0 0 0,0 0 0,0 0 0,0 0 0,0 0 0,0 0 0,-1 0 0,1 1 0,0-1 0,0 0 0,0 1 0,0-1 0,-1 0 0,1 1 0,0-1 0,0 1 0,-1-1 0,1 1 0,0 0 0,-1-1 0,1 1 0,-1 0 0,1-1 0,-1 1 0,1 0 0,-1 0 0,1-1 0,-1 1 0,0 0 0,1 0 0,-1 0 0,0 0 0,0-1 0,0 1 0,1 0 0,-1 0 0,0 0 0,0 0 0,0 0 0,0 0 0,-1 1 0,0 12 0,0 0 0,-1-1 0,-4 18 0,1-1 0,4-24-59,1 30-2090,0-35 1964,0 0 0,1 0 0,-1 0 0,0 0 0,0 0 0,1 0 0,-1 0 0,0 0 0,1 0 0,-1 0 0,1 0 0,0 0 1,-1 0-1,1 0 0,0-1 0,-1 1 0,1 0 0,0 0 0,0-1 0,0 1 0,0-1 0,-1 1 0,1 0 0,0-1 0,0 0 0,2 1 1,10 0-8438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8.503"/>
    </inkml:context>
    <inkml:brush xml:id="br0">
      <inkml:brushProperty name="width" value="0.025" units="cm"/>
      <inkml:brushProperty name="height" value="0.025" units="cm"/>
    </inkml:brush>
  </inkml:definitions>
  <inkml:trace contextRef="#ctx0" brushRef="#br0">1 808 13325,'0'0'5957,"14"-4"-4457,82-33 64,109-59-1,-51 23-1134,576-226-252,2 0-365,-824 330-6266,44-14 753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9.223"/>
    </inkml:context>
    <inkml:brush xml:id="br0">
      <inkml:brushProperty name="width" value="0.025" units="cm"/>
      <inkml:brushProperty name="height" value="0.025" units="cm"/>
    </inkml:brush>
  </inkml:definitions>
  <inkml:trace contextRef="#ctx0" brushRef="#br0">161 85 9961,'-11'2'2467,"8"-2"-2303,-80 13 3355,20-9 2562,62-4-4992,16 0 235,481-13 2188,246-34-3717,-532 32-70,159 6-264,-349 13-1519,-12-4-2530,-14-10-1109,-2-3-5375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59.596"/>
    </inkml:context>
    <inkml:brush xml:id="br0">
      <inkml:brushProperty name="width" value="0.025" units="cm"/>
      <inkml:brushProperty name="height" value="0.025" units="cm"/>
    </inkml:brush>
  </inkml:definitions>
  <inkml:trace contextRef="#ctx0" brushRef="#br0">33 0 15983,'0'0'4607,"12"4"-3171,113 24 261,30 8-1408,-152-35-303,-1-1 1,0 1-1,1 0 0,-1 0 1,0 0-1,0 0 0,0 0 0,0 0 1,0 1-1,0-1 0,0 1 1,0 0-1,-1-1 0,1 1 0,-1 0 1,1 0-1,-1 0 0,1 0 1,0 3-1,-1-3 12,-1 0 0,0-1 0,0 1-1,0 0 1,0 0 0,0 0 0,-1 0 0,1-1 0,-1 1 0,1 0 0,-1 0 0,1-1 0,-1 1-1,0 0 1,0-1 0,0 1 0,0-1 0,0 1 0,0-1 0,0 1 0,0-1 0,-1 0-1,1 0 1,-1 1 0,1-1 0,-2 1 0,-130 92 1364,90-67-793,2 3 0,-62 56 1,98-81-883,-8 9 141,8-2-3694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01.126"/>
    </inkml:context>
    <inkml:brush xml:id="br0">
      <inkml:brushProperty name="width" value="0.025" units="cm"/>
      <inkml:brushProperty name="height" value="0.025" units="cm"/>
    </inkml:brush>
  </inkml:definitions>
  <inkml:trace contextRef="#ctx0" brushRef="#br0">0 317 4740,'0'0'9546,"1"9"-7940,1 50 881,-3-36-2027,1 1 0,1 0 0,2-1-1,0 0 1,2 1 0,0-1 0,1-1 0,17 39-1,-13-38-70,-1 2 0,0-1 0,6 38 0,-9-36-194,2 1 0,16 41 0,-20-62-183,-1 0-1,1 0 1,1-1 0,-1 1-1,1-1 1,0 0 0,0 0-1,0-1 1,1 0 0,-1 0-1,1 0 1,0 0 0,0-1-1,1 0 1,-1 0 0,12 2-1,12 4 127,1-2 0,46 4 0,-30-4-51,-21-3-89,2-1-1,-1-1 1,47-2 0,-58-2-31,0 0 0,0-1 0,-1-1 0,1-1 0,-1 0 1,0 0-1,23-14 0,-21 10 27,8-3 5,-2 0 0,0-2-1,-1-1 1,0 0 0,-1-2 0,0 0-1,28-33 1,-10 3 41,-3-1-1,-1-2 1,-3-2 0,-2-1-1,-2-1 1,40-113 0,-54 121 436,-3-1 0,-2 0 0,-2-1 0,2-94 1,-9 142-552,-1 13-12241,-6-7 1335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09.676"/>
    </inkml:context>
    <inkml:brush xml:id="br0">
      <inkml:brushProperty name="width" value="0.025" units="cm"/>
      <inkml:brushProperty name="height" value="0.025" units="cm"/>
    </inkml:brush>
  </inkml:definitions>
  <inkml:trace contextRef="#ctx0" brushRef="#br0">1 415 7335,'0'0'16880,"11"-5"-15204,-2 1-1385,-1 0 0,1 0 0,-1-1 0,0 0 0,0 0 0,-1-1 0,0 0 0,0 0 0,10-12 0,28-43 560,63-118 1,-50 78-393,-58 100-453,0 1 0,0 0 0,0-1 1,0 1-1,1 0 0,-1 0 1,0 0-1,0-1 0,0 1 0,0 0 1,0 0-1,0-1 0,1 1 0,-1 0 1,0 0-1,0 0 0,0 0 1,1-1-1,-1 1 0,0 0 0,0 0 1,1 0-1,-1 0 0,0 0 0,0 0 1,1 0-1,-1 0 0,0 0 1,0-1-1,1 1 0,-1 0 0,0 0 1,0 0-1,1 0 0,-1 1 0,0-1 1,0 0-1,1 0 0,-1 0 0,0 0 1,1 0-1,6 13 170,2 31-4,-6-32-137,8 33-611,13 62 1549,-18-35-9303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0.191"/>
    </inkml:context>
    <inkml:brush xml:id="br0">
      <inkml:brushProperty name="width" value="0.025" units="cm"/>
      <inkml:brushProperty name="height" value="0.025" units="cm"/>
    </inkml:brush>
  </inkml:definitions>
  <inkml:trace contextRef="#ctx0" brushRef="#br0">130 0 12364,'0'0'11846,"-3"9"-11681,-4 24 340,2 1-1,1 0 0,1 0 1,2 0-1,4 43 1,-2-16 595,-1-51-1048,0 0 0,0-1 0,0 1 0,2 0 0,-1 0 1,1-1-1,0 1 0,1-1 0,0 0 0,1 1 0,0-2 0,5 11 1,-8-18-55,0 0 0,-1 0 1,1-1-1,0 1 0,-1 0 1,1 0-1,0-1 0,0 1 1,0 0-1,-1-1 0,1 1 1,0-1-1,0 1 0,0-1 1,0 1-1,0-1 0,0 0 1,2 1-1,-3-1-57,1 0 0,-1 0 1,1-1-1,-1 1 0,1 0 0,-1 0 0,1-1 0,-1 1 1,1 0-1,-1 0 0,0-1 0,1 1 0,-1-1 0,0 1 0,1 0 1,-1-1-1,0 1 0,1-1 0,-1 1 0,0-1 0,0 1 1,1-1-1,-1 1 0,0-1 0,0 0 0,1-2-289,0 0-1,-1 0 1,0 0-1,1 0 0,-1 0 1,0 0-1,-1 0 1,1 0-1,0 0 1,-1 0-1,-1-5 1,-3-2-398,-1 0 1,1 1-1,-1 0 1,-1 1 0,0-1-1,0 1 1,-9-7 0,-64-54 1750,52 47 2452,63 22-238,-21-1-2877,26 2-20,48 2-448,-30-6-3081,-8-5-3679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1.140"/>
    </inkml:context>
    <inkml:brush xml:id="br0">
      <inkml:brushProperty name="width" value="0.025" units="cm"/>
      <inkml:brushProperty name="height" value="0.025" units="cm"/>
    </inkml:brush>
  </inkml:definitions>
  <inkml:trace contextRef="#ctx0" brushRef="#br0">40 64 11243,'0'0'5317,"-8"2"-3572,-21 8 1086,27-9-869,4-2-3,21-6 936,6-4-1338,8-3-877,1 1-1,1 2 1,50-8 0,-88 19-682,0 0-1,-1 0 1,1-1 0,0 1 0,-1 0 0,1 0-1,0 0 1,-1 0 0,1 0 0,0 0 0,0 0-1,-1 1 1,1-1 0,-1 0 0,1 0 0,0 0-1,-1 1 1,1-1 0,0 0 0,-1 1 0,1-1-1,-1 0 1,1 1 0,-1-1 0,1 1 0,-1-1-1,1 1 1,-1-1 0,1 1 0,-1-1-1,0 1 1,1 0 0,-6 24 66,-28 28 295,30-49-303,-49 62 55,-15 21-89,64-80-2584,13-6-6914,1-5-971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1.513"/>
    </inkml:context>
    <inkml:brush xml:id="br0">
      <inkml:brushProperty name="width" value="0.025" units="cm"/>
      <inkml:brushProperty name="height" value="0.025" units="cm"/>
    </inkml:brush>
  </inkml:definitions>
  <inkml:trace contextRef="#ctx0" brushRef="#br0">110 0 21012,'0'0'7143,"-12"50"-7047,-1-17-32,-3 6 32,-1 0-64,1-3 0,2-4-32,2-4-160,5-10-161,4-5 1,3-8-641,0-2-1025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1.841"/>
    </inkml:context>
    <inkml:brush xml:id="br0">
      <inkml:brushProperty name="width" value="0.025" units="cm"/>
      <inkml:brushProperty name="height" value="0.025" units="cm"/>
    </inkml:brush>
  </inkml:definitions>
  <inkml:trace contextRef="#ctx0" brushRef="#br0">1 1 12172,'0'0'7206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2.173"/>
    </inkml:context>
    <inkml:brush xml:id="br0">
      <inkml:brushProperty name="width" value="0.025" units="cm"/>
      <inkml:brushProperty name="height" value="0.025" units="cm"/>
    </inkml:brush>
  </inkml:definitions>
  <inkml:trace contextRef="#ctx0" brushRef="#br0">1 1 17040,'0'0'4821,"5"8"-1907,17 26-421,37 41 0,22 32 513,-53-72-5525,-23-29 1234,1-1 0,0 1 0,0-1 0,1-1-1,-1 1 1,10 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1.558"/>
    </inkml:context>
    <inkml:brush xml:id="br0">
      <inkml:brushProperty name="width" value="0.025" units="cm"/>
      <inkml:brushProperty name="height" value="0.025" units="cm"/>
    </inkml:brush>
  </inkml:definitions>
  <inkml:trace contextRef="#ctx0" brushRef="#br0">0 1 4516,'0'0'17713,"72"3"-16752,-31 12-449,7 3-415,3 5-97,3 3-1666,-5-1-2146,-6-4-4195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5.555"/>
    </inkml:context>
    <inkml:brush xml:id="br0">
      <inkml:brushProperty name="width" value="0.025" units="cm"/>
      <inkml:brushProperty name="height" value="0.025" units="cm"/>
    </inkml:brush>
  </inkml:definitions>
  <inkml:trace contextRef="#ctx0" brushRef="#br0">1 1 23030,'0'0'2338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2.611"/>
    </inkml:context>
    <inkml:brush xml:id="br0">
      <inkml:brushProperty name="width" value="0.025" units="cm"/>
      <inkml:brushProperty name="height" value="0.025" units="cm"/>
    </inkml:brush>
  </inkml:definitions>
  <inkml:trace contextRef="#ctx0" brushRef="#br0">149 0 16656,'0'0'15406,"1"82"-15310,-16-44-64,-4 1 0,-2-6-288,1-1-224,1-8-417,1-7-512,4-11-1506,5-6-1025,1-9-2114,2-15-8007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2.939"/>
    </inkml:context>
    <inkml:brush xml:id="br0">
      <inkml:brushProperty name="width" value="0.025" units="cm"/>
      <inkml:brushProperty name="height" value="0.025" units="cm"/>
    </inkml:brush>
  </inkml:definitions>
  <inkml:trace contextRef="#ctx0" brushRef="#br0">0 1 19891,'0'0'10474,"74"25"-10314,-43-14-96,4-4-480,-3-7-2435,-7 0-5990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3.691"/>
    </inkml:context>
    <inkml:brush xml:id="br0">
      <inkml:brushProperty name="width" value="0.025" units="cm"/>
      <inkml:brushProperty name="height" value="0.025" units="cm"/>
    </inkml:brush>
  </inkml:definitions>
  <inkml:trace contextRef="#ctx0" brushRef="#br0">4 1 15855,'0'0'9289,"-3"59"-9033,3-38-192,1 0-64,9-2-641,0-1-672,3-3-384,-5-2-738,0-3-960,-7-2-2466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4.048"/>
    </inkml:context>
    <inkml:brush xml:id="br0">
      <inkml:brushProperty name="width" value="0.025" units="cm"/>
      <inkml:brushProperty name="height" value="0.025" units="cm"/>
    </inkml:brush>
  </inkml:definitions>
  <inkml:trace contextRef="#ctx0" brushRef="#br0">10 1 12396,'0'0'5050,"-1"9"-2813,-2 2-1547,2-8-463,-1 1 1,2 0 0,-1 0 0,0 0 0,1-1 0,0 1-1,0 0 1,0 0 0,1 7 0,1-8-169,0-1 0,0 1 0,0 0 0,0-1 0,0 0 0,0 1-1,1-1 1,0 0 0,-1 0 0,1 0 0,0-1 0,0 1 0,4 1 0,20 15-41,-23-13-359,0 1 0,0-1 0,-1 1 0,0 0 0,0 0 0,-1 0-1,0 0 1,0 0 0,0 1 0,-1-1 0,1 7 0,-1-4-270,1-1 0,0 0 0,0 0 0,1-1 0,0 1 0,8 13 0,5 10-2256,-13-21-1671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4.456"/>
    </inkml:context>
    <inkml:brush xml:id="br0">
      <inkml:brushProperty name="width" value="0.025" units="cm"/>
      <inkml:brushProperty name="height" value="0.025" units="cm"/>
    </inkml:brush>
  </inkml:definitions>
  <inkml:trace contextRef="#ctx0" brushRef="#br0">1 1 865,'0'0'16650,"2"6"-16548,9 16-85,-7-14 138,0 0-1,0 1 1,0 0-1,-1 0 1,2 12 0,-4-17-582,-1 0 1,1-1 0,0 1 0,0 0-1,0-1 1,0 1 0,1-1-1,0 0 1,-1 1 0,1-1 0,0 0-1,1 0 1,-1 0 0,0 0 0,1-1-1,0 1 1,-1-1 0,1 1 0,0-1-1,0 0 1,1 0 0,-1 0 0,0-1-1,1 1 1,-1-1 0,4 1-1,27 16 6176,-20-7-1494,-1-1-2176,8-14-5834,-8 1 2656,3 7-5256,1 0 5226,-3-8 10235,6-1-6591,2-3-1844,-14-8-4909,-5 7-1484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4.813"/>
    </inkml:context>
    <inkml:brush xml:id="br0">
      <inkml:brushProperty name="width" value="0.025" units="cm"/>
      <inkml:brushProperty name="height" value="0.025" units="cm"/>
    </inkml:brush>
  </inkml:definitions>
  <inkml:trace contextRef="#ctx0" brushRef="#br0">1 146 4612,'0'0'10987,"18"-51"-13582,-16 41 641,2-2-1857,0-1-2371</inkml:trace>
  <inkml:trace contextRef="#ctx0" brushRef="#br0" timeOffset="1">58 1 865,'0'0'1601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5.159"/>
    </inkml:context>
    <inkml:brush xml:id="br0">
      <inkml:brushProperty name="width" value="0.025" units="cm"/>
      <inkml:brushProperty name="height" value="0.025" units="cm"/>
    </inkml:brush>
  </inkml:definitions>
  <inkml:trace contextRef="#ctx0" brushRef="#br0">1 599 6022,'0'0'8776,"4"-61"-10634,-4 47-6918</inkml:trace>
  <inkml:trace contextRef="#ctx0" brushRef="#br0" timeOffset="1">17 323 8776,'0'0'7015,"0"-51"-5253,0 40-1442,0 3-544,-3 1-2018,1 2-2979</inkml:trace>
  <inkml:trace contextRef="#ctx0" brushRef="#br0" timeOffset="2">21 153 8296,'0'0'7847,"6"-58"-5476,-6 43-610,0 0-800,0 1-705,2 2-192,-2 5-480,0-1-1474,1 3-1121,1 0-2113,-2-2 863,1 1-319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5.515"/>
    </inkml:context>
    <inkml:brush xml:id="br0">
      <inkml:brushProperty name="width" value="0.025" units="cm"/>
      <inkml:brushProperty name="height" value="0.025" units="cm"/>
    </inkml:brush>
  </inkml:definitions>
  <inkml:trace contextRef="#ctx0" brushRef="#br0">1 162 4965,'0'0'8541,"1"-9"-7847,4-24-68,1-69 8507,-8 100-10428,-2-7 791,7 4-5929,2 3-293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6.213"/>
    </inkml:context>
    <inkml:brush xml:id="br0">
      <inkml:brushProperty name="width" value="0.025" units="cm"/>
      <inkml:brushProperty name="height" value="0.025" units="cm"/>
    </inkml:brush>
  </inkml:definitions>
  <inkml:trace contextRef="#ctx0" brushRef="#br0">1 0 10122,'0'0'9833,"69"47"-9769,-43-47-96,5 0 128,0 0-256,5 0-929,0 0-1345,2-4-2051,1 0-2529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6.604"/>
    </inkml:context>
    <inkml:brush xml:id="br0">
      <inkml:brushProperty name="width" value="0.025" units="cm"/>
      <inkml:brushProperty name="height" value="0.025" units="cm"/>
    </inkml:brush>
  </inkml:definitions>
  <inkml:trace contextRef="#ctx0" brushRef="#br0">0 402 10314,'0'0'6171,"9"3"-5109,-1-1-980,1-1 1,-1 1-1,0-1 0,1-1 0,-1 0 0,1 0 0,-1 0 0,1-1 0,-1-1 1,1 1-1,-1-1 0,9-3 0,7-4-188,1 2 0,0 1 1,1 1-1,38-2 0,-38 4 5,-12 1 250,-1 0 0,0-1 1,0-1-1,0 0 0,0-1 0,0 0 0,-1-1 0,0 0 1,0-1-1,-1 0 0,0-1 0,0 0 0,-1-1 1,0 0-1,0-1 0,-1 0 0,10-13 0,-17 18 351,1-1 0,-1 1 0,0-1 0,0 1-1,-1-1 1,0 0 0,1-6 0,-2 6-373,1 0 1,1 0-1,-1 0 1,1 1-1,0-1 0,0 0 1,5-9-1,-4 11 452,11-19-512,-10 17-1572,0 0 0,-1-1 0,0 1 0,0-1 0,-1 0 0,0 0 0,1-7 0,0-20 189,-3 28-836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5.881"/>
    </inkml:context>
    <inkml:brush xml:id="br0">
      <inkml:brushProperty name="width" value="0.025" units="cm"/>
      <inkml:brushProperty name="height" value="0.025" units="cm"/>
    </inkml:brush>
  </inkml:definitions>
  <inkml:trace contextRef="#ctx0" brushRef="#br0">1 67 22645,'0'0'961,"29"-66"-20691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6:17.308"/>
    </inkml:context>
    <inkml:brush xml:id="br0">
      <inkml:brushProperty name="width" value="0.025" units="cm"/>
      <inkml:brushProperty name="height" value="0.025" units="cm"/>
    </inkml:brush>
  </inkml:definitions>
  <inkml:trace contextRef="#ctx0" brushRef="#br0">1 383 10730,'0'0'7148,"4"-9"-5028,5-5-1946,0 0 1,1 1-1,1 0 1,0 0-1,0 2 1,1-1 0,1 1-1,0 1 1,19-12-1,6 4-1971,0 1-1,0 3 1,2 0 0,0 3-1,48-8 1,53-16-348,-49 5 1940,-40 12 2586,1 2 0,1 2 1,-1 2-1,100-7 0,-129 17-1589,36 0 591,-56 2-1246,-1 0 1,1 1-1,-1-1 1,1 1-1,-1 0 0,1-1 1,-1 1-1,1 1 1,-1-1-1,0 0 1,0 1-1,4 2 0,-5-2 19,-1 1-1,1-1 0,-1 1 1,1-1-1,-1 1 0,0-1 1,0 1-1,0 0 0,0 0 0,-1-1 1,1 1-1,-1 0 0,0 0 1,1 0-1,-1 0 0,-1-1 1,1 1-1,0 0 0,-1 0 0,1 0 1,-2 3-1,-9 30-718,-4-10-4170,10-20 959,0-2-1949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4:19.677"/>
    </inkml:context>
    <inkml:brush xml:id="br0">
      <inkml:brushProperty name="width" value="0.025" units="cm"/>
      <inkml:brushProperty name="height" value="0.025" units="cm"/>
    </inkml:brush>
  </inkml:definitions>
  <inkml:trace contextRef="#ctx0" brushRef="#br0">1 150 4324,'0'0'2781,"10"-5"-832,22-8-868,-2 1 1706,1-1 1,-2-1-1,41-27 0,-70 41-2677,1 0-1,-1 0 1,0 0-1,0 0 1,1 0-1,-1-1 0,0 1 1,0 0-1,0 0 1,0 0-1,1 0 1,-1-1-1,0 1 1,0 0-1,0 0 1,0-1-1,0 1 1,0 0-1,0 0 1,1 0-1,-1-1 1,0 1-1,0 0 1,0 0-1,0-1 1,0 1-1,0 0 1,0 0-1,0-1 1,0 1-1,0 0 0,-1 0 1,1-1-1,0 1 1,0 0-1,0 0 1,0-1-1,0 1 1,0 0-1,0 0 1,-1 0-1,1-1 1,0 1-1,0 0 1,0 0-1,0 0 1,-1 0-1,1-1 1,0 1-1,0 0 1,0 0-1,-1 0 1,1 0-1,0 0 0,0 0 1,-1 0-1,1 0 1,0-1-1,0 1 1,-1 0-1,1 0 1,0 0-1,-1 0 1,-31-3 1652,25 2-1688,0 2 0,0-1-1,0 1 1,0 0 0,0 0 0,0 1-1,0 0 1,-10 4 0,9 0 54,-1 0 1,1 1-1,1 0 0,-1 1 1,1-1-1,-10 15 0,15-19-95,-1 0-1,1 1 1,0-1-1,1 1 1,-1 0-1,0-1 1,1 1-1,0 0 1,0 0-1,0 0 0,0 0 1,1 0-1,-1 0 1,1 0-1,0 0 1,1 0-1,-1 0 1,1 0-1,-1 0 1,2 4-1,0-6-22,-1 0 1,1 0-1,-1 0 0,1-1 1,0 1-1,0-1 0,0 1 0,0-1 1,0 1-1,0-1 0,0 0 1,0 0-1,1 0 0,-1 0 0,0-1 1,0 1-1,1-1 0,-1 1 0,1-1 1,-1 0-1,0 0 0,5 0 1,57-3 195,-51-1-203,0 1 0,0-2 0,0 1 0,-1-2 0,1 0 1,-1 0-1,-1-1 0,1-1 0,-1 0 0,13-12 0,-16 13-4,0 0 1,0 0-1,-1-1 1,0 0-1,-1 0 1,0-1-1,0 0 1,-1 0-1,0 0 1,-1-1-1,1 0 1,-2 0-1,5-19 1,-8 29 0,0 0 0,0 1 0,0-1 0,0 0 0,0 0 0,0 1 0,0-1 0,-1 0 0,1 0 0,0 0 0,0 1 0,0-1 0,0 0 0,0 0 0,-1 0 0,1 0 0,0 1 0,0-1 0,0 0 0,-1 0 0,1 0 0,0 0 0,0 0 0,0 0 0,-1 0 0,1 0 0,0 1 0,0-1 0,-1 0 0,1 0 0,0 0 0,0 0 0,-1 0 0,1 0 0,0 0 0,0 0 0,0-1 0,-1 1 0,1 0 0,0 0 0,0 0 0,-1 0 0,1 0 0,0 0 0,0 0 0,0 0 0,-1-1 0,1 1 0,0 0 0,0 0 0,0 0 0,0 0 0,-1-1 0,1 1 0,0 0 0,0 0 0,0 0 0,0-1 0,0 1 0,0 0 0,0 0 0,0-1 0,-1 1 0,1 0 0,0 0 0,0 0 0,0-1 0,-7 9 0,0 1 0,1 0 0,0 1 0,0-1 0,1 1 0,0 0 0,0 1 0,1-1 0,1 1 0,0-1 0,0 1 0,1 0 0,1 0 0,-1 20 0,2-29-90,1 0 0,-1 0-1,1 0 1,-1 0 0,1 0 0,0-1 0,0 1-1,0 0 1,0 0 0,0-1 0,0 1 0,0 0-1,1-1 1,-1 1 0,1-1 0,-1 0 0,1 1-1,-1-1 1,1 0 0,0 0 0,0 0 0,-1 0-1,1 0 1,0 0 0,0-1 0,0 1 0,0-1-1,2 1 1,6 1-1170,0-1 0,0 0 1,0 0-1,14-1 0,2-2-7730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4:20.020"/>
    </inkml:context>
    <inkml:brush xml:id="br0">
      <inkml:brushProperty name="width" value="0.025" units="cm"/>
      <inkml:brushProperty name="height" value="0.025" units="cm"/>
    </inkml:brush>
  </inkml:definitions>
  <inkml:trace contextRef="#ctx0" brushRef="#br0">234 0 18834,'0'0'5797,"64"50"-4131,-51-23 256,-3 10-801,-7 4-513,-3 7-31,-8 7-161,-18 3-63,-11 2-193,-5 2-96,-4-4-32,-2-5-64,3-12-1378,7-13-2914,5-19-5509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3.969"/>
    </inkml:context>
    <inkml:brush xml:id="br0">
      <inkml:brushProperty name="width" value="0.025" units="cm"/>
      <inkml:brushProperty name="height" value="0.025" units="cm"/>
    </inkml:brush>
  </inkml:definitions>
  <inkml:trace contextRef="#ctx0" brushRef="#br0">1 0 8264,'0'0'20190,"3"8"-19566,3 14-221,-2 0 0,0 0 0,-2 1 0,0-1 0,-2 34 0,0-56-392,0 1 0,0 0 0,0-1-1,0 1 1,0-1 0,1 1-1,-1 0 1,0-1 0,0 1-1,1-1 1,-1 1 0,0-1-1,1 1 1,-1-1 0,1 1-1,-1-1 1,1 0 0,-1 1-1,1-1 1,-1 0 0,1 1 0,-1-1-1,1 0 1,-1 1 0,1-1-1,-1 0 1,1 0 0,0 0-1,-1 0 1,1 1 0,-1-1-1,1 0 1,0 0 0,-1 0-1,1 0 1,0 0 0,-1-1 0,1 1-1,-1 0 1,1 0 0,0 0-1,-1 0 1,1-1 0,-1 1-1,1 0 1,-1-1 0,1 1-1,30-15 203,-4-8-99,0-2 0,22-27 1,1-1-25,-58 92 22,4-28-112,0-5 0,2 1 0,-1-1 0,0 1 0,1 0 0,1-1 0,-1 1 0,0 8 0,2-14 0,0-1 0,1 1 0,-1-1 0,0 0 0,0 1 0,1-1 0,-1 1 0,0-1 0,1 0 0,-1 1 0,0-1 0,1 0 0,-1 0 0,1 1 0,-1-1 0,1 0 0,-1 0 0,0 0 0,1 1 0,-1-1 0,1 0 0,-1 0 0,1 0 0,-1 0 0,1 0 0,-1 0 0,1 0 0,-1 0 0,1 0 0,-1 0 0,1 0 0,-1 0 0,1-1 0,-1 1 0,1 0 0,0-1 0,21-5 0,-6-2 0,-1 0 0,0-2 0,0 0 0,-1 0 0,13-14 0,41-27 0,-68 50 0,1 1 0,-1 0 0,0-1 0,1 1 0,-1 0 0,1 0 0,-1-1 0,0 1 0,1 0 0,-1 0 0,1-1 0,-1 1 0,1 0 0,-1 0 0,0 0 0,1 0 0,-1 0 0,1 0 0,-1-1 0,1 1 0,-1 0 0,1 1 0,-1-1 0,1 0 0,-1 0 0,1 0 0,-1 0 0,1 0 0,-1 0 0,1 0 0,-1 1 0,0-1 0,1 0 0,-1 0 0,1 1 0,-1-1 0,0 0 0,1 1 0,-1-1 0,0 0 0,1 1 0,-1-1 0,0 1 0,1-1 0,-1 1 0,1 31 0,-17 40 0,15-69 0,-3 29-567,5-32 486,-1 1 0,0 0 0,1-1 1,-1 1-1,0 0 0,1-1 0,-1 1 0,1-1 0,-1 1 1,1-1-1,-1 1 0,1-1 0,-1 1 0,1-1 0,0 0 1,-1 1-1,1-1 0,0 0 0,-1 1 0,1-1 1,0 0-1,-1 0 0,1 0 0,0 0 0,-1 1 0,1-1 1,0 0-1,0 0 0,-1 0 0,1-1 0,0 1 0,-1 0 1,1 0-1,0 0 0,0 0 0,-1-1 0,1 1 0,0 0 1,-1-1-1,2 1 0,9-6-7024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4.797"/>
    </inkml:context>
    <inkml:brush xml:id="br0">
      <inkml:brushProperty name="width" value="0.025" units="cm"/>
      <inkml:brushProperty name="height" value="0.025" units="cm"/>
    </inkml:brush>
  </inkml:definitions>
  <inkml:trace contextRef="#ctx0" brushRef="#br0">104 53 545,'0'0'18203,"2"-8"-14701,3-25-688,-5 33-2727,0 0 0,0-1 0,0 1 0,0-1 0,0 1 0,0 0 0,0-1 0,0 1 0,0 0 0,0-1 1,0 1-1,0-1 0,0 1 0,0 0 0,0-1 0,0 1 0,0 0 0,0-1 0,-1 1 0,1 0 0,0-1 0,0 1 0,0 0 1,-1-1-1,1 1 0,0 0 0,-1 0 0,1-1 0,0 1 0,0 0 0,-1 0 0,1 0 0,0-1 0,-1 1 0,0 0 0,-15 2 868,-12 13-645,22-8-178,0 0 0,0 0 1,1 0-1,0 1 1,0 0-1,1 0 1,0 0-1,0 1 1,1 0-1,0-1 1,0 1-1,1 0 1,1 0-1,-1 0 0,1 18 1,1-27-130,0 1 1,0-1 0,1 1-1,-1-1 1,0 1-1,1-1 1,-1 1 0,0-1-1,1 1 1,-1-1-1,0 0 1,1 1-1,-1-1 1,1 1 0,-1-1-1,1 0 1,-1 0-1,1 1 1,-1-1-1,1 0 1,-1 0 0,1 1-1,-1-1 1,1 0-1,-1 0 1,1 0 0,0 0-1,-1 0 1,1 0-1,-1 0 1,1 0-1,-1 0 1,1 0 0,0 0-1,-1 0 1,1-1-1,-1 1 1,1 0-1,26-8 141,-19 2-108,1 0 0,-1-1-1,0 1 1,-1-1 0,0-1 0,0 0 0,7-10 0,-9 12-11,-1 0-1,0 0 1,-1 0-1,1-1 1,-1 1-1,-1-1 1,1 0-1,-1 1 1,0-1 0,-1 0-1,2-10 1,-11 23 81,3 4-112,0 0 0,0 0 0,1 0 0,0 0-1,1 1 1,0-1 0,1 1 0,0 0-1,0 0 1,2 0 0,-1 18 0,2-28 2,-1 1 0,0-1 0,1 1-1,-1-1 1,1 1 0,0-1 0,-1 1 0,1-1 0,0 1 0,0-1 0,0 0 0,0 0 0,0 1 0,0-1 0,0 0 0,0 0 0,0 0 0,1 0 0,-1 0-1,0 0 1,2 0 0,2 1-39,0 0 0,0 0 0,-1-1 0,1 0 0,0 0 0,9 1 0,3-1-317,-1-1 0,1-1 0,18-3 0,13-10-3679,-20-2-2498,3-6-8250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5.137"/>
    </inkml:context>
    <inkml:brush xml:id="br0">
      <inkml:brushProperty name="width" value="0.025" units="cm"/>
      <inkml:brushProperty name="height" value="0.025" units="cm"/>
    </inkml:brush>
  </inkml:definitions>
  <inkml:trace contextRef="#ctx0" brushRef="#br0">211 1 10218,'0'0'15342,"-6"9"-13436,-32 41 460,-59 59 0,36-41-2160,61-68-286,0 0 0,0 1 0,0-1 1,-1 0-1,1 0 0,0 0 0,0 0 0,0 1 0,0-1 1,0 0-1,0 0 0,0 0 0,0 0 0,0 1 0,0-1 1,0 0-1,-1 0 0,1 0 0,0 0 0,0 0 0,0 0 1,0 1-1,0-1 0,-1 0 0,1 0 0,0 0 0,0 0 1,0 0-1,0 0 0,-1 0 0,1 0 0,0 0 0,0 0 1,0 0-1,0 0 0,-1 0 0,1 0 0,0 0 0,0 0 0,0 0 1,0 0-1,-1 0 0,1 0 0,0 0 0,0 0 0,0 0 1,0 0-1,-1 0 0,1-1 0,0 1 0,0 0 0,0 0 1,0 0-1,0 0 0,0 0 0,-1 0 0,1 0 0,0-1 1,0-11-8165,0 7 7057,0-13-7947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5.494"/>
    </inkml:context>
    <inkml:brush xml:id="br0">
      <inkml:brushProperty name="width" value="0.025" units="cm"/>
      <inkml:brushProperty name="height" value="0.025" units="cm"/>
    </inkml:brush>
  </inkml:definitions>
  <inkml:trace contextRef="#ctx0" brushRef="#br0">1 0 15535,'0'0'10410,"73"22"-7880,-46-15-929,-2 5-896,2-3-513,-5 1-160,-4 3-288,0-1-961,-2-1-1826,-2-3-2626,4-4-7111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6.402"/>
    </inkml:context>
    <inkml:brush xml:id="br0">
      <inkml:brushProperty name="width" value="0.025" units="cm"/>
      <inkml:brushProperty name="height" value="0.025" units="cm"/>
    </inkml:brush>
  </inkml:definitions>
  <inkml:trace contextRef="#ctx0" brushRef="#br0">118 0 6983,'0'0'19597,"-11"5"-18834,7-3-661,-56 27 750,57-28-800,0 1 0,0-1 0,1 1 0,-1 0-1,0 0 1,1 0 0,0 0 0,-1 0 0,1 1 0,0-1 0,0 1-1,0-1 1,0 1 0,1 0 0,-1 0 0,1 0 0,-1 0 0,1 0 0,-1 4-1,31-7-115,-8-3-40,-18 2 61,0 1 0,0-1 1,0 1-1,0-1 0,0 1 1,0 0-1,0 0 0,0 1 0,0-1 1,4 2-1,-6-2 38,0 1 0,0 0 0,-1 0 1,1 0-1,0 0 0,0 1 0,-1-1 0,1 0 0,0 0 0,-1 0 0,1 1 1,-1-1-1,1 0 0,-1 0 0,0 1 0,0-1 0,0 0 0,1 1 0,-1-1 0,0 0 1,-1 1-1,1-1 0,0 0 0,0 1 0,-1-1 0,1 0 0,0 1 0,-1-1 1,0 2-1,-5 14 449,0 0 0,-1 0 1,-1-1-1,-1 0 0,-11 17 0,10-17 126,11-16-648,0 0 0,-1 0 1,1 0-1,0 0 0,0 1 1,0-1-1,0 0 0,0 0 0,-1 1 1,1-1-1,0 0 0,0 1 1,-1-1-1,1 1 0,0-1 0,0 1 1,-1 0-1,1-1 0,-1 1 1,1 0-1,-1-1 0,1 1 1,-1 0-1,1-1 0,-1 1 0,1 0 1,-1 0-1,0 0 0,1-1 1,-1 1-1,0 0 0,0 0 1,0 0-1,0 0 0,0 1 0,0 6 90,-1 0-1,-1 0 1,1 0-1,-1 0 0,-5 13 1,4-14 157,0 1 0,1 0 0,0-1 1,0 1-1,0 14 0,3-21-163,-1 0 1,1 0-1,0 0 0,0-1 0,-1 1 0,1 0 1,0-1-1,0 1 0,0 0 0,0-1 1,0 1-1,0-1 0,0 1 0,0-1 1,0 0-1,0 1 0,1-1 0,-1 0 0,0 0 1,0 0-1,0 0 0,0 0 0,0 0 1,0 0-1,2 0 0,42-1-1535,-35 1 24,18-3-3924,0-4-4073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6.807"/>
    </inkml:context>
    <inkml:brush xml:id="br0">
      <inkml:brushProperty name="width" value="0.025" units="cm"/>
      <inkml:brushProperty name="height" value="0.025" units="cm"/>
    </inkml:brush>
  </inkml:definitions>
  <inkml:trace contextRef="#ctx0" brushRef="#br0">218 1 17168,'0'0'11542,"-10"8"-10811,-48 46 110,-79 92 0,128-132-402,6-11-6457,3-14-801,1 9 6378,0-16-6825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17.168"/>
    </inkml:context>
    <inkml:brush xml:id="br0">
      <inkml:brushProperty name="width" value="0.025" units="cm"/>
      <inkml:brushProperty name="height" value="0.025" units="cm"/>
    </inkml:brush>
  </inkml:definitions>
  <inkml:trace contextRef="#ctx0" brushRef="#br0">1 0 13485,'0'0'12684,"74"43"-10826,-35-34-930,4-1-639,-2-2-257,-3-2-1954,-7 0-2658,-8-4-1923,-9 0-6341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209"/>
    </inkml:context>
    <inkml:brush xml:id="br0">
      <inkml:brushProperty name="width" value="0.025" units="cm"/>
      <inkml:brushProperty name="height" value="0.025" units="cm"/>
    </inkml:brush>
  </inkml:definitions>
  <inkml:trace contextRef="#ctx0" brushRef="#br0">711 1 22645,'0'0'1378,"-70"43"-898,50-28-352,15-9-288,5-23-22742</inkml:trace>
  <inkml:trace contextRef="#ctx0" brushRef="#br0" timeOffset="1">71 810 8520,'-70'35'-3619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1.778"/>
    </inkml:context>
    <inkml:brush xml:id="br0">
      <inkml:brushProperty name="width" value="0.025" units="cm"/>
      <inkml:brushProperty name="height" value="0.025" units="cm"/>
    </inkml:brush>
  </inkml:definitions>
  <inkml:trace contextRef="#ctx0" brushRef="#br0">0 48 11050,'0'0'16304,"78"-12"-15503,-42 0-545,-3 1-224,-2 2 64,-6 6-320,-8 3-961,-8 0-1025,-9 12-1122,0 4-2017,-17 1-8039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2.109"/>
    </inkml:context>
    <inkml:brush xml:id="br0">
      <inkml:brushProperty name="width" value="0.025" units="cm"/>
      <inkml:brushProperty name="height" value="0.025" units="cm"/>
    </inkml:brush>
  </inkml:definitions>
  <inkml:trace contextRef="#ctx0" brushRef="#br0">1 10 17296,'0'0'9033,"50"5"-7784,-16-9-608,3 0-545,4 1-481,-4 1-2305,-7 1-2115,-7 1-2722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5.798"/>
    </inkml:context>
    <inkml:brush xml:id="br0">
      <inkml:brushProperty name="width" value="0.025" units="cm"/>
      <inkml:brushProperty name="height" value="0.025" units="cm"/>
    </inkml:brush>
  </inkml:definitions>
  <inkml:trace contextRef="#ctx0" brushRef="#br0">2 149 15951,'-1'68'4866,"1"59"-2271,1-112-2449,0 0 0,2 0 0,0-1 0,0 1 0,2-1 0,6 17 0,-10-30-24,-1 0 0,0-1 0,0 1 0,0 0 0,1-1 0,-1 1 0,0-1 0,0 1 0,1-1 0,-1 1 0,1 0 0,-1-1 0,0 1 0,1-1 0,-1 0 0,1 1 0,-1-1 0,1 1 0,-1-1 0,1 0 0,0 1 0,-1-1 0,1 0 0,-1 0 0,2 1 0,7-13 1398,0-36-891,-8 41-516,6-36-39,-2 0 1,-1-71-1,-4 98-104,-2 1 0,1 0 0,-2-1 0,0 1 0,-1 0 0,-1 0 0,0 1 0,0-1 0,-2 1 0,-15-25 0,27 42 18,0 0 0,0 0 0,0-1-1,0 1 1,0-1 0,1 0-1,-1-1 1,1 1 0,-1-1-1,1 0 1,0-1 0,7 1-1,90 3 77,7-4-149,0-5 0,188-34-1,-294 38 68,0 0 0,0 0 0,0 1 0,0-1 0,0 1 0,0 0 0,0 0-1,0 0 1,0 1 0,0-1 0,4 2 0,-6-1 35,-1 0 0,1 0 0,-1 1 0,0-1 0,1 0 0,-1 0 0,0 1 0,0-1 0,0 1 0,0-1 0,0 1 0,0-1 0,-1 1 0,1 0 0,0-1 0,-1 1 0,1 0 0,-1 0 0,0-1 0,1 1 0,-1 0-1,0 0 1,0 0 0,0-1 0,-1 5 0,2 12 112,1 14-105,-5-16-9054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6.421"/>
    </inkml:context>
    <inkml:brush xml:id="br0">
      <inkml:brushProperty name="width" value="0.025" units="cm"/>
      <inkml:brushProperty name="height" value="0.025" units="cm"/>
    </inkml:brush>
  </inkml:definitions>
  <inkml:trace contextRef="#ctx0" brushRef="#br0">37 0 16496,'0'0'6897,"-2"8"-5872,-6 33 364,-1 0 8,2 0-1,-3 59 0,10-100-1384,0 0 0,0 0 0,0 1 0,0-1-1,0 0 1,0 0 0,0 0 0,0 0 0,0 1-1,0-1 1,0 0 0,0 0 0,0 0 0,0 0-1,0 1 1,0-1 0,0 0 0,0 0 0,1 0-1,-1 0 1,0 0 0,0 0 0,0 1 0,0-1-1,0 0 1,0 0 0,1 0 0,-1 0 0,0 0-1,0 0 1,0 0 0,0 0 0,1 0 0,-1 0-1,0 0 1,0 0 0,0 0 0,0 0 0,0 0-1,1 0 1,-1 0 0,0 0 0,0 0 0,0 0-1,0 0 1,1 0 0,-1 0 0,12-6 312,9-10 168,45-68 49,-59 75-618,-1 0 0,0-1 0,-1 0 0,0 0 0,-1 0 0,0-1 0,4-16 0,-8 26 234,1-5-2784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6.780"/>
    </inkml:context>
    <inkml:brush xml:id="br0">
      <inkml:brushProperty name="width" value="0.025" units="cm"/>
      <inkml:brushProperty name="height" value="0.025" units="cm"/>
    </inkml:brush>
  </inkml:definitions>
  <inkml:trace contextRef="#ctx0" brushRef="#br0">0 1 14990,'0'0'9737,"3"48"-8103,5-38-769,-1 2-673,2-2-128,1 1-448,0 0-1154,1-1-704,-3-2-192,1 1 320,-1-4-96,-5-2-1057,1-3-2627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7.136"/>
    </inkml:context>
    <inkml:brush xml:id="br0">
      <inkml:brushProperty name="width" value="0.025" units="cm"/>
      <inkml:brushProperty name="height" value="0.025" units="cm"/>
    </inkml:brush>
  </inkml:definitions>
  <inkml:trace contextRef="#ctx0" brushRef="#br0">94 1 17328,'0'0'9481,"-22"56"-9385,14-39-64,1 0-32,-1-2 33,2-1-290,0-2-287,2-3-193,0-3-256,4-3-801</inkml:trace>
  <inkml:trace contextRef="#ctx0" brushRef="#br0" timeOffset="1">0 48 12908,'0'0'13261,"48"16"-12332,-26-6-353,1 0-384,-5-1-160,-1 4-736,-3 1-1122,-4 1-704,-5 0-962,-2-1-1729,-3-5-7238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8.340"/>
    </inkml:context>
    <inkml:brush xml:id="br0">
      <inkml:brushProperty name="width" value="0.025" units="cm"/>
      <inkml:brushProperty name="height" value="0.025" units="cm"/>
    </inkml:brush>
  </inkml:definitions>
  <inkml:trace contextRef="#ctx0" brushRef="#br0">30 0 16528,'0'0'6101,"4"23"-2107,-4-11-3485,0 0 1,-1 0 0,0 0 0,-1 0 0,-1-1 0,0 1 0,0-1 0,-8 19 0,4-12 63,7-18-553,-1 1 0,1 0-1,0 0 1,-1 0 0,1-1 0,0 1 0,0 0 0,0 0 0,0 0 0,0 0-1,0-1 1,0 1 0,0 0 0,0 0 0,0 0 0,0 0 0,1-1 0,-1 1-1,0 0 1,1 0 0,-1-1 0,0 1 0,1 0 0,-1 0 0,1-1 0,-1 1-1,1 0 1,-1-1 0,1 1 0,0-1 0,-1 1 0,1-1 0,0 1 0,-1-1-1,1 1 1,0-1 0,0 0 0,-1 1 0,1-1 0,0 0 0,0 0 0,0 1 0,0-1-1,-1 0 1,1 0 0,0 0 0,0 0 0,0 0 0,0 0 0,-1-1 0,1 1-1,1 0 1,64-10-293,-34 4-2258,-23 6-768,2 0-8248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8.671"/>
    </inkml:context>
    <inkml:brush xml:id="br0">
      <inkml:brushProperty name="width" value="0.025" units="cm"/>
      <inkml:brushProperty name="height" value="0.025" units="cm"/>
    </inkml:brush>
  </inkml:definitions>
  <inkml:trace contextRef="#ctx0" brushRef="#br0">81 0 9545,'0'0'15327,"4"7"-14666,-3-6-611,0 1 0,0 0-1,0 0 1,0 0-1,0 1 1,0-1 0,0 0-1,-1 0 1,1 0-1,-1 1 1,1-1 0,-1 0-1,0 0 1,0 1-1,0-1 1,0 0 0,-1 3-1,-1 1 77,0-1 0,-1 1 0,1-1 0,-1 0 0,-1 0 0,1 0 0,-6 6 0,-11 18 122,14-20-394,0 0 0,0 0 0,-14 13 0,20-22 275,-3 2-1411,-1-17-12203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9.048"/>
    </inkml:context>
    <inkml:brush xml:id="br0">
      <inkml:brushProperty name="width" value="0.025" units="cm"/>
      <inkml:brushProperty name="height" value="0.025" units="cm"/>
    </inkml:brush>
  </inkml:definitions>
  <inkml:trace contextRef="#ctx0" brushRef="#br0">0 0 8296,'0'0'15695,"59"32"-14542,-35-20-545,4-2-480,-2 3-640,-3 2-2531,-5-4-3043,-6 0-8808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29.779"/>
    </inkml:context>
    <inkml:brush xml:id="br0">
      <inkml:brushProperty name="width" value="0.025" units="cm"/>
      <inkml:brushProperty name="height" value="0.025" units="cm"/>
    </inkml:brush>
  </inkml:definitions>
  <inkml:trace contextRef="#ctx0" brushRef="#br0">11 0 18674,'0'0'7094,"-2"9"-7056,-6 24-70,8-32 30,0-1 1,0 1 0,0-1 0,0 1-1,1-1 1,-1 1 0,0-1-1,0 1 1,0-1 0,1 1 0,-1-1-1,0 1 1,0-1 0,1 0-1,-1 1 1,1-1 0,-1 1 0,0-1-1,1 0 1,-1 1 0,1-1-1,-1 0 1,1 0 0,-1 1 0,1-1-1,-1 0 1,1 0 0,-1 0-1,1 1 1,-1-1 0,1 0 0,-1 0-1,1 0 1,-1 0 0,1 0-1,-1 0 1,1 0 0,-1 0 0,1 0-1,0-1 1,28-1 186,-23 1-146,-6 2-18,1 0 1,0-1 0,-1 1 0,1 0-1,0 0 1,-1 0 0,1 0 0,-1 0 0,0 0-1,1 0 1,-1 0 0,0 1 0,0-1-1,0 0 1,1 0 0,-1 0 0,0 0 0,-1 0-1,1 0 1,0 0 0,0 2 0,-3 28 678,-7 20 709,5-31-1102,0-1-1,2 1 1,1 1-1,0 36 1,18-48-43,-14-9-298,0 0 1,0 1-1,-1-1 0,1 1 1,0 0-1,-1-1 0,1 1 1,0 0-1,-1 0 0,1 0 1,-1 0-1,0 0 0,1 0 1,-1 0-1,0 1 0,1-1 1,1 3-1,-1 9 2,0 0 0,-1 0 0,0 0 0,-1 0-1,-1 0 1,0 0 0,-1 0 0,0 0 0,-1 0 0,-4 12 0,2-6-39,1 0 1,1 1-1,0 21 1,3-41-1,0 0 0,0 0 0,0 0 0,0 0 0,0 1 0,0-1 1,0 0-1,0 0 0,0 0 0,0 0 0,0 1 0,1-1 0,-1 0 0,0 0 0,0 0 0,0 0 1,0 0-1,0 0 0,1 1 0,-1-1 0,0 0 0,0 0 0,0 0 0,0 0 0,1 0 0,-1 0 0,0 0 1,0 0-1,0 0 0,0 0 0,1 0 0,-1 0 0,0 0 0,0 0 0,0 0 0,1 0 0,-1 0 1,0 0-1,0 0 0,0 0 0,0 0 0,1 0 0,-1 0 0,0 0 0,0 0 0,0-1 0,0 1 1,1 0-1,-1 0 0,0 0 0,0 0 0,0 0 0,0-1 0,0 1 0,0 0 0,1 0 0,8-8-4316,1-6-4966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587"/>
    </inkml:context>
    <inkml:brush xml:id="br0">
      <inkml:brushProperty name="width" value="0.025" units="cm"/>
      <inkml:brushProperty name="height" value="0.025" units="cm"/>
    </inkml:brush>
  </inkml:definitions>
  <inkml:trace contextRef="#ctx0" brushRef="#br0">1 0 28923,'0'0'-192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2.615"/>
    </inkml:context>
    <inkml:brush xml:id="br0">
      <inkml:brushProperty name="width" value="0.025" units="cm"/>
      <inkml:brushProperty name="height" value="0.025" units="cm"/>
    </inkml:brush>
  </inkml:definitions>
  <inkml:trace contextRef="#ctx0" brushRef="#br0">1 1 9321,'0'0'18962,"16"55"-18450,-16-19-352,0 0-96,-3-4-64,0-3 65,3-5-130,0-7-511,0-7-1186,0-4-832,0-18-11596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2.963"/>
    </inkml:context>
    <inkml:brush xml:id="br0">
      <inkml:brushProperty name="width" value="0.025" units="cm"/>
      <inkml:brushProperty name="height" value="0.025" units="cm"/>
    </inkml:brush>
  </inkml:definitions>
  <inkml:trace contextRef="#ctx0" brushRef="#br0">5 52 16367,'0'0'9433,"-1"8"-8835,-1 4-453,1 0-1,0 1 1,1-1-1,1 0 1,0 0 0,0 0-1,2 0 1,-1 0-1,7 17 1,-7-24-129,0 0 0,0 0 0,0 0 1,1-1-1,0 1 0,0-1 1,0 0-1,0 0 0,1 0 0,0 0 1,-1-1-1,1 1 0,1-1 0,-1 0 1,0 0-1,1-1 0,-1 1 0,1-1 1,0 0-1,0 0 0,0-1 0,0 1 1,0-1-1,0 0 0,0-1 0,9 1 1,-12-1 31,0 0 0,1 0 1,-1 0-1,0-1 0,0 1 0,0-1 1,1 0-1,-1 1 0,0-1 0,0 0 1,0 0-1,0-1 0,-1 1 0,1 0 1,0 0-1,0-1 0,-1 1 0,1-1 1,-1 0-1,2-1 0,1-3 97,0 0 0,-1 1-1,0-1 1,0-1 0,0 1 0,2-12-1,0-2 167,-1 0-1,-1 0 0,1-33 0,-3 41-219,-2-41 682,1 52-776,0 0 0,0 0 0,0-1-1,0 1 1,0 0 0,0 0 0,-1 0-1,1 0 1,0 0 0,0 1 0,-1-1-1,1 0 1,-1 0 0,1 0 0,-1 0-1,1 0 1,-1 0 0,0 1 0,1-1-1,-1 0 1,0 0 0,0 1 0,1-1-1,-1 1 1,0-1 0,0 0 0,0 1-1,0 0 1,0-1 0,0 1 0,0-1-1,0 1 1,0 0 0,0 0 0,0 0-1,0 0 1,0 0 0,0 0 0,0 0-1,-1 0 1,1 2-642,0 0 0,0 1 0,0-1 0,0 1 0,1-1 0,-1 1 0,1-1 0,0 1 0,0-1 0,-1 1 0,2 0 1,-1-1-1,1 6 0,-1-3-3261,0 5-5447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3.291"/>
    </inkml:context>
    <inkml:brush xml:id="br0">
      <inkml:brushProperty name="width" value="0.025" units="cm"/>
      <inkml:brushProperty name="height" value="0.025" units="cm"/>
    </inkml:brush>
  </inkml:definitions>
  <inkml:trace contextRef="#ctx0" brushRef="#br0">0 1 11499,'0'0'15801,"8"5"-14727,-4-2-1028,0 0 1,0 0 0,0 0-1,-1 0 1,0 1 0,0-1-1,0 1 1,0 0 0,0 0 0,-1 0-1,1 0 1,-1 0 0,0 1-1,0-1 1,-1 1 0,0-1 0,1 1-1,-2 0 1,2 6 0,3 32 26,1 10-336,3-21-2884,-11-44-9483,-8-5 1179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3.637"/>
    </inkml:context>
    <inkml:brush xml:id="br0">
      <inkml:brushProperty name="width" value="0.025" units="cm"/>
      <inkml:brushProperty name="height" value="0.025" units="cm"/>
    </inkml:brush>
  </inkml:definitions>
  <inkml:trace contextRef="#ctx0" brushRef="#br0">1 103 14542,'0'0'2781,"0"-8"187,0 5-2676,0 0-1,0 0 0,1 0 0,-1 0 1,1 0-1,0 0 0,0 0 1,0 0-1,0 0 0,0 1 1,1-1-1,-1 1 0,1-1 1,0 1-1,-1-1 0,5-3 1,-2 3 23,1-1 0,0 1 0,0 0 0,0 0 0,0 1 0,0-1 0,0 1 0,0 0 1,1 1-1,6-2 0,13-2 350,47-4 0,-64 9-641,0-1 1,0 1 0,0 1-1,0-1 1,0 1 0,0 1 0,-1-1-1,1 1 1,0 1 0,8 3-1,-14-5-23,-1 0-1,1 1 1,0-1-1,0 1 1,-1-1-1,1 1 1,-1 0-1,1-1 0,-1 1 1,0 0-1,1 0 1,-1 0-1,0 0 1,0 0-1,-1 0 1,1 1-1,0-1 1,-1 0-1,1 0 0,-1 0 1,0 1-1,1-1 1,-1 0-1,0 0 1,-1 1-1,1-1 1,0 0-1,-1 0 1,1 1-1,-1-1 0,0 0 1,1 0-1,-1 0 1,-2 4-1,-1 2 66,-1-1-1,1 1 0,-1-1 1,0 0-1,-1 0 1,0-1-1,-11 10 1,-20 7 243,13-8 203,29-10-419,18-4-239,-15-1 99,-1 0 0,1 1 0,-1-1 0,1 1 0,-1 1 0,1 0 0,-1 0 0,0 0-1,9 5 1,-14-6 31,1 1 0,-1 0 0,1-1 0,-1 1 1,0 0-1,0 0 0,0 1 0,0-1 0,0 0 0,-1 0 0,1 1 0,-1-1 0,1 1 0,-1 0 0,0-1 0,0 1 0,0 0 0,0 0 0,-1 0 0,1-1 0,-1 1 0,0 0 0,1 0 0,-1 0 0,-1 0 0,1 0 0,-1 4 0,0-4 60,0 0 1,0 1-1,0-1 0,-1 0 0,0 0 0,1 0 1,-1 0-1,0 0 0,0-1 0,-1 1 1,1-1-1,0 1 0,-1-1 0,0 0 1,1 0-1,-1 0 0,0 0 0,0 0 1,-6 2-1,-7 3 337,1 0 0,-27 6 1,27-8-378,0-1 0,0-1 0,-1 0 0,1-1 0,0-1 1,-1 0-1,0-1 0,-29-3 0,44 2-99,0 1 1,0 0-1,1 0 1,-1-1-1,0 1 1,0-1-1,0 1 1,0-1-1,1 1 0,-1-1 1,0 1-1,0-1 1,1 1-1,-1-1 1,0 0-1,1 0 1,-1 1-1,1-1 1,-1 0-1,1 0 0,-1 0 1,1 0-1,-1 1 1,1-1-1,-1-2 1,1 2-135,1 0 1,-1 0 0,0 0 0,0 0 0,0 0-1,0 0 1,1 0 0,-1 1 0,1-1 0,-1 0-1,0 0 1,1 0 0,-1 0 0,1 1-1,0-1 1,-1 0 0,1 0 0,0 1 0,-1-1-1,1 0 1,0 1 0,0-1 0,-1 1-1,1-1 1,2 0 0,11-7-7683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6.081"/>
    </inkml:context>
    <inkml:brush xml:id="br0">
      <inkml:brushProperty name="width" value="0.025" units="cm"/>
      <inkml:brushProperty name="height" value="0.025" units="cm"/>
    </inkml:brush>
  </inkml:definitions>
  <inkml:trace contextRef="#ctx0" brushRef="#br0">0 0 7944,'0'0'16495,"66"8"-15278,-30-9-544,0 1-353,0 0-256,-2 0-64,-6 3-288,-5 4-1698,-8 1-1121,-9-1-1890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6.409"/>
    </inkml:context>
    <inkml:brush xml:id="br0">
      <inkml:brushProperty name="width" value="0.025" units="cm"/>
      <inkml:brushProperty name="height" value="0.025" units="cm"/>
    </inkml:brush>
  </inkml:definitions>
  <inkml:trace contextRef="#ctx0" brushRef="#br0">0 1 15983,'0'0'4388,"77"4"-4292,-33-4-160,-1 0-3395,0 0-4837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6.736"/>
    </inkml:context>
    <inkml:brush xml:id="br0">
      <inkml:brushProperty name="width" value="0.025" units="cm"/>
      <inkml:brushProperty name="height" value="0.025" units="cm"/>
    </inkml:brush>
  </inkml:definitions>
  <inkml:trace contextRef="#ctx0" brushRef="#br0">0 10 16720,'0'0'1249,"10"-2"-91,8-1-864,0 1-1,0 0 0,0 2 1,0 0-1,35 4 1,-49-3-256,0 0 0,0 0 1,0 0-1,0 0 1,-1 0-1,1 1 1,0 0-1,0 0 1,-1 0-1,1 0 0,-1 0 1,0 1-1,0-1 1,0 1-1,3 3 1,-4-3 7,-1 0 0,0 0 0,0 0 1,0 0-1,0 0 0,0 0 1,-1 0-1,1 0 0,-1 0 0,0 1 1,0-1-1,0 0 0,0 0 1,0 0-1,-1 0 0,0 0 0,1 1 1,-1-1-1,0 0 0,-1-1 1,1 1-1,0 0 0,-3 3 0,-5 7 249,0 0 0,-1 0-1,0-1 1,-1 0 0,0-1-1,-1-1 1,-22 17 0,-13 12 123,7-7-3428,32-28-3482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7.807"/>
    </inkml:context>
    <inkml:brush xml:id="br0">
      <inkml:brushProperty name="width" value="0.025" units="cm"/>
      <inkml:brushProperty name="height" value="0.025" units="cm"/>
    </inkml:brush>
  </inkml:definitions>
  <inkml:trace contextRef="#ctx0" brushRef="#br0">0 14 12780,'0'0'13912,"4"10"-13229,3 13-302,-2-1 0,5 42 0,-10-63-370,0 1 1,0-1 0,0 1 0,0-1-1,0 0 1,1 0 0,-1 1 0,0-1-1,1 0 1,-1 1 0,1-1-1,-1 0 1,1 0 0,-1 0 0,1 1-1,0-1 1,0 0 0,0 0 0,0 0-1,-1 0 1,1 0 0,0-1-1,1 1 1,-1 0 0,0 0 0,0-1-1,0 1 1,0 0 0,1-1 0,1 1-1,0-1 13,0 0 0,0 0 0,0 0 0,0-1 0,0 0 0,1 1 0,-1-1 0,0 0 0,0 0 0,-1-1 0,1 1 0,4-3 0,9-6 52,0-1-1,-1-1 0,16-14 1,53-59 158,-83 110 407,-12 3-183,9-24-323,0 0-1,0 0 1,1 1 0,-1-1 0,1 0 0,0 1-1,0-1 1,0 5 0,5-9-54,-1 0-1,0-1 1,1 1 0,-1-1-1,0 0 1,0 0 0,1 0-1,3-2 1,53-39-81,-50 33 0,0 2 0,0-1 0,0 1 0,1 1 0,0 0 0,17-6 0,-28 12 0,1 0 0,0 1 0,-1-1 0,1 1 0,-1-1 0,1 1 0,0-1 0,-1 1 0,1-1 0,-1 1 0,0 0 0,1-1 0,-1 1 0,1 0 0,-1-1 0,0 1 0,0 0 0,1 0 0,-1-1 0,0 1 0,0 0 0,0 0 0,0-1 0,0 1 0,0 0 0,0 0 0,0-1 0,0 1 0,0 0 0,-1 1 0,2 35 0,-2-29 0,1 3 11,0-8-3,0 0 0,0 0 1,0 0-1,0 0 0,0 0 0,1 0 0,-1 0 0,1 0 0,1 3 1,-1-4-32,0-1 0,1 0 0,-1 0 1,0 0-1,0 0 0,1 0 1,-1 0-1,0 0 0,1 0 0,-1 0 1,1-1-1,-1 1 0,1-1 1,-1 1-1,1-1 0,-1 1 0,1-1 1,0 0-1,-1 0 0,3 0 1,8 2-1856,0-1-1781,0 0-3723,-2-1-1288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8.244"/>
    </inkml:context>
    <inkml:brush xml:id="br0">
      <inkml:brushProperty name="width" value="0.025" units="cm"/>
      <inkml:brushProperty name="height" value="0.025" units="cm"/>
    </inkml:brush>
  </inkml:definitions>
  <inkml:trace contextRef="#ctx0" brushRef="#br0">154 64 8904,'0'0'12001,"0"-10"-9497,1-28-668,-1 37-1776,0 1 0,0-1 0,0 0 0,0 1-1,0-1 1,0 1 0,-1-1 0,1 0 0,0 1 0,0-1-1,-1 1 1,1-1 0,0 0 0,-1 1 0,1-1 0,-1 1 0,1-1-1,-1 1 1,1-1 0,-1 1 0,1 0 0,-1-1 0,1 1-1,-1 0 1,1-1 0,-1 1 0,0 0 0,1 0 0,-1-1-1,0 1 1,1 0 0,-1 0 0,1 0 0,-1 0 0,0 0 0,1 0-1,-1 0 1,0 0 0,1 0 0,-1 0 0,0 0 0,1 1-1,-1-1 1,0 0 0,1 0 0,-1 1 0,1-1 0,-1 0-1,0 1 1,1-1 0,-1 1 0,-27 15 298,11-1 166,0 1 1,-16 21-1,29-33-350,1 1 0,-1 0 0,1 0 0,0 0 0,0 0 0,1 0 0,-1 1 0,1-1 0,0 1 0,1 0 0,-1 0 0,1-1 0,-1 11 0,3-14-172,0-1 0,0 0 0,-1 0-1,1 0 1,0 0 0,0 0 0,0 0 0,0 0-1,0 0 1,0 0 0,0-1 0,1 1-1,-1 0 1,0-1 0,0 1 0,1-1 0,-1 1-1,0-1 1,1 1 0,-1-1 0,0 0-1,1 0 1,-1 0 0,0 0 0,1 0 0,-1 0-1,1 0 1,-1 0 0,2-1 0,47-4-13,-39 1 11,0-1 0,0 1 0,0-2 0,0 0 0,-1 0 0,0 0 0,15-14 0,-21 16 0,1 0 0,-1 0 0,1-1 0,-1 1 0,0-1 0,-1 0 0,1 0 0,-1 0 0,0-1 0,0 1 0,-1-1 0,0 1 0,0-1 0,0 0 0,0 0 0,0-11 0,-2 17 0,0 0 0,0-1 0,0 1 0,0 0 0,0-1 0,-1 1 0,1 0 0,0 0 0,0-1 0,-1 1 0,1 0 0,0 0 0,0 0 0,-1-1 0,1 1 0,0 0 0,0 0 0,-1 0 0,1 0 0,0 0 0,-1 0 0,1 0 0,0-1 0,-1 1 0,1 0 0,0 0 0,-1 0 0,1 0 0,0 0 0,-1 0 0,1 1 0,0-1 0,-1 0 0,1 0 0,0 0 0,-1 0 0,1 0 0,0 0 0,0 0 0,-1 1 0,-14 5 0,8 0 0,1-1 0,0 1 0,0 1 0,1-1 0,0 1 0,0 0 0,1 0 0,-7 13 0,8-15 0,0 1 0,1 0 0,0-1 0,0 1 0,0 0 0,1 0 0,0 0 0,0 0 0,0 0 0,1 0 0,0 0 0,1 12 0,0-17-1,0 1 1,0-1-1,0 1 1,0-1-1,0 0 1,0 1-1,1-1 1,-1 0-1,1 0 1,-1 0-1,1 0 0,-1 0 1,1-1-1,-1 1 1,1 0-1,0-1 1,-1 1-1,1-1 1,0 1-1,-1-1 1,1 0-1,0 0 0,0 0 1,3 0-1,52-1-532,-48 0 258,30-8-4183,-15-4-3987,-13 5-1020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8.633"/>
    </inkml:context>
    <inkml:brush xml:id="br0">
      <inkml:brushProperty name="width" value="0.025" units="cm"/>
      <inkml:brushProperty name="height" value="0.025" units="cm"/>
    </inkml:brush>
  </inkml:definitions>
  <inkml:trace contextRef="#ctx0" brushRef="#br0">108 53 13389,'0'0'5568,"9"-8"-3289,25-25-213,-33 32-1828,0 0 0,0 1-1,-1-1 1,1 0 0,0 0 0,0 0-1,0 1 1,0-1 0,0 0 0,0 1 0,1-1-1,-1 1 1,0-1 0,0 1 0,0-1-1,0 1 1,1 0 0,1 0 0,-3 0-167,1 0 0,-1 1 0,1-1-1,-1 1 1,0-1 0,0 1 0,1-1 0,-1 1 0,0-1 0,0 1 0,1-1 0,-1 1 0,0-1 0,0 1-1,0 0 1,0-1 0,0 1 0,0-1 0,0 1 0,0 0 0,0-1 0,0 1 0,0-1 0,0 1 0,-1 0-1,-10 37 1032,-8-3-613,-2-1 0,-43 56 0,3-8-643,64-88-5929,1-8 2498,-2 5 724,5-17-5381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913"/>
    </inkml:context>
    <inkml:brush xml:id="br0">
      <inkml:brushProperty name="width" value="0.025" units="cm"/>
      <inkml:brushProperty name="height" value="0.025" units="cm"/>
    </inkml:brush>
  </inkml:definitions>
  <inkml:trace contextRef="#ctx0" brushRef="#br0">185 1 22549,'-57'11'1282,"13"-4"-930,14-5-288,3-2-1505,1-6-3204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08.991"/>
    </inkml:context>
    <inkml:brush xml:id="br0">
      <inkml:brushProperty name="width" value="0.025" units="cm"/>
      <inkml:brushProperty name="height" value="0.025" units="cm"/>
    </inkml:brush>
  </inkml:definitions>
  <inkml:trace contextRef="#ctx0" brushRef="#br0">1 0 13068,'0'0'15375,"18"50"-13870,7-32-416,3-1-384,3-1-417,-1-2-224,1 1-352,-2-2-1890,-3-3-2787,-3-5 673,-3 0-8488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0.673"/>
    </inkml:context>
    <inkml:brush xml:id="br0">
      <inkml:brushProperty name="width" value="0.025" units="cm"/>
      <inkml:brushProperty name="height" value="0.025" units="cm"/>
    </inkml:brush>
  </inkml:definitions>
  <inkml:trace contextRef="#ctx0" brushRef="#br0">230 0 4965,'0'0'20035,"-13"12"-19603,-27 23-181,10-10 401,1 0-1,2 2 0,1 1 0,-31 42 0,49-56-3082,12-19-4041,6-15-1075,-6 6 5804,-4-9-4038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1.031"/>
    </inkml:context>
    <inkml:brush xml:id="br0">
      <inkml:brushProperty name="width" value="0.025" units="cm"/>
      <inkml:brushProperty name="height" value="0.025" units="cm"/>
    </inkml:brush>
  </inkml:definitions>
  <inkml:trace contextRef="#ctx0" brushRef="#br0">1 34 6470,'0'0'20692,"48"-34"-20020,-14 45-159,6 3-289,4 1-160,0 4-160,-1-3-2466,-9-3-2243,-5-3-4452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1.424"/>
    </inkml:context>
    <inkml:brush xml:id="br0">
      <inkml:brushProperty name="width" value="0.025" units="cm"/>
      <inkml:brushProperty name="height" value="0.025" units="cm"/>
    </inkml:brush>
  </inkml:definitions>
  <inkml:trace contextRef="#ctx0" brushRef="#br0">1 1 8712,'0'0'15599,"57"4"-13805,-26-3-385,1-1-480,1 0-481,-1 0-320,-7 0-63,-2 0-770,-8 0-1729,-6 0-1186,-6 0-1184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1.797"/>
    </inkml:context>
    <inkml:brush xml:id="br0">
      <inkml:brushProperty name="width" value="0.025" units="cm"/>
      <inkml:brushProperty name="height" value="0.025" units="cm"/>
    </inkml:brush>
  </inkml:definitions>
  <inkml:trace contextRef="#ctx0" brushRef="#br0">1 1 12780,'0'0'10346,"75"6"-8713,-33-6-896,5-3-545,-7 1-128,-1 1-448,-10 1-2082,-7 0-1570,-6 0-3043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2.419"/>
    </inkml:context>
    <inkml:brush xml:id="br0">
      <inkml:brushProperty name="width" value="0.025" units="cm"/>
      <inkml:brushProperty name="height" value="0.025" units="cm"/>
    </inkml:brush>
  </inkml:definitions>
  <inkml:trace contextRef="#ctx0" brushRef="#br0">1 236 10250,'0'0'8413,"0"11"-6171,0 1-1677,0 0-1,1-1 1,1 1 0,-1-1 0,2 1-1,0-1 1,0 0 0,6 13-1,123 218 1203,-132-241-1700,0-1-1,0 1 0,0-1 0,0 0 0,0 1 1,0-1-1,1 0 0,-1 1 0,0-1 1,0 0-1,0 1 0,1-1 0,-1 0 1,0 0-1,0 1 0,1-1 0,-1 0 1,0 0-1,1 1 0,-1-1 0,0 0 1,0 0-1,1 0 0,-1 1 0,1-1 1,-1 0-1,0 0 0,1 0 0,-1 0 0,0 0 1,1 0-1,0 0 0,5-11 1149,1-24-527,-7 32-677,4-26 27,-2-1 1,-1 0-1,-2 0 0,0 1 0,-2-1 1,-2 0-1,0 1 0,-2 0 0,-1 0 1,-1 1-1,-21-44 0,29 72-44,1 0 0,0-1-1,0 1 1,-1-1 0,1 1-1,0-1 1,0 1 0,0-1-1,0 1 1,0 0 0,0-1-1,0 1 1,0-1 0,0 1-1,0-1 1,0 1-1,0-1 1,0 1 0,0-1-1,0 1 1,0-1 0,1 1-1,-1 0 1,0-1 0,0 1-1,0-1 1,1 1 0,-1 0-1,0-1 1,1 1 0,-1-1-1,19-5-59,38 6 112,-38 1-47,76 0-2,-35 1-8,0-2 0,0-3 0,-1-2 0,74-17-1,49-33-548,19-5 298,-194 59 240,30-6 89,-36 7-59,0 0-1,0 0 1,0 0-1,-1 0 1,1 0-1,0 0 0,0 0 1,-1 0-1,1 1 1,0-1-1,0 0 0,-1 0 1,1 1-1,0-1 1,-1 0-1,1 1 0,0-1 1,-1 1-1,1-1 1,-1 0-1,1 1 0,0 0 1,-1-1-1,1 1 1,-1-1-1,0 1 1,1 0-1,-1-1 0,1 1 1,-1 0-1,0-1 1,0 1-1,1 0 0,-1 0 1,0-1-1,0 1 1,0 0-1,0 0 0,0 0 1,-3 45 37,-1 28 1633,10-41-3582,10-6-3921,-11-25-1270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3.259"/>
    </inkml:context>
    <inkml:brush xml:id="br0">
      <inkml:brushProperty name="width" value="0.025" units="cm"/>
      <inkml:brushProperty name="height" value="0.025" units="cm"/>
    </inkml:brush>
  </inkml:definitions>
  <inkml:trace contextRef="#ctx0" brushRef="#br0">0 49 13421,'0'-1'273,"0"1"0,0-1 0,0 1 0,0-1 0,0 1 0,0 0-1,0-1 1,0 1 0,1 0 0,-1-1 0,0 1 0,0-1 0,0 1 0,0 0 0,1-1 0,-1 1 0,0 0 0,0-1 0,1 1 0,-1 0 0,0 0 0,1-1 0,-1 1 0,0 0 0,1 0 0,-1-1 0,0 1 0,1 0 0,0 0 0,13 0 3273,-11 1-3292,-1-1 0,1 1-1,-1 0 1,0 0 0,1 0-1,-1 0 1,0 1-1,0-1 1,0 1 0,4 2-1,-3 2-65,0 0-1,0 0 1,0 0-1,-1 0 1,1 1-1,-2-1 0,1 0 1,-1 1-1,0 0 1,0-1-1,-1 1 1,1 0-1,-1-1 1,-3 14-1,3-9 32,-1 0 0,1 0 1,1 0-1,3 15 0,-4-25-207,0 0 1,0-1-1,1 1 0,-1 0 0,0 0 0,1-1 0,-1 1 1,1 0-1,-1 0 0,1-1 0,-1 1 0,1-1 1,-1 1-1,1 0 0,0-1 0,-1 1 0,1-1 1,0 0-1,-1 1 0,1-1 0,0 1 0,0-1 1,-1 0-1,1 0 0,0 1 0,0-1 0,0 0 0,0 0 1,-1 0-1,1 0 0,0 0 0,0 0 0,0 0 1,-1 0-1,1-1 0,0 1 0,0 0 0,0 0 1,-1-1-1,1 1 0,0 0 0,0-1 0,-1 1 0,2-1 1,32-21 351,64-76-364,-87 85 0,0-1 0,0 0 0,-2 0 0,0-1 0,14-32 0,-22 41-2894,-11 5-7430,-5 7 224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3.603"/>
    </inkml:context>
    <inkml:brush xml:id="br0">
      <inkml:brushProperty name="width" value="0.025" units="cm"/>
      <inkml:brushProperty name="height" value="0.025" units="cm"/>
    </inkml:brush>
  </inkml:definitions>
  <inkml:trace contextRef="#ctx0" brushRef="#br0">1 0 15022,'0'0'14702,"53"50"-14414,-30-45-192,-2 3-288,-2-1-1473,-4-3-2531,-6-1-3171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4.087"/>
    </inkml:context>
    <inkml:brush xml:id="br0">
      <inkml:brushProperty name="width" value="0.025" units="cm"/>
      <inkml:brushProperty name="height" value="0.025" units="cm"/>
    </inkml:brush>
  </inkml:definitions>
  <inkml:trace contextRef="#ctx0" brushRef="#br0">5 0 13164,'0'0'15375,"-1"58"-14798,-2-36-353,3-2-128,0 0-64,0-4-481,0-3-1184,4-7-1666,2-6-1890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4.494"/>
    </inkml:context>
    <inkml:brush xml:id="br0">
      <inkml:brushProperty name="width" value="0.025" units="cm"/>
      <inkml:brushProperty name="height" value="0.025" units="cm"/>
    </inkml:brush>
  </inkml:definitions>
  <inkml:trace contextRef="#ctx0" brushRef="#br0">30 0 11979,'0'0'17254,"0"9"-16581,-4 18-504,-1-1 0,-12 40 0,17-65-131,-1-1-1,1 1 1,-1 0 0,1 0-1,0 0 1,-1 0 0,1 0 0,0 0-1,0 0 1,0 0 0,-1 0 0,1 0-1,0 0 1,0 0 0,1 0 0,-1 0-1,0 0 1,0 0 0,0 0-1,1 0 1,-1 0 0,0 0 0,1 0-1,-1 0 1,1-1 0,-1 1 0,1 0-1,0 0 1,-1 0 0,1-1 0,0 1-1,-1 0 1,1-1 0,0 1 0,0 0-1,0-1 1,-1 1 0,3 0-1,2 0 59,0 0-1,0-1 0,1 1 0,-1-1 0,0 0 0,8-2 1,9 1-99,39-5-579,-23-8-5989,-22 3-2457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7.286"/>
    </inkml:context>
    <inkml:brush xml:id="br0">
      <inkml:brushProperty name="width" value="0.025" units="cm"/>
      <inkml:brushProperty name="height" value="0.025" units="cm"/>
    </inkml:brush>
  </inkml:definitions>
  <inkml:trace contextRef="#ctx0" brushRef="#br0">933 1 22293,'-54'59'32,"8"-17"32,20-7 0,15-8-96,11-5-608,0-7-2307,0-3-2562</inkml:trace>
  <inkml:trace contextRef="#ctx0" brushRef="#br0" timeOffset="1">131 1102 17873,'-45'49'3908,"4"-15"-3108,11-14 546,16-12-33,22-18-2947,10-13-1505,0-6-2210,-3-4-8103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6.149"/>
    </inkml:context>
    <inkml:brush xml:id="br0">
      <inkml:brushProperty name="width" value="0.025" units="cm"/>
      <inkml:brushProperty name="height" value="0.025" units="cm"/>
    </inkml:brush>
  </inkml:definitions>
  <inkml:trace contextRef="#ctx0" brushRef="#br0">168 1 6054,'0'0'17798,"-11"6"-17611,-4 2-134,1 1 0,0 1 0,-22 20 0,31-25-32,1-1-1,-1 0 1,1 1 0,0 0 0,0 0 0,1 0-1,-1 1 1,1-1 0,0 1 0,1 0 0,-1-1 0,1 1-1,1 1 1,-1-1 0,1 0 0,-1 6 0,3-10-31,0-1 1,0 0-1,0 0 1,0 1-1,0-1 1,0 0-1,0 0 1,0 0-1,0 0 1,1-1-1,-1 1 1,0 0-1,1-1 1,-1 1-1,1 0 1,-1-1-1,1 0 1,-1 1 0,1-1-1,2 0 1,-2 1-26,1 0 1,-1-1-1,1 1 1,-1 0 0,1 0-1,-1 0 1,1 0 0,-1 1-1,0-1 1,0 1-1,0-1 1,3 4 0,-3 0 37,0-1 1,-1 1-1,0 0 1,0 0-1,0 0 1,0 0-1,-1 0 1,0 0-1,0 0 1,0 0-1,-1 1 1,0 5 0,-2 2 268,0 1 1,-1 0 0,-6 15 0,-65 121 2812,76-150-3097,0 1 0,0-1 0,-1 1 0,1-1-1,0 1 1,0-1 0,0 1 0,0-1 0,0 0-1,0 1 1,0-1 0,0 0 0,0 0 0,0 0-1,0 0 1,0 0 0,0 0 0,0 0 0,0 0-1,0 0 1,-1 0 0,1 0 0,2-1 0,22 3-1399,-23-1 1373,-1 1 0,1 0-1,-1 0 1,0-1-1,0 1 1,1 0 0,-1 0-1,0 0 1,-1 0-1,1 0 1,0 1 0,-1-1-1,1 0 1,-1 0-1,1 0 1,-1 3 0,1 45-482,-1-29-5,0-19 416,5 54-1968,6-23-4530,1-20-4993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6.880"/>
    </inkml:context>
    <inkml:brush xml:id="br0">
      <inkml:brushProperty name="width" value="0.025" units="cm"/>
      <inkml:brushProperty name="height" value="0.025" units="cm"/>
    </inkml:brush>
  </inkml:definitions>
  <inkml:trace contextRef="#ctx0" brushRef="#br0">63 1 15663,'0'0'9459,"-7"13"-8679,2-6-655,-33 66 750,36-68-831,0 0 0,0 0 1,0 1-1,1-1 1,0 1-1,0-1 0,0 1 1,1-1-1,-1 1 0,1-1 1,1 1-1,-1-1 1,1 1-1,2 8 0,-2-13-46,0 1-1,0-1 0,0 1 0,0-1 0,1 1 1,-1-1-1,0 0 0,1 0 0,-1 0 0,1 0 1,0 0-1,-1 0 0,1 0 0,0 0 0,-1 0 1,1-1-1,0 1 0,0-1 0,0 0 0,2 1 1,46 3-836,-33-3 149,-11-1 438,-1 0 0,1 0 0,0 1 0,0 0 0,-1 1 0,1-1 0,0 1 0,-1 0 0,0 0 0,1 1 0,-1 0 0,0-1 0,6 6 1,-8-5 203,-1 0 1,0 0 0,0 0 0,0 0 0,0 0 0,-1 1 0,1-1 0,-1 0 0,0 1 0,0-1 0,0 1 0,-1-1 0,1 1 0,-1-1 0,1 1 0,-1 0 0,-1-1 0,1 1 0,0-1 0,-1 1 0,0 0 0,1-1 0,-3 5 0,-2 8 524,-1-1-1,-1 1 1,0-1-1,-1 0 1,-15 20 0,15-24 28,0 1 1,1 0 0,0 0 0,1 1-1,0 0 1,1 0 0,1 1 0,0-1-1,-2 15 1,6-27-499,0 0 1,0 1-1,0-1 0,0 0 1,1 0-1,-1 0 1,0 0-1,1 0 0,-1 0 1,1 0-1,-1 0 0,1 0 1,-1 0-1,1 0 0,0 0 1,-1 0-1,1 0 1,0 0-1,0 0 0,0-1 1,0 1-1,0 0 0,1 0 1,31 14-1233,-13-7-262,-15-5 876,0 0 1,-1 0-1,1 0 0,-1 1 1,0-1-1,0 1 0,0 0 1,0 0-1,-1 1 1,1-1-1,-1 1 0,0 0 1,-1-1-1,4 8 0,2 19-5886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7.863"/>
    </inkml:context>
    <inkml:brush xml:id="br0">
      <inkml:brushProperty name="width" value="0.025" units="cm"/>
      <inkml:brushProperty name="height" value="0.025" units="cm"/>
    </inkml:brush>
  </inkml:definitions>
  <inkml:trace contextRef="#ctx0" brushRef="#br0">1 98 3812,'0'0'1014,"2"-9"966,1 0-904,-1 1-1,1 0 0,1 0 1,7-13-1,-9 18-591,0 1 1,-1 0-1,1-1 0,0 1 1,0 0-1,0 0 0,0 0 0,1 0 1,-1 0-1,0 0 0,1 1 1,-1-1-1,1 1 0,0 0 1,-1 0-1,1 0 0,0 0 0,0 0 1,0 0-1,0 1 0,4-1 1,-7 2-362,1-1 1,0 0 0,0 1 0,-1-1 0,1 1 0,0-1 0,-1 1 0,1 0-1,-1-1 1,1 1 0,-1-1 0,1 1 0,-1 0 0,1 0 0,-1-1 0,0 1-1,1 0 1,-1 0 0,0 0 0,0-1 0,1 1 0,-1 0 0,0 0-1,0 0 1,0 0 0,0-1 0,0 1 0,0 1 0,-1 35 1130,1-28-735,-4 166 1488,4-174-1998,0 0-1,0 0 1,0-1-1,0 1 1,0 0 0,1-1-1,-1 1 1,0-1 0,0 1-1,1 0 1,-1-1-1,0 1 1,1-1 0,-1 1-1,1-1 1,-1 1 0,1-1-1,-1 1 1,1-1 0,-1 1-1,1-1 1,0 0-1,-1 1 1,1-1 0,-1 0-1,1 1 1,0-1 0,-1 0-1,1 0 1,0 0-1,-1 0 1,1 0 0,0 1-1,-1-1 1,1 0 0,0-1-1,0 1 1,-1 0 0,1 0-1,0 0 1,-1 0-1,1 0 1,0-1 0,-1 1-1,1 0 1,-1-1 0,1 1-1,1-1 1,32-18 401,-19 5-228,0 0 1,-1-1-1,-1 0 0,15-23 1,3-21-1001,-28 52 79,-1 0 0,0-1 1,-1 1-1,1-1 0,-1 1 1,0-10-1,-1 17 504,0 0-1,-1-1 1,1 1-1,0 0 1,0-1 0,0 1-1,0 0 1,-1-1 0,1 1-1,0 0 1,0 0 0,-1-1-1,1 1 1,0 0 0,-1 0-1,1-1 1,0 1-1,-1 0 1,1 0 0,0 0-1,-1 0 1,1-1 0,0 1-1,-1 0 1,1 0 0,-1 0-1,1 0 1,0 0 0,-1 0-1,1 0 1,0 0 0,-1 0-1,1 0 1,-1 0-1,1 0 1,0 1 0,-1-1-1,1 0 1,-4 0-2128,-13 0-9338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8.192"/>
    </inkml:context>
    <inkml:brush xml:id="br0">
      <inkml:brushProperty name="width" value="0.025" units="cm"/>
      <inkml:brushProperty name="height" value="0.025" units="cm"/>
    </inkml:brush>
  </inkml:definitions>
  <inkml:trace contextRef="#ctx0" brushRef="#br0">0 1 13068,'0'0'9674,"41"51"-7945,-20-45-384,0 0-864,-2 3-417,-1 0-961,-5-2-2850,-8 0-4421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8.565"/>
    </inkml:context>
    <inkml:brush xml:id="br0">
      <inkml:brushProperty name="width" value="0.025" units="cm"/>
      <inkml:brushProperty name="height" value="0.025" units="cm"/>
    </inkml:brush>
  </inkml:definitions>
  <inkml:trace contextRef="#ctx0" brushRef="#br0">7 1 17072,'0'0'5477,"-1"56"-4580,-2-29-416,1 4-289,2-2-128,0-2-64,2-6-737,5-7-1057,5-8-1216,-1-6-1282,-2 0-4293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18.895"/>
    </inkml:context>
    <inkml:brush xml:id="br0">
      <inkml:brushProperty name="width" value="0.025" units="cm"/>
      <inkml:brushProperty name="height" value="0.025" units="cm"/>
    </inkml:brush>
  </inkml:definitions>
  <inkml:trace contextRef="#ctx0" brushRef="#br0">29 1 11339,'0'0'20152,"3"10"-19730,0-2-383,-2-1 0,1 0 0,-1 1 0,0-1 1,-1 1-1,0-1 0,0 1 0,0-1 0,-1 1 0,0-1 0,-1 1 1,1-1-1,-2 0 0,-3 9 0,2-5-8,-14 41 24,17-49-45,1 0 1,-1 0-1,0-1 0,1 1 1,0 0-1,-1 0 0,1 0 1,0 0-1,1-1 0,-1 1 0,0 0 1,1 0-1,0 0 0,0 0 1,1 2-1,-1-4-9,1 1 0,-1-1 0,1 0 1,0 0-1,0 0 0,0 0 0,-1-1 0,1 1 0,0 0 1,0-1-1,0 1 0,0-1 0,0 0 0,0 0 0,0 1 1,0-1-1,3-1 0,41-1-34,-39 2 8,3-1-416,0-1 1,0 0 0,-1 0 0,1-1 0,15-6 0,19-17-7607,-25 10 242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6.971"/>
    </inkml:context>
    <inkml:brush xml:id="br0">
      <inkml:brushProperty name="width" value="0.025" units="cm"/>
      <inkml:brushProperty name="height" value="0.025" units="cm"/>
    </inkml:brush>
  </inkml:definitions>
  <inkml:trace contextRef="#ctx0" brushRef="#br0">45 98 13132,'0'0'9380,"-4"14"-9086,-9 48 133,2 0 0,2 1 0,1 122 0,15-191 1167,2-10-1037,4-22-430,-2 1 0,-2-2 0,-1 1 0,-3-1 0,0 0 0,-3 0 0,-1-1 0,-7-57 0,1 77-422,-1 29-346,-4 34 183,10-40 461,-2 12-6,1 1 0,0 0 0,1 0 1,1 0-1,4 24 0,-5-37 8,1-1 1,0 1-1,0-1 0,0 1 1,0-1-1,0 0 0,0 1 1,1-1-1,-1 0 0,1 0 1,0 0-1,-1 0 0,1 0 1,0 0-1,0-1 0,0 1 1,3 1-1,-2-2 13,0 0-1,0 0 1,0 0 0,1-1-1,-1 1 1,0-1 0,1 0 0,-1 1-1,0-2 1,0 1 0,1 0-1,-1-1 1,0 1 0,0-1 0,1 0-1,-1 0 1,4-2 0,7-4 55,-1 1 0,0-2 0,-1 0 0,1 0 0,-2-1 1,1-1-1,-1 0 0,12-14 0,-10 9-23,0 0-1,-1-1 1,-1 0-1,-1-1 1,16-33-1,-18 28 37,-9 22-88,1 0 0,0 0 0,0 0 0,0 0 0,0 0 0,-1 0 0,1 0 0,0 0 0,0 0 0,0 0 0,-1 0 1,1 0-1,0 0 0,0 0 0,0 0 0,0 0 0,-1 0 0,1 0 0,0 0 0,0 0 0,0 0 0,0 0 0,-1 0 0,1 0 0,0-1 0,0 1 1,0 0-1,0 0 0,0 0 0,-1 0 0,1 0 0,0 0 0,0-1 0,0 1 0,0 0 0,0 0 0,0 0 0,0 0 0,0-1 0,0 1 0,0 0 1,0 0-1,-1 0 0,1 0 0,0-1 0,0 1 0,0 0 0,0 0 0,0 0 0,0 0 0,1-1 0,-1 1 0,0 0 0,0 0 0,0 0 1,0-1-1,0 1 0,0 0 0,0 0 0,0 0 0,0 0 0,0 0 0,0-1 0,1 1 0,-10 7-145,1 5 102,1 0 0,0 1 0,1 0-1,0 0 1,1 0 0,-4 17-1,-19 87 367,26-107-287,0 0 123,0 0 0,0 0 0,1 0 0,1 0 0,-1 0 0,3 17 0,-2-25-129,1 0 1,-1 0-1,1 0 1,0 0 0,0 0-1,-1 0 1,1 0-1,0 0 1,1-1 0,-1 1-1,0 0 1,1-1-1,-1 1 1,0-1-1,1 1 1,0-1 0,-1 0-1,1 1 1,0-1-1,0 0 1,0 0 0,-1 0-1,1-1 1,0 1-1,0 0 1,0-1 0,1 1-1,-1-1 1,0 0-1,0 1 1,0-1 0,0 0-1,0 0 1,0-1-1,0 1 1,4-1 0,5-1 5,-1-1 1,1 0 0,-1 0 0,0-1 0,0 0 0,-1 0 0,1-1-1,-1-1 1,0 0 0,14-11 0,-16 11-122,0 0-1,0 0 1,-1-1-1,0 1 1,0-1 0,-1-1-1,1 1 1,-2-1-1,1 0 1,-1 0 0,0-1-1,5-15 1,-9 8-42,-9 26-83,-10 27-72,13-17 314,0 0-1,-3 26 0,8-39-25,0 1 0,1 0 0,0 0 0,0 0 0,0-1 0,1 1 0,0 0 0,1-1 0,2 10 0,-3-15-123,0 0 1,0 0-1,1 0 0,-1 0 0,0-1 0,1 1 0,-1 0 1,1-1-1,0 1 0,-1-1 0,1 0 0,0 0 0,0 1 1,0-1-1,0 0 0,0-1 0,0 1 0,0 0 0,2 0 0,0 0-526,-1 0-1,0-1 0,1 1 0,-1-1 0,1 0 0,-1 0 1,0 0-1,1-1 0,-1 1 0,1-1 0,5-1 0,13-13-7313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8.003"/>
    </inkml:context>
    <inkml:brush xml:id="br0">
      <inkml:brushProperty name="width" value="0.025" units="cm"/>
      <inkml:brushProperty name="height" value="0.025" units="cm"/>
    </inkml:brush>
  </inkml:definitions>
  <inkml:trace contextRef="#ctx0" brushRef="#br0">75 65 18962,'0'0'4794,"0"11"-4554,11 377 1095,-10-383-1316,-1 24-489,-4-25-7,-3-17-47,-42-125-1118,23 61 4170,26 77-2501,0-1 0,0 1 1,0 0-1,0 0 0,0 0 1,0-1-1,0 1 0,0 0 1,0 0-1,0-1 0,0 1 1,0 0-1,1 0 0,-1-1 1,0 1-1,0 0 0,0 0 0,0 0 1,0-1-1,1 1 0,-1 0 1,0 0-1,0 0 0,0 0 1,0-1-1,1 1 0,-1 0 1,0 0-1,0 0 0,1 0 1,-1 0-1,0 0 0,0 0 0,1 0 1,-1 0-1,0 0 0,0 0 1,0 0-1,1 0 0,-1 0 1,0 0-1,0 0 0,1 0 1,-1 0-1,0 0 0,0 0 1,1 0-1,-1 0 0,0 0 1,0 0-1,1 0 0,-1 1 0,0-1 1,0 0-1,0 0 0,0 0 1,1 0-1,-1 1 0,19 6-413,-17-6 490,6 2-326,0 1-1,1-1 0,-1-1 1,1 0-1,0 0 1,0 0-1,0-1 1,0-1-1,0 1 1,0-1-1,12-2 1,-17 1 23,1 0 0,-1-1 1,1 0-1,-1 1 1,0-1-1,1-1 1,-1 1-1,-1-1 0,1 1 1,0-1-1,0 0 1,-1 0-1,0-1 0,0 1 1,0-1-1,0 0 1,0 1-1,-1-1 1,1 0-1,-1-1 0,0 1 1,0 0-1,1-7 1,3-11 439,-1 0 1,-2-1-1,0 1 1,-1-1-1,-1 1 1,-1-1 0,-4-26-1,2 38 651,-2 14 22,0 20-595,-1 76-115,-3 185 1978,8-282-2144,-1 0 0,1 0 0,1 0-1,-1 0 1,0 0 0,0 0 0,1 0 0,-1 0-1,1-1 1,0 1 0,-1 0 0,1 0 0,0-1 0,0 1-1,0 0 1,2 1 0,-3-2 11,1-1 0,0 0 1,-1 1-1,1-1 0,0 0 0,0 1 1,-1-1-1,1 0 0,0 0 0,0 0 1,-1 0-1,1 0 0,0 0 0,0 0 1,0 0-1,-1 0 0,1 0 0,0 0 1,0 0-1,-1-1 0,1 1 0,0 0 1,0 0-1,-1-1 0,1 1 0,1-1 1,1-2 70,1 1 0,-1-1 1,0 0-1,1 0 0,-1 0 1,-1 0-1,1-1 0,0 1 1,-1-1-1,0 0 0,4-7 1,-2-1-60,-1 0 1,0-1 0,0 1-1,-2-1 1,1-12 0,-1 19-31,-1 0 0,0 1 0,0-1 0,-1 0 0,1 0 0,-1 0 0,-1 0 0,1 1 0,-1-1 1,0 1-1,0-1 0,-5-7 0,6 12-38,1 0 1,0 1 0,0-1-1,-1 1 1,1-1 0,-1 1-1,1-1 1,0 1-1,-1-1 1,1 1 0,-1-1-1,1 1 1,-1-1 0,1 1-1,-1 0 1,0-1 0,1 1-1,-1 0 1,1 0 0,-1-1-1,0 1 1,1 0-1,-1 0 1,0 0 0,1 0-1,-2 0 1,-4 14-271,9 27 42,-1-38 200,0 1 0,0 0 0,1-1 0,0 1 0,-1-1 0,1 0-1,0 0 1,1 0 0,-1 0 0,0-1 0,1 1 0,0-1 0,-1 0-1,1 0 1,0 0 0,0-1 0,0 1 0,0-1 0,1 0 0,-1 0-1,0 0 1,0-1 0,1 0 0,7 0 0,0 1 13,0-1-1,0-1 1,0 0 0,0-1-1,0 0 1,0-1 0,20-7-1,-19 4 59,-1 0 0,0 0 0,21-16 0,-30 20-22,0 0-1,-1 0 1,1 0 0,-1-1 0,1 1-1,-1-1 1,0 1 0,0-1 0,0 0-1,0 0 1,0 0 0,-1 0 0,1-1-1,-1 1 1,0 0 0,0 0 0,0-1 0,-1 1-1,1-1 1,0-6 0,-2 10-19,1-1 0,0 0 0,0 1 0,0-1 0,0 1 0,0-1 0,-1 0 0,1 1 0,0-1 0,0 0 1,-1 1-1,1-1 0,0 1 0,-1-1 0,1 1 0,-1-1 0,1 1 0,-1-1 0,1 1 0,-1 0 0,1-1 0,-1 1 0,1-1 0,-1 1 0,0 0 0,1 0 1,-1-1-1,1 1 0,-2 0 0,-23 1-148,19 1 124,1 0-1,-1 0 1,1 0-1,-1 0 1,1 1-1,-7 4 1,6-1 49,0 0 1,1 0-1,-1 1 1,1-1 0,1 1-1,-1 0 1,1 1-1,0-1 1,1 1 0,0 0-1,0-1 1,0 1-1,1 0 1,1 1 0,-1-1-1,1 0 1,1 1-1,-1-1 1,2 0-1,1 14 1,-2-19-13,1-1 0,0 1 0,0-1 1,0 1-1,1-1 0,-1 0 0,0 0 0,1 0 0,0 1 0,-1-2 0,1 1 0,0 0 1,0 0-1,0 0 0,0-1 0,0 1 0,1-1 0,-1 0 0,0 0 0,1 1 0,-1-2 1,1 1-1,-1 0 0,1 0 0,-1-1 0,1 1 0,0-1 0,-1 0 0,1 0 1,0 0-1,-1 0 0,1 0 0,-1-1 0,6-1 0,1 1 29,0-1 1,-1 0-1,1 0 0,0-1 0,-1 0 1,1-1-1,-1 0 0,15-10 0,-7 1 17,-1-1-1,0-1 1,-1 0-1,-1-1 1,0 0-1,-1-1 1,-1-1-1,10-21 1,-14 25-3,-1 1 0,0-1 0,-1-1 0,-1 1 0,0-1 0,-1 0 0,-1 0 0,0 0 0,-1 0 1,0 0-1,-3-28 0,2 42-55,0 0 0,0 0 0,0 1 0,-1-1 1,1 0-1,0 0 0,0 0 0,-1 0 0,1 1 1,0-1-1,-1 0 0,1 0 0,-1 1 0,1-1 1,-1 0-1,1 1 0,-1-1 0,0 1 0,1-1 1,-1 0-1,0 1 0,1 0 0,-1-1 0,0 1 1,0-1-1,1 1 0,-1 0 0,0-1 0,0 1 1,0 0-1,0 0 0,1 0 0,-1 0 0,0 0 0,0 0 1,0 0-1,0 0 0,1 0 0,-1 0 0,0 0 1,-1 1-1,0-1-15,-1 1 0,1 0 1,0 0-1,-1 0 0,1 0 1,0 1-1,0-1 0,0 0 0,0 1 1,0 0-1,1-1 0,-1 1 1,-2 3-1,-7 13 14,1 0 0,2 0 0,-1 1 0,2 0 0,1 0 1,0 1-1,1 0 0,2 0 0,0 0 0,1 0 0,0 34 0,2-49-45,1-1-1,-1 1 1,1 0 0,0-1-1,0 1 1,0-1 0,1 1-1,-1-1 1,1 0-1,0 0 1,0 0 0,1 0-1,-1 0 1,1 0 0,0 0-1,0-1 1,0 1-1,0-1 1,1 0 0,-1 0-1,1 0 1,0-1-1,0 1 1,0-1 0,0 0-1,0 0 1,1 0 0,5 1-1,1 0-744,1 0 1,0 0-1,24 1 0,35-4-5829,-28-3-2125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8.738"/>
    </inkml:context>
    <inkml:brush xml:id="br0">
      <inkml:brushProperty name="width" value="0.025" units="cm"/>
      <inkml:brushProperty name="height" value="0.025" units="cm"/>
    </inkml:brush>
  </inkml:definitions>
  <inkml:trace contextRef="#ctx0" brushRef="#br0">178 43 19955,'-4'-2'182,"0"1"0,0-1 1,-1 1-1,1 0 0,0 0 0,-1 0 1,1 0-1,0 1 0,-1 0 1,1 0-1,-1 0 0,1 0 0,-1 1 1,1-1-1,0 1 0,-1 0 0,1 1 1,0-1-1,0 1 0,0 0 0,0 0 1,0 0-1,0 0 0,0 1 0,1 0 1,-1 0-1,1 0 0,-3 3 0,0 1-196,0-1-1,1 2 0,0-1 0,0 0 0,0 1 0,1 0 0,1 0 0,-1 1 0,1-1 0,0 1 0,1-1 1,0 1-1,-1 11 0,3-19 26,0 0 0,0-1 0,0 1 0,0 0 0,0-1 0,0 1 0,0 0 0,1 0-1,-1-1 1,0 1 0,0 0 0,0-1 0,1 1 0,-1 0 0,0-1 0,1 1 0,-1-1 0,1 1 0,-1-1 0,1 1 0,-1-1 0,1 1 0,-1-1 0,1 1 0,-1-1 0,1 1 0,0-1 0,-1 0 0,1 1 0,0-1 0,-1 0 0,1 0 0,0 1 0,-1-1 0,1 0 0,0 0 0,-1 0 0,1 0 0,0 0 0,-1 0 0,1 0 0,0 0 0,0 0 0,-1 0 0,1-1 0,0 1 0,-1 0 0,1 0 0,0-1 0,37-15 950,-19 2-852,-2 0 0,0-2-1,0 0 1,-2-1-1,0 0 1,-1-1-1,0-1 1,20-40-1,-42 75-76,1-1-1,0 1 1,1 0-1,1 1 1,0 0-1,1 0 0,1 0 1,-2 30-1,5-46 9,1 0 0,-1 0 0,0-1 0,1 1 0,-1 0 0,0-1 0,1 1-1,-1 0 1,0-1 0,1 1 0,-1-1 0,1 1 0,0 0 0,-1-1 0,1 1 0,-1-1-1,1 0 1,0 1 0,-1-1 0,1 1 0,0-1 0,-1 0 0,1 0 0,0 1 0,0-1-1,-1 0 1,1 0 0,0 0 0,0 0 0,-1 0 0,1 0 0,0 0 0,0 0 0,0 0 0,-1 0-1,1 0 1,0-1 0,-1 1 0,1 0 0,0 0 0,0-1 0,-1 1 0,2-1-1,35-16 972,-20 4-1011,0-1 0,-1-1 0,0 0 0,-1-1 0,-1-1 0,0 0 0,19-33 0,-44 70-522,5-12 557,1 1 0,1 0 0,-1-1 0,1 1 0,1 1 0,0-1 1,0 1-1,1-1 0,-2 18 0,4-26-16,0-1 0,1 1 1,-1-1-1,0 0 0,1 1 0,-1-1 1,0 1-1,1-1 0,-1 0 0,1 0 1,-1 1-1,1-1 0,-1 0 1,1 0-1,-1 1 0,1-1 0,-1 0 1,1 0-1,-1 0 0,1 0 0,-1 0 1,1 0-1,-1 0 0,1 0 1,-1 0-1,1 0 0,-1 0 0,1 0 1,-1 0-1,1 0 0,-1 0 0,1 0 1,-1-1-1,1 1 0,-1 0 1,0 0-1,2-1 0,19-9 455,1-6-199,33-32 0,20-14-1321,-75 62 1022,0 0 1,0-1-1,0 1 0,0 0 1,0 0-1,1 0 1,-1 0-1,0 0 1,0-1-1,0 1 0,0 0 1,1 0-1,-1 0 1,0 0-1,0 0 1,0 0-1,1 0 0,-1 0 1,0 0-1,0 0 1,0 0-1,1 0 1,-1 0-1,0 0 0,0 0 1,1 0-1,-1 0 1,0 0-1,0 0 1,0 0-1,1 0 0,-1 0 1,0 0-1,0 0 1,0 0-1,1 0 1,-1 1-1,0-1 0,0 0 1,0 0-1,0 0 1,1 0-1,-1 0 1,0 1-1,0-1 0,0 0 1,0 0-1,0 0 1,0 1-1,1-1 1,-1 0-1,0 0 0,0 0 1,0 1-1,0-1 1,0 0-1,0 1 1,-2 20-310,-11 24 389,7-27-137,-15 47 260,19-60-266,1-1-1,1 1 0,-1-1 0,0 1 0,1-1 0,0 1 0,0-1 0,1 1 1,-1 0-1,1-1 0,2 8 0,-3-12-52,1 1 1,-1 0-1,1 0 1,-1-1-1,1 1 1,-1-1-1,1 1 1,0 0-1,0-1 1,-1 1-1,1-1 1,0 1-1,0-1 1,-1 0-1,1 1 1,0-1-1,0 0 1,0 0-1,0 1 1,-1-1-1,1 0 0,0 0 1,0 0-1,0 0 1,0 0-1,0 0 1,0 0-1,-1 0 1,1-1-1,1 1 1,26-11-4884,-3-10-2733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9.096"/>
    </inkml:context>
    <inkml:brush xml:id="br0">
      <inkml:brushProperty name="width" value="0.025" units="cm"/>
      <inkml:brushProperty name="height" value="0.025" units="cm"/>
    </inkml:brush>
  </inkml:definitions>
  <inkml:trace contextRef="#ctx0" brushRef="#br0">151 1 20531,'-10'5'2034,"-8"4"-910,1 1-1,-31 22 0,43-29-991,1 0-1,0 1 1,-1 0 0,1 0-1,0 0 1,1 0-1,-1 1 1,1-1 0,0 1-1,0 0 1,0 0-1,1 0 1,0 0 0,0 1-1,0-1 1,0 1-1,0 7 1,2-12-161,1 0 0,-1 1-1,1-1 1,-1 0 0,1 0 0,0 0-1,-1 0 1,1 0 0,0 0 0,0 0-1,0 0 1,0 0 0,0 0 0,0 0 0,0 0-1,0-1 1,0 1 0,1 0 0,-1-1-1,0 1 1,0-1 0,1 0 0,-1 1-1,0-1 1,1 0 0,-1 0 0,0 1-1,1-1 1,-1 0 0,0 0 0,1-1-1,0 1 1,55-2-1574,-52 2 1438,118-16-4042,-122 16 4226,-1 0 1,0 0-1,0-1 0,1 1 0,-1 0 0,0 0 0,1 0 0,-1 0 1,0 1-1,0-1 0,1 0 0,-1 0 0,0 0 0,1 0 1,-1 0-1,0 0 0,0 0 0,1 0 0,-1 1 0,0-1 0,0 0 1,1 0-1,-1 0 0,0 1 0,0-1 0,0 0 0,1 0 1,-1 0-1,0 1 0,0-1 0,0 0 0,0 1 0,0-1 0,0 0 1,1 0-1,-1 1 0,0-1 0,0 0 0,0 0 0,0 1 1,0-1-1,0 0 0,0 1 0,-8 16 1002,-17 13 329,15-20-1021,-1 0 1,-1-1-1,0-1 1,0 0-1,-22 11 1,-1-7-2032,-2-7-3404,14-5-6057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9.783"/>
    </inkml:context>
    <inkml:brush xml:id="br0">
      <inkml:brushProperty name="width" value="0.025" units="cm"/>
      <inkml:brushProperty name="height" value="0.025" units="cm"/>
    </inkml:brush>
  </inkml:definitions>
  <inkml:trace contextRef="#ctx0" brushRef="#br0">6544 0 12236,'0'0'870,"-6"12"-635,-29 45-263,-2-2 0,-49 59 0,-108 105-113,65-74 809,-418 434 360,-29-26-801,415-400-270,-1053 962-420,294-275 2207,25 23-762,544-507-766,-517 512 1751,745-751 118,-246 180 0,343-283-1946,26-14-165,0 0 1,-1 1-1,1-1 0,0 0 0,0 0 0,0 0 0,0 0 0,-1 0 0,1 0 0,0 0 1,0 0-1,0 0 0,-1 0 0,1 0 0,0 0 0,0 0 0,0 0 0,0 0 0,-1 0 1,1 0-1,0 0 0,0 0 0,0-1 0,-1 1 0,1 0 0,0 0 0,0 0 0,0 0 1,0 0-1,0 0 0,-1 0 0,1-1 0,0 1 0,0 0 0,0 0 0,0 0 0,0 0 1,0-1-1,0 1 0,0 0 0,0 0 0,-1 0 0,1 0 0,0-1 0,0 1 0,0 0 1,0 0-1,0 0 0,0-1 0,0 1 0,0 0 0,0 0 0,0 0 0,1 0 0,-1-1 0,21-42-5628,-14 30 4061,24-41-8656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9.592"/>
    </inkml:context>
    <inkml:brush xml:id="br0">
      <inkml:brushProperty name="width" value="0.025" units="cm"/>
      <inkml:brushProperty name="height" value="0.025" units="cm"/>
    </inkml:brush>
  </inkml:definitions>
  <inkml:trace contextRef="#ctx0" brushRef="#br0">1 15 8968,'0'0'11974,"2"12"-10586,4 32 507,-1 70 0,-2-23 108,-3-90-1967,0 0 1,0 0 0,0 0-1,0 0 1,0 0 0,0 0-1,0 0 1,0 0-1,0-1 1,1 1 0,-1 0-1,0 0 1,1 0 0,-1 0-1,0 0 1,1-1 0,-1 1-1,1 0 1,-1 0 0,1-1-1,0 1 1,-1 0 0,1-1-1,0 1 1,-1-1-1,1 1 1,0-1 0,0 1-1,-1-1 1,2 1 0,0-1 24,0 0 0,-1 0 0,1-1 0,0 1 0,-1 0-1,1-1 1,0 1 0,-1-1 0,1 0 0,-1 0 0,1 1 0,-1-1 0,0 0 0,3-2 0,43-44 999,-46 46-1042,40-51 218,41-69 0,-38 53-527,-56 94-11442,-4-6 3821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9.923"/>
    </inkml:context>
    <inkml:brush xml:id="br0">
      <inkml:brushProperty name="width" value="0.025" units="cm"/>
      <inkml:brushProperty name="height" value="0.025" units="cm"/>
    </inkml:brush>
  </inkml:definitions>
  <inkml:trace contextRef="#ctx0" brushRef="#br0">0 0 13132,'0'0'8104,"46"49"-6727,-27-35-928,5-1-353,-2 1-320,1-3-1922,-2-5-2275,-4-5-4707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0.266"/>
    </inkml:context>
    <inkml:brush xml:id="br0">
      <inkml:brushProperty name="width" value="0.025" units="cm"/>
      <inkml:brushProperty name="height" value="0.025" units="cm"/>
    </inkml:brush>
  </inkml:definitions>
  <inkml:trace contextRef="#ctx0" brushRef="#br0">19 0 21877,'0'0'6150,"-18"50"-5862,18-23-224,0 0 0,0-1-1121,6-5-1409,0-4-1218,-3-7-992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0.626"/>
    </inkml:context>
    <inkml:brush xml:id="br0">
      <inkml:brushProperty name="width" value="0.025" units="cm"/>
      <inkml:brushProperty name="height" value="0.025" units="cm"/>
    </inkml:brush>
  </inkml:definitions>
  <inkml:trace contextRef="#ctx0" brushRef="#br0">75 0 16015,'0'0'3993,"-3"11"-2749,-22 78 834,10-39 121,-16 96 0,31-146-2182,0 1 1,0-1 0,0 0-1,0 1 1,0-1 0,0 0-1,0 1 1,0-1 0,0 0-1,0 1 1,0-1 0,0 0 0,0 1-1,0-1 1,0 0 0,0 1-1,1-1 1,-1 0 0,0 0-1,0 1 1,0-1 0,1 0-1,-1 0 1,0 1 0,0-1-1,1 0 1,-1 0 0,0 0 0,1 1-1,-1-1 1,0 0 0,0 0-1,1 0 1,-1 0 0,0 0-1,1 0 1,-1 0 0,0 1-1,1-1 1,19-4 364,20-13-140,-39 17-233,0-1-11,10-5 16,1 1 0,0-1 1,19-4-1,-28 9-41,0 1 0,0-1-1,0 1 1,0-1 0,0 1-1,0 0 1,0 0-1,1 1 1,-1-1 0,0 1-1,0-1 1,0 1 0,0 0-1,0 0 1,0 0 0,-1 1-1,1-1 1,0 1 0,4 2-1,-5-2-388,1-1 0,-1 1-1,1-1 1,0 0-1,-1 0 1,1-1 0,0 1-1,0 0 1,0-1-1,-1 1 1,1-1 0,0 0-1,0 0 1,3-1 0,1 1-940,16 0-4052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2.029"/>
    </inkml:context>
    <inkml:brush xml:id="br0">
      <inkml:brushProperty name="width" value="0.025" units="cm"/>
      <inkml:brushProperty name="height" value="0.025" units="cm"/>
    </inkml:brush>
  </inkml:definitions>
  <inkml:trace contextRef="#ctx0" brushRef="#br0">0 74 14606,'0'0'1954,"6"-1"64,14-11-865,13-2-256,6 0-161,7-1-255,-2 4-353,-4 4-96,-9 7-288,-8 0-1378,-15 2-864,-8 11-2595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2.371"/>
    </inkml:context>
    <inkml:brush xml:id="br0">
      <inkml:brushProperty name="width" value="0.025" units="cm"/>
      <inkml:brushProperty name="height" value="0.025" units="cm"/>
    </inkml:brush>
  </inkml:definitions>
  <inkml:trace contextRef="#ctx0" brushRef="#br0">1 9 12556,'0'0'9801,"71"21"-9513,-24-21-159,4-7-1026,-1-3-1890,-4-3-2530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2.718"/>
    </inkml:context>
    <inkml:brush xml:id="br0">
      <inkml:brushProperty name="width" value="0.025" units="cm"/>
      <inkml:brushProperty name="height" value="0.025" units="cm"/>
    </inkml:brush>
  </inkml:definitions>
  <inkml:trace contextRef="#ctx0" brushRef="#br0">291 1 15663,'0'0'6534,"-63"72"-5893,36-33-225,-3 1-160,-2 1-192,4-5 96,3-4 33,1-5 63,6-4-128,5-10-128,2-6-1313,4-7-737,2 0-929,1-14-1794,1-10-1184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3.080"/>
    </inkml:context>
    <inkml:brush xml:id="br0">
      <inkml:brushProperty name="width" value="0.025" units="cm"/>
      <inkml:brushProperty name="height" value="0.025" units="cm"/>
    </inkml:brush>
  </inkml:definitions>
  <inkml:trace contextRef="#ctx0" brushRef="#br0">1 56 1634,'0'0'11562,"0"-50"-7590,0 44-1345,7 6-513,5 0-1089,6 8-449,5 9 97,9 3-225,5 3-256,7-2-95,2-1-1,-5-3-1698,-6-11-3523,-10-4-11146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3.407"/>
    </inkml:context>
    <inkml:brush xml:id="br0">
      <inkml:brushProperty name="width" value="0.025" units="cm"/>
      <inkml:brushProperty name="height" value="0.025" units="cm"/>
    </inkml:brush>
  </inkml:definitions>
  <inkml:trace contextRef="#ctx0" brushRef="#br0">0 1 11851,'0'0'12684,"0"61"-12748,10-28-576,3-1-770,-1-4-640,-2-5-576,-4-4-1858,-6-5-4325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3.750"/>
    </inkml:context>
    <inkml:brush xml:id="br0">
      <inkml:brushProperty name="width" value="0.025" units="cm"/>
      <inkml:brushProperty name="height" value="0.025" units="cm"/>
    </inkml:brush>
  </inkml:definitions>
  <inkml:trace contextRef="#ctx0" brushRef="#br0">1 69 14958,'0'0'5830,"71"-19"-5254,-36 8-448,2 2-192,-1-2-1922,-7 0-2722,-8 4-5510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0.704"/>
    </inkml:context>
    <inkml:brush xml:id="br0">
      <inkml:brushProperty name="width" value="0.025" units="cm"/>
      <inkml:brushProperty name="height" value="0.025" units="cm"/>
    </inkml:brush>
  </inkml:definitions>
  <inkml:trace contextRef="#ctx0" brushRef="#br0">0 0 11915,'30'15'460,"0"-2"-1,1-1 1,0-1-1,40 7 1,135 17 568,-123-23-681,218 44 128,296 95 0,493 120 2066,537 81 2008,-868-192-3248,-603-130-1193,-140-26-444,0 0 0,-1 1 0,20 9 0,42 26-5868,-39-19 86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4.094"/>
    </inkml:context>
    <inkml:brush xml:id="br0">
      <inkml:brushProperty name="width" value="0.025" units="cm"/>
      <inkml:brushProperty name="height" value="0.025" units="cm"/>
    </inkml:brush>
  </inkml:definitions>
  <inkml:trace contextRef="#ctx0" brushRef="#br0">1 35 5157,'0'0'14931,"12"-5"-14034,1-1-794,1 1 0,0 1-1,0 0 1,1 1 0,-1 0 0,1 1 0,22 0-1,-37 2-106,1 0 0,0 0 0,0 0 1,0 0-1,0 0 0,0 0 0,-1 0 0,1 1 0,0-1 0,0 0 0,0 0 0,-1 1 0,1-1 0,0 1 0,0-1 0,-1 1 0,1-1 0,0 1 0,-1-1 0,1 1 1,-1 0-1,1-1 0,-1 1 0,1 0 0,-1-1 0,1 1 0,-1 0 0,0 0 0,1-1 0,-1 1 0,1 1 0,-1 1 0,0-1 1,0 1-1,-1-1 0,1 1 1,0-1-1,-1 1 0,0-1 1,1 0-1,-1 1 0,-2 3 0,-3 5 165,0-1-1,0 0 1,-12 14-1,-3-2 390,15-16-339,-1 0 1,1 1-1,1 0 1,-10 14-1,50-10 19,-34-11-236,69 12-3305,-22-9-3456,-16-2-1887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4.435"/>
    </inkml:context>
    <inkml:brush xml:id="br0">
      <inkml:brushProperty name="width" value="0.025" units="cm"/>
      <inkml:brushProperty name="height" value="0.025" units="cm"/>
    </inkml:brush>
  </inkml:definitions>
  <inkml:trace contextRef="#ctx0" brushRef="#br0">0 30 16784,'0'0'15983,"62"-29"-30204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4.794"/>
    </inkml:context>
    <inkml:brush xml:id="br0">
      <inkml:brushProperty name="width" value="0.025" units="cm"/>
      <inkml:brushProperty name="height" value="0.025" units="cm"/>
    </inkml:brush>
  </inkml:definitions>
  <inkml:trace contextRef="#ctx0" brushRef="#br0">0 49 16976,'0'0'6983,"16"50"-6343,4-35-223,7 0-193,3-5-96,0-3-96,1-4-384,-5-1-1442,-3-2-1185,-3-2-672,-4-11-2531</inkml:trace>
  <inkml:trace contextRef="#ctx0" brushRef="#br0" timeOffset="1">325 0 12492,'0'0'8264,"-55"63"-5894,35-28-897,2 1-800,3 3-225,4 1-255,5-1-129,5-2-32,1-3-32,0-5-321,7-2-1024,-1-5-1185,-3-6-866,-1-7-1792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5.138"/>
    </inkml:context>
    <inkml:brush xml:id="br0">
      <inkml:brushProperty name="width" value="0.025" units="cm"/>
      <inkml:brushProperty name="height" value="0.025" units="cm"/>
    </inkml:brush>
  </inkml:definitions>
  <inkml:trace contextRef="#ctx0" brushRef="#br0">31 0 10090,'0'0'15726,"-21"91"-15662,14-46-31,4 0-1,3-6-257,0-6-928,10-11-1153,1-6-1313,-1-10-2467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35.512"/>
    </inkml:context>
    <inkml:brush xml:id="br0">
      <inkml:brushProperty name="width" value="0.025" units="cm"/>
      <inkml:brushProperty name="height" value="0.025" units="cm"/>
    </inkml:brush>
  </inkml:definitions>
  <inkml:trace contextRef="#ctx0" brushRef="#br0">9 38 16015,'0'0'6887,"51"-9"-6407,-24 2-448,5 1-672,-3 1-2596,-5-1-2913,-8 2-6023</inkml:trace>
  <inkml:trace contextRef="#ctx0" brushRef="#br0" timeOffset="1">0 117 14798,'0'0'5381,"11"-7"-3913,1-1-1198,0 1 1,1 0-1,0 0 0,1 1 1,-1 1-1,1 1 0,0 0 1,0 0-1,1 1 0,17-1 1,-31 4-276,0 1 1,0-1-1,-1 0 1,1 0-1,0 0 1,-1 1-1,1-1 1,0 0-1,-1 1 1,1-1-1,0 0 1,-1 1-1,1-1 1,-1 1-1,1-1 1,-1 1-1,1-1 1,-1 1 0,1 0-1,-1-1 1,1 1-1,-1 0 1,0-1-1,1 1 1,-1 0-1,0-1 1,0 1-1,0 0 1,1-1-1,-1 1 1,0 0-1,0 0 1,0-1-1,0 1 1,0 0-1,0 0 1,0-1-1,-1 1 1,1 0-1,0-1 1,0 1 0,0 0-1,-1-1 1,0 2-1,-15 33 68,3-19 420,-1-2 0,-1 0 0,0 0 0,0-1 0,-2-1 1,1-1-1,-23 12 0,91-36-238,-24 5-906,1 0 0,30-3-1,62 0-7101,-65 7 1730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0.634"/>
    </inkml:context>
    <inkml:brush xml:id="br0">
      <inkml:brushProperty name="width" value="0.025" units="cm"/>
      <inkml:brushProperty name="height" value="0.025" units="cm"/>
    </inkml:brush>
  </inkml:definitions>
  <inkml:trace contextRef="#ctx0" brushRef="#br0">1 245 6854,'0'0'11547,"0"9"-11125,1 36-69,2 0 0,2 0 0,2 0 1,1-1-1,3 0 0,20 53 0,-29-95-333,-1 1-1,0 0 1,0-1 0,1 1 0,0-1-1,-1 1 1,1-1 0,0 0 0,0 0 0,0 0-1,1 0 1,-1 0 0,0 0 0,4 1-1,-5-2 31,1-1-1,-1 0 1,0 1-1,0-1 1,1 0-1,-1 0 1,0 0-1,0 0 1,1 0-1,-1 0 1,0 0-1,1 0 1,-1-1-1,0 1 1,0 0-1,0-1 1,1 1-1,-1-1 1,0 0-1,0 1 1,0-1-1,0 0 1,0 1-1,0-1 1,0 0-1,0 0 1,0 0-1,0 0 1,-1 0-1,1 0 0,0 0 1,-1 0-1,1 0 1,0-2-1,9-15 111,-2 0-1,0 0 0,0-1 0,-2 0 0,-1-1 0,0 1 1,-1-1-1,-1 0 0,0-40 0,-3 34-124,-1-1 1,-1 1-1,-2 0 0,0 0 0,-2 0 1,-1 0-1,-11-28 0,15 47-40,-4-17 44,7 24-39,0-1 1,0 1-1,0-1 1,0 1-1,0-1 0,1 0 1,-1 1-1,0-1 1,1 1-1,-1-1 0,0 1 1,1-1-1,-1 1 1,0 0-1,1-1 0,-1 1 1,1-1-1,-1 1 1,1 0-1,-1-1 0,1 1 1,-1 0-1,1 0 1,-1-1-1,1 1 0,0 0 1,-1 0-1,1 0 0,-1 0 1,1 0-1,-1 0 1,1 0-1,0 0 0,-1 0 1,2 0-1,463-55 123,-327 22-123,-106 23 0,1 2 0,0 1 0,1 1 0,47-1 0,-67 7-907,0 0 1,0 1-1,0 1 0,17 4 0,-29-5 632,0-1 1,0 1-1,0 0 0,1 0 0,-1 0 0,0 0 0,0 0 0,0 1 0,0-1 0,0 0 0,-1 1 1,1 0-1,0-1 0,2 4 0,-3-3 109,-1 0-1,1-1 1,-1 1 0,0-1 0,1 1-1,-1 0 1,0-1 0,0 1 0,0 0 0,0 0-1,0-1 1,0 1 0,-1 0 0,1-1-1,-1 1 1,1-1 0,-1 1 0,1 0 0,-1-1-1,0 1 1,0-1 0,0 0 0,-2 3-1,-7 7-8326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1.214"/>
    </inkml:context>
    <inkml:brush xml:id="br0">
      <inkml:brushProperty name="width" value="0.025" units="cm"/>
      <inkml:brushProperty name="height" value="0.025" units="cm"/>
    </inkml:brush>
  </inkml:definitions>
  <inkml:trace contextRef="#ctx0" brushRef="#br0">48 13 7623,'0'0'16693,"-4"9"-15582,-6 18-738,1 1 1,2 0 0,1 0-1,1 1 1,2-1 0,-1 57 0,4-86-355,0 1 1,0 0 0,1 0-1,-1-1 1,0 1 0,0 0 0,0 0-1,0-1 1,0 1 0,1 0 0,-1 0-1,0 0 1,0-1 0,0 1 0,0 0-1,1 0 1,-1 0 0,0 0 0,0 0-1,1-1 1,-1 1 0,0 0 0,0 0-1,1 0 1,-1 0 0,0 0-1,0 0 1,1 0 0,-1 0 0,0 0-1,0 0 1,1 0 0,-1 0 0,0 0-1,0 0 1,1 0 0,-1 0 0,0 0-1,0 0 1,1 0 0,-1 1 0,0-1-1,0 0 1,1 0 0,-1 0-1,0 0 1,0 0 0,0 1 0,1-1-1,-1 0 1,0 0 0,0 0 0,0 1-1,0-1 1,1 0 0,-1 0 0,0 1-1,0-1 1,0 0 0,0 0 0,0 1-1,0-1 1,0 0 0,0 0-1,0 1 1,0-1 0,0 0 0,15-17 741,137-238 557,-149 252 159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1.557"/>
    </inkml:context>
    <inkml:brush xml:id="br0">
      <inkml:brushProperty name="width" value="0.025" units="cm"/>
      <inkml:brushProperty name="height" value="0.025" units="cm"/>
    </inkml:brush>
  </inkml:definitions>
  <inkml:trace contextRef="#ctx0" brushRef="#br0">5 0 11211,'0'0'9641,"-4"54"-8040,8-38-640,5 4-384,1-1-449,4 2-64,-2-4-256,4-4-1378,-6-6-1345,4-5-1345,-5-2-961,-2-7-4067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1.890"/>
    </inkml:context>
    <inkml:brush xml:id="br0">
      <inkml:brushProperty name="width" value="0.025" units="cm"/>
      <inkml:brushProperty name="height" value="0.025" units="cm"/>
    </inkml:brush>
  </inkml:definitions>
  <inkml:trace contextRef="#ctx0" brushRef="#br0">68 1 9929,'0'0'9449,"-2"11"-8322,-63 228 4542,65-238-5622,-1 0 0,1 1 0,0-1 0,0 0 0,1 1 0,-1-1 1,0 0-1,0 1 0,1-1 0,-1 0 0,0 1 0,1-1 0,-1 0 0,1 0 0,0 0 0,-1 1 0,1-1 0,0 0 0,0 0 0,0 0 0,0 0 0,0 0 0,0 0 0,0-1 1,0 1-1,0 0 0,0 0 0,0-1 0,0 1 0,1-1 0,-1 1 0,0-1 0,0 1 0,1-1 0,-1 0 0,0 0 0,1 1 0,-1-1 0,3 0 0,10 1 117,0-1-1,0 0 1,18-2-1,-3 0-88,38 2-1006,-23 0-5356,-22 0-354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2.329"/>
    </inkml:context>
    <inkml:brush xml:id="br0">
      <inkml:brushProperty name="width" value="0.025" units="cm"/>
      <inkml:brushProperty name="height" value="0.025" units="cm"/>
    </inkml:brush>
  </inkml:definitions>
  <inkml:trace contextRef="#ctx0" brushRef="#br0">1 49 17424,'0'0'4196,"91"11"-3875,-34-13-129,2-15-2402,-4-1-2787,-7-5-6310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3.965"/>
    </inkml:context>
    <inkml:brush xml:id="br0">
      <inkml:brushProperty name="width" value="0.025" units="cm"/>
      <inkml:brushProperty name="height" value="0.025" units="cm"/>
    </inkml:brush>
  </inkml:definitions>
  <inkml:trace contextRef="#ctx0" brushRef="#br0">1 1 5733,'0'0'13133,"13"5"-11505,0 1-1281,0 1 0,0 0 0,0 1 0,-1 0 0,0 1 0,21 20 0,8 13 113,2-2 0,2-1 0,71 45 0,-85-64-397,1-3 0,0 0 0,2-3-1,-1 0 1,2-2 0,65 13 0,-78-21-153,46 9-606,-65-13 404,-1 1-1,1 0 1,-1-1 0,1 1-1,-1 0 1,0 1 0,1-1 0,-1 0-1,0 1 1,0-1 0,0 1-1,0 0 1,0 0 0,0-1-1,0 1 1,-1 1 0,1-1 0,0 0-1,-1 0 1,2 3 0,-3-4-58,0 0 1,0 0 0,1 0 0,-1 0-1,0 0 1,0 0 0,0 0 0,0 0-1,0 0 1,0 0 0,-1 0 0,1 0-1,0 0 1,0 0 0,-1 0 0,1 0-1,-1 0 1,1 0 0,-1 0 0,1 0-1,-1-1 1,1 1 0,-1 0 0,0 0-1,0 0 1,-18 9-8369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2.657"/>
    </inkml:context>
    <inkml:brush xml:id="br0">
      <inkml:brushProperty name="width" value="0.025" units="cm"/>
      <inkml:brushProperty name="height" value="0.025" units="cm"/>
    </inkml:brush>
  </inkml:definitions>
  <inkml:trace contextRef="#ctx0" brushRef="#br0">14 8 14446,'0'0'3539,"10"-2"-2503,1 0-861,1 0 1,0 1 0,-1 0 0,1 1 0,0 1 0,0 0-1,-1 0 1,22 6 0,-29-6-114,0 0 0,0 1 0,0-1 0,0 1 0,0 0 0,0 0 0,-1 1 0,1-1 0,-1 1 0,1-1 0,-1 1 0,0 0 0,0 1 0,0-1 0,0 0 1,-1 1-1,1 0 0,-1-1 0,0 1 0,0 0 0,-1 0 0,1 0 0,-1 0 0,0 0 0,0 1 0,0-1 0,0 0 0,-1 1 0,0 6 0,0-5 211,-1-1 0,0 1 0,-1-1-1,1 1 1,-1-1 0,0 0 0,0 1 0,-1-1 0,1 0 0,-1 0 0,0-1 0,-1 1 0,1-1-1,-1 1 1,0-1 0,-5 4 0,-14 12 669,-47 31 0,23-18-664,16-3-445,23-15-2965,21-23-15147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4.142"/>
    </inkml:context>
    <inkml:brush xml:id="br0">
      <inkml:brushProperty name="width" value="0.025" units="cm"/>
      <inkml:brushProperty name="height" value="0.025" units="cm"/>
    </inkml:brush>
  </inkml:definitions>
  <inkml:trace contextRef="#ctx0" brushRef="#br0">106 1 13453,'0'0'2567,"-12"9"-52,5-3-2227,-45 40 2267,49-43-2344,-1 1 1,1 0-1,0 0 1,0 0 0,0 0-1,1 0 1,0 0-1,-1 1 1,2-1-1,-1 1 1,0-1-1,1 1 1,0 0 0,-1 6-1,2-10-204,1-1 0,-1 1 0,0-1 0,1 1 0,-1-1 0,1 1 0,-1 0 0,1-1 0,-1 0 0,1 1 0,-1-1 0,1 1 0,-1-1 0,1 0 0,0 1 0,-1-1 0,1 0 0,-1 1 0,1-1 0,0 0 0,-1 0 0,1 0 0,0 0 0,-1 0 0,1 0 0,0 0 0,-1 0 0,1 0 0,0 0 0,0 0-1,-1 0 1,1 0 0,0-1 0,-1 1 0,1 0 0,0-1 0,29-9 926,-23 4-557,0 0 1,0-1-1,0 0 1,-1 0-1,10-15 1,12-13 305,-28 35-693,1-1 1,-1 1-1,1 0 0,-1-1 1,0 1-1,1-1 0,-1 1 0,1 0 1,-1-1-1,1 1 0,-1 0 1,1 0-1,-1-1 0,1 1 0,0 0 1,-1 0-1,1 0 0,-1 0 1,1 0-1,0 0 0,-1 0 0,1 0 1,-1 0-1,1 0 0,-1 0 1,1 0-1,0 0 0,-1 0 0,1 1 1,-1-1-1,1 0 0,-1 0 1,1 1-1,-1-1 0,2 1 0,16 20-106,-16-19 120,-1 0-1,0 0 1,1 0 0,-1 0-1,1-1 1,-1 1-1,1 0 1,0-1-1,0 1 1,0-1-1,0 0 1,3 2-1,4-2 12,1-1-1,-1-1 0,0 1 1,0-1-1,0-1 0,0 0 1,0 0-1,0-1 0,-1 0 1,1 0-1,11-7 0,-11 5-90,0 1 0,1 0-1,0 1 1,0 0-1,0 0 1,0 1 0,15-1-1,-24 3 62,0 0-1,-1 1 1,1-1 0,-1 0-1,1 1 1,-1-1-1,0 1 1,1-1 0,-1 1-1,1-1 1,-1 1-1,0-1 1,1 1 0,-1-1-1,0 1 1,0-1-1,1 1 1,-1 0 0,0-1-1,0 1 1,0-1-1,0 1 1,0 0 0,0-1-1,0 1 1,0 0-1,0-1 1,0 1 0,0-1-1,0 1 1,0 0-1,-1-1 1,1 1 0,0-1-1,-1 2 1,-6 25-114,-15 15 576,16-33-228,0 1 0,2 0 1,-1 0-1,-6 20 0,11-29-202,1-1-1,-1 0 1,0 0-1,0 0 1,1 1-1,-1-1 1,0 0-1,0 0 1,1 0-1,-1 1 1,0-1-1,1 0 1,-1 0-1,0 0 1,1 0-1,-1 0 1,0 0-1,1 0 1,-1 0-1,0 0 1,1 0-1,-1 0 1,0 0-1,1 0 1,-1 0-1,0 0 1,1 0-1,-1 0 1,0 0-1,1-1 1,-1 1-1,0 0 1,0 0-1,1 0 1,-1 0-1,0-1 1,0 1-1,1 0 1,-1 0-1,0-1 1,0 1 0,1-1-1,16-8 380,43-44 213,-44 36-690,1 2 0,1 0 0,1 1 0,21-13 0,-39 27 68,-1-1 1,0 1-1,1 0 1,-1 0-1,0 0 0,1 0 1,-1-1-1,1 1 1,-1 0-1,0 0 0,1 0 1,-1 0-1,1 0 1,-1 0-1,1 0 0,-1 0 1,0 0-1,1 0 1,-1 0-1,1 0 0,-1 0 1,0 1-1,1-1 1,-1 0-1,1 0 0,-1 0 1,0 1-1,1-1 1,-1 0-1,0 0 0,1 1 1,-1-1-1,0 0 1,1 0-1,-1 1 0,0-1 1,0 1-1,1-1 1,-1 0-1,0 1 0,0-1 1,0 0-1,0 1 1,0-1-1,1 1 1,-1-1-1,0 0 0,0 1 1,0-1-1,0 1 1,0-1-1,0 1 0,0-1 1,0 0-1,0 1 1,-1-1-1,1 1 0,0-1 1,0 0-1,0 1 1,0-1-1,-1 1 0,1-1 1,-8 33-171,8-32 192,-7 19-94,4-11-317,0 0 0,0 0 0,1 0 0,0 0 0,-1 16 0,4-25 286,-1 1 0,0-1 0,0 0 0,1 1 0,-1-1 0,0 0 1,0 1-1,1-1 0,-1 0 0,0 1 0,1-1 0,-1 0 0,0 0 0,1 1 0,-1-1 0,1 0 0,-1 0 1,0 0-1,1 0 0,-1 0 0,1 0 0,-1 1 0,0-1 0,1 0 0,-1 0 0,1 0 0,-1 0 1,1 0-1,-1 0 0,0-1 0,1 1 0,-1 0 0,1 0 0,-1 0 0,0 0 0,1 0 0,-1-1 0,1 1 1,-1 0-1,0 0 0,1-1 0,-1 1 0,0 0 0,0 0 0,1-1 0,-1 0 0,20-10-2999,-1-7-2030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4.471"/>
    </inkml:context>
    <inkml:brush xml:id="br0">
      <inkml:brushProperty name="width" value="0.025" units="cm"/>
      <inkml:brushProperty name="height" value="0.025" units="cm"/>
    </inkml:brush>
  </inkml:definitions>
  <inkml:trace contextRef="#ctx0" brushRef="#br0">28 17 15535,'0'0'9433,"8"0"-8974,25-1-6,-33 1-431,1 0 0,0 0-1,-1 0 1,1 0 0,-1 0-1,1 0 1,-1-1 0,1 1-1,-1 0 1,1 0-1,-1-1 1,1 1 0,-1 0-1,1 0 1,-1-1 0,1 1-1,-1-1 1,1 1 0,-1 0-1,0-1 1,1 1-1,-1-1 1,0 1 0,1-1-1,-1 1 1,0-1 0,0 1-1,1-1 1,-1 1-1,0-2 1,0 2-17,0-1 1,0 1-1,0 0 0,-1 0 0,1-1 1,0 1-1,0 0 0,0 0 1,-1 0-1,1-1 0,0 1 0,0 0 1,0 0-1,-1 0 0,1 0 1,0-1-1,0 1 0,-1 0 0,1 0 1,0 0-1,-1 0 0,1 0 0,0 0 1,0 0-1,-1 0 0,1 0 1,0 0-1,-1 0 0,1 0 0,0 0 1,0 0-1,-1 0 0,1 0 1,0 0-1,-1 0 0,1 0 0,0 1 1,0-1-1,-1 0 0,1 0 1,0 0-1,0 0 0,0 1 0,-1-1 1,1 0-1,0 0 0,0 0 0,0 1 1,-1-1-1,1 0 0,0 0 1,0 1-1,0-1 0,0 0 0,0 1 1,-8 7-19,1 0 0,1 0 0,0 0 0,0 1 0,0 0 0,1 0 0,-5 13 0,8-16 12,-1 1-1,1-1 1,0 0-1,0 1 1,0-1-1,1 1 1,0-1-1,1 1 1,-1-1-1,1 1 1,1 0-1,1 11 1,-2-17-35,1 0 1,0 0 0,0 0-1,0 0 1,0 0-1,0 0 1,-1-1-1,2 1 1,-1 0-1,0 0 1,0-1-1,0 1 1,0-1-1,0 1 1,0-1-1,1 1 1,-1-1-1,0 0 1,0 0-1,1 1 1,-1-1-1,0 0 1,0 0-1,1 0 1,-1 0-1,0-1 1,0 1 0,1 0-1,-1 0 1,2-2-1,2 1-413,0 0 0,0 0 0,-1-1-1,1 1 1,0-1 0,7-5 0,-2-1-1220,-1-1 0,-1 0 0,1-1 0,-1 1 0,-1-1 0,0-1 1,7-14-1,7-16-5442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4.966"/>
    </inkml:context>
    <inkml:brush xml:id="br0">
      <inkml:brushProperty name="width" value="0.025" units="cm"/>
      <inkml:brushProperty name="height" value="0.025" units="cm"/>
    </inkml:brush>
  </inkml:definitions>
  <inkml:trace contextRef="#ctx0" brushRef="#br0">61 1 7079,'0'0'15444,"-7"11"-14489,-1 2-696,1 0 1,0 1-1,1 0 0,1 0 0,0 1 0,1-1 0,0 1 0,1 0 1,1 0-1,0 17 0,2-30-248,-1 2 4,1-1 0,0 1 0,0 0 0,1 0 0,-1 0 0,1-1 0,0 1 0,1 4-1,-1-6 14,1 0 0,0 0 0,-1 0-1,1-1 1,0 1 0,0-1 0,0 1-1,0-1 1,0 0 0,0 1 0,0-1-1,0 0 1,5 1 0,-6-2-34,0 1 0,0 0 0,0 0 1,1-1-1,-1 1 0,0 0 0,0 0 1,-1 0-1,1 0 0,0 0 0,0 0 1,0 0-1,-1 1 0,1-1 0,0 0 0,-1 0 1,0 1-1,1-1 0,-1 0 0,1 0 1,-1 1-1,0-1 0,0 0 0,0 1 1,0-1-1,0 0 0,0 1 0,0-1 1,0 0-1,-1 1 0,1-1 0,-1 2 0,2 24-92,1-28 130,0 1 0,1-1-1,-1 1 1,0-1 0,0 0-1,1 0 1,-1 0 0,0 0-1,0 0 1,0 0 0,0-1-1,0 1 1,3-3 0,6-6 330,-1-1-1,0 0 1,0 0 0,-1-1 0,-1 0 0,0 0 0,0-1 0,-1 0 0,9-24 0,-18 43-484,-1 4 82,1 1 1,0 0-1,0-1 0,0 13 0,2-21 44,0-1 0,0 1 0,0 0 0,0 0 0,0 0 0,0 0 0,0-1 0,1 1 0,-1 0 0,1 0 0,-1 0 0,1-1 0,0 1 0,-1 0 0,1-1 0,0 1 0,0-1 0,0 1 0,0-1 0,1 1 0,-1-1 0,0 0 0,1 1 0,-1-1 0,1 0 0,-1 0 0,1 0 0,-1 0 0,1-1 0,0 1 0,-1 0 0,1-1 0,0 1-1,3 0 1,1 0 8,0-1-1,0 0 0,1-1 1,-1 1-1,0-1 0,0 0 1,0 0-1,0-1 0,0 0 1,0 0-1,0 0 0,0-1 1,-1 0-1,1 0 0,-1-1 1,0 1-1,0-1 0,0 0 1,-1 0-1,1-1 0,-1 1 0,0-1 1,0 0-1,5-10 0,-28 31-2023,14-8 1472,-26 42-736,23-11-7099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39:25.310"/>
    </inkml:context>
    <inkml:brush xml:id="br0">
      <inkml:brushProperty name="width" value="0.025" units="cm"/>
      <inkml:brushProperty name="height" value="0.025" units="cm"/>
    </inkml:brush>
  </inkml:definitions>
  <inkml:trace contextRef="#ctx0" brushRef="#br0">0 53 5830,'0'0'11851,"3"-48"-7847,-3 44 416,3 4-4196,2 9-352,4 8 128,-1 3-288,2 2-2019,-2-1-1696,2-3-3012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3.792"/>
    </inkml:context>
    <inkml:brush xml:id="br0">
      <inkml:brushProperty name="width" value="0.025" units="cm"/>
      <inkml:brushProperty name="height" value="0.025" units="cm"/>
    </inkml:brush>
  </inkml:definitions>
  <inkml:trace contextRef="#ctx0" brushRef="#br0">227 31 14606,'0'0'4698,"-10"-4"-2333,6 1-2242,0 1 0,1 0 0,-1 1 1,0-1-1,0 0 0,0 1 1,0 0-1,0 0 0,-1 0 1,1 1-1,0-1 0,0 1 1,-1 0-1,1 0 0,0 1 1,0-1-1,0 1 0,-1 0 1,1 0-1,0 0 0,0 1 0,0-1 1,0 1-1,1 0 0,-1 0 1,0 0-1,1 1 0,0-1 1,-6 5-1,5-3-124,-1 1-1,0-1 1,1 1-1,0 0 1,0 0-1,1 0 1,-1 0 0,1 0-1,0 1 1,0 0-1,1 0 1,0-1-1,0 2 1,-2 9 0,4-16-9,0 1 0,1-1 1,-1 1-1,0-1 0,0 1 0,0-1 1,1 1-1,-1-1 0,0 1 1,1-1-1,-1 0 0,0 1 0,1-1 1,-1 1-1,1-1 0,-1 0 1,0 1-1,1-1 0,-1 0 0,1 0 1,-1 1-1,1-1 0,-1 0 1,1 0-1,-1 0 0,1 0 0,-1 0 1,1 1-1,0-1 0,-1 0 1,1 0-1,-1 0 0,1 0 0,-1-1 1,1 1-1,0 0 0,22-4-9,-13-2 78,-1 0 1,0-1-1,0 0 1,-1 0-1,1-1 1,-2 0-1,1 0 0,-1-1 1,0 0-1,-1 0 1,0-1-1,-1 0 1,8-17-1,-37 109 374,4 1-1,-11 98 1,30-169-363,0 2 261,-1 1 0,0-1 0,-5 18 0,6-30-304,1-1 1,0 1-1,0-1 1,-1 0-1,1 1 1,0-1-1,-1 1 0,0-1 1,1 0-1,-1 1 1,0-1-1,1 0 1,-1 0-1,0 0 0,0 0 1,0 0-1,0 1 1,0-2-1,-1 1 1,1 0-1,0 0 0,0 0 1,0 0-1,-1-1 1,1 1-1,-1-1 1,1 1-1,0-1 0,-1 1 1,1-1-1,-1 0 1,1 0-1,-1 0 1,1 0-1,-1 0 0,1 0 1,0 0-1,-1 0 1,1 0-1,-1-1 1,-2 0-1,1-2 4,0 1 0,-1-1 1,1 0-1,0 0 0,0 0 0,0 0 0,1-1 1,-1 1-1,1-1 0,0 1 0,0-1 0,0 0 1,1 0-1,-3-8 0,-1-1-40,2-1 0,-1 1 0,-1-20 0,5 29-29,-1 0-1,1 1 1,0-1-1,0 0 0,0 1 1,1-1-1,-1 0 1,1 1-1,0-1 0,0 0 1,0 1-1,1-1 1,-1 1-1,1 0 0,0-1 1,0 1-1,0 0 1,3-3-1,-1 2-399,1 0 1,0 0-1,1 0 1,-1 1-1,0 0 1,1 0-1,0 1 1,0-1-1,0 1 0,6-1 1,23-7-3839,-1-1-1757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4.166"/>
    </inkml:context>
    <inkml:brush xml:id="br0">
      <inkml:brushProperty name="width" value="0.025" units="cm"/>
      <inkml:brushProperty name="height" value="0.025" units="cm"/>
    </inkml:brush>
  </inkml:definitions>
  <inkml:trace contextRef="#ctx0" brushRef="#br0">91 107 18449,'0'0'4538,"12"3"-4458,-12-3-79,4 2 10,-1-1 1,1 0-1,-1 0 1,1 0-1,0-1 1,-1 1-1,1-1 1,0 0-1,-1 0 1,1 0-1,0 0 1,-1-1 0,1 0-1,-1 1 1,1-1-1,0 0 1,-1-1-1,0 1 1,1-1-1,-1 1 1,0-1-1,0 0 1,0 0-1,0-1 1,0 1-1,0-1 1,-1 1-1,1-1 1,-1 0-1,3-4 1,-3 5 102,0 0 0,-1-1 0,1 1 0,-1-1 0,1 0 0,-1 0 0,0 1 0,0-1 0,0 0 0,-1 0-1,1 0 1,-1 0 0,1 0 0,-1 0 0,0 0 0,0 0 0,0 0 0,-1 0 0,0-4 0,1 6-28,-1 0-1,1 0 0,-1 0 1,0 0-1,1 0 0,-1 0 1,0 0-1,1 0 0,-1 1 1,0-1-1,0 0 0,0 0 1,0 1-1,0-1 0,0 1 1,0-1-1,0 1 0,0-1 1,-2 0-1,0 1-35,0-1 0,0 1 0,0 0 0,1 0 0,-1 0 0,0 0 0,0 0 0,0 1 0,0 0 0,0-1 0,-2 2-1,-7 4-15,1 0 0,0 0 0,1 1 0,0 1 0,0-1-1,0 2 1,1 0 0,0 0 0,1 0 0,0 1-1,0 0 1,1 1 0,0-1 0,1 2 0,0-1-1,1 0 1,1 1 0,-1 0 0,2 0 0,-4 21 0,7-30-51,0-1 0,0 0 1,0 0-1,1 1 0,-1-1 1,1 0-1,0 0 0,0 0 1,-1 0-1,1 1 1,0-1-1,1-1 0,-1 1 1,0 0-1,1 0 0,-1 0 1,1-1-1,-1 1 0,1 0 1,0-1-1,-1 0 1,1 1-1,0-1 0,0 0 1,0 0-1,0 0 0,0 0 1,1 0-1,-1-1 0,0 1 1,0-1-1,0 1 1,5-1-1,8 2-374,0-1 0,-1 0 0,31-3-1,-29 0-755,0-1-1,32-8 0,4-9-5050,10-8-9502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4.680"/>
    </inkml:context>
    <inkml:brush xml:id="br0">
      <inkml:brushProperty name="width" value="0.025" units="cm"/>
      <inkml:brushProperty name="height" value="0.025" units="cm"/>
    </inkml:brush>
  </inkml:definitions>
  <inkml:trace contextRef="#ctx0" brushRef="#br0">77 231 13741,'-10'0'1794,"-57"0"2226,715-29 790,6-34-5253,-511 48 634,43-4-435,485-63-2661,-610 70-864,-24 2-2279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3:25.274"/>
    </inkml:context>
    <inkml:brush xml:id="br0">
      <inkml:brushProperty name="width" value="0.025" units="cm"/>
      <inkml:brushProperty name="height" value="0.025" units="cm"/>
    </inkml:brush>
  </inkml:definitions>
  <inkml:trace contextRef="#ctx0" brushRef="#br0">0 375 13837,'0'0'3817,"16"-8"-3491,27-11 372,0 2 0,2 1 0,58-11 0,550-72 900,9 47-822,342-43-5441,-886 74 843,-32 0-1740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6.031"/>
    </inkml:context>
    <inkml:brush xml:id="br0">
      <inkml:brushProperty name="width" value="0.025" units="cm"/>
      <inkml:brushProperty name="height" value="0.025" units="cm"/>
    </inkml:brush>
  </inkml:definitions>
  <inkml:trace contextRef="#ctx0" brushRef="#br0">1 0 7719,'0'0'17462,"9"10"-16181,-4-4-1450,15 16 1076,0-2 0,27 22 0,-37-35-1193,-1-1 0,1 1 0,20 8 0,-25-13-451,1 0 0,-1 0 0,0-1 0,1 1 0,-1-1 0,1-1 0,-1 1-1,1-1 1,8 0 0,2-5-3378,0-8-1539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4.372"/>
    </inkml:context>
    <inkml:brush xml:id="br0">
      <inkml:brushProperty name="width" value="0.025" units="cm"/>
      <inkml:brushProperty name="height" value="0.025" units="cm"/>
    </inkml:brush>
  </inkml:definitions>
  <inkml:trace contextRef="#ctx0" brushRef="#br0">1 691 15022,'0'0'9545,"9"7"-9128,-4-4-331,-4-1-55,0-1 0,0 1 0,0-1 0,0 0 0,1 0-1,-1 0 1,1 0 0,-1 0 0,0 0 0,1 0 0,0 0 0,-1 0 0,1-1 0,-1 1 0,1-1 0,0 1 0,0-1 0,-1 1 0,1-1 0,0 0 0,-1 0 0,1 0 0,0 0-1,0 0 1,-1-1 0,1 1 0,0 0 0,0-1 0,-1 1 0,1-1 0,-1 0 0,1 1 0,0-1 0,-1 0 0,1 0 0,-1 0 0,0 0 0,1 0 0,1-2 0,5-10 308,-1 0 0,0 0 0,0 0 0,-1-1 0,-1 1 0,0-2 0,-1 1 0,4-27 0,-2-9 12,1-60-1,-5 64-266,-1-1-1,-3 0 0,-1 0 0,-3 0 0,-2 1 0,-21-71 0,46 155-110,2-1-1,2-2 0,1 0 0,2-1 1,1-1-1,2-1 0,1-2 0,1 0 0,45 34 1,-51-48-87,0 0 0,1-2 0,1 0 0,0-2-1,1-1 1,0-1 0,36 9 0,-24-10-1799,51 4 0,43-6-8034,-75-7-127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6.358"/>
    </inkml:context>
    <inkml:brush xml:id="br0">
      <inkml:brushProperty name="width" value="0.025" units="cm"/>
      <inkml:brushProperty name="height" value="0.025" units="cm"/>
    </inkml:brush>
  </inkml:definitions>
  <inkml:trace contextRef="#ctx0" brushRef="#br0">116 0 15535,'0'0'8552,"-54"35"-7751,43-4 191,0 3-287,2 4-320,0 1 191,0 1-320,5-3-96,-1-6-95,1-4-1,4-6-321,0-6-1248,0-9-1090,0-3-2081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6.703"/>
    </inkml:context>
    <inkml:brush xml:id="br0">
      <inkml:brushProperty name="width" value="0.025" units="cm"/>
      <inkml:brushProperty name="height" value="0.025" units="cm"/>
    </inkml:brush>
  </inkml:definitions>
  <inkml:trace contextRef="#ctx0" brushRef="#br0">1 0 13677,'0'0'10922,"55"7"-10249,-14-6-417,9 3-160,-2-2-32,0 1 0,-10-2-320,-6 3-1666,-13 0-1345,-10-1-1249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7.079"/>
    </inkml:context>
    <inkml:brush xml:id="br0">
      <inkml:brushProperty name="width" value="0.025" units="cm"/>
      <inkml:brushProperty name="height" value="0.025" units="cm"/>
    </inkml:brush>
  </inkml:definitions>
  <inkml:trace contextRef="#ctx0" brushRef="#br0">0 16 17392,'0'0'5061,"85"19"-4036,-41-19-704,2-4-193,0-5-224,-5 1-2435,-8 1-1985,-5 1-3396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7.422"/>
    </inkml:context>
    <inkml:brush xml:id="br0">
      <inkml:brushProperty name="width" value="0.025" units="cm"/>
      <inkml:brushProperty name="height" value="0.025" units="cm"/>
    </inkml:brush>
  </inkml:definitions>
  <inkml:trace contextRef="#ctx0" brushRef="#br0">0 49 16592,'0'0'8392,"24"51"-8008,-4-38-288,3-3-32,3-3 0,1-3-288,-3-4-705,2 0-736,-5-2-1154,-2-9-1697,-1-5-2467</inkml:trace>
  <inkml:trace contextRef="#ctx0" brushRef="#br0" timeOffset="1">303 1 15919,'0'0'9705,"-25"75"-8231,10-37-353,-4 6-321,-2 7-63,-1 2-192,1-3-385,6-4-128,2-3-545,0-10-1248,6-10-1987,6-12-3779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37.878"/>
    </inkml:context>
    <inkml:brush xml:id="br0">
      <inkml:brushProperty name="width" value="0.025" units="cm"/>
      <inkml:brushProperty name="height" value="0.025" units="cm"/>
    </inkml:brush>
  </inkml:definitions>
  <inkml:trace contextRef="#ctx0" brushRef="#br0">1 36 14318,'0'0'9993,"50"-35"-8840,-12 34-416,10 1-289,4 0-224,4 0-95,1 0-97,-3 1-1314,-6-1-2721,-7 0-5735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1.689"/>
    </inkml:context>
    <inkml:brush xml:id="br0">
      <inkml:brushProperty name="width" value="0.025" units="cm"/>
      <inkml:brushProperty name="height" value="0.025" units="cm"/>
    </inkml:brush>
  </inkml:definitions>
  <inkml:trace contextRef="#ctx0" brushRef="#br0">0 66 9513,'0'0'13261,"50"-19"-11500,-20 10-287,6 1-321,1-1-545,-1 0-416,-2 4-160,-3 1-32,-7 2-32,-6 2-608,-5 0-641,-11 0-609,-2 6-929,-7 4-1121,-14-2-2882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2.062"/>
    </inkml:context>
    <inkml:brush xml:id="br0">
      <inkml:brushProperty name="width" value="0.025" units="cm"/>
      <inkml:brushProperty name="height" value="0.025" units="cm"/>
    </inkml:brush>
  </inkml:definitions>
  <inkml:trace contextRef="#ctx0" brushRef="#br0">237 0 17392,'0'0'8878,"-3"4"-8814,-7 7 48,-2-1 0,0 1 0,0-2 0,-1 0 0,0 0-1,-20 10 1,19-12 171,0 1-1,0 0 1,1 1-1,0 1 1,1 0-1,0 1 1,-12 14-1,22-24-276,1 1-1,0-1 1,0 0-1,0 1 1,0-1-1,0 1 1,0 0-1,0-1 1,1 1 0,-1 0-1,1-1 1,-1 1-1,1 0 1,-1 0-1,1-1 1,0 1-1,0 0 1,0 0-1,0 0 1,1 1-1,-1-1-1,1-1-1,0 0 0,0 0 1,-1 0-1,1 1 0,0-1 1,0 0-1,0 0 0,1 0 0,-1 0 1,0 0-1,0-1 0,0 1 1,1 0-1,-1 0 0,0-1 0,1 1 1,-1-1-1,2 1 0,11 2 11,0-1 0,-1 0 0,1-1-1,18 0 1,-11-1 13,98 4-1228,-40-5-3454,-25-3-2296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3.025"/>
    </inkml:context>
    <inkml:brush xml:id="br0">
      <inkml:brushProperty name="width" value="0.025" units="cm"/>
      <inkml:brushProperty name="height" value="0.025" units="cm"/>
    </inkml:brush>
  </inkml:definitions>
  <inkml:trace contextRef="#ctx0" brushRef="#br0">1 0 14478,'0'0'13228,"4"13"-12224,25 127 5,-28-135-1003,0 1 0,0-1 0,0 1 1,1-1-1,0 0 0,0 0 0,0 0 0,1 0 1,0 0-1,0 0 0,0-1 0,8 9 0,-10-12 25,1 1-1,0-1 1,-1 0-1,1 0 1,0 0-1,0-1 1,0 1-1,0 0 1,0-1-1,0 1 0,0-1 1,0 1-1,0-1 1,0 0-1,0 0 1,0 0-1,0 0 1,0 0-1,0-1 1,0 1-1,0 0 1,0-1-1,0 0 1,0 1-1,-1-1 1,1 0-1,0 0 1,0 0-1,0 0 0,-1 0 1,1-1-1,-1 1 1,1 0-1,-1-1 1,1 1-1,-1-1 1,2-3-1,7-6 100,-1 0-1,-1 0 0,0-1 0,0 0 1,-1-1-1,-1 0 0,0 0 0,-1 0 1,0 0-1,-1-1 0,-1 0 0,0 0 1,2-25-1,-5 39-129,0-1 0,-1 1 0,1 0 0,0 0 0,0 0 0,-1-1 0,1 1 0,0 0 0,0 0 0,-1 0 0,1 0 0,0 0 0,-1 0 0,1-1 0,0 1 0,0 0 0,-1 0 0,1 0 0,0 0 0,-1 0 0,1 0 0,0 0 0,-1 0 0,1 0 0,0 0 0,0 1 0,-1-1 0,1 0 0,0 0 0,-1 0 0,1 0 0,0 0 0,0 0 0,-1 1 0,1-1 0,0 0 0,0 0 0,-1 0 0,1 1 0,0-1 0,0 0 0,0 0 0,-1 1 0,1-1 0,0 1 0,-13 8 0,6 9-5508,7-18 5266,0 0-1,0 1 0,-1-1 1,1 1-1,0-1 1,0 0-1,0 1 1,-1-1-1,1 1 0,0-1 1,0 1-1,0-1 1,0 0-1,0 1 1,0-1-1,0 1 0,0-1 1,0 1-1,0-1 1,0 1-1,0-1 1,1 0-1,-1 1 0,0-1 1,0 1-1,0-1 1,0 0-1,1 1 1,-1-1-1,0 1 0,0-1 1,1 0-1,-1 0 1,0 1-1,1-1 1,-1 1-1,10-1-7599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3.509"/>
    </inkml:context>
    <inkml:brush xml:id="br0">
      <inkml:brushProperty name="width" value="0.025" units="cm"/>
      <inkml:brushProperty name="height" value="0.025" units="cm"/>
    </inkml:brush>
  </inkml:definitions>
  <inkml:trace contextRef="#ctx0" brushRef="#br0">138 95 12684,'0'0'17499,"-10"-5"-17141,6 3-344,2 0-6,0 1 0,-1-1-1,1 1 1,-1 0-1,1-1 1,-1 1-1,1 1 1,-1-1-1,1 0 1,-1 0-1,0 1 1,1 0-1,-1 0 1,0-1-1,1 1 1,-1 1-1,0-1 1,0 0-1,1 1 1,-1-1-1,1 1 1,-1 0-1,0 0 1,1 0-1,-1 0 1,1 0-1,0 1 1,-1-1-1,1 1 1,0 0-1,0-1 1,0 1-1,0 0 1,-2 4-1,0-3 8,1 0 23,0 0 0,0-1 0,1 1 1,-1 0-1,1 1 0,0-1 1,-1 0-1,1 1 0,1-1 0,-1 1 1,1 0-1,-1-1 0,0 7 0,24-8 133,-3-4-122,1 0-1,38-12 1,-40 9-188,0 1 0,1 0-1,36-2 1,-55 6 169,1 0-1,0 0 1,0 0-1,-1 0 0,1 0 1,0 0-1,-1 0 1,1 1-1,0-1 1,0 0-1,-1 0 1,1 1-1,0-1 1,-1 0-1,1 1 1,0-1-1,-1 0 1,1 1-1,-1-1 1,1 1-1,-1-1 1,1 1-1,-1 0 1,1-1-1,0 2 1,1-5 690,2-11-568,1-3-152,-2 1 0,0-1 0,0 0 0,-1-28 0,5 52-1355,0-1 0,0 0 0,1-1 0,0 1 0,16 7 0,7-11-11548,-16-2 2354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3.980"/>
    </inkml:context>
    <inkml:brush xml:id="br0">
      <inkml:brushProperty name="width" value="0.025" units="cm"/>
      <inkml:brushProperty name="height" value="0.025" units="cm"/>
    </inkml:brush>
  </inkml:definitions>
  <inkml:trace contextRef="#ctx0" brushRef="#br0">90 39 7495,'0'0'15994,"2"6"-14782,9 23-835,-1 0 1,-1 1-1,-2 0 1,-1 0-1,-1 1 1,1 59-1,-6-86-265,-1 0 0,0 0-1,0 0 1,0 0 0,0 0-1,-1 0 1,0-1 0,0 1-1,0-1 1,0 1 0,0-1 0,0 0-1,-1 0 1,0 0 0,0 0-1,0 0 1,0 0 0,0-1-1,0 0 1,-1 1 0,1-1 0,-1 0-1,1-1 1,-1 1 0,0-1-1,0 0 1,0 1 0,1-2-1,-1 1 1,0 0 0,0-1-1,0 0 1,-1 0 0,1 0 0,0 0-1,0-1 1,0 1 0,-6-3-1,8 2-113,1 0 0,-1 0-1,1 0 1,-1 0 0,0 0 0,1-1-1,0 1 1,-1 0 0,1-1 0,0 1-1,0-1 1,0 0 0,0 1-1,0-1 1,0 0 0,0 1 0,0-1-1,1 0 1,-1 0 0,1 0-1,0 0 1,-1 0 0,1 0 0,0 1-1,0-1 1,0 0 0,0 0-1,0 0 1,1 0 0,-1 0 0,1 0-1,-1 0 1,1 0 0,-1 1-1,1-1 1,1-2 0,1-2-97,0-1 0,0 1-1,1 0 1,0 0 0,0 1 0,0-1 0,1 1 0,8-8-1,78-52-1752,-68 51 1869,-1-1 0,0-1-1,-2-1 1,1-1 0,-2-1 0,32-39-1,-49 56 61,-1 0 0,0 0 0,1 0 0,-1-1 0,0 1 0,0 0 0,-1-1 0,1 1 0,0 0 0,-1-1 0,1-3 0,-1 5-30,0 0 0,0 1 0,0-1-1,0 0 1,-1 1 0,1-1 0,0 0-1,0 1 1,-1-1 0,1 0 0,0 1-1,-1-1 1,1 1 0,0-1 0,-1 0-1,1 1 1,-1-1 0,1 1-1,-1-1 1,1 1 0,-1 0 0,1-1-1,-1 1 1,0 0 0,1-1 0,-2 1-1,0-1 38,-1 1 0,0-1 0,0 1 0,1 0 0,-1 0 0,0 1 0,1-1-1,-1 0 1,0 1 0,1 0 0,-1-1 0,0 1 0,1 0 0,-1 0 0,1 1-1,-1-1 1,1 0 0,-4 3 0,-1 3-84,-1-1 0,1 1 0,0 1 0,1-1 0,0 1 0,0 0 0,0 0 0,1 1 0,-5 11 0,9-17 0,-1 0 0,1 0 0,0 1 0,0-1 0,1 0 0,-1 0 0,1 1 0,-1-1 0,1 0 0,0 1 0,0-1 0,1 0 0,0 6 0,0-7 0,0 0 0,0 0 0,0 0 0,0 0 0,0 0 0,1-1 0,-1 1 0,1 0 0,-1-1 0,1 1 0,0-1 0,-1 1 0,1-1 0,0 0 0,0 0 0,0 1 0,0-2 0,0 1 0,0 0 0,0 0 0,1-1 0,2 1 0,46 6-2571,-41-7 1087,0 0 1,0-1-1,-1 0 1,1-1-1,19-6 1,4-6-7256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2.835"/>
    </inkml:context>
    <inkml:brush xml:id="br0">
      <inkml:brushProperty name="width" value="0.025" units="cm"/>
      <inkml:brushProperty name="height" value="0.025" units="cm"/>
    </inkml:brush>
  </inkml:definitions>
  <inkml:trace contextRef="#ctx0" brushRef="#br0">74 1 17585,'0'18'864,"0"8"-479,-8 5 480,1 6-193,-1 3-287,3-2-225,1-2-96,3-6-32,-1-5-449,1-6-383,-1-8-161,-1-10-545,-5-1-1472,-2-15-418,-4-13-3202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4.928"/>
    </inkml:context>
    <inkml:brush xml:id="br0">
      <inkml:brushProperty name="width" value="0.025" units="cm"/>
      <inkml:brushProperty name="height" value="0.025" units="cm"/>
    </inkml:brush>
  </inkml:definitions>
  <inkml:trace contextRef="#ctx0" brushRef="#br0">24 77 13837,'-3'-11'2771,"0"-3"-1538,2 8-593,0 0 1,-1 0 0,1 1-1,-1-1 1,0 0-1,-1 1 1,-3-6 0,11 52 1991,16 28-2122,3 0 0,2-2 1,4 0-1,44 70 0,-71-131-478,33 47 228,-34-50-243,0 0 0,1 0 1,-1-1-1,1 1 0,0-1 0,0 1 1,0-1-1,0 0 0,0 0 0,0-1 0,0 1 1,1-1-1,-1 1 0,4 0 0,-6-2-8,-1 0-1,1 0 1,-1 0-1,1 0 1,-1 0-1,1 0 1,-1 0-1,1-1 1,-1 1-1,1 0 1,-1 0-1,1 0 1,-1-1-1,1 1 1,-1 0-1,1-1 1,-1 1-1,1 0 1,-1-1-1,0 1 1,1 0-1,-1-1 1,0 1-1,1-1 1,-1 1 0,0-1-1,0 1 1,1-1-1,-1 1 1,0-1-1,0 1 1,0-1-1,0 1 1,1-1-1,-1 1 1,0-1-1,0 0 1,1-25 213,-2 19-191,-1-21-722,-1 0 0,-2 1 1,-1 0-1,-1 0 0,-1 1 1,-2-1-1,-20-40 1,-15-41-2791,45 106 3448,-1 1 0,0-1 0,1 1 0,-1-1 1,1 1-1,-1-1 0,1 1 0,0-1 0,0 0 0,-1 1 0,1-1 1,0 1-1,1-1 0,-1 0 0,0 1 0,0-1 0,1 1 1,-1-1-1,1 1 0,-1-1 0,1 1 0,-1-1 0,1 1 0,2-3 1,-1 2 129,1 0 0,0 1 1,0-1-1,0 1 0,0-1 1,0 1-1,0 0 1,0 0-1,5 0 0,23-9 1929,15-17 1070,-38 21-2855,-1 1 0,1 0 0,0 1 0,1 0 0,-1 0 0,0 0-1,14-2 1,-22 6-247,1 0 0,-1 0 0,1 0-1,-1 1 1,1-1 0,-1 0 0,1 0-1,-1 1 1,1-1 0,-1 0-1,0 1 1,1-1 0,-1 0 0,0 1-1,1-1 1,-1 1 0,0-1 0,0 1-1,1-1 1,-1 0 0,0 1 0,0-1-1,0 1 1,1-1 0,-1 1 0,0-1-1,0 1 1,0-1 0,0 1 0,0-1-1,0 1 1,0 0 0,0 0 0,0 25-50,-1-19 25,1 4-235,-3 63-4304,-12-26-6267,8-33 2925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5.159"/>
    </inkml:context>
    <inkml:brush xml:id="br0">
      <inkml:brushProperty name="width" value="0.025" units="cm"/>
      <inkml:brushProperty name="height" value="0.025" units="cm"/>
    </inkml:brush>
  </inkml:definitions>
  <inkml:trace contextRef="#ctx0" brushRef="#br0">189 115 6598,'8'-29'10251,"-7"20"-8642,0 0-1,0 0 1,-1 0-1,0 0 0,-2-18 1,2 26-1514,-1 0 0,1 1 0,-1-1 0,1 0 0,-1 0 0,0 0 0,1 1 0,-1-1 0,0 0 0,1 0 0,-1 1 0,0-1 0,0 1 0,0-1 1,0 1-1,0-1 0,1 1 0,-1 0 0,0-1 0,0 1 0,0 0 0,0-1 0,0 1 0,0 0 0,0 0 0,0 0 0,0 0 0,0 0 0,0 0 0,-2 1 0,-33 8 274,28-3-370,0 0 0,0 1-1,1 0 1,0 0 0,0 1 0,1 0 0,0 0-1,0 0 1,1 1 0,0 0 0,0 0 0,1 0-1,0 0 1,1 1 0,0 0 0,1-1 0,-3 16 0,5-24-3,0 0 0,1 0 1,-1 0-1,0 0 0,0 0 1,1 0-1,-1 0 1,0 0-1,1 0 0,-1 0 1,1 0-1,-1 0 0,1 0 1,0-1-1,-1 1 1,1 0-1,0 0 0,-1-1 1,1 1-1,0 0 1,0-1-1,0 1 0,0-1 1,0 1-1,-1-1 0,1 0 1,0 1-1,0-1 1,0 0-1,0 1 0,0-1 1,0 0-1,0 0 0,0 0 1,0 0-1,0 0 1,1 0-1,43-4 56,-35 2-75,0-2 0,-1 1 0,1-1 0,9-6-1,-10 5-96,0 1 1,1 0-1,-1 0 0,20-4 0,-28 8 111,-1-1 1,1 1 0,-1 0 0,0 0-1,1 0 1,-1 0 0,0 1 0,1-1-1,-1 0 1,0 0 0,1 0 0,-1 0-1,0 0 1,1 0 0,-1 0 0,0 1-1,1-1 1,-1 0 0,0 0 0,1 1-1,-1-1 1,0 0 0,0 0-1,1 1 1,-1-1 0,0 0 0,0 0-1,0 1 1,1-1 0,-1 0 0,0 1-1,0-1 1,0 0 0,0 1 0,0-1-1,0 1 1,0-1 0,1 0 0,-1 1-1,0-1 1,-3 25-102,-11 23 126,0-16 78,0-1-1,-27 43 0,32-59 90,-1-1 1,-1-1-1,0 0 1,0 0-1,-2-1 1,-26 21-1,37-31-125,-1 0-1,0 0 1,-1 0-1,1-1 1,0 0-1,0 1 1,-1-1-1,-4 1 0,7-2-51,1 0 0,-1 0 0,0 0 0,0 0 0,1 0 0,-1 0 0,0 0 0,0 0 0,1-1 0,-1 1 0,0 0 0,0 0 0,1-1 0,-1 1 0,0 0 0,1-1 0,-1 1 0,1-1 0,-1 1 0,0-1 0,1 1 0,-1-1 0,1 1 0,-1-1 0,1 0 0,0 1 0,-1-1 0,1 0 0,0 1 0,-1-1 0,1 0 0,0 1 0,0-1 0,0 0 0,-1 0 0,1 1 0,0-1 0,0 0 0,0 0 0,0 1 0,1-2 0,-2-6-33,1 0 0,1 1 0,0-1 0,0 0 0,0 1 0,1-1 0,0 1 0,0 0 0,1 0 0,0 0 0,0 0 0,5-7 0,0 3-18,0 0-1,0 0 1,1 1-1,0 0 1,1 1-1,14-10 1,12-6-16,1 2 0,1 1 0,47-18 0,-79 37 67,9-4 5,6-2-4,0-1-1,35-24 0,-51 32 13,-2-1 0,1 0 1,0 0-1,0-1 0,-1 1 1,0-1-1,0 1 0,0-1 1,0 0-1,0 0 0,-1 0 1,0-1-1,0 1 0,0-1 1,0 1-1,-1-1 0,0 1 0,0-1 1,1-8-1,-2 12 1,0 0 1,0 0-1,0 0 1,0 1-1,-1-1 0,1 0 1,0 0-1,0 1 0,-1-1 1,1 0-1,0 0 1,-1 1-1,1-1 0,-1 0 1,1 1-1,-1-1 0,1 1 1,-1-1-1,0 1 1,1-1-1,-1 1 0,0-1 1,1 1-1,-1-1 0,0 1 1,1 0-1,-1-1 1,-1 1-1,-32-3 263,24 4-245,1 0 0,0 1-1,0 0 1,-1 0-1,-8 5 1,12-4-42,-1 1 0,1 0 0,-1 0 0,1 1 0,0-1-1,1 2 1,-1-1 0,1 0 0,0 1 0,1 0 0,-1 0 0,1 0 0,0 1 0,1 0 0,-1-1 0,1 1 0,1 0 0,-1 1 0,1-1 0,1 0 0,-1 1 0,1-1 0,0 1-1,1 10 1,1-16-107,-1 1-1,1-1 1,0 0-1,0 1 1,0-1-1,0 0 1,0 0-1,1 0 1,-1 0-1,1 0 1,-1 0-1,1 0 1,0 0-1,0-1 1,0 1-1,0 0 1,0-1-1,0 0 1,0 1-1,1-1 1,-1 0-1,0 0 1,1-1-1,-1 1 1,0 0-1,1-1 1,-1 1-1,1-1 1,3 0-1,4 2-1285,0-2-1,0 1 1,1-1-1,-1-1 1,0 0 0,12-3-1,19-11-9124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5.549"/>
    </inkml:context>
    <inkml:brush xml:id="br0">
      <inkml:brushProperty name="width" value="0.025" units="cm"/>
      <inkml:brushProperty name="height" value="0.025" units="cm"/>
    </inkml:brush>
  </inkml:definitions>
  <inkml:trace contextRef="#ctx0" brushRef="#br0">107 1 18033,'0'0'5755,"-10"7"-4389,2 1-1107,-1 0 0,1 0-1,1 1 1,0 0-1,0 1 1,0 0-1,1 0 1,1 0-1,0 0 1,0 1-1,1 0 1,1 0-1,-4 15 1,6-24-203,-1 7 30,0-1-1,1 1 1,-1-1-1,2 1 1,-1 16-1,1-23-82,1-1 0,-1 1 0,0-1 0,1 1 0,-1-1 0,1 0 0,0 1 0,-1-1 0,1 0 0,0 1 1,0-1-1,0 0 0,0 0 0,0 0 0,0 0 0,0 0 0,0 0 0,0 0 0,0 0 0,1 0 0,-1 0 0,0-1 0,1 1 0,-1 0 0,0-1 0,1 1 0,-1-1 0,1 0 0,-1 0 0,1 1 0,-1-1 0,1 0 1,-1 0-1,1 0 0,-1 0 0,1-1 0,-1 1 0,1 0 0,-1 0 0,3-2 0,4 0-18,0 0 0,0-1-1,0-1 1,-1 1 0,1-1 0,-1 0 0,9-7 0,-10 7-71,-1 0 0,1 1 0,0-1 0,1 1 0,-1 0-1,0 0 1,1 1 0,0 0 0,-1 0 0,14-1 0,-20 4 88,1-1 0,0 1 0,-1-1 0,1 1 0,0 0 1,-1-1-1,1 1 0,-1 0 0,1-1 0,-1 1 0,0 0 0,1 0 0,-1 0 0,0 0 0,1-1 0,-1 1 0,0 0 0,0 0 0,0 0 0,0 0 0,0 0 0,0-1 0,0 1 0,0 0 0,0 0 1,0 0-1,0 0 0,-1 1 0,-4 30 531,2-23-357,-1-1 0,0 0 0,-1 0 0,1 0 0,-1 0 0,-1-1 0,-10 12 0,12-14-10,0-1 0,-1 0 1,1 0-1,-1-1 0,1 1 1,-1-1-1,0 0 0,0 0 1,-1-1-1,1 0 1,-1 0-1,1 0 0,-8 2 1,12-4-209,0 0 0,0 0 0,0 0 0,0-1 0,0 1 0,0 0 0,0 0 0,1 0 0,-1-1 0,0 1 0,0 0 0,0-1 0,0 1 0,1-1 0,-1 1 0,0-1 1,0 1-1,1-1 0,-1 0 0,1 1 0,-1-1 0,0 0 0,1 1 0,-1-1 0,1 0 0,-1 0 0,1 1 0,0-1 0,-1 0 0,1 0 0,0 0 0,0 0 0,-1 0 0,1 1 1,0-1-1,0 0 0,0 0 0,0 0 0,0 0 0,0 0 0,1 0 0,-1 0 0,0 1 0,0-1 0,0 0 0,1 0 0,0-1 0,-1-2-734,1-1 0,1 1-1,-1 0 1,1-1 0,-1 1-1,1 0 1,0 0-1,4-5 1,-2 5-671,0 0-1,0 1 1,0-1 0,0 1-1,1 0 1,0 0 0,5-2-1,14-4-5994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6.046"/>
    </inkml:context>
    <inkml:brush xml:id="br0">
      <inkml:brushProperty name="width" value="0.025" units="cm"/>
      <inkml:brushProperty name="height" value="0.025" units="cm"/>
    </inkml:brush>
  </inkml:definitions>
  <inkml:trace contextRef="#ctx0" brushRef="#br0">12 140 8936,'0'0'4052,"10"-3"208,0 0-3077,-1-1 0,-1 0-1,1 0 1,0-1-1,-1 0 1,15-12 0,-20 15-899,0-1 1,0 1-1,0-1 1,0 0-1,-1 0 1,1 0 0,-1 0-1,0-1 1,0 1-1,0-1 1,0 1-1,0-1 1,-1 0-1,0 1 1,0-1 0,0 0-1,0 0 1,0 0-1,-1 0 1,0 0-1,0 0 1,0 0-1,-1-6 1,1 10-278,-1-1-1,1 1 1,0-1 0,-1 1-1,1 0 1,-1-1 0,1 1-1,-1 0 1,1-1 0,-1 1-1,1 0 1,-1-1 0,1 1-1,-1 0 1,1 0 0,-1 0-1,1 0 1,-1-1 0,1 1-1,-1 0 1,0 0-1,1 0 1,-1 0 0,1 0-1,-1 0 1,0 1 0,1-1-1,-1 0 1,1 0 0,-1 0-1,0 1 1,-20 6-145,13-2 126,0 1 0,0 1 0,1-1 1,0 1-1,0 0 0,1 1 0,0 0 1,0 0-1,0 0 0,1 0 0,1 1 1,-1 0-1,1 0 0,-5 18 1,9-26 6,0 0 1,0 0-1,0 1 1,0-1-1,-1 0 1,2 0-1,-1 0 1,0 0-1,0 0 1,0 1-1,0-1 1,1 0-1,-1 0 1,1 0-1,-1 0 1,1 0-1,-1 0 1,1 0-1,-1 0 1,1 0-1,0 0 1,0 0-1,-1 0 1,1-1-1,0 1 1,2 1-1,0 0 2,0-1 0,0 0-1,0 0 1,0 0 0,0 0-1,0 0 1,1 0 0,-1-1-1,6 0 1,4 0-10,0 0-1,1-2 1,25-5-1,-19 1-153,0 0 0,-1-2 0,0 0 0,0-2 0,-1 0 0,0-1 0,-1-1 0,0 0-1,25-24 1,-60 77 1192,13-33-962,-10 22 452,16-21-150,15-9 16,-6-4-404,0 0-1,1-1 0,-2 0 0,1-1 1,-1 0-1,1-1 0,11-11 0,-9 8-167,0 0 0,27-15 0,-39 25 186,0 0 0,1 0 0,-1 0 0,0-1 0,0 1 0,0 0 0,1 0 0,-1 0 0,0 0 0,0 0 0,0 0 0,1 0 0,-1 0 0,0 0 0,0 0 0,1 0 0,-1 0 0,0 0 0,0 0 0,0 0 0,1 0 0,-1 0 0,0 0 0,0 0 0,1 0 0,-1 0 0,0 0 0,0 0 0,0 0 0,1 0 0,-1 0 0,0 1 0,0-1 0,0 0 0,0 0 0,1 0 0,-1 0 0,0 0 0,0 1 0,0-1 0,0 0 0,0 0 0,0 0 0,1 1 0,-1-1 0,0 0 0,0 0 0,0 0 0,0 1 0,-2 17-8,-12 26 155,12-38-171,1-4-70,0-1-1,1 1 1,-1 0-1,0-1 0,1 1 1,-1 0-1,1-1 0,0 1 1,0 0-1,-1 0 0,1-1 1,0 1-1,1 0 0,-1 0 1,0-1-1,0 1 0,1 0 1,-1-1-1,1 1 1,-1 0-1,1-1 0,1 3 1,0-3-296,-1 0 1,1 0-1,0-1 1,-1 1-1,1-1 0,0 0 1,0 1-1,-1-1 1,1 0-1,0 0 1,0 0-1,-1 0 1,1 0-1,0 0 1,0-1-1,-1 1 1,1-1-1,0 1 1,-1-1-1,1 0 1,0 1-1,-1-1 1,2-1-1,19-10-7837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6.372"/>
    </inkml:context>
    <inkml:brush xml:id="br0">
      <inkml:brushProperty name="width" value="0.025" units="cm"/>
      <inkml:brushProperty name="height" value="0.025" units="cm"/>
    </inkml:brush>
  </inkml:definitions>
  <inkml:trace contextRef="#ctx0" brushRef="#br0">47 86 9993,'0'0'18007,"10"-3"-16705,-3 1-1039,58-21 779,-62 22-1019,-1 0-1,0 0 1,0 0-1,0 0 1,1 0-1,-1 0 1,0-1-1,0 1 1,-1-1-1,1 1 0,0-1 1,0 0-1,-1 0 1,1 0-1,-1 0 1,0 0-1,1 0 1,-1 0-1,0 0 0,0 0 1,-1-1-1,1 1 1,0 0-1,-1-1 1,1 1-1,-1-4 1,0 6-24,-1-1 0,1 1 1,-1-1-1,0 1 0,1-1 1,-1 1-1,0-1 0,1 1 1,-1-1-1,0 1 0,0 0 1,0 0-1,1-1 0,-1 1 1,0 0-1,0 0 1,0 0-1,1 0 0,-1 0 1,0 0-1,0 0 0,0 0 1,1 0-1,-2 1 0,-22 1 71,17 1-47,-1 0 1,1 0-1,0 0 1,0 1-1,0 0 1,1 1-1,0-1 1,-1 1-1,2 0 1,-11 12-1,11-12-22,1-1-1,0 1 1,0 1 0,1-1-1,0 0 1,0 1-1,0 0 1,0 0 0,1 0-1,0 0 1,0 0 0,1 0-1,-2 13 1,3-18-18,0 0 0,0 0 0,0 0 0,1 0 0,-1 0 0,0 0 0,0 0 0,1 0 0,-1 0 0,1 0 0,-1 0 0,1 0 0,-1 0 0,1 0 0,0-1 0,-1 1 0,1 0 0,0 0 0,-1-1 0,1 1 0,0 0 0,0-1 0,0 1 0,0-1 0,0 1 0,2 0 0,1 0-189,0 1-1,-1-2 1,1 1-1,1 0 1,-1-1-1,0 0 1,7 0-1,-2 0-1024,-1-1 1,1-1-1,0 1 1,0-1-1,-1-1 1,15-5-1,6-10-5581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6.727"/>
    </inkml:context>
    <inkml:brush xml:id="br0">
      <inkml:brushProperty name="width" value="0.025" units="cm"/>
      <inkml:brushProperty name="height" value="0.025" units="cm"/>
    </inkml:brush>
  </inkml:definitions>
  <inkml:trace contextRef="#ctx0" brushRef="#br0">77 1 7015,'0'0'16634,"-8"5"-14723,3-2-1623,-28 18 1301,32-20-1523,-1 0-1,0 1 1,1-1 0,-1 1-1,1 0 1,-1-1 0,1 1-1,0 0 1,0 0 0,0 0-1,0 0 1,0 0 0,0 0-1,0 0 1,1 0 0,-1 0-1,0 4 1,2-5-122,-1 0 1,0 0-1,1-1 0,-1 1 0,1 0 0,-1 0 1,1-1-1,-1 1 0,1 0 0,0-1 1,-1 1-1,1-1 0,0 1 0,-1-1 1,1 1-1,0-1 0,0 1 0,-1-1 0,1 0 1,0 1-1,0-1 0,0 0 0,-1 0 1,1 0-1,2 0 0,27 5-1103,-24-5 827,19 2-686,-16-2 791,-1 1 1,0 0-1,1 0 0,15 5 0,-23-6 261,0 0-1,-1 1 0,1-1 0,-1 0 1,1 0-1,-1 1 0,1-1 0,-1 0 1,1 1-1,-1-1 0,1 0 1,-1 1-1,1-1 0,-1 1 0,0-1 1,1 0-1,-1 1 0,0-1 1,1 1-1,-1 0 0,0-1 0,1 1 1,-1-1-1,0 1 0,0-1 1,0 1-1,0 0 0,0-1 0,0 1 1,0-1-1,0 2 0,-11 18 1890,-25 10 289,36-30-2228,-9 7 49,0-1 1,-1 0-1,1-1 1,-20 9-1,-3-9-5971,19-5-2683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7.103"/>
    </inkml:context>
    <inkml:brush xml:id="br0">
      <inkml:brushProperty name="width" value="0.025" units="cm"/>
      <inkml:brushProperty name="height" value="0.025" units="cm"/>
    </inkml:brush>
  </inkml:definitions>
  <inkml:trace contextRef="#ctx0" brushRef="#br0">27 0 18930,'0'0'4356,"-17"72"-2626,13-35-1314,-1 2-320,4 2-32,1-9-608,3-5-1570,10-13-801,-1-6-2210,-1-8-5381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7.460"/>
    </inkml:context>
    <inkml:brush xml:id="br0">
      <inkml:brushProperty name="width" value="0.025" units="cm"/>
      <inkml:brushProperty name="height" value="0.025" units="cm"/>
    </inkml:brush>
  </inkml:definitions>
  <inkml:trace contextRef="#ctx0" brushRef="#br0">1 132 10282,'0'0'3496,"4"-8"-645,0 1-2527,0 1-1,0 0 1,1 0-1,0 0 1,0 1-1,0 0 1,1 0-1,0 0 1,0 0-1,0 1 1,0 0-1,1 1 1,0-1-1,10-3 1,6-2 128,2 1 1,-1 0-1,1 2 0,1 1 1,-1 1-1,1 1 1,31 1-1,-55 2-440,0 0-1,0 0 1,0 0-1,0 0 0,-1 0 1,1 1-1,0-1 1,0 0-1,0 1 1,0 0-1,-1-1 1,1 1-1,0 0 1,-1 0-1,1 0 1,0 0-1,-1 0 1,1 0-1,-1 1 1,2 0-1,-2 0 49,-1-1-1,1 1 0,-1-1 1,1 1-1,-1-1 1,1 1-1,-1 0 1,0-1-1,0 1 1,0 0-1,0-1 1,0 1-1,0-1 1,0 1-1,0 0 1,-1-1-1,1 1 1,-1 2-1,-2 3 173,0 0-1,-1 0 1,0-1-1,0 1 0,0-1 1,-1 1-1,0-1 1,-8 7-1,0 0 44,0-1 0,-1 0 0,0-1 0,-1-1 0,-1 0 0,1-1-1,-2-1 1,1-1 0,-25 9 0,44-18-5739,3-3 2813,1-1-39,15-7-6054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7.791"/>
    </inkml:context>
    <inkml:brush xml:id="br0">
      <inkml:brushProperty name="width" value="0.025" units="cm"/>
      <inkml:brushProperty name="height" value="0.025" units="cm"/>
    </inkml:brush>
  </inkml:definitions>
  <inkml:trace contextRef="#ctx0" brushRef="#br0">93 0 15567,'0'0'4409,"-9"10"-1019,0-1-2732,-37 40 2537,43-45-3007,0 0 1,0 0-1,0 0 1,1 1 0,-1-1-1,1 1 1,0 0 0,1-1-1,-1 1 1,1 0-1,0 0 1,-1 6 0,3-11-189,0 1 0,0-1 0,-1 0 1,1 0-1,0 0 0,0 0 0,0 0 1,0 0-1,0 0 0,-1 0 0,1-1 1,0 1-1,0 0 0,0 0 0,0-1 1,-1 1-1,1 0 0,0-1 0,0 1 1,-1-1-1,2 0 0,1-3 21,0 1-1,0-1 0,0 0 1,-1 0-1,0-1 1,1 1-1,-2 0 1,1-1-1,0 1 0,-1-1 1,2-8-1,3-38-551,-6 52-350,0 1 744,0 0 0,0 0 0,0 0 1,0 1-1,0-1 0,0 0 0,0 0 0,1 0 0,-1 0 0,1 0 1,-1 0-1,1-1 0,0 1 0,0 0 0,0 0 0,0 0 1,0-1-1,0 1 0,0 0 0,1-1 0,-1 1 0,1-1 0,-1 0 1,1 1-1,-1-1 0,1 0 0,0 0 0,0 0 0,0 0 1,-1 0-1,1 0 0,0-1 0,0 1 0,0-1 0,0 1 0,0-1 1,0 0-1,0 1 0,4-2 0,58 1-7182,-31-4 1436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8.121"/>
    </inkml:context>
    <inkml:brush xml:id="br0">
      <inkml:brushProperty name="width" value="0.025" units="cm"/>
      <inkml:brushProperty name="height" value="0.025" units="cm"/>
    </inkml:brush>
  </inkml:definitions>
  <inkml:trace contextRef="#ctx0" brushRef="#br0">119 1 5029,'0'0'17264,"-9"6"-15518,2-2-1663,-7 3 831,1 1 1,0 1-1,-16 14 1,26-20-819,1-1 0,-1 1-1,0 0 1,1-1 0,-1 1 0,1 0 0,0 1 0,0-1 0,0 0 0,0 1 0,1-1 0,-1 1-1,1-1 1,0 1 0,0 0 0,1-1 0,-1 1 0,1 0 0,-1 0 0,1-1 0,1 8 0,0-10-95,0 1 0,0-1 0,0 1 0,0-1 0,0 0 0,0 1 0,1-1 0,-1 0 0,1 0 0,-1 0 0,1 0 0,-1 0 0,1 0 0,-1 0 0,1 0 0,0-1 0,0 1 0,-1-1 0,1 1 0,0-1 0,0 0 0,0 0 0,-1 1 0,1-1 0,3-1 0,2 2 43,0-1 1,0-1-1,0 1 1,0-1 0,11-3-1,-13 3-32,-1-1 0,0-1 0,-1 1 0,1-1 1,0 1-1,-1-1 0,1 0 0,-1 0 0,0-1 0,0 1 0,0-1 0,0 1 0,-1-1 0,0 0 0,1 0 0,-1 0 0,-1 0 0,1 0 0,-1-1 0,1 1 0,-1 0 1,0-1-1,-1 1 0,1-1 0,-1 1 0,0-9 0,-1 13-108,1-1 0,0 1 0,0-1 0,-1 0-1,1 1 1,0-1 0,-1 1 0,1-1 0,-1 1 0,1-1 0,0 1 0,-1-1 0,1 1 0,-1 0 0,0-1 0,1 1-1,-1 0 1,1-1 0,-1 1 0,1 0 0,-1 0 0,0-1 0,1 1 0,-1 0 0,0 0 0,1 0 0,-2 0 0,-3 0-3204,2 11-9496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8.573"/>
    </inkml:context>
    <inkml:brush xml:id="br0">
      <inkml:brushProperty name="width" value="0.025" units="cm"/>
      <inkml:brushProperty name="height" value="0.025" units="cm"/>
    </inkml:brush>
  </inkml:definitions>
  <inkml:trace contextRef="#ctx0" brushRef="#br0">47 153 11082,'0'0'8900,"4"-9"-6888,12-24-346,-18 28-1047,-7 10-470,-8 9-101,-12 32 581,28-44-504,-1 1 1,1-1-1,0 1 0,0 0 0,0 0 0,0-1 1,0 1-1,1 0 0,0 0 0,-1 0 0,1 0 1,0 0-1,0 0 0,0 0 0,2 5 0,-2-7-108,1-1 0,-1 1 0,1 0 0,0-1 1,0 1-1,0 0 0,-1-1 0,1 1 0,0-1 0,0 1 0,0-1 0,0 1 0,0-1 0,0 0 0,0 0 0,0 1 0,0-1 0,0 0 0,0 0 0,0 0 0,0 0 0,0 0 0,0 0 0,0 0 0,1-1 0,26-4 245,-15-1-199,-1 0 0,0-1 1,-1 0-1,0-1 0,0-1 0,-1 0 1,0 0-1,0-1 0,-1 0 0,0 0 0,-1-1 1,0 0-1,-1-1 0,0 0 0,-1 0 0,0 0 1,-1-1-1,6-23 0,-10 36-54,-1 0 0,0-1-1,0 1 1,0-1 0,0 1-1,1 0 1,-1-1 0,0 1 0,0-1-1,0 1 1,0-1 0,0 1-1,0-1 1,0 1 0,0 0 0,0-1-1,0 1 1,0-1 0,-1 1-1,1-1 1,0 1 0,0-1 0,0 1-1,-1 0 1,1-1 0,0 1-1,0 0 1,-1-1 0,1 1-1,0 0 1,-1-1 0,1 1 0,-1-1-1,-11 10 13,-13 22 9,23-26-24,-33 70 76,33-71-52,0 1 1,1 0-1,0-1 1,-1 1-1,2 0 0,-1-1 1,1 1-1,-1 0 1,1 0-1,1-1 1,-1 1-1,1 0 1,-1 0-1,4 8 1,-3-12-22,1 1 0,0 0 0,-1-1 0,1 1 0,0-1 0,0 0 0,0 1 0,0-1 0,0 0 0,0 0 0,0 0 0,0-1 0,1 1 0,-1 0 0,0-1 0,1 0 0,-1 1 0,0-1 0,1 0 0,-1 0 0,0 0 0,0-1 0,1 1 0,-1 0 1,3-2-1,4 1-44,0-1 0,0 0 0,0-1 1,-1 1-1,12-7 0,-3-1-201,-1-1 0,0 0 0,-1-2 0,20-19 1,-34 31 395,-15 28 539,3 3-349,11-30-328,0 1 0,0 0 0,0 0 0,0-1 0,0 1 0,0 0 0,0 0-1,0-1 1,1 1 0,-1 0 0,0-1 0,0 1 0,1 0 0,-1-1 0,0 1 0,1 0 0,-1-1-1,1 1 1,-1 0 0,1-1 0,-1 1 0,2 0 0,0 0 5,0-1 0,0 1 0,1-1 0,-1 1 0,0-1 0,1 0 0,-1 0 0,0 0 0,0 0-1,1-1 1,-1 1 0,0 0 0,1-1 0,-1 0 0,0 1 0,0-1 0,0 0 0,0 0 0,0 0 0,4-3 0,20-13 47,-22 14-85,1-1 0,0 1 0,0 0 0,0 0 0,0 0-1,1 1 1,-1-1 0,1 1 0,0 1 0,5-2 0,-10 47-619,-3-34-153,0 11-551,5-13-3538,5-7-5622,5-5-2377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5.277"/>
    </inkml:context>
    <inkml:brush xml:id="br0">
      <inkml:brushProperty name="width" value="0.025" units="cm"/>
      <inkml:brushProperty name="height" value="0.025" units="cm"/>
    </inkml:brush>
  </inkml:definitions>
  <inkml:trace contextRef="#ctx0" brushRef="#br0">1 0 11371,'0'0'9577,"35"52"-8232,-14-30-320,4 0-544,3-3-257,-1-1-64,0-4-96,-6-3-160,-2-6-1666,-3-5-1185,-5 0-2017,-4-12-8713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8.964"/>
    </inkml:context>
    <inkml:brush xml:id="br0">
      <inkml:brushProperty name="width" value="0.025" units="cm"/>
      <inkml:brushProperty name="height" value="0.025" units="cm"/>
    </inkml:brush>
  </inkml:definitions>
  <inkml:trace contextRef="#ctx0" brushRef="#br0">169 0 13965,'0'0'11964,"-9"0"-10929,-3 1-737,0 1 0,0 0 0,0 0 0,1 1 1,-18 8-1,25-10-284,0 0 0,-1 1 0,1 0 0,0 0 0,0 0-1,0 0 1,1 1 0,-1 0 0,0 0 0,1 0 0,0 0 0,0 0 0,0 1 0,0-1 0,0 1 0,1 0 0,-1-1 0,1 1 0,0 1 0,-3 7 0,5-12-26,0 1 1,0-1-1,1 0 0,-1 1 1,0-1-1,0 0 0,0 1 1,0-1-1,0 0 0,0 1 1,1-1-1,-1 0 0,0 1 1,0-1-1,1 0 0,-1 1 1,0-1-1,0 0 0,1 0 1,-1 1-1,0-1 0,1 0 1,-1 0-1,0 0 0,1 0 1,-1 1-1,0-1 0,1 0 1,-1 0-1,0 0 0,1 0 1,-1 0-1,0 0 0,1 0 1,0 0-1,23 0 570,2-7-2567,-10-5-6113,-13 5-1995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9.308"/>
    </inkml:context>
    <inkml:brush xml:id="br0">
      <inkml:brushProperty name="width" value="0.025" units="cm"/>
      <inkml:brushProperty name="height" value="0.025" units="cm"/>
    </inkml:brush>
  </inkml:definitions>
  <inkml:trace contextRef="#ctx0" brushRef="#br0">82 1 17873,'0'0'8040,"1"8"-7432,-1 11-241,-1-1-1,-1 1 1,-1-1-1,-1 1 1,0-1 0,-1 0-1,-1 0 1,-15 30-1,10-24 255,7-16-343,0 0 0,0 1 0,1-1 0,0 1 0,1 0 0,-1 0 0,0 10 1,4-19-276,-1 1 1,1-1 0,-1 0-1,1 1 1,-1-1 0,1 0 0,-1 1-1,1-1 1,-1 0 0,1 0 0,-1 1-1,1-1 1,0 0 0,-1 0 0,1 0-1,0 0 1,-1 0 0,1 0-1,-1 0 1,1 0 0,0 0 0,-1 0-1,1 0 1,-1 0 0,1 0 0,0 0-1,-1-1 1,1 1 0,-1 0-1,1-1 1,-1 1 0,1 0 0,0-1-1,22-9-28,-4-1 25,-1-1 0,-1-1 0,0 0 0,-1-1 0,-1-1 0,0-1 0,-1 0 0,0-1 0,-1 0 0,18-34 0,-23 23-6873,-13 23 648,-7 14 244,-1 3-6586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5:59.680"/>
    </inkml:context>
    <inkml:brush xml:id="br0">
      <inkml:brushProperty name="width" value="0.025" units="cm"/>
      <inkml:brushProperty name="height" value="0.025" units="cm"/>
    </inkml:brush>
  </inkml:definitions>
  <inkml:trace contextRef="#ctx0" brushRef="#br0">0 30 14734,'0'0'10410,"8"54"-9513,10-50-481,0-3-288,3-1-640,3-3-1602,2-11-929,-1-7-1089,-2-3-2050,-1-3-2851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0.024"/>
    </inkml:context>
    <inkml:brush xml:id="br0">
      <inkml:brushProperty name="width" value="0.025" units="cm"/>
      <inkml:brushProperty name="height" value="0.025" units="cm"/>
    </inkml:brush>
  </inkml:definitions>
  <inkml:trace contextRef="#ctx0" brushRef="#br0">25 0 1730,'0'0'22261,"0"3"-21557,-11 56 782,7-46-1261,1 1 0,0-1 0,0 19 1,3-29-188,3 48 618,-2-50-609,-1 0-1,0 0 1,0-1 0,0 1 0,1 0-1,-1 0 1,0-1 0,1 1 0,-1 0-1,1 0 1,-1-1 0,1 1 0,-1-1-1,1 1 1,-1 0 0,1-1 0,0 1-1,-1-1 1,1 1 0,0-1 0,1 1-1,-1-1 47,0 0 0,0 0-1,0 0 1,0-1-1,0 1 1,0 0 0,1-1-1,-1 1 1,0 0-1,0-1 1,0 1 0,0-1-1,0 0 1,0 1-1,0-1 1,0 0 0,-1 1-1,1-1 1,0 0-1,1-1 1,4-7-18,0 1 1,0-1-1,-1 0 1,0 0-1,-1 0 1,0-1-1,5-18 0,-9 30-80,-1 0-1,1-1 1,0 1 0,-1-1-1,1 1 1,0 0-1,0-1 1,0 1-1,0-1 1,0 1-1,0 0 1,0-1 0,1 1-1,-1-1 1,1 1-1,-1-1 1,1 1-1,0-1 1,-1 1-1,1-1 1,0 1 0,0-1-1,0 0 1,0 1-1,0-1 1,0 0-1,0 0 1,1 0-1,-1 0 1,0 0 0,1 0-1,-1 0 1,0-1-1,1 1 1,-1 0-1,1-1 1,-1 1-1,1-1 1,0 1 0,-1-1-1,1 0 1,-1 0-1,1 0 1,0 0-1,-1 0 1,4 0 0,1 0 15,0 0 0,1 0 0,-1-1 0,0 1 0,0-2 1,1 1-1,-1-1 0,0 1 0,0-2 0,-1 1 1,9-5-1,-9 3-21,1 0-1,-1-1 1,-1 1 0,1-1 0,-1 0-1,1 0 1,-2-1 0,5-6-1,-8 11-100,-2 14-160,-11 20 356,10-27-419,0 0 0,0 1 1,1-1-1,0 0 0,0 1 0,1-1 0,-2 13 1,6-27-6497,8-9 2415,-3 4-198,1-10-4877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0.368"/>
    </inkml:context>
    <inkml:brush xml:id="br0">
      <inkml:brushProperty name="width" value="0.025" units="cm"/>
      <inkml:brushProperty name="height" value="0.025" units="cm"/>
    </inkml:brush>
  </inkml:definitions>
  <inkml:trace contextRef="#ctx0" brushRef="#br0">0 1 6790,'0'0'6220,"9"10"-9231,10 10 2388,19 14-5068,-32-30 5758,0 0 0,1 0 0,-1 0 0,1-1 0,10 3 0,22 0 16979,-46-8-15528,-1 1-965,0 1 0,1-1 0,-1 1 0,0 1 1,0 0-1,0 0 0,-11 3 0,16-3-500,1 0 0,-1-1 0,1 1 0,-1 0 0,1 1 0,0-1 0,0 0 0,-1 0 0,1 1 0,0 0 0,0-1 0,0 1 0,1 0 0,-1 0 0,0 0 0,1 0 0,-1 0 0,1 0 0,0 0 0,-1 1 0,1-1 0,0 1 0,0-1 0,1 0 0,-1 1 0,0 4 0,1-6-44,0 0 1,0-1-1,0 1 1,0 0-1,0 0 0,0-1 1,1 1-1,-1 0 0,0-1 1,0 1-1,1 0 1,-1 0-1,0-1 0,1 1 1,-1-1-1,1 1 0,-1 0 1,1-1-1,-1 1 1,1-1-1,-1 1 0,1-1 1,0 1-1,-1-1 1,1 0-1,0 1 0,-1-1 1,2 1-1,29 4 90,30-10-977,-50 2-78,1 0 0,-1 0 0,18-10 0,10-8-4397,-20 10 143</inkml:trace>
  <inkml:trace contextRef="#ctx0" brushRef="#br0" timeOffset="1">385 39 15439,'0'0'11931,"-9"-1"-10741,-25-1-629,34 1-555,-1 1 1,0 0 0,0 0-1,0 0 1,0 1-1,1-1 1,-1 0 0,0 0-1,0 0 1,0 1-1,1-1 1,-1 0 0,0 0-1,0 1 1,1-1-1,-1 1 1,0-1 0,1 1-1,-1-1 1,1 1-1,-1-1 1,0 1 0,1 0-1,-1-1 1,1 1-1,0 0 1,-1-1 0,1 1-1,-1 0 1,1 0-1,0 0 1,0-1 0,-1 1-1,1 0 1,0 0-1,0 0 1,0-1 0,0 1-1,0 0 1,0 0-1,0 1 1,0 0-24,1-1 0,-1 1 0,0-1 1,1 1-1,-1-1 0,1 1 0,-1-1 0,1 1 0,-1-1 1,1 0-1,0 1 0,0-1 0,0 0 0,0 0 0,0 1 1,0-1-1,0 0 0,2 1 0,19 4-63,24 8-506,-46-13 607,1-1 0,0 0-1,0 1 1,0-1-1,0 0 1,0 1 0,-1-1-1,1 1 1,0-1-1,0 1 1,-1-1 0,1 1-1,0 0 1,-1-1-1,1 1 1,-1 0-1,1-1 1,-1 1 0,1 0-1,-1 0 1,1 0-1,-1-1 1,0 1 0,1 0-1,-1 0 1,0 0-1,0 0 1,0 0 0,0 0-1,0 0 1,0-1-1,0 1 1,0 0 0,0 0-1,0 0 1,-1 2-1,-1-1 98,1 0 0,-1 0 1,0 0-1,-1 0 0,1-1 0,0 1 0,0 0 0,-1-1 0,1 0 0,-1 1 0,1-1 0,-1 0 1,0 0-1,0 0 0,-3 0 0,-22 5-1506,7-4-5290,12-2-3956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1.239"/>
    </inkml:context>
    <inkml:brush xml:id="br0">
      <inkml:brushProperty name="width" value="0.025" units="cm"/>
      <inkml:brushProperty name="height" value="0.025" units="cm"/>
    </inkml:brush>
  </inkml:definitions>
  <inkml:trace contextRef="#ctx0" brushRef="#br0">0 0 10122,'0'0'19800,"0"9"-19379,0 49 12,0-58-428,0 1 0,0-1 0,0 1 0,1-1 0,-1 1 0,0-1 0,0 0 0,0 1 0,0-1 0,0 1 0,1-1 1,-1 1-1,0-1 0,0 0 0,1 1 0,-1-1 0,0 0 0,1 1 0,-1-1 0,0 0 0,1 1 0,-1-1 0,1 0 0,-1 0 0,0 1 0,1-1 0,-1 0 0,1 0 1,-1 0-1,1 0 0,-1 0 0,1 1 0,22-2 218,18-12 118,41-46-79,-81 59-275,-1 0 0,0 0 0,1 0-1,-1 0 1,1 0 0,-1 0 0,1 0 0,-1 1 0,0-1 0,1 0 0,-1 0 0,1 1 0,-1-1 0,0 0 0,1 0 0,-1 1 0,0-1 0,1 0-1,-1 1 1,0-1 0,0 0 0,1 1 0,-1-1 0,0 1 0,0-1 0,0 1 0,1-1 0,-1 0 0,0 1 0,0-1 0,0 1 0,0-1 0,0 1-1,0-1 1,0 1 0,0-1 0,0 0 0,0 1 0,0-1 0,0 1 0,0-1 0,-1 1 0,1 32-136,0-25 144,0 1 19,0-1-1,0 0 1,1 1-1,0-1 0,1 0 1,-1 0-1,5 10 0,-6-16 2,1-1 0,0 0 0,0 1 0,0-1-1,0 1 1,0-1 0,0 0 0,0 0 0,0 1-1,0-1 1,1 0 0,-1 0 0,0 0-1,1-1 1,-1 1 0,1 0 0,2 1 0,-1-2 25,-1 1 0,1-1 0,0 0 1,0 0-1,-1 0 0,1 0 0,0-1 1,0 1-1,-1-1 0,1 1 0,0-1 1,-1 0-1,1 0 0,2-2 0,6-3 9,-1 0 1,0-1-1,0 0 0,-1-1 0,0 0 0,-1 0 0,1-1 0,-2 0 0,1-1 0,-1 1 1,-1-1-1,0-1 0,0 1 0,6-17 0,-34 75-543,16-39 244,1 0 0,1 1 0,-1 0 0,1 0 0,1 0 0,0 1 0,1-1 0,-3 22 0,9-34-5002,9-13 1103,-3-7-2572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1.568"/>
    </inkml:context>
    <inkml:brush xml:id="br0">
      <inkml:brushProperty name="width" value="0.025" units="cm"/>
      <inkml:brushProperty name="height" value="0.025" units="cm"/>
    </inkml:brush>
  </inkml:definitions>
  <inkml:trace contextRef="#ctx0" brushRef="#br0">20 0 19987,'0'0'6342,"-19"62"-6342,35-47-961,5-2-2562,-1-5-1730,3-6-4228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1.910"/>
    </inkml:context>
    <inkml:brush xml:id="br0">
      <inkml:brushProperty name="width" value="0.025" units="cm"/>
      <inkml:brushProperty name="height" value="0.025" units="cm"/>
    </inkml:brush>
  </inkml:definitions>
  <inkml:trace contextRef="#ctx0" brushRef="#br0">1 34 10826,'0'0'14713,"5"9"-13581,-2-6-980,-1 1 0,0 0 1,0 1-1,0-1 1,0 0-1,-1 0 0,0 1 1,0-1-1,0 1 1,0-1-1,-1 1 1,1 0-1,-1-1 0,-1 1 1,1-1-1,0 1 1,-1 0-1,0-1 0,-2 6 1,2-6-90,-1 0 1,2 0-1,-1-1 1,0 1-1,1 0 1,-1 0-1,1 0 1,0 0-1,0 0 1,1 0-1,0 5 0,0-8-40,0 0 0,0 1-1,0-1 1,0 0-1,0 1 1,1-1-1,-1 0 1,0 0-1,0 0 1,1 0 0,-1 0-1,1-1 1,-1 1-1,1 0 1,-1-1-1,1 1 1,-1-1-1,1 1 1,0-1 0,-1 0-1,1 1 1,0-1-1,-1 0 1,1 0-1,0 0 1,-1 0 0,4-1-1,-2 0 16,0 1-1,1 0 1,-1-1-1,0 0 1,0 0 0,1 0-1,-1 0 1,0-1-1,0 1 1,0-1 0,-1 0-1,1 1 1,0-1-1,0-1 1,-1 1 0,0 0-1,1-1 1,1-2-1,5-6 12,-2-1-1,1 0 1,6-15-1,2-4 122,-12 36-229,1-1-1,0 0 1,-1 0-1,1 0 0,10 5 1,-9-8 66,0 0 0,1-1 0,-1 1 1,1-2-1,-1 1 0,1-1 0,-1 0 1,0 0-1,0-1 0,1 0 0,-1 0 1,0 0-1,0-1 0,-1 0 0,1 0 1,-1 0-1,1-1 0,-1 1 0,0-2 0,0 1 1,-1 0-1,1-1 0,-1 0 0,0 0 1,0 0-1,-1 0 0,1-1 0,-1 0 1,0 1-1,2-10 0,-5 15-11,0-1 0,0 1 1,0 0-1,1-1 0,-1 1 0,-1-1 0,1 1 0,0-1 1,0 1-1,0-1 0,0 1 0,0-1 0,0 1 1,0-1-1,-1 1 0,1 0 0,0-1 0,0 1 0,-1-1 1,1 1-1,0 0 0,-1-1 0,1 1 0,0 0 1,-1-1-1,1 1 0,0 0 0,-1-1 0,1 1 0,-1 0 1,1 0-1,0 0 0,-1-1 0,1 1 0,-1 0 1,1 0-1,-1 0 0,1 0 0,-1 0 0,1 0 0,-1 0 1,1 0-1,-1 0 0,1 0 0,-1 0 0,1 0 1,0 0-1,-1 1 0,-26 6 31,17-1 31,1 1 0,0 1 0,1 0 0,0 0 0,0 0 0,0 1 0,1 0 0,1 1 0,-1 0 0,2 0 0,-1 0 0,1 0 0,1 1 0,-6 21 0,9-30-64,1-1 1,0 0-1,0 1 1,0-1-1,0 0 1,0 1-1,0-1 0,0 0 1,0 0-1,1 1 1,-1-1-1,0 0 1,1 0-1,-1 1 0,1-1 1,-1 0-1,1 0 1,0 0-1,-1 0 1,1 0-1,0 0 0,0 0 1,0 0-1,0 0 1,0 0-1,1 1 1,1-1-37,0 1 1,0-1 0,1 0 0,-1 1 0,0-1 0,0-1-1,1 1 1,-1 0 0,1-1 0,3 0 0,4 0-263,1 0 1,0-1 0,-1-1-1,0 0 1,17-4-1,-18 2-1004,1-1 0,-1 0 0,0-1-1,0 0 1,-1 0 0,1-1 0,-2 0-1,1 0 1,-1-1 0,0-1 0,0 1 0,-1-1-1,0 0 1,-1-1 0,8-15 0,0-6-4356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2.300"/>
    </inkml:context>
    <inkml:brush xml:id="br0">
      <inkml:brushProperty name="width" value="0.025" units="cm"/>
      <inkml:brushProperty name="height" value="0.025" units="cm"/>
    </inkml:brush>
  </inkml:definitions>
  <inkml:trace contextRef="#ctx0" brushRef="#br0">119 1 5285,'0'0'13976,"-10"3"-11334,1 0-1988,1 0-1,0 0 0,0 1 0,0 0 0,1 0 0,-15 12 0,19-14-463,0 1-1,0 0 0,0 0 0,0 0 0,0 0 0,1 0 0,0 0 0,-1 1 0,1-1 0,0 1 0,1 0 0,-1-1 0,1 1 0,0 0 0,0 0 0,0 0 0,0 0 0,0 0 0,1 0 0,0 8 0,1-11-176,-1 1 1,1-1 0,0 1-1,0-1 1,0 1 0,0-1-1,1 0 1,-1 1-1,0-1 1,1 0 0,-1 0-1,0 0 1,1 0 0,-1 0-1,1 0 1,-1-1-1,1 1 1,0 0 0,-1-1-1,1 1 1,0-1 0,-1 0-1,1 1 1,0-1-1,0 0 1,-1 0 0,4-1-1,2 2 36,1 0-1,0-1 1,-1-1-1,1 1 1,9-3-1,-8 0-32,-1-1-1,0 0 0,0 0 0,-1-1 0,1 0 0,-1 0 0,0 0 0,9-10 1,24-17-115,-40 32 89,0 0 0,0 0 0,0 0 1,0 0-1,0 0 0,0 0 0,0 0 0,0 0 1,1-1-1,-1 1 0,0 0 0,0 0 0,0 0 1,0 0-1,0 0 0,0 0 0,0 0 0,0 0 1,1 0-1,-1 0 0,0 0 0,0 0 0,0 0 1,0 0-1,0 0 0,0 0 0,0 0 0,0 0 1,1 1-1,-1-1 0,0 0 0,0 0 0,0 0 1,0 0-1,0 0 0,0 0 0,0 0 0,0 0 1,0 0-1,0 0 0,1 0 0,-1 0 0,0 1 1,0-1-1,0 0 0,0 0 0,0 0 0,0 0 1,0 0-1,0 0 0,0 0 0,0 0 0,0 1 0,0-1 1,0 0-1,0 0 0,0 0 0,0 0 0,0 0 1,0 0-1,0 0 0,0 1 0,0-1 0,0 0 1,0 0-1,-3 14-158,-6 15 219,7-26-63,-1 6 127,-1 1 0,1-1-1,1 1 1,-2 11 0,3-20-89,1 1-1,0-1 1,0 0 0,0 1-1,-1-1 1,1 0 0,1 1-1,-1-1 1,0 0-1,0 0 1,0 1 0,1-1-1,-1 0 1,0 1-1,1-1 1,0 0 0,-1 0-1,1 0 1,-1 1 0,1-1-1,0 0 1,0 0-1,0 0 1,0 0 0,0 0-1,0-1 1,0 1 0,0 0-1,0 0 1,0-1-1,0 1 1,0 0 0,1-1-1,-1 1 1,0-1-1,0 0 1,1 1 0,-1-1-1,0 0 1,2 0 0,7 0-46,-1-1 0,1-1 0,0 0 1,-1 0-1,0-1 0,1 0 1,-1 0-1,-1-1 0,1 0 0,0-1 1,-1 0-1,0 0 0,0-1 0,-1 0 1,1 0-1,-1-1 0,0 0 0,-1 0 1,0-1-1,0 1 0,-1-1 1,9-17-1,-14 25 11,0 0 0,0 0-1,0 0 1,0 0 0,0 0 0,-1 0 0,1 0 0,0 0-1,0 0 1,0 0 0,0 0 0,0 0 0,0 0 0,-1 0-1,1 0 1,0 0 0,0 0 0,0 0 0,0 0 0,0 0-1,0 0 1,-1 0 0,1 0 0,0 0 0,0 0 0,0 0 0,0 0-1,0 0 1,0 0 0,0 0 0,-1-1 0,1 1 0,0 0-1,0 0 1,0 0 0,0 0 0,0 0 0,0 0 0,0 0-1,0 0 1,0-1 0,0 1 0,0 0 0,-11 11-250,8-5 78,0 0 1,0 0-1,0 1 1,1-1-1,0 0 1,1 1-1,-1-1 1,1 1-1,1 0 1,-1 8-1,1-13 22,0 0-1,0 0 1,0-1 0,0 1-1,1 0 1,-1 0 0,1 0 0,-1 0-1,1 0 1,0 0 0,0 0-1,0-1 1,0 1 0,0 0-1,0-1 1,0 1 0,0-1-1,1 1 1,-1-1 0,1 0 0,-1 1-1,1-1 1,-1 0 0,1 0-1,0 0 1,0 0 0,-1 0-1,1 0 1,0-1 0,0 1-1,0-1 1,0 1 0,0-1 0,0 0-1,0 0 1,0 0 0,3 0-1,15 0-9876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3.141"/>
    </inkml:context>
    <inkml:brush xml:id="br0">
      <inkml:brushProperty name="width" value="0.025" units="cm"/>
      <inkml:brushProperty name="height" value="0.025" units="cm"/>
    </inkml:brush>
  </inkml:definitions>
  <inkml:trace contextRef="#ctx0" brushRef="#br0">1 83 14253,'0'0'11227,"8"-9"-10656,-3 4-468,0 0 0,1 0-1,-1 1 1,1-1 0,0 1-1,13-6 1,-17 9-91,0 1-1,-1-1 1,1 0 0,0 1-1,0 0 1,-1-1-1,1 1 1,0 0 0,0 0-1,0 0 1,-1 0-1,1 0 1,0 1 0,0-1-1,0 1 1,-1-1 0,1 1-1,0-1 1,-1 1-1,1 0 1,0 0 0,-1 0-1,1 0 1,-1 0-1,1 0 1,-1 0 0,0 0-1,1 1 1,-1-1-1,0 0 1,0 1 0,0-1-1,0 1 1,0 0 0,0-1-1,-1 1 1,1 0-1,0-1 1,-1 1 0,1 0-1,-1 2 1,3 9 100,0 0 0,-1 0 0,-1 0 0,0 1 0,-1-1 0,-2 18 0,1 7 6,1-37-100,0-1 0,0 0-1,0 1 1,0-1 0,-1 0 0,1 1 0,0-1 0,0 0-1,0 1 1,1-1 0,-1 0 0,0 0 0,0 1-1,0-1 1,0 0 0,0 1 0,0-1 0,0 0 0,0 0-1,1 1 1,-1-1 0,0 0 0,0 0 0,0 1-1,1-1 1,-1 0 0,0 0 0,0 1 0,0-1 0,1 0-1,-1 0 1,0 0 0,1 0 0,-1 0 0,0 1-1,0-1 1,1 0 0,-1 0 0,0 0 0,1 0 0,-1 0-1,0 0 1,1 0 0,15-9 821,13-20 346,-22 19-1039,-1 0 0,-1-1 1,1 0-1,-1 0 0,-1 0 0,3-14 1,-6 22-115,1-1 0,-1 0 1,-1 1-1,1-1 0,0 0 0,-1 0 1,0 0-1,0 0 0,0 1 1,0-1-1,-1 0 0,0 0 1,1 0-1,-1 1 0,-1-1 1,1 0-1,0 1 0,-1-1 0,0 1 1,0 0-1,0-1 0,0 1 1,-3-3-1,4 5-69,1 0 1,0 1-1,-1-1 0,1 1 0,-1-1 1,1 1-1,-1-1 0,1 1 1,-1-1-1,1 1 0,-1-1 0,0 1 1,1 0-1,-1-1 0,1 1 1,-1 0-1,0 0 0,1-1 0,-1 1 1,0 0-1,1 0 0,-1 0 1,0 0-1,1 0 0,-1 0 0,0 0 1,0 0-1,1 0 0,-1 0 1,0 0-1,1 0 0,-1 1 1,0-1-1,1 0 0,-1 1 0,1-1 1,-1 0-1,0 1 0,1-1 1,-1 0-1,1 1 0,-1-1 0,1 1 1,-1-1-1,1 1 0,-1-1 1,1 1-1,0 0 0,-1-1 0,1 1 1,0-1-1,-1 1 0,1 0 1,0-1-1,0 1 0,0 0 0,-1-1 1,1 2-1,0 0-104,0 0 0,0 0 1,0 0-1,0-1 0,0 1 0,0 0 1,1 0-1,-1 0 0,1-1 0,-1 1 0,1 0 1,-1-1-1,1 1 0,0 0 0,0-1 1,0 1-1,0-1 0,0 1 0,0-1 0,1 0 1,-1 1-1,0-1 0,1 0 0,2 2 1,1 0-895,0-1 1,1 0 0,-1 0-1,1-1 1,-1 1 0,1-1-1,9 1 1,18-2-5954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086"/>
    </inkml:context>
    <inkml:brush xml:id="br0">
      <inkml:brushProperty name="width" value="0.025" units="cm"/>
      <inkml:brushProperty name="height" value="0.025" units="cm"/>
    </inkml:brush>
  </inkml:definitions>
  <inkml:trace contextRef="#ctx0" brushRef="#br0">140 426 16464,'0'0'8114,"-6"-8"-6673,5 7-1419,-32-36 1575,32 35-1557,0 1 1,0 0-1,0 0 1,0 0-1,-1 0 1,1 0 0,0 1-1,0-1 1,-1 0-1,1 1 1,-1-1 0,1 0-1,-1 1 1,1 0-1,0-1 1,-1 1-1,1 0 1,-1 0 0,0 0-1,1 0 1,-1 0-1,1 0 1,-1 0 0,1 0-1,-1 1 1,1-1-1,-1 1 1,1-1-1,0 1 1,-1-1 0,1 1-1,0 0 1,-1 0-1,1 0 1,0 0-1,0-1 1,-2 3 0,-3 5 27,1 0 1,0 1-1,0 0 1,0 0-1,2 0 1,-1 1 0,1-1-1,0 1 1,1 0-1,0-1 1,0 1 0,1 12-1,1-22-55,0 1 1,0-1-1,0 1 1,1-1-1,-1 0 0,0 1 1,0-1-1,1 1 0,-1-1 1,0 0-1,0 1 1,1-1-1,-1 0 0,0 0 1,1 1-1,-1-1 0,1 0 1,-1 0-1,0 1 0,1-1 1,-1 0-1,1 0 1,-1 0-1,1 0 0,-1 0 1,0 0-1,1 0 0,-1 0 1,1 0-1,-1 0 0,1 0 1,-1 0-1,1 0 1,-1 0-1,0 0 0,1 0 1,-1 0-1,1 0 0,-1-1 1,1 1-1,-1 0 1,0 0-1,1-1 0,-1 1 1,0 0-1,1-1 0,21-10 373,38-43 63,-49 42-436,0 1-1,0 1 1,1 0-1,1 0 0,26-15 1,-39 25-16,1-1 1,0 0-1,0 1 1,1-1-1,-1 0 1,0 1-1,0-1 1,0 1-1,0 0 1,0-1-1,0 1 1,1 0-1,-1 0 1,0 0-1,0 0 1,1 0-1,-1 0 1,0 0-1,0 0 1,0 0-1,1 0 1,-1 1-1,0-1 1,0 1-1,0-1 1,0 0-1,0 1 1,0 0-1,0-1 1,0 1-1,0 0 1,0 0-1,0-1 1,0 1-1,0 0 1,0 0 0,-1 0-1,2 2 1,0 3 64,0 1 1,0-1-1,-1 1 1,0 0 0,0-1-1,-1 10 1,0-12-34,0 1 0,0-1 0,0 0 1,1 0-1,-1 1 0,1-1 0,0 0 0,0 0 1,1 0-1,-1 0 0,1 0 0,4 7 0,-5-11-23,0 1 0,0-1 0,0 1 0,0-1 0,0 1 0,0-1 0,0 1 0,0-1 0,0 0 0,0 0 0,0 0 0,0 0 0,0 1 0,1-2 0,-1 1 0,0 0 0,0 0 0,0 0 0,0 0 0,0-1 0,0 1 0,0 0 0,0-1 0,0 1 0,0-1 0,0 1 0,0-1 0,0 0 0,0 1 0,0-1 0,0 0 0,0 0 0,-1 0 0,2-1 0,26-33 215,-25 30-214,4-6-45,-5 7-50,0-1 1,1 1-1,-1 0 1,1 0-1,0 0 1,0 1 0,0-1-1,1 1 1,-1-1-1,1 1 1,0 0-1,0 1 1,0-1 0,0 1-1,0-1 1,1 1-1,6-2 1,-8 3-299,0 0 0,0-1 0,0 1 0,-1-1 0,1 1 0,0-1 0,-1 0 0,1 0 0,-1-1 0,0 1 0,1 0 0,-1-1 0,0 1 0,0-1 0,-1 0 0,1 1 0,-1-1 0,1 0 0,-1 0 0,1-4 0,3-4-624,-1 0-1,-1-1 0,0 1 0,2-16 1,-3 8 652,-1 0 1,-1 0 0,-1 0-1,-6-35 1,5 43 766,0 1 1,-1-1-1,-1 0 0,0 1 1,0 0-1,-1 0 0,0 0 0,-1 1 1,-12-16-1,18 25-346,0 0 0,0-1 1,0 1-1,-1-1 0,1 1 0,0 0 0,0-1 1,-1 1-1,1 0 0,0-1 0,-1 1 0,1 0 1,0-1-1,-1 1 0,1 0 0,0 0 1,-1-1-1,1 1 0,-1 0 0,1 0 0,0 0 1,-1 0-1,1-1 0,-1 1 0,1 0 1,-1 0-1,1 0 0,0 0 0,-1 0 0,1 0 1,-1 0-1,1 0 0,-1 0 0,1 1 1,-1-1-1,1 0 0,0 0 0,-1 0 0,0 1 1,-5 19 551,8 29-140,1-28 61,1 0 1,0-1-1,2 0 0,1 0 0,0 0 0,15 25 0,-21-43-493,0 0-1,0-1 1,0 1 0,1-1-1,-1 0 1,0 0 0,1 1-1,-1-1 1,1 0 0,0 0-1,-1 0 1,1 0 0,0-1-1,0 1 1,-1 0-1,1-1 1,0 1 0,0-1-1,0 0 1,0 1 0,0-1-1,0 0 1,-1 0 0,5-1-1,52-13 294,-21 4-334,-36 10-3,0 0 0,-1 0 0,1 0 1,0 1-1,0-1 0,0 0 0,-1 1 0,1-1 0,0 0 0,0 1 0,-1-1 0,1 1 1,0-1-1,-1 1 0,1 0 0,0-1 0,-1 1 0,1 0 0,-1-1 0,1 1 0,-1 0 0,1 0 1,-1-1-1,0 1 0,1 0 0,-1 0 0,0 0 0,0 0 0,0-1 0,1 1 0,-1 0 1,0 0-1,0 0 0,0 0 0,-1 1 0,1 41 626,0-30-262,0-5-67,3 36 220,-3-43-488,0 0-1,1 0 1,-1-1-1,0 1 0,1 0 1,-1 0-1,1-1 1,-1 1-1,1 0 1,-1 0-1,1-1 1,-1 1-1,1-1 1,0 1-1,-1-1 1,1 1-1,0-1 1,-1 1-1,1-1 0,0 1 1,0-1-1,0 0 1,-1 0-1,1 1 1,0-1-1,0 0 1,0 0-1,0 0 1,-1 0-1,1 0 1,0 0-1,0 0 1,0 0-1,0 0 0,-1 0 1,1 0-1,0-1 1,0 1-1,0 0 1,-1-1-1,1 1 1,0-1-1,0 1 1,-1 0-1,1-1 1,0 0-1,3-2 0,0 0 0,0 0 0,-1 0-1,0-1 1,1 1 0,-1-1 0,-1 0 0,1 0 0,0 0-1,-1 0 1,0 0 0,0-1 0,0 1 0,-1 0 0,1-1 0,-1 0-1,1-5 1,1-9 10,0 1 0,-1-1-1,-1-19 1,-1 33-37,0 0 0,-1 0 0,1 0 0,-1 0 0,-1 0 0,1 0 0,-1 0 0,1 1 0,-1-1 0,-1 0 0,1 1 0,-4-6 0,5 9 0,41-2 0,4 3-3920,5 0-4251,-64 0 1781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3.515"/>
    </inkml:context>
    <inkml:brush xml:id="br0">
      <inkml:brushProperty name="width" value="0.025" units="cm"/>
      <inkml:brushProperty name="height" value="0.025" units="cm"/>
    </inkml:brush>
  </inkml:definitions>
  <inkml:trace contextRef="#ctx0" brushRef="#br0">171 0 9897,'0'0'6780,"-9"3"-2888,-3 2-3046,0 0 0,1 1-1,0 1 1,0-1 0,0 2 0,-16 14 0,21-17-514,0 1 1,0 0-1,0 0 1,0 0 0,1 1-1,0 0 1,1 0-1,0 0 1,0 1-1,0-1 1,1 1 0,-4 15-1,6-23-325,1 1-1,1-1 1,-1 1-1,0-1 1,0 1 0,0-1-1,0 1 1,0-1-1,0 1 1,0-1-1,1 0 1,-1 1-1,0-1 1,0 1 0,1-1-1,-1 1 1,0-1-1,1 0 1,-1 1-1,0-1 1,1 0 0,-1 1-1,1-1 1,-1 0-1,1 0 1,-1 1-1,0-1 1,1 0-1,-1 0 1,1 0 0,-1 1-1,1-1 1,-1 0-1,1 0 1,-1 0-1,1 0 1,-1 0 0,1 0-1,-1 0 1,1 0-1,-1 0 1,2-1-1,23-2 155,-9-2-221,0-1-1,0 0 1,0-1-1,-1-1 1,15-10-1,-16 9-213,1 1 0,0 0 0,1 1 0,0 1 0,17-6 0,-32 12 294,-1 0 0,1 0 0,0 0 0,-1 0 0,1-1 1,-1 1-1,1 0 0,0 0 0,-1 0 0,1 0 0,0 0 0,-1 0 0,1 1 0,-1-1 0,1 0 0,0 0 0,-1 0 1,1 0-1,-1 1 0,1-1 0,-1 0 0,1 1 0,0-1 0,-1 0 0,0 1 0,1-1 0,-1 1 0,1-1 0,-1 1 1,1-1-1,-1 1 0,0-1 0,1 1 0,-1-1 0,0 1 0,0-1 0,1 1 0,-1 0 0,0 0 0,0 32 614,0-4 38,1-28-639,1 0 1,-1 0-1,0 0 1,0-1-1,0 1 1,0-1-1,1 1 1,-1-1-1,0 1 1,0-1-1,1 0 1,-1 1-1,0-1 1,1 0-1,-1 0 1,0 0-1,1 0 1,-1 0-1,3-1 1,27-3 262,-3-3-237,-15 3-424,-1 1-1,1 0 1,0 1 0,19-1 0,-31 3 304,0 0-1,0 0 1,0 0 0,0 0 0,0 0-1,0 0 1,-1 1 0,1-1-1,0 0 1,0 1 0,0-1 0,0 0-1,-1 1 1,1-1 0,0 1 0,0 0-1,-1-1 1,1 1 0,0-1-1,-1 1 1,1 0 0,-1 0 0,1-1-1,-1 1 1,1 0 0,-1 0 0,0 0-1,1-1 1,-1 1 0,0 0-1,1 1 1,1 33-2265,-2-18-4240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04.640"/>
    </inkml:context>
    <inkml:brush xml:id="br0">
      <inkml:brushProperty name="width" value="0.025" units="cm"/>
      <inkml:brushProperty name="height" value="0.025" units="cm"/>
    </inkml:brush>
  </inkml:definitions>
  <inkml:trace contextRef="#ctx0" brushRef="#br0">2 21 13997,'0'0'15845,"0"11"-14820,-1-7-989,1 0 1,0 0 0,0 0-1,0 0 1,0 0 0,1 0 0,-1 0-1,1-1 1,0 1 0,0 0-1,1 0 1,-1-1 0,1 1 0,0 0-1,0-1 1,0 0 0,0 1 0,0-1-1,1 0 1,0 0 0,-1 0-1,1-1 1,0 1 0,1-1 0,-1 1-1,0-1 1,1 0 0,-1 0-1,1-1 1,-1 1 0,1-1 0,4 2-1,3-1-144,0 0-1,1 0 1,-1-1-1,0-1 1,18-1-1,-16 0-963,1-1-1,-1 0 1,0-1-1,23-9 1,-28 10 350,-1-1 1,0 0-1,0-1 1,0 0-1,0 0 0,-1 0 1,1-1-1,-1 0 1,0 0-1,-1-1 0,1 1 1,-1-1-1,0 0 1,0-1-1,-1 1 1,0-1-1,0 0 0,-1 0 1,1 0-1,-1-11 8604,-4 18-7672,-10 17 2857,-14 25-977,-30 52 1392,34-61-2836,1 0-1,2 2 1,1 0 0,-13 42 0,23-48-1294,5-12-2660,2-11-4310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1.247"/>
    </inkml:context>
    <inkml:brush xml:id="br0">
      <inkml:brushProperty name="width" value="0.025" units="cm"/>
      <inkml:brushProperty name="height" value="0.025" units="cm"/>
    </inkml:brush>
  </inkml:definitions>
  <inkml:trace contextRef="#ctx0" brushRef="#br0">1 105 11915,'0'0'3369,"1"-11"-1426,0 1-1265,6-37 1919,2 17 2819,-6 87-3404,-4-3-1867,-1-32-108,2 1 0,0 0 1,6 34-1,-6-56-31,0 0-1,0 0 0,0-1 1,0 1-1,0 0 1,1-1-1,-1 1 1,0 0-1,1-1 1,-1 1-1,0 0 1,1-1-1,-1 1 1,0-1-1,1 1 1,-1-1-1,1 1 1,0-1-1,-1 1 1,1-1-1,-1 1 1,1-1-1,-1 0 1,1 1-1,0-1 1,-1 0-1,1 0 1,0 1-1,0-1 1,-1 0-1,1 0 1,0 0-1,-1 0 1,1 0-1,0 0 1,-1 0-1,1 0 1,0 0-1,0 0 0,-1 0 1,1 0-1,0-1 1,-1 1-1,1 0 1,0-1-1,-1 1 1,1 0-1,0-1 1,31-23 307,3-17-189,32-47 0,13-14-30,-83 126-116,-16 28 135,13-39-98,1 0 0,0 0 0,1 0-1,0 1 1,1 0 0,1-1-1,0 1 1,0 25 0,3-38-9,-1 0 1,1 0 0,-1 0-1,1 0 1,-1 0 0,1 0-1,0 0 1,-1 0 0,1 0 0,0-1-1,0 1 1,-1 0 0,1-1-1,0 1 1,0 0 0,0-1-1,0 1 1,0-1 0,0 0-1,0 1 1,0-1 0,0 0-1,0 1 1,0-1 0,0 0-1,0 0 1,0 0 0,0 0-1,1 0 1,-1 0 0,0 0-1,0 0 1,0-1 0,0 1-1,0 0 1,0-1 0,0 1-1,2-1 1,40-18 608,-27 8-427,-1-2 1,-1 1-1,0-2 0,-1 0 0,0-1 0,-1 0 1,-1-1-1,0 0 0,-1-1 0,-1 0 0,11-28 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1.595"/>
    </inkml:context>
    <inkml:brush xml:id="br0">
      <inkml:brushProperty name="width" value="0.025" units="cm"/>
      <inkml:brushProperty name="height" value="0.025" units="cm"/>
    </inkml:brush>
  </inkml:definitions>
  <inkml:trace contextRef="#ctx0" brushRef="#br0">32 0 22517,'0'0'4100,"-6"62"-3459,-2-30-353,0 2-128,1-3-128,5-4-32,2-8-640,0-7-962,2-8-704,6-4-673,0-4-448,-3-14-2242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1.923"/>
    </inkml:context>
    <inkml:brush xml:id="br0">
      <inkml:brushProperty name="width" value="0.025" units="cm"/>
      <inkml:brushProperty name="height" value="0.025" units="cm"/>
    </inkml:brush>
  </inkml:definitions>
  <inkml:trace contextRef="#ctx0" brushRef="#br0">1 0 22806,'0'0'7110,"35"36"-22516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2.269"/>
    </inkml:context>
    <inkml:brush xml:id="br0">
      <inkml:brushProperty name="width" value="0.025" units="cm"/>
      <inkml:brushProperty name="height" value="0.025" units="cm"/>
    </inkml:brush>
  </inkml:definitions>
  <inkml:trace contextRef="#ctx0" brushRef="#br0">131 0 20019,'0'0'4746,"-11"5"-3219,5-3-1455,-57 28 1303,59-28-1330,0 0 0,1 0 0,-1 1 0,0-1 1,1 1-1,0 0 0,0 0 0,-1 0 0,2 0 0,-1 1 1,0 0-1,1-1 0,-1 1 0,-2 8 0,8-11-185,0 0 0,0 0 0,1-1 0,-1 1 0,0 0 0,1-1 0,-1 0 0,0 0 0,1 0 0,4-1 0,-3 1-119,7 0-288,-1 0 1,0 1-1,1 0 0,21 6 0,-31-6 571,-1-1 0,1 0-1,0 1 1,0 0 0,0-1 0,-1 1-1,1 0 1,0 0 0,-1 0-1,1 0 1,-1 0 0,1 1-1,-1-1 1,1 0 0,-1 1-1,0-1 1,0 1 0,0-1 0,0 1-1,0 0 1,0-1 0,0 1-1,0 0 1,-1 0 0,1-1-1,-1 1 1,1 0 0,-1 0 0,0 0-1,0 0 1,0 0 0,0 0-1,0-1 1,0 1 0,0 0-1,-1 0 1,1 0 0,-2 3-1,1-2 218,-1 0-1,0 0 0,0 0 0,0 0 0,0 0 0,0-1 0,0 1 1,-1-1-1,1 0 0,-1 0 0,0 0 0,0 0 0,0 0 0,0 0 1,0-1-1,0 1 0,-3 0 0,-2 1-201,1 0 0,-1-1 0,1 0 0,-1 0 1,1-1-1,-12 0 0,19-10-7657,3-4 438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2.628"/>
    </inkml:context>
    <inkml:brush xml:id="br0">
      <inkml:brushProperty name="width" value="0.025" units="cm"/>
      <inkml:brushProperty name="height" value="0.025" units="cm"/>
    </inkml:brush>
  </inkml:definitions>
  <inkml:trace contextRef="#ctx0" brushRef="#br0">101 1 17008,'0'0'13624,"-8"4"-13576,3-2-135,-1 0 0,2 1 0,-1-1 0,0 1 1,0 1-1,1-1 0,0 0 0,0 1 0,0 0 1,0 0-1,0 0 0,1 1 0,0-1 0,0 1 1,0 0-1,0 0 0,1 0 0,0 0 0,0 0 1,0 0-1,1 1 0,-2 8 0,32-13-2657,74-10-2680,-103 9 5479,1 1-1,-1-1 1,1 0-1,-1 0 0,1 1 1,-1-1-1,1 0 0,-1 1 1,1-1-1,-1 0 0,0 1 1,1-1-1,-1 1 1,0-1-1,1 0 0,-1 1 1,0-1-1,1 1 0,-1-1 1,0 1-1,0-1 0,0 1 1,0 0-1,1-1 1,-1 1-1,0-1 0,0 1 1,0-1-1,0 1 0,0-1 1,0 1-1,0-1 0,-1 1 1,1 0-1,0-1 1,0 1-1,0-1 0,0 1 1,-1-1-1,1 1 0,0-1 1,-1 1-1,-10 24 1767,3-14-1166,-1 0 0,0-1 1,-1 0-1,-12 9 0,17-15-554,1-1 0,-1 1-1,0-1 1,0 0 0,0 0 0,0-1-1,-1 1 1,1-1 0,-1 0-1,1-1 1,-1 0 0,-8 2 0,14-4-296,-1 1 0,1-1 0,0 1 0,-1 0 0,1-1 0,0 1 1,-1-1-1,1 1 0,0-1 0,0 1 0,-1-1 0,1 1 0,0-1 0,0 0 1,0 1-1,0-1 0,0 1 0,0-1 0,0 1 0,0-1 0,0 1 0,0-1 1,0 0-1,0 1 0,0-1 0,0 0 0,1-2-1019,-1-17-5331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2.957"/>
    </inkml:context>
    <inkml:brush xml:id="br0">
      <inkml:brushProperty name="width" value="0.025" units="cm"/>
      <inkml:brushProperty name="height" value="0.025" units="cm"/>
    </inkml:brush>
  </inkml:definitions>
  <inkml:trace contextRef="#ctx0" brushRef="#br0">1 76 5637,'0'0'22021,"10"-4"-21044,-7 3-905,47-19 315,-47 19-379,-1 0 0,0 0 0,1-1 0,-1 1 0,0-1 0,0 1 1,0-1-1,0 0 0,0 0 0,0 0 0,-1 0 0,1 0 1,-1 0-1,1-1 0,-1 1 0,0 0 0,0-1 0,0 1 0,0-1 1,0 1-1,-1-1 0,1-2 0,-1 4 7,0 1 1,-1 0-1,1 0 1,0-1-1,-1 1 0,1 0 1,0 0-1,-1 0 1,1 0-1,-1-1 0,1 1 1,0 0-1,-1 0 1,1 0-1,-1 0 0,1 0 1,0 0-1,-1 0 1,1 0-1,-1 0 0,1 0 1,0 0-1,-1 0 1,1 1-1,-1-1 0,1 0 1,0 0-1,-1 0 1,1 0-1,0 1 0,-1-1 1,1 0-1,0 0 1,-1 1-1,-15 8 108,10-4-109,0 1 0,1 0-1,0 0 1,0 0 0,0 1 0,1 0-1,0 0 1,1 0 0,-1 0 0,1 1-1,0-1 1,1 1 0,0-1 0,0 1 0,1 0-1,0 0 1,0 0 0,1 13 0,1-19-15,-1-1 1,1 0-1,0 0 0,0 0 1,0 0-1,-1 1 1,1-1-1,0 0 1,0-1-1,1 1 1,-1 0-1,0 0 1,0 0-1,0-1 1,1 1-1,-1 0 1,0-1-1,0 1 0,1-1 1,-1 0-1,1 1 1,-1-1-1,0 0 1,1 0-1,-1 0 1,1 0-1,-1 0 1,3 0-1,42-7 139,-31 2-126,0-2-1,0 0 0,0 0 0,-1-2 1,20-15-1,3-1-36,-36 25 28,-1 0 0,0 0 0,0-1 0,1 1 0,-1 0 0,0 0 1,1 0-1,-1 0 0,0 0 0,0 0 0,1 0 0,-1 0 0,0 0 0,1 0 0,-1 0 0,0 0 0,1 1 0,-1-1 0,0 0 0,0 0 0,1 0 0,-1 0 1,0 0-1,0 1 0,1-1 0,-1 0 0,0 0 0,0 0 0,0 1 0,1-1 0,-1 0 0,0 0 0,0 0 0,0 1 0,0-1 0,0 0 0,1 1 0,-1-1 1,0 0-1,0 0 0,0 1 0,0-1 0,0 0 0,0 1 0,0-1 0,0 0 0,0 0 0,0 1 0,0-1 0,0 0 0,0 1 0,0-1 0,0 0 0,0 0 0,-1 1 1,1-1-1,0 0 0,0 0 0,0 1 0,0-1 0,0 0 0,-1 1 0,-5 34 136,2-11-6,5-23-90,0 0 0,-1-1 1,1 1-1,0-1 1,0 1-1,0-1 1,-1 1-1,1-1 1,0 0-1,0 1 1,0-1-1,0 0 1,0 0-1,0 1 1,0-1-1,0 0 1,0 0-1,0 0 1,0 0-1,0 0 1,0-1-1,-1 1 1,1 0-1,0 0 1,0-1-1,0 1 1,1-1-1,30-6 176,3-9-164,-26 11-441,0 1 0,1 0 0,-1 0 0,1 1 0,0 0 0,0 1 0,14-2 0,-24 6 143,1-1-1,0 1 0,0-1 1,-1 1-1,1-1 0,-1 1 0,1-1 1,-1 1-1,0 0 0,1-1 1,-1 1-1,0 0 0,0-1 1,0 1-1,0 0 0,-1-1 0,1 1 1,0 0-1,-1-1 0,0 3 1,0 4-4414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3.330"/>
    </inkml:context>
    <inkml:brush xml:id="br0">
      <inkml:brushProperty name="width" value="0.025" units="cm"/>
      <inkml:brushProperty name="height" value="0.025" units="cm"/>
    </inkml:brush>
  </inkml:definitions>
  <inkml:trace contextRef="#ctx0" brushRef="#br0">13 1 21140,'0'0'9769,"-13"47"-9032,13-38-673,3-6-1217,4-3-3235,4 0-3748</inkml:trace>
  <inkml:trace contextRef="#ctx0" brushRef="#br0" timeOffset="1">19 115 14830,'0'0'11595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3.876"/>
    </inkml:context>
    <inkml:brush xml:id="br0">
      <inkml:brushProperty name="width" value="0.025" units="cm"/>
      <inkml:brushProperty name="height" value="0.025" units="cm"/>
    </inkml:brush>
  </inkml:definitions>
  <inkml:trace contextRef="#ctx0" brushRef="#br0">9 1 20115,'0'0'8317,"-1"14"-8002,-6 205 299,7-217-566,0-1 0,0 0 0,0 1 0,0-1 0,0 0 0,0 0 0,1 1 0,-1-1 0,0 0 0,1 0 0,-1 1 0,1-1 0,-1 0 0,1 0 0,-1 0 0,1 0 0,0 0 0,0 0 0,0 0 0,0 0 0,-1 0-1,1 0 1,0 0 0,0-1 0,1 1 0,-1 0 0,0-1 0,0 1 0,0-1 0,0 1 0,1-1 0,-1 1 0,0-1 0,0 0 0,1 0 0,-1 1 0,0-1 0,0 0 0,1 0 0,-1 0 0,0-1 0,3 1 0,2-1 97,0-1 0,-1 0 0,1 0 0,0 0 0,-1 0 0,0-1 0,1 0 1,5-4-1,32-23-136,-3-2 0,0-1 1,46-51-1,-82 75-7499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430"/>
    </inkml:context>
    <inkml:brush xml:id="br0">
      <inkml:brushProperty name="width" value="0.025" units="cm"/>
      <inkml:brushProperty name="height" value="0.025" units="cm"/>
    </inkml:brush>
  </inkml:definitions>
  <inkml:trace contextRef="#ctx0" brushRef="#br0">0 61 17969,'0'0'9289,"57"-36"-8360,-13 27-673,2 1-256,3 5-801,-3 1-2498,-1 2-2082,-6-3-3267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4.248"/>
    </inkml:context>
    <inkml:brush xml:id="br0">
      <inkml:brushProperty name="width" value="0.025" units="cm"/>
      <inkml:brushProperty name="height" value="0.025" units="cm"/>
    </inkml:brush>
  </inkml:definitions>
  <inkml:trace contextRef="#ctx0" brushRef="#br0">0 0 14061,'0'0'11019,"5"54"-8681,8-38-1057,2 4-672,3 3-481,3-1-192,-1 0-2306,1-8-2980,-2-6-4643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4.591"/>
    </inkml:context>
    <inkml:brush xml:id="br0">
      <inkml:brushProperty name="width" value="0.025" units="cm"/>
      <inkml:brushProperty name="height" value="0.025" units="cm"/>
    </inkml:brush>
  </inkml:definitions>
  <inkml:trace contextRef="#ctx0" brushRef="#br0">208 1 18642,'0'0'11370,"-43"74"-10793,22-42-97,-2 0-287,5-2-161,5-2 32,-2-6-289,4-3-671,4-6-866,0-8-1281,-2-4-1057,0-1-2050</inkml:trace>
  <inkml:trace contextRef="#ctx0" brushRef="#br0" timeOffset="1">1 133 10314,'0'0'14349,"71"1"-13003,-42 3-738,3 3-448,1 0-256,-3-1-2018,-3-3-3011,1 1-5381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4.964"/>
    </inkml:context>
    <inkml:brush xml:id="br0">
      <inkml:brushProperty name="width" value="0.025" units="cm"/>
      <inkml:brushProperty name="height" value="0.025" units="cm"/>
    </inkml:brush>
  </inkml:definitions>
  <inkml:trace contextRef="#ctx0" brushRef="#br0">114 1 23062,'0'0'4484,"-12"55"-2754,12-30-994,0 1-415,0 0-129,4 1-192,4-3-897,2-3-1665,-3-4-738,-1-3-127,-4-6 673</inkml:trace>
  <inkml:trace contextRef="#ctx0" brushRef="#br0" timeOffset="1">1 139 16784,'0'0'8039,"50"-11"-7238,-17 6-352,7 1-385,1-3-160,-1-1-2371,-4-2-3554,-6-1-6631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5.308"/>
    </inkml:context>
    <inkml:brush xml:id="br0">
      <inkml:brushProperty name="width" value="0.025" units="cm"/>
      <inkml:brushProperty name="height" value="0.025" units="cm"/>
    </inkml:brush>
  </inkml:definitions>
  <inkml:trace contextRef="#ctx0" brushRef="#br0">49 0 17777,'0'0'7030,"-5"11"-6069,-5 17-276,2 0 1,0 0-1,2 1 0,1 1 0,-1 48 0,5-74-569,1-1 0,0 0-1,0 1 1,1-1 0,-1 1 0,1-1 0,-1 0-1,1 0 1,0 1 0,1-1 0,-1 0 0,2 3 0,-2-5-72,0 0 0,1 0 0,-1 0 0,0 0 0,1-1 0,-1 1 0,1 0 1,-1-1-1,0 1 0,1-1 0,-1 0 0,1 1 0,0-1 0,-1 0 0,1 0 1,-1 0-1,1 0 0,-1 0 0,1 0 0,-1-1 0,1 1 0,-1 0 0,1-1 1,-1 1-1,1-1 0,-1 0 0,1 1 0,-1-1 0,2-1 0,8-4-36,-1 0 1,1-1-1,-1 0 0,0 0 0,-1-1 0,1-1 0,-2 1 1,10-12-1,58-84-23,-71 99 48,-4 4-49,0 0 0,0 0 0,0 0 0,0 0 0,-1 0 0,1 0 0,0 0 0,-1 0-1,1 0 1,-1 0 0,1 0 0,-1-1 0,1 1 0,-1 0 0,0-1 0,1-1 0,-19 4-12492,8 3 2835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5.678"/>
    </inkml:context>
    <inkml:brush xml:id="br0">
      <inkml:brushProperty name="width" value="0.025" units="cm"/>
      <inkml:brushProperty name="height" value="0.025" units="cm"/>
    </inkml:brush>
  </inkml:definitions>
  <inkml:trace contextRef="#ctx0" brushRef="#br0">1 0 13677,'0'0'11691,"3"61"-9417,7-46-480,1 2-545,1-3-672,1 0-385,2-3-128,2-4-705,1-4-1313,-2-3-1473,1 0-3940,0-7-6918</inkml:trace>
  <inkml:trace contextRef="#ctx0" brushRef="#br0" timeOffset="1">213 76 17777,'0'0'14478,"57"30"-14062,-45-19-320,-1 3-96,1-3-1153,0-5-1730,5-5-1825,-2-1-2115,1-5-9672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6.036"/>
    </inkml:context>
    <inkml:brush xml:id="br0">
      <inkml:brushProperty name="width" value="0.025" units="cm"/>
      <inkml:brushProperty name="height" value="0.025" units="cm"/>
    </inkml:brush>
  </inkml:definitions>
  <inkml:trace contextRef="#ctx0" brushRef="#br0">135 1 17392,'0'0'9642,"-55"64"-6920,35-33-1441,2 4-544,1-2-321,5-1-127,4-5-225,4-5-577,4-8-1825,0-9-3107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6.398"/>
    </inkml:context>
    <inkml:brush xml:id="br0">
      <inkml:brushProperty name="width" value="0.025" units="cm"/>
      <inkml:brushProperty name="height" value="0.025" units="cm"/>
    </inkml:brush>
  </inkml:definitions>
  <inkml:trace contextRef="#ctx0" brushRef="#br0">1 2 21396,'0'0'8456,"65"8"-7239,-31-7-256,7-1-704,6 0-193,-1 0-1378,-1 0-1632,-10-4-1763,-6 1-704,-14 0-1698</inkml:trace>
  <inkml:trace contextRef="#ctx0" brushRef="#br0" timeOffset="1">3 142 11819,'0'0'15311,"52"4"-13902,-14-4-288,7 0-32,0-5-352,4 0-577,-6 2-384,-6-2-1954,-6 0-2915,-7-3-4260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7.021"/>
    </inkml:context>
    <inkml:brush xml:id="br0">
      <inkml:brushProperty name="width" value="0.025" units="cm"/>
      <inkml:brushProperty name="height" value="0.025" units="cm"/>
    </inkml:brush>
  </inkml:definitions>
  <inkml:trace contextRef="#ctx0" brushRef="#br0">1 0 11819,'0'0'16501,"6"9"-15118,-2-3-1240,0 1 1,-1-1-1,0 1 1,0-1-1,-1 1 1,0 0-1,0 0 1,0 0-1,-1 0 0,0 1 1,0-1-1,-1 0 1,0 0-1,0 1 1,-3 13-1,-3 21-6,2-25-119,2 0 1,0 0 0,1 1-1,1 20 1,0-38-18,0 1 0,0-1 0,1 1 0,-1-1 1,0 1-1,0-1 0,0 1 0,0-1 0,1 1 0,-1-1 0,0 0 1,0 1-1,1-1 0,-1 1 0,0-1 0,1 0 0,-1 1 0,0-1 1,1 1-1,-1-1 0,1 0 0,-1 0 0,0 1 0,1-1 0,-1 0 1,1 0-1,-1 0 0,1 1 0,-1-1 0,1 0 0,-1 0 0,1 0 0,21-4 130,18-16 181,207-175-440,-235 182-1602,-11 7-2918,-10 2-4594,-6 4-5604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7.367"/>
    </inkml:context>
    <inkml:brush xml:id="br0">
      <inkml:brushProperty name="width" value="0.025" units="cm"/>
      <inkml:brushProperty name="height" value="0.025" units="cm"/>
    </inkml:brush>
  </inkml:definitions>
  <inkml:trace contextRef="#ctx0" brushRef="#br0">1 1 17905,'0'0'7687,"32"54"-5637,-5-46-544,3 2-642,0-2-671,-1 0-225,-3-2-1410,-6-1-1601,-4-1-1089,-6-4-2978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27.710"/>
    </inkml:context>
    <inkml:brush xml:id="br0">
      <inkml:brushProperty name="width" value="0.025" units="cm"/>
      <inkml:brushProperty name="height" value="0.025" units="cm"/>
    </inkml:brush>
  </inkml:definitions>
  <inkml:trace contextRef="#ctx0" brushRef="#br0">1 86 18578,'0'0'6310,"60"-24"-5830,-4 12 321,19-1-97,13 3-575,6 2-129,-3 3-1570,-8-1-3555,-9-2-7783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776"/>
    </inkml:context>
    <inkml:brush xml:id="br0">
      <inkml:brushProperty name="width" value="0.025" units="cm"/>
      <inkml:brushProperty name="height" value="0.025" units="cm"/>
    </inkml:brush>
  </inkml:definitions>
  <inkml:trace contextRef="#ctx0" brushRef="#br0">73 0 13164,'0'0'4506,"-6"13"-1484,1-1-2532,-6 10 670,1 1 0,1 0 0,1 1 0,1 0 0,2 0 0,-6 40 0,11-63-1150,0 0-1,0 0 0,0 0 1,0 0-1,0-1 1,0 1-1,0 0 0,0 0 1,0 0-1,1 0 0,-1 0 1,0-1-1,0 1 0,1 0 1,-1 0-1,1 0 1,-1-1-1,1 1 0,-1 0 1,1-1-1,-1 1 0,1 0 1,-1-1-1,1 1 0,0-1 1,-1 1-1,1-1 0,0 1 1,0-1-1,-1 1 1,1-1-1,0 0 0,0 1 1,0-1-1,-1 0 0,1 0 1,0 0-1,0 1 0,0-1 1,0 0-1,0 0 1,0 0-1,-1 0 0,1-1 1,0 1-1,0 0 0,0 0 1,1-1-1,2 0 54,-1 0 0,1-1 0,-1 1 1,1-1-1,-1 0 0,0 0 0,0 0 0,0-1 0,0 1 0,3-4 0,3-5 25,-2 0 0,1 0 0,-1-1 0,-1 0 0,0 0 0,-1-1 0,0 0 0,-1 1 0,-1-2 0,0 1-1,0 0 1,-2-1 0,1 1 0,-2-17 0,-2 22 409,-2 14-386,-3 13-137,6-10 34,0-1-1,0 1 1,1 0 0,0-1 0,0 1-1,1 0 1,0-1 0,3 13 0,-2-18-34,-1 0 1,0 0 0,0-1-1,1 1 1,0 0 0,-1 0-1,1-1 1,0 1 0,0-1-1,1 0 1,-1 0 0,0 1-1,1-1 1,-1-1 0,1 1 0,0 0-1,-1-1 1,1 1 0,0-1-1,0 0 1,0 0 0,0 0-1,0 0 1,1 0 0,-1-1-1,3 1 1,0-1-598,0 1-1,-1-1 1,1 0-1,0 0 1,0 0 0,-1-1-1,1 0 1,7-2-1,17-15-6417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2.258"/>
    </inkml:context>
    <inkml:brush xml:id="br0">
      <inkml:brushProperty name="width" value="0.025" units="cm"/>
      <inkml:brushProperty name="height" value="0.025" units="cm"/>
    </inkml:brush>
  </inkml:definitions>
  <inkml:trace contextRef="#ctx0" brushRef="#br0">58 1 10474,'0'0'15070,"2"11"-13826,1 1-982,-2 0-1,0 1 1,0-1-1,-1 0 1,0 1-1,-1-1 1,-1 0 0,-5 21-1,-13 24 479,13-41-528,0 1 1,2 0-1,0 0 0,1 0 0,-3 33 0,7-49-197,0 0 1,1 0-1,-1 0 1,1-1-1,0 1 1,-1 0 0,1 0-1,-1 0 1,1-1-1,0 1 1,0 0-1,-1-1 1,1 1-1,0-1 1,0 1-1,0-1 1,0 1-1,0-1 1,0 1-1,0-1 1,0 0-1,0 0 1,0 1-1,0-1 1,0 0 0,0 0-1,0 0 1,0 0-1,0 0 1,0 0-1,0-1 1,0 1-1,0 0 1,0 0-1,0-1 1,1 0-1,42-9 350,91-47 1179,-72 29-3700,2 2-8351,-55 22-122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2.631"/>
    </inkml:context>
    <inkml:brush xml:id="br0">
      <inkml:brushProperty name="width" value="0.025" units="cm"/>
      <inkml:brushProperty name="height" value="0.025" units="cm"/>
    </inkml:brush>
  </inkml:definitions>
  <inkml:trace contextRef="#ctx0" brushRef="#br0">163 1 2146,'0'0'26366,"-1"10"-25538,-4 8-761,0-1 0,-1 0 0,-1 0 0,-1 0 0,0-1 0,-1 0 0,-1-1 0,-13 17 0,-3 11-90,20-33-558,0 1-1,0-1 0,-2 1 1,1-2-1,-11 12 0,15-20-1001,3-19-14263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2.961"/>
    </inkml:context>
    <inkml:brush xml:id="br0">
      <inkml:brushProperty name="width" value="0.025" units="cm"/>
      <inkml:brushProperty name="height" value="0.025" units="cm"/>
    </inkml:brush>
  </inkml:definitions>
  <inkml:trace contextRef="#ctx0" brushRef="#br0">0 185 19699,'0'0'10409,"51"41"-9960,-28-20-289,0 0-96,0 1-737,3 0-2209,-4-5-2083,-1-3-2690</inkml:trace>
  <inkml:trace contextRef="#ctx0" brushRef="#br0" timeOffset="1">430 1 19987,'0'0'9513,"5"58"-9353,-4-31-96,-1 0-64,3 1-96,-3-2-705,1-2-1121,-1-6-672,0-4-769,0-8-1538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3.303"/>
    </inkml:context>
    <inkml:brush xml:id="br0">
      <inkml:brushProperty name="width" value="0.025" units="cm"/>
      <inkml:brushProperty name="height" value="0.025" units="cm"/>
    </inkml:brush>
  </inkml:definitions>
  <inkml:trace contextRef="#ctx0" brushRef="#br0">1 23 15310,'0'0'14030,"70"-16"-14030,-45 16-1378,3 0-2529,-5-2-2852,2-3-9480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3.662"/>
    </inkml:context>
    <inkml:brush xml:id="br0">
      <inkml:brushProperty name="width" value="0.025" units="cm"/>
      <inkml:brushProperty name="height" value="0.025" units="cm"/>
    </inkml:brush>
  </inkml:definitions>
  <inkml:trace contextRef="#ctx0" brushRef="#br0">69 0 19154,'0'0'9812,"-4"12"-8771,-5 16-367,-5 9-290,3 0 0,0 0 0,-8 73 0,18-109-379,1 0 0,0 1 0,1-1 0,-1 0 0,0 0 0,0 0 0,0 0 0,1 0 0,-1 0 0,0 0 0,1 0 0,-1 0 0,1 0 0,0 0 0,-1 0 0,1 0 0,0 0 0,-1-1 0,1 1 0,0 0 0,0 0 0,0-1 0,-1 1 0,1 0 0,0-1 0,0 1 0,2 0 0,1 0 25,0 0-1,0 0 1,0 0 0,-1-1 0,1 1 0,0-1 0,0 0 0,5 0-1,10-3-44,-1 0 0,28-8 0,-13 3-1202,6-2-2206,-2-3-4712,-18 4-43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3.993"/>
    </inkml:context>
    <inkml:brush xml:id="br0">
      <inkml:brushProperty name="width" value="0.025" units="cm"/>
      <inkml:brushProperty name="height" value="0.025" units="cm"/>
    </inkml:brush>
  </inkml:definitions>
  <inkml:trace contextRef="#ctx0" brushRef="#br0">5 0 17809,'0'0'10682,"0"9"-9556,-2 3-735,-1 50 1309,3-60-1717,0 0-1,0-1 0,1 1 1,-1-1-1,0 1 0,0 0 0,1-1 1,-1 1-1,1-1 0,-1 1 1,1-1-1,0 1 0,0-1 1,0 0-1,-1 1 0,1-1 1,1 0-1,-1 0 0,0 1 0,0-1 1,0 0-1,0 0 0,1 0 1,-1-1-1,1 1 0,-1 0 1,0 0-1,1-1 0,-1 1 1,1-1-1,0 1 0,-1-1 0,3 1 1,1-1-564,0-1 0,1 1 0,-1-1 0,0 0 1,0 0-1,-1-1 0,1 0 0,0 0 0,0 0 1,-1 0-1,1 0 0,-1-1 0,0 0 0,1 0 0,6-7 1,27-33-4444,-17 12 4623,-35 53 8084,0 3-3320,-1 0-2949,1 2-1,-17 48 1,30-72-1402,1-1-1,-1 1 0,0 0 0,1-1 1,-1 1-1,1 0 0,0 0 1,0 0-1,0-1 0,0 1 0,1 4 1,8 4-3164,9-7-6537,-10-4-2306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4.336"/>
    </inkml:context>
    <inkml:brush xml:id="br0">
      <inkml:brushProperty name="width" value="0.025" units="cm"/>
      <inkml:brushProperty name="height" value="0.025" units="cm"/>
    </inkml:brush>
  </inkml:definitions>
  <inkml:trace contextRef="#ctx0" brushRef="#br0">0 0 15855,'0'0'13068,"60"18"-12107,-30-18-480,-2 0-353,0 0-160,-7 0-801,-8 0-1473,-5 0-1570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34.693"/>
    </inkml:context>
    <inkml:brush xml:id="br0">
      <inkml:brushProperty name="width" value="0.025" units="cm"/>
      <inkml:brushProperty name="height" value="0.025" units="cm"/>
    </inkml:brush>
  </inkml:definitions>
  <inkml:trace contextRef="#ctx0" brushRef="#br0">0 27 16207,'0'0'9770,"68"0"-6888,-28-8-1633,6-1-416,-2 3-256,-2 2-385,-5 4-192,-5 0-1281,-7 0-1474,-7 5-2498,-2-4-8200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1.971"/>
    </inkml:context>
    <inkml:brush xml:id="br0">
      <inkml:brushProperty name="width" value="0.025" units="cm"/>
      <inkml:brushProperty name="height" value="0.025" units="cm"/>
    </inkml:brush>
  </inkml:definitions>
  <inkml:trace contextRef="#ctx0" brushRef="#br0">0 28 12684,'0'0'5915,"9"-5"-2947,25-16-357,-33 21-2522,0-1 0,-1 1 1,1 0-1,0 0 1,-1 0-1,1 0 1,0 0-1,-1 0 1,1-1-1,0 2 1,-1-1-1,1 0 1,0 0-1,0 0 1,-1 0-1,1 0 0,0 1 1,-1-1-1,1 0 1,-1 0-1,1 1 1,0-1-1,-1 1 1,1-1-1,-1 0 1,1 1-1,-1-1 1,1 1-1,-1-1 1,1 1-1,-1 0 0,0-1 1,1 1-1,-1-1 1,0 1-1,1 0 1,-1-1-1,0 1 1,0 0-1,0-1 1,1 1-1,-1 0 1,0-1-1,0 1 1,0 0-1,0-1 0,0 1 1,-1 1-1,3 40 1060,-2-37-911,-2 25-30,-1-1 0,-2 1-1,-1-1 1,-1 0-1,-16 43 1,11-38-140,10-26-74,-4 15 116,6-23-103,0 1-1,1-1 1,-1 0 0,0 1 0,0-1 0,0 1 0,0-1 0,1 1 0,-1-1 0,0 0 0,0 1 0,1-1 0,-1 1 0,0-1 0,1 0-1,-1 0 1,0 1 0,1-1 0,-1 0 0,1 1 0,-1-1 0,0 0 0,1 0 0,-1 0 0,1 1 0,-1-1 0,1 0 0,-1 0 0,1 0-1,-1 0 1,1 0 0,-1 0 0,1 0 0,-1 0 0,0 0 0,1 0 0,-1 0 0,1 0 0,-1-1 0,1 1 0,0 0 0,21-5 113,1 0 0,-1-1 0,32-14 0,28-9 83,-54 24-950,-21 4 136,-1 0 0,1 0 0,-1-1 0,1 0 0,-1 0 0,9-4 1,-12 1-4441,-2 0-2417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2.345"/>
    </inkml:context>
    <inkml:brush xml:id="br0">
      <inkml:brushProperty name="width" value="0.025" units="cm"/>
      <inkml:brushProperty name="height" value="0.025" units="cm"/>
    </inkml:brush>
  </inkml:definitions>
  <inkml:trace contextRef="#ctx0" brushRef="#br0">0 114 13741,'0'0'13453,"57"-30"-12524,-4 19-513,7-3-288,5 0-96,0-3-897,-12 4-3395,-10-2-3939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7.477"/>
    </inkml:context>
    <inkml:brush xml:id="br0">
      <inkml:brushProperty name="width" value="0.025" units="cm"/>
      <inkml:brushProperty name="height" value="0.025" units="cm"/>
    </inkml:brush>
  </inkml:definitions>
  <inkml:trace contextRef="#ctx0" brushRef="#br0">1 206 16496,'0'0'9139,"1"14"-7927,2 11-809,1 1 0,2-1 0,0 0 0,2 0 0,0-1 0,2 0 0,1-1 0,0 0 0,28 40 0,-37-61-386,0 1 0,-1-1 0,1 0 0,0 0 1,1 0-1,-1 0 0,0 0 0,1 0 0,-1 0 0,1-1 0,-1 0 0,1 1 0,-1-1 0,1 0 0,0 0 0,0 0 0,0-1 0,0 1 0,0-1 0,4 1 1,-5-2 17,1 1 1,0-1 0,0 0-1,-1 0 1,1 0 0,0-1-1,-1 1 1,1-1 0,-1 1 0,0-1-1,1 0 1,-1 0 0,0 1-1,0-2 1,0 1 0,-1 0-1,3-3 1,1-3 45,0-1 0,0 0 0,0 0-1,-2 0 1,1-1 0,-1 1 0,0-1 0,-1 1-1,0-1 1,1-18 0,-4 23-276,1 17-321,3 37-1050,-3-45 1423,1 0 1,0-1-1,0 1 0,0 0 1,0 0-1,1 0 0,-1-1 0,1 1 1,0-1-1,4 6 0,-5-8 122,0 0 0,0 0 0,0 0-1,0-1 1,0 1 0,1 0 0,-1-1-1,0 1 1,0-1 0,1 1-1,-1-1 1,0 0 0,1 0 0,-1 1-1,0-1 1,1 0 0,-1 0 0,0 0-1,1 0 1,-1-1 0,0 1 0,1 0-1,-1 0 1,0-1 0,0 1-1,1-1 1,-1 1 0,0-1 0,0 0-1,0 1 1,0-1 0,1 0 0,0-1-1,4-3 39,0 0 0,0-1 0,-1 0 0,0 1 1,0-2-1,-1 1 0,1 0 0,5-15 0,25-61-235,-24 43-216,-2 0-1,-2 0 0,-2-1 1,-1 0-1,-2 0 0,-5-56 0,3 93 483,-1 7 80,-2 16 268,-1 32 271,4-30-459,0 0 0,2 1-1,1-1 1,0 0 0,10 29 0,-10-40-131,1-1 0,1 0 0,0 0 0,1 0 0,-1 0 0,2-1 0,-1 0 0,1-1-1,1 1 1,0-1 0,0-1 0,16 12 0,27 12 73,-143-81-833,63 32 705,-48-35 2102,76 53-2097,1 0 0,-1 0 1,1-1-1,-1 1 1,1 0-1,0-1 1,-1 1-1,1 0 0,0-1 1,-1 1-1,1-1 1,0 1-1,-1 0 0,1-1 1,0 1-1,0-1 1,0 1-1,-1-1 1,1 1-1,0-1 0,0 1 1,0-1-1,0 1 1,0-1-1,0 1 1,0-1-1,0 1 0,0-1 1,0 1-1,0-1 1,0 1-1,1-1 0,-1 1 1,0-1-1,0 1 1,0-1-1,1 1 1,-1-1-1,0 1 0,0 0 1,1-1-1,-1 1 1,0-1-1,1 1 1,-1 0-1,1-1 0,-1 1 1,0 0-1,1 0 1,-1-1-1,1 1 0,-1 0 1,1 0-1,-1 0 1,1 0-1,-1-1 1,1 1-1,-1 0 0,1 0 1,0 0-1,40-9-349,-31 7 376,10-2-440,46-11-2759,-3-6-4919,-26 2-1556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3.111"/>
    </inkml:context>
    <inkml:brush xml:id="br0">
      <inkml:brushProperty name="width" value="0.025" units="cm"/>
      <inkml:brushProperty name="height" value="0.025" units="cm"/>
    </inkml:brush>
  </inkml:definitions>
  <inkml:trace contextRef="#ctx0" brushRef="#br0">69 1 13164,'0'0'4202,"0"9"-2798,-1 16-711,-2 0-1,0-1 1,-2 0 0,0 0 0,-11 26 0,8-23-288,0 1 0,2 0 0,0 0 0,-1 43 0,8-64-415,0 0 0,0-1 0,0 1 0,1-1 0,0 0 0,1 0 0,-1 1 0,1-1 0,0-1 0,1 1 0,-1 0 0,1-1 0,0 0 0,1 0 0,-1 0 0,1 0 0,6 4 0,-5-3-42,1 0-1,-1 0 1,-1 1-1,1 0 1,-1 0-1,0 0 0,-1 1 1,0 0-1,6 15 1,-6-8 36,-2-1 0,1 1 0,-2 0 1,0-1-1,-1 1 0,-3 26 0,-23 90 75,18-102-40,2 2 0,0-1 0,2 1 0,0 44 0,5-68-23,0 0 0,1-1 0,0 1 0,0-1 0,0 1 1,1-1-1,0 0 0,0 0 0,1 0 0,4 6 0,-3-5-88,-1-1-1,0 2 0,0-1 0,-1 0 0,0 1 1,0 0-1,2 8 0,-4 2-22,0-1-1,0 1 1,-2 0 0,0 0-1,-1-1 1,-8 28-1,-2 29-3117,12-69-3611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3.623"/>
    </inkml:context>
    <inkml:brush xml:id="br0">
      <inkml:brushProperty name="width" value="0.025" units="cm"/>
      <inkml:brushProperty name="height" value="0.025" units="cm"/>
    </inkml:brush>
  </inkml:definitions>
  <inkml:trace contextRef="#ctx0" brushRef="#br0">72 0 10378,'0'0'14317,"-29"68"-13132,23-35-320,-2 6-480,5-3-353,0 1 0,3-5-961,-2-4-1025,2-3-1121,-2-5-448,-7-7-641,0-9-993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3.953"/>
    </inkml:context>
    <inkml:brush xml:id="br0">
      <inkml:brushProperty name="width" value="0.025" units="cm"/>
      <inkml:brushProperty name="height" value="0.025" units="cm"/>
    </inkml:brush>
  </inkml:definitions>
  <inkml:trace contextRef="#ctx0" brushRef="#br0">1 16 13933,'0'0'2910,"12"-4"-380,-1 1-1799,0 0 1,1 1-1,-1 0 0,1 1 0,-1 0 1,23 2-1,-31-1-614,1 0 1,0 1-1,-1-1 0,1 1 0,0 0 1,-1 0-1,1 0 0,-1 1 1,0-1-1,1 1 0,-1 0 0,0 0 1,0 0-1,0 0 0,0 0 1,0 1-1,-1 0 0,1-1 0,-1 1 1,1 0-1,-1 0 0,0 0 1,0 0-1,-1 1 0,1-1 0,-1 0 1,1 1-1,-1-1 0,0 1 1,1 5-1,-2-4-66,1 0 0,-1 0-1,0-1 1,0 1 0,-1 0 0,0 0-1,1-1 1,-1 1 0,-1 0 0,1-1 0,-1 1-1,0-1 1,0 0 0,0 1 0,-3 4-1,-5 4 325,-1 0-1,0 0 0,-14 12 0,14-14-55,0 0-1,1 1 1,-15 20-1,23-29-318,0 1-1,0 0 0,0 1 1,0-1-1,1 0 0,-1 0 0,1 1 1,0-1-1,1 1 0,-1-1 1,1 1-1,0-1 0,0 1 0,0-1 1,0 1-1,2 6 0,0-8-25,-1 0-1,0-1 1,1 1 0,0-1-1,0 1 1,0-1-1,0 1 1,0-1-1,0 0 1,0 0-1,1 0 1,-1 0 0,1-1-1,-1 1 1,1-1-1,0 1 1,0-1-1,0 0 1,-1 0-1,1 0 1,0-1 0,0 1-1,1-1 1,-1 1-1,4-1 1,8 2-1332,0-2 1,1 1-1,25-4 1,-12-4-4558,-5-3-3374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4.314"/>
    </inkml:context>
    <inkml:brush xml:id="br0">
      <inkml:brushProperty name="width" value="0.025" units="cm"/>
      <inkml:brushProperty name="height" value="0.025" units="cm"/>
    </inkml:brush>
  </inkml:definitions>
  <inkml:trace contextRef="#ctx0" brushRef="#br0">37 68 18706,'0'0'9107,"8"3"-9027,-2-2-95,0 1-1,0-1 1,-1-1 0,1 1-1,0-1 1,0 0-1,0 0 1,-1 0 0,1-1-1,0 0 1,0 0 0,-1-1-1,1 0 1,-1 0-1,1 0 1,-1 0 0,0-1-1,0 0 1,0 0 0,0 0-1,0-1 1,-1 0-1,1 0 1,3-4 0,-8 7 31,1 1 0,0-1 0,-1 1 0,1-1 0,0 0 0,-1 1 0,1-1 0,-1 0 0,1 0 0,-1 1 0,1-1 0,-1 0 0,0 0 0,1 0 0,-1 0 0,0 1 0,0-1 0,0 0 0,0 0 0,0 0 0,0 0 0,0 0 0,0 0 0,0 0 0,0 1 0,0-1 0,-1-1 0,1 1 21,-1 0 1,0 1-1,0-1 0,0 1 1,0-1-1,0 1 0,0-1 1,0 1-1,0-1 0,0 1 1,0 0-1,0-1 0,0 1 1,-1 0-1,1 0 0,0 0 1,-2 0-1,-3 0 65,-1 1 1,1-1-1,0 1 0,-1 1 1,1-1-1,-9 4 0,6 0-103,1 0 0,0 1-1,0-1 1,1 2 0,-1-1-1,1 1 1,1 0 0,-1 1 0,1-1-1,1 1 1,0 1 0,0-1 0,0 1-1,1 0 1,0 0 0,1 0-1,0 0 1,0 0 0,1 1 0,-2 15-1,4-24-145,0 0 1,0 1-1,0-1 0,0 0 0,0 0 0,0 0 0,1 0 0,-1 0 0,0 1 0,1-1 0,-1 0 0,1 0 0,-1 0 0,1 0 0,-1 0 0,1 0 0,0 0 0,-1 0 0,1-1 0,0 1 0,0 0 0,0 0 1,-1 0-1,1-1 0,0 1 0,0-1 0,0 1 0,0-1 0,0 1 0,1-1 0,-1 1 0,0-1 0,0 0 0,0 0 0,0 1 0,0-1 0,0 0 0,1 0 0,-1 0 0,0 0 0,0 0 0,0-1 1,3 1-1,2-1-1024,-1-1 0,1 1 0,0-1 0,0 0 0,0 0 0,-1-1 0,8-4 0,20-15-8598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4.659"/>
    </inkml:context>
    <inkml:brush xml:id="br0">
      <inkml:brushProperty name="width" value="0.025" units="cm"/>
      <inkml:brushProperty name="height" value="0.025" units="cm"/>
    </inkml:brush>
  </inkml:definitions>
  <inkml:trace contextRef="#ctx0" brushRef="#br0">152 0 15375,'0'0'7836,"-12"5"-5802,-60 28 24,66-30-1919,0 1 1,0-1-1,1 1 1,-1 0-1,1 0 1,0 1-1,0 0 1,0 0-1,1 0 1,0 0-1,-6 11 1,13-15-266,1 0 0,-1 0 0,0-1 0,1 1 0,0-1 0,-1 1 0,1-1 0,-1 0 0,8-1 0,11-2 89,45-1-819,-64 4 793,0 0-1,0 0 0,0 0 0,0 1 1,-1-1-1,1 1 0,0-1 1,0 1-1,0 0 0,-1 0 1,1 0-1,0 1 0,-1-1 0,1 1 1,-1-1-1,1 1 0,2 3 1,-4-4 61,0 0 1,0 1-1,0-1 1,-1 0-1,1 1 1,0-1 0,-1 1-1,1-1 1,-1 1-1,0-1 1,1 1 0,-1-1-1,0 1 1,0-1-1,0 1 1,0-1-1,0 1 1,0-1 0,0 1-1,-1-1 1,1 1-1,0-1 1,-2 3-1,0-1 80,0 0-1,0 0 1,0 0-1,0 0 1,-1 0-1,1 0 1,-1-1-1,0 1 1,-4 3-1,-5 1 375,1 0 0,-1-1 0,-1 0 0,-15 5 0,25-9-470,0-1 1,0 0-1,0-1 0,0 1 1,0 0-1,-1-1 1,1 0-1,0 0 0,-5 0 1,7 0-183,0-1 0,1 1 1,-1 0-1,0-1 0,0 1 0,1-1 0,-1 1 1,0 0-1,1-1 0,-1 0 0,1 1 0,-1-1 1,1 1-1,-1-1 0,1 0 0,-1 1 0,1-1 1,0 0-1,-1 1 0,1-1 0,0 0 0,-1 0 1,1 0-1,0 1 0,0-1 0,0 0 0,0 0 1,0 0-1,0 1 0,0-1 0,0 0 0,0 0 1,0 0-1,0 1 0,0-1 0,1 0 0,-1 0 1,0 1-1,1-2 0,7-20-6569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5"/>
    </inkml:context>
    <inkml:brush xml:id="br0">
      <inkml:brushProperty name="width" value="0.025" units="cm"/>
      <inkml:brushProperty name="height" value="0.025" units="cm"/>
    </inkml:brush>
  </inkml:definitions>
  <inkml:trace contextRef="#ctx0" brushRef="#br0">109 0 19250,'0'0'9321,"-9"1"-9027,1 0-267,0 0 0,0 1 0,0 0 1,1 0-1,-11 5 0,15-6-29,1 0 1,-1 0-1,1 0 1,0 0-1,-1 1 0,1-1 1,0 1-1,0-1 0,0 1 1,0 0-1,0 0 1,1 0-1,-1 0 0,0 0 1,1 0-1,-1 0 0,1 1 1,0-1-1,0 1 1,0-1-1,0 1 0,0-1 1,1 1-1,-1 4 0,1-6-4,0 0-1,1 0 0,-1 0 1,1 0-1,-1 0 0,1 0 0,0-1 1,-1 1-1,1 0 0,0 0 1,-1 0-1,1-1 0,0 1 0,0 0 1,0-1-1,0 1 0,0-1 1,0 1-1,0-1 0,0 1 0,0-1 1,0 0-1,0 1 0,0-1 1,2 0-1,37 8-543,-22-5-119,-15-3 601,0 1-1,-1 0 0,1 0 1,-1 0-1,1 0 1,-1 0-1,1 0 1,-1 1-1,0-1 0,0 1 1,0 0-1,1-1 1,-2 1-1,1 0 1,0 0-1,0 1 0,-1-1 1,1 0-1,-1 0 1,1 1-1,-1-1 1,0 1-1,1 4 0,-2-5 161,0 0-1,0 1 1,0-1-1,0 0 1,-1 0-1,1 0 1,-1 0-1,1 0 1,-1 0-1,0 0 1,0 0-1,0 0 1,0 0-1,0-1 0,0 1 1,-1 0-1,1-1 1,0 1-1,-1-1 1,0 1-1,1-1 1,-1 0-1,0 1 1,1-1-1,-1 0 1,0 0-1,0 0 0,0 0 1,0-1-1,0 1 1,-2 0-1,-5 1 76,0 1-1,1-1 0,-1-1 0,0 0 1,0 0-1,-9-1 0,18 0-255,-1 0 0,1 0 0,0 0 0,0 0 0,-1 0 0,1 0 0,0 0 0,0 0 0,0-1-1,-1 1 1,1 0 0,0 0 0,0 0 0,0 0 0,0-1 0,-1 1 0,1 0 0,0 0 0,0 0 0,0 0 0,0-1 0,0 1 0,0 0 0,-1 0 0,1-1 0,0 1-1,0 0 1,0 0 0,0-1 0,0 1 0,0 0 0,0 0 0,0 0 0,0-1 0,0 1 0,0 0 0,0 0 0,0-1 0,0 1 0,0 0 0,1 0 0,-1-1 0,0 1-1,0 0 1,0 0 0,0 0 0,0-1 0,0 1 0,1 0 0,-1 0 0,0 0 0,0 0 0,0-1 0,0 1 0,1 0 0,-1 0 0,0 0 0,0 0 0,1 0-1,10-12-5232,4 2-1575,3-2-3657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5.860"/>
    </inkml:context>
    <inkml:brush xml:id="br0">
      <inkml:brushProperty name="width" value="0.025" units="cm"/>
      <inkml:brushProperty name="height" value="0.025" units="cm"/>
    </inkml:brush>
  </inkml:definitions>
  <inkml:trace contextRef="#ctx0" brushRef="#br0">120 0 14221,'0'0'10581,"-7"5"-10399,-6 6 453,1-1 0,-1 2 0,-20 24 0,29-30-397,-1 0 0,1 0 0,0 0 0,0 1-1,1-1 1,0 1 0,0 0 0,0 0 0,1 0-1,0 0 1,1 0 0,-2 14 0,3-20-234,0 0 0,0 0 1,1 0-1,-1 0 1,0 0-1,1-1 0,-1 1 1,1 0-1,-1 0 1,1 0-1,-1-1 0,1 1 1,0 0-1,-1 0 1,1-1-1,0 1 0,-1-1 1,1 1-1,0 0 1,0-1-1,0 1 0,0-1 1,-1 0-1,1 1 1,0-1-1,0 0 0,0 0 1,0 1-1,0-1 1,0 0-1,0 0 0,0 0 1,0 0-1,0 0 1,0 0-1,0-1 0,0 1 1,0 0-1,-1 0 0,1-1 1,0 1-1,0 0 1,1-2-1,42-15 214,-37 12-183,1-1-1,-1 0 1,0 0 0,0 0 0,-1-1 0,0 0 0,0-1-1,-1 1 1,0-1 0,0 0 0,0 0 0,-1-1 0,-1 1-1,1-1 1,-1 0 0,-1 0 0,0 0 0,1-9 0,-3 17-94,-1 2 38,-1-1 0,1 1 1,0 0-1,0 0 0,-1 0 1,1 0-1,0 0 0,0 0 0,0 0 1,0 0-1,0 1 0,0-1 1,0 0-1,0 1 0,1-1 0,-1 0 1,1 1-1,-1-1 0,1 1 0,-1-1 1,0 4-1,-5 33 71,11-37-27,-1 0 0,1 0 1,-1 0-1,1-1 0,-1 0 0,1 0 0,0 0 0,4-1 0,-5 0-29,0 1-1,-1-1 1,1 0-1,0 0 0,-1-1 1,1 1-1,-1-1 0,1 1 1,-1-1-1,0 0 1,0 0-1,0-1 0,0 1 1,0-1-1,0 1 0,-1-1 1,1 0-1,-1 0 1,0 0-1,1 0 0,-2-1 1,1 1-1,0 0 1,1-6-1,-3 9 2,0 0 0,0 0 0,0 0 0,0-1 0,-1 1 0,1 0 0,0 0 0,0 0 1,0 0-1,0 0 0,-1 0 0,1 0 0,0 0 0,0-1 0,0 1 0,0 0 0,-1 0 0,1 0 0,0 0 0,0 0 0,0 0 0,-1 0 1,1 0-1,0 0 0,0 0 0,0 0 0,0 0 0,-1 0 0,1 1 0,0-1 0,0 0 0,0 0 0,-1 0 0,1 0 0,0 0 0,0 0 1,0 0-1,0 0 0,0 1 0,-1-1 0,1 0 0,0 0 0,0 0 0,0 0 0,0 0 0,0 1 0,0-1 0,0 0 0,0 0 0,0 0 1,-1 0-1,1 1 0,0-1 0,0 0 0,0 0 0,0 0 0,0 1 0,0-1 0,-9 11-24,6-7 35,0 1 1,1-1-1,-1 1 1,1 0-1,1 0 1,-1 0-1,1 0 0,-1 0 1,1 1-1,1-1 1,-1 0-1,1 0 1,0 10-1,1-14-5,0-1 0,-1 1-1,1 0 1,0-1 0,0 1-1,-1-1 1,1 0 0,0 1-1,0-1 1,0 1-1,0-1 1,-1 0 0,1 0-1,0 0 1,0 1 0,0-1-1,0 0 1,0 0 0,0 0-1,0 0 1,0-1 0,0 1-1,-1 0 1,3-1-1,23-5 102,-12-5-83,-12 9-35,1-1 1,-1 1 0,1-1-1,0 1 1,0 0 0,0 0-1,0 0 1,1 1 0,-1-1 0,4 0-1,-6 2 11,-1 0 0,1 1 0,-1-1 0,0 0 0,1 1 0,-1-1 0,0 0 0,1 1 0,-1-1 0,0 1 0,0-1 0,0 1 0,1-1 0,-1 1 0,0-1 0,0 1 0,0-1 0,0 1 0,0-1 0,0 1-1,0-1 1,0 1 0,0-1 0,0 1 0,0-1 0,0 1 0,0-1 0,0 1 0,-1-1 0,1 1 0,0 10-156,16-10 83,-12-2 146,1-1-1,-1 0 1,0 1-1,0-2 1,0 1-1,0 0 1,0-1-1,4-3 0,-5 3 0,0 1-1,1-1 1,-1 1-1,1 0 1,-1 0-1,1 0 1,-1 1-1,1-1 1,0 1-1,0 0 0,0 0 1,0 0-1,8 0 1,-12 0-212,0 0 1,0 0 0,0 0-1,0 0 1,0 1 0,0-1-1,1 0 1,-1 0 0,0 0-1,1 1 1,-1-1-1,0 0 1,1 0 0,-1 1-1,1-1 1,-1 0 0,1 1-1,0-1 1,-1 1 0,1-1-1,0 1 1,-1-1-1,2 0 1,20-2-12791,-11 1 2632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6.188"/>
    </inkml:context>
    <inkml:brush xml:id="br0">
      <inkml:brushProperty name="width" value="0.025" units="cm"/>
      <inkml:brushProperty name="height" value="0.025" units="cm"/>
    </inkml:brush>
  </inkml:definitions>
  <inkml:trace contextRef="#ctx0" brushRef="#br0">180 5 18481,'0'0'6711,"-10"-1"-4891,3 1-1645,-5-2 59,0 1 0,0 1 0,0 0 1,-19 3-1,26-2-232,1 0 1,0 0 0,-1 1 0,1-1 0,0 1-1,0 0 1,0 0 0,1 0 0,-1 0 0,0 1-1,1 0 1,0 0 0,-1 0 0,1 0 0,0 0-1,0 0 1,1 1 0,-5 6 0,6-9-30,0 1-1,0-1 1,0 1 0,0-1 0,0 1-1,1 0 1,-1-1 0,0 1 0,1 0-1,-1-1 1,1 1 0,-1 0 0,1 0-1,0 0 1,0-1 0,0 1-1,0 0 1,0 0 0,0 0 0,0-1-1,1 1 1,-1 0 0,1 0 0,-1-1-1,1 1 1,0 0 0,0-1 0,-1 1-1,1-1 1,0 1 0,2 1 0,0-1-520,0 0 1,1 0-1,-1 0 1,0-1-1,1 0 1,-1 0-1,1 1 1,0-2-1,-1 1 1,1 0-1,0-1 1,-1 0-1,1 0 0,4 0 1,17-1-5150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6.563"/>
    </inkml:context>
    <inkml:brush xml:id="br0">
      <inkml:brushProperty name="width" value="0.025" units="cm"/>
      <inkml:brushProperty name="height" value="0.025" units="cm"/>
    </inkml:brush>
  </inkml:definitions>
  <inkml:trace contextRef="#ctx0" brushRef="#br0">7 58 11563,'0'0'15289,"-2"6"-14814,2-6-452,-1 1 0,1-1 0,-1 1 0,1-1 0,0 1-1,-1 0 1,1-1 0,0 1 0,0-1 0,-1 1 0,1 0 0,0-1 0,0 1 0,0 0-1,0-1 1,0 1 0,0 0 0,0 0 0,0-1 0,0 1 0,0 0 0,0-1-1,1 1 1,-1 0 0,0-1 0,0 1 0,1-1 0,-1 1 0,0 0 0,1-1-1,-1 1 1,1-1 0,-1 1 0,1-1 0,-1 1 0,1-1 0,-1 1 0,1-1 0,-1 0-1,1 1 1,-1-1 0,1 0 0,0 1 0,-1-1 0,2 0 0,46 1 761,-42-2-668,-1-1 0,1 1 0,0-1 1,-1 0-1,1 0 0,-1 0 0,1-1 1,-1 0-1,8-6 0,-11 8-61,0 0-1,0-1 1,0 0-1,0 1 1,0-1-1,0 0 1,0 0-1,-1 0 1,1 0-1,-1 0 1,0 0-1,1 0 1,-1-1-1,0 1 1,0 0-1,0-1 1,-1 1-1,1-1 1,-1 1-1,1-1 1,-1 1-1,0-1 1,0 1-1,0-5 1,-1 6-54,1 1 0,-1-1 1,1 1-1,-1-1 1,1 1-1,-1 0 1,1-1-1,-1 1 0,1 0 1,-1-1-1,0 1 1,1 0-1,-1 0 1,1 0-1,-1-1 0,0 1 1,1 0-1,-1 0 1,0 0-1,1 0 0,-1 0 1,0 0-1,1 0 1,-1 0-1,0 1 1,1-1-1,-1 0 0,0 0 1,-20 6-43,15-3 53,0 0 1,0 1-1,1 0 1,0 0-1,-1 1 1,1-1-1,1 1 1,-1 0 0,1 0-1,0 1 1,0-1-1,0 1 1,1 0-1,0 0 1,0 0-1,0 0 1,1 1-1,0-1 1,-1 8 0,4-13-5,0 0 0,0 0-1,0 0 1,0 0 0,0 0 0,0 0 0,0-1 0,0 1 0,0 0 0,1-1 0,-1 1 0,0-1 0,1 1 0,-1-1 0,0 0 0,1 1 0,-1-1 0,0 0 0,1 0 0,-1 0 0,1 0 0,-1 0 0,0 0 0,3-1 0,40-3 140,-31 0-179,-1 0 1,1-1 0,21-13 0,-26 13-35,1 0 1,0 1 0,-1 0 0,1 1-1,1-1 1,-1 2 0,0-1-1,15-1 1,-23 6 67,-1 0 0,0-1-1,0 1 1,0-1 0,0 1-1,-1-1 1,1 1 0,0 0-1,-1-1 1,1 1 0,-1-1-1,1 1 1,-2 1 0,-4 8 68,-12 22 101,17-31-149,0-1 0,1 1 0,-1-1 0,1 1 0,-1-1 0,1 1 0,-1-1 0,1 1 0,0-1 0,0 1 0,0-1 0,0 1-1,0 0 1,0-1 0,0 1 0,0-1 0,1 3 0,35-2-1529,-29-2-3986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7.074"/>
    </inkml:context>
    <inkml:brush xml:id="br0">
      <inkml:brushProperty name="width" value="0.025" units="cm"/>
      <inkml:brushProperty name="height" value="0.025" units="cm"/>
    </inkml:brush>
  </inkml:definitions>
  <inkml:trace contextRef="#ctx0" brushRef="#br0">1 34 17585,'0'0'6758,"56"-16"-4003,-32 11-1314,-3 2-832,1 1-257,-1 2-256,-3-1-288,-3-1-1858,-10-3-3523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8.817"/>
    </inkml:context>
    <inkml:brush xml:id="br0">
      <inkml:brushProperty name="width" value="0.025" units="cm"/>
      <inkml:brushProperty name="height" value="0.025" units="cm"/>
    </inkml:brush>
  </inkml:definitions>
  <inkml:trace contextRef="#ctx0" brushRef="#br0">34 325 10474,'-8'-47'3104,"-18"-83"7047,37 201-8992,17 33-1155,25 79 1118,-52-182-1105,19 43 1195,-19-43-1161,-1 0 0,1 0 0,0 0 0,0 0 0,-1 0 0,1 0 0,0 0 0,0 0 0,0-1 0,0 1 0,0 0 0,0-1 0,0 1 0,0-1 0,0 1 1,0-1-1,1 1 0,-1-1 0,0 0 0,0 1 0,0-1 0,1 0 0,-1 0 0,0 0 0,0 0 0,0 0 0,1 0 0,-1 0 0,0-1 0,0 1 0,0 0 0,1-1 0,-1 1 0,0-1 0,0 1 1,1-2-1,5-4 220,0-1 0,0 0 1,-1 0-1,0-1 1,-1 0-1,1 0 0,-2 0 1,1-1-1,-1 0 1,0 0-1,3-12 1,-1 5-70,12-34-446,-2-1 0,-3 0 0,-1-1 0,-4 0 0,-1-1 0,-1-76 0,-6 216-12515,-2-50 6294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7.856"/>
    </inkml:context>
    <inkml:brush xml:id="br0">
      <inkml:brushProperty name="width" value="0.025" units="cm"/>
      <inkml:brushProperty name="height" value="0.025" units="cm"/>
    </inkml:brush>
  </inkml:definitions>
  <inkml:trace contextRef="#ctx0" brushRef="#br0">44 1 14414,'0'0'2290,"0"8"-374,0 59 2155,-2-30-1870,7 68-1,-4-104-2195,-1 0-1,0-1 1,0 1-1,1-1 0,-1 1 1,0 0-1,1-1 1,-1 1-1,1-1 1,-1 1-1,1-1 0,-1 0 1,1 1-1,-1-1 1,1 1-1,0-1 1,-1 0-1,1 1 0,-1-1 1,1 0-1,0 0 1,-1 0-1,1 1 1,0-1-1,-1 0 0,1 0 1,0 0-1,-1 0 1,1 0-1,0 0 1,-1 0-1,1 0 0,0-1 1,-1 1-1,1 0 1,0 0-1,-1 0 0,1-1 1,0 1-1,-1 0 1,1-1-1,-1 1 1,2-1-1,27-16 287,-17 6-224,-8 7-62,-1 0 1,1 0-1,0 0 1,0 1-1,0 0 1,1 0-1,-1 0 1,1 0 0,-1 1-1,1 0 1,0 0-1,6-2 1,-10 8-26,0-1 0,1 1 0,-1-1 0,-1 1 0,1-1 0,0 1 0,-1 0 1,0-1-1,1 1 0,-2 0 0,1-1 0,-1 7 0,0-1 44,1-4 27,0-1 0,0 0 1,-1 1-1,0-1 0,0 1 0,0-1 0,0 0 1,-1 1-1,1-1 0,-1 0 0,0 0 0,-1 0 1,1-1-1,-1 1 0,1 0 0,-1-1 1,0 0-1,-1 1 0,1-1 0,0-1 0,-1 1 1,-4 2-1,1-1 225,-1 0-1,0 0 1,1-1 0,-2 0 0,1-1 0,0 1 0,0-2-1,-1 1 1,1-1 0,-15 0 0,21-1-348,1 0-1,0-1 1,0 1-1,0 0 1,0 0-1,-1-1 1,1 1-1,0 0 1,0-1-1,0 1 1,0-1-1,0 0 1,0 1-1,0-1 1,0 0-1,0 0 1,0 1-1,1-1 1,-1 0-1,0 0 1,0 0-1,1 0 1,-1 0 0,1 0-1,-1 0 1,1 0-1,-1 0 1,1-1-1,-1 1 1,1 0-1,0 0 1,0 0-1,0 0 1,0-1-1,0 1 1,0 0-1,0 0 1,0 0-1,0-1 1,0 1-1,1 0 1,-1 0-1,0 0 1,1 0-1,0-2 1,0-2-1189,0 0 1,1 0-1,0 0 0,0 0 1,1 0-1,-1 0 1,1 0-1,0 1 0,5-6 1,11-8-8440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8.230"/>
    </inkml:context>
    <inkml:brush xml:id="br0">
      <inkml:brushProperty name="width" value="0.025" units="cm"/>
      <inkml:brushProperty name="height" value="0.025" units="cm"/>
    </inkml:brush>
  </inkml:definitions>
  <inkml:trace contextRef="#ctx0" brushRef="#br0">0 136 12364,'0'0'4292,"10"0"-123,0-1-3288,1-1-1,0 1 1,0-2 0,-1 1 0,0-2-1,1 1 1,16-10 0,-23 12-812,0-1-1,0-1 1,0 1 0,0 0 0,0-1-1,0 0 1,0 0 0,-1 0 0,0 0-1,0-1 1,0 1 0,0-1 0,0 0 0,-1 0-1,1 0 1,-1 0 0,0 0 0,0-1-1,-1 1 1,1 0 0,-1-1 0,0 0-1,0-5 1,-1 10-30,1-1 0,-2 0 1,1 0-1,0 1 0,0-1 0,0 0 0,0 0 0,0 1 0,-1-1 0,1 0 0,0 1 0,-1-1 1,1 0-1,0 1 0,-1-1 0,1 0 0,-1 1 0,1-1 0,-1 1 0,1-1 0,-1 1 1,0-1-1,1 1 0,-1-1 0,1 1 0,-1 0 0,0-1 0,1 1 0,-1 0 0,-1-1 0,-29 2 413,25 0-429,-1 1 1,1 0-1,0 0 1,0 0 0,0 1-1,0 0 1,-7 5 0,8-3-40,0 0 1,0 1 0,1 0 0,0 0-1,0 0 1,0 0 0,0 0 0,1 1-1,0 0 1,1 0 0,-1-1 0,1 1-1,1 1 1,-1-1 0,1 0 0,1 0-1,-1 1 1,1-1 0,0 0 0,2 9-1,-2-14-103,1 0-1,-1-1 0,1 1 0,0-1 1,-1 1-1,1-1 0,0 0 0,0 1 0,0-1 1,0 0-1,0 0 0,0 1 0,0-1 1,1 0-1,-1 0 0,0 0 0,1 0 1,-1-1-1,0 1 0,1 0 0,-1 0 0,1-1 1,-1 1-1,1-1 0,-1 0 0,1 1 1,2-1-1,2 1-968,1 0 0,-1-1 0,1 0 0,0 0 0,9-2 0,18-7-5446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8.575"/>
    </inkml:context>
    <inkml:brush xml:id="br0">
      <inkml:brushProperty name="width" value="0.025" units="cm"/>
      <inkml:brushProperty name="height" value="0.025" units="cm"/>
    </inkml:brush>
  </inkml:definitions>
  <inkml:trace contextRef="#ctx0" brushRef="#br0">115 1 19346,'0'0'2018,"-11"5"160,0 0-1684,0-1-96,0 1 0,0 0 0,1 0 0,0 1 0,0 1 0,0 0 0,-10 9 0,68-14-1471,-39-2 897,0 1-1,0-1 0,0 2 1,-1-1-1,1 1 0,16 6 1,-23-8 157,0 1 1,0 0 0,0 0 0,0 0 0,0 0 0,0 1 0,0-1 0,-1 0 0,1 1 0,0-1 0,-1 1 0,1 0 0,-1-1 0,0 1 0,1 0-1,-1 0 1,0 0 0,0 0 0,0 0 0,0 0 0,-1 0 0,1 0 0,0 1 0,-1-1 0,0 0 0,1 0 0,-1 1 0,0-1 0,0 0 0,0 0-1,-1 4 1,0-3 178,-1 0-1,1 0 1,-1-1-1,0 1 1,1-1-1,-1 1 1,0-1-1,-1 0 1,1 1-1,0-1 1,0 0-1,-1 0 1,0-1 0,1 1-1,-1 0 1,0-1-1,0 0 1,1 0-1,-6 2 1,-58 15 1801,34-19-2451,31 1 300,1-1 0,-1 1 0,1-1 0,-1 1 1,1-1-1,-1 1 0,1-1 0,-1 1 0,1-1 0,-1 0 0,1 1 1,0-1-1,-1 0 0,1 1 0,0-1 0,0 0 0,0 0 0,-1 1 0,1-1 1,0 0-1,0 1 0,0-1 0,0 0 0,0 0 0,0 1 0,0-1 1,1 0-1,-1 0 0,0 1 0,0-1 0,1 0 0,-1 1 0,0-1 0,1 0 1,-1 1-1,0-1 0,1 0 0,-1 1 0,1-1 0,0 0 0,13-17-6573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8.925"/>
    </inkml:context>
    <inkml:brush xml:id="br0">
      <inkml:brushProperty name="width" value="0.025" units="cm"/>
      <inkml:brushProperty name="height" value="0.025" units="cm"/>
    </inkml:brush>
  </inkml:definitions>
  <inkml:trace contextRef="#ctx0" brushRef="#br0">99 0 18225,'0'0'6663,"-62"19"-6279,49-6-64,2 5-160,3 0-160,4-1 32,4 5 32,0-3 33,8-4-33,10-3-64,5-4-32,8-8-1506,-3 0-1857,2-9-2467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9.331"/>
    </inkml:context>
    <inkml:brush xml:id="br0">
      <inkml:brushProperty name="width" value="0.025" units="cm"/>
      <inkml:brushProperty name="height" value="0.025" units="cm"/>
    </inkml:brush>
  </inkml:definitions>
  <inkml:trace contextRef="#ctx0" brushRef="#br0">93 1 12332,'0'0'10890,"-8"12"-10671,-6 13 358,1 2 1,-15 42-1,22-51 143,0 0-1,1 0 1,1 1-1,1 0 1,0-1-1,1 22 1,2-40-716,0 1 1,0-1-1,0 1 1,1-1 0,-1 0-1,0 1 1,0-1-1,1 0 1,-1 1-1,0-1 1,1 0-1,-1 1 1,0-1-1,1 0 1,-1 1-1,1-1 1,-1 0-1,0 0 1,1 0-1,-1 1 1,1-1-1,-1 0 1,1 0-1,-1 0 1,0 0-1,1 0 1,-1 0-1,1 0 1,-1 0-1,1 0 1,-1 0-1,1 0 1,-1 0-1,1 0 1,-1 0-1,0-1 1,1 1 0,-1 0-1,1-1 1,20-6 129,-11 1-184,-1 0 0,0-1 0,0 0 0,7-8 1,-9 8-25,0 1 1,0 0-1,1 0 1,-1 1-1,1 0 1,14-7-1,-21 12 75,-1 0 0,0 0-1,1-1 1,-1 1 0,0 0-1,1 0 1,-1 0 0,0 0-1,1 0 1,-1 0 0,0 0-1,1 0 1,-1 1 0,0-1-1,1 0 1,-1 0 0,0 0-1,1 0 1,-1 0 0,0 0-1,0 1 1,1-1 0,-1 0-1,0 0 1,1 0 0,-1 1-1,0-1 1,0 0 0,0 0-1,1 1 1,-1-1 0,0 0-1,0 0 1,0 1 0,0-1-1,1 0 1,-1 1 0,0-1-1,0 0 1,0 1 0,0-1-1,0 0 1,0 1 0,1 24 40,-10 22 11,2-25-13,4-15 15,1 0 0,0 1 0,0-1 0,0 1 0,0 8 0,26-23 229,-2-5-211,-18 9-103,1 0 1,0 0-1,0 0 0,0 1 0,0 0 0,0 0 1,1 0-1,-1 1 0,1 0 0,6-1 0,-11 50-65,5-69 566,-2 0 0,3-35 0,-7 56-551,3-6-4503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49.892"/>
    </inkml:context>
    <inkml:brush xml:id="br0">
      <inkml:brushProperty name="width" value="0.025" units="cm"/>
      <inkml:brushProperty name="height" value="0.025" units="cm"/>
    </inkml:brush>
  </inkml:definitions>
  <inkml:trace contextRef="#ctx0" brushRef="#br0">109 4 15567,'0'0'14413,"-10"0"-13831,5-1-552,3 0-28,-1 1 0,0-1-1,0 1 1,1 0 0,-1 0 0,0 0-1,0 0 1,0 0 0,0 1-1,1-1 1,-1 1 0,0 0 0,0 0-1,1 0 1,-1 0 0,1 0 0,-1 0-1,1 1 1,-1-1 0,1 1 0,0 0-1,0 0 1,0-1 0,0 2-1,0-1 1,0 0 0,0 0 0,1 0-1,-1 1 1,1-1 0,-2 4 0,0-1-16,1 1 1,0-1 0,0 0-1,0 0 1,1 1 0,-1-1-1,1 1 1,1 0 0,-1-1-1,1 1 1,0-1 0,0 1-1,1 6 1,0-11 11,0-1 0,-1 1 0,1 0 0,0 0 0,-1-1 1,1 1-1,0 0 0,0-1 0,0 1 0,0-1 0,0 1 0,0-1 1,0 0-1,0 1 0,0-1 0,0 0 0,0 1 0,0-1 0,0 0 1,0 0-1,0 0 0,0 0 0,0 0 0,0 0 0,0 0 0,0-1 0,1 1 1,30-10 218,-24 4-186,0-1 0,-1 0 0,0 0 0,0-1 0,0 1-1,-1-2 1,6-9 0,13-17 37,-32 83-564,1 2 821,9-50-284,0 0 0,0 0-1,0 0 1,0 0-1,0-1 1,0 1-1,0-1 1,0 0 0,4-1-1,45-24-612,24-9-1308,-49 28-2698,1 5-3473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0.220"/>
    </inkml:context>
    <inkml:brush xml:id="br0">
      <inkml:brushProperty name="width" value="0.025" units="cm"/>
      <inkml:brushProperty name="height" value="0.025" units="cm"/>
    </inkml:brush>
  </inkml:definitions>
  <inkml:trace contextRef="#ctx0" brushRef="#br0">59 45 8808,'0'0'3684,"1"-9"-204,1-12-1993,-1 6 3096,-7 39-2463,-17 50-1284,16-57-274,1 0-1,1 0 0,0 1 1,2-1-1,0 1 1,0 0-1,2 33 0,1-50-538,0-1 0,0 1 0,0-1 0,0 1 0,1-1 0,-1 1 0,0-1 0,1 0 0,-1 1 0,0-1-1,1 1 1,-1-1 0,0 0 0,1 1 0,-1-1 0,1 0 0,-1 1 0,0-1 0,1 0 0,-1 0 0,1 0 0,-1 1 0,1-1 0,-1 0-1,1 0 1,-1 0 0,1 0 0,-1 0 0,1 0 0,-1 0 0,1 0 0,-1 0 0,1 0 0,-1 0 0,1 0 0,-1 0 0,1 0 0,-1-1-1,2 1 1,19-8 603,-13 2-522,1-1-1,-1 0 1,-1 0 0,1 0 0,-1-1-1,0 0 1,-1-1 0,8-12-1,40-78 676,-47 83-756,2-1-671,-9 16-1575,-27 39-7675,12-25-747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0.563"/>
    </inkml:context>
    <inkml:brush xml:id="br0">
      <inkml:brushProperty name="width" value="0.025" units="cm"/>
      <inkml:brushProperty name="height" value="0.025" units="cm"/>
    </inkml:brush>
  </inkml:definitions>
  <inkml:trace contextRef="#ctx0" brushRef="#br0">1 1 12300,'0'0'11466,"67"40"-11337,-42-40-1603,4-11-2401,-1-5-4453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0.905"/>
    </inkml:context>
    <inkml:brush xml:id="br0">
      <inkml:brushProperty name="width" value="0.025" units="cm"/>
      <inkml:brushProperty name="height" value="0.025" units="cm"/>
    </inkml:brush>
  </inkml:definitions>
  <inkml:trace contextRef="#ctx0" brushRef="#br0">141 1 8616,'0'0'16352,"-3"5"-16182,1-3-137,-12 24 48,14-26-75,0 1 0,-1-1 1,1 1-1,0 0 0,0-1 1,0 1-1,0-1 0,-1 1 1,1-1-1,0 1 0,0-1 1,0 1-1,0-1 0,0 1 1,0 0-1,1-1 0,-1 1 1,0-1-1,0 1 0,0-1 1,0 1-1,1-1 0,-1 1 1,0-1-1,0 1 0,1-1 1,-1 1-1,0-1 0,1 0 0,-1 1 1,1-1-1,-1 0 0,0 1 1,1-1-1,-1 0 0,1 1 1,-1-1-1,1 0 0,-1 0 1,1 1-1,-1-1 0,1 0 1,-1 0-1,1 0 0,0 0 1,-1 0-1,1 0 0,-1 0 1,1 0-1,-1 0 0,1 0 1,0 0-1,2 0-85,0-1 0,0 1 1,-1 0-1,1 1 0,0-1 1,0 0-1,0 1 0,0-1 1,-1 1-1,1 0 0,0 0 1,-1 0-1,1 1 0,-1-1 0,1 0 1,-1 1-1,1 0 0,3 3 1,-3 0 34,0 0 1,0 1 0,-1-1 0,0 0-1,0 1 1,0 0 0,-1-1 0,2 10-1,3 14 275,-1-1 0,-1 1 0,-1 1 0,-3 47-1,0-67-19,-1-1-1,-1 1 1,0-1-1,0 1 1,-1-1 0,0 0-1,0 0 1,-1 0-1,-1 0 1,1-1-1,-1 1 1,-1-1-1,0-1 1,0 1-1,0-1 1,-1 0-1,-14 12 1,19-17-138,-1 0 0,1 0 0,-1-1 0,0 1 0,1 0 0,-1-1 0,0 0 0,0 0-1,0 0 1,-1 0 0,1 0 0,0 0 0,0-1 0,0 0 0,0 1 0,-1-1 0,1 0 0,0-1 0,0 1 0,0-1 0,-1 1 0,1-1 0,0 0 0,0 0 0,0 0 0,0 0 0,0-1 0,0 1 0,1-1 0,-1 0 0,0 0 0,1 0 0,0 0 0,-1 0 0,1-1 0,0 1 0,0-1 0,0 1-1,0-1 1,1 0 0,-3-4 0,0 0-37,0 1-1,1-1 0,0 0 0,0 0 1,1 0-1,0-1 0,0 1 1,1 0-1,0-1 0,0 0 0,0 1 1,1-1-1,0 1 0,1-1 0,0 1 1,0-1-1,3-7 0,-1 8-62,1 0 0,0 1 0,1 0 0,-1 0 0,1 0 0,0 0 0,1 1 0,-1 0-1,1 0 1,0 0 0,1 1 0,8-5 0,19-15-2455,-5-4-3652,-20 11-267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1.235"/>
    </inkml:context>
    <inkml:brush xml:id="br0">
      <inkml:brushProperty name="width" value="0.025" units="cm"/>
      <inkml:brushProperty name="height" value="0.025" units="cm"/>
    </inkml:brush>
  </inkml:definitions>
  <inkml:trace contextRef="#ctx0" brushRef="#br0">1 152 19603,'0'0'5637,"66"1"-5445,-25-1-608,4 0-2980,3-1-4803</inkml:trace>
  <inkml:trace contextRef="#ctx0" brushRef="#br0" timeOffset="1">924 0 17328,'0'0'12364,"41"78"-12588,-33-43-1442,2 1-1825,-6-4-2114,0 0-4100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9.675"/>
    </inkml:context>
    <inkml:brush xml:id="br0">
      <inkml:brushProperty name="width" value="0.025" units="cm"/>
      <inkml:brushProperty name="height" value="0.025" units="cm"/>
    </inkml:brush>
  </inkml:definitions>
  <inkml:trace contextRef="#ctx0" brushRef="#br0">3 377 6694,'0'9'5024,"0"-6"-4579,-2 40 5039,2-42-5225,0 0 0,-1 1 0,1-1-1,1 0 1,-1 1 0,0-1 0,0 0 0,0 0-1,1 1 1,-1-1 0,0 0 0,1 0-1,-1 1 1,1-1 0,0 0 0,-1 0 0,1 0-1,0 0 1,0 0 0,0 0 0,0 0-1,0 0 1,0 0 0,0 0 0,0-1 0,0 1-1,0 0 1,0-1 0,3 2 0,0-2-185,1 0 0,0 0 0,0 0 0,-1 0 1,1-1-1,0 0 0,-1 0 0,1 0 0,-1-1 1,1 0-1,-1 0 0,0 0 0,0 0 0,0 0 1,0-1-1,0 0 0,0 0 0,0 0 0,-1 0 0,0 0 1,0-1-1,0 0 0,0 1 0,0-1 0,-1 0 1,1 0-1,-1-1 0,0 1 0,2-7 0,1-4 69,-1 1 0,0 0 0,-1-1 0,-1 0 0,0 1 0,-1-1 0,0 0 0,-3-19 0,3 33-119,-1 0 0,0 0 0,0 0 0,0 0 0,0 0 0,0 0 0,0 0-1,-1 0 1,1 0 0,0 0 0,0 0 0,-1 0 0,1 0 0,0 1 0,-1-1 0,1 0-1,-1 0 1,1 0 0,-1 0 0,0 1 0,1-1 0,-1 0 0,0 1 0,1-1 0,-1 0 0,0 1-1,0-1 1,1 1 0,-1-1 0,0 1 0,0 0 0,-1-1 0,1 1-17,0 1 1,0-1-1,0 1 1,0 0-1,0-1 1,0 1-1,0-1 1,1 1-1,-1 0 1,0 0-1,0 0 1,1-1-1,-1 1 1,0 0-1,1 0 1,-1 0-1,1 0 1,-1 0-1,1 0 1,0 0-1,-1 0 1,1 0-1,0 0 1,0 1-1,-1-1 1,1 0-1,0 2 1,-2 12 26,1 1 0,0 0 1,0 0-1,2-1 0,3 26 1,-4-38-26,1 0 0,-1 0 0,1 0 0,0 0 0,-1-1 0,1 1 0,0 0 0,1-1 0,-1 1 0,0 0 1,1-1-1,0 0 0,-1 1 0,1-1 0,0 0 0,0 0 0,0 0 0,0 0 0,1 0 0,-1 0 1,1-1-1,-1 1 0,1-1 0,-1 0 0,1 0 0,0 0 0,-1 0 0,1 0 0,0 0 0,0-1 0,0 1 1,0-1-1,-1 0 0,1 0 0,0 0 0,0 0 0,0-1 0,3 0 0,-1 0 54,-1-1 0,0 0-1,0 0 1,0 0 0,0-1-1,0 1 1,0-1 0,-1 0 0,1 0-1,-1 0 1,0-1 0,0 1-1,0-1 1,0 0 0,-1 0-1,0 1 1,1-2 0,1-6 0,19-51 222,-22 61-449,-2 20 93,0-12 73,1-1 1,0 0-1,0 0 0,0 0 0,1 0 1,0 0-1,2 7 0,-3-13 0,1 1 1,-1-1-1,0 1 0,1-1 1,-1 1-1,1-1 0,-1 1 1,1-1-1,-1 0 0,1 1 0,0-1 1,-1 0-1,1 0 0,-1 1 1,1-1-1,0 0 0,-1 0 1,1 0-1,0 0 0,-1 1 1,1-1-1,0 0 0,-1 0 1,1-1-1,0 1 0,-1 0 1,1 0-1,0 0 0,-1 0 0,1 0 1,0-1-1,-1 1 0,1 0 1,-1-1-1,1 1 0,-1 0 1,1-1-1,0 1 0,-1-1 1,1 1-1,-1-1 0,0 1 1,1-1-1,-1 1 0,1-1 0,-1 0 1,24-24 132,-23 25-133,21-29 66,-14 18-63,1 0 0,-1 1-1,2 0 1,-1 0 0,2 1-1,21-16 1,-31 24-14,0 1 1,-1-1-1,1 1 0,0-1 1,0 1-1,0 0 0,0 0 1,0 0-1,0-1 0,0 1 0,0 0 1,0 0-1,0 0 0,1 0 1,-1 1-1,0-1 0,0 0 1,0 0-1,0 0 0,-1 1 1,1-1-1,0 1 0,0-1 0,0 1 1,0-1-1,0 1 0,0-1 1,-1 1-1,1 0 0,0-1 1,0 1-1,-1 0 0,1 0 1,-1 0-1,1 0 0,0-1 1,-1 1-1,0 0 0,1 0 0,-1 0 1,0 0-1,1 0 0,-1 1 1,13 57-28,-9-36 75,-4-22-33,0 0 0,0 0 0,0 0 0,0 0-1,1 0 1,-1 1 0,0-1 0,1 0 0,-1 0 0,0 0 0,1 0 0,-1 0 0,1 0 0,-1 0-1,1 0 1,0 0 0,0-1 0,-1 1 0,1 0 0,0 0 0,0-1 0,0 1 0,0 0 0,-1-1-1,1 1 1,0 0 0,2 0 0,-1-2 16,-1 0-1,0 0 0,0 0 1,0 0-1,1 0 0,-1 0 1,0 0-1,0 0 1,0 0-1,0 0 0,-1-1 1,1 1-1,0 0 0,-1-1 1,1 1-1,0-3 1,21-69 506,-19 62-528,-1-1 0,0 1 0,-1 0 0,0-1 0,-1 0 0,-1-12 0,1 23 0,0 1 0,0-1 0,0 1 0,-1-1 0,1 1 0,0-1 0,0 1 0,0-1 0,0 1 0,0-1 0,-1 1 0,1-1 0,0 1 0,-1-1 0,1 1 0,0-1 0,-1 1 0,1 0 0,0-1 0,-1 1 0,1 0 0,0-1 0,-1 1 0,1 0 0,-1-1 0,1 1 0,-1 0 0,1 0 0,-1 0 0,1 0 0,-1-1 0,1 1 0,-1 0 0,1 0 0,-1 0 0,1 0 0,-1 0 0,1 0 0,-1 0 0,1 0 0,-1 0 0,0 1 0,1-1 0,-1 0 0,1 0 0,0 0 0,-1 1 0,-1-1 0,1 1 0,0 0 0,0-1 0,0 1 0,0 0 0,0 0 0,0 0 0,0 0 0,0 0 0,0 0 0,0 0 0,1 0 0,-1 0 0,0 0 0,1 0 0,-1 0 0,1 1 0,-1 0 0,0 0 0,1 0 0,-1 0 0,1 0 0,0 0 0,-1 0 0,1-1 0,0 1 0,0 0 0,0 0 0,1 0 0,-1 0 0,0 0 0,1 0 0,0 0 0,-1 0 0,1-1 0,0 1 0,0 0 0,0-1 0,0 1 0,1 2 0,0-3 0,-1 0 0,1-1 0,-1 1 0,1 0 0,-1 0 0,1-1 0,0 1 0,-1-1 0,1 1 0,0-1 0,0 0 0,-1 0 0,1 0 0,0 0 0,0 0 0,0 0 0,-1 0 0,4-1 0,3-1 0,-1 0 0,1-1 0,0 1 0,-1-2 0,1 1 0,-1-1 0,0 0 0,11-9 0,1-3 0,-1-1 0,20-24 0,-33 36 0,-1 0 0,1-1 0,-2 0 0,1 1 0,-1-1 0,0-1 0,0 1 0,0 0 0,-1-1 0,0 1 0,0-1 0,-1 0 0,1-8 0,-3 14 0,0 0 0,0 0 0,0 0 0,0 0 0,0 1 0,0-1 0,0 0 0,0 1 0,-1-1 0,1 1 0,0-1 0,0 1 0,-1-1 0,1 1 0,0 0 0,0 0 0,-1 0 0,1 0 0,0 0 0,-1 0 0,0 0 0,-34 1 0,35 0 0,-1 0 0,1 0 0,0 0 0,-1 0 0,1 0 0,0 1 0,0-1 0,0 0 0,0 1 0,0-1 0,0 0 0,0 1 0,0-1 0,1 1 0,-1-1 0,0 1 0,1 0 0,0-1 0,-1 1 0,1 3 0,-4 37 0,4-39 0,-1 6 0,1 0 0,1 0 0,0 0 0,0 0 0,1 0 0,0 0 0,0-1 0,1 1 0,0 0 0,8 13 0,-8-17 0,0 0 0,0-1 0,1 0 0,-1 1 0,1-1 0,0-1 0,0 1 0,1-1 0,-1 1 0,1-1 0,0 0 0,0-1 0,0 1 0,0-1 0,0 0 0,0 0 0,1-1 0,10 2 0,-7-1-92,0 0 1,0-1-1,1-1 0,-1 1 1,0-1-1,0-1 1,1 0-1,-1 0 0,0-1 1,0 0-1,0 0 0,0-1 1,-1-1-1,1 1 0,-1-1 1,0-1-1,14-8 0,9-20-6105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6:51.595"/>
    </inkml:context>
    <inkml:brush xml:id="br0">
      <inkml:brushProperty name="width" value="0.025" units="cm"/>
      <inkml:brushProperty name="height" value="0.025" units="cm"/>
    </inkml:brush>
  </inkml:definitions>
  <inkml:trace contextRef="#ctx0" brushRef="#br0">13 0 15022,'0'0'10346,"-13"55"-9193,13-48-1025,0-4-2050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19.097"/>
    </inkml:context>
    <inkml:brush xml:id="br0">
      <inkml:brushProperty name="width" value="0.025" units="cm"/>
      <inkml:brushProperty name="height" value="0.025" units="cm"/>
    </inkml:brush>
  </inkml:definitions>
  <inkml:trace contextRef="#ctx0" brushRef="#br0">276 102 9929,'-1'-9'4330,"0"5"-4050,0-1-1,0 1 1,0-1 0,0 1 0,-1 0 0,0 0-1,0-1 1,0 1 0,0 0 0,-1 0 0,1 1-1,-1-1 1,0 1 0,0-1 0,0 1 0,-1 0-1,1 0 1,-1 0 0,0 1 0,0-1-1,0 1 1,0 0 0,0 0 0,0 0 0,-1 0-1,1 1 1,0 0 0,-1 0 0,1 0 0,-1 1-1,0-1 1,1 1 0,-7 0 0,5 2-241,0 0-1,1 0 1,-1 0 0,1 1-1,-1-1 1,1 1 0,0 1-1,0-1 1,0 1 0,1 0 0,-1 0-1,1 0 1,0 0 0,0 1-1,1 0 1,-1 0 0,1 0-1,0 0 1,-4 10 0,-4 7-72,2 1-1,1-1 1,-9 37-1,11-33-120,1 0-1,1 0 0,1 0 0,1 0 0,2 0 1,0 1-1,6 30 0,-5-48 9,1-1 0,1 1 0,-1 0 1,2-1-1,-1 0 0,1 1 0,0-1 0,1-1 0,-1 1 0,11 11 0,-10-14 66,0-1 1,0 1-1,1-1 0,-1 0 0,1 0 0,0 0 0,0-1 0,1 0 0,-1 0 0,1-1 1,-1 0-1,1 0 0,0 0 0,0-1 0,9 1 0,-4-2 211,-1 1-1,1-1 0,0-1 1,0 0-1,-1-1 1,1 0-1,-1 0 0,0-1 1,1-1-1,-1 0 1,-1-1-1,1 0 1,-1 0-1,0-1 0,0-1 1,0 1-1,-1-2 1,0 1-1,0-1 0,-1-1 1,0 1-1,-1-1 1,0-1-1,0 1 0,-1-1 1,0-1-1,-1 1 1,0-1-1,0 0 0,-2 0 1,1 0-1,-1 0 1,-1-1-1,2-16 1,-3 19-69,0 0 1,-1 0 0,0 0-1,0 0 1,-1 0 0,0 0 0,-1 1-1,0-1 1,0 0 0,-1 1-1,0-1 1,-5-8 0,4 10-240,-1 0 1,0 1 0,-1-1-1,1 1 1,-1 1-1,-1-1 1,1 1-1,-1 0 1,0 0-1,0 1 1,0 0-1,0 0 1,-11-3 0,-11-4-4186,-47-12 1,27 12-5280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19.550"/>
    </inkml:context>
    <inkml:brush xml:id="br0">
      <inkml:brushProperty name="width" value="0.025" units="cm"/>
      <inkml:brushProperty name="height" value="0.025" units="cm"/>
    </inkml:brush>
  </inkml:definitions>
  <inkml:trace contextRef="#ctx0" brushRef="#br0">440 29 10570,'-8'-5'2525,"-3"1"-2290,0 0 0,0 0 0,-1 1 0,1 0 0,-1 1-1,1 0 1,-1 1 0,0 1 0,1-1 0,-1 2 0,0 0 0,1 0 0,-1 1 0,0 0-1,1 1 1,-12 5 0,9-2-191,0 1 0,0 1 0,0 0-1,1 1 1,0 0 0,0 1 0,1 1 0,1 0-1,0 0 1,0 1 0,1 1 0,1 0 0,0 0 0,1 1-1,0-1 1,1 2 0,1-1 0,0 1 0,1 0-1,1 1 1,0-1 0,1 1 0,0-1 0,1 1-1,1 0 1,1 0 0,0 0 0,5 29 0,-4-36-52,1 0 1,0 0-1,0 0 1,0-1-1,1 1 1,1-1-1,-1 1 1,1-1-1,1 0 1,0-1 0,0 1-1,0-1 1,1 0-1,0 0 1,0 0-1,1-1 1,0 0-1,0-1 1,0 1-1,1-1 1,-1-1-1,1 1 1,1-1-1,-1-1 1,0 0-1,1 0 1,0 0-1,13 1 1,-4-1 223,1-1-1,0-1 1,-1-1 0,1 0-1,0-1 1,-1-2 0,1 0-1,-1 0 1,0-2 0,0 0-1,0-1 1,-1-1 0,19-10-1,-16 6 205,-1-1 0,0-1 1,-1-1-1,0-1 0,-1 0 0,-1-1 0,28-35 0,-38 43-344,0 0 0,-1 0 0,0 0 0,0-1 1,0 0-1,-1 0 0,-1 0 0,0-1 0,0 1 0,-1-1 0,0 1 1,0-1-1,-1 0 0,-1 0 0,1 0 0,-2 0 0,1 0 0,-1 1 0,-1-1 1,-5-18-1,6 24-180,-1 0 0,0 0 0,-1 1 0,1-1 1,-1 1-1,1-1 0,-1 1 0,0 0 0,0 0 1,0 0-1,-1 0 0,1 1 0,-1-1 0,1 1 1,-1 0-1,0 0 0,0 0 0,0 1 0,0-1 1,0 1-1,-5-1 0,-1 0-1101,1 1-1,-1 0 1,1 0-1,-1 1 1,0 0 0,1 1-1,-1 0 1,-15 3-1,-13 10-9796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8.922"/>
    </inkml:context>
    <inkml:brush xml:id="br0">
      <inkml:brushProperty name="width" value="0.025" units="cm"/>
      <inkml:brushProperty name="height" value="0.025" units="cm"/>
    </inkml:brush>
  </inkml:definitions>
  <inkml:trace contextRef="#ctx0" brushRef="#br0">26 0 13805,'0'0'16891,"1"13"-16368,-1 37-43,-12 80-1,-2 43 110,14-172-589,0 0 0,0-1 0,0 1 0,0 0 0,0 0 0,0 0 0,0-1 0,0 1 0,0 0 0,1-1 0,-1 1 0,0 0 0,0 0 0,1-1 0,-1 1 0,1 0 0,-1-1 0,0 1 0,1-1 0,-1 1 0,1-1 0,0 1 0,-1-1 0,1 1 0,-1-1 0,1 1 0,0-1 0,-1 1 0,1-1 0,0 0 0,-1 0 0,1 1 0,0-1 0,0 0 0,-1 0 0,1 0 0,0 0 0,0 0 0,-1 0 0,1 0 0,0 0 0,0 0 0,-1 0 0,1 0 0,0 0 0,0 0 0,-1-1 0,1 1 0,0 0 0,0-1 0,38-20 0,-5-7 0,-1-1 0,-2-2 0,-1-2 0,-1-1 0,-2 0 0,31-54 0,-58 89-58,0-1-1,0 0 1,0 0 0,0 0-1,0 0 1,0 0-1,0 0 1,0 0 0,0 0-1,1 0 1,-1 0-1,0 0 1,0 1 0,0-1-1,0 0 1,0 0 0,0 0-1,0 0 1,1 0-1,-1 0 1,0 0 0,0 0-1,0 0 1,0 0 0,0 0-1,0 0 1,1 0-1,-1 0 1,0 0 0,0-1-1,0 1 1,0 0 0,0 0-1,0 0 1,0 0-1,1 0 1,-1 0 0,0 0-1,0 0 1,0 0 0,0 0-1,0 0 1,0 0-1,0-1 1,0 1 0,0 0-1,0 0 1,0 0 0,1 0-1,-3 10-6679,-7 2-1958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9.262"/>
    </inkml:context>
    <inkml:brush xml:id="br0">
      <inkml:brushProperty name="width" value="0.025" units="cm"/>
      <inkml:brushProperty name="height" value="0.025" units="cm"/>
    </inkml:brush>
  </inkml:definitions>
  <inkml:trace contextRef="#ctx0" brushRef="#br0">0 0 14446,'0'0'17328,"50"55"-16335,-26-43-993,-3 0 0,-2 5 0,-2 1 0,-1 3 0,-4 1 0,-1-1-1922,-2-3-2338,-3-5-2146,-2-7-4869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9.588"/>
    </inkml:context>
    <inkml:brush xml:id="br0">
      <inkml:brushProperty name="width" value="0.025" units="cm"/>
      <inkml:brushProperty name="height" value="0.025" units="cm"/>
    </inkml:brush>
  </inkml:definitions>
  <inkml:trace contextRef="#ctx0" brushRef="#br0">187 0 20531,'0'0'10122,"-8"60"-9513,-14-24-225,-2 0-192,-1 1-192,-1-3 32,6-4 32,4-7-64,3-7 0,5-5-672,3-9-1314,3-26-19122</inkml:trace>
  <inkml:trace contextRef="#ctx0" brushRef="#br0" timeOffset="1">0 78 20147,'0'0'10986,"46"52"-9864,-23-37-610,2 3-512,-1-4 0,2 0 0,-4-2-2114,-2-4-3171,-1-4-3139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29.992"/>
    </inkml:context>
    <inkml:brush xml:id="br0">
      <inkml:brushProperty name="width" value="0.025" units="cm"/>
      <inkml:brushProperty name="height" value="0.025" units="cm"/>
    </inkml:brush>
  </inkml:definitions>
  <inkml:trace contextRef="#ctx0" brushRef="#br0">1 1 17264,'0'0'12428,"56"4"-10890,-12-1-642,1-2-447,2 0-257,-1 1-192,-5 0 0,-8 0-480,-7 1-802,-7-1-575,-8 2-1058,-7-2-993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30.324"/>
    </inkml:context>
    <inkml:brush xml:id="br0">
      <inkml:brushProperty name="width" value="0.025" units="cm"/>
      <inkml:brushProperty name="height" value="0.025" units="cm"/>
    </inkml:brush>
  </inkml:definitions>
  <inkml:trace contextRef="#ctx0" brushRef="#br0">1 36 20435,'0'0'8040,"84"6"-6182,-38-6-417,1-1-704,-1-6-609,-1 1-320,-3-2-1442,-9-2-2818,-7 1-6118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31.056"/>
    </inkml:context>
    <inkml:brush xml:id="br0">
      <inkml:brushProperty name="width" value="0.025" units="cm"/>
      <inkml:brushProperty name="height" value="0.025" units="cm"/>
    </inkml:brush>
  </inkml:definitions>
  <inkml:trace contextRef="#ctx0" brushRef="#br0">18 1 13164,'0'0'16662,"3"9"-15712,0 15-739,0-1 0,-2 1 0,-1 0-1,0 0 1,-2 0 0,-9 44 0,4-25 47,-1 56-1,8-99-257,0 1 0,0-1 0,0 1 0,0-1 0,0 1 0,0-1 0,0 0 0,0 1 0,0-1 0,0 1 0,0-1 0,1 1 0,-1-1 0,0 0 0,0 1 0,0-1 0,1 1 0,-1-1 0,0 0 0,0 1 0,1-1 0,-1 0 0,0 1 0,1-1 0,-1 0 0,0 0 0,1 1 0,-1-1 0,0 0 0,1 0 0,-1 0 0,0 1 0,1-1 0,0 0 0,17-5 0,16-19 0,138-162 0,-77 77 0,-86 103-3695,-15 16-5182,-9 2-3246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31.429"/>
    </inkml:context>
    <inkml:brush xml:id="br0">
      <inkml:brushProperty name="width" value="0.025" units="cm"/>
      <inkml:brushProperty name="height" value="0.025" units="cm"/>
    </inkml:brush>
  </inkml:definitions>
  <inkml:trace contextRef="#ctx0" brushRef="#br0">0 1 18097,'0'0'14670,"34"60"-14670,-14-42 0,-1-2 0,4 4 0,1 0 0,1-3 0,0-6-4933,-2-4-8519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0.755"/>
    </inkml:context>
    <inkml:brush xml:id="br0">
      <inkml:brushProperty name="width" value="0.025" units="cm"/>
      <inkml:brushProperty name="height" value="0.025" units="cm"/>
    </inkml:brush>
  </inkml:definitions>
  <inkml:trace contextRef="#ctx0" brushRef="#br0">22 81 12043,'0'0'-1889,"-22"-81"-5895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6.498"/>
    </inkml:context>
    <inkml:brush xml:id="br0">
      <inkml:brushProperty name="width" value="0.025" units="cm"/>
      <inkml:brushProperty name="height" value="0.025" units="cm"/>
    </inkml:brush>
  </inkml:definitions>
  <inkml:trace contextRef="#ctx0" brushRef="#br0">1 0 17713,'0'0'9513,"69"27"-9065,-46-25-352,5 0-32,-2-1-672,-3-1-994,-3 0-768,-9 0-1570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6.840"/>
    </inkml:context>
    <inkml:brush xml:id="br0">
      <inkml:brushProperty name="width" value="0.025" units="cm"/>
      <inkml:brushProperty name="height" value="0.025" units="cm"/>
    </inkml:brush>
  </inkml:definitions>
  <inkml:trace contextRef="#ctx0" brushRef="#br0">1 1 16143,'0'0'7335,"54"18"-5253,-15-18-416,8 0-962,2 0-575,1-3-354,-6-3-1985,-7 3-1794,-11 1-2722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7.168"/>
    </inkml:context>
    <inkml:brush xml:id="br0">
      <inkml:brushProperty name="width" value="0.025" units="cm"/>
      <inkml:brushProperty name="height" value="0.025" units="cm"/>
    </inkml:brush>
  </inkml:definitions>
  <inkml:trace contextRef="#ctx0" brushRef="#br0">41 1 15439,'0'0'3971,"10"1"-1921,134 39 2461,-124-33-4671,-19-7 167,0 0-1,0 0 1,0 1 0,0-1-1,0 0 1,-1 1-1,1-1 1,0 1 0,0-1-1,0 1 1,0-1 0,0 1-1,-1 0 1,1 0 0,0-1-1,-1 1 1,1 0-1,0 0 1,-1 0 0,1 0-1,-1-1 1,1 1 0,-1 0-1,0 0 1,1 0-1,-1 0 1,0 0 0,0 0-1,1 0 1,-1 0 0,0 0-1,0 0 1,0 0 0,0 0-1,-1 0 1,1 1-1,0-1 1,0 0 0,-1-1-1,1 1 1,0 0 0,-1 0-1,1 0 1,-1 0-1,1 0 1,-1 0 0,-1 1-1,-35 43 1241,33-41-1024,-54 50 1573,40-39-1718,2 0 1,-1 1-1,2 1 0,0 0 0,1 1 1,-12 20-1,26-37-186,-7 15-1647,6-6-5452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8.713"/>
    </inkml:context>
    <inkml:brush xml:id="br0">
      <inkml:brushProperty name="width" value="0.025" units="cm"/>
      <inkml:brushProperty name="height" value="0.025" units="cm"/>
    </inkml:brush>
  </inkml:definitions>
  <inkml:trace contextRef="#ctx0" brushRef="#br0">0 0 18802,'0'0'12267,"3"9"-12149,2 29 96,-2 0 0,-1 62 0,-2-78 238,0-22-447,0 1 1,0-1-1,0 0 0,0 1 0,0-1 1,0 1-1,0-1 0,0 0 1,0 1-1,0-1 0,0 1 0,0-1 1,0 0-1,0 1 0,1-1 0,-1 0 1,0 1-1,0-1 0,1 0 0,-1 1 1,0-1-1,0 0 0,1 0 0,-1 1 1,0-1-1,1 0 0,-1 0 0,0 1 1,1-1-1,-1 0 0,0 0 0,1 0 1,-1 0-1,0 0 0,1 0 0,-1 1 1,1-1-1,-1 0 0,0 0 1,1 0-1,21-8 146,17-18-32,-19 10-139,-1-1 0,-1-1 1,-1-1-1,0 0 0,-2-2 0,16-24 0,-26 31-825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9.055"/>
    </inkml:context>
    <inkml:brush xml:id="br0">
      <inkml:brushProperty name="width" value="0.025" units="cm"/>
      <inkml:brushProperty name="height" value="0.025" units="cm"/>
    </inkml:brush>
  </inkml:definitions>
  <inkml:trace contextRef="#ctx0" brushRef="#br0">0 1 17777,'0'0'11499,"45"50"-9674,-22-40-639,1-1-802,0 2-288,0-1-96,-1 0-897,1-4-2082,-8 1-2850,-5-4-2947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9.400"/>
    </inkml:context>
    <inkml:brush xml:id="br0">
      <inkml:brushProperty name="width" value="0.025" units="cm"/>
      <inkml:brushProperty name="height" value="0.025" units="cm"/>
    </inkml:brush>
  </inkml:definitions>
  <inkml:trace contextRef="#ctx0" brushRef="#br0">16 1 13741,'0'0'14147,"-3"9"-12257,1-1-1788,0-3 103,0 1 0,0 0-1,0 0 1,1 0-1,0 1 1,0 8-1,1-14-275,0 0-1,0 1 1,1-1-1,-1 0 1,0 1-1,1-1 1,-1 0-1,1 1 0,-1-1 1,1 0-1,0 0 1,-1 0-1,1 0 1,0 1-1,0-1 1,0 0-1,0 0 1,0-1-1,0 1 0,0 0 1,0 0-1,0 0 1,0-1-1,0 1 1,1 0-1,-1-1 1,0 1-1,0-1 0,1 0 1,-1 1-1,0-1 1,1 0-1,-1 0 1,0 0-1,1 0 1,-1 0-1,1 0 1,-1 0-1,0 0 0,2-1 1,0 0-284,1 1 0,-1-1 0,1 0 0,-1-1 0,0 1-1,1-1 1,-1 1 0,0-1 0,0 0 0,0 0 0,0 0 0,-1-1 0,1 1 0,0-1 0,-1 1 0,3-5 0,24-18-2103,-28 25 2495,-1 0 0,1 0 0,-1 0 0,0 0 0,1 0 0,-1 0 0,1 0 0,-1 0 0,1 0 0,-1 1 0,0-1 0,1 0 0,-1 0 0,1 1 0,-1-1 0,0 0 0,1 0 0,-1 1 0,0-1 0,1 0 0,-1 1 0,0-1 0,0 1 0,1-1 0,-1 0 0,0 1 0,0-1 0,0 1 0,0-1 0,1 0 0,-1 1 0,0-1 0,0 1 0,0-1 0,0 1 0,0-1 0,0 1 0,0-1 0,0 1 0,0-1 0,0 0 0,-1 1 0,1-1 0,0 1 0,0-1 0,0 1 0,-1-1 0,-1 30 1748,-3-10-1153,-1 0 1,-1 0-1,-1 0 0,-13 23 0,11-23-341,1 0 0,0 1-1,-9 33 1,35-65-10316,0-10-3332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49.739"/>
    </inkml:context>
    <inkml:brush xml:id="br0">
      <inkml:brushProperty name="width" value="0.025" units="cm"/>
      <inkml:brushProperty name="height" value="0.025" units="cm"/>
    </inkml:brush>
  </inkml:definitions>
  <inkml:trace contextRef="#ctx0" brushRef="#br0">0 7 19506,'0'0'13261,"60"12"-13261,-28-12 0,4 0 0,0-2 0,0-4 0,-7 1-1377,-7 1-994,-6 2-832,-12 2 193</inkml:trace>
  <inkml:trace contextRef="#ctx0" brushRef="#br0" timeOffset="1">36 89 14798,'0'0'16624,"50"10"-15535,-13-17-833,1-2-256,1 4 0,-9 2 0,-3 3-1986,-12 0-2882,-4 0-3621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0.505"/>
    </inkml:context>
    <inkml:brush xml:id="br0">
      <inkml:brushProperty name="width" value="0.025" units="cm"/>
      <inkml:brushProperty name="height" value="0.025" units="cm"/>
    </inkml:brush>
  </inkml:definitions>
  <inkml:trace contextRef="#ctx0" brushRef="#br0">0 71 2466,'0'0'8211,"1"-10"-3118,-1-2-3666,1-13 404,6 3 2374,-2 20 401,0 10-3397,2 10-869,1 19 435,-2-1 1,-1 1-1,-1 75 0,-4-111-769,0 0-1,0 0 0,0-1 0,0 1 1,0 0-1,0 0 0,0 0 0,0 0 1,0 0-1,0 0 0,1 0 0,-1 0 1,0 0-1,1 0 0,-1 0 0,0 0 0,1 0 1,-1-1-1,1 1 0,0 0 0,-1 0 1,1 0-1,0-1 0,-1 1 0,1 0 1,1 0-1,-1-1-1,0 0 1,1 0 0,-1 0-1,0 0 1,0 0 0,1-1-1,-1 1 1,0 0-1,0-1 1,0 1 0,0 0-1,1-1 1,-1 0 0,0 1-1,0-1 1,0 0-1,1-1 1,46-44 47,-43 40-51,131-147-1,-115 138-7929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0.861"/>
    </inkml:context>
    <inkml:brush xml:id="br0">
      <inkml:brushProperty name="width" value="0.025" units="cm"/>
      <inkml:brushProperty name="height" value="0.025" units="cm"/>
    </inkml:brush>
  </inkml:definitions>
  <inkml:trace contextRef="#ctx0" brushRef="#br0">1 1 14638,'0'0'14446,"51"31"-13486,-36-29-767,-2 3-193,-3 3-833,1 3-993,-8 0-1793,-3-2-1891,0-1-6085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1.205"/>
    </inkml:context>
    <inkml:brush xml:id="br0">
      <inkml:brushProperty name="width" value="0.025" units="cm"/>
      <inkml:brushProperty name="height" value="0.025" units="cm"/>
    </inkml:brush>
  </inkml:definitions>
  <inkml:trace contextRef="#ctx0" brushRef="#br0">1 54 17585,'0'0'12716,"53"-35"-12140,-11 30-512,6 4-64,9-2-1025,4 1-2050,-5-1-2242,-5-1-4164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1.429"/>
    </inkml:context>
    <inkml:brush xml:id="br0">
      <inkml:brushProperty name="width" value="0.025" units="cm"/>
      <inkml:brushProperty name="height" value="0.025" units="cm"/>
    </inkml:brush>
  </inkml:definitions>
  <inkml:trace contextRef="#ctx0" brushRef="#br0">192 617 2402,'12'-27'1846,"-2"0"1,0-1-1,-2 1 0,-1-2 0,6-55 0,-12 82-1653,-1 0-1,0 0 0,1 0 1,-1 0-1,0 1 1,0-1-1,-1 0 0,1 0 1,0 0-1,-1 0 0,1 1 1,-1-1-1,1 0 0,-1 0 1,0 1-1,0-1 0,0 0 1,0 1-1,0-1 0,0 1 1,0-1-1,0 1 1,-1 0-1,1 0 0,0-1 1,-1 1-1,0 0 0,1 0 1,-1 0-1,1 0 0,-1 1 1,0-1-1,0 0 0,1 1 1,-1-1-1,0 1 0,0 0 1,0-1-1,1 1 0,-1 0 1,0 0-1,-4 1 1,0-1 77,0 1 1,0 1 0,0 0 0,0-1 0,0 2 0,0-1 0,0 1 0,1 0-1,-1 0 1,1 0 0,0 1 0,-5 4 0,-2 3-1,1 0 1,0 0-1,1 2 0,0-1 1,1 1-1,0 0 1,1 1-1,1 0 0,0 1 1,1-1-1,1 1 0,0 0 1,1 1-1,0-1 1,1 1-1,0 21 0,2-34-269,1-1 0,1 0-1,-1 1 1,0-1 0,1 0-1,-1 1 1,1-1 0,0 0-1,-1 1 1,1-1 0,0 0-1,0 0 1,1 0 0,-1 0-1,0 0 1,1 0 0,-1 0-1,1-1 1,0 1 0,-1 0 0,1-1-1,3 3 1,-1-3 0,0 1 1,0-1-1,0 1 0,0-1 1,0 0-1,1-1 0,-1 1 1,0-1-1,0 0 0,0 0 1,9-1-1,-1-1 65,1 0-1,-1-1 0,1-1 1,-1 0-1,0 0 1,-1-1-1,21-12 0,-17 6 76,-1 0-1,0-1 0,-1 0 0,0-1 0,-1-1 0,0 0 0,12-19 0,-18 24-74,0-2 1,0 1 0,-1 0-1,-1-1 1,1 0-1,-2 0 1,0-1-1,0 1 1,-1-1 0,0 1-1,-1-1 1,0-13-1,-1 22-57,0 1-1,0-1 0,0 0 1,-1 1-1,1-1 0,0 0 1,-1 1-1,0-1 1,0 1-1,0-1 0,0 1 1,0 0-1,0-1 0,-1 1 1,1 0-1,-1 0 0,1 0 1,-1 0-1,0 0 0,0 0 1,0 0-1,0 1 0,0-1 1,0 1-1,-1-1 1,1 1-1,0 0 0,-1 0 1,1 0-1,-1 0 0,1 1 1,-1-1-1,1 0 0,-1 1 1,0 0-1,1 0 0,-1 0 1,-3 0-1,-2 1-14,1 0 1,0 0-1,-1 1 0,1-1 0,0 2 1,0-1-1,0 1 0,1 0 0,-1 1 1,1-1-1,-1 1 0,-8 8 0,1 0-1,1 2 0,0 0 0,1 0 0,1 1 0,-13 21 0,18-26-1,1 0 0,0 0 0,0 1 0,1 0 0,1 0 0,0 0 0,0 0 0,1 1 0,-1 18-1,3-28 4,0-1-1,0 1 0,0 0 1,0-1-1,0 1 0,0 0 0,1-1 1,-1 1-1,0-1 0,1 1 1,-1-1-1,1 1 0,0-1 0,0 1 1,-1-1-1,1 1 0,0-1 0,0 0 1,0 1-1,1-1 0,-1 0 1,0 0-1,0 0 0,1 0 0,-1 0 1,0 0-1,1 0 0,-1-1 1,1 1-1,-1 0 0,1-1 0,-1 1 1,1-1-1,0 0 0,-1 1 1,1-1-1,0 0 0,-1 0 0,1 0 1,-1 0-1,1 0 0,0-1 0,2 0 1,2 0 20,0 0 1,0 0 0,0-1-1,0 0 1,0 0 0,-1-1-1,1 0 1,-1 0-1,0 0 1,0 0 0,5-5-1,-2 0 1,-1 0-1,0-1 1,0 1-1,-1-1 1,0-1-1,0 1 1,-1-1-1,-1 0 0,1 0 1,-2 0-1,1-1 1,-1 1-1,-1-1 1,0 0-1,-1 0 1,0 0-1,0 0 1,-2-12-1,1 21-15,0 0 0,0 0 0,0 1 0,0-1 0,0 0 0,-1 0 0,1 1 0,-1-1 0,1 0 0,-1 1 0,0-1 0,1 0 0,-1 1 0,0-1 0,0 1 0,0-1 0,0 1 0,-1 0 0,1-1 0,0 1 0,0 0 0,-1 0 0,1 0 0,-1 0 0,1 0 0,-1 0 0,1 0 0,-1 1 0,0-1 0,1 0 0,-1 1 0,0 0 0,1-1 0,-1 1 0,-3 0 0,2 0 0,0 0 0,-1 1 0,1-1 0,0 1 0,0 0 0,0 0 0,0 0 0,0 1 0,0-1 0,0 1 0,1-1 0,-1 1 0,1 0 0,-1 0 0,1 0 0,-1 0 0,1 1 0,0-1 0,-2 4 0,-2 2 0,1 1 0,1 0 0,-1 1 0,-4 16 0,7-22 0,1 1 0,0-1 0,0 0 0,0 1 0,0-1 0,1 1 0,0-1 0,0 1 0,0-1 0,1 0 0,-1 1 0,1-1 0,2 7 0,-2-10-2,0 1 0,-1-1 0,1 0 0,0 0 0,0 0 0,1 0 0,-1 0 0,0 0 0,0 0 0,0 0 0,1 0 0,-1-1 0,0 1 0,1 0 0,-1-1 0,1 1 0,-1-1 0,1 0 0,-1 1-1,1-1 1,-1 0 0,1 0 0,-1 0 0,1 0 0,-1 0 0,1 0 0,-1 0 0,3-1 0,2-1-2,0 1 1,-1-1-1,1 1 0,0-2 0,-1 1 0,8-5 1,1-3 8,0 0 0,-1-1 1,0-1-1,-1 0 0,0 0 1,-1-2-1,-1 1 0,0-1 1,-1-1-1,8-16 0,-6 10-1,-1 0 0,-1-1 0,-1 0 0,-2-1-1,0 1 1,6-44 0,-12 62-4,1 0 0,-1 0 0,0-1 0,0 1 0,0 0 0,-1 0 0,1 0 0,-1 0 0,0 0 0,0 0 0,-1 0 0,1 0 0,-1 0 0,1 1 0,-1-1 0,-1 1 0,-4-7 0,6 8 0,0 1 0,-1 0 0,1 0 0,-1 0 0,0 0 0,1 1 0,-1-1 0,0 0 0,1 1 0,-1-1 0,0 1 0,0-1 0,1 1 0,-1 0 0,0 0 0,-3 0 0,1 0 0,-1 1 0,1 0 0,0 0 0,0 0 0,0 1 0,1-1 0,-1 1 0,0 0 0,-6 4 0,-4 5 0,0 1 0,0 0 0,1 1 0,1 0 0,0 1 0,1 0 0,-17 30 0,0 7 0,-25 60 0,44-95-4,2 0-1,0 0 1,1 1 0,1 0 0,1 0-1,0 0 1,1 0 0,1 1 0,0 30-1,2-47 0,0 0 1,0 0-1,0 0 0,0 1 0,1-1 0,-1 0 0,0 0 1,1 0-1,-1 0 0,1 0 0,-1 0 0,1 0 0,0 0 1,-1 0-1,1 0 0,0 0 0,0 0 0,0 0 0,-1-1 1,1 1-1,0 0 0,0-1 0,0 1 0,0 0 0,0-1 1,0 1-1,1-1 0,-1 0 0,0 1 0,0-1 0,0 0 1,0 0-1,0 0 0,1 1 0,-1-1 0,0 0 0,0-1 1,0 1-1,0 0 0,1 0 0,-1 0 0,0-1 0,0 1 1,0 0-1,1-1 0,6-2 27,-1 0 0,0 0 0,0-1 0,0 1 0,10-8 0,2-4-11,-1-1 0,-1-1 1,-1 0-1,0-1 1,-1-1-1,-1 0 0,-1-1 1,14-29-1,-9 15-5,-3-1 1,-1 0-1,-1-1 0,11-57 0,-21 77-6,0 0 0,-1 0 0,-1 0 0,0-1 0,-2-19 0,1 34-6,0 1 0,0-1-1,-1 1 1,1-1 0,0 1 0,0-1-1,-1 1 1,1-1 0,-1 1 0,1 0-1,-1-1 1,0 1 0,0 0 0,1-1-1,-1 1 1,0 0 0,0 0 0,0 0-1,0 0 1,0 0 0,-1 0 0,1 0-1,0 0 1,0 0 0,-3-1 0,2 2-18,0 0 0,0 0 0,0 0 0,0 0 1,0 0-1,0 1 0,0-1 0,0 1 0,0-1 1,0 1-1,0 0 0,0-1 0,0 1 0,0 0 1,-3 3-1,-5 3-105,0 0-1,1 1 1,0 0 0,0 1 0,-10 13-1,-6 13-467,2 1 0,1 1-1,-29 67 1,34-59-4179,-18 65-1,24-62-3166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1.563"/>
    </inkml:context>
    <inkml:brush xml:id="br0">
      <inkml:brushProperty name="width" value="0.025" units="cm"/>
      <inkml:brushProperty name="height" value="0.025" units="cm"/>
    </inkml:brush>
  </inkml:definitions>
  <inkml:trace contextRef="#ctx0" brushRef="#br0">0 13 19474,'0'0'9449,"54"17"-8552,-16-21-544,3-4-289,1 1-1282,-7 1-2497,-9 4-1442,-10-1-4292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2.077"/>
    </inkml:context>
    <inkml:brush xml:id="br0">
      <inkml:brushProperty name="width" value="0.025" units="cm"/>
      <inkml:brushProperty name="height" value="0.025" units="cm"/>
    </inkml:brush>
  </inkml:definitions>
  <inkml:trace contextRef="#ctx0" brushRef="#br0">30 0 15375,'0'0'9566,"-1"11"-8135,-11 113 1049,-3 48-1779,14-171-675,1-1-1,0 0 1,0 1 0,0-1-1,0 0 1,0 1-1,0-1 1,0 0 0,0 1-1,0-1 1,0 0-1,0 1 1,0-1 0,0 0-1,0 1 1,0-1-1,0 0 1,0 0 0,1 1-1,-1-1 1,0 0-1,0 1 1,0-1 0,1 0-1,-1 0 1,0 1-1,0-1 1,0 0 0,1 0-1,-1 1 1,0-1-1,0 0 1,1 0 0,-1 0-1,0 0 1,1 0-1,0 1 1,10-9 572,10-20-49,85-126 812,-79 123-5762,1 1-4944,-17 18 2004,-2 1-4606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2.420"/>
    </inkml:context>
    <inkml:brush xml:id="br0">
      <inkml:brushProperty name="width" value="0.025" units="cm"/>
      <inkml:brushProperty name="height" value="0.025" units="cm"/>
    </inkml:brush>
  </inkml:definitions>
  <inkml:trace contextRef="#ctx0" brushRef="#br0">1 0 15118,'0'0'17649,"70"44"-17649,-40-40 0,1-2 0,-3 1 0,0 1 0,-5 1-1473,-6 1-3652,-8-1-3652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3.949"/>
    </inkml:context>
    <inkml:brush xml:id="br0">
      <inkml:brushProperty name="width" value="0.025" units="cm"/>
      <inkml:brushProperty name="height" value="0.025" units="cm"/>
    </inkml:brush>
  </inkml:definitions>
  <inkml:trace contextRef="#ctx0" brushRef="#br0">16 1 7976,'0'0'19976,"5"11"-19272,-1 3-624,0 0 0,0 0-1,-2 1 1,0-1 0,0 1-1,-1-1 1,-1 1 0,0-1-1,-1 1 1,-1 0 0,0-1-1,-6 18 1,-1-8-50,6-16-6,0 1 1,0-1-1,0 1 1,1-1-1,-2 18 0,5-25-13,-1-1 0,0 1 0,1-1-1,0 1 1,-1-1 0,1 0 0,-1 1 0,1-1-1,-1 0 1,1 0 0,0 1 0,-1-1 0,1 0-1,-1 0 1,1 0 0,0 0 0,-1 0 0,1 0-1,0 0 1,-1 0 0,1 0 0,0 0 0,-1 0-1,1 0 1,0 0 0,-1-1 0,1 1 0,-1 0-1,1 0 1,0-1 0,24-6 76,80-37-340,-3 2-6872,-66 28-28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4.339"/>
    </inkml:context>
    <inkml:brush xml:id="br0">
      <inkml:brushProperty name="width" value="0.025" units="cm"/>
      <inkml:brushProperty name="height" value="0.025" units="cm"/>
    </inkml:brush>
  </inkml:definitions>
  <inkml:trace contextRef="#ctx0" brushRef="#br0">179 0 15471,'0'0'15033,"-8"12"-14868,-9 14-257,-66 95 19,71-106-877,0 0-1,-27 24 1,39-39 805,0 0 0,0 0 0,0 1 0,0-1 0,0 0 0,0 0 0,0 0-1,-1 0 1,1 0 0,0 0 0,0 1 0,0-1 0,0 0 0,-1 0 0,1 0 0,0 0 0,0 0 0,0 0 0,0 0 0,-1 0 0,1 0 0,0 0 0,0 0 0,0 0 0,-1 0 0,1 0 0,0 0 0,0 0 0,0 0 0,0 0-1,-1 0 1,1 0 0,0 0 0,0 0 0,0 0 0,-1 0 0,1 0 0,0 0 0,0 0 0,0-1 0,0 1 0,0 0 0,-1 0 0,1 0 0,0 0 0,0 0 0,0-1 0,0 1 0,0 0 0,0 0 0,0 0 0,-1 0 0,1-1 0,0 1-1,0 0 1,0 0 0,0 0 0,0 0 0,0-1 0,0 1 0,0 0 0,0 0 0,0-1 0,1-16-4458,-1 12 2746,1-22-6337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4.680"/>
    </inkml:context>
    <inkml:brush xml:id="br0">
      <inkml:brushProperty name="width" value="0.025" units="cm"/>
      <inkml:brushProperty name="height" value="0.025" units="cm"/>
    </inkml:brush>
  </inkml:definitions>
  <inkml:trace contextRef="#ctx0" brushRef="#br0">0 0 13997,'0'0'13933,"41"63"-13260,-17-46-417,7-2-192,4-4-160,1-3-2818,0-5-3493,-3-3-8583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5.024"/>
    </inkml:context>
    <inkml:brush xml:id="br0">
      <inkml:brushProperty name="width" value="0.025" units="cm"/>
      <inkml:brushProperty name="height" value="0.025" units="cm"/>
    </inkml:brush>
  </inkml:definitions>
  <inkml:trace contextRef="#ctx0" brushRef="#br0">1 0 20467,'0'0'9225,"68"21"-8136,-33-19-512,5-1-513,4-1-128,-1 0-1762,-8 0-2626,-8 0-2082,-13-1-3236</inkml:trace>
  <inkml:trace contextRef="#ctx0" brushRef="#br0" timeOffset="1">23 138 14638,'0'0'10121,"51"8"-8455,-12-8-257,3 0-576,3-6-481,2-3-320,-12-1-2081,-6-2-5190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7:59.927"/>
    </inkml:context>
    <inkml:brush xml:id="br0">
      <inkml:brushProperty name="width" value="0.025" units="cm"/>
      <inkml:brushProperty name="height" value="0.025" units="cm"/>
    </inkml:brush>
  </inkml:definitions>
  <inkml:trace contextRef="#ctx0" brushRef="#br0">20 71 6118,'3'-12'7557,"10"-26"1527,-12 37-8769,-1 0 0,1 0 0,-1 0 0,1-1 0,0 1-1,-1 0 1,1 0 0,0 0 0,0 0 0,-1 0 0,1 0 0,0 0 0,0 0 0,0 1 0,0-1-1,0 0 1,1 1 0,-1-1 0,0 0 0,0 1 0,0-1 0,2 0 0,-2 2-276,-1-1 1,1 0 0,-1 1-1,1-1 1,-1 0-1,1 1 1,-1-1 0,1 1-1,-1-1 1,1 0 0,-1 1-1,1-1 1,-1 1 0,0 0-1,1-1 1,-1 1-1,0-1 1,0 1 0,1-1-1,-1 1 1,0 0 0,0-1-1,0 1 1,0-1-1,0 1 1,0 0 0,0-1-1,0 2 1,1 25 291,-1-22-183,-3 30 0,0 0-1,-3-1 1,0 0 0,-22 64-1,11-42-95,16-55-47,1 0-1,-1 0 1,1 0 0,-1 0-1,1 0 1,-1 0 0,1 0-1,0 1 1,0-1 0,-1 0-1,1 0 1,0 0 0,0 1-1,0-1 1,0 0 0,0 0-1,1 0 1,-1 0 0,0 1-1,1-1 1,-1 0 0,0 0-1,1 0 1,-1 0 0,1 0-1,0 0 1,-1 0 0,1 0-1,0 0 1,0 0 0,-1 0 0,1-1-1,0 1 1,0 0 0,0 0-1,0-1 1,1 2 0,4-2 16,-1 1 0,0-1 0,0 1 0,1-1 0,-1-1 1,0 1-1,9-3 0,187-36-6795,-184 36-1629,-2-3-8322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0.286"/>
    </inkml:context>
    <inkml:brush xml:id="br0">
      <inkml:brushProperty name="width" value="0.025" units="cm"/>
      <inkml:brushProperty name="height" value="0.025" units="cm"/>
    </inkml:brush>
  </inkml:definitions>
  <inkml:trace contextRef="#ctx0" brushRef="#br0">0 17 13229,'0'0'18385,"76"10"-18225,-36-17-96,-1 3-256,-5-2-705,-4 1-1057,-6 1-1889,-12 4-1442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0.628"/>
    </inkml:context>
    <inkml:brush xml:id="br0">
      <inkml:brushProperty name="width" value="0.025" units="cm"/>
      <inkml:brushProperty name="height" value="0.025" units="cm"/>
    </inkml:brush>
  </inkml:definitions>
  <inkml:trace contextRef="#ctx0" brushRef="#br0">1 74 16560,'0'0'11723,"49"5"-10090,-17-11-704,9-5-705,1 0-512,-1-5-1794,-4 0-2915,-6-2-3170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3.180"/>
    </inkml:context>
    <inkml:brush xml:id="br0">
      <inkml:brushProperty name="width" value="0.025" units="cm"/>
      <inkml:brushProperty name="height" value="0.025" units="cm"/>
    </inkml:brush>
  </inkml:definitions>
  <inkml:trace contextRef="#ctx0" brushRef="#br0">12 54 8840,'0'0'9583,"11"-8"-8350,-2 0-867,-5 5-230,-1-1 0,1 1 0,0 0 0,0 0 0,0 1 0,1-1 0,-1 1 0,1 0 0,-1 0 0,1 0-1,0 1 1,0-1 0,0 1 0,-1 1 0,9-2 0,10 1 383,-10 0-467,0 1 1,0 0-1,1 1 0,18 3 1,-30-4-26,0 0 1,0 1 0,0-1-1,0 1 1,0 0 0,0-1 0,0 1-1,0 0 1,-1 0 0,1 0-1,0 1 1,-1-1 0,1 0-1,-1 0 1,1 1 0,-1-1-1,0 1 1,1-1 0,-1 1 0,0 0-1,0 0 1,0-1 0,0 1-1,-1 0 1,1 0 0,0 0-1,-1 0 1,1 0 0,-1 0-1,0 0 1,0 0 0,0 0 0,0 0-1,0 0 1,0 3 0,0-4 54,-1 1 1,1-1-1,0 1 1,-1-1-1,1 0 1,-1 1 0,0-1-1,1 0 1,-1 0-1,0 0 1,0 1-1,0-1 1,1 0 0,-1 0-1,-2 1 1,2-2-65,1 1 0,-1-1 0,1 1 0,-1-1 1,1 1-1,-1-1 0,1 1 0,0-1 0,-1 1 0,1-1 1,0 1-1,-1-1 0,1 1 0,0 0 0,-1-1 0,1 1 1,0 0-1,0-1 0,0 1 0,0 0 0,0-1 0,0 1 1,0 0-1,0-1 0,0 1 0,0 0 0,0-1 0,0 1 1,0 0-1,1-1 0,-1 1 0,0 0 0,0-1 0,1 1 1,-1-1-1,0 1 0,1 0 0,-1-1 0,1 1 0,0 0 1,1 3 23,0-1 0,-1 1 1,1 0-1,-1 0 1,0 0-1,0 0 0,-1 0 1,1 0-1,-1 0 0,0 0 1,0 0-1,0 0 1,0 0-1,-1 0 0,0 0 1,1 0-1,-2 0 0,1 0 1,0 0-1,-1 0 1,0-1-1,1 1 0,-5 4 1,1 1 211,-1 0 1,0 0 0,0-1 0,-1 0-1,0-1 1,-1 1 0,0-1 0,-9 6-1,14-10-209,0-1-1,-1 0 1,0 0-1,1 0 0,-1 0 1,0 0-1,0-1 0,0 0 1,0 1-1,0-1 1,0-1-1,0 1 0,0-1 1,0 0-1,-1 0 1,1 0-1,0 0 0,0-1 1,0 1-1,0-1 0,0 0 1,0 0-1,-6-3 1,6 2-288,0-1 0,0 0 0,0 1 0,1-1 1,-1-1-1,1 1 0,0 0 0,-5-6 0,4 3-1085,0-1-1,0 1 1,0-1-1,1 0 1,-3-9-1,-1-5-7367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2.611"/>
    </inkml:context>
    <inkml:brush xml:id="br0">
      <inkml:brushProperty name="width" value="0.025" units="cm"/>
      <inkml:brushProperty name="height" value="0.025" units="cm"/>
    </inkml:brush>
  </inkml:definitions>
  <inkml:trace contextRef="#ctx0" brushRef="#br0">197 377 8392,'-11'-2'8979,"-155"-9"657,165 11-9593,0 0-1,1 0 1,-1 0-1,0 0 1,0 0 0,1 0-1,-1 0 1,0 0 0,0 0-1,1 0 1,-1 1 0,0-1-1,1 0 1,-1 1 0,0-1-1,1 0 1,-1 1-1,0-1 1,1 1 0,-1-1-1,1 1 1,-1-1 0,1 1-1,-1 0 1,1-1 0,-1 1-1,1-1 1,0 1-1,-1 0 1,1 0 0,0 0-48,0 0-1,0-1 1,0 1 0,0-1 0,0 1 0,0-1 0,1 1 0,-1-1-1,0 1 1,0 0 0,1-1 0,-1 0 0,0 1 0,1-1 0,-1 1-1,1-1 1,-1 1 0,0-1 0,1 0 0,-1 1 0,1-1 0,-1 0-1,1 1 1,-1-1 0,1 0 0,-1 0 0,1 1 0,0-1 0,-1 0-1,1 0 1,-1 0 0,1 0 0,-1 0 0,1 0 0,0 0 0,-1 0-1,2 0 1,2 0 8,0 0 0,1 0 1,-1-1-1,0 0 0,0 1 0,0-1 0,0-1 0,1 1 0,-2 0 0,1-1 0,0 0 0,0 0 0,0 0 0,5-5 1,-3 1 65,1 0 0,-1 0 1,0 0-1,-1-1 1,0 0-1,9-14 0,-4 0 204,0 1 0,-2-2-1,0 1 1,8-38-1,-13 46-77,-1 0 0,1 1 0,-2-1 0,0 0 0,0 0 0,-2 0-1,-1-17 1,2 30-178,0 0-1,0-1 0,0 1 1,0 0-1,0-1 1,-1 1-1,1 0 0,0-1 1,0 1-1,0 0 1,0-1-1,-1 1 0,1 0 1,0 0-1,0-1 1,-1 1-1,1 0 0,0 0 1,0-1-1,-1 1 1,1 0-1,0 0 0,-1 0 1,1-1-1,0 1 1,-1 0-1,1 0 0,0 0 1,-1 0-1,1 0 1,0 0-1,-1 0 0,1 0 1,0 0-1,-1 0 1,1 0-1,0 0 0,-1 0 1,1 0-1,0 0 1,-1 0-1,1 0 0,0 0 1,-1 1-1,0-1 0,-14 11 309,7 2-312,-1 0 0,1 0 1,1 0-1,0 1 1,1 0-1,1 0 1,-5 20-1,-2 11-56,-6 54 0,14-71 46,1-1 0,1 1 0,2 0 1,1 0-1,4 28 0,-4-49-6,0-1 0,1 0 0,0 0 0,0 0 1,0 0-1,1 0 0,0 0 0,0-1 0,0 1 0,1-1 1,-1 0-1,7 6 0,-7-8-2,1 0-1,-1-1 1,1 1 0,0-1 0,0 0-1,0 0 1,1-1 0,-1 1 0,0-1 0,1 1-1,-1-2 1,1 1 0,-1 0 0,1-1-1,-1 0 1,1 0 0,-1 0 0,1 0-1,5-2 1,0 0 11,-1-1 0,0 0-1,0 0 1,0-1 0,0 0 0,-1-1-1,0 0 1,0 0 0,0-1 0,0 0 0,-1 0-1,0-1 1,0 1 0,-1-2 0,0 1-1,0-1 1,0 0 0,4-9 0,0 0 4,-1 0 0,-1-1 1,-1 0-1,0 0 0,-2 0 1,0-1-1,0 0 1,1-23-1,-4 20-10,-1 0 0,-1 0 0,-6-41 0,6 57 0,-2 1 0,1-1 0,-1 1 0,1 0 0,-1 0 0,-1 0 0,1 0 0,-1 0 0,-5-6 0,6 9 0,1 0 0,-1 0 0,0 0 0,0 0 0,-1 1 0,1-1 0,0 1 0,0 0 0,-1 0 0,1-1 0,-1 1 0,1 1 0,-1-1 0,1 0 0,-1 1 0,0-1 0,1 1 0,-1 0 0,0 0 0,-3 0 0,2 1 0,0 0 0,0 0 0,0 0 0,0 0 0,0 1 0,1-1 0,-1 1 0,0 0 0,1 0 0,0 1 0,-1-1 0,1 1 0,0 0 0,0-1 0,1 1 0,-1 0 0,1 1 0,-5 5 0,-3 8 0,0 0 0,-11 30 0,16-35 0,-9 23 0,1 2 0,2 0 0,1 0 0,2 1 0,1 1 0,3-1 0,-1 44 0,5-78 0,0-1 0,0 1 0,0 0 0,1 0 0,-1 0 0,1 0 0,0-1 0,0 1 0,0 0 0,1-1 0,-1 1 0,4 5 0,-4-8 0,1 0 0,-1 0 0,0-1 0,0 1 0,1 0 0,-1 0 0,1-1 0,-1 1 0,0 0 0,1-1 0,-1 0 0,1 1 0,0-1 0,-1 0 0,1 0 0,-1 0 0,1 0 0,-1 0 0,1 0 0,-1 0 0,1 0 0,0-1 0,-1 1 0,1 0 0,-1-1 0,0 0 0,1 1 0,-1-1 0,1 0 0,-1 0 0,0 0 0,0 0 0,3-1 0,8-7 0,-1 0 0,1-1 0,-1 0 0,-1-1 0,0 0 0,-1 0 0,16-25 0,-5 3 0,31-70 0,-41 78 0,-1-1 0,-1 0 0,-1 0 0,-1 0 0,-2-1 0,0 0 0,-2 0 0,-1-1 0,-3-32 0,1 52-32,-1 0 1,0 0-1,0 1 1,0-1-1,-1 0 0,0 1 1,-1-1-1,-6-9 1,9 15 19,0 1 1,0-1-1,0 0 1,0 1 0,0-1-1,0 1 1,-1-1-1,1 1 1,-1 0-1,1-1 1,-1 1 0,1 0-1,-1 0 1,0 0-1,1 0 1,-1 0 0,0 1-1,0-1 1,0 1-1,0-1 1,0 1-1,0-1 1,0 1 0,0 0-1,1 0 1,-1 0-1,0 0 1,0 0-1,0 1 1,0-1 0,0 0-1,0 1 1,0 0-1,0-1 1,1 1-1,-1 0 1,0 0 0,0 0-1,1 0 1,-3 2-1,-4 5-42,0 1-1,1 0 0,1 1 1,-1 0-1,1 0 0,1 0 1,0 0-1,0 1 0,-3 14 1,7-22 50,-17 45-84,2 1-1,2 1 0,2 0 0,3 1 1,2 0-1,2 1 0,3 93 0,2-137-388,1-1-1,0 1 1,1-1-1,-1 1 0,6 13 1,-6-19 107,1 1-1,-1-1 1,0 0 0,1 0 0,-1 0 0,1 0 0,0 0 0,-1 0 0,1-1 0,0 1 0,0 0 0,3 1 0,24 5-5924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0.956"/>
    </inkml:context>
    <inkml:brush xml:id="br0">
      <inkml:brushProperty name="width" value="0.025" units="cm"/>
      <inkml:brushProperty name="height" value="0.025" units="cm"/>
    </inkml:brush>
  </inkml:definitions>
  <inkml:trace contextRef="#ctx0" brushRef="#br0">16 41 10922,'0'0'15508,"9"-6"-14963,0 0-477,0 1 1,1 0 0,0 1-1,0 0 1,13-3-1,-20 6-62,1 0 0,-1 0 0,0 1-1,1 0 1,-1 0 0,0 0 0,1 0-1,-1 0 1,0 0 0,1 1 0,3 1-1,-5-2-10,-1 1 0,1 0-1,-1 0 1,1 0 0,-1 0-1,0 0 1,1 0 0,-1 0-1,0 0 1,0 1 0,0-1-1,0 0 1,0 1 0,0-1-1,-1 1 1,1-1 0,0 1-1,-1-1 1,1 1 0,-1-1-1,1 1 1,-1-1 0,0 1-1,0 0 1,1 1 0,-1 9 120,-1-1 1,0 1 0,0-1 0,-1 1 0,-1-1 0,1 0 0,-2 0 0,0 0 0,0 0 0,-1-1 0,-8 14-1,4-8-383,-1 0 0,-1-1 0,0-1 0,-1 0 0,-1 0 0,-19 16 0,18-21-4761,2-8-4922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1.491"/>
    </inkml:context>
    <inkml:brush xml:id="br0">
      <inkml:brushProperty name="width" value="0.025" units="cm"/>
      <inkml:brushProperty name="height" value="0.025" units="cm"/>
    </inkml:brush>
  </inkml:definitions>
  <inkml:trace contextRef="#ctx0" brushRef="#br0">52 1 16271,'0'0'12135,"-1"12"-11468,0 5-542,-1 0 1,-1 0-1,-1 0 1,0-1-1,-10 23 1,13-35-111,-3 4 106,0 0 0,1 0 0,1 1 0,-1-1-1,1 1 1,1-1 0,-1 10 0,2-17-100,1 0 0,-1-1-1,0 1 1,1 0 0,0-1 0,-1 1 0,1-1 0,-1 1 0,1 0-1,0-1 1,-1 0 0,1 1 0,0-1 0,0 1 0,-1-1 0,1 0-1,0 1 1,0-1 0,0 0 0,-1 0 0,1 0 0,0 0 0,0 0 0,0 0-1,0 0 1,-1 0 0,3 0 0,33 0 232,-27 0-177,48 1-30,43 0-1966,-38-12-5858,-46 4 1222,-4-2-4345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1.846"/>
    </inkml:context>
    <inkml:brush xml:id="br0">
      <inkml:brushProperty name="width" value="0.025" units="cm"/>
      <inkml:brushProperty name="height" value="0.025" units="cm"/>
    </inkml:brush>
  </inkml:definitions>
  <inkml:trace contextRef="#ctx0" brushRef="#br0">22 1 11723,'0'0'14350,"-22"61"-13518,22-46-415,0-1-321,7-8-128,10-3-545,4-3-576,2-3-448,5-11-641,3-5-705,-2-2-1762,-5 3-1376</inkml:trace>
  <inkml:trace contextRef="#ctx0" brushRef="#br0" timeOffset="1">222 5 10250,'0'0'8584,"-44"78"-5637,22-41-1186,-5 3-159,7-4-1,4-1-352,4-7-416,10-9-480,2-8-257,4-9-160,12-2-321,2-5-1376,0-9-2531,-3-1-2755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2.174"/>
    </inkml:context>
    <inkml:brush xml:id="br0">
      <inkml:brushProperty name="width" value="0.025" units="cm"/>
      <inkml:brushProperty name="height" value="0.025" units="cm"/>
    </inkml:brush>
  </inkml:definitions>
  <inkml:trace contextRef="#ctx0" brushRef="#br0">41 0 19250,'0'0'6246,"-38"50"-3587,36-31-1058,2-2-256,7-5-576,20-8-481,3-4-127,5 0-97,4-8-96,-6-4-609,-7-1-736,-9 5-897,-8 2-1250,-23 5-9352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2.504"/>
    </inkml:context>
    <inkml:brush xml:id="br0">
      <inkml:brushProperty name="width" value="0.025" units="cm"/>
      <inkml:brushProperty name="height" value="0.025" units="cm"/>
    </inkml:brush>
  </inkml:definitions>
  <inkml:trace contextRef="#ctx0" brushRef="#br0">1 46 18802,'0'0'8616,"73"7"-7271,-25-14-448,5-3-641,0 1-224,-5 0-1921,-10 0-4133,-10 0-7079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3.453"/>
    </inkml:context>
    <inkml:brush xml:id="br0">
      <inkml:brushProperty name="width" value="0.025" units="cm"/>
      <inkml:brushProperty name="height" value="0.025" units="cm"/>
    </inkml:brush>
  </inkml:definitions>
  <inkml:trace contextRef="#ctx0" brushRef="#br0">74 1 10570,'-3'6'10480,"-1"8"-4186,-11 32-2487,-13 36-5874,19-53 3700,8-27-1590,-9 32 317,9-33-333,1-1-1,0 1 1,-1 0-1,1 0 1,0 0 0,-1-1-1,1 1 1,0 0-1,0 0 1,0 0 0,-1 0-1,1 0 1,0 0-1,0 0 1,1-1 0,-1 1-1,0 0 1,0 0 0,0 0-1,1 0 1,-1 0-1,0-1 1,1 1 0,-1 0-1,0 0 1,1 0-1,-1-1 1,1 1 0,0 1-1,59-6 39,-1-2-1,61-14 0,-100 16-449,-19 4 250,20-7-4147,-14-6-4620,-7 1-408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3.811"/>
    </inkml:context>
    <inkml:brush xml:id="br0">
      <inkml:brushProperty name="width" value="0.025" units="cm"/>
      <inkml:brushProperty name="height" value="0.025" units="cm"/>
    </inkml:brush>
  </inkml:definitions>
  <inkml:trace contextRef="#ctx0" brushRef="#br0">0 80 15887,'0'0'12972,"77"-27"-12747,-31 19-193,5-2-353,1-1-2177,0 0-2403,-6-2-4323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4.140"/>
    </inkml:context>
    <inkml:brush xml:id="br0">
      <inkml:brushProperty name="width" value="0.025" units="cm"/>
      <inkml:brushProperty name="height" value="0.025" units="cm"/>
    </inkml:brush>
  </inkml:definitions>
  <inkml:trace contextRef="#ctx0" brushRef="#br0">1 52 18962,'0'0'11947,"51"13"-11146,-9-25-449,1 0-320,0 0-320,-4 2-1986,-8-2-2435,-8 5-3426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8:05.358"/>
    </inkml:context>
    <inkml:brush xml:id="br0">
      <inkml:brushProperty name="width" value="0.025" units="cm"/>
      <inkml:brushProperty name="height" value="0.025" units="cm"/>
    </inkml:brush>
  </inkml:definitions>
  <inkml:trace contextRef="#ctx0" brushRef="#br0">84 1 13773,'0'0'16421,"1"12"-15727,-1 2-487,-1 1 0,0-1-1,0 0 1,-1 0 0,-1 0 0,-1 0 0,-6 19 0,-13 15-63,15-33-128,1 0 0,0 1 0,1 0 0,-5 22 0,11-37-16,0-1 0,0 1 0,1 0 0,-1 0 0,0-1 0,0 1 0,1 0 0,-1-1 0,0 1 0,1 0 0,-1-1 0,1 1 0,-1-1 0,1 1 0,-1-1 0,1 1 0,0-1 0,-1 1 0,1-1 0,-1 1 0,1-1 0,0 0 0,0 1 0,-1-1 0,1 0 0,0 1 0,-1-1 0,1 0 0,0 0 0,0 0 0,-1 0 0,1 0 0,0 0 0,0 0 0,0 0 0,-1 0 0,1 0 0,0 0 0,0-1 0,-1 1 0,2-1 0,39-5 0,-39 5 0,70-17 34,-27 6-152,75-10-1,-84 18-2070,-8-1-4900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31.526"/>
    </inkml:context>
    <inkml:brush xml:id="br0">
      <inkml:brushProperty name="width" value="0.025" units="cm"/>
      <inkml:brushProperty name="height" value="0.025" units="cm"/>
    </inkml:brush>
  </inkml:definitions>
  <inkml:trace contextRef="#ctx0" brushRef="#br0">354 154 9833,'-39'2'1070,"-30"2"1917,49-3 363,17 0-964,7-1 569,618-29 90,0-34-3199,-140 12-788,-456 48 648,-24 3-125,-5 0-57,-42 2-86,-1346 120 957,1316-112-216,-392 35 859,751-68-218,-41 2-941,158 2-1497,418-46-2737,-809 64 4388,23-4 167,-1-1-1,1-1 0,-1-2 1,34-14-1,-66 23-164,1 0 0,-1 0 0,0 0 0,0 0 0,0 0 0,1 0 0,-1 0 0,0 0 0,0 0 0,1 0 0,-1 0 0,0 0 0,0 0 0,0 0 0,1 0 0,-1 0 0,0 0 0,0 0 0,0 0-1,0 0 1,1 0 0,-1-1 0,0 1 0,0 0 0,0 0 0,0 0 0,1 0 0,-1 0 0,0-1 0,0 1 0,0 0 0,0 0 0,0 0 0,0-1 0,0 1 0,1 0 0,-1 0 0,0 0 0,0-1 0,0 1 0,0 0 0,0 0 0,0 0 0,0-1 0,0 1 0,0 0 0,0 0 0,0 0 0,0-1 0,0 1 0,0 0 0,0 0 0,-1 0 0,1-1 0,0 1-1,0 0 1,0 0 0,0 0 0,0 0 0,0-1 0,-1 1 0,1 0 0,0 0 0,0 0 0,0-1 0,-23-3 569,-34 2-548,-668 36 12,477-17 67,145-13 397,14 1-622,58-2-5274,82-18-4352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3.214"/>
    </inkml:context>
    <inkml:brush xml:id="br0">
      <inkml:brushProperty name="width" value="0.025" units="cm"/>
      <inkml:brushProperty name="height" value="0.025" units="cm"/>
    </inkml:brush>
  </inkml:definitions>
  <inkml:trace contextRef="#ctx0" brushRef="#br0">78 340 19667,'-7'-9'304,"-10"-13"-377,2 0 0,-24-44 0,51 62 1994,-6 2-1936,0 1 1,0-1-1,-1 0 1,1-1-1,-1 1 0,1-1 1,5-4-1,1-6 246,0 0 0,-1 0 0,0-1 0,-1 0 0,-1-1 0,0 0 0,-1-1 0,-1 1 0,0-2 0,9-32 0,-17 54-113,1 0-1,0 0 1,0 0-1,1 0 1,-1 0-1,1 0 1,0 0-1,2 6 1,-2-8-296,0 0 0,0 0 0,1 0 0,-1-1 0,1 1 0,-1 0 1,1-1-1,0 1 0,0-1 0,0 1 0,0-1 0,1 0 0,-1 0 0,0 0 1,1 0-1,0 0 0,-1-1 0,1 1 0,0-1 0,0 0 0,3 2 0,41 0-4018,11-7-1670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32.583"/>
    </inkml:context>
    <inkml:brush xml:id="br0">
      <inkml:brushProperty name="width" value="0.025" units="cm"/>
      <inkml:brushProperty name="height" value="0.025" units="cm"/>
    </inkml:brush>
  </inkml:definitions>
  <inkml:trace contextRef="#ctx0" brushRef="#br0">94 113 11050,'-16'4'567,"8"-1"335,-1-1-1,0 1 0,0 0 0,1 0 1,0 1-1,-15 9 0,23-13-850,0 1 0,0-1 0,-1 0 0,1 0 0,0 0 0,0 0 0,0 0-1,-1 0 1,1 1 0,0-1 0,0 0 0,0 0 0,0 0 0,-1 1 0,1-1 0,0 0 0,0 0-1,0 0 1,0 1 0,0-1 0,0 0 0,0 0 0,0 1 0,0-1 0,0 0 0,0 0 0,0 1-1,0-1 1,0 0 0,0 0 0,0 1 0,0-1 0,0 0 0,0 0 0,0 0 0,0 1-1,0-1 1,0 0 0,0 0 0,1 1 0,-1-1 0,0 0 0,0 0 0,0 0 0,0 0 0,1 1-1,15 4 835,24-1-325,-38-4-420,629-19 3230,-4-56-4038,-300 17-550,-296 44 1357,-167 17 269,-163 23 0,114-6-65,-3-1 104,-292 15 1476,495-44-1907,22-1-110,1 2 1,-1 2-1,1 1 1,1 1-1,49 2 1,-59 2 56,490-6-2967,-177 25-4615,-329-15 6661,-27-1 741,-39 2 470,48-4-282,-712 65 1778,515-44-1677,73-10-2095,29-9-4827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2.896"/>
    </inkml:context>
    <inkml:brush xml:id="br0">
      <inkml:brushProperty name="width" value="0.025" units="cm"/>
      <inkml:brushProperty name="height" value="0.025" units="cm"/>
    </inkml:brush>
  </inkml:definitions>
  <inkml:trace contextRef="#ctx0" brushRef="#br0">216 1 15022,'0'0'13442,"-2"3"-13057,-20 26 29,2 1 0,1 2 0,1 0 1,-17 43-1,9-8 509,-21 85 1,40-124-929,1-1 1,1 1-1,1 0 1,1 0-1,2 1 1,3 38-1,-2-63-134,1-1 0,-1 1 1,1-1-1,0 1 0,0-1 0,1 1 1,-1-1-1,1 1 0,-1-1 0,1 0 1,0 0-1,0 0 0,1 0 1,-1 0-1,1-1 0,-1 1 0,1-1 1,6 5-1,-6-5-749,1 0 0,0 0 0,1 0 0,-1-1 0,0 1 1,1-1-1,-1 0 0,0 0 0,7 0 0,24-1-11203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4.481"/>
    </inkml:context>
    <inkml:brush xml:id="br0">
      <inkml:brushProperty name="width" value="0.025" units="cm"/>
      <inkml:brushProperty name="height" value="0.025" units="cm"/>
    </inkml:brush>
  </inkml:definitions>
  <inkml:trace contextRef="#ctx0" brushRef="#br0">74 17 2242,'0'0'20814,"4"-5"-19276,12-7-407,-15 12-1076,-1 0 0,0 0 1,0 0-1,1 0 0,-1 0 1,0 0-1,0 0 0,1 0 1,-1 0-1,0 0 0,0 1 1,0-1-1,1 0 0,-1 0 1,0 0-1,0 0 0,0 0 1,1 0-1,-1 0 0,0 1 1,0-1-1,0 0 0,1 0 1,-1 0-1,0 1 1,0-1-1,0 0 0,0 0 1,0 0-1,0 1 0,0-1 1,1 0-1,-1 0 0,0 0 1,0 1-1,0-1 0,0 0 1,0 0-1,0 1 0,0-1 1,0 0-1,-1 6 342,1 0 0,-1 0 1,0-1-1,0 1 0,-1-1 0,-3 9 0,-23 60 501,16-48-874,2 0 0,0 0 1,2 1-1,1 0 0,1 0 1,-3 40-1,10-67-20,-1 1 0,1-1 0,0 0 0,-1 0 0,1 0 0,-1 0-1,1 0 1,0 0 0,-1 0 0,1 0 0,-1 0 0,1 0 0,0 0 0,-1 0 0,1 0 0,-1 0 0,1-1 0,-1 1 0,1 0 0,0 0 0,-1-1 0,1 1 0,15-13 115,0 0 1,-1 0-1,0-2 1,24-30-1,8-8 63,-28 33-182,86-93 0,-96 98-4231,-9 15 4054,0 0-1,0-1 1,0 1-1,0 0 0,0 0 1,0-1-1,0 1 1,0 0-1,0-1 0,-1 1 1,1 0-1,0 0 1,0 0-1,0-1 1,0 1-1,0 0 0,-1 0 1,1-1-1,0 1 1,0 0-1,-1 0 0,1 0 1,0 0-1,0 0 1,-1-1-1,1 1 1,0 0-1,0 0 0,-1 0 1,1 0-1,0 0 1,0 0-1,-1 0 0,1 0 1,0 0-1,-1 0 1,1 0-1,0 0 0,0 0 1,-1 0-1,1 0 1,0 0-1,-1 0 1,1 0-1,0 1 0,-1-1 1,-11 1-9251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4.822"/>
    </inkml:context>
    <inkml:brush xml:id="br0">
      <inkml:brushProperty name="width" value="0.025" units="cm"/>
      <inkml:brushProperty name="height" value="0.025" units="cm"/>
    </inkml:brush>
  </inkml:definitions>
  <inkml:trace contextRef="#ctx0" brushRef="#br0">3 1 10602,'0'0'14894,"-3"57"-12748,5-37-416,4 4-1122,2 0-415,4 0-161,6 0-289,1-6-1729,4-8-2145,1-6-2788,0-4-9865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7.372"/>
    </inkml:context>
    <inkml:brush xml:id="br0">
      <inkml:brushProperty name="width" value="0.025" units="cm"/>
      <inkml:brushProperty name="height" value="0.025" units="cm"/>
    </inkml:brush>
  </inkml:definitions>
  <inkml:trace contextRef="#ctx0" brushRef="#br0">9 1 15887,'0'0'16287,"4"11"-16100,-1 1-180,0 0-1,0 1 0,-1-1 0,-1 1 0,0 0 1,-1-1-1,-1 1 0,0 0 0,0-1 1,-1 1-1,-4 12 0,1-11-319,-5 29-3143,14-46-2752,6-6 3939,3-8-3732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7.763"/>
    </inkml:context>
    <inkml:brush xml:id="br0">
      <inkml:brushProperty name="width" value="0.025" units="cm"/>
      <inkml:brushProperty name="height" value="0.025" units="cm"/>
    </inkml:brush>
  </inkml:definitions>
  <inkml:trace contextRef="#ctx0" brushRef="#br0">104 0 17232,'0'0'14419,"-2"13"-13831,-2 14-500,-2 0 1,-1-1-1,-1 1 1,-21 46 0,19-54-68,-17 38 24,25-53-43,0 1-1,1-1 1,-1 0 0,1 1 0,0-1-1,1 1 1,-1-1 0,1 1-1,0-1 1,1 7 0,-1-10-2,1-1 0,-1 1 0,0 0 0,1-1 0,0 1 0,-1-1 0,1 1 0,-1-1 0,1 0 0,0 1 0,-1-1 0,1 1 0,0-1 0,-1 0 0,1 0 0,0 1 0,0-1 0,-1 0 0,1 0 0,0 0 0,0 0 0,-1 0 0,1 0 0,0 0 0,1 0 0,23-2 0,-22 2 0,12-3-629,0 0 0,-1-1-1,1 0 1,16-8 0,-18 6-555,0 1 0,1 1 0,-1 0 0,1 1 0,20-3 0,-27 6-6791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38.433"/>
    </inkml:context>
    <inkml:brush xml:id="br0">
      <inkml:brushProperty name="width" value="0.025" units="cm"/>
      <inkml:brushProperty name="height" value="0.025" units="cm"/>
    </inkml:brush>
  </inkml:definitions>
  <inkml:trace contextRef="#ctx0" brushRef="#br0">18 1 13869,'0'0'15727,"8"54"-14894,-8-19-481,-5 5-224,-2 0-96,0-1-128,3-1-705,2-9-1024,2-5-2051,0-8-2594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0.465"/>
    </inkml:context>
    <inkml:brush xml:id="br0">
      <inkml:brushProperty name="width" value="0.025" units="cm"/>
      <inkml:brushProperty name="height" value="0.025" units="cm"/>
    </inkml:brush>
  </inkml:definitions>
  <inkml:trace contextRef="#ctx0" brushRef="#br0">1 1 1281,'0'0'4452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0.807"/>
    </inkml:context>
    <inkml:brush xml:id="br0">
      <inkml:brushProperty name="width" value="0.025" units="cm"/>
      <inkml:brushProperty name="height" value="0.025" units="cm"/>
    </inkml:brush>
  </inkml:definitions>
  <inkml:trace contextRef="#ctx0" brushRef="#br0">0 88 6758,'0'0'1602,"51"-40"-1666,-39 30-481,1 1-832,-2 0-257,-3 1 577,-3 2 161,-2 2 607,-1 3 1923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1.167"/>
    </inkml:context>
    <inkml:brush xml:id="br0">
      <inkml:brushProperty name="width" value="0.025" units="cm"/>
      <inkml:brushProperty name="height" value="0.025" units="cm"/>
    </inkml:brush>
  </inkml:definitions>
  <inkml:trace contextRef="#ctx0" brushRef="#br0">219 11 3812,'0'0'15646,"9"-1"-13649,1-2-1337,8-2 15,1 4 3675,-41 20-3058,-49 41-710,41-37 90,1 1 1,2 2 0,0 1 0,-39 52-1,63-72-2130,17-18 74,20-24-2126,7-23-5486,-25 29 1192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3.572"/>
    </inkml:context>
    <inkml:brush xml:id="br0">
      <inkml:brushProperty name="width" value="0.025" units="cm"/>
      <inkml:brushProperty name="height" value="0.025" units="cm"/>
    </inkml:brush>
  </inkml:definitions>
  <inkml:trace contextRef="#ctx0" brushRef="#br0">1 129 15246,'0'0'4549,"12"6"-4042,-7-3-445,4 2 82,1-1 0,-1 0 0,1 0 0,12 2 0,-18-5-50,-1 0 1,1-1-1,-1 1 0,1-1 1,0 0-1,0 0 0,-1 0 1,1-1-1,0 1 0,-1-1 1,1 0-1,-1 0 1,1 0-1,-1-1 0,1 1 1,-1-1-1,0 0 0,1 0 1,2-2-1,0-2 55,1-1-1,-1 1 1,0-1-1,-1 0 1,0-1-1,0 1 1,-1-1-1,1 0 1,-2 0-1,1 0 1,-1-1-1,-1 1 1,1-1 0,-1 0-1,-1 0 1,1-13-1,-19 87 925,17-64-1084,-2 11-56,1 0 0,0-1 0,1 1 0,1 13 0,-1-23-175,0 0 0,1 1 0,-1-1 0,0 0 0,1 0 0,0 1 0,-1-1 0,1 0 1,0 0-1,0 0 0,0 0 0,1 0 0,-1 0 0,0 0 0,1-1 0,-1 1 0,1 0 0,0-1 1,-1 1-1,1-1 0,0 0 0,0 1 0,0-1 0,0 0 0,0 0 0,0 0 0,0-1 0,3 2 1,34 0-7596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1.513"/>
    </inkml:context>
    <inkml:brush xml:id="br0">
      <inkml:brushProperty name="width" value="0.025" units="cm"/>
      <inkml:brushProperty name="height" value="0.025" units="cm"/>
    </inkml:brush>
  </inkml:definitions>
  <inkml:trace contextRef="#ctx0" brushRef="#br0">1 1 18706,'0'0'8061,"5"11"-6529,125 206 1858,-116-194-3648,0 1 1,-2 1 0,14 39-1,-17-41-1205,-9-22 1216,8 14-3212,0-8-2978,3-6-4961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51.840"/>
    </inkml:context>
    <inkml:brush xml:id="br0">
      <inkml:brushProperty name="width" value="0.025" units="cm"/>
      <inkml:brushProperty name="height" value="0.025" units="cm"/>
    </inkml:brush>
  </inkml:definitions>
  <inkml:trace contextRef="#ctx0" brushRef="#br0">0 0 14029,'0'0'6951,"65"53"-4805,-30-27-384,1 5-225,-3 6-704,-7 9-257,-13 8-223,-10 13 63,-3 7-320,-19 11 32,-14 3-320,-8-1-609,-10-2-2882,-7-10-4261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0.976"/>
    </inkml:context>
    <inkml:brush xml:id="br0">
      <inkml:brushProperty name="width" value="0.025" units="cm"/>
      <inkml:brushProperty name="height" value="0.025" units="cm"/>
    </inkml:brush>
  </inkml:definitions>
  <inkml:trace contextRef="#ctx0" brushRef="#br0">1 0 18129,'0'0'5958,"56"17"-4773,-21-17 0,8 0-576,0 0-481,0-3-96,-5-1-128,-6 4-865,-12 0-64,-10 0-577,-10 5-928,0 4-1794,-15-1-5285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1.336"/>
    </inkml:context>
    <inkml:brush xml:id="br0">
      <inkml:brushProperty name="width" value="0.025" units="cm"/>
      <inkml:brushProperty name="height" value="0.025" units="cm"/>
    </inkml:brush>
  </inkml:definitions>
  <inkml:trace contextRef="#ctx0" brushRef="#br0">1 3 15663,'0'0'7271,"64"8"-5446,-23-8-479,2-3-866,1 0-384,-6 3-416,-5 0-2050,-7-1-2883,-3-3-6374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3.166"/>
    </inkml:context>
    <inkml:brush xml:id="br0">
      <inkml:brushProperty name="width" value="0.025" units="cm"/>
      <inkml:brushProperty name="height" value="0.025" units="cm"/>
    </inkml:brush>
  </inkml:definitions>
  <inkml:trace contextRef="#ctx0" brushRef="#br0">1 286 12876,'0'0'8510,"5"12"-7021,11 33-460,-2 1 0,-2 0 0,6 52 0,-16-80-925,2 10 258,1-1-1,0 0 0,2 0 1,20 48-1,-27-74-327,0-1 1,0 0-1,0 1 1,0-1-1,0 1 0,0-1 1,1 0-1,-1 1 0,0-1 1,0 1-1,0-1 0,0 0 1,1 1-1,-1-1 1,0 0-1,0 1 0,1-1 1,-1 0-1,0 1 0,1-1 1,-1 0-1,0 0 1,1 1-1,-1-1 0,0 0 1,1 0-1,-1 0 0,0 0 1,1 1-1,-1-1 0,1 0 1,-1 0-1,1 0 1,-1 0-1,0 0 0,1 0 1,-1 0-1,1 0 0,-1 0 1,0 0-1,1 0 1,0 0-1,7-21 891,-2-30-253,-5 17-621,-2-1-1,-1 1 1,-1-1 0,-2 1-1,-14-49 1,-10 3-28,20 60-26,1-1 0,1 0-1,1-1 1,1 0 0,0 0 0,-1-27-1,7 48 2,-1 0 0,0 0 0,1 0 0,-1 1 0,1-1 0,0 0 1,-1 0-1,1 0 0,0 0 0,0 1 0,-1-1 0,1 0 0,0 1 0,0-1 0,0 0 0,0 1 0,0-1 0,0 1 0,0 0 0,0-1 0,0 1 0,0 0 0,0-1 0,0 1 0,0 0 0,0 0 0,0 0 0,0 0 1,0 0-1,2 1 0,46-1 49,-34 1-28,57-5 98,112-20 1,-24 2-103,-97 17-20,0-4 0,-1-1-1,0-4 1,106-38 0,-165 51 4,0 0 1,-1 0-1,1 0 0,-1 1 1,1-1-1,0 1 1,0-1-1,-1 1 1,1 0-1,3 0 0,-5 0 1,0 0-1,0 1 1,0-1 0,0 0-1,-1 1 1,1-1-1,0 0 1,0 1-1,0-1 1,0 1-1,-1 0 1,1-1-1,0 1 1,-1-1-1,1 1 1,0 0 0,-1 0-1,1-1 1,-1 1-1,1 1 1,1 4 3,0-1 0,-1 0 0,0 1 0,-1 0 0,1-1 0,-1 1 0,0 0 0,-1 5 0,1 5 23,0 9-1239,-3 32 4017,1-32-3135,1 0-3318,1 8-9251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3.712"/>
    </inkml:context>
    <inkml:brush xml:id="br0">
      <inkml:brushProperty name="width" value="0.025" units="cm"/>
      <inkml:brushProperty name="height" value="0.025" units="cm"/>
    </inkml:brush>
  </inkml:definitions>
  <inkml:trace contextRef="#ctx0" brushRef="#br0">4 14 18417,'0'0'5067,"0"9"-2601,-2 34-226,0-11-275,3 52 1,-1-82-1956,0 0 1,1 0-1,-1 1 0,0-1 1,1 0-1,0 0 0,-1 0 1,1 1-1,0-1 0,0 0 1,0 0-1,0 0 0,0 0 1,1-1-1,-1 1 0,1 0 0,-1 0 1,1-1-1,-1 1 0,1-1 1,0 0-1,0 1 0,0-1 1,0 0-1,0 0 0,0 0 1,0 0-1,0 0 0,0-1 1,1 1-1,-1-1 0,0 1 1,0-1-1,1 0 0,-1 0 0,0 0 1,0 0-1,1 0 0,-1-1 1,3 0-1,4-1 15,0 0 0,-1-1-1,1 0 1,0 0 0,-1-1 0,0 0-1,0-1 1,12-8 0,-3-1-25,-1 0 0,0-1 0,20-24 0,-31 33 0,0 0 0,-1 0 0,1-1 0,-1 1 0,0-1 0,-1 0 0,0-1 0,0 1 0,-1 0 0,0-1 0,0 1 0,2-16 0,-11 18-2459,-12 6-6145,18-1 7645,-16 3-7903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4.056"/>
    </inkml:context>
    <inkml:brush xml:id="br0">
      <inkml:brushProperty name="width" value="0.025" units="cm"/>
      <inkml:brushProperty name="height" value="0.025" units="cm"/>
    </inkml:brush>
  </inkml:definitions>
  <inkml:trace contextRef="#ctx0" brushRef="#br0">0 1 13645,'0'0'10186,"22"59"-7720,-8-49-224,-1 1-897,3-1-1024,0 0-257,-1-3-1185,-5-3-2531,0-4-2113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4.644"/>
    </inkml:context>
    <inkml:brush xml:id="br0">
      <inkml:brushProperty name="width" value="0.025" units="cm"/>
      <inkml:brushProperty name="height" value="0.025" units="cm"/>
    </inkml:brush>
  </inkml:definitions>
  <inkml:trace contextRef="#ctx0" brushRef="#br0">84 0 17264,'0'0'13891,"-5"11"-13106,-1 2-676,-39 99 403,39-95-478,1 0 0,0 1 1,1-1-1,1 1 1,-1 19-1,4-36-34,0 0 0,0-1 0,0 1 0,0-1 0,0 1 0,0 0 0,0-1 0,1 1 0,-1 0 0,0-1 0,0 1 0,1-1 0,-1 1 0,0-1 0,1 1 0,-1-1 0,0 1 0,1-1 0,-1 1 0,1-1 0,-1 1 0,1-1 0,-1 0 0,1 1 0,-1-1 0,1 0 0,0 1 0,-1-1 0,1 0 0,-1 0 0,1 0 0,1 1 0,28-3 0,26-19 0,-23 5-567,14-7-2422,3 8-3352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0.560"/>
    </inkml:context>
    <inkml:brush xml:id="br0">
      <inkml:brushProperty name="width" value="0.025" units="cm"/>
      <inkml:brushProperty name="height" value="0.025" units="cm"/>
    </inkml:brush>
  </inkml:definitions>
  <inkml:trace contextRef="#ctx0" brushRef="#br0">53 77 15214,'0'0'4746,"6"-8"-2648,-1 2-1756,0 0 0,1 1-1,-1 0 1,1 0-1,0 0 1,1 0 0,-1 1-1,1 0 1,0 1 0,0-1-1,0 1 1,0 1 0,0-1-1,1 1 1,-1 1 0,1-1-1,0 1 1,11 0 0,-10 0-158,0 1 1,1 0 0,-1 0 0,1 1 0,-1 0 0,14 3-1,-22-4-166,0 1 0,1-1-1,-1 1 1,0-1 0,0 1 0,1 0-1,-1-1 1,0 1 0,0 0-1,0 0 1,0 0 0,0 0 0,0 0-1,0 0 1,0 0 0,-1 0-1,1 0 1,0 1 0,0-1-1,-1 0 1,1 2 0,-1-1 10,0 1 1,0-1-1,0 0 1,0 1-1,0-1 1,-1 1-1,1-1 1,-1 1-1,1-1 1,-1 0-1,0 0 1,0 1-1,0-1 1,-1 0-1,1 0 1,-2 3-1,-17 19 177,-1 0 0,0-2 1,-2 0-1,0-2 0,-37 25 0,-7 8-59,53-42-119,10-9-16,1 0 1,0 1-1,-1-1 0,1 1 0,0 0 0,0 0 0,1 0 0,-1 1 0,1-1 0,-1 1 0,-1 3 1,4-6-12,0-1-1,0 0 1,0 1 0,0-1 0,0 1 0,0-1 0,0 0 0,1 1 0,-1-1 0,0 0 0,0 1 0,0-1 0,0 0 0,1 1 0,-1-1 0,0 0 0,0 1 0,1-1 0,-1 0 0,0 0 0,0 1 0,1-1 0,-1 0 0,0 0 0,1 0 0,-1 1 0,0-1 0,1 0 0,-1 0 0,0 0 0,1 0 0,-1 0 0,0 0 0,1 0 0,-1 1 0,1-1 0,-1 0 0,0 0 0,1-1 0,-1 1 0,1 0 0,22 1 12,-17-1 3,57-2 0,-36 0-273,0 1 0,0 2-1,0 0 1,-1 2-1,1 1 1,26 7 0,-53-11 232,33 8-7235,-19-8-630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2.220"/>
    </inkml:context>
    <inkml:brush xml:id="br0">
      <inkml:brushProperty name="width" value="0.025" units="cm"/>
      <inkml:brushProperty name="height" value="0.025" units="cm"/>
    </inkml:brush>
  </inkml:definitions>
  <inkml:trace contextRef="#ctx0" brushRef="#br0">1 81 545,'0'0'25795,"2"14"-25112,7 51 162,-2 3 302,4 0 1,3-1-1,25 75 0,-39-140-1138,1 0 0,-1 0 0,1 0-1,-1-1 1,1 1 0,0 0 0,0-1-1,0 1 1,0-1 0,0 1-1,0-1 1,0 0 0,0 1 0,1-1-1,-1 0 1,1 0 0,-1 0 0,1 0-1,-1 0 1,3 1 0,-3-2-5,0 0-1,0 0 1,0-1 0,0 1 0,0 0 0,0-1 0,0 1-1,0-1 1,0 1 0,-1-1 0,1 1 0,0-1-1,0 0 1,0 1 0,-1-1 0,1 0 0,0 0-1,-1 0 1,1 0 0,0 1 0,-1-1 0,1 0 0,0-2-1,3-7 3,1 0 0,-2 0 0,0-1-1,0 1 1,2-12 0,4-107-6,-8-135 0,-2 210 0,8 60-3522,4-3-6510,0-3-7035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193"/>
    </inkml:context>
    <inkml:brush xml:id="br0">
      <inkml:brushProperty name="width" value="0.025" units="cm"/>
      <inkml:brushProperty name="height" value="0.025" units="cm"/>
    </inkml:brush>
  </inkml:definitions>
  <inkml:trace contextRef="#ctx0" brushRef="#br0">51 300 13229,'0'0'5445,"-50"44"-3844,50-39-576,0-2-705,18-3-255,12-8-162,11-18 97,7-11 129,4-14-1,-5-6 96,-6 0-160,-13 9-384,-16 13-1922,-12 12-2083,-1 14-5188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3.405"/>
    </inkml:context>
    <inkml:brush xml:id="br0">
      <inkml:brushProperty name="width" value="0.025" units="cm"/>
      <inkml:brushProperty name="height" value="0.025" units="cm"/>
    </inkml:brush>
  </inkml:definitions>
  <inkml:trace contextRef="#ctx0" brushRef="#br0">0 167 11243,'38'-1'10731,"20"-2"-6875,133-4-2919,478-41-193,-540 34-709,756-22 1344,-808 35-1349,-14-1 521,-1-4 0,1-2 0,-2-2 0,64-20 0,-132 46-375,1 0 0,0 1 1,1 0-1,1 0 0,-2 20 0,5-20-412,2 41-2648,-1-56 2694,0 0 0,1-1 0,-1 1 0,0 0 1,1-1-1,-1 1 0,1-1 0,-1 1 0,1-1 0,0 1 0,0-1 0,0 1 0,0-1 1,0 0-1,0 1 0,0-1 0,0 0 0,1 0 0,-1 0 0,0 0 0,1 0 0,-1 0 1,0 0-1,1 0 0,-1-1 0,1 1 0,0-1 0,2 1 0,16 0-9216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4.718"/>
    </inkml:context>
    <inkml:brush xml:id="br0">
      <inkml:brushProperty name="width" value="0.025" units="cm"/>
      <inkml:brushProperty name="height" value="0.025" units="cm"/>
    </inkml:brush>
  </inkml:definitions>
  <inkml:trace contextRef="#ctx0" brushRef="#br0">0 1 5125,'0'0'1217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6.972"/>
    </inkml:context>
    <inkml:brush xml:id="br0">
      <inkml:brushProperty name="width" value="0.025" units="cm"/>
      <inkml:brushProperty name="height" value="0.025" units="cm"/>
    </inkml:brush>
  </inkml:definitions>
  <inkml:trace contextRef="#ctx0" brushRef="#br0">23 12 6822,'-10'-5'-32,"-2"-2"-4388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7.303"/>
    </inkml:context>
    <inkml:brush xml:id="br0">
      <inkml:brushProperty name="width" value="0.025" units="cm"/>
      <inkml:brushProperty name="height" value="0.025" units="cm"/>
    </inkml:brush>
  </inkml:definitions>
  <inkml:trace contextRef="#ctx0" brushRef="#br0">88 22 3043,'0'0'4516,"-58"-18"-4484,44 17-1537,-1-1-3492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7.644"/>
    </inkml:context>
    <inkml:brush xml:id="br0">
      <inkml:brushProperty name="width" value="0.025" units="cm"/>
      <inkml:brushProperty name="height" value="0.025" units="cm"/>
    </inkml:brush>
  </inkml:definitions>
  <inkml:trace contextRef="#ctx0" brushRef="#br0">46 58 9737,'0'0'9081,"5"-8"-7101,18-27-250,-22 34-1595,1 0 0,-1 0-1,0-1 1,0 1 0,1 0 0,-1 0 0,1 0-1,-1 1 1,1-1 0,-1 0 0,1 0 0,0 1 0,-1-1-1,1 1 1,0-1 0,-1 1 0,1 0 0,0 0-1,0 0 1,-1 0 0,1 0 0,0 0 0,-1 0 0,1 0-1,0 1 1,0-1 0,2 2 0,-1-1 15,1 0 0,0 1 0,-1-1 0,1 1 0,-1 0-1,0 1 1,1-1 0,-1 0 0,3 4 0,-4-5-114,0 1 0,-1 0-1,1 0 1,0 1 0,0-1-1,-1 0 1,1 0 0,-1 1-1,0-1 1,0 1 0,0-1-1,0 1 1,0 0 0,-1-1-1,1 1 1,-1 0-1,1-1 1,-1 1 0,0 0-1,0 0 1,0-1 0,-1 1-1,1 0 1,-1-1 0,1 1-1,-1 0 1,0-1 0,0 1-1,0-1 1,0 1 0,-1-1-1,1 0 1,-1 1 0,1-1-1,-3 3 1,-8 6 274,1 0-1,-2-1 1,1-1 0,-1 0-1,-18 10 1,-25 18 509,55-36-815,0 0 0,0-1 0,0 1-1,0 0 1,0 0 0,0 0 0,1 0-1,-1 0 1,0 0 0,0 0 0,1 0-1,-1 0 1,1 0 0,-1 1 0,1-1-1,-1 0 1,1 0 0,0 0 0,-1 1-1,1-1 1,0 2 0,0-2-2,1 0 0,-1 0 0,1-1 0,0 1 1,-1 0-1,1-1 0,0 1 0,-1 0 0,1-1 0,0 1 0,0-1 0,-1 1 0,1-1 1,0 1-1,0-1 0,0 0 0,0 1 0,0-1 0,0 0 0,0 0 0,1 1 0,11 0-32,0 0 0,0 0-1,16-2 1,-17 0-84,17 1-834,50 0-4140,-26-5-6883,-35 1-526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7.971"/>
    </inkml:context>
    <inkml:brush xml:id="br0">
      <inkml:brushProperty name="width" value="0.025" units="cm"/>
      <inkml:brushProperty name="height" value="0.025" units="cm"/>
    </inkml:brush>
  </inkml:definitions>
  <inkml:trace contextRef="#ctx0" brushRef="#br0">122 8 11082,'0'0'8921,"-8"-3"-7400,5 2-1423,1 0-1,-1 0 1,0 1-1,0-1 1,1 1-1,-1 0 1,0-1-1,0 1 0,1 0 1,-1 1-1,0-1 1,0 0-1,0 1 1,1 0-1,-4 0 1,3 1 49,-1 1 0,1-1-1,-1 0 1,1 1 0,0 0 0,0 0 0,0 0 0,1 0 0,-1 0 0,1 1 0,-1-1 0,-2 6 0,2-3 96,-1 0-1,1 0 0,0 1 1,1-1-1,0 1 0,0-1 1,0 1-1,1 0 1,-1 0-1,2 0 0,-1 0 1,1 0-1,0 0 0,1 7 1,0-13-215,0 1 1,-1-1-1,1 0 0,0 1 1,0-1-1,0 0 1,0 0-1,0 0 1,0 1-1,0-1 1,1 0-1,-1-1 0,0 1 1,0 0-1,1 0 1,-1 0-1,1-1 1,-1 1-1,0-1 0,1 1 1,-1-1-1,1 0 1,0 1-1,-1-1 1,1 0-1,-1 0 0,1 0 1,-1 0-1,1 0 1,-1-1-1,1 1 1,1-1-1,2 0 11,0 1-1,0-1 1,0 0-1,-1-1 1,1 1-1,0-1 1,-1 0 0,0 0-1,6-4 1,-7 4-8,0-1 0,0 1 0,0-1 0,0 0 0,-1 0 0,1 0 0,-1 0 0,0-1 0,0 1 0,0-1 0,0 1 0,0-1-1,-1 0 1,0 0 0,0 1 0,0-1 0,0 0 0,-1 0 0,1 0 0,-1 0 0,0 0 0,0 0 0,0 0 0,-2-5 0,1 6-41,0 0 0,0 0 0,-1 0 0,1 0 0,-1 0 0,0 1 0,0-1 0,0 1 0,0-1 0,0 1 0,-1 0 1,1-1-1,-1 1 0,1 0 0,-1 1 0,0-1 0,0 0 0,0 1 0,0 0 0,0-1 0,0 1 0,0 1 0,0-1 0,0 0 0,0 1 0,-1-1 0,1 1 0,0 0 0,-5 0 0,7 0-164,0 0 1,0 0 0,-1 0-1,1 0 1,0 0-1,0 1 1,0-1 0,0 0-1,-1 0 1,1 1 0,0-1-1,0 1 1,0-1-1,0 1 1,0-1 0,0 1-1,0 0 1,0-1-1,0 1 1,0 0 0,0 0-1,1 0 1,-1 0-1,0 0 1,0 0 0,1 0-1,-1 0 1,0 2 0,1-2-51,0 0 0,0 0 0,0 0 0,0 0 0,0 0 0,0 0 0,1-1 0,-1 1 0,0 0 0,1 0 0,-1 0 0,0 0 0,1 0 1,-1 0-1,1-1 0,0 1 0,-1 0 0,1-1 0,-1 1 0,1 0 0,0-1 0,0 1 0,-1 0 0,1-1 0,0 1 0,0-1 0,0 0 1,0 1-1,0-1 0,0 0 0,-1 1 0,1-1 0,0 0 0,0 0 0,1 0 0,23 4-4837,3-4-3213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8.329"/>
    </inkml:context>
    <inkml:brush xml:id="br0">
      <inkml:brushProperty name="width" value="0.025" units="cm"/>
      <inkml:brushProperty name="height" value="0.025" units="cm"/>
    </inkml:brush>
  </inkml:definitions>
  <inkml:trace contextRef="#ctx0" brushRef="#br0">108 1 15310,'0'0'6513,"-9"2"-5931,4-2-491,0 2 0,0-1 0,1 0 0,-1 1 0,1 0 0,-1 0 0,1 0 0,-1 1 0,1-1 0,0 1 0,0 0 0,1 0 0,-1 1 0,1-1-1,-1 1 1,1 0 0,0-1 0,0 1 0,1 1 0,-1-1 0,1 0 0,0 1 0,0-1 0,0 1 0,1 0 0,-2 8 0,2-10 7,0 0 0,1 0 1,-1 1-1,1-1 0,0 0 1,0 0-1,0 0 0,0 0 0,0 0 1,1 0-1,-1 0 0,1 0 1,0 0-1,0 0 0,0 0 0,1 0 1,-1 0-1,0 0 0,1-1 1,0 1-1,3 3 0,-2-4 23,0 0-1,1 0 1,-1-1-1,1 1 1,-1-1-1,1 0 1,0 0-1,-1 0 1,1-1-1,0 1 1,-1-1-1,1 0 1,0 0-1,0 0 1,0-1 0,-1 1-1,1-1 1,3-1-1,-2 1-25,-1 0-1,0-1 1,0 0 0,1 0 0,-1 0-1,-1 0 1,1 0 0,0-1-1,-1 0 1,1 0 0,-1 0 0,0 0-1,0-1 1,0 1 0,0-1-1,0 1 1,-1-1 0,0 0 0,0 0-1,0 0 1,2-7 0,-3 9-76,0 0 1,-1 0-1,1-1 1,-1 1-1,1 0 1,-1-1-1,0 1 1,0 0 0,0-1-1,0 1 1,0 0-1,-1-1 1,1 1-1,-1 0 1,1-1-1,-1 1 1,0 0-1,0 0 1,0 0-1,0-1 1,0 1-1,-1 0 1,1 1 0,0-1-1,-1 0 1,0 0-1,1 1 1,-1-1-1,0 0 1,0 1-1,0 0 1,0-1-1,0 1 1,0 0-1,0 0 1,0 0-1,-1 1 1,1-1 0,0 0-1,0 1 1,-3-1-1,-6-1-396,1 1 0,0 0 0,-1 0 0,-15 2 1,-7 8-3887,32-8 3634,-1-1 0,1 1-1,0 0 1,0 0 0,-1 0 0,1 0 0,0 0-1,0 0 1,0 0 0,0 0 0,0 1 0,0-1 0,0 0-1,1 1 1,-1-1 0,0 0 0,0 3 0,0 7-10593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48.659"/>
    </inkml:context>
    <inkml:brush xml:id="br0">
      <inkml:brushProperty name="width" value="0.025" units="cm"/>
      <inkml:brushProperty name="height" value="0.025" units="cm"/>
    </inkml:brush>
  </inkml:definitions>
  <inkml:trace contextRef="#ctx0" brushRef="#br0">0 10 14926,'0'0'12684,"48"3"-11947,-27-3-641,0 0-512,-3-2-1987,-5-2-2017,-1-3-5253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0.280"/>
    </inkml:context>
    <inkml:brush xml:id="br0">
      <inkml:brushProperty name="width" value="0.025" units="cm"/>
      <inkml:brushProperty name="height" value="0.025" units="cm"/>
    </inkml:brush>
  </inkml:definitions>
  <inkml:trace contextRef="#ctx0" brushRef="#br0">21 0 12107,'0'0'10362,"1"10"-9246,0 23-54,-1 0 1,-2 0-1,-7 39 0,9-71-1017,-4 15 739,1-1 0,-1 30 0,6-45-681,0 0 0,-1-1 0,1 1 1,0 0-1,0-1 0,0 1 0,0-1 0,0 1 0,0-1 0,-1 0 0,1 0 0,2-1 0,19-15 190,-1-1 0,-1-1 0,36-41 0,-16 4-3125,-41 54 588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0.622"/>
    </inkml:context>
    <inkml:brush xml:id="br0">
      <inkml:brushProperty name="width" value="0.025" units="cm"/>
      <inkml:brushProperty name="height" value="0.025" units="cm"/>
    </inkml:brush>
  </inkml:definitions>
  <inkml:trace contextRef="#ctx0" brushRef="#br0">4 0 10794,'0'0'9994,"-4"55"-8201,7-43-127,7-3-225,5 0-992,1 1-353,0-2-961,0-3-2242,-4-2-2050,-3-3-3779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553"/>
    </inkml:context>
    <inkml:brush xml:id="br0">
      <inkml:brushProperty name="width" value="0.025" units="cm"/>
      <inkml:brushProperty name="height" value="0.025" units="cm"/>
    </inkml:brush>
  </inkml:definitions>
  <inkml:trace contextRef="#ctx0" brushRef="#br0">1 0 15118,'0'0'-3235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0.966"/>
    </inkml:context>
    <inkml:brush xml:id="br0">
      <inkml:brushProperty name="width" value="0.025" units="cm"/>
      <inkml:brushProperty name="height" value="0.025" units="cm"/>
    </inkml:brush>
  </inkml:definitions>
  <inkml:trace contextRef="#ctx0" brushRef="#br0">222 0 9993,'0'0'10314,"0"11"-8760,6 65 536,-3-46-1550,-1 0-1,-2 40 1,-1-61-521,0 0 0,-1 0 0,1 0 0,-2 0 0,1 0 0,-1-1 0,-1 1 0,0-1 0,0 0 0,0 0 0,-1 0-1,-7 9 1,-2-2-549,0 0-1,-1-1 0,-32 23 1,36-29-1505,-1-1 1,0 0-1,-23 9 1,9-9-5835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1.326"/>
    </inkml:context>
    <inkml:brush xml:id="br0">
      <inkml:brushProperty name="width" value="0.025" units="cm"/>
      <inkml:brushProperty name="height" value="0.025" units="cm"/>
    </inkml:brush>
  </inkml:definitions>
  <inkml:trace contextRef="#ctx0" brushRef="#br0">166 0 12364,'0'0'8061,"-10"12"-7864,-16 21 360,1 0-1,-29 52 0,47-72-243,-1 1 0,2 1-1,0-1 1,1 1 0,0 0-1,1 0 1,1 1 0,0-1 0,1 1-1,1 30 1,1-40-287,2-1 0,-1 1 0,1-1-1,-1 1 1,1-1 0,1 0 0,-1 0 0,1 0 0,0 0 0,0 0-1,0-1 1,1 1 0,0-1 0,-1 0 0,2 0 0,-1 0-1,0-1 1,1 1 0,0-1 0,-1 0 0,1 0 0,0-1 0,1 0-1,5 3 1,9 2-644,0-1-1,0-1 1,1 0 0,-1-2-1,27 2 1,18-3-4432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2.140"/>
    </inkml:context>
    <inkml:brush xml:id="br0">
      <inkml:brushProperty name="width" value="0.025" units="cm"/>
      <inkml:brushProperty name="height" value="0.025" units="cm"/>
    </inkml:brush>
  </inkml:definitions>
  <inkml:trace contextRef="#ctx0" brushRef="#br0">80 0 8232,'0'0'16821,"-9"10"-16319,2-3-376,0 0 1,1 1-1,0 0 1,1 0-1,0 0 1,0 1-1,0-1 1,1 1-1,0 1 1,1-1-1,0 0 1,-2 13-1,3-6 20,0 1 0,1-1 0,0 1 0,2 0 0,4 32 0,-4-43-342,1 1 1,0-1-1,0 0 0,1 0 1,-1 0-1,1 0 0,7 9 1,-7-11-403,1 0 0,-1 0 0,1 0 0,0-1 1,0 1-1,0-1 0,1 0 0,-1-1 0,1 1 0,8 3 1,24 6-6973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5.471"/>
    </inkml:context>
    <inkml:brush xml:id="br0">
      <inkml:brushProperty name="width" value="0.025" units="cm"/>
      <inkml:brushProperty name="height" value="0.025" units="cm"/>
    </inkml:brush>
  </inkml:definitions>
  <inkml:trace contextRef="#ctx0" brushRef="#br0">75 15 10634,'0'0'14787,"-1"-4"-14760,1 4-18,0-1 0,0 1 1,1 0-1,-1-1 0,0 1 0,0 0 0,0 0 1,0-1-1,0 1 0,0 0 0,0-1 1,0 1-1,0 0 0,0-1 0,0 1 0,-1 0 1,1-1-1,0 1 0,0 0 0,0-1 0,0 1 1,0 0-1,-1-1 0,1 1 0,0 0 0,0 0 1,0-1-1,-1 1 0,1 0 0,0 0 0,0 0 1,-1-1-1,1 1 0,0 0 0,-1 0 0,1 0 1,0 0-1,-1 0 0,1-1 0,0 1 0,-1 0 1,1 0-1,0 0 0,0 0 0,-1 0 0,1 0 1,0 0-1,-1 0 0,1 0 0,0 0 0,-1 0 1,1 1-1,0-1 0,-1 0 0,1 0 0,-17 23 1024,14-17-879,0 1-1,0 0 1,0 0-1,1 0 1,0 0-1,0 1 1,0 11-1,4-17-138,0 0 1,0 0-1,0 0 1,0 0-1,1 0 0,-1-1 1,0 1-1,1-1 0,0 0 1,-1 1-1,1-1 1,0 0-1,-1-1 0,6 2 1,10 5 57,-16-6-73,0 0-1,0 0 0,0 0 0,0 0 1,0 0-1,0 1 0,-1-1 0,1 0 1,0 1-1,-1-1 0,1 1 0,-1 0 1,0 0-1,1-1 0,-1 1 0,0 0 1,0 0-1,0 0 0,0 0 0,-1 0 0,1 1 1,0-1-1,-1 0 0,0 0 0,1 0 1,-1 0-1,0 1 0,0-1 0,0 0 1,-1 0-1,1 1 0,0-1 0,-1 0 1,0 0-1,1 0 0,-1 0 0,0 0 1,0 0-1,0 0 0,0 0 0,0 0 1,-3 3-1,1-1 18,-1 0 1,0 0-1,0 0 1,0 0-1,0-1 1,0 1 0,-1-1-1,1 0 1,-1-1-1,0 1 1,0-1-1,0 0 1,0 0-1,0 0 1,0-1-1,-1 0 1,-5 1-1,10-2 10,1 0 1,-1 0-1,0 0 0,1 0 0,-1 0 1,0 0-1,1 0 0,-1 0 0,0 0 1,1 0-1,-1 0 0,1 0 0,-1 0 1,0-1-1,1 1 0,-1 0 0,0 0 0,1-1 1,-1 1-1,1-1 0,-1 1 0,1 0 1,-1-1-1,1 1 0,-1-1 0,1 1 1,-1-1-1,1 1 0,0-1 0,-1 0 0,1 0 1,5-22 217,-2 16-243,1 1 1,0 0-1,1 0 1,-1 0-1,8-6 1,3-1 2,-1 0 1,20-23-1,-31 32 6,0 0-1,0-1 0,0 1 1,0-1-1,-1 1 0,1-1 0,-1 0 1,-1 0-1,1 0 0,-1 0 1,1 0-1,-1 0 0,-1 0 1,1-9-1,-2 13-1,1 0 1,-1 0-1,0-1 1,0 1 0,0 0-1,0 0 1,0 0-1,0 1 1,0-1-1,0 0 1,-1 0-1,1 1 1,0-1-1,0 0 1,-1 1-1,1-1 1,0 1 0,-1 0-1,1-1 1,0 1-1,-1 0 1,1 0-1,-1 0 1,1 0-1,-3 0 1,-38 1-226,83 5-12361,-18-6 7366,2 0-3047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5.845"/>
    </inkml:context>
    <inkml:brush xml:id="br0">
      <inkml:brushProperty name="width" value="0.025" units="cm"/>
      <inkml:brushProperty name="height" value="0.025" units="cm"/>
    </inkml:brush>
  </inkml:definitions>
  <inkml:trace contextRef="#ctx0" brushRef="#br0">103 1 10858,'0'0'9108,"-8"2"-7571,1-1-1199,1 0 0,0 1 0,0 0 0,0 1 0,0-1 0,1 1 0,-1 0 0,-6 6 0,9-7-184,0 0 0,0 1 1,1-1-1,-1 1 0,1-1 1,0 1-1,0 0 0,0 0 1,0 0-1,0 0 0,1 1 1,0-1-1,-1 0 0,1 1 1,0-1-1,1 1 0,-1-1 1,0 1-1,1 5 0,0-7-121,0 0 0,0 0-1,0 0 1,0 0 0,0 0-1,1 0 1,-1 0 0,1 0-1,-1-1 1,1 1 0,0 0-1,0 0 1,0-1-1,0 1 1,0 0 0,0-1-1,0 1 1,0-1 0,1 1-1,-1-1 1,0 0 0,1 1-1,2 0 1,-2-1-16,1 1 0,0-1 0,0-1 0,0 1 0,0 0 0,-1-1 0,1 1 0,0-1 0,0 0 0,0 0 0,0 0 0,0-1 0,0 1 0,4-1 0,-3 0-6,1 0 1,-1 0-1,0-1 0,0 1 0,1-1 1,-1 0-1,0 0 0,-1-1 0,1 1 1,0-1-1,-1 0 0,1 0 1,-1 0-1,0 0 0,0 0 0,0-1 1,0 1-1,-1-1 0,1 0 0,-1 0 1,3-6-1,-5 8 32,1 0 0,0-1-1,-1 1 1,0 0 0,1 0-1,-1-1 1,0 1 0,0 0 0,0 0-1,0-1 1,-1 1 0,1 0 0,-1 0-1,1 0 1,-1-1 0,0 1 0,0 0-1,-1-3 1,0 4-26,1 0-1,0 0 1,-1 0 0,1 0-1,-1 0 1,1 1-1,-1-1 1,1 0 0,-1 1-1,0-1 1,1 1 0,-1 0-1,0-1 1,0 1 0,1 0-1,-1 0 1,0 0-1,1 0 1,-1 1 0,0-1-1,0 0 1,1 1 0,-1-1-1,-3 2 1,4-2-109,0 1 0,0-1 0,0 1 1,0-1-1,0 1 0,0-1 0,0 1 0,1 0 1,-1-1-1,0 1 0,0 0 0,0-1 1,1 1-1,-1 0 0,0 0 0,1 0 0,-1 0 1,1 0-1,-1 0 0,0 1 0,1-1-60,0-1-1,0 0 1,0 1-1,0-1 0,0 1 1,0-1-1,0 1 1,0-1-1,0 1 1,1-1-1,-1 1 1,0-1-1,0 1 1,0-1-1,1 0 1,-1 1-1,0-1 1,0 1-1,1-1 1,-1 0-1,0 1 0,1-1 1,-1 0-1,0 1 1,1-1-1,-1 0 1,1 1-1,-1-1 1,0 0-1,1 0 1,-1 0-1,1 0 1,-1 1-1,1-1 1,-1 0-1,1 0 1,-1 0-1,1 0 0,-1 0 1,1 0-1,-1 0 1,1 0-1,-1 0 1,0 0-1,1 0 1,0-1-1,11 1-4176,1 0-2814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6.170"/>
    </inkml:context>
    <inkml:brush xml:id="br0">
      <inkml:brushProperty name="width" value="0.025" units="cm"/>
      <inkml:brushProperty name="height" value="0.025" units="cm"/>
    </inkml:brush>
  </inkml:definitions>
  <inkml:trace contextRef="#ctx0" brushRef="#br0">5 1 12460,'0'0'11013,"0"8"-10207,-1-2-582,0 8 153,-1 1 0,2 0 0,1 19 1,0-32-288,-1 1 1,0-1 0,1 1-1,0-1 1,-1 1 0,1-1-1,0 1 1,0-1 0,1 0-1,-1 1 1,0-1 0,3 2-1,-4-3-33,1 0 0,0 0 0,0-1 0,0 1 0,1-1 0,-1 1 0,0-1 0,0 1 0,0-1 0,0 0 0,0 1 0,1-1-1,-1 0 1,0 0 0,0 0 0,0 0 0,1 0 0,-1 0 0,0 0 0,0 0 0,0 0 0,1-1 0,-1 1 0,0-1 0,0 1 0,0-1 0,2 0 0,0-1 30,-1 0 0,1 0 1,0-1-1,-1 1 0,1-1 1,-1 0-1,0 1 1,0-1-1,0 0 0,0 0 1,0-1-1,-1 1 1,1 0-1,-1 0 0,0-1 1,0 1-1,0-1 0,0-3 1,0 5-62,-1 0 1,1 1 0,-1-1 0,0 0-1,1 0 1,-1 1 0,0-1-1,0 0 1,0 0 0,0 1-1,-1-1 1,1 0 0,0 1-1,-1-1 1,1 0 0,-1 1 0,0-1-1,1 0 1,-1 1 0,0-1-1,0 1 1,0-1 0,0 1-1,0 0 1,0-1 0,-1 1-1,1 0 1,0 0 0,-1 0 0,1 0-1,0 0 1,-1 0 0,1 0-1,-1 1 1,0-1 0,1 0-1,-4 0 1,5 1-55,-24-1 132,13 3-1518,6 5-3825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7.962"/>
    </inkml:context>
    <inkml:brush xml:id="br0">
      <inkml:brushProperty name="width" value="0.025" units="cm"/>
      <inkml:brushProperty name="height" value="0.025" units="cm"/>
    </inkml:brush>
  </inkml:definitions>
  <inkml:trace contextRef="#ctx0" brushRef="#br0">1 3 7111,'0'0'19250,"50"-1"-19186,-32-1-32,2 2 0,-4 0-96,-1 0-609,-4 0-992,-7 2-2691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59.597"/>
    </inkml:context>
    <inkml:brush xml:id="br0">
      <inkml:brushProperty name="width" value="0.025" units="cm"/>
      <inkml:brushProperty name="height" value="0.025" units="cm"/>
    </inkml:brush>
  </inkml:definitions>
  <inkml:trace contextRef="#ctx0" brushRef="#br0">1 0 15310,'0'0'11184,"0"10"-10388,7 174 2636,-6-183-3381,-1 1-1,0-1 0,0 0 1,0 1-1,1-1 0,-1 0 1,1 0-1,-1 1 0,1-1 1,0 0-1,-1 0 0,1 0 0,0 1 1,0-1-1,0 0 0,-1 0 1,1 0-1,0-1 0,1 1 1,-1 0-1,0 0 0,1 0 1,2 1 9,-1-1 0,0 0 1,1 0-1,-1 0 0,1 0 1,-1 0-1,1-1 0,5 1 1,9-2 1,0-1 0,31-6 0,-35 6-32,38-2-2130,-29 4-3158,-13 0 626,4 0-9195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3.299"/>
    </inkml:context>
    <inkml:brush xml:id="br0">
      <inkml:brushProperty name="width" value="0.025" units="cm"/>
      <inkml:brushProperty name="height" value="0.025" units="cm"/>
    </inkml:brush>
  </inkml:definitions>
  <inkml:trace contextRef="#ctx0" brushRef="#br0">1 1 13421,'0'0'13095,"1"8"-11755,2 4-1022,0-1 1,1 0-1,0 0 0,1 0 1,0-1-1,0 1 1,1-1-1,12 14 0,-14-19-369,0 0-1,0-1 0,1 0 0,-1 0 0,1 0 0,0 0 0,0-1 0,9 4 0,-10-5-390,1 0 0,-1-1 0,1 0 0,-1 0 0,1 0 0,-1 0 0,1-1 0,0 0 0,-1 0 0,1 0 0,-1 0 0,9-2 1,-12 1-59,0 1 1,1-1-1,-1 1 1,0-1-1,0 0 1,0 1-1,0-1 1,0 0-1,0 0 1,0 0-1,0 0 1,0 0-1,0 0 1,-1 0-1,1 0 1,0 0-1,0-3 1,1 2-696,7-18-8388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3.628"/>
    </inkml:context>
    <inkml:brush xml:id="br0">
      <inkml:brushProperty name="width" value="0.025" units="cm"/>
      <inkml:brushProperty name="height" value="0.025" units="cm"/>
    </inkml:brush>
  </inkml:definitions>
  <inkml:trace contextRef="#ctx0" brushRef="#br0">138 0 9673,'0'0'15375,"-40"58"-13966,25-23-384,-3 3-513,0 6-63,3 1-161,-1-2-192,7-4 0,2-5-96,7-7-1345,0-10-1410,6-11-1440,6-6-2212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882"/>
    </inkml:context>
    <inkml:brush xml:id="br0">
      <inkml:brushProperty name="width" value="0.025" units="cm"/>
      <inkml:brushProperty name="height" value="0.025" units="cm"/>
    </inkml:brush>
  </inkml:definitions>
  <inkml:trace contextRef="#ctx0" brushRef="#br0">185 176 8200,'0'0'5546,"-12"15"-2428,-20 25-1378,-7 6 1546,-49 77 0,86-121-3243,1 0 0,-1 0 0,1 0 0,0 0 1,0 1-1,0-1 0,0 0 0,0 0 0,1 1 0,-1-1 0,1 1 1,-1-1-1,1 0 0,0 1 0,0-1 0,0 1 0,0-1 0,0 0 1,1 1-1,-1-1 0,2 5 0,0-6-50,0 1-1,-1-1 1,1 0 0,0 1 0,0-1 0,0 0-1,1-1 1,-1 1 0,0 0 0,0 0 0,0-1-1,1 0 1,-1 1 0,0-1 0,0 0-1,1 0 1,-1 0 0,0 0 0,1-1 0,-1 1-1,0 0 1,0-1 0,0 0 0,3 0 0,16-5 17,0-1 0,-1-1 0,1 0 0,-2-2 0,1 0 0,-1-1 0,-1-1 1,23-19-1,-6 2-393,-2-1-1,-1-2 1,30-38 0,-47 53-472,-1-1 1,-1 0-1,-1-1 0,0 0 0,-1-1 0,-1 0 1,8-25-1,-16 29-436,-2 16 1190,0 0 0,1 0 1,-1-1-1,0 1 0,0 0 0,0 0 1,0 0-1,0 0 0,0-1 1,0 1-1,0 0 0,0 0 0,0-1 1,0 1-1,0 0 0,0 0 0,0 0 1,0-1-1,0 1 0,0 0 0,0 0 1,0 0-1,0-1 0,0 1 1,0 0-1,-1 0 0,1 0 0,0 0 1,0-1-1,0 1 0,0 0 0,0 0 1,-1 0-1,1 0 0,0 0 0,0-1 1,0 1-1,0 0 0,-1 0 0,1 0 1,0 0-1,0 0 0,0 0 1,-1 0-1,1 0 0,0 0 0,0 0 1,0 0-1,-1 0 0,1 0 0,0 0 1,0 0-1,0 0 0,-1 0 0,1 0 1,0 0-1,0 0 0,0 0 1,-1 0-1,-21 15-9108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3.988"/>
    </inkml:context>
    <inkml:brush xml:id="br0">
      <inkml:brushProperty name="width" value="0.025" units="cm"/>
      <inkml:brushProperty name="height" value="0.025" units="cm"/>
    </inkml:brush>
  </inkml:definitions>
  <inkml:trace contextRef="#ctx0" brushRef="#br0">0 35 10154,'0'0'18001,"80"-21"-17297,-23 16-447,5 1-161,-1 3-32,0 0-192,-7 1-1410,-8 0-2145,-10 0-1923,-10-2-7430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4.457"/>
    </inkml:context>
    <inkml:brush xml:id="br0">
      <inkml:brushProperty name="width" value="0.025" units="cm"/>
      <inkml:brushProperty name="height" value="0.025" units="cm"/>
    </inkml:brush>
  </inkml:definitions>
  <inkml:trace contextRef="#ctx0" brushRef="#br0">0 30 10250,'0'0'17285,"14"0"-15907,136-13 579,-55 2-2430,-9 7-4252,-86 3 4641,0 1-1,1 0 1,-1 0-1,0 0 1,0 0-1,0 0 1,0 0-1,0 0 1,1 0-1,-1 0 1,0 0-1,0 0 1,0 0-1,0 0 1,1 0-1,-1 0 1,0 0-1,0 0 1,0 0-1,0 0 1,0 0-1,1 0 1,-1 0-1,0 0 1,0 0-1,0 0 1,0 0-1,0 0 1,1 0-1,-1 0 1,0 0-1,0 1 1,0-1-1,0 0 1,0 0-1,0 0 1,0 0-1,1 0 1,-1 0-1,0 1 1,0-1-1,0 0 1,0 0-1,0 0 1,0 0-1,0 0 1,0 1-1,0-1 1,0 0-1,0 0 1,0 0-1,0 0 1,0 1-1,0-1 1,0 0-1,0 0 1,0 0-1,0 0 1,0 0-1,0 1 1,0-1-1,0 0 1,0 0-1,0 0 1,-1 0-1,1 0 1,0 1-1,0-1 1,0 0 0,-10 7-3739,-8 1-1798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49:24.847"/>
    </inkml:context>
    <inkml:brush xml:id="br0">
      <inkml:brushProperty name="width" value="0.025" units="cm"/>
      <inkml:brushProperty name="height" value="0.025" units="cm"/>
    </inkml:brush>
  </inkml:definitions>
  <inkml:trace contextRef="#ctx0" brushRef="#br0">1 0 10858,'0'0'12300,"71"13"-9930,-26-13-768,2-4-738,-2 0-319,-6 3-513,-12 1-416,-9 0-2563,-13 0-3491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2.626"/>
    </inkml:context>
    <inkml:brush xml:id="br0">
      <inkml:brushProperty name="width" value="0.025" units="cm"/>
      <inkml:brushProperty name="height" value="0.025" units="cm"/>
    </inkml:brush>
  </inkml:definitions>
  <inkml:trace contextRef="#ctx0" brushRef="#br0">1 1 3716,'2'-1'18129,"-2"16"-17265,0 7-479,0 5-225,0 5-96,0 3-32,0-3-128,0 4-320,0-5 255,0-5 129,0-6-160,2-4-384,1-7-898,-1-7-928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2.956"/>
    </inkml:context>
    <inkml:brush xml:id="br0">
      <inkml:brushProperty name="width" value="0.025" units="cm"/>
      <inkml:brushProperty name="height" value="0.025" units="cm"/>
    </inkml:brush>
  </inkml:definitions>
  <inkml:trace contextRef="#ctx0" brushRef="#br0">0 37 11787,'0'0'7853,"6"8"-6711,55 70-111,-54-70-930,0-1 0,0 0 0,1 0 0,0 0-1,0-1 1,0 0 0,1-1 0,0 0 0,11 5 0,-19-10 34,-1 0 1,1 0-1,0 0 1,-1-1-1,1 1 1,-1 0-1,1 0 1,0 0-1,-1 0 1,1-1-1,0 1 1,-1 0-1,1 0 1,-1-1-1,1 1 1,-1 0-1,1-1 1,-1 1-1,1-1 1,-1 1-1,1-1 1,-1 1-1,0-1 1,1 1 0,-1-1-1,0 1 1,1-1-1,-1 0 1,0 1-1,0-1 1,0 1-1,1-2 1,7-28 863,-6 22-609,2-8-150,-1 1 1,-1-1-1,0 1 0,-1-1 0,-1-25 1,0 40-236,0 0 1,0 0 0,0 0 0,0 0 0,-1 1 0,1-1 0,0 0 0,-1 0 0,1 0 0,0 1 0,-1-1-1,1 0 1,-1 0 0,1 1 0,-1-1 0,1 0 0,-1 1 0,0-1 0,1 0 0,-1 1 0,0-1 0,1 1-1,-1-1 1,0 1 0,0 0 0,1-1 0,-1 1 0,0 0 0,0-1 0,0 1 0,0 0 0,0 0 0,1 0 0,-1 0-1,0 0 1,0 0 0,0 0 0,-1 0 0,1 0-76,-1 0 0,1 1 0,0-1 0,0 0 0,-1 1 0,1-1 0,0 1-1,-1-1 1,1 1 0,0 0 0,0 0 0,0-1 0,0 1 0,0 0 0,0 0 0,0 0 0,0 0 0,0 0 0,0 0-1,1 0 1,-1 1 0,0-1 0,1 0 0,-1 2 0,-5 39-5894,10-15-2454,7-7-4009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3.330"/>
    </inkml:context>
    <inkml:brush xml:id="br0">
      <inkml:brushProperty name="width" value="0.025" units="cm"/>
      <inkml:brushProperty name="height" value="0.025" units="cm"/>
    </inkml:brush>
  </inkml:definitions>
  <inkml:trace contextRef="#ctx0" brushRef="#br0">0 230 6822,'0'0'18994,"35"22"-32767</inkml:trace>
  <inkml:trace contextRef="#ctx0" brushRef="#br0" timeOffset="1">74 1 14125,'0'0'8360,"-36"50"-8232,36-25-96,0 2 0,0-4-128,0-3-1185,4-3-673,-1-7-1089,-3-3-1761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3.658"/>
    </inkml:context>
    <inkml:brush xml:id="br0">
      <inkml:brushProperty name="width" value="0.025" units="cm"/>
      <inkml:brushProperty name="height" value="0.025" units="cm"/>
    </inkml:brush>
  </inkml:definitions>
  <inkml:trace contextRef="#ctx0" brushRef="#br0">1 59 10666,'0'0'2189,"0"-8"806,-1-40 1969,6 47-4515,0 0-1,0 1 1,0-1-1,0 1 0,0 0 1,0 0-1,0 1 1,9 2-1,-8-1-439,-1 0-1,1 1 1,0 0-1,-1 0 1,0 0 0,0 1-1,0 0 1,0 0-1,0 0 1,7 9-1,-10-11-7,-1-1 0,1 1-1,-1 0 1,0-1-1,0 1 1,0 0 0,0 0-1,0-1 1,0 1 0,0 0-1,-1 0 1,1 0 0,0 0-1,-1 0 1,0 0-1,0 0 1,1 0 0,-1 0-1,0 0 1,-1 0 0,1 0-1,0 0 1,-1 0-1,1 0 1,-1 0 0,1 0-1,-1 0 1,0 0 0,0 0-1,0 0 1,0 0-1,0-1 1,0 1 0,-1 0-1,1-1 1,-2 2 0,3-3 1,0 1 0,-1-1 0,1 0 0,0 1 0,0-1 0,0 0 0,0 1 0,0-1 0,-1 0 0,1 1 0,0-1 0,0 0 0,0 1 0,0-1 0,0 0 0,0 1 0,0-1 1,0 0-1,0 1 0,0-1 0,1 0 0,-1 1 0,0-1 0,0 0 0,0 0 0,0 1 0,0-1 0,1 0 0,-1 1 0,0-1 0,0 0 0,0 0 0,1 1 0,-1-1 0,0 0 0,0 0 1,1 0-1,-1 1 0,0-1 0,1 0 0,-1 0 0,1 0 0,21 15 37,-19-14-59,1 1 0,-1 0-1,0 0 1,0 0 0,0 0 0,-1 0 0,1 1-1,0-1 1,2 4 0,-4-2 32,0-1 0,-1 1 1,1-1-1,-1 1 0,0-1 1,0 1-1,0 0 0,0-1 0,-1 1 1,1-1-1,-1 1 0,0-1 0,0 1 1,0-1-1,-1 0 0,1 1 1,-1-1-1,0 0 0,0 0 0,0 0 1,0 0-1,0-1 0,-1 1 0,1 0 1,-1-1-1,1 0 0,-1 1 0,0-1 1,0 0-1,-4 1 0,-1 3 406,0-2-1,0 1 0,0-1 0,-1 0 1,0 0-1,0-1 0,0-1 0,0 1 0,0-1 1,-14 0-1,23-1-421,-1-1 1,1 0-1,0 0 0,-1 0 1,1 0-1,0 0 1,-1 0-1,1 0 0,0 0 1,-1 0-1,1 0 0,-1 0 1,1 0-1,0 0 1,-1-1-1,1 1 0,0 0 1,-1 0-1,1 0 0,0 0 1,-1-1-1,1 1 1,0 0-1,-1 0 0,1-1 1,0 1-1,0 0 0,-1 0 1,1-1-1,0 1 1,0 0-1,0-1 0,0 1 1,-1 0-1,1-1 0,0 1 1,0 0-1,0-1 1,0 1-1,0 0 0,0-1 1,9-17-1782,21-11-3720,-5 13-164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4.014"/>
    </inkml:context>
    <inkml:brush xml:id="br0">
      <inkml:brushProperty name="width" value="0.025" units="cm"/>
      <inkml:brushProperty name="height" value="0.025" units="cm"/>
    </inkml:brush>
  </inkml:definitions>
  <inkml:trace contextRef="#ctx0" brushRef="#br0">0 1 15567,'0'0'10986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2:44.341"/>
    </inkml:context>
    <inkml:brush xml:id="br0">
      <inkml:brushProperty name="width" value="0.025" units="cm"/>
      <inkml:brushProperty name="height" value="0.025" units="cm"/>
    </inkml:brush>
  </inkml:definitions>
  <inkml:trace contextRef="#ctx0" brushRef="#br0">0 21 13901,'0'0'9994,"76"23"-8329,-31-22-223,9-1-546,7 0-351,3-6-385,-4-3-64,-6 2-352,-7 0-1698,-11 1-1473,-10-3-2947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50.508"/>
    </inkml:context>
    <inkml:brush xml:id="br0">
      <inkml:brushProperty name="width" value="0.025" units="cm"/>
      <inkml:brushProperty name="height" value="0.025" units="cm"/>
    </inkml:brush>
  </inkml:definitions>
  <inkml:trace contextRef="#ctx0" brushRef="#br0">67 180 5990,'0'0'1233,"-9"-1"518,-31-1-123,22-3 551,21-4 361,20-4-186,35 8-1008,113 4-1,-76 3-1041,1384-50-154,-526-3 2983,-593 53-2116,387-5-838,-467-28 1261,-188 18 542,-84 12-2116,-11 0-1789,-12 2-3568,8 0 579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5.286"/>
    </inkml:context>
    <inkml:brush xml:id="br0">
      <inkml:brushProperty name="width" value="0.025" units="cm"/>
      <inkml:brushProperty name="height" value="0.025" units="cm"/>
    </inkml:brush>
  </inkml:definitions>
  <inkml:trace contextRef="#ctx0" brushRef="#br0">74 287 15951,'-13'6'2253,"-9"4"-1646,-16 7 1514,71-43-1363,377-258-2776,-414 289 748,-4 3 1449,1 1 1,0-1 0,1 1-1,0 1 1,1-1 0,-1 1 0,2 0-1,-4 11 1,8-20-162,1-1 0,-1 1 0,1 0 0,0 0-1,0 0 1,-1-1 0,1 1 0,0 0 0,0-1 0,0 1 0,0 0 0,0-1 0,0 1 0,0-1-1,0 0 1,0 1 0,0-1 0,0 0 0,0 0 0,0 1 0,0-1 0,0 0 0,0 0 0,0 0-1,1 0 1,-1-1 0,0 1 0,0 0 0,0 0 0,2-1 0,39-7 270,-34 5-312,0 0 0,-1-1 0,1 0 1,-1-1-1,0 0 0,10-8 0,17-23-3690,-7-2-5195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7.526"/>
    </inkml:context>
    <inkml:brush xml:id="br0">
      <inkml:brushProperty name="width" value="0.025" units="cm"/>
      <inkml:brushProperty name="height" value="0.025" units="cm"/>
    </inkml:brush>
  </inkml:definitions>
  <inkml:trace contextRef="#ctx0" brushRef="#br0">0 1 17136,'0'0'9481,"2"72"-8456,-2-42-512,0 1-353,0-2-64,6 1-64,0-7-32,3 0 32,-3-9-96,1-2-929,-1-8-1025,-2-4-833,-3-13-7398</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07.899"/>
    </inkml:context>
    <inkml:brush xml:id="br0">
      <inkml:brushProperty name="width" value="0.025" units="cm"/>
      <inkml:brushProperty name="height" value="0.025" units="cm"/>
    </inkml:brush>
  </inkml:definitions>
  <inkml:trace contextRef="#ctx0" brushRef="#br0">0 1 15503,'0'0'8872,"61"29"-7142,-22-26-97,3-2-1024,-2-1-417,-3 0-160,-7 0-320,-9-1-2531,-12-7-2978,-3-4-7720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46.946"/>
    </inkml:context>
    <inkml:brush xml:id="br0">
      <inkml:brushProperty name="width" value="0.025" units="cm"/>
      <inkml:brushProperty name="height" value="0.025" units="cm"/>
    </inkml:brush>
  </inkml:definitions>
  <inkml:trace contextRef="#ctx0" brushRef="#br0">269 61 9225,'0'0'4884,"9"-7"-2321,2 0-1586,18-15 259,-10-2 4366,-28 35-1551,-14 9-2916,-4 4-790,-58 59 740,43-44-767,3 1 0,-64 82 0,94-107-1005,15-17-3013,16-26-2963,-4-3-752,2-6-5825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47.291"/>
    </inkml:context>
    <inkml:brush xml:id="br0">
      <inkml:brushProperty name="width" value="0.025" units="cm"/>
      <inkml:brushProperty name="height" value="0.025" units="cm"/>
    </inkml:brush>
  </inkml:definitions>
  <inkml:trace contextRef="#ctx0" brushRef="#br0">6 1 14414,'0'0'13847,"-2"8"-12923,0 2-785,1 1 0,1-1 0,-1 1 0,2-1 0,-1 1 0,2-1 0,-1 1 0,1-1 0,1 0 0,4 11 0,47 114 1606,-27-74-1437,-8-9-332,-15-36-110,2 1 0,0-1 0,1-1 0,14 24 0,-21-38-123,1 0-1,0-1 1,0 1-1,-1 0 1,1 0-1,0 0 1,0-1-1,0 1 1,0 0-1,0-1 1,0 1 0,0-1-1,0 1 1,0-1-1,0 0 1,0 1-1,0-1 1,0 0-1,0 0 1,1 1-1,1-1 1,9 0-6229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3:48.053"/>
    </inkml:context>
    <inkml:brush xml:id="br0">
      <inkml:brushProperty name="width" value="0.025" units="cm"/>
      <inkml:brushProperty name="height" value="0.025" units="cm"/>
    </inkml:brush>
  </inkml:definitions>
  <inkml:trace contextRef="#ctx0" brushRef="#br0">126 0 13773,'0'0'11531,"-8"7"-10896,1-1-414,0 1 0,0-1 1,1 1-1,0 1 0,1-1 0,-1 1 0,1 0 0,1 0 0,0 0 0,0 1 0,-4 12 0,-4 18 42,1 0 1,3 0-1,1 1 0,2-1 0,1 2 0,3 45 0,2-77-433,0 0 1,0 0-1,1 0 0,1 0 1,-1 0-1,1 0 0,1-1 0,0 1 1,9 15-1,-7-16-575,1 1 0,0-1 0,0 0 0,0-1 0,1 0 0,0 0 0,0 0 0,15 7 0,26 11-2645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1.604"/>
    </inkml:context>
    <inkml:brush xml:id="br0">
      <inkml:brushProperty name="width" value="0.025" units="cm"/>
      <inkml:brushProperty name="height" value="0.025" units="cm"/>
    </inkml:brush>
  </inkml:definitions>
  <inkml:trace contextRef="#ctx0" brushRef="#br0">1 31 11050,'4'-26'7987,"-4"25"-7835,0 1 0,0 0 0,0 0 0,1-1 0,-1 1 0,0 0 0,0 0 0,0 0 0,1-1-1,-1 1 1,0 0 0,0 0 0,1 0 0,-1-1 0,0 1 0,1 0 0,-1 0 0,0 0 0,0 0-1,1 0 1,-1 0 0,0 0 0,1 0 0,-1 0 0,0 0 0,1 0 0,-1 0 0,0 0 0,1 0 0,-1 0-1,0 0 1,0 0 0,1 0 0,-1 0 0,0 0 0,1 1 0,-1-1 0,31 32 4824,-25-25-5011,50 54 1739,-52-57-1595,1 0 1,0 0-1,0 0 0,0 0 1,0-1-1,0 0 0,1 0 1,0-1-1,0 1 0,-1-1 1,8 1-1,-2-4-11170,-8-3 4858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1.944"/>
    </inkml:context>
    <inkml:brush xml:id="br0">
      <inkml:brushProperty name="width" value="0.025" units="cm"/>
      <inkml:brushProperty name="height" value="0.025" units="cm"/>
    </inkml:brush>
  </inkml:definitions>
  <inkml:trace contextRef="#ctx0" brushRef="#br0">110 1 3555,'0'0'24770,"-5"9"-23947,-15 36-392,2 0 1,1 2-1,3 0 1,1 0-1,-9 81 1,22-91-901,3-25-3549,3-25-5252,-2-3 803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2.273"/>
    </inkml:context>
    <inkml:brush xml:id="br0">
      <inkml:brushProperty name="width" value="0.025" units="cm"/>
      <inkml:brushProperty name="height" value="0.025" units="cm"/>
    </inkml:brush>
  </inkml:definitions>
  <inkml:trace contextRef="#ctx0" brushRef="#br0">0 20 12812,'0'0'17270,"10"-1"-16181,218-16 950,-69 16-6811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3.210"/>
    </inkml:context>
    <inkml:brush xml:id="br0">
      <inkml:brushProperty name="width" value="0.025" units="cm"/>
      <inkml:brushProperty name="height" value="0.025" units="cm"/>
    </inkml:brush>
  </inkml:definitions>
  <inkml:trace contextRef="#ctx0" brushRef="#br0">1 27 13869,'0'0'10506,"57"5"-8072,-17-5-480,9-1-1025,-1-7-352,-1-1-193,-7 3-224,-5-1-64,-8 6-128,-10 1-608,-11 0-2019,-6 5-4003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4.122"/>
    </inkml:context>
    <inkml:brush xml:id="br0">
      <inkml:brushProperty name="width" value="0.025" units="cm"/>
      <inkml:brushProperty name="height" value="0.025" units="cm"/>
    </inkml:brush>
  </inkml:definitions>
  <inkml:trace contextRef="#ctx0" brushRef="#br0">1 39 13004,'0'0'2830,"11"-4"-145,7-3-1665,1 0 0,-1 2 1,1 0-1,0 1 0,0 1 0,1 1 0,-1 1 1,29 1-1,-47 0-994,0 0-1,0 1 1,0-1-1,0 0 1,0 1 0,0-1-1,0 1 1,0-1 0,0 1-1,0-1 1,-1 1 0,1 0-1,0-1 1,0 1 0,-1 0-1,1 0 1,0-1 0,-1 1-1,1 0 1,-1 0-1,1 0 1,-1 0 0,1 0-1,-1 0 1,0 0 0,0 0-1,1 0 1,-1 0 0,0 0-1,0 0 1,0 0 0,0 0-1,0 0 1,0 0-1,0 0 1,0 0 0,-1 0-1,1 0 1,0 0 0,-1 0-1,1 0 1,0-1 0,-1 1-1,1 0 1,-2 1 0,0 4 60,-1 0 0,0 1 1,-1-2-1,0 1 0,-5 7 0,-58 50 437,49-48-28,0 0 0,-23 30 0,40-45-483,0 0 1,1 1 0,-1-1 0,1 1-1,-1 0 1,1-1 0,-1 1-1,1-1 1,-1 1 0,1 0 0,0-1-1,-1 1 1,1 0 0,0-1 0,-1 1-1,1 0 1,0 0 0,0-1-1,0 1 1,0 0 0,0 0 0,0-1-1,0 1 1,0 0 0,0 0-1,0-1 1,0 1 0,0 0 0,1 0-1,-1-1 1,0 1 0,0 0 0,1-1-1,-1 1 1,1 0 0,-1-1-1,0 1 1,1-1 0,-1 1 0,1 0-1,0-1 1,-1 1 0,1-1 0,-1 0-1,1 1 1,0-1 0,-1 1-1,1-1 1,0 0 0,-1 0 0,1 1-1,0-1 1,0 0 0,-1 0-1,1 0 1,0 0 0,0 0 0,-1 0-1,1 0 1,0 0 0,0 0 0,0 0-1,61-1 56,-51 0 8,98-10-327,-66 5-2932,0 2-5283,-24 2-3913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44.769"/>
    </inkml:context>
    <inkml:brush xml:id="br0">
      <inkml:brushProperty name="width" value="0.025" units="cm"/>
      <inkml:brushProperty name="height" value="0.025" units="cm"/>
    </inkml:brush>
  </inkml:definitions>
  <inkml:trace contextRef="#ctx0" brushRef="#br0">334 606 9353,'0'0'859,"-10"-10"220,-5-8-491,-28-30 1876,11 20 2278,28 40-3691,3 40-369,3 0 1,2 0-1,19 85 0,52 151 64,-75-286-745,283 835 500,-222-668-458,-56-155-41,78 199 81,-66-173-65,3-2-1,1 0 1,32 43-1,-53-81-5,0 1 0,0-1 0,0 0 0,0 1 0,0-1-1,0 0 1,0 1 0,1-1 0,-1 0 0,0 0 0,0 1 0,0-1 0,0 0 0,1 1 0,-1-1 0,0 0 0,0 0-1,1 1 1,-1-1 0,0 0 0,0 0 0,1 0 0,-1 1 0,0-1 0,1 0 0,-1 0 0,0 0 0,1 0 0,-1 0-1,0 0 1,1 1 0,-1-1 0,0 0 0,1 0 0,-1 0 0,0 0 0,1 0 0,-1 0 0,0-1 0,1 1 0,-1 0-1,0 0 1,1 0 0,-1 0 0,0 0 0,1 0 0,-1-1 0,0 1 0,1 0 0,-1 0 0,0-1 0,3-23 1366,-11-35 772,0 35-1765,-7-23 211,14 46-596,1-1 0,0 0 0,-1 0 0,1 0 0,0 1 0,0-1 0,0 0 0,0 0 0,1 0 0,-1 0 1,0 1-1,1-1 0,-1 0 0,1 0 0,0 1 0,-1-1 0,1 0 0,0 1 0,0-1 0,2-2 0,134-112-151,-16 15-82,103-118-54,-175 165 210,-3-1 0,53-84 0,-93 130 60,-1 1-1,1 0 1,1 0-1,0 1 1,0 0-1,0 0 1,1 0-1,0 1 1,0 0-1,17-8 1,-7 6-28,1 0 0,-1 2 0,2 1 0,28-5 1,-10 3 20,0-2-1,-1-1 1,45-19 0,-72 25 37,-1 0 0,1-1 0,-1 0 0,0 0 1,-1-1-1,1 0 0,-1 0 0,0-1 0,-1 0 0,1-1 0,-2 0 0,1 0 0,-1 0 0,0-1 0,-1 0 0,0 0 0,6-13 0,-6-2 57,-1-1 1,0 1-1,-2-1 0,-1 1 0,-1-1 0,-1 0 0,-6-36 0,1 34-9,-1 0 0,0 1 0,-3 0 1,0 0-1,-1 1 0,-1 1 0,-2 0 0,-29-40 1,-16-11 270,-80-79 1,88 99-236,-52-64 163,65 71-153,-3 2 1,-74-66-1,100 100-113,-1 1-1,0 0 1,-1 1-1,0 0 1,0 2 0,-1 0-1,-1 1 1,1 1-1,-36-8 1,44 14-44,1 1 1,-1-1-1,1 1 0,-1 1 0,1 0 1,0 0-1,0 1 0,0 0 0,0 1 1,0 0-1,-11 7 0,-35 13 97,-44 14-50,2 4 1,2 4-1,-162 106 0,104-43 11,-174 161 0,303-250 48,21-17-32,4-5-5,37-32-48,18-8-48,2 2 0,2 3 0,2 3 1,130-53-1,-38 32-946,165-34 1,-209 61 192,110-44 1,-173 53 685,-1-2 1,-1-2 0,-1-2 0,73-54-1,-117 79 134,0 0 0,1 0-1,-1 0 1,0 0-1,0 0 1,0 0-1,1 0 1,-1 0 0,0 0-1,0 0 1,0 0-1,1 0 1,-1-1 0,0 1-1,0 0 1,0 0-1,1 0 1,-1 0 0,0 0-1,0-1 1,0 1-1,0 0 1,0 0 0,0 0-1,1 0 1,-1-1-1,0 1 1,0 0 0,0 0-1,0-1 1,0 1-1,0 0 1,0 0-1,0 0 1,0-1 0,0 1-1,0 0 1,0 0-1,0 0 1,0-1 0,0 1-1,0 0 1,0 0-1,0-1 1,0 1 0,0 0-1,0 0 1,-1 0-1,1-1 1,0 1 0,0 0-1,0 0 1,0 0-1,0 0 1,-1-1-1,-18 1-240,-38 10 238,46-8 17,-202 25 57,-9 3-21,92-4 22,3 5 0,0 6 0,3 6 0,-233 114 0,343-149-73,-29 17 2,41-24 4,1 0-1,0 0 1,0 1 0,-1-1-1,1 0 1,0 0-1,0 1 1,0-1 0,1 1-1,-1-1 1,0 1-1,0-1 1,1 1 0,-1-1-1,1 1 1,-1 0-1,1-1 1,0 1 0,0 0-1,-1-1 1,1 1-1,0 0 1,1-1 0,-1 3-1,1-3-32,-1 0 0,1 0-1,-1 0 1,1 0 0,0 0 0,0 0-1,0 0 1,-1 0 0,1-1 0,0 1-1,0 0 1,0 0 0,0-1 0,0 1-1,0-1 1,0 1 0,0-1 0,1 0-1,-1 1 1,0-1 0,0 0 0,0 0-1,0 1 1,2-1 0,33 1-1137,-31-1 1032,18-1-491,-1-1 0,27-6 0,-32 4 354,-1 1 0,1 1 0,-1 0 0,1 2 0,23 1 0,-38-1 262,-1 1-1,1 0 1,0-1 0,-1 1 0,1 0-1,-1 0 1,1 0 0,-1 0 0,0 0-1,1 1 1,-1-1 0,0 0-1,0 1 1,0-1 0,0 0 0,0 1-1,0-1 1,0 1 0,0 0 0,-1-1-1,1 1 1,-1 0 0,1-1 0,-1 1-1,0 0 1,1-1 0,-1 1 0,0 3-1,0 59-98,-1-52 102,-6 62 51,-21 95 0,-8 59 180,33-184-94,2 1 1,1-1-1,3 0 0,1 0 0,2 0 0,3 0 1,1-1-1,24 66 0,97 173 121,-4-11-59,-118-247-183,-2-4 2,0-1 1,2 0 0,0 0 0,1-1-1,1 0 1,21 27 0,-29-42 14,0-1 0,0 1 0,1-1 0,-1 0 1,0 0-1,1 0 0,0 0 0,-1-1 0,1 1 0,0-1 1,0 0-1,0 0 0,-1 0 0,1-1 0,0 1 0,0-1 1,0 0-1,0 0 0,0-1 0,0 1 0,0-1 0,0 0 1,0 0-1,0 0 0,0 0 0,-1-1 0,1 1 0,0-1 1,-1 0-1,5-3 0,12-8 341,-1-1 0,0 0 0,32-32 0,-34 31-282,75-73 256,100-86-133,-156 146-209,1 1 0,1 2 0,72-34 0,-2 12-2,93-46-3,-175 79 60,-1-1 0,0-1 0,-1-1 0,-1-1 0,26-28 0,-45 43-16,-1 0 0,0 0 0,0-1 1,0 1-1,0-1 0,0 0 0,-1 0 1,0 0-1,0 0 0,0-1 0,0 1 1,-1 0-1,1-1 0,-1 1 0,0-1 1,-1 1-1,1-1 0,-1 0 0,0 1 1,0-1-1,0 0 0,-1 1 0,1-1 1,-1 1-1,0-1 0,-1 1 0,1-1 1,-1 1-1,-3-7 0,-6-16 95,0 0 0,2-1-1,0 0 1,-3-31-1,-20-61 470,16 78-362,-3 1-1,-1 1 0,-2 1 1,-2 1-1,-1 2 0,-41-47 1,-202-188 1018,69 77-303,-1-59-784,141 172-155,-9 0-350,68 82 195,0-1 0,0 0 0,0 0 0,1 0 0,-1 0-1,0 0 1,0 0 0,0 0 0,0 0 0,0 0-1,1 0 1,-1 0 0,0 0 0,0 0 0,0 0-1,0 0 1,0 0 0,1 0 0,-1 0 0,0 0-1,0 0 1,0 0 0,0-1 0,0 1 0,1 0-1,-1 0 1,0 0 0,0 0 0,0 0 0,0 0-1,0 0 1,0 0 0,0-1 0,1 1 0,-1 0-1,0 0 1,0 0 0,0 0 0,0 0 0,0-1-1,0 1 1,0 0 0,0 0 0,0 0 0,0 0-1,0 0 1,0-1 0,0 1 0,0 0 0,0 0-1,0 0 1,0 0 0,0 0 0,0-1 0,0 1-1,0 0 1,0 0 0,0 0 0,0 0 0,0 0-1,-1-1 1,1 1 0,0 0 0,0 0 0,1 0-81,12 0-6606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5.016"/>
    </inkml:context>
    <inkml:brush xml:id="br0">
      <inkml:brushProperty name="width" value="0.025" units="cm"/>
      <inkml:brushProperty name="height" value="0.025" units="cm"/>
    </inkml:brush>
  </inkml:definitions>
  <inkml:trace contextRef="#ctx0" brushRef="#br0">1 127 7111,'0'0'8189,"1"-8"-5258,4-26-348,-5 60 1293,6 31-2609,0-12-468,-3-9-247,2 33 44,3-2-1,22 89 0,-29-153-544,0 0-1,0 0 1,0 1-1,1-1 1,-1 0-1,1 0 1,-1 0-1,1 0 1,0 0-1,1-1 1,4 6-1,-7-8-17,1 1 0,-1-1 0,1 0-1,-1 0 1,1 1 0,-1-1 0,1 0-1,-1 0 1,1 0 0,0 1 0,-1-1-1,1 0 1,0 0 0,-1 0 0,1 0-1,-1 0 1,1 0 0,0 0 0,-1 0-1,1-1 1,-1 1 0,1 0 0,0 0 0,-1 0-1,1-1 1,1 0 37,-1-1 0,1 1-1,-1 0 1,1-1 0,-1 1 0,0-1 0,0 1-1,0-1 1,0 0 0,0 1 0,2-5 0,7-24 42,-1-2 0,-1 1 0,-1-1 0,-2 0 0,-1 0 0,-1-33 0,0 17-288,15-84 0,-2 85-231,-12 37 271,0 0 0,0-1 0,-2 1 0,1-1 1,1-17-1,-6 29-710,-1 0 0,1 0 1,0-1-1,0 2 0,0-1 0,-1 0 1,1 0-1,0 1 0,1-1 1,-1 1-1,-3 3 0,-1 6-6184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5.887"/>
    </inkml:context>
    <inkml:brush xml:id="br0">
      <inkml:brushProperty name="width" value="0.025" units="cm"/>
      <inkml:brushProperty name="height" value="0.025" units="cm"/>
    </inkml:brush>
  </inkml:definitions>
  <inkml:trace contextRef="#ctx0" brushRef="#br0">1 219 8264,'0'0'4810,"8"0"-3566,372-36 7304,-281 25-8085,285-41 80,282-23-205,-360 62 343,303-17 1793,-588 29-2158,-1 0 1,0 2 0,0 0 0,1 1-1,38 9 1,-59-11-277,1 1-1,-1-1 1,1 1-1,-1 0 1,1-1-1,-1 1 1,0-1-1,1 1 1,-1 0-1,0-1 1,0 1-1,1 0 1,-1-1-1,0 1 1,0 0-1,0-1 1,0 1-1,0 0 1,0 0 0,0-1-1,0 1 1,0 0-1,0-1 1,0 1-1,0 0 1,-1 0-1,-5 31 1629,2-10-901,4-11-1106,1-1 0,0 1 0,0-1 0,1 0 0,0 0 0,1 0 0,8 19 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6.911"/>
    </inkml:context>
    <inkml:brush xml:id="br0">
      <inkml:brushProperty name="width" value="0.025" units="cm"/>
      <inkml:brushProperty name="height" value="0.025" units="cm"/>
    </inkml:brush>
  </inkml:definitions>
  <inkml:trace contextRef="#ctx0" brushRef="#br0">1 83 8232,'0'0'10527,"11"-5"-8669,20-10-815,1 2-1,1 1 1,0 1 0,1 2 0,55-7-1,-89 16-1037,1 0-1,-1-1 0,1 1 0,-1 0 0,1 0 1,-1 0-1,1 0 0,0 0 0,-1 0 1,1 0-1,-1 0 0,1 0 0,-1 0 0,1 0 1,-1 0-1,1 1 0,0-1 0,-1 0 0,1 0 1,-1 1-1,1-1 0,-1 0 0,1 0 0,-1 1 1,0-1-1,1 1 0,-1-1 0,1 0 0,-1 1 1,0-1-1,1 1 0,-1-1 0,0 1 1,0-1-1,1 1 0,-1-1 0,0 1 0,0-1 1,0 1-1,1-1 0,-1 1 0,0-1 0,0 1 1,0 0-1,0-1 0,0 1 0,0-1 0,0 1 1,0-1-1,-1 1 0,1-1 0,0 1 0,0 0 1,0-1-1,-1 1 0,1-1 0,0 1 1,0-1-1,-1 1 0,1-1 0,0 0 0,-1 1 1,0 0-1,-25 32 159,-37 19 37,48-41-174,0 1-1,1 0 0,0 1 1,1 1-1,-20 25 0,32-38-29,0-1 0,0 1 0,1 0-1,-1 0 1,0 0 0,0 0 0,1 0 0,-1 0-1,1 0 1,-1 0 0,1 1 0,-1-1 0,1 0-1,0 0 1,-1 0 0,1 1 0,0-1 0,0 0-1,0 0 1,0 0 0,0 1 0,0-1 0,0 0-1,1 0 1,-1 1 0,0-1 0,1 0 0,-1 0-1,0 0 1,1 0 0,0 0 0,-1 0 0,1 0-1,0 0 1,-1 0 0,1 0 0,0 0 0,0 0-1,0 0 1,0 0 0,0-1 0,0 1 0,0 0-1,0-1 1,0 1 0,0-1 0,0 1 0,0-1-1,1 1 1,-1-1 0,0 0 0,0 0 0,2 1-1,10 1-316,0-1 0,0 0-1,0-1 1,16-1 0,-11 0-782,-1 1-755,0-1 1,-1 0-1,28-7 0,1-6-4318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7.254"/>
    </inkml:context>
    <inkml:brush xml:id="br0">
      <inkml:brushProperty name="width" value="0.025" units="cm"/>
      <inkml:brushProperty name="height" value="0.025" units="cm"/>
    </inkml:brush>
  </inkml:definitions>
  <inkml:trace contextRef="#ctx0" brushRef="#br0">149 4 14286,'0'0'2914,"-9"-1"-175,5 0-2575,-1 0 1,0 1 0,0 0-1,0 0 1,1 0 0,-1 1-1,0-1 1,0 1 0,1 0-1,-1 1 1,1-1-1,-1 1 1,1 0 0,-1 0-1,1 0 1,0 0 0,0 1-1,0 0 1,0 0 0,1 0-1,-1 0 1,1 0-1,0 1 1,-5 5 0,5-3-131,-1-1 0,1 1 0,0-1 0,0 1 1,1 0-1,-1 0 0,1 0 0,1 0 0,-1 0 1,1 1-1,0-1 0,0 11 0,1-14-12,0-1-1,1 0 1,-1 1 0,1-1-1,-1 0 1,1 0-1,0 1 1,0-1 0,0 0-1,0 0 1,0 0-1,0 0 1,1 0 0,-1 0-1,0 0 1,1 0 0,0-1-1,-1 1 1,1-1-1,0 1 1,0-1 0,0 0-1,0 1 1,0-1-1,0 0 1,1 0 0,-1-1-1,0 1 1,0 0 0,1-1-1,-1 1 1,0-1-1,1 0 1,-1 0 0,5 0-1,-3 0 111,0 0 0,0 0 0,0-1 0,0 0 0,0 1-1,0-1 1,0-1 0,0 1 0,0-1 0,-1 1 0,1-1 0,0 0-1,-1 0 1,0-1 0,1 1 0,-1-1 0,0 1 0,0-1 0,-1 0-1,1 0 1,2-4 0,-2 2-1,0 1 1,0-1-1,0-1 0,-1 1 0,0 0 0,0 0 0,0-1 1,-1 1-1,0-1 0,0 1 0,0-1 0,-1 0 0,0 1 1,0-12-1,-1 14-115,0 1 1,0-1-1,0 0 0,0 1 1,-1-1-1,1 1 0,-1-1 1,1 1-1,-1 0 0,0 0 1,0-1-1,0 1 1,0 1-1,0-1 0,0 0 1,-1 0-1,1 1 0,-1-1 1,1 1-1,-1 0 0,1 0 1,-1 0-1,0 0 0,1 0 1,-4 0-1,-1-1-178,0 1-1,0 0 0,0 0 1,0 0-1,0 1 0,0 0 1,-1 1-1,1-1 0,-8 3 1,13-3-15,0 1 0,1-1 0,-1 1 0,1-1 0,-1 1 0,1 0 0,-1 0 0,1 0 0,0 0 0,-1 0 0,1 0 0,0 0 0,0 0 0,0 0 1,0 1-1,0-1 0,0 0 0,0 1 0,0-1 0,1 1 0,-1-1 0,0 1 0,1-1 0,-1 1 0,1 0 0,0-1 0,-1 1 0,1 0 0,0-1 0,0 4 0,0-4-199,1 1 1,-1 0-1,0-1 0,1 1 0,-1-1 0,1 1 0,-1-1 0,1 1 0,0-1 0,0 1 0,0-1 0,0 0 0,0 1 0,0-1 0,0 0 0,0 0 0,0 0 1,1 0-1,-1 0 0,0 0 0,1 0 0,-1 0 0,1-1 0,-1 1 0,1 0 0,-1-1 0,1 1 0,-1-1 0,1 0 0,0 1 0,2-1 0,26 1-7113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7.611"/>
    </inkml:context>
    <inkml:brush xml:id="br0">
      <inkml:brushProperty name="width" value="0.025" units="cm"/>
      <inkml:brushProperty name="height" value="0.025" units="cm"/>
    </inkml:brush>
  </inkml:definitions>
  <inkml:trace contextRef="#ctx0" brushRef="#br0">106 32 15439,'0'0'4126,"-8"2"-2620,1 0-1230,0 0-1,0 0 1,0 1 0,1 0 0,-1 0 0,1 1 0,0 0 0,-8 6 0,11-8-184,1 0 0,0 0 0,-1 1 0,1-1 0,0 1 0,0-1-1,0 1 1,0 0 0,1-1 0,-1 1 0,1 0 0,0 0 0,0 0 0,0 0 0,0 0 0,0 0 0,1 1 0,-1-1 0,1 0 0,0 0 0,0 0 0,0 1 0,0-1 0,1 0 0,0 5 0,0-6-46,1 0 1,-1 0 0,1 1 0,0-1 0,-1 0 0,1 0 0,0-1-1,0 1 1,0 0 0,0-1 0,1 1 0,-1-1 0,0 1 0,1-1 0,-1 0-1,1 0 1,-1 0 0,1-1 0,-1 1 0,1 0 0,0-1 0,-1 0-1,1 0 1,3 0 0,0 1 23,-1-1-1,1 0 1,-1 0 0,1 0-1,-1-1 1,1 1 0,-1-1-1,0-1 1,1 1 0,-1-1-1,6-3 1,-6 2 29,-1-1 0,0 0 0,0 0 0,0 0 0,0 0 0,-1-1 0,0 1 0,1-1 0,-2 0 0,1 0 0,-1 0 0,1-1 0,-2 1 0,1 0 0,0-1 0,0-8 0,-1 11-73,-1 1-1,1-1 1,-1 0-1,0 1 1,0-1-1,0 0 1,-1 1-1,1-1 0,0 0 1,-1 1-1,0-1 1,0 1-1,0-1 1,0 1-1,0-1 1,0 1-1,0-1 1,-1 1-1,1 0 0,-1 0 1,0 0-1,0 0 1,0 0-1,0 0 1,0 1-1,0-1 1,0 0-1,0 1 0,-1 0 1,1-1-1,0 1 1,-1 0-1,1 0 1,-1 1-1,-5-2 1,4 1-54,0 0 1,0 1 0,0-1 0,0 1 0,-1 0-1,1 0 1,0 0 0,0 1 0,0-1 0,0 1 0,-1 0-1,1 1 1,-7 2 0,10-3-210,-1 0 0,0 1 0,1-1 0,-1 1 0,1-1 0,-1 1 0,1-1 0,0 1 0,0 0 0,0 0 0,0 0 0,0-1 0,0 1 0,0 0 0,1 0 0,-1 0 0,0 0 0,1 1 1,0-1-1,0 0 0,0 0 0,-1 0 0,2 0 0,-1 0 0,0 0 0,0 0 0,1 0 0,-1 0 0,2 4 0,-1-4-256,0 0 1,0 0-1,-1 0 0,1 0 1,1-1-1,-1 1 1,0 0-1,0 0 0,1-1 1,-1 1-1,0-1 0,1 1 1,0-1-1,-1 0 1,1 0-1,0 0 0,2 2 1,18 7-6272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7.967"/>
    </inkml:context>
    <inkml:brush xml:id="br0">
      <inkml:brushProperty name="width" value="0.025" units="cm"/>
      <inkml:brushProperty name="height" value="0.025" units="cm"/>
    </inkml:brush>
  </inkml:definitions>
  <inkml:trace contextRef="#ctx0" brushRef="#br0">1 7 11627,'0'0'10922,"50"5"-10345,-28-5-385,1 0-160,-2 0-2402,-5-7-2659,-5 2-5829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8.327"/>
    </inkml:context>
    <inkml:brush xml:id="br0">
      <inkml:brushProperty name="width" value="0.025" units="cm"/>
      <inkml:brushProperty name="height" value="0.025" units="cm"/>
    </inkml:brush>
  </inkml:definitions>
  <inkml:trace contextRef="#ctx0" brushRef="#br0">14 1 10570,'0'0'12764,"1"9"-12230,-1 39-185,-1 0-1,-9 53 1,7-50 751,3-50-1067,0-1 0,1 1 0,-1-1 0,0 0 0,1 1 0,-1-1 1,0 0-1,1 1 0,-1-1 0,1 0 0,-1 0 0,0 1 0,1-1 0,-1 0 0,1 0 0,-1 0 0,1 1 0,-1-1 1,1 0-1,-1 0 0,1 0 0,-1 0 0,1 0 0,-1 0 0,1 0 0,-1 0 0,1 0 0,-1 0 0,1 0 0,-1-1 1,0 1-1,1 0 0,0 0 0,18-6 363,-5-3-462,0 0-1,-1-1 0,-1-1 0,1 0 1,-2-1-1,0 0 0,0-1 1,-1 0-1,-1-1 0,0 0 0,10-21 1,-13 13-1552,-7 16-5658,-4 6 806</inkml:trace>
  <inkml:trace contextRef="#ctx0" brushRef="#br0" timeOffset="1">113 178 12236,'0'0'13997,"60"46"-14285,-47-46-1570,-6 0-1986,-3-1-1601,-2-9-5637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8.667"/>
    </inkml:context>
    <inkml:brush xml:id="br0">
      <inkml:brushProperty name="width" value="0.025" units="cm"/>
      <inkml:brushProperty name="height" value="0.025" units="cm"/>
    </inkml:brush>
  </inkml:definitions>
  <inkml:trace contextRef="#ctx0" brushRef="#br0">259 0 5349,'0'0'16608,"5"9"-15797,0 3-622,0 0 0,-1 1 0,0-1 0,-1 1 1,-1 0-1,0 0 0,0 0 0,-2 0 0,1 0 0,-2 0 0,0 0 0,0 1 0,-1-1 0,-1-1 0,0 1 0,0 0 0,-2-1 0,1 0 1,-2 0-1,0 0 0,0 0 0,-1-1 0,-15 20 0,4-9-855,-1 0 0,0-2 1,-26 21-1,33-31-1438,-1-1 1,0 0-1,-1-1 1,-16 7-1,-9 0-9907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9.023"/>
    </inkml:context>
    <inkml:brush xml:id="br0">
      <inkml:brushProperty name="width" value="0.025" units="cm"/>
      <inkml:brushProperty name="height" value="0.025" units="cm"/>
    </inkml:brush>
  </inkml:definitions>
  <inkml:trace contextRef="#ctx0" brushRef="#br0">137 0 7143,'0'0'14104,"-5"14"-13597,-44 83-188,26-56 338,-24 60 0,45-95-573,0 1 0,0-1 0,0 1 0,0 0-1,1-1 1,0 1 0,1 0 0,0 0 0,0 0-1,0 0 1,1 0 0,0 0 0,0 0 0,0-1-1,1 1 1,0 0 0,1-1 0,0 1 0,3 5-1,-1-5-80,0 0-1,1-1 1,0 1-1,0-1 1,0-1-1,1 1 1,0-1-1,0 0 1,1-1-1,-1 1 1,1-2 0,0 1-1,0-1 1,17 5-1,-7-4-956,0 0 0,0-1-1,28 0 1,4-2-4827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09.758"/>
    </inkml:context>
    <inkml:brush xml:id="br0">
      <inkml:brushProperty name="width" value="0.025" units="cm"/>
      <inkml:brushProperty name="height" value="0.025" units="cm"/>
    </inkml:brush>
  </inkml:definitions>
  <inkml:trace contextRef="#ctx0" brushRef="#br0">91 0 11339,'0'0'13415,"-7"14"-13127,-9 21 86,2 1 0,1 1-1,2 0 1,1 1 0,-8 75-1,17-107-357,1 0 0,0 0 0,0-1 0,0 1 0,1 0 0,0 0 0,0-1 0,1 1 0,-1 0 0,5 7 0,-5-11-170,0 0-1,1 0 0,-1 0 1,0-1-1,1 1 0,0-1 1,-1 1-1,1-1 0,0 1 1,0-1-1,0 0 0,2 1 1,-1 0-537,1-1-1,0 0 1,0 0 0,0 0 0,0 0 0,0-1-1,0 0 1,4 0 0,12 0-6206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0.698"/>
    </inkml:context>
    <inkml:brush xml:id="br0">
      <inkml:brushProperty name="width" value="0.025" units="cm"/>
      <inkml:brushProperty name="height" value="0.025" units="cm"/>
    </inkml:brush>
  </inkml:definitions>
  <inkml:trace contextRef="#ctx0" brushRef="#br0">169 0 15535,'0'0'1660,"-4"10"-1623,-5 15 90,1 1 0,1 0 0,2 0-1,-5 43 1,1 125 852,5-75-542,-39 403 156,-8 238-203,54-160 44,-17 503 1993,13-1084-2179,-5 75 797,9 152 0,1-233-1157,-4-13 32,0 0 0,0 0 0,0 0 0,1 0 0,-1 0 1,0 0-1,0 0 0,0 0 0,0-1 0,0 1 0,0 0 0,1 0 0,-1 0 0,0 0 0,0 0 1,0 0-1,0 0 0,0 0 0,0 0 0,1 0 0,-1 0 0,0 0 0,0 0 0,0 0 0,0 0 1,0 0-1,1 0 0,-1 0 0,0 1 0,0-1 0,0 0 0,0 0 0,0 0 0,0 0 0,0 0 0,1 0 1,-1 0-1,0 0 0,0 0 0,0 1 0,0-1 0,0 0 0,0 0 0,0 0 0,0 0 0,0 0 1,0 0-1,0 1 0,0-1 0,0 0 0,1 0 0,-1 0 0,0 0 0,0 0 0,0 0 0,0 1 0,0-1 1,0 0-1,-1 0 0,1 0 0,0 0 0,2-18-4943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0.317"/>
    </inkml:context>
    <inkml:brush xml:id="br0">
      <inkml:brushProperty name="width" value="0.025" units="cm"/>
      <inkml:brushProperty name="height" value="0.025" units="cm"/>
    </inkml:brush>
  </inkml:definitions>
  <inkml:trace contextRef="#ctx0" brushRef="#br0">164 23 15214,'0'0'4106,"-10"-3"-2062,-31-10-1062,39 13-930,0 0-1,-1 0 0,1 0 0,0 0 0,0 0 0,0 0 0,0 0 0,-1 1 0,1-1 0,0 1 0,0-1 0,0 1 0,0 0 0,0 0 0,0 0 0,0 0 0,1 0 0,-1 0 0,0 1 0,0-1 0,1 1 0,-1-1 0,1 1 0,0 0 0,-1-1 0,1 1 0,0 0 0,0 0 0,0 0 0,0 0 0,0 0 0,-1 4 0,0-1-5,0 0-1,1 0 0,0 0 0,0 0 0,0 0 0,0 1 1,1-1-1,-1 0 0,1 1 0,1-1 0,1 8 1,0-9-2,0-1 0,0 1 1,1-1-1,-1 1 1,1-1-1,0 0 1,0 0-1,0-1 0,1 1 1,-1 0-1,1-1 1,-1 0-1,1 0 1,0 0-1,0-1 0,0 1 1,0-1-1,7 2 1,-4 0-54,1 0 0,-1 0 0,1 0 0,10 9 0,-16-11-9,0 0 0,-1 1 1,1-1-1,-1 1 0,1-1 1,-1 1-1,0 0 1,0 0-1,1 0 0,-1-1 1,-1 1-1,1 0 0,0 0 1,0 0-1,-1 0 0,1 1 1,-1-1-1,0 0 1,1 0-1,-1 0 0,-1 4 1,1-2 19,-2-1 1,1 0-1,0 1 1,-1-1-1,1 0 1,-1 0 0,0 0-1,0 0 1,0-1-1,0 1 1,-1 0-1,1-1 1,-1 0-1,0 1 1,-5 2 0,-48 30 100,51-32 47,-1 0 1,0 0-1,0-1 0,0 0 1,0 0-1,0 0 0,0-1 1,-1 0-1,1 0 0,0-1 1,-8 1-1,13-2-124,0 1-1,0-1 1,1 1 0,-1-1-1,0 0 1,1 1 0,-1-1-1,0 0 1,1 1 0,-1-1-1,1 0 1,-1 1 0,1-1-1,0 0 1,-1 0 0,1 0-1,0 0 1,-1 1-1,1-1 1,0 0 0,0 0-1,0 0 1,0 0 0,0 0-1,0 0 1,0 0 0,0 1-1,0-1 1,0 0 0,1 0-1,-1-1 1,10-30 354,-1 21-379,0 0-1,1 1 1,0 0-1,0 1 1,1 0-1,0 0 1,19-10-1,-14 9 5,0-2-1,-1 1 0,18-18 1,-30 25 45,1 0 0,-1 0 1,0 0-1,0-1 1,0 1-1,-1-1 1,1 0-1,-1 1 1,0-1-1,0 0 0,-1 0 1,0 0-1,1-1 1,-2 1-1,1-9 1,-1 12-29,0 0 0,0 1 0,-1-1 0,1 0 0,-1 0 0,1 0 0,-1 0 0,0 1 0,0-1 0,0 0 0,0 0 0,0 1 1,0-1-1,0 1 0,0-1 0,-1 1 0,-1-2 0,0 1-29,0 0 1,0 0-1,0 1 0,-1 0 0,1-1 1,0 1-1,0 0 0,-1 1 1,1-1-1,-1 1 0,1-1 0,0 1 1,-4 0-1,4 0-90,1 0-1,0 0 1,0 0-1,0 1 1,0-1-1,0 0 1,0 1-1,0-1 1,0 1-1,0 0 1,0 0 0,1-1-1,-1 1 1,0 1-1,0-1 1,1 0-1,-1 0 1,0 1-1,1-1 1,0 0-1,-1 1 1,1 0 0,-2 2-1,2-2-395,0 0 0,1 0-1,-1 0 1,0 0 0,1 1 0,0-1 0,-1 0-1,1 0 1,0 1 0,0-1 0,0 0-1,0 0 1,1 1 0,0 2 0,-1-4 159,1 0 0,-1 0 0,1 0 1,0-1-1,-1 1 0,1 0 0,-1 0 1,1-1-1,0 1 0,0 0 0,0-1 0,-1 1 1,1 0-1,0-1 0,0 0 0,0 1 1,0-1-1,0 1 0,0-1 0,0 0 0,0 0 1,0 1-1,0-1 0,0 0 0,0 0 1,0 0-1,1 0 0,-2 0 322,24 0-6891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0.659"/>
    </inkml:context>
    <inkml:brush xml:id="br0">
      <inkml:brushProperty name="width" value="0.025" units="cm"/>
      <inkml:brushProperty name="height" value="0.025" units="cm"/>
    </inkml:brush>
  </inkml:definitions>
  <inkml:trace contextRef="#ctx0" brushRef="#br0">162 13 14414,'0'0'5514,"-11"0"-3491,5 0-1863,1 0-1,-1 0 0,1 1 1,-1-1-1,1 1 0,-1 1 1,1-1-1,-1 1 0,1 0 1,0 0-1,0 0 0,0 1 0,0 0 1,1 0-1,-1 0 0,1 1 1,-1-1-1,-3 6 0,2-3-39,1-1 0,1 2-1,-1-1 1,1 0 0,0 1-1,1 0 1,0 0-1,0 0 1,0 0 0,1 1-1,0-1 1,0 1 0,1-1-1,0 1 1,0 0 0,1 12-1,1-18-85,0 0 0,0 1 0,0-1-1,1 0 1,-1 0 0,1 0 0,-1 0 0,1-1-1,0 1 1,-1 0 0,1-1 0,0 1-1,0-1 1,0 0 0,1 1 0,-1-1 0,0 0-1,0 0 1,1-1 0,-1 1 0,0 0 0,1-1-1,-1 1 1,0-1 0,1 0 0,-1 0-1,1 0 1,2 0 0,4 0 32,-1 0 1,1 0-1,-1-1 1,0 0-1,0-1 0,1 1 1,9-5-1,-12 3-40,0-1 0,0 0 0,-1 0 0,0-1 0,1 0 0,-2 0 1,1 0-1,0 0 0,-1-1 0,0 1 0,0-1 0,-1 0 0,0 0 0,0-1 0,0 1 0,-1-1 0,0 1 0,0-1 0,-1 0 1,1 0-1,-1 0 0,-1 0 0,0 0 0,0 0 0,-1-13 0,0 18-10,1-1 1,-1 1-1,1 0 1,-1 0-1,0 0 1,0 0-1,0 0 1,0 0-1,0 0 1,0 0-1,-1 1 1,1-1-1,0 0 1,-1 1-1,0-1 1,1 1-1,-1-1 0,0 1 1,0 0-1,1 0 1,-1 0-1,0 0 1,0 0-1,-1 0 1,1 0-1,0 1 1,0-1-1,0 1 1,0-1-1,0 1 1,-1 0-1,1 0 1,0 0-1,0 0 0,-4 1 1,1-1-49,0 1 1,-1 0-1,1 0 0,0 0 1,-1 1-1,1-1 0,0 1 1,0 0-1,0 1 0,1-1 0,-1 1 1,0 0-1,-5 6 0,5-4-233,1 0 0,0 0 0,1 1 0,-1-1 0,1 1-1,0 0 1,-4 12 0,6-16-68,1 0-1,-1 0 1,1 1-1,-1-1 1,1 0 0,0 1-1,0-1 1,0 1-1,0-1 1,1 0-1,0 3 1,-1-4-80,0 0 0,1 1 0,0-1 1,-1 0-1,1 0 0,0 0 0,-1 0 0,1 0 0,0 0 0,0 0 0,0 0 1,0 0-1,0 0 0,0-1 0,0 1 0,0 0 0,0-1 0,0 1 1,1 0-1,1 0 0,18 3-8059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1.003"/>
    </inkml:context>
    <inkml:brush xml:id="br0">
      <inkml:brushProperty name="width" value="0.025" units="cm"/>
      <inkml:brushProperty name="height" value="0.025" units="cm"/>
    </inkml:brush>
  </inkml:definitions>
  <inkml:trace contextRef="#ctx0" brushRef="#br0">127 12 13004,'0'0'8606,"-9"1"-8014,4-1-572,0 1-1,1 0 1,-1 0-1,0 1 1,1-1-1,-1 1 1,1 0-1,-1 0 1,1 1-1,0-1 1,0 1-1,0 0 1,0 0-1,0 0 1,1 1-1,0-1 1,-1 1-1,1 0 1,1 0-1,-1 0 1,0 0-1,1 0 1,0 1-1,0-1 1,-2 6-1,0-1 178,1 1 0,0 0 0,0-1 0,0 1 0,1 0 0,1 1-1,-1 14 1,2-23-142,1-1-1,-1 0 1,0 0-1,1 0 0,-1 0 1,1 0-1,-1 0 1,1 0-1,0 0 0,-1 0 1,1 0-1,0 0 1,0 0-1,0 0 0,0 0 1,-1-1-1,1 1 1,0 0-1,0-1 0,0 1 1,1-1-1,-1 1 1,0-1-1,0 1 0,0-1 1,0 0-1,0 0 1,1 1-1,-1-1 0,0 0 1,0 0-1,0 0 1,1 0-1,-1 0 0,0-1 1,0 1-1,2-1 1,3 1 111,-1-1 0,1 0 0,0 0 0,-1 0 0,1-1 0,-1 0 0,7-3 0,-1-1-114,-2-1 0,1 0 0,-1-1 0,0 0 0,0 0 0,13-16 0,-18 19 21,-1 0 1,1 0-1,-1-1 1,0 1 0,0-1-1,-1 1 1,1-1-1,-1 0 1,-1 0 0,1 0-1,-1 0 1,0 0-1,0 0 1,-1-12 0,0 17-83,0-1 0,-1 1 1,1-1-1,-1 1 0,1-1 1,-1 1-1,0 0 0,1-1 1,-1 1-1,0 0 1,0 0-1,0 0 0,0-1 1,0 1-1,0 0 0,-1 0 1,1 0-1,0 1 0,0-1 1,-1 0-1,1 0 0,-1 1 1,1-1-1,0 1 1,-1-1-1,1 1 0,-1 0 1,1-1-1,-1 1 0,1 0 1,-1 0-1,1 0 0,-1 0 1,0 0-1,1 0 0,-1 1 1,-2 0-1,1-1-471,0 1 1,-1-1-1,1 1 0,-1 0 1,1 0-1,0 0 1,0 1-1,0-1 0,0 1 1,0 0-1,0 0 0,0 0 1,0 0-1,1 0 0,-1 0 1,-3 4-1,-1 11-5520,3 1-2547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1.361"/>
    </inkml:context>
    <inkml:brush xml:id="br0">
      <inkml:brushProperty name="width" value="0.025" units="cm"/>
      <inkml:brushProperty name="height" value="0.025" units="cm"/>
    </inkml:brush>
  </inkml:definitions>
  <inkml:trace contextRef="#ctx0" brushRef="#br0">0 0 12075,'0'0'13453,"49"0"-12812,-28 0-481,3 0-64,-2 0-1441,-1 0-1698,-3 0-2146,-6 4-4805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1.690"/>
    </inkml:context>
    <inkml:brush xml:id="br0">
      <inkml:brushProperty name="width" value="0.025" units="cm"/>
      <inkml:brushProperty name="height" value="0.025" units="cm"/>
    </inkml:brush>
  </inkml:definitions>
  <inkml:trace contextRef="#ctx0" brushRef="#br0">63 0 14318,'0'0'12240,"-2"11"-11401,-54 171 2187,56-181-2994,-1 0 0,1-1-1,-1 1 1,1 0-1,-1 0 1,1 0 0,0-1-1,-1 1 1,1 0-1,0 0 1,0 0-1,0 0 1,-1 0 0,1 0-1,0 0 1,0 0-1,1 0 1,-1 0 0,0 0-1,0-1 1,0 1-1,0 0 1,1 0-1,-1 0 1,0 0 0,1 0-1,-1-1 1,1 1-1,-1 0 1,1 0 0,-1 0-1,2 0 1,1 0 9,0-1 0,-1 1 0,1-1 0,0 0 0,0 0 1,0 0-1,0 0 0,-1 0 0,1-1 0,4-1 0,15-3 274,0-1 1,41-18-1,-17 4-2783,-18 8-2655,-1 1-3937,-18 9-3630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2.034"/>
    </inkml:context>
    <inkml:brush xml:id="br0">
      <inkml:brushProperty name="width" value="0.025" units="cm"/>
      <inkml:brushProperty name="height" value="0.025" units="cm"/>
    </inkml:brush>
  </inkml:definitions>
  <inkml:trace contextRef="#ctx0" brushRef="#br0">184 0 17585,'0'0'6117,"11"50"-4451,0-32 160,3 3-769,0 4-513,-5 2-320,-3 6-127,-6 1 31,-3 6-64,-18 3 64,-9 2-32,-10 2 0,-5-1-128,5-7-2018,1-11-2787,8-14-8135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3.358"/>
    </inkml:context>
    <inkml:brush xml:id="br0">
      <inkml:brushProperty name="width" value="0.025" units="cm"/>
      <inkml:brushProperty name="height" value="0.025" units="cm"/>
    </inkml:brush>
  </inkml:definitions>
  <inkml:trace contextRef="#ctx0" brushRef="#br0">16 1 12524,'0'0'6950,"11"9"-5257,7 9-1199,0 0 0,-1 0 0,-1 2 0,-1 0 1,-1 0-1,17 34 0,-24-37-452,0 0 1,-2 1-1,0-1 1,-1 1-1,0 1 1,-2-1-1,0 0 1,-1 1-1,-1-1 1,-1 1-1,0-1 1,-1 0-1,-6 19 0,2-14-462,-1 0-1,-1-1 0,0 0 0,-2-1 0,-1 0 0,-1 0 0,0-1 1,-2-1-1,-28 32 0,-9-1-4191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4.415"/>
    </inkml:context>
    <inkml:brush xml:id="br0">
      <inkml:brushProperty name="width" value="0.025" units="cm"/>
      <inkml:brushProperty name="height" value="0.025" units="cm"/>
    </inkml:brush>
  </inkml:definitions>
  <inkml:trace contextRef="#ctx0" brushRef="#br0">0 341 9353,'0'0'3203,"10"-12"-1457,17-18-1238,1 1 1,2 1 0,0 2 0,2 1 0,65-39 0,-79 54-484,0 2 0,1 0 0,0 1 0,0 1 0,1 0 0,-1 2 0,26-3 0,-30 6-104,0 0 0,0 2-1,0 0 1,-1 0 0,1 1-1,0 1 1,-1 1-1,1 0 1,-1 0 0,20 11-1,-2 0 222,0-1 0,1-2 0,1-1 0,0-2-1,0-1 1,0-2 0,1-1 0,61 1-1,58-14 1333,302-54-1,-420 56-1727,3 0 416,54-16 0,-84 19-365,0 0-1,-1 0 1,1-1 0,-1 0-1,0 0 1,0-1 0,0 0-1,0-1 1,-1 1 0,0-2-1,11-10 1,-6-2-3982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5.150"/>
    </inkml:context>
    <inkml:brush xml:id="br0">
      <inkml:brushProperty name="width" value="0.025" units="cm"/>
      <inkml:brushProperty name="height" value="0.025" units="cm"/>
    </inkml:brush>
  </inkml:definitions>
  <inkml:trace contextRef="#ctx0" brushRef="#br0">1 96 10666,'0'0'4233,"10"6"-2770,2 1-986,1 0 0,1-1 1,-1-1-1,1 0 0,0-1 0,1 0 0,19 2 0,346 14 57,-275-22-2373,-1-5 0,0-5 0,150-36 0,-136 15 1823,-70 17 781,0 3 1,1 2-1,0 1 1,76-3-1,-120 13-688,-1 0 0,0 0 0,1 0 0,-1 1-1,0 0 1,1 0 0,-1 0 0,0 0 0,0 1-1,0-1 1,0 1 0,0 0 0,0 1 0,0-1 0,-1 0-1,1 1 1,-1 0 0,0 0 0,0 0 0,5 6 0,-1 2 190,-1 1 1,0-1 0,-1 1 0,0 0-1,5 19 1,11 29 879,-7-37-927,-9-19-7732,-16-2-1926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5.992"/>
    </inkml:context>
    <inkml:brush xml:id="br0">
      <inkml:brushProperty name="width" value="0.025" units="cm"/>
      <inkml:brushProperty name="height" value="0.025" units="cm"/>
    </inkml:brush>
  </inkml:definitions>
  <inkml:trace contextRef="#ctx0" brushRef="#br0">2 43 7623,'0'0'7773,"1"-9"-5269,5-24-401,-8 61 1291,3 28-2431,1 23-1097,-12 44-2103,14-135-4305,1-6 1820,-5 0-1839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1.746"/>
    </inkml:context>
    <inkml:brush xml:id="br0">
      <inkml:brushProperty name="width" value="0.025" units="cm"/>
      <inkml:brushProperty name="height" value="0.025" units="cm"/>
    </inkml:brush>
  </inkml:definitions>
  <inkml:trace contextRef="#ctx0" brushRef="#br0">1 203 11691,'0'0'246,"13"0"218,112-1 1882,182-25 0,-112 6-2180,1000-52 517,1 35 900,-239 9-715,-736 19-650,659-1 557,-866 11-793,91 7-771,-92-7 586,-1 1 1,1 1-1,-1 0 0,1 1 0,21 10 0,-22-6-4115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4:16.338"/>
    </inkml:context>
    <inkml:brush xml:id="br0">
      <inkml:brushProperty name="width" value="0.025" units="cm"/>
      <inkml:brushProperty name="height" value="0.025" units="cm"/>
    </inkml:brush>
  </inkml:definitions>
  <inkml:trace contextRef="#ctx0" brushRef="#br0">1 21 10154,'0'0'8514,"1"11"-6998,1 3-1125,0 1 0,1-1 0,1 0 0,1-1 0,-1 1 0,10 17 0,-12-26-356,1-1-1,-1 1 0,1 0 1,-1-1-1,1 0 0,1 1 1,-1-1-1,0 0 0,1-1 1,0 1-1,0-1 0,0 1 1,0-1-1,1-1 0,-1 1 1,1 0-1,0-1 0,0 0 0,0 0 1,0-1-1,0 1 0,0-1 1,10 1-1,-11-2 11,-1-1 1,1 0-1,0 0 0,0-1 0,-1 1 0,1-1 1,-1 1-1,1-1 0,-1 0 0,0 0 0,0-1 1,1 1-1,-2-1 0,6-5 0,38-49 753,-34 42-726,-5 6-822,-1 0 0,0 0-1,0-1 1,0 1 0,-1-1-1,-1-1 1,0 1 0,4-14-1,-6 5-6931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0.992"/>
    </inkml:context>
    <inkml:brush xml:id="br0">
      <inkml:brushProperty name="width" value="0.025" units="cm"/>
      <inkml:brushProperty name="height" value="0.025" units="cm"/>
    </inkml:brush>
  </inkml:definitions>
  <inkml:trace contextRef="#ctx0" brushRef="#br0">499 65 11307,'0'0'6235,"-9"-9"-4479,2 1-1413,5 4-237,-1 0-1,0 1 1,0-1-1,0 1 1,-1 0-1,1 0 1,-1 0-1,1 1 1,-1-1-1,0 1 1,0 0-1,0 0 1,0 0-1,-1 1 1,1-1-1,0 1 1,-7-1-1,5 1-26,0 1 0,0 0 0,1 0-1,-1 0 1,0 1 0,0 0 0,1 0-1,-1 1 1,1-1 0,-1 1 0,1 0-1,0 1 1,0-1 0,0 1 0,0 0-1,-6 5 1,4-2-41,1 1 0,-1 0 0,1 1 0,1-1 0,-1 1 0,1 0 0,1 0 0,-1 1 0,-3 11 0,-2 7 97,1 1 0,2 0 1,0 0-1,2 0 0,1 1 0,1 0 0,2 0 0,3 40 0,2-28-72,1-1 1,3 0-1,1 0 1,2-1-1,21 53 1,-11-46-29,-13-30-20,-1 0 1,0 0 0,-1 0-1,-1 1 1,0 0-1,-1 0 1,2 30 0,-5-46-41,-1-1 0,0 1 0,0 0-1,0 0 1,1 0 0,-1 0 0,0-1 0,0 1 0,0 0 0,0 0 0,0 0 0,-1 0 0,1-1 0,0 1 0,0 0 0,0 0 0,-1 0 0,1 0 0,-1-1 0,1 1 0,0 0 0,-1-1 0,1 1 0,-1 0-1,1-1 1,-1 1 0,0 0 0,1-1 0,-1 1 0,0-1 0,1 1 0,-1-1 0,0 1 0,0-1 0,1 0 0,-1 1 0,0-1 0,0 0 0,0 0 0,0 0 0,1 1 0,-1-1 0,0 0 0,0 0 0,0 0-1,0 0 1,0 0 0,1-1 0,-1 1 0,0 0 0,0 0 0,0 0 0,1-1 0,-1 1 0,0 0 0,0-1 0,0 1 0,1-1 0,-2 0 0,-5-4-537,0 1 0,0-1 0,1 0 0,0-1 1,-7-6-1,-115-142-6103,28 32 8579,91 112-1208,6 8-399,0-1 1,0 0-1,0 0 0,1 0 1,0 0-1,-1 0 0,1-1 1,0 1-1,0-1 1,1 0-1,-1 1 0,1-1 1,0 0-1,-1-5 1,2 8-226,1 0 0,-1 0 1,1 0-1,0 0 0,-1 0 1,1 0-1,0 0 1,0 0-1,0 0 0,-1 0 1,1 0-1,0 1 0,0-1 1,0 0-1,0 1 1,0-1-1,1 1 0,-1-1 1,0 1-1,0-1 0,0 1 1,0 0-1,0 0 1,1 0-1,-1-1 0,2 2 1,42-6 171,-38 5-90,270-4-2000,-208-2-3246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1.365"/>
    </inkml:context>
    <inkml:brush xml:id="br0">
      <inkml:brushProperty name="width" value="0.025" units="cm"/>
      <inkml:brushProperty name="height" value="0.025" units="cm"/>
    </inkml:brush>
  </inkml:definitions>
  <inkml:trace contextRef="#ctx0" brushRef="#br0">25 0 14990,'0'0'2338,"5"84"-1569,-5-30-224,-8 9 95,0 7-159,-2 1-161,6-1-128,4-5-64,4-8-64,20-9-32,9-13 0,5-10-288,10-13-1313,4-12-2275,-1 0-5733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1.695"/>
    </inkml:context>
    <inkml:brush xml:id="br0">
      <inkml:brushProperty name="width" value="0.025" units="cm"/>
      <inkml:brushProperty name="height" value="0.025" units="cm"/>
    </inkml:brush>
  </inkml:definitions>
  <inkml:trace contextRef="#ctx0" brushRef="#br0">262 1 15919,'0'0'5733,"-74"77"-4611,41-28-65,2 9-385,-1 1-480,3-1-128,5-8-32,6-9-704,8-11-770,4-15-255,4-15-994,2-21-6886</inkml:trace>
  <inkml:trace contextRef="#ctx0" brushRef="#br0" timeOffset="1">0 125 10698,'0'0'7880,"42"56"-7208,-21-25-448,7-1-160,5-2 1,5-10-290,3-9-3266,5-9-7431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2.038"/>
    </inkml:context>
    <inkml:brush xml:id="br0">
      <inkml:brushProperty name="width" value="0.025" units="cm"/>
      <inkml:brushProperty name="height" value="0.025" units="cm"/>
    </inkml:brush>
  </inkml:definitions>
  <inkml:trace contextRef="#ctx0" brushRef="#br0">152 1 12684,'0'0'6182,"8"54"-4965,-1-20 160,6 3-192,0 4-224,3 1-352,-5 5-193,-5 0-191,-6 3-65,-15-1-32,-19-1-64,-10-4 0,-6-11-1313,3-15-3139,11-17-8040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2.395"/>
    </inkml:context>
    <inkml:brush xml:id="br0">
      <inkml:brushProperty name="width" value="0.025" units="cm"/>
      <inkml:brushProperty name="height" value="0.025" units="cm"/>
    </inkml:brush>
  </inkml:definitions>
  <inkml:trace contextRef="#ctx0" brushRef="#br0">0 22 15246,'0'0'6631,"75"-8"-5254,-20 7 160,12-1-544,10 1-640,5-3-289,-4 1-128,-11 2-1153,-12 1-1154,-18-1-2017,-19 1-5381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2.739"/>
    </inkml:context>
    <inkml:brush xml:id="br0">
      <inkml:brushProperty name="width" value="0.025" units="cm"/>
      <inkml:brushProperty name="height" value="0.025" units="cm"/>
    </inkml:brush>
  </inkml:definitions>
  <inkml:trace contextRef="#ctx0" brushRef="#br0">1 335 13196,'0'0'10410,"69"-9"-8616,-11-1-705,14-1-705,5 2-320,1 4-64,2 1-1569,-6 3-1826,-6-3-1666,-7 1-3587</inkml:trace>
  <inkml:trace contextRef="#ctx0" brushRef="#br0" timeOffset="1">1273 0 11275,'0'0'6342,"-63"21"-4388,16 10-385,-10 8-480,-5 8-448,-5 3-321,6-1-192,9-4-64,11-8-64,16-10-32,14-10-512,11-13-1122,17-26-5637,-4-10-4548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3.070"/>
    </inkml:context>
    <inkml:brush xml:id="br0">
      <inkml:brushProperty name="width" value="0.025" units="cm"/>
      <inkml:brushProperty name="height" value="0.025" units="cm"/>
    </inkml:brush>
  </inkml:definitions>
  <inkml:trace contextRef="#ctx0" brushRef="#br0">39 0 10250,'0'0'7847,"-39"71"-6790,39-33-480,14 1 63,20-3 1,16-4-353,15-9-160,4-9-576,0-10-2563,-8-4-4388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3.430"/>
    </inkml:context>
    <inkml:brush xml:id="br0">
      <inkml:brushProperty name="width" value="0.025" units="cm"/>
      <inkml:brushProperty name="height" value="0.025" units="cm"/>
    </inkml:brush>
  </inkml:definitions>
  <inkml:trace contextRef="#ctx0" brushRef="#br0">0 155 11627,'0'0'2957,"2"-12"-309,-1 7-2451,0 0-1,0-1 0,1 1 0,-1 0 0,1 0 1,0 0-1,0 0 0,1 0 0,0 1 1,0-1-1,0 1 0,0-1 0,1 1 1,-1 0-1,1 0 0,0 1 0,0-1 1,0 1-1,1 0 0,-1 0 0,1 0 1,0 1-1,0 0 0,5-2 0,13-5 238,0 2 1,1 0-1,-1 2 0,1 0 0,0 2 0,0 1 1,0 1-1,43 3 0,-64-2-431,0 0 0,0 0 0,0 1 0,0-1 0,0 1 0,0 0 0,0 0 0,0 0 0,-1 0 0,1 0 0,0 1 0,-1-1 0,1 1 0,-1-1 1,1 1-1,2 3 0,-3-3 11,-1 0 1,0 0 0,0 0 0,0 0 0,0 0-1,-1 0 1,1 0 0,-1 0 0,1 0 0,-1 0 0,1 0-1,-1 0 1,0 1 0,0-1 0,0 0 0,0 0-1,-1 4 1,-2 2 113,1 0-1,-1-1 0,0 1 1,-1-1-1,1 1 0,-1-1 1,-1 0-1,0-1 0,0 1 1,-8 7-1,-3 2 326,-1-2 1,-30 20-1,29-22-143,0 1 0,-25 24 0,43-37-309,-1 0-1,1 0 1,0 0 0,0 1-1,0-1 1,-1 0 0,1 0-1,0 0 1,0 0-1,-1 1 1,1-1 0,0 0-1,0 0 1,0 0 0,0 1-1,-1-1 1,1 0 0,0 0-1,0 1 1,0-1-1,0 0 1,0 1 0,0-1-1,0 0 1,0 0 0,0 1-1,0-1 1,0 0 0,0 1-1,0-1 1,0 0-1,0 0 1,0 1 0,0-1-1,0 0 1,0 0 0,0 1-1,0-1 1,1 0 0,-1 0-1,0 1 1,0-1-1,0 0 1,0 0 0,1 1-1,-1-1 1,0 0 0,0 0-1,0 0 1,1 0 0,-1 1-1,0-1 1,0 0-1,1 0 1,-1 0 0,0 0-1,1 0 1,-1 0 0,0 0-1,0 0 1,1 0 0,-1 0-1,1 0 1,22 2-33,-18-2 39,17 0-137,118 4-2035,-45-2-2026,-10 0-2354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3.835"/>
    </inkml:context>
    <inkml:brush xml:id="br0">
      <inkml:brushProperty name="width" value="0.025" units="cm"/>
      <inkml:brushProperty name="height" value="0.025" units="cm"/>
    </inkml:brush>
  </inkml:definitions>
  <inkml:trace contextRef="#ctx0" brushRef="#br0">1 1 15310,'0'0'3284,"2"9"-2051,15 51 1047,10 67 0,10 178-827,-23-179-1327,-7-64-220,13 148-1136,-18-171-61,-2 0 1,-2 0-1,-8 50 1,7-74-343,-1-1 1,-1 1-1,0-1 1,-12 23-1,-2-1-6097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3.804"/>
    </inkml:context>
    <inkml:brush xml:id="br0">
      <inkml:brushProperty name="width" value="0.025" units="cm"/>
      <inkml:brushProperty name="height" value="0.025" units="cm"/>
    </inkml:brush>
  </inkml:definitions>
  <inkml:trace contextRef="#ctx0" brushRef="#br0">229 1 14894,'0'0'5397,"-8"2"-4206,3-1-1082,0 1 0,0 0 0,0 1 0,0-1 0,0 1 0,0 0 0,1 0 0,-1 0 1,1 1-1,0 0 0,-4 4 0,-43 57 626,15-11-298,24-33-935,-1-1 1,-2 0-1,-18 20 1,39-59-15422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2.152"/>
    </inkml:context>
    <inkml:brush xml:id="br0">
      <inkml:brushProperty name="width" value="0.025" units="cm"/>
      <inkml:brushProperty name="height" value="0.025" units="cm"/>
    </inkml:brush>
  </inkml:definitions>
  <inkml:trace contextRef="#ctx0" brushRef="#br0">1 4 9801,'0'0'4783,"10"-2"-3752,-2 1-788,-1 1 1,1-1 0,0 1-1,-1 0 1,1 1 0,-1 0-1,1 0 1,-1 1-1,1 0 1,12 5 0,22 7 408,1-1 1,82 13 0,91-1-670,-190-23 131,-25-2-52,1 0 0,-1 0 1,1 0-1,-1 0 0,1 0 0,-1 0 0,1 1 1,-1-1-1,1 0 0,-1 1 0,1-1 1,-1 1-1,1 0 0,-1 0 0,0-1 0,1 1 1,-1 0-1,0 0 0,0 0 0,0 0 1,2 2-1,-3-2 17,0 0 0,0 0 0,0 0-1,0 0 1,-1 0 0,1 0 0,0 0 0,0 0 0,-1 0 0,1 0 0,0 0 0,-1 0 0,1 0 0,-1 0 0,0 0 0,1-1 0,-1 1-1,0 0 1,1 0 0,-1 0 0,0-1 0,-1 2 0,-9 7 590,-1 0 1,0-1-1,-14 7 0,-85 43 1659,-52 30-980,143-76-1330,1 1 1,1 1-1,0 1 0,1 0 0,-28 34 0,21-10-863,14-13-2842,8-14-3263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4.178"/>
    </inkml:context>
    <inkml:brush xml:id="br0">
      <inkml:brushProperty name="width" value="0.025" units="cm"/>
      <inkml:brushProperty name="height" value="0.025" units="cm"/>
    </inkml:brush>
  </inkml:definitions>
  <inkml:trace contextRef="#ctx0" brushRef="#br0">1 250 15150,'0'0'5168,"10"-3"-3225,64-18-600,1 3 1,0 4-1,96-7 1,-62 9-862,43-7-101,1010-113-804,-1134 130-749,54-5 2014,-57 7-5373,-2 0-5540,-37-1 1252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4.755"/>
    </inkml:context>
    <inkml:brush xml:id="br0">
      <inkml:brushProperty name="width" value="0.025" units="cm"/>
      <inkml:brushProperty name="height" value="0.025" units="cm"/>
    </inkml:brush>
  </inkml:definitions>
  <inkml:trace contextRef="#ctx0" brushRef="#br0">24 238 9577,'0'0'2771,"-4"12"-1218,-2 8-837,2-1 0,0 1 0,1 0 0,1 0 0,1 0 0,1 0 0,5 40 0,1-29-449,1 0-1,1-1 1,2 0-1,1-1 0,2 0 1,0-1-1,2-1 1,1 0-1,1 0 1,1-2-1,2 0 0,0-2 1,2 0-1,0-1 1,1-1-1,2-1 1,0-1-1,1-2 0,0 0 1,1-2-1,57 23 1,-59-28-207,1-1 1,0-1 0,0-2-1,0 0 1,1-2 0,0-1-1,-1-1 1,1-1 0,49-5-1,-63 2 14,1-1-1,0 0 0,-1-1 0,0 0 1,0-1-1,0 0 0,0-1 1,-1-1-1,0 0 0,0-1 1,-1 0-1,0 0 0,0-1 1,-1-1-1,0 0 0,-1 0 1,0-1-1,-1 0 0,0 0 0,10-21 1,-4 3-39,-2-1 1,-1 0-1,11-50 0,11-102 93,-17 86-104,5-7-21,-8 46 7,-2 0 0,5-102-1,-16 157-45,0 0 0,0 0-1,0 0 1,-1 0 0,1 0-1,0 0 1,-1 0 0,1 0-1,-1 0 1,1 0 0,-1 0-1,0 1 1,0-1 0,0 0-1,0 0 1,0 1 0,0-1-1,-1 1 1,1-1 0,0 1-1,-1 0 1,1-1 0,-1 1-1,0 0 1,1 0 0,-1 0-1,0 0 1,0 0 0,1 0-1,-1 1 1,0-1-1,0 1 1,0-1 0,0 1-1,0 0 1,0 0 0,0-1-1,0 1 1,0 1 0,0-1-1,0 0 1,0 0 0,0 1-1,0-1 1,0 1 0,1 0-1,-1-1 1,0 1 0,0 0-1,0 0 1,-2 2 0,3-1-503,-1-1 0,0 1 0,0 0 1,1-1-1,-1 1 0,1 0 0,0 0 1,-1 0-1,1 1 0,0-1 0,0 0 0,-1 4 1,1 7-7416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5.675"/>
    </inkml:context>
    <inkml:brush xml:id="br0">
      <inkml:brushProperty name="width" value="0.025" units="cm"/>
      <inkml:brushProperty name="height" value="0.025" units="cm"/>
    </inkml:brush>
  </inkml:definitions>
  <inkml:trace contextRef="#ctx0" brushRef="#br0">171 1 14029,'0'0'9241,"2"11"-8755,-2-9-471,2 7 36,-1 0 1,1 0 0,-2 0 0,1 0-1,-2 0 1,1-1 0,-1 1 0,-3 16-1,-3 0 48,1 0 0,1 1 0,2 0-1,0 0 1,3 51 0,0-76-94,0 1 1,0-1-1,0 1 0,0-1 1,1 1-1,-1-1 1,1 0-1,-1 1 0,1-1 1,-1 0-1,1 1 0,0-1 1,0 0-1,0 0 1,-1 0-1,1 0 0,0 0 1,1 0-1,-1 0 1,0 0-1,0 0 0,0 0 1,0 0-1,2 0 0,33 5 93,-16-4-581,-19-2-446,-28-1-2333,5-2 2345,-1-2-1,1 0 1,0-2-1,-27-11 1,-11-4 3433,138 22 1254,-32-2-3088,-35 2-552,6 0 13,0 0 0,0-1 0,1-1 0,-1 0 0,26-8 0,-24-4-4942,-11 4-353</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6.048"/>
    </inkml:context>
    <inkml:brush xml:id="br0">
      <inkml:brushProperty name="width" value="0.025" units="cm"/>
      <inkml:brushProperty name="height" value="0.025" units="cm"/>
    </inkml:brush>
  </inkml:definitions>
  <inkml:trace contextRef="#ctx0" brushRef="#br0">46 0 15631,'0'0'3843,"-36"54"-4803,32-32 575,1 2 353,1-2 32,2 0 32,0-5 64,0-2-64,14-1 0,5-6-736,4-7-2563,5-1-2947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6.376"/>
    </inkml:context>
    <inkml:brush xml:id="br0">
      <inkml:brushProperty name="width" value="0.025" units="cm"/>
      <inkml:brushProperty name="height" value="0.025" units="cm"/>
    </inkml:brush>
  </inkml:definitions>
  <inkml:trace contextRef="#ctx0" brushRef="#br0">172 1 7847,'0'0'9375,"-6"8"-7902,-106 125 3343,59-77-5778,57-66-8245,-3 3 6211,7-10-4916</inkml:trace>
  <inkml:trace contextRef="#ctx0" brushRef="#br0" timeOffset="1">26 73 9705,'0'0'11755,"54"-9"-11723,-23 27 0,8 6-224,4-3-1602,-5-3-2594,-2-6-5733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6.705"/>
    </inkml:context>
    <inkml:brush xml:id="br0">
      <inkml:brushProperty name="width" value="0.025" units="cm"/>
      <inkml:brushProperty name="height" value="0.025" units="cm"/>
    </inkml:brush>
  </inkml:definitions>
  <inkml:trace contextRef="#ctx0" brushRef="#br0">126 0 13357,'0'0'4228,"45"65"-3203,-23-34-161,-1 7-63,-9 0 96,-12 8-192,0 4-129,-28 3-352,-16 1-95,-6-7-290,-4-9-3010,5-16-6149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7.065"/>
    </inkml:context>
    <inkml:brush xml:id="br0">
      <inkml:brushProperty name="width" value="0.025" units="cm"/>
      <inkml:brushProperty name="height" value="0.025" units="cm"/>
    </inkml:brush>
  </inkml:definitions>
  <inkml:trace contextRef="#ctx0" brushRef="#br0">194 1 12204,'0'0'16015,"-28"75"-15919,6-45-96,0-6-128,2-4-481,-2-6-640,2-7-160,1-7-930,-1 0-1312,-1-17-2883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7.396"/>
    </inkml:context>
    <inkml:brush xml:id="br0">
      <inkml:brushProperty name="width" value="0.025" units="cm"/>
      <inkml:brushProperty name="height" value="0.025" units="cm"/>
    </inkml:brush>
  </inkml:definitions>
  <inkml:trace contextRef="#ctx0" brushRef="#br0">0 0 12332,'0'0'4836,"80"2"-2177,-37 5-834,1 1-319,2 3-193,-6 0-832,-6 0-417,-11 1-833,-10-3-2338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07.754"/>
    </inkml:context>
    <inkml:brush xml:id="br0">
      <inkml:brushProperty name="width" value="0.025" units="cm"/>
      <inkml:brushProperty name="height" value="0.025" units="cm"/>
    </inkml:brush>
  </inkml:definitions>
  <inkml:trace contextRef="#ctx0" brushRef="#br0">20 0 15214,'0'0'9439,"9"2"-8799,21 10-479,0 1-1,0 1 1,35 24 0,-48-28-147,-15-10-17,-1 1 0,1 0 0,-1 0 0,1 0 0,-1 0 0,1 0 0,-1 0 0,0 0 0,1 0-1,-1 1 1,0-1 0,0 0 0,0 1 0,0-1 0,0 1 0,0-1 0,-1 1 0,1-1 0,0 1 0,-1 0 0,1-1 0,-1 1 0,0 0 0,1 0 0,-1-1 0,0 1 0,0 0 0,0 0 0,0-1 0,-1 1 0,1 0 0,0 0 0,-1-1-1,1 1 1,-1 0 0,1-1 0,-1 1 0,0-1 0,0 1 0,0-1 0,0 1 0,0-1 0,-2 3 0,-7 7 114,1-1-1,-2 1 1,0-2 0,-17 13-1,14-12-70,-8 9-237,-32 22-280,17-22-6291,18-16-4896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2.613"/>
    </inkml:context>
    <inkml:brush xml:id="br0">
      <inkml:brushProperty name="width" value="0.025" units="cm"/>
      <inkml:brushProperty name="height" value="0.025" units="cm"/>
    </inkml:brush>
  </inkml:definitions>
  <inkml:trace contextRef="#ctx0" brushRef="#br0">0 1 4869,'0'0'0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3.068"/>
    </inkml:context>
    <inkml:brush xml:id="br0">
      <inkml:brushProperty name="width" value="0.025" units="cm"/>
      <inkml:brushProperty name="height" value="0.025" units="cm"/>
    </inkml:brush>
  </inkml:definitions>
  <inkml:trace contextRef="#ctx0" brushRef="#br0">0 951 12236,'0'0'9192,"6"-9"-8754,125-147 1655,-28 38-1394,-17 10-360,-4-3 0,-6-4 0,100-201 0,-166 299-298,-5 16-205,-1 27-325,-3-22 455,6 66 80,3-1 1,3 0-1,3 0 0,48 125 1,-39-133-1890,39 65 0,-45-97-2022,-3-12-2557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3.505"/>
    </inkml:context>
    <inkml:brush xml:id="br0">
      <inkml:brushProperty name="width" value="0.025" units="cm"/>
      <inkml:brushProperty name="height" value="0.025" units="cm"/>
    </inkml:brush>
  </inkml:definitions>
  <inkml:trace contextRef="#ctx0" brushRef="#br0">0 1 9545,'0'0'13229,"3"2"-11841,28 34 1600,-27-29-2779,1-1 0,0 1 1,0-1-1,1 0 0,8 7 1,2-2 93,0-2 0,31 14 0,-37-19-225,1 1 1,-1 0-1,0 0 1,0 1-1,-1 0 1,1 1-1,-1 0 0,-1 1 1,1 0-1,13 16 1,58 80 204,-68-90-275,1-1 0,1 0 0,0-1 0,0-1 0,1 0 0,1-1 0,20 10 0,-2-10-16,-33-10 8,0 0 0,0 1 0,-1-1 1,1 0-1,0 0 0,0 0 0,0 0 0,-1 0 1,1 0-1,0 0 0,0 0 0,0 0 0,-1-1 1,1 1-1,0 0 0,0 0 0,-1-1 0,1 1 1,0 0-1,-1-1 0,1 1 0,0-1 0,-1 1 1,1-1-1,0 1 0,-1-1 0,1 0 0,-1 1 1,1-1-1,-1 1 0,0-1 0,1 0 0,-1 0 1,1 1-1,-1-1 0,0 0 0,0 0 0,0 1 0,1-1 1,-1-1-1,-1 1 0,1 0 0,-1 0-1,1 0 1,-1 0 0,0 0 0,1 0 0,-1 0 0,0 0-1,0 1 1,0-1 0,0 0 0,1 0 0,-1 1 0,0-1-1,0 1 1,0-1 0,-1 1 0,1-1 0,0 1 0,-2-1 0,-33-11 12,20 8-32,-17-11-237,0-2 0,1-1 0,-30-22 0,-18-10 415,77 48-140,-42-26 304,43 26-297,-1 1 1,1-1 0,0 1 0,0-1 0,0 0 0,0 0 0,0 0 0,1 0-1,-1 0 1,1 0 0,-1-1 0,1 1 0,0 0 0,0-1 0,0 1 0,-1-4-1,25 43-275,-13-21 149,1 0 1,0-1-1,0 0 1,2-1 0,0-1-1,0 0 1,2 0 0,25 16-1,47 21-3510,6-13-6011,-70-29 1273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4.146"/>
    </inkml:context>
    <inkml:brush xml:id="br0">
      <inkml:brushProperty name="width" value="0.025" units="cm"/>
      <inkml:brushProperty name="height" value="0.025" units="cm"/>
    </inkml:brush>
  </inkml:definitions>
  <inkml:trace contextRef="#ctx0" brushRef="#br0">26 12 10186,'-8'-4'1441,"0"1"-1313,2 2-96,3 1-192,2-3-2114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4.848"/>
    </inkml:context>
    <inkml:brush xml:id="br0">
      <inkml:brushProperty name="width" value="0.025" units="cm"/>
      <inkml:brushProperty name="height" value="0.025" units="cm"/>
    </inkml:brush>
  </inkml:definitions>
  <inkml:trace contextRef="#ctx0" brushRef="#br0">124 45 2787,'-59'-28'186,"38"22"1504,1 7 7200,19-1-8209,0 1-1,0-1 1,0 0-1,0 0 0,-1 0 1,1 0-1,0 0 1,0 0-1,0 0 0,0 0 1,0 0-1,0 0 1,0-1-1,0 1 1,0 0-1,0-1 0,0 1 1,0-1-1,-2-1 2323,39 2-2122,39-4-261,-50 2-560,1 0 0,44 5 0,-68-3-61,0 0 0,-1 0 0,1 1 0,-1-1 0,1 1-1,-1 0 1,1-1 0,-1 1 0,1 0 0,-1 0-1,1 0 1,-1 0 0,0 0 0,0 0 0,0 0 0,1 1-1,-1-1 1,0 0 0,0 1 0,-1-1 0,1 0-1,0 1 1,0-1 0,-1 1 0,1 0 0,0 1-1,-1-2 104,-30-1 122,-39-11-155,52 7-76,-1 1 0,-29-2 0,46 5-52,8 2-111,91 8 179,-80-10-63,1 1 1,-1 1-1,0 1 0,0 0 0,0 1 0,0 1 0,19 8 0,-36-12 47,0-1 1,0 0-1,0 1 1,0-1-1,0 0 1,0 1-1,0-1 1,0 1 0,0 0-1,-1-1 1,1 1-1,0 0 1,0-1-1,0 1 1,-1 0-1,1 0 1,0 0-1,-1 0 1,2 1-1,-19 1 11,-33-8 74,15 0-41,0 2 1,-50 1 0,64 2 68,21 0-160,46 0-704,-32 3-884,-9-2-1193,1 0-3834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5.831"/>
    </inkml:context>
    <inkml:brush xml:id="br0">
      <inkml:brushProperty name="width" value="0.025" units="cm"/>
      <inkml:brushProperty name="height" value="0.025" units="cm"/>
    </inkml:brush>
  </inkml:definitions>
  <inkml:trace contextRef="#ctx0" brushRef="#br0">188 14 11787,'0'-5'9600,"0"15"-6561,-7 20-1675,-10-7-425,-40 43 0,41-50-629,0 1 0,2 1-1,0 0 1,-18 32 0,110-148-2424,-59 69 1720,-9 16 175,0-1 0,-1-1 0,-1 0 0,0 0 0,-1-1 0,8-23 0,-15 39 218,0 0 1,0 0-1,0 0 0,0 0 1,-1 0-1,1 0 0,0 0 1,0 0-1,0 0 1,0 0-1,0 0 0,0 0 1,0 0-1,0 0 1,0 0-1,0 0 0,0 0 1,-1 0-1,1 0 0,0 0 1,0 0-1,0 0 1,0 0-1,0 0 0,0 0 1,0 0-1,0 0 0,0 0 1,0 0-1,-1 0 1,1 0-1,0 0 0,0 0 1,0 0-1,0 0 1,0 0-1,0 0 0,0 0 1,0 0-1,0 0 0,0 0 1,0-1-1,0 1 1,0 0-1,0 0 0,-1 0 1,1 0-1,0 0 0,0 0 1,0 0-1,0 0 1,0 0-1,0 0 0,0 0 1,0-1-1,0 1 1,0 0-1,0 0 0,0 0 1,0 0-1,0 0 0,0 0 1,0 0-1,0 0 1,0 0-1,1 0 0,-1-1 1,0 1-1,-10 8-86,-9 11 30,-3 8 229,0 0-1,2 1 1,1 1 0,2 0 0,-25 59-1,37-55-596,5-32 287,0-1 0,0 1 0,0-1 0,0 1 0,0-1 0,0 1 0,0-1 0,0 1 0,1-1 0,-1 1 0,0-1 0,0 1 0,0-1 1,1 0-1,-1 1 0,0-1 0,0 1 0,1-1 0,-1 0 0,0 1 0,1-1 0,-1 0 0,1 1 0,-1-1 0,0 0 0,1 0 0,-1 1 0,1-1 0,-1 0 0,1 0 0,-1 0 0,0 0 0,1 0 0,-1 1 0,1-1 0,-1 0 0,1 0 0,-1 0 0,1 0 0,-1 0 0,1 0 0,-1-1 0,1 1 0,-1 0 0,1 0 0,-1 0 0,1 0 0,-1 0 0,0-1 0,1 1 0,-1 0 0,1 0 0,-1-1 0,0 1 0,1 0 0,-1-1 0,0 1 0,1 0 0,-1-1 0,0 1 0,1-1 0,-1 0 0,14-15-7634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6.363"/>
    </inkml:context>
    <inkml:brush xml:id="br0">
      <inkml:brushProperty name="width" value="0.025" units="cm"/>
      <inkml:brushProperty name="height" value="0.025" units="cm"/>
    </inkml:brush>
  </inkml:definitions>
  <inkml:trace contextRef="#ctx0" brushRef="#br0">227 1 9577,'0'0'12471,"-6"8"-11884,-109 191 1142,50-81-506,59-108-1103,0-1-22,1 0 1,0 0-1,1 0 0,0 1 1,-3 11-1,7-20-29,6-3 118,9-14-139,0 0 1,-1-1-1,0-1 0,16-31 0,-7 14-321,-19 30 231,8-12-190,-1-1 1,13-29-1,-61 84 14,9 2 460,-27 48 1,22-17-977,29-57-419,0 0 1,0 1 0,-2 17 0,6-24-4181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5:17.751"/>
    </inkml:context>
    <inkml:brush xml:id="br0">
      <inkml:brushProperty name="width" value="0.025" units="cm"/>
      <inkml:brushProperty name="height" value="0.025" units="cm"/>
    </inkml:brush>
  </inkml:definitions>
  <inkml:trace contextRef="#ctx0" brushRef="#br0">229 107 4036,'0'0'11611,"11"1"-9898,28-2-451,-1-2-1,60-12 1,9 0-504,-58 10-627,2 1-79,-1-3 1,60-15 0,-196 32 801,-2 11-413,10-1 743,-1-3 1,0-4-1,-105 4 0,266-46-976,7 11-377,-1 4-1,2 4 1,95 2 0,-178 8 99,-155-1-468,-104 6 1081,213-3-438,22-2-55,1 1 0,0 1-1,0 0 1,0 1 0,0 0 0,-30 12 0,47-15-53,-1 0 1,0 0-1,0 0 0,0 0 0,1 0 1,-1 0-1,0 0 0,0 0 1,0 0-1,0 0 0,1 0 1,-1 0-1,0 0 0,0 0 1,0 0-1,0 1 0,1-1 0,-1 0 1,0 0-1,0 0 0,0 0 1,0 0-1,0 1 0,0-1 1,0 0-1,1 0 0,-1 0 1,0 0-1,0 1 0,0-1 0,0 0 1,0 0-1,0 0 0,0 0 1,0 1-1,0-1 0,0 0 1,0 0-1,0 0 0,0 1 1,0-1-1,0 0 0,0 0 0,0 0 1,0 0-1,0 1 0,-1-1 1,1 0-1,0 0 0,0 0 1,0 0-1,0 1 0,0-1 1,0 0-1,0 0 0,-1 0 0,20 2-190,67-2-587,0-3-1,0-4 1,0-4-1,149-38 1,-226 46 777,-5 3 24,0-1 1,-1 0-1,1 0 1,0-1 0,-1 1-1,1-1 1,0 0-1,-1 0 1,0 0 0,1 0-1,2-3 1,-34 3 1264,-23 6-1149,1 1 0,-1 3 0,-49 14 0,-33 5-33,79-18 97,12-1 164,0-2 1,-43 0-1,95-7-547,0 0 0,0-1 0,0 0 0,0-1 0,13-5 0,23-6-514,45-3-1500,138-7 0,-101 20-4938,-248 10 9885,-133 22-1,-43 4-5326,231-30-4588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07.426"/>
    </inkml:context>
    <inkml:brush xml:id="br0">
      <inkml:brushProperty name="width" value="0.025" units="cm"/>
      <inkml:brushProperty name="height" value="0.025" units="cm"/>
    </inkml:brush>
  </inkml:definitions>
  <inkml:trace contextRef="#ctx0" brushRef="#br0">1 0 11403,'0'0'13127,"4"11"-12487,28 75 957,39 177-1,-45-156-208,-29-116-8137,-8-28-3110,5 20 4467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07.813"/>
    </inkml:context>
    <inkml:brush xml:id="br0">
      <inkml:brushProperty name="width" value="0.025" units="cm"/>
      <inkml:brushProperty name="height" value="0.025" units="cm"/>
    </inkml:brush>
  </inkml:definitions>
  <inkml:trace contextRef="#ctx0" brushRef="#br0">10 260 10442,'0'0'13671,"-1"-1"-13403,0 0-1,0 0 0,0 0 1,0 0-1,1-1 0,-1 1 1,0 0-1,1-1 0,-1 1 1,0-1-1,1 1 0,-1-4 1,4 0 25,0 0-1,-1-1 1,0 0 0,0 1 0,0-1 0,-1 0-1,0 0 1,0 0 0,0-9 0,-1-61-172,-1 41 27,1-27 114,2 68-244,0 0-1,1 0 1,0-1 0,0 1 0,1-1-1,-1 1 1,8 6 0,2 7 0,-12-17-82,9 13 94,0 0-1,1-1 1,14 14 0,-21-24-325,0 0 0,0-1 0,0 0 0,1 0 0,-1 0 0,7 3 0,-8-5-202,0 0 1,0 0-1,0 0 0,0 0 1,0-1-1,0 1 0,0-1 1,0 0-1,1 0 0,-1 0 1,0 0-1,3-1 1,14-6-5494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6.360"/>
    </inkml:context>
    <inkml:brush xml:id="br0">
      <inkml:brushProperty name="width" value="0.025" units="cm"/>
      <inkml:brushProperty name="height" value="0.025" units="cm"/>
    </inkml:brush>
  </inkml:definitions>
  <inkml:trace contextRef="#ctx0" brushRef="#br0">0 41 9065,'0'0'14371,"1"9"-10462,4 30-2480,-2-34-1317,-1 0 1,1 0 0,1-1-1,-1 1 1,1-1-1,0 1 1,0-1 0,0 0-1,0-1 1,1 1-1,-1-1 1,1 0 0,0 0-1,0 0 1,0 0-1,1-1 1,-1 0 0,1 0-1,-1-1 1,10 2-1,4 1 54,-1-2-1,0 0 1,1-1 0,0 0-1,22-4 1,-38 3-151,0-1-1,0 0 1,0 0 0,0-1 0,0 1 0,0-1-1,0 1 1,-1-1 0,1 0 0,-1 0 0,1 0 0,-1 0-1,0-1 1,1 1 0,0-3 0,34-49 288,-15 22-208,24-21-95,-52 61-2059,-16 17-10776,18-24 7326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6.781"/>
    </inkml:context>
    <inkml:brush xml:id="br0">
      <inkml:brushProperty name="width" value="0.025" units="cm"/>
      <inkml:brushProperty name="height" value="0.025" units="cm"/>
    </inkml:brush>
  </inkml:definitions>
  <inkml:trace contextRef="#ctx0" brushRef="#br0">1 71 12684,'0'0'15236,"7"-9"-15129,-3 4-75,27-31 39,-29 34-33,0 0 0,0 0 0,0 1 0,1-1 0,-1 0-1,1 1 1,-1 0 0,1-1 0,-1 1 0,1 0 0,0 0 0,0 1-1,-1-1 1,1 1 0,0-1 0,5 1 0,-6 1 26,0-1 1,0 1-1,0 0 0,-1 1 1,1-1-1,0 0 0,-1 1 1,1-1-1,0 0 1,-1 1-1,0 0 0,1-1 1,-1 1-1,0 0 0,0 0 1,0 0-1,1 2 1,13 35 297,-14-28-216,-1 0-1,0 0 1,0-1-1,-1 1 1,-1 0-1,-4 16 1,-2 25-2131,8-49 815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3.914"/>
    </inkml:context>
    <inkml:brush xml:id="br0">
      <inkml:brushProperty name="width" value="0.025" units="cm"/>
      <inkml:brushProperty name="height" value="0.025" units="cm"/>
    </inkml:brush>
  </inkml:definitions>
  <inkml:trace contextRef="#ctx0" brushRef="#br0">0 32 8872,'0'0'5755,"9"-6"-3753,-6 3-1852,0 1 1,-1-1 0,0 1-1,1 0 1,0 1 0,-1-1 0,1 0 0,0 1-1,0-1 1,0 1 0,0 0 0,0 0 0,0 0-1,0 1 1,0-1 0,0 1 0,1-1 0,-1 1-1,0 0 1,0 1 0,0-1 0,1 0-1,-1 1 1,0-1 0,0 1 0,0 0 0,0 0-1,4 2 1,14 11 287,0 1 0,-1 1 0,0 1 0,21 24 0,66 84-227,-20-20-7080,-81-98 1739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7.121"/>
    </inkml:context>
    <inkml:brush xml:id="br0">
      <inkml:brushProperty name="width" value="0.025" units="cm"/>
      <inkml:brushProperty name="height" value="0.025" units="cm"/>
    </inkml:brush>
  </inkml:definitions>
  <inkml:trace contextRef="#ctx0" brushRef="#br0">0 1 5733,'0'0'6855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17.513"/>
    </inkml:context>
    <inkml:brush xml:id="br0">
      <inkml:brushProperty name="width" value="0.025" units="cm"/>
      <inkml:brushProperty name="height" value="0.025" units="cm"/>
    </inkml:brush>
  </inkml:definitions>
  <inkml:trace contextRef="#ctx0" brushRef="#br0">5 301 5926,'0'0'15657,"-2"-3"-14627,1 0-742,0 0-1,1 0 0,0 0 0,-1 0 0,1-1 0,0 1 1,1 0-1,-1 0 0,0 0 0,1 0 0,0 0 0,-1 1 1,3-5-1,19-50 2117,-7 22-1931,-8 14-320,0 0 0,-1 0 0,-2 0 0,0-1 0,1-32 0,-4 59-143,0-1 0,0 0 1,0 0-1,0 0 0,1-1 0,-1 1 1,1 0-1,0 0 0,1-1 0,-1 1 1,5 4-1,31 34 0,-32-37-175,0 0-1,-1 0 1,2-1 0,-1 1-1,12 5 1,21 0-6146,-21-10-1189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22.403"/>
    </inkml:context>
    <inkml:brush xml:id="br0">
      <inkml:brushProperty name="width" value="0.025" units="cm"/>
      <inkml:brushProperty name="height" value="0.025" units="cm"/>
    </inkml:brush>
  </inkml:definitions>
  <inkml:trace contextRef="#ctx0" brushRef="#br0">0 1 6598,'0'0'17558,"3"4"-16458,32 46 1626,-27-36-2285,0-1-1,1-1 1,19 20-1,-24-27-363,1-1-1,0-1 0,0 1 1,0-1-1,0 1 0,1-2 1,0 1-1,-1 0 0,1-1 1,0 0-1,0-1 0,0 1 1,8 0-1,233 7 840,-218-9-882,-25 0-35,1 0-1,-1-1 1,1 1-1,0-1 1,-1 0-1,1 0 1,-1-1-1,0 1 1,1-1-1,-1 0 0,0 0 1,0-1-1,0 1 1,0-1-1,6-6 1,0-1-714,-1-1 1,0 0 0,13-23 0,14-18-7919,-34 51 7729,0-3-197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22.999"/>
    </inkml:context>
    <inkml:brush xml:id="br0">
      <inkml:brushProperty name="width" value="0.025" units="cm"/>
      <inkml:brushProperty name="height" value="0.025" units="cm"/>
    </inkml:brush>
  </inkml:definitions>
  <inkml:trace contextRef="#ctx0" brushRef="#br0">0 75 7143,'0'0'17905,"12"0"-16608,28-6-779,1-1 1,-2-2 0,55-20-1,-78 24-563,-2 1 57,1 0 1,-1 1 0,1 0 0,27-1 0,-41 4-4,0 1 0,-1-1 0,1 1 0,0-1 0,0 1 0,0 0 0,-1-1 0,1 1 0,0 0 0,-1-1 0,1 1 0,-1 0 0,1 0 0,-1 0 0,1 0 0,-1-1 0,1 1 0,-1 0 0,0 0 0,0 0 0,1 0 0,-1 0 0,0 0 0,0 0 0,0 0 0,0 0 0,0 0 0,0 0 0,0 0 1,-1 2-1,-3 34 458,-2-20-671,-2 0 0,1 0-1,-2-1 1,-1 0 0,0 0 0,0-1 0,-15 15-1,24-28-572,-5 4-577,1-5-3700,0-1-1763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3:23.579"/>
    </inkml:context>
    <inkml:brush xml:id="br0">
      <inkml:brushProperty name="width" value="0.025" units="cm"/>
      <inkml:brushProperty name="height" value="0.025" units="cm"/>
    </inkml:brush>
  </inkml:definitions>
  <inkml:trace contextRef="#ctx0" brushRef="#br0">0 311 11627,'0'0'16725,"11"-10"-15961,6-8-512,0 0 0,-1-2 1,-1 0-1,-1 0 1,-1-2-1,14-29 1,-21 37-202,-1-1 0,0 1 0,0-1 0,-2 1 0,0-1 0,2-30 0,-16 105-216,11-55 166,0 1 1,0-1-1,0 1 1,0-1-1,1 0 1,0 1-1,0-1 1,0 0-1,1 0 1,3 8 0,-3-11-13,0 0 1,0 0 0,0 1 0,0-1 0,1 0-1,-1-1 1,1 1 0,-1 0 0,1-1-1,-1 1 1,1-1 0,0 0 0,0 0 0,0 0-1,0 0 1,0-1 0,0 1 0,0-1 0,0 0-1,5 0 1,68 1-4757,-30-1-1740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23.633"/>
    </inkml:context>
    <inkml:brush xml:id="br0">
      <inkml:brushProperty name="width" value="0.025" units="cm"/>
      <inkml:brushProperty name="height" value="0.025" units="cm"/>
    </inkml:brush>
  </inkml:definitions>
  <inkml:trace contextRef="#ctx0" brushRef="#br0">254 78 9833,'0'0'10581,"2"-9"-9844,-2 6-563,0-2-7,0 0 0,1 1 0,-1-1-1,1 0 1,0 1 0,0-1 0,1 1 0,-1-1 0,1 1 0,0 0-1,0 0 1,5-8 0,-14 41 1093,-17 12-618,-2-1-1,-2-1 1,-1-2 0,-60 60-1,86-94-642,0-1-1,0 1 0,1 0 0,0 0 0,-1 0 0,1 0 0,0 1 0,1-1 0,-1 0 0,0 1 0,1 0 1,0-1-1,-1 5 0,9-22-20,0 1-1,1 0 1,1 0 0,0 1 0,0 0 0,1 1-1,14-12 1,3-6-51,-15 14 69,2 1 0,-1 0 0,20-13 0,-92 91-60,32-40 177,9-10 62,2 1-1,0 0 1,0 1 0,2 1-1,0 0 1,1 1 0,-14 24 0,22-20-1291,17-26-1543,22-32-3165,-19 5 85,0-3-4388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24.257"/>
    </inkml:context>
    <inkml:brush xml:id="br0">
      <inkml:brushProperty name="width" value="0.025" units="cm"/>
      <inkml:brushProperty name="height" value="0.025" units="cm"/>
    </inkml:brush>
  </inkml:definitions>
  <inkml:trace contextRef="#ctx0" brushRef="#br0">15 14 8008,'0'0'17216,"3"6"-16229,38 86 885,48 95-1411,-55-131-365,55 74 1,-89-130-90,0 0 0,0 0 1,0 0-1,0 1 0,0-1 1,0 0-1,0 0 0,0 0 1,0 0-1,0 0 0,1 1 1,-1-1-1,0 0 0,0 0 1,0 0-1,0 0 0,0 0 1,0 0-1,1 1 1,-1-1-1,0 0 0,0 0 1,0 0-1,0 0 0,0 0 1,1 0-1,-1 0 0,0 0 1,0 0-1,0 0 0,0 0 1,1 0-1,-1 0 0,0 0 1,0 0-1,0 0 0,0 0 1,1 0-1,-1 0 0,0 0 1,0 0-1,0 0 1,0 0-1,1 0 0,-1 0 1,0 0-1,0-1 0,0 1 1,0 0-1,0 0 0,1 0 1,-1 0-1,0 0 0,0 0 1,0-1-1,0 1 0,0 0 1,0 0-1,0 0 0,0 0 1,0 0-1,0-1 1,1 1-1,-1 0 0,1-21 229,-8-25-90,-22-12-108,-1 1 0,-3 2 1,-63-80-1,60 85-31,25 33-11,7 11-1,1 1-1,-1-1 1,0 1-1,-1-1 1,1 1-1,-9-7 0,27 44-527,7-6 480,48 48 1,-51-57 49,0 1 0,-2 1 0,0 1 0,-1 0 0,13 22 0,-24-33-198,-1 0 1,0-1-1,-1 1 1,1 0-1,-1 0 0,-1 0 1,1 17-1,-6 31-6639,0-48 674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7.037"/>
    </inkml:context>
    <inkml:brush xml:id="br0">
      <inkml:brushProperty name="width" value="0.025" units="cm"/>
      <inkml:brushProperty name="height" value="0.025" units="cm"/>
    </inkml:brush>
  </inkml:definitions>
  <inkml:trace contextRef="#ctx0" brushRef="#br0">172 202 7591,'0'0'21055,"-1"-4"-20559,1 2-484,-1 1 0,1 0 0,0 0 0,-1 0 1,1-1-1,-1 1 0,1 0 0,-1 0 0,0 0 0,1 0 0,-1 0 0,0 0 0,0 0 0,0 0 0,0 0 0,0 1 0,0-1 0,0 0 0,0 1 0,0-1 0,0 0 0,0 1 0,0-1 1,0 1-1,-1 0 0,1-1 0,-2 1 0,0 0-5,0 0 0,0 0 0,0 1 0,-1-1 0,1 1 0,0 0 0,1 0 0,-1 0 0,0 0 0,0 1 0,-3 1 0,-3 3-12,0 0 1,0 1-1,1 0 1,0 0-1,0 0 0,-12 17 1,16-18 87,0 0-1,1 1 1,-1-1-1,1 1 1,0 0-1,1 0 1,0 0-1,0 0 1,0 1 0,1-1-1,0 0 1,0 1-1,1-1 1,1 11-1,-1-17-66,0 1 0,0-1 0,1 0 0,-1 0 0,1 1 0,-1-1 0,1 0 0,-1 0 0,1 1 1,0-1-1,-1 0 0,1 0 0,0 0 0,0 0 0,0 0 0,0 0 0,0 0 0,0 0 0,0-1 0,0 1 0,0 0 0,0-1 0,3 2 0,-1-1 9,0 0 0,0-1 0,1 1 1,-1-1-1,0 0 0,1 0 0,-1 0 1,0 0-1,6-1 0,-1 0 26,0-1 0,0-1 1,0 1-1,0-1 0,0 0 0,-1-1 1,8-4-1,-1-3 12,0 0 1,-1 0-1,-1-2 0,0 1 1,0-2-1,-1 1 0,14-26 1,-20 33-44,-2-1 1,1 1-1,-1-1 1,0 0 0,0-1-1,-1 1 1,0 0-1,0-1 1,-1 1-1,0-1 1,0 0-1,-1 1 1,0-1 0,0 0-1,-1 1 1,0-1-1,0 1 1,-1-1-1,-5-13 1,3 15-17,-1 0 1,0 0-1,0 0 0,0 0 1,-1 1-1,0 0 0,0 0 0,0 1 1,-1-1-1,0 2 0,1-1 1,-2 1-1,1-1 0,0 2 1,0-1-1,-1 1 0,1 1 1,-1-1-1,-14 0 0,16 1-39,0 1 0,0 0 0,0 0-1,0 0 1,0 1 0,0 0 0,0 0-1,0 1 1,0-1 0,0 1 0,-9 5 0,12-5-57,0-1 1,0 1 0,1 1 0,-1-1-1,0 0 1,1 1 0,0-1 0,-1 1-1,1 0 1,0 0 0,0 0 0,1 0 0,-1 0-1,1 0 1,-1 0 0,1 0 0,0 1-1,0-1 1,1 1 0,-1-1 0,0 5-1,1-7-119,0 0-1,0 0 0,0 1 0,1-1 1,-1 0-1,0 0 0,0 0 0,1 0 0,-1 0 1,1 0-1,-1 0 0,1 0 0,-1 0 0,1 0 1,-1 0-1,1 0 0,0 0 0,0 0 1,0 0-1,-1 0 0,1-1 0,0 1 0,0 0 1,0-1-1,0 1 0,0-1 0,0 1 1,0-1-1,0 1 0,0-1 0,1 0 0,-1 1 1,1-1-1,44 4-7560,-41-4 6468,33 0-8839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7.725"/>
    </inkml:context>
    <inkml:brush xml:id="br0">
      <inkml:brushProperty name="width" value="0.025" units="cm"/>
      <inkml:brushProperty name="height" value="0.025" units="cm"/>
    </inkml:brush>
  </inkml:definitions>
  <inkml:trace contextRef="#ctx0" brushRef="#br0">269 39 14286,'0'0'10388,"-7"11"-9027,3-3-1251,-12 18 1258,-16 40 0,28-59-1133,2-1-1,-1 1 0,1 0 0,0 0 0,0 0 0,1 0 0,0 0 0,0 0 0,1 0 0,0 0 0,0 0 0,0 1 0,3 10 0,-2-17-222,0 1-1,0-1 0,0 1 0,0-1 0,0 0 0,0 0 1,0 1-1,1-1 0,-1 0 0,0 0 0,1 0 0,-1-1 1,1 1-1,-1 0 0,1 0 0,0-1 0,-1 1 0,1-1 1,-1 1-1,1-1 0,0 0 0,-1 0 0,1 0 0,0 0 0,0 0 1,-1 0-1,1 0 0,0 0 0,-1-1 0,1 1 0,0-1 1,1 0-1,4-1 23,0 0 0,0 0 1,0-1-1,-1 0 0,1 0 1,8-6-1,-2-1-34,0-1 0,0 0 0,-1-1 0,-1 0 0,0-1 0,0-1 0,-2 1 0,0-1 0,0-1 0,-1 0 0,-1 0 0,-1 0 0,0-1 0,-1 0 0,5-23 0,-10 39 0,0 0 0,0-1 0,0 1 0,0 0 0,1 0 0,-1-1 0,0 1 0,0 0 0,0-1 0,0 1 0,0 0 0,0-1 0,0 1 0,0 0 0,0-1 0,0 1 0,-1 0 0,1-1 0,0 1 0,0 0 0,0 0 0,0-1 0,0 1 0,0 0 0,-1 0 0,1-1 0,0 1 0,0 0 0,0 0 0,-1-1 0,1 1 0,0 0 0,0 0 0,-1 0 0,1-1 0,0 1 0,-1 0 0,1 0 0,-1 0 0,-12 6 0,-13 18 0,1 12 0,1 0 0,2 2 0,-22 52 0,-28 48 0,60-119 0,0-1 0,-2 0 0,0 0 0,-33 30 0,40-42 0,0 1 0,0-1 0,-1 0 0,1-1 0,-2 0 0,1 0 0,0-1 0,-1 0 0,0 0 0,0-1 0,-12 4 0,20-7 0,1 0 0,-1 0 0,1 0 0,-1 0 0,1 0 0,-1 0 0,1 0 0,-1 0 0,1 0 0,-1 0 0,1-1 0,-1 1 0,1 0 0,-1 0 0,1 0 0,-1-1 0,1 1 0,-1 0 0,1 0 0,-1-1 0,1 1 0,0 0 0,-1-1 0,1 1 0,0 0 0,-1-1 0,1 1 0,0-1 0,-1 1 0,1-1 0,0 1 0,0-1 0,0-20 0,16-21 0,-8 32 0,-1 1 0,2 0 0,-1 0 0,1 1 0,1 1 0,0-1 0,0 1 0,0 1 0,0 0 0,1 0 0,0 1 0,1 1 0,-1 0 0,1 0 0,-1 1 0,1 1 0,0 0 0,0 0 0,19 1 0,-30 0 0,0 1 0,0 0 0,0 0 0,0 0 0,0 0 0,0 0 0,0 0 0,0 0 0,0 0 0,0 1 0,0-1 0,0 0 0,-1 1 0,1-1 0,0 0 0,0 1 0,0-1 0,0 1 0,0-1 0,-1 1 0,1 0 0,0-1 0,0 1 0,-1 0 0,1-1 0,-1 1 0,1 0 0,0 0 0,-1 0 0,0 0 0,1 0 0,-1-1 0,1 1 0,-1 0 0,0 0 0,0 0 0,0 0 0,1 0 0,-1 0 0,0 0 0,0 1 0,-1 5 0,0-1 0,-1 1 0,0-1 0,0 0 0,-4 9 0,-3 15 0,10-29 0,-1-1 0,1 1 0,0-1 0,-1 1 0,1 0 0,0-1 0,0 1 0,-1-1 0,1 1 0,0-1 0,0 0 0,0 1 0,-1-1 0,1 0 0,0 0 0,0 1 0,0-1 0,0 0 0,0 0 0,0 0 0,0 0 0,0 0 0,0 0 0,-1 0 0,3-1 0,27-1 0,12-10-2772,-37 10 1813,1 0 0,-1 0-1,0 0 1,0-1 0,0 1-1,-1-1 1,1 0-1,0-1 1,-1 1 0,6-6-1,-7 0-10955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8.111"/>
    </inkml:context>
    <inkml:brush xml:id="br0">
      <inkml:brushProperty name="width" value="0.025" units="cm"/>
      <inkml:brushProperty name="height" value="0.025" units="cm"/>
    </inkml:brush>
  </inkml:definitions>
  <inkml:trace contextRef="#ctx0" brushRef="#br0">1 50 15951,'0'0'6823,"13"3"-5435,19 2-569,1 0 0,0-3 1,-1 0-1,36-4 0,146-19 668,-68 5-1289,62 8-308,-121 7-3047,-84 0 2473,1 1 0,-1 0 0,0-1 0,0 0 0,0 1 0,0-1 1,1-1-1,4-2 0,9-5-4623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4.257"/>
    </inkml:context>
    <inkml:brush xml:id="br0">
      <inkml:brushProperty name="width" value="0.025" units="cm"/>
      <inkml:brushProperty name="height" value="0.025" units="cm"/>
    </inkml:brush>
  </inkml:definitions>
  <inkml:trace contextRef="#ctx0" brushRef="#br0">15 312 14542,'0'0'5733,"-14"-66"-4708,35 37-448,10-8-1,8-2-95,4-1-321,3 4-128,-2 9-128,-3 8-993,-5 6-2018,-10 8-2050,-6 4-3844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9.235"/>
    </inkml:context>
    <inkml:brush xml:id="br0">
      <inkml:brushProperty name="width" value="0.025" units="cm"/>
      <inkml:brushProperty name="height" value="0.025" units="cm"/>
    </inkml:brush>
  </inkml:definitions>
  <inkml:trace contextRef="#ctx0" brushRef="#br0">183 298 12684,'0'0'6059,"8"-9"-3043,23-28-517,-30 35-2300,1 0 1,-1 1 0,0-1-1,1 0 1,-1 0 0,0 0 0,0 1-1,0-1 1,-1 0 0,1 0-1,0 0 1,-1-1 0,1 1-1,-1 0 1,0 0 0,0 0 0,0 0-1,0 0 1,0 0 0,0-1-1,-1-1 1,0 2-115,0 1 0,0-1-1,0 1 1,0-1 0,0 1 0,-1-1-1,1 1 1,0 0 0,-1 0 0,1-1-1,-1 1 1,0 0 0,1 1 0,-1-1 0,0 0-1,0 0 1,1 1 0,-4-2 0,-3 1-25,0-1 0,0 1 0,-1 0 0,1 1 0,0 0 0,0 0 0,0 1 0,-13 2 0,14-1-42,1 1-1,0 0 0,0 0 1,0 0-1,1 1 0,-1 0 1,1 0-1,-1 0 0,2 1 1,-1-1-1,0 1 0,1 1 1,0-1-1,0 0 0,0 1 0,-3 8 1,2-5 17,1 0 0,0 0 1,0 1-1,1 0 1,1 0-1,-1 0 0,2 0 1,-1 0-1,1 0 0,1 12 1,0-21-26,0 1 1,1 0-1,-1 0 1,0-1-1,1 1 1,-1-1-1,1 1 1,0 0-1,-1-1 1,1 1-1,0-1 1,0 1 0,0-1-1,0 0 1,0 1-1,0-1 1,1 0-1,-1 0 1,0 0-1,1 0 1,-1 0-1,0 0 1,1 0-1,-1 0 1,1 0-1,0-1 1,-1 1-1,1-1 1,0 1-1,-1-1 1,1 0-1,0 1 1,-1-1-1,1 0 1,0 0-1,-1 0 1,1-1 0,0 1-1,2-1 1,3 0 46,0 0 1,-1 0 0,1-1 0,-1 0-1,0 0 1,0-1 0,0 0 0,0 0-1,8-5 1,-2-1-44,-1-1-1,0-1 0,0 1 1,-1-2-1,0 1 1,-1-1-1,-1-1 1,1 0-1,-2 0 1,0-1-1,-1 1 1,0-1-1,-1-1 1,-1 1-1,0-1 1,-1 0-1,0 0 1,-2 0-1,1 0 1,-3-27-1,1 38-13,-1 0 0,0 0 0,0-1 0,0 1 0,0 0 0,-1 0 0,0 0 0,1 0 0,-2 1 0,1-1 0,0 1 0,-1-1 0,1 1 0,-1 0 0,0-1 0,0 2 0,0-1 0,-1 0 0,1 1 0,-1-1 0,1 1 0,-1 0 0,0 0 0,0 0 0,0 1 0,0-1 0,0 1 0,0 0 0,-1 0 0,1 1 0,0-1 0,0 1 0,-1 0 0,1 0 0,0 0 0,0 1 0,-1-1 0,1 1 0,0 0 0,0 1 0,0-1 0,0 0 0,0 1 0,0 0 0,0 0 0,1 0 0,-1 1 0,1-1 0,-4 4 0,-1 2-91,1 1 0,1-1-1,-1 1 1,1 0 0,-6 14 0,10-19 20,0 0 0,0 0 0,1 0 1,-1 0-1,1 0 0,0 1 0,0-1 0,1 0 0,-1 1 1,1-1-1,0 1 0,0-1 0,0 0 0,1 1 1,0-1-1,1 5 0,-2-8-108,1 0 0,0 1 0,0-1 0,-1 0 0,1 0 0,0 0 0,0 0 0,0 0 0,0 0 0,0-1 0,1 1 0,-1 0 1,0 0-1,0-1 0,0 1 0,1-1 0,-1 1 0,0-1 0,0 0 0,1 1 0,2-1 0,32 2-5507,-26-3 3330,17 1-4574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9.560"/>
    </inkml:context>
    <inkml:brush xml:id="br0">
      <inkml:brushProperty name="width" value="0.025" units="cm"/>
      <inkml:brushProperty name="height" value="0.025" units="cm"/>
    </inkml:brush>
  </inkml:definitions>
  <inkml:trace contextRef="#ctx0" brushRef="#br0">216 0 14574,'0'0'14221,"-6"9"-12817,-182 230 1164,170-223-4149,18-16 1482,0-1 0,0 1 1,-1 0-1,1 0 0,0 0 0,0 0 0,-1-1 0,1 1 1,0 0-1,0 0 0,0 0 0,-1-1 0,1 1 0,0 0 0,0 0 1,0-1-1,0 1 0,0 0 0,0 0 0,0-1 0,-1 1 1,1 0-1,0 0 0,0-1 0,0 1 0,0 0 0,0-1 1,0 1-1,0 0 0,0 0 0,0-1 0,1 1 0,-1 0 0,0 0 1,0-1-1,0 1 0,0 0 0,0-1 0,15-43-9108,3 5 500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09.934"/>
    </inkml:context>
    <inkml:brush xml:id="br0">
      <inkml:brushProperty name="width" value="0.025" units="cm"/>
      <inkml:brushProperty name="height" value="0.025" units="cm"/>
    </inkml:brush>
  </inkml:definitions>
  <inkml:trace contextRef="#ctx0" brushRef="#br0">10 0 16047,'0'0'12396,"-9"54"-10891,9-18-159,0 5-514,0 3-351,15 1-321,7-4-160,4-2 0,3-7 0,-1-4 0,1-2 0,-9-6-1634,-2-5-1537,-7-9-2690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10.261"/>
    </inkml:context>
    <inkml:brush xml:id="br0">
      <inkml:brushProperty name="width" value="0.025" units="cm"/>
      <inkml:brushProperty name="height" value="0.025" units="cm"/>
    </inkml:brush>
  </inkml:definitions>
  <inkml:trace contextRef="#ctx0" brushRef="#br0">1 21 19186,'0'0'5221,"57"8"-2146,-3-8-1313,11 0-417,9-8-769,-1 1-447,-6-1-65,-13 3-353,-16 5-1312,-17 0-1698,-26 6-6118,-22 2-2627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10.604"/>
    </inkml:context>
    <inkml:brush xml:id="br0">
      <inkml:brushProperty name="width" value="0.025" units="cm"/>
      <inkml:brushProperty name="height" value="0.025" units="cm"/>
    </inkml:brush>
  </inkml:definitions>
  <inkml:trace contextRef="#ctx0" brushRef="#br0">0 1 17553,'0'0'2242,"54"9"1441,-10-4-1537,12-1-576,1 0-513,2 0-769,-5-3-352,-6-1-3043,-10 0-5605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1.609"/>
    </inkml:context>
    <inkml:brush xml:id="br0">
      <inkml:brushProperty name="width" value="0.025" units="cm"/>
      <inkml:brushProperty name="height" value="0.025" units="cm"/>
    </inkml:brush>
  </inkml:definitions>
  <inkml:trace contextRef="#ctx0" brushRef="#br0">0 0 9289,'0'0'20371,"46"54"-19346,-29-33-384,1-1-449,-1 1-128,1 0-32,0-2-64,-2-3-673,1-1-640,-2-6-897,0-9-1025,1 0-673,1-14-2018,1-10-5893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2"/>
    </inkml:context>
    <inkml:brush xml:id="br0">
      <inkml:brushProperty name="width" value="0.025" units="cm"/>
      <inkml:brushProperty name="height" value="0.025" units="cm"/>
    </inkml:brush>
  </inkml:definitions>
  <inkml:trace contextRef="#ctx0" brushRef="#br0">167 0 16976,'0'0'2787,"-39"50"512,17-14-929,-2 7-832,2 3-289,1 3-417,3-2-543,7-4-257,4-7 32,4-5-96,3-10-769,0-8-736,3-10-1474,4-3-2146,-2-5-3716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2.327"/>
    </inkml:context>
    <inkml:brush xml:id="br0">
      <inkml:brushProperty name="width" value="0.025" units="cm"/>
      <inkml:brushProperty name="height" value="0.025" units="cm"/>
    </inkml:brush>
  </inkml:definitions>
  <inkml:trace contextRef="#ctx0" brushRef="#br0">0 1 18289,'0'0'7495,"82"19"-5669,-28-17-609,8-2-896,-1 0-225,1 0-64,-8 0-609,-10 1-2530,-12 2-2210,-11-1-2979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2.670"/>
    </inkml:context>
    <inkml:brush xml:id="br0">
      <inkml:brushProperty name="width" value="0.025" units="cm"/>
      <inkml:brushProperty name="height" value="0.025" units="cm"/>
    </inkml:brush>
  </inkml:definitions>
  <inkml:trace contextRef="#ctx0" brushRef="#br0">1 12 23254,'0'0'7783,"51"13"-6822,-10-13-448,7 0-417,-2-5-1089,-6-1-2018,-9 1-3139,-7-4-5829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3.138"/>
    </inkml:context>
    <inkml:brush xml:id="br0">
      <inkml:brushProperty name="width" value="0.025" units="cm"/>
      <inkml:brushProperty name="height" value="0.025" units="cm"/>
    </inkml:brush>
  </inkml:definitions>
  <inkml:trace contextRef="#ctx0" brushRef="#br0">0 38 15375,'0'0'5664,"10"-5"-3417,3-1-1702,-1 0 1,1 2-1,0-1 0,16-2 0,-23 6-349,0 0 0,0 0 0,0 0 0,0 0 0,0 1 0,-1 0-1,1 1 1,0-1 0,0 1 0,0 0 0,0 1 0,-1-1-1,1 1 1,8 4 0,-12-5-161,0 1 0,0-1 0,-1 1 0,1-1 0,-1 1 0,1 0 1,-1-1-1,0 1 0,0 0 0,0 0 0,0 0 0,0 0 0,0 0 0,0 0 0,0 0 0,-1 0 0,1 0 0,-1 0 0,0 1 0,0-1 0,1 0 1,-1 0-1,-1 0 0,1 1 0,0-1 0,0 0 0,-1 0 0,0 0 0,1 0 0,-1 0 0,-1 3 0,-2 3 89,1 0-1,-1 0 0,-1 0 1,0-1-1,0 1 1,-9 9-1,-30 26 296,31-31-267,0 0 1,1 0 0,0 2-1,1-1 1,-11 19 0,22-32-147,0 1 1,-1 0-1,1-1 1,0 1-1,-1 0 1,1-1-1,0 1 1,0 0-1,0 0 1,-1-1 0,1 1-1,0 0 1,0 0-1,0-1 1,0 1-1,0 0 1,1 0-1,-1-1 1,0 1-1,0 0 1,0 0 0,1-1-1,-1 1 1,0 0-1,1-1 1,-1 1-1,0 0 1,1-1-1,-1 1 1,1-1 0,-1 1-1,1-1 1,-1 1-1,1-1 1,0 1-1,-1-1 1,1 1-1,-1-1 1,1 0-1,0 1 1,0-1 0,-1 0-1,1 0 1,0 0-1,-1 1 1,1-1-1,0 0 1,0 0-1,-1 0 1,1 0 0,1 0-1,52 0 64,-38-1-5,98-5-1443,-39-7-7601,-38 3-3897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4.616"/>
    </inkml:context>
    <inkml:brush xml:id="br0">
      <inkml:brushProperty name="width" value="0.025" units="cm"/>
      <inkml:brushProperty name="height" value="0.025" units="cm"/>
    </inkml:brush>
  </inkml:definitions>
  <inkml:trace contextRef="#ctx0" brushRef="#br0">147 0 13421,'0'0'12620,"-4"13"-12359,-2 5-215,-2 0 1,0 0-1,0-1 0,-2 0 1,-13 19-1,3-12-13,-23 31-19,41-52-15,0 0 0,0-1 0,0 2 0,1-1 0,-1 0 0,1 0 0,0 0 0,0 1 1,0-1-1,0 0 0,1 1 0,-1-1 0,1 1 0,0-1 0,1 5 0,-1-8 2,0 1 0,1 0 0,0-1 0,-1 1 0,1-1 0,-1 1 0,1 0 0,0-1 0,-1 0 0,1 1 0,0-1 0,0 1 0,-1-1 0,1 0 0,0 0 1,0 1-1,0-1 0,-1 0 0,1 0 0,0 0 0,0 0 0,0 0 0,0 0 0,0 0 0,29 0 95,-20-1-53,131-8 506,-69 3-2739,-1 3-6514,-37 3-7632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3.995"/>
    </inkml:context>
    <inkml:brush xml:id="br0">
      <inkml:brushProperty name="width" value="0.025" units="cm"/>
      <inkml:brushProperty name="height" value="0.025" units="cm"/>
    </inkml:brush>
  </inkml:definitions>
  <inkml:trace contextRef="#ctx0" brushRef="#br0">0 71 16015,'0'0'2087,"2"9"-357,18 116 2649,-12-65-3065,3 0 0,2 0 1,28 79-1,-24-112-811,-16-27-467,-1 1-1,1-1 0,0 1 0,-1-1 1,1 1-1,0-1 0,0 0 0,-1 1 1,1-1-1,0 0 0,0 0 0,-1 1 1,1-1-1,0 0 0,0 0 0,0 0 1,-1 0-1,1 0 0,0 0 0,0 0 1,1-1-1,0 0 28,0 0 1,1-1-1,-1 1 0,0-1 0,0 0 1,-1 1-1,1-1 0,0 0 1,0 0-1,-1 0 0,0-1 0,1 1 1,-1 0-1,0-1 0,0 1 1,0 0-1,1-6 0,6-19-72,-1-2-1,-2 1 1,0 0 0,-2-1-1,-1 0 1,-2 0 0,-1 0-1,-1 0 1,-1 1 0,-1-1-1,-2 1 1,-1 0 0,-1 0-1,-2 1 1,-23-48 0,28 60-87,15 18-76,11 3 61,-16-6-405,0 0-1,0 1 1,0 0 0,0 0 0,0 0 0,0 1 0,0 0-1,0 0 1,0 0 0,-1 0 0,1 1 0,-1 0 0,0 0-1,0 0 1,6 6 0,-2-5-5014,2-3-4320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4.698"/>
    </inkml:context>
    <inkml:brush xml:id="br0">
      <inkml:brushProperty name="width" value="0.025" units="cm"/>
      <inkml:brushProperty name="height" value="0.025" units="cm"/>
    </inkml:brush>
  </inkml:definitions>
  <inkml:trace contextRef="#ctx0" brushRef="#br0">1 183 8712,'0'0'8851,"8"1"-7927,296 1 3194,162-38-3095,-286 12-1009,366-46 2079,4 34-1307,-207 16-140,-349 24-306,-5 3 277,0 0 0,0 1 0,0 0 0,-12 14 0,20-21-551,1 1 0,0 0 0,0 0 0,1 1 0,-1-1 0,0 0-1,1 1 1,-1-1 0,1 1 0,0-1 0,0 1 0,0-1 0,0 1 0,0 0 0,0 0 0,1-1-1,-1 1 1,1 0 0,0 0 0,0 0 0,0 0 0,0-1 0,1 1 0,-1 0 0,1 0 0,0-1 0,-1 1-1,1 0 1,0-1 0,1 1 0,-1 0 0,2 2 0,4 6-1068,-1 0 1,0 0-1,-1 1 1,4 12-1,17 35-6071,-20-53-705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5.726"/>
    </inkml:context>
    <inkml:brush xml:id="br0">
      <inkml:brushProperty name="width" value="0.025" units="cm"/>
      <inkml:brushProperty name="height" value="0.025" units="cm"/>
    </inkml:brush>
  </inkml:definitions>
  <inkml:trace contextRef="#ctx0" brushRef="#br0">0 44 17040,'0'0'2488,"9"-4"64,19-6-198,49-11 0,-66 18-2086,0 1 1,1 0-1,-1 1 0,1 0 0,0 1 0,-1 0 0,1 1 0,16 3 0,-27-3-266,0-1 1,0 0-1,0 1 1,0-1-1,0 1 0,0-1 1,-1 1-1,1-1 1,0 1-1,0-1 0,-1 1 1,1 0-1,0-1 1,-1 1-1,1 0 0,0 0 1,-1 0-1,1 0 1,-1-1-1,1 1 0,-1 0 1,0 0-1,1 0 1,-1 0-1,0 0 0,0 0 1,0 0-1,0 0 1,0 0-1,0 0 0,0 0 1,0 0-1,0 0 1,0 0-1,0 0 1,0 0-1,-1 2 0,0 0 24,-1 0-1,1 0 1,0 0 0,-1 1-1,0-1 1,1 0-1,-1-1 1,-1 1-1,-3 4 1,-61 41 970,53-39-764,1 0 0,-1 0 0,1 1 0,-12 13 1,25-23-233,-1 1 0,1-1 0,0 0 0,-1 1 0,1-1 0,-1 0 0,1 1 0,0-1 0,0 1 0,-1-1 0,1 0 1,0 1-1,0-1 0,-1 1 0,1-1 0,0 1 0,0-1 0,0 1 0,0-1 0,0 1 0,-1-1 0,1 1 0,0-1 0,0 1 1,0-1-1,0 1 0,1-1 0,-1 1 0,0-1 0,0 1 0,0-1 0,0 1 0,0-1 0,1 2 0,19 4-381,32-7-1825,-48 1 1732,6-1-1285,0 0 0,-1-1 0,1-1 0,0 0 0,9-4 0,15-7-8357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6.100"/>
    </inkml:context>
    <inkml:brush xml:id="br0">
      <inkml:brushProperty name="width" value="0.025" units="cm"/>
      <inkml:brushProperty name="height" value="0.025" units="cm"/>
    </inkml:brush>
  </inkml:definitions>
  <inkml:trace contextRef="#ctx0" brushRef="#br0">91 0 7847,'0'0'10955,"-9"4"-6386,2-2-4025,0 1 0,0 0 0,0 0 0,0 0 0,1 1 0,-6 5 0,9-7-408,1 0 0,0 0 0,-1 0 0,1 0 0,0 1 0,1-1 0,-1 1 0,0-1 0,1 1 1,-1 0-1,1 0 0,0-1 0,0 1 0,0 0 0,0 0 0,0 0 0,1 0 0,-1 0 0,1 0 0,0 1 0,0 3 1,1-5-127,-1-1 1,0 0 0,1 0 0,-1 1 0,1-1 0,-1 0-1,1 0 1,-1 0 0,1 0 0,0 0 0,-1 0 0,1 0-1,0 0 1,0 0 0,0 0 0,0 0 0,0 0 0,0 0-1,0-1 1,0 1 0,0 0 0,2 0 0,37 8 122,-35-9-120,0 1-1,1-1 1,-1 0 0,0-1 0,1 0 0,-1 1 0,0-2 0,0 1 0,0 0 0,0-1 0,0 0-1,6-3 1,-9 3 15,-1 1 0,1-1 0,0 1 0,-1-1 0,1 1-1,-1-1 1,0 0 0,1 1 0,-1-1 0,0 0 0,0 0-1,0 0 1,0 0 0,-1 0 0,1 0 0,0-1 0,-1 1-1,1 0 1,-1 0 0,0 0 0,0 0 0,0-1 0,0 1-1,0 0 1,-1 0 0,1 0 0,0-1 0,-1 1 0,0 0 0,1 0-1,-1 0 1,0 0 0,0 0 0,-2-2 0,1 1 4,0 0 1,-1 1 0,0-1-1,1 1 1,-1-1 0,0 1 0,0 0-1,0 0 1,-1 0 0,1 0-1,0 1 1,-1-1 0,1 1-1,-1 0 1,1 0 0,-1 0 0,0 1-1,1-1 1,-6 1 0,6 0-128,0 1 0,0-1 0,0 1 0,0 0 0,1 0 1,-1 0-1,0 0 0,0 0 0,1 1 0,-1-1 0,1 1 0,-5 3 1,6-4-75,0-1 1,0 1-1,0 0 1,1 0 0,-1 0-1,0-1 1,1 1-1,-1 0 1,1 0-1,-1 0 1,1 0 0,-1 0-1,1 0 1,0 0-1,-1 0 1,1 0 0,0 0-1,0 0 1,0 1-1,0-1 1,0 0-1,0 0 1,0 0 0,0 0-1,0 0 1,0 0-1,1 0 1,-1 0 0,0 0-1,1 0 1,-1 0-1,1 0 1,-1 0-1,1 0 1,-1 0 0,1 0-1,0 0 1,0-1-1,-1 1 1,1 0 0,1 1-1,2 0-550,-1-1 0,1 1 0,-1 0 0,1-1 0,0 0 1,0 0-1,0 0 0,0 0 0,-1-1 0,1 1 0,0-1 0,0 0 0,0 0 0,6-2 0,3 2-2339,20 0-6023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6.459"/>
    </inkml:context>
    <inkml:brush xml:id="br0">
      <inkml:brushProperty name="width" value="0.025" units="cm"/>
      <inkml:brushProperty name="height" value="0.025" units="cm"/>
    </inkml:brush>
  </inkml:definitions>
  <inkml:trace contextRef="#ctx0" brushRef="#br0">82 27 12011,'0'0'11622,"-9"0"-9908,7-1-1644,-1 1 0,0 0 1,1 0-1,-1 0 0,0 0 0,1 0 1,-1 0-1,1 1 0,-1-1 1,0 1-1,1 0 0,-1 0 0,1 0 1,0 0-1,-1 0 0,1 0 1,0 1-1,0-1 0,-1 1 0,1 0 1,0-1-1,1 1 0,-1 0 1,0 0-1,1 0 0,-1 0 0,1 1 1,-1-1-1,1 0 0,0 1 1,0-1-1,0 1 0,0-1 0,0 1 1,1-1-1,-1 1 0,1 0 1,0-1-1,0 1 0,0-1 0,0 5 1,0-6-61,0 0 0,1 1 1,-1-1-1,0 0 0,0 0 0,1 1 0,-1-1 1,1 0-1,-1 0 0,1 0 0,-1 0 1,1 0-1,0 0 0,0 0 0,-1 0 1,1 0-1,0 0 0,0 0 0,0 0 1,0 0-1,0-1 0,0 1 0,0 0 1,2 0-1,1 1 24,0-1 0,0 1-1,1-1 1,-1 0 0,1 0 0,-1 0 0,7-1 0,-4 1 37,-1-1 0,1 0 0,0 0 0,0-1 1,0 0-1,0 0 0,0-1 0,0 0 0,10-4 0,-14 3 15,0 1 0,0-1 0,0 1 0,0-1 0,0 0 0,0 0-1,-1 0 1,0-1 0,1 1 0,-1-1 0,-1 1 0,1-1 0,0 0 0,-1 1-1,2-8 1,-2 9-37,-1 0 0,0 0 0,0 0-1,0 1 1,0-1 0,0 0-1,0 0 1,0 0 0,0 0 0,-1 1-1,1-1 1,-1 0 0,1 0 0,-1 1-1,0-1 1,0 0 0,0 1-1,0-1 1,0 1 0,0-1 0,0 1-1,0-1 1,0 1 0,-1 0 0,1 0-1,-1 0 1,1 0 0,-1 0-1,1 0 1,-1 0 0,0 0 0,1 0-1,-1 1 1,0-1 0,-3 0 0,-5-1 40,-1 0 1,0 0-1,1 1 1,-21 1-1,28 0-251,0 1 0,-1-1 0,1 1-1,0-1 1,0 1 0,0 0 0,0 0-1,0 1 1,-4 1 0,6-3-101,0 1 1,0 0-1,1 0 0,-1-1 1,0 1-1,0 0 1,0 0-1,1 0 0,-1 0 1,1 0-1,-1 0 1,0 0-1,1 0 0,0 0 1,-1 0-1,1 0 1,0 0-1,-1 0 1,1 0-1,0 1 0,0-1 1,0 0-1,0 0 1,0 0-1,0 2 0,5 6-5401,11 0-2124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7.228"/>
    </inkml:context>
    <inkml:brush xml:id="br0">
      <inkml:brushProperty name="width" value="0.025" units="cm"/>
      <inkml:brushProperty name="height" value="0.025" units="cm"/>
    </inkml:brush>
  </inkml:definitions>
  <inkml:trace contextRef="#ctx0" brushRef="#br0">0 1 16528,'0'0'13068,"63"20"-12876,-39-20-160,-2 0-576,-6 0-2211,-2-4-2594,-4-2-4901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7.578"/>
    </inkml:context>
    <inkml:brush xml:id="br0">
      <inkml:brushProperty name="width" value="0.025" units="cm"/>
      <inkml:brushProperty name="height" value="0.025" units="cm"/>
    </inkml:brush>
  </inkml:definitions>
  <inkml:trace contextRef="#ctx0" brushRef="#br0">39 0 18385,'0'0'4671,"-6"10"-2770,1 0-1539,0 1 0,1 0 0,0-1 0,0 1 0,1 1 0,1-1 0,0 0-1,0 1 1,0 15 0,2-21-264,0 1-17,0 1-1,1-1 1,-1 0 0,1 0-1,2 8 1,-3-14-73,0-1 0,1 1 0,-1 0 0,0-1 0,0 1 0,1-1 1,-1 1-1,1 0 0,-1-1 0,0 1 0,1-1 0,-1 1 0,1-1 0,-1 1 0,1-1 0,-1 1 0,1-1 0,-1 0 0,1 1 0,0-1 0,-1 0 0,1 0 0,0 1 0,0-1 0,1 0 6,-1 0-1,1-1 0,-1 1 1,1 0-1,-1-1 0,0 1 0,1-1 1,-1 0-1,1 1 0,-1-1 1,0 0-1,0 0 0,1 0 0,-1 0 1,0 0-1,1-2 0,84-92-504,-78 86 363,-24 21-10677,9-7 4175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7.936"/>
    </inkml:context>
    <inkml:brush xml:id="br0">
      <inkml:brushProperty name="width" value="0.025" units="cm"/>
      <inkml:brushProperty name="height" value="0.025" units="cm"/>
    </inkml:brush>
  </inkml:definitions>
  <inkml:trace contextRef="#ctx0" brushRef="#br0">94 205 11499,'0'0'14317,"-1"56"-12875,6-47-866,5-2-480,1-5-1313,3-2-2178,0 0-2755,-1-13-9833</inkml:trace>
  <inkml:trace contextRef="#ctx0" brushRef="#br0" timeOffset="1">231 0 17969,'0'0'5125,"-3"70"-4196,3-43 224,0 1-288,0 1-161,0 2-415,-7 2-129,-11-3-64,-7 1-32,-3-4-192,-6-1-673,-2-4-1697,-4-7-2083,1-7-2209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8.360"/>
    </inkml:context>
    <inkml:brush xml:id="br0">
      <inkml:brushProperty name="width" value="0.025" units="cm"/>
      <inkml:brushProperty name="height" value="0.025" units="cm"/>
    </inkml:brush>
  </inkml:definitions>
  <inkml:trace contextRef="#ctx0" brushRef="#br0">183 0 14221,'0'0'4746,"-9"6"-3779,-11 8-361,0 1 1,1 0 0,-28 32-1,40-40-301,0 0 1,1 1-1,0 0 0,0 1 0,1-1 1,0 1-1,0 0 0,1 0 0,0 1 0,1-1 1,0 1-1,1 0 0,-2 10 0,4-11-284,0 0-1,0 0 1,1 0-1,1 0 0,-1 0 1,1 0-1,1 0 1,0 0-1,0-1 1,1 0-1,8 15 0,15 10-3293,8-8-4621,-15-18-2436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9.013"/>
    </inkml:context>
    <inkml:brush xml:id="br0">
      <inkml:brushProperty name="width" value="0.025" units="cm"/>
      <inkml:brushProperty name="height" value="0.025" units="cm"/>
    </inkml:brush>
  </inkml:definitions>
  <inkml:trace contextRef="#ctx0" brushRef="#br0">89 1 17521,'0'0'8103,"-38"68"-7398,23-33-481,5 2-64,-4 1 32,7 3 97,2-1-65,5-1-128,0-6-64,2-4-1025,8-6-1121,4-8-1057,-4-10-2082,2-5-5861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5.311"/>
    </inkml:context>
    <inkml:brush xml:id="br0">
      <inkml:brushProperty name="width" value="0.025" units="cm"/>
      <inkml:brushProperty name="height" value="0.025" units="cm"/>
    </inkml:brush>
  </inkml:definitions>
  <inkml:trace contextRef="#ctx0" brushRef="#br0">427 0 23799,'0'0'96,"-51"37"-32,17-2 96,-5 5 64,-2 9-64,-1 1-96,1-3-64,3-3 0,4-7-96,2-6 64,8-10 64,4-10-32,4-11-705,7 0-800,4-21-1282,5-14-928,0-9-1602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9.540"/>
    </inkml:context>
    <inkml:brush xml:id="br0">
      <inkml:brushProperty name="width" value="0.025" units="cm"/>
      <inkml:brushProperty name="height" value="0.025" units="cm"/>
    </inkml:brush>
  </inkml:definitions>
  <inkml:trace contextRef="#ctx0" brushRef="#br0">139 6 16944,'0'0'4345,"-10"1"-2460,6-1-1836,1 0 0,-1 1 0,1-1 0,-1 1 0,1 0 0,-1 0 1,1 0-1,0 1 0,-1-1 0,1 1 0,0 0 0,0-1 0,0 1 0,1 1 0,-1-1 0,0 0 0,1 1 0,-1-1 1,1 1-1,0 0 0,0 0 0,0 0 0,0 0 0,0 0 0,1 0 0,-1 0 0,1 1 0,0-1 0,0 0 0,0 1 1,1-1-1,-1 1 0,1-1 0,0 1 0,0 5 0,0-7 5,0 0-1,1-1 1,-1 1 0,0 0-1,1-1 1,-1 1 0,1 0-1,0-1 1,0 1 0,-1-1-1,1 1 1,0-1 0,0 1-1,0-1 1,1 0 0,-1 1-1,0-1 1,0 0 0,1 0-1,-1 0 1,0 0 0,1 0-1,0 0 1,1 1 0,52 16 384,-48-16-539,0-1 1,-1 1-1,1 0 1,0 1-1,-1 0 1,0 0-1,0 0 1,9 6-1,-14-8 102,0 0 0,0 0 0,0 0 0,0 0 0,-1 0 0,1 0 0,0 0 0,-1 0 0,1 0 0,0 0 0,-1 0 0,1 1 0,-1-1 0,0 0 0,1 0 0,-1 1 0,0-1 0,0 0 0,0 0 0,0 1 0,0-1 0,0 0 0,0 0 0,0 1 0,0-1 0,-1 0 0,0 2-1,0 0 40,-1 0-1,0-1 0,0 1 0,0-1 0,0 1 0,0-1 0,0 0 0,-1 1 1,1-1-1,-6 2 0,-4 4 55,-1-1-1,-1 0 1,-23 7 0,29-12 4,-1 0 0,0 0 0,0-1 0,1-1 0,-18 0 0,24 0-48,0 0 1,0 0 0,1 0 0,-1-1 0,0 1-1,1 0 1,-1-1 0,1 0 0,-1 1-1,1-1 1,-1 0 0,1 0 0,-1 0-1,1 0 1,0 0 0,-2-1 0,2 0-35,1 1 1,-1 0-1,1 0 1,-1 0-1,1-1 1,0 1-1,0 0 1,0 0-1,0-1 1,0 1-1,0 0 0,0-1 1,0 1-1,0 0 1,0 0-1,1-1 1,-1 1-1,1 0 1,-1 0-1,1 0 1,-1 0-1,1-1 1,0 1-1,-1 0 1,3-1-1,6-8-15,1 0 1,0 2-1,0-1 0,1 1 0,0 0 0,1 1 0,-1 1 1,1 0-1,14-5 0,6-5-2,-27 14 10,6-4 237,0 0 0,-1 0 0,1-1-1,14-13 1,-23 19-222,-1 0 0,0 0 1,0 0-1,0 0 0,0 0 0,0 0 0,0-1 1,0 1-1,-1 0 0,1 0 0,0-1 0,-1 1 1,1-1-1,-1 1 0,1 0 0,-1-1 0,0 1 1,1-1-1,-1 1 0,0-1 0,0 1 0,0-1 1,0 1-1,0-1 0,-1 1 0,1 0 0,0-1 1,-1 1-1,1-1 0,-1 1 0,1 0 0,-1-1 1,0 1-1,0 0 0,1-1 0,-1 1 0,0 0 0,0 0 1,0 0-1,0 0 0,0 0 0,-1 0 0,1 0 1,0 0-1,0 1 0,-1-1 0,1 0 0,-3 0 1,-6-6-255,-26-13 792,9 14-4733,32 21-5774,5-6 3112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4:59.898"/>
    </inkml:context>
    <inkml:brush xml:id="br0">
      <inkml:brushProperty name="width" value="0.025" units="cm"/>
      <inkml:brushProperty name="height" value="0.025" units="cm"/>
    </inkml:brush>
  </inkml:definitions>
  <inkml:trace contextRef="#ctx0" brushRef="#br0">112 0 11819,'0'0'5493,"-8"2"-1777,2-1-3376,1 0-1,0 1 1,0-1 0,0 1-1,0 0 1,0 0 0,0 1-1,1 0 1,-1 0 0,1 0-1,0 0 1,0 0 0,0 1-1,0 0 1,0 0 0,1 0-1,0 0 1,0 1 0,0-1-1,0 1 1,1 0 0,0 0 0,0-1-1,0 2 1,0-1 0,0 6-1,1-9-322,1 0-1,-1-1 0,1 1 1,0 0-1,0 0 1,0-1-1,0 1 0,0 0 1,0 0-1,0 0 1,1-1-1,-1 1 0,1 0 1,-1 0-1,1-1 0,-1 1 1,1 0-1,0-1 1,0 1-1,0-1 0,0 1 1,0-1-1,0 0 1,1 1-1,-1-1 0,0 0 1,1 0-1,2 2 0,1-1 3,0-1-1,0 0 1,1 0-1,-1 0 0,0-1 1,0 0-1,1 0 0,10-1 1,-10 0-7,1-1 0,0 0 0,0 0 0,0 0 1,-1-1-1,0 0 0,1-1 0,-1 1 0,0-1 0,10-9 1,-13 11-5,0 0 0,0 0 1,-1-1-1,1 1 0,0-1 1,-1 0-1,0 0 0,0 0 1,0 0-1,0 0 0,0 0 1,0-1-1,-1 1 0,0-1 1,1 1-1,-1-1 0,-1 1 1,1-1-1,0 0 0,-1 1 1,0-1-1,0-6 0,-2 8 29,1 0-1,0 1 0,-1-1 0,0 1 0,1-1 1,-1 1-1,0 0 0,0 0 0,0-1 0,1 1 1,-1 0-1,-1 1 0,1-1 0,0 0 0,0 1 1,0-1-1,0 1 0,0-1 0,0 1 0,-1 0 1,1 0-1,0 0 0,0 0 0,-4 1 0,-1-1-33,-1 0 0,1 1-1,-1 0 1,1 0 0,-1 1-1,-9 2 1,14-2-114,-1 0 1,1 1-1,0-1 1,-1 0-1,1 1 0,0 0 1,0 0-1,0 0 0,1 0 1,-4 4-1,5-4-355,0-1 0,-1 0 0,1 0 0,0 1 1,1-1-1,-1 1 0,0-1 0,1 1 0,-1-1 0,1 5 0,0-6 281,0 0 1,1-1-1,-1 1 0,0-1 0,1 1 1,-1-1-1,1 0 0,-1 1 1,1-1-1,-1 1 0,1-1 0,0 0 1,-1 1-1,1-1 0,-1 0 0,1 0 1,0 0-1,-1 1 0,1-1 1,0 0-1,-1 0 0,1 0 0,0 0 1,-1 0-1,1 0 0,-1 0 1,1 0-1,0 0 0,-1-1 0,1 1 1,0 0-1,4 0-1116,12 0-4518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0.241"/>
    </inkml:context>
    <inkml:brush xml:id="br0">
      <inkml:brushProperty name="width" value="0.025" units="cm"/>
      <inkml:brushProperty name="height" value="0.025" units="cm"/>
    </inkml:brush>
  </inkml:definitions>
  <inkml:trace contextRef="#ctx0" brushRef="#br0">92 49 11339,'0'0'16874,"-10"-1"-16308,9 1-560,-1-1 4,-1 0-1,1 0 1,0 1 0,-1 0-1,1-1 1,-1 1 0,1 0 0,-1 0-1,0 0 1,1 1 0,0-1-1,-1 0 1,1 1 0,-1 0-1,1 0 1,-1-1 0,1 1-1,0 1 1,0-1 0,0 0-1,-1 1 1,1-1 0,0 1-1,1-1 1,-1 1 0,0 0-1,0 0 1,1 0 0,-1 0-1,1 0 1,0 0 0,-1 0 0,1 0-1,0 1 1,0-1 0,1 0-1,-2 4 1,1-4-3,0 0 0,1 0-1,-1 0 1,0 0 0,1 0 0,0 0 0,-1 0 0,1 0-1,0 0 1,0 0 0,0 0 0,0 0 0,1 0 0,-1 0-1,0 0 1,1 0 0,-1 0 0,1 0 0,0 0 0,1 2-1,-1-3 16,0 0 0,1 0-1,-1 0 1,0 0 0,1 0-1,-1 0 1,1 0 0,-1 0-1,1-1 1,-1 1 0,1-1-1,-1 1 1,1-1-1,0 0 1,-1 1 0,1-1-1,0 0 1,-1 0 0,3 0-1,3-1 53,-1 0 0,0 0 0,1 0 0,-1-1 0,0 0 0,0 0-1,0 0 1,0-1 0,0 0 0,0 0 0,7-6 0,-9 6 3,-1 0 0,0 0 1,0 0-1,0-1 0,-1 1 0,1-1 1,-1 0-1,0 1 0,0-1 1,0 0-1,0 0 0,-1 0 1,0-1-1,0 1 0,0 0 0,1-6 1,-2 8-83,0 0 0,0 0 0,-1 0-1,1 1 1,0-1 0,-1 0 0,1 0 0,-1 0 0,1 0 0,-1 1 0,0-1 0,0 0 0,0 1 0,0-1 0,0 0 0,0 1-1,0-1 1,-1 1 0,1 0 0,0-1 0,-1 1 0,1 0 0,-1 0 0,0 0 0,1 0 0,-1 0 0,0 0 0,1 1-1,-1-1 1,0 0 0,0 1 0,0-1 0,0 1 0,0 0 0,1 0 0,-1 0 0,-3 0 0,1-1-396,-1 1-1,1 0 1,-1 0 0,1 1 0,0-1 0,-1 1 0,-6 2 0,-5 8-4423,8 9-3933,7-7-2090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0.616"/>
    </inkml:context>
    <inkml:brush xml:id="br0">
      <inkml:brushProperty name="width" value="0.025" units="cm"/>
      <inkml:brushProperty name="height" value="0.025" units="cm"/>
    </inkml:brush>
  </inkml:definitions>
  <inkml:trace contextRef="#ctx0" brushRef="#br0">1 5 16688,'0'0'14125,"59"-5"-14093,-44 6-704,2 2-2115,-5-3-2979,0 0-6053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0.973"/>
    </inkml:context>
    <inkml:brush xml:id="br0">
      <inkml:brushProperty name="width" value="0.025" units="cm"/>
      <inkml:brushProperty name="height" value="0.025" units="cm"/>
    </inkml:brush>
  </inkml:definitions>
  <inkml:trace contextRef="#ctx0" brushRef="#br0">52 0 17809,'0'0'11734,"3"10"-10629,-1-4-1042,-1-1 1,1 1 0,-1 0 0,0-1-1,-1 1 1,1 0 0,-1 0 0,0 0-1,-1 0 1,1-1 0,-1 1 0,0 0-1,-1 0 1,0-1 0,1 1 0,-5 7-1,-7 12-22,-14 29 127,26-51-138,-1 1-1,1 0 0,0-1 1,0 1-1,0 0 0,0 0 0,1-1 1,0 1-1,0 0 0,0 0 1,1 6-1,0-9-12,1 0-1,0 0 1,0 0 0,0-1 0,0 1 0,0 0-1,0-1 1,0 1 0,0-1 0,1 0-1,-1 0 1,0 0 0,0 0 0,0 0 0,0 0-1,0 0 1,3-1 0,2 0 17,8 1-225,0-1 1,-1-1-1,17-4 0,18-7-3872,-22 3-3336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1.375"/>
    </inkml:context>
    <inkml:brush xml:id="br0">
      <inkml:brushProperty name="width" value="0.025" units="cm"/>
      <inkml:brushProperty name="height" value="0.025" units="cm"/>
    </inkml:brush>
  </inkml:definitions>
  <inkml:trace contextRef="#ctx0" brushRef="#br0">1 0 8776,'0'0'19283,"83"3"-18931,-31-3-320,5 0 0,-4 0-833,-6 0-1889,-12 0-1218,-12 0-1697,-15 0-3204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1.766"/>
    </inkml:context>
    <inkml:brush xml:id="br0">
      <inkml:brushProperty name="width" value="0.025" units="cm"/>
      <inkml:brushProperty name="height" value="0.025" units="cm"/>
    </inkml:brush>
  </inkml:definitions>
  <inkml:trace contextRef="#ctx0" brushRef="#br0">1 1 15919,'0'0'7623,"81"23"-6662,-28-23-705,6 0-159,-1 0-706,-2-6-2946,-6-2-5766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02.094"/>
    </inkml:context>
    <inkml:brush xml:id="br0">
      <inkml:brushProperty name="width" value="0.025" units="cm"/>
      <inkml:brushProperty name="height" value="0.025" units="cm"/>
    </inkml:brush>
  </inkml:definitions>
  <inkml:trace contextRef="#ctx0" brushRef="#br0">319 11 18706,'-9'-1'2914,"-5"-1"-2346,0 1 0,0 1 0,0 0 0,0 1 0,0 0-1,1 2 1,-1-1 0,0 1 0,1 1 0,-22 9-1,21-4-350,0 0 0,1 0 0,0 2 0,1-1 0,0 2 0,-12 14 0,20-22-161,1 0 1,0 0-1,0 0 0,0 0 0,1 0 1,-1 0-1,1 1 0,0-1 1,0 1-1,0 0 0,1 0 0,0-1 1,0 1-1,0 0 0,0 0 0,1 0 1,0 0-1,0 0 0,0 0 0,1 0 1,-1 0-1,1 0 0,1 0 1,1 6-1,0-7-40,-1-1 0,1 0-1,0 1 1,0-1 0,0 0 0,1-1 0,-1 1 0,1 0 0,-1-1 0,1 0 0,0 0-1,0 0 1,0-1 0,0 1 0,0-1 0,0 0 0,1 0 0,-1 0 0,8 0-1,11 1 63,0 0 0,30-3 0,-49 1-69,12-1 7,-1 0 0,0-1-1,1-1 1,-1-1 0,0 0-1,0 0 1,-1-2-1,1 0 1,14-9 0,-23 12-12,0-1 1,0 0-1,0 0 1,-1 0 0,1-1-1,-1 0 1,0 0-1,-1-1 1,1 1-1,-1-1 1,0 0 0,-1 0-1,1 0 1,-1-1-1,-1 1 1,1-1-1,-1 1 1,0-1 0,0 0-1,-1 0 1,0 0-1,0-7 1,-1 10-63,0 0 0,-1 0 0,1 0 1,-1 0-1,0 1 0,0-1 0,0 0 0,-1 0 1,1 1-1,-1-1 0,0 1 0,0 0 0,0-1 1,0 1-1,-1 0 0,1 0 0,-1 0 0,0 1 1,0-1-1,0 1 0,0-1 0,0 1 0,0 0 1,-1 0-1,1 0 0,-1 1 0,1-1 0,-1 1 1,-4-1-1,-56-12-4132,5 10-4006,18 4-2476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0.667"/>
    </inkml:context>
    <inkml:brush xml:id="br0">
      <inkml:brushProperty name="width" value="0.025" units="cm"/>
      <inkml:brushProperty name="height" value="0.025" units="cm"/>
    </inkml:brush>
  </inkml:definitions>
  <inkml:trace contextRef="#ctx0" brushRef="#br0">85 14 7303,'-9'4'619,"4"-2"-318,-34 16 438,36-17-531,1 0 0,0 0 0,0 0 1,-1 1-1,1-1 0,0 1 1,0 0-1,1-1 0,-1 1 1,0 0-1,0 0 0,1 0 0,-1 0 1,1 0-1,-2 4 0,4-6-106,-1 1 0,0 0 0,1-1 0,-1 1 0,1-1 0,-1 1 0,1 0 0,-1-1 0,1 0 0,-1 1 0,1-1-1,-1 1 1,1-1 0,0 1 0,-1-1 0,1 0 0,0 0 0,-1 1 0,1-1 0,0 0 0,-1 0 0,1 0 0,0 0 0,0 0 0,-1 0-1,1 0 1,0 0 0,0 0 0,-1 0 0,2 0 0,33 0 1238,-29 0-891,918-1 2415,5 1-2557,-406-15 3641,-34 0-2435,-412 16-1500,-28 1 16,0-3-1,0-1 1,71-14 0,-97 8-28,-20 2-518,-14 2-979,-15 0-1654,-8-3-2220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4.623"/>
    </inkml:context>
    <inkml:brush xml:id="br0">
      <inkml:brushProperty name="width" value="0.025" units="cm"/>
      <inkml:brushProperty name="height" value="0.025" units="cm"/>
    </inkml:brush>
  </inkml:definitions>
  <inkml:trace contextRef="#ctx0" brushRef="#br0">14 40 9033,'0'0'9459,"-3"-8"-9373,-7-23 164,13 31 602,8 11-260,9 16 185,-10-10-666,0-1-1,1-1 1,1 1-1,1-2 1,0 0 0,1 0-1,0-1 1,1-1-1,0 0 1,1-1-1,29 14 1,-28-17-595,0-1 0,1-1 0,0-1-1,0-1 1,0 0 0,0-1 0,32 0 0,-26-3-878,-1 0-1,1-2 1,-1-1 0,0-1 0,45-14 0,28-16-5925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5.641"/>
    </inkml:context>
    <inkml:brush xml:id="br0">
      <inkml:brushProperty name="width" value="0.025" units="cm"/>
      <inkml:brushProperty name="height" value="0.025" units="cm"/>
    </inkml:brush>
  </inkml:definitions>
  <inkml:trace contextRef="#ctx0" brushRef="#br0">0 0 12524,'0'0'12876,"44"63"-11851,-37-36-416,4 0-129,5-2-224,5-2-96,7-3-63,9-4-33,5-7-32,3 2-929,0-4-2114,-6-4-2883,-7-3-8391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5.104"/>
    </inkml:context>
    <inkml:brush xml:id="br0">
      <inkml:brushProperty name="width" value="0.025" units="cm"/>
      <inkml:brushProperty name="height" value="0.025" units="cm"/>
    </inkml:brush>
  </inkml:definitions>
  <inkml:trace contextRef="#ctx0" brushRef="#br0">1 90 20788,'0'0'480,"77"5"-96,-18-5-223,14 0-97,13 0-64,7-14-96,7-5-769,1-2-1153,-4-2-961,-15 10-1441,-23 8-5862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6.218"/>
    </inkml:context>
    <inkml:brush xml:id="br0">
      <inkml:brushProperty name="width" value="0.025" units="cm"/>
      <inkml:brushProperty name="height" value="0.025" units="cm"/>
    </inkml:brush>
  </inkml:definitions>
  <inkml:trace contextRef="#ctx0" brushRef="#br0">1 45 13741,'0'0'5958,"69"-45"-5446,-24 45 33,5 12-385,3 3-96,7-1-32,0 2-481,5-1-576,1-5-544,4-10-1794,-3 0-2435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56.859"/>
    </inkml:context>
    <inkml:brush xml:id="br0">
      <inkml:brushProperty name="width" value="0.025" units="cm"/>
      <inkml:brushProperty name="height" value="0.025" units="cm"/>
    </inkml:brush>
  </inkml:definitions>
  <inkml:trace contextRef="#ctx0" brushRef="#br0">0 66 15599,'0'0'4900,"71"24"-4868,-5-28 129,14-14-97,11-3-128,7 0-833,5 4-352,-7 9-994,-7 8-2401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6.512"/>
    </inkml:context>
    <inkml:brush xml:id="br0">
      <inkml:brushProperty name="width" value="0.025" units="cm"/>
      <inkml:brushProperty name="height" value="0.025" units="cm"/>
    </inkml:brush>
  </inkml:definitions>
  <inkml:trace contextRef="#ctx0" brushRef="#br0">320 288 9321,'0'0'10949,"-7"-9"-9326,4 4-1448,0 1-17,1 0 1,-1 0 0,0 1 0,0-1-1,-1 1 1,1 0 0,0-1 0,-1 2-1,0-1 1,0 0 0,0 1-1,0 0 1,0 0 0,-1 0 0,1 0-1,0 1 1,-9-2 0,9 2-43,-1 0 0,0 1 0,0 0 0,1 0 1,-1 0-1,0 0 0,0 1 0,1 0 0,-1 0 0,0 0 0,1 1 1,-1 0-1,1-1 0,0 2 0,0-1 0,-7 5 0,8-4-13,0 0-1,0 0 0,1 1 0,-1 0 1,1-1-1,0 1 0,0 0 1,0 0-1,0 0 0,1 1 1,0-1-1,0 0 0,0 0 1,0 1-1,0-1 0,1 1 1,0-1-1,0 6 0,0-9-83,0 1 0,0-1-1,0 0 1,1 1 0,-1-1-1,0 0 1,0 1 0,1-1 0,-1 0-1,1 0 1,-1 1 0,1-1-1,-1 0 1,1 0 0,0 0-1,0 0 1,-1 0 0,1 0-1,0 0 1,0 0 0,0 0-1,0 0 1,0 0 0,0 0 0,1-1-1,-1 1 1,2 1 0,1-1 38,-1-1 0,1 1 1,0 0-1,0-1 1,-1 0-1,1 0 0,0 0 1,0 0-1,0 0 1,4-2-1,2 0 106,1-1 0,-1 0 0,0 0 0,0-1 0,0-1 0,16-9 0,-16 6-115,-1-1 1,0 0 0,0 0-1,-1-1 1,0 0 0,0-1-1,-2 1 1,1-2 0,-1 1-1,-1 0 1,0-1 0,0 0-1,-1-1 1,2-12-1,-5 20-41,0 0 0,0 0 0,0 0 0,-1 0-1,0-1 1,0 1 0,0 0 0,-1 0 0,1 0-1,-1 0 1,-1 0 0,1 0 0,-1 1 0,1-1-1,-1 0 1,-1 1 0,1-1 0,-1 1-1,1 0 1,-1-1 0,0 2 0,-1-1 0,1 0-1,-1 0 1,0 1 0,0 0 0,0 0 0,0 0-1,0 0 1,-1 1 0,1 0 0,-1-1-1,1 2 1,-1-1 0,0 0 0,0 1 0,-9-1-1,3 1-11,-1 0 0,1 0 1,-1 2-1,0-1 0,1 2 0,-1-1 0,1 2 0,0-1 0,0 1 0,0 1 0,0 0 0,0 1 0,1 0 0,-1 1 0,1 0 0,1 0 0,-1 1 0,1 0 0,1 1 1,-1 0-1,1 0 0,0 1 0,1 0 0,0 0 0,1 1 0,-6 11 0,11-20-51,0 0 1,0 0-1,0 0 1,1 0-1,-1 0 0,1 0 1,-1 0-1,0 0 1,1 0-1,0 1 0,-1-1 1,1 0-1,0 0 1,0 1-1,-1-1 0,1 0 1,0 0-1,0 1 1,0-1-1,1 0 0,-1 1 1,0-1-1,0 0 1,1 0-1,-1 1 0,1-1 1,-1 0-1,1 0 1,-1 0-1,1 0 0,0 0 1,0 0-1,-1 0 1,1 0-1,0 0 0,0 0 1,0 0-1,0 0 1,2 1-1,2-1-772,1 1-1,0 0 1,-1-1 0,1 0-1,0-1 1,0 1-1,9-1 1,25 0-5530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7.278"/>
    </inkml:context>
    <inkml:brush xml:id="br0">
      <inkml:brushProperty name="width" value="0.025" units="cm"/>
      <inkml:brushProperty name="height" value="0.025" units="cm"/>
    </inkml:brush>
  </inkml:definitions>
  <inkml:trace contextRef="#ctx0" brushRef="#br0">205 55 5894,'0'0'12550,"-8"0"-10377,5 0-2039,0 0 0,0 0 1,0 0-1,0 1 0,0-1 1,0 1-1,0 0 0,0 0 0,0 0 1,1 0-1,-1 0 0,0 1 1,1-1-1,-1 1 0,1 0 1,-1-1-1,1 1 0,0 0 0,0 1 1,0-1-1,0 0 0,0 0 1,0 1-1,1 0 0,-1-1 0,1 1 1,-1 0-1,1-1 0,0 1 1,0 0-1,0 5 0,-2-1 122,2-1 0,-1 1 0,1 0 0,0 0 0,0-1 0,1 1 0,0 0 1,0 0-1,1 0 0,1 7 0,-2-12-185,1-1 0,-1 1 1,1-1-1,-1 1 0,1-1 1,0 1-1,0-1 0,0 0 1,0 1-1,0-1 0,0 0 1,0 0-1,0 1 0,0-1 1,1 0-1,-1 0 0,0-1 1,3 3-1,-1-3-17,-1 1 1,1 0-1,-1-1 0,1 0 0,0 0 0,-1 0 1,1 0-1,-1 0 0,1 0 0,0 0 1,-1-1-1,1 1 0,-1-1 0,1 0 0,3-1 1,2-3 26,1 1 1,-1-1-1,0 0 0,0-1 1,-1 0-1,0 0 1,0-1-1,0 0 0,9-12 1,-3 2-53,-1 0-1,-1 0 1,13-27 0,-22 40-18,0-1 0,0 1 0,0-1 0,-1 0 1,0 0-1,0 1 0,0-1 0,0 0 0,0-5 1,-22 41-92,9-5 251,1-1 1,2 2 0,1-1-1,-10 53 1,14-53-30,-2-1 0,0 0 0,-2-1 0,-1 1 0,0-1 0,-17 27 0,13-30-142,-1 0 0,-26 28 0,36-45 0,0 1 0,0-1 0,0 0 0,-1 0 0,0 0 0,0-1 0,0 0 0,0 0 0,0 0 0,-1 0 0,0-1 0,1 0 0,-1 0 0,0-1 0,0 1 0,-7 0 0,12-2 1,-1 0-1,1 0 1,0 0-1,-1 0 1,1-1-1,0 1 1,0 0-1,-1-1 1,1 1-1,0 0 1,0-1-1,-1 0 1,1 1-1,0-1 1,0 0-1,0 1 1,0-1-1,0 0 1,0 0-1,0 0 1,0 0-1,0 0 1,1 0-1,-1 0 1,0 0 0,0-1-1,0-1 1,0 0 0,0 0 1,1 0-1,-1 0 0,1 0 0,0 0 0,0 0 0,0 0 1,0 0-1,0 0 0,1-4 0,1 0-15,-1 0 0,1-1 0,1 1 0,-1 0 0,1 0 0,0 1 0,1-1 0,0 1 0,4-7 0,-1 6-133,1 0 0,0 1-1,0 0 1,0 0 0,1 1 0,-1 0 0,13-5 0,-15 7 77,-1 1 0,1 0 0,0 0 0,0 1 0,0-1 0,0 1 0,0 1 0,0-1 0,0 1 0,0 0 0,0 0 0,0 1 0,9 1 0,-14-1 70,1 0-1,0 0 0,-1 0 1,1 1-1,-1-1 1,1 0-1,-1 1 0,0-1 1,1 1-1,-1-1 0,0 1 1,0 0-1,0-1 1,0 1-1,0 0 0,-1 0 1,1 0-1,0-1 1,-1 1-1,0 0 0,1 0 1,-1 0-1,0 0 1,0 0-1,0 0 0,0 2 1,-6 61 1174,5-53-565,0-11-595,1 0-1,0-1 1,0 1-1,0 0 1,0 0-1,0-1 1,0 1-1,1 0 1,-1-1-1,0 1 1,0 0-1,0-1 1,1 1 0,-1-1-1,0 1 1,1 0-1,-1-1 1,0 1-1,1-1 1,-1 1-1,1-1 1,-1 1-1,1-1 1,-1 1-1,1-1 1,-1 1-1,1-1 1,-1 0-1,1 1 1,0-1-1,0 0 1,29 3 126,36-18-439,-60 13 212,20-5-1816,-1-3-3497,-9 2-3125</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7.823"/>
    </inkml:context>
    <inkml:brush xml:id="br0">
      <inkml:brushProperty name="width" value="0.025" units="cm"/>
      <inkml:brushProperty name="height" value="0.025" units="cm"/>
    </inkml:brush>
  </inkml:definitions>
  <inkml:trace contextRef="#ctx0" brushRef="#br0">1 34 10186,'0'0'16319,"14"0"-14904,304-15 1779,-55 1-4673,-90 10-8068,-164 4 3777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8.897"/>
    </inkml:context>
    <inkml:brush xml:id="br0">
      <inkml:brushProperty name="width" value="0.025" units="cm"/>
      <inkml:brushProperty name="height" value="0.025" units="cm"/>
    </inkml:brush>
  </inkml:definitions>
  <inkml:trace contextRef="#ctx0" brushRef="#br0">253 163 12332,'0'0'12641,"-9"-4"-11184,4 1-1354,-1 0-1,0 1 1,0 0 0,0 0-1,0 0 1,0 1-1,0 0 1,0 0-1,-1 0 1,1 1-1,0 0 1,-1 0-1,1 1 1,0-1-1,0 1 1,-1 1 0,1-1-1,0 1 1,0 0-1,1 1 1,-1-1-1,0 1 1,-5 4-1,1 0 66,1 1-1,0 0 0,1 0 0,0 1 1,0 0-1,-8 13 0,12-17-80,1 1-1,0-1 1,0 1-1,1-1 0,0 1 1,0 0-1,0 0 1,0 0-1,1 0 1,0 1-1,1-1 0,-1 0 1,1 10-1,1-14-75,-1-1-1,0 0 1,0 0-1,1 0 1,-1 0-1,0 0 1,1 0 0,-1 0-1,1 0 1,0 0-1,-1 0 1,1 0-1,0-1 1,-1 1-1,1 0 1,0 0-1,0-1 1,0 1-1,0 0 1,-1-1 0,1 1-1,0-1 1,2 2-1,32 2 159,-23-4-111,0-2 1,0 1 0,22-8 0,-15 2-2,-1-1 0,0 0 0,0-2-1,0 0 1,-1-1 0,-1 0 0,20-19 0,-29 25-40,-1-1 1,0 1-1,-1-1 1,0 0-1,0 0 0,0-1 1,-1 1-1,1-1 1,-2 0-1,1-1 0,-1 1 1,0 0-1,0-1 1,-1 0-1,0 0 1,-1 1-1,0-1 0,0 0 1,0 0-1,-1 0 1,-1-10-1,0 14-17,-1 0 0,0-1 0,0 1 0,0 0 0,-1 0 0,1 0 0,-1 1 0,0-1 0,0 1 0,0-1 0,0 1 0,-1 0 0,1 0 0,-1 0 0,0 1 0,0-1 0,0 1 0,0 0 0,0 0 0,-1 0 0,1 1 0,-1 0 0,-6-2 0,0 0 0,0 1 0,0 0 0,0 1 0,-1 0 0,1 0 0,0 1 0,-1 1 0,-18 3 0,23-2-88,0 0 0,0 1 0,1 0 0,-1 0 0,1 1-1,-8 5 1,11-7 2,0 0 0,0 0 0,1 0 0,-1 0-1,1 0 1,0 1 0,-1-1 0,1 1 0,0 0-1,1 0 1,-1 0 0,0 0 0,1 0 0,0 0-1,-1 0 1,0 3 0,3-5-88,-1 0 0,0 0 0,0 0 0,0-1 0,0 1 0,1 0 1,-1 0-1,0-1 0,1 1 0,-1 0 0,0 0 0,1-1 0,-1 1 0,1-1 0,-1 1 0,1 0 0,0-1 0,-1 1 0,1-1 1,-1 1-1,1-1 0,0 1 0,0-1 0,-1 0 0,1 1 0,0-1 0,0 0 0,-1 0 0,1 1 0,0-1 0,0 0 0,0 0 0,-1 0 1,3 0-1,35 2-4864,-29-2 2886,26 0-6288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9.333"/>
    </inkml:context>
    <inkml:brush xml:id="br0">
      <inkml:brushProperty name="width" value="0.025" units="cm"/>
      <inkml:brushProperty name="height" value="0.025" units="cm"/>
    </inkml:brush>
  </inkml:definitions>
  <inkml:trace contextRef="#ctx0" brushRef="#br0">42 9 14798,'0'0'10559,"0"9"-9128,-4 52-218,-17 98-1,5-60-327,16-98-821,1-1 0,-1 0 0,1 0 1,-1 0-1,1 0 0,0 0 0,-1 0 0,1 0 0,-1 0 1,1 0-1,-1 0 0,1-1 0,-1 1 0,1 0 0,-1 0 1,0 0-1,1-1 0,-1 1 0,1 0 0,-1 0 0,1-1 1,-1 1-1,0 0 0,1-1 0,-1 1 0,0 0 1,1-1-1,-1 1 0,0-1 0,1 1 0,-1-1 0,0 1 1,0-1-1,1 0 0,19-20 252,241-247-209,-232 228-433,-41 44-7396,-7 1 2056,-6 8-4515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19.678"/>
    </inkml:context>
    <inkml:brush xml:id="br0">
      <inkml:brushProperty name="width" value="0.025" units="cm"/>
      <inkml:brushProperty name="height" value="0.025" units="cm"/>
    </inkml:brush>
  </inkml:definitions>
  <inkml:trace contextRef="#ctx0" brushRef="#br0">1 1 15150,'0'0'13709,"67"26"-12171,-31-21-866,-2 5-543,-1 2-418,-7 1-3138,-4 1-5029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23.763"/>
    </inkml:context>
    <inkml:brush xml:id="br0">
      <inkml:brushProperty name="width" value="0.025" units="cm"/>
      <inkml:brushProperty name="height" value="0.025" units="cm"/>
    </inkml:brush>
  </inkml:definitions>
  <inkml:trace contextRef="#ctx0" brushRef="#br0">1 1 10186,'0'0'8952,"8"0"-7126,121 1 4093,79 11-4567,-166-5-2258,-26 3-1199,-16-10 1936,0 1-1,0 0 1,0-1-1,0 1 0,0-1 1,0 1-1,0-1 1,0 1-1,-1 0 1,1-1-1,0 1 1,0-1-1,0 1 1,-1-1-1,1 1 0,0-1 1,-1 1-1,1-1 1,0 1-1,-1-1 1,1 1-1,0-1 1,-1 0-1,1 1 1,-1-1-1,1 0 0,-1 1 1,1-1-1,-1 0 1,1 1-1,-1-1 1,0 0-1,-22 11-4693,-7-1-2088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6.019"/>
    </inkml:context>
    <inkml:brush xml:id="br0">
      <inkml:brushProperty name="width" value="0.025" units="cm"/>
      <inkml:brushProperty name="height" value="0.025" units="cm"/>
    </inkml:brush>
  </inkml:definitions>
  <inkml:trace contextRef="#ctx0" brushRef="#br0">1 222 128,'0'0'25155,"11"-7"-24547,20-11-976,-2-2 1,0-2-1,-1 0 0,-1-2 1,-1-1-1,-1-1 0,23-32 1,-60 77 874,1 1 0,1 1 0,0 0-1,2 0 1,-10 37 0,13-39-749,1 1-1,0 1 0,2-1 0,0 0 1,2 1-1,0-1 0,3 24 0,7-13-3979,4-8-3978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7:24.104"/>
    </inkml:context>
    <inkml:brush xml:id="br0">
      <inkml:brushProperty name="width" value="0.025" units="cm"/>
      <inkml:brushProperty name="height" value="0.025" units="cm"/>
    </inkml:brush>
  </inkml:definitions>
  <inkml:trace contextRef="#ctx0" brushRef="#br0">0 12 12844,'0'0'10346,"60"7"-8008,-12-7-704,8 0-769,8-4-513,-4 1-256,-4 0-32,-15 2-1794,-13-1-3523,-9-3-8359</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15.288"/>
    </inkml:context>
    <inkml:brush xml:id="br0">
      <inkml:brushProperty name="width" value="0.025" units="cm"/>
      <inkml:brushProperty name="height" value="0.025" units="cm"/>
    </inkml:brush>
  </inkml:definitions>
  <inkml:trace contextRef="#ctx0" brushRef="#br0">1 316 13164,'0'0'16106,"8"-12"-15081,230-267 488,-216 255-1435,-22 55 104,-6-9-125,-2 0 0,-11 23 0,13-33-86,0 0 0,1 1 0,1 0-1,0 0 1,0 0 0,1 0 0,1 0 0,0 1 0,1-1-1,0 19 1,2-31-171,-1 1 0,0-1-1,0 0 1,1 0-1,-1 0 1,0 0 0,1 0-1,-1 1 1,1-1 0,0 0-1,-1 0 1,1 0 0,0 0-1,-1-1 1,1 1 0,1 1-1,10 6-6860,-9-6 3873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15.628"/>
    </inkml:context>
    <inkml:brush xml:id="br0">
      <inkml:brushProperty name="width" value="0.025" units="cm"/>
      <inkml:brushProperty name="height" value="0.025" units="cm"/>
    </inkml:brush>
  </inkml:definitions>
  <inkml:trace contextRef="#ctx0" brushRef="#br0">0 33 13805,'0'0'13549,"53"15"-11787,-14-15-898,1-9-575,5-2-225,-5 2-32,-4 2-289,-5 2-735,-5 0-1283,-6 5-511,-5-2-898,-4 2-1184,-1 0-5062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15.972"/>
    </inkml:context>
    <inkml:brush xml:id="br0">
      <inkml:brushProperty name="width" value="0.025" units="cm"/>
      <inkml:brushProperty name="height" value="0.025" units="cm"/>
    </inkml:brush>
  </inkml:definitions>
  <inkml:trace contextRef="#ctx0" brushRef="#br0">0 9 15663,'0'0'6006,"14"-1"-4266,32-2-435,85-1 2162,-130 4-3440,1 0-1,0 0 0,-1 0 1,1 0-1,0 0 0,-1 1 1,1-1-1,-1 1 0,1-1 1,0 1-1,-1 0 0,0-1 1,1 1-1,-1 0 1,1 0-1,-1 0 0,0 0 1,0 0-1,1 0 0,-1 1 1,0-1-1,0 0 0,0 1 1,0-1-1,1 3 0,-2-1 19,1 0-1,0 0 1,-1 1-1,0-1 1,1 0-1,-1 0 1,-1 1-1,1-1 1,0 0-1,-1 0 1,0 0-1,-1 4 1,-3 8 127,-1-1 0,0 1 1,-1-2-1,-12 19 0,5-9 133,-2-1 0,-1 0 0,0-2 0,-2 1 0,0-2 0,-1-1 0,-30 22 0,96-36-588,-16-6 433,55-10 0,16-1-3424,-46 12-5086,2 0-10495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26.648"/>
    </inkml:context>
    <inkml:brush xml:id="br0">
      <inkml:brushProperty name="width" value="0.025" units="cm"/>
      <inkml:brushProperty name="height" value="0.025" units="cm"/>
    </inkml:brush>
  </inkml:definitions>
  <inkml:trace contextRef="#ctx0" brushRef="#br0">113 97 5573,'0'0'3428,"-54"-18"-3461,36 1 98,2-1-65,2-3-1089,4-1-1762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27.348"/>
    </inkml:context>
    <inkml:brush xml:id="br0">
      <inkml:brushProperty name="width" value="0.025" units="cm"/>
      <inkml:brushProperty name="height" value="0.025" units="cm"/>
    </inkml:brush>
  </inkml:definitions>
  <inkml:trace contextRef="#ctx0" brushRef="#br0">5 374 15246,'0'0'9177,"-2"13"-8456,1-3-636,0-1 0,1 1 0,-1 0 0,2-1 0,0 1 0,0 0 0,0-1 0,2 1 0,-1-1 0,1 1 0,0-1 0,1 0 0,5 10 0,74 114 1037,-61-101-711,-1 1 0,-1 0 0,-2 2 0,16 40 0,-19-45 555,-7-28-97,-3-19-115,-3-10-702,-2 1 0,0 0 1,-2 0-1,-1 0 1,-1 0-1,-8-26 0,-55-152 177,5 20-157,50 145-72,6 21 0,1 0 0,1-1 0,0 1 0,-1-30 0,59 45-96,132 2 121,-87 2-187,135-16 0,-198 8-52,-2-2 0,1-1-1,-2-2 1,1-1 0,36-21 0,-28 14 68,-40 19 136,0 1-1,0-1 0,0 0 1,0 0-1,0 1 0,0-1 1,0 1-1,0-1 0,0 1 1,0 0-1,0 0 0,0 0 1,3 1-1,-4-1 4,0 0-1,0 1 1,-1-1-1,1 0 1,0 1-1,0-1 1,0 1-1,-1 0 1,1-1-1,0 1 1,0 0-1,-1-1 1,1 1-1,-1 0 1,1-1-1,-1 1 1,1 0-1,-1 0 1,1 0-1,0 1 1,0 5-6,0 0-1,0 0 1,0 0 0,-1 0-1,0 0 1,-2 10 0,1 7 151,2-10-94,0 0 0,1 0 0,1 0 0,0-1-1,1 1 1,7 17 0,-1-1-453,-7-15-1577,-2-6-2471,-1-4-2926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4.393"/>
    </inkml:context>
    <inkml:brush xml:id="br0">
      <inkml:brushProperty name="width" value="0.025" units="cm"/>
      <inkml:brushProperty name="height" value="0.025" units="cm"/>
    </inkml:brush>
  </inkml:definitions>
  <inkml:trace contextRef="#ctx0" brushRef="#br0">23 1 17553,'0'0'10303,"2"11"-9908,0-1-362,-1 0 0,0 0 1,-1 0-1,1 0 1,-2 0-1,0 0 0,0 0 1,-1 0-1,0 0 0,0 0 1,-6 13-1,6-21 123,0 1 0,1 0 0,0 0 1,-1-1-1,1 1 0,0 0 0,1 0 0,-1 0 0,0 0 0,1 0 0,0 0 0,0 0 1,0 5-1,1-7-120,0 0 0,0 0-1,0 0 1,0 0 0,1 0 0,-1 0 0,0 0 0,1 0 0,-1-1 0,0 1 0,1 0 0,-1-1-1,1 1 1,-1-1 0,1 0 0,0 1 0,-1-1 0,1 0 0,-1 0 0,1 0 0,-1 0 0,1 0-1,0-1 1,-1 1 0,1 0 0,1-1 0,9-1 30,1 0 0,-1-1 0,0 0 0,16-6 0,-18 5-271,0 0-1,0 1 1,0 0 0,1 1-1,-1 1 1,0-1-1,14 1 1,-16 7-4288,-6 1-4851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4.722"/>
    </inkml:context>
    <inkml:brush xml:id="br0">
      <inkml:brushProperty name="width" value="0.025" units="cm"/>
      <inkml:brushProperty name="height" value="0.025" units="cm"/>
    </inkml:brush>
  </inkml:definitions>
  <inkml:trace contextRef="#ctx0" brushRef="#br0">0 89 13741,'0'0'13613,"65"-24"-11980,-29 8-319,4 0-642,-3 2-480,-4 3-127,-3 5-65,-6 5-545,-9 1-704,-4 0-481,-3 4-1249,-3 4-1633,-2 0-2435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5.207"/>
    </inkml:context>
    <inkml:brush xml:id="br0">
      <inkml:brushProperty name="width" value="0.025" units="cm"/>
      <inkml:brushProperty name="height" value="0.025" units="cm"/>
    </inkml:brush>
  </inkml:definitions>
  <inkml:trace contextRef="#ctx0" brushRef="#br0">64 0 10762,'0'0'17900,"1"9"-17468,1 13-400,-2 0 0,0 0 0,-1 0 0,-2-1 0,0 1 0,-1 0 0,-1-1 0,-13 35 0,7-27 53,7-19 397,0 0 0,0 0 1,1 0-1,1 1 1,-3 18-1,7-32-441,0 0 0,-1 0 0,1 0 0,0 0 0,0 0 0,1 1 0,-1-1 0,4-2 0,1-3-4,24-28-582,1 2 1,2 1-1,1 1 1,59-40-1,-92 70-1614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35.599"/>
    </inkml:context>
    <inkml:brush xml:id="br0">
      <inkml:brushProperty name="width" value="0.025" units="cm"/>
      <inkml:brushProperty name="height" value="0.025" units="cm"/>
    </inkml:brush>
  </inkml:definitions>
  <inkml:trace contextRef="#ctx0" brushRef="#br0">0 0 14189,'0'0'16912,"42"53"-15598,-24-43-962,0 3-352,0-3 0,-1 3-96,-2-3-1474,-1-3-2529,-5-2-3813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3.483"/>
    </inkml:context>
    <inkml:brush xml:id="br0">
      <inkml:brushProperty name="width" value="0.025" units="cm"/>
      <inkml:brushProperty name="height" value="0.025" units="cm"/>
    </inkml:brush>
  </inkml:definitions>
  <inkml:trace contextRef="#ctx0" brushRef="#br0">524 3 12524,'0'0'4457,"-9"-1"-3437,5 0-969,0 1 0,1 0 0,-1 0 0,0 0 0,0 0 1,0 0-1,1 1 0,-1 0 0,0 0 0,0 0 0,1 0 0,-1 1 0,-5 2 0,-1 3 35,1-1-1,-1 1 1,1 1-1,-11 12 0,-68 72 435,5 4 0,-107 158-1,185-248-774,1 0-1,0 0 1,1 0 0,-1 0-1,1 0 1,0 1-1,1-1 1,0 1-1,0 0 1,0 0 0,1-1-1,-1 15 1,2-21 148,0 0 0,0 1 0,0-1 1,0 0-1,0 1 0,0-1 0,0 0 1,0 1-1,0-1 0,0 0 0,0 1 1,0-1-1,0 0 0,1 0 0,-1 1 0,0-1 1,0 0-1,0 0 0,1 1 0,-1-1 1,0 0-1,0 0 0,0 0 0,1 1 1,-1-1-1,0 0 0,1 0 0,-1 0 1,0 0-1,0 0 0,1 1 0,-1-1 0,0 0 1,1 0-1,-1 0 0,26 1-5520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1.124"/>
    </inkml:context>
    <inkml:brush xml:id="br0">
      <inkml:brushProperty name="width" value="0.025" units="cm"/>
      <inkml:brushProperty name="height" value="0.025" units="cm"/>
    </inkml:brush>
  </inkml:definitions>
  <inkml:trace contextRef="#ctx0" brushRef="#br0">0 95 8264,'0'0'17173,"0"11"-16687,3 23-37,2 1-1,1-1 1,1 0-1,14 37 0,-7-23 46,14 86 0,-23-29-195,-5-73 297,2 0 0,7 47 0,-9-79-580,0-1 0,0 1 0,0 0 0,1 0 0,-1-1 0,0 1 0,0 0 0,0 0-1,1 0 1,-1 0 0,0-1 0,0 1 0,1 0 0,-1 0 0,0 0 0,0 0 0,1 0 0,-1 0 0,0 0 0,1-1-1,-1 1 1,0 0 0,0 0 0,1 0 0,-1 0 0,0 0 0,0 0 0,1 1 0,-1-1 0,0 0 0,1 0 0,-1 0 0,0 0-1,0 0 1,1 0 0,-1 0 0,0 0 0,0 1 0,0-1 0,1 0 0,-1 0 0,0 0 0,0 1 0,0-1 0,1 0-1,-1 0 1,0 0 0,0 1 0,0-1 0,0 0 0,0 0 0,1 1 0,-1-1 0,0 1 0,9-28 635,12-73-651,10-135 0,14-70 0,-43 295 3,9-58-97,-11 67-520,0 15-9475,0-5 2530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2.691"/>
    </inkml:context>
    <inkml:brush xml:id="br0">
      <inkml:brushProperty name="width" value="0.025" units="cm"/>
      <inkml:brushProperty name="height" value="0.025" units="cm"/>
    </inkml:brush>
  </inkml:definitions>
  <inkml:trace contextRef="#ctx0" brushRef="#br0">24 96 192,'-23'2'19421,"23"-2"-19187,38 6 7088,-10-2-7340,22 1 463,0-2 1,0-3-1,0-1 1,70-11-1,4 0-414,389-6 182,-279 13-73,-31-15-34,-128 10-125,79 0 1,-40 11 50,10 1 11,168-20-1,-242 12 20,0 2-1,0 2 1,84 7-1,-133-5-43,0 0 1,-1 0-1,1 0 0,0 1 1,0-1-1,0 0 0,0 1 1,0-1-1,-1 0 0,1 1 1,0-1-1,0 1 0,-1-1 1,1 1-1,0-1 0,-1 1 1,1 0-1,-1-1 1,1 1-1,-1 0 0,1 0 1,-1-1-1,1 1 0,-1 0 1,1 0-1,-1 0 0,0 0 1,0-1-1,1 1 0,-1 0 1,0 0-1,0 0 0,0 0 1,0 0-1,0 0 0,0-1 1,0 1-1,0 0 1,-1 0-1,1 0 0,0 0 1,-1 1-1,-20 49 1285,7-19-822,12-27-475,1 0 1,0 0-1,1 0 0,-1 0 1,1 0-1,0 0 1,0 0-1,0 0 0,1 0 1,0 0-1,0 0 0,3 7 1,-3-10-22,0 0 0,0 0 0,1 0 1,-1-1-1,1 1 0,0 0 0,0-1 1,-1 1-1,1-1 0,0 1 0,0-1 0,0 0 1,0 0-1,1 0 0,-1 0 0,0 0 1,0-1-1,1 1 0,-1-1 0,0 1 0,1-1 1,-1 0-1,0 0 0,1 0 0,-1 0 1,0 0-1,5-1 0,14-5-2916,0-14-5434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4.936"/>
    </inkml:context>
    <inkml:brush xml:id="br0">
      <inkml:brushProperty name="width" value="0.025" units="cm"/>
      <inkml:brushProperty name="height" value="0.025" units="cm"/>
    </inkml:brush>
  </inkml:definitions>
  <inkml:trace contextRef="#ctx0" brushRef="#br0">137 77 14510,'0'0'13880,"-7"6"-13683,-20 19-74,26-24-106,0 0 0,0 1 1,0-1-1,0 0 0,0 1 1,0-1-1,0 1 0,1-1 1,-1 1-1,1-1 0,-1 1 1,1-1-1,-1 1 0,1 0 1,0-1-1,0 1 0,0 0 1,0-1-1,0 1 0,0-1 1,0 1-1,1 0 0,-1-1 0,0 1 1,1-1-1,1 3 0,23 32 134,-19-29-139,-2-2-3,-1-1 1,1 1-1,-1 0 1,0 0-1,-1 1 1,1-1-1,-1 0 0,0 1 1,-1-1-1,1 1 1,-1 0-1,0 0 1,0-1-1,-1 1 1,0 0-1,0 0 1,-1 8-1,0-10 0,0-1 1,0 0-1,0 0 0,0 0 0,0 0 1,-1 0-1,0 0 0,1-1 0,-1 1 0,0 0 1,0-1-1,0 1 0,-1-1 0,1 0 1,-1 0-1,1 0 0,-1 0 0,0 0 1,1 0-1,-1-1 0,0 0 0,0 1 1,0-1-1,0 0 0,-1 0 0,1-1 0,0 1 1,0-1-1,0 1 0,-1-1 0,1 0 1,-4-1-1,3 1 0,1 0 0,0 0 0,0 0 0,0-1 0,0 0 0,0 1 0,0-1 0,0 0 0,0-1 0,0 1 0,0 0 1,1-1-1,-1 0 0,0 1 0,1-1 0,-1 0 0,1 0 0,0-1 0,0 1 0,0 0 0,0-1 0,0 1 0,0-1 0,1 0 0,-1 0 0,1 1 0,0-1 0,-1 0 0,2 0 1,-1 0-1,-1-6 0,1 5-9,1 0 0,0 0 0,-1 0 0,1 0 0,1-1 1,-1 1-1,1 0 0,-1 0 0,1 0 0,0 0 0,1 0 0,-1 0 1,1 0-1,0 0 0,0 1 0,0-1 0,0 1 0,0-1 1,1 1-1,0 0 0,0 0 0,-1 0 0,2 0 0,2-2 0,4-1 12,0 1-1,0 1 0,1 0 0,-1 0 0,1 1 0,0 0 0,0 1 0,0 1 0,21-2 0,-20 3 35,1-1 0,0-1 0,-1-1 0,1 1 0,-1-2 0,20-7 0,-30 9-9,0 1 0,0 0 0,0-1 1,0 1-1,0-1 0,0 1 0,-1-1 0,1 0 0,-1 0 1,1 0-1,-1 0 0,0 0 0,0 0 0,1 0 0,-2 0 0,1-1 1,0 1-1,0 0 0,-1 0 0,1-1 0,-1 1 0,0-1 1,0 1-1,1 0 0,-2-1 0,1 1 0,0 0 0,0-1 1,-1 1-1,1-1 0,-2-3 0,0 2 28,1 0 0,-1-1-1,0 1 1,0 0 0,0 0 0,0 0 0,-1 0 0,0 1-1,1-1 1,-1 1 0,-1 0 0,1-1 0,0 1-1,-1 1 1,-6-5 0,7 5-182,-1 0 0,0 1 0,0-1 0,0 1 0,0 0 0,0 0 0,0 0 0,0 1 0,0 0 0,-1-1 0,1 1 0,0 1 0,0-1 0,0 1 0,0-1 0,0 1 0,0 0 0,-8 4 0,10-4-9,0 0 1,0 1 0,0-1 0,0 1 0,0 0 0,0-1 0,1 1 0,-1 0-1,1 0 1,-1 0 0,1 1 0,0-1 0,-1 0 0,1 0 0,0 1 0,1-1-1,-1 1 1,0-1 0,1 1 0,-1-1 0,1 1 0,0-1 0,0 1-1,0-1 1,0 1 0,0-1 0,1 1 0,-1-1 0,1 1 0,-1-1 0,1 1-1,1 2 1,-1-4-439,0 1 0,-1-1 0,1 1 0,0-1 0,0 1 0,0-1 0,0 0 0,0 0 0,1 1 0,-1-1 0,0 0 0,1 0 0,-1 0 0,1 0 0,-1 0 0,1-1 0,-1 1 0,1 0 0,1 0 0,18 5-10022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5.279"/>
    </inkml:context>
    <inkml:brush xml:id="br0">
      <inkml:brushProperty name="width" value="0.025" units="cm"/>
      <inkml:brushProperty name="height" value="0.025" units="cm"/>
    </inkml:brush>
  </inkml:definitions>
  <inkml:trace contextRef="#ctx0" brushRef="#br0">96 2 15246,'0'0'10875,"-10"0"-10640,7-1-204,0 1 0,0 0 1,1 0-1,-1 0 1,0 0-1,0 1 1,0-1-1,0 1 0,1 0 1,-1 0-1,0 0 1,1 0-1,-1 0 0,0 0 1,1 1-1,0 0 1,-1-1-1,1 1 1,0 0-1,0 0 0,0 0 1,0 0-1,0 0 1,0 1-1,1-1 1,-1 0-1,1 1 0,-1-1 1,1 1-1,0 0 1,0-1-1,0 1 0,1 0 1,-1 4-1,-2 2 275,0 0 1,1 1-1,1-1 0,0 1 0,0 0 0,1-1 0,0 12 0,1-18-253,-1-1 1,1 1-1,-1 0 0,1-1 0,0 1 1,0 0-1,0-1 0,0 1 0,0-1 1,1 1-1,-1-1 0,1 0 0,0 0 1,-1 0-1,1 0 0,0 0 0,0 0 1,0 0-1,1 0 0,-1-1 0,0 1 1,1-1-1,-1 0 0,1 0 0,-1 0 1,1 0-1,-1 0 0,6 1 0,-2-1-20,0 0 0,1 0 0,-1-1 0,0 1 0,0-2 0,0 1 0,0 0 0,1-1 0,-1 0 0,0-1 0,0 1 0,0-1 0,-1-1 0,1 1 0,0-1 0,-1 0 0,0 0 0,1 0 0,-1-1 0,0 1 0,-1-2 0,1 1 0,-1 0 0,0-1 0,0 0-1,0 1 1,-1-2 0,1 1 0,-1 0 0,-1-1 0,1 1 0,-1-1 0,0 0 0,0 0 0,0 0 0,-1 0 0,0 0 0,0 0 0,0-7 0,-2 11-33,1 0 0,0 0 1,0 0-1,-1 0 0,1 0 0,-1 0 0,1 0 1,-1 1-1,0-1 0,1 0 0,-1 0 1,0 1-1,0-1 0,-1 1 0,1-1 0,0 1 1,0-1-1,-1 1 0,1 0 0,-1-1 0,-2-1 1,0 1-1,0 0 1,0 1-1,0-1 1,-1 1-1,1-1 0,0 1 1,-1 0-1,1 1 1,-7-1-1,4 1-3,1 0 0,-1 0 0,1 0 0,0 1 0,0 0 0,-1 0 0,1 1-1,0 0 1,0 0 0,0 0 0,0 1 0,1-1 0,-1 1 0,-5 5 0,-7 14-858,14-14-2911,4 0-5123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6.135"/>
    </inkml:context>
    <inkml:brush xml:id="br0">
      <inkml:brushProperty name="width" value="0.025" units="cm"/>
      <inkml:brushProperty name="height" value="0.025" units="cm"/>
    </inkml:brush>
  </inkml:definitions>
  <inkml:trace contextRef="#ctx0" brushRef="#br0">69 61 13997,'0'0'14083,"-8"7"-13549,2-3-419,2 0 0,-1 0 1,0 0-1,1 1 1,0 0-1,0 0 0,0 0 1,1 0-1,0 0 0,0 1 1,0-1-1,1 1 1,-1 0-1,1 0 0,1 0 1,-1 0-1,0 8 0,2-12-97,1-1-1,-1 0 1,0 0-1,1 0 0,-1 0 1,1 1-1,-1-1 1,1 0-1,0 0 0,-1 0 1,1 0-1,0 0 1,0-1-1,0 1 0,0 0 1,0 0-1,0 0 1,0-1-1,0 1 0,0-1 1,0 1-1,0-1 1,0 1-1,0-1 0,0 1 1,1-1-1,-1 0 1,0 0-1,0 0 0,0 0 1,1 1-1,-1-2 1,2 1-1,45-4 411,-38 1-366,-1 0-1,0-1 1,0 0 0,0 0-1,-1-1 1,1 0 0,-1-1-1,-1 0 1,11-10 0,-13 12-33,0-1 0,0 0 1,-1 0-1,0 0 0,0-1 1,-1 0-1,1 1 0,-1-1 1,0 0-1,-1-1 1,1 1-1,-1 0 0,-1-1 1,3-11-1,-4 17-28,-1-1-1,1 0 1,0 1 0,-1-1-1,1 1 1,-1-1 0,0 1-1,1-1 1,-1 1-1,0-1 1,0 1 0,0-1-1,0 1 1,0 0 0,0 0-1,0 0 1,-1-1 0,1 1-1,0 0 1,-1 1 0,1-1-1,-1 0 1,1 0 0,-1 0-1,1 1 1,-1-1 0,1 1-1,-1-1 1,1 1-1,-1 0 1,0 0 0,1 0-1,-1 0 1,0 0 0,1 0-1,-4 0 1,3 0-18,0 0-1,0 0 1,-1 0-1,1 0 1,0 1 0,0-1-1,0 0 1,0 1-1,-1 0 1,1-1 0,0 1-1,0 0 1,0 0-1,0 0 1,1 0 0,-1 1-1,0-1 1,0 0 0,1 1-1,-1 0 1,1-1-1,-1 1 1,1 0 0,0-1-1,-1 1 1,1 0-1,0 0 1,-1 3 0,2-2-462,-1-1 1,1 1 0,0-1 0,0 1 0,0-1 0,0 1 0,0-1 0,0 1 0,1-1 0,0 4-1,0-5-94,-1 0 0,1 0 0,0 1 0,-1-1 0,1 0 0,0 0 0,0 0 0,0 0-1,0 0 1,0 0 0,0-1 0,0 1 0,0 0 0,0 0 0,0-1 0,0 1 0,0-1-1,1 1 1,-1-1 0,0 1 0,2-1 0,18 3-13334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6.477"/>
    </inkml:context>
    <inkml:brush xml:id="br0">
      <inkml:brushProperty name="width" value="0.025" units="cm"/>
      <inkml:brushProperty name="height" value="0.025" units="cm"/>
    </inkml:brush>
  </inkml:definitions>
  <inkml:trace contextRef="#ctx0" brushRef="#br0">1 10 9321,'0'0'23446,"70"-8"-23446,-44 7 0,0 1-833,-6 0-1121,-5 1-2049,-8 7-1891,-5 0-5317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6.834"/>
    </inkml:context>
    <inkml:brush xml:id="br0">
      <inkml:brushProperty name="width" value="0.025" units="cm"/>
      <inkml:brushProperty name="height" value="0.025" units="cm"/>
    </inkml:brush>
  </inkml:definitions>
  <inkml:trace contextRef="#ctx0" brushRef="#br0">61 1 20563,'0'0'11323,"1"12"-10581,0-2-730,-1-1-1,0 0 1,-1 1-1,0-1 1,0 0 0,-1 0-1,0 1 1,-1-2-1,0 1 1,0 0-1,-10 16 1,7-14-12,2-5 0,1 0 0,-1 1 0,1 0 0,0-1 0,1 1 0,0 0 0,0 0 0,0 0 0,0 10 0,2-16 0,1 0 0,-1 0 0,1 0 0,0 1 0,-1-1 0,1 0 0,0 0 0,-1-1 0,1 1 0,0 0 0,0 0 0,0 0 0,0 0 0,0-1 0,0 1 0,0 0 0,0-1 0,0 1 0,1-1 0,-1 1 0,0-1 0,0 0 0,0 1 0,0-1 0,1 0 0,-1 0 0,0 0 0,0 0 0,1 0 0,-1 0 0,1-1 0,51 0 0,-45 0 0,69-9-2182,-52 5-607,0 2 0,25-1 0,-40 4-9115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7.568"/>
    </inkml:context>
    <inkml:brush xml:id="br0">
      <inkml:brushProperty name="width" value="0.025" units="cm"/>
      <inkml:brushProperty name="height" value="0.025" units="cm"/>
    </inkml:brush>
  </inkml:definitions>
  <inkml:trace contextRef="#ctx0" brushRef="#br0">0 118 4965,'0'0'21834,"3"-3"-21092,1 1-596,-1-1 1,1 1 0,-1 0-1,1 0 1,0 0 0,0 1 0,0 0-1,0-1 1,0 1 0,0 1-1,1-1 1,-1 0 0,0 1-1,0 0 1,6 1 0,83 7 601,-41-3-491,510-24-240,-467 12-119,154-29 213,-173 22 85,1 2 0,89 0 0,-165 12-173,0 0 0,-1-1 0,1 1 0,-1 0-1,1 0 1,-1 0 0,1 0 0,-1 0 0,1 1 0,0-1-1,-1 0 1,1 0 0,-1 0 0,1 0 0,-1 1 0,1-1 0,-1 0-1,1 0 1,-1 1 0,0-1 0,1 0 0,-1 1 0,1-1 0,-1 1-1,0-1 1,1 0 0,-1 1 0,0-1 0,1 1 0,-1-1-1,0 1 1,0-1 0,1 1 0,-1-1 0,0 1 0,0-1 0,0 1-1,0 0 1,0-1 0,0 1 0,0-1 0,0 1 0,0-1-1,0 1 1,0-1 0,0 1 0,0 0 0,0-1 0,-1 1 0,1 0-1,0 1 9,-24-21-9811,13 9 630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9.278"/>
    </inkml:context>
    <inkml:brush xml:id="br0">
      <inkml:brushProperty name="width" value="0.025" units="cm"/>
      <inkml:brushProperty name="height" value="0.025" units="cm"/>
    </inkml:brush>
  </inkml:definitions>
  <inkml:trace contextRef="#ctx0" brushRef="#br0">1 23 14221,'2'-1'8611,"9"-2"-4174,13-3-3953,0 1 0,31-2 0,-54 7-485,-1 0 1,0 0 0,1 0 0,-1 0 0,0 0 0,1 0 0,-1 0 0,0 0 0,1 0-1,-1 0 1,0 0 0,1 0 0,-1 0 0,0 0 0,1 0 0,-1 1 0,0-1 0,0 0-1,1 0 1,-1 0 0,0 0 0,0 1 0,1-1 0,-1 0 0,0 0 0,0 1 0,1-1-1,-1 0 1,0 0 0,0 1 0,0-1 0,1 0 0,-1 1 0,0-1 0,0 0 0,0 0 0,0 1-1,0-1 1,0 0 0,0 1 0,0-1 0,0 1 0,-8 17 41,-19 13 147,2-12 84,-19 19 668,42-37-840,1 1-1,-1 0 1,0 0 0,1 0-1,-1 0 1,1 0-1,0 0 1,0 0 0,0 1-1,0-1 1,0 0 0,0 1-1,0-1 1,1 0-1,0 1 1,-1-1 0,1 5-1,0-6-90,1 0 0,0 1 0,-1-1 0,1 0 0,0 0 0,0 0 0,0 0 0,0 0 0,0-1 0,0 1 0,0 0 0,0 0 0,0 0 0,0-1 0,0 1 0,0-1 0,1 1 0,-1-1 0,0 1 0,0-1 0,1 0 0,1 1 0,35 5 127,-33-5-132,57 4-3147,32-3-6478,-70-2 1491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9.623"/>
    </inkml:context>
    <inkml:brush xml:id="br0">
      <inkml:brushProperty name="width" value="0.025" units="cm"/>
      <inkml:brushProperty name="height" value="0.025" units="cm"/>
    </inkml:brush>
  </inkml:definitions>
  <inkml:trace contextRef="#ctx0" brushRef="#br0">0 1 6406,'0'0'6823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3.824"/>
    </inkml:context>
    <inkml:brush xml:id="br0">
      <inkml:brushProperty name="width" value="0.025" units="cm"/>
      <inkml:brushProperty name="height" value="0.025" units="cm"/>
    </inkml:brush>
  </inkml:definitions>
  <inkml:trace contextRef="#ctx0" brushRef="#br0">667 1 14414,'0'0'3139,"-87"32"-2307,33 6-415,-10 12-33,-10 8 65,-3 5-193,3 3-128,2 0-64,11-2-32,12-10 32,14-5-64,16-12-64,19-12-96,6-17-1089,33-8-513,21-20-1313,17-18-2082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49.980"/>
    </inkml:context>
    <inkml:brush xml:id="br0">
      <inkml:brushProperty name="width" value="0.025" units="cm"/>
      <inkml:brushProperty name="height" value="0.025" units="cm"/>
    </inkml:brush>
  </inkml:definitions>
  <inkml:trace contextRef="#ctx0" brushRef="#br0">116 63 9737,'3'-3'1353,"0"0"-1,-1 1 1,1-1-1,-1 0 1,0 0-1,0 0 0,0 0 1,0-1-1,1-4 1,-2 7-1223,-1 1 0,1-1 1,-1 0-1,0 1 0,1-1 1,-1 0-1,0 0 0,0 1 0,0-1 1,0 0-1,1 0 0,-1 1 1,0-1-1,0 0 0,0 0 0,0 1 1,-1-1-1,1 0 0,0 0 1,0 1-1,0-1 0,-1 0 0,1 1 1,0-1-1,-1 0 0,1 1 1,0-1-1,-1 0 0,1 1 1,-1-1-1,1 1 0,-1-1 0,0 1 1,1-1-1,-1 1 0,1-1 1,-1 1-1,0-1 0,1 1 0,-1 0 1,0-1-1,1 1 0,-1 0 1,0 0-1,0 0 0,1 0 0,-1-1 1,0 1-1,0 0 0,1 0 1,-1 0-1,-1 1 0,-2-1-110,1 1 1,-1 0-1,1 0 0,0 0 0,0 1 0,-1-1 0,1 1 1,0 0-1,0 0 0,0 0 0,1 0 0,-1 0 1,0 0-1,1 1 0,0-1 0,-1 1 0,1 0 0,-2 4 1,-34 57 294,36-61-261,-2 6 106,0 0 0,0 1 0,1-1-1,0 1 1,-3 16 0,5-24-142,1-1 0,0 1 0,-1 0 0,1 0 0,0-1 0,0 1 0,0 0 0,0 0 0,1-1 0,-1 1 0,0 0 0,1-1 0,-1 1 0,1 0 0,-1-1 0,1 1 0,0 0 0,0-1 0,0 1 0,0-1 0,0 0 0,0 1 0,0-1 0,0 0 0,0 1 0,1-1-1,-1 0 1,1 0 0,-1 0 0,1 0 0,-1 0 0,1-1 0,-1 1 0,1 0 0,0-1 0,-1 1 0,1-1 0,2 1 0,3 0-13,0-1 0,-1 0 0,1 0 0,0 0 0,-1-1 0,1 0 0,0 0-1,-1-1 1,1 0 0,-1 0 0,0 0 0,0-1 0,0 0 0,0 0 0,0-1 0,0 0 0,-1 1 0,0-2 0,0 1-1,0-1 1,0 0 0,-1 0 0,0 0 0,0 0 0,0-1 0,0 0 0,-1 1 0,0-1 0,0-1 0,-1 1 0,0 0-1,0-1 1,0 1 0,-1-1 0,0 1 0,0-1 0,-1-9 0,0 14-10,0 0 0,0 0 1,-1 0-1,1-1 0,-1 1 0,1 0 1,-1 0-1,0 0 0,0 0 0,0 0 1,0 1-1,0-1 0,-1 0 0,1 0 1,0 1-1,-1-1 0,1 1 0,-1-1 1,0 1-1,1-1 0,-1 1 0,0 0 0,0 0 1,0 0-1,0 0 0,0 0 0,0 1 1,0-1-1,0 0 0,0 1 0,0 0 1,0-1-1,-1 1 0,1 0 0,0 0 1,-3 0-1,2 0-33,-1 0 0,1 0 0,0 1 0,0-1 0,-1 1 0,1-1 0,0 1 0,0 0 0,0 0-1,-1 1 1,1-1 0,0 1 0,1-1 0,-1 1 0,0 0 0,0 0 0,1 0 0,-1 0 0,1 1 0,0-1 0,0 1 0,0-1 0,-3 6 0,-2 21-3810,7-28 3418,0 0-1,0 0 1,0 0-1,0 0 1,0 0 0,0 0-1,0 1 1,1-1-1,-1 0 1,0 0-1,1 0 1,-1 0-1,0 0 1,1 0-1,-1 0 1,1 0-1,-1 0 1,1-1 0,0 1-1,0 0 1,-1 0-1,1 0 1,1 1-1,12 1-7491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0.321"/>
    </inkml:context>
    <inkml:brush xml:id="br0">
      <inkml:brushProperty name="width" value="0.025" units="cm"/>
      <inkml:brushProperty name="height" value="0.025" units="cm"/>
    </inkml:brush>
  </inkml:definitions>
  <inkml:trace contextRef="#ctx0" brushRef="#br0">96 3 15278,'0'0'12914,"-10"1"-12268,6-1-607,1 1 0,-1-1 0,0 1 0,0 0 0,0 0 0,0 1 0,1-1 0,-1 1 0,1-1 0,-1 1 0,1 1 0,0-1 1,-1 0-1,1 1 0,0-1 0,1 1 0,-1 0 0,0 0 0,1 0 0,0 0 0,-1 1 0,1-1 0,1 0 0,-1 1 0,0 0 0,1-1 0,0 1 0,0 0 0,0 0 0,0 0 0,0 0 0,1-1 0,0 1 1,0 7-1,0-9-5,0 1 0,-1-1 0,1 0 0,1 0 0,-1 0 1,0 1-1,0-1 0,1 0 0,-1 0 0,1 0 1,0 0-1,-1 0 0,1 0 0,0 0 0,0 0 0,1 0 1,-1 0-1,0 0 0,1-1 0,-1 1 0,1 0 1,-1-1-1,1 1 0,0-1 0,-1 0 0,3 2 1,1-2 30,-1 1 0,1-1 0,-1 0 0,1 0 0,0 0 0,0-1 0,0 1 0,-1-1 0,1-1 0,0 1 0,6-2 0,-6 1-39,0 0 1,-1-1 0,1 0 0,0 0 0,-1 0 0,1 0 0,-1-1-1,0 1 1,0-1 0,0 0 0,0-1 0,-1 1 0,1-1 0,-1 0-1,0 1 1,0-1 0,0-1 0,0 1 0,-1 0 0,0-1 0,0 1-1,0-1 1,0 0 0,-1 1 0,0-1 0,0 0 0,0 0 0,-1 0-1,1 0 1,-1 0 0,-1-9 0,0 12-208,0 0 0,0 0 0,0 0 0,0 0-1,0 0 1,0 1 0,-1-1 0,1 0 0,-1 1 0,1-1 0,-1 1 0,0-1 0,1 1-1,-1 0 1,0 0 0,0 0 0,0 0 0,0 0 0,0 0 0,0 0 0,0 1 0,0-1-1,0 1 1,-1-1 0,1 1 0,-3 0 0,4 0-50,0-1 1,0 1-1,-1 0 0,1-1 1,0 1-1,-1 0 0,1 0 1,0 0-1,-1 0 0,1 1 1,0-1-1,-1 0 0,1 0 1,0 1-1,-1-1 0,1 1 1,0-1-1,0 1 0,0-1 1,0 1-1,-1 0 0,1 0 1,0 0-1,0-1 0,0 1 1,0 0-1,1 0 0,-1 0 1,0 0-1,0 1 0,1-1 1,-1 0-1,0 0 0,1 0 1,-1 1-1,1-1 0,0 0 1,-1 0-1,1 1 0,0-1 1,0 0-1,0 2 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0.661"/>
    </inkml:context>
    <inkml:brush xml:id="br0">
      <inkml:brushProperty name="width" value="0.025" units="cm"/>
      <inkml:brushProperty name="height" value="0.025" units="cm"/>
    </inkml:brush>
  </inkml:definitions>
  <inkml:trace contextRef="#ctx0" brushRef="#br0">0 14 20275,'0'0'12492,"67"-1"-12492,-36-4 0,-1 1 0,-3 2-769,-5 0-288,-7 2-192,-4 0-961,-6 0-1377,0 0-1891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1.038"/>
    </inkml:context>
    <inkml:brush xml:id="br0">
      <inkml:brushProperty name="width" value="0.025" units="cm"/>
      <inkml:brushProperty name="height" value="0.025" units="cm"/>
    </inkml:brush>
  </inkml:definitions>
  <inkml:trace contextRef="#ctx0" brushRef="#br0">20 0 11050,'0'0'18258,"-2"10"-16785,-15 241 513,17-250-1986,-1 1 0,1-1 0,0 1 0,0-1 0,0 0 0,0 1 0,1-1 0,-1 1 0,0-1 0,1 0 0,-1 1 0,1-1 0,-1 0 0,1 1 0,-1-1 0,1 0 0,0 0 0,0 0 0,0 1 0,0-1 0,0 0 0,0 0 0,1 1 0,-1-2 0,1 1 0,-1-1 0,1 0 0,-1 0 0,1 1 0,-1-1 0,1 0 0,-1 0 0,1-1 0,-1 1 0,1 0 0,-1 0 0,1-1 0,-1 1 0,0-1 0,1 1 0,2-2 0,4-3 0,0 0 0,0 0 0,0 0 0,0-1 0,9-10 0,24-25-165,-2-2-1,49-69 1,-87 110-720,0 0-395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0:51.398"/>
    </inkml:context>
    <inkml:brush xml:id="br0">
      <inkml:brushProperty name="width" value="0.025" units="cm"/>
      <inkml:brushProperty name="height" value="0.025" units="cm"/>
    </inkml:brush>
  </inkml:definitions>
  <inkml:trace contextRef="#ctx0" brushRef="#br0">1 1 20756,'0'0'11146,"12"52"-10281,5-40-865,2 0 0,4 2-448,0-4-2211,-2 0-4452,-2-3-13004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48.062"/>
    </inkml:context>
    <inkml:brush xml:id="br0">
      <inkml:brushProperty name="width" value="0.025" units="cm"/>
      <inkml:brushProperty name="height" value="0.025" units="cm"/>
    </inkml:brush>
  </inkml:definitions>
  <inkml:trace contextRef="#ctx0" brushRef="#br0">205 1 11403,'0'0'18545,"-4"12"-18310,-7 13-19,-1-1 0,-1-1-1,-1 0 1,-24 30-1,-65 73-2693,93-115 1017,54-71-7038,-18 18 2200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0:59:48.407"/>
    </inkml:context>
    <inkml:brush xml:id="br0">
      <inkml:brushProperty name="width" value="0.025" units="cm"/>
      <inkml:brushProperty name="height" value="0.025" units="cm"/>
    </inkml:brush>
  </inkml:definitions>
  <inkml:trace contextRef="#ctx0" brushRef="#br0">1 1 10794,'0'0'15092,"10"5"-14398,-6-3-626,1 0-14,-1 1 0,1-1 0,-1 1 0,0 0 1,0 0-1,0 0 0,0 0 0,0 1 0,-1 0 1,0-1-1,1 1 0,-1 1 0,-1-1 0,5 9 1,7 19-104,54 110 937,-60-129-1267,-1-1 0,2 1 0,0-1 0,0-1-1,1 0 1,1 0 0,0-1 0,14 11 0,6-6-6657,1-5-8702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3.968"/>
    </inkml:context>
    <inkml:brush xml:id="br0">
      <inkml:brushProperty name="width" value="0.025" units="cm"/>
      <inkml:brushProperty name="height" value="0.025" units="cm"/>
    </inkml:brush>
  </inkml:definitions>
  <inkml:trace contextRef="#ctx0" brushRef="#br0">187 257 12492,'0'0'11451,"3"-10"-9951,-1 1-1548,1 3 490,-1-1-1,0 0 1,-1 0 0,0 0 0,1-9-1,-2 15-367,0-1 0,0 1 0,0-1 0,0 1 0,-1-1 0,1 1 0,0-1 0,-1 1 1,1-1-1,-1 1 0,1-1 0,-1 1 0,0 0 0,1-1 0,-1 1 0,0 0 0,0 0 0,0-1 0,0 1 0,0 0 0,0 0 0,-1 0 0,1 0 0,0 0 0,0 1 0,-1-1 0,1 0 0,0 1 0,-1-1 0,1 0 0,-1 1 0,1 0 0,-3-1 0,-1 0-76,-1-1 0,0 1 0,0 1 0,0-1 0,1 1 0,-1 0 0,0 0 0,0 1-1,0-1 1,1 1 0,-1 1 0,0-1 0,1 1 0,-1 0 0,1 0 0,-1 1 0,1-1 0,0 1 0,0 1-1,0-1 1,1 0 0,-1 1 0,1 0 0,0 0 0,0 1 0,0-1 0,1 1 0,-1 0 0,1 0 0,0 0 0,1 0-1,-1 0 1,1 1 0,0-1 0,0 1 0,1-1 0,-1 1 0,1 0 0,1 0 0,-1-1 0,1 1 0,0 0-1,0 0 1,1 0 0,1 9 0,-1-13 3,-1 0-1,1-1 1,0 1-1,0 0 1,0-1 0,-1 1-1,2-1 1,-1 1-1,0-1 1,0 0-1,0 1 1,1-1 0,-1 0-1,0 0 1,1 0-1,-1 0 1,1 0-1,0 0 1,-1 0 0,1 0-1,0-1 1,-1 1-1,1-1 1,0 1-1,0-1 1,-1 0 0,1 0-1,0 1 1,3-2-1,5 2 29,1-1 0,-1 0-1,0-1 1,13-3-1,-11 1-19,1-1 0,-1 0 0,1 0-1,-1-2 1,-1 1 0,1-2 0,-1 1 0,0-2-1,-1 1 1,0-2 0,16-15 0,-20 19 51,-1-1 0,0 0 0,0 0 0,-1-1 0,1 1 0,-1-1 0,-1 0 0,1 0 0,-1 0 0,-1 0 0,1-1 0,-1 1 0,0-1 1,-1 0-1,0 0 0,0 1 0,-1-1 0,0 0 0,0 0 0,-3-13 0,2 16-34,0 1 0,-1-1 0,0 0 1,0 1-1,0 0 0,-1-1 0,1 1 0,-1 0 1,0 0-1,0 1 0,0-1 0,-1 1 0,1-1 0,-1 1 1,0 0-1,0 0 0,0 1 0,0-1 0,-1 1 0,1 0 1,0 0-1,-1 0 0,0 1 0,1 0 0,-1 0 0,0 0 1,0 0-1,0 1 0,0-1 0,-8 2 0,2-1-43,0 1 0,0 0 0,0 0-1,1 1 1,-1 1 0,1 0 0,-1 0-1,1 1 1,0 1 0,0-1 0,0 2-1,-15 10 1,-4 15-769,21-12-848,8-19 1508,0 1 0,0-1 0,0 0 0,0 1 0,0-1 0,0 1 0,0-1 0,0 1 0,0-1 0,1 1 0,-1-1 0,0 0 0,0 1 0,1-1 0,-1 1 0,0-1 0,0 0 0,1 1 0,-1-1 0,0 0 0,1 1 0,-1-1 0,1 0 0,-1 0 0,0 1 0,1-1 0,-1 0 0,1 0 0,-1 0 0,0 0 0,1 1 0,-1-1 0,1 0 0,-1 0 0,1 0 0,51 2-9179,-16-2-2145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4.980"/>
    </inkml:context>
    <inkml:brush xml:id="br0">
      <inkml:brushProperty name="width" value="0.025" units="cm"/>
      <inkml:brushProperty name="height" value="0.025" units="cm"/>
    </inkml:brush>
  </inkml:definitions>
  <inkml:trace contextRef="#ctx0" brushRef="#br0">124 35 9385,'0'0'14648,"-6"10"-13452,-24 49 411,28-54-1464,1 0 0,-1 0-1,1-1 1,0 1 0,0 0-1,1 0 1,-1 0 0,1 0 0,0 0-1,1 0 1,-1 0 0,1 0-1,0 0 1,3 7 0,-3-10-99,0 0 0,1-1 0,-1 1 0,1 0 0,0-1 0,-1 0 0,1 1 0,0-1 1,0 0-1,0 0 0,0 0 0,0 0 0,0 0 0,0-1 0,0 1 0,0-1 0,0 1 0,0-1 1,1 0-1,-1 0 0,0 1 0,0-2 0,0 1 0,1 0 0,2-1 0,1 1 71,1-1 0,-1 0 0,0-1 0,1 1 0,-1-1 0,0 0 0,9-5 0,-4-1-78,0 1 1,-1-1 0,0-1 0,-1 0-1,0 0 1,0-1 0,-1 0-1,0-1 1,-1 1 0,0-1-1,-1-1 1,0 0 0,-1 1 0,0-2-1,6-24 1,-11 37-39,0 0 0,0 0 1,0 0-1,0 0 0,0 0 0,0 0 1,0 1-1,0-1 0,-1 0 1,1 0-1,0 0 0,0 0 0,0 0 1,0 0-1,0 0 0,0 0 0,0 0 1,0 0-1,0 0 0,0 0 0,0 0 1,0 0-1,-1 0 0,1 0 0,0 0 1,0 0-1,0-1 0,0 1 0,0 0 1,0 0-1,0 0 0,0 0 0,0 0 1,0 0-1,0 0 0,0 0 0,0 0 1,0 0-1,0 0 0,0 0 1,-1 0-1,1 0 0,0 0 0,0 0 1,0 0-1,0-1 0,0 1 0,0 0 1,0 0-1,0 0 0,0 0 0,0 0 1,0 0-1,-8 11-87,-8 15-40,2 13 222,-1-1 0,-3-1 1,-1 0-1,-1-1 0,-32 40 1,37-56 32,0-1 10,-1 1-1,0-2 1,-2 0 0,-29 23 0,47-40-137,-1 0 0,0-1 0,0 1 0,0 0 0,0 0 0,0-1 0,0 1-1,1-1 1,-1 1 0,0-1 0,-1 1 0,1-1 0,0 0 0,0 0 0,0 1 0,0-1 0,0 0 0,0 0 0,0 0 0,0 0 0,0 0-1,-1 0 1,1 0 0,0-1 0,0 1 0,0 0 0,0-1 0,-2 0 0,2 0-2,1-1 1,-1 1-1,0 0 1,0-1-1,1 1 1,-1-1-1,1 0 1,-1 1-1,1-1 1,0 1-1,-1-1 1,1 0-1,0 1 1,0-1-1,0 0 0,1-2 1,-1-5-34,2 1 0,-1-1 0,1 0 0,1 1 1,-1 0-1,6-11 0,-4 11-176,2 0 0,-1 0 0,1 1 0,11-12 0,-15 17 172,1-1-1,-1 1 1,1 0-1,0 0 1,0 0-1,0 0 1,1 1-1,-1-1 1,0 1-1,0 0 0,1 0 1,-1 0-1,1 0 1,-1 1-1,6-1 1,-8 1 30,-1 0 1,1 0-1,0 0 0,-1 0 1,1 0-1,-1 0 1,1 1-1,0-1 0,-1 0 1,1 0-1,-1 1 0,1-1 1,-1 0-1,1 1 1,-1-1-1,1 0 0,-1 1 1,1-1-1,-1 1 1,1-1-1,-1 1 0,0-1 1,1 1-1,-1-1 0,0 1 1,1-1-1,-1 1 1,0 0-1,0-1 0,1 2 1,-1 25-61,-12 23 101,11-49-10,1 0 1,-1-1 0,1 1 0,0-1 0,-1 1-1,1 0 1,0-1 0,0 1 0,-1 0 0,1 0 0,0-1-1,0 1 1,0 0 0,0-1 0,0 1 0,0 0-1,0 0 1,0-1 0,0 1 0,0 0 0,1-1 0,-1 1-1,0 0 1,0 0 0,1-1 0,-1 1 0,0-1 0,1 1-1,-1 0 1,1-1 0,-1 1 0,1-1 0,-1 1-1,1-1 1,-1 1 0,1 0 0,27 1 1211,-14-3-1049,13-1-185,-20 1 0,0 1 0,0-1 0,0 1 0,0 0 0,0 0 0,0 1 0,0 0 0,0 1 0,9 2 0,-6 11-2370,-9 2-3443,-1-15 4622,0-13-8045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6.072"/>
    </inkml:context>
    <inkml:brush xml:id="br0">
      <inkml:brushProperty name="width" value="0.025" units="cm"/>
      <inkml:brushProperty name="height" value="0.025" units="cm"/>
    </inkml:brush>
  </inkml:definitions>
  <inkml:trace contextRef="#ctx0" brushRef="#br0">0 1 10666,'0'0'9743,"14"2"-8435,267 30 3395,164-17-3326,-326-24-2374,-82 5-4412,-29 3-693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146"/>
    </inkml:context>
    <inkml:brush xml:id="br0">
      <inkml:brushProperty name="width" value="0.025" units="cm"/>
      <inkml:brushProperty name="height" value="0.025" units="cm"/>
    </inkml:brush>
  </inkml:definitions>
  <inkml:trace contextRef="#ctx0" brushRef="#br0">1 1 12748,'0'0'6823,"67"39"-4934,-33-19-319,6 4-737,-1 3-513,-4-3-160,-3 3-32,-4-6-96,-5 0 32,-7-4-800,-1-7-1282,-9-6-1634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180"/>
    </inkml:context>
    <inkml:brush xml:id="br0">
      <inkml:brushProperty name="width" value="0.025" units="cm"/>
      <inkml:brushProperty name="height" value="0.025" units="cm"/>
    </inkml:brush>
  </inkml:definitions>
  <inkml:trace contextRef="#ctx0" brushRef="#br0">788 1 14606,'-57'33'1121,"-17"14"-32,-19 17-384,-11 11-129,-9 7 417,7 3 0,12-7-481,20-11-351,25-13-97,25-18-64,24-18-257,21-18-191,28-2-1314,19-24-1665,10-11-2242</inkml:trace>
  <inkml:trace contextRef="#ctx0" brushRef="#br0" timeOffset="1">907 310 7111,'0'0'5189,"-54"46"-4068,2-9 288,-13 12 32,-14 8-127,-8 6-321,-5 6-129,5-1-191,15-5-353,18-10-31,29-12-129,25-13-256,32-19-129,35-9-1824,23-28-2852,20-18-5381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7.457"/>
    </inkml:context>
    <inkml:brush xml:id="br0">
      <inkml:brushProperty name="width" value="0.025" units="cm"/>
      <inkml:brushProperty name="height" value="0.025" units="cm"/>
    </inkml:brush>
  </inkml:definitions>
  <inkml:trace contextRef="#ctx0" brushRef="#br0">229 166 7944,'7'-1'18495,"-20"-1"-15108,-14-1-6265,19 3 4522,-3 0-1592,1 1 1,-1 0-1,1 1 0,0 0 0,0 1 0,0 0 0,0 1 0,0 0 0,1 0 0,-13 8 0,18-9 27,-1-1 0,1 1 0,-1 1-1,1-1 1,0 1 0,0 0 0,1-1-1,-1 2 1,1-1 0,0 0 0,0 1 0,0-1-1,1 1 1,-1 0 0,1 0 0,0 0 0,1 0-1,-1 0 1,1 1 0,0-1 0,0 8 0,1-12-66,0 1 0,0-1 0,0 0 0,0 1 0,1-1 0,-1 0 0,0 0 0,1 1 0,-1-1 0,1 0 0,-1 0 0,1 0 1,0 0-1,-1 0 0,1 0 0,0 0 0,0 0 0,0 0 0,0 0 0,0 0 0,0 0 0,0-1 0,2 2 0,1 0 3,-1-1 0,1 1-1,0-1 1,-1 0 0,1 0-1,0-1 1,0 1 0,5-1-1,2 1 29,1-2-1,0 0 1,-1 0 0,22-6-1,-19 2 37,0-1 0,-1 0-1,0-1 1,0 0 0,-1-1 0,0 0-1,0-1 1,-1-1 0,0 0-1,-1 0 1,0-1 0,0 0 0,-1-1-1,10-17 1,-18 26-80,1 0 0,-1-1 0,1 1 0,-1 0 0,0-1 0,0 1 0,-1-1 0,1 1 0,-1-1 0,0 0 0,0 1 0,0-1 0,0 1 0,0-1 0,-1 1 0,0-1 0,1 0 0,-1 1 0,-1 0 0,1-1 0,0 1 0,-1 0 0,0 0 0,0 0 0,0 0 0,0 0 0,0 0 0,-1 0 0,1 1 0,-1-1 0,1 1 0,-1 0 0,0-1 0,0 1 0,0 1 0,-5-4 0,-12-5 0,1 1 0,-1 1 0,-1 0 0,-35-7 0,55 15 0,-6-2-335,0 0 1,0 0 0,0 1-1,-1 0 1,-12 1-1,19 0 241,0 0-1,0 0 0,0 0 0,0 1 0,-1-1 0,1 0 1,0 1-1,0-1 0,0 1 0,0-1 0,0 1 0,0 0 1,0-1-1,0 1 0,0 0 0,0 0 0,1 0 0,-1 0 1,0-1-1,0 1 0,1 0 0,-1 0 0,1 1 0,-1-1 1,1 0-1,-1 0 0,1 0 0,-1 0 0,1 0 0,0 0 1,0 1-1,0-1 0,0 0 0,0 0 0,0 0 0,0 1 1,0-1-1,0 0 0,0 0 0,1 0 0,0 2 0,5 11-4645,10-3-1154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8.174"/>
    </inkml:context>
    <inkml:brush xml:id="br0">
      <inkml:brushProperty name="width" value="0.025" units="cm"/>
      <inkml:brushProperty name="height" value="0.025" units="cm"/>
    </inkml:brush>
  </inkml:definitions>
  <inkml:trace contextRef="#ctx0" brushRef="#br0">10 1 13837,'0'0'10533,"8"0"-8926,-6-1-1513,0 1 0,-1 0 0,1 0 0,0 0 0,0 0 0,-1 0 0,1 1 0,0-1 0,-1 0 0,1 1 1,0 0-1,-1-1 0,1 1 0,-1 0 0,1-1 0,-1 1 0,1 0 0,-1 0 0,2 2 0,-1 0 40,-1 1-1,1-1 0,-1 1 0,0-1 1,0 1-1,-1-1 0,1 1 0,-1 0 0,1-1 1,-1 1-1,-1 6 0,1 7 158,-2 0 1,0 0-1,0 0 0,-2 0 0,0 0 0,-1-1 1,0 1-1,-2-1 0,0-1 0,-15 27 0,52-43-184,213-33-5285,-197 24-2552</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8.583"/>
    </inkml:context>
    <inkml:brush xml:id="br0">
      <inkml:brushProperty name="width" value="0.025" units="cm"/>
      <inkml:brushProperty name="height" value="0.025" units="cm"/>
    </inkml:brush>
  </inkml:definitions>
  <inkml:trace contextRef="#ctx0" brushRef="#br0">1 26 19442,'0'0'9545,"101"-8"-8456,-37 2-512,8-1-545,-6 2-64,-9 5-1826,-14 0-2594,-15 0-1377,-17 0-3108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8.926"/>
    </inkml:context>
    <inkml:brush xml:id="br0">
      <inkml:brushProperty name="width" value="0.025" units="cm"/>
      <inkml:brushProperty name="height" value="0.025" units="cm"/>
    </inkml:brush>
  </inkml:definitions>
  <inkml:trace contextRef="#ctx0" brushRef="#br0">0 36 17585,'0'0'5925,"85"5"-3362,-19-5-1731,5-8-415,1 1-257,-10 0-737,-8-2-3907,-13-1-4644</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1:59.803"/>
    </inkml:context>
    <inkml:brush xml:id="br0">
      <inkml:brushProperty name="width" value="0.025" units="cm"/>
      <inkml:brushProperty name="height" value="0.025" units="cm"/>
    </inkml:brush>
  </inkml:definitions>
  <inkml:trace contextRef="#ctx0" brushRef="#br0">43 1 16528,'0'0'11466,"10"54"-9223,-17-26-706,-5-1-832,-2 3-417,3 1-288,4-3 0,6-1 0,1-8-1313,5-1-1122,6-1-1280,2-7-1346,-9 1-1217,-4-3-4388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0.145"/>
    </inkml:context>
    <inkml:brush xml:id="br0">
      <inkml:brushProperty name="width" value="0.025" units="cm"/>
      <inkml:brushProperty name="height" value="0.025" units="cm"/>
    </inkml:brush>
  </inkml:definitions>
  <inkml:trace contextRef="#ctx0" brushRef="#br0">0 31 8456,'0'0'20275,"65"-12"-19602,-16 7-481,7-3-96,-2 4-128,-6 2-1249,-11 2-1474,-12 0-864,-10 5-1602,-11 4-4164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0.492"/>
    </inkml:context>
    <inkml:brush xml:id="br0">
      <inkml:brushProperty name="width" value="0.025" units="cm"/>
      <inkml:brushProperty name="height" value="0.025" units="cm"/>
    </inkml:brush>
  </inkml:definitions>
  <inkml:trace contextRef="#ctx0" brushRef="#br0">87 8 8840,'0'0'13853,"9"-1"-10575,34-6 853,-13 8-2253,-29-1-1850,0 0 0,-1 0 0,1 0 0,0 0 0,-1 1 1,1-1-1,0 0 0,-1 0 0,1 1 0,-1-1 0,1 0 0,0 1 0,-1-1 0,1 0 1,-1 1-1,1-1 0,-1 1 0,1-1 0,-1 1 0,1-1 0,-1 1 0,0-1 0,1 1 1,-1 0-1,0-1 0,1 1 0,-1 1 0,0 3-28,0 1 0,0-1 0,-1 1 0,0-1 0,0 1 0,0-1 0,0 1 0,-1-1 0,0 0 0,0 0 0,-1 0 0,0 0 0,1 0 0,-2-1 0,1 1 0,0-1 0,-6 6 0,-10 9 0,-1 0 0,-32 21 0,7-3 0,44-37 0,0 1 0,1-1 0,-1 1 0,0-1 0,1 1 0,-1-1 0,1 1 0,-1-1 0,1 1 0,-1 0 0,1-1 0,0 1 0,-1 0 0,1-1 0,0 1 0,-1 0 0,1 0 0,0-1 0,0 1 0,0 0 0,0 0 0,-1 0 0,14 6 0,34-9 0,-38 1 0,52-6-2249,61-17 0,9 0-5916,-94 19-7166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1.582"/>
    </inkml:context>
    <inkml:brush xml:id="br0">
      <inkml:brushProperty name="width" value="0.025" units="cm"/>
      <inkml:brushProperty name="height" value="0.025" units="cm"/>
    </inkml:brush>
  </inkml:definitions>
  <inkml:trace contextRef="#ctx0" brushRef="#br0">12 322 17489,'0'0'1110,"0"15"1127,-6 177 2540,0 85-1104,7-261-3595,0 0 0,1 0-1,1 0 1,5 19-1,-6-30-27,-1-1-1,1 1 1,0 0-1,1-1 0,-1 0 1,1 0-1,0 1 1,4 3-1,-6-6 13,1-1 0,-1 1 0,1-1 0,0 0 0,-1 0 0,1 0 0,0 0 0,0 0 0,0 0 0,-1 0 0,1-1 0,0 1 0,0-1 0,0 1 1,0-1-1,1 0 0,-1 0 0,0 1 0,0-2 0,2 1 0,-1-1-18,-1 0 0,0 0 1,-1 0-1,1 0 0,0 0 1,0 0-1,0-1 0,-1 1 1,1-1-1,0 1 0,-1-1 1,0 0-1,1 1 0,-1-1 1,0 0-1,0 0 0,0 0 1,0 0-1,0 0 0,0 0 1,0-4-1,14-55 166,-13 51-173,6-44-164,-1 1 0,-3-1 0,-2 0 0,-3 0-1,-2 0 1,-3 1 0,-1-1 0,-3 1 0,-3 1 0,-32-89 0,44 140 128,0 0-1,1 0 1,-1 0 0,0 0 0,1-1 0,-1 1 0,1 0 0,-1-1 0,1 1 0,0 0 0,-1-1 0,1 1 0,0 0 0,0-1 0,0 1 0,0-1 0,0 1 0,0 0 0,0-1 0,1 1 0,-1 0 0,1-1 0,-1 1 0,1 0-1,-1-1 1,1 1 0,-1 0 0,1 0 0,0 0 0,0-1 0,0 1 0,0 0 0,1-1 0,3 0 28,0 1 0,0 0 0,1 0 0,-1 0 0,0 0 1,0 1-1,1-1 0,5 2 0,-6-1-19,171 1 605,62-3-517,-189-1-154,-1-3 0,92-21-1,-34-11-268,-78 27 160,0 1 1,0 1-1,1 1 1,30-4 0,-58 11 155,1 1 0,0 0 1,0-1-1,-1 1 0,1 0 0,0 0 1,-1 0-1,1 0 0,0 0 1,0 0-1,-1 1 0,1-1 1,0 0-1,-1 1 0,1-1 0,0 1 1,-1 0-1,1 0 0,-1-1 1,1 1-1,-1 0 0,1 0 1,-1 1-1,0-1 0,0 0 0,1 0 1,-1 1-1,0-1 0,0 0 1,1 3-1,-2 0 19,1-1 0,-1 1 0,0 0 0,0-1 1,0 1-1,0 0 0,-1 0 0,1-1 0,-1 1 0,0-1 0,0 1 0,-1 0 0,-2 6 0,-5 8 210,2 0 0,1 1-1,0-1 1,1 2 0,1-1-1,-3 35 1,7-54-256,2 11-2331,6-7-2319,8-3-4726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2.643"/>
    </inkml:context>
    <inkml:brush xml:id="br0">
      <inkml:brushProperty name="width" value="0.025" units="cm"/>
      <inkml:brushProperty name="height" value="0.025" units="cm"/>
    </inkml:brush>
  </inkml:definitions>
  <inkml:trace contextRef="#ctx0" brushRef="#br0">1 37 18353,'0'0'11841,"4"9"-11345,1 3-366,-1 1 1,0 0-1,-1 0 0,-1 0 0,0 0 0,0 0 0,-1 17 0,-1-30-123,0 1-1,0-1 1,0 1-1,0-1 1,0 1-1,0-1 1,0 1 0,0 0-1,0-1 1,0 1-1,0-1 1,0 1-1,1-1 1,-1 1-1,0-1 1,0 1-1,1-1 1,-1 1-1,0-1 1,1 1-1,-1-1 1,0 0-1,1 1 1,-1-1-1,1 1 1,-1-1-1,1 0 1,-1 0-1,1 1 1,-1-1 0,1 0-1,-1 0 1,1 1-1,-1-1 1,2 0-1,22-7 320,27-25 142,-49 30-461,50-34 12,-32 24-43,-2 0-1,1-2 1,-2 0-1,1-1 0,17-21 1,-46 35-12927,-4 1 2904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3.014"/>
    </inkml:context>
    <inkml:brush xml:id="br0">
      <inkml:brushProperty name="width" value="0.025" units="cm"/>
      <inkml:brushProperty name="height" value="0.025" units="cm"/>
    </inkml:brush>
  </inkml:definitions>
  <inkml:trace contextRef="#ctx0" brushRef="#br0">0 1 3331,'0'0'23959,"13"49"-22358,-6-31-576,-1 3-448,1 4-417,0 1-128,4-1-1249,0-9-2723,3-6-2850,1-10-8489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540"/>
    </inkml:context>
    <inkml:brush xml:id="br0">
      <inkml:brushProperty name="width" value="0.025" units="cm"/>
      <inkml:brushProperty name="height" value="0.025" units="cm"/>
    </inkml:brush>
  </inkml:definitions>
  <inkml:trace contextRef="#ctx0" brushRef="#br0">687 1 14798,'-210'130'3866,"-182"129"-98,387-255-3746,-4 3-1,0 0 1,0 0-1,1 1 0,0-1 0,0 2 1,1-1-1,-11 16 0,18-23-34,-1 0 0,1 0 0,-1 0 0,1 1 1,0-1-1,-1 0 0,1 0 0,0 0 0,0 0 0,0 0 0,0 0 0,0 0 0,0 1 1,0-1-1,0 0 0,0 0 0,0 0 0,1 0 0,-1 0 0,0 0 0,1 0 0,-1 0 0,1 0 1,-1 0-1,1 0 0,0 0 0,-1 0 0,1 0 0,0 0 0,0 0 0,-1-1 0,1 1 0,0 0 1,0 0-1,0-1 0,0 1 0,0-1 0,0 1 0,0-1 0,0 1 0,0-1 0,0 0 0,1 0 1,-1 1-1,0-1 0,0 0 0,0 0 0,0 0 0,2 0 0,10 1-334,0 0-1,0-1 1,18-1 0,-21 0-107,38-3-1916,-1-2-1,0-2 0,-1-3 0,0-1 1,60-25-1,58-33-458,-8-5 4026,-125 59-357,9-3-93,51-27 448,-35 12 2948,-62 36-467,-14 2-2435,-43 27-97,1 2 0,-77 55 0,61-37-786,55-36-239,-410 286 1342,429-298-1429,-7 5 53,1 1 0,-1 0-1,2 0 1,-1 1 0,1 0 0,1 0 0,-12 19-1,20-29-86,-1 1 0,1-1-1,0 1 1,-1 0 0,1-1-1,0 1 1,-1-1 0,1 1-1,0 0 1,0-1 0,0 1-1,-1 0 1,1-1 0,0 1-1,0 0 1,0 0 0,0-1-1,0 1 1,0 0 0,1-1-1,-1 1 1,0 0 0,0-1-1,0 1 1,1 0 0,-1-1-1,0 1 1,0-1 0,1 1-1,-1 0 1,1-1 0,-1 1 0,1-1-1,-1 1 1,1-1 0,-1 1-1,1-1 1,0 1 0,30 4-218,-28-5 189,17 0-358,1-2-1,-1 0 1,0-1 0,0-1 0,0-1 0,0 0 0,26-13 0,137-70-4735,-145 68 3666,98-52-5423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3.359"/>
    </inkml:context>
    <inkml:brush xml:id="br0">
      <inkml:brushProperty name="width" value="0.025" units="cm"/>
      <inkml:brushProperty name="height" value="0.025" units="cm"/>
    </inkml:brush>
  </inkml:definitions>
  <inkml:trace contextRef="#ctx0" brushRef="#br0">0 77 10442,'0'0'18417,"89"14"-17039,-24-28-482,12-5-287,1-3-289,-6 6-224,-9 4-64,-12 5-416,-12 7-865,-21 0-513,-10 8-864,-8 4-1154,0-3-2242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3.780"/>
    </inkml:context>
    <inkml:brush xml:id="br0">
      <inkml:brushProperty name="width" value="0.025" units="cm"/>
      <inkml:brushProperty name="height" value="0.025" units="cm"/>
    </inkml:brush>
  </inkml:definitions>
  <inkml:trace contextRef="#ctx0" brushRef="#br0">68 26 11018,'0'0'13592,"8"-5"-11270,26-15-272,-33 20-2020,-1 0 0,0 0 1,1 0-1,-1 0 0,1 0 0,-1 0 0,0 0 1,1 0-1,-1 0 0,0 0 0,1 0 0,-1 0 1,0 0-1,1 0 0,-1 0 0,0 0 0,1 1 0,-1-1 1,0 0-1,1 0 0,-1 0 0,0 0 0,0 1 1,1-1-1,-1 0 0,0 0 0,0 1 0,1-1 0,-1 0 1,0 1-1,0-1 0,0 0 0,1 0 0,-1 1 1,0-1-1,0 0 0,0 1 0,0-1 0,0 0 1,0 1-1,0-1 0,0 1 0,0-1 0,0 0 0,0 1 1,0 20 505,0-17-374,-2 7-60,0 0-1,-1 0 0,-1 0 0,1 0 0,-2 0 0,1-1 1,-2 0-1,1 0 0,-1 0 0,-1-1 0,-10 14 0,7-11-4,0 1 0,2 1 0,0 0-1,-11 25 1,19-38-97,-1-1 0,1 1 0,0 0 0,0-1 0,0 1 0,-1-1 0,1 1 0,0 0 0,0-1 0,0 1 0,0 0 0,0-1 0,0 1 0,0-1 0,0 1 0,0 0 0,1-1 0,-1 1 0,0 0 0,0-1 0,1 1 0,-1-1 0,0 1 0,1-1 0,-1 1 0,0-1 0,1 1 0,-1-1 0,1 1 0,21 4 0,33-14 0,-48 8 0,51-13 28,-10 3-135,1 1 0,76-5-1,-119 14-173,16 0-2136,-9-4-3469,-2-2-5864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4.760"/>
    </inkml:context>
    <inkml:brush xml:id="br0">
      <inkml:brushProperty name="width" value="0.025" units="cm"/>
      <inkml:brushProperty name="height" value="0.025" units="cm"/>
    </inkml:brush>
  </inkml:definitions>
  <inkml:trace contextRef="#ctx0" brushRef="#br0">31 1 16432,'0'0'14274,"-1"11"-13564,-12 96 160,6-57-701,-3 59-1,11-107-213,-1 1 0,1-1 0,-1 0 0,1 0-1,0 0 1,0 0 0,-1 0 0,2 0 0,-1 0 0,0 0 0,0 0 0,1 0 0,2 2 0,-4-3-109,1 0 0,-1-1 0,1 1 0,-1-1 0,1 1 0,-1-1 0,1 1 0,-1-1 0,1 0 0,0 1 0,-1-1 0,1 0 0,0 1 0,-1-1 0,1 0 0,0 0 0,0 0 0,-1 1 0,1-1 0,0 0 0,-1 0 0,1 0 0,0 0 0,0 0 0,-1-1 0,1 1 0,0 0 0,0 0 0,-1 0 0,1-1 0,0 1 1,-1 0-1,1 0 0,0-1 0,-1 1 0,1-1 0,-1 1 0,1-1 0,-1 1 0,1-1 0,-1 1 0,1-1 0,-1 1 0,1-1 0,0-1 0,2-10-5003,-3-3-2391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5.090"/>
    </inkml:context>
    <inkml:brush xml:id="br0">
      <inkml:brushProperty name="width" value="0.025" units="cm"/>
      <inkml:brushProperty name="height" value="0.025" units="cm"/>
    </inkml:brush>
  </inkml:definitions>
  <inkml:trace contextRef="#ctx0" brushRef="#br0">0 22 17072,'0'0'11179,"54"-1"-9674,-15 0-576,7-2-641,0 3-256,-2-1-576,-5-1-1955,-10-3-2497,-7-4-4613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5.637"/>
    </inkml:context>
    <inkml:brush xml:id="br0">
      <inkml:brushProperty name="width" value="0.025" units="cm"/>
      <inkml:brushProperty name="height" value="0.025" units="cm"/>
    </inkml:brush>
  </inkml:definitions>
  <inkml:trace contextRef="#ctx0" brushRef="#br0">28 54 11211,'0'0'9304,"10"-7"-7398,2-1-1315,-1 2 1,2 0-1,-1 0 0,1 1 0,26-6 0,-33 9-324,0 1-1,0 0 0,0 1 0,0-1 0,0 1 0,0 1 0,0-1 1,9 3-1,-12-3-168,-1 1 0,1 0 0,0 0 0,-1 0 1,1 1-1,-1-1 0,1 1 0,-1-1 0,0 1 1,1 0-1,-1 0 0,0 0 0,0 0 0,0 0 0,-1 0 1,1 1-1,-1-1 0,1 1 0,1 2 0,-2-1-15,1 0 0,-1 1 0,1-1 0,-1 0-1,-1 1 1,1-1 0,0 1 0,-1-1 0,0 1 0,0-1-1,-1 1 1,1-1 0,-1 1 0,-2 7 0,0-3 5,-1 0 0,0 0 0,0-1 1,-1 0-1,0 0 0,-10 13 1,-6 2-15,-1-1 0,0-1 0,-32 23 0,27-27-12,21-14-42,0 1 0,0-1 0,0 1 0,1 0 0,-1 1 1,1-1-1,0 1 0,1 0 0,-1 0 0,-5 9 0,10-14-20,0 1 0,0 0 0,1-1 0,-1 1 0,0-1 0,0 1 0,0 0 0,1-1 0,-1 1 0,0-1 0,1 1 0,-1-1 0,1 1 0,-1 0 0,0-1 0,1 0 0,-1 1 0,1-1 0,-1 1 0,1-1 0,0 0 0,-1 1 0,1-1 0,-1 0 0,1 1 0,0-1 0,-1 0 0,1 0 0,-1 0 0,1 0 0,0 0 0,-1 0 0,1 1 0,0-2 0,-1 1 0,2 0 0,31 3 0,-30-3 0,19 1-39,32 2-1917,95-8 1,-121-1-3496,-5-3-2893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6.247"/>
    </inkml:context>
    <inkml:brush xml:id="br0">
      <inkml:brushProperty name="width" value="0.025" units="cm"/>
      <inkml:brushProperty name="height" value="0.025" units="cm"/>
    </inkml:brush>
  </inkml:definitions>
  <inkml:trace contextRef="#ctx0" brushRef="#br0">232 1 10922,'0'0'20025,"-7"12"-19593,-22 24-395,-2 0 1,-1-2-1,-2-2 0,-58 45 1,86-74-4612,9-10 1632,15-19-1103,-12 17 1763,16-22-4807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6.588"/>
    </inkml:context>
    <inkml:brush xml:id="br0">
      <inkml:brushProperty name="width" value="0.025" units="cm"/>
      <inkml:brushProperty name="height" value="0.025" units="cm"/>
    </inkml:brush>
  </inkml:definitions>
  <inkml:trace contextRef="#ctx0" brushRef="#br0">0 1 15086,'0'0'14350,"8"68"-13421,10-31-225,-1 5-191,6-2-161,8-4-224,2-2-96,-2-4 0,1-4-640,-7-5-769,-7-4-1250,-6-8-3459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8.041"/>
    </inkml:context>
    <inkml:brush xml:id="br0">
      <inkml:brushProperty name="width" value="0.025" units="cm"/>
      <inkml:brushProperty name="height" value="0.025" units="cm"/>
    </inkml:brush>
  </inkml:definitions>
  <inkml:trace contextRef="#ctx0" brushRef="#br0">1 334 11627,'0'0'9529,"0"11"-7890,5 57 608,3 0 0,32 127 0,-4-27-820,-35-165-1383,8 38 284,-1-31-43,0-26 205,-3-6-410,-2 1-1,0-1 0,-1 0 0,-2-39 1,-16-90 180,0 37-268,0-156 0,55 281 24,20 0-18,0-2 0,1-4 0,0-2 0,0-2 0,0-3 0,0-3 0,93-19 0,348-40-708,-211 35 737,463-72-11,-731 98-37,9-2-21,0 2 1,1 0-1,44 4 1,-75-2 40,-1 1 0,1 0 0,-1 0-1,1 0 1,-1 1 0,1-1 0,-1 0 0,1 0 0,-1 0 0,1 0 0,-1 0 0,0 0 0,1 1-1,-1-1 1,1 0 0,-1 0 0,1 1 0,-1-1 0,0 0 0,1 1 0,-1-1 0,0 0 0,1 1-1,-1-1 1,0 1 0,0-1 0,1 0 0,-1 1 0,0-1 0,0 1 0,0-1 0,1 1 0,-1-1-1,0 2 1,-7 17 93,-20 14 111,19-25-170,1 0-1,0 1 1,1 0 0,0 0-1,1 1 1,0-1 0,0 1-1,1 0 1,0 1 0,1-1-1,0 1 1,1-1 0,0 1-1,0 0 1,1 0 0,1 12-1,0-23-124,0 1 0,0-1 0,0 1 0,0-1-1,0 1 1,0-1 0,0 1 0,0 0 0,0-1 0,1 1 0,-1-1-1,0 1 1,0-1 0,1 1 0,-1-1 0,0 1 0,1-1-1,-1 0 1,0 1 0,1-1 0,-1 1 0,1-1 0,-1 0 0,1 1-1,-1-1 1,1 0 0,-1 0 0,1 1 0,-1-1 0,1 0-1,-1 0 1,1 0 0,-1 1 0,1-1 0,-1 0 0,1 0-1,0 0 1,14 1-6340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8.931"/>
    </inkml:context>
    <inkml:brush xml:id="br0">
      <inkml:brushProperty name="width" value="0.025" units="cm"/>
      <inkml:brushProperty name="height" value="0.025" units="cm"/>
    </inkml:brush>
  </inkml:definitions>
  <inkml:trace contextRef="#ctx0" brushRef="#br0">1 26 10090,'41'-13'9100,"29"8"-5154,-40 4-2451,-1-2-433,-12 1-346,-1 1 1,1 0-1,0 1 1,32 5 0,-48-5-710,-1 0 1,1 0-1,-1 0 1,0 1-1,1-1 1,-1 0-1,1 0 0,-1 1 1,0-1-1,1 0 1,-1 0-1,0 1 1,1-1-1,-1 1 1,0-1-1,0 0 1,1 1-1,-1-1 1,0 0-1,0 1 1,1-1-1,-1 1 1,0-1-1,0 1 0,0-1 1,0 0-1,0 1 1,0-1-1,0 1 1,0-1-1,0 1 1,0-1-1,0 1 1,0-1-1,0 1 1,0-1-1,0 0 1,-1 1-1,1-1 1,0 1-1,0-1 0,0 0 1,-1 1-1,1-1 1,0 1-1,0-1 1,-1 0-1,1 1 1,0-1-1,-1 0 1,1 0-1,0 1 1,-1-1-1,0 1 1,-19 16 136,-3-3 59,-1-1 1,0-1-1,-40 14 0,24-10 436,40-16-633,-1 0 1,1 0-1,-1 0 1,0 0-1,1 0 1,-1 0-1,1 0 1,-1 1-1,1-1 1,-1 0-1,1 0 1,-1 1-1,1-1 1,-1 0-1,1 1 1,-1-1-1,1 1 1,0-1-1,-1 0 1,1 1-1,0-1 1,-1 1-1,1-1 0,0 1 1,-1-1-1,1 1 1,0-1-1,0 1 1,0 0-1,13 6 45,29-2-136,-26-5-106,62 1-2879,-65-2 1035,0 0-1,0-1 1,24-7-1,4-5-5544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9.260"/>
    </inkml:context>
    <inkml:brush xml:id="br0">
      <inkml:brushProperty name="width" value="0.025" units="cm"/>
      <inkml:brushProperty name="height" value="0.025" units="cm"/>
    </inkml:brush>
  </inkml:definitions>
  <inkml:trace contextRef="#ctx0" brushRef="#br0">148 36 12236,'0'0'8530,"-8"-3"-5535,4 1-2890,1 1 1,-1 0-1,1 0 0,-1 0 0,0 0 0,0 0 1,1 1-1,-1 0 0,0 0 0,0 0 1,0 0-1,1 0 0,-1 1 0,0 0 0,0 0 1,1 0-1,-1 0 0,1 0 0,-1 1 0,1 0 1,-1-1-1,1 1 0,0 1 0,0-1 1,0 0-1,0 1 0,0-1 0,1 1 0,-1 0 1,-2 3-1,2-1-104,-1 0 0,1 0-1,0 0 1,0 0 0,1 0 0,-1 1 0,1-1 0,0 1-1,1-1 1,-1 1 0,0 12 0,2-16 0,0 0 0,0-1 0,0 1 0,1 0 0,-1 0 0,0 0 0,1 0 0,0 0 0,-1 0 0,1-1 0,0 1 0,0 0 0,0-1 0,0 1 0,0 0 0,0-1 0,1 0 0,-1 1-1,0-1 1,1 0 0,-1 1 0,1-1 0,0 0 0,-1 0 0,1 0 0,0 0 0,-1-1 0,1 1 0,0 0 0,0-1 0,0 1 0,0-1 0,0 0 0,0 1 0,-1-1 0,1 0 0,0 0 0,3-1 0,4 1 22,0-1-1,0 1 1,0-2 0,0 1-1,0-1 1,-1-1 0,1 0 0,-1 0-1,0-1 1,0 1 0,10-8-1,-13 9 127,-1-1-1,0 0 0,0 0 0,0-1 0,0 1 1,0-1-1,-1 0 0,1 0 0,-1 0 0,0-1 1,0 1-1,-1-1 0,1 1 0,-1-1 0,0 0 1,0 0-1,-1 0 0,0 0 0,1 0 0,-1-9 0,-1 12-84,0 0 0,0 0 0,0 1 0,0-1-1,-1 0 1,1 1 0,-1-1 0,1 0-1,-1 1 1,0-1 0,1 1 0,-1-1 0,0 1-1,0-1 1,0 1 0,0-1 0,0 1 0,-1 0-1,1 0 1,0 0 0,-1-1 0,-1 0-1,-1 0-14,0 0 0,0 0-1,-1 0 1,1 0-1,-1 1 1,0-1 0,1 1-1,-7 0 1,1-1-238,-1 2 0,0-1 0,0 1 0,0 1 0,0 0 0,-20 5 0,30-6 70,-1 1 1,1-1-1,0 1 0,0-1 0,-1 1 0,1-1 0,0 1 0,0 0 0,0 0 1,0 0-1,-1 0 0,1 0 0,1 0 0,-1 0 0,0 0 0,0 0 0,-1 2 0,2-2-215,0 0-1,-1 1 0,1-1 1,0 1-1,0-1 1,0 0-1,0 1 0,0-1 1,0 1-1,0-1 0,0 0 1,0 1-1,1-1 0,-1 0 1,1 1-1,-1-1 0,1 0 1,-1 0-1,1 1 0,0-1 1,0 0-1,0 0 0,-1 0 1,1 0-1,0 0 0,0 0 1,0 0-1,1 0 0,-1 0 1,0-1-1,0 1 1,0 0-1,1-1 0,-1 1 1,0-1-1,0 1 0,3 0 1,23 3-5886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898"/>
    </inkml:context>
    <inkml:brush xml:id="br0">
      <inkml:brushProperty name="width" value="0.025" units="cm"/>
      <inkml:brushProperty name="height" value="0.025" units="cm"/>
    </inkml:brush>
  </inkml:definitions>
  <inkml:trace contextRef="#ctx0" brushRef="#br0">492 0 13741,'-86'45'2018,"-12"3"-673,3 3-448,10-3 160,19-8 320,20-10-512,31-10-641,18-13-384,38-7-448,20-11-577,19-19-1378,14-11-1761,6-3-1217</inkml:trace>
  <inkml:trace contextRef="#ctx0" brushRef="#br0" timeOffset="1">737 91 9513,'-11'11'3219,"-31"28"-1050,-2-3 0,-60 38-1,-8 7-570,106-77-1487,2-1-16,0 0 0,-1 1 0,1-1 0,0 1 0,1 0 1,-1 0-1,1 0 0,0 0 0,-4 7 0,7-11-96,0 1 0,0-1-1,0 1 1,0-1 0,1 0 0,-1 1-1,0-1 1,0 0 0,0 1 0,1-1 0,-1 0-1,0 0 1,0 1 0,1-1 0,-1 0-1,0 1 1,1-1 0,-1 0 0,0 0 0,1 0-1,-1 1 1,0-1 0,1 0 0,-1 0-1,1 0 1,-1 0 0,0 0 0,1 0 0,-1 0-1,0 0 1,1 0 0,-1 0 0,1 0-1,-1 0 1,0 0 0,1 0 0,-1 0 0,1 0-1,-1 0 1,1-1 0,21 0-56,23-9-1323,0-2-1,76-32 1,15-4-4883,-38 26 3684,-97 22 2650,0 0-1,0 0 1,-1 0-1,1-1 1,0 1 0,0 0-1,0 0 1,-1 0-1,1 0 1,0 0-1,0 0 1,0 1-1,-1-1 1,1 0-1,0 0 1,0 1-1,0-1 1,-1 0-1,1 1 1,0-1 0,-1 0-1,1 1 1,0 0-1,-5 14 1641,-29 15 1206,-188 113 3809,-8 6-3688,229-149-3036,-6 4 11,0 0-1,0 1 1,1-1 0,0 1-1,0 0 1,0 1-1,1-1 1,0 1-1,-5 7 1,9-13-56,0 1 0,-1-1 0,1 0 0,0 1 0,0-1 0,0 0 0,0 1 0,-1-1 1,1 0-1,0 1 0,0-1 0,0 0 0,0 1 0,0-1 0,0 0 0,0 1 0,0-1 0,0 1 0,0-1 0,0 0 0,0 1 0,0-1 0,0 0 0,0 1 1,1-1-1,-1 0 0,0 1 0,0-1 0,0 0 0,0 1 0,1-1 0,-1 0 0,0 0 0,0 1 0,1-1 0,-1 0 0,0 0 0,1 1 0,15-3-3631,14-16-3762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09.633"/>
    </inkml:context>
    <inkml:brush xml:id="br0">
      <inkml:brushProperty name="width" value="0.025" units="cm"/>
      <inkml:brushProperty name="height" value="0.025" units="cm"/>
    </inkml:brush>
  </inkml:definitions>
  <inkml:trace contextRef="#ctx0" brushRef="#br0">141 18 14574,'0'0'10340,"-9"-4"-9235,6 3-1091,-1-1 119,0 0 1,0 0-1,-1 1 1,1-1-1,-1 1 0,1 0 1,-1 0-1,-5 0 1,8 2-77,-1-1-1,1 1 1,-1-1 0,1 1 0,-1 0 0,1 0-1,0 0 1,-1 0 0,1 0 0,0 1 0,0-1 0,0 1-1,0-1 1,0 1 0,0 0 0,0 0 0,1 0-1,-1 0 1,1 0 0,-3 4 0,-1 0 140,1-1 0,0 1 0,0 1 1,1-1-1,0 1 0,0-1 0,0 1 0,1 0 0,0 0 1,1 0-1,-1 0 0,1 0 0,0 1 0,1 10 0,1-17-178,0 1 0,0-1 0,-1 1-1,1-1 1,1 1 0,-1-1 0,0 0 0,0 1-1,0-1 1,1 0 0,-1 0 0,1 0-1,-1 0 1,1 0 0,-1-1 0,1 1 0,-1 0-1,1-1 1,0 1 0,-1-1 0,1 1-1,0-1 1,0 0 0,-1 0 0,1 1 0,0-1-1,2-1 1,4 2 63,0-1 0,0-1-1,0 1 1,15-4 0,-14 1-50,-1 0 1,0 0 0,0-1 0,0 0 0,0-1 0,-1 0 0,1 0 0,7-7 0,-12 9-24,1 0 0,-1-1 0,1 1 0,-1-1 0,0 1 0,0-1-1,-1 0 1,1 0 0,-1 0 0,0-1 0,0 1 0,0-1 0,-1 1 0,1-1 0,-1 1 0,1-10 0,-2 13-10,0 0 1,-1 0-1,1 0 1,0 0-1,0 0 0,-1 0 1,1 1-1,0-1 1,-1 0-1,1 0 1,-1 0-1,1 0 0,-1 0 1,1 1-1,-1-1 1,0 0-1,1 1 0,-1-1 1,0 0-1,0 1 1,1-1-1,-1 1 0,0-1 1,0 1-1,-1-1 1,-34-6-164,30 7 0,-1 0 0,0 0 0,0 1 0,0 0 0,1 0 0,-1 0 0,0 1 0,-6 3 0,-2 5-4107,6-2-3416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0.145"/>
    </inkml:context>
    <inkml:brush xml:id="br0">
      <inkml:brushProperty name="width" value="0.025" units="cm"/>
      <inkml:brushProperty name="height" value="0.025" units="cm"/>
    </inkml:brush>
  </inkml:definitions>
  <inkml:trace contextRef="#ctx0" brushRef="#br0">1 55 17360,'0'0'12973,"49"-14"-11564,-18 8-544,5-2-705,3 3-160,-3-3 0,-4 4 0,-8 0-1634,-8 2-1825,-10-2-2915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0.489"/>
    </inkml:context>
    <inkml:brush xml:id="br0">
      <inkml:brushProperty name="width" value="0.025" units="cm"/>
      <inkml:brushProperty name="height" value="0.025" units="cm"/>
    </inkml:brush>
  </inkml:definitions>
  <inkml:trace contextRef="#ctx0" brushRef="#br0">70 0 20948,'0'0'8296,"-7"9"-8131,-2 6-114,0 0-1,1 1 0,1 0 1,1 0-1,0 1 1,1 0-1,1 0 1,-3 25-1,7-42-42,-1 1 1,1-1-1,0 1 1,0-1-1,0 1 1,0-1-1,0 1 1,0-1-1,0 1 1,0-1-1,0 1 1,0-1-1,0 1 1,0-1-1,0 1 0,0-1 1,1 1-1,-1-1 1,0 1-1,0-1 1,0 1-1,1-1 1,-1 0-1,0 1 1,1-1-1,-1 1 1,0-1-1,1 0 1,-1 1-1,0-1 1,1 0-1,-1 1 0,1-1 1,-1 0-1,1 0 1,-1 0-1,0 1 1,1-1-1,-1 0 1,1 0-1,0 0 1,28-7 769,45-36 798,-56 32-1382,-6 4-194,26-15-5,0-1-1,60-49 1,-98 71-708,3-1 1647,-21 1-18371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0.848"/>
    </inkml:context>
    <inkml:brush xml:id="br0">
      <inkml:brushProperty name="width" value="0.025" units="cm"/>
      <inkml:brushProperty name="height" value="0.025" units="cm"/>
    </inkml:brush>
  </inkml:definitions>
  <inkml:trace contextRef="#ctx0" brushRef="#br0">1 0 16784,'0'0'12139,"13"50"-10986,2-41-800,3 1-257,1 1-737,0-4-2338,-1-3-2434,-3-4-5317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1.569"/>
    </inkml:context>
    <inkml:brush xml:id="br0">
      <inkml:brushProperty name="width" value="0.025" units="cm"/>
      <inkml:brushProperty name="height" value="0.025" units="cm"/>
    </inkml:brush>
  </inkml:definitions>
  <inkml:trace contextRef="#ctx0" brushRef="#br0">0 145 10666,'0'0'19688,"11"-7"-18935,3-1-566,0 0-1,1 2 1,0-1 0,1 2 0,-1 0 0,1 1 0,23-3 0,93-4-106,155 7 1,40-2-80,-209-2-2,225-47 0,-325 52-3533,-30 3-4502,-8 0 1346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2.748"/>
    </inkml:context>
    <inkml:brush xml:id="br0">
      <inkml:brushProperty name="width" value="0.025" units="cm"/>
      <inkml:brushProperty name="height" value="0.025" units="cm"/>
    </inkml:brush>
  </inkml:definitions>
  <inkml:trace contextRef="#ctx0" brushRef="#br0">333 51 15887,'0'0'4297,"-11"-1"-2989,11 1-1307,-13-1 466,0 0 0,0 1 0,0 0-1,-24 4 1,34-4-370,0 1-1,0-1 1,0 1-1,0 0 1,0 0-1,0 0 1,0 0-1,0 0 1,0 1-1,1-1 1,-1 1 0,1 0-1,-1 0 1,1 0-1,0 0 1,0 0-1,-1 0 1,1 1-1,1-1 1,-1 1-1,0 0 1,1-1-1,-1 1 1,1 0-1,0 0 1,0 0-1,0 0 1,0 0 0,1 0-1,-1 0 1,0 4-1,2-2-68,-1-1 0,1 1 0,0-1-1,0 1 1,1-1 0,-1 0 0,1 1 0,0-1-1,0 0 1,0 0 0,1-1 0,-1 1 0,1 0 0,0-1-1,0 1 1,0-1 0,0 0 0,1 0 0,-1 0-1,1-1 1,8 5 0,-8-5-11,0 1 0,0 0-1,0 0 1,0 0 0,0 1 0,0-1-1,-1 1 1,0 0 0,0 0 0,0 0-1,0 0 1,-1 1 0,1-1 0,-1 1-1,0 0 1,2 6 0,-5-8 20,1 0-1,0-1 1,0 1-1,-1 0 1,0 0-1,0-1 1,1 1 0,-2 0-1,1-1 1,0 1-1,0-1 1,-1 1 0,1-1-1,-1 0 1,0 1-1,0-1 1,0 0-1,0 0 1,0 0 0,0-1-1,0 1 1,-1 0-1,1-1 1,-1 0-1,1 1 1,-4 0 0,-11 6 8,0 0 1,-30 8 0,40-13 19,-4 0 72,0 1 0,0-1 0,0-1 0,0 0 0,0-1 0,0 0-1,-1 0 1,1-1 0,0-1 0,-12-1 0,22 1-130,0 1-1,1 0 1,-1 0 0,0 0-1,1-1 1,-1 1-1,0 0 1,1-1 0,-1 1-1,1 0 1,-1-1 0,0 1-1,1-1 1,-1 1 0,1-1-1,-1 1 1,1-1 0,-1 1-1,1-1 1,0 0 0,-1 1-1,1-1 1,0 0 0,0 1-1,-1-1 1,1 0 0,0 1-1,0-1 1,0-1 0,9-20 19,28-14-97,-9 21 47,0 0 0,59-20 1,-61 26 10,-1-1 1,0-1-1,-1 0 1,43-30-1,-63 39 46,-1-1 0,0 1-1,0-1 1,0 1 0,0-1 0,-1 0-1,1 0 1,-1 0 0,0 0 0,0 0-1,0-1 1,0 1 0,0-1 0,-1 1-1,1-1 1,-1 0 0,0 0 0,0 1-1,-1-1 1,1 0 0,-1 0 0,1 0-1,-1 0 1,-1 0 0,1 0 0,-1 0-1,1 1 1,-1-1 0,0 0-1,0 0 1,-1 1 0,1-1 0,-1 0-1,1 1 1,-1 0 0,-1-1 0,1 1-1,0 0 1,-1 0 0,1 0 0,-1 0-1,0 1 1,0-1 0,0 1 0,0 0-1,-1-1 1,1 1 0,0 1 0,-1-1-1,0 0 1,1 1 0,-1 0 0,0 0-1,0 0 1,1 0 0,-1 1-1,0 0 1,0-1 0,-6 2 0,8-1-135,-1 0 0,1 0 0,0 1-1,0-1 1,1 1 0,-1-1 0,0 1 0,0 0 0,0 0 0,0 0 0,0 0 0,1 0 0,-1 0 0,0 0 0,1 1-1,-1-1 1,1 1 0,0-1 0,-1 1 0,1-1 0,0 1 0,0 0 0,0-1 0,0 1 0,0 0 0,0 0 0,1 0 0,-1 0-1,1 0 1,-1 0 0,1 0 0,0 0 0,-1 0 0,1 0 0,0 0 0,1 0 0,-1 0 0,0 0 0,1 2 0,-1 2-440,1-1 0,-1 1 0,1-1 0,1 1 0,-1-1 0,1 0 0,0 1 0,0-1 0,0 0 1,1 0-1,0-1 0,0 1 0,6 7 0,18 7-3456,5-5-1650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3.092"/>
    </inkml:context>
    <inkml:brush xml:id="br0">
      <inkml:brushProperty name="width" value="0.025" units="cm"/>
      <inkml:brushProperty name="height" value="0.025" units="cm"/>
    </inkml:brush>
  </inkml:definitions>
  <inkml:trace contextRef="#ctx0" brushRef="#br0">135 55 12172,'0'0'12342,"-8"-6"-10719,6 5-1573,0-2 25,-1 1 0,0 1-1,0-1 1,0 0 0,0 1 0,0-1 0,0 1-1,0 0 1,-6-2 0,7 3-58,0 1-1,0-1 1,0 0 0,0 1 0,0-1-1,0 1 1,0-1 0,0 1 0,0 0 0,0 0-1,0 0 1,1 0 0,-1 0 0,0 0-1,1 1 1,-1-1 0,1 0 0,0 1-1,-1-1 1,1 1 0,0 0 0,0-1-1,0 1 1,-1 2 0,-5 6 148,1 1 0,1 0 0,-1 0 0,2 0 0,0 1 0,0-1 0,1 1 0,0 0 0,1 0 0,0 0 0,1 22 0,1-32-156,0 0 0,0 0 0,0-1 0,0 1 0,0 0 0,1-1 0,-1 1-1,1-1 1,-1 1 0,1 0 0,-1-1 0,1 1 0,0-1 0,0 0 0,0 1-1,0-1 1,0 0 0,0 1 0,0-1 0,0 0 0,1 0 0,-1 0 0,0 0 0,1 0-1,-1 0 1,1 0 0,-1 0 0,1-1 0,-1 1 0,1-1 0,0 1 0,-1-1-1,1 0 1,-1 1 0,1-1 0,0 0 0,-1 0 0,1 0 0,0 0 0,0 0-1,-1-1 1,1 1 0,2-1 0,3-1 7,0 1 0,-1-1 0,0 0 0,1-1 0,-1 1 0,0-1 0,0-1-1,0 1 1,9-9 0,-7 5 35,-1-1 0,0 0 0,-1 0 0,0-1 0,-1 0-1,1 0 1,-2 0 0,5-11 0,-7 14 106,1 0-1,-1 0 1,-1 0 0,1 0-1,-1 0 1,0-1 0,-1 1-1,1-1 1,-1 1 0,-1 0 0,1-1-1,-1 1 1,0 0 0,-3-9-1,3 13-153,0 0 0,0 0 0,0 0 0,0 0 0,-1 0 0,1 0 0,-1 0 0,1 1 0,-1-1 0,0 1 0,0-1-1,0 1 1,0-1 0,0 1 0,0 0 0,0 0 0,0 0 0,0 0 0,-1 0 0,1 1 0,0-1 0,0 1 0,-1-1 0,1 1 0,-1 0-1,1 0 1,0 0 0,-1 0 0,1 0 0,0 1 0,-1-1 0,-2 2 0,0-1-16,1 0 0,-1 0-1,0 1 1,1-1 0,-1 1 0,1 1 0,0-1-1,-1 0 1,1 1 0,0 0 0,1 0-1,-1 0 1,0 1 0,-4 5 0,4-3-310,1 0 0,0 0 1,0 1-1,0-1 0,1 1 0,0-1 1,0 1-1,1 0 0,0 0 0,0 7 1,0-12-67,2 1 0,-1 0 0,0-1 0,0 1 0,1 0 0,-1-1 0,1 1 1,0 0-1,0-1 0,0 1 0,0-1 0,2 3 0,-1-3-174,-1-1 0,0 1 0,1 0 0,0-1 0,-1 0 0,1 1 0,0-1 0,0 0 0,-1 0 0,1 0 0,0 0 0,0 0 0,0 0 0,1-1 0,-1 1 0,4 0 0,26 1-12025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3.450"/>
    </inkml:context>
    <inkml:brush xml:id="br0">
      <inkml:brushProperty name="width" value="0.025" units="cm"/>
      <inkml:brushProperty name="height" value="0.025" units="cm"/>
    </inkml:brush>
  </inkml:definitions>
  <inkml:trace contextRef="#ctx0" brushRef="#br0">92 25 11179,'0'0'15556,"-9"-3"-14660,7 2-858,0 0 0,0 1 0,0-1 0,0 1 0,0-1 0,-1 1 0,1 0 0,0 0 0,0 0 0,-1 0-1,1 0 1,0 0 0,0 0 0,0 1 0,-1-1 0,1 1 0,0 0 0,0 0 0,0 0 0,0 0-1,-2 1 1,1 1 24,0 0 0,0 1-1,1-1 1,-1 1 0,1-1 0,0 1-1,0 0 1,0 0 0,0 0-1,1 0 1,-1 0 0,1 0-1,-1 7 1,1-8-41,1 0 1,-1 1-1,0-1 0,1 0 1,0 0-1,-1 1 0,1-1 0,1 0 1,-1 1-1,0-1 0,1 0 1,0 0-1,-1 1 0,1-1 0,1 0 1,-1 0-1,0 0 0,1 0 1,-1 0-1,1-1 0,4 6 0,-3-6-4,-1 0-1,1 0 1,0-1 0,0 1-1,0-1 1,0 0-1,0 0 1,0 0-1,0 0 1,0-1-1,0 1 1,0-1-1,1 0 1,-1 0-1,0 0 1,0 0-1,0 0 1,1-1-1,-1 1 1,0-1-1,0 0 1,0 0-1,5-2 1,-1 0 120,-1-1 1,1 1-1,-1-1 1,1 0-1,-1-1 1,0 1-1,-1-1 1,1 0-1,8-11 1,-11 12-64,0 0 1,0 0 0,0-1 0,0 1 0,-1 0 0,0-1 0,0 0 0,0 1 0,0-1 0,-1 0-1,0 0 1,0 0 0,0 0 0,0 0 0,-1-8 0,-1 11-75,0 0 0,1 0 0,-1 1 0,0-1 0,-1 0-1,1 1 1,0-1 0,0 1 0,-1-1 0,1 1 0,-1 0 0,1-1 0,-1 1 0,1 0 0,-1 0-1,0 0 1,0 0 0,1 0 0,-1 1 0,0-1 0,0 0 0,0 1 0,0 0 0,0-1 0,0 1 0,0 0-1,-4 0 1,-2-1-71,1 1 0,-1 0-1,0 0 1,0 1 0,0 0-1,-8 2 1,13-3-215,1 1 0,-1 0-1,1 1 1,-1-1 0,1 0 0,0 1-1,-1 0 1,1-1 0,0 1 0,0 0-1,0 0 1,0 0 0,1 0-1,-1 0 1,0 1 0,-2 4 0,3-5-478,1 0 0,-1 0 0,0 0 0,1 0 0,-1 1 0,1-1 0,-1 0 0,1 0 0,0 1 0,0-1 1,0 0-1,0 0 0,1 4 0,6 10-10559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3.791"/>
    </inkml:context>
    <inkml:brush xml:id="br0">
      <inkml:brushProperty name="width" value="0.025" units="cm"/>
      <inkml:brushProperty name="height" value="0.025" units="cm"/>
    </inkml:brush>
  </inkml:definitions>
  <inkml:trace contextRef="#ctx0" brushRef="#br0">1 32 17649,'0'0'12780,"73"-13"-12620,-41 9-96,1-1-1121,-1 2-2466,-4-2-2883,-6 3-7880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2:14.167"/>
    </inkml:context>
    <inkml:brush xml:id="br0">
      <inkml:brushProperty name="width" value="0.025" units="cm"/>
      <inkml:brushProperty name="height" value="0.025" units="cm"/>
    </inkml:brush>
  </inkml:definitions>
  <inkml:trace contextRef="#ctx0" brushRef="#br0">103 0 14061,'0'0'15594,"-2"10"-15034,-6 17-182,-1 0 0,-2 0-1,0-1 1,-19 31 0,1-1 226,29-56-603,0 1 1,-1-1-1,1 0 0,0 1 0,0-1 0,-1 1 0,1-1 1,0 1-1,0-1 0,0 1 0,0-1 0,0 1 0,0-1 1,0 1-1,0-1 0,0 1 0,0-1 0,0 1 0,0-1 0,0 1 1,0-1-1,0 1 0,0-1 0,1 1 0,-1-1 0,0 1 1,0-1-1,1 1 0,-1-1 0,0 0 0,1 1 0,-1-1 1,0 1-1,1-1 0,-1 0 0,0 1 0,1-1 0,-1 0 0,1 0 1,-1 1-1,1-1 0,-1 0 0,1 0 0,0 1 0,35 0 16,37-14-80,12-10-2265,-29 3-6534,-24 6-3149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9.267"/>
    </inkml:context>
    <inkml:brush xml:id="br0">
      <inkml:brushProperty name="width" value="0.025" units="cm"/>
      <inkml:brushProperty name="height" value="0.025" units="cm"/>
    </inkml:brush>
  </inkml:definitions>
  <inkml:trace contextRef="#ctx0" brushRef="#br0">36 123 4901,'0'0'1457,"-4"-9"-1014,-2-2 103,1 0 0,1 0 0,0 0 0,0-1-1,1 0 1,1 0 0,-2-21 0,4 32-23,0 16 801,4 40-824,2 1 1,2-1-1,21 69 0,-2-1-467,-11-40 369,4-2-1,3 0 1,54 125 0,5-20-224,53 109 226,-111-255-232,1-2 1,3-1-1,0-1 1,3-2-1,34 31 1,24 29 244,-10-1 181,-34-39-169,3-1-1,75 66 1,149 69 891,-222-156-1263,83 66 186,-102-71-95,1-3 0,2 0 0,0-2 0,70 33 0,-27-27 225,-37-15-47,-2 3 0,55 28-1,-53-22-289,1-3 0,0-1 0,50 13 0,-11 0 47,-57-21-37,1-1-1,0-1 0,0-1 1,30 5-1,-24-6-13,-1 1 0,0 1 0,0 1 0,27 14 0,-30-13-37,54 24-518,-43-32-5115,-26-2-346,-2 0-3849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2.946"/>
    </inkml:context>
    <inkml:brush xml:id="br0">
      <inkml:brushProperty name="width" value="0.025" units="cm"/>
      <inkml:brushProperty name="height" value="0.025" units="cm"/>
    </inkml:brush>
  </inkml:definitions>
  <inkml:trace contextRef="#ctx0" brushRef="#br0">1 36 17745,'0'0'10217,"49"-1"-8679,-15-4-705,8-2-673,0 1-96,2-1-352,-6 2-673,-7 4-1217,-9-2-1442,-11 3-1441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3.292"/>
    </inkml:context>
    <inkml:brush xml:id="br0">
      <inkml:brushProperty name="width" value="0.025" units="cm"/>
      <inkml:brushProperty name="height" value="0.025" units="cm"/>
    </inkml:brush>
  </inkml:definitions>
  <inkml:trace contextRef="#ctx0" brushRef="#br0">0 1 5061,'0'0'19346,"53"17"-18321,-12-17-448,3 0-449,2 0-256,-4 2-1570,-5 0-2402,-4-1-2882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4.927"/>
    </inkml:context>
    <inkml:brush xml:id="br0">
      <inkml:brushProperty name="width" value="0.025" units="cm"/>
      <inkml:brushProperty name="height" value="0.025" units="cm"/>
    </inkml:brush>
  </inkml:definitions>
  <inkml:trace contextRef="#ctx0" brushRef="#br0">181 57 5125,'0'0'5552,"9"-4"-2846,24-14-207,-32 18-2411,0 0 0,-1-1 1,1 1-1,-1 0 0,1 0 0,-1-1 1,1 1-1,-1 0 0,1-1 1,-1 1-1,0 0 0,1-1 1,-1 1-1,1-1 0,-1 1 0,0-1 1,1 1-1,-1-1 0,0 1 1,0-1-1,1 1 0,-1-1 0,0 1 1,0-1-1,0 1 0,0-1 1,0 1-1,0-1 0,0 0 1,0 1-1,0-1 0,0 1 0,0-1 1,0 1-1,0-1 0,0 0 1,0 1-1,0-1 0,-1 1 0,1-1 1,0 1-1,-1-1 0,1 1 1,0-1-1,-1 1 0,1-1 1,0 1-1,-1 0 0,1-1 0,-1 1 1,1-1-1,-1 1 0,1 0 1,0 0-1,-1-1 0,0 1 0,1 0 1,-1 0-1,1-1 0,-1 1 1,1 0-1,-1 0 0,1 0 1,-2 0-1,-33-9 1743,26 10-1700,0-1 0,1 1 1,-1 0-1,1 1 0,0 0 0,-1 0 1,1 1-1,0 0 0,0 1 1,1-1-1,-1 2 0,1-1 1,-1 1-1,-9 8 0,12-9-78,1 0-1,-1 0 1,1 0-1,0 1 1,1-1-1,-1 1 1,1 0-1,0 0 1,0 0-1,0 1 0,1-1 1,0 1-1,0-1 1,0 1-1,0 0 1,1-1-1,0 1 1,1 0-1,-1 0 1,1 0-1,0 0 0,1 6 1,0-9-21,0-1 0,0 1 1,0 0-1,0-1 0,1 1 1,-1 0-1,1-1 0,0 0 1,0 1-1,0-1 0,0 0 1,0 0-1,0 0 0,0 0 0,1-1 1,-1 1-1,0 0 0,1-1 1,0 0-1,-1 0 0,1 0 1,0 0-1,0 0 0,-1 0 0,1-1 1,6 1-1,9 2 164,0-2-1,1 0 1,20-2-1,-23 1-98,2-1-30,1 0 0,-1-1 1,0-2-1,29-7 0,-42 10-56,0-1 1,-1 1-1,1-1 0,-1 0 1,0 0-1,1 0 0,-1 0 1,0-1-1,-1 0 1,1 0-1,0 0 0,-1 0 1,1 0-1,-1-1 0,0 0 1,0 1-1,-1-1 0,1 0 1,-1 0-1,0-1 0,0 1 1,0 0-1,2-7 0,-4 8-5,0 1 0,-1-1 0,1 1-1,-1 0 1,1-1 0,-1 1-1,0 0 1,0-1 0,0 1 0,0 0-1,0 0 1,0 0 0,-1 0-1,1 0 1,-1 0 0,1 0 0,-1 0-1,0 1 1,1-1 0,-1 1-1,0-1 1,0 1 0,0 0 0,-1 0-1,1 0 1,0 0 0,-4-1-1,-7-4 2,0 1 0,0 1 0,-22-5-1,-50-3 30,78 11-161,-1 0-1,1 1 1,-1 0 0,0 1-1,1 0 1,-1 0 0,1 0 0,0 1-1,-9 3 1,14-4-164,1 0 0,-1 0-1,0 0 1,1 1 0,-1-1 0,1 0-1,0 1 1,-1-1 0,1 1 0,0 0-1,0-1 1,0 1 0,0 0 0,0 0-1,1-1 1,-1 1 0,0 0 0,1 0 0,0 0-1,-1 0 1,1 2 0,-1 18-6859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3.922"/>
    </inkml:context>
    <inkml:brush xml:id="br0">
      <inkml:brushProperty name="width" value="0.025" units="cm"/>
      <inkml:brushProperty name="height" value="0.025" units="cm"/>
    </inkml:brush>
  </inkml:definitions>
  <inkml:trace contextRef="#ctx0" brushRef="#br0">1 10 13164,'0'0'9545,"63"0"-7110,-26 0-866,5 0-800,2 0-609,1 0-128,-2 0-608,-5 0-1026,-7 0-1217,-13-4-1184,-11-1-2403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4.261"/>
    </inkml:context>
    <inkml:brush xml:id="br0">
      <inkml:brushProperty name="width" value="0.025" units="cm"/>
      <inkml:brushProperty name="height" value="0.025" units="cm"/>
    </inkml:brush>
  </inkml:definitions>
  <inkml:trace contextRef="#ctx0" brushRef="#br0">1 0 15567,'0'0'5989,"72"28"-5124,-23-26-96,4-2-353,5 0-288,-5 0-608,-3-2-2755,-8-7-3139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5:15.548"/>
    </inkml:context>
    <inkml:brush xml:id="br0">
      <inkml:brushProperty name="width" value="0.025" units="cm"/>
      <inkml:brushProperty name="height" value="0.025" units="cm"/>
    </inkml:brush>
  </inkml:definitions>
  <inkml:trace contextRef="#ctx0" brushRef="#br0">330 104 13869,'-3'-10'2878,"3"9"-2856,-2-7 657,0 1 0,0-1 0,0 1 0,-1-1 0,-8-12 0,9 17-435,0 1 1,0-1-1,0 1 1,0-1-1,0 1 1,-1 0-1,1 0 1,-1 0-1,0 0 1,1 0-1,-1 1 0,0-1 1,0 1-1,0 0 1,0 0-1,-1 0 1,1 0-1,0 1 1,0-1-1,-7 1 1,2 0-93,0 1 1,0 1-1,0 0 1,1 0 0,-1 0-1,0 1 1,1 0 0,0 1-1,0 0 1,0 0-1,0 0 1,0 1 0,1 0-1,0 0 1,0 0 0,-10 13-1,2-3-22,1 1 0,1 0 0,0 1 0,2 0 0,-15 32-1,20-39 6,1 1 1,0 0-1,1 1 0,1-1 0,-1 0 0,2 1 0,-1 15 0,2-24-112,0 0 0,0 0 0,0 1 0,1-1 0,-1 0 1,1 0-1,-1 0 0,1-1 0,0 1 0,1 0 0,-1 0 0,0 0 0,1-1 1,-1 1-1,1-1 0,0 1 0,0-1 0,0 1 0,0-1 0,0 0 0,1 0 1,-1 0-1,0-1 0,1 1 0,0 0 0,-1-1 0,1 0 0,0 1 0,0-1 1,0 0-1,6 1 0,3-1 18,0 0 0,0-1 0,0 0 0,0-1 0,0 0 0,0-1 1,0 0-1,-1-1 0,1-1 0,-1 1 0,1-2 0,-1 0 0,0 0 0,-1-1 0,1 0 0,-1-1 0,15-13 1,-17 14-33,-1 0 0,0-1 0,0 1 0,0-2 0,-1 1 0,0-1 1,-1 0-1,1 0 0,-1 0 0,-1-1 0,0 0 0,0 0 1,-1 0-1,0 0 0,-1-1 0,0 1 0,0-1 0,-1 1 0,0-1 1,0 0-1,-1 1 0,-2-16 0,1 21-63,0 0 0,0 0 0,-1 0 0,1 0 0,-1 0 0,0 0 0,0 0-1,0 1 1,0-1 0,-1 1 0,1-1 0,-1 1 0,0 0 0,0 0 0,0 0 0,0 1 0,-1-1 0,1 1 0,-1 0 0,0 0-1,1 0 1,-1 0 0,0 1 0,-7-3 0,-5 1-1620,-1-1-1,0 2 0,0 1 1,-29 0-1,43 1 1252,-22 0-7136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3.363"/>
    </inkml:context>
    <inkml:brush xml:id="br0">
      <inkml:brushProperty name="width" value="0.025" units="cm"/>
      <inkml:brushProperty name="height" value="0.025" units="cm"/>
    </inkml:brush>
  </inkml:definitions>
  <inkml:trace contextRef="#ctx0" brushRef="#br0">0 72 15503,'0'0'8536,"10"-1"-8216,18-5-222,-1-2 0,0 0 1,0-2-1,48-24 0,-75 33-101,1 1-1,0-1 0,-1 1 0,1-1 1,-1 1-1,1 0 0,0 0 1,-1-1-1,1 1 0,0 0 1,-1 0-1,1-1 0,0 1 1,-1 0-1,1 0 0,0 0 1,-1 0-1,1 0 0,0 0 1,-1 0-1,1 0 0,0 1 1,-1-1-1,1 0 0,0 0 1,1 1-1,-3 16-66,-23 34 65,18-42 46,-8 18-515,-1 1 322,-16 41 0,21-36-3323,7 0-3579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3.707"/>
    </inkml:context>
    <inkml:brush xml:id="br0">
      <inkml:brushProperty name="width" value="0.025" units="cm"/>
      <inkml:brushProperty name="height" value="0.025" units="cm"/>
    </inkml:brush>
  </inkml:definitions>
  <inkml:trace contextRef="#ctx0" brushRef="#br0">382 1 13741,'0'0'5130,"10"7"-4585,-3-1-382,1 0 0,-1 1 1,0-1-1,0 2 0,-1-1 1,0 1-1,0 0 1,-1 0-1,0 0 0,-1 1 1,0 0-1,0 0 0,0 0 1,1 10-1,-2-10-130,0 1 1,-1-1-1,-1 1 0,0-1 0,0 1 1,-1-1-1,0 1 0,0 0 0,-1-1 1,-1 1-1,1-1 0,-2 1 0,1-1 1,-1 0-1,-1 0 0,1 0 0,-2-1 1,1 1-1,-1-1 0,0 0 1,-1 0-1,0 0 0,0-1 0,-1 0 1,-7 7-1,-8 5 12,0 0 0,-1-1 1,-1-2-1,-41 23 0,46-30-1035,-1 0 0,-31 9 0,36-15-392,0 1 1,0-2-1,0 0 1,-18 0-1,-4-6-3556,2-13-3139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4.082"/>
    </inkml:context>
    <inkml:brush xml:id="br0">
      <inkml:brushProperty name="width" value="0.025" units="cm"/>
      <inkml:brushProperty name="height" value="0.025" units="cm"/>
    </inkml:brush>
  </inkml:definitions>
  <inkml:trace contextRef="#ctx0" brushRef="#br0">190 0 8776,'0'0'6454,"-7"12"-6048,-37 54-287,13-21 1038,-30 58-1,53-88-827,1 1 0,1-1 0,0 2 0,1-1-1,1 0 1,0 1 0,1 0 0,0 23 0,3-34-340,0-1-1,1 0 1,-1 1-1,1-1 1,1 0-1,-1 0 1,1 0 0,0 0-1,0 0 1,0 0-1,1-1 1,-1 1 0,1-1-1,0 0 1,1 1-1,-1-1 1,1-1 0,-1 1-1,1 0 1,0-1-1,1 0 1,-1 0 0,9 4-1,2 1-769,1-1-1,-1-1 1,1-1-1,1 0 1,-1-1-1,21 2 1,41 4-5695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4.425"/>
    </inkml:context>
    <inkml:brush xml:id="br0">
      <inkml:brushProperty name="width" value="0.025" units="cm"/>
      <inkml:brushProperty name="height" value="0.025" units="cm"/>
    </inkml:brush>
  </inkml:definitions>
  <inkml:trace contextRef="#ctx0" brushRef="#br0">1 14 13453,'0'0'7308,"11"-4"-6288,-6 2-925,0 0 1,0 1 0,0-1 0,1 1 0,-1 0 0,0 1-1,1-1 1,7 1 0,-11 1-63,0-1-1,0 1 1,0-1-1,1 1 1,-1 0 0,0 0-1,0 0 1,-1 0-1,1 0 1,0 0 0,0 1-1,0-1 1,-1 1-1,1-1 1,-1 1 0,1 0-1,-1-1 1,0 1 0,0 0-1,1 0 1,-1 0-1,0 0 1,-1 0 0,1 0-1,0 0 1,-1 0-1,1 0 1,-1 1 0,0-1-1,1 0 1,-1 3-1,0 6 31,0 0 0,0 0 0,-1 0 0,0 0 0,-1 0 0,0 0 0,-1 0-1,0-1 1,-1 1 0,0-1 0,-11 19 0,6-11 22,1 0 0,-7 27-1,14-44-89,1-1 0,0 1 0,0-1 0,0 1 0,0-1 0,0 1 0,0-1 0,0 1 0,0-1 0,0 1 0,0-1 0,0 1 0,0-1-1,0 1 1,0-1 0,0 1 0,0-1 0,1 1 0,-1-1 0,0 0 0,0 1 0,0-1 0,1 1 0,-1-1 0,0 0 0,1 1 0,-1-1 0,0 0 0,1 1-1,-1-1 1,0 0 0,1 1 0,-1-1 0,1 0 0,-1 0 0,1 1 0,-1-1 0,1 0 0,0 0 0,26-1-528,29-16-1075,27-21-3407,-30 10-1934,-15 5-2927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0.741"/>
    </inkml:context>
    <inkml:brush xml:id="br0">
      <inkml:brushProperty name="width" value="0.025" units="cm"/>
      <inkml:brushProperty name="height" value="0.025" units="cm"/>
    </inkml:brush>
  </inkml:definitions>
  <inkml:trace contextRef="#ctx0" brushRef="#br0">105 195 8520,'-19'-16'8195,"16"13"-7647,1 0 0,-1 0-1,-1 0 1,1 0 0,0 1-1,0-1 1,-1 1 0,0 0-1,1 0 1,-1 1 0,0-1-1,0 1 1,0 0 0,-5-1-1,8 3-484,1 0 0,-1 0-1,0 0 1,1 0 0,-1 0 0,1 0-1,-1 0 1,1 1 0,-1-1-1,1 0 1,0 0 0,0 1 0,0-1-1,0 0 1,0 1 0,0-1-1,0 0 1,0 0 0,0 2 0,3 29 113,-3-29-134,1-1 0,-1 1 0,1-1 0,0 1 0,0-1 0,0 0 0,1 1 0,-1-1 0,0 0-1,1 0 1,0 0 0,-1 0 0,1 0 0,0-1 0,0 1 0,0 0 0,0-1 0,0 1 0,0-1 0,1 0 0,-1 0 0,0 0 0,1 0 0,2 1 0,-4-2 8,0 0 1,0 0-1,0 0 0,0 1 1,0-2-1,1 1 1,-1 0-1,0 0 0,0 0 1,0 0-1,0-1 1,0 1-1,0-1 0,0 1 1,0-1-1,0 1 1,0-1-1,0 1 1,0-1-1,2-1 0,-2 0 56,0 0 0,0 1 0,0-1 0,0 0 0,0 0-1,0 0 1,0 0 0,-1 0 0,1 0 0,-1 0 0,1 0-1,-1 0 1,0 0 0,0 0 0,0-3 0,0 3-42,1 1 0,-1-1 0,0 0 0,-1 1 0,1-1 0,0 1 0,0-1 0,-1 0 0,1 1 0,-1-1 1,1 1-1,-1-1 0,1 1 0,-1-1 0,0 1 0,0 0 0,0-1 0,0 1 0,0 0 0,0 0 0,0 0 0,0 0 0,-1 0 0,1 0 0,-2-1 0,2 2-59,-1-1 0,1 1-1,0 0 1,-1 0 0,1 0-1,-1 0 1,1 0-1,0 1 1,-1-1 0,1 0-1,-1 1 1,1-1 0,0 1-1,0-1 1,-1 1-1,1 0 1,0-1 0,0 1-1,0 0 1,-1 0 0,1 0-1,0 0 1,0 0-1,1 0 1,-1 0 0,0 0-1,0 1 1,0-1 0,0 1-1,-5 8-29,1 0 0,0-1-1,1 2 1,0-1-1,1 0 1,0 1 0,0 0-1,1 0 1,1-1 0,0 1-1,0 14 1,3-53 308,2-1 0,13-53 0,-4 21-27,-13 122-256,2-11 0,-3-38 0,1-3 0,0-1 0,-1 0 0,0 1 0,-1-1 0,1 0 0,-6 13 0,4-55 0,4-1 0,1 22 0,-2-1 0,0 1 0,0-1 0,-2 1 0,1 0 0,-7-22 0,8 35 0,0 0 0,0 1 0,0-1 0,0 0 0,0 0 0,-1 1 0,1-1 0,0 0 0,0 1 0,0-1 0,0 0 0,-1 0 0,1 0 0,0 1 0,0-1 0,-1 0 0,1 0 0,0 0 0,0 0 0,-1 1 0,1-1 0,0 0 0,-1 0 0,1 0 0,0 0 0,-1 0 0,1 0 0,0 0 0,-1 0 0,1 0 0,0 0 0,0 0 0,-1 0 0,1 0 0,0 0 0,-1 0 0,1 0 0,0 0 0,-1 0 0,1-1 0,0 1 0,0 0 0,-1 0 0,1 0 0,0 0 0,0-1 0,-1 1 0,1 0 0,0 0 0,0 0 0,0-1 0,-1 1 0,1 0 0,0-1 0,0 1 0,0 0 0,0 0 0,0-1 0,-1 0 0,-5 26 0,1 108 0,5-124 0,20-79 0,-15 45 0,-1 0 0,0-39 0,-6 75 0,-12 46 0,10-49 0,5-39 0,0 14 0,2-1 0,0 1 0,1 0 0,9-25 0,-3 96-875,-10-47 865,1 3-64,0 0 1,1 1-1,0-1 1,0 0-1,1 0 1,0 0-1,10 19 1,-13-29 57,0 1 0,0-1 0,1 1 1,-1-1-1,0 1 0,0-1 0,1 1 0,-1-1 1,0 0-1,1 1 0,-1-1 0,0 1 1,1-1-1,-1 0 0,1 1 0,-1-1 1,1 0-1,-1 0 0,0 1 0,1-1 0,-1 0 1,1 0-1,-1 0 0,1 0 0,-1 0 1,1 0-1,0 0 0,-1 1 0,1-1 1,-1-1-1,1 1 0,-1 0 0,1 0 1,-1 0-1,1 0 0,-1 0 0,1 0 0,-1-1 1,1 1-1,12-22-142,-2-32 285,-7 28-130,-2 0 0,-1 0 1,-3-28-1,-2 40-180,-4 16-55,-5 21-120,4 21 369,-6 86 1,13-92-3140,1-1-3414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4.799"/>
    </inkml:context>
    <inkml:brush xml:id="br0">
      <inkml:brushProperty name="width" value="0.025" units="cm"/>
      <inkml:brushProperty name="height" value="0.025" units="cm"/>
    </inkml:brush>
  </inkml:definitions>
  <inkml:trace contextRef="#ctx0" brushRef="#br0">319 1 13933,'0'0'4426,"-1"8"-3615,2 5-521,0 1-1,1-1 1,0 0-1,1 0 1,0 0-1,1-1 0,9 20 1,-5-10-358,-5-14 81,0 0 0,-1 1 0,1-1 0,-2 1 1,1-1-1,-1 1 0,0 15 0,-2-20-123,0 0 1,0 0-1,0 0 0,0 0 0,0 0 0,-1 0 1,1-1-1,-1 1 0,0-1 0,0 1 0,-1-1 1,1 0-1,-1 0 0,0 0 0,1 0 0,-1 0 1,-1 0-1,-5 3 0,-6 4-654,-1-1 1,1 0-1,-2-1 0,1-1 0,-1-1 1,-1 0-1,1-1 0,-1-1 0,1-1 1,-1 0-1,0-1 0,0-1 0,0-1 1,-24-2-1,-4-10-3245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5.141"/>
    </inkml:context>
    <inkml:brush xml:id="br0">
      <inkml:brushProperty name="width" value="0.025" units="cm"/>
      <inkml:brushProperty name="height" value="0.025" units="cm"/>
    </inkml:brush>
  </inkml:definitions>
  <inkml:trace contextRef="#ctx0" brushRef="#br0">312 1 11018,'0'0'5232,"-5"9"-3630,-48 79-456,-4 3-493,4 3 1,-66 160-1,114-238-576,0-1 0,0 1-1,2 0 1,-3 25 0,6-38-65,-1 1 0,1-1 1,0 1-1,0-1 0,1 1 1,-1-1-1,1 1 0,0-1 0,0 0 1,0 1-1,0-1 0,0 0 1,1 0-1,-1 1 0,1-1 1,0-1-1,0 1 0,0 0 0,1 0 1,-1-1-1,1 1 0,-1-1 1,1 0-1,0 0 0,0 0 1,5 3-1,3 0-388,0-1 1,1 0-1,0 0 1,18 2-1,22-1-7243,-36-5-42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45.365"/>
    </inkml:context>
    <inkml:brush xml:id="br0">
      <inkml:brushProperty name="width" value="0.025" units="cm"/>
      <inkml:brushProperty name="height" value="0.025" units="cm"/>
    </inkml:brush>
  </inkml:definitions>
  <inkml:trace contextRef="#ctx0" brushRef="#br0">1 39 8168,'0'0'13047,"6"-3"-12225,4 1-671,1 1 0,-1 0 0,1 0 0,-1 1 1,1 1-1,0 0 0,-1 0 0,1 1 0,13 4 0,52 5 25,-66-11-253,175 3 524,-149-4-1573,0-2 1,-1-1-1,41-11 1,-34 1-4507,-8-5-4580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45.943"/>
    </inkml:context>
    <inkml:brush xml:id="br0">
      <inkml:brushProperty name="width" value="0.025" units="cm"/>
      <inkml:brushProperty name="height" value="0.025" units="cm"/>
    </inkml:brush>
  </inkml:definitions>
  <inkml:trace contextRef="#ctx0" brushRef="#br0">0 75 12620,'0'0'3523,"63"2"-1601,-2-2-1153,14-5 320,10-4-192,9-2-449,1-1-128,2 4-223,1 1-65,-6 0-1410,-5 0-2497,-5-3-4197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50.092"/>
    </inkml:context>
    <inkml:brush xml:id="br0">
      <inkml:brushProperty name="width" value="0.025" units="cm"/>
      <inkml:brushProperty name="height" value="0.025" units="cm"/>
    </inkml:brush>
  </inkml:definitions>
  <inkml:trace contextRef="#ctx0" brushRef="#br0">45 11 6822,'0'0'1650,"-8"6"1046,-25 18-481,32-24-2160,1 0 1,0 0-1,0 0 0,0 0 0,-1 0 0,1 0 0,0 1 0,0-1 0,0 0 1,0 0-1,-1 0 0,1 0 0,0 0 0,0 1 0,0-1 0,0 0 0,0 0 1,0 0-1,-1 1 0,1-1 0,0 0 0,0 0 0,0 0 0,0 1 0,0-1 1,0 0-1,0 0 0,0 1 0,0-1 0,0 0 0,0 0 0,0 0 0,0 1 1,0-1-1,0 0 0,0 0 0,0 0 0,0 1 0,1-1 0,-1 0 0,0 0 1,0 0-1,0 1 0,12 3 1042,19-2-148,-29-2-760,611-10 3340,-205-17-9535,-337 19 2146,-8-1-2114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50.734"/>
    </inkml:context>
    <inkml:brush xml:id="br0">
      <inkml:brushProperty name="width" value="0.025" units="cm"/>
      <inkml:brushProperty name="height" value="0.025" units="cm"/>
    </inkml:brush>
  </inkml:definitions>
  <inkml:trace contextRef="#ctx0" brushRef="#br0">1 22 14606,'0'0'1890,"69"-4"-1890,-7 4 96,20 2 480,17-1-223,7-1-321,6 0-32,-1-5-2371,-3-10-3266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18.153"/>
    </inkml:context>
    <inkml:brush xml:id="br0">
      <inkml:brushProperty name="width" value="0.025" units="cm"/>
      <inkml:brushProperty name="height" value="0.025" units="cm"/>
    </inkml:brush>
  </inkml:definitions>
  <inkml:trace contextRef="#ctx0" brushRef="#br0">48 1 13805,'0'0'1271,"6"12"666,-1 0-1447,85 201 3889,-81-188-4166,-2 1-1,0 0 0,-2 0 0,0 0 0,-2 0 0,-1 1 0,-2 30 1,-2-46 32,0 0 0,-1 0 0,0 0 0,-1 0 0,0-1 0,0 1 0,-1-1 0,-1 0 0,1-1 0,-11 14 0,10-16-206,0 1 0,-1-1 0,0 0 0,0 0 0,0-1 0,-1 1 0,0-2 0,0 1 0,0-1 0,-1-1 1,1 1-1,-14 3 0,22-7-161,-1-1 1,1 0-1,-1 1 1,1-1-1,-1 0 1,1 1-1,-1-1 1,0 0-1,1 0 1,-1 0-1,1 0 1,-1 1 0,0-1-1,1 0 1,-1 0-1,0 0 1,1 0-1,-1 0 1,1 0-1,-1-1 1,0 1-1,1 0 1,-1 0-1,1 0 1,-1-1-1,0 1 1,1 0-1,-1 0 1,1-1-1,-1 1 1,1 0-1,-1-1 1,1 1 0,-1-1-1,1 1 1,0-1-1,-1 1 1,1-1-1,-1 0 1,11-25-6802,10-1-455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18.481"/>
    </inkml:context>
    <inkml:brush xml:id="br0">
      <inkml:brushProperty name="width" value="0.025" units="cm"/>
      <inkml:brushProperty name="height" value="0.025" units="cm"/>
    </inkml:brush>
  </inkml:definitions>
  <inkml:trace contextRef="#ctx0" brushRef="#br0">99 0 22902,'0'0'5573,"-68"58"-3651,51-38-1025,6-3-609,8-2-160,3-6-416,16-1-2307,7-7-2690,1-1-3043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18.806"/>
    </inkml:context>
    <inkml:brush xml:id="br0">
      <inkml:brushProperty name="width" value="0.025" units="cm"/>
      <inkml:brushProperty name="height" value="0.025" units="cm"/>
    </inkml:brush>
  </inkml:definitions>
  <inkml:trace contextRef="#ctx0" brushRef="#br0">0 1 19763,'0'0'12459,"17"26"-15501,4-30-2275,-5 0-4036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8.726"/>
    </inkml:context>
    <inkml:brush xml:id="br0">
      <inkml:brushProperty name="width" value="0.025" units="cm"/>
      <inkml:brushProperty name="height" value="0.025" units="cm"/>
    </inkml:brush>
  </inkml:definitions>
  <inkml:trace contextRef="#ctx0" brushRef="#br0">0 161 10858,'0'0'15087,"8"-8"-14169,132-138-448,-140 146-494,0-1 0,0 1 0,1-1 0,-1 1 0,0 0 0,0-1 0,1 1 0,-1 0 1,1-1-1,-1 1 0,0 0 0,1-1 0,-1 1 0,1 0 0,-1-1 0,0 1 0,1 0 1,-1 0-1,1 0 0,-1 0 0,1-1 0,-1 1 0,1 0 0,-1 0 0,1 0 0,-1 0 0,1 0 1,-1 0-1,1 0 0,-1 0 0,1 0 0,-1 1 0,1-1 0,-1 0 0,1 0 1,0 20-241,-15 39 353,11-52-149,-1 12 138,0-1-1,-2 28 0,5-28-4261,0 1-4521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6.703"/>
    </inkml:context>
    <inkml:brush xml:id="br0">
      <inkml:brushProperty name="width" value="0.025" units="cm"/>
      <inkml:brushProperty name="height" value="0.025" units="cm"/>
    </inkml:brush>
  </inkml:definitions>
  <inkml:trace contextRef="#ctx0" brushRef="#br0">1 0 16367,'0'0'1314,"0"51"-289,0-30-321,0 3-511,0-2-97,1 1-64,6-2 0,-2-3-32,2-4 32,-3-1-64,-2 0-609,-2-1-704,0 0-1057,-6-3-2339,-9-1-4356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9.055"/>
    </inkml:context>
    <inkml:brush xml:id="br0">
      <inkml:brushProperty name="width" value="0.025" units="cm"/>
      <inkml:brushProperty name="height" value="0.025" units="cm"/>
    </inkml:brush>
  </inkml:definitions>
  <inkml:trace contextRef="#ctx0" brushRef="#br0">113 0 13965,'0'0'3075,"-60"59"-1569,43-31-642,2 6-415,3 2 416,5-2-321,5 1-320,2-4 33,5-3-225,13-5-64,6-5-32,3-6-993,4-5-929,3-7-1121,-4 0-2050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9.397"/>
    </inkml:context>
    <inkml:brush xml:id="br0">
      <inkml:brushProperty name="width" value="0.025" units="cm"/>
      <inkml:brushProperty name="height" value="0.025" units="cm"/>
    </inkml:brush>
  </inkml:definitions>
  <inkml:trace contextRef="#ctx0" brushRef="#br0">111 1 10730,'0'0'5734,"27"63"-3396,-17-33-512,-2 3-161,-7 4-63,-1 3-577,-1 1-481,-14 4-320,-5 2-128,-3-1-128,-6-4-1569,-6-7-2723,2-7-5317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7.323"/>
    </inkml:context>
    <inkml:brush xml:id="br0">
      <inkml:brushProperty name="width" value="0.025" units="cm"/>
      <inkml:brushProperty name="height" value="0.025" units="cm"/>
    </inkml:brush>
  </inkml:definitions>
  <inkml:trace contextRef="#ctx0" brushRef="#br0">0 132 8648,'0'0'19597,"11"-3"-19255,14-8-501,0-1-1,-1-1 1,0-1-1,-1-1 1,-1-1 0,31-29-1,-52 45 147,-1 0 0,0 0-1,0 0 1,0-1-1,0 1 1,0 0 0,0 0-1,0 0 1,0 0 0,0 0-1,1 0 1,-1-1 0,0 1-1,0 0 1,0 0-1,0 0 1,0 0 0,1 0-1,-1 0 1,0 0 0,0 0-1,0 0 1,0 0 0,1 0-1,-1 0 1,0 0-1,0 0 1,0 0 0,0 0-1,1 0 1,-1 0 0,0 0-1,0 0 1,0 0-1,0 0 1,0 0 0,1 0-1,-1 0 1,0 0 0,0 0-1,0 0 1,0 0 0,0 1-1,1-1 1,-1 0-1,0 0 1,0 0 0,0 0-1,0 0 1,0 0 0,0 1-1,0-1 1,0 0 0,1 0-1,-1 0 1,0 0-1,0 0 1,0 1 0,0-1-1,0 0 1,0 0 0,1 20-198,-8 35 493,5-44-288,1 38 639,9-28-2045,10-2-6190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7.716"/>
    </inkml:context>
    <inkml:brush xml:id="br0">
      <inkml:brushProperty name="width" value="0.025" units="cm"/>
      <inkml:brushProperty name="height" value="0.025" units="cm"/>
    </inkml:brush>
  </inkml:definitions>
  <inkml:trace contextRef="#ctx0" brushRef="#br0">2 1 14286,'0'0'4452,"49"45"-3491,-28-20 64,2 1-193,-3 1-415,-4 1-65,-3-1-416,-8-1 128,-5 1 32,-4 1-480,-17-1-1346,-13-1-1185,-6-2-2914,-9-4-5382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7:38.042"/>
    </inkml:context>
    <inkml:brush xml:id="br0">
      <inkml:brushProperty name="width" value="0.025" units="cm"/>
      <inkml:brushProperty name="height" value="0.025" units="cm"/>
    </inkml:brush>
  </inkml:definitions>
  <inkml:trace contextRef="#ctx0" brushRef="#br0">169 0 10858,'0'0'8616,"-61"45"-8135,36-9-449,3 5 64,-1 7 64,3-1-32,8 1 257,6-4-129,6-2-128,3-6-224,20-5-128,7-8-1282,7-5-800,4-8-2114,4-7-7880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8.650"/>
    </inkml:context>
    <inkml:brush xml:id="br0">
      <inkml:brushProperty name="width" value="0.025" units="cm"/>
      <inkml:brushProperty name="height" value="0.025" units="cm"/>
    </inkml:brush>
  </inkml:definitions>
  <inkml:trace contextRef="#ctx0" brushRef="#br0">11 1 9801,'0'19'5734,"0"5"-3812,-3 1-513,0 2-192,-1 0-256,4 1-449,0-6-351,0-2-97,4-2-32,5-6-32,0-2-385,0-3-704,-5-3-1089,-3-1-2146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8.977"/>
    </inkml:context>
    <inkml:brush xml:id="br0">
      <inkml:brushProperty name="width" value="0.025" units="cm"/>
      <inkml:brushProperty name="height" value="0.025" units="cm"/>
    </inkml:brush>
  </inkml:definitions>
  <inkml:trace contextRef="#ctx0" brushRef="#br0">1 8 13581,'0'0'11275,"72"2"-10475,-43-2-608,0-6-192,-2 3-448,-3 2-1634,-6 1-1730,-9 0-2465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9.351"/>
    </inkml:context>
    <inkml:brush xml:id="br0">
      <inkml:brushProperty name="width" value="0.025" units="cm"/>
      <inkml:brushProperty name="height" value="0.025" units="cm"/>
    </inkml:brush>
  </inkml:definitions>
  <inkml:trace contextRef="#ctx0" brushRef="#br0">0 1 10602,'0'0'11910,"10"1"-10282,7-1-963,-4 0-337,1 0 0,-1 1 0,20 4 0,-31-5-304,0 0 0,1 1 0,-1-1 0,0 1 0,1 0 1,-1 0-1,0 0 0,0 0 0,0 0 0,0 0 0,0 1 1,0-1-1,0 1 0,0-1 0,-1 1 0,1 0 0,0-1 1,-1 1-1,1 0 0,-1 0 0,0 0 0,0 0 0,0 0 1,0 1-1,0-1 0,0 0 0,0 3 0,0-1 67,-1 0 0,0 0 0,0 0 0,0 0 0,0 0-1,-1 0 1,0 0 0,0 0 0,0 0 0,0 0 0,0-1 0,-1 1-1,1 0 1,-1-1 0,0 1 0,0-1 0,-3 4 0,-3 1 187,-1 1 0,0-1 1,0-1-1,-16 11 0,74-27-1383,-28 2 287,23-6-2179,0-2-3352,-4 0-3137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8:59.819"/>
    </inkml:context>
    <inkml:brush xml:id="br0">
      <inkml:brushProperty name="width" value="0.025" units="cm"/>
      <inkml:brushProperty name="height" value="0.025" units="cm"/>
    </inkml:brush>
  </inkml:definitions>
  <inkml:trace contextRef="#ctx0" brushRef="#br0">1 190 15855,'0'0'5515,"4"10"-4474,36 119 1235,11 28-1547,-51-156-666,0 0 0,1 1-1,-1-1 1,0 0 0,1 1 0,0-1 0,-1 0-1,1 1 1,0-1 0,0 0 0,0 0 0,0 0-1,0 0 1,0 0 0,0 0 0,0 0 0,0 0-1,0 0 1,2 0 0,-3-1 22,1 0 0,0 0-1,-1-1 1,1 1 0,0 0 0,-1-1 0,1 1-1,0 0 1,-1-1 0,1 1 0,-1-1 0,1 1 0,-1-1-1,1 1 1,-1-1 0,1 1 0,-1-1 0,0 1-1,1-1 1,-1 0 0,0 1 0,1-1 0,-1 0-1,0 1 1,0-2 0,12-55 1211,-9 29-1262,-1-1 0,-2 0 0,0 0 0,-2 0 0,-2 0 1,0 0-1,-2 1 0,-1 0 0,-13-32 0,78 70 196,-32-8-290,0-2 1,0 0 0,1-2 0,-1-1-1,47-11 1,120-50-764,-146 46 987,-32 12-122,0 0-1,1 2 1,0-1-1,0 2 0,0 0 1,0 1-1,30 0 0,-45 2-49,1 0 0,0 1 0,-1 0-1,1-1 1,-1 1 0,1 0-1,-1 0 1,1 0 0,-1 0 0,0 0-1,1 0 1,-1 0 0,0 0-1,0 0 1,0 1 0,0-1 0,0 0-1,0 1 1,0-1 0,0 1-1,0-1 1,-1 1 0,1 0 0,-1-1-1,1 1 1,-1 0 0,0-1-1,1 1 1,-1 3 0,1 61 276,-1-47-58,-5 92-50,5-109-421,1 4-1031,2-6-2301,5-2-2429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4.682"/>
    </inkml:context>
    <inkml:brush xml:id="br0">
      <inkml:brushProperty name="width" value="0.025" units="cm"/>
      <inkml:brushProperty name="height" value="0.025" units="cm"/>
    </inkml:brush>
  </inkml:definitions>
  <inkml:trace contextRef="#ctx0" brushRef="#br0">1 1 14830,'0'0'14510,"4"0"-14185,-3 0-304,0 0 1,-1-1-1,1 1 0,0 0 0,0 0 0,0 0 0,0 0 0,-1 0 0,1 1 0,0-1 0,0 0 0,0 0 0,-1 1 0,1-1 1,0 0-1,0 1 0,-1-1 0,1 0 0,0 1 0,-1-1 0,1 1 0,0-1 0,-1 1 0,1 0 0,-1-1 0,1 1 0,-1 0 0,1-1 1,-1 1-1,1 0 0,-1 0 0,0-1 0,1 1 0,-1 0 0,0 0 0,0-1 0,1 1 0,-1 0 0,0 0 0,0 0 0,0 0 0,0-1 1,0 1-1,0 0 0,-1 2 0,-10 54 1476,2-13-862,52-43-635,-24-2-1560,-1-1 1,0-1-1,0-1 0,0-1 1,22-8-1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045"/>
    </inkml:context>
    <inkml:brush xml:id="br0">
      <inkml:brushProperty name="width" value="0.025" units="cm"/>
      <inkml:brushProperty name="height" value="0.025" units="cm"/>
    </inkml:brush>
  </inkml:definitions>
  <inkml:trace contextRef="#ctx0" brushRef="#br0">0 27 12268,'0'0'5701,"63"-14"-4964,-35 7-225,-1 2-159,-2 4-193,-3 1-128,-5 0-32,-7 0-289,-2 6-1632,-8-1-1891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5.007"/>
    </inkml:context>
    <inkml:brush xml:id="br0">
      <inkml:brushProperty name="width" value="0.025" units="cm"/>
      <inkml:brushProperty name="height" value="0.025" units="cm"/>
    </inkml:brush>
  </inkml:definitions>
  <inkml:trace contextRef="#ctx0" brushRef="#br0">1 25 8584,'0'0'13965,"56"2"-12267,-29-7-97,0 0-640,-1 0-704,-1 0-193,-4 2-192,-4 1-1506,-5 1-1281,-8 1-1473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5.382"/>
    </inkml:context>
    <inkml:brush xml:id="br0">
      <inkml:brushProperty name="width" value="0.025" units="cm"/>
      <inkml:brushProperty name="height" value="0.025" units="cm"/>
    </inkml:brush>
  </inkml:definitions>
  <inkml:trace contextRef="#ctx0" brushRef="#br0">44 0 14862,'0'0'12737,"-3"11"-11557,-37 200 790,40-211-1968,0 0 1,0 1-1,1-1 0,-1 0 0,0 0 0,1 0 1,-1 1-1,0-1 0,1 0 0,-1 0 0,0 0 1,1 0-1,-1 0 0,0 1 0,1-1 0,-1 0 1,1 0-1,-1 0 0,0 0 0,1 0 1,-1 0-1,0 0 0,1 0 0,-1-1 0,0 1 1,1 0-1,-1 0 0,1 0 0,-1 0 0,0 0 1,1-1-1,-1 1 0,0 0 0,0 0 1,1 0-1,-1-1 0,0 1 0,1 0 0,-1 0 1,0-1-1,23-17 142,-1-1 1,21-23 0,-26 24-608,1 2 0,0-1 1,1 2-1,24-15 1,-40 29-1584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5.726"/>
    </inkml:context>
    <inkml:brush xml:id="br0">
      <inkml:brushProperty name="width" value="0.025" units="cm"/>
      <inkml:brushProperty name="height" value="0.025" units="cm"/>
    </inkml:brush>
  </inkml:definitions>
  <inkml:trace contextRef="#ctx0" brushRef="#br0">24 0 13004,'0'0'8520,"-24"67"-6854,24-48-65,0-1-127,6 1-257,7-1-416,7-5-545,3-7-256,5-6-2915,1 0-4580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6.392"/>
    </inkml:context>
    <inkml:brush xml:id="br0">
      <inkml:brushProperty name="width" value="0.025" units="cm"/>
      <inkml:brushProperty name="height" value="0.025" units="cm"/>
    </inkml:brush>
  </inkml:definitions>
  <inkml:trace contextRef="#ctx0" brushRef="#br0">0 0 13421,'0'0'14894,"9"54"-14414,-9-31-63,0 1-193,0-3-64,0 0-128,0-5-32,0-3-480,0-3-1058,2-5-1216,2-5-1090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6.767"/>
    </inkml:context>
    <inkml:brush xml:id="br0">
      <inkml:brushProperty name="width" value="0.025" units="cm"/>
      <inkml:brushProperty name="height" value="0.025" units="cm"/>
    </inkml:brush>
  </inkml:definitions>
  <inkml:trace contextRef="#ctx0" brushRef="#br0">1 1 18385,'0'0'8456,"62"0"-6726,-29 0-1121,3 0-545,-2 0-32,-1 0-961,-1 0-1538,-9 0-1857,-8 5-2242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7.093"/>
    </inkml:context>
    <inkml:brush xml:id="br0">
      <inkml:brushProperty name="width" value="0.025" units="cm"/>
      <inkml:brushProperty name="height" value="0.025" units="cm"/>
    </inkml:brush>
  </inkml:definitions>
  <inkml:trace contextRef="#ctx0" brushRef="#br0">0 13 15503,'0'0'5621,"12"-1"-4046,26-3-309,-17 0-326,-1 2 1,1 0 0,38 3 0,-58-1-895,0 1 1,1 0-1,-1 0 1,0 0 0,0 0-1,0 0 1,0 0 0,0 0-1,0 0 1,0 0 0,0 1-1,-1-1 1,1 0 0,0 0-1,-1 1 1,1-1-1,-1 1 1,1-1 0,-1 0-1,1 1 1,-1-1 0,0 1-1,0-1 1,0 1 0,0-1-1,0 1 1,0-1 0,0 1-1,-1-1 1,1 0 0,-1 3-1,0 2 66,0 1-1,0 0 1,-1 0-1,0-1 1,-4 11 0,-2-5 31,0 0 0,-1 0 0,-16 15 0,15-16-117,0 0 1,-16 25-1,56-41-811,65-33-2001,-34 9-3402,-19 8-2615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7.980"/>
    </inkml:context>
    <inkml:brush xml:id="br0">
      <inkml:brushProperty name="width" value="0.025" units="cm"/>
      <inkml:brushProperty name="height" value="0.025" units="cm"/>
    </inkml:brush>
  </inkml:definitions>
  <inkml:trace contextRef="#ctx0" brushRef="#br0">1 131 19026,'0'0'7292,"0"9"-6443,1 72 434,3 0-1,4 0 1,32 137-1,-39-215-1259,0-1 0,-1 1 1,1 0-1,0-1 0,0 1 0,0-1 0,1 0 0,-1 1 0,1-1 1,-1 0-1,1 0 0,0 1 0,0-2 0,2 3 0,-4-4-20,0 1 1,1-1-1,-1 0 0,1 0 0,-1 0 0,1 0 0,-1 0 0,1 0 1,-1 1-1,1-1 0,-1 0 0,0 0 0,1-1 0,-1 1 1,1 0-1,-1 0 0,1 0 0,-1 0 0,1 0 0,-1 0 0,0-1 1,1 1-1,-1 0 0,1 0 0,-1-1 0,0 1 0,1 0 0,0-1 1,11-22 27,-4-6-31,-1 0 0,-1-1 0,4-58 0,-9-93 0,-2 118 0,-7-57 0,48 119 0,54-4-340,180-34-1,-235 32 285,-1-2-100,-26 6 153,-1 0 1,1 1 0,20-1 0,-32 29 829,-11 53-733,7-61-101,0 1 1,0 32 0,4-51-87,0 1 0,0-1 0,0 1-1,0-1 1,0 1 0,0-1 0,0 1 0,0-1 0,0 1-1,0-1 1,0 1 0,0-1 0,1 1 0,-1-1 0,0 1-1,0-1 1,1 1 0,-1-1 0,0 0 0,1 1 0,-1-1-1,0 1 1,1-1 0,-1 0 0,1 0 0,-1 1 0,0-1-1,1 0 1,-1 1 0,1-1 0,-1 0 0,1 0 0,-1 0 0,1 0-1,0 1 1,0-2-185,-1 1 1,1 0-1,-1 0 0,1 0 1,-1 0-1,1 0 0,-1 0 0,1-1 1,-1 1-1,1 0 0,-1-1 1,1 1-1,-1 0 0,1-1 0,-1 1 1,1 0-1,-1-1 0,0 1 0,1-1 1,-1 1-1,0-1 0,1 1 1,-1-1-1,0 1 0,0-1 0,1 1 1,-1-1-1,0 1 0,0-1 1,0 1-1,0-2 0,2-13-13490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8.478"/>
    </inkml:context>
    <inkml:brush xml:id="br0">
      <inkml:brushProperty name="width" value="0.025" units="cm"/>
      <inkml:brushProperty name="height" value="0.025" units="cm"/>
    </inkml:brush>
  </inkml:definitions>
  <inkml:trace contextRef="#ctx0" brushRef="#br0">48 1 17905,'0'0'10383,"-4"11"-9902,-6 16 197,1 0 0,2 0-1,0 1 1,-3 43 0,10-70-673,0-1 0,0 0 0,0 1-1,0-1 1,0 0 0,0 0 0,0 1-1,0-1 1,0 0 0,0 1 0,0-1-1,0 0 1,0 1 0,0-1-1,1 0 1,-1 0 0,0 1 0,0-1-1,0 0 1,1 0 0,-1 0 0,0 1-1,0-1 1,1 0 0,-1 0 0,0 0-1,0 1 1,1-1 0,-1 0 0,0 0-1,0 0 1,1 0 0,-1 0-1,0 0 1,1 0 0,-1 0 0,0 0-1,1 0 1,-1 0 0,1 0 0,17-5 193,14-15 18,-18 7-1418,0 0 0,0-1-1,-2 0 1,20-29 0,-31 41-1092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8.804"/>
    </inkml:context>
    <inkml:brush xml:id="br0">
      <inkml:brushProperty name="width" value="0.025" units="cm"/>
      <inkml:brushProperty name="height" value="0.025" units="cm"/>
    </inkml:brush>
  </inkml:definitions>
  <inkml:trace contextRef="#ctx0" brushRef="#br0">1 0 13004,'0'0'13357,"50"39"-12877,-35-33-384,1 1-448,-1-1-1858,-5 4-1634,-4-1-1505,-5 0-4804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9.165"/>
    </inkml:context>
    <inkml:brush xml:id="br0">
      <inkml:brushProperty name="width" value="0.025" units="cm"/>
      <inkml:brushProperty name="height" value="0.025" units="cm"/>
    </inkml:brush>
  </inkml:definitions>
  <inkml:trace contextRef="#ctx0" brushRef="#br0">1 1 9929,'0'0'16848,"48"20"-15374,-17-20-577,4 0-673,-1 0-160,1-2-64,-5-4-833,-5 2-1025,-3-1-832,-7 5-1186,-7-1-1121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419"/>
    </inkml:context>
    <inkml:brush xml:id="br0">
      <inkml:brushProperty name="width" value="0.025" units="cm"/>
      <inkml:brushProperty name="height" value="0.025" units="cm"/>
    </inkml:brush>
  </inkml:definitions>
  <inkml:trace contextRef="#ctx0" brushRef="#br0">0 50 14446,'0'0'4708,"72"-22"-4291,-33 19-289,3 0-96,6 2 32,-1-3-192,-2 1-2050,-3-2-2211,-10-3-4451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09.509"/>
    </inkml:context>
    <inkml:brush xml:id="br0">
      <inkml:brushProperty name="width" value="0.025" units="cm"/>
      <inkml:brushProperty name="height" value="0.025" units="cm"/>
    </inkml:brush>
  </inkml:definitions>
  <inkml:trace contextRef="#ctx0" brushRef="#br0">110 0 15150,'0'0'11894,"-2"10"-9972,-8 30-917,-2-1 1,-20 44-1,-21 28-823,90-128 53,-15 4-249,1 2 1,1 0 0,0 2-1,0 0 1,33-6 0,-18 6-4358,2 0-4450,-30 5-3067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45.204"/>
    </inkml:context>
    <inkml:brush xml:id="br0">
      <inkml:brushProperty name="width" value="0.025" units="cm"/>
      <inkml:brushProperty name="height" value="0.025" units="cm"/>
    </inkml:brush>
  </inkml:definitions>
  <inkml:trace contextRef="#ctx0" brushRef="#br0">1 75 15759,'0'0'2562,"63"0"-1985,-12-13 63,10-1-447,-2-2-161,3 3-1185,-10 3-2595,-10 1-3203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45.884"/>
    </inkml:context>
    <inkml:brush xml:id="br0">
      <inkml:brushProperty name="width" value="0.025" units="cm"/>
      <inkml:brushProperty name="height" value="0.025" units="cm"/>
    </inkml:brush>
  </inkml:definitions>
  <inkml:trace contextRef="#ctx0" brushRef="#br0">1 43 14125,'0'0'8841,"71"37"-7784,-22-37-609,6 0-320,5-14-416,1-3-1730,-3-6-2979,-3-3-11787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0.303"/>
    </inkml:context>
    <inkml:brush xml:id="br0">
      <inkml:brushProperty name="width" value="0.025" units="cm"/>
      <inkml:brushProperty name="height" value="0.025" units="cm"/>
    </inkml:brush>
  </inkml:definitions>
  <inkml:trace contextRef="#ctx0" brushRef="#br0">1 1 16400,'0'0'5445,"49"13"-4036,-11-10-224,9-1-320,8-2-577,1 0-256,-4 0-64,-9-2-1313,-9 0-1089,-16 2-513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0.767"/>
    </inkml:context>
    <inkml:brush xml:id="br0">
      <inkml:brushProperty name="width" value="0.025" units="cm"/>
      <inkml:brushProperty name="height" value="0.025" units="cm"/>
    </inkml:brush>
  </inkml:definitions>
  <inkml:trace contextRef="#ctx0" brushRef="#br0">0 1 13741,'0'0'10826,"72"28"-10025,-24-28-577,6 0-160,-3-5-1153,-4-3-3299,-11-1-7751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2.187"/>
    </inkml:context>
    <inkml:brush xml:id="br0">
      <inkml:brushProperty name="width" value="0.025" units="cm"/>
      <inkml:brushProperty name="height" value="0.025" units="cm"/>
    </inkml:brush>
  </inkml:definitions>
  <inkml:trace contextRef="#ctx0" brushRef="#br0">5 1 13901,'48'4'9062,"-39"-3"-8548,0 1 0,0 1-1,-1-1 1,13 7 0,-18-9-503,-1 1 1,0 1 0,1-1-1,-1 0 1,0 1 0,0-1 0,0 1-1,0-1 1,0 1 0,0 0-1,0 0 1,0 0 0,-1 0 0,1 0-1,-1 0 1,0 0 0,1 1-1,-1-1 1,0 1 0,0-1 0,-1 1-1,1-1 1,0 1 0,-1-1-1,1 1 1,-1-1 0,0 1 0,0 0-1,0-1 1,0 1 0,-1-1-1,1 1 1,-1 0 0,1-1 0,-1 1-1,0-1 1,0 0 0,0 1-1,0-1 1,-1 0 0,1 1 0,-3 2-1,-9 13 42,0-1-1,-1 0 1,-1-2 0,-1 1-1,0-2 1,-23 17-1,29-23-14,11-8-32,-1 0-1,0 0 1,1 0-1,-1 0 1,1 0-1,-1 0 1,1 0-1,-1 0 1,0 0-1,1 0 1,-1 1-1,1-1 1,-1 0-1,0 0 1,1 0-1,-1 1 1,0-1-1,1 0 1,-1 0-1,0 1 1,1-1-1,-1 0 1,0 1-1,0-1 1,1 0-1,-1 1 1,0-1-1,0 0 1,1 1-1,-1-1 1,0 1 0,0-1-1,0 0 1,0 1-1,0-1 1,0 1-1,0-1 1,0 0-1,0 1 1,0-1-1,0 1 1,0-1-1,0 1 1,0-1-1,0 0 1,0 1-1,0-1 1,-1 1-1,1-1 1,0 0-1,0 1 1,0-1-1,-1 0 1,1 1-1,0-1 1,0 0-1,-1 1 1,1-1-1,0 0 1,-1 1-1,1-1 1,0 0-1,-1 1 1,48-2-463,-37 1 241,6-1-913,-1 0 0,1-2 0,27-7 0,16-10-6174,-5-2-4180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2.528"/>
    </inkml:context>
    <inkml:brush xml:id="br0">
      <inkml:brushProperty name="width" value="0.025" units="cm"/>
      <inkml:brushProperty name="height" value="0.025" units="cm"/>
    </inkml:brush>
  </inkml:definitions>
  <inkml:trace contextRef="#ctx0" brushRef="#br0">246 0 13933,'0'0'7271,"-63"55"-6214,45-34-576,-6-1-225,-1 2 288,-3 1 513,2-2-64,3-3-224,4-4-513,7-6-256,5-8-1153,7-17-5862,15-8-1537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2.874"/>
    </inkml:context>
    <inkml:brush xml:id="br0">
      <inkml:brushProperty name="width" value="0.025" units="cm"/>
      <inkml:brushProperty name="height" value="0.025" units="cm"/>
    </inkml:brush>
  </inkml:definitions>
  <inkml:trace contextRef="#ctx0" brushRef="#br0">0 0 15855,'0'0'7591,"0"63"-6630,0-35-577,0 6-127,0-1 63,5 3 64,3-3-191,5-1-161,2-2-32,3-7-353,0-9-2786,2-7-5093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3.776"/>
    </inkml:context>
    <inkml:brush xml:id="br0">
      <inkml:brushProperty name="width" value="0.025" units="cm"/>
      <inkml:brushProperty name="height" value="0.025" units="cm"/>
    </inkml:brush>
  </inkml:definitions>
  <inkml:trace contextRef="#ctx0" brushRef="#br0">1 96 3491,'0'0'18065,"2"12"-17349,43 173 1847,16 69-103,-59-238-2252,-1-10 18,-1-1 1,1 1-1,0-1 0,1 1 0,-1-1 1,1 0-1,4 7 0,-5-13-23,0-1-1,0 0 0,0 1 1,0-1-1,0 0 1,0 0-1,0 0 1,-1 1-1,1-1 1,-1 0-1,1 0 1,-1 0-1,1-4 1,8-87 19,-5 0 0,-8-120 0,0 33-2447,5 180 1671,-1-1 1,1 1-1,0-1 0,-1 1 1,1-1-1,0 1 1,0 0-1,-1 0 0,1-1 1,0 1-1,0 0 1,0 0-1,0 0 0,-1 0 1,1 0-1,0 0 1,0 0-1,0 0 0,-1 0 1,3 1-1,1-1-3590,3 0-1963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4.323"/>
    </inkml:context>
    <inkml:brush xml:id="br0">
      <inkml:brushProperty name="width" value="0.025" units="cm"/>
      <inkml:brushProperty name="height" value="0.025" units="cm"/>
    </inkml:brush>
  </inkml:definitions>
  <inkml:trace contextRef="#ctx0" brushRef="#br0">0 195 9673,'0'0'8098,"12"0"-7195,795-49-647,-563 12-322,525-53 5652,-607 82-4420,106-2 3118,-287 16-2159,17-4-2061,0 0 1,-1-1-1,1 1 0,0 0 0,0 0 1,1 0-1,-1 0 0,0 1 1,1-1-1,-1 0 0,1 1 1,0-1-1,0 1 0,0-1 0,0 1 1,0 0-1,0-1 0,1 1 1,-1 0-1,1-1 0,0 1 1,0 0-1,0 0 0,1 2 0,12 25-1977,14-4-8340,-19-21-2052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762"/>
    </inkml:context>
    <inkml:brush xml:id="br0">
      <inkml:brushProperty name="width" value="0.025" units="cm"/>
      <inkml:brushProperty name="height" value="0.025" units="cm"/>
    </inkml:brush>
  </inkml:definitions>
  <inkml:trace contextRef="#ctx0" brushRef="#br0">1 197 15022,'0'0'4180,"12"-7"-2861,30-20-1056,-1-2 1,-1-1 0,-1-2 0,35-40-1,-82 103 389,1-19-628,2 0 0,-1 0 0,1 1 1,1 0-1,0 0 0,1 0 0,1 0 1,0 1-1,1-1 0,0 24 1,1-36-123,0 1 1,0-1 0,1 0 0,-1 1 0,0-1 0,1 0 0,-1 1 0,1-1 0,0 0 0,-1 0 0,1 0 0,0 1 0,0-1 0,0 0 0,-1 0 0,3 1 0,14 4-3848,7-5-4538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5.775"/>
    </inkml:context>
    <inkml:brush xml:id="br0">
      <inkml:brushProperty name="width" value="0.025" units="cm"/>
      <inkml:brushProperty name="height" value="0.025" units="cm"/>
    </inkml:brush>
  </inkml:definitions>
  <inkml:trace contextRef="#ctx0" brushRef="#br0">111 55 12780,'0'-21'3918,"0"9"4584,6 24-5900,-3-5-2585,0-1-1,1 1 1,0 0-1,0-1 1,1 0-1,-1 0 1,1-1-1,7 7 1,-7-8-9,-1 0 0,0 0 0,0 0 1,-1 0-1,1 1 0,-1-1 0,0 1 1,0 0-1,0 0 0,-1 0 0,0 0 0,0 0 1,0 1-1,-1-1 0,0 1 0,2 8 1,-4-11 7,1 0 1,0 1 0,-1-1-1,0 0 1,0 0 0,1 0 0,-2 0-1,1 0 1,0 0 0,-1-1 0,1 1-1,-1 0 1,0-1 0,0 1-1,0-1 1,0 1 0,0-1 0,-1 0-1,1 0 1,-1 0 0,1 0 0,-1-1-1,0 1 1,0-1 0,1 1-1,-1-1 1,0 0 0,0 0 0,-4 0-1,-7 3 63,1-1-1,0-1 0,0 0 1,-1-1-1,-22-1 0,34 0-130,0 0-1,0 0 1,0 0-1,0-1 1,0 1 0,0-1-1,0 0 1,0 1-1,0-1 1,0 0-1,0 0 1,1 0 0,-1 0-1,0-1 1,1 1-1,-1 0 1,1-1-1,-1 1 1,1-1 0,0 1-1,-1-1 1,1 0-1,0 0 1,0 1-1,0-1 1,1 0 0,-1 0-1,0 0 1,1 0-1,-1 0 1,1 0-1,0 0 1,-1 0 0,1 0-1,0 0 1,0 0-1,0 0 1,1 0-1,-1 0 1,0 0 0,1 0-1,0 0 1,-1 0-1,1 0 1,0 0-1,0 0 1,0 0 0,0 1-1,0-1 1,0 0-1,1 1 1,-1-1-1,0 1 1,1-1 0,2-1-1,10-4-44,1 0-1,-1 1 1,1 1-1,0 0 1,1 2 0,-1-1-1,26-1 1,-21 2 296,-1 0 1,0-1 0,0-1-1,25-9 1,-43 13-52,0 1 0,0 0-1,0-1 1,1 1 0,-1-1 0,0 1 0,0-1 0,0 0 0,0 1-1,0-1 1,0 0 0,-1 0 0,1 0 0,0 0 0,0 0 0,0 1-1,-1-2 1,1 1 0,-1 0 0,1 0 0,-1 0 0,1 0-1,-1 0 1,1 0 0,-1 0 0,0-1 0,1-1 0,-2 1-46,0 0 0,1 0 0,-1 0 1,0 0-1,0 1 0,0-1 0,0 0 1,0 0-1,-1 1 0,1-1 0,0 1 1,-1-1-1,1 1 0,-4-3 0,-4-3-42,-1 1 0,0 0 0,0 0 1,-18-6-1,13 6-120,10 3-112,-1 1 1,1 0-1,-1 0 1,0 1 0,0-1-1,-10 0 1,19 7-3635,14 13 805,-11-14 1613,0-1-1,-1 0 0,1 0 0,0-1 1,1 0-1,11 3 0,17 1-8658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6.106"/>
    </inkml:context>
    <inkml:brush xml:id="br0">
      <inkml:brushProperty name="width" value="0.025" units="cm"/>
      <inkml:brushProperty name="height" value="0.025" units="cm"/>
    </inkml:brush>
  </inkml:definitions>
  <inkml:trace contextRef="#ctx0" brushRef="#br0">189 5 16432,'0'0'4783,"-9"-1"-1500,2 0-3083,1 0 1,-1 0-1,0 1 0,0 0 1,0 0-1,0 0 0,0 1 1,0 0-1,1 1 0,-1 0 1,0 0-1,1 0 0,0 1 1,-1-1-1,1 2 0,-11 6 1,11-4-84,0 0-1,1 1 1,0-1 0,0 1 0,0 0 0,1 0 0,0 1 0,1-1 0,-4 12 0,6-17-109,0 0 0,0 0 0,1 0 0,-1 1 0,1-1 0,-1 0 0,1 0 0,0 0 0,0 0 0,0 0 0,0 1 1,0-1-1,0 0 0,1 0 0,-1 0 0,1 0 0,-1 0 0,1 0 0,0 0 0,0 0 0,0 0 0,0 0 0,0 0 0,0 0 1,1 0-1,-1-1 0,1 1 0,-1-1 0,1 1 0,-1-1 0,1 1 0,0-1 0,0 0 0,0 0 0,0 0 0,0 0 1,0 0-1,0 0 0,0-1 0,2 1 0,7 1-6,-1 0-1,1-1 1,0 0 0,-1-1 0,1 0 0,0-1-1,0 0 1,-1-1 0,1 0 0,-1 0 0,12-5-1,-17 5 4,0 0-1,0 0 1,0 0-1,0 0 1,-1-1-1,1 1 1,-1-1-1,0 0 1,0-1-1,0 1 1,0-1-1,-1 1 1,1-1-1,-1 0 1,0-1-1,0 1 1,0 0-1,-1-1 0,1 0 1,-1 0-1,-1 1 1,1-1-1,0 0 1,0-10-1,-2 13 22,0 0-1,0 0 0,0 0 1,0 1-1,-1-1 0,1 0 1,-1 0-1,1 1 0,-1-1 1,0 0-1,0 1 0,0-1 1,0 0-1,0 1 0,0-1 1,0 1-1,0 0 0,-1-1 1,1 1-1,0 0 0,-1 0 1,1 0-1,-1 0 1,1 0-1,-1 0 0,0 0 1,1 1-1,-1-1 0,0 0 1,0 1-1,1 0 0,-1-1 1,0 1-1,0 0 0,0 0 1,0 0-1,1 0 0,-1 0 1,-3 1-1,0-1-119,0 0 1,-1 0-1,1 1 1,0 0-1,-1 0 1,1 0-1,0 1 0,0 0 1,0 0-1,0 0 1,0 0-1,-8 7 0,10-6-349,0-1-1,1 1 1,0 1 0,-1-1-1,1 0 1,0 0-1,1 1 1,-1-1-1,1 1 1,-3 7-1,4-10 159,0 0-1,-1 0 0,1 0 0,0 1 0,0-1 1,0 0-1,0 0 0,0 1 0,0-1 0,0 0 1,0 0-1,0 1 0,1-1 0,-1 0 1,0 0-1,1 0 0,-1 1 0,1-1 0,-1 0 1,1 0-1,0 0 0,0 0 0,-1 0 0,1 0 1,0 0-1,0 0 0,0 0 0,0-1 1,0 1-1,0 0 0,0-1 0,0 1 0,0 0 1,0-1-1,3 1 0,21 5-5170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6.483"/>
    </inkml:context>
    <inkml:brush xml:id="br0">
      <inkml:brushProperty name="width" value="0.025" units="cm"/>
      <inkml:brushProperty name="height" value="0.025" units="cm"/>
    </inkml:brush>
  </inkml:definitions>
  <inkml:trace contextRef="#ctx0" brushRef="#br0">143 17 17553,'0'0'4206,"-8"0"-1649,2-1-2417,0 1 0,1 1 0,-1-1-1,1 1 1,-1 0 0,1 0 0,-1 1 0,1 0-1,-1-1 1,1 2 0,0-1 0,0 1 0,0 0-1,0 0 1,1 0 0,-1 0 0,1 1-1,0 0 1,0 0 0,0 0 0,1 0 0,-1 1-1,1 0 1,0-1 0,0 1 0,-2 7 0,3-10-121,1 1 1,0 0-1,0 0 0,1-1 1,-1 1-1,0 0 1,1 0-1,0 0 1,0 0-1,0 0 1,0 0-1,0-1 1,0 1-1,1 0 1,-1 0-1,3 5 1,-3-6-7,2-1 1,-1 1 0,0 0 0,0-1 0,0 1 0,1 0-1,-1-1 1,1 0 0,-1 1 0,1-1 0,0 0 0,-1 0-1,1 0 1,0 0 0,0 0 0,0 0 0,0 0-1,3 0 1,-1 0 7,0 0 0,0-1 0,1 0 1,-1 1-1,1-1 0,-1-1 0,0 1 0,0-1 0,1 0 0,-1 0 0,0 0 0,0 0 0,0-1 0,0 0 0,0 1 0,0-1 0,0-1 0,-1 1 0,1-1 0,-1 1 0,5-5 1,-3 1 130,0 0 1,0-1-1,0 1 1,-1-1-1,0 0 1,-1 0 0,1 0-1,-1-1 1,-1 1-1,4-14 1,-6 19-133,1 0-1,-1 0 1,0 0 0,0 0 0,0 0 0,0 0-1,0 0 1,0 0 0,0 0 0,-1 0 0,1 0-1,-1 0 1,1 1 0,-1-1 0,0 0 0,0 0-1,0 0 1,0 1 0,0-1 0,0 0 0,0 1-1,-1-1 1,1 1 0,-1-1 0,1 1 0,-1 0-1,1 0 1,-1-1 0,0 1 0,0 0 0,1 0-1,-1 1 1,0-1 0,0 0 0,0 1 0,0-1-1,0 1 1,0 0 0,0-1 0,0 1 0,0 0-1,0 0 1,0 0 0,0 1 0,-2-1 0,2 1-205,0-1 1,0 0-1,0 0 0,1 1 1,-1-1-1,0 1 1,0 0-1,1-1 1,-1 1-1,0 0 0,1 0 1,-1 0-1,1 0 1,-1 0-1,1 1 1,0-1-1,-1 0 0,1 1 1,0-1-1,0 1 1,0-1-1,0 1 0,0-1 1,0 1-1,0 0 1,1-1-1,-2 4 1,2-3-551,0 0 1,-1 0 0,1 0 0,0-1 0,0 1 0,0 0 0,0 0-1,0 0 1,1 0 0,-1 0 0,0-1 0,1 1 0,-1 0 0,1 0 0,0 0-1,0-1 1,0 1 0,2 3 0,10 7-8010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6.811"/>
    </inkml:context>
    <inkml:brush xml:id="br0">
      <inkml:brushProperty name="width" value="0.025" units="cm"/>
      <inkml:brushProperty name="height" value="0.025" units="cm"/>
    </inkml:brush>
  </inkml:definitions>
  <inkml:trace contextRef="#ctx0" brushRef="#br0">1 39 15631,'0'0'15086,"59"-5"-15022,-41 1-256,-3-3-1217,1 1-1410,-5-2-1633,-4 0-3139</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7.141"/>
    </inkml:context>
    <inkml:brush xml:id="br0">
      <inkml:brushProperty name="width" value="0.025" units="cm"/>
      <inkml:brushProperty name="height" value="0.025" units="cm"/>
    </inkml:brush>
  </inkml:definitions>
  <inkml:trace contextRef="#ctx0" brushRef="#br0">30 1 5445,'0'0'24381,"-1"6"-23453,-11 50 251,8-41-1002,0 0-1,1 0 0,-2 26 1,5-40-172,0 1-1,1-1 1,-1 0-1,1 0 1,-1 0 0,1 1-1,0-1 1,-1 0 0,1 0-1,0 0 1,0 0 0,0 0-1,0 0 1,0 0-1,0 0 1,0-1 0,0 1-1,0 0 1,0 0 0,0-1-1,0 1 1,1-1 0,-1 1-1,0-1 1,1 0 0,-1 1-1,0-1 1,0 0-1,1 0 1,-1 0 0,0 0-1,2 0 1,56 0-131,-43-1-88,30-4-1371,-32 1-1576,1 0-3784,-9 3-2926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7.498"/>
    </inkml:context>
    <inkml:brush xml:id="br0">
      <inkml:brushProperty name="width" value="0.025" units="cm"/>
      <inkml:brushProperty name="height" value="0.025" units="cm"/>
    </inkml:brush>
  </inkml:definitions>
  <inkml:trace contextRef="#ctx0" brushRef="#br0">1 259 8456,'0'0'10383,"13"-5"-8189,60-20-603,0 3 0,2 4 0,108-13 0,249-6-1609,-131 16-1379,-243 14 595,59-14-1,-96 16 595,0 0-1,0-2 0,-1-1 1,1-1-1,34-20 1,-54 29 187,-1 0 1,0 0-1,0 0 1,0 0 0,0 0-1,1 0 1,-1 0-1,0 0 1,0 0-1,0 0 1,0 0-1,1 0 1,-1 0-1,0 0 1,0 0 0,0 0-1,0 0 1,1-1-1,-1 1 1,0 0-1,0 0 1,0 0-1,0 0 1,0 0-1,1 0 1,-1 0-1,0-1 1,0 1 0,0 0-1,0 0 1,0 0-1,0 0 1,0 0-1,0-1 1,0 1-1,0 0 1,0 0-1,0 0 1,0 0-1,1-1 1,-1 1 0,0 0-1,0 0 1,0 0-1,-1-1 1,1 1-1,0 0 1,0 0-1,0 0 1,0 0-1,0-1 1,0 1-1,0 0 1,0 0 0,0 0-1,0 0 1,0 0-1,0-1 1,-1 1-1,1 0 1,0 0-1,0 0 1,0 0-1,-12-1-3948,10 1 3328,-15 0-6540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7.841"/>
    </inkml:context>
    <inkml:brush xml:id="br0">
      <inkml:brushProperty name="width" value="0.025" units="cm"/>
      <inkml:brushProperty name="height" value="0.025" units="cm"/>
    </inkml:brush>
  </inkml:definitions>
  <inkml:trace contextRef="#ctx0" brushRef="#br0">1 35 8552,'0'0'4137,"8"-3"-645,86-22 2205,-83 23-5066,1 0 0,-1 0 0,1 2 0,0-1 1,-1 1-1,1 1 0,14 2 0,-25-3-616,-1 1 1,1-1-1,0 0 1,-1 0-1,1 1 1,0-1-1,-1 1 1,1-1-1,0 0 1,-1 1-1,1-1 1,-1 1-1,1-1 1,-1 1-1,1 0 1,-1-1-1,1 1 1,-1 0-1,0-1 1,1 1-1,-1 0 1,0-1-1,0 1 1,1 0-1,-1 0 1,0-1-1,0 1 1,0 0-1,0 0 1,0-1-1,0 1 1,0 0-1,0 0 1,0-1-1,0 1 1,0 0-1,-1 0 1,1-1-1,0 1 1,-1 0-1,1-1 1,0 1-1,-1 0 1,1-1-1,-1 1 1,1-1-1,-1 1 1,1 0-1,-1-1 1,1 1-1,-2 0 1,-28 30 486,-31 12 22,39-29-252,-34 31-1,55-45-267,0 1 0,0 0-1,0 0 1,0-1 0,0 1-1,0 0 1,1 0 0,-1 0-1,0 0 1,1 0 0,-1 0-1,0 0 1,1 0 0,0 0-1,-1 1 1,1-1 0,0 0-1,-1 0 1,1 2 0,0-3-3,1 1 1,-1-1-1,0 1 0,1 0 1,-1-1-1,0 1 0,1-1 1,-1 1-1,1-1 1,-1 1-1,1-1 0,-1 1 1,1-1-1,0 0 0,-1 1 1,1-1-1,-1 0 1,1 0-1,0 1 0,-1-1 1,1 0-1,0 0 0,-1 0 1,2 0-1,54 2-858,-42-3 58,30-1-2922,4-9-2535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8.216"/>
    </inkml:context>
    <inkml:brush xml:id="br0">
      <inkml:brushProperty name="width" value="0.025" units="cm"/>
      <inkml:brushProperty name="height" value="0.025" units="cm"/>
    </inkml:brush>
  </inkml:definitions>
  <inkml:trace contextRef="#ctx0" brushRef="#br0">149 64 12748,'-9'0'6470,"-1"-1"-5491,-1 1-1,0 1 0,0 0 1,1 0-1,-1 1 1,-12 4-1,20-5-885,0 0-1,0 0 1,0 0 0,1 1-1,-1-1 1,0 0 0,1 1-1,-1 0 1,1 0 0,0 0-1,-1 0 1,1 0 0,0 0-1,0 1 1,0-1-1,1 0 1,-1 1 0,1 0-1,-1-1 1,1 1 0,0 0-1,0 0 1,0 0 0,0 0-1,0 0 1,1 0 0,-1 0-1,1 0 1,0 0 0,0 6-1,1-8-86,-1 1 0,0-1 0,1 1-1,-1-1 1,1 1 0,-1-1 0,1 1 0,-1-1-1,1 1 1,0-1 0,0 0 0,0 1-1,0-1 1,0 0 0,0 0 0,0 1-1,0-1 1,1 0 0,-1 0 0,3 1 0,0 0 13,0 0 1,1 0 0,-1-1 0,1 1-1,-1-1 1,1 0 0,5 1 0,4-1 50,0-1 0,1 0 1,26-3-1,-35 1-2,0 1 0,-1-1-1,1 0 1,-1 0 0,1-1 0,-1 0-1,0 0 1,0 0 0,0 0 0,-1-1 0,1 0-1,-1 0 1,0 0 0,0-1 0,0 1 0,-1-1-1,1 0 1,-1 0 0,0 0 0,-1 0 0,1-1-1,-1 1 1,0-1 0,0 1 0,-1-1 0,0 0-1,0 0 1,0 1 0,0-8 0,-2 11-51,1 1 0,-1-1 0,1 1-1,-1-1 1,0 1 0,0-1 0,1 1 0,-1-1 0,0 1 0,0-1 0,-1 1 0,1 0-1,0 0 1,0 0 0,-1 0 0,1 0 0,0 0 0,-1 0 0,1 0 0,-1 0 0,-1 0-1,-1-1-63,0 1-1,-1-1 0,1 1 1,0 0-1,-1 0 1,1 1-1,-1-1 0,-7 1 1,10 0-108,-1 1-1,0-1 1,0 0 0,0 1 0,0-1 0,0 1-1,1 0 1,-1 0 0,0 0 0,1 1 0,-1-1 0,1 1-1,-3 1 1,4-2-18,0 0-1,0 0 1,0 0-1,0 0 0,0 0 1,1 1-1,-1-1 1,0 0-1,1 0 1,-1 1-1,1-1 0,-1 0 1,1 1-1,0-1 1,0 1-1,-1-1 1,1 0-1,0 1 1,0-1-1,0 1 0,1-1 1,-1 0-1,0 1 1,0-1-1,1 1 1,-1-1-1,1 2 0,0-2-83,0 1-1,0-1 0,0 0 1,0 1-1,0-1 0,0 0 1,1 0-1,-1 0 0,0 0 0,0 0 1,1 0-1,-1-1 0,1 1 1,-1 0-1,1-1 0,-1 1 0,1-1 1,-1 1-1,1-1 0,-1 0 1,1 0-1,2 1 0,43-1-4217,-34 0 2855,20-2-2693,-3-7-1522</inkml:trace>
  <inkml:trace contextRef="#ctx0" brushRef="#br0" timeOffset="1">334 51 3011,'1'-1'825,"0"-1"0,0 1 1,0-1-1,0 1 0,-1 0 0,1-1 0,0 0 1,-1 1-1,1-1 0,-1 1 0,1-1 1,-1 0-1,0 1 0,1-1 0,-1 0 0,0 1 1,0-1-1,-1 0 0,1 1 0,0-1 1,0 0-1,-1 1 0,1-1 0,-2-2 0,2 3-523,-1 0-1,1 1 0,-1-1 1,0 1-1,1-1 0,-1 1 1,0-1-1,1 1 0,-1-1 1,0 1-1,0-1 0,1 1 1,-1 0-1,0 0 0,0-1 1,0 1-1,1 0 0,-1 0 1,-2 0-1,-24 7 369,24-4-636,0 0 1,-1 0-1,1 0 0,0 0 0,0 1 1,0-1-1,1 1 0,0-1 1,-1 1-1,1 0 0,0 0 0,1 0 1,-1 0-1,1 1 0,0-1 1,0 0-1,0 1 0,0 5 0,0-8-29,1 0-1,-1 1 0,1-1 0,0 1 0,0-1 0,0 1 0,0-1 0,0 1 0,0-1 0,1 1 0,0-1 0,-1 1 0,1-1 1,0 0-1,0 1 0,0-1 0,0 0 0,0 0 0,1 0 0,-1 0 0,1 0 0,0 0 0,-1 0 0,1 0 0,0-1 1,0 1-1,0-1 0,0 1 0,0-1 0,0 0 0,0 0 0,1 0 0,2 1 0,0-1-37,1 0 0,0-1-1,-1 0 1,1 0 0,0-1 0,-1 1 0,1-1-1,0 0 1,-1-1 0,0 1 0,1-1-1,-1 0 1,0-1 0,0 1 0,0-1-1,9-6 1,-11 7 26,0 0-1,-1-1 1,1 1 0,0 0-1,-1-1 1,0 0-1,0 0 1,1 1 0,-2-1-1,1-1 1,0 1-1,-1 0 1,1 0 0,-1 0-1,0-1 1,0 1-1,0-1 1,0 1 0,-1-1-1,0 1 1,0-1-1,1 1 1,-2-1 0,1 0-1,0 1 1,-1-1-1,0 1 1,-1-5 0,1 6-32,-1 0 0,1 0 0,-1 0 0,1 0 0,-1 0 0,0 0 1,0 1-1,0-1 0,0 1 0,0-1 0,0 1 0,0 0 0,0 0 1,-1 0-1,1 0 0,0 0 0,-1 0 0,-3 0 0,-22-3-3451,5 8-6599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8.542"/>
    </inkml:context>
    <inkml:brush xml:id="br0">
      <inkml:brushProperty name="width" value="0.025" units="cm"/>
      <inkml:brushProperty name="height" value="0.025" units="cm"/>
    </inkml:brush>
  </inkml:definitions>
  <inkml:trace contextRef="#ctx0" brushRef="#br0">0 11 18289,'0'0'8040,"51"10"-7079,-23-10-321,4 0-415,0 0-193,-1 0-289,-3 0-1472,-6-5-1602,-2-3-2339,-5 1-6213</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8.915"/>
    </inkml:context>
    <inkml:brush xml:id="br0">
      <inkml:brushProperty name="width" value="0.025" units="cm"/>
      <inkml:brushProperty name="height" value="0.025" units="cm"/>
    </inkml:brush>
  </inkml:definitions>
  <inkml:trace contextRef="#ctx0" brushRef="#br0">72 0 19186,'0'0'6865,"-5"8"-5215,-5 11-1119,0 0 0,1 1-1,1 0 1,1 0 0,1 1 0,1 0 0,1 0 0,-4 43 0,9-64-526,-1 1-1,1 0 1,-1-1 0,1 1 0,-1-1 0,1 1-1,-1-1 1,1 1 0,0-1 0,-1 1 0,1-1-1,0 1 1,0-1 0,-1 0 0,1 0 0,0 1-1,0-1 1,0 0 0,-1 0 0,1 0 0,0 0-1,0 0 1,0 0 0,-1 0 0,1 0 0,0 0-1,0 0 1,0 0 0,-1 0 0,1-1 0,0 1-1,0 0 1,-1-1 0,2 0 0,30-9 115,8-17-324,-1-1-1,64-61 1,-90 77 128,-3 3 1050,-7 3-5612,-3 5 4106,0 1 0,-1-1 0,1 1 0,-1 0 0,1-1 1,-1 1-1,0 0 0,1-1 0,-1 1 0,1 0 0,-1 0 0,1-1 0,-1 1 0,0 0 0,1 0 1,-1 0-1,0 0 0,1 0 0,-1 0 0,0 0 0,1 0 0,-1 0 0,1 0 0,-1 0 0,-1 1 0,-16-1-10016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2.463"/>
    </inkml:context>
    <inkml:brush xml:id="br0">
      <inkml:brushProperty name="width" value="0.025" units="cm"/>
      <inkml:brushProperty name="height" value="0.025" units="cm"/>
    </inkml:brush>
  </inkml:definitions>
  <inkml:trace contextRef="#ctx0" brushRef="#br0">45 915 1922,'0'0'13511,"-7"7"-11877,-21 18-166,27-24-1345,0 0 0,1 0 1,-1 0-1,0 0 0,0-1 1,1 1-1,-1 0 0,0 0 1,1 0-1,-1 0 0,1 0 1,0 0-1,-1 1 0,1-1 0,0 0 1,-1 0-1,1 0 0,0 0 1,0 2-1,0-1-113,1-1-1,-1 1 1,1-1-1,0 1 1,-1-1-1,1 1 1,0-1 0,0 1-1,0-1 1,0 0-1,0 1 1,0-1-1,0 0 1,0 0 0,1 0-1,-1 0 1,0 0-1,1 0 1,-1 0-1,1-1 1,-1 1 0,1 0-1,2 0 1,-1-1-5,0 0 1,0 0 0,0 0-1,-1-1 1,1 1-1,0-1 1,0 0-1,-1 0 1,1 0 0,0 0-1,-1 0 1,1-1-1,-1 1 1,1-1 0,3-3-1,34-35 201,-24 22-117,44-44 240,315-320 537,25 24-774,-391 351-157,5-3-109,0-2 0,0 0 1,-1 0-1,-1-1 0,0 0 0,18-28 0,-43 41-12638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9.257"/>
    </inkml:context>
    <inkml:brush xml:id="br0">
      <inkml:brushProperty name="width" value="0.025" units="cm"/>
      <inkml:brushProperty name="height" value="0.025" units="cm"/>
    </inkml:brush>
  </inkml:definitions>
  <inkml:trace contextRef="#ctx0" brushRef="#br0">1 0 11435,'0'0'13453,"0"55"-10859,13-42-1377,2 0-672,3-4-417,3-1-1794,-3-6-4644,-1-2-11915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9.615"/>
    </inkml:context>
    <inkml:brush xml:id="br0">
      <inkml:brushProperty name="width" value="0.025" units="cm"/>
      <inkml:brushProperty name="height" value="0.025" units="cm"/>
    </inkml:brush>
  </inkml:definitions>
  <inkml:trace contextRef="#ctx0" brushRef="#br0">0 0 18802,'0'0'6662,"55"45"-6053,-9-43-225,3 0-256,2-2-96,-5 0-1858,-12 0-1953,-14 1-2083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19.959"/>
    </inkml:context>
    <inkml:brush xml:id="br0">
      <inkml:brushProperty name="width" value="0.025" units="cm"/>
      <inkml:brushProperty name="height" value="0.025" units="cm"/>
    </inkml:brush>
  </inkml:definitions>
  <inkml:trace contextRef="#ctx0" brushRef="#br0">0 21 15182,'0'0'8873,"68"22"-7880,-15-22 0,8-4-769,6-6-160,-1-3-2466,-1-2-6150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0.351"/>
    </inkml:context>
    <inkml:brush xml:id="br0">
      <inkml:brushProperty name="width" value="0.025" units="cm"/>
      <inkml:brushProperty name="height" value="0.025" units="cm"/>
    </inkml:brush>
  </inkml:definitions>
  <inkml:trace contextRef="#ctx0" brushRef="#br0">0 88 10378,'0'0'8087,"0"-9"-5935,0 6-1956,0 1 0,0-1 0,0 0 1,1 0-1,-1 0 0,1 1 0,0-1 0,-1 0 0,1 0 1,0 1-1,1-1 0,2-4 0,-2 5 26,1-1-1,-1 1 1,1 0 0,0 0-1,0 0 1,0 0 0,0 0-1,1 0 1,-1 1 0,0 0-1,1-1 1,-1 1 0,6 0-1,15-4 409,1 1 0,0 1 0,0 2 0,45 2 0,-68-2-624,-1 1 1,1 0-1,0 0 1,0 0-1,0 0 1,0 0-1,0 1 1,0-1-1,0 0 1,0 1-1,0 0 1,-1-1-1,1 1 1,0 0-1,0 0 1,-1 0-1,1 0 1,0 0-1,-1 0 1,0 1-1,1-1 1,-1 0-1,1 1 1,-1-1-1,0 1 1,0-1-1,0 1 1,0 0-1,0 0 0,0-1 1,-1 1-1,1 0 1,0 0-1,-1 0 1,0 0-1,1-1 1,-1 1-1,0 0 1,0 0-1,0 0 1,0 0-1,0 0 1,-1 3-1,-1 2 2,0 1 0,-1-1 0,1 0-1,-2 1 1,1-2 0,-1 1 0,0 0-1,0-1 1,-9 11 0,-67 58 210,31-31-111,48-44-108,1 1 0,0-1-1,-1 0 1,1 0-1,-1 1 1,1-1-1,0 0 1,-1 1-1,1-1 1,0 0 0,0 1-1,-1-1 1,1 1-1,0-1 1,0 0-1,-1 1 1,1-1-1,0 1 1,0-1 0,0 1-1,0-1 1,0 1-1,0-1 1,0 1-1,0-1 1,0 1-1,0-1 1,0 0-1,0 1 1,0-1 0,0 1-1,0-1 1,1 1-1,16 6-35,39-7-422,-42-1 17,6 1-1029,0-2 1,28-4-1,10-9-5312,-13 1-3360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0.697"/>
    </inkml:context>
    <inkml:brush xml:id="br0">
      <inkml:brushProperty name="width" value="0.025" units="cm"/>
      <inkml:brushProperty name="height" value="0.025" units="cm"/>
    </inkml:brush>
  </inkml:definitions>
  <inkml:trace contextRef="#ctx0" brushRef="#br0">297 1 19891,'0'0'4836,"-67"40"-3362,34-14-673,-2 6-1,-6 3-63,4-2-257,7-1-63,4-5 63,8-9-223,8-6-193,10-10-193,11-7-3746,9-17 63,0-5-2306,3-11-7462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1.026"/>
    </inkml:context>
    <inkml:brush xml:id="br0">
      <inkml:brushProperty name="width" value="0.025" units="cm"/>
      <inkml:brushProperty name="height" value="0.025" units="cm"/>
    </inkml:brush>
  </inkml:definitions>
  <inkml:trace contextRef="#ctx0" brushRef="#br0">0 1 14189,'0'0'12140,"4"55"-10859,6-21-64,5 3-448,3 2-289,7 1-159,4-2-193,4-2-384,1-7-2691,3-5-3876,-3-9-7814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1.592"/>
    </inkml:context>
    <inkml:brush xml:id="br0">
      <inkml:brushProperty name="width" value="0.025" units="cm"/>
      <inkml:brushProperty name="height" value="0.025" units="cm"/>
    </inkml:brush>
  </inkml:definitions>
  <inkml:trace contextRef="#ctx0" brushRef="#br0">1 143 16207,'0'0'1260,"6"10"91,13 22-61,-1 2 0,-2 1 0,23 66 0,22 127 2294,-61-227-3519,0-1 0,0 1 0,0-1-1,0 1 1,0-1 0,0 1 0,0 0 0,0-1 0,0 1 0,0-1-1,0 1 1,1-1 0,-1 1 0,0-1 0,0 1 0,1-1-1,-1 1 1,0-1 0,1 1 0,-1-1 0,0 0 0,1 1 0,-1-1-1,1 0 1,-1 1 0,1-1 0,-1 0 0,1 1 0,-1-1-1,2 0 1,7-13 751,4-30-508,-7 10-299,-1-1 1,-2 0 0,-1-1 0,-2 1 0,-6-50-1,-3 18-113,-35-119 0,43 184 93,1 0 0,-1 0 1,1 0-1,0 0 0,-1 0 0,1 0 0,0 0 0,-1 0 0,1 0 0,0 0 0,0 0 0,0-1 0,0 1 1,0 0-1,0 0 0,0 0 0,1 0 0,-1 0 0,0 0 0,1 0 0,-1 0 0,0 0 0,1 0 0,-1 0 1,1 0-1,0 0 0,-1 0 0,1 0 0,1-1 0,1 1-25,0 0 0,0 1 1,-1-1-1,1 1 0,0-1 0,0 1 0,0 0 1,0 0-1,5 1 0,8 0 118,67 4-920,17-1-7159,-60-4 630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2.200"/>
    </inkml:context>
    <inkml:brush xml:id="br0">
      <inkml:brushProperty name="width" value="0.025" units="cm"/>
      <inkml:brushProperty name="height" value="0.025" units="cm"/>
    </inkml:brush>
  </inkml:definitions>
  <inkml:trace contextRef="#ctx0" brushRef="#br0">0 272 13357,'0'0'6091,"13"1"-4933,133-1 384,245-32 0,-285 21-104,821-163 2491,-857 156-3674,-37 8 132,-1 2 1,2 1-1,66-5 0,-98 12-136,-26 27 80,19-19-325,-1 0 0,2 0 0,-1 0 0,1 0 0,0 1 0,1 0 0,0 0 0,0 0-1,1 0 1,0 0 0,1 0 0,0 1 0,0-1 0,1 0 0,0 1 0,1-1 0,2 11 0,9 4-2250,9-6-4790,-8-13 521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3.768"/>
    </inkml:context>
    <inkml:brush xml:id="br0">
      <inkml:brushProperty name="width" value="0.025" units="cm"/>
      <inkml:brushProperty name="height" value="0.025" units="cm"/>
    </inkml:brush>
  </inkml:definitions>
  <inkml:trace contextRef="#ctx0" brushRef="#br0">1 15 13645,'1'-1'7814,"9"-3"-6441,-3 1-842,0 2 1,0-1-1,-1 1 0,1 0 0,0 0 0,0 1 0,0 0 1,0 0-1,11 2 0,-17-1-515,0-1 1,0 1-1,-1 0 1,1 0-1,0 0 1,-1 0-1,1 0 0,0 0 1,-1-1-1,0 1 1,1 1-1,-1-1 1,1 0-1,-1 0 0,0 0 1,0 0-1,1 0 1,-1 0-1,0 0 1,0 0-1,0 0 0,0 0 1,-1 0-1,1 1 1,0-1-1,0 0 1,-1 0-1,1 0 0,-1 2 1,-12 30 323,11-31-347,0 0-1,1 1 1,-1-1 0,1 0 0,-1 1-1,1-1 1,0 1 0,0-1 0,0 1-1,0 0 1,1-1 0,-1 1 0,1 0-1,0-1 1,-1 4 0,2-4-87,0-1-1,1 0 1,-1 0 0,0 0-1,0 1 1,0-1 0,1 0 0,-1-1-1,0 1 1,1 0 0,-1 0-1,1 0 1,-1-1 0,1 1-1,-1-1 1,1 1 0,0-1-1,-1 0 1,1 0 0,0 0 0,-1 1-1,1-2 1,-1 1 0,1 0-1,3-1 1,15 2-2328,1-2-1,-1 0 1,30-6 0,-10-3-3920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4.095"/>
    </inkml:context>
    <inkml:brush xml:id="br0">
      <inkml:brushProperty name="width" value="0.025" units="cm"/>
      <inkml:brushProperty name="height" value="0.025" units="cm"/>
    </inkml:brush>
  </inkml:definitions>
  <inkml:trace contextRef="#ctx0" brushRef="#br0">119 21 13645,'0'0'3475,"-9"0"-565,3 0-2628,1 1 1,-1-1 0,1 1-1,0 0 1,0 1 0,-1-1 0,1 1-1,0 0 1,0 0 0,1 1-1,-7 3 1,9-4-212,-1 0 0,1 0 0,-1 0 0,1 1 0,0-1 0,0 0 0,0 1 0,0 0 0,1 0 0,-1-1 0,1 1 0,-1 0 0,1 0 0,0 0 0,0 0 0,0 1 0,1-1 0,-1 0 0,1 0 0,0 0 0,0 1 0,0-1 0,0 0 0,1 4 0,-1-6-52,1 0 0,-1 0 0,1 0 0,-1 0 0,1 0 1,0 0-1,-1 0 0,1 0 0,0 0 0,0 0 0,0-1 0,0 1 0,-1 0 0,1 0 0,0-1 0,0 1 0,1-1 0,-1 1 0,0-1 0,0 1 0,0-1 0,0 1 0,0-1 1,0 0-1,1 0 0,-1 0 0,0 0 0,0 0 0,0 0 0,1 0 0,-1 0 0,0 0 0,0 0 0,2-1 0,0 1 43,1-1-1,-1 1 0,0-1 1,1 0-1,-1 0 1,0 0-1,0 0 0,1 0 1,-1-1-1,0 0 1,2-1-1,-2 1-19,-1-1-1,1 1 0,-1-1 1,0 1-1,0-1 0,0 1 1,0-1-1,-1 0 0,1 0 1,-1 0-1,1 0 0,-1 0 1,0 0-1,-1 0 0,1-1 1,0 1-1,-1 0 1,0-1-1,1 1 0,-1 0 1,-1 0-1,1-1 0,-1-4 1,-1 5-11,1 1 1,0-1 0,-1 0-1,0 1 1,1 0-1,-1-1 1,0 1 0,0 0-1,-1 0 1,1 0 0,0 0-1,-1 0 1,1 0 0,-1 1-1,0-1 1,1 1-1,-1 0 1,0 0 0,0 0-1,0 0 1,0 0 0,0 1-1,0-1 1,0 1 0,-4 0-1,4 0 76,-29 0-797,31 0 598,1 0 0,-1 1 0,0-1-1,0 0 1,1 1 0,-1-1 0,0 1 0,1-1 0,-1 0-1,1 1 1,-1 0 0,0-1 0,1 1 0,-1-1 0,1 1 0,0 0-1,-1-1 1,1 1 0,-1 0 0,1-1 0,0 1 0,-1 0-1,1-1 1,0 1 0,0 0 0,0 0 0,0 0 0,0-1-1,0 1 1,0 0 0,0 0 0,0-1 0,0 1 0,0 0-1,0 0 1,1 0 0,-1 1-144,1-1 0,0 1 0,0-1 0,0 1 0,-1-1 0,2 0 0,-1 1 0,0-1 0,0 0 0,0 0 0,0 0 0,1 0 0,-1 0 0,1 0 0,-1 0 0,0 0 0,1-1 0,0 1 0,-1-1 0,1 1 0,-1-1 0,1 1 0,0-1 0,1 0 0,44 5-5080,-12-4 565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473"/>
    </inkml:context>
    <inkml:brush xml:id="br0">
      <inkml:brushProperty name="width" value="0.025" units="cm"/>
      <inkml:brushProperty name="height" value="0.025" units="cm"/>
    </inkml:brush>
  </inkml:definitions>
  <inkml:trace contextRef="#ctx0" brushRef="#br0">185 0 18898,'0'0'2178,"-42"79"-1057,20-38-320,-3 1-289,-1 3-191,3-4-193,3-6-64,5-7 0,7-10-96,5-11-641,14-21-1889,13-18 1248,6-10-928,6-9-1826,4-4-1569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2.795"/>
    </inkml:context>
    <inkml:brush xml:id="br0">
      <inkml:brushProperty name="width" value="0.025" units="cm"/>
      <inkml:brushProperty name="height" value="0.025" units="cm"/>
    </inkml:brush>
  </inkml:definitions>
  <inkml:trace contextRef="#ctx0" brushRef="#br0">50 380 14606,'0'0'1900,"-9"0"-191,-28-3-28,38 3-1645,-1 0 0,0 0-1,0-1 1,0 1 0,1 0 0,-1 0 0,0 0-1,0-1 1,0 1 0,1 0 0,-1 0-1,0-1 1,0 1 0,0 0 0,0-1-1,0 1 1,0 0 0,1 0 0,-1-1-1,0 1 1,0 0 0,0-1 0,0 1 0,0 0-1,0-1 1,0 1 0,0 0 0,-1 0-1,1-1 1,0 1 0,0 0 0,0-1-1,0 1 1,0 0 0,0 0 0,0-1-1,-1 1 1,1 0 0,0 0 0,0-1 0,0 1-1,-1 0 1,1 0 0,0 0 0,0-1-1,-1 1 1,1 0 0,0 0 0,0 0-1,-1 0 1,1 0 0,0-1 0,-1 1-1,1 0 1,0 0 0,0 0 0,-1 0 0,0 0-1,2 0-9,27-18 18,0 2 0,2 0 0,34-12 1,-4 2 2,10-7 2,361-179-750,-424 208 707,22-7 47,-33 37 43,-14 16 728,-3-1 1,-38 58-1,5-9-382,53-89-459,-59 116 545,55-103-1072,0-1 1,0 1-1,1 0 1,1 0-1,0 0 1,-1 29-1,4-27-4885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4.436"/>
    </inkml:context>
    <inkml:brush xml:id="br0">
      <inkml:brushProperty name="width" value="0.025" units="cm"/>
      <inkml:brushProperty name="height" value="0.025" units="cm"/>
    </inkml:brush>
  </inkml:definitions>
  <inkml:trace contextRef="#ctx0" brushRef="#br0">147 1 15567,'0'0'6662,"-10"0"-4847,4 0-1717,0 0 0,0 0 0,1 1 0,-1 0 0,0 0 0,0 0 0,1 1 0,-1 0 0,1 0-1,-1 1 1,1-1 0,0 1 0,0 0 0,0 0 0,0 1 0,0 0 0,1-1 0,0 2 0,0-1 0,0 0 0,0 1 0,1 0 0,-1 0 0,1 0 0,-3 8-1,4-10-73,1-1-1,0 1 0,0-1 0,0 1 1,1-1-1,-1 1 0,1 0 0,-1-1 1,1 1-1,0 0 0,0-1 0,0 1 1,0 0-1,1-1 0,0 5 0,0-5-13,0-1-1,-1 0 1,1 0-1,0 1 1,0-1-1,0 0 1,-1 0-1,1 0 1,0 0-1,1 0 1,-1 0-1,0-1 1,0 1-1,0 0 1,0 0-1,1-1 1,-1 1-1,0-1 1,1 1-1,-1-1 1,3 1-1,-1-1 12,1 1 0,0-1 1,0-1-1,0 1 0,0 0 0,0-1 0,0 0 0,0 0 0,0 0 1,-1 0-1,1-1 0,0 1 0,-1-1 0,1 0 0,-1 0 0,0 0 1,0 0-1,0-1 0,5-4 0,22-36 557,-29 41-554,0 0 1,0 0-1,0 0 1,0 0-1,0 0 1,-1 0-1,1 0 1,0 0-1,-1 0 0,0 0 1,1-1-1,-1 1 1,0 0-1,0 0 1,0 0-1,-1-1 1,1 1-1,0 0 1,-1 0-1,0 0 0,0-3 1,0 4-219,0 1 0,0-1 0,1 0 0,-1 1 0,0-1 0,0 1 0,0-1 0,0 1 0,0-1 0,0 1 0,0 0 0,0 0 0,0-1 0,0 1 0,0 0 0,0 0 0,0 0 0,0 0 0,0 0 0,0 0 0,0 0 0,0 1 0,0-1 0,0 0 0,0 0 0,0 1 0,0-1 0,0 1 0,0-1 0,0 1 0,1-1 0,-1 1 0,0-1 0,0 1 0,0 0 0,1 0 0,-1-1 0,0 1 0,1 0 0,-1 0 0,1 0 0,-1 0 0,1-1 0,-1 1 0,1 0 0,0 0 0,-1 0 0,1 0 0,0 2 0,0 5-5908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4.761"/>
    </inkml:context>
    <inkml:brush xml:id="br0">
      <inkml:brushProperty name="width" value="0.025" units="cm"/>
      <inkml:brushProperty name="height" value="0.025" units="cm"/>
    </inkml:brush>
  </inkml:definitions>
  <inkml:trace contextRef="#ctx0" brushRef="#br0">0 1 17969,'0'0'10602,"64"7"-11627,-41-7-1794,2 0-2209,3-7-4902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5.105"/>
    </inkml:context>
    <inkml:brush xml:id="br0">
      <inkml:brushProperty name="width" value="0.025" units="cm"/>
      <inkml:brushProperty name="height" value="0.025" units="cm"/>
    </inkml:brush>
  </inkml:definitions>
  <inkml:trace contextRef="#ctx0" brushRef="#br0">35 0 19827,'0'0'6048,"-1"9"-4468,-12 49 630,7-36-1636,1 0 0,1 0 0,-1 22 0,5-43-562,1 0 0,-1 0 0,1-1 0,-1 1 0,1 0 0,-1 0 1,1-1-1,-1 1 0,1 0 0,0-1 0,-1 1 0,1-1 0,0 1 0,-1-1 0,1 1 0,0-1 0,0 0 0,0 1 1,-1-1-1,1 0 0,0 0 0,0 1 0,0-1 0,0 0 0,0 0 0,-1 0 0,1 0 0,0 0 0,0 0 1,0 0-1,0 0 0,0-1 0,-1 1 0,2-1 0,35-6 371,-25 1-758,0 0-1,0 0 1,-1-1-1,1-1 1,-2 1-1,1-2 1,-1 0-1,0 0 1,-1-1-1,0 0 1,12-17-1,-16 12-4027,-5 6-2164,-2 1-5631</inkml:trace>
  <inkml:trace contextRef="#ctx0" brushRef="#br0" timeOffset="1">89 140 17457,'0'0'8135,"7"52"-6405,8-44-737,2-3-577,1 0-288,-1 0-448,-5-1-2563,-6-1-2562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5.529"/>
    </inkml:context>
    <inkml:brush xml:id="br0">
      <inkml:brushProperty name="width" value="0.025" units="cm"/>
      <inkml:brushProperty name="height" value="0.025" units="cm"/>
    </inkml:brush>
  </inkml:definitions>
  <inkml:trace contextRef="#ctx0" brushRef="#br0">1 74 14574,'0'0'5840,"14"3"-4158,35 5-373,2-2 1,-1-2-1,0-3 1,78-7-1,217-39-513,-275 34-650,-55 9-29,61-11-1063,0 3 0,1 4 0,112 4 0,-172 5 884,3 0-4868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6.914"/>
    </inkml:context>
    <inkml:brush xml:id="br0">
      <inkml:brushProperty name="width" value="0.025" units="cm"/>
      <inkml:brushProperty name="height" value="0.025" units="cm"/>
    </inkml:brush>
  </inkml:definitions>
  <inkml:trace contextRef="#ctx0" brushRef="#br0">147 21 16688,'0'-1'166,"-1"0"-1,1 0 1,-1 0 0,0 0 0,1 0 0,-1 1 0,0-1 0,1 0-1,-1 0 1,0 1 0,0-1 0,0 0 0,1 1 0,-1-1 0,0 1-1,0-1 1,0 1 0,0-1 0,0 1 0,0 0 0,0 0-1,0-1 1,-1 1 0,1 0 0,0 0 0,0 0 0,0 0 0,0 0-1,0 0 1,0 0 0,0 1 0,0-1 0,0 0 0,0 1 0,0-1-1,0 0 1,0 1 0,0-1 0,0 1 0,0 0 0,0-1 0,1 1-1,-1 0 1,0-1 0,0 1 0,0 1 0,-3 1-32,1 1 0,0 0-1,0-1 1,1 1 0,-1 0 0,1 0 0,0 1 0,0-1 0,-2 7 0,3-7-108,-1 1 0,1 0 0,0-1 0,1 1 0,-1 0 0,1 0 0,0 0 0,0 0 0,0 0 0,1-1 0,0 1 0,2 9 0,-1-11-14,-1 0-1,1-1 1,0 1 0,0-1-1,0 1 1,0-1-1,0 0 1,1 0 0,-1 0-1,1 0 1,-1 0-1,1-1 1,-1 1-1,1-1 1,0 0 0,0 1-1,0-1 1,0-1-1,0 1 1,5 1 0,0-1-192,42 14-1081,-49-15 1254,0 0 0,0 0 1,0 1-1,0-1 0,0 1 0,-1-1 1,1 1-1,0-1 0,0 1 0,0-1 1,-1 1-1,1 0 0,0-1 0,-1 1 1,1 0-1,0 0 0,-1-1 0,1 1 1,-1 0-1,0 0 0,1 0 0,-1 0 1,0 0-1,1 0 0,-1 0 0,0-1 1,0 1-1,0 0 0,0 0 1,0 0-1,0 0 0,0 0 0,0 0 1,0 0-1,0 0 0,0 0 0,-1 0 1,1 0-1,0 0 0,-1 0 0,1 0 1,-1-1-1,1 1 0,-1 0 0,0 1 1,-3 2 38,0 0 1,0-1-1,0 1 1,-1-1-1,1 0 1,-1 0-1,0-1 1,0 1-1,0-1 1,0 0-1,0 0 1,0-1-1,-10 2 1,-2 1 39,-1-2 1,-34 2-1,50-4-55,1 0 1,0 1-1,-1-1 0,1 0 0,0 0 0,-1 0 1,1-1-1,0 1 0,-1 0 0,1 0 0,-1-1 1,1 1-1,0 0 0,0-1 0,-1 0 0,1 1 0,0-1 1,0 0-1,0 0 0,0 1 0,-1-1 0,1 0 1,1 0-1,-1 0 0,0 0 0,0 0 0,0 0 0,0-1 1,1 1-1,-1 0 0,0 0 0,1-1 0,-1 1 1,1 0-1,0-1 0,-1 1 0,1 0 0,0-1 1,0 1-1,0 0 0,0-1 0,0 1 0,0-3 0,1 0-30,0 0 0,0 1 0,1-1 0,-1 0-1,1 1 1,-1 0 0,1-1 0,0 1-1,0 0 1,1 0 0,-1 0 0,1 0 0,-1 0-1,1 1 1,3-4 0,14-6-15,1 1 0,-1 1 0,29-10 0,-30 13 202,-1 0 0,0-2 0,0 0 0,31-22 0,-48 30-104,0 1 0,0-1 1,0 1-1,-1-1 0,1 0 0,0 1 1,0-1-1,-1 0 0,1 0 0,0 1 0,-1-1 1,1 0-1,-1 0 0,1 0 0,-1 0 1,0 0-1,1 0 0,-1 0 0,0 0 1,1 0-1,-1 0 0,0 0 0,0 0 0,0 0 1,0 0-1,0 0 0,0 0 0,0 0 1,-1 0-1,1 0 0,0-1 0,-2 1-22,1-1 0,-1 0 0,1 0-1,-1 1 1,1-1 0,-1 1 0,0-1 0,0 1-1,0 0 1,0 0 0,0 0 0,0 0 0,-2-1-1,-4-1-357,0 0 1,0 1-1,-1-1 0,1 2 0,0-1 0,-15 1 0,23 1 138,0 0-1,-1 0 1,1 0 0,-1 0-1,1 0 1,0 0-1,-1 0 1,1 1-1,0-1 1,-1 0 0,1 0-1,0 0 1,0 1-1,-1-1 1,1 0 0,0 0-1,0 1 1,-1-1-1,1 0 1,0 1-1,0-1 1,0 0 0,-1 1-1,1-1 1,0 0-1,0 1 1,0-1 0,0 0-1,0 1 1,0-1-1,0 0 1,0 1-1,0-1 1,0 0 0,0 1-1,0-1 1,0 1-1,0-1 1,0 0-1,0 1 1,0-1 0,0 0-1,0 1 1,1-1-1,-1 0 1,0 1 0,5 3-6416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7.256"/>
    </inkml:context>
    <inkml:brush xml:id="br0">
      <inkml:brushProperty name="width" value="0.025" units="cm"/>
      <inkml:brushProperty name="height" value="0.025" units="cm"/>
    </inkml:brush>
  </inkml:definitions>
  <inkml:trace contextRef="#ctx0" brushRef="#br0">133 4 20980,'0'0'1815,"-12"3"-21,8-2-1669,-8 1 301,1 1 1,-1 1-1,1 0 0,-20 11 1,28-14-379,0 1 0,1-1 0,0 1 0,-1 0 0,1-1 0,0 1 0,0 0 0,0 0 0,0 1 0,0-1 1,0 0-1,1 1 0,-1-1 0,1 1 0,-1-1 0,1 1 0,0 0 0,0-1 0,0 1 0,1 0 0,-1 0 0,1 0 0,-1 0 1,1-1-1,0 1 0,0 0 0,0 0 0,1 0 0,-1 0 0,1 3 0,0-4-42,0 0 1,0 0-1,1 0 0,-1 0 1,0 0-1,1 0 0,0-1 0,-1 1 1,1 0-1,0-1 0,-1 1 0,1-1 1,0 0-1,0 0 0,0 1 1,0-1-1,1-1 0,-1 1 0,0 0 1,0 0-1,1-1 0,-1 1 0,0-1 1,4 0-1,59 1 104,-64-1-110,5 0 7,-1-1 0,1 0 0,-1-1 0,1 1 0,-1-1 0,1 0 0,-1-1 0,0 1 0,0-1 0,0 0 0,0 0 0,0-1 0,6-5-1,-8 6 6,0 0 0,-1 0 0,1 0 0,-1 0 0,1 0 0,-1 0 0,0-1 0,0 1-1,-1-1 1,1 1 0,-1-1 0,0 0 0,0 0 0,0 0 0,0 1 0,-1-1 0,1 0-1,-1 0 1,0 0 0,-1-7 0,0 9 10,0 0 1,0 0-1,0 0 1,0 0-1,-1 1 0,1-1 1,0 1-1,-1-1 0,1 1 1,-1-1-1,0 1 0,1 0 1,-1 0-1,0-1 1,0 1-1,0 1 0,0-1 1,0 0-1,0 0 0,0 1 1,0-1-1,0 1 1,0 0-1,0-1 0,0 1 1,-1 0-1,1 0 0,-3 1 1,0-1-132,0 0-1,0 0 1,0 0 0,0 1 0,1 0-1,-1 0 1,0 0 0,0 1 0,1-1 0,-1 1-1,-7 4 1,11-4-152,-1-1 0,1 0 0,0 1 0,-1-1-1,1 1 1,0-1 0,0 1 0,0-1 0,0 1 0,0 0 0,1 0 0,-1 0 0,0-1-1,1 1 1,-1 0 0,1 0 0,0 0 0,-1 2 0,1-3-27,1 0 0,-1 1 1,0-1-1,0 0 0,1 0 1,-1 0-1,0 0 0,1 0 1,-1 0-1,1 0 0,-1 0 0,1 0 1,0 0-1,0 0 0,-1 0 1,1 0-1,0-1 0,0 1 1,0 0-1,0 0 0,0-1 1,0 1-1,0-1 0,0 1 0,0-1 1,0 1-1,0-1 0,0 1 1,0-1-1,2 0 0,20 4-5888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7.630"/>
    </inkml:context>
    <inkml:brush xml:id="br0">
      <inkml:brushProperty name="width" value="0.025" units="cm"/>
      <inkml:brushProperty name="height" value="0.025" units="cm"/>
    </inkml:brush>
  </inkml:definitions>
  <inkml:trace contextRef="#ctx0" brushRef="#br0">137 24 17905,'0'0'3417,"-10"1"-615,4 0-2681,0 1 0,0-1-1,0 1 1,0 0 0,0 0 0,1 0-1,-1 1 1,1 0 0,-1 0 0,1 1-1,0-1 1,0 1 0,1 0 0,-1 0-1,1 1 1,0-1 0,0 1 0,0 0-1,1 0 1,-4 7 0,5-8-61,-1 0 1,1 0-1,0 1 0,0-1 1,0 1-1,1-1 1,0 1-1,0 0 0,0 0 1,0-1-1,1 1 1,-1 0-1,1 0 0,0 0 1,2 5-1,-1-9-45,0 0 1,0 0-1,0 0 0,1-1 0,-1 1 0,0 0 0,1-1 1,-1 1-1,0-1 0,1 1 0,-1-1 0,1 1 1,-1-1-1,1 0 0,-1 0 0,1 0 0,-1 0 1,1 0-1,-1 0 0,1 0 0,-1-1 0,1 1 1,1-1-1,36-11 319,-28 6-318,-1 0-1,0-1 1,0 0-1,-1-1 1,0 0-1,10-12 1,-16 16 82,1 0 1,-1 0-1,0 0 0,0 0 1,-1-1-1,1 1 0,-1-1 1,0 1-1,0-1 1,-1 0-1,0 0 0,1 0 1,-1 0-1,-1 0 0,1 0 1,-1 0-1,0-7 1,0 11-92,-1 0 1,1 0 0,-1-1 0,1 1 0,-1 0-1,1 0 1,-1 0 0,1 0 0,-1 0 0,0 0 0,0 0-1,0 0 1,1 0 0,-1 1 0,0-1 0,0 0-1,0 0 1,0 1 0,0-1 0,0 1 0,-1-1-1,1 1 1,0-1 0,0 1 0,0 0 0,0-1 0,-1 1-1,1 0 1,0 0 0,0 0 0,0 0 0,-1 0-1,1 0 1,0 0 0,0 0 0,0 1 0,-2 0-1,0-1-156,0 1 0,1-1-1,-1 1 1,1 0 0,0 0-1,-1 0 1,1 0 0,0 0-1,-1 0 1,1 1-1,0-1 1,0 1 0,0-1-1,0 1 1,0 0 0,1 0-1,-3 3 1,3-4-208,0 1-1,0-1 1,1 1-1,-1-1 1,1 1 0,-1-1-1,1 1 1,-1-1 0,1 1-1,0-1 1,0 1-1,-1-1 1,1 1 0,0 0-1,1-1 1,-1 1 0,0-1-1,0 1 1,1-1-1,-1 1 1,1-1 0,-1 1-1,1-1 1,0 1 0,-1-1-1,1 0 1,0 1-1,0-1 1,0 0 0,0 0-1,0 1 1,0-1 0,0 0-1,1 0 1,0 1-1,16 3-5044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09:27.976"/>
    </inkml:context>
    <inkml:brush xml:id="br0">
      <inkml:brushProperty name="width" value="0.025" units="cm"/>
      <inkml:brushProperty name="height" value="0.025" units="cm"/>
    </inkml:brush>
  </inkml:definitions>
  <inkml:trace contextRef="#ctx0" brushRef="#br0">0 156 15951,'0'0'13389,"57"-12"-12973,-39 12-320,0-2-480,0 1-1858,-5-3-1826,0-2-3780</inkml:trace>
  <inkml:trace contextRef="#ctx0" brushRef="#br0" timeOffset="1">314 0 14606,'0'0'15978,"-7"12"-15231,-4 5-603,0 0-1,1 1 1,2 0-1,0 1 1,0 0 0,2 0-1,0 1 1,2-1-1,-4 33 1,8-50-145,0-1 1,1 1-1,-1-1 0,1 0 1,0 0-1,-1 1 1,1-1-1,0 0 0,0 0 1,0 0-1,0 0 0,0 0 1,0 0-1,0 0 0,0 0 1,0 0-1,1 0 0,-1-1 1,0 1-1,0 0 1,1-1-1,-1 1 0,1-1 1,-1 1-1,0-1 0,1 0 1,-1 0-1,1 0 0,-1 0 1,0 0-1,4 0 0,58 0-166,-48-1 45,8 0-804,-1-1 0,26-6-1,13-9-7104,-23 3-3366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20.242"/>
    </inkml:context>
    <inkml:brush xml:id="br0">
      <inkml:brushProperty name="width" value="0.025" units="cm"/>
      <inkml:brushProperty name="height" value="0.025" units="cm"/>
    </inkml:brush>
  </inkml:definitions>
  <inkml:trace contextRef="#ctx0" brushRef="#br0">1 0 6887,'0'0'12555,"74"4"-12010,-37-4-385,2 0-128,0 0-128,-4 2-1570,-6 0-4900</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21.283"/>
    </inkml:context>
    <inkml:brush xml:id="br0">
      <inkml:brushProperty name="width" value="0.025" units="cm"/>
      <inkml:brushProperty name="height" value="0.025" units="cm"/>
    </inkml:brush>
  </inkml:definitions>
  <inkml:trace contextRef="#ctx0" brushRef="#br0">0 124 5958,'14'0'1201,"58"-1"371,104-16 0,168-35 3134,4 31-3502,-253 22-2017,-39 2-74,-1-3 0,1-3 0,0-1 0,67-16 0,-90 11-1846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4.446"/>
    </inkml:context>
    <inkml:brush xml:id="br0">
      <inkml:brushProperty name="width" value="0.025" units="cm"/>
      <inkml:brushProperty name="height" value="0.025" units="cm"/>
    </inkml:brush>
  </inkml:definitions>
  <inkml:trace contextRef="#ctx0" brushRef="#br0">80 1 8840,'0'0'4437,"-8"0"-3124,6 0-1244,0-1 1,-1 1 0,1 0-1,0 0 1,0 0 0,-1 1-1,1-1 1,0 0 0,0 1-1,0 0 1,-1-1-1,1 1 1,0 0 0,0 0-1,0 0 1,0 0 0,0 1-1,-2 2 1,1-1 56,0 1 0,1 0 0,0 0 0,0 0 0,0 0 0,1 1 0,-1-1 0,1 0 0,0 1 0,0-1 0,0 6-1,-3 25 369,1 1-1,2-1 0,2 0 0,1 1 0,2-1 0,9 41 0,1-14-198,4-1-1,38 92 0,-25-92-78,2-2 1,2-1-1,4-2 0,56 66 0,-5-8 743,-62-72-763,34 65 1,-47-76-172,2 0 0,1-2 1,1 0-1,2-1 0,29 31 0,-21-31 50,115 101 12,-125-114-91,1-1 0,1-1 1,0-1-1,0-1 0,46 17 0,-38-17 37,1 2-1,-2 1 1,28 18-1,-30-16-33,0-2-1,1 0 0,48 16 0,-44-21 6,-1 1 1,0 2-1,-1 1 0,0 2 1,51 34-1,-58-35 12,0-1 0,0-1 0,1-2 0,47 17 0,102 15 97,-136-34-103,8 9 176,-39-15-388,0 1 0,0-1 1,0 0-1,1 0 0,-1 0 1,1-1-1,0 0 0,-1 0 1,7 0-1,2-1-1875,-5 0-4553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31.027"/>
    </inkml:context>
    <inkml:brush xml:id="br0">
      <inkml:brushProperty name="width" value="0.025" units="cm"/>
      <inkml:brushProperty name="height" value="0.025" units="cm"/>
    </inkml:brush>
  </inkml:definitions>
  <inkml:trace contextRef="#ctx0" brushRef="#br0">1 0 1185,'0'0'21781,"27"53"-21589,-21-19-160,-1-1 32,2 1-64,-3-2-545,0-1-1536,-1-6-482,-3-3-288,0-6-544,0-6-1473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0:31.401"/>
    </inkml:context>
    <inkml:brush xml:id="br0">
      <inkml:brushProperty name="width" value="0.025" units="cm"/>
      <inkml:brushProperty name="height" value="0.025" units="cm"/>
    </inkml:brush>
  </inkml:definitions>
  <inkml:trace contextRef="#ctx0" brushRef="#br0">0 43 11050,'0'0'3198,"4"12"-2696,-1-1-474,26 82 984,-26-86-902,0 0 1,0 1 0,1-1 0,0-1 0,0 1 0,1 0 0,-1-1 0,1 0 0,1 0-1,-1-1 1,8 6 0,-12-10-50,0 0-1,0-1 1,0 1 0,0-1-1,1 1 1,-1-1 0,0 0-1,0 1 1,0-1-1,1 0 1,-1 0 0,0 0-1,0 0 1,1 0 0,-1 0-1,0 0 1,0 0 0,1 0-1,-1-1 1,0 1-1,0 0 1,0-1 0,1 1-1,-1-1 1,0 0 0,0 1-1,0-1 1,0 0-1,0 1 1,0-1 0,0 0-1,0 0 1,-1 0 0,1 0-1,0 0 1,0 0-1,-1 0 1,1 0 0,0-2-1,4-7 462,0 1 1,-1-1-1,6-19 0,-4 11-573,30-59-129,-7 28-4258,-13 22-1797</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50.956"/>
    </inkml:context>
    <inkml:brush xml:id="br0">
      <inkml:brushProperty name="width" value="0.025" units="cm"/>
      <inkml:brushProperty name="height" value="0.025" units="cm"/>
    </inkml:brush>
  </inkml:definitions>
  <inkml:trace contextRef="#ctx0" brushRef="#br0">0 0 7111,'0'0'14445,"39"2"-13708,-16-2-96,8 9-289,2 2-256,8 0-64,4-2-576,2-2-1731,-3-7-2465,-4 0-4581</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1:51.550"/>
    </inkml:context>
    <inkml:brush xml:id="br0">
      <inkml:brushProperty name="width" value="0.025" units="cm"/>
      <inkml:brushProperty name="height" value="0.025" units="cm"/>
    </inkml:brush>
  </inkml:definitions>
  <inkml:trace contextRef="#ctx0" brushRef="#br0">0 33 13613,'0'0'6534,"52"9"-5157,-13-9-320,11 0-64,2 0-512,6-5-385,-1-2-64,-3-1-1473,-3 0-2980,-1-5-5828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3.224"/>
    </inkml:context>
    <inkml:brush xml:id="br0">
      <inkml:brushProperty name="width" value="0.025" units="cm"/>
      <inkml:brushProperty name="height" value="0.025" units="cm"/>
    </inkml:brush>
  </inkml:definitions>
  <inkml:trace contextRef="#ctx0" brushRef="#br0">0 175 16944,'0'0'2306,"11"-11"-475,13-9-760,1 1 0,0 1 0,53-28-1,-59 36-789,0 1 0,1 1 0,1 0-1,-1 1 1,1 2 0,0 0-1,29-3 1,-48 8-277,-1 0-1,0 0 0,1 0 1,-1 0-1,0 0 1,0 0-1,1 0 0,-1 0 1,0 0-1,1 1 1,-1-1-1,0 1 0,0-1 1,1 1-1,-1-1 1,0 1-1,0 0 0,0-1 1,0 1-1,0 0 1,0 0-1,0 0 0,0 0 1,0 0-1,1 1 1,-2 0 15,1 1 0,0-1 0,-1 0 0,1 0 0,-1 0 1,0 1-1,0-1 0,0 0 0,0 0 0,0 1 1,0-1-1,-1 0 0,0 4 0,-2 4 96,0 0 0,-1 0 0,0-1 0,-1 1 0,-8 12-1,-47 51 590,44-55-313,1 0 1,0 1-1,-12 22 0,26-40-384,1-1 0,-1 1-1,1 0 1,-1 0 0,1 0 0,-1 0-1,1 0 1,-1 0 0,1 0 0,0 0-1,0 0 1,-1 0 0,1 0 0,0 1-1,0-1 1,0 0 0,0 0 0,0 0-1,1 0 1,-1 0 0,0 0-1,0 0 1,1 0 0,-1 0 0,2 2-1,-1-2 4,0 0-1,0 0 0,1 0 1,-1 0-1,0 0 0,1-1 1,-1 1-1,1-1 0,-1 1 1,1-1-1,-1 1 1,1-1-1,0 0 0,-1 1 1,3-1-1,11 0 33,-1-1-1,1-1 1,16-3 0,-21 4-37,113-22-3138,-13 2-3034,-61 14-2759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3.674"/>
    </inkml:context>
    <inkml:brush xml:id="br0">
      <inkml:brushProperty name="width" value="0.025" units="cm"/>
      <inkml:brushProperty name="height" value="0.025" units="cm"/>
    </inkml:brush>
  </inkml:definitions>
  <inkml:trace contextRef="#ctx0" brushRef="#br0">1 449 13581,'0'0'2210,"9"0"-555,29-1-330,0-1 1,0-1 0,54-13-1,121-40 1252,-91 23-2086,361-76 825,134-36-870,-583 133-397,38-18 0,24-8 8,-95 38-320,16-4 446,-11 8-7171,-6 1 897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4.345"/>
    </inkml:context>
    <inkml:brush xml:id="br0">
      <inkml:brushProperty name="width" value="0.025" units="cm"/>
      <inkml:brushProperty name="height" value="0.025" units="cm"/>
    </inkml:brush>
  </inkml:definitions>
  <inkml:trace contextRef="#ctx0" brushRef="#br0">1 69 16111,'0'0'3203,"9"-7"-379,-1 0-2280,-1 1 0,2 0 0,-1 0-1,1 1 1,-1 0 0,1 0 0,1 1-1,-1 0 1,1 1 0,-1 0 0,1 1-1,0 0 1,17-1 0,-26 3-539,0 0 0,-1-1 0,1 1 0,0 1 0,0-1 0,-1 0 0,1 0 0,0 0 0,0 0 0,-1 0 0,1 1 0,0-1 0,-1 0 0,1 1 1,0-1-1,-1 0 0,1 1 0,0-1 0,-1 1 0,1-1 0,-1 1 0,1-1 0,-1 1 0,1 0 0,-1-1 0,1 1 0,-1-1 0,0 1 0,1 0 0,-1 0 0,1 0 0,-5 28 48,1-21-33,0 0 1,-1 0-1,0 0 0,-1-1 1,-6 9-1,-10 5 379,-1 0-1,-47 35 1,125-74-324,-44 14-121,0 0 0,0 1 1,1 0-1,-1 1 0,1 0 1,-1 1-1,1 1 0,12 1 1,-23-1 29,0 1 1,0-1-1,0 1 0,0 0 1,-1 0-1,1 0 1,0 0-1,-1 0 1,1 0-1,-1 0 1,1 1-1,-1-1 1,1 0-1,-1 1 1,0-1-1,0 1 0,0-1 1,0 1-1,0 0 1,0 0-1,0-1 1,0 1-1,-1 0 1,1 0-1,-1 0 1,1 0-1,-1 0 1,0 0-1,0-1 1,0 1-1,0 0 0,0 4 1,0-1 21,-1-1 0,1 1 0,0 0 1,-1 0-1,0 0 0,0-1 0,-1 1 0,1 0 0,-1-1 1,0 0-1,0 1 0,-4 4 0,2-4 76,-1 0 1,0-1-1,0 0 0,0 0 0,-1 0 0,1 0 0,-1-1 1,0 0-1,0 0 0,0-1 0,-1 0 0,1 0 0,-12 2 1,-3-1 284,0-1 1,-40-1-1,59-1-379,0 0 0,1 0 0,-1 0 0,0 0 0,1-1 0,-1 1 0,0 0 0,1-1 0,-1 1 0,1-1 0,-1 0 0,0 0 0,-1-1 0,3 2-8,-1 0 0,1-1 1,0 1-1,-1 0 0,1-1 1,0 1-1,-1-1 0,1 1 0,0-1 1,0 1-1,0-1 0,-1 1 0,1-1 1,0 1-1,0-1 0,0 1 1,0-1-1,0 1 0,0-1 0,0 0 1,0 1-1,0-1 0,0 1 1,0-1-1,0 1 0,1-2 0,-1 1-85,1-1-1,0 1 0,0-1 0,0 1 1,1-1-1,-1 1 0,0-1 0,1 1 1,-1 0-1,0 0 0,1 0 1,0 0-1,-1 0 0,1 0 0,-1 0 1,1 0-1,0 1 0,0-1 0,0 1 1,-1-1-1,4 1 0,17-4-3706,6 0-4857,-2 0-5931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4.750"/>
    </inkml:context>
    <inkml:brush xml:id="br0">
      <inkml:brushProperty name="width" value="0.025" units="cm"/>
      <inkml:brushProperty name="height" value="0.025" units="cm"/>
    </inkml:brush>
  </inkml:definitions>
  <inkml:trace contextRef="#ctx0" brushRef="#br0">1 203 13357,'0'0'9715,"12"-1"-7558,22-6-515,0-1-1,0-2 1,50-23-1,4-2-1020,65-27-225,-53 15-4658,-120 56-23808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5.124"/>
    </inkml:context>
    <inkml:brush xml:id="br0">
      <inkml:brushProperty name="width" value="0.025" units="cm"/>
      <inkml:brushProperty name="height" value="0.025" units="cm"/>
    </inkml:brush>
  </inkml:definitions>
  <inkml:trace contextRef="#ctx0" brushRef="#br0">67 0 17809,'0'0'12267,"6"6"-12122,-5-3-140,1-1 1,0 0-1,0 0 1,1 0-1,-1-1 1,0 1 0,1 0-1,-1-1 1,1 0-1,-1 1 1,1-1-1,3 1 1,47 2-121,-51-4 105,0 0 0,1 0 0,-1 1 0,0-1 0,0 1 1,0-1-1,0 1 0,0 0 0,0-1 0,0 1 0,0 0 0,0 0 0,-1 1 0,1-1 0,0 0 1,-1 1-1,1-1 0,-1 1 0,3 2 0,-1 0-19,0 0 0,-1 1 0,0-1 0,1 1 0,-1 0 0,-1 0 1,3 9-1,-1 1 16,-1 0 1,-1 0 0,0 0-1,-2 27 1,-1-35 104,0 0 0,0 0 0,0-1 1,-1 0-1,0 1 0,0-1 0,-1 0 1,0 0-1,0 0 0,0-1 0,0 0 1,-1 0-1,0 0 0,0 0 0,-1 0 1,-7 4-1,9-6-23,0 0-1,-1 1 1,0-2 0,1 1 0,-1-1-1,0 1 1,0-1 0,0 0-1,-1-1 1,1 0 0,0 0 0,-1 0-1,1 0 1,0-1 0,-1 0 0,1 0-1,-1 0 1,1 0 0,-1-1 0,1 0-1,-7-3 1,10 3-212,0 0 0,0 0 0,0 0 0,0 0 1,0-1-1,0 1 0,1-1 0,-1 0 0,1 1 0,-1-1 0,-1-3 0,1 2-495,0 0 0,1-1 0,-1 1 0,1-1 1,0 0-1,0 1 0,1-1 0,-1 0 0,1 1 0,-1-7 0,2 1-983,-1 1 0,1-1 0,1 1 0,-1 0 0,2 0 0,-1 0-1,6-12 1,0 0-8164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5.483"/>
    </inkml:context>
    <inkml:brush xml:id="br0">
      <inkml:brushProperty name="width" value="0.025" units="cm"/>
      <inkml:brushProperty name="height" value="0.025" units="cm"/>
    </inkml:brush>
  </inkml:definitions>
  <inkml:trace contextRef="#ctx0" brushRef="#br0">6 215 12043,'0'0'20244,"-6"-52"-19764,27 41-480,7-1 0,8-3 0,7-1 0,4-4 0,0 2 0,-4-2-641,-6-5-4964,-7 0-7175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5.458"/>
    </inkml:context>
    <inkml:brush xml:id="br0">
      <inkml:brushProperty name="width" value="0.025" units="cm"/>
      <inkml:brushProperty name="height" value="0.025" units="cm"/>
    </inkml:brush>
  </inkml:definitions>
  <inkml:trace contextRef="#ctx0" brushRef="#br0">83 174 13068,'-4'5'999,"-1"1"-1,1 0 1,0 0 0,1 0-1,-1 0 1,-3 11-1,4-7-640,0 1 1,1-1-1,0 1 0,0 0 0,1 0 0,1 13 0,0-24-338,0 0 0,0 0 0,0 1 0,0-1 0,0 0-1,0 0 1,0 1 0,0-1 0,0 0 0,0 1 0,0-1 0,0 0 0,0 0-1,0 0 1,0 1 0,0-1 0,1 0 0,-1 0 0,0 1 0,0-1-1,0 0 1,0 0 0,1 0 0,-1 1 0,0-1 0,0 0 0,0 0-1,0 0 1,1 0 0,-1 0 0,0 1 0,0-1 0,1 0 0,-1 0-1,0 0 1,0 0 0,1 0 0,-1 0 0,0 0 0,0 0 0,1 0-1,-1 0 1,0 0 0,0 0 0,1 0 0,-1 0 0,0 0 0,0 0-1,1 0 1,-1 0 0,0 0 0,0 0 0,1-1 0,-1 1 0,0 0-1,0 0 1,0 0 0,1 0 0,-1-1 0,0 1 0,0 0 0,0 0-1,0 0 1,1 0 0,-1-1 0,0 1 0,0 0 0,0 0 0,0-1 0,14-15 1269,-10 3-954,0 0-1,0 0 1,-2 0-1,1 0 1,-2 0-1,1 0 1,-2 0 0,-1-25-1,1 37-317,0 0-1,0-1 1,0 1 0,0 0-1,-1 0 1,1 0 0,0-1-1,0 1 1,-1 0-1,1 0 1,-1 0 0,1 0-1,-1-1 1,1 1 0,-1 0-1,0 0 1,1 0 0,-1 0-1,0 0 1,0 1-1,0-1 1,0 0 0,0 0-1,0 0 1,0 1 0,0-1-1,0 1 1,0-1 0,0 1-1,0-1 1,0 1-1,0-1 1,-1 1 0,1 0-1,0 0 1,-2 0 0,1 0-18,1 0 0,-1 1 1,1-1-1,-1 1 0,0 0 1,1 0-1,-1-1 0,1 1 1,0 0-1,-1 0 0,1 1 0,0-1 1,0 0-1,-1 0 0,1 0 1,0 1-1,0-1 0,0 1 1,1-1-1,-1 1 0,0-1 1,0 1-1,1-1 0,-1 1 1,0 3-1,-1 10-26,0 1-1,1 0 1,1 28-1,0-18 85,4-13-43,3-22-8,6-24 144,-10 9-4,-1 0 0,-1-40 0,-7 44 29,6 20-170,0 0 0,-1-1 0,1 1 1,0 0-1,-1 0 0,1 0 0,-1 0 0,1-1 0,0 1 0,-1 0 1,1 0-1,-1 0 0,1 0 0,-1 0 0,1 0 0,-1 0 1,1 0-1,0 0 0,-1 0 0,1 0 0,-1 0 0,1 1 0,-1-1 1,1 0-1,0 0 0,-1 0 0,0 1 0,0 0-8,-1 1-1,0-1 0,0 0 1,1 1-1,-1 0 1,1-1-1,0 1 1,-1 0-1,1 0 0,0 0 1,0-1-1,0 1 1,0 0-1,0 1 0,0 1 1,-2 10-12,0 1 1,2-1 0,-1 0 0,2 1 0,0-1-1,0 1 1,2-1 0,2 17 0,-3-30 13,-1-1 0,0 1 0,0 0 0,0 0 0,0-1 0,1 1 0,-1 0 1,0-1-1,1 1 0,-1 0 0,0-1 0,1 1 0,-1-1 0,1 1 0,-1-1 1,1 1-1,-1-1 0,1 1 0,-1-1 0,1 1 0,0-1 0,-1 1 0,1-1 1,0 0-1,-1 0 0,1 1 0,0-1 0,-1 0 0,1 0 0,1 1 0,-1-2 8,1 1 0,-1-1 0,0 0 0,0 1 0,1-1 0,-1 0-1,0 0 1,0 1 0,0-1 0,0 0 0,0 0 0,0 0 0,0-1-1,1-1 1,22-43 500,-21 33-345,0 0 0,0 0 1,-1 0-1,-1-1 1,0 1-1,-2-18 1,1 30-151,1 1 1,-1 0 0,0-1 0,0 1-1,0-1 1,-1 1 0,1-1 0,0 1-1,0-1 1,0 1 0,0-1 0,0 1-1,0 0 1,-1-1 0,1 1 0,0-1-1,0 1 1,-1-1 0,1 1 0,0 0-1,-1-1 1,1 1 0,0 0 0,-1-1-1,1 1 1,0 0 0,-1 0 0,1-1-1,-1 1 1,1 0 0,0 0 0,-1 0-1,1 0 1,-1-1 0,1 1 0,-1 0-1,1 0 1,-1 0 0,1 0 0,-1 0-1,1 0 1,-1 0 0,1 0 0,0 0-1,-1 1 1,1-1 0,-1 0 0,1 0-1,-1 0 1,1 0 0,0 1 0,-1-1-1,0 0 1,-1 1-9,1 0 0,-1 0-1,0 0 1,1 1 0,-1-1-1,1 0 1,0 1 0,-1-1-1,1 0 1,0 1 0,0 0 0,-2 2-1,-1 10-25,0 0-1,1 1 1,1-1-1,0 1 1,1 0-1,0-1 0,1 1 1,2 14-1,-2-27 20,0-1 0,0 0 1,0 0-1,0 0 0,0 0 0,1 1 0,-1-1 0,0 0 0,1 0 0,-1 0 0,0 0 0,1 0 0,-1 0 0,1 0 0,0 0 0,-1 0 0,1 0 0,1 1 0,-2-1 2,1-1 1,0 0-1,-1 0 0,1 0 1,-1 0-1,1 0 0,-1 0 1,1 0-1,-1 0 0,1-1 1,-1 1-1,1 0 0,0 0 1,-1 0-1,1 0 0,-1-1 1,0 1-1,1 0 0,-1-1 1,1 1-1,-1 0 0,1-1 1,-1 1-1,0 0 0,1-1 1,0 0-1,2-3 27,0 0 0,0 0 0,0-1 0,0 1-1,0-1 1,2-6 0,3-15 76,-2 1-1,-1-1 0,0 0 1,-2 0-1,-1-52 1,-5 65-105,-5 14-176,-6 19-216,9-3 310,1 0-1,0 0 1,1 0 0,1 1-1,1 27 1,1-45 80,0 0 0,0 0 0,1 0 0,-1 0 0,0-1 0,0 1 0,0 0 0,0 0 0,1 0 0,-1 0 0,0 0 0,0 0 0,0 0 0,0-1 0,1 1 0,-1 0 0,0 0 0,0 0 0,0 0 0,1 0 0,-1 0 0,0 0 0,0 0-1,1 0 1,-1 0 0,0 0 0,0 0 0,0 0 0,1 0 0,-1 0 0,0 1 0,0-1 0,0 0 0,1 0 0,-1 0 0,0 0 0,0 0 0,0 0 0,0 0 0,1 1 0,-1-1 0,0 0 0,0 0 0,0 0 0,0 0 0,0 1 0,0-1 0,0 0 0,1 0 0,-1 0 0,0 1 0,0-1 0,0 0 0,0 0 0,0 0 0,0 1 0,0-1 0,0 0 0,0 0 0,0 0 0,0 1 0,0-1 0,0 0 0,11-15-294,25-67-1610,-17 24-2742,-8 28-58,-6 9-1724</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5.949"/>
    </inkml:context>
    <inkml:brush xml:id="br0">
      <inkml:brushProperty name="width" value="0.025" units="cm"/>
      <inkml:brushProperty name="height" value="0.025" units="cm"/>
    </inkml:brush>
  </inkml:definitions>
  <inkml:trace contextRef="#ctx0" brushRef="#br0">0 116 14862,'0'0'12268,"92"-10"-10539,-33-11-544,7-1-672,1 0-385,-3 3-96,-7 6-192,-16 4-993,-15 9-865,-11 0-1313,-13 7-1089,-2 4-1730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6.277"/>
    </inkml:context>
    <inkml:brush xml:id="br0">
      <inkml:brushProperty name="width" value="0.025" units="cm"/>
      <inkml:brushProperty name="height" value="0.025" units="cm"/>
    </inkml:brush>
  </inkml:definitions>
  <inkml:trace contextRef="#ctx0" brushRef="#br0">1 156 19282,'0'0'2915,"53"-5"-417,-2-14-223,12-3-1090,3-1-513,3-1-480,-4 3-160,-12 0-2946,-14 1-5350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6.945"/>
    </inkml:context>
    <inkml:brush xml:id="br0">
      <inkml:brushProperty name="width" value="0.025" units="cm"/>
      <inkml:brushProperty name="height" value="0.025" units="cm"/>
    </inkml:brush>
  </inkml:definitions>
  <inkml:trace contextRef="#ctx0" brushRef="#br0">16 138 15439,'0'0'6021,"-4"-8"-3384,3 6-2522,-1 0-1,1 0 0,0 0 1,0 0-1,0-1 0,0 1 1,0 0-1,1-1 0,-1 1 0,1 0 1,-1-1-1,1 1 0,0-1 1,0 1-1,0-1 0,0 1 0,0-1 1,1 1-1,-1 0 0,1-1 1,0 1-1,-1 0 0,1-1 1,0 1-1,0 0 0,1 0 0,-1 0 1,0 0-1,1 0 0,-1 0 1,1 0-1,0 0 0,0 1 1,-1-1-1,1 1 0,0-1 0,0 1 1,3-2-1,2-2 70,-1 0 0,1 0 1,0 1-1,0 0 0,0 0 0,1 1 0,0 0 0,-1 0 1,1 1-1,0 0 0,0 0 0,0 0 0,16 1 0,-22 1-167,-1 0 0,0 1 1,0-1-1,0 1 0,0-1 0,0 1 0,0 0 0,0-1 0,0 1 0,0 0 0,0 0 0,0 0 0,0 0 0,0 0 0,0 0 0,-1 0 0,1 0 0,-1 0 0,1 0 0,0 0 0,-1 0 0,0 1 0,1-1 0,-1 0 0,0 0 0,1 0 0,-1 1 0,0-1 0,0 0 0,0 0 0,0 2 0,-4 43 159,-3-20-97,-2 0 0,0 0-1,-1-1 1,-2-1 0,-28 46-1,21-38-68,1 0 0,-18 48 0,36-79-6,-1-1-1,1 1 1,-1 0-1,1 0 1,0 0-1,-1 0 1,1 0-1,0 0 1,0 0-1,0-1 1,0 1 0,0 0-1,0 0 1,0 0-1,0 0 1,0 0-1,0 0 1,0 0-1,0 0 1,1 0 0,-1 0-1,0-1 1,1 1-1,-1 0 1,1 0-1,-1 0 1,1-1-1,-1 1 1,1 0-1,-1 0 1,1-1 0,0 1-1,-1 0 1,1-1-1,0 1 1,0-1-1,0 1 1,-1-1-1,1 0 1,0 1 0,0-1-1,0 0 1,0 1-1,0-1 1,0 0-1,0 0 1,-1 0-1,1 0 1,0 0-1,0 0 1,0 0 0,0 0-1,0 0 1,0 0-1,0 0 1,0-1-1,0 1 1,0-1-1,11-1 48,-1 0-1,-1-1 1,20-8-1,35-16-172,122-46-2591,-155 61-2123,-9 1-2035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4:57.306"/>
    </inkml:context>
    <inkml:brush xml:id="br0">
      <inkml:brushProperty name="width" value="0.025" units="cm"/>
      <inkml:brushProperty name="height" value="0.025" units="cm"/>
    </inkml:brush>
  </inkml:definitions>
  <inkml:trace contextRef="#ctx0" brushRef="#br0">80 56 22421,'0'0'8563,"4"-22"-7485,-3 20-1057,0 1-1,0-1 1,0 0 0,0 0-1,-1 1 1,1-1-1,-1 0 1,1 0-1,-1 0 1,0 1-1,0-1 1,0 0 0,0 0-1,0-3 1,0 5-15,-1 0 1,1-1-1,0 1 1,-1 0-1,1 0 0,-1-1 1,1 1-1,0 0 1,-1 0-1,1-1 1,-1 1-1,1 0 1,-1 0-1,1 0 1,0 0-1,-1 0 1,1 0-1,-1 0 1,1 0-1,-1 0 1,1 0-1,-1 0 1,1 0-1,-1 0 1,1 0-1,0 0 0,-1 0 1,1 1-1,-1-1 1,1 0-1,-1 0 1,1 1-1,-1-1 1,-4 3 15,0 0 0,0 1 0,0-1 0,0 1 0,0 0 0,1 0 0,-6 7 0,7-8-22,0 1 0,0-1 0,0 1 0,0 0 0,1 0 0,0 1 0,0-1 0,0 0 0,0 1 0,1-1 0,-1 1 0,1 0 0,0-1 0,1 1 0,-1 0 0,1 6 0,0-10 0,1-1 0,0 1 0,-1-1 0,1 1 0,0 0 0,-1-1 0,1 1 0,0-1 0,-1 0 0,1 1 0,0-1 0,0 0 0,0 1 0,-1-1 0,1 0 0,0 0 0,0 0 0,0 0 0,0 0 0,-1 0 0,1 0 0,0 0 0,0 0 0,0 0 0,0 0 0,-1 0 0,1-1 0,0 1 0,0 0 0,0 0 0,0-1 0,26-11 0,-15 4-8,-1-2 0,0 0 0,-1 0 1,0 0-1,-1-2 0,9-12 0,-12 15-38,-11 11-5421,-7 9-3443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6.775"/>
    </inkml:context>
    <inkml:brush xml:id="br0">
      <inkml:brushProperty name="width" value="0.025" units="cm"/>
      <inkml:brushProperty name="height" value="0.025" units="cm"/>
    </inkml:brush>
  </inkml:definitions>
  <inkml:trace contextRef="#ctx0" brushRef="#br0">13 1 13581,'0'0'11867,"-1"12"-10495,0-2-1062,-7 52 1024,8-57-1241,0 0 1,0 0 0,0 0-1,0 0 1,1 0 0,-1 0 0,1 0-1,1 0 1,-1 0 0,4 7 0,-4-11-82,0 0 1,-1 0 0,1 0 0,0 0 0,0-1 0,0 1-1,0 0 1,0-1 0,0 1 0,0-1 0,0 1-1,0-1 1,0 1 0,0-1 0,0 0 0,1 0 0,-1 1-1,0-1 1,0 0 0,0 0 0,0 0 0,0 0 0,1 0-1,-1-1 1,0 1 0,0 0 0,0 0 0,0-1-1,0 1 1,0-1 0,0 1 0,0-1 0,1 0 0,40-27 516,-26 16-368,-13 10-149,1 1 0,-1-1 0,0 0-1,0 1 1,1-1 0,-1 1 0,1 0 0,-1 0 0,1 1-1,-1-1 1,1 1 0,-1-1 0,1 1 0,0 0 0,-1 1 0,1-1-1,4 1 1,-6 1-3,1-1 0,-1 1 0,1-1 0,-1 1 0,0 0 0,1 0 0,-1 0 0,0 0 0,0 0 0,0 0 0,-1 1 0,1-1 0,0 1 0,-1-1 0,0 1 0,1 0 0,-1-1 0,0 1 0,-1 0 0,1 0 0,0 3 0,3 13 121,0 0 0,-2 1 1,0 0-1,-1-1 0,-1 1 0,-4 25 1,4-38-90,-1 1 0,0 0 0,-1-1 0,1 0 0,-2 1 1,1-1-1,-1 0 0,0 0 0,0 0 0,-1 0 0,0-1 1,0 1-1,-1-1 0,1 0 0,-1 0 0,-1-1 0,1 1 1,-1-1-1,-7 4 0,11-7-108,-1 0 0,0 0 0,0 0 0,0-1 0,0 0 0,0 1 1,-1-1-1,1 0 0,0-1 0,0 1 0,-1 0 0,1-1 0,0 0 0,-1 0 0,1 0 0,-1 0 0,1 0 0,0-1 1,-1 0-1,1 1 0,0-1 0,0 0 0,0-1 0,0 1 0,0-1 0,0 1 0,0-1 0,0 0 0,0 0 0,1 0 0,-1 0 1,1 0-1,-1-1 0,-2-4 0,0 0-369,0-1 0,1 0 0,0-1-1,1 1 1,-1-1 0,2 0 0,-1 0 0,1 0 0,1 0 0,-1 0 0,1-14 0,1-17-6536,0-1-3080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7.150"/>
    </inkml:context>
    <inkml:brush xml:id="br0">
      <inkml:brushProperty name="width" value="0.025" units="cm"/>
      <inkml:brushProperty name="height" value="0.025" units="cm"/>
    </inkml:brush>
  </inkml:definitions>
  <inkml:trace contextRef="#ctx0" brushRef="#br0">1 135 19603,'0'0'9897,"20"-54"-9128,14 35 224,8-2-545,6 3-384,2 4-384,-2 9-1410,-5 2-1793,-9 3-1922,-8 2-4677</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7.479"/>
    </inkml:context>
    <inkml:brush xml:id="br0">
      <inkml:brushProperty name="width" value="0.025" units="cm"/>
      <inkml:brushProperty name="height" value="0.025" units="cm"/>
    </inkml:brush>
  </inkml:definitions>
  <inkml:trace contextRef="#ctx0" brushRef="#br0">0 206 17392,'0'0'3171,"52"-16"-1857,-10-7 1568,10-8-1184,6-2-1025,-2 1-481,-2 3-128,-8 9-1377,-15 6-1122,-7 6-1248,-15 8-2243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27.838"/>
    </inkml:context>
    <inkml:brush xml:id="br0">
      <inkml:brushProperty name="width" value="0.025" units="cm"/>
      <inkml:brushProperty name="height" value="0.025" units="cm"/>
    </inkml:brush>
  </inkml:definitions>
  <inkml:trace contextRef="#ctx0" brushRef="#br0">48 102 16207,'0'0'6892,"13"-8"-4879,5-5-1320,66-43 2458,-78 53-2968,0-1 0,0 1-1,0 0 1,0 1 0,1 0-1,-1 0 1,1 0 0,-1 1-1,1 0 1,0 0 0,0 1-1,12 0 1,-17 1-176,0 0 0,-1 0 0,1 0 0,0 0 0,0 1 1,-1-1-1,1 0 0,-1 1 0,0 0 0,1-1 0,-1 1 0,0 0 0,0-1 0,0 1 0,0 0 1,0 0-1,0 0 0,0 0 0,-1 0 0,1 0 0,-1 0 0,0 0 0,1 0 0,-1 0 0,0 1 1,0-1-1,-1 2 0,-2 64 171,3-66-171,-2 12 81,0 1 0,-1-1-1,0-1 1,-2 1 0,1 0-1,-2-1 1,0 0-1,0 0 1,-1-1 0,-1 0-1,-15 19 1,43-63-88,-14 26-96,1 2 0,0-1 0,0 0 0,0 1 0,0 1-1,1-1 1,0 1 0,13-3 0,-18 5 70,-1 0-1,0 1 1,1-1-1,-1 1 0,0 0 1,1 0-1,-1 0 1,1 0-1,-1 0 1,0 0-1,1 1 1,-1-1-1,0 1 1,1-1-1,-1 1 1,0 0-1,0 0 0,0 0 1,1 0-1,-1 1 1,0-1-1,-1 1 1,1-1-1,0 1 1,0-1-1,-1 1 1,1 0-1,-1 0 1,1 0-1,-1 0 0,0 0 1,0 0-1,0 0 1,1 3-1,2 5 73,-1 1 0,-1 0 0,1 0 0,-2 0 0,0 0 0,0 0 0,-1 1 0,0-1 0,-1 0 0,0 0 0,-1 0 0,0 0 0,-1 0 0,0 0 0,0 0 0,-2-1 0,1 0 0,-1 0 0,-1 0 0,1 0 0,-2-1 0,1 0 0,-1 0 0,-1-1 0,0 0 0,0 0 0,0-1 0,-1 0 0,0 0 0,0-1 0,-1 0 0,0-1 0,0 0 0,0 0 0,-1-1 0,1-1 0,-1 0 0,-14 3 0,7-4-130,1 0 0,-1-1 0,0 0 0,1-2 1,-1 0-1,-32-7 0,36 0-3573,10-2-5082,3-2-7554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3.478"/>
    </inkml:context>
    <inkml:brush xml:id="br0">
      <inkml:brushProperty name="width" value="0.025" units="cm"/>
      <inkml:brushProperty name="height" value="0.025" units="cm"/>
    </inkml:brush>
  </inkml:definitions>
  <inkml:trace contextRef="#ctx0" brushRef="#br0">1 1375 9865,'0'0'10656,"13"-6"-9813,12-6-512,-2-1 0,1-1 0,-2-2 0,0 0 0,-1-1 0,23-24 0,360-375 1232,267-254-2101,-591 604 39,-22 18-2011,-22 15-3716,-31 26-2551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7.495"/>
    </inkml:context>
    <inkml:brush xml:id="br0">
      <inkml:brushProperty name="width" value="0.025" units="cm"/>
      <inkml:brushProperty name="height" value="0.025" units="cm"/>
    </inkml:brush>
  </inkml:definitions>
  <inkml:trace contextRef="#ctx0" brushRef="#br0">0 0 15695,'0'0'11307,"72"16"-9770,-29-16-992,6 0-449,3 0-64,-7 0-257,-8 0-1088,-9 0-801,-15 2-1089,-13 10-865,-11 0-3171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0.228"/>
    </inkml:context>
    <inkml:brush xml:id="br0">
      <inkml:brushProperty name="width" value="0.025" units="cm"/>
      <inkml:brushProperty name="height" value="0.025" units="cm"/>
    </inkml:brush>
  </inkml:definitions>
  <inkml:trace contextRef="#ctx0" brushRef="#br0">0 746 13004,'0'0'9460,"2"-11"-7293,3-9-1702,0 1 0,2-1-1,0 1 1,1 1 0,1-1 0,21-31-1,87-112-156,-66 96-217,203-268 154,-248 327-2008,-11 15-1115,-16 18-5864,-2-13-894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7.839"/>
    </inkml:context>
    <inkml:brush xml:id="br0">
      <inkml:brushProperty name="width" value="0.025" units="cm"/>
      <inkml:brushProperty name="height" value="0.025" units="cm"/>
    </inkml:brush>
  </inkml:definitions>
  <inkml:trace contextRef="#ctx0" brushRef="#br0">1 1 10794,'0'0'12140,"62"6"-10411,-21-6-351,5 0-546,1 4-575,0 0-321,-6-2-3139,-7-2-4068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8.913"/>
    </inkml:context>
    <inkml:brush xml:id="br0">
      <inkml:brushProperty name="width" value="0.025" units="cm"/>
      <inkml:brushProperty name="height" value="0.025" units="cm"/>
    </inkml:brush>
  </inkml:definitions>
  <inkml:trace contextRef="#ctx0" brushRef="#br0">4 192 15054,'0'0'9727,"-1"12"-9476,-1 71 782,3 0 1,24 156 0,-7-98-254,10 260 976,-28-395-1601,1 0-1,0 0 1,0 0 0,1 0-1,-1-1 1,1 1 0,5 9-1,-6-14-136,-1 0 1,1 0-1,0 0 0,-1 0 1,1 0-1,0 0 0,0-1 1,0 1-1,0 0 0,-1 0 1,1 0-1,0-1 0,0 1 1,0-1-1,1 1 0,-1-1 1,0 1-1,0-1 0,0 0 0,0 1 1,0-1-1,1 0 0,-1 0 1,0 0-1,0 0 0,0 0 1,1 0-1,-1 0 0,0 0 1,0 0-1,0-1 0,0 1 1,1 0-1,-1-1 0,0 1 1,0-1-1,0 1 0,0-1 0,0 0 1,0 1-1,0-1 0,0 0 1,-1 0-1,1 0 0,0 0 1,1-1-1,2-3-18,0 0 0,1 0 0,-2 0 0,1-1 0,-1 0 0,1 1 0,-2-1 0,1-1 0,-1 1 0,0 0 0,0-1 0,1-8 0,10-90 0,-11 69 0,25-208 0,20-279 0,-45 378 0,-2 143-260,1 0 0,0-1-1,0 1 1,0 0 0,0 0 0,0 0-1,0 0 1,1 0 0,-1 1 0,1-1 0,-1 0-1,1 1 1,-1-1 0,1 1 0,0-1-1,0 1 1,0 0 0,0 0 0,0 0 0,3-1-1,14-11-4422,3-10-4515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9.785"/>
    </inkml:context>
    <inkml:brush xml:id="br0">
      <inkml:brushProperty name="width" value="0.025" units="cm"/>
      <inkml:brushProperty name="height" value="0.025" units="cm"/>
    </inkml:brush>
  </inkml:definitions>
  <inkml:trace contextRef="#ctx0" brushRef="#br0">1 300 13036,'0'0'7768,"14"0"-6167,431-29 2201,14-32-3871,-58 6 196,752-79-303,-849 114 2541,-303 20-2312,-1 0 1,1-1-1,0 1 1,-1 0-1,1 0 1,0 0 0,0 0-1,-1 0 1,1 1-1,0-1 1,-1 0 0,1 0-1,0 0 1,-1 1-1,1-1 1,0 0-1,-1 0 1,1 1 0,0-1-1,-1 1 1,1-1-1,-1 1 1,1-1-1,-1 1 1,1-1 0,-1 1-1,1-1 1,-1 1-1,0-1 1,1 2-1,-8 19 1360,-31 23-142,35-41-1323,-5 6 91,1-1 1,0 1 0,0 0 0,1 1-1,0-1 1,1 1 0,0 0-1,0 1 1,-3 11 0,7-17-124,0 0-1,0 0 1,0 0 0,0 0 0,1 0 0,0 0-1,0 0 1,1 0 0,-1 0 0,1 0-1,0 0 1,2 7 0,-1-8-238,0 0-1,0 0 1,0-1-1,0 1 1,1-1 0,-1 0-1,1 0 1,0 0-1,0 0 1,5 4 0,6 0-7782,3-6-8803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1.251"/>
    </inkml:context>
    <inkml:brush xml:id="br0">
      <inkml:brushProperty name="width" value="0.025" units="cm"/>
      <inkml:brushProperty name="height" value="0.025" units="cm"/>
    </inkml:brush>
  </inkml:definitions>
  <inkml:trace contextRef="#ctx0" brushRef="#br0">1 79 6470,'0'0'1703,"8"-3"-379,21-6-357,35-13 2958,-5-5 4545,-67 24-3810,-46 3-4393,52 1-235,-1-1-1,1 1 1,-1 0-1,1 0 1,-1 0-1,1 0 0,0 0 1,-1 1-1,1-1 1,0 1-1,0-1 1,0 1-1,0 0 1,0 0-1,1 0 1,-1 0-1,1 0 1,-1 0-1,1 0 0,0 1 1,-1-1-1,1 0 1,0 1-1,1-1 1,-1 1-1,0-1 1,0 5-1,3-4-20,0-1 0,0-1 0,0 1 0,1 0-1,-1 0 1,0-1 0,1 0 0,-1 1 0,1-1 0,-1 0 0,1 0-1,0 0 1,-1 0 0,1-1 0,0 1 0,3-1 0,3 3 18,-4-2-47,-1 1 1,0 0-1,0 0 1,0 0-1,-1 1 1,1-1-1,0 1 1,-1 0-1,0 0 0,1 0 1,-1 0-1,-1 1 1,1-1-1,0 1 1,-1 0-1,4 7 1,-5-9 15,0 0 1,0 0-1,-1 0 1,1 0-1,-1 1 1,1-1-1,-1 0 0,0 0 1,0 0-1,0 1 1,0-1-1,0 0 1,0 0-1,-1 1 1,1-1-1,-1 0 0,0 0 1,1 0-1,-1 0 1,0 0-1,0 0 1,0 0-1,0 0 0,-1 0 1,1 0-1,-1 0 1,1-1-1,-1 1 1,1-1-1,-1 1 1,0-1-1,0 1 0,0-1 1,-4 2-1,4-2 51,-1 1-1,-1-1 1,1 1 0,0-1-1,0 0 1,0 0-1,-1-1 1,1 1 0,0-1-1,-1 0 1,1 1-1,-1-2 1,1 1 0,0 0-1,-1-1 1,1 1-1,0-1 1,-1 0 0,1 0-1,0 0 1,0 0-1,0-1 1,0 0-1,0 1 1,0-1 0,0 0-1,1 0 1,-1 0-1,-3-5 1,4 5-32,0 0 1,1-1-1,-1 1 0,1 0 0,0 0 1,-1-1-1,1 1 0,0-1 0,1 1 1,-1-1-1,0 1 0,1-1 1,0 1-1,-1-1 0,1 0 0,0 1 1,0-1-1,0 0 0,1 1 0,-1-1 1,1 1-1,-1-1 0,1 0 1,0 1-1,0 0 0,0-1 0,0 1 1,1-1-1,-1 1 0,0 0 0,1 0 1,0 0-1,-1 0 0,1 0 1,0 0-1,0 1 0,4-3 0,1-2-29,1 1 0,1 0 0,-1 1 0,1 0 0,16-5 0,-15 6 1,0-1-1,0 0 1,17-11 0,-26 15 2,0-1 0,0 1 0,-1-1 0,1 1 0,0-1 0,-1 1 0,1-1 0,-1 1 0,1-1 1,0 1-1,-1-1 0,1 0 0,-1 1 0,0-1 0,1 0 0,-1 0 0,1 1 0,-1-1 0,0 0 0,0 0 0,1 0 0,-1 1 0,0-1 0,0 0 0,0 0 1,0 0-1,0 1 0,0-1 0,0 0 0,0 0 0,0 0 0,-1 0 0,1 1 0,0-1 0,0 0 0,-1 0 0,1 1 0,-1-1 0,1 0 0,0 0 1,-1 1-1,0-1 0,1 1 0,-1-1 0,1 0 0,-1 1 0,0-1 0,1 1 0,-1-1 0,0 1 0,1 0 0,-1-1 0,0 1 0,0 0 0,1-1 0,-1 1 1,0 0-1,-1 0 0,-3-3-123,0 1 1,-1-1 0,1 1-1,-1 1 1,1-1 0,-12 0-1,25 2-8719,16 1 1874,-1 0-5088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1.576"/>
    </inkml:context>
    <inkml:brush xml:id="br0">
      <inkml:brushProperty name="width" value="0.025" units="cm"/>
      <inkml:brushProperty name="height" value="0.025" units="cm"/>
    </inkml:brush>
  </inkml:definitions>
  <inkml:trace contextRef="#ctx0" brushRef="#br0">87 1 19282,'0'0'6684,"-9"3"-6252,5-2-423,0 0-1,0 1 0,-1-1 1,2 1-1,-1 0 0,0 0 1,0 0-1,1 1 1,-1-1-1,1 1 0,0 0 1,-1 0-1,1 0 0,1 0 1,-1 1-1,0-1 0,1 1 1,0-1-1,0 1 1,0 0-1,0 0 0,0 0 1,1 0-1,0 0 0,0 0 1,0 1-1,0-1 0,1 0 1,0 6-1,0-8-1,1 0 0,0 0-1,-1 0 1,1-1-1,0 1 1,1 0 0,-1-1-1,0 1 1,0-1 0,1 1-1,-1-1 1,0 0 0,1 1-1,0-1 1,-1 0 0,1 0-1,0 0 1,-1 0 0,1 0-1,0-1 1,0 1 0,0 0-1,0-1 1,0 0-1,0 1 1,0-1 0,0 0-1,0 0 1,0 0 0,-1 0-1,4-1 1,3 2 44,0-1 0,0-1 1,0 0-1,0 0 0,0 0 0,15-6 0,-19 6 34,0-1 0,0 0 0,-1 0 0,1-1 0,0 1 0,-1-1 0,1 1 0,-1-1 0,0 0 0,0-1 0,0 1 0,0-1 0,0 1 0,-1-1 0,0 0 0,0 1 0,0-1 0,0-1 0,0 1 0,-1 0 0,0 0 0,0 0 0,0-1 0,0-7 0,-1 10-30,-1 1 0,1-1 0,-1 1 0,0-1-1,0 0 1,0 1 0,0 0 0,0-1 0,0 1 0,0 0 0,0-1-1,0 1 1,-1 0 0,1 0 0,0 0 0,-1 0 0,1 0 0,-1 0-1,1 0 1,-1 1 0,0-1 0,1 1 0,-1-1 0,0 1 0,1-1-1,-1 1 1,0 0 0,1 0 0,-1 0 0,-2 0 0,-59 0-65,60 0 38,-39 13-202,41-13 90,0 1 1,0-1-1,0 0 0,1 0 0,-1 0 1,0 1-1,0-1 0,1 0 0,-1 1 1,0-1-1,0 1 0,1-1 0,-1 1 1,0-1-1,1 1 0,-1-1 0,1 1 1,-1 0-1,1-1 0,-1 1 0,1 0 1,-1 0-1,1-1 0,0 1 0,-1 0 1,1 0-1,0-1 0,0 1 0,0 0 1,-1 0-1,1 0 0,0 0 0,0-1 1,0 1-1,0 0 0,0 0 0,1 0 1,-1 0-1,0-1 0,0 1 0,0 0 1,1 0-1,-1-1 0,0 1 0,1 0 1,-1 0-1,1-1 0,-1 1 0,1 0 1,3 1-413,-1-1-1,1 1 1,0-1 0,-1 0 0,1-1 0,0 1 0,0-1 0,-1 1 0,1-1 0,0 0-1,0 0 1,0-1 0,3 0 0,10 0-2194,18 1-3487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1.936"/>
    </inkml:context>
    <inkml:brush xml:id="br0">
      <inkml:brushProperty name="width" value="0.025" units="cm"/>
      <inkml:brushProperty name="height" value="0.025" units="cm"/>
    </inkml:brush>
  </inkml:definitions>
  <inkml:trace contextRef="#ctx0" brushRef="#br0">89 9 6790,'0'0'20671,"-9"7"-20452,-41 39 423,47-42-532,0 0 1,0 0-1,0 0 1,0 1-1,1-1 1,0 1-1,0 0 1,0-1-1,0 1 0,1 0 1,0 0-1,0 0 1,-1 10-1,3-14-81,-1 0-1,1 0 0,-1 0 1,1 0-1,-1 0 0,1-1 1,0 1-1,0 0 1,-1 0-1,1 0 0,0-1 1,0 1-1,0 0 0,0-1 1,0 1-1,0-1 0,0 1 1,0-1-1,0 1 1,0-1-1,0 0 0,0 0 1,1 1-1,-1-1 0,0 0 1,0 0-1,0 0 0,0 0 1,0 0-1,0-1 1,1 1-1,0-1 0,42-5 440,-35 3-366,0-1-1,-1 0 1,1 0-1,-1-1 0,0 0 1,-1-1-1,12-9 1,-16 12-71,0 1 0,-1-1 0,1 1 0,-1-1 0,1 0 0,-1 0 0,0 0 0,0 0 0,0 0 0,-1 0 0,1-1 0,-1 1 0,0-1 1,0 1-1,0-1 0,0 1 0,0-1 0,-1 0 0,0 1 0,0-1 0,0-7 0,-1 10-31,-1-1 0,1 1 0,0-1 0,0 1 0,-1-1 0,1 1 0,-1 0 0,1 0 0,-1 0 0,0 0 0,0 0 0,1 0 0,-1 0 0,0 1 0,0-1 0,0 1 0,1-1 0,-1 1 0,0 0 0,0 0 0,0-1 0,0 1 0,-3 1 0,-50 1 0,51-1-316,-1 0-1,0 0 1,0 1-1,1 0 1,-1-1-1,1 2 1,-6 2-1,9-4 117,-1 0 0,1 0 0,-1 0-1,1 0 1,-1 0 0,1 1 0,0-1-1,0 0 1,-1 1 0,1-1 0,0 1-1,0-1 1,0 1 0,1 0 0,-1-1-1,0 1 1,1 0 0,-1 0 0,1-1-1,-1 1 1,1 0 0,0 3 0,3 2-4578,12-4-1436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2.278"/>
    </inkml:context>
    <inkml:brush xml:id="br0">
      <inkml:brushProperty name="width" value="0.025" units="cm"/>
      <inkml:brushProperty name="height" value="0.025" units="cm"/>
    </inkml:brush>
  </inkml:definitions>
  <inkml:trace contextRef="#ctx0" brushRef="#br0">0 23 14862,'0'0'9801,"52"2"-8840,-24-4-416,7-1-449,1 1-192,-2-3-1730,-6 0-2594,-3-2-3492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2.605"/>
    </inkml:context>
    <inkml:brush xml:id="br0">
      <inkml:brushProperty name="width" value="0.025" units="cm"/>
      <inkml:brushProperty name="height" value="0.025" units="cm"/>
    </inkml:brush>
  </inkml:definitions>
  <inkml:trace contextRef="#ctx0" brushRef="#br0">59 1 18546,'0'0'10666,"-5"11"-10293,-49 121 204,54-131-550,0-1 0,0 1 1,0 0-1,0 0 0,0 0 1,1-1-1,-1 1 0,0 0 1,0 0-1,1 0 0,-1-1 1,0 1-1,1 0 0,-1-1 0,0 1 1,1 0-1,-1-1 0,1 1 1,0 0-1,-1-1 0,1 1 1,-1-1-1,1 1 0,0-1 1,-1 1-1,1-1 0,0 0 0,0 1 1,-1-1-1,1 0 0,0 0 1,0 1-1,0-1 0,-1 0 1,1 0-1,0 0 0,0 0 1,0 0-1,-1 0 0,1 0 0,0 0 1,1-1-1,51 1 25,-37-1 14,34-2 649,-24 1-3630,-13 1-2129,1 1-3455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2.945"/>
    </inkml:context>
    <inkml:brush xml:id="br0">
      <inkml:brushProperty name="width" value="0.025" units="cm"/>
      <inkml:brushProperty name="height" value="0.025" units="cm"/>
    </inkml:brush>
  </inkml:definitions>
  <inkml:trace contextRef="#ctx0" brushRef="#br0">0 119 10570,'0'0'15556,"18"2"-14398,43 2-234,0-2 0,75-8-1,-33-5-633,610-80-249,-670 84-369,77-4-1,-120 11 277,1 0-1,-1 0 0,0 0 1,1-1-1,-1 1 0,0 0 0,1 0 1,-1 0-1,0 0 0,1 0 0,-1 0 1,0 0-1,1 0 0,-1 0 1,0 1-1,1-1 0,-1 0 0,0 0 1,1 0-1,-1 0 0,0 0 1,0 1-1,1-1 0,-1 0 0,0 0 1,0 0-1,1 1 0,-1-1 0,0 0 1,0 0-1,1 1 0,-1-1 1,0 0-1,0 1 0,0-1 0,1 1 1,-10 10-1480,-18 7-1456,-2-8-2409,-1-2-3561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3.875"/>
    </inkml:context>
    <inkml:brush xml:id="br0">
      <inkml:brushProperty name="width" value="0.025" units="cm"/>
      <inkml:brushProperty name="height" value="0.025" units="cm"/>
    </inkml:brush>
  </inkml:definitions>
  <inkml:trace contextRef="#ctx0" brushRef="#br0">1 43 12908,'0'0'11729,"8"-7"-10133,-6 6-1371,36-24 1200,-36 23-1393,0 1 1,0 0 0,0 0 0,1 0 0,-1 0-1,0 1 1,1-1 0,-1 1 0,0-1-1,1 1 1,-1 0 0,0 0 0,1 0 0,-1 0-1,1 0 1,-1 1 0,0-1 0,1 1-1,-1-1 1,3 2 0,-4-1-30,0 0-1,0 0 1,-1 0-1,1 0 1,0 0 0,-1 0-1,1 0 1,0 0-1,-1 0 1,1 0-1,-1 1 1,0-1 0,1 0-1,-1 0 1,0 0-1,0 1 1,0-1 0,0 0-1,0 0 1,0 1-1,0-1 1,0 0-1,0 0 1,0 1 0,-1-1-1,1 0 1,-1 0-1,1 0 1,-1 0 0,0 2-1,-20 31 110,4-22-52,13-10 37,0 1 0,-1 0 0,1 0 0,1 0 0,-1 0 0,0 0 0,1 1 0,0 0 0,0-1 0,-4 6 0,10-8-260,-1 0 0,1 0 0,0 0 0,-1 0 0,1-1 0,0 1 0,-1-1 0,1 1 1,0-1-1,-1 0 0,1 0 0,5-1 0,-5 1-282,68-5-10055,-31-7-1554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0.600"/>
    </inkml:context>
    <inkml:brush xml:id="br0">
      <inkml:brushProperty name="width" value="0.025" units="cm"/>
      <inkml:brushProperty name="height" value="0.025" units="cm"/>
    </inkml:brush>
  </inkml:definitions>
  <inkml:trace contextRef="#ctx0" brushRef="#br0">189 1 15855,'0'0'9406,"-10"14"-9032,7-8-356,-7 9 9,1 2 0,0-1 1,1 1-1,1 0 0,-7 23 0,-39 120 616,-10 37 1223,62-195-1823,0 1-1,1 0 0,0-1 0,-1 1 0,1 0 0,0-1 0,0 1 0,1 0 0,-1-1 0,2 6 0,-2-7-40,0 0 0,1 0 0,-1 0 0,1-1 1,-1 1-1,1 0 0,0 0 0,-1 0 0,1 0 0,0-1 0,-1 1 0,1 0 0,0-1 0,0 1 0,0 0 0,0-1 0,0 1 0,0-1 0,0 0 0,1 1 0,2 0 0,0-1-1,0 0 0,1 0 1,-1 0-1,0 0 0,0-1 1,0 0-1,1 0 0,-1 0 1,0 0-1,0 0 0,7-5 1,33-15 123,47-33-1,-67 38-213,1 1 0,0 0 0,2 2-1,-1 1 1,1 2 0,1 0-1,30-6 1,48 1-6851,-61 4-859</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4.238"/>
    </inkml:context>
    <inkml:brush xml:id="br0">
      <inkml:brushProperty name="width" value="0.025" units="cm"/>
      <inkml:brushProperty name="height" value="0.025" units="cm"/>
    </inkml:brush>
  </inkml:definitions>
  <inkml:trace contextRef="#ctx0" brushRef="#br0">102 22 13837,'0'0'5579,"-12"1"-2093,9-1-3268,-5 0 251,0 1 0,0 0 1,0 1-1,-13 3 0,19-4-399,0-1 0,1 1 0,-1-1 0,0 1 0,1 0 0,-1 0 0,0 0 0,1 0 0,-1 0 0,1 0 0,0 0 0,-1 0 0,1 1 0,0-1-1,0 1 1,0-1 0,0 0 0,0 1 0,0 0 0,0-1 0,0 1 0,1 0 0,-1-1 0,0 1 0,1 0 0,0 0 0,-1-1 0,1 1 0,0 0 0,0 0 0,0 0 0,0-1 0,1 4 0,0-3-62,0-1-1,0 1 1,0 0-1,0 0 1,1-1-1,-1 1 1,1-1-1,-1 1 1,1-1 0,0 0-1,-1 0 1,1 1-1,0-1 1,0 0-1,0-1 1,0 1-1,0 0 1,0 0-1,0-1 1,0 1 0,0-1-1,0 0 1,0 0-1,0 0 1,3 0-1,4 1 34,-1-1-1,1 0 0,-1 0 0,1-1 1,10-2-1,-14 2 92,-1-1 1,1 0-1,-1 0 1,0 0 0,0 0-1,0-1 1,0 0-1,0 1 1,-1-1-1,1-1 1,-1 1 0,0-1-1,0 1 1,0-1-1,0 0 1,-1 0-1,1 0 1,-1 0 0,0 0-1,0-1 1,-1 1-1,1-1 1,0-8-1,-2 12-118,-1 0 0,1 0 0,-1 0 0,0 0 0,0 0 0,1 0 0,-1 0 0,0 0 0,0 0 0,0 0 0,0 1 0,0-1 0,0 0 0,0 1-1,0-1 1,-1 1 0,1-1 0,0 1 0,0-1 0,0 1 0,-1 0 0,1-1 0,0 1 0,0 0 0,-1 0 0,1 0 0,0 0 0,0 0 0,-1 1-1,1-1 1,0 0 0,0 0 0,-2 1 0,-46 10-642,45-9 368,0 0 1,0 1 0,0-1-1,0 1 1,1 0 0,-1 0-1,1 1 1,-4 3 0,6-6-66,0 1-1,0-1 1,0 1 0,0-1 0,1 1-1,-1 0 1,0-1 0,1 1 0,-1 0 0,1-1-1,-1 1 1,1 0 0,0 0 0,0 3-1,1-4-59,-1 0 0,1 0 0,0 0 0,0 0 0,0 0 0,0 0 0,0 0 0,0 0 0,0 0 0,1-1 0,-1 1 0,0 0 0,0-1-1,1 1 1,-1-1 0,0 1 0,1-1 0,-1 0 0,0 0 0,1 1 0,-1-1 0,0 0 0,1 0 0,-1 0 0,1 0 0,-1-1-1,0 1 1,1 0 0,0-1 0,5 1-1675,22 0-6023</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4.578"/>
    </inkml:context>
    <inkml:brush xml:id="br0">
      <inkml:brushProperty name="width" value="0.025" units="cm"/>
      <inkml:brushProperty name="height" value="0.025" units="cm"/>
    </inkml:brush>
  </inkml:definitions>
  <inkml:trace contextRef="#ctx0" brushRef="#br0">126 5 14446,'0'0'12326,"-10"-2"-11168,5 1-1070,0 0-1,0 1 0,-1 0 0,1 0 0,0 0 1,0 1-1,0 0 0,0 0 0,0 0 0,0 1 0,0-1 1,-6 4-1,8-3-66,0-1 0,0 1 1,1 0-1,-1 0 0,0 0 1,1 0-1,-1 1 0,1-1 0,0 1 1,0-1-1,0 1 0,0 0 1,0 0-1,1 0 0,-1 0 0,1 0 1,0 0-1,0 0 0,0 0 1,0 0-1,0 1 0,1-1 0,-1 0 1,1 6-1,0-8-13,0 0 1,0-1-1,0 1 0,0-1 0,0 1 1,1-1-1,-1 1 0,0-1 0,0 1 1,0-1-1,1 1 0,-1-1 0,0 1 1,0-1-1,1 1 0,-1-1 0,0 0 1,1 1-1,-1-1 0,0 0 0,1 1 1,-1-1-1,1 0 0,-1 1 0,1-1 1,-1 0-1,1 0 0,-1 1 0,1-1 1,-1 0-1,1 0 0,0 0 0,24-1 253,20-18 130,-42 18-366,0-1 1,-1 0 0,1 0-1,-1 0 1,0 0 0,1 0 0,-1-1-1,0 1 1,0-1 0,-1 1-1,1-1 1,0 0 0,-1 0 0,1 1-1,-1-1 1,0 0 0,0 0 0,0 0-1,-1-1 1,1 1 0,-1-5-1,0 7-121,-1 1-1,0-1 1,1 1-1,-1-1 1,0 1-1,0 0 1,1-1-1,-1 1 0,0 0 1,0 0-1,0-1 1,1 1-1,-1 0 1,0 0-1,0 0 0,0 0 1,0 0-1,0 0 1,1 0-1,-1 0 1,0 0-1,0 1 1,0-1-1,0 0 0,1 0 1,-1 1-1,-1 0 1,-6 2-4085,4 2-3594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4.936"/>
    </inkml:context>
    <inkml:brush xml:id="br0">
      <inkml:brushProperty name="width" value="0.025" units="cm"/>
      <inkml:brushProperty name="height" value="0.025" units="cm"/>
    </inkml:brush>
  </inkml:definitions>
  <inkml:trace contextRef="#ctx0" brushRef="#br0">0 2 11691,'0'0'17617,"67"14"-17521,-38-14-192,-6-2-1730,-4-4-2114,-5-1-2434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5.295"/>
    </inkml:context>
    <inkml:brush xml:id="br0">
      <inkml:brushProperty name="width" value="0.025" units="cm"/>
      <inkml:brushProperty name="height" value="0.025" units="cm"/>
    </inkml:brush>
  </inkml:definitions>
  <inkml:trace contextRef="#ctx0" brushRef="#br0">39 1 12716,'0'0'19293,"-3"11"-18978,-1 1-264,-3 7-18,0 1 1,2-1 0,1 1-1,-4 34 1,8-54-32,1 1 0,-1-1 0,0 1 0,1 0 0,-1-1 0,1 1 0,-1-1 0,1 0 0,-1 1 0,1-1 0,-1 1 0,1-1 0,0 0 0,-1 1 0,1-1 0,0 0 0,-1 0 0,1 1 0,0-1 0,-1 0 0,1 0 0,0 0 0,-1 0 0,1 0 0,0 0 0,-1 0 0,1 0 0,0 0 0,-1 0 0,1 0 0,0-1 0,-1 1 0,1 0 0,0 0 0,-1-1 0,1 1 1,0 0-1,0-1 0,29-11 116,-7-4-107,0-1 0,23-23 0,12-8-17,-47 42-7922</inkml:trace>
  <inkml:trace contextRef="#ctx0" brushRef="#br0" timeOffset="1">137 103 17969,'0'0'9801,"17"50"-9288,4-44-385,2-2-1025,0-4-5157,2 0-15022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6.028"/>
    </inkml:context>
    <inkml:brush xml:id="br0">
      <inkml:brushProperty name="width" value="0.025" units="cm"/>
      <inkml:brushProperty name="height" value="0.025" units="cm"/>
    </inkml:brush>
  </inkml:definitions>
  <inkml:trace contextRef="#ctx0" brushRef="#br0">108 187 11018,'-10'3'1730,"-5"2"-1012,-5 2 1068,0 0-1,-23 12 1,44-19-1685,-1 0-1,0 0 1,0 0-1,0 0 1,0 0 0,0 0-1,0 0 1,0 0-1,1 0 1,-1 0-1,0 0 1,0 0 0,0 0-1,0 0 1,0 0-1,0 0 1,0 0-1,0 0 1,0 0-1,1 0 1,-1 1 0,0-1-1,0 0 1,0 0-1,0 0 1,0 0-1,0 0 1,0 0 0,0 0-1,0 0 1,0 0-1,0 1 1,0-1-1,0 0 1,0 0 0,0 0-1,0 0 1,0 0-1,0 0 1,0 0-1,0 1 1,0-1 0,0 0-1,0 0 1,0 0-1,0 0 1,0 0-1,0 0 1,0 0 0,0 1-1,0-1 1,0 0-1,0 0 1,0 0-1,0 0 1,0 0-1,0 0 1,0 0 0,-1 0-1,1 0 1,0 0-1,0 1 1,0-1-1,19 2 1966,25-2-948,546-72 2293,303-2-2782,-404 36-393,-434 33-220,1-2 0,107-30 0,-159 36-310,-18 0-12075,7 1 1169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7.416"/>
    </inkml:context>
    <inkml:brush xml:id="br0">
      <inkml:brushProperty name="width" value="0.025" units="cm"/>
      <inkml:brushProperty name="height" value="0.025" units="cm"/>
    </inkml:brush>
  </inkml:definitions>
  <inkml:trace contextRef="#ctx0" brushRef="#br0">0 1 11082,'0'0'5430,"13"1"-2409,227 2 5195,-239-4-8193,-1 1 0,1 0-1,-1 0 1,1 0 0,0 0 0,-1 0 0,1-1-1,-1 1 1,1 0 0,-1 0 0,1 0 0,0 1 0,-1-1-1,1 0 1,-1 0 0,1 0 0,-1 0 0,1 0-1,-1 1 1,1-1 0,-1 0 0,1 1 0,-1-1 0,1 0-1,-1 1 1,1-1 0,-1 0 0,1 1 0,-1-1-1,0 1 1,1-1 0,-1 1 0,0-1 0,1 1 0,-1-1-1,0 2 1,-14 16 784,-32 13 281,34-25-834,-39 26 525,49-31-770,1 0-1,-1 0 1,1 0 0,-1 0 0,1 0 0,-1 1 0,1-1 0,0 1-1,-1-1 1,1 1 0,0-1 0,0 1 0,0 0 0,0-1-1,1 1 1,-1 0 0,0 0 0,1 0 0,-1 0 0,1-1 0,0 1-1,0 0 1,-1 0 0,2 3 0,-1-4-37,1 0-1,-1-1 1,1 1 0,0 0 0,0 0-1,0 0 1,-1-1 0,1 1 0,0 0-1,0-1 1,0 1 0,0-1-1,0 1 1,0-1 0,0 1 0,0-1-1,0 0 1,0 0 0,0 1 0,0-1-1,1 0 1,1 0 0,32 1-1648,-27-2 895,9 2-773,-9-1-171,1 0 0,0 0 0,-1-1 0,1 0 0,13-3 0,0-6-5557</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7.756"/>
    </inkml:context>
    <inkml:brush xml:id="br0">
      <inkml:brushProperty name="width" value="0.025" units="cm"/>
      <inkml:brushProperty name="height" value="0.025" units="cm"/>
    </inkml:brush>
  </inkml:definitions>
  <inkml:trace contextRef="#ctx0" brushRef="#br0">111 33 15182,'0'0'6380,"-11"1"-4517,5 0-1733,-1 1 1,1-1 0,0 1-1,-1 0 1,1 1-1,0-1 1,0 1-1,-8 5 1,11-6-108,1 0 0,-1 1 0,0-1 0,1 1 0,-1-1 0,1 1 0,0 0 0,0 0 0,0 0 0,0 0 0,1 0 0,-1 0 0,1 1 0,0-1 0,0 1 0,0-1 0,0 1 0,0-1 0,1 1 0,0-1 0,0 5 0,0-7 5,0 0 0,0 0-1,1 0 1,-1 1-1,1-1 1,-1 0-1,1 0 1,-1 0-1,1 0 1,0 0-1,-1 0 1,1 0-1,0 0 1,0 0 0,0 0-1,0-1 1,0 1-1,0 0 1,0-1-1,0 1 1,0 0-1,0-1 1,0 1-1,0-1 1,0 0 0,1 1-1,-1-1 1,0 0-1,0 0 1,0 1-1,1-1 1,-1 0-1,0 0 1,0-1-1,1 1 1,-1 0-1,0 0 1,1-1 0,3 1 76,0-1 1,-1 1-1,1-1 1,-1 0-1,1-1 1,-1 1-1,0-1 1,0 0-1,6-3 1,-5 2-8,-1 0-1,1-1 1,-1 0 0,0 0 0,0 0 0,0-1 0,-1 1 0,1-1-1,-1 0 1,0 0 0,-1 0 0,1 0 0,-1 0 0,0-1 0,0 1-1,-1-1 1,1 0 0,-1 1 0,-1-1 0,1-9 0,-1 14-70,0 0 1,0 0 0,0 0 0,-1 0-1,1 0 1,0 0 0,-1 0 0,1 0-1,-1 0 1,1 0 0,-1 0-1,1 0 1,-1 0 0,0 0 0,0 0-1,1 1 1,-1-1 0,0 0 0,0 1-1,0-1 1,0 0 0,1 1 0,-1-1-1,0 1 1,-2-1 0,0 0-9,0 0 0,0 1 0,0-1 1,0 1-1,-1 0 0,1 0 0,0 0 1,-6 1-1,3-1-115,1 1 0,-1 0 0,1 1 0,0-1 1,0 1-1,0 0 0,0 0 0,0 1 0,0 0 0,-6 4 1,10-6-67,0-1 0,-1 1 1,1 0-1,0 0 0,0 0 1,0 1-1,0-1 0,0 0 1,0 0-1,0 1 0,0-1 1,0 0-1,1 1 0,-1-1 1,1 1-1,-1-1 0,1 1 1,-1-1-1,1 1 0,0-1 1,0 1-1,0-1 0,0 1 1,0 0-1,0-1 0,0 1 1,0-1-1,0 1 0,1-1 1,-1 1-1,1-1 0,-1 1 1,1-1-1,0 1 0,0-1 1,1 2-1,0-1-507,1 0 0,0 0 1,0 0-1,0 0 0,0-1 0,0 1 0,0-1 1,0 0-1,0 0 0,1 0 0,-1 0 0,1-1 1,-1 1-1,0-1 0,6 0 0,23 0-8225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8.095"/>
    </inkml:context>
    <inkml:brush xml:id="br0">
      <inkml:brushProperty name="width" value="0.025" units="cm"/>
      <inkml:brushProperty name="height" value="0.025" units="cm"/>
    </inkml:brush>
  </inkml:definitions>
  <inkml:trace contextRef="#ctx0" brushRef="#br0">124 1 17521,'0'0'3523,"-11"0"-123,3-1-2945,0 1-1,-1 1 0,1 0 0,0 0 0,-1 1 0,-9 2 0,16-3-399,-1 0-1,1 0 1,-1 0 0,1 0-1,0 1 1,-1-1-1,1 0 1,0 1-1,0 0 1,0-1 0,0 1-1,0 0 1,0 0-1,1 0 1,-1 1 0,1-1-1,-1 0 1,1 0-1,0 1 1,0-1 0,0 1-1,0-1 1,0 1-1,1-1 1,-1 1 0,1 0-1,-1-1 1,1 5-1,0-6-52,0-1 1,1 1-1,-1 0 0,0 0 0,0 0 0,1-1 0,-1 1 0,0 0 1,1 0-1,-1-1 0,1 1 0,-1 0 0,1-1 0,-1 1 0,1 0 1,-1-1-1,1 1 0,0-1 0,-1 1 0,1-1 0,0 1 0,-1-1 1,1 0-1,0 1 0,0-1 0,1 1 0,31 4 52,-28-5-23,0 0-1,0 0 1,0 0 0,0-1-1,0 0 1,0 0-1,-1 0 1,1-1 0,0 0-1,8-4 1,-12 5 52,1 0 0,-1 0 1,0-1-1,1 1 0,-1 0 0,0-1 1,0 1-1,0-1 0,0 0 0,0 1 1,0-1-1,0 0 0,-1 0 1,1 1-1,0-3 0,-1 3-35,0 0 0,0 0 0,0 1 0,-1-1 0,1 0 0,0 0 0,0 1 0,-1-1 0,1 0 0,0 0 0,-1 1 0,1-1-1,0 0 1,-1 1 0,1-1 0,-1 0 0,0 1 0,1-1 0,-1 1 0,1-1 0,-1 1 0,0-1 0,-1 0 0,-23-7-988,-4 6-3998,26 4-177,3 3-2129</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8.466"/>
    </inkml:context>
    <inkml:brush xml:id="br0">
      <inkml:brushProperty name="width" value="0.025" units="cm"/>
      <inkml:brushProperty name="height" value="0.025" units="cm"/>
    </inkml:brush>
  </inkml:definitions>
  <inkml:trace contextRef="#ctx0" brushRef="#br0">0 26 18097,'0'0'9385,"76"-11"-8937,-43 5-319,0 2-65,0 3-193,-5-1-1792,-7 2-2435,-4-2-3460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8.806"/>
    </inkml:context>
    <inkml:brush xml:id="br0">
      <inkml:brushProperty name="width" value="0.025" units="cm"/>
      <inkml:brushProperty name="height" value="0.025" units="cm"/>
    </inkml:brush>
  </inkml:definitions>
  <inkml:trace contextRef="#ctx0" brushRef="#br0">22 0 15503,'0'0'13719,"-4"10"-13585,-1 12 469,1 1 0,0 0 0,0 44 1,4-66-586,1 0 1,-1 0 0,0 0 0,1-1-1,0 1 1,-1 0 0,1 0 0,-1-1-1,1 1 1,0 0 0,-1-1-1,1 1 1,0-1 0,0 1 0,-1-1-1,1 1 1,0-1 0,0 0-1,0 1 1,0-1 0,0 0 0,0 0-1,0 1 1,-1-1 0,1 0-1,0 0 1,0 0 0,0 0 0,0 0-1,0 0 1,0-1 0,0 1 0,0 0-1,1-1 1,37-6 324,-17-3-343,0-1 0,-1-1 0,0 0 0,-1-2 0,-1 0 0,0-1 0,17-19 0,-35 34-36,-1 0-151</inkml:trace>
  <inkml:trace contextRef="#ctx0" brushRef="#br0" timeOffset="1">149 95 18065,'0'0'12716,"63"54"-14381,-46-46-2499,-7-4-3684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8.306"/>
    </inkml:context>
    <inkml:brush xml:id="br0">
      <inkml:brushProperty name="width" value="0.025" units="cm"/>
      <inkml:brushProperty name="height" value="0.025" units="cm"/>
    </inkml:brush>
  </inkml:definitions>
  <inkml:trace contextRef="#ctx0" brushRef="#br0">1 9 7015,'0'0'96,"0"-3"-1730,2-2-1729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29.664"/>
    </inkml:context>
    <inkml:brush xml:id="br0">
      <inkml:brushProperty name="width" value="0.025" units="cm"/>
      <inkml:brushProperty name="height" value="0.025" units="cm"/>
    </inkml:brush>
  </inkml:definitions>
  <inkml:trace contextRef="#ctx0" brushRef="#br0">1 115 9033,'0'0'15641,"13"2"-14120,67 3 315,158-9 0,95-31-1702,-185 18-5,24-3-97,305-26 11,-506 53 749,-52 13-1831,29-14-7662,46-6 1185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0.579"/>
    </inkml:context>
    <inkml:brush xml:id="br0">
      <inkml:brushProperty name="width" value="0.025" units="cm"/>
      <inkml:brushProperty name="height" value="0.025" units="cm"/>
    </inkml:brush>
  </inkml:definitions>
  <inkml:trace contextRef="#ctx0" brushRef="#br0">121 111 5509,'0'0'15706,"-2"-8"-12711,-6-26-732,8 33-2209,0 1 1,0-1-1,0 0 0,-1 1 0,1-1 1,0 1-1,-1-1 0,1 1 0,-1-1 1,1 0-1,0 1 0,-1-1 0,1 1 1,-1 0-1,1-1 0,-1 1 0,0-1 1,1 1-1,-1 0 0,1 0 0,-1-1 1,0 1-1,1 0 0,-1 0 1,0-1-1,1 1 0,-1 0 0,0 0 1,1 0-1,-1 0 0,0 0 0,1 0 1,-1 0-1,0 0 0,1 1 0,-1-1 1,0 0-1,1 0 0,-1 1 0,1-1 1,-1 0-1,0 0 0,0 2 0,-1-1-42,0 0-1,1 0 1,-1 0-1,1 0 0,-1 0 1,1 1-1,-1-1 1,1 1-1,0-1 1,0 1-1,0 0 0,-1 1 1,1 2-12,1 0 1,-1-1-1,1 1 1,0-1-1,0 1 1,1 0-1,0-1 1,0 1-1,0-1 1,0 1-1,0-1 1,1 1 0,0-1-1,0 0 1,0 0-1,1 0 1,-1 0-1,4 3 1,16 40 33,-21-45-27,0 1-1,-1-1 0,0 1 1,1 0-1,-1-1 1,0 1-1,0 0 1,-1-1-1,1 1 0,-1-1 1,1 1-1,-1 0 1,0-1-1,0 1 1,0-1-1,0 0 0,-2 4 1,0-2 5,0 0 0,0-1 1,-1 0-1,1 0 0,-1 0 0,1 0 1,-1 0-1,0-1 0,0 1 0,-1-1 0,1 0 1,-8 2-1,11-4-2,0 1 1,-1 0-1,1-1 1,0 1-1,-1-1 1,1 0-1,-1 1 1,1-1-1,-1 0 1,1 0-1,0 0 0,-1 0 1,1 0-1,-1-1 1,1 1-1,-1 0 1,1 0-1,0-1 1,-1 1-1,1-1 1,0 0-1,-1 1 0,1-1 1,0 0-1,0 0 1,-1 0-1,1 1 1,0-1-1,0 0 1,0-1-1,0 1 1,0 0-1,1 0 0,-1 0 1,0-1-1,0 1 1,1 0-1,-1 0 1,1-1-1,-1 1 1,1-1-1,-1-2 1,1 0-5,0 0 1,-1-1 0,1 1-1,1-1 1,-1 1 0,1-1 0,0 1-1,0 0 1,0 0 0,0-1 0,1 1-1,0 0 1,0 0 0,0 0-1,0 0 1,1 1 0,-1-1 0,1 1-1,0-1 1,0 1 0,0 0 0,0 0-1,5-3 1,10-7 14,1 1-1,1 0 1,31-14-1,9-5 3,-17-4 588,-42 34-551,0-1 1,0 1-1,1 0 1,-2-1 0,1 1-1,0-1 1,0 1-1,0-1 1,-1 1-1,1-1 1,-1 1 0,1-1-1,-1-1 1,0 2-38,0 0 1,0 0 0,0 0-1,0 1 1,-1-1 0,1 0-1,0 0 1,-1 1 0,1-1-1,0 0 1,-1 1-1,1-1 1,-1 1 0,1-1-1,-1 0 1,1 1 0,-1-1-1,0 1 1,1-1-1,-1 1 1,0 0 0,1-1-1,-1 1 1,0 0 0,1-1-1,-1 1 1,0 0 0,0 0-1,-1-1 1,-7-2-22,-1 1-1,0 0 1,0 0 0,-1 1 0,1 1-1,0 0 1,0 0 0,0 0 0,-1 2 0,1-1-1,-17 6 1,26-7-66,0 0 0,1 0 0,-1 0 0,1 0-1,-1 0 1,0 1 0,1-1 0,-1 0 0,1 0 0,-1 1-1,0-1 1,1 0 0,-1 1 0,1-1 0,-1 1 0,1-1-1,-1 1 1,1-1 0,0 1 0,-1-1 0,1 1 0,-1-1-1,1 1 1,0-1 0,0 1 0,-1 0 0,1-1 0,0 1-1,0-1 1,0 1 0,0 0 0,0-1 0,0 1 0,0 0-1,0-1 1,0 1 0,0 0 0,0-1 0,0 1 0,0-1-1,0 1 1,0 0 0,1-1 0,-1 1 0,0 0 0,0-1-1,1 1 1,-1-1 0,1 1 0,-1-1 0,0 1 0,1-1-1,-1 1 1,1-1 0,-1 0 0,1 1 0,-1-1 0,1 1-1,-1-1 1,1 0 0,0 0 0,-1 1 0,1-1 0,0 0-1,-1 0 1,1 0 0,-1 0 0,1 0 0,0 1 0,47 11-4707,26-6-4715,-33-5 2023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0.935"/>
    </inkml:context>
    <inkml:brush xml:id="br0">
      <inkml:brushProperty name="width" value="0.025" units="cm"/>
      <inkml:brushProperty name="height" value="0.025" units="cm"/>
    </inkml:brush>
  </inkml:definitions>
  <inkml:trace contextRef="#ctx0" brushRef="#br0">177 0 12876,'0'0'13731,"-12"1"-12530,5 0-1132,0 0-1,-1 0 1,1 0 0,0 1 0,0 0 0,1 1 0,-1-1 0,0 1-1,1 1 1,-1-1 0,1 1 0,0 0 0,0 1 0,1-1 0,-1 1-1,1 0 1,0 0 0,1 1 0,-8 10 0,7-9-61,1 1-1,0 0 1,0 0 0,0 0 0,1 0 0,0 0-1,-2 15 1,4-21-8,1-1-1,0 1 1,0 0-1,-1 0 1,1 0-1,0 0 1,1 0-1,-1 0 1,0-1-1,0 1 1,1 0-1,-1 0 1,1 0 0,0-1-1,-1 1 1,1 0-1,0-1 1,0 1-1,0 0 1,0-1-1,0 1 1,0-1-1,1 0 1,-1 1-1,1-1 1,-1 0-1,0 0 1,1 0-1,0 0 1,-1 0-1,1 0 1,0 0-1,-1-1 1,1 1 0,0 0-1,0-1 1,0 0-1,-1 1 1,1-1-1,4 0 1,0 0 36,1 1 0,0-2 0,0 1 0,-1-1 0,1 0 0,0 0 0,-1-1 1,1 0-1,-1 0 0,1-1 0,-1 0 0,0 0 0,0 0 0,-1 0 0,1-1 0,-1 0 1,1-1-1,-1 1 0,0-1 0,-1 0 0,1 0 0,-1 0 0,0-1 0,0 1 0,-1-1 1,0 0-1,0 0 0,0-1 0,-1 1 0,0 0 0,0-1 0,0 1 0,1-12 0,-3 16 6,0-1-1,-1 1 0,1 0 1,0-1-1,-1 1 0,1 0 1,-1 0-1,0 0 0,0 0 1,0-1-1,0 1 0,0 0 1,0 0-1,0 1 0,-1-1 1,1 0-1,-1 0 0,1 1 1,-1-1-1,0 0 0,1 1 1,-1 0-1,0-1 0,0 1 1,0 0-1,0 0 0,0 0 1,-1 1-1,1-1 0,0 0 1,0 1-1,-3-1 0,0 0-135,0-1 0,0 2 0,0-1 0,0 0 0,0 1 0,0 0 0,0 1 0,0-1 0,-1 1 0,1 0 0,0 0 0,0 0 1,-9 4-1,13-4-58,0 0 0,0 0 0,0 0 0,0 0 0,0 0 0,0 0 0,0 0 0,1 0 0,-1 0 0,0 0 0,0 1 0,1-1 0,-1 0 0,1 0 0,-1 1 0,1-1 0,0 0 0,-1 1 0,1-1 0,0 1 0,0-1 0,0 0 0,0 1 0,1 1 0,-1-2-207,0 0 0,0 0 0,0 1-1,1-1 1,-1 0 0,1 0 0,-1 0-1,1 1 1,-1-1 0,1 0 0,0 0-1,-1 0 1,1 0 0,0 0 0,0 0-1,0-1 1,1 3 0,17 6-5850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1.261"/>
    </inkml:context>
    <inkml:brush xml:id="br0">
      <inkml:brushProperty name="width" value="0.025" units="cm"/>
      <inkml:brushProperty name="height" value="0.025" units="cm"/>
    </inkml:brush>
  </inkml:definitions>
  <inkml:trace contextRef="#ctx0" brushRef="#br0">123 3 15182,'0'0'6577,"-10"-1"-2568,2 1-3444,0-1 0,-1 2 0,1-1 0,0 1-1,-1 0 1,-11 4 0,17-4-523,1 0 1,0 0-1,-1 0 0,1 0 0,0 0 1,0 1-1,0-1 0,0 0 0,0 1 1,0 0-1,0 0 0,0-1 1,1 1-1,-1 0 0,1 1 0,-1-1 1,1 0-1,0 0 0,0 0 0,0 1 1,0-1-1,0 1 0,1-1 1,-1 0-1,1 1 0,-1-1 0,1 1 1,0-1-1,0 1 0,0 0 0,1 2 1,-1-3-43,1-1-1,0 1 1,-1-1 0,1 1 0,0-1 0,0 0 0,0 1-1,0-1 1,0 0 0,0 0 0,1 0 0,-1 0-1,0 0 1,1 0 0,-1 0 0,0 0 0,1 0 0,-1-1-1,1 1 1,-1-1 0,1 1 0,-1-1 0,1 1 0,0-1-1,-1 0 1,1 0 0,0 0 0,-1 0 0,1 0 0,-1 0-1,3-1 1,0 2 30,0-1-1,1-1 1,-1 1 0,0-1-1,0 1 1,0-1-1,0 0 1,-1 0-1,1-1 1,0 1 0,0-1-1,3-3 1,-3 2 76,-1 0 1,0-1-1,0 0 1,0 0 0,0 0-1,-1 0 1,0 0-1,0-1 1,2-4-1,-3 8-102,-1 0 0,0 0 0,1 0 0,-1 0 0,0 0 0,0 0 0,1-1 0,-1 1 0,0 0 0,0 0 0,0 0 0,-1 0 0,1 0 0,0 0 0,0 0 0,0 0 0,-1 0 0,1 0 0,-1 0 0,1 0 0,0 0 0,-1 0 0,0 0-1,1 0 1,-1 0 0,0 0 0,1 1 0,-1-1 0,0 0 0,0 0 0,0 1 0,0-1 0,1 1 0,-1-1 0,0 0 0,0 1 0,0 0 0,0-1 0,0 1 0,0 0 0,-1-1 0,1 1 0,0 0 0,-1 0 0,-52-3-893,29 10-1711,24-6 2274,1 0 0,-1-1 0,0 1-1,1-1 1,-1 1 0,1 0 0,-1 0 0,0-1 0,1 1-1,0 0 1,-1 0 0,1 0 0,-1-1 0,1 1-1,0 0 1,0 0 0,0 0 0,-1 0 0,1 0 0,0 0-1,0-1 1,0 1 0,0 0 0,1 1 0,0 5-6283</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1.632"/>
    </inkml:context>
    <inkml:brush xml:id="br0">
      <inkml:brushProperty name="width" value="0.025" units="cm"/>
      <inkml:brushProperty name="height" value="0.025" units="cm"/>
    </inkml:brush>
  </inkml:definitions>
  <inkml:trace contextRef="#ctx0" brushRef="#br0">1 26 14061,'0'0'16592,"52"-26"-16560,-42 26-64,-1 0-1473,-2 0-1923,0 0-1568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31.975"/>
    </inkml:context>
    <inkml:brush xml:id="br0">
      <inkml:brushProperty name="width" value="0.025" units="cm"/>
      <inkml:brushProperty name="height" value="0.025" units="cm"/>
    </inkml:brush>
  </inkml:definitions>
  <inkml:trace contextRef="#ctx0" brushRef="#br0">57 0 19314,'0'0'11013,"1"10"-10420,1-2-464,-2 0 0,1 0 0,-1-1 0,0 1 0,-1 0 0,0 0 0,0 0 0,-1-1 0,1 1 0,-2-1 0,-5 15 0,-6 1 47,10-18-165,1 0 0,-1 1 0,1-1 1,0 1-1,1 0 0,-1 0 0,1 0 0,1 0 1,-1 0-1,0 8 0,2-13-11,1 0 0,-1 0 0,1 0 0,-1 0 0,1-1 0,0 1 0,0 0 0,-1 0 0,1 0 0,0-1 0,0 1 0,0-1 0,0 1 0,0 0 0,0-1 0,0 0 0,0 1 0,0-1 0,0 1 0,0-1 0,0 0 0,0 0 0,0 0 0,0 0 0,0 0 0,1 0 0,-1 0 0,0 0 0,0 0 0,1-1 0,40-1 0,-20-3-492,0 0 0,31-12 0,40-22-4459,-58 23-4157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9.350"/>
    </inkml:context>
    <inkml:brush xml:id="br0">
      <inkml:brushProperty name="width" value="0.025" units="cm"/>
      <inkml:brushProperty name="height" value="0.025" units="cm"/>
    </inkml:brush>
  </inkml:definitions>
  <inkml:trace contextRef="#ctx0" brushRef="#br0">65 1 11883,'0'0'10640,"-8"2"-10149,5-2-405,1 0 0,-1 1 0,1-1 0,-1 1 0,1-1 0,-1 1 0,1 0 0,-1 0 0,1 1 0,0-1 0,0 0-1,0 1 1,0-1 0,0 1 0,0-1 0,0 1 0,0 0 0,0 0 0,1 0 0,-1 0 0,1 0 0,0 1 0,-1-1 0,1 0 0,0 1 0,0-1 0,0 0 0,1 1 0,-1-1 0,1 1 0,-1-1 0,1 1 0,0 0 0,0-1 0,0 1 0,0-1 0,1 5 0,-1 1 11,0-1 1,1 1 0,-1-1-1,1 1 1,1-1-1,-1 1 1,1-1 0,5 10-1,-6-15-245,0 1-1,1-1 1,0 1-1,-1-1 1,1 0-1,0 1 1,0-1 0,0 0-1,1-1 1,2 3-1,-2-2-451,1 0-1,-1 0 1,0-1 0,1 0-1,-1 0 1,1 0 0,0 0-1,-1 0 1,7 0-1,23 0-8095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0.047"/>
    </inkml:context>
    <inkml:brush xml:id="br0">
      <inkml:brushProperty name="width" value="0.025" units="cm"/>
      <inkml:brushProperty name="height" value="0.025" units="cm"/>
    </inkml:brush>
  </inkml:definitions>
  <inkml:trace contextRef="#ctx0" brushRef="#br0">51 1 10314,'0'0'16842,"9"2"-16137,-7-1-655,1-1-1,0 1 1,-1-1-1,1 1 0,-1 0 1,0 0-1,1 1 1,-1-1-1,0 0 1,1 1-1,-1-1 1,0 1-1,3 2 1,-4 0-14,1-1 1,0 0-1,-1 0 0,0 1 0,0-1 1,0 1-1,0-1 0,0 1 1,-1-1-1,1 1 0,-1 0 1,0-1-1,-1 5 0,1 5 20,-1 1 0,-1 0 0,0-1 0,-1 0 0,-8 24-1,8-29-387,0-1-1,0 0 0,-1 1 1,0-1-1,0-1 0,0 1 1,-1 0-1,0-1 0,-1 0 1,1 0-1,-9 6 0,-1-6-4268,3-5-3455</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0.666"/>
    </inkml:context>
    <inkml:brush xml:id="br0">
      <inkml:brushProperty name="width" value="0.025" units="cm"/>
      <inkml:brushProperty name="height" value="0.025" units="cm"/>
    </inkml:brush>
  </inkml:definitions>
  <inkml:trace contextRef="#ctx0" brushRef="#br0">40 1 6758,'0'0'19555,"-4"11"-19411,3-9-217,-6 19 238,0 0 0,1 0 1,1 1-1,-4 37 1,9-53-298,-1 1 1,2-1 0,-1 0 0,1 0-1,0 0 1,0 0 0,1 0 0,0 0-1,0 0 1,3 7 0,-3-9-288,1 0 0,-1-1 0,1 0 0,0 1 1,0-1-1,0 0 0,0 0 0,0-1 0,1 1 1,-1-1-1,1 1 0,0-1 0,-1 0 0,1-1 1,0 1-1,8 2 0,23 2-6601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1.259"/>
    </inkml:context>
    <inkml:brush xml:id="br0">
      <inkml:brushProperty name="width" value="0.025" units="cm"/>
      <inkml:brushProperty name="height" value="0.025" units="cm"/>
    </inkml:brush>
  </inkml:definitions>
  <inkml:trace contextRef="#ctx0" brushRef="#br0">1 19 10442,'0'0'15118,"9"-4"-14290,30-10-198,-37 14-608,-1-1 1,0 1-1,0 0 1,0 0 0,0 0-1,1 0 1,-1 0-1,0 0 1,0 1 0,0-1-1,1 0 1,-1 0-1,0 1 1,0-1 0,0 1-1,0-1 1,0 1-1,0-1 1,0 1 0,0 0-1,0 0 1,0-1-1,0 1 1,0 0 0,-1 0-1,1 0 1,0 0-1,0 0 1,-1 0 0,1 0-1,-1 0 1,1 0-1,-1 0 1,1 0 0,-1 1-1,0-1 1,0 0-1,1 1 1,3 47 81,-4-43-70,-2 10-9,0 0 0,-1-1 0,0 1-1,-2-1 1,0 0 0,0 0 0,-12 22-1,-15 16-4503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8.789"/>
    </inkml:context>
    <inkml:brush xml:id="br0">
      <inkml:brushProperty name="width" value="0.025" units="cm"/>
      <inkml:brushProperty name="height" value="0.025" units="cm"/>
    </inkml:brush>
  </inkml:definitions>
  <inkml:trace contextRef="#ctx0" brushRef="#br0">8 40 8648,'0'0'13816,"0"6"-13501,4 58 577,19 104 1,-2-34 808,-17-108-146,-2-29 19,-2-47 406,0 31-2114,-6-274 433,6 290-311,0 0 0,0 0 0,1 0 0,-1 0 0,0 0 0,1 0 0,0 1 0,0-1 0,0 0 0,0 0 0,0 0 0,1 1 0,-1-1 0,1 1 0,0-1 0,-1 1 0,1 0 0,0-1 0,0 1 0,1 0 0,-1 0 0,0 1 0,1-1 0,-1 0 0,1 1 0,0-1 0,-1 1 0,1 0 0,0 0 0,0 0 0,0 0 0,-1 1 0,1-1 0,0 1 0,0 0 0,0 0 0,0 0 0,0 0 0,0 0 0,0 0 0,0 1 0,0 0 0,0-1 0,0 1 0,0 0 0,-1 0 0,5 3 0,-5-4-3,0 1 0,0 0 1,0 0-1,0-1 1,0 1-1,0 0 0,0 1 1,0-1-1,0 0 1,-1 0-1,1 1 0,0-1 1,-1 1-1,1 0 0,-1-1 1,0 1-1,1 0 1,-1 0-1,0 0 0,0-1 1,0 1-1,-1 1 1,1-1-1,0 0 0,-1 0 1,1 0-1,-1 0 1,0 0-1,0 0 0,1 1 1,-1-1-1,-1 0 0,1 0 1,0 0-1,-1 0 1,1 1-1,-1-1 0,-1 3 1,0 1 26,-1 0 0,-1 0 0,1-1-1,-1 1 1,0-1 0,0 0 0,0 0 0,-1 0 0,0-1 0,0 0 0,-9 7 0,6-5 55,0-1 0,0 0 1,-1-1-1,1 1 0,-1-1 1,0-1-1,0 0 0,-1 0 1,1-1-1,0 0 0,-1-1 1,-14 1-1,24-2-100,-1 0-1,1 0 1,0 0 0,-1-1 0,1 1-1,0 0 1,-1 0 0,1 0-1,0 0 1,-1-1 0,1 1 0,0 0-1,0 0 1,-1-1 0,1 1-1,0 0 1,0-1 0,-1 1 0,1 0-1,0-1 1,0 1 0,0 0-1,0-1 1,0 1 0,-1 0 0,1-1-1,0 1 1,0 0 0,0-1-1,0 1 1,0 0 0,0-1 0,0 1-1,0 0 1,0-1 0,1 1-1,-1-1 1,0 1 0,0 0 0,0-1-1,0 1 1,0 0 0,1-1-1,-1 1 1,0 0 0,0 0 0,1-1-1,9-15-2334,-4 11 1007,0 1 1,0 1-1,0-1 1,1 1 0,10-4-1,14-4-5237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1.681"/>
    </inkml:context>
    <inkml:brush xml:id="br0">
      <inkml:brushProperty name="width" value="0.025" units="cm"/>
      <inkml:brushProperty name="height" value="0.025" units="cm"/>
    </inkml:brush>
  </inkml:definitions>
  <inkml:trace contextRef="#ctx0" brushRef="#br0">1 23 13068,'0'0'5552,"8"-4"-3827,-1 0-1197,-3 2-158,1 0 0,-1 0 0,0 0 0,1 1 0,-1-1 0,1 1 0,-1 0 0,1 0 0,8 0 0,-13 2-309,1-1 0,-1 1 0,1 0 1,-1-1-1,0 1 0,1-1 1,-1 1-1,0 0 0,1-1 1,-1 1-1,0 0 0,0 0 1,0-1-1,1 1 0,-1 0 0,0-1 1,0 1-1,0 0 0,0 0 1,0-1-1,0 1 0,-1 0 1,1 0-1,0-1 0,0 1 1,-1 0-1,-4 24 782,-41 41 2483,48-64-3324,0-1-1,-1 1 1,1-1 0,0 0 0,0 1 0,0-1 0,0 0-1,0 0 1,0 0 0,1 0 0,-1-1 0,0 1 0,0-1-1,0 1 1,1-1 0,3 1 0,5 1-380,20 11-2300,-7-3-2641,-6-3-975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52.211"/>
    </inkml:context>
    <inkml:brush xml:id="br0">
      <inkml:brushProperty name="width" value="0.025" units="cm"/>
      <inkml:brushProperty name="height" value="0.025" units="cm"/>
    </inkml:brush>
  </inkml:definitions>
  <inkml:trace contextRef="#ctx0" brushRef="#br0">6 35 8808,'0'0'18386,"5"-5"-17543,16-18-165,-10 17 550,-8 15-774,-7 14-107,-15 12 137,16-30-424,0 0 0,1 0 0,-1 0 0,1 0 0,0 0 0,0 0 0,0 0 0,1 1-1,-2 8 1,4-14-60,0 0-1,0 0 1,1 0-1,-1 1 0,0-1 1,0 0-1,0 0 1,0-1-1,0 1 1,0 0-1,0 0 0,0 0 1,0-1-1,0 1 1,0-1-1,0 1 0,1-1 1,64-42-5274,-57 37 3288,16-12-6236</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7.578"/>
    </inkml:context>
    <inkml:brush xml:id="br0">
      <inkml:brushProperty name="width" value="0.025" units="cm"/>
      <inkml:brushProperty name="height" value="0.025" units="cm"/>
    </inkml:brush>
  </inkml:definitions>
  <inkml:trace contextRef="#ctx0" brushRef="#br0">0 1 15150,'0'0'8649,"19"18"-8521,5-4-128,8 3 32,3 5-64,4 3-289,0 5-1056,-1 2-1314,-4 0-3170,-5-5-4165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8.045"/>
    </inkml:context>
    <inkml:brush xml:id="br0">
      <inkml:brushProperty name="width" value="0.025" units="cm"/>
      <inkml:brushProperty name="height" value="0.025" units="cm"/>
    </inkml:brush>
  </inkml:definitions>
  <inkml:trace contextRef="#ctx0" brushRef="#br0">1 1 13293,'0'0'10313,"44"65"-9992,-13-31-225,5 5-32,5-1-32,0-3-288,-3-5-2147,-4-7-3138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8.701"/>
    </inkml:context>
    <inkml:brush xml:id="br0">
      <inkml:brushProperty name="width" value="0.025" units="cm"/>
      <inkml:brushProperty name="height" value="0.025" units="cm"/>
    </inkml:brush>
  </inkml:definitions>
  <inkml:trace contextRef="#ctx0" brushRef="#br0">1 0 17136,'36'48'449,"11"22"319,14 21-95,18 21-257,9 15-223,6 5-97,-1-2 0,1-13-1057,-10-21-3652,-12-21-6725</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2.943"/>
    </inkml:context>
    <inkml:brush xml:id="br0">
      <inkml:brushProperty name="width" value="0.025" units="cm"/>
      <inkml:brushProperty name="height" value="0.025" units="cm"/>
    </inkml:brush>
  </inkml:definitions>
  <inkml:trace contextRef="#ctx0" brushRef="#br0">1 256 9897,'0'0'18541,"7"13"-17719,-4-8-732,2 5 79,1 1 0,-1 0 0,-1 0-1,0 0 1,0 1 0,-1 0 0,3 21 0,2 81 588,16 137-574,-17-202 61,3 0 0,1-1 0,19 49 1,-29-96-242,-1 0 1,0 0-1,0 0 1,0 0-1,0 0 1,1-1-1,-1 1 1,0 0-1,1 0 1,-1 0-1,1-1 1,-1 1-1,1 0 1,-1-1 0,1 1-1,-1 0 1,1-1-1,0 1 1,-1-1-1,1 1 1,0-1-1,-1 1 1,1-1-1,0 1 1,0-1-1,1 1 1,-1-2-2,0 1 1,0-1-1,-1 0 1,1 0-1,0 1 0,0-1 1,-1 0-1,1 0 1,-1 0-1,1 0 0,-1 0 1,1 0-1,-1 0 1,1 0-1,-1 0 1,0 0-1,1-1 0,8-54 9,-7-281-11,0-25 0,0 122 0,0 242-1791,3 4-5306,1 6-735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3.673"/>
    </inkml:context>
    <inkml:brush xml:id="br0">
      <inkml:brushProperty name="width" value="0.025" units="cm"/>
      <inkml:brushProperty name="height" value="0.025" units="cm"/>
    </inkml:brush>
  </inkml:definitions>
  <inkml:trace contextRef="#ctx0" brushRef="#br0">0 202 13837,'0'0'8910,"10"-4"-7709,6-2-807,0 1-1,0 0 1,1 2 0,32-4-1,85 0 865,-54 4-1051,89-11 318,247-52 1,-339 50-449,34-9 66,163-15 0,-273 40-126,0 0-1,0 0 0,-1 0 0,1 0 1,0 0-1,0 0 0,-1 0 1,1 0-1,0 1 0,0-1 0,-1 0 1,1 0-1,0 1 0,-1-1 1,1 0-1,0 1 0,-1-1 0,1 1 1,0-1-1,-1 1 0,1-1 1,-1 1-1,1-1 0,-1 1 0,1-1 1,0 2-1,2 24 976,-19 41 1149,9-42-1742,3-7-399,2 0 0,0 1 0,1-1 0,4 37 0,-3-53-109,0 0-1,1 0 1,-1 0 0,1 0-1,-1 0 1,1 0-1,0-1 1,0 1 0,0 0-1,0 0 1,0 0 0,0-1-1,1 1 1,-1-1 0,0 1-1,3 1 1,-3-2-341,1 0 0,0 0 0,0 0-1,0 0 1,0 0 0,0 0 0,0 0 0,0-1 0,0 1 0,0-1 0,1 1 0,-1-1-1,0 0 1,4 0 0,14-1-11823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7.374"/>
    </inkml:context>
    <inkml:brush xml:id="br0">
      <inkml:brushProperty name="width" value="0.025" units="cm"/>
      <inkml:brushProperty name="height" value="0.025" units="cm"/>
    </inkml:brush>
  </inkml:definitions>
  <inkml:trace contextRef="#ctx0" brushRef="#br0">1 60 8904,'0'0'8238,"4"-8"-5932,1-4-1506,14-25 2596,-19 37-3310,0-1 1,1 1-1,-1 0 1,0 0-1,0 0 1,0 0-1,0 0 1,0 0-1,0 0 1,0-1-1,1 1 1,-1 0-1,0 0 1,0 0-1,0 0 1,0 0-1,0 0 1,0 0-1,1 0 1,-1 0-1,0 0 1,0 0-1,0 0 1,0 0-1,1 0 1,-1 0-1,0 0 1,0 0-1,0 0 1,0 0-1,0 0 1,1 0-1,-1 0 1,0 0-1,0 0 1,0 0-1,0 0 1,0 1-1,0-1 1,1 0-1,-1 0 1,0 0 0,0 0-1,0 0 1,0 0-1,0 0 1,0 1-1,0-1 1,0 0-1,0 0 1,1 0-1,-1 0 1,0 0-1,0 1 1,0-1-1,0 0 1,0 0-1,0 0 1,0 0-1,0 0 1,0 1-1,0-1 1,0 0-1,0 0 1,0 0-1,0 0 1,0 0-1,0 1 1,-1-1-1,4 23 1252,-4 27-1391,-15 14 190,11-48-39,1-1-1,1 1 1,0 0-1,-1 23 1,4-38-78,1 0 0,-1-1 0,1 1 0,0 0 1,-1 0-1,1-1 0,0 1 0,0 0 1,-1-1-1,1 1 0,0-1 0,0 1 1,0-1-1,0 1 0,-1-1 0,1 0 0,0 1 1,0-1-1,0 0 0,0 0 0,0 0 1,0 0-1,0 0 0,0 0 0,0 0 0,0 0 1,0 0-1,0 0 0,0 0 0,0-1 1,1 1-1,35-7 491,3-11-3138,-33 14 1366,0 1 1,0-1 0,1 1-1,-1 0 1,1 1 0,0 0-1,0 0 1,12-1-1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7.794"/>
    </inkml:context>
    <inkml:brush xml:id="br0">
      <inkml:brushProperty name="width" value="0.025" units="cm"/>
      <inkml:brushProperty name="height" value="0.025" units="cm"/>
    </inkml:brush>
  </inkml:definitions>
  <inkml:trace contextRef="#ctx0" brushRef="#br0">1 62 12043,'0'0'13517,"10"0"-11814,131-20 2075,-45 4-3134,0 8-3379,-89 8 2108,29-2-4195,-14-6-1575,-13 0 568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8.244"/>
    </inkml:context>
    <inkml:brush xml:id="br0">
      <inkml:brushProperty name="width" value="0.025" units="cm"/>
      <inkml:brushProperty name="height" value="0.025" units="cm"/>
    </inkml:brush>
  </inkml:definitions>
  <inkml:trace contextRef="#ctx0" brushRef="#br0">17 0 7399,'0'0'19715,"0"9"-19069,-1 23-470,-2-1 0,-8 37 0,10-40-29,1-28-121,0 0 1,0 1-1,0-1 1,1 0-1,-1 0 1,0 1-1,0-1 0,1 0 1,-1 0-1,0 1 1,0-1-1,1 0 1,-1 0-1,0 0 0,1 1 1,-1-1-1,0 0 1,0 0-1,1 0 1,-1 0-1,0 0 0,1 0 1,-1 0-1,0 0 1,1 1-1,-1-1 0,1 0 1,-1-1-1,0 1 1,1 0-1,-1 0 1,0 0-1,1 0 0,-1 0 1,0 0-1,1 0 1,-1-1-1,40-27 2062,-28 17-2038,14-9 185,80-62-252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132"/>
    </inkml:context>
    <inkml:brush xml:id="br0">
      <inkml:brushProperty name="width" value="0.025" units="cm"/>
      <inkml:brushProperty name="height" value="0.025" units="cm"/>
    </inkml:brush>
  </inkml:definitions>
  <inkml:trace contextRef="#ctx0" brushRef="#br0">1 261 17553,'0'0'10746,"11"-12"-10031,-6 6-646,85-101 336,-81 95-372,0 0 1,-1-1-1,0 0 0,-1-1 1,0 1-1,-2-1 0,1 0 1,3-17-1,-31 90 763,16-39-783,1 1 0,2 0 1,0 0-1,1 0 0,1 1 1,1-1-1,4 37 0,-3-55-87,1 0-1,-1 0 1,1 0-1,0 0 1,0 0-1,0-1 0,0 1 1,0 0-1,0-1 1,1 0-1,-1 0 1,1 1-1,0-1 0,-1-1 1,1 1-1,0 0 1,0-1-1,5 2 1,-5-2-306,-1 0 1,1 0 0,-1-1-1,1 1 1,-1-1 0,1 0 0,-1 0-1,1 0 1,-1 0 0,1 0 0,2-1-1,-3 1-167,-1 0-1,1-1 1,0 0-1,-1 1 0,1-1 1,-1 0-1,0 0 0,1 0 1,-1 0-1,0 0 1,1 0-1,-1 0 0,0 0 1,0 0-1,0 0 0,0-1 1,0 1-1,1-3 1,4-14-12266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8.573"/>
    </inkml:context>
    <inkml:brush xml:id="br0">
      <inkml:brushProperty name="width" value="0.025" units="cm"/>
      <inkml:brushProperty name="height" value="0.025" units="cm"/>
    </inkml:brush>
  </inkml:definitions>
  <inkml:trace contextRef="#ctx0" brushRef="#br0">3 0 11915,'0'0'13645,"-2"49"-11883,12-39-481,-2 2-544,2-4-385,2 1-256,4 0-64,0-4-480,0 0-2595,0-4-3075,-2-1-8135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2:49.430"/>
    </inkml:context>
    <inkml:brush xml:id="br0">
      <inkml:brushProperty name="width" value="0.025" units="cm"/>
      <inkml:brushProperty name="height" value="0.025" units="cm"/>
    </inkml:brush>
  </inkml:definitions>
  <inkml:trace contextRef="#ctx0" brushRef="#br0">1 46 7783,'0'0'18493,"11"0"-16817,392-1 3139,-347-1-4815,85-16 0,-85 9 0,86-2 0,-66 9 0,-38 0 0,0 1 0,47 7 0,-84-5-135,0 0 0,0 0 0,0 0 0,0 1 0,0-1 0,0 0 0,0 1 0,-1-1 0,1 1 0,0-1-1,-1 1 1,1-1 0,-1 1 0,0 0 0,1-1 0,-1 1 0,0-1 0,0 3 0,2 2-2182,0-25-316,-1 0-4265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0.398"/>
    </inkml:context>
    <inkml:brush xml:id="br0">
      <inkml:brushProperty name="width" value="0.025" units="cm"/>
      <inkml:brushProperty name="height" value="0.025" units="cm"/>
    </inkml:brush>
  </inkml:definitions>
  <inkml:trace contextRef="#ctx0" brushRef="#br0">1 6 7944,'0'0'24230,"4"-1"-23733,-3 0-494,-1 1 1,1 0-1,0 0 1,-1-1-1,1 1 0,0 0 1,-1 0-1,1 0 1,0 0-1,-1 0 0,1 0 1,0 0-1,-1 0 1,1 0-1,0 0 0,-1 1 1,1-1-1,0 0 1,-1 0-1,1 1 0,-1-1 1,1 0-1,0 1 1,-1-1-1,1 0 0,-1 1 1,1-1-1,-1 1 1,1-1-1,-1 1 1,0-1-1,1 1 0,-1 0 1,1 0-1,1 31-23,-2-22 17,-1-1 3,0 1 0,-1 0 0,0-1 0,-5 12 0,-4 27 0,11-48 0,0 1 0,0-1 0,0 0 0,-1 1 0,1-1 0,0 0 0,0 1 0,0-1 0,0 0 0,0 1 0,0-1 0,1 0 0,-1 1 0,0-1 0,0 0 0,0 1 0,0-1 0,0 0 0,0 1 0,1-1 0,-1 0 0,0 0 0,0 1 0,0-1 0,1 0 0,-1 0 0,0 1 0,0-1 0,1 0 0,-1 0 0,0 1 0,1-1 0,-1 0 0,0 0 0,1 0 0,-1 0 0,0 0 0,1 0 0,-1 0 0,0 1 0,1-1 0,-1 0 0,0 0 0,1 0 0,-1 0 0,0 0 0,1-1 0,-1 1 0,0 0 0,1 0 0,-1 0 0,0 0 0,1 0 0,-1 0 0,0 0 0,0-1 0,1 1 0,-1 0 0,0 0 0,1 0 0,-1-1 0,0 1 0,12-8 0,-2 0 0,1-1 0,-1 0 0,0-1 0,-1 0 0,0 0 0,8-14 0,8-7 0,-15 19-498,-8 8 9,0 1 0,0 0-1,1-1 1,-1 1 0,1 0 0,-1 0-1,1 1 1,0-1 0,0 1 0,1-1 0,3-1-1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0.743"/>
    </inkml:context>
    <inkml:brush xml:id="br0">
      <inkml:brushProperty name="width" value="0.025" units="cm"/>
      <inkml:brushProperty name="height" value="0.025" units="cm"/>
    </inkml:brush>
  </inkml:definitions>
  <inkml:trace contextRef="#ctx0" brushRef="#br0">0 0 15663,'0'0'15727,"4"55"-15663,12-47-64,3 1-1121,0-4-1730,-2 0-2818,0-2-3748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1.117"/>
    </inkml:context>
    <inkml:brush xml:id="br0">
      <inkml:brushProperty name="width" value="0.025" units="cm"/>
      <inkml:brushProperty name="height" value="0.025" units="cm"/>
    </inkml:brush>
  </inkml:definitions>
  <inkml:trace contextRef="#ctx0" brushRef="#br0">1 23 15150,'0'0'16122,"8"1"-15091,40 1-1056,-1-2 0,1-2 1,-1-2-1,54-12 1,-75 12-2222,-20 4-8294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11.460"/>
    </inkml:context>
    <inkml:brush xml:id="br0">
      <inkml:brushProperty name="width" value="0.025" units="cm"/>
      <inkml:brushProperty name="height" value="0.025" units="cm"/>
    </inkml:brush>
  </inkml:definitions>
  <inkml:trace contextRef="#ctx0" brushRef="#br0">70 1 16400,'0'0'15993,"5"10"-15672,-3-5-319,0 0 1,-1 0-1,1 1 1,-1-1-1,0 0 1,0 0-1,-1 1 1,1-1 0,-1 0-1,0 1 1,-1-1-1,1 0 1,-1 1-1,0-1 1,0 0-1,-1 0 1,0 0-1,0 0 1,0 0-1,-5 8 1,-21 34-3,-10 20 0,38-66 0,0-1 0,0 0 0,0 1 0,0-1 0,0 0 0,1 1 0,-1-1 0,0 0 0,0 1 0,0-1 0,1 0 0,-1 0 0,0 1 0,0-1 0,1 0 0,-1 0 0,0 0 0,1 1 0,-1-1 0,0 0 0,1 0 0,-1 0 0,0 0 0,1 0 0,-1 0 0,0 1 0,1-1 0,-1 0 0,0 0 0,1 0 0,-1 0 0,0 0 0,1 0 0,-1 0 0,0-1 0,1 1 0,-1 0 0,0 0 0,1 0 0,-1 0 0,0 0 0,1 0 0,-1-1 0,1 1 0,-1 0 0,19-5 8,-1-1 0,0 0 0,18-10 0,-20 8-136,0 1-1,1 1 1,0 1 0,25-5 0,17 6-7052,-37 4-181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44.539"/>
    </inkml:context>
    <inkml:brush xml:id="br0">
      <inkml:brushProperty name="width" value="0.025" units="cm"/>
      <inkml:brushProperty name="height" value="0.025" units="cm"/>
    </inkml:brush>
  </inkml:definitions>
  <inkml:trace contextRef="#ctx0" brushRef="#br0">477 98 5349,'0'0'5360,"1"-9"-2782,4-43-384,-5 51-2144,0-1 1,-1 0-1,1 1 0,-1-1 0,1 1 0,-1-1 0,0 1 0,0-1 0,0 1 0,0 0 1,0-1-1,0 1 0,0 0 0,0 0 0,0 0 0,0-1 0,-1 1 0,1 1 0,0-1 0,-1 0 1,1 0-1,-1 0 0,1 1 0,-1-1 0,0 1 0,1-1 0,-1 1 0,1 0 0,-1-1 1,-3 1-1,-57-3 205,53 3 162,-2-1-253,0 1 0,0 0 1,-1 1-1,1 1 0,0-1 0,0 2 0,0 0 0,0 0 0,0 1 0,1 0 0,-1 1 0,1 0 0,0 0 0,1 1 0,0 1 0,-1-1 0,2 2 0,-1-1 0,1 1 0,0 0 0,-7 11 0,-4 7-166,0 0-1,2 0 1,1 2 0,2 0-1,-20 50 1,28-59 8,1 0 0,0 0 1,1 0-1,1 0 0,1 1 0,1 0 0,0-1 0,2 1 0,0 0 0,5 26 1,-3-35-20,-1-1-1,2 1 1,-1-1 0,1 0 0,1 0 0,0 0 0,0-1 0,1 0 0,0 0 0,1 0 0,0-1 0,0 0 0,1 0 0,0-1 0,0 0 0,0 0 0,1-1 0,0 0 0,1 0-1,-1-1 1,1-1 0,12 5 0,-9-5 118,-1-1-1,1 0 0,0-1 1,0 0-1,0-1 0,0-1 0,0 0 1,0 0-1,-1-1 0,1-1 1,0 0-1,0-1 0,-1-1 1,1 0-1,-1 0 0,0-1 1,0-1-1,13-8 0,0-2 224,0-2 0,-1-1 0,-1-1-1,-1-1 1,-1 0 0,-1-2 0,-1 0 0,22-36 0,-31 44-145,-1-1 1,0-1 0,-1 1 0,-1-2-1,-1 1 1,0-1 0,-1 0 0,-1 0-1,-1 0 1,0 0 0,-2-1 0,0 1-1,-1-1 1,-4-34 0,2 44-235,-1-1 0,0 0 1,-1 1-1,0 0 0,-1 0 0,1 0 1,-2 1-1,1-1 0,-1 1 1,-1 0-1,1 1 0,-1 0 0,0 0 1,-1 0-1,0 1 0,-12-8 0,-35-13-3155,46 24 1884,0 1 1,0 0-1,0 0 1,-12-1-1,-10 3-5004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3:45.567"/>
    </inkml:context>
    <inkml:brush xml:id="br0">
      <inkml:brushProperty name="width" value="0.025" units="cm"/>
      <inkml:brushProperty name="height" value="0.025" units="cm"/>
    </inkml:brush>
  </inkml:definitions>
  <inkml:trace contextRef="#ctx0" brushRef="#br0">443 70 6566,'0'0'7575,"-3"-8"-5349,2 5-2025,0-1-1,0 1 0,0 0 1,-1 0-1,1 0 0,-1 1 1,0-1-1,0 0 0,0 1 0,0-1 1,0 1-1,-1-1 0,1 1 1,-1 0-1,0 0 0,1 0 0,-1 1 1,0-1-1,0 1 0,0-1 1,0 1-1,0 0 0,-1 0 0,1 0 1,0 1-1,-5-1 0,-5-2-42,0 2 1,0 0-1,-1 0 0,1 1 0,0 1 0,-19 3 1,24-2-161,0 0 1,0 1-1,0 0 0,0 0 1,0 1-1,1 0 1,0 0-1,0 1 1,0 0-1,0 0 1,-6 7-1,-4 6 119,1 1-1,0 0 1,2 2-1,0-1 0,2 1 1,0 1-1,1 0 1,2 1-1,0 0 0,1 1 1,2-1-1,0 1 1,-4 40-1,8-47-207,1 0 0,0 0 0,1 1 0,1-1 0,1 0 0,0 0 0,1-1-1,1 1 1,0 0 0,2-1 0,0 0 0,0 0 0,2-1 0,0 0 0,0 0 0,1 0 0,1-2 0,1 1 0,0-1-1,17 16 1,-21-24 87,-1 0-1,0 0 1,1-1 0,0 0-1,0 0 1,0-1-1,1 0 1,-1 0-1,1-1 1,-1 0-1,1 0 1,0 0-1,0-1 1,0-1 0,9 1-1,-5-2-99,0 0-1,-1-1 0,1-1 1,-1 0-1,1 0 1,-1-1-1,0 0 1,0-1-1,15-9 1,-7 2-36,-1-1 1,0-1 0,0-1 0,-2 0 0,0-1-1,0-1 1,-2 0 0,0-1 0,-1-1 0,14-26 0,-18 28 396,-2-1 1,0 1-1,-2-1 1,1 0-1,-2 0 0,-1-1 1,0 1-1,-1-1 1,-1 1-1,-1-1 1,0 0-1,-2 0 1,-4-25-1,3 33-220,0 0-1,0-1 0,-1 1 0,-1 0 0,1 1 0,-2-1 0,0 1 1,0 0-1,-1 1 0,0-1 0,0 1 0,-1 0 0,0 1 0,-1 0 1,0 1-1,0-1 0,-1 2 0,0-1 0,0 1 0,0 1 0,-1 0 1,-12-4-1,-16-3-2511,-45-7-1,48 12-298,-9-3-3205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38.846"/>
    </inkml:context>
    <inkml:brush xml:id="br0">
      <inkml:brushProperty name="width" value="0.025" units="cm"/>
      <inkml:brushProperty name="height" value="0.025" units="cm"/>
    </inkml:brush>
  </inkml:definitions>
  <inkml:trace contextRef="#ctx0" brushRef="#br0">1 1327 12588,'0'0'11520,"5"-11"-10986,10-19 14,1 0 0,40-52 0,61-63 1165,-32 43-1173,602-756-2019,-679 848 1065,26-28-587,-9 18-5004</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1.680"/>
    </inkml:context>
    <inkml:brush xml:id="br0">
      <inkml:brushProperty name="width" value="0.025" units="cm"/>
      <inkml:brushProperty name="height" value="0.025" units="cm"/>
    </inkml:brush>
  </inkml:definitions>
  <inkml:trace contextRef="#ctx0" brushRef="#br0">1 165 11403,'0'0'7618,"8"-11"-5793,4-5-1180,47-57 2019,-53 65-2474,2 0 0,-1 1-1,1 0 1,0 0-1,1 1 1,-1 0 0,12-5-1,-19 10-145,0 1-1,-1-1 0,1 1 0,0-1 1,0 1-1,-1 0 0,1-1 0,0 1 1,0 0-1,0 0 0,0 0 0,0 0 1,-1-1-1,1 1 0,0 0 0,0 1 1,0-1-1,0 0 0,0 0 1,-1 0-1,1 0 0,0 1 0,0-1 1,0 0-1,-1 1 0,1-1 0,0 0 1,0 1-1,-1-1 0,1 1 0,0 0 1,-1-1-1,1 1 0,-1-1 0,2 2 1,-1 1 50,0-1 0,-1 1 0,1 0 0,-1 0 0,1-1 0,-1 1-1,0 0 1,0 0 0,0-1 0,0 1 0,-1 4 0,-2 7 279,0 0-1,-1 0 0,-9 22 1,-2-12 25,14-23-392,0 0 1,0 1-1,0-1 0,1 0 0,-1 1 0,0-1 1,0 1-1,1-1 0,-1 1 0,1-1 0,-1 1 1,1-1-1,0 3 0,0-2-15,1-1 1,-1 1-1,1-1 1,0 1-1,0-1 1,0 1-1,0-1 1,0 1-1,0-1 0,0 0 1,1 0-1,-1 0 1,0 0-1,1 1 1,-1-2-1,1 1 0,1 1 1,4 3-132,0 0 1,1-1-1,-1 1 1,1-2-1,0 1 1,0-1-1,1 0 0,8 1 1,24-1-10718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474"/>
    </inkml:context>
    <inkml:brush xml:id="br0">
      <inkml:brushProperty name="width" value="0.025" units="cm"/>
      <inkml:brushProperty name="height" value="0.025" units="cm"/>
    </inkml:brush>
  </inkml:definitions>
  <inkml:trace contextRef="#ctx0" brushRef="#br0">0 280 11691,'0'0'10314,"62"-72"-9193,2 37 416,5 1 1,7 5-161,0 5-896,-3 5-353,-6 4-128,-10 5-993,-7 2-1025,-15-1-1057,-10-1-1634,-9-4-4227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5:42.353"/>
    </inkml:context>
    <inkml:brush xml:id="br0">
      <inkml:brushProperty name="width" value="0.025" units="cm"/>
      <inkml:brushProperty name="height" value="0.025" units="cm"/>
    </inkml:brush>
  </inkml:definitions>
  <inkml:trace contextRef="#ctx0" brushRef="#br0">0 106 6758,'0'0'10170,"4"-9"-7933,27-43 912,-28 48-2723,-1 0-1,1 0 0,1 1 1,-1-1-1,1 1 1,-1-1-1,1 1 1,0 0-1,0 1 1,0-1-1,0 1 1,9-4-1,-17 35 1299,-12 9-1073,12-32-610,1 0-1,0 1 0,0-1 1,1 1-1,0 0 1,0 0-1,1 0 0,-2 13 1,4-19-36,0 0 0,0 0 0,0 0-1,0 0 1,0 0 0,0-1 0,0 1 0,0 0 0,0-1 0,0 1 0,0-1 0,0 1 0,1-1 0,-1 0 0,0 1 0,0-1 0,0 0 0,1 0 0,-1 0 0,0 0 0,0 0 0,1 0 0,-1 0 0,0 0 0,0 0 0,1-1 0,0 0 0,41-4-112,8-11-2719,-18 1-6381,-6-1-9152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6.130"/>
    </inkml:context>
    <inkml:brush xml:id="br0">
      <inkml:brushProperty name="width" value="0.025" units="cm"/>
      <inkml:brushProperty name="height" value="0.025" units="cm"/>
    </inkml:brush>
  </inkml:definitions>
  <inkml:trace contextRef="#ctx0" brushRef="#br0">1 23 15951,'0'0'5349,"69"-22"-5317,-41 26 96,3 5-96,-1-1-96,-3 2-1729,-3 4-1827,-3 3-5444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6.679"/>
    </inkml:context>
    <inkml:brush xml:id="br0">
      <inkml:brushProperty name="width" value="0.025" units="cm"/>
      <inkml:brushProperty name="height" value="0.025" units="cm"/>
    </inkml:brush>
  </inkml:definitions>
  <inkml:trace contextRef="#ctx0" brushRef="#br0">0 0 3716,'0'0'14990,"45"62"-14414,-20-30-31,4 3-257,3 3-224,1-3-64,-1-4-1281,-5-7-2339,-5-8-2497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6:09.419"/>
    </inkml:context>
    <inkml:brush xml:id="br0">
      <inkml:brushProperty name="width" value="0.025" units="cm"/>
      <inkml:brushProperty name="height" value="0.025" units="cm"/>
    </inkml:brush>
  </inkml:definitions>
  <inkml:trace contextRef="#ctx0" brushRef="#br0">0 1 18674,'0'0'288,"46"81"-64,3-21 257,17 15-321,12 9-96,19 9 32,16 8-64,7 7-416,-4 1-1506,-11-4-5701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3.612"/>
    </inkml:context>
    <inkml:brush xml:id="br0">
      <inkml:brushProperty name="width" value="0.025" units="cm"/>
      <inkml:brushProperty name="height" value="0.025" units="cm"/>
    </inkml:brush>
  </inkml:definitions>
  <inkml:trace contextRef="#ctx0" brushRef="#br0">0 8 21364,'0'0'7527,"66"9"-6021,-18-9-449,12-8-801,-1 3-192,0 2-96,-10 3-929,-10 0-1697,-15 7-1314,-13 8-384,-11-2-993,-8 1-3652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4.001"/>
    </inkml:context>
    <inkml:brush xml:id="br0">
      <inkml:brushProperty name="width" value="0.025" units="cm"/>
      <inkml:brushProperty name="height" value="0.025" units="cm"/>
    </inkml:brush>
  </inkml:definitions>
  <inkml:trace contextRef="#ctx0" brushRef="#br0">0 0 16015,'0'0'9833,"80"18"-7911,-29-18-737,3 0-928,2 0-225,-5 0-1153,-4 0-2563,-11 0-2274,-5-6-3170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4.328"/>
    </inkml:context>
    <inkml:brush xml:id="br0">
      <inkml:brushProperty name="width" value="0.025" units="cm"/>
      <inkml:brushProperty name="height" value="0.025" units="cm"/>
    </inkml:brush>
  </inkml:definitions>
  <inkml:trace contextRef="#ctx0" brushRef="#br0">1 1 16976,'0'0'1596,"11"-1"-128,14 2-349,1 1 0,46 9-1,-57-8-996,0 0 1,0 2-1,-1-1 1,0 2-1,0 0 0,-1 1 1,16 10-1,-26-15-93,0 0 0,0 0 1,-1 0-1,1 1 0,0-1 0,-1 1 1,0 0-1,0 0 0,0 0 0,0 0 0,0 0 1,0 0-1,-1 1 0,1-1 0,-1 0 0,0 1 1,0-1-1,-1 1 0,1 4 0,-1-3 163,0 0 1,-1 1-1,1-1 0,-1 0 0,-1 0 0,1 0 1,-1 0-1,0 0 0,0 0 0,0 0 0,-6 7 1,-6 8 467,-1-1 0,-1 0 0,-1-1 0,-27 22 0,39-36-728,-100 86 982,59-56-4033,38-30-4429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5.529"/>
    </inkml:context>
    <inkml:brush xml:id="br0">
      <inkml:brushProperty name="width" value="0.025" units="cm"/>
      <inkml:brushProperty name="height" value="0.025" units="cm"/>
    </inkml:brush>
  </inkml:definitions>
  <inkml:trace contextRef="#ctx0" brushRef="#br0">104 0 15503,'-1'3'5684,"-11"13"-2923,-21 48 2640,18-27-4292,2 0 0,-12 55 0,24-89-1104,0 0-1,0 0 1,1 0-1,-1 0 1,1 1-1,-1-1 1,1 0 0,0 0-1,1 0 1,-1 1-1,0-1 1,1 0-1,0 0 1,0 0-1,0 0 1,0 0-1,0 0 1,1 0-1,-1 0 1,1 0 0,0-1-1,0 1 1,0-1-1,3 4 1,0-2-7,1-1 0,-1 0 0,1-1 0,0 1 0,0-1 0,0 0 0,0 0 1,1-1-1,-1 0 0,0 0 0,11 0 0,30 3-699,1-2 1,-1-1-1,54-8 0,-86 2-4237,-4-4-2055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6.309"/>
    </inkml:context>
    <inkml:brush xml:id="br0">
      <inkml:brushProperty name="width" value="0.025" units="cm"/>
      <inkml:brushProperty name="height" value="0.025" units="cm"/>
    </inkml:brush>
  </inkml:definitions>
  <inkml:trace contextRef="#ctx0" brushRef="#br0">1 1 4612,'0'0'20046,"10"2"-17857,47 5-598,1-2 0,98-4 0,-20-1-444,-74-2-1280,-44 1-46,0 0 0,0 1 0,-1 1 0,1 1 0,30 6 1,-46-7-605,3 1 809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7.943"/>
    </inkml:context>
    <inkml:brush xml:id="br0">
      <inkml:brushProperty name="width" value="0.025" units="cm"/>
      <inkml:brushProperty name="height" value="0.025" units="cm"/>
    </inkml:brush>
  </inkml:definitions>
  <inkml:trace contextRef="#ctx0" brushRef="#br0">15 1 12588,'0'0'16373,"2"13"-15663,1 23-267,-1 0 0,-2 0 0,-8 70 0,5-84-345,-8 74 1080,11-96-1177,1 0 0,-1 1 0,0-1 0,0 0 0,0 1 0,0-1 0,0 0 0,0 1 0,1-1 0,-1 0 1,0 0-1,0 1 0,0-1 0,1 0 0,-1 0 0,0 1 0,0-1 0,1 0 0,-1 0 0,0 0 0,0 0 0,1 1 0,-1-1 0,0 0 0,1 0 0,-1 0 0,0 0 0,1 0 0,-1 0 1,0 0-1,1 0 0,-1 0 0,0 0 0,1 0 0,-1 0 0,0 0 0,1 0 0,-1 0 0,0 0 0,1 0 0,-1 0 0,0 0 0,0-1 0,1 1 0,-1 0 0,0 0 0,1 0 0,-1-1 1,0 1-1,0 0 0,1 0 0,-1 0 0,0-1 0,0 1 0,0 0 0,1-1 0,18-13-13,16-25 12,-1-1 0,-3-2 0,-1-1 0,40-76 0,-69 117-463,0 0-1,1 1 1,-1-1-1,0 0 1,-1 0 0,1 0-1,0 0 1,0-1-1,-1 1 1,0 0 0,1 0-1,-1 0 1,0-4 0,-1 5 46,0 1 0,0-1 0,1 0 1,-1 1-1,0-1 0,0 1 0,-1 0 1,1-1-1,0 1 0,0 0 0,0 0 1,0-1-1,0 1 0,0 0 0,0 0 1,0 0-1,0 0 0,-1 1 0,1-1 1,0 0-1,0 0 0,0 1 1,0-1-1,0 0 0,0 1 0,-2 0 1,-15 5-10768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849"/>
    </inkml:context>
    <inkml:brush xml:id="br0">
      <inkml:brushProperty name="width" value="0.025" units="cm"/>
      <inkml:brushProperty name="height" value="0.025" units="cm"/>
    </inkml:brush>
  </inkml:definitions>
  <inkml:trace contextRef="#ctx0" brushRef="#br0">45 89 20788,'0'0'3267,"4"9"-1762,17 40-126,21 73 0,-37-102-1421,0 0 0,-1 1 0,-1-1 1,-1 1-1,-1 0 0,-1 0 1,-3 25-1,3-45-3,0 0 1,0 0-1,0 0 1,0 0 0,-1 0-1,1 0 1,0 0-1,-1 0 1,1 0-1,0 0 1,-1 0-1,1 0 1,-1 0 0,0 0-1,1 0 1,-1-1-1,0 1 1,1 0-1,-1 0 1,0-1-1,0 1 1,0 0-1,0-1 1,1 1 0,-1-1-1,0 1 1,0-1-1,0 0 1,0 1-1,0-1 1,0 0-1,0 0 1,0 0 0,0 1-1,0-1 1,-1 0-1,1 0 1,0 0-1,0-1 1,0 1-1,0 0 1,0 0 0,0-1-1,0 1 1,0 0-1,0-1 1,0 1-1,-1-2 1,-2 0-76,-1 0 0,1 0-1,0-1 1,0 0 0,0 0 0,1 0 0,-1 0 0,1 0 0,-4-5 0,-1-4 110,2-1 0,0 0 1,0 0-1,1 0 1,1 0-1,0-1 0,1 0 1,0 0-1,1 0 1,1 0-1,0 0 0,1 0 1,1 0-1,2-15 0,-1 14 150,0 0-1,1 0 0,1 0 0,0 1 1,1-1-1,0 1 0,1 1 0,1-1 0,1 1 1,-1 0-1,2 0 0,19-21 0,-27 32-128,1 0 0,0 0-1,-1 0 1,1 0 0,0 0 0,0 1-1,0-1 1,0 1 0,0-1 0,1 1-1,-1 0 1,0 0 0,1 0-1,-1 0 1,1 0 0,-1 1 0,1-1-1,-1 1 1,1-1 0,-1 1 0,1 0-1,-1 0 1,1 0 0,-1 0 0,1 1-1,0-1 1,-1 1 0,1 0-1,-1-1 1,0 1 0,1 0 0,-1 0-1,0 1 1,1-1 0,-1 0 0,0 1-1,0-1 1,0 1 0,0 0 0,-1 0-1,3 2 1,0 1-12,-1 0-1,1 0 1,-1 0-1,-1 1 1,1-1 0,-1 1-1,0 0 1,0-1-1,0 1 1,-1 0 0,0 0-1,0 0 1,-1 1-1,1-1 1,-1 0 0,-2 10-1,0-7 182,-2-1 0,1 0 0,-1 1 1,0-1-1,-1-1 0,0 1 0,0-1 0,-1 1 0,1-1 0,-2-1 0,1 1 0,-1-1 0,0-1 0,0 1 0,0-1 0,-1 0 0,0-1 0,0 0 1,0 0-1,-1 0 0,1-1 0,-1-1 0,0 1 0,0-1 0,-13 1 0,20-3-219,1 0 0,-1 0 0,1-1 0,-1 1 0,1 0 0,0-1-1,-1 1 1,1 0 0,-1-1 0,1 0 0,0 1 0,0-1 0,-1 0 0,1 0 0,0 1 0,0-1 0,0 0 0,0 0 0,0 0 0,0 0-1,0-1 1,0 1 0,0 0 0,1 0 0,-1 0 0,0-1 0,1 1 0,-1 0 0,1-1 0,-1 1 0,1-1 0,0 1 0,0 0-1,-1-1 1,1 1 0,0-1 0,0 1 0,1-1 0,-1 1 0,0-1 0,0 1 0,1 0 0,-1-1 0,0 1 0,2-3 0,-1 0-577,0-1 0,1 1 0,-1-1 0,1 1 0,0 0 0,1-1 0,-1 1 0,1 0 0,-1 0 0,1 1 0,0-1 0,0 1 0,7-7 0,21-4-5672,2 5-3449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8.317"/>
    </inkml:context>
    <inkml:brush xml:id="br0">
      <inkml:brushProperty name="width" value="0.025" units="cm"/>
      <inkml:brushProperty name="height" value="0.025" units="cm"/>
    </inkml:brush>
  </inkml:definitions>
  <inkml:trace contextRef="#ctx0" brushRef="#br0">1 0 16816,'0'0'6086,"27"53"-2947,-11-30-897,2 0-417,0 2-671,0-3-802,2 5-256,1-1-512,-4-7-2467,-1-6-5509</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8.865"/>
    </inkml:context>
    <inkml:brush xml:id="br0">
      <inkml:brushProperty name="width" value="0.025" units="cm"/>
      <inkml:brushProperty name="height" value="0.025" units="cm"/>
    </inkml:brush>
  </inkml:definitions>
  <inkml:trace contextRef="#ctx0" brushRef="#br0">0 28 19250,'0'0'6695,"75"3"-4966,-26-3-384,9-3-512,4-6-641,-3 3-128,-7-2-480,-12 3-1153,-12 5-1154,-14 0-288,-20 10-7206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7:59.208"/>
    </inkml:context>
    <inkml:brush xml:id="br0">
      <inkml:brushProperty name="width" value="0.025" units="cm"/>
      <inkml:brushProperty name="height" value="0.025" units="cm"/>
    </inkml:brush>
  </inkml:definitions>
  <inkml:trace contextRef="#ctx0" brushRef="#br0">1 2 13293,'0'0'11146,"81"14"-9737,-41-14 385,3 0-865,-1 0-769,-3-1-128,-4-2-1409,-7-2-2627,-7-2-5733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0.049"/>
    </inkml:context>
    <inkml:brush xml:id="br0">
      <inkml:brushProperty name="width" value="0.025" units="cm"/>
      <inkml:brushProperty name="height" value="0.025" units="cm"/>
    </inkml:brush>
  </inkml:definitions>
  <inkml:trace contextRef="#ctx0" brushRef="#br0">205 25 11211,'0'0'12940,"-10"-1"-11990,6 0-857,-1 0-1,1 0 1,-1 1 0,1 0-1,-1 0 1,0 0-1,1 1 1,0-1 0,-1 1-1,1 0 1,-1 1 0,1-1-1,0 1 1,0-1-1,0 1 1,0 1 0,0-1-1,0 0 1,-5 5 0,4-3 133,1-1 1,-1 1-1,1 0 1,0 1-1,0-1 1,-6 10-1,10-13-202,-1 0 0,1-1-1,0 1 1,-1 0 0,1-1 0,0 1 0,0 0-1,0-1 1,0 1 0,0 0 0,0 0-1,0-1 1,0 1 0,0 0 0,0 0 0,0-1-1,0 1 1,0 0 0,1-1 0,-1 1-1,0 0 1,1-1 0,0 2 0,0-1-27,0 1 0,1-1 0,-1 0 0,1 0 0,-1 0 0,1 0 0,-1 0 0,1 0 0,0-1 0,-1 1 0,1 0 0,0-1 0,3 1 0,57 11 125,-46-10-149,0 0 1,1 2-1,-1 0 0,-1 0 1,1 2-1,-1 0 0,1 0 1,14 10-1,-28-15 21,0 0 0,-1 1-1,1-1 1,-1 0 0,0 0 0,1 1 0,-1-1-1,0 0 1,0 1 0,0 0 0,0-1 0,0 1-1,0 0 1,0-1 0,0 1 0,-1 0 0,1 0-1,-1-1 1,1 1 0,-1 0 0,0 0 0,0 0-1,0 0 1,0 0 0,0 0 0,0 0 0,0-1-1,0 1 1,-1 0 0,1 0 0,-1 0 0,0 0-1,1-1 1,-1 1 0,0 0 0,0-1 0,0 1-1,0-1 1,0 1 0,-1-1 0,1 1 0,0-1-1,-1 0 1,1 0 0,-4 2 0,-5 6 34,0-1 0,-1-1 0,0 0 0,0 0 0,-14 5 0,11-6 264,0 0 0,0-1 0,-1 0 1,1-1-1,-1-1 0,0-1 1,0 0-1,-1 0 0,1-2 0,0 0 1,-25-3-1,38 3-284,1 0 1,-1-1-1,1 1 0,-1 0 1,1-1-1,-1 1 0,1-1 0,-1 1 1,1-1-1,0 0 0,0 1 1,-1-1-1,1 0 0,0 0 1,0 0-1,0 0 0,0 0 1,0 0-1,0-1 0,0 1 1,0 0-1,0 0 0,0-1 1,1 1-1,-1 0 0,1-1 1,-1 1-1,1-1 0,-1 1 0,1-1 1,0 1-1,0-1 0,0 1 1,0-1-1,0 1 0,0-1 1,0 1-1,0-1 0,0 1 1,1 0-1,-1-1 0,2-2 1,0-1-4,0 1 0,0 0 1,0-1-1,1 1 0,0 0 1,0 0-1,0 1 0,0-1 1,1 1-1,-1-1 0,1 1 1,4-3-1,22-9-91,1 1 0,1 1 0,0 1 1,0 2-1,48-8 0,64-21-184,-142 38 275,0 1 0,0-1 0,0 1 1,0-1-1,0 1 0,0-1 0,0 0 0,-1 0 0,1 0 0,0 0 0,0-1 0,-1 1 0,1 0 0,-1-1 0,1 1 0,-1-1 1,0 1-1,0-1 0,1 0 0,-1 1 0,0-1 0,0 0 0,-1 0 0,1 0 0,1-2 0,-3 2 6,0 0 1,0 0-1,1 0 0,-1 0 0,-1 1 0,1-1 1,0 0-1,0 1 0,-1-1 0,1 1 0,0-1 0,-1 1 1,0-1-1,1 1 0,-1 0 0,0 0 0,0 0 1,1 0-1,-1 0 0,0 0 0,0 1 0,0-1 0,-4 0 1,-17-8-144,-68-20 603,83 28-891,0-1 1,1 1-1,-1 1 1,0-1-1,-12 2 1,20-1 276,0 0 0,0 1 1,0-1-1,-1 0 1,1 1-1,0-1 1,0 0-1,0 0 0,0 1 1,-1-1-1,1 0 1,0 1-1,0-1 1,0 0-1,0 1 0,0-1 1,0 0-1,0 1 1,0-1-1,0 0 1,0 1-1,0-1 1,0 0-1,0 1 0,0-1 1,1 0-1,-1 1 1,0-1-1,0 0 1,0 1-1,0-1 0,1 0 1,-1 0-1,0 1 1,0-1-1,0 0 1,1 0-1,-1 1 0,0-1 1,1 0-1,-1 0 1,0 0-1,0 1 1,1-1-1,-1 0 0,0 0 1,1 0-1,14 14-3156,13-1-2371,6-3-3213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0.392"/>
    </inkml:context>
    <inkml:brush xml:id="br0">
      <inkml:brushProperty name="width" value="0.025" units="cm"/>
      <inkml:brushProperty name="height" value="0.025" units="cm"/>
    </inkml:brush>
  </inkml:definitions>
  <inkml:trace contextRef="#ctx0" brushRef="#br0">203 22 19378,'0'0'4554,"-11"-4"-3054,-40-12-843,47 15-630,0 1 1,1-1 0,-1 1-1,0 0 1,1 1 0,-1-1 0,0 1-1,0-1 1,1 1 0,-1 0-1,1 1 1,-1-1 0,1 0-1,-1 1 1,1 0 0,0 0-1,0 0 1,0 0 0,0 0-1,0 1 1,-4 4 0,0 0-6,1 1 0,-1 0 0,1 0 0,1 1 0,-1 0 0,-3 9 0,6-13 58,1 0 0,0 0 0,0 0 0,1 0 0,0 1 0,-1-1 0,2 0 1,-1 1-1,0-1 0,1 0 0,0 1 0,1-1 0,0 6 0,0-8-54,0-1 0,0 0 0,0 1 0,0-1 1,1 0-1,-1 0 0,1 0 0,-1 0 0,1 0 0,0 0 1,0 0-1,0 0 0,0-1 0,0 1 0,0-1 0,0 1 0,0-1 1,1 0-1,-1 0 0,0 0 0,1 0 0,-1-1 0,1 1 0,-1 0 1,1-1-1,-1 0 0,1 0 0,4 0 0,4 1 11,-1-1-1,1-1 0,-1 0 1,0 0-1,1-1 1,-1 0-1,0-1 0,0 0 1,0 0-1,14-8 0,-20 9 45,1-1-1,-1 0 0,0 1 1,0-1-1,0 0 0,0-1 1,-1 1-1,1-1 0,-1 0 0,0 0 1,0 0-1,0 0 0,-1 0 1,0 0-1,1-1 0,-1 1 0,-1-1 1,1 0-1,-1 0 0,0 0 1,0 1-1,0-1 0,0 0 1,-1-7-1,0 11-61,0-1 1,-1 0-1,1 1 1,0-1-1,-1 1 0,1-1 1,-1 0-1,1 1 1,-1-1-1,0 1 1,0-1-1,0 1 1,0 0-1,0-1 1,0 1-1,0 0 0,0 0 1,0 0-1,-1 0 1,1 0-1,0 0 1,-1 0-1,-1-1 1,-1 0 6,1 1 1,-1-1 0,0 1 0,0 0 0,0 0 0,0 0 0,0 1 0,0 0 0,0-1 0,-4 2 0,4-2-153,1 1 0,0 0 0,-1 1 0,1-1 0,0 0 0,0 1 0,0 0 0,-1 0 0,1 0 0,0 0 0,0 0 0,0 1 0,0-1 0,1 1 0,-1 0 0,0 0 0,1 0 0,-1 0 0,1 0 0,0 1 0,0-1 0,0 1 0,0-1 0,0 1 0,0 0 0,1 0 0,-3 4 0,4-5-289,-1 0 1,1-1-1,-1 1 1,1-1-1,0 1 1,0 0-1,0-1 1,0 1 0,0 0-1,0-1 1,0 1-1,1-1 1,-1 1-1,0 0 1,1-1 0,-1 1-1,1-1 1,0 1-1,0-1 1,-1 1-1,1-1 1,0 0-1,0 1 1,0-1 0,0 0-1,1 0 1,-1 0-1,0 0 1,2 2-1,18 5-7005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0.768"/>
    </inkml:context>
    <inkml:brush xml:id="br0">
      <inkml:brushProperty name="width" value="0.025" units="cm"/>
      <inkml:brushProperty name="height" value="0.025" units="cm"/>
    </inkml:brush>
  </inkml:definitions>
  <inkml:trace contextRef="#ctx0" brushRef="#br0">134 0 14446,'0'0'13447,"-11"3"-12379,1 1-912,0 0 0,1 1 0,0-1 0,0 2 0,0-1 0,-15 14 0,20-16-129,1-1 1,0 1-1,-1 0 1,2 0-1,-1 1 1,0-1-1,0 1 1,1-1-1,0 1 0,0 0 1,0-1-1,0 1 1,1 0-1,-1 1 1,1-1-1,0 0 1,0 0-1,1 0 0,-1 1 1,1-1-1,0 0 1,0 1-1,1 5 1,0-8-22,0 0 0,1 0 1,-1 0-1,1 0 0,-1 0 1,1 0-1,0-1 1,-1 1-1,1-1 0,0 1 1,0-1-1,0 0 0,0 1 1,0-1-1,1 0 0,-1 0 1,0-1-1,1 1 0,-1 0 1,0-1-1,1 1 0,-1-1 1,0 0-1,1 0 0,3 0 1,7 1 32,0-1-1,0-1 1,19-2 0,-26 1 29,0 1-1,0-1 1,-1-1 0,1 1-1,0-1 1,-1 0 0,0 0-1,0 0 1,0-1 0,0 1-1,0-1 1,8-9 0,-11 10-31,1 0 0,-1 0 0,1 0 0,-1 0 0,0-1 1,-1 1-1,1-1 0,0 1 0,-1-1 0,0 1 1,0-1-1,0 0 0,0 0 0,-1 1 0,1-1 1,-1 0-1,0 0 0,0 0 0,0 1 0,-1-1 1,1 0-1,-2-4 0,0 6-127,1 0 0,-1 0 0,1-1 0,-1 1 0,0 0 0,0 1 0,0-1 0,0 0 1,0 0-1,0 1 0,0 0 0,-1-1 0,1 1 0,0 0 0,-1 0 0,1 0 0,-1 0 0,0 0 0,1 1 0,-1-1 0,1 1 0,-6 0 0,-1-1-738,0 0 1,0 1-1,0 0 0,0 1 0,-14 3 0,6 3-6101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1.125"/>
    </inkml:context>
    <inkml:brush xml:id="br0">
      <inkml:brushProperty name="width" value="0.025" units="cm"/>
      <inkml:brushProperty name="height" value="0.025" units="cm"/>
    </inkml:brush>
  </inkml:definitions>
  <inkml:trace contextRef="#ctx0" brushRef="#br0">1 11 18449,'0'0'5702,"62"5"-3332,-27-5-768,6 1-321,2-1-705,-1 0-512,-2 0-320,-6 0-1762,-5-5-2242,-11-7-4228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1.870"/>
    </inkml:context>
    <inkml:brush xml:id="br0">
      <inkml:brushProperty name="width" value="0.025" units="cm"/>
      <inkml:brushProperty name="height" value="0.025" units="cm"/>
    </inkml:brush>
  </inkml:definitions>
  <inkml:trace contextRef="#ctx0" brushRef="#br0">6 1 14478,'0'0'15497,"2"10"-14968,1 12-255,-2-1 1,0 0 0,-1 1 0,-1-1 0,-4 24 0,3-33-152,-2 33 231,4-44-350,0 0 0,1 1 0,-1-1 0,0 0 0,1 0 0,-1 0 0,1 0 0,-1 0 0,1 0 0,0 0 0,-1 0 0,1 0 0,0 0 0,0 0 0,-1 0 0,1-1 0,0 1 0,0 0 0,0 0 0,0-1 1,0 1-1,0-1 0,0 1 0,0-1 0,1 1 0,-1-1 0,0 0 0,0 1 0,0-1 0,0 0 0,0 0 0,1 0 0,1 0 0,26-1-189,1-1 1,-1-1-1,35-9 1,43-5-2708,-73 16-4240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2.727"/>
    </inkml:context>
    <inkml:brush xml:id="br0">
      <inkml:brushProperty name="width" value="0.025" units="cm"/>
      <inkml:brushProperty name="height" value="0.025" units="cm"/>
    </inkml:brush>
  </inkml:definitions>
  <inkml:trace contextRef="#ctx0" brushRef="#br0">1 116 8264,'0'0'14846,"12"2"-13565,84 8 1061,188-7 0,-140-6-1922,-86 3-397,465-5 462,-1-35-347,-316 8-179,72-9 417,-215 35-269,0 3 0,88 6 0,-145 1-437,-13 2-251,-12 3-766,-31-2-4846,26-7 375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3.364"/>
    </inkml:context>
    <inkml:brush xml:id="br0">
      <inkml:brushProperty name="width" value="0.025" units="cm"/>
      <inkml:brushProperty name="height" value="0.025" units="cm"/>
    </inkml:brush>
  </inkml:definitions>
  <inkml:trace contextRef="#ctx0" brushRef="#br0">0 69 3299,'0'0'18444,"9"-8"-15791,-3 2-2293,0 0-1,0 1 0,1 0 0,0 0 0,0 1 1,0 0-1,1 0 0,0 1 0,-1 0 0,1 0 1,0 0-1,0 1 0,10-1 0,-9 2-106,0-1-38,0 1-1,1 1 0,-1 0 1,15 1-1,-23-1-207,0 0 0,0 0 0,0 0-1,0 0 1,0 1 0,0-1 0,0 0 0,0 1 0,0-1 0,0 1 0,0-1 0,0 1 0,0-1 0,0 1 0,0 0-1,0-1 1,0 1 0,-1 0 0,1 0 0,0 0 0,-1 0 0,1-1 0,0 1 0,-1 0 0,1 0 0,-1 0-1,1 0 1,-1 0 0,0 1 0,1-1 0,-1 0 0,0 0 0,0 0 0,0 0 0,0 0 0,0 0 0,0 0 0,0 0-1,0 1 1,0-1 0,-1 0 0,1 0 0,0 0 0,-1 0 0,1 0 0,-2 2 0,-4 8 58,0-1 0,-1 1 0,0-1 1,-1-1-1,0 1 0,0-1 0,-1-1 0,0 1 1,-13 8-1,8-6 80,1 0 0,1 1 1,-23 27-1,34-38-130,0 1 0,0-1 0,0 1 0,0 0-1,0-1 1,0 1 0,0 0 0,1 0 0,-1 0 0,1-1 0,-1 1 0,1 0 0,0 0 0,-1 0-1,1 0 1,1 3 0,-1-4-10,0 0 0,1 0-1,-1 0 1,1 0 0,-1 0-1,1 0 1,0 0 0,-1-1-1,1 1 1,0 0 0,0 0 0,0-1-1,-1 1 1,1 0 0,0-1-1,0 1 1,0-1 0,0 1-1,0-1 1,0 1 0,2-1-1,6 2-65,1 0-1,0-1 1,-1 0-1,1-1 1,12-1-1,-5 1-197,6-1-1265,0 0 1,41-9-1,9-9-5815,-11-1-3242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848"/>
    </inkml:context>
    <inkml:brush xml:id="br0">
      <inkml:brushProperty name="width" value="0.025" units="cm"/>
      <inkml:brushProperty name="height" value="0.025" units="cm"/>
    </inkml:brush>
  </inkml:definitions>
  <inkml:trace contextRef="#ctx0" brushRef="#br0">158 9 7495,'15'-9'2691,"-9"9"-1762,-6 9-193,0 11 1058,-14 7-64,-2 2-385,-2 5-384,1-4-257,7 0 33,1-5 224,4-4-192,5-2-577,0-6-224,8-5-352,5-4-738,2-4-1120,-2 0-1697,-7-10-3428</inkml:trace>
  <inkml:trace contextRef="#ctx0" brushRef="#br0" timeOffset="1">1 191 15599,'0'0'9257,"52"0"-8713,-12 0-480,6 0-416,-4-2-2755,-11-7-3684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192"/>
    </inkml:context>
    <inkml:brush xml:id="br0">
      <inkml:brushProperty name="width" value="0.025" units="cm"/>
      <inkml:brushProperty name="height" value="0.025" units="cm"/>
    </inkml:brush>
  </inkml:definitions>
  <inkml:trace contextRef="#ctx0" brushRef="#br0">50 29 14061,'0'0'12241,"10"-5"-10180,-3 1-1926,1 0-1,0 1 1,0 0 0,0 1 0,0 0-1,0 0 1,9-1 0,-15 3-129,-1 0-1,1 0 1,-1 0 0,1 0 0,0 0-1,-1 0 1,1 1 0,-1-1 0,1 0-1,-1 1 1,1 0 0,-1-1-1,1 1 1,-1 0 0,1-1 0,-1 1-1,0 0 1,1 0 0,-1 0 0,1 2-1,-1-1-9,0 0 0,0 0-1,0 1 1,0-1 0,0 0-1,-1 1 1,0-1-1,1 1 1,-1-1 0,0 0-1,0 1 1,0-1 0,0 1-1,-1-1 1,1 1 0,-1-1-1,1 0 1,-2 4 0,-4 6 215,0-1 1,0 0 0,-1 0 0,0-1 0,-1 0 0,0 0 0,-1 0-1,0-1 1,-14 11 0,-7 8 440,-17 24-134,47-52-518,0 0 0,0 0 0,0 1 0,0-1 0,-1 0 0,1 0 0,0 1 0,0-1 0,0 0 0,0 0 0,0 1 0,0-1 0,0 0 0,0 0 0,0 1 0,0-1 0,0 0 0,0 0 0,1 1 0,-1-1 0,0 0 0,0 0 0,0 0 0,0 1 0,0-1 0,0 0 0,1 0 0,-1 0 0,0 1 0,0-1 0,0 0 0,0 0 0,1 0 0,-1 0 0,0 0 0,0 1 0,0-1 0,1 0 0,-1 0 0,0 0 0,0 0 0,1 0 0,-1 0 0,0 0 0,0 0 0,1 0 0,-1 0 0,0 0 0,0 0 0,1 0 0,-1 0 0,0 0 0,0 0 0,0 0 0,1 0 0,-1 0 0,0 0 0,0 0 0,1-1 0,17-1 0,11-7-858,0 0-1,50-26 1,-4 2-1777,-19 11-3154,-18 6-1165,9-3-7764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3.722"/>
    </inkml:context>
    <inkml:brush xml:id="br0">
      <inkml:brushProperty name="width" value="0.025" units="cm"/>
      <inkml:brushProperty name="height" value="0.025" units="cm"/>
    </inkml:brush>
  </inkml:definitions>
  <inkml:trace contextRef="#ctx0" brushRef="#br0">130 24 18930,'-9'3'2557,"-1"0"-1968,1 0 1,0 1-1,0 0 0,0 0 0,0 1 1,1 1-1,-9 6 0,14-10-453,0 1 0,0-1 1,0 1-1,0 0 0,0 0 0,1 0 1,-1 0-1,1 0 0,0 1 0,0-1 1,0 1-1,0-1 0,1 1 0,-1 0 0,1-1 1,0 1-1,0 0 0,1 0 0,-1 0 1,1 0-1,0 0 0,0 0 0,0 0 0,1 4 1,0-5-123,0-1 1,1 0-1,-1 1 1,1-1-1,-1 0 1,1 0 0,0 0-1,0 0 1,0 0-1,0 0 1,1-1-1,-1 1 1,0-1-1,1 1 1,-1-1-1,1 0 1,-1 0 0,1 0-1,-1 0 1,1 0-1,0-1 1,-1 1-1,1-1 1,0 0-1,5 0 1,-2 1 4,0-1-1,0 0 1,0 0 0,0 0 0,0-1-1,0 0 1,0 0 0,0-1 0,0 1-1,0-1 1,6-3 0,-7 0 71,0 1 1,-1 0 0,1-1-1,-1 0 1,0 0-1,0 0 1,-1 0-1,1-1 1,-1 0-1,-1 1 1,1-1-1,-1 0 1,0 0-1,0 0 1,-1-1 0,1 1-1,-2 0 1,1-1-1,-1 1 1,1 0-1,-2-1 1,1 1-1,-1-1 1,-2-6-1,3 11-81,-1 0 0,0 0 0,1 0 0,-1 1 0,0-1 0,0 0 0,-1 1 0,1-1 0,0 1 0,0-1 0,-1 1 0,1 0 0,-1-1 0,1 1 0,-1 0 0,0 0 0,1 0 0,-1 0 0,0 0 0,0 1 0,0-1 0,0 1-1,0-1 1,1 1 0,-1-1 0,0 1 0,0 0 0,0 0 0,0 0 0,0 0 0,-2 1 0,1-1-92,0 0 1,1 0-1,-1 1 0,0 0 1,0-1-1,1 1 0,-1 0 1,1 0-1,-1 0 0,1 1 1,-1-1-1,1 1 0,0-1 1,0 1-1,0 0 0,0 0 1,0 0-1,0 0 0,0 0 1,0 0-1,-2 5 0,3-4-239,0 1-1,-1-1 1,2 1 0,-1 0-1,0 0 1,1 0-1,-1-1 1,1 1-1,0 0 1,1 6 0,-1-8-118,1 1 1,-1-1 0,1 0 0,0 1 0,-1-1-1,1 0 1,0 1 0,1-1 0,-1 0 0,0 0-1,1 0 1,-1 0 0,1 0 0,-1 0 0,1 0-1,4 2 1,16 8-5620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4.082"/>
    </inkml:context>
    <inkml:brush xml:id="br0">
      <inkml:brushProperty name="width" value="0.025" units="cm"/>
      <inkml:brushProperty name="height" value="0.025" units="cm"/>
    </inkml:brush>
  </inkml:definitions>
  <inkml:trace contextRef="#ctx0" brushRef="#br0">186 1 20499,'-10'0'3070,"1"0"-2714,0 1 0,1 0 0,-1 1 0,1 0-1,0 0 1,0 1 0,0 0 0,0 0 0,0 1 0,0 0 0,1 0 0,0 1 0,0 0-1,0 0 1,1 1 0,-1 0 0,-7 10 0,11-13-278,0 1 0,0 0 0,0-1 0,1 1 0,-1 0 0,1 1 0,0-1 0,0 0 0,1 1 0,-1-1 0,1 0 0,0 1-1,0 0 1,1-1 0,-1 1 0,1 0 0,0 5 0,1-8-67,0 1 0,0-1 0,0 1 1,0-1-1,1 1 0,-1-1 0,1 1 0,-1-1 0,1 0 0,0 0 0,0 0 0,0 0 0,0 0 0,0 0 0,0-1 0,0 1 0,1-1 0,-1 1 0,1-1 0,-1 0 1,1 0-1,-1 0 0,1 0 0,0-1 0,-1 1 0,1-1 0,0 1 0,0-1 0,3 0 0,9 1 14,0 0 0,0-1 0,0-1 1,0 0-1,-1-1 0,1-1 0,25-7 0,-36 8 2,1 1 0,-1-1 1,1 0-1,-1 0 0,0 0 0,0 0 0,0-1 0,0 1 0,0-1 0,0 0 1,-1-1-1,1 1 0,-1-1 0,0 1 0,0-1 0,0 0 0,-1 0 1,1 0-1,-1 0 0,0-1 0,0 1 0,-1-1 0,1 1 0,-1-1 0,0 1 1,0-1-1,0-9 0,-1 12-12,0-1-1,-1 1 1,1-1 0,-1 1-1,1 0 1,-1-1 0,0 1-1,0 0 1,0-1 0,0 1-1,0 0 1,-1 0 0,1 0 0,-1 0-1,1 0 1,-1 0 0,0 1-1,0-1 1,0 0 0,0 1-1,0 0 1,0-1 0,0 1-1,0 0 1,0 0 0,-1 0-1,1 0 1,0 1 0,-1-1 0,1 0-1,-4 1 1,-40-5-1394,5 6-4817,27 2-1241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4.426"/>
    </inkml:context>
    <inkml:brush xml:id="br0">
      <inkml:brushProperty name="width" value="0.025" units="cm"/>
      <inkml:brushProperty name="height" value="0.025" units="cm"/>
    </inkml:brush>
  </inkml:definitions>
  <inkml:trace contextRef="#ctx0" brushRef="#br0">1 37 17713,'0'0'10602,"61"-5"-9129,-25-2-224,4 0-640,5 2-513,-3 1-384,-1 2-2179,-4-2-3010,-8 1-4869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4.800"/>
    </inkml:context>
    <inkml:brush xml:id="br0">
      <inkml:brushProperty name="width" value="0.025" units="cm"/>
      <inkml:brushProperty name="height" value="0.025" units="cm"/>
    </inkml:brush>
  </inkml:definitions>
  <inkml:trace contextRef="#ctx0" brushRef="#br0">24 0 21172,'0'0'10613,"4"11"-10079,-1-2-497,0 1 0,-1 0 1,0 0-1,-1 0 0,0-1 1,0 1-1,-1 1 1,-1-1-1,1-1 0,-2 1 1,-3 17-1,0-5-37,-5 16 0,-8 64 0,18-102 0,0 1 0,0 0 0,0 0 0,0-1 0,0 1 0,1 0 0,-1-1 0,0 1 0,0 0 0,1-1 0,-1 1 0,0 0 0,1-1 0,-1 1 0,0 0 0,1-1 0,-1 1 0,1-1 0,-1 1 0,1-1 0,0 1 0,-1-1 0,1 1 0,-1-1 0,1 0 0,0 1 0,-1-1 0,1 0 0,0 1 0,-1-1 0,1 0 0,0 0 0,0 0 0,-1 0 0,1 0 0,0 0 0,0 0 0,-1 0 0,1 0 0,0 0 0,-1 0 0,1 0 0,0 0 0,0-1 0,-1 1 0,1 0 0,0 0 0,-1-1 0,1 1 0,0-1 0,41-16 0,19-16-20,-2-2 0,-1-3 0,73-63 0,-107 75-1253,-22 21-2471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05.141"/>
    </inkml:context>
    <inkml:brush xml:id="br0">
      <inkml:brushProperty name="width" value="0.025" units="cm"/>
      <inkml:brushProperty name="height" value="0.025" units="cm"/>
    </inkml:brush>
  </inkml:definitions>
  <inkml:trace contextRef="#ctx0" brushRef="#br0">8 1 18417,'0'0'8905,"-8"49"-6054,13-30-1250,15 0-608,12-1-993,3-1 0,5-2 0,-3-1-2819,-3-1-6341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8:33.560"/>
    </inkml:context>
    <inkml:brush xml:id="br0">
      <inkml:brushProperty name="width" value="0.025" units="cm"/>
      <inkml:brushProperty name="height" value="0.025" units="cm"/>
    </inkml:brush>
  </inkml:definitions>
  <inkml:trace contextRef="#ctx0" brushRef="#br0">5 1 2787,'0'0'9988,"-5"12"-7009,108 7-161,-22 4-1731,-62-19-939,-1 0-1,1 2 1,-1 0 0,24 11 0,-34-12-109,1-1 0,0-1 0,0 0 0,0 0 0,1-1 1,-1 0-1,1 0 0,13 0 0,79-7 744,-86 2-730,0 1 1,1 1 0,-1 0-1,0 1 1,0 1-1,1 1 1,-1 0 0,0 1-1,27 9 1,1 6 293,0-1 0,2-3 0,84 16 0,-105-28-213,-1-1 0,1 0 0,0-2 0,36-6 0,99-24-53,-126 23-69,21-1 11,-1 3-1,1 2 0,94 6 1,25-2 10,-96-11 90,-58 7-70,-1 1 1,32-2-1,-22 5-31,0-1 0,0-2 1,0-1-1,-1-1 0,52-16 0,-63 17-31,0 0 0,0 2 0,0-1 0,1 2 0,20 1 0,-20 1 236,-1-2 0,0 0 0,0-1 0,0 0 0,20-7 0,-36 9-225,-1 0 0,1 0 0,-1 0 0,1 0-1,-1 0 1,1 0 0,-1 0 0,1 1 0,-1-1-1,1 0 1,0 0 0,-1 0 0,1 0 0,-1 1-1,1-1 1,-1 0 0,0 1 0,1-1 0,-1 0-1,1 1 1,-1-1 0,1 0 0,-1 1 0,0-1-1,1 1 1,-1-1 0,0 1 0,1-1 0,-1 1-1,0-1 1,0 1 0,0-1 0,1 1 0,-1-1-1,0 1 1,0-1 0,0 1 0,0-1 0,0 2-1,2 12-2115,-2-3-4876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8.349"/>
    </inkml:context>
    <inkml:brush xml:id="br0">
      <inkml:brushProperty name="width" value="0.025" units="cm"/>
      <inkml:brushProperty name="height" value="0.025" units="cm"/>
    </inkml:brush>
  </inkml:definitions>
  <inkml:trace contextRef="#ctx0" brushRef="#br0">0 0 9833,'0'0'4629,"1"14"-3193,7 239 4856,7 101-3856,-7-281-3130,8 103 2136,-15-118-4472,-2 2-3891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8.923"/>
    </inkml:context>
    <inkml:brush xml:id="br0">
      <inkml:brushProperty name="width" value="0.025" units="cm"/>
      <inkml:brushProperty name="height" value="0.025" units="cm"/>
    </inkml:brush>
  </inkml:definitions>
  <inkml:trace contextRef="#ctx0" brushRef="#br0">0 0 23030,'0'0'8071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9.296"/>
    </inkml:context>
    <inkml:brush xml:id="br0">
      <inkml:brushProperty name="width" value="0.025" units="cm"/>
      <inkml:brushProperty name="height" value="0.025" units="cm"/>
    </inkml:brush>
  </inkml:definitions>
  <inkml:trace contextRef="#ctx0" brushRef="#br0">8 0 19378,'0'0'9860,"1"9"-9513,-6 95-82,2-55-37,4 74 0,-1-121-210,0-1 1,0 1-1,0 0 1,0 0-1,0-1 1,1 1-1,-1 0 0,1-1 1,-1 1-1,1 0 1,0-1-1,0 1 1,-1-1-1,1 1 0,0-1 1,0 1-1,1-1 1,-1 0-1,0 1 1,0-1-1,1 0 0,-1 0 1,0 0-1,1 0 1,2 1-1,-2-1 38,1-1 0,0 0-1,0 1 1,-1-1 0,1 0-1,0-1 1,0 1 0,-1 0-1,1-1 1,0 1 0,-1-1-1,1 0 1,0 0 0,3-2 0,7-4 173,-1 0 0,1-1 0,-1 0 1,19-17-1,-16 11-1177,0-1 1,0 0-1,-1-1 1,-1 0-1,-1-1 1,0 0-1,14-30 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29.626"/>
    </inkml:context>
    <inkml:brush xml:id="br0">
      <inkml:brushProperty name="width" value="0.025" units="cm"/>
      <inkml:brushProperty name="height" value="0.025" units="cm"/>
    </inkml:brush>
  </inkml:definitions>
  <inkml:trace contextRef="#ctx0" brushRef="#br0">1 1 18097,'0'0'6598,"-1"55"-3651,15-46-1409,4-3-65,4-2-736,5 1-641,1-1-1377,1-3-4293,0-1-8647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533"/>
    </inkml:context>
    <inkml:brush xml:id="br0">
      <inkml:brushProperty name="width" value="0.025" units="cm"/>
      <inkml:brushProperty name="height" value="0.025" units="cm"/>
    </inkml:brush>
  </inkml:definitions>
  <inkml:trace contextRef="#ctx0" brushRef="#br0">0 60 18962,'0'0'8136,"90"15"-6855,-30-20-480,9-9-545,2 0-192,-2 0-128,-12 3-1762,-16 3-2402,-17 2-2338,-16 4-6022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0.111"/>
    </inkml:context>
    <inkml:brush xml:id="br0">
      <inkml:brushProperty name="width" value="0.025" units="cm"/>
      <inkml:brushProperty name="height" value="0.025" units="cm"/>
    </inkml:brush>
  </inkml:definitions>
  <inkml:trace contextRef="#ctx0" brushRef="#br0">0 19 25368,'0'0'7239,"60"2"-8937,-41-7-2498,-3-10-4964</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0.765"/>
    </inkml:context>
    <inkml:brush xml:id="br0">
      <inkml:brushProperty name="width" value="0.025" units="cm"/>
      <inkml:brushProperty name="height" value="0.025" units="cm"/>
    </inkml:brush>
  </inkml:definitions>
  <inkml:trace contextRef="#ctx0" brushRef="#br0">0 78 5541,'0'0'10794,"8"-9"-6688,-3 3-3796,1 0 1,0 0 0,0 1-1,0-1 1,0 2-1,1-1 1,0 1 0,0 0-1,0 0 1,0 1 0,1 0-1,-1 0 1,1 1-1,0 0 1,8-1 0,-11 2-149,0 0 1,0 1 0,0-1-1,0 1 1,0 1 0,0-1-1,0 1 1,0 0 0,0 0-1,-1 0 1,1 1 0,8 3-1,-11-4-141,0 1-1,0 0 1,-1 0 0,1 0-1,-1-1 1,1 1-1,-1 1 1,0-1-1,1 0 1,-1 0 0,0 0-1,0 1 1,-1-1-1,1 0 1,0 1-1,-1-1 1,0 1 0,1-1-1,-1 1 1,0-1-1,0 1 1,-1-1-1,1 0 1,0 1 0,-1-1-1,1 1 1,-3 4-1,0 3 15,-2 0-1,1 0 1,-1-1-1,-1 1 1,1-1-1,-2 0 1,1-1-1,-1 0 1,0 0-1,-16 14 1,12-12 23,0 1 1,1 0 0,1 0-1,-15 24 1,22-33-48,1 0 0,0-1 0,0 1-1,1 0 1,-1 0 0,0 0 0,1 0 0,-1 0 0,1 0 0,-1 0 0,1 0 0,0 0 0,0 1-1,0-1 1,0 0 0,0 0 0,1 0 0,0 3 0,0-3-27,0-1 1,0 1-1,0-1 0,0 0 0,0 0 1,0 1-1,1-1 0,-1 0 1,0 0-1,0 0 0,1 0 0,-1-1 1,1 1-1,-1 0 0,1-1 1,-1 1-1,1-1 0,2 1 1,8 1-455,0 0 1,0-1 0,0-1-1,0 0 1,12-2 0,-17 1 23,48-7-3435,5-12-2220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1.094"/>
    </inkml:context>
    <inkml:brush xml:id="br0">
      <inkml:brushProperty name="width" value="0.025" units="cm"/>
      <inkml:brushProperty name="height" value="0.025" units="cm"/>
    </inkml:brush>
  </inkml:definitions>
  <inkml:trace contextRef="#ctx0" brushRef="#br0">157 1 17873,'-12'5'2626,"-2"1"-1923,1 0 0,0 1-1,0 1 1,1 0 0,-12 10-1,19-14-506,0 0-1,1 0 0,0 0 0,0 1 0,0 0 1,0 0-1,1 0 0,-1 0 0,1 1 1,1-1-1,-1 1 0,1 0 0,0-1 0,0 1 1,1 0-1,-1 0 0,1 9 0,1-13-182,0 0 0,0 0 0,1 0 0,-1 0 0,1 0 0,-1 0 0,1 0 0,0 0 0,0 0 0,0 0-1,0-1 1,0 1 0,0 0 0,0-1 0,1 1 0,-1 0 0,1-1 0,-1 0 0,1 1 0,-1-1 0,1 0-1,0 0 1,0 0 0,0 0 0,-1 0 0,1 0 0,0-1 0,0 1 0,0 0 0,0-1 0,0 0 0,2 1 0,11 1 1,0 0 0,0-1 0,21-1 0,-24 0 11,7 0-69,-1-1 0,1-1 0,0-1 0,-1 0 1,18-7-1,-28 8 29,0-1 0,0 0 0,0-1 1,-1 1-1,1-1 0,-1-1 0,0 0 0,0 0 1,-1 0-1,0 0 0,0-1 0,0 0 1,7-10-1,-11 14 75,0-1 1,-1 1 0,1-1-1,-1 1 1,1-1 0,-1 1-1,0-1 1,0 0 0,0 0-1,-1 1 1,1-1-1,-1 0 1,1 0 0,-1 0-1,0 0 1,0 0 0,0 0-1,-1 1 1,1-1 0,-1 0-1,1 0 1,-2-4-1,0 4-5,0 0 0,0 1-1,-1-1 1,1 0-1,-1 0 1,1 1-1,-1 0 1,0-1-1,0 1 1,0 0 0,0 0-1,0 1 1,-1-1-1,1 1 1,-5-2-1,-3 0-38,-1 0 0,1 0-1,-1 1 1,1 1-1,-1 0 1,0 0 0,1 1-1,-1 1 1,-22 3-1,29-2-84,0-1-1,0 2 0,0-1 0,0 0 0,1 1 0,-1 0 1,1 0-1,-7 6 0,9-8-107,0 1 1,1-1-1,-1 1 0,1 0 0,-1 0 1,1-1-1,-1 1 0,1 0 0,0 1 1,0-1-1,0 0 0,0 0 1,0 0-1,1 1 0,-1-1 0,1 0 1,-1 0-1,1 1 0,0-1 1,0 1-1,0 2 0,1-4-34,-1 0 0,1 0-1,0 1 1,-1-1 0,1 0 0,0 0-1,0 0 1,-1-1 0,1 1 0,0 0-1,0 0 1,0 0 0,0-1 0,0 1 0,0 0-1,1-1 1,-1 1 0,0-1 0,0 1-1,0-1 1,0 0 0,1 1 0,-1-1-1,0 0 1,0 0 0,2 0 0,41 1-3594,-33-1 2295,39 0-4325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1.450"/>
    </inkml:context>
    <inkml:brush xml:id="br0">
      <inkml:brushProperty name="width" value="0.025" units="cm"/>
      <inkml:brushProperty name="height" value="0.025" units="cm"/>
    </inkml:brush>
  </inkml:definitions>
  <inkml:trace contextRef="#ctx0" brushRef="#br0">192 0 18706,'0'0'2946,"-9"1"-517,-2 2-2227,1 0-1,-1 1 1,1 0-1,0 0 1,0 1-1,0 0 0,1 1 1,-1 0-1,-15 14 1,20-16-138,-1 1 0,1 0 0,0 0 0,0 0 0,0 0 0,1 1 0,0 0-1,0 0 1,0 0 0,1 0 0,0 1 0,0 0 0,1-1 0,-1 1 0,1 0 0,1 0 0,-2 12 0,4-18-58,-1 1-1,1-1 1,0 1-1,0-1 1,-1 1-1,1-1 0,0 1 1,0-1-1,1 0 1,-1 1-1,0-1 1,0 0-1,1 0 1,-1 0-1,0 0 1,1 0-1,-1 0 1,1 0-1,-1-1 1,1 1-1,0-1 1,-1 1-1,1-1 1,0 1-1,-1-1 1,1 0-1,0 0 1,0 0-1,-1 0 1,1 0-1,3 0 1,61-3 199,-65 3-202,12-2-15,0-1-1,0 0 1,-1-1-1,1 0 1,-1-1-1,22-12 0,-30 15 88,1-1 0,0 1 0,-1-1 0,0 0 0,0-1 0,0 1-1,0-1 1,0 0 0,-1 0 0,1 0 0,-1 0 0,0 0 0,0-1 0,-1 0-1,1 1 1,-1-1 0,0 0 0,-1 0 0,3-8 0,-4 11 4,0 0 1,0 1-1,0-1 0,0 0 1,0 0-1,-1 1 1,1-1-1,-1 0 0,1 1 1,-1-1-1,1 1 0,-1-1 1,0 0-1,0 1 1,0 0-1,0-1 0,0 1 1,0 0-1,0-1 1,0 1-1,-1 0 0,1 0 1,-3-2-1,0 1-30,0-1 0,-1 1 1,1 1-1,-1-1 0,1 0 0,-1 1 0,0 0 0,-8-1 1,5 1-90,1 1 1,-1-1 0,0 1 0,0 1 0,0-1-1,0 1 1,0 1 0,1 0 0,-1 0 0,-13 5-1,0 17-1474,16-10-1688,5-13 2936,1-1 0,-1 1-1,0-1 1,0 1 0,0-1 0,0 1-1,1-1 1,-1 1 0,0-1-1,1 0 1,-1 1 0,0-1-1,1 0 1,-1 1 0,0-1 0,1 0-1,-1 1 1,0-1 0,1 0-1,-1 0 1,1 1 0,-1-1 0,1 0-1,-1 0 1,1 0 0,-1 0-1,1 0 1,0 1 0,20 0-7875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1.777"/>
    </inkml:context>
    <inkml:brush xml:id="br0">
      <inkml:brushProperty name="width" value="0.025" units="cm"/>
      <inkml:brushProperty name="height" value="0.025" units="cm"/>
    </inkml:brush>
  </inkml:definitions>
  <inkml:trace contextRef="#ctx0" brushRef="#br0">0 12 21396,'0'0'8264,"94"11"-7783,-34-11-353,-1-1-417,0-7-3714,-4-5-4197</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2.139"/>
    </inkml:context>
    <inkml:brush xml:id="br0">
      <inkml:brushProperty name="width" value="0.025" units="cm"/>
      <inkml:brushProperty name="height" value="0.025" units="cm"/>
    </inkml:brush>
  </inkml:definitions>
  <inkml:trace contextRef="#ctx0" brushRef="#br0">57 1 12236,'0'0'12652,"-3"11"-10384,-14 48-319,9-38-1458,1 1-1,1 0 0,1 0 0,1 0 1,0 1-1,1 29 0,4-50-486,-1 0 0,1 1 0,0-1 0,-1 0 0,1 0 0,0-1 0,0 1 0,1 0 0,-1 0 0,0 0 0,1-1 0,-1 1 0,1-1 0,-1 1 0,1-1 0,0 0 0,0 1 0,-1-1 0,1 0 0,0 0 0,0 0 0,0 0 0,0-1 0,0 1 0,0-1-1,1 1 1,-1-1 0,0 1 0,0-1 0,0 0 0,4-1 0,5 2 13,-1-1 0,0-1 1,1 0-1,-1-1 0,16-4 0,15-10-20,-1-1 1,-1-3-1,-1-1 0,-1-2 1,60-48-1,-96 71-72,-1 0 0,1 0 1,-1-1-1,0 1 0,1 0 0,-1 0 1,1 0-1,-1 0 0,0-1 0,1 1 1,-1 0-1,0 0 0,1-1 0,-1 1 1,0 0-1,1-1 0,-1 1 0,0 0 0,0-1 1,1 1-1,-1 0 0,0-1 0,0 1 1,0 0-1,0-1 0,1 1 0,-1-1 1,0 1-1,0-1 0,0 1 0,0 0 1,0-1-1,0 1 0,0-1 0,0 1 0,-16-1-4701,-8 4-2378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32.481"/>
    </inkml:context>
    <inkml:brush xml:id="br0">
      <inkml:brushProperty name="width" value="0.025" units="cm"/>
      <inkml:brushProperty name="height" value="0.025" units="cm"/>
    </inkml:brush>
  </inkml:definitions>
  <inkml:trace contextRef="#ctx0" brushRef="#br0">1 1 18642,'0'0'8872,"62"30"-5669,-32-24-1826,4 3-896,-2 2-289,-3 3-384,-8 2-2531,-2 1-5348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9.416"/>
    </inkml:context>
    <inkml:brush xml:id="br0">
      <inkml:brushProperty name="width" value="0.025" units="cm"/>
      <inkml:brushProperty name="height" value="0.025" units="cm"/>
    </inkml:brush>
  </inkml:definitions>
  <inkml:trace contextRef="#ctx0" brushRef="#br0">0 130 10314,'0'0'9283,"14"4"-8066,-7-2-1045,0 0-1,0-1 1,1 0 0,-1 0-1,1 0 1,-1-1-1,1 0 1,-1 0-1,1-1 1,-1 0-1,0-1 1,1 1-1,-1-1 1,10-5-1,54-23 1042,108-30-1,-136 50-1160,0 1 0,1 2 0,-1 2 0,46 1 1,74 6 14,150-4 592,-302 1-672,1 0 0,-1 1 0,1 0 1,-1 0-1,1 2 0,-1-1 1,1 1-1,-1 1 0,0 0 0,0 1 1,0 0-1,12 6 0,-10-5-1815,-10-21-16283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0.071"/>
    </inkml:context>
    <inkml:brush xml:id="br0">
      <inkml:brushProperty name="width" value="0.025" units="cm"/>
      <inkml:brushProperty name="height" value="0.025" units="cm"/>
    </inkml:brush>
  </inkml:definitions>
  <inkml:trace contextRef="#ctx0" brushRef="#br0">0 0 8456,'0'0'9913,"11"1"-8962,6 0-551,-5-2-134,-1 2 0,0-1 0,0 2-1,1-1 1,20 7 0,-30-7-232,0 0 0,0-1 0,-1 1 0,1 0 0,0 0 0,-1 1 0,1-1 0,-1 0 0,1 0 0,-1 1 0,1-1 0,-1 1 0,0-1 0,0 1 0,0-1 0,0 1 0,2 3 0,-3-2-19,1-1-1,-1 1 1,0 0-1,0 0 1,0-1 0,0 1-1,0 0 1,-1 0 0,1-1-1,-1 1 1,1 0-1,-1-1 1,0 1 0,0 0-1,0-1 1,-3 4 0,-6 10 346,-1 0 0,-23 28 1,25-36-138,1 1 1,1-1 0,0 2-1,0-1 1,1 1-1,0 1 1,0-1 0,1 1-1,1-1 1,0 1 0,-5 22-1,9-33-206,0 1 0,0 0 0,0 0-1,0-1 1,0 1 0,0 0 0,0-1-1,0 1 1,1 0 0,-1 0 0,0-1 0,0 1-1,1 0 1,-1-1 0,1 1 0,-1-1-1,0 1 1,1 0 0,-1-1 0,1 1-1,0-1 1,-1 1 0,1-1 0,-1 0 0,1 1-1,0-1 1,-1 1 0,1-1 0,1 0-1,28 5 202,35-13-458,-39 1-1534,0-1 1,30-13 0,1-4-4581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0.433"/>
    </inkml:context>
    <inkml:brush xml:id="br0">
      <inkml:brushProperty name="width" value="0.025" units="cm"/>
      <inkml:brushProperty name="height" value="0.025" units="cm"/>
    </inkml:brush>
  </inkml:definitions>
  <inkml:trace contextRef="#ctx0" brushRef="#br0">160 7 15759,'-10'1'2797,"1"0"-2211,0 1 0,0 0 0,1 0-1,-1 0 1,0 1 0,1 1 0,0 0 0,-14 8-1,17-9-458,1 0 0,0 0 0,0 0 0,0 0 0,0 1 0,1 0 0,-1 0 0,1 0-1,0 0 1,0 0 0,0 1 0,1-1 0,0 1 0,0 0 0,0 0 0,0-1 0,1 1 0,-1 1-1,0 7 1,2-12-112,0 1-1,0 0 1,0 0 0,0 0-1,1-1 1,-1 1-1,0 0 1,1 0-1,-1-1 1,1 1 0,0 0-1,-1-1 1,1 1-1,0 0 1,0-1 0,0 1-1,0-1 1,0 0-1,1 1 1,-1-1-1,2 2 1,1-1 1,-1 1-1,1-1 1,0 0-1,0 0 1,0-1 0,0 1-1,0-1 1,0 0-1,4 0 1,5 1 21,0-1 0,0 0 0,0-1 0,0-1 1,18-2-1,-26 2 2,1 0 0,-1-1 0,1 0 0,-1 0 1,0 0-1,0 0 0,0-1 0,0 0 0,0 0 1,-1-1-1,1 1 0,-1-1 0,0 0 0,0 0 1,0 0-1,-1 0 0,1-1 0,-1 0 0,0 1 1,-1-1-1,1 0 0,-1 0 0,0-1 0,0 1 1,0 0-1,-1-1 0,0 1 0,0-1 1,0 0-1,-1 1 0,0-10 0,0 13 20,0 0-1,-1 0 1,1 1 0,-1-1-1,1 0 1,-1 0 0,0 0-1,1 0 1,-1 1 0,0-1-1,0 0 1,-1 1 0,1-1-1,0 1 1,0-1 0,-1 1-1,1-1 1,-1 1 0,1 0-1,-1 0 1,-3-2 0,1 1-24,-1 0 1,1 0-1,-1 1 1,0 0-1,0 0 0,0 0 1,1 0-1,-10 0 1,6 1-56,0 0 1,1 1 0,-1 0-1,1 0 1,-1 0 0,1 1-1,0 0 1,0 1 0,0-1-1,0 1 1,-13 8-1,18-9-29,0 0 0,0 0 0,0 0 0,0 0 0,0 0 0,0 0 0,0 1 0,1-1 0,-1 1 0,1-1 0,-2 5 0,3-5-47,-1-1-1,1 0 1,0 1-1,0-1 1,0 0-1,0 1 0,0-1 1,0 0-1,0 0 1,0 1-1,1-1 1,-1 0-1,0 1 0,1-1 1,-1 0-1,1 0 1,0 0-1,1 3 1,0-2-285,1 1 0,-1-1 0,1 0 0,0 1 0,0-1 0,0 0 0,0-1 0,0 1 0,1-1 0,-1 1 0,0-1 0,1 0 0,-1 0 0,1 0 0,0-1 0,5 1 0,32 0-4343,4-1-1965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875"/>
    </inkml:context>
    <inkml:brush xml:id="br0">
      <inkml:brushProperty name="width" value="0.025" units="cm"/>
      <inkml:brushProperty name="height" value="0.025" units="cm"/>
    </inkml:brush>
  </inkml:definitions>
  <inkml:trace contextRef="#ctx0" brushRef="#br0">0 149 17585,'0'0'4900,"60"-29"-2914,-7 5-384,7 1-513,6 2-673,1 2-384,-3 7-1345,-11 0-1858,-4 3-4484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0.778"/>
    </inkml:context>
    <inkml:brush xml:id="br0">
      <inkml:brushProperty name="width" value="0.025" units="cm"/>
      <inkml:brushProperty name="height" value="0.025" units="cm"/>
    </inkml:brush>
  </inkml:definitions>
  <inkml:trace contextRef="#ctx0" brushRef="#br0">103 4 16271,'0'0'7677,"-8"8"-7218,-7 6-198,1 1-1,-20 29 1,30-39-138,1 0-1,0 0 1,0 0-1,0 0 1,0 1 0,1 0-1,0-1 1,0 1 0,0 0-1,1 0 1,0 0 0,0 0-1,0 0 1,1 0 0,0 0-1,1 7 1,0-11-97,-1-1 0,1 1 1,1 0-1,-1-1 0,0 1 1,0-1-1,0 0 0,1 1 1,-1-1-1,1 0 0,-1 0 0,1 0 1,-1 0-1,1 0 0,0 0 1,-1 0-1,1-1 0,0 1 1,0 0-1,0-1 0,-1 0 1,1 1-1,0-1 0,0 0 0,0 0 1,2 0-1,4 0 42,0 0 1,0 0-1,0-1 0,15-2 0,-13 0-30,-1-1-1,0 0 1,0 0-1,-1-1 0,1 0 1,-1 0-1,0-1 1,-1 0-1,1-1 0,10-12 1,-14 15 94,0 0 0,0 0 0,-1 0 0,1-1 1,-1 0-1,-1 1 0,1-1 0,0-1 0,-1 1 1,0 0-1,-1 0 0,1-1 0,-1 1 0,0-1 0,0 1 1,0-1-1,-1 1 0,0-1 0,0 0 0,-1-5 0,0 9-93,0 0 0,0 0 0,0 1 0,0-1 0,0 1 0,0-1 0,-1 1 0,1-1 0,0 1 0,-1 0 0,1-1 0,-1 1 0,0 0 0,1 0-1,-1 0 1,0 0 0,1 0 0,-1 1 0,0-1 0,0 1 0,0-1 0,0 1 0,0-1 0,0 1 0,-2 0 0,-54 0 19,53 0-45,-3 1-10,-1 0 0,1 1 0,-1 0 0,1 0 0,0 1 0,-11 4 0,17-6-114,-1 0 0,0 1 1,0-1-1,1 1 1,-1 0-1,1-1 0,-1 1 1,1 0-1,0 0 1,-1 1-1,1-1 0,1 0 1,-1 1-1,0-1 0,0 1 1,1 0-1,0-1 1,-1 1-1,1 0 0,0 0 1,-1 4-1,2-7-21,0 1-1,0 0 0,0-1 1,0 1-1,0 0 1,0-1-1,1 1 0,-1 0 1,0-1-1,0 1 1,0-1-1,1 1 1,-1 0-1,0-1 0,1 1 1,-1-1-1,0 1 1,1-1-1,-1 1 0,1-1 1,-1 1-1,1-1 1,-1 1-1,1-1 0,-1 0 1,1 1-1,-1-1 1,1 0-1,-1 0 0,1 1 1,0-1-1,-1 0 1,1 0-1,1 1 0,25 0-5201,-20-1 3437,27 0-8791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1.663"/>
    </inkml:context>
    <inkml:brush xml:id="br0">
      <inkml:brushProperty name="width" value="0.025" units="cm"/>
      <inkml:brushProperty name="height" value="0.025" units="cm"/>
    </inkml:brush>
  </inkml:definitions>
  <inkml:trace contextRef="#ctx0" brushRef="#br0">27 12 13229,'1'-1'360,"-1"1"0,0-1 0,1 0 0,-1 0-1,1 1 1,0-1 0,-1 1 0,1-1 0,0 0 0,-1 1 0,1-1 0,0 1 0,0-1 0,-1 1 0,1 0 0,0-1 0,0 1 0,0 0 0,0-1 0,-1 1 0,1 0 0,0 0 0,0 0 0,0 0 0,0 0 0,0 0 0,1 0 0,-1 1-146,0 0 0,0 0 0,-1 0 0,1 0 0,0 0 0,0 0 0,-1 0 0,1 0 0,-1 0 0,1 0 0,-1 0 0,0 0 0,1 1 0,-1-1 0,0 0 0,0 0 0,1 2 0,-1 60 999,0-59-727,-2 9-305,-1 0-1,0 0 1,0 0-1,-1-1 1,-11 24-1,9-24-65,1 1-1,0 0 0,1 0 1,-5 25-1,9-38-86,1 1-1,-1-1 1,1 1-1,-1-1 1,1 1-1,-1-1 0,1 1 1,-1-1-1,1 1 1,-1-1-1,1 0 1,0 1-1,-1-1 1,1 0-1,-1 0 1,1 1-1,0-1 1,-1 0-1,1 0 1,0 0-1,-1 0 1,1 0-1,0 0 0,-1 0 1,1 0-1,0 0 1,0 0-1,-1 0 1,2-1-1,23-1 312,-25 2-327,101-18 621,-66 11-1344,1 1 0,48-3 0,-77 9-32,16-1-2650,-9-2-3442,-1-5-8667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3.020"/>
    </inkml:context>
    <inkml:brush xml:id="br0">
      <inkml:brushProperty name="width" value="0.025" units="cm"/>
      <inkml:brushProperty name="height" value="0.025" units="cm"/>
    </inkml:brush>
  </inkml:definitions>
  <inkml:trace contextRef="#ctx0" brushRef="#br0">0 12 15983,'0'0'3299,"48"0"-1793,-19 0-577,7 0-1,3 0-319,1 0-513,4 0-64,-9 0-640,-4-2-1410,-2-2-769,-11-1-3010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4.047"/>
    </inkml:context>
    <inkml:brush xml:id="br0">
      <inkml:brushProperty name="width" value="0.025" units="cm"/>
      <inkml:brushProperty name="height" value="0.025" units="cm"/>
    </inkml:brush>
  </inkml:definitions>
  <inkml:trace contextRef="#ctx0" brushRef="#br0">20 0 13132,'0'0'7533,"1"11"-6028,-1 16-698,-1 0 0,-7 50 0,-3 44 184,10-121-927,1 1 1,0 0 0,0 0 0,0-1 0,0 1 0,0 0 0,0 0 0,0-1 0,0 1 0,0 0 0,1 0 0,-1-1 0,0 1 0,0 0 0,1-1-1,-1 1 1,0 0 0,1-1 0,-1 1 0,0 0 0,1-1 0,-1 1 0,1-1 0,-1 1 0,1-1 0,0 1 0,-1-1 0,1 1 0,-1-1-1,1 1 1,0-1 0,0 0 0,-1 0 0,1 1 0,1-1 0,0 0 55,1 0 0,-1-1 1,0 1-1,1-1 0,-1 1 0,0-1 1,0 0-1,1 0 0,-1 0 0,0 0 0,3-2 1,48-40 989,-53 43-1109,19-17 142,-1-1-1,-1-1 0,-1 0 1,0-1-1,-2 0 0,13-25 1,-42 43-22292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4.376"/>
    </inkml:context>
    <inkml:brush xml:id="br0">
      <inkml:brushProperty name="width" value="0.025" units="cm"/>
      <inkml:brushProperty name="height" value="0.025" units="cm"/>
    </inkml:brush>
  </inkml:definitions>
  <inkml:trace contextRef="#ctx0" brushRef="#br0">0 0 13741,'0'0'4997,"3"53"-2787,10-38-929,4 1 0,3-1-192,1-1-768,1 2-289,1 0-865,-1-3-2979,-1-4-2754</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4.735"/>
    </inkml:context>
    <inkml:brush xml:id="br0">
      <inkml:brushProperty name="width" value="0.025" units="cm"/>
      <inkml:brushProperty name="height" value="0.025" units="cm"/>
    </inkml:brush>
  </inkml:definitions>
  <inkml:trace contextRef="#ctx0" brushRef="#br0">11 1 16720,'0'0'10645,"5"12"-9482,0-1-1042,-1 1 0,-1-1-1,0 1 1,0 0 0,-1 0-1,-1 0 1,0 0-1,-1 0 1,-2 23 0,-14 42 47,11-54 67,0 0 1,1 0 0,-1 31-1,5-53-201,0 0 0,1 0 0,-1 0 0,0 0-1,1 0 1,-1 0 0,1 0 0,-1 0 0,1 0 0,0 0-1,-1 0 1,1-1 0,0 1 0,0 0 0,0 0 0,-1-1-1,1 1 1,0-1 0,0 1 0,0 0 0,0-1 0,0 0-1,0 1 1,0-1 0,0 0 0,0 1 0,0-1 0,0 0-1,0 0 1,0 0 0,0 0 0,2 0 0,44-1 372,-38 1-322,33-4-72,46-10 1,-44 4-3684,-3-1-5447,-24 4-4580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5.962"/>
    </inkml:context>
    <inkml:brush xml:id="br0">
      <inkml:brushProperty name="width" value="0.025" units="cm"/>
      <inkml:brushProperty name="height" value="0.025" units="cm"/>
    </inkml:brush>
  </inkml:definitions>
  <inkml:trace contextRef="#ctx0" brushRef="#br0">1 18 12908,'0'0'6470,"64"9"-3235,-28-9-1633,7 0-737,-1 0-225,-2-3-447,-5-3-290,-6-1-1152,-5 2-705,-11 2-576,-7 1-1153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6.306"/>
    </inkml:context>
    <inkml:brush xml:id="br0">
      <inkml:brushProperty name="width" value="0.025" units="cm"/>
      <inkml:brushProperty name="height" value="0.025" units="cm"/>
    </inkml:brush>
  </inkml:definitions>
  <inkml:trace contextRef="#ctx0" brushRef="#br0">0 1 14157,'0'0'8040,"50"21"-6278,-11-19-321,5-2-288,2 0-672,1 0-353,-5 0-160,-4-5-1826,-10-3-3395,-5 0-9129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8.875"/>
    </inkml:context>
    <inkml:brush xml:id="br0">
      <inkml:brushProperty name="width" value="0.025" units="cm"/>
      <inkml:brushProperty name="height" value="0.025" units="cm"/>
    </inkml:brush>
  </inkml:definitions>
  <inkml:trace contextRef="#ctx0" brushRef="#br0">147 63 8040,'0'0'9806,"5"-9"-7644,14-28-144,-19 37-1898,1-1 0,-1 1-1,0-1 1,0 1 0,1 0 0,-1-1-1,0 1 1,0-1 0,0 1 0,1-1-1,-1 1 1,0-1 0,0 1 0,0-1-1,0 1 1,0-1 0,0 1 0,0-1 0,0 1-1,0-1 1,0 1 0,0-1 0,-1 1-1,1-1 1,0 1 0,0-1 0,0 1-1,-1-1 1,1 1 0,0-1 0,0 1-1,-1-1 1,-17 0 824,-16 13-811,27-7-83,1 1 1,-1 0-1,1 0 0,0 0 1,1 0-1,-1 1 0,-5 11 1,8-15-50,1 1 1,0 0-1,0 0 1,0 1-1,1-1 1,-1 0-1,1 0 1,0 1-1,0-1 1,1 1-1,-1-1 1,1 1-1,0-1 1,0 1-1,2 8 1,-1-11 0,-1-1 1,1 1-1,1 0 0,-1 0 0,0-1 1,0 1-1,1 0 0,-1-1 0,0 0 1,1 1-1,0-1 0,-1 0 1,1 0-1,0 1 0,0-1 0,-1-1 1,1 1-1,0 0 0,3 0 1,43 12 88,-37-11-68,2 1 30,2 0-103,1 0 0,-1 1 0,0 1 0,0 1 0,20 10 0,-32-15 32,-1 1 1,0-1-1,0 1 1,0-1-1,0 1 0,0 0 1,0 0-1,-1 0 1,1 0-1,-1 0 0,1 0 1,-1 0-1,0 1 1,0-1-1,0 0 1,2 6-1,-3-5 10,0 0 0,0 0 0,0 0 0,-1 1 0,1-1 0,-1 0 1,1 0-1,-1 0 0,0 0 0,-1 0 0,1 0 0,0 0 0,-1 0 0,1-1 0,-1 1 0,0-1 0,-3 4 0,-4 5 47,-1 0-1,-1-1 1,1 0-1,-2-1 0,1 0 1,-1-1-1,-20 11 0,25-15 139,0-1-1,0 1 0,-1-1 1,1-1-1,-1 1 0,0-1 1,1-1-1,-1 1 0,0-1 1,0-1-1,0 1 0,0-1 1,0-1-1,-1 1 0,-8-3 1,15 2-148,0 0 0,0-1 0,0 1 0,0 0 0,0-1 1,0 1-1,0-1 0,0 1 0,1-1 0,-1 0 0,1 0 0,-1 0 0,1 0 1,0 0-1,-1 0 0,1 0 0,0 0 0,1-1 0,-1 1 0,0 0 1,1 0-1,-1-1 0,1 1 0,-1-1 0,1 1 0,0 0 0,0-1 0,0 1 1,1-1-1,0-3 0,0-1-51,0 1 1,0-1 0,0 1-1,1 0 1,0-1-1,0 1 1,1 0-1,0 0 1,0 0 0,5-6-1,3 1-3,1 0-1,0 1 0,0 0 1,1 1-1,1 0 1,-1 1-1,1 1 0,17-6 1,-17 7 29,-1 0 0,1-1 1,-1 0-1,-1-1 0,1-1 0,-1 0 0,-1 0 1,18-20-1,-27 27 4,0 0 0,0-1 0,0 1 0,0-1 0,0 0 0,-1 0 0,0 1 0,1-1 0,-1 0 0,0 0 0,0 0 0,-1 0 0,1-1 0,-1 1 0,1 0 0,-1 0 0,0 0 0,0 0 0,-1 0 0,1-1 0,-1 1 0,-1-5 0,1 6-11,-1-1-1,1 1 0,-1 0 1,0 0-1,1 0 1,-1 0-1,0 0 0,0 0 1,-1 1-1,1-1 1,0 0-1,0 1 0,-1 0 1,1 0-1,-1 0 1,1 0-1,-1 0 0,0 0 1,1 0-1,-1 1 1,0 0-1,1-1 0,-1 1 1,0 0-1,-3 1 1,2-1-113,-1 0-1,1 0 1,0 1 0,0 0 0,-1 0 0,1 0 0,0 0 0,0 1 0,0 0 0,-5 2 0,8-3-120,0 0 0,-1 0 0,1 0 0,0 0 0,0 0 0,0 0 0,0 0 0,0 0 0,0 1 0,0-1 0,0 0 0,0 0 0,1 1 0,-1-1 0,1 1 0,-1-1 0,1 0 0,-1 1 1,1-1-1,0 1 0,-1-1 0,1 1 0,0-1 0,0 1 0,0 0 0,0-1 0,1 1 0,-1-1 0,0 1 0,1-1 0,-1 1 0,1-1 0,0 2 0,9 8-3928,8-1-1585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9.246"/>
    </inkml:context>
    <inkml:brush xml:id="br0">
      <inkml:brushProperty name="width" value="0.025" units="cm"/>
      <inkml:brushProperty name="height" value="0.025" units="cm"/>
    </inkml:brush>
  </inkml:definitions>
  <inkml:trace contextRef="#ctx0" brushRef="#br0">196 4 18481,'0'0'4912,"-11"-2"-3305,6 2-1546,-1-1 0,1 1 0,-1 0 0,1 0 0,-1 0 0,1 1 0,-1 0 0,1 0 0,0 1 0,-1-1 0,1 1 0,0 0 0,0 0 0,0 1 0,1 0 0,-1 0 0,0 0 0,1 0 0,0 0 0,-5 6 0,-1 1-43,1 0 0,0 1 0,1 0 1,-13 23-1,19-30-9,-1 0 0,1 0 1,0 0-1,1 0 0,-1 1 0,1-1 1,0 1-1,0-1 0,0 1 0,1-1 1,-1 1-1,1 0 0,0-1 0,1 1 1,-1-1-1,1 1 0,0 0 1,2 5-1,-2-8-2,1 0 1,-1 0 0,1 0-1,0 0 1,0-1 0,0 1-1,0-1 1,0 1 0,0-1 0,0 0-1,1 0 1,-1 0 0,0 0-1,1 0 1,-1 0 0,1-1-1,-1 1 1,1-1 0,-1 0-1,1 0 1,3 0 0,56-2 202,-54 0-213,0 1-1,0-1 1,1-1 0,-1 0-1,0 0 1,-1 0 0,1-1-1,-1 0 1,1 0 0,-1-1 0,0 0-1,7-8 1,-9 9 44,-1 0 0,0-1 0,0 1 0,0-1 0,-1 0 0,0 0 0,0 0 0,0 0 0,-1-1 0,1 1 0,-1-1 0,0 1 0,-1-1 0,0 0 0,0 0 0,0 0 0,0 0 0,-1-6 1,0 10-20,0 0 0,-1 0 1,1 0-1,-1 0 0,1 0 1,-1 0-1,1 0 0,-1 0 1,0 0-1,0 0 0,0 1 1,0-1-1,0 0 0,-1 1 1,1-1-1,0 1 0,-1-1 1,1 1-1,-1 0 0,0-1 1,-2 0-1,0 0 36,-1 0 0,1 0 0,-1 0 1,0 1-1,1 0 0,-1 0 0,0 0 0,0 0 0,-5 1 1,1-1 3,1 2 1,-1-1-1,0 1 1,0 0 0,1 1-1,-1 0 1,1 0-1,-1 1 1,1 0 0,-8 5-1,12-6-141,0 0 0,1 0 0,-1 1 0,1-1 0,0 1 0,-1 0 1,1 0-1,0 0 0,1 1 0,-1-1 0,1 1 0,-1-1 0,1 1 0,0 0 0,1 0 0,-1 0 0,0 0 0,0 7 0,2-10-97,1 0 0,-1 0 0,1 0 0,-1 0 0,1 0 0,0 0 0,-1-1 0,1 1 0,0 0 0,0 0 0,0-1 0,0 1 0,0 0 0,0-1 0,0 1 1,0-1-1,0 1 0,0-1 0,0 0 0,0 1 0,0-1 0,0 0 0,0 0 0,0 1 0,1-1 0,-1 0 0,0 0 0,0-1 0,0 1 0,2 0 0,42-3-4166,-43 3 3948,38-7-5329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6.416"/>
    </inkml:context>
    <inkml:brush xml:id="br0">
      <inkml:brushProperty name="width" value="0.025" units="cm"/>
      <inkml:brushProperty name="height" value="0.025" units="cm"/>
    </inkml:brush>
  </inkml:definitions>
  <inkml:trace contextRef="#ctx0" brushRef="#br0">341 394 4164,'0'0'2205,"6"-10"-865,0 0-2390,11-16 2713,6-24 5704,-22 48-7105,-1 0 0,1 0 0,-1 0 0,1 0 0,-1-1 0,0 1-1,0 0 1,0 0 0,0 0 0,0 0 0,0 0 0,0 0 0,-1-1-1,1 1 1,-1 0 0,0 0 0,1 0 0,-1 0 0,0 0-1,0 1 1,0-1 0,-1 0 0,1 0 0,0 1 0,-1-1 0,1 0-1,-1 1 1,1 0 0,-1-1 0,0 1 0,1 0 0,-1 0 0,0 0-1,0 0 1,0 0 0,0 0 0,0 1 0,0-1 0,-4 0-1,2-1-200,-1 1 1,1 1-1,-1-1 0,1 0 0,-1 1 0,1 0 0,-1 0 0,0 0 0,1 1 0,-1-1 0,1 1 0,0 0 0,-1 1 0,1-1 0,0 1 1,-1 0-1,1 0 0,0 0 0,0 0 0,1 1 0,-1-1 0,0 1 0,1 0 0,-6 7 0,4-5-74,1 2-1,0-1 1,0 0-1,0 1 1,1 0-1,0 0 1,0 0-1,1 0 0,0 0 1,0 1-1,0-1 1,1 1-1,1-1 1,-1 10-1,1-16 16,0 0 0,0 1 0,0-1 0,0 1 0,0-1 0,1 1 0,-1-1 0,0 0 0,1 1 0,-1-1-1,1 0 1,0 1 0,-1-1 0,1 0 0,0 0 0,0 1 0,-1-1 0,1 0 0,0 0 0,0 0 0,1 0 0,-1 0 0,0 0-1,0-1 1,0 1 0,1 0 0,-1 0 0,0-1 0,0 1 0,1-1 0,-1 1 0,1-1 0,-1 0 0,0 0 0,1 1 0,-1-1-1,1 0 1,-1 0 0,1 0 0,-1-1 0,1 1 0,-1 0 0,0 0 0,3-2 0,3 1 47,-1-1 1,0 1-1,0-2 1,0 1 0,0-1-1,0 1 1,0-2-1,-1 1 1,6-5-1,-1-1 127,0-1-1,-1-1 1,0 0-1,0 0 1,-1-1-1,-1 0 1,0 0-1,-1 0 1,0-1-1,-1 0 1,0-1-1,-1 1 1,0-1-1,-2 0 1,3-18-1,-5 26-134,1-1 0,-1 1 0,0-1-1,-1 1 1,0 0 0,0-1 0,0 1 0,0 0-1,-1 0 1,0 0 0,-1 0 0,1 0-1,-1 0 1,0 1 0,-1-1 0,1 1 0,-1 0-1,0 0 1,-1 0 0,1 1 0,-1-1-1,0 1 1,0 0 0,0 0 0,0 1 0,-1 0-1,1 0 1,-1 0 0,0 0 0,0 1-1,0 0 1,0 0 0,0 1 0,-1 0 0,-7-1-1,3 1-55,1 0-1,0 0 1,0 1-1,-1 1 0,1 0 1,0 0-1,0 1 1,0 0-1,0 1 0,0 0 1,1 1-1,-1 0 1,-14 8-1,9-2 16,0 0 0,1 0 0,0 2 0,1 0 0,0 0 0,1 1-1,-12 16 1,24-29-22,-1 1 0,1-1-1,-1 0 1,1 1-1,-1-1 1,1 1 0,-1-1-1,1 1 1,-1-1 0,1 1-1,0-1 1,-1 1-1,1-1 1,0 1 0,-1 0-1,1-1 1,0 1 0,0 0-1,0-1 1,0 1-1,-1-1 1,1 1 0,0 0-1,0-1 1,0 1-1,0 0 1,0-1 0,1 1-1,-1 0 1,0-1 0,0 1-1,0 0 1,1-1-1,-1 1 1,0-1 0,1 2-1,1-2-107,-1 1 0,1-1 0,0 0-1,0 0 1,-1 0 0,1 1 0,0-2 0,0 1-1,0 0 1,-1 0 0,1-1 0,3 0 0,56-20-5395,-24 3-539,-1 0-3561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49.605"/>
    </inkml:context>
    <inkml:brush xml:id="br0">
      <inkml:brushProperty name="width" value="0.025" units="cm"/>
      <inkml:brushProperty name="height" value="0.025" units="cm"/>
    </inkml:brush>
  </inkml:definitions>
  <inkml:trace contextRef="#ctx0" brushRef="#br0">146 35 15439,'0'0'9956,"-9"-2"-9081,5 1-850,1 0 0,0 0 0,0 1 0,0 0-1,0-1 1,-1 1 0,1 1 0,0-1 0,0 0 0,0 1 0,-1-1-1,1 1 1,0 0 0,0 0 0,0 1 0,0-1 0,0 0 0,1 1-1,-1 0 1,0-1 0,1 1 0,-1 0 0,1 1 0,-1-1 0,1 0-1,0 1 1,0-1 0,0 1 0,1 0 0,-1-1 0,-2 6 0,-2 0 109,1 1 0,0 0 0,0 0 0,0 0 0,1 0 1,1 1-1,0-1 0,0 1 0,1 0 0,0 0 0,0 0 1,1 0-1,1 0 0,0 14 0,1-22-113,-1 0-1,1 0 1,-1 0-1,1 0 1,0-1 0,-1 1-1,1 0 1,0-1-1,0 1 1,0 0-1,1-1 1,-1 1-1,0-1 1,1 0 0,-1 1-1,0-1 1,1 0-1,0 0 1,-1 0-1,4 2 1,-1-2 7,1 1 0,-1-1 1,1 0-1,-1 0 0,1 0 0,-1-1 1,1 0-1,7 0 0,-2-1 19,0 0-1,0 0 0,-1-1 1,1-1-1,-1 1 0,0-2 1,17-7-1,-15 4 125,-1 0 0,1-1 0,-2 0 0,1-1 0,-1 0 0,-1-1 0,14-18 0,-18 24-104,-1-2-1,0 1 1,0 0-1,0 0 1,-1-1-1,0 1 1,0-1-1,0 0 1,-1 0-1,0 0 1,0 0-1,0 0 1,-1 0-1,0 0 1,0 0-1,0 0 1,-1 0-1,-2-10 1,1 13-67,1 0 0,-1 1 0,0-1 0,0 0 0,-1 1 0,1-1 0,0 1 0,-1 0 0,0 0 0,1 0 0,-1 0 0,0 0 0,0 1 0,0-1 0,0 1 0,0 0 0,0 0 0,-1 0 0,1 0 0,0 0 0,0 1 0,-1-1 0,-4 1 0,-7-1 0,1 0 0,-1 1 0,-29 4 0,10 9-638,33-12 545,0-1 1,0 1-1,0 0 0,0-1 0,0 1 0,0 0 1,0 0-1,0 0 0,0 0 0,0 0 0,1 0 1,-1 0-1,0 0 0,1 0 0,-1 0 1,1 1-1,-1-1 0,1 0 0,0 0 0,-1 0 1,1 1-1,0-1 0,0 0 0,0 3 1,0-4-218,0 1 1,0 0-1,1-1 1,-1 1-1,0-1 1,1 1-1,-1-1 1,0 1-1,1-1 1,-1 0-1,0 1 1,1-1-1,-1 1 1,1-1-1,-1 0 1,1 1-1,-1-1 0,1 0 1,-1 0-1,1 1 1,0-1-1,-1 0 1,1 0-1,-1 0 1,1 0-1,-1 0 1,1 0-1,0 0 1,-1 0-1,1 0 1,-1 0-1,1 0 1,1 0-1,1 0-1824,21 0-14826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0.417"/>
    </inkml:context>
    <inkml:brush xml:id="br0">
      <inkml:brushProperty name="width" value="0.025" units="cm"/>
      <inkml:brushProperty name="height" value="0.025" units="cm"/>
    </inkml:brush>
  </inkml:definitions>
  <inkml:trace contextRef="#ctx0" brushRef="#br0">2 3 12107,'0'0'12743,"9"0"-10447,-8-1-2212,1 1 0,-1-1 1,1 1-1,-1 0 0,1 0 1,-1 0-1,1 0 0,-1 0 1,1 0-1,-1 0 0,1 0 1,-1 0-1,1 1 0,-1-1 1,0 1-1,1-1 0,-1 1 1,1 0-1,-1-1 0,0 1 1,0 0-1,1 0 0,-1 0 1,2 2-1,-2 1 81,1 1 0,-1 0 0,0-1 0,0 1 0,-1 0 0,1 0 0,-1 0 0,0 0 0,-1 6 0,-1 14 108,-2 0 1,0-1 0,-13 41-1,10-42-119,1 0 0,1 0-1,2 1 1,-2 28 0,5-52-154,0 1 0,0-1 0,1 1 0,-1-1 0,0 0 0,1 1 0,-1-1 0,0 0 0,1 0 0,-1 1 0,0-1 0,1 0 0,-1 0 0,1 1 0,-1-1 0,0 0 0,1 0 0,-1 0 0,1 0 0,-1 0 0,1 0 0,-1 0 0,1 0 0,-1 0 0,1 0 0,-1 0 0,0 0 0,1 0 0,-1 0 0,1 0 0,-1 0 0,1 0 0,-1-1 0,0 1 0,1 0 0,-1 0 0,1 0 0,-1-1 0,0 1 0,1 0 0,-1-1 0,1 1 0,21-12 0,25-27 0,-1-2 0,-2-2 0,74-93 0,-110 125-2857,-8 11 2524,1-1-1,-1 1 0,0-1 0,1 1 0,-1-1 0,0 0 1,1 1-1,-1-1 0,0 1 0,0-1 0,0 0 1,1 1-1,-1-1 0,0 0 0,0 1 0,0-1 0,0 0 1,0 1-1,0-1 0,0 0 0,0 1 0,0-1 1,-1 1-1,1-1 0,0 0 0,0 1 0,-1-2 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0.760"/>
    </inkml:context>
    <inkml:brush xml:id="br0">
      <inkml:brushProperty name="width" value="0.025" units="cm"/>
      <inkml:brushProperty name="height" value="0.025" units="cm"/>
    </inkml:brush>
  </inkml:definitions>
  <inkml:trace contextRef="#ctx0" brushRef="#br0">3 1 15054,'0'0'6374,"-3"47"-3427,11-29-833,5 0-32,5 0-1025,1-1-512,2 0-385,3-2-128,-5-1-128,-2-2-1890,-2-3-3331,-2-7-5029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2.399"/>
    </inkml:context>
    <inkml:brush xml:id="br0">
      <inkml:brushProperty name="width" value="0.025" units="cm"/>
      <inkml:brushProperty name="height" value="0.025" units="cm"/>
    </inkml:brush>
  </inkml:definitions>
  <inkml:trace contextRef="#ctx0" brushRef="#br0">1 0 15535,'0'0'15342,"74"49"-14349,-31-48-256,4-1-577,-3 0-160,-7 0 0,-4-1 0,-12-3 0,-10 3-1249,-9 1-929,-13-1-8584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3.301"/>
    </inkml:context>
    <inkml:brush xml:id="br0">
      <inkml:brushProperty name="width" value="0.025" units="cm"/>
      <inkml:brushProperty name="height" value="0.025" units="cm"/>
    </inkml:brush>
  </inkml:definitions>
  <inkml:trace contextRef="#ctx0" brushRef="#br0">31 1 11275,'0'0'13132,"2"10"-12086,-1 16-596,-1-1-1,-1 1 1,-2 0-1,-9 47 1,6-47-171,1 1 0,2-1 1,0 1-1,2 0 1,4 48-1,-3-75-229,1 1 0,-1 0-1,0 0 1,1-1 0,-1 1 0,1 0-1,-1-1 1,1 1 0,-1 0 0,1-1-1,-1 1 1,1-1 0,-1 1 0,1-1-1,0 1 1,-1-1 0,1 1-1,0-1 1,0 0 0,-1 1 0,1-1-1,0 0 1,0 0 0,0 0 0,-1 1-1,1-1 1,0 0 0,0 0 0,0 0-1,-1 0 1,1 0 0,0-1 0,0 1-1,0 0 1,-1 0 0,1 0 0,0-1-1,0 1 1,-1 0 0,1-1 0,0 1-1,-1-1 1,1 1 0,1-1 0,32-20 946,20-23-957,-2-2 0,-2-3-1,72-88 1,-116 129-105,-4 6-154,0-1 1,0 1-1,0-1 1,0 1-1,-1-1 0,1 0 1,-1 0-1,1 1 1,-1-1-1,0 0 0,1-4 1,-18 6-21167</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3.644"/>
    </inkml:context>
    <inkml:brush xml:id="br0">
      <inkml:brushProperty name="width" value="0.025" units="cm"/>
      <inkml:brushProperty name="height" value="0.025" units="cm"/>
    </inkml:brush>
  </inkml:definitions>
  <inkml:trace contextRef="#ctx0" brushRef="#br0">1 1 17104,'0'0'5221,"1"54"-2370,13-34-1314,4-1-159,1 0-738,3 0-480,1-4-96,-1-2-992,0-4-2532,-2 0-2529,-2-5-7560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4.003"/>
    </inkml:context>
    <inkml:brush xml:id="br0">
      <inkml:brushProperty name="width" value="0.025" units="cm"/>
      <inkml:brushProperty name="height" value="0.025" units="cm"/>
    </inkml:brush>
  </inkml:definitions>
  <inkml:trace contextRef="#ctx0" brushRef="#br0">67 0 17969,'0'0'9913,"0"10"-8792,-1 28-425,-3 1 0,-1-1-1,-18 69 1,9-51-294,-5 60 1,19-115-401,0-1 1,-1 1-1,1-1 1,0 0-1,0 1 1,0-1-1,1 1 0,-1-1 1,0 1-1,0-1 1,0 1-1,0-1 1,0 1-1,1-1 1,-1 1-1,0-1 1,0 1-1,1-1 1,-1 0-1,0 1 0,0-1 1,1 0-1,-1 1 1,1-1-1,-1 0 1,0 1-1,1-1 1,-1 0-1,1 0 1,-1 1-1,0-1 0,1 0 1,0 0-1,22 0 52,26-16-15,-47 15-39,40-15-1213,47-11 0,-65 21-615,1 2 0,0 1 1,40-1-1,-49 4-10504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7.762"/>
    </inkml:context>
    <inkml:brush xml:id="br0">
      <inkml:brushProperty name="width" value="0.025" units="cm"/>
      <inkml:brushProperty name="height" value="0.025" units="cm"/>
    </inkml:brush>
  </inkml:definitions>
  <inkml:trace contextRef="#ctx0" brushRef="#br0">209 785 2947,'0'0'1233,"-10"5"-790,-92 58 3703,92-56-3059,-1 1-1,1 0 0,1 0 0,0 1 1,0 0-1,0 0 0,1 1 0,-12 20 1,20-30-1028,0 0 1,0 1 0,-1-1 0,1 0 0,0 1 0,0-1 0,0 0 0,0 1-1,-1-1 1,1 0 0,0 1 0,0-1 0,0 0 0,0 1 0,0-1-1,0 0 1,0 1 0,0-1 0,0 0 0,0 1 0,0-1 0,0 0 0,0 1-1,1-1 1,-1 0 0,0 1 0,0-1 0,0 0 0,0 1 0,1-1 0,-1 0-1,0 1 1,0-1 0,0 0 0,1 0 0,-1 1 0,0-1 0,0 0 0,1 0-1,-1 0 1,0 1 0,1-1 0,-1 0 0,21-2 823,24-15-71,440-321 1923,-321 215-2892,68-55-2616,-8-8-5034,-89 67-948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19:58.899"/>
    </inkml:context>
    <inkml:brush xml:id="br0">
      <inkml:brushProperty name="width" value="0.025" units="cm"/>
      <inkml:brushProperty name="height" value="0.025" units="cm"/>
    </inkml:brush>
  </inkml:definitions>
  <inkml:trace contextRef="#ctx0" brushRef="#br0">102 701 7847,'0'0'1239,"-9"5"453,0 0-1188,-39 19 2240,13-16 2400,40-15-3398,77-68-777,108-73 1,-127 101-902,383-286-3597,-282 200-1451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07.467"/>
    </inkml:context>
    <inkml:brush xml:id="br0">
      <inkml:brushProperty name="width" value="0.025" units="cm"/>
      <inkml:brushProperty name="height" value="0.025" units="cm"/>
    </inkml:brush>
  </inkml:definitions>
  <inkml:trace contextRef="#ctx0" brushRef="#br0">72 0 7495,'3'1'10770,"-1"6"-4374,-3 20-2624,-5 18-5397,3-31 3377,-23 60-957,17-50-628,0 0 0,2 0 0,-9 48 0,16-72-136,0 1 1,0 0-1,0-1 0,0 1 1,0 0-1,0-1 0,1 1 1,-1 0-1,0-1 0,0 1 1,0 0-1,1-1 0,-1 1 1,0-1-1,1 1 0,-1-1 1,1 1-1,-1-1 0,0 1 1,1-1-1,-1 1 0,1-1 1,-1 1-1,1-1 0,0 0 1,-1 1-1,1-1 0,-1 0 1,1 0-1,0 1 0,0-1 1,30 3 509,30-12-94,-51 6-452,9-2-71,0 1 1,0 0-1,1 1 0,-1 1 1,35 1-1,-39 10-3245,-6-2-5380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6.788"/>
    </inkml:context>
    <inkml:brush xml:id="br0">
      <inkml:brushProperty name="width" value="0.025" units="cm"/>
      <inkml:brushProperty name="height" value="0.025" units="cm"/>
    </inkml:brush>
  </inkml:definitions>
  <inkml:trace contextRef="#ctx0" brushRef="#br0">12 4 19442,'0'0'7885,"-3"10"-7773,0 7 74,0-1-1,1 1 1,1 1-1,2 30 1,-1-44-139,1-1 0,-1 0 1,1 1-1,-1-1 0,1 0 1,0 1-1,0-1 0,1 0 1,-1 0-1,1 0 0,-1 0 1,1 0-1,0 0 0,0-1 1,4 4-1,-4-5-24,0 1 0,0-2 0,0 1-1,0 0 1,1 0 0,-1-1 0,0 1 0,1-1 0,-1 0 0,1 0 0,-1 1-1,0-2 1,1 1 0,-1 0 0,1 0 0,-1-1 0,0 1 0,0-1 0,1 0-1,-1 0 1,0 0 0,0 0 0,0 0 0,0 0 0,4-3 0,0 0 94,0-1 1,-1 0-1,1 0 0,-1-1 1,0 1-1,0-1 1,0 0-1,-1 0 1,0-1-1,0 1 0,-1-1 1,0 0-1,4-10 1,-2 2-45,-1 0 1,0 0-1,3-25 1,-17 198-186,9-157 95,1 1 1,0-1 0,1 1 0,-1-1 0,0 1 0,0-1 0,0 1 0,1-1 0,-1 1 0,1-1 0,0 1 0,-1-1 0,1 0 0,0 1 0,-1-1 0,1 0 0,0 0 0,0 0 0,0 1 0,0-1 0,1 0 0,-1 0 0,0-1 0,0 1 0,0 0 0,1 0 0,-1 0 0,1-1 0,-1 1 0,0-1 0,1 1 0,-1-1 0,1 0 0,-1 1 0,1-1-1,-1 0 1,1 0 0,-1 0 0,1 0 0,-1 0 0,1 0 0,-1-1 0,1 1 0,-1 0 0,1-1 0,-1 1 0,2-2 0,4 0-888,0 0 0,0 0 0,0-1 1,0 0-1,-1-1 0,1 1 0,-1-1 0,10-8 0,9-15-7194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1.866"/>
    </inkml:context>
    <inkml:brush xml:id="br0">
      <inkml:brushProperty name="width" value="0.025" units="cm"/>
      <inkml:brushProperty name="height" value="0.025" units="cm"/>
    </inkml:brush>
  </inkml:definitions>
  <inkml:trace contextRef="#ctx0" brushRef="#br0">51 563 14542,'-21'4'640,"3"-3"770,7-1 2433,34-18-2786,13-6-448,17-11 192,18-12 128,19-10-417,13-8-352,14-5-128,10-7-224,3-8-2274,-4-5-4165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2.475"/>
    </inkml:context>
    <inkml:brush xml:id="br0">
      <inkml:brushProperty name="width" value="0.025" units="cm"/>
      <inkml:brushProperty name="height" value="0.025" units="cm"/>
    </inkml:brush>
  </inkml:definitions>
  <inkml:trace contextRef="#ctx0" brushRef="#br0">101 488 7303,'0'0'5317,"-60"34"-4068,36-25 833,12-7 64,7-3 833,17-14-1986,17-6-288,6-5 127,16-5-127,11-6-321,13-7-191,12-4-1,11-6-128,6-7-160,5-2-1570,-5-4-2626,-7 2-2755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3.301"/>
    </inkml:context>
    <inkml:brush xml:id="br0">
      <inkml:brushProperty name="width" value="0.025" units="cm"/>
      <inkml:brushProperty name="height" value="0.025" units="cm"/>
    </inkml:brush>
  </inkml:definitions>
  <inkml:trace contextRef="#ctx0" brushRef="#br0">45 0 14318,'0'0'11936,"0"12"-11573,-2 4-149,0 1-1,0-1 1,-2 0-1,0 0 1,-8 20-1,9-29-12,0 0-1,0 1 1,1-1-1,-1 1 1,2-1-1,-1 1 1,1-1-1,0 14 1,2-21-191,-1 1 1,0 0-1,0-1 1,1 1-1,-1 0 1,1-1 0,-1 1-1,0 0 1,1-1-1,-1 1 1,1-1-1,-1 1 1,1-1-1,0 0 1,-1 1-1,1-1 1,-1 1 0,1-1-1,0 0 1,-1 1-1,1-1 1,0 0-1,0 0 1,-1 0-1,1 0 1,0 0-1,-1 1 1,2-1 0,26 0 51,-21 0-19,3 0-169,22 0 143,61-7 1,-83 5-816,1-1 1,-1 1-1,19-9 1,-24 9-183,0 0 1,-1-1-1,1 0 1,-1 0-1,1 0 1,-1-1-1,0 1 1,6-8-1,1-8-6659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3.643"/>
    </inkml:context>
    <inkml:brush xml:id="br0">
      <inkml:brushProperty name="width" value="0.025" units="cm"/>
      <inkml:brushProperty name="height" value="0.025" units="cm"/>
    </inkml:brush>
  </inkml:definitions>
  <inkml:trace contextRef="#ctx0" brushRef="#br0">40 0 12620,'0'0'8552,"-5"69"-7591,0-37 448,-4 5-448,0 4-673,1-1-191,4-1-258,4-11-2689,0-16-6727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1.375"/>
    </inkml:context>
    <inkml:brush xml:id="br0">
      <inkml:brushProperty name="width" value="0.025" units="cm"/>
      <inkml:brushProperty name="height" value="0.025" units="cm"/>
    </inkml:brush>
  </inkml:definitions>
  <inkml:trace contextRef="#ctx0" brushRef="#br0">351 0 7655,'0'0'20233,"-11"13"-19860,-232 227 2184,228-226-2514,0 0-237,0 0-1,1 1 0,-23 33 0,42-59-7504,11-19 1539,-1 0-742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1.729"/>
    </inkml:context>
    <inkml:brush xml:id="br0">
      <inkml:brushProperty name="width" value="0.025" units="cm"/>
      <inkml:brushProperty name="height" value="0.025" units="cm"/>
    </inkml:brush>
  </inkml:definitions>
  <inkml:trace contextRef="#ctx0" brushRef="#br0">0 1 7815,'0'0'16848,"63"68"-16271,-30-46 416,6-1-224,0-2-545,2-4-128,0-2-448,-3-4-1634,-4 1-1698,-4-7-2145</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2.073"/>
    </inkml:context>
    <inkml:brush xml:id="br0">
      <inkml:brushProperty name="width" value="0.025" units="cm"/>
      <inkml:brushProperty name="height" value="0.025" units="cm"/>
    </inkml:brush>
  </inkml:definitions>
  <inkml:trace contextRef="#ctx0" brushRef="#br0">0 0 12748,'0'0'17104,"49"3"-15823,-17-3-608,3 0-545,1 0-96,-3 1-192,-5 5-737,-4 3-576,-7 2-1474,-9 0-897,-7-2-896,-1-4-1954</inkml:trace>
  <inkml:trace contextRef="#ctx0" brushRef="#br0" timeOffset="1">25 86 15791,'0'0'10634,"70"18"-9545,-26-18-865,0 0-160,2-3-1185,0-3-2883,1-3-4035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2.993"/>
    </inkml:context>
    <inkml:brush xml:id="br0">
      <inkml:brushProperty name="width" value="0.025" units="cm"/>
      <inkml:brushProperty name="height" value="0.025" units="cm"/>
    </inkml:brush>
  </inkml:definitions>
  <inkml:trace contextRef="#ctx0" brushRef="#br0">1 168 14286,'0'0'7265,"7"10"-6128,2 4-902,0-1 0,-1 2 0,-1-1 0,0 1 0,-1 0-1,8 30 1,3 19 626,4-1 0,2-1 0,42 80 0,-65-141-790,0 0 1,1 0-1,-1 0 1,0 0-1,1 0 1,-1 0-1,0 0 1,1-1-1,-1 1 1,1 0-1,0 0 1,-1 0-1,1-1 1,0 1-1,-1 0 1,1-1-1,0 1 1,0-1-1,-1 1 1,1-1-1,0 1 1,0-1-1,0 1 1,0-1-1,0 0 1,-1 0-1,1 1 1,0-1-1,0 0 1,0 0-1,0 0 1,0 0-1,0 0 1,2 0-1,-2-2 13,1 1 0,0-1 0,-1 0-1,1 1 1,-1-1 0,1 0-1,-1 0 1,0 0 0,1 0 0,-1 0-1,0-1 1,-1 1 0,2-3 0,4-15 87,-1 0 1,3-23 0,-4 11-123,-1 0 0,-2-1 0,-1 1 0,-2 0 0,-8-44 0,-4 9-84,-33-96 0,44 152-44,-1 0 0,1 0 0,1 0 0,-2-23 0,25 40-7528,18-1-2637,-16-5-1362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3.540"/>
    </inkml:context>
    <inkml:brush xml:id="br0">
      <inkml:brushProperty name="width" value="0.025" units="cm"/>
      <inkml:brushProperty name="height" value="0.025" units="cm"/>
    </inkml:brush>
  </inkml:definitions>
  <inkml:trace contextRef="#ctx0" brushRef="#br0">58 197 10570,'0'0'2381,"-10"-1"-144,8 1-2606,-36-2 4373,30 0-1058,31 1-1760,215-6-771,0-11-1,388-81 1,-510 76-65,1 4 1,192-6 0,-308 26-300,-1-1 1,1 0-1,-1 0 0,1 0 1,-1 1-1,1-1 1,-1 0-1,1 0 1,-1 1-1,0-1 1,1 0-1,-1 1 1,0-1-1,1 1 1,-1-1-1,0 0 1,1 1-1,-1-1 1,0 1-1,0-1 1,0 1-1,1-1 1,-1 1-1,0-1 0,0 1 1,0-1-1,0 1 1,0-1-1,0 1 1,0-1-1,0 1 1,0-1-1,0 1 1,0-1-1,0 1 1,0-1-1,0 1 1,-1-1-1,1 1 1,0-1-1,0 1 1,-1-1-1,1 0 1,0 1-1,0-1 0,-1 1 1,1-1-1,-1 1 1,-14 24 1563,7-17-1145,0 1 0,1 1 0,-1-1 0,-7 16 0,12-19-746,1-1 0,0 1 0,1 0 1,-1 0-1,1 0 0,0 0 0,0 0 1,1 0-1,0 0 0,1 11 0,-1-13-402,4 22-8183,1-19 394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9.593"/>
    </inkml:context>
    <inkml:brush xml:id="br0">
      <inkml:brushProperty name="width" value="0.025" units="cm"/>
      <inkml:brushProperty name="height" value="0.025" units="cm"/>
    </inkml:brush>
  </inkml:definitions>
  <inkml:trace contextRef="#ctx0" brushRef="#br0">0 23 9865,'0'-2'685,"1"1"0,-1 0 0,0 0 0,1-1-1,-1 1 1,1 0 0,-1 0 0,1 0 0,0-1-1,-1 1 1,1 0 0,0 0 0,0 0 0,0 0-1,0 0 1,0 0 0,0 1 0,1-2 0,-1 2-520,0 1 0,-1-1 0,1 1 0,-1-1 1,1 1-1,-1-1 0,1 1 0,-1 0 0,1-1 1,-1 1-1,0 0 0,1 0 0,-1-1 0,0 1 1,0 0-1,1 0 0,-1-1 0,0 1 0,0 0 1,0 0-1,0 1 0,4 64-1171,-4-59 2065,-1 92-108,3 45 308,-2-143-1208,0 0 0,0 1 0,0-1 0,0 0 0,0 0 0,0 0 0,0 0 0,0 0 1,1 0-1,-1 0 0,0 0 0,1 0 0,-1 0 0,1 0 0,-1 0 0,1 0 0,-1 0 0,1 0 0,0 0 0,-1-1 0,1 1 0,0 0 1,0 0-1,0-1 0,-1 1 0,1-1 0,0 1 0,0-1 0,1 1 0,0-1 27,0 0 0,0 0 0,0 0-1,0 0 1,0-1 0,0 1 0,0-1 0,0 0 0,-1 1 0,1-1-1,0 0 1,0 0 0,-1 0 0,4-3 0,8-7 288,0 0 1,21-24-1,-29 29-359,31-32 57,-11 14-199,-2-2-1,-1 0 0,-1-1 1,29-48-1,-58 77-9671,-6 6 4445,11-5 2215,-10 5-9254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134"/>
    </inkml:context>
    <inkml:brush xml:id="br0">
      <inkml:brushProperty name="width" value="0.025" units="cm"/>
      <inkml:brushProperty name="height" value="0.025" units="cm"/>
    </inkml:brush>
  </inkml:definitions>
  <inkml:trace contextRef="#ctx0" brushRef="#br0">0 202 15278,'0'0'11942,"10"-10"-11413,59-73-355,-62 75 1,-2-1 1,1 1-1,-1-1 0,0 0 1,-1 0-1,0 0 0,0-1 0,-1 0 1,3-17-1,-11 64-181,-2 35 449,6-69-574,1 0-1,0 0 1,1 1 0,-1-1-1,0 0 1,1 0 0,0 0-1,0 0 1,0 0 0,0 0-1,0 0 1,0 0 0,1 0-1,0 0 1,-1 0 0,1-1-1,2 3 1,-2-4-598,-1 0 0,1 0 0,-1 0 0,0 0 0,1 0 1,0 0-1,-1-1 0,1 1 0,-1-1 0,1 1 0,0-1 0,3 1 0,4-1-8608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49.965"/>
    </inkml:context>
    <inkml:brush xml:id="br0">
      <inkml:brushProperty name="width" value="0.025" units="cm"/>
      <inkml:brushProperty name="height" value="0.025" units="cm"/>
    </inkml:brush>
  </inkml:definitions>
  <inkml:trace contextRef="#ctx0" brushRef="#br0">1 0 11723,'0'0'15599,"51"54"-14318,-28-36-512,-1-1-353,0 1-320,-3 0 0,0-4-96,-2 1-961,-4-8-1409,-2-6-2274,-4-1-4197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51.792"/>
    </inkml:context>
    <inkml:brush xml:id="br0">
      <inkml:brushProperty name="width" value="0.025" units="cm"/>
      <inkml:brushProperty name="height" value="0.025" units="cm"/>
    </inkml:brush>
  </inkml:definitions>
  <inkml:trace contextRef="#ctx0" brushRef="#br0">93 7 14189,'4'-6'7696,"-1"10"-3063,-2 23-1710,-7 40-2554,-1-46 33,-1 0 0,-20 35 0,20-43-208,1 0 1,1 0-1,0 0 1,1 1 0,0 0-1,1 0 1,0 0-1,-2 26 1,6-39-195,1 0 0,-1-1 0,1 1 0,0 0 0,-1 0 0,1-1 0,-1 1 0,1 0 0,0 0 0,0-1 0,-1 1 0,1-1 0,0 1 0,0-1 0,0 1 0,0-1 0,0 0 0,0 1 0,0-1 0,0 0 0,0 0 0,-1 1 0,1-1 0,0 0 0,0 0 0,0 0 0,0 0 0,0 0 0,0-1 0,0 1 0,0 0 0,0 0 0,2-1 0,38-7 0,37-19 0,-57 18 0,0 2 0,1 0 0,-1 1 0,2 1 0,-1 1 0,39-2 0,-60 6-245,0 0 1,0 0-1,0 0 1,0 0-1,0 0 1,1 1-1,-1-1 0,0 0 1,0 1-1,0-1 1,0 1-1,0-1 1,0 1-1,0-1 0,0 1 1,0 0-1,-1-1 1,1 1-1,0 0 1,0 0-1,0 0 0,-1 0 1,1-1-1,0 1 1,-1 0-1,1 2 1,4 4-3472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09.215"/>
    </inkml:context>
    <inkml:brush xml:id="br0">
      <inkml:brushProperty name="width" value="0.025" units="cm"/>
      <inkml:brushProperty name="height" value="0.025" units="cm"/>
    </inkml:brush>
  </inkml:definitions>
  <inkml:trace contextRef="#ctx0" brushRef="#br0">1 32 11275,'0'7'4836,"0"-3"-3202,18-3 416,13-1-353,9 0-896,5-4-96,8-6-417,-4 1-224,0-3-64,-11 7-673,-10 2-544,-7 3-512,-9 0-97,-9 0-1345,-3 7-1409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09.560"/>
    </inkml:context>
    <inkml:brush xml:id="br0">
      <inkml:brushProperty name="width" value="0.025" units="cm"/>
      <inkml:brushProperty name="height" value="0.025" units="cm"/>
    </inkml:brush>
  </inkml:definitions>
  <inkml:trace contextRef="#ctx0" brushRef="#br0">0 0 9833,'0'0'13709,"67"35"-12748,-21-35-576,5 0-257,3 0-64,-4 0-385,-8-2-2049,-10-2-2242,-10 1-4068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4.394"/>
    </inkml:context>
    <inkml:brush xml:id="br0">
      <inkml:brushProperty name="width" value="0.025" units="cm"/>
      <inkml:brushProperty name="height" value="0.025" units="cm"/>
    </inkml:brush>
  </inkml:definitions>
  <inkml:trace contextRef="#ctx0" brushRef="#br0">77 0 12844,'0'0'16015,"1"9"-15577,0 4-337,-2-1 0,0 0 0,0 0 0,-1 1 0,0-1 0,-1 0 0,-1 0 0,0-1 0,0 1 0,-1-1 0,-8 12 0,2-1 138,7-13-33,-1-1 0,1 1 0,1 0 0,0 0 0,0 0 0,-2 15 0,5-23-196,0 0 0,0 0 0,1 0-1,-1-1 1,1 1 0,-1 0 0,1 0-1,-1 0 1,1-1 0,-1 1 0,1 0-1,-1-1 1,1 1 0,0 0 0,0-1-1,-1 1 1,1-1 0,0 1-1,0-1 1,0 0 0,-1 1 0,1-1-1,0 0 1,0 1 0,0-1 0,0 0-1,0 0 1,0 0 0,0 0 0,-1 0-1,1 0 1,0 0 0,0 0 0,0 0-1,0 0 1,1-1 0,39-4 206,-16-3-1859,45-19 1,-54 20 333,0 0 0,0 1 0,1 0 0,-1 1 0,1 1 0,0 1 0,18-1 0,-41 4-7804</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4.766"/>
    </inkml:context>
    <inkml:brush xml:id="br0">
      <inkml:brushProperty name="width" value="0.025" units="cm"/>
      <inkml:brushProperty name="height" value="0.025" units="cm"/>
    </inkml:brush>
  </inkml:definitions>
  <inkml:trace contextRef="#ctx0" brushRef="#br0">40 0 18834,'0'0'9721,"-4"12"-9182,-8 49-393,2 0-1,3 1 1,1 93-1,6-153-275,0 1 0,0 0-1,0 0 1,1-1 0,-1 1 0,1 0 0,-1 0-1,1-1 1,0 1 0,0 0 0,0-1 0,1 1-1,1 1 1,-3-3-155,1 0 0,0-1 0,0 1 0,0-1-1,0 1 1,0-1 0,0 0 0,0 1 0,0-1 0,0 0 0,0 0-1,0 1 1,0-1 0,0 0 0,0 0 0,0 0 0,0 0 0,0 0-1,0-1 1,0 1 0,0 0 0,0 0 0,0-1 0,0 1 0,-1-1 0,1 1-1,0 0 1,0-1 0,0 0 0,0 1 0,0-1 0,-1 1 0,1-1-1,0 0 1,-1 0 0,1 0 0,0 1 0,-1-1 0,1-1 0,17-20-11647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5.157"/>
    </inkml:context>
    <inkml:brush xml:id="br0">
      <inkml:brushProperty name="width" value="0.025" units="cm"/>
      <inkml:brushProperty name="height" value="0.025" units="cm"/>
    </inkml:brush>
  </inkml:definitions>
  <inkml:trace contextRef="#ctx0" brushRef="#br0">53 1 9577,'0'0'10746,"0"10"-9182,-2 29 46,-2-1 1,-15 70-1,8-58-126,-5 69 1,16-119-1445,-1 1-1,1 0 1,0-1 0,0 1 0,0 0-1,0-1 1,0 1 0,0 0 0,1-1 0,-1 1-1,0-1 1,0 1 0,0 0 0,1-1 0,-1 1-1,0-1 1,1 1 0,-1 0 0,0-1-1,1 1 1,-1-1 0,0 1 0,1-1 0,-1 0-1,1 1 1,-1-1 0,1 1 0,0-1 0,-1 0-1,1 1 1,-1-1 0,1 0 0,-1 0-1,1 1 1,0-1 0,-1 0 0,1 0 0,0 0-1,-1 0 1,1 0 0,0 0 0,-1 0 0,1 0-1,0 0 1,-1 0 0,1 0 0,-1-1-1,1 1 1,0 0 0,-1 0 0,2-1 0,32-16 587,7-14-572,-1-2-1,-2-1 1,-1-3 0,-2 0 0,-1-3 0,39-59 0,-71 97-512,-1 0 1,0 0-1,0 1 1,0-1-1,0 0 1,0 0-1,0 0 1,0 0-1,0 0 1,-1 0-1,1 0 1,-1-1-1,1-2 1,-2 5 112,0-1 0,1 1 0,-1-1 0,0 1 0,0-1 0,1 1 0,-1-1 1,0 1-1,0 0 0,0 0 0,1-1 0,-1 1 0,0 0 0,0 0 0,0 0 1,0 0-1,0 0 0,0 0 0,1 0 0,-1 0 0,0 0 0,0 1 0,0-1 0,0 0 1,1 1-1,-1-1 0,0 0 0,0 1 0,1-1 0,-1 1 0,0-1 0,-1 2 1,-16 6-11354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15.498"/>
    </inkml:context>
    <inkml:brush xml:id="br0">
      <inkml:brushProperty name="width" value="0.025" units="cm"/>
      <inkml:brushProperty name="height" value="0.025" units="cm"/>
    </inkml:brush>
  </inkml:definitions>
  <inkml:trace contextRef="#ctx0" brushRef="#br0">1 0 14510,'0'0'7399,"0"50"-4132,9-30-897,7 0-897,2 3-319,2-1-770,1 1-288,2 0-192,-1-2-1377,-3-2-2307,-3-5-2690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4.711"/>
    </inkml:context>
    <inkml:brush xml:id="br0">
      <inkml:brushProperty name="width" value="0.025" units="cm"/>
      <inkml:brushProperty name="height" value="0.025" units="cm"/>
    </inkml:brush>
  </inkml:definitions>
  <inkml:trace contextRef="#ctx0" brushRef="#br0">161 221 448,'-1'-3'127,"0"1"-1,0-1 1,0 1-1,0 0 1,0 0-1,0-1 0,-1 1 1,1 0-1,-1 0 1,0 0-1,1 0 1,-1 1-1,0-1 0,0 0 1,0 1-1,0-1 1,0 1-1,-1 0 0,1 0 1,0 0-1,-3-1 1,0 0-104,1-1 1,0 0 0,-1 1-1,1-1 1,1-1 0,-8-6-1,9 7-8,-35-42 1546,34 41-1227,0 1 1,0 0 0,0 0 0,0 1 0,0-1 0,-1 1 0,0 0 0,1 0 0,-1 0 0,0 0 0,-5-1 0,52 8 249,0-2 1,82-5-1,-35 0-143,468-15 1064,-541 16-1493,-8-1 8,0 2-1,0-1 0,0 1 1,0 1-1,13 1 0,-22-2-14,1 1 0,-1-1-1,1 0 1,-1 1-1,1-1 1,-1 1-1,0-1 1,1 0-1,-1 1 1,0-1 0,1 1-1,-1-1 1,0 1-1,1-1 1,-1 1-1,0-1 1,0 1-1,0-1 1,0 1 0,1-1-1,-1 1 1,0 0-1,0-1 1,0 1-1,0-1 1,0 1-1,0-1 1,0 1 0,-1-1-1,1 1 1,0 0-1,0-1 1,0 1-1,0-1 1,-1 1-1,1-1 1,-1 1 0,-13 18 147,1-16-126,0 0 0,0-2 0,0 1 1,0-2-1,0 1 0,0-2 0,-1 0 0,-23-5 0,-13 0-53,-446-10 1,1153-26-305,-433 6 341,-240 45-116,-23 6-49,-40 1-993,-26-4-1927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7.286"/>
    </inkml:context>
    <inkml:brush xml:id="br0">
      <inkml:brushProperty name="width" value="0.025" units="cm"/>
      <inkml:brushProperty name="height" value="0.025" units="cm"/>
    </inkml:brush>
  </inkml:definitions>
  <inkml:trace contextRef="#ctx0" brushRef="#br0">20 284 6822,'0'0'4026,"0"9"-3445,-2 13 630,0 0-1,-8 34 0,8-52-1142,1 1 1,0 0-1,1-1 0,-1 1 1,1 0-1,-1 0 1,2-1-1,-1 1 1,0 0-1,1 0 1,0-1-1,0 1 1,0 0-1,1-1 1,0 0-1,-1 1 0,2-1 1,1 5-1,0-6-52,-1 1-1,0-1 0,1 0 0,0 1 1,0-2-1,0 1 0,0 0 0,0-1 0,0 0 1,1 0-1,-1 0 0,1 0 0,0-1 1,-1 0-1,1 0 0,0 0 0,9 0 0,68 3 269,141-14-1,-40 0-289,654-9 107,161 1 118,-419 2-216,285-11 615,-3-33-176,-107-25-224,-753 86-186,0-1-1,0 0 1,0 0-1,0 0 1,0 0-1,0 0 1,0 0-1,-1 0 1,1 0-1,0 0 1,0 0-1,0 0 1,0-1-1,0 1 1,0 0-1,-1-1 1,1 1-1,0 0 1,0-1-1,-1 1 1,1-1-1,0 0 1,0 1-1,-1-1 1,1 1-1,-1-1 1,1 0-1,0 1 1,-1-1-1,1 0 1,-1 0-1,0 0 1,1 1-1,-1-1 1,0 0-1,1 0 1,-1 0-1,0 0 1,0 0-1,0 0 1,0 1-1,0-1 1,0 0-1,0 0 1,0 0 0,0 0-1,0 0 1,-1-1-1,1 0-25,0 1-1,0-1 1,-1 0-1,1 1 1,0-1 0,1 0-1,-1 0 1,0 1-1,0-1 1,1 0 0,-1 1-1,1-1 1,-1 1-1,1-1 1,0 0-1,0 1 1,1-3 0,-1 4-1,0-1 1,-1 0-1,1 1 0,-1-1 1,1 0-1,0 0 1,-1 1-1,0-1 1,1 0-1,-1 0 0,1 0 1,-1 0-1,0 1 1,1-1-1,-1 0 1,0 0-1,0 0 0,0 0 1,0 0-1,0-1 1,-1 1 0,1 1 0,-1-1 1,0 1-1,0-1 0,1 1 1,-1-1-1,0 1 0,0 0 1,0-1-1,1 1 0,-1 0 0,0 0 1,0 0-1,0-1 0,0 1 1,0 0-1,0 0 0,0 0 1,-1 1-1,15-38 154,-2 6-69,-5 15 27,0 0 0,-1-1 1,-1 0-1,0 0 0,2-34 1,-6 51-141,17 9-2599,-19-6-341,-8-2-1288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462"/>
    </inkml:context>
    <inkml:brush xml:id="br0">
      <inkml:brushProperty name="width" value="0.025" units="cm"/>
      <inkml:brushProperty name="height" value="0.025" units="cm"/>
    </inkml:brush>
  </inkml:definitions>
  <inkml:trace contextRef="#ctx0" brushRef="#br0">1 228 13132,'0'0'11595,"68"0"-10634,-18-5-480,11-5-97,10-7-256,14-3-64,7-3-384,4-7-2178,-5 2-2211,-8-4 353,-12 1-1441,-17 0-2531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7.751"/>
    </inkml:context>
    <inkml:brush xml:id="br0">
      <inkml:brushProperty name="width" value="0.025" units="cm"/>
      <inkml:brushProperty name="height" value="0.025" units="cm"/>
    </inkml:brush>
  </inkml:definitions>
  <inkml:trace contextRef="#ctx0" brushRef="#br0">47 129 8712,'-43'0'5747,"39"0"-1825,27 0-2615,-9 0-1130,-1-1-1,1 0 1,-1-1 0,1-1 0,-1 0 0,0-1-1,25-10 1,-6-3 368,54-36 0,-80 48-511,1 1 0,-1 0 0,1 0 0,0 1 0,-1 0 0,13-4 0,-17 7-39,-1 0 0,0 0 0,1 0 0,-1 0 0,1 0 0,-1 0 1,1 0-1,-1 1 0,1-1 0,-1 0 0,1 1 0,-1 0 0,0-1 0,1 1 1,-1 0-1,0-1 0,0 1 0,1 0 0,-1 0 0,0 0 0,0 0 1,0 0-1,0 0 0,0 1 0,0-1 0,-1 0 0,1 0 0,0 1 0,-1-1 1,1 0-1,0 1 0,-1-1 0,0 1 0,1-1 0,-1 1 0,0-1 0,0 1 1,0 2-1,12 89-4923,-4-67-981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9.157"/>
    </inkml:context>
    <inkml:brush xml:id="br0">
      <inkml:brushProperty name="width" value="0.025" units="cm"/>
      <inkml:brushProperty name="height" value="0.025" units="cm"/>
    </inkml:brush>
  </inkml:definitions>
  <inkml:trace contextRef="#ctx0" brushRef="#br0">72 40 4420,'0'0'5520,"-9"-4"-3764,-4 0-1082,-12-5 42,1-7 2715,24 16-3345,0 0-1,0-1 1,0 1 0,0 0-1,0 0 1,0 0 0,0 0-1,0-1 1,0 1 0,0 0-1,0 0 1,0 0 0,0-1-1,0 1 1,0 0 0,0 0-1,0 0 1,0 0 0,0-1-1,0 1 1,0 0 0,0 0-1,0 0 1,0-1 0,0 1-1,0 0 1,0 0 0,0 0-1,0 0 1,1 0 0,-1-1-1,0 1 1,0 0 0,0 0-1,0 0 1,0 0 0,1 0-1,-1 0 1,0 0 0,0-1-1,0 1 1,0 0 0,1 0-1,-1 0 1,0 0 0,0 0-1,0 0 1,1 0 0,-1 0-1,0 0 1,0 0 0,0 0-1,0 0 1,1 0 0,-1 0-1,0 0 1,0 0 0,0 0-1,1 0 1,-1 1 0,0-1-1,0 0 1,0 0 0,0 0-1,1 0 1,-1 0 0,0 1-1,21-2-350,-17 1 647,91 0 110,271 10-4027,-340-3 2148,-22-5-4380,-11 3 904</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19.515"/>
    </inkml:context>
    <inkml:brush xml:id="br0">
      <inkml:brushProperty name="width" value="0.025" units="cm"/>
      <inkml:brushProperty name="height" value="0.025" units="cm"/>
    </inkml:brush>
  </inkml:definitions>
  <inkml:trace contextRef="#ctx0" brushRef="#br0">1 0 5990,'0'0'13741,"51"20"-13037,-2-19-319,7 1-321,1-2-32,-6 2-1506,-5-2-2433,-6-3-5927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0.387"/>
    </inkml:context>
    <inkml:brush xml:id="br0">
      <inkml:brushProperty name="width" value="0.025" units="cm"/>
      <inkml:brushProperty name="height" value="0.025" units="cm"/>
    </inkml:brush>
  </inkml:definitions>
  <inkml:trace contextRef="#ctx0" brushRef="#br0">0 251 11115,'0'0'3336,"5"13"-3187,158 349 4796,-156-349-4957,10 35 706,-13-37-135,-1-1 1,2 1-1,10 20 0,-15-31-526,0 0 1,0 0-1,1 1 1,-1-1-1,0 0 1,0 1-1,0-1 0,0 0 1,1 0-1,-1 1 1,0-1-1,0 0 1,1 0-1,-1 0 1,0 1-1,0-1 0,1 0 1,-1 0-1,0 0 1,0 0-1,1 0 1,-1 1-1,0-1 1,1 0-1,-1 0 1,0 0-1,1 0 0,-1 0 1,0 0-1,1 0 1,-1 0-1,0 0 1,1 0-1,-1 0 1,0 0-1,0-1 0,1 1 1,-1 0-1,0 0 1,1 0-1,-1 0 1,0 0-1,0-1 1,1 1-1,-1 0 0,0 0 1,0 0-1,1-1 1,-1 1-1,0 0 1,0 0-1,0-1 1,0 1-1,1 0 0,-1 0 1,0-1-1,0 1 1,0 0-1,0-1 1,0 1-1,0 0 1,0-1-1,0 1 0,0 0 1,0-1-1,0 1 1,6-23 965,-4-4-904,-2 1 0,0-1 0,-2 0 0,-9-52 0,-37-104 234,24 99-284,-50-161-237,74 244 168,-1 0 1,1 1-1,0-1 0,0 0 1,0 0-1,0 1 0,0-1 1,-1 0-1,2 0 0,-1 1 0,0-1 1,0 0-1,0 0 0,0 1 1,0-1-1,0 0 0,1 1 1,-1-1-1,0 0 0,1 1 1,-1-1-1,1 0 0,-1 1 1,0-1-1,1 0 0,-1 1 1,1-1-1,0 1 0,-1-1 1,1 1-1,0-1 0,1 0-122,0 1 0,0-1 0,1 0 0,-1 1 0,0 0 0,0-1 0,0 1 0,0 0 0,1 0 0,-1 0 0,3 1 0,-1 0-113,1-1 0,-1 1 0,0 0 0,0 0-1,1 1 1,-1 0 0,0-1 0,0 1 0,0 1 0,-1-1 0,1 0 0,3 4 0,-5-3-450,0-1-1,-1 1 1,1 0-1,-1-1 1,0 1-1,0 0 0,0 0 1,0 0-1,-1 0 1,1 0-1,-1 4 1,1 0-4758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0.839"/>
    </inkml:context>
    <inkml:brush xml:id="br0">
      <inkml:brushProperty name="width" value="0.025" units="cm"/>
      <inkml:brushProperty name="height" value="0.025" units="cm"/>
    </inkml:brush>
  </inkml:definitions>
  <inkml:trace contextRef="#ctx0" brushRef="#br0">114 223 11339,'-8'-3'784,"-4"-2"-315,3 2-146,0 0-1,0-1 1,0 0 0,1 0 0,-1-1 0,1 0 0,0-1-1,-12-10 1,19 15-271,1 1 0,0-1 0,-1 1 0,1-1 0,0 1 0,-1-1 0,1 1-1,0-1 1,0 0 0,-1 1 0,1-1 0,0 1 0,0-1 0,0 0 0,0 1-1,0-1 1,0 1 0,0-1 0,0 0 0,0 1 0,0-1 0,0 1 0,1-1 0,-1 0-1,0 1 1,0-1 0,1 1 0,-1-1 0,0 1 0,0-1 0,1 1 0,-1-1-1,1 1 1,-1-1 0,0 1 0,1-1 0,-1 1 0,1 0 0,-1-1 0,1 1 0,-1 0-1,1 0 1,-1-1 0,1 1 0,0 0 0,-1 0 0,1 0 0,-1-1 0,1 1-1,0 0 1,-1 0 0,1 0 0,0 0 0,41-3 92,-35 3 23,290 3 978,-121 2-1027,338-36 1,-266-14-59,-133 21 222,0 5 1,174-6 0,-288 24-251,1 1 0,-1 0-1,0-1 1,1 1 0,-1 0 0,0 0 0,0 0 0,1 0 0,-1 1-1,0-1 1,1 0 0,-1 0 0,0 1 0,0-1 0,1 1 0,-1-1 0,0 1-1,0-1 1,0 1 0,0 0 0,0 0 0,0-1 0,0 1 0,0 0 0,0 0-1,0 0 1,0 0 0,0 0 0,-1 0 0,1 1 0,0-1 0,-1 0-1,1 0 1,-1 0 0,1 1 0,-1-1 0,0 0 0,1 0 0,-1 1 0,0-1-1,0 0 1,0 1 0,0-1 0,0 0 0,0 1 0,-1-1 0,1 0 0,0 0-1,0 1 1,-1-1 0,1 0 0,-1 0 0,0 0 0,1 1 0,-2 1-1,-4 8 329,0-1-1,0 1 1,-1-1-1,-13 15 1,-18 17 285,22-26-469,1 1-1,1 0 0,0 1 0,-17 29 0,22-14 71,9-32-398,0 0 0,-1 0 0,1-1 0,0 1 0,0 0 1,0 0-1,0 0 0,0 0 0,0 0 0,0-1 1,0 1-1,0 0 0,0 0 0,1 0 0,-1 0 0,0-1 1,0 1-1,1 0 0,-1 0 0,1-1 0,-1 1 0,0 0 1,1 0-1,0-1 0,-1 1 0,1-1 0,-1 1 1,1 0-1,0-1 0,-1 1 0,1-1 0,0 0 0,1 1 1,12 0-6298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1.636"/>
    </inkml:context>
    <inkml:brush xml:id="br0">
      <inkml:brushProperty name="width" value="0.025" units="cm"/>
      <inkml:brushProperty name="height" value="0.025" units="cm"/>
    </inkml:brush>
  </inkml:definitions>
  <inkml:trace contextRef="#ctx0" brushRef="#br0">1 80 7751,'0'0'2152,"9"-9"-1779,-4 5-687,51-43 2322,-53 44-1613,0 1 0,0 0 0,1 0 0,-1 0 0,0 1 0,1-1 0,-1 1 0,1 0 0,-1 0 0,1 0 0,0 0 0,0 1 0,-1-1 0,1 1 0,0 0 0,0 0-1,-1 0 1,9 2 0,-11-1-334,0 0 0,0 0 0,-1 1 0,1-1 0,0 0 0,0 0 0,-1 0 0,1 1 0,0-1 0,-1 0 0,1 1 0,-1-1 0,0 0 0,1 1 0,-1-1 0,0 1 0,0-1 0,0 0 0,0 1 0,0 1 0,-2 37 300,2-32-209,-1 2-107,-1 0 0,-1 1 0,0-1 0,0 0 0,0 0 0,-1-1-1,-1 1 1,-7 12 0,5-12 287,2 1-1,0 0 0,0 0 0,1 0 0,-5 18 1,9-28-307,1 0 1,-1-1 0,0 1-1,0 0 1,0-1 0,0 1 0,1 0-1,-1-1 1,0 1 0,1 0-1,-1-1 1,0 1 0,1-1-1,-1 1 1,1-1 0,-1 1-1,1-1 1,-1 1 0,1-1 0,-1 1-1,1-1 1,0 0 0,-1 1-1,1-1 1,-1 0 0,1 1-1,0-1 1,-1 0 0,1 0-1,0 0 1,-1 0 0,1 0 0,0 0-1,0 0 1,-1 0 0,1 0-1,1 0 1,36 0 228,-26-1-139,7 1-212,-1-2 0,1 0 0,-1-1 1,0-1-1,0 0 0,27-11 0,-44 14-56,-1 1 0,0 0 0,1 0 0,-1 0-1,0 0 1,0 0 0,0-1 0,1 1 0,-1 0 0,0 0 0,0 0 0,0-1 0,1 1 0,-1 0-1,0 0 1,0-1 0,0 1 0,0 0 0,0 0 0,0-1 0,0 1 0,0 0 0,1 0 0,-1-1-1,0 1 1,0 0 0,0-1 0,0 1 0,0 0 0,-1 0 0,1-1 0,0 1 0,0 0-1,0-1 1,0 1 0,0 0 0,0 0 0,0-1 0,0 1 0,-1 0 0,1 0 0,0 0 0,0-1-1,0 1 1,-1 0 0,-9-11-4841,9 10 3776,-12-11-7195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1.962"/>
    </inkml:context>
    <inkml:brush xml:id="br0">
      <inkml:brushProperty name="width" value="0.025" units="cm"/>
      <inkml:brushProperty name="height" value="0.025" units="cm"/>
    </inkml:brush>
  </inkml:definitions>
  <inkml:trace contextRef="#ctx0" brushRef="#br0">1 1 13869,'0'0'4901,"0"50"-4197,0-19 321,0 7-32,0 4-480,0 3-289,0 1-160,1 1 32,4-3-576,4-14-2115,3-11-2658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3.874"/>
    </inkml:context>
    <inkml:brush xml:id="br0">
      <inkml:brushProperty name="width" value="0.025" units="cm"/>
      <inkml:brushProperty name="height" value="0.025" units="cm"/>
    </inkml:brush>
  </inkml:definitions>
  <inkml:trace contextRef="#ctx0" brushRef="#br0">1 60 4612,'0'0'20174,"21"-12"-17547,-21 1-2817,1-7 1977,-4 18-895,-3 10-648,6-9-237,-1 0 0,1 0 0,-1 0 0,1 0 0,0 0 0,-1 0 0,1 0 0,0 0 0,0 0 0,-1 0 0,1 0 0,0 0 0,0 0 0,0 0 0,0 0-1,0 0 1,1 0 0,-1 0 0,0 0 0,0 0 0,1 0 0,0 1 0,-1-1 3,1-1 0,-1 1 0,1-1 0,0 0 0,0 1 0,-1-1 0,1 0 0,0 0 0,-1 1 0,1-1 0,0 0-1,0 0 1,0 0 0,-1 0 0,1 0 0,0 0 0,0 0 0,-1 0 0,1 0 0,0-1 0,0 1 0,0-1 0,3 0 14,-1 0 0,0 0 0,1-1 0,-1 1 0,0-1 0,0 0 0,0 0 0,0 0 1,0 0-1,-1-1 0,5-4 0,-6 6-14,-1 1 1,1-1 0,-1 1-1,1-1 1,-1 1 0,1-1-1,-1 1 1,1-1 0,-1 1-1,0-1 1,0 1 0,1-1-1,-1 0 1,0 1 0,0-1-1,1 0 1,-1 1-1,0-1 1,0 0 0,0 1-1,0-1 1,0 0 0,0 1-1,0-1 1,0 0 0,-1 1-1,1-1 1,0 0 0,0 1-1,0-1 1,-1 1 0,1-1-1,0 0 1,-1 1-1,1-1 1,0 1 0,-1-1-1,1 1 1,-1-1 0,1 1-1,-1-1 1,1 1 0,-1-1-1,1 1 1,-1 0 0,0-1-1,1 1 1,-1 0 0,1 0-1,-1-1 1,0 1-1,1 0 1,-1 0 0,0 0-1,1 0 1,-1 0 0,0 0-1,1 0 1,-1 0 0,0 0-1,1 0 1,-2 1 0,0-1-14,0 0 1,0 0 0,0 0 0,0 1 0,0-1 0,0 1 0,0-1 0,0 1 0,0 0 0,0 0-1,0 0 1,1 0 0,-1 0 0,0 0 0,1 0 0,-1 1 0,1-1 0,-1 0 0,1 1 0,-1 0 0,0 1-1,1-1-103,0 1 0,1-1 0,-1 0 0,1 1 0,-1-1-1,1 1 1,0-1 0,0 1 0,0-1 0,0 1 0,1 2-1,-1-3-130,0-1 0,1 0-1,-1 0 1,0 0 0,1 0-1,-1 0 1,1 0 0,-1 0-1,1-1 1,0 1 0,-1 0-1,1 0 1,0 0 0,-1 0-1,1-1 1,0 1 0,0 0-1,0-1 1,0 1 0,0-1-1,0 1 1,0-1 0,0 1-1,0-1 1,0 0 0,2 1-1,17 0-5847</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29.705"/>
    </inkml:context>
    <inkml:brush xml:id="br0">
      <inkml:brushProperty name="width" value="0.025" units="cm"/>
      <inkml:brushProperty name="height" value="0.025" units="cm"/>
    </inkml:brush>
  </inkml:definitions>
  <inkml:trace contextRef="#ctx0" brushRef="#br0">23 1 14189,'-1'2'7051,"-1"9"-3600,-10 72-2838,5 136 3967,7-218-4563,0-1 0,0 0-1,0 1 1,0-1 0,0 0-1,0 1 1,0-1 0,0 0-1,0 1 1,0-1 0,0 0-1,0 1 1,0-1 0,0 0-1,0 1 1,1-1 0,-1 0-1,0 1 1,0-1 0,0 0-1,0 0 1,1 1 0,-1-1-1,0 0 1,0 0 0,1 1-1,-1-1 1,0 0 0,0 0-1,1 0 1,-1 1 0,0-1-1,1 0 1,-1 0 0,0 0-1,0 0 1,1 0 0,-1 0-1,0 0 1,1 1 0,15-9 439,10-18 267,-2-7-519,-2-1 0,-1-1 0,-2-1 0,29-75 0,-44 82-1900,-4 29 1600,0 0 0,0 0 1,0-1-1,0 1 0,0 0 0,0 0 0,-1 0 1,1-1-1,0 1 0,0 0 0,0 0 0,-1 0 0,1 0 1,0-1-1,0 1 0,-1 0 0,1 0 0,0 0 1,0 0-1,-1 0 0,1 0 0,0 0 0,0 0 0,-1 0 1,1 0-1,0 0 0,-1 0 0,1 0 0,0 0 1,0 0-1,-1 0 0,1 0 0,0 0 0,0 0 0,-1 0 1,1 0-1,0 0 0,0 0 0,-1 1 0,1-1 1,0 0-1,0 0 0,-1 1 0,-36 30-10667,32-27 9341,-11 12-9821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0.046"/>
    </inkml:context>
    <inkml:brush xml:id="br0">
      <inkml:brushProperty name="width" value="0.025" units="cm"/>
      <inkml:brushProperty name="height" value="0.025" units="cm"/>
    </inkml:brush>
  </inkml:definitions>
  <inkml:trace contextRef="#ctx0" brushRef="#br0">0 0 10858,'0'0'12748,"29"54"-11274,-20-45-353,1 0-545,1 3-448,-1 0-128,1 0-1025,1 0-1537,-3-4-1442,1-3-2242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915"/>
    </inkml:context>
    <inkml:brush xml:id="br0">
      <inkml:brushProperty name="width" value="0.025" units="cm"/>
      <inkml:brushProperty name="height" value="0.025" units="cm"/>
    </inkml:brush>
  </inkml:definitions>
  <inkml:trace contextRef="#ctx0" brushRef="#br0">375 265 5125,'0'0'16010,"-3"-10"-13816,-9-28-427,11 36-1665,0 1-1,0 0 1,0-1 0,-1 1 0,1 0 0,0 0 0,-1 0 0,1 0-1,-1 0 1,1 0 0,-1 0 0,1 1 0,-1-1 0,1 1 0,-1-1-1,0 1 1,1-1 0,-1 1 0,0 0 0,0 0 0,1 0 0,-1 0-1,0 0 1,0 0 0,-2 1 0,-2-1 77,1 1 0,0 0 0,0 0 1,0 1-1,0 0 0,-8 3 0,4 1-104,0 1 0,1 0-1,0 0 1,1 0 0,-1 1 0,2 0-1,-1 0 1,-10 19 0,12-20-67,1 0 0,0 0-1,1 1 1,0-1 0,0 1 0,1 0-1,0 0 1,0 0 0,0 0 0,1 0 0,1 1-1,0 8 1,0-16-7,0 0 1,0-1-1,0 1 0,0-1 0,0 1 0,0 0 0,0-1 1,0 1-1,1-1 0,-1 1 0,0 0 0,1-1 0,-1 1 1,0-1-1,1 1 0,-1-1 0,0 1 0,1-1 1,-1 1-1,1-1 0,-1 0 0,1 1 0,-1-1 0,1 0 1,-1 1-1,1-1 0,0 0 0,-1 0 0,1 1 0,-1-1 1,2 0-1,21-5 209,19-25 508,-31 18-586,-1-1-1,0-1 1,-1 0-1,0-1 0,-1 1 1,-1-2-1,-1 1 0,6-19 1,-8 21-62,-1 1 1,0 0-1,-1-1 1,0 1-1,-1-1 1,0 0-1,-1 1 1,-1-1-1,0 0 1,0 0-1,-6-17 1,6 26-71,0 0 0,0 1 0,-1-1 0,0 0 0,0 0 0,0 1 0,0-1 0,0 1 0,-1 0 0,1 0 0,-1 0 0,0 0 0,0 0 0,0 0 0,-1 1 0,1 0 0,0-1 0,-1 1 0,0 0 0,1 1 0,-1-1 0,0 1 0,0 0 0,0 0 0,0 0 0,0 0 0,0 0 0,0 1 0,0 0 0,0 0 0,-1 0 0,1 1 0,0-1 0,0 1 0,-5 1 0,-3 1 0,-1 1 0,1 0 0,0 1 0,0 0 0,0 1 0,1 0 0,0 1 0,0 0 0,-18 17 0,20-16-28,1-2-108,1 0 1,1 0-1,-1 1 1,1 0 0,0 0-1,0 1 1,1-1-1,0 1 1,-5 12-1,38-39-6841,-6 1 1431,3-1-3161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0.376"/>
    </inkml:context>
    <inkml:brush xml:id="br0">
      <inkml:brushProperty name="width" value="0.025" units="cm"/>
      <inkml:brushProperty name="height" value="0.025" units="cm"/>
    </inkml:brush>
  </inkml:definitions>
  <inkml:trace contextRef="#ctx0" brushRef="#br0">1 44 24311,'0'0'8456,"5"-13"-10826,11 2-993,-4 0-2499,-2 2-3491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0.732"/>
    </inkml:context>
    <inkml:brush xml:id="br0">
      <inkml:brushProperty name="width" value="0.025" units="cm"/>
      <inkml:brushProperty name="height" value="0.025" units="cm"/>
    </inkml:brush>
  </inkml:definitions>
  <inkml:trace contextRef="#ctx0" brushRef="#br0">1 12 13036,'0'0'15781,"5"1"-15338,-4-1-423,1 1 1,-1-1-1,0 1 1,0 0 0,1-1-1,-1 1 1,0 0-1,0 0 1,0 0-1,0 0 1,0 0-1,0 0 1,0 0 0,0 0-1,0 0 1,-1 0-1,1 0 1,0 1-1,-1-1 1,1 0 0,-1 0-1,1 3 1,6 47 278,-7-19 78,-7 42 0,-3-20 286,6-35-232,1-1-1,-2 32 0,5-49-429,0-1-1,0 0 1,0 0-1,0 1 0,0-1 1,0 0-1,0 1 1,1-1-1,-1 0 0,0 0 1,0 1-1,0-1 1,0 0-1,0 0 1,0 1-1,1-1 0,-1 0 1,0 0-1,0 1 1,0-1-1,1 0 1,-1 0-1,0 0 0,0 0 1,1 1-1,-1-1 1,0 0-1,0 0 0,1 0 1,-1 0-1,0 0 1,0 0-1,1 0 1,-1 0-1,0 1 0,1-1 1,-1 0-1,0 0 1,0 0-1,1 0 0,-1-1 1,0 1-1,1 0 1,-1 0-1,0 0 1,0 0-1,1 0 0,-1 0 1,0 0-1,0 0 1,1-1-1,-1 1 0,0 0 1,0 0-1,0 0 1,1 0-1,-1-1 1,0 1-1,0 0 0,0 0 1,1-1-1,-1 1 1,0-1-1,0 1 0,12-13 0,-1-1 0,0 0 0,-1-1 0,-1 0 0,-1 0 0,13-31 0,-9 20 0,57-146-1265,-66 165 203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1.075"/>
    </inkml:context>
    <inkml:brush xml:id="br0">
      <inkml:brushProperty name="width" value="0.025" units="cm"/>
      <inkml:brushProperty name="height" value="0.025" units="cm"/>
    </inkml:brush>
  </inkml:definitions>
  <inkml:trace contextRef="#ctx0" brushRef="#br0">0 1 18065,'0'0'12524,"44"52"-12460,-31-37-64,-2 2-128,-2 2-513,2-2-544,-4-1-512,1 0-674,-2-6-960,1-10-2114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39.846"/>
    </inkml:context>
    <inkml:brush xml:id="br0">
      <inkml:brushProperty name="width" value="0.025" units="cm"/>
      <inkml:brushProperty name="height" value="0.025" units="cm"/>
    </inkml:brush>
  </inkml:definitions>
  <inkml:trace contextRef="#ctx0" brushRef="#br0">96 1 3107,'-6'0'2238,"-42"8"6163,45-7-7774,0-1 0,0 1 0,0 0 0,1 0 0,-1 0-1,0 0 1,1 1 0,-1-1 0,1 0 0,-1 1 0,1 0 0,0 0 0,-4 3 0,6-5-560,0 0-1,0 1 1,0-1 0,-1 1 0,1-1 0,0 1 0,0-1 0,0 1 0,0-1 0,0 0-1,0 1 1,0-1 0,0 1 0,0-1 0,0 1 0,0-1 0,0 1 0,0-1 0,1 1 0,-1-1-1,0 0 1,0 1 0,0-1 0,1 1 0,-1-1 0,0 0 0,0 1 0,1-1 0,-1 0-1,0 1 1,1-1 0,-1 0 0,0 1 0,1-1 0,-1 0 0,1 0 0,-1 1 0,1-1 0,-1 0-1,0 0 1,1 0 0,-1 0 0,1 0 0,-1 1 0,1-1 0,0 0 0,26 5 479,-25-5-371,58 4-31,100-4 0,-56-3-7388,-111 7 1564,-9 1 384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0.172"/>
    </inkml:context>
    <inkml:brush xml:id="br0">
      <inkml:brushProperty name="width" value="0.025" units="cm"/>
      <inkml:brushProperty name="height" value="0.025" units="cm"/>
    </inkml:brush>
  </inkml:definitions>
  <inkml:trace contextRef="#ctx0" brushRef="#br0">1 1 10570,'0'0'12812,"77"44"-11979,-31-44-353,2 0-287,-1 0-129,-6 0-353,-5-4-1857,-11-4-2818,-9 1-7945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1.479"/>
    </inkml:context>
    <inkml:brush xml:id="br0">
      <inkml:brushProperty name="width" value="0.025" units="cm"/>
      <inkml:brushProperty name="height" value="0.025" units="cm"/>
    </inkml:brush>
  </inkml:definitions>
  <inkml:trace contextRef="#ctx0" brushRef="#br0">20 63 10250,'0'0'11146,"6"-9"-9421,-4 6-1570,1-1 1,0 0-1,0 0 1,0 1-1,0 0 1,0-1-1,1 1 1,-1 0-1,1 1 1,0-1 0,0 1-1,0 0 1,0 0-1,0 0 1,1 0-1,-1 1 1,1-1-1,-1 1 1,1 0-1,-1 1 1,9-1-1,-4 0-49,-1 1-1,1 0 0,-1 0 0,1 1 1,-1 0-1,1 1 0,-1 0 0,11 3 1,-17-3-96,1-1 0,-1 0 1,0 1-1,0 0 1,1-1-1,-1 1 0,0 0 1,0 0-1,-1 0 1,1 0-1,0 1 1,-1-1-1,1 0 0,-1 1 1,0-1-1,1 1 1,-1 0-1,-1-1 1,1 1-1,0 0 0,-1-1 1,1 1-1,-1 0 1,0 0-1,0-1 1,0 1-1,0 0 0,0 0 1,-1 3-1,-1 1 14,0 1 0,0 0-1,-1 0 1,0-1 0,0 1-1,-1-1 1,0 0 0,0 0-1,0 0 1,-1-1-1,0 0 1,-1 0 0,1 0-1,-8 6 1,-15 12 542,-55 36 0,66-49-190,8-5-42,5-5-202,1 1 0,0 0-1,0-1 1,0 1 0,0 0 0,1 1 0,-1-1 0,1 0 0,-1 1 0,1-1 0,-4 6 0,27-8 87,108-5-3,-72 1-666,96 6 0,-151-2 236,0 0-1,0 1 1,1-1-1,-1 1 0,0 0 1,0 0-1,0 0 0,0 0 1,0 0-1,0 0 0,0 0 1,0 1-1,0-1 1,1 2-1,4 7-3572,-3 1-3497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8.283"/>
    </inkml:context>
    <inkml:brush xml:id="br0">
      <inkml:brushProperty name="width" value="0.025" units="cm"/>
      <inkml:brushProperty name="height" value="0.025" units="cm"/>
    </inkml:brush>
  </inkml:definitions>
  <inkml:trace contextRef="#ctx0" brushRef="#br0">0 1 10346,'0'0'15465,"1"11"-14680,4 179 819,-3-3-139,-2-186-1434,0 0 0,0 0-1,-1 0 1,1 0 0,0 0-1,0-1 1,0 1 0,0 0-1,0 0 1,0 0 0,1 0-1,-1 0 1,0-1 0,0 1-1,1 0 1,-1 0 0,0 0-1,1-1 1,-1 1 0,1 0-1,-1 0 1,1-1 0,-1 1-1,1 0 1,-1-1 0,1 1-1,0-1 1,-1 1 0,1-1-1,0 1 1,0-1 0,-1 1-1,1-1 1,0 0 0,0 1-1,0-1 1,-1 0 0,1 0-1,0 0 1,0 0 0,0 1-1,0-1 1,0 0 0,-1 0-1,1-1 1,0 1 0,0 0-1,0 0 1,0 0 0,-1 0-1,1-1 1,0 1 0,0 0-1,0-1 1,-1 1 0,1-1-1,0 1 1,1-2 0,5-3 202,1-1-1,-1 1 1,-1-2 0,8-7 0,59-66-169,120-173 0,-183 232-10223,-20 21-5562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48.628"/>
    </inkml:context>
    <inkml:brush xml:id="br0">
      <inkml:brushProperty name="width" value="0.025" units="cm"/>
      <inkml:brushProperty name="height" value="0.025" units="cm"/>
    </inkml:brush>
  </inkml:definitions>
  <inkml:trace contextRef="#ctx0" brushRef="#br0">0 1 14638,'0'0'9929,"40"58"-7559,-17-44-512,5 4-673,0 0-512,-2 4-481,-1 1-128,-4 0-32,-3 3-800,-5-3-802,-2-3-1601,-2-9-3011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3.839"/>
    </inkml:context>
    <inkml:brush xml:id="br0">
      <inkml:brushProperty name="width" value="0.025" units="cm"/>
      <inkml:brushProperty name="height" value="0.025" units="cm"/>
    </inkml:brush>
  </inkml:definitions>
  <inkml:trace contextRef="#ctx0" brushRef="#br0">0 0 10890,'0'0'11339,"10"2"-10415,124 3 354,31 3-1445,-142-6-1903,0 2 0,36 12 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4.182"/>
    </inkml:context>
    <inkml:brush xml:id="br0">
      <inkml:brushProperty name="width" value="0.025" units="cm"/>
      <inkml:brushProperty name="height" value="0.025" units="cm"/>
    </inkml:brush>
  </inkml:definitions>
  <inkml:trace contextRef="#ctx0" brushRef="#br0">1 0 9545,'0'0'11723,"41"45"-11306,-5-43-193,0-2-192,2 0 0,0 0-160,1 0-993,-3 0-1410,-3 0-2466,-2-8-5797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8.335"/>
    </inkml:context>
    <inkml:brush xml:id="br0">
      <inkml:brushProperty name="width" value="0.025" units="cm"/>
      <inkml:brushProperty name="height" value="0.025" units="cm"/>
    </inkml:brush>
  </inkml:definitions>
  <inkml:trace contextRef="#ctx0" brushRef="#br0">64 1 10186,'0'0'15166,"-8"12"-14066,1 1-814,-1 0 0,1 1 0,1-1 0,1 1 0,0 1 1,0-1-1,2 1 0,-1-1 0,-1 27 0,5-40-264,0 4 65,0 1 0,0-1-1,0 1 1,1-1 0,0 1 0,2 7-1,-2-12-78,-1 0 0,1 0-1,-1 0 1,1 0 0,0 0-1,-1-1 1,1 1 0,0 0-1,0 0 1,-1-1 0,1 1-1,0-1 1,0 1 0,0-1-1,0 1 1,0-1 0,0 1-1,0-1 1,0 0 0,0 1-1,0-1 1,0 0 0,0 0-1,0 0 1,0 0 0,0 0-1,0 0 1,0 0-1,0 0 1,0 0 0,0-1-1,0 1 1,0 0 0,0-1-1,0 1 1,0-1 0,0 1-1,-1-1 1,1 1 0,0-1-1,0 1 1,0-1 0,1-1-1,5-3 93,-1-1-1,1 1 1,-1-1-1,0 0 1,0 0 0,-1-1-1,0 0 1,0 0-1,0 0 1,5-14-1,1-1 115,-2-1-1,10-34 0,-16 41-123,1-3 24,-3 27-569,-17 155 365,17-161 1,-1 0 0,0-1 0,0 1 0,1-1 0,-1 0 0,1 1 0,-1-1 0,1 1 0,0-1 0,-1 0 0,1 1 0,0-1 0,0 0 0,0 0 0,0 1 0,0-1 0,0 0 0,0 0 0,1 0 0,-1-1 0,0 1 0,1 0 0,-1 0 0,0-1 0,1 1 0,-1-1 0,1 1 0,-1-1 0,1 1 0,-1-1 1,1 0-1,-1 0 0,3 0 0,4 1-1104,0 0 0,0-1 1,1-1-1,-1 1 1,10-3-1,17-8-5341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4.524"/>
    </inkml:context>
    <inkml:brush xml:id="br0">
      <inkml:brushProperty name="width" value="0.025" units="cm"/>
      <inkml:brushProperty name="height" value="0.025" units="cm"/>
    </inkml:brush>
  </inkml:definitions>
  <inkml:trace contextRef="#ctx0" brushRef="#br0">1 11 12107,'0'0'7293,"9"-2"-6295,9-1-654,1 0-1,0 1 1,-1 2 0,1 0-1,0 0 1,21 5 0,122 26-11,-143-27-349,-19-4 16,42 14-118,-42-14 125,1 0-1,0 0 0,-1 1 1,1-1-1,0 0 0,-1 1 0,1-1 1,-1 1-1,1-1 0,-1 1 1,1-1-1,-1 1 0,1-1 0,-1 1 1,1 0-1,-1-1 0,0 1 1,1-1-1,-1 1 0,0 0 0,1 0 1,-1-1-1,0 1 0,0 0 1,0-1-1,0 1 0,0 0 0,0 0 1,0-1-1,0 1 0,0 0 1,0 0-1,0-1 0,0 1 0,0 0 1,-1-1-1,1 1 0,0 0 1,0-1-1,-1 1 0,1 0 0,-1-1 1,1 1-1,0-1 0,-1 1 1,1 0-1,-1-1 0,0 1 0,1-1 1,-1 0-1,1 1 0,-1-1 1,0 1-1,1-1 0,-2 1 0,-87 59 2199,56-40-1528,1 1 0,-32 29-1,57-43-705,-1 0-1,1 1 0,0 0 1,1 0-1,0 0 0,0 1 1,1 0-1,0 0 0,0 0 0,1 0 1,0 1-1,-4 16 0,8-25-554,-1 10-160,5-6-6069,10-5-4595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5.162"/>
    </inkml:context>
    <inkml:brush xml:id="br0">
      <inkml:brushProperty name="width" value="0.025" units="cm"/>
      <inkml:brushProperty name="height" value="0.025" units="cm"/>
    </inkml:brush>
  </inkml:definitions>
  <inkml:trace contextRef="#ctx0" brushRef="#br0">1 0 11435,'0'0'14440,"6"9"-13442,-3-5-899,1-1-34,-1 1 1,0 0 0,-1 0-1,1 0 1,-1 0-1,0 1 1,0-1 0,0 1-1,0-1 1,-1 1-1,0 0 1,0-1-1,0 1 1,0 0 0,-1 9-1,-10 74 775,5-57-353,2 0 0,0 54 0,3-83-447,1-1 0,-1 1 0,0-1 0,1 1 0,-1-1 0,1 1-1,0-1 1,-1 0 0,1 1 0,0-1 0,0 0 0,0 0 0,0 1 0,0-1 0,0 0 0,0 0 0,0 0 0,1 0 0,-1 0 0,0-1-1,0 1 1,1 0 0,-1 0 0,1-1 0,-1 1 0,1-1 0,-1 0 0,1 1 0,-1-1 0,1 0 0,-1 0 0,1 0 0,-1 0-1,1 0 1,-1 0 0,1 0 0,-1 0 0,1-1 0,-1 1 0,3-2 0,6 1 85,-1-2 0,1 1 0,-1-2-1,0 1 1,10-6 0,7-5-89,0-2 0,37-29 0,-51 35-115,-1 0 1,0-1-1,0 0 0,-1-1 1,0 0-1,14-24 0,-16 11-3845,-8 25 3465,0-1 0,0 0 0,0 1 0,0-1 0,0 1 0,0-1 0,0 0-1,-1 1 1,1-1 0,0 1 0,0-1 0,0 0 0,-1 1 0,1-1 0,0 1 0,0-1 0,-1 1 0,1-1 0,-1 1-1,1-1 1,0 1 0,-2-1 0,-7-4-7458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5.537"/>
    </inkml:context>
    <inkml:brush xml:id="br0">
      <inkml:brushProperty name="width" value="0.025" units="cm"/>
      <inkml:brushProperty name="height" value="0.025" units="cm"/>
    </inkml:brush>
  </inkml:definitions>
  <inkml:trace contextRef="#ctx0" brushRef="#br0">10 1 4805,'0'0'11050,"-9"54"-8071,9-36-513,0-1-352,6 2-128,4-1-416,5 0-706,2 3-607,2-1-161,3 1-1025,0-6-2114,-1-7-2434,-1-8-5734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1:55.900"/>
    </inkml:context>
    <inkml:brush xml:id="br0">
      <inkml:brushProperty name="width" value="0.025" units="cm"/>
      <inkml:brushProperty name="height" value="0.025" units="cm"/>
    </inkml:brush>
  </inkml:definitions>
  <inkml:trace contextRef="#ctx0" brushRef="#br0">1 10 14990,'0'0'14126,"56"4"-13294,-7-4-447,3 0-289,-1-4-32,-1-1-128,-11 1-737,-7 3-833,-11 1-1056,-11 0-257,-22 0-5253,-10 0-576</inkml:trace>
  <inkml:trace contextRef="#ctx0" brushRef="#br0" timeOffset="1">71 138 15663,'0'0'5317,"66"2"-3363,-30-2-577,0-4-480,0-2-641,-3 2-224,-2-1-865,-7-3-2338,0-1-5060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4.333"/>
    </inkml:context>
    <inkml:brush xml:id="br0">
      <inkml:brushProperty name="width" value="0.025" units="cm"/>
      <inkml:brushProperty name="height" value="0.025" units="cm"/>
    </inkml:brush>
  </inkml:definitions>
  <inkml:trace contextRef="#ctx0" brushRef="#br0">1 1 15022,'0'0'8510,"2"10"-7309,0 2-1061,1 0 1,0-1-1,1 0 1,1 1 0,-1-2-1,2 1 1,-1 0-1,2-1 1,-1 0 0,1-1-1,1 1 1,0-1-1,0-1 1,12 11-1,-6-9-112,0-1 0,1 0-1,25 10 1,-1-6-3827,-43-12-1066,-3 0 2421,-14 0-5360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4.677"/>
    </inkml:context>
    <inkml:brush xml:id="br0">
      <inkml:brushProperty name="width" value="0.025" units="cm"/>
      <inkml:brushProperty name="height" value="0.025" units="cm"/>
    </inkml:brush>
  </inkml:definitions>
  <inkml:trace contextRef="#ctx0" brushRef="#br0">1 211 5926,'0'0'21844,"39"-49"-21011,1 27-449,3-3-320,5 0 1,-5 3-33,-5 4-737,-4 3-1377,-14 3-1249,-7 1-1826,-8 0-3844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5.068"/>
    </inkml:context>
    <inkml:brush xml:id="br0">
      <inkml:brushProperty name="width" value="0.025" units="cm"/>
      <inkml:brushProperty name="height" value="0.025" units="cm"/>
    </inkml:brush>
  </inkml:definitions>
  <inkml:trace contextRef="#ctx0" brushRef="#br0">0 46 13421,'0'0'7180,"11"-1"-4564,181-14 4016,-11 0-5769,-103 9-963,5-1-1897,-29 6-6722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05.738"/>
    </inkml:context>
    <inkml:brush xml:id="br0">
      <inkml:brushProperty name="width" value="0.025" units="cm"/>
      <inkml:brushProperty name="height" value="0.025" units="cm"/>
    </inkml:brush>
  </inkml:definitions>
  <inkml:trace contextRef="#ctx0" brushRef="#br0">148 1 13453,'0'0'11483,"12"3"-10544,-5-2-776,3 1-119,-1 1-1,1 0 1,0 0 0,-1 1-1,13 6 1,-20-9-54,0 1 0,0-1 0,-1 0-1,1 0 1,0 1 0,-1-1 0,1 1 0,0-1 0,-1 1-1,0-1 1,1 1 0,-1 0 0,0 0 0,0 0 0,0 0-1,0 0 1,-1 0 0,1 0 0,0 0 0,-1 0-1,1 0 1,-1 0 0,0 1 0,0-1 0,0 0 0,0 0-1,0 0 1,0 0 0,-1 1 0,1-1 0,-1 0 0,1 0-1,-1 0 1,0 0 0,-2 4 0,-1 1 92,-1 0 0,0 0 0,-1 0 1,0-1-1,0 1 0,0-2 0,-1 1 0,0 0 0,-13 7 1,-71 37 889,84-47-898,-2 2 14,0 0 0,-1-1 0,1 0 0,-1-1 1,-20 4-1,19-8-142,11-5-12,10-5-52,-9 10 100,1 0 11,-1-1 1,1 0-1,0 1 1,0 0-1,0-1 1,0 1-1,0 0 1,1 0-1,-1 0 1,0 0-1,1 1 1,-1-1 0,0 0-1,1 1 1,-1 0-1,1 0 1,-1-1-1,0 2 1,1-1-1,-1 0 1,1 0-1,-1 1 1,0-1-1,1 1 1,-1 0-1,0-1 1,1 1 0,-1 0-1,0 1 1,0-1-1,0 0 1,0 1-1,0-1 1,0 1-1,0-1 1,-1 1-1,1 0 1,-1 0-1,1 0 1,-1 0 0,2 3-1,4 9 59,0 0 0,-2 0 0,0 0 0,0 1 0,3 20 1,-4-18 199,-4-16-237,0 0-1,0 0 0,1 0 1,-1 0-1,0 0 1,1-1-1,-1 1 0,1 0 1,-1 0-1,1 0 1,0 0-1,-1-1 0,1 1 1,0 0-1,0-1 1,-1 1-1,1 0 0,0-1 1,0 1-1,0-1 1,0 1-1,0-1 0,0 1 1,0-1-1,0 0 1,-1 0-1,1 1 0,0-1 1,0 0-1,1 0 1,-1 0-1,0 0 0,0 0 1,0 0-1,0 0 1,0-1-1,0 1 0,-1 0 1,1-1-1,0 1 1,0 0-1,0-1 0,0 1 1,0-1-1,1 0 1,41-29 609,78-88-336,-120 117-528,-12 5-2584,-1 1-4949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4.549"/>
    </inkml:context>
    <inkml:brush xml:id="br0">
      <inkml:brushProperty name="width" value="0.025" units="cm"/>
      <inkml:brushProperty name="height" value="0.025" units="cm"/>
    </inkml:brush>
  </inkml:definitions>
  <inkml:trace contextRef="#ctx0" brushRef="#br0">18 0 13004,'0'0'6801,"0"11"-5893,0 393 5728,-7 165-5382,-1-419-1021,6 1 0,30 259 0,-16-297-65,-4-1 0,-6 1-1,-4 0 1,-21 141 0,14-178 207,1 77 1,8-125-595,2 0-1,1 1 1,1-1-1,1 0 0,18 53 1,-16-67-82,-3-9-1104,-2-32-10353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5.730"/>
    </inkml:context>
    <inkml:brush xml:id="br0">
      <inkml:brushProperty name="width" value="0.025" units="cm"/>
      <inkml:brushProperty name="height" value="0.025" units="cm"/>
    </inkml:brush>
  </inkml:definitions>
  <inkml:trace contextRef="#ctx0" brushRef="#br0">0 24 11179,'0'0'5509,"14"6"-4020,-4-1-1162,-2-1-111,0 0-1,1-1 1,-1 0-1,1 0 1,-1-1-1,1 0 1,0-1-1,0 0 1,10 0 0,170-5 1519,133 3-1485,922 35 396,-754-77 625,-56 3-1009,-323 35-279,213 20 1,24 17 56,116 16 492,-398-42-532,125-3 1,-99-4-686,-86 3-883,-15 1-11261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8.662"/>
    </inkml:context>
    <inkml:brush xml:id="br0">
      <inkml:brushProperty name="width" value="0.025" units="cm"/>
      <inkml:brushProperty name="height" value="0.025" units="cm"/>
    </inkml:brush>
  </inkml:definitions>
  <inkml:trace contextRef="#ctx0" brushRef="#br0">1 122 13485,'0'0'10842,"1"-10"-9272,1 4-1430,-1 1 1,1-1-1,0 0 1,0 1-1,0-1 1,1 1 0,0 0-1,0 0 1,1 0-1,-1 0 1,1 0-1,0 1 1,0 0 0,1-1-1,-1 2 1,1-1-1,0 0 1,0 1-1,0 0 1,0 0 0,1 1-1,-1-1 1,1 1-1,-1 0 1,1 1 0,0-1-1,0 1 1,0 1-1,8-1 1,-13 1-142,0 0 0,1 0 0,-1 0 1,0 0-1,0 1 0,0-1 0,0 1 0,0-1 1,0 1-1,0-1 0,0 1 0,0-1 1,0 1-1,0 0 0,0 0 0,0-1 0,0 1 1,0 0-1,-1 0 0,1 0 0,0 0 0,-1 0 1,1 0-1,0 2 0,0 0-8,0 0-1,0 1 1,0-1 0,-1 0-1,1 1 1,-1-1 0,0 1-1,0 4 1,-1 2 10,0 0 1,-1 0-1,0 0 0,-1-1 0,-4 13 1,-1-7 47,-1 0 0,-18 25 1,-15 26 69,92-93-1288,-18 9-2611,70-27 0,-45 23-1985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6.211"/>
    </inkml:context>
    <inkml:brush xml:id="br0">
      <inkml:brushProperty name="width" value="0.025" units="cm"/>
      <inkml:brushProperty name="height" value="0.025" units="cm"/>
    </inkml:brush>
  </inkml:definitions>
  <inkml:trace contextRef="#ctx0" brushRef="#br0">1 1 14542,'0'0'2648,"11"0"-1346,34 0-302,-1 3-1,0 1 1,0 3 0,-1 1-1,0 2 1,0 2-1,71 31 1,-107-40-944,0 1-1,0-1 1,-1 1-1,1 1 1,-1-1 0,0 1-1,-1 0 1,1 1-1,-1-1 1,9 13 0,-12-14-3,0-1 0,-1 0 1,1 0-1,-1 0 1,0 1-1,0-1 1,0 1-1,0-1 1,-1 1-1,0-1 1,1 1-1,-1-1 1,0 1-1,-1 0 1,1-1-1,-1 1 1,1-1-1,-1 1 1,0-1-1,0 0 1,-1 1-1,1-1 1,-1 0-1,0 0 0,-3 6 1,-14 14 315,-1-1-1,-1-1 1,-1-1-1,-1-1 1,0 0-1,-35 19 1,-20 18 409,18-4-309,5-6-4819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26.976"/>
    </inkml:context>
    <inkml:brush xml:id="br0">
      <inkml:brushProperty name="width" value="0.025" units="cm"/>
      <inkml:brushProperty name="height" value="0.025" units="cm"/>
    </inkml:brush>
  </inkml:definitions>
  <inkml:trace contextRef="#ctx0" brushRef="#br0">46 417 7976,'0'0'6261,"-9"6"-3821,-26 17-753,33-20 404,8-3-1510,12-3-103,1-6-23,-1-1 1,1-1 0,-1-1-1,-1 0 1,17-16-1,76-77-211,-103 99-221,168-188 224,-134 147-163,-41 46-94,1 0 0,0 0-1,-1 0 1,1 1 0,-1-1 0,1 0 0,0 1 0,0-1 0,-1 1 0,1-1 0,0 1-1,0-1 1,0 1 0,-1-1 0,1 1 0,0 0 0,0-1 0,0 1 0,2 0-1,4 12-206,-8 41-3,0-35 326,1-1-239,0 2 194,0-1 0,1 0 0,1 0 0,4 19 0,-5-33-290,0 0-1,0 0 1,0 0 0,1 0-1,0 0 1,0-1 0,0 1-1,0 0 1,0-1-1,1 0 1,-1 1 0,1-1-1,0 0 1,0 0-1,0-1 1,1 1 0,-1-1-1,1 1 1,-1-1 0,1 0-1,0 0 1,-1-1-1,7 2 1,28 1-7026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4.446"/>
    </inkml:context>
    <inkml:brush xml:id="br0">
      <inkml:brushProperty name="width" value="0.025" units="cm"/>
      <inkml:brushProperty name="height" value="0.025" units="cm"/>
    </inkml:brush>
  </inkml:definitions>
  <inkml:trace contextRef="#ctx0" brushRef="#br0">4 1 6246,'0'0'19474,"-4"64"-17904,5-35-577,11-1-705,4-2-192,1-4-32,4-6-64,5-5-256,-1-9-673,3-2-993,1-14-768,2-12-1955,-4-10-5188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4.792"/>
    </inkml:context>
    <inkml:brush xml:id="br0">
      <inkml:brushProperty name="width" value="0.025" units="cm"/>
      <inkml:brushProperty name="height" value="0.025" units="cm"/>
    </inkml:brush>
  </inkml:definitions>
  <inkml:trace contextRef="#ctx0" brushRef="#br0">215 0 18834,'0'0'2306,"-55"79"-416,26-29-32,2 8-513,0 6 0,4 4-64,5-3-832,8-1-353,1-8-96,5-4-545,4-6-1152,-1-7-1282,-3-6-897,-4-6-1921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13.877"/>
    </inkml:context>
    <inkml:brush xml:id="br0">
      <inkml:brushProperty name="width" value="0.025" units="cm"/>
      <inkml:brushProperty name="height" value="0.025" units="cm"/>
    </inkml:brush>
  </inkml:definitions>
  <inkml:trace contextRef="#ctx0" brushRef="#br0">51 261 6374,'0'0'7815,"-50"32"-2626,52-36-4132,14-8-352,9-5-64,8-6-225,12-6-256,8-3-128,9-7-32,2-4-769,0-3-2466,-10-1-3811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5.526"/>
    </inkml:context>
    <inkml:brush xml:id="br0">
      <inkml:brushProperty name="width" value="0.025" units="cm"/>
      <inkml:brushProperty name="height" value="0.025" units="cm"/>
    </inkml:brush>
  </inkml:definitions>
  <inkml:trace contextRef="#ctx0" brushRef="#br0">1 1 18417,'0'0'7437,"7"9"-5761,102 127 1387,-29-39-3796,-31-37-2526,-40-45-194,-9-8-521,-7-3-3365,-8-2-1005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0:35.870"/>
    </inkml:context>
    <inkml:brush xml:id="br0">
      <inkml:brushProperty name="width" value="0.025" units="cm"/>
      <inkml:brushProperty name="height" value="0.025" units="cm"/>
    </inkml:brush>
  </inkml:definitions>
  <inkml:trace contextRef="#ctx0" brushRef="#br0">0 339 13036,'0'0'13934,"22"-59"-12749,25 29-385,13-10-479,6-7-225,3-4-32,-2-3-1922,-10-3-7110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14.780"/>
    </inkml:context>
    <inkml:brush xml:id="br0">
      <inkml:brushProperty name="width" value="0.025" units="cm"/>
      <inkml:brushProperty name="height" value="0.025" units="cm"/>
    </inkml:brush>
  </inkml:definitions>
  <inkml:trace contextRef="#ctx0" brushRef="#br0">0 358 11819,'0'0'5926,"76"-33"-4837,-25-1-609,13-10-384,13-8-64,3-7-928,-2-6-2372,-6-5-3810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25.016"/>
    </inkml:context>
    <inkml:brush xml:id="br0">
      <inkml:brushProperty name="width" value="0.025" units="cm"/>
      <inkml:brushProperty name="height" value="0.025" units="cm"/>
      <inkml:brushProperty name="color" value="#66CC00"/>
    </inkml:brush>
  </inkml:definitions>
  <inkml:trace contextRef="#ctx0" brushRef="#br0">4155 356 6438,'0'0'9828,"-9"-5"-8136,-96-68 1415,98 68-3068,-1 0 0,0 0-1,-1 1 1,1 0 0,-1 1-1,1 0 1,-1 0 0,0 1-1,-10-1 1,-91-7 47,69 7-41,-233-21 258,-271-16 558,382 34-677,-224-38 0,279 28-179,-195-3-1,-110 29 616,245-4 6,94-2-626,0 2 0,1 4 0,0 3 0,1 3 0,1 3 0,1 4 0,-116 53 0,129-43-6,2 2 0,-61 50 0,68-47 133,-1-2 0,-95 50 0,81-63 510,55-21-590,0 0 1,0 0-1,0 1 0,1 0 0,-1 1 0,1-1 1,0 1-1,0 1 0,0-1 0,0 1 0,1 1 0,0-1 1,0 1-1,-10 12 0,3 1-60,1 1 0,2-1 0,0 2 0,0-1 0,2 1 0,1 1 0,1-1 0,0 1 0,2 0 0,1 1-1,0-1 1,2 1 0,0-1 0,2 1 0,0-1 0,2 1 0,7 33 0,4 18 25,-9-39-127,2-1 0,1 1 0,2-1-1,17 42 1,-22-67 93,0 1 0,0-1 0,1 0 0,0 0 0,1-1 0,0 1 0,0-2 0,1 1 0,0-1 0,0 0 0,1-1 0,0 1 0,0-2 0,0 1 0,1-2 0,-1 1 0,1-1 0,18 5 0,21-1 53,0-1 0,0-3 0,1-1 0,87-8 0,-66 2-58,6 0 20,0 5 0,144 20 0,-127-11-158,0-3 1,152-8 0,14 1 475,-199 5-376,0 2 1,64 19-1,-68-13-7,1-2-1,87 5 1,-104-16 109,1-2-1,-1-2 1,0-1-1,0-3 1,0-1 0,63-21-1,-37 6 48,151-47 360,-179 61-376,0 1 0,0 2 1,72-2-1,-110 8-68,187-6 38,-159 2-25,0 0 1,-1-2 0,1-1 0,38-15 0,-18 2 75,0 2 0,2 2 0,0 2 0,0 3 0,96-9 0,-112 19-86,118-11 65,-131 8-55,0 0 1,-1-2-1,1 0 1,40-19-1,49-31 959,107-72 0,-209 121-914,0 1 0,0-2 0,-1 1 0,0-1 0,-1 0 0,0-1 0,0 0 0,-1 0 0,0-1 0,-1 1 0,1-1 0,-2 0 0,0-1 0,0 1 0,-1-1 0,3-12 0,0-13 53,-2-1 0,-1-1 0,-4-53 0,0 71 3,0 1-1,-2 0 1,0 0-1,-2 0 1,0 0-1,-1 1 1,-1-1 0,0 2-1,-1-1 1,-1 1-1,-1 0 1,-1 1-1,0 0 1,-1 1-1,-19-20 1,-5 1-7,-1 1 1,-2 2-1,-1 2 1,-79-43 0,25 21-187,-48-28-258,54 18-3785,52 31-2204</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56.994"/>
    </inkml:context>
    <inkml:brush xml:id="br0">
      <inkml:brushProperty name="width" value="0.025" units="cm"/>
      <inkml:brushProperty name="height" value="0.025" units="cm"/>
      <inkml:brushProperty name="color" value="#66CC00"/>
    </inkml:brush>
  </inkml:definitions>
  <inkml:trace contextRef="#ctx0" brushRef="#br0">13 131 5733,'-13'5'1552,"13"-2"-287,26-1 606,43-4 659,50-5-1110,129 9-1,75-3-1269,301-24 2557,802 21-2419,-1154 6 338,240-8 937,-395-7-1484,160-40 0,-159 28-29,-109 23-39,-3 0-14,0 1 1,0 0-1,1 0 0,-1 0 1,0 0-1,0 1 0,0 0 1,1 1-1,10 1 0,-16-2-29,-1 1-1,1-1 1,-1 0 0,1 0-1,-1 1 1,1-1 0,-1 0-1,0 1 1,1-1-1,-1 0 1,0 1 0,1-1-1,-1 1 1,0-1 0,1 0-1,-1 1 1,0-1-1,0 1 1,1-1 0,-1 1-1,0-1 1,0 1-1,0-1 1,0 1 0,0 0-1,0-1 1,0 1 0,0-1-1,0 1 1,0-1-1,0 1 1,0-1 0,0 1-1,0-1 1,0 1 0,-1-1-1,1 1 1,0-1-1,0 1 1,-1 0 0,1 0-289,-1 0 0,0 0 1,1-1-1,-1 1 0,0 0 1,0 0-1,1 0 0,-1-1 1,0 1-1,0 0 0,0-1 1,0 1-1,0 0 0,0-1 1,0 1-1,0-1 0,0 0 0,-2 1 1,-15 0-7714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5.674"/>
    </inkml:context>
    <inkml:brush xml:id="br0">
      <inkml:brushProperty name="width" value="0.025" units="cm"/>
      <inkml:brushProperty name="height" value="0.025" units="cm"/>
    </inkml:brush>
  </inkml:definitions>
  <inkml:trace contextRef="#ctx0" brushRef="#br0">5 1 11211,'0'0'6875,"-2"9"-6100,1-5-663,0 0 1,1 0 0,-1 1-1,1-1 1,0 0 0,0 1-1,1-1 1,-1 0 0,1 0-1,0 1 1,0-1 0,3 6-1,32 58 1541,271 390 807,-249-374-2144,-29-42-135,3-1-1,59 60 1,-72-83-145,1-1 0,1-1 1,1 0-1,0-2 1,0-1-1,2 0 0,25 9 1,68 20 90,-58-22-93,-1 3 0,100 53 0,-138-64 20,0-1 1,1-1-1,0 0 0,37 10 0,-47-17-177,0-1-1,1 0 1,0-1 0,-1 0 0,1-1 0,0 0 0,0-1 0,-1 0 0,1-1 0,19-6 0,-28 8-1034,1-1 464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9.503"/>
    </inkml:context>
    <inkml:brush xml:id="br0">
      <inkml:brushProperty name="width" value="0.025" units="cm"/>
      <inkml:brushProperty name="height" value="0.025" units="cm"/>
    </inkml:brush>
  </inkml:definitions>
  <inkml:trace contextRef="#ctx0" brushRef="#br0">1 205 17104,'0'0'2819,"60"-37"-2947,-8 10 512,15-3 801,8 1-864,-1 2-257,-8 5-993,-9 4-2915,-19 3-2370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31.241"/>
    </inkml:context>
    <inkml:brush xml:id="br0">
      <inkml:brushProperty name="width" value="0.025" units="cm"/>
      <inkml:brushProperty name="height" value="0.025" units="cm"/>
      <inkml:brushProperty name="color" value="#66CC00"/>
    </inkml:brush>
  </inkml:definitions>
  <inkml:trace contextRef="#ctx0" brushRef="#br0">10 68 9513,'0'0'13618,"-10"0"-12235,60-2-489,53-11 0,-50 6-1310,62-2-1,-115 9 348,-25 0 283,-6 0-33,0 2 1,0 0-1,0 3 1,-39 9-1,52-9-74,13-2-67,-1-1-1,1-1 0,0 1 0,-1-1 1,1 0-1,-1 0 0,1-1 0,-1 0 1,1 0-1,-10-1 0,15 0-46,0 1-1,-1-1 0,1 0 1,0 0-1,0 0 1,0 0-1,0 0 0,0 0 1,0 0-1,0 0 0,0 0 1,0 0-1,0 1 0,1-1 1,-1 0-1,0 0 1,0 0-1,1 0 0,-1 0 1,1 1-1,-1-1 0,1 0 1,-1 0-1,1 0 1,-1 1-1,1-1 0,1-1 1,5-3-264,1 0 0,-1 0 0,1 1 0,0-1 0,0 2 0,1-1 0,-1 1 0,1 1 0,17-4 0,44-1-7504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2.250"/>
    </inkml:context>
    <inkml:brush xml:id="br0">
      <inkml:brushProperty name="width" value="0.025" units="cm"/>
      <inkml:brushProperty name="height" value="0.025" units="cm"/>
      <inkml:brushProperty name="color" value="#66CC00"/>
    </inkml:brush>
  </inkml:definitions>
  <inkml:trace contextRef="#ctx0" brushRef="#br0">1 0 11050,'0'0'14254,"9"7"-12322,18 14-1539,-1 2-1,-1 0 1,0 2-1,-2 1 0,-1 1 1,-1 0-1,29 52 0,-48-75-596,16 23-2459,-5-19-1625,2-9-3541,2-9-3078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2.577"/>
    </inkml:context>
    <inkml:brush xml:id="br0">
      <inkml:brushProperty name="width" value="0.025" units="cm"/>
      <inkml:brushProperty name="height" value="0.025" units="cm"/>
      <inkml:brushProperty name="color" value="#66CC00"/>
    </inkml:brush>
  </inkml:definitions>
  <inkml:trace contextRef="#ctx0" brushRef="#br0">276 0 15054,'0'0'7015,"-50"47"-4613,29-11-960,-1 9 63,-1 6-576,-1 4-385,1 1-351,3 1-161,-1 0 32,3-1-32,3-3-193,2 2-543,4-2-609,0-4-801,3-9-1666,5-9-2210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4.856"/>
    </inkml:context>
    <inkml:brush xml:id="br0">
      <inkml:brushProperty name="width" value="0.025" units="cm"/>
      <inkml:brushProperty name="height" value="0.025" units="cm"/>
      <inkml:brushProperty name="color" value="#66CC00"/>
    </inkml:brush>
  </inkml:definitions>
  <inkml:trace contextRef="#ctx0" brushRef="#br0">0 0 16496,'0'0'9032,"79"38"-7655,-35-38-512,8 0-576,-3-6-193,0-1-32,-9-2-641,-11 7-1185,-13 2-672,-41 5-20243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5.198"/>
    </inkml:context>
    <inkml:brush xml:id="br0">
      <inkml:brushProperty name="width" value="0.025" units="cm"/>
      <inkml:brushProperty name="height" value="0.025" units="cm"/>
      <inkml:brushProperty name="color" value="#66CC00"/>
    </inkml:brush>
  </inkml:definitions>
  <inkml:trace contextRef="#ctx0" brushRef="#br0">1 14 13965,'0'0'8744,"80"4"-6854,-34-8-352,0-2-321,0 0-673,-3 5-480,-2 1-512,-7 0-1570,-9 3-1505,-7 2-4965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6.042"/>
    </inkml:context>
    <inkml:brush xml:id="br0">
      <inkml:brushProperty name="width" value="0.025" units="cm"/>
      <inkml:brushProperty name="height" value="0.025" units="cm"/>
      <inkml:brushProperty name="color" value="#66CC00"/>
    </inkml:brush>
  </inkml:definitions>
  <inkml:trace contextRef="#ctx0" brushRef="#br0">37 114 1794,'0'0'14013,"0"-9"-11643,-1 5-2098,1 0 0,0 1 0,0-1 0,1 0 1,-1 1-1,1-1 0,0 1 0,-1-1 0,2 1 0,-1-1 0,0 1 0,1-1 0,-1 1 0,1 0 0,0 0 0,0 0 0,0 0 1,1 0-1,-1 0 0,1 1 0,0-1 0,-1 1 0,1 0 0,0 0 0,0 0 0,0 0 0,1 0 0,5-2 0,3 0 95,1 1 0,-1 0 0,1 1 0,-1 0 0,1 1 0,0 0 0,17 2 0,-29-1-360,1 0 0,-1 0 0,0 0 0,1 0 0,-1 0 0,1 0 0,-1 0 0,0 0 0,0 1 0,1-1 0,-1 1 0,0-1 0,1 1 0,-1-1 0,0 1 0,0 0 0,0-1 0,0 1 0,0 0 0,0 0 0,0 0 0,0 0 0,0 0 0,0 0 0,0 0 0,-1 0 0,1 0 0,0 0-1,-1 1 1,1-1 0,-1 0 0,1 0 0,-1 1 0,1-1 0,-1 0 0,0 0 0,0 1 0,0-1 0,0 1 0,0-1 0,0 0 0,0 1 0,0-1 0,0 0 0,-1 0 0,1 1 0,-1 0 0,-1 5-2,0 0 1,-1-1 0,0 1-1,0-1 1,0 0-1,-1 0 1,-8 11-1,-17 17 84,-2-2 0,-2 0-1,-1-2 1,-51 34 0,93-69-200,0 1 1,0 0 0,0 0 0,0 1-1,1 0 1,-1 0 0,1 1 0,-1 0-1,15 0 1,-21 1 93,1 1-1,0 0 0,0 0 1,-1 0-1,1 0 0,0 0 1,0 1-1,-1-1 0,1 1 1,0 0-1,-1 0 0,1 0 1,-1 0-1,1 0 0,-1 1 1,1-1-1,-1 1 0,0-1 1,0 1-1,0 0 0,0 0 1,0 0-1,0 0 0,0 0 1,-1 0-1,1 1 0,-1-1 1,1 0-1,-1 1 0,0-1 1,0 1-1,0 0 0,0 3 1,1 7 189,-1-1 0,0 0 0,-2 23 0,0-24 176,0 0 0,1 0 0,1 0 0,2 17 1,-2-27-310,-1 0 0,1 0 1,0-1-1,-1 1 0,1 0 1,0 0-1,-1 0 1,1-1-1,0 1 0,0 0 1,0-1-1,-1 1 0,1-1 1,0 1-1,0-1 1,0 0-1,0 1 0,0-1 1,0 0-1,0 1 0,0-1 1,0 0-1,0 0 1,0 0-1,0 0 0,0 0 1,0 0-1,0 0 0,0-1 1,0 1-1,0 0 1,0 0-1,2-1 0,33-13 747,-25 6-761,-2 0-1,1-1 1,-1 1-1,11-15 1,-17 20-41,-1 1 0,1-1 0,-1-1 0,0 1 0,0 0 0,0 0 0,0-1 0,-1 1 0,1-1 0,-1 1 0,0-1 0,0 0 0,0 0 0,-1 1 0,1-1 0,-1 0 0,0 0 0,0-7 0,-22 9-6640,19 2 1311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6.884"/>
    </inkml:context>
    <inkml:brush xml:id="br0">
      <inkml:brushProperty name="width" value="0.025" units="cm"/>
      <inkml:brushProperty name="height" value="0.025" units="cm"/>
      <inkml:brushProperty name="color" value="#66CC00"/>
    </inkml:brush>
  </inkml:definitions>
  <inkml:trace contextRef="#ctx0" brushRef="#br0">0 109 13164,'0'0'11104,"5"12"-10383,9 39 292,-2 0 0,10 87 1,-14-72 485,26 101 0,-32-162-1428,0 1 0,0-1 1,1 0-1,0 0 0,-1 0 1,2 0-1,-1-1 0,0 1 0,1-1 1,0 0-1,0 0 0,0 0 1,9 6-1,-11-9-52,0 0 1,0 0 0,0 0-1,0 0 1,0 0-1,0-1 1,0 1-1,1-1 1,-1 1-1,0-1 1,0 0-1,0 0 1,1 0-1,-1 0 1,0 0-1,0 0 1,0-1-1,1 1 1,-1-1 0,0 1-1,0-1 1,0 0-1,0 0 1,0 0-1,0 0 1,0 0-1,0-1 1,-1 1-1,1-1 1,0 1-1,-1-1 1,1 1-1,-1-1 1,0 0-1,1 0 1,-1 1-1,2-5 1,3-6-20,1 0 0,-1-1 0,-1 0 0,0 0 0,-1 0 0,-1 0 0,0-1 0,-1 0 0,1-14 0,-1-134 0,-4 98 0,-1-23 0,4-84 0,-1 171-91,-1-1 0,1 1-1,0-1 1,0 1 0,0-1 0,0 1 0,0-1 0,0 1-1,0-1 1,0 1 0,1 0 0,-1-1 0,0 1-1,0-1 1,0 1 0,0-1 0,1 1 0,-1-1-1,0 1 1,0 0 0,1-1 0,-1 1 0,0 0 0,1-1-1,-1 1 1,0 0 0,1-1 0,-1 1 0,1 0-1,-1 0 1,0-1 0,1 1 0,-1 0 0,1 0 0,13 7-6904,-7-3 3600,2 0-7335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37.883"/>
    </inkml:context>
    <inkml:brush xml:id="br0">
      <inkml:brushProperty name="width" value="0.025" units="cm"/>
      <inkml:brushProperty name="height" value="0.025" units="cm"/>
      <inkml:brushProperty name="color" value="#66CC00"/>
    </inkml:brush>
  </inkml:definitions>
  <inkml:trace contextRef="#ctx0" brushRef="#br0">70 343 4773,'0'0'2172,"-8"-6"-1120,2 3-440,-31-22 279,19 2 5389,24 22-3601,22 1-1925,32 8 65,233 16 524,606-49-847,97-47 625,-331-17 1163,-217 21-1162,-284 45-1048,182-16-479,-360 52 1017,1 1 1,-19 27-1,25-30-391,1-1 0,0 2 0,0-1-1,1 1 1,1-1 0,0 1 0,1 0 0,0 1 0,0-1 0,2 1 0,-1-1 0,2 25 0,1-33-430,0 0 1,1 0 0,-1-1 0,1 1-1,0 0 1,1 0 0,-1-1-1,0 0 1,1 1 0,0-1 0,0 0-1,4 3 1,23 18-8685,-17-19 1473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0.912"/>
    </inkml:context>
    <inkml:brush xml:id="br0">
      <inkml:brushProperty name="width" value="0.025" units="cm"/>
      <inkml:brushProperty name="height" value="0.025" units="cm"/>
      <inkml:brushProperty name="color" value="#66CC00"/>
    </inkml:brush>
  </inkml:definitions>
  <inkml:trace contextRef="#ctx0" brushRef="#br0">0 61 17681,'0'0'5664,"13"-9"-4581,-10 7-1039,5-4 80,0 1 1,1-1-1,-1 1 1,1 1-1,0 0 1,1 0-1,-1 1 1,1 0-1,-1 0 1,1 1-1,15-1 1,-23 2-120,0 1 0,0 0 0,0 0 1,0 0-1,0 0 0,0 0 0,0 1 0,0-1 1,0 1-1,0-1 0,0 1 0,0 0 0,0 0 1,0-1-1,-1 1 0,1 1 0,0-1 0,-1 0 1,3 2-1,-3-1 31,-1-1 0,1 1 0,-1 0 0,1 0 0,-1-1 0,0 1 0,0 0 0,0 0 0,0-1 0,0 1 0,0 0 0,0 0 0,-1-1 0,1 1 0,-1 0 0,1-1 0,-1 1 0,0-1 0,1 1 0,-1 0 0,0-1 0,0 0 0,0 1 0,-2 1 0,-7 10 394,0-1 1,0-1-1,-13 12 1,9-11-111,1 2 0,0 0 0,-11 16 0,21-26-278,1-1 0,0 1 0,0 0 0,0 0 0,0 0 0,1 0 0,-1 0 0,1 0 0,0 1 0,0-1 0,1 0 0,-1 1 0,1-1 0,0 0 0,0 1 0,1-1 0,1 9 0,-1-11-98,0 0 0,0 0 0,0 1 0,1-1 1,-1 0-1,1 0 0,0-1 0,-1 1 0,1 0 0,0 0 0,0-1 1,0 1-1,0-1 0,0 0 0,0 0 0,1 0 0,-1 0 1,0 0-1,1 0 0,-1 0 0,0-1 0,1 1 0,-1-1 0,4 1 1,4 0-1524,0 0 1,0-1-1,0 0 0,19-3 1,5-7-5800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1.257"/>
    </inkml:context>
    <inkml:brush xml:id="br0">
      <inkml:brushProperty name="width" value="0.025" units="cm"/>
      <inkml:brushProperty name="height" value="0.025" units="cm"/>
      <inkml:brushProperty name="color" value="#66CC00"/>
    </inkml:brush>
  </inkml:definitions>
  <inkml:trace contextRef="#ctx0" brushRef="#br0">102 6 17969,'0'0'3075,"-11"2"-443,5-1-2308,0 0 1,0 0-1,-1 1 1,1 0-1,0 0 1,1 1-1,-1 0 1,-5 3-1,8-4-235,1 0-1,-1 0 1,1 0 0,0 0-1,-1 1 1,1-1 0,1 1-1,-1-1 1,0 1 0,1 0-1,-1 0 1,1 0 0,0 0-1,0 0 1,0 0 0,0 0-1,0 0 1,1 0-1,-1 0 1,1 0 0,0 1-1,0 2 1,0-5-88,1 1-1,-1-1 0,0 0 1,0 0-1,1 0 1,-1 0-1,0 0 1,1 0-1,-1 0 1,1 0-1,-1 0 1,1 0-1,0 0 1,0 0-1,-1 0 1,1 0-1,0 0 1,0 0-1,0-1 0,0 1 1,0 0-1,0-1 1,0 1-1,1 0 1,2 1-16,0-1 1,0 0-1,0 0 1,0 0-1,0 0 1,1-1 0,5 1-1,-3-1 15,0 0 1,0 0-1,0-1 0,1 0 1,-1-1-1,0 1 0,0-1 0,10-5 1,-12 4 15,-1-1 0,0 1 0,0-1 1,0 0-1,0-1 0,-1 1 1,1-1-1,-1 1 0,0-1 0,0 0 1,3-10-1,-5 13 4,0 1 0,-1 0 0,1-1-1,-1 1 1,1 0 0,-1-1 0,0 1 0,1-1 0,-1 1 0,0 0 0,0-1-1,0 1 1,0-1 0,0 1 0,0-1 0,0 1 0,-1-1 0,1 1 0,-1 0-1,1-1 1,-1 1 0,1 0 0,-1-1 0,0 1 0,1 0 0,-1 0 0,0-1-1,0 1 1,0 0 0,0 0 0,0 0 0,0 0 0,0 0 0,0 1 0,-1-1-1,1 0 1,0 0 0,0 1 0,-1-1 0,1 1 0,-1-1 0,1 1 0,0-1-1,-1 1 1,1 0 0,-1 0 0,1 0 0,-3 0 0,-1 0 10,0 0 0,-1 0 0,1 1 1,0 0-1,0 0 0,0 0 0,1 1 1,-1-1-1,0 1 0,-8 5 0,11-6-69,1 0 0,-1-1-1,1 1 1,-1 0 0,1 0 0,0 0 0,0 1-1,-1-1 1,1 0 0,0 0 0,0 1-1,0-1 1,0 1 0,1-1 0,-1 1-1,0-1 1,1 1 0,-1-1 0,0 1-1,1-1 1,0 1 0,-1 0 0,1-1 0,0 1-1,0 0 1,0-1 0,0 1 0,0 0-1,1 0 1,-1-1 0,0 1 0,1-1-1,-1 1 1,1 0 0,-1-1 0,1 1 0,1 2-1,0-3-274,-1 1 0,1-1 0,0 0 0,-1 1 0,1-1 0,0 0-1,0 0 1,0 0 0,0 0 0,0 0 0,0-1 0,0 1 0,0-1 0,0 1-1,0-1 1,0 1 0,0-1 0,4 0 0,42-4-9172,-17-7 784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9.847"/>
    </inkml:context>
    <inkml:brush xml:id="br0">
      <inkml:brushProperty name="width" value="0.025" units="cm"/>
      <inkml:brushProperty name="height" value="0.025" units="cm"/>
    </inkml:brush>
  </inkml:definitions>
  <inkml:trace contextRef="#ctx0" brushRef="#br0">1 271 14125,'0'0'7527,"82"9"-6277,-15-36-642,11-6-352,6-8-191,-2-1-418,-6-1-1248,-6-4-2787,-6 0-10442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1.634"/>
    </inkml:context>
    <inkml:brush xml:id="br0">
      <inkml:brushProperty name="width" value="0.025" units="cm"/>
      <inkml:brushProperty name="height" value="0.025" units="cm"/>
      <inkml:brushProperty name="color" value="#66CC00"/>
    </inkml:brush>
  </inkml:definitions>
  <inkml:trace contextRef="#ctx0" brushRef="#br0">93 1 15214,'0'0'10223,"-11"5"-8557,5-2-1527,2-2-53,0 1 1,-1 0-1,1 0 1,0 0-1,0 0 1,0 1-1,0 0 0,0 0 1,1 0-1,-1 0 1,1 0-1,0 1 0,0-1 1,0 1-1,0 0 1,1 0-1,-1 0 1,1 0-1,0 1 0,-2 5 1,3-7-78,1 0 1,-1 1-1,0-1 1,1 0-1,0 0 1,-1 0-1,1 0 0,1 1 1,-1-1-1,0 0 1,1 0-1,0 0 1,-1 0-1,1 0 1,0 0-1,1 0 1,-1 0-1,0 0 1,1 0-1,0-1 0,0 1 1,-1 0-1,1-1 1,1 0-1,3 4 1,-2-4-21,0 0 0,1 0 0,-1 0 0,1 0 0,-1-1 0,1 0 0,0 0 0,-1 0 0,1-1 0,0 1 0,0-1 0,-1 0 0,1-1 0,0 1 0,0-1 0,9-2 0,-10 1 38,1 0 0,-1 0 0,0-1 0,0 1 1,0-1-1,0 0 0,0 0 0,0 0 0,-1 0 1,1-1-1,-1 1 0,0-1 0,0 0 0,0 0 1,-1 0-1,1 0 0,-1-1 0,3-7 0,-4 10 15,0 0 1,-1 0-1,1 0 0,0 0 0,-1 0 0,1 0 0,-1 0 0,1-1 0,-1 1 0,0 0 1,0 0-1,0 0 0,0-1 0,-1 1 0,1 0 0,0 0 0,-1 0 0,0 0 0,1 0 1,-1 0-1,0 0 0,0 0 0,0 0 0,0 0 0,-1 0 0,1 0 0,0 1 0,-1-1 1,1 0-1,-1 1 0,0 0 0,1-1 0,-1 1 0,0 0 0,0 0 0,0 0 0,0 0 1,0 0-1,0 0 0,0 0 0,0 1 0,-3-1 0,1 0-46,-1 0 1,0 0-1,0 0 0,0 1 0,1 0 1,-1 0-1,0 0 0,0 1 0,0 0 1,1-1-1,-7 3 0,10-2-120,-1-1 0,1 1 0,0 0 0,-1 0 0,1 0 0,0 0 0,-1 0 0,1 0 0,0 0 0,0 0 0,0 0 0,0 1 0,0-1 0,0 0 0,0 2 0,0-1-306,0 0-1,0 1 0,1-1 0,-1 0 0,1 0 0,0 1 0,0-1 0,-1 0 1,1 1-1,1-1 0,-1 0 0,0 0 0,1 3 0,7 10-5420,9 0-2647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1.977"/>
    </inkml:context>
    <inkml:brush xml:id="br0">
      <inkml:brushProperty name="width" value="0.025" units="cm"/>
      <inkml:brushProperty name="height" value="0.025" units="cm"/>
      <inkml:brushProperty name="color" value="#66CC00"/>
    </inkml:brush>
  </inkml:definitions>
  <inkml:trace contextRef="#ctx0" brushRef="#br0">0 9 10570,'0'0'18930,"71"3"-18930,-43-6-32,-4 0-1185,-3 2-1954,-9-2-1153,-2 2-1218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2.353"/>
    </inkml:context>
    <inkml:brush xml:id="br0">
      <inkml:brushProperty name="width" value="0.025" units="cm"/>
      <inkml:brushProperty name="height" value="0.025" units="cm"/>
      <inkml:brushProperty name="color" value="#66CC00"/>
    </inkml:brush>
  </inkml:definitions>
  <inkml:trace contextRef="#ctx0" brushRef="#br0">0 1 19026,'0'0'10335,"6"10"-9870,-1-2-409,-1 1 1,0-1-1,0 1 1,-1 0-1,-1 0 1,1 0 0,-1 1-1,-1-1 1,1 17-1,-3 5 101,-1-22-41,2-1-1,-1 1 1,1 0 0,1 0-1,-1-1 1,4 14 0,-3-22-87,-1 1-1,1-1 1,0 1 0,0-1 0,-1 1 0,1-1 0,0 0 0,0 1 0,0-1 0,0 0-1,0 1 1,-1-1 0,1 0 0,0 0 0,0 0 0,0 0 0,0 0 0,0 0 0,0 0 0,0 0-1,0 0 1,-1-1 0,1 1 0,0 0 0,0 0 0,0-1 0,0 1 0,-1-1 0,1 1-1,0-1 1,0 1 0,-1-1 0,2 0 0,28-18 184,-11 4-767,-1 0 0,0-2 0,-1 0 0,19-26 0,-31 34-2606,-5 5-1049</inkml:trace>
  <inkml:trace contextRef="#ctx0" brushRef="#br0" timeOffset="1">172 107 17008,'0'0'9257,"-5"56"-6983,13-40-865,2-3-640,1 1-481,6-2-224,-2-2-704,-1 3-1442,-2-6-2018,4-2-2498,-3-4-7335</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2.681"/>
    </inkml:context>
    <inkml:brush xml:id="br0">
      <inkml:brushProperty name="width" value="0.025" units="cm"/>
      <inkml:brushProperty name="height" value="0.025" units="cm"/>
      <inkml:brushProperty name="color" value="#66CC00"/>
    </inkml:brush>
  </inkml:definitions>
  <inkml:trace contextRef="#ctx0" brushRef="#br0">134 0 13132,'0'0'10021,"9"8"-8383,3 2-1319,0 0 0,-1 0 0,-1 1 0,1 1-1,-2 0 1,0 0 0,0 1 0,-1 0-1,-1 0 1,0 1 0,-1 0 0,0 0 0,3 16-1,-7-19-335,-1 1-1,0 0 0,-1-1 1,0 1-1,-1-1 1,-1 1-1,1-1 0,-2 1 1,0-1-1,0 0 1,-1 0-1,0 0 0,-1-1 1,0 1-1,0-1 0,-2 0 1,1-1-1,-1 1 1,-16 15-1,14-16-743,-1 0 0,0 0 0,-1-1 0,-16 9 0,16-11-986,-1 0 0,-1 0 0,1-2 0,-20 6 0,-14-1-10932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3.177"/>
    </inkml:context>
    <inkml:brush xml:id="br0">
      <inkml:brushProperty name="width" value="0.025" units="cm"/>
      <inkml:brushProperty name="height" value="0.025" units="cm"/>
      <inkml:brushProperty name="color" value="#66CC00"/>
    </inkml:brush>
  </inkml:definitions>
  <inkml:trace contextRef="#ctx0" brushRef="#br0">128 1 11115,'0'0'2749,"-9"0"-2029,5 0-624,1-1-1,0 1 1,0 0-1,-1 0 1,1 1-1,0-1 1,0 1-1,-1-1 0,1 1 1,0 0-1,-5 3 1,6-3 44,-1 1 0,1 1 0,0-1 0,0 0 0,0 0 1,1 1-1,-1-1 0,0 1 0,1-1 0,0 1 0,-1 0 0,1 0 0,0-1 0,1 1 1,-1 0-1,0 0 0,0 5 0,-14 70 2470,4-31-1825,3 1 0,1 1 0,2-1-1,3 75 1,3-118-819,-1 1 0,1-1 0,1 0 0,-1 0 0,1 0 0,0 0-1,0 0 1,0 0 0,1 0 0,-1-1 0,1 0 0,1 1 0,-1-1 0,0 0 0,1 0-1,0-1 1,8 7 0,-4-4-693,1-1 0,0 0 0,0-1-1,0 0 1,0 0 0,1-1 0,0 0 0,15 2-1,23 1-6874</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4.629"/>
    </inkml:context>
    <inkml:brush xml:id="br0">
      <inkml:brushProperty name="width" value="0.025" units="cm"/>
      <inkml:brushProperty name="height" value="0.025" units="cm"/>
      <inkml:brushProperty name="color" value="#66CC00"/>
    </inkml:brush>
  </inkml:definitions>
  <inkml:trace contextRef="#ctx0" brushRef="#br0">75 0 8776,'0'0'13229,"-46"62"-12621,34-28-287,4 5-193,2 2 352,3 2 65,3 0-289,0-2-192,2-6 0,12-6-833,5-8-1761,2-10-897,5-10-3844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5.141"/>
    </inkml:context>
    <inkml:brush xml:id="br0">
      <inkml:brushProperty name="width" value="0.025" units="cm"/>
      <inkml:brushProperty name="height" value="0.025" units="cm"/>
      <inkml:brushProperty name="color" value="#66CC00"/>
    </inkml:brush>
  </inkml:definitions>
  <inkml:trace contextRef="#ctx0" brushRef="#br0">150 2 9513,'0'0'6411,"-10"-1"-4478,4 0-1707,-1 1-1,1 0 1,0 1 0,0-1 0,0 1-1,0 1 1,0-1 0,0 1 0,0 0-1,-11 5 1,14-6-177,0 1 0,0 0-1,1 0 1,-1 0 0,0 0 0,1 0 0,-1 1 0,1-1-1,0 1 1,0 0 0,0-1 0,0 1 0,0 0-1,1 0 1,-1 0 0,1 0 0,0 1 0,0-1-1,0 0 1,0 0 0,1 1 0,-1-1 0,1 1-1,0-1 1,0 0 0,0 4 0,1-5-27,-1 0 0,1-1 0,0 1 1,0-1-1,-1 1 0,1-1 0,0 1 0,0-1 1,0 1-1,1-1 0,-1 0 0,0 0 0,0 0 0,1 1 1,-1-1-1,1-1 0,-1 1 0,1 0 0,-1 0 1,1 0-1,0-1 0,-1 1 0,1-1 0,2 1 1,53 12 117,-35-9-50,-17-3-90,1 1 1,-1 0-1,1 0 1,-1 0 0,0 1-1,0 0 1,0 0 0,0 0-1,-1 1 1,1-1-1,4 6 1,-8-7 32,0-1 1,1 1-1,-1-1 1,0 1-1,0 0 1,0-1-1,0 1 1,-1 0-1,1 0 1,0 0-1,-1 0 0,1 0 1,-1 0-1,0 0 1,0 0-1,1 0 1,-1 0-1,0 0 1,-1 0-1,1 0 1,0 0-1,-1-1 0,1 1 1,-1 0-1,1 0 1,-1 0-1,0 0 1,0 0-1,0-1 1,0 1-1,0 0 1,0-1-1,-1 1 1,1-1-1,-2 3 0,-5 3 152,0-1 1,0 1-1,-1-1 0,0-1 0,0 0 0,0 0 0,0-1 0,-1 0 0,0 0 0,1-1 0,-1 0 0,-1-1 0,1 0 0,0-1 0,0 0 0,-1 0 0,-10-2 1,21 1-173,0 0 1,-1 0 0,1 1 0,-1-1 0,1 0 0,0 0-1,-1 0 1,1 0 0,0 0 0,-1 0 0,1 0 0,-1 0-1,1 0 1,0 0 0,-1 0 0,1-1 0,0 1 0,-1 0 0,1 0-1,0 0 1,-1 0 0,1-1 0,0 1 0,-1 0 0,1 0-1,0 0 1,0-1 0,-1 1 0,1 0 0,0-1 0,0 1-1,-1 0 1,1 0 0,0-1 0,0 1 0,0-1 0,0 1 0,-1 0-1,1-1 1,10-13 135,23-9-125,-30 21-9,32-16-26,52-35 1,-79 47 94,-1 1-1,0-1 1,0 0-1,0 0 1,-1-1-1,0 1 1,0-2-1,-1 1 1,0-1-1,0 1 1,0-1-1,-1-1 1,3-9-1,-6 16-32,0 0 0,-1 0-1,1 0 1,-1 0-1,1 1 1,-1-1 0,0 0-1,0 0 1,0 0-1,0 0 1,0 0 0,-1 0-1,1 0 1,0 0-1,-1 0 1,1 0 0,-1 0-1,0 0 1,0 1-1,0-1 1,0 0 0,0 0-1,0 1 1,0-1-1,0 1 1,-1-1 0,1 1-1,-1 0 1,1-1-1,-1 1 1,-2-2-1,-1 1-119,1 1-1,-1-1 0,1 1 0,-1 0 0,1 1 0,-1-1 0,0 1 0,1-1 0,-1 1 0,0 1 0,1-1 0,-10 3 0,13-3-106,-1 1 0,1-1 0,0 1-1,-1 0 1,1 0 0,0 0 0,0 0 0,0 0-1,-1 0 1,1 0 0,0 0 0,0 0 0,0 0-1,1 0 1,-2 3 0,1-4-17,1 0 1,0 1-1,0-1 1,-1 1-1,1-1 0,0 1 1,0-1-1,-1 1 1,1-1-1,0 0 0,0 1 1,0-1-1,0 1 1,0-1-1,0 1 0,0-1 1,0 1-1,0-1 1,0 1-1,0-1 0,0 1 1,0-1-1,1 1 1,-1-1-1,0 1 0,0-1 1,0 1-1,1-1 1,-1 0-1,0 1 1,1-1-1,-1 1 0,0-1 1,1 0-1,-1 1 1,0-1-1,1 0 0,-1 1 1,0-1-1,1 0 1,-1 0-1,1 0 0,-1 1 1,1-1-1,-1 0 1,1 0-1,-1 0 0,1 0 1,0 0-1,13 1-5732</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5.498"/>
    </inkml:context>
    <inkml:brush xml:id="br0">
      <inkml:brushProperty name="width" value="0.025" units="cm"/>
      <inkml:brushProperty name="height" value="0.025" units="cm"/>
      <inkml:brushProperty name="color" value="#66CC00"/>
    </inkml:brush>
  </inkml:definitions>
  <inkml:trace contextRef="#ctx0" brushRef="#br0">56 1 9737,'0'0'11109,"-6"8"-10388,0-2-489,1 1 1,0 0-1,1 0 0,-1 1 0,1-1 0,1 1 1,0 0-1,0 0 0,0 0 0,1 0 0,0 0 1,1 1-1,-1 12 0,1-19-175,1 0 0,0-1 0,0 1 0,0 0 0,0 0-1,0 0 1,0 0 0,1-1 0,-1 1 0,1 0 0,-1 0 0,1-1 0,-1 1-1,1 0 1,0-1 0,0 1 0,0-1 0,0 1 0,0-1 0,0 1 0,1-1 0,-1 0-1,0 1 1,3 0 0,0 0 44,0-1 1,0 0-1,1 0 0,-1-1 0,0 0 1,1 1-1,-1-1 0,0-1 0,8 0 0,-4 0-47,0-1-1,0 0 0,0 0 0,0-1 0,0 0 0,-1-1 0,1 1 0,-1-1 0,0-1 1,10-7-1,-13 9 15,1 0 0,-1-1 1,0 0-1,0 0 0,0 0 1,-1 0-1,1-1 0,-1 1 1,0-1-1,-1 0 0,1 0 1,-1 0-1,0 0 0,0-1 0,0 1 1,1-9-1,-3 13 0,0 0-1,0-1 0,0 1 1,-1-1-1,1 1 1,0-1-1,0 1 0,-1-1 1,1 1-1,-1 0 1,0-1-1,1 1 1,-1 0-1,0 0 0,0-1 1,0 1-1,0 0 1,0 0-1,0 0 0,0 0 1,0 0-1,0 0 1,0 0-1,-2 0 1,-1-2-11,0 1 0,0 0 0,-1 1 1,1-1-1,-1 1 0,1 0 0,-1 0 1,-5 0-1,5 0-65,0 1 0,-1-1 0,1 1 0,0 0 0,0 1 0,0-1 0,0 1 1,0 0-1,0 0 0,0 1 0,1-1 0,-1 1 0,0 0 0,1 0 0,-1 1 0,-4 3 0,7-4-52,0 0-1,1 0 1,-1 0-1,1 0 0,-1 1 1,1-1-1,0 0 1,0 1-1,0-1 1,0 1-1,0-1 1,1 1-1,-1-1 1,1 1-1,0 0 1,-1 3-1,2-5-131,-1 1-1,0-1 0,1 0 0,-1 1 1,1-1-1,-1 0 0,1 0 0,0 1 1,-1-1-1,1 0 0,0 0 1,0 0-1,0 0 0,0 0 0,0 0 1,0 0-1,0 0 0,0-1 0,0 1 1,1 0-1,-1-1 0,0 1 1,0-1-1,1 1 0,-1-1 0,0 1 1,1-1-1,-1 0 0,0 0 0,1 0 1,2 0-1,51 0-10201,-24-4 219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5.827"/>
    </inkml:context>
    <inkml:brush xml:id="br0">
      <inkml:brushProperty name="width" value="0.025" units="cm"/>
      <inkml:brushProperty name="height" value="0.025" units="cm"/>
      <inkml:brushProperty name="color" value="#66CC00"/>
    </inkml:brush>
  </inkml:definitions>
  <inkml:trace contextRef="#ctx0" brushRef="#br0">119 36 12748,'0'0'3790,"-8"3"-1467,1-1-2074,0 1 0,1 0 1,0 0-1,-1 1 0,1 0 1,0 0-1,1 0 1,-1 1-1,1 0 0,0 0 1,0 0-1,0 0 0,1 1 1,0 0-1,0 0 1,0 0-1,1 1 0,0-1 1,0 1-1,-2 7 0,4-12-206,0 1 0,1-1 0,-1 1 0,1-1 0,-1 1-1,1-1 1,0 1 0,0-1 0,0 1 0,0-1 0,0 1-1,1-1 1,-1 1 0,1-1 0,0 1 0,-1-1 0,1 1-1,0-1 1,0 0 0,1 1 0,-1-1 0,0 0 0,1 0-1,0 0 1,-1 0 0,1 0 0,0-1 0,0 1 0,0 0-1,3 1 1,-1-1 51,0-1-1,1 0 0,-1 0 1,0 0-1,0 0 0,1-1 1,-1 0-1,1 1 0,-1-2 1,0 1-1,1 0 1,-1-1-1,0 0 0,0 0 1,1 0-1,-1-1 0,0 1 1,4-3-1,-1 0 97,0 0-1,0 0 1,-1-1-1,0 1 1,1-2-1,-2 1 1,1-1-1,0 1 1,-1-2-1,0 1 1,-1 0-1,1-1 1,-1 0-1,-1 0 1,1 0-1,-1-1 1,-1 1-1,1-1 1,-1 1-1,0-1 1,-1 0-1,0 0 1,0 0-1,-1 0 1,0-9-1,0 16-172,0-1 0,-1 0-1,1 0 1,0 0 0,-1 1 0,1-1-1,-1 0 1,0 1 0,1-1-1,-1 0 1,0 1 0,0-1-1,0 1 1,0-1 0,-1 1-1,1 0 1,0-1 0,0 1 0,-1 0-1,1 0 1,-1 0 0,1 0-1,-1 0 1,0 0 0,1 1-1,-1-1 1,0 0 0,1 1-1,-1-1 1,0 1 0,0 0 0,1-1-1,-1 1 1,0 0 0,0 0-1,0 0 1,0 1 0,1-1-1,-1 0 1,0 1 0,-2 0-1,-2 0-24,1 1 0,-1-1-1,1 1 1,0 0 0,0 1-1,0-1 1,0 1 0,1 0-1,-1 0 1,1 1 0,-1-1-1,-5 8 1,7-8-234,0 1 0,1 0 0,0 0 1,0 0-1,0 0 0,0 1 0,1-1 0,-1 0 0,1 1 1,-1 6-1,2-9-79,0-1 0,0 0 0,0 1 0,0-1 0,0 1 0,0-1 0,1 0 0,-1 1 0,0-1 0,1 0 0,-1 0 0,1 1 0,-1-1 0,1 0 0,0 0 0,-1 0 0,1 1 0,0-1 0,0 0 1,0 0-1,0 0 0,0 0 0,0-1 0,0 1 0,0 0 0,0 0 0,1-1 0,-1 1 0,0 0 0,0-1 0,1 1 0,-1-1 0,0 0 0,1 1 0,-1-1 0,0 0 0,3 0 0,19 1-6234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6.183"/>
    </inkml:context>
    <inkml:brush xml:id="br0">
      <inkml:brushProperty name="width" value="0.025" units="cm"/>
      <inkml:brushProperty name="height" value="0.025" units="cm"/>
      <inkml:brushProperty name="color" value="#66CC00"/>
    </inkml:brush>
  </inkml:definitions>
  <inkml:trace contextRef="#ctx0" brushRef="#br0">1 32 11403,'0'0'18481,"64"-16"-18353,-41 11-64,-2 3-160,-1 1-993,-8 1-1697,-1 0-1763,-1-1-1344,-4-6-2755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210"/>
    </inkml:context>
    <inkml:brush xml:id="br0">
      <inkml:brushProperty name="width" value="0.025" units="cm"/>
      <inkml:brushProperty name="height" value="0.025" units="cm"/>
    </inkml:brush>
  </inkml:definitions>
  <inkml:trace contextRef="#ctx0" brushRef="#br0">187 103 16047,'3'-9'1175,"-1"4"-928,12-38 1450,-12 9 3090,-3 33-4707,1 0 0,0 0 0,-1 1 0,1-1 0,-1 0 0,1 1 0,-1-1 0,1 1 0,-1-1 0,1 1 0,-1-1 0,0 1 0,1-1 0,-1 1 0,1-1 0,-1 1 0,0 0 0,0-1 0,1 1 0,-1 0 0,0 0 0,0-1 0,1 1 0,-1 0 0,0 0 0,0 0 0,0 0 0,1 0 0,-1 0 0,0 0 0,0 0 0,1 1 0,-1-1 0,0 0 0,0 0 0,1 1 0,-1-1 0,0 0 0,1 1 0,-2 0 0,-31 18 596,21-4-592,1 0-1,0 0 0,1 1 1,1 1-1,0-1 1,1 2-1,-10 30 1,5-2 4,-16 88 0,22-90-17,2 1 1,1 47 0,4-81-79,0 0 0,1 1 0,0-1 0,1 0 0,0 0 0,1 0 0,0 0 0,0-1 0,1 1 0,1-1 0,0 0 0,0 0 0,14 18 0,-17-24 19,1-1 1,0 0-1,0 0 0,0 0 0,0-1 1,1 1-1,-1-1 0,1 0 0,-1 0 1,1 0-1,0 0 0,0 0 1,0-1-1,0 0 0,0 0 0,0 0 1,0 0-1,0 0 0,0-1 0,0 0 1,1 0-1,-1 0 0,0-1 1,0 1-1,0-1 0,5-1 0,-5 0 80,0 0 1,0 0-1,0-1 0,0 1 0,-1-1 0,1 0 0,-1 0 0,0 0 0,0-1 0,0 1 0,0-1 0,-1 1 0,1-1 0,-1 0 0,0 0 1,0 0-1,-1 0 0,1 0 0,-1 0 0,0-1 0,0 1 0,0-1 0,0-7 0,0 0-6,-1 1 0,0 0 1,-1 0-1,-1-1 0,1 1 0,-2 0 1,1 0-1,-2 1 0,-7-20 0,8 24-60,1 1 0,-2-1 0,1 1 0,0-1 0,-1 1 0,0 0 0,0 1 0,-1-1 0,1 1 0,-1-1 0,0 1 0,0 1 0,0-1 0,-1 1 0,1 0 0,-1 0 0,0 0 0,-11-2 0,15 4-26,-1 0 0,1 1 0,-1 0 0,1-1 0,-1 1 0,1 0 1,-1 0-1,1 1 0,-1-1 0,1 0 0,-1 1 0,1 0 0,-1-1 0,1 1 0,0 0 0,0 0 0,-1 0 0,1 1 1,0-1-1,0 0 0,0 1 0,0-1 0,-2 3 0,1 0 0,0 0 0,0 0 1,1 0-1,-1 1 0,1-1 0,0 1 0,0-1 0,1 1 1,-1 0-1,1-1 0,-1 9 0,1-7-1,0 1 0,0-1 0,1 0 0,0 1 0,0-1 0,0 1 0,1-1 0,0 0 0,0 0 0,1 1 0,0-1 0,0 0 0,0 0 0,1 0 0,0-1 0,0 1 0,0-1 0,1 1 0,4 4 0,-4-7 1,1 0 0,-1-1 0,1 1-1,0-1 1,0 0 0,0-1 0,0 1 0,0-1 0,0 0-1,0 0 1,0 0 0,0-1 0,1 0 0,-1 0 0,0 0-1,0-1 1,0 0 0,1 0 0,-1 0 0,0 0 0,0-1 0,0 0-1,-1 0 1,1 0 0,6-5 0,1 0 2,0-1 0,0 0 1,-1 0-1,-1-1 0,1-1 0,-1 0 1,-1 0-1,11-15 0,-15 17-2,-1 1 0,0-1 0,0 0 0,0 0 0,-1-1 0,0 1 0,-1-1 0,0 1 0,0-1 0,-1 0 0,1-17 0,-15 81 0,11-37-42,-1 12-730,1 0 1,1 0-1,6 54 1,-5-82 486,1 0 0,0 0 0,-1 1-1,1-1 1,0 0 0,0 0 0,0 0 0,0 0 0,0-1 0,1 1 0,-1 0 0,1 0 0,-1-1 0,4 3 0,-4-3 21,0 0 0,0 0 0,0-1 0,0 1 0,0-1 0,0 1 0,0-1 0,1 0 0,-1 1 0,0-1 0,0 0 0,1 0 0,-1 0 0,0 0 0,0 0 0,0 0 0,1 0 0,-1 0 0,0 0 0,0-1 0,1 1 0,-1 0 0,0-1 0,0 1 0,0-1 0,0 1 0,0-1 0,2-1 0,20-24-6585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6.513"/>
    </inkml:context>
    <inkml:brush xml:id="br0">
      <inkml:brushProperty name="width" value="0.025" units="cm"/>
      <inkml:brushProperty name="height" value="0.025" units="cm"/>
      <inkml:brushProperty name="color" value="#66CC00"/>
    </inkml:brush>
  </inkml:definitions>
  <inkml:trace contextRef="#ctx0" brushRef="#br0">63 0 16047,'0'0'14019,"-3"10"-13822,-12 32-103,1-8-34,-16 67 0,30-100-40,0 0 1,0 1-1,-1-1 0,1 0 1,0 1-1,0-1 0,0 0 1,0 1-1,1-1 1,-1 0-1,0 1 0,1-1 1,-1 0-1,0 0 0,1 1 1,-1-1-1,1 0 1,0 0-1,-1 0 0,1 0 1,0 0-1,0 1 0,0-2 1,0 1-1,0 0 1,1 1-1,1 0 5,0-1 0,0 0 0,0 0 0,0 0 0,0 0 0,1 0 0,-1-1 1,0 1-1,0-1 0,0 0 0,4 0 0,12-2-65,0 0 0,1-2 0,18-5 0,-30 7-64,18-3-718,36-11-1979,-59 15 1680,0-1 0,0 1-1,0-1 1,0 1 0,0-1 0,-1 0-1,1 0 1,-1 0 0,4-4 0,-1-3-9919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2:46.883"/>
    </inkml:context>
    <inkml:brush xml:id="br0">
      <inkml:brushProperty name="width" value="0.025" units="cm"/>
      <inkml:brushProperty name="height" value="0.025" units="cm"/>
      <inkml:brushProperty name="color" value="#66CC00"/>
    </inkml:brush>
  </inkml:definitions>
  <inkml:trace contextRef="#ctx0" brushRef="#br0">85 1 11563,'0'0'15278,"33"60"-14349,-22-30-640,-3 4-161,-4 5-96,-4 5 32,0 2-32,-15 1 64,-7 1-64,0-4-352,-4-7-1378,-1-8-2690,-1-14-8104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0.906"/>
    </inkml:context>
    <inkml:brush xml:id="br0">
      <inkml:brushProperty name="width" value="0.025" units="cm"/>
      <inkml:brushProperty name="height" value="0.025" units="cm"/>
      <inkml:brushProperty name="color" value="#66CC00"/>
    </inkml:brush>
  </inkml:definitions>
  <inkml:trace contextRef="#ctx0" brushRef="#br0">1 0 16303,'0'0'9065,"56"1"-7816,-22-1-768,4 0-321,0 0-64,1 2-96,-3 0 32,-2 1-416,-7 1-1378,-6 1-1473,-8-3-1346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1.251"/>
    </inkml:context>
    <inkml:brush xml:id="br0">
      <inkml:brushProperty name="width" value="0.025" units="cm"/>
      <inkml:brushProperty name="height" value="0.025" units="cm"/>
      <inkml:brushProperty name="color" value="#66CC00"/>
    </inkml:brush>
  </inkml:definitions>
  <inkml:trace contextRef="#ctx0" brushRef="#br0">1 30 14894,'0'0'8744,"74"3"-7014,-31-12-801,9 1-705,5 0-160,-5 3-448,-5 3-2339,-13 1-4259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1.988"/>
    </inkml:context>
    <inkml:brush xml:id="br0">
      <inkml:brushProperty name="width" value="0.025" units="cm"/>
      <inkml:brushProperty name="height" value="0.025" units="cm"/>
      <inkml:brushProperty name="color" value="#66CC00"/>
    </inkml:brush>
  </inkml:definitions>
  <inkml:trace contextRef="#ctx0" brushRef="#br0">27 44 13196,'0'0'9668,"12"-7"-8274,-10 6-1354,6-4 152,1 0 1,-1 1-1,1 0 1,0 1-1,0-1 0,0 2 1,1-1-1,-1 1 1,19-1-1,-25 3-157,-1 0 1,1 0-1,-1 0 0,0 0 1,1 1-1,-1-1 0,1 1 0,-1-1 1,0 1-1,0 0 0,1 0 0,-1 0 1,0 0-1,2 2 0,-3-2-9,-1 0 1,1 0-1,-1 0 0,1 0 0,-1 0 1,1 0-1,-1 0 0,0 0 0,0 0 0,1 0 1,-1 0-1,0 0 0,0 1 0,0-1 0,0 0 1,-1 0-1,1 0 0,0 0 0,0 0 1,-1 0-1,1 0 0,0 0 0,-1 0 0,1 0 1,-1 0-1,0 0 0,1 0 0,-1 0 1,0 0-1,1 0 0,-1 0 0,0-1 0,0 1 1,-1 1-1,-9 9 185,0-1 0,0 0 1,-1-1-1,0 0 0,-1-1 0,0 0 0,-15 6 1,-40 26 602,69-38-832,1 0 1,-1 0 0,1 0 0,0 0 0,-1 0 0,1-1-1,0 1 1,0 0 0,0-1 0,5 3 0,-1 0 8,1 3 3,-1 0 1,0 0-1,0 1 0,6 10 0,-9-12 5,0-1-1,1 0 1,-1 0-1,1 0 1,1 0-1,-1-1 0,8 7 1,-9-9 41,0-1 1,0 0-1,0 0 0,0 0 1,0 0-1,0 0 0,0 0 1,0-1-1,0 0 0,0 1 1,1-1-1,-1 0 0,0-1 1,0 1-1,0-1 0,0 1 1,0-1-1,0 0 0,0 0 1,3-1-1,3-2 100,0 0-1,0-1 1,-1 0-1,0 0 1,0-1-1,0 0 1,-1 0 0,0-1-1,0 0 1,-1 0-1,0-1 1,0 0-1,7-11 1,-14 7 469,-1 9-2003,1-2-4008,3-5-1928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2.814"/>
    </inkml:context>
    <inkml:brush xml:id="br0">
      <inkml:brushProperty name="width" value="0.025" units="cm"/>
      <inkml:brushProperty name="height" value="0.025" units="cm"/>
      <inkml:brushProperty name="color" value="#66CC00"/>
    </inkml:brush>
  </inkml:definitions>
  <inkml:trace contextRef="#ctx0" brushRef="#br0">0 146 9513,'0'0'2141,"2"-9"821,4-28-100,-4 53 3127,5 68-3805,-6-76-2080,2 43 929,11 61 0,-11-99-839,0 1 1,0-1 0,1 0-1,1 0 1,0 0-1,1-1 1,1 0 0,-1 0-1,17 20 1,-22-30-131,1 1-1,0-1 1,0 0 0,0 0-1,1 0 1,-1 0 0,0 0-1,1 0 1,0-1 0,-1 1-1,1-1 1,0 0 0,-1 0-1,1 0 1,0 0 0,0 0-1,0 0 1,0-1 0,0 0-1,0 1 1,0-1 0,0 0-1,0-1 1,0 1 0,6-2-1,-6 1 5,1-1-1,-1 0 0,1 0 0,-1 0 0,0-1 0,1 1 0,-1-1 0,-1 0 0,1 0 1,0 0-1,-1 0 0,1 0 0,-1 0 0,0-1 0,0 1 0,0-1 0,0 0 1,1-6-1,4-12-50,-2-1 0,0 1 1,-1-1-1,0-43 0,-4 13-25,-6-53-1,3 85-5,0 0 1,-1 0-1,-2 1 0,0-1 0,-1 1 1,-12-26-1,65 70-8522,-4-11-2435,-19-8-463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3.594"/>
    </inkml:context>
    <inkml:brush xml:id="br0">
      <inkml:brushProperty name="width" value="0.025" units="cm"/>
      <inkml:brushProperty name="height" value="0.025" units="cm"/>
      <inkml:brushProperty name="color" value="#66CC00"/>
    </inkml:brush>
  </inkml:definitions>
  <inkml:trace contextRef="#ctx0" brushRef="#br0">0 451 10346,'0'0'5712,"10"-1"-4516,133-9 1362,325-35 1204,323-55-3368,3 0 2298,-192 24-2529,-311 43-508,-44-7 192,57-5 1860,-280 46-1122,-17 7 29,-8-5-485,-1 0 1,1 0 0,-1-1 0,1 1 0,-1 0 0,0 0 0,0-1 0,-4 5-1,-8 11 371,5-5-112,0 1 1,1 0-1,0 0 1,-9 28 0,15-40-423,1 1 0,0 0 0,0-1 0,1 1 0,-1 0 0,0 0 1,1 0-1,0 0 0,-1 0 0,1 0 0,0-1 0,1 1 0,-1 0 1,0 0-1,1 0 0,0 0 0,0 0 0,0-1 0,0 1 0,0 0 1,0-1-1,1 1 0,-1 0 0,1-1 0,0 0 0,-1 1 0,1-1 1,0 0-1,0 0 0,1 0 0,-1 0 0,0-1 0,1 1 0,3 1 1,8 0-2994,0-2-3022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6.744"/>
    </inkml:context>
    <inkml:brush xml:id="br0">
      <inkml:brushProperty name="width" value="0.025" units="cm"/>
      <inkml:brushProperty name="height" value="0.025" units="cm"/>
      <inkml:brushProperty name="color" value="#66CC00"/>
    </inkml:brush>
  </inkml:definitions>
  <inkml:trace contextRef="#ctx0" brushRef="#br0">3 61 11787,'0'-1'319,"-1"0"-1,1 0 1,0 0 0,-1 0-1,1 0 1,0 0 0,0 0-1,0 0 1,0 0 0,0 0-1,0-1 1,0 1 0,0 0-1,0 0 1,1 0-1,-1 0 1,0 0 0,1 0-1,-1 0 1,1 0 0,-1 0-1,1 0 1,-1 0 0,1 1-1,0-1 1,-1 0 0,1 0-1,1 0 1,1-2-28,0 1-1,0 0 1,1 0 0,-1 0-1,1 0 1,0 1 0,-1-1-1,6 0 1,6-2-142,1 1 1,1 0-1,15 1 1,-23 1-67,-3 1-5,0-1 1,0 1-1,1 0 0,-1 1 1,0 0-1,11 2 0,-15-2-68,-1-1-1,0 1 1,1 0-1,-1 0 1,0 0-1,1 0 1,-1 0-1,0 0 1,0 0-1,0 0 1,0 0-1,0 0 1,0 1-1,0-1 1,0 0-1,-1 1 1,1-1-1,-1 1 1,1-1-1,-1 1 1,1-1-1,-1 1 1,0-1-1,1 1 1,-1 0-1,0-1 1,0 1-1,0-1 1,0 1-1,-1-1 0,1 1 1,-1 1-1,0 4 105,-2 0-1,1 0 1,-1 0-1,0 0 0,0-1 1,0 1-1,-1-1 1,0 0-1,-1 0 0,1 0 1,-1-1-1,0 1 1,-7 4-1,-8 8 536,0-2 0,-30 19 0,50-35-624,-1 0 0,0 1 0,1-1 0,-1 0 0,0 0 0,1 1 0,-1-1 0,0 0 0,1 1 0,-1-1 0,1 0 1,-1 1-1,1-1 0,-1 1 0,1-1 0,-1 1 0,1-1 0,-1 1 0,1-1 0,0 1 0,-1 0 0,1-1 0,0 1 1,0-1-1,-1 1 0,1 0 0,0-1 0,0 2 0,20-1-40,-9-1-126,70-7-3896,-28-3-3452,-18 0-2205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7.098"/>
    </inkml:context>
    <inkml:brush xml:id="br0">
      <inkml:brushProperty name="width" value="0.025" units="cm"/>
      <inkml:brushProperty name="height" value="0.025" units="cm"/>
      <inkml:brushProperty name="color" value="#66CC00"/>
    </inkml:brush>
  </inkml:definitions>
  <inkml:trace contextRef="#ctx0" brushRef="#br0">138 27 18385,'-9'0'1960,"3"0"-1750,1 0 1,-1 1 0,1 0 0,-1 0-1,0 0 1,1 1 0,0 0 0,-1 0-1,1 0 1,0 0 0,0 1 0,0 0 0,0 0-1,1 1 1,-1-1 0,1 1 0,0 0-1,0 0 1,0 0 0,1 1 0,-1-1-1,1 1 1,0 0 0,0 0 0,1 0 0,-4 9-1,5-11-170,0 0 0,0-1 0,1 1 0,-1 0 0,1 0 0,0-1 0,0 1 0,0 0 0,0 0 0,0-1 0,0 1 0,1 0 0,0-1 0,-1 1 0,1 0 0,0-1 0,0 1 0,0-1 0,1 1 0,-1-1 0,0 1 0,1-1 0,0 0-1,0 0 1,-1 0 0,1 0 0,0 0 0,3 2 0,-1-2-1,0 0 0,0-1 0,0 1 0,0-1-1,1 0 1,-1 0 0,0 0 0,1 0 0,-1-1 0,1 0-1,-1 0 1,1 0 0,-1 0 0,1-1 0,-1 0-1,0 0 1,7-2 0,-7 1-5,0 1 0,1-1 0,-1-1 0,0 1 0,0 0 0,0-1 0,-1 0 0,1 0 0,0 0 0,-1 0 0,0-1 0,0 0 0,0 1 0,0-1 0,-1 0 0,0 0 0,1 0 0,1-6 0,-1 2 84,0 0-1,-1-1 1,1 1-1,-1-1 0,-1 0 1,0 1-1,0-1 1,-1-15-1,-1 21-99,1 1-1,-1 0 1,0 0-1,0 0 1,0 0-1,0 0 1,0 1-1,0-1 0,0 0 1,0 0-1,-1 1 1,1-1-1,-1 1 1,1-1-1,-1 1 1,0-1-1,1 1 1,-1 0-1,0 0 1,0 0-1,0 0 1,0 0-1,0 0 1,0 1-1,0-1 1,0 1-1,0-1 1,-1 1-1,1 0 1,0 0-1,0 0 1,0 0-1,0 0 1,-4 1-1,3-1-130,1 0 0,0 0-1,0 1 1,0-1 0,0 0-1,-1 1 1,1 0 0,0-1-1,0 1 1,0 0-1,0 0 1,0 0 0,0 0-1,1 0 1,-1 1 0,0-1-1,1 0 1,-1 1 0,0 0-1,1-1 1,0 1-1,-1 0 1,1 0 0,0-1-1,0 1 1,0 0 0,0 0-1,0 0 1,1 0 0,-1 1-1,1-1 1,-1 0-1,1 0 1,0 0 0,-1 0-1,1 3 1,1-4-249,0 1 0,-1-1-1,1 1 1,0-1 0,0 0 0,0 0 0,0 1 0,0-1 0,0 0-1,0 0 1,1 0 0,-1 0 0,0 0 0,1 0 0,-1 0 0,0-1-1,1 1 1,-1 0 0,1-1 0,-1 1 0,1-1 0,-1 1 0,1-1-1,0 0 1,-1 0 0,1 0 0,-1 0 0,1 0 0,0 0-1,1 0 1,22 0-8371</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7.443"/>
    </inkml:context>
    <inkml:brush xml:id="br0">
      <inkml:brushProperty name="width" value="0.025" units="cm"/>
      <inkml:brushProperty name="height" value="0.025" units="cm"/>
      <inkml:brushProperty name="color" value="#66CC00"/>
    </inkml:brush>
  </inkml:definitions>
  <inkml:trace contextRef="#ctx0" brushRef="#br0">90 25 16816,'0'0'5771,"-9"3"-3801,4-2-1870,1 1 0,-1-1 0,1 1 0,0 0 1,0 1-1,0-1 0,0 1 0,0 0 1,0 0-1,1 0 0,-1 0 0,1 1 0,0-1 1,0 1-1,0 0 0,0 0 0,1 0 1,0 0-1,0 0 0,0 1 0,0-1 0,1 1 1,-1-1-1,1 1 0,0-1 0,0 1 1,1 0-1,0 0 0,0-1 0,0 7 1,1-10-96,-1 0 1,1 1 0,0-1 0,0 0 0,0 0 0,0 1 0,0-1-1,0 0 1,0 0 0,0 0 0,0 0 0,1 0 0,-1-1 0,0 1 0,1 0-1,-1 0 1,0-1 0,1 1 0,-1-1 0,1 1 0,-1-1 0,1 0-1,-1 0 1,1 1 0,-1-1 0,1 0 0,-1 0 0,1-1 0,1 1 0,3 0 26,-1 0 1,1-1 0,0 1-1,-1-1 1,1 0 0,-1-1 0,6-2-1,-5 1 146,0 0-1,0-1 1,-1 1-1,0-1 1,0-1-1,0 1 1,0-1-1,-1 0 1,0 0-1,0 0 1,0 0-1,-1-1 1,1 0-1,-1 1 1,0-1-1,-1 0 1,0-1-1,0 1 1,0 0-1,-1-1 1,0 1-1,0-1 1,0-8-1,-2 13-167,1 1 0,-1 0 0,0 0 0,0-1 0,1 1 0,-1 0 0,0 0 0,0 0 0,0 0-1,-1 0 1,1 0 0,0 0 0,0 0 0,0 0 0,-1 1 0,1-1 0,0 1 0,-1-1 0,1 1 0,-1-1-1,1 1 1,-1 0 0,1-1 0,0 1 0,-1 0 0,1 0 0,-1 0 0,1 0 0,-1 0 0,1 1 0,-1-1 0,1 0-1,-1 1 1,-1 0 0,-3 0-2,1 0-1,-1 0 0,0 1 1,1 0-1,-1 0 0,1 0 1,-9 6-1,12-7-478,0 1 0,0 0-1,0 0 1,0 0 0,1 0 0,-1 0 0,1 0-1,-1 0 1,1 0 0,0 1 0,0-1 0,0 1-1,-1 3 1,2-5 204,0 0 0,0 0 1,0 0-1,0 0 0,0 0 0,0 0 0,0-1 1,0 1-1,1 0 0,-1 0 0,0 0 0,1 0 1,-1 0-1,0 0 0,1 0 0,-1 0 0,1-1 1,0 1-1,-1 0 0,1 0 0,-1-1 0,1 1 0,0 0 1,0-1-1,-1 1 0,1-1 0,0 1 0,0-1 1,0 1-1,0-1 0,0 0 0,-1 1 0,1-1 1,0 0-1,0 0 0,2 1 0,13 3-7127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568"/>
    </inkml:context>
    <inkml:brush xml:id="br0">
      <inkml:brushProperty name="width" value="0.025" units="cm"/>
      <inkml:brushProperty name="height" value="0.025" units="cm"/>
    </inkml:brush>
  </inkml:definitions>
  <inkml:trace contextRef="#ctx0" brushRef="#br0">25 1 15214,'0'0'5285,"-21"64"-3010,18-23-738,3 6-1025,0 4-159,1 3-1,11 0-224,5-4-160,3-6 64,2-6-288,2-9-1281,-4-7-1282,-4-7-1281,-7-6-3715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7.783"/>
    </inkml:context>
    <inkml:brush xml:id="br0">
      <inkml:brushProperty name="width" value="0.025" units="cm"/>
      <inkml:brushProperty name="height" value="0.025" units="cm"/>
      <inkml:brushProperty name="color" value="#66CC00"/>
    </inkml:brush>
  </inkml:definitions>
  <inkml:trace contextRef="#ctx0" brushRef="#br0">1 34 12780,'0'0'18930,"66"-16"-18834,-46 9-128,-3 0-609,-2 4-1473,-8 3-1761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8.110"/>
    </inkml:context>
    <inkml:brush xml:id="br0">
      <inkml:brushProperty name="width" value="0.025" units="cm"/>
      <inkml:brushProperty name="height" value="0.025" units="cm"/>
      <inkml:brushProperty name="color" value="#66CC00"/>
    </inkml:brush>
  </inkml:definitions>
  <inkml:trace contextRef="#ctx0" brushRef="#br0">4 0 14638,'0'0'14216,"0"10"-13453,3 56-69,-9 78 0,6-144-670,0 0-1,0 1 1,0-1 0,0 0-1,0 1 1,0-1-1,0 0 1,0 1-1,0-1 1,0 1 0,0-1-1,0 0 1,0 1-1,0-1 1,0 0-1,0 1 1,0-1 0,0 0-1,0 1 1,0-1-1,1 0 1,-1 1-1,0-1 1,0 0 0,0 1-1,1-1 1,-1 0-1,0 0 1,0 1-1,1-1 1,-1 0 0,0 0-1,1 0 1,-1 1-1,1-1 1,12-5 539,14-18-226,-26 23-340,11-13 4,3 1-11,-2-1 0,0-1 0,-1 0 0,0-1 0,-1 0 0,12-22 0,-19 25-304,-4 12 0,-1 0-1,1-1 1,0 1-1,0-1 1,0 1 0,-1 0-1,1-1 1,0 1-1,-1 0 1,1-1-1,0 1 1,-1 0-1,1-1 1,0 1-1,-1 0 1,1 0-1,0-1 1,-1 1 0,1 0-1,-1 0 1,1 0-1,-1 0 1,1 0-1,0-1 1,-1 1-1,1 0 1,-1 0-1,1 0 1,-1 0 0,1 0-1,-1 0 1,1 1-1,-1-1 1,1 0-1,0 0 1,-1 0-1,1 0 1,-1 1-1,-9-1-6368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8.467"/>
    </inkml:context>
    <inkml:brush xml:id="br0">
      <inkml:brushProperty name="width" value="0.025" units="cm"/>
      <inkml:brushProperty name="height" value="0.025" units="cm"/>
      <inkml:brushProperty name="color" value="#66CC00"/>
    </inkml:brush>
  </inkml:definitions>
  <inkml:trace contextRef="#ctx0" brushRef="#br0">58 209 16207,'0'0'9738,"33"52"-8585,-15-45-737,2 0-320,-1 1-801,-5-3-1985,-4-1-1698,-2-3-3107</inkml:trace>
  <inkml:trace contextRef="#ctx0" brushRef="#br0" timeOffset="1">117 10 6726,'0'0'10837,"10"-1"-7975,35-7-513,-42 8-2210,-1 0 0,1 0 0,0 0 0,-1 0 0,1 0 0,0 0 1,-1 1-1,1 0 0,-1-1 0,1 1 0,-1 0 0,1 0 0,-1 0 1,1 1-1,-1-1 0,0 1 0,0-1 0,0 1 0,0 0 0,0 0 1,0-1-1,0 1 0,-1 1 0,1-1 0,0 0 0,-1 0 0,0 1 1,0-1-1,0 0 0,0 1 0,0-1 0,0 1 0,0-1 0,-1 1 1,1 4-1,1 4-6,-1 0 0,1 0 0,-2 1 1,0-1-1,0 0 0,-4 21 0,-1-13-26,-1 1 1,-1-1-1,-1-1 0,-1 1 0,0-1 1,-1-1-1,-1 0 0,-22 26 0,20-28-1098,0 0-1,-1-1 0,0-1 0,-1 0 0,-20 12 0,-4-3-5120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9.011"/>
    </inkml:context>
    <inkml:brush xml:id="br0">
      <inkml:brushProperty name="width" value="0.025" units="cm"/>
      <inkml:brushProperty name="height" value="0.025" units="cm"/>
      <inkml:brushProperty name="color" value="#66CC00"/>
    </inkml:brush>
  </inkml:definitions>
  <inkml:trace contextRef="#ctx0" brushRef="#br0">90 0 5573,'0'0'18172,"-7"13"-17889,-7 14-6,1 0 0,1 1 0,2 0-1,1 1 1,1 0 0,-7 54 0,14-69-179,0 1 0,1 0 0,1 0 0,0-1 0,1 1 0,1-1 0,5 22 0,-5-29-115,0 0 0,1-1 0,0 1 0,0-1 0,0 1 0,1-1 1,-1 0-1,1-1 0,1 1 0,-1-1 0,1 0 0,0 0 0,0-1 0,1 0 0,-1 0 0,9 4 0,-4-3-664,0-1 0,1 0 0,-1-1 0,1 0 0,-1 0 0,18 0 0,23-1-4614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09.886"/>
    </inkml:context>
    <inkml:brush xml:id="br0">
      <inkml:brushProperty name="width" value="0.025" units="cm"/>
      <inkml:brushProperty name="height" value="0.025" units="cm"/>
      <inkml:brushProperty name="color" value="#66CC00"/>
    </inkml:brush>
  </inkml:definitions>
  <inkml:trace contextRef="#ctx0" brushRef="#br0">54 1 14670,'0'0'12598,"-3"11"-12309,-5 22 4,-26 125 904,30-134-1139,1 0-1,2 0 0,0 1 1,5 43-1,-4-64-283,1-1 0,0 0-1,0 1 1,0-1 0,1 0 0,-1 0-1,1 0 1,0 0 0,0 0-1,0 0 1,0 0 0,4 3-1,-4-4-499,1 0 0,-1 0 0,0 0 1,0-1-1,1 1 0,-1-1 0,1 1 0,0-1 0,3 1 0,12 0-6364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0.617"/>
    </inkml:context>
    <inkml:brush xml:id="br0">
      <inkml:brushProperty name="width" value="0.025" units="cm"/>
      <inkml:brushProperty name="height" value="0.025" units="cm"/>
      <inkml:brushProperty name="color" value="#66CC00"/>
    </inkml:brush>
  </inkml:definitions>
  <inkml:trace contextRef="#ctx0" brushRef="#br0">156 15 6919,'0'0'16415,"-11"-2"-15059,5 2-1180,0-1 0,0 1 0,0 0 1,0 1-1,0-1 0,0 1 0,1 0 0,-1 1 0,0-1 1,-7 4-1,10-3-100,0-1 1,0 1 0,0 0-1,0 0 1,0 0 0,1 0-1,-1 1 1,1-1 0,-1 1-1,1-1 1,0 1 0,0 0-1,0 0 1,0 0 0,1 0-1,-1 0 1,1 0 0,0 0-1,0 0 1,0 1 0,0-1-1,1 1 1,-1-1 0,1 5-1,0-6-69,0 0 0,0 0-1,0 0 1,0 1 0,1-1-1,-1 0 1,1 0-1,-1 0 1,1 0 0,0 0-1,0 0 1,0 0 0,0 0-1,0 0 1,1-1 0,-1 1-1,0 0 1,1-1 0,-1 1-1,1-1 1,0 1-1,-1-1 1,5 2 0,4 3 19,1-1 1,0 0 0,19 5-1,-23-8-42,0 0-1,0 0 1,0 1-1,0 0 1,-1 0 0,1 1-1,-1 0 1,0 0-1,7 6 1,-12-9 14,0 1 0,0-1 0,0 0 1,-1 1-1,1-1 0,-1 1 0,1-1 1,-1 1-1,1-1 0,-1 1 0,0-1 1,0 1-1,1-1 0,-1 1 0,0-1 0,-1 1 1,1 0-1,0-1 0,0 1 0,-1-1 1,1 1-1,-1-1 0,1 1 0,-1-1 1,1 1-1,-1-1 0,0 0 0,0 1 0,0-1 1,0 0-1,0 0 0,0 0 0,0 1 1,0-1-1,0 0 0,-3 1 0,-5 6 24,0-1 1,-1-1-1,-17 10 0,23-14-24,-3 3 57,-1-1-1,0 0 0,1-1 1,-1 0-1,0 0 1,-1 0-1,1-1 1,0 0-1,-16 1 1,23-4-31,0 1 0,0 0 0,0 0 0,0 0 0,0 0 0,0-1 0,0 1 0,0 0 0,0-1 0,1 1 0,-1-1 0,0 1 0,0-1 0,0 1 0,1-1-1,-1 0 1,0 1 0,0-1 0,1 0 0,-1 0 0,1 1 0,-1-1 0,1 0 0,-1 0 0,1 0 0,-1 0 0,1 0 0,0 0 0,0 0 0,-1 0 0,1 0 0,0 0 0,0 1 0,0-1 0,0 0 0,0 0 0,0 0 0,0 0 0,0 0 0,1 0 0,-1 0 0,0 0 0,0 0 0,1 0 0,0-1 0,0-3-18,0 1 0,1-1 1,0 1-1,-1-1 0,2 1 0,-1 0 0,0-1 0,5-4 0,9-6 0,0 1 1,1 1-1,1 1 0,0 0 1,25-11-1,-19 10 15,0-1 0,29-24 0,-51 37 5,0 0 0,0-1 0,-1 1 0,1 0-1,-1-1 1,1 1 0,-1-1 0,1 1 0,-1-1-1,0 1 1,0-1 0,0 0 0,0 0 0,0 0-1,0 0 1,0 0 0,-1 1 0,1-1 0,-1 0-1,1-1 1,-1 1 0,0 0 0,0 0-1,0 0 1,0 0 0,0 0 0,-1-4 0,-1 4 6,1-1 1,-1 1-1,0 0 1,1 0-1,-1 0 1,-1 0-1,1 0 1,0 0-1,0 0 1,-1 1-1,1-1 1,-1 1-1,1 0 1,-1 0-1,1 0 1,-1 0-1,0 0 1,-4-1-1,-10-1-260,1 0 0,-1 1 0,-29 1 0,46 1 99,0 0 1,0 1 0,-1-1 0,1 0-1,0 1 1,0-1 0,0 0 0,-1 1 0,1-1-1,0 0 1,0 1 0,0-1 0,0 0-1,0 1 1,0-1 0,0 1 0,0-1-1,0 0 1,0 1 0,0-1 0,0 1 0,0-1-1,0 0 1,0 1 0,0-1 0,0 0-1,0 1 1,0-1 0,1 1 0,-1-1 0,0 0-1,0 1 1,1-1 0,-1 0 0,0 0-1,0 1 1,1-1 0,-1 0 0,0 0 0,1 1-1,-1-1 1,0 0 0,1 1 0,11 14-3866,7-5-1804,3 1-3709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0.978"/>
    </inkml:context>
    <inkml:brush xml:id="br0">
      <inkml:brushProperty name="width" value="0.025" units="cm"/>
      <inkml:brushProperty name="height" value="0.025" units="cm"/>
      <inkml:brushProperty name="color" value="#66CC00"/>
    </inkml:brush>
  </inkml:definitions>
  <inkml:trace contextRef="#ctx0" brushRef="#br0">104 39 18898,'0'0'6283,"-11"-1"-4169,6 0-1972,0 1 0,0-1 1,0 1-1,0 1 0,0-1 0,0 1 0,0 0 0,1 0 0,-8 2 0,9-2-113,1 1-1,0-1 0,-1 1 0,1 0 0,0 0 1,0 0-1,0 0 0,0 0 0,1 0 0,-1 0 1,0 0-1,1 1 0,0-1 0,-1 1 0,1-1 1,0 1-1,0-1 0,0 1 0,1 0 0,-1-1 1,1 1-1,0 0 0,-1 4 0,0 1-19,0 1 1,1 0-1,0-1 1,1 1-1,-1-1 0,1 1 1,1-1-1,0 0 0,5 14 1,-6-19-6,0-1 0,1 0 0,-1 1 0,1-1 0,0 0 0,-1 0 0,1 0 0,0 0 0,0 0 0,0 0 0,1-1 0,-1 1 0,0-1 0,1 0 0,-1 1 0,1-1 0,-1 0 0,1 0 0,0-1 0,-1 1 0,1 0 0,0-1 1,-1 0-1,1 0 0,0 1 0,0-2 0,-1 1 0,1 0 0,0 0 0,0-1 0,-1 0 0,1 1 0,0-1 0,2-2 0,0 1 27,0-1 1,1 1-1,-1-2 0,-1 1 1,1 0-1,-1-1 0,1 0 0,-1 0 1,0 0-1,0-1 0,-1 1 1,1-1-1,-1 0 0,0 0 1,0 0-1,-1 0 0,4-11 0,-3 11 88,-1-1 0,0 0-1,0 0 1,-1 0-1,1-1 1,-1 1-1,-1 0 1,1 0-1,-1-1 1,0 1-1,-1 0 1,1-1-1,-1 1 1,0 0-1,-1 0 1,-3-9-1,4 13-120,0 0 0,0 0-1,-1-1 1,1 1-1,-1 0 1,0 1 0,0-1-1,1 0 1,-1 0-1,0 1 1,-1-1 0,1 1-1,0 0 1,0 0-1,0 0 1,-1 0 0,1 0-1,-1 0 1,1 0-1,-1 1 1,1-1 0,-1 1-1,1 0 1,-1 0-1,1 0 1,-1 0 0,1 0-1,-1 0 1,1 1-1,-1-1 1,1 1 0,-1 0-1,-3 1 1,3-1-253,-1 1 0,1 0 0,0-1 0,0 1 0,0 0 0,0 0 0,0 1 0,0-1 0,0 1 0,1-1 0,-1 1 0,1 0 0,0 0 0,-1 0 0,2 0 0,-1 0 0,0 1 0,1-1 0,-1 0 0,1 1 0,0-1 0,-1 7 0,1-8-275,1 1 1,-1 0 0,1-1-1,0 1 1,0-1 0,0 1-1,0 0 1,1-1 0,-1 1-1,0-1 1,1 1 0,0-1 0,0 1-1,0-1 1,0 1 0,0-1-1,0 0 1,1 0 0,1 4-1,13 3-4285</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1.352"/>
    </inkml:context>
    <inkml:brush xml:id="br0">
      <inkml:brushProperty name="width" value="0.025" units="cm"/>
      <inkml:brushProperty name="height" value="0.025" units="cm"/>
      <inkml:brushProperty name="color" value="#66CC00"/>
    </inkml:brush>
  </inkml:definitions>
  <inkml:trace contextRef="#ctx0" brushRef="#br0">147 74 4068,'0'0'15065,"3"-10"-11291,11-32-822,-14 42-2881,0-1-1,0 1 1,0-1-1,1 0 1,-1 1-1,0-1 1,0 0-1,0 1 1,0-1-1,0 0 1,0 1-1,0-1 1,0 1 0,0-1-1,-1 0 1,1 1-1,0-1 1,0 0-1,0 1 1,-1-1-1,1 1 1,0-1-1,-1 1 1,1-1-1,0 1 1,-1-1-1,1 1 1,-1-1-1,1 1 1,-1-1-1,1 1 1,-1 0 0,1-1-1,-1 1 1,0 0-1,1 0 1,-1-1-1,1 1 1,-1 0-1,0 0 1,1 0-1,-1 0 1,0-1-1,1 1 1,-1 0-1,1 0 1,-1 0-1,0 1 1,1-1-1,-1 0 1,0 0 0,1 0-1,-2 1 1,-31 8 188,25-4-256,0 0 0,0 1 1,0 1-1,0-1 0,1 1 0,0 1 0,1-1 1,0 1-1,0 0 0,0 0 0,1 1 0,1 0 1,-1 0-1,1 0 0,1 0 0,0 1 0,0-1 1,1 1-1,-2 11 0,4-19 13,0-1 0,1 1 0,-1 0 0,0-1 0,1 1 0,-1 0 0,1-1 0,-1 1 0,1-1 0,0 1 0,-1-1 1,1 1-1,0-1 0,0 0 0,0 1 0,0-1 0,0 0 0,1 0 0,-1 0 0,0 0 0,1 0 0,-1 0 0,0 0 0,1 0 0,-1 0 0,1-1 0,-1 1 0,1 0 0,0-1 0,-1 0 0,1 1 0,-1-1 0,1 0 0,0 0 0,-1 0 0,1 0 0,0 0 1,-1 0-1,1 0 0,2-1 0,4 0 58,0 0 0,0 0-1,-1-1 1,1 0 0,-1 0 0,1-1 0,10-5 0,-7 1 42,-1 0 0,0-1 0,0 0 0,-1-1 0,0 1 0,12-17 0,-17 21-77,-1 0 1,0-1 0,0 1 0,0-1-1,-1 1 1,0-1 0,0 0 0,0 0-1,0 0 1,-1 0 0,0 0 0,0-1-1,0 1 1,0 0 0,-1-1 0,0 1-1,-1-11 1,0 15-38,0-1 0,0 0 0,0 0 0,-1 0-1,1 1 1,0-1 0,-1 1 0,1-1 0,-1 1 0,0 0 0,1-1 0,-1 1 0,0 0-1,0 0 1,1 0 0,-1 0 0,0 0 0,0 1 0,0-1 0,0 1 0,0-1 0,0 1-1,-1 0 1,1 0 0,0 0 0,0 0 0,0 0 0,-4 1 0,1-1-25,1 0 0,-1 0 0,0 1 1,0 0-1,1 0 0,-1 0 0,0 0 0,1 1 1,-1 0-1,1 0 0,-6 4 0,6-3-424,1 0 1,0 1-1,0 0 1,0 0-1,0 0 0,1 0 1,-1 0-1,-2 9 0,0 3-3725,2 0-3507,2-2-7717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1.835"/>
    </inkml:context>
    <inkml:brush xml:id="br0">
      <inkml:brushProperty name="width" value="0.025" units="cm"/>
      <inkml:brushProperty name="height" value="0.025" units="cm"/>
      <inkml:brushProperty name="color" value="#66CC00"/>
    </inkml:brush>
  </inkml:definitions>
  <inkml:trace contextRef="#ctx0" brushRef="#br0">1 59 17521,'0'0'13644,"54"-5"-12683,-19-1-544,2 0-417,-1 0-96,-3 2-1346,-7-3-2241,-3-2-3652,-7-6-12652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4.967"/>
    </inkml:context>
    <inkml:brush xml:id="br0">
      <inkml:brushProperty name="width" value="0.025" units="cm"/>
      <inkml:brushProperty name="height" value="0.025" units="cm"/>
      <inkml:brushProperty name="color" value="#66CC00"/>
    </inkml:brush>
  </inkml:definitions>
  <inkml:trace contextRef="#ctx0" brushRef="#br0">42 85 5189,'0'0'10362,"5"-9"-7031,-2 1-2841,19-35 2698,-1 18 2668,-20 26-5790,-1-1 0,0 0-1,1 0 1,-1 1 0,0-1-1,1 0 1,-1 0 0,1 1 0,-1-1-1,0 0 1,0 1 0,1-1-1,-1 0 1,0 1 0,0-1-1,1 1 1,-1-1 0,0 0 0,0 1-1,0-1 1,0 1 0,0-1-1,1 1 1,-1-1 0,0 0 0,0 1-1,0-1 1,0 1 0,0-1-1,0 1 1,-1-1 0,1 1-1,0-1 1,0 0 0,0 2 0,-1 21 264,-2-8-248,0 1 0,-1-1 0,-1 0-1,-1 0 1,0-1 0,-1 1 0,-9 14 0,8-14 4,-1 1-1,2 0 1,0 1 0,-8 33 0,15-49-82,-1-1 1,1 1-1,0-1 1,0 1-1,0 0 0,0-1 1,0 1-1,0-1 1,0 1-1,0 0 1,0-1-1,0 1 1,0-1-1,0 1 0,1 0 1,-1-1-1,0 1 1,0-1-1,0 1 1,1-1-1,-1 1 1,0-1-1,1 1 0,-1-1 1,1 1-1,-1-1 1,1 1-1,-1-1 1,0 0-1,1 1 1,-1-1-1,1 0 0,0 1 1,-1-1-1,1 0 1,-1 0-1,1 0 1,0 1-1,31-4 182,32-22 26,-63 25-212,116-53-5226,-104 41-3732,-12 6 2386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912"/>
    </inkml:context>
    <inkml:brush xml:id="br0">
      <inkml:brushProperty name="width" value="0.025" units="cm"/>
      <inkml:brushProperty name="height" value="0.025" units="cm"/>
    </inkml:brush>
  </inkml:definitions>
  <inkml:trace contextRef="#ctx0" brushRef="#br0">51 324 16207,'-7'-13'2098,"-1"1"-1146,1-1-1,1 0 0,-9-27 1,13 34-614,1 0 1,-1-1-1,1 1 1,1 0-1,-1-1 1,1 1-1,0 0 1,0-1-1,1 1 1,0 0-1,0-1 1,1 1-1,-1 0 1,6-11-1,-2 9-145,0-1 1,1 1-1,0 0 0,1 0 0,0 1 0,0-1 0,0 2 0,1-1 0,0 1 1,1 0-1,-1 1 0,1 0 0,18-8 0,-16 9-166,0 0 0,0 0 0,0 1 0,0 0 0,1 1 0,-1 0-1,1 1 1,-1 0 0,1 1 0,0 0 0,-1 1 0,13 2 0,-22-2-27,1 1 0,0-1 0,0 0 1,-1 1-1,1 0 0,-1-1 0,1 1 0,-1 0 1,0 0-1,0 0 0,0 0 0,0 1 0,0-1 0,0 1 1,0-1-1,-1 1 0,0 0 0,1-1 0,-1 1 0,0 0 1,0 0-1,0 0 0,-1 0 0,1 0 0,-1 0 0,0 0 1,1 0-1,-1 0 0,-1 0 0,1 0 0,-1 3 1,0 8 89,0-1 1,-1 0 0,-1 0-1,0 0 1,-9 22 0,-6 3 650,-42 64 0,13-24-248,46-76-493,-12 28 0,13-30 0,0 1 0,0 0 0,0-1 0,0 1 0,0 0 0,0-1 0,0 1 0,0-1 0,0 1 0,0 0 0,0-1 0,0 1 0,1-1 0,-1 1 0,0-1 0,0 1 0,1 0 0,-1-1 0,0 1 0,1-1 0,-1 1 0,0-1 0,1 0 0,-1 1 0,1-1 0,-1 1 0,1-1 0,-1 0 0,1 1 0,-1-1 0,1 0 0,0 0 0,-1 1 0,1-1 0,-1 0 0,1 0 0,0 0 0,-1 0 0,1 0 0,-1 0 0,1 0 0,0 0 0,-1 0 0,2 0 0,85-2-1929,-50 0-895,42 3 0,-69-1 2284,0 1-1,-1 1 1,1 0-1,-1 0 0,1 1 1,-1 0-1,0 1 0,0 0 1,10 6-1,-7-2-6292</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5.310"/>
    </inkml:context>
    <inkml:brush xml:id="br0">
      <inkml:brushProperty name="width" value="0.025" units="cm"/>
      <inkml:brushProperty name="height" value="0.025" units="cm"/>
      <inkml:brushProperty name="color" value="#66CC00"/>
    </inkml:brush>
  </inkml:definitions>
  <inkml:trace contextRef="#ctx0" brushRef="#br0">57 0 13004,'0'0'13229,"-22"49"-12236,16-24-481,-2 3-352,4-1-96,-2 0-32,1-5-32,3-3-224,1-4-673,-1-6-992,2-4-1443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5.687"/>
    </inkml:context>
    <inkml:brush xml:id="br0">
      <inkml:brushProperty name="width" value="0.025" units="cm"/>
      <inkml:brushProperty name="height" value="0.025" units="cm"/>
      <inkml:brushProperty name="color" value="#66CC00"/>
    </inkml:brush>
  </inkml:definitions>
  <inkml:trace contextRef="#ctx0" brushRef="#br0">37 1 13645,'0'0'12556,"0"8"-10837,-2 21-899,-1-1 1,-9 35-1,5-32-133,2 0 0,-2 44-1,7-74-681,0-1 0,0 0-1,0 1 1,1-1-1,-1 0 1,0 1 0,0-1-1,0 0 1,0 0-1,1 1 1,-1-1 0,0 0-1,0 0 1,1 1 0,-1-1-1,0 0 1,0 0-1,1 0 1,-1 0 0,0 1-1,1-1 1,-1 0-1,0 0 1,1 0 0,-1 0-1,0 0 1,1 0 0,-1 0-1,0 0 1,1 0-1,-1 0 1,0 0 0,1 0-1,-1 0 1,0 0-1,1 0 1,-1 0 0,0 0-1,1 0 1,-1 0-1,0-1 1,1 1 0,-1 0-1,0 0 1,0 0 0,1-1-1,-1 1 1,0 0-1,0 0 1,1-1 0,-1 1-1,0 0 1,0 0-1,0-1 1,1 1 0,-1-1-1,16-12 59,8-8-63,-1-1 0,-2-2 0,0 0 0,-1-1 0,-2-1 0,21-37 0,-39 62-350,0 1 12,1 0 0,-1-1 0,0 1 0,0 0 0,0 0 1,0 0-1,1-1 0,-1 1 0,0 0 0,0 0 0,0-1 0,0 1 1,0 0-1,0-1 0,1 1 0,-1 0 0,0 0 0,0-1 0,0 1 1,0 0-1,0-1 0,0 1 0,0 0 0,0 0 0,0-1 0,-1 1 1,1 0-1,0-1 0,0 1 0,0 0 0,0 0 0,0-1 0,0 1 1,-1 0-1,1-1 0,-10 2-7360</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6.029"/>
    </inkml:context>
    <inkml:brush xml:id="br0">
      <inkml:brushProperty name="width" value="0.025" units="cm"/>
      <inkml:brushProperty name="height" value="0.025" units="cm"/>
      <inkml:brushProperty name="color" value="#66CC00"/>
    </inkml:brush>
  </inkml:definitions>
  <inkml:trace contextRef="#ctx0" brushRef="#br0">4 0 11755,'0'0'15247,"-4"54"-13806,9-34-288,3 0-544,-1 1-161,-1 1-192,1-3-160,1 0-64,-3 0-384,3-6-1506,-3-2-1857,0-8-1923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7.697"/>
    </inkml:context>
    <inkml:brush xml:id="br0">
      <inkml:brushProperty name="width" value="0.025" units="cm"/>
      <inkml:brushProperty name="height" value="0.025" units="cm"/>
      <inkml:brushProperty name="color" value="#66CC00"/>
    </inkml:brush>
  </inkml:definitions>
  <inkml:trace contextRef="#ctx0" brushRef="#br0">0 1 10090,'0'0'8989,"7"8"-7291,4 9-1156,0 0-1,-1 1 1,-1 0-1,-1 1 1,7 22-1,-2 2 61,13 70-1,-24-100-612,0 0 0,-1 1-1,0-1 1,-1 1 0,-1-1-1,-3 23 1,2-28-369,-1 0 0,1 0 0,-1 0 0,-7 12 1,6-12-488,-1-1 0,0 0 0,0-1 0,-1 1 0,-6 5 0,-15 12-5811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8.916"/>
    </inkml:context>
    <inkml:brush xml:id="br0">
      <inkml:brushProperty name="width" value="0.025" units="cm"/>
      <inkml:brushProperty name="height" value="0.025" units="cm"/>
      <inkml:brushProperty name="color" value="#66CC00"/>
    </inkml:brush>
  </inkml:definitions>
  <inkml:trace contextRef="#ctx0" brushRef="#br0">0 4 9225,'0'0'13356,"49"23"-11626,-31-18-225,7-4-448,8-1-512,6 0-321,4-1-128,-4-9-160,0 2-1185,-9 0-1442,-9 6-1088,-11-1-481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19.269"/>
    </inkml:context>
    <inkml:brush xml:id="br0">
      <inkml:brushProperty name="width" value="0.025" units="cm"/>
      <inkml:brushProperty name="height" value="0.025" units="cm"/>
      <inkml:brushProperty name="color" value="#66CC00"/>
    </inkml:brush>
  </inkml:definitions>
  <inkml:trace contextRef="#ctx0" brushRef="#br0">1 50 12620,'0'0'7559,"82"3"-5861,-30-10-449,11-3-929,2 1-320,-3-4-1345,-9 0-4132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38.353"/>
    </inkml:context>
    <inkml:brush xml:id="br0">
      <inkml:brushProperty name="width" value="0.025" units="cm"/>
      <inkml:brushProperty name="height" value="0.025" units="cm"/>
      <inkml:brushProperty name="color" value="#66CC00"/>
    </inkml:brush>
  </inkml:definitions>
  <inkml:trace contextRef="#ctx0" brushRef="#br0">5 89 3555,'0'0'15289,"7"-8"-13399,0 0-1483,0 1-1,0 0 1,1 0-1,0 1 0,0 0 1,1 1-1,0-1 1,0 2-1,0-1 1,0 1-1,1 1 0,0-1 1,0 2-1,19-4 1,-26 6-351,0-1 0,0 1 0,1 0 0,-1 0 0,0 1 0,0-1-1,1 1 1,-1-1 0,4 2 0,-6-1-30,0-1-1,0 1 0,0-1 0,0 1 0,0-1 0,0 1 1,-1 0-1,1-1 0,0 1 0,0 0 0,-1 0 0,1 0 1,0-1-1,-1 1 0,1 0 0,-1 0 0,1 0 0,-1 0 1,1 0-1,-1 1 0,0 1 35,0 0-1,0 1 1,0-1-1,-1 0 1,1 0 0,-1 0-1,0 0 1,0 0-1,0 0 1,0-1 0,0 1-1,-1 0 1,1 0-1,-1-1 1,0 1 0,0-1-1,0 0 1,-3 4 0,-31 32 527,-1-2 0,-79 59 0,123-99-646,0 0 0,0 0-1,0 1 1,1 0 0,-1 0 0,1 1-1,0 0 1,0 0 0,11-1 0,-18 4 52,0 0 1,1-1-1,-1 1 1,0 0-1,0 0 1,0 0-1,0 0 1,0 0-1,0 0 1,0 0-1,-1 0 1,1 1-1,0-1 1,-1 0-1,1 0 1,0 1-1,-1-1 1,0 0-1,1 1 1,-1-1-1,0 1 1,0-1-1,0 0 1,1 1-1,-2-1 1,1 3-1,0 50 286,-1-39-25,1-3-124,-1-7-42,1-1 1,0 0-1,0 0 1,1 1 0,-1-1-1,1 0 1,2 7-1,-3-10-47,1 0-1,0 0 1,0 0 0,-1 0-1,1 0 1,0 0-1,0 0 1,0 0-1,0-1 1,0 1 0,0 0-1,1 0 1,-1-1-1,0 1 1,0-1-1,0 1 1,1-1 0,-1 1-1,0-1 1,0 0-1,1 0 1,-1 0-1,0 0 1,1 0 0,-1 0-1,0 0 1,1 0-1,-1 0 1,2-1 0,4-1-36,0-1 0,0 1 1,0-1-1,0-1 0,-1 0 1,0 1-1,1-2 0,-1 1 1,-1-1-1,1 0 0,-1 0 1,0-1-1,0 1 0,0-1 1,-1 0-1,0-1 0,0 1 1,0-1-1,-1 1 0,0-1 1,-1 0-1,1 0 0,-1-1 1,1-8-1,-3 16-58,0 0 1,0-1-1,0 1 1,-1 0-1,1-1 0,0 1 1,0 0-1,0 0 1,0-1-1,-1 1 0,1 0 1,0-1-1,0 1 0,0 0 1,-1 0-1,1-1 1,0 1-1,-1 0 0,1 0 1,0 0-1,-1 0 1,1-1-1,0 1 0,0 0 1,-1 0-1,1 0 1,-1 0-1,1 0 0,0 0 1,-1 0-1,1 0 0,0 0 1,-1 0-1,1 0 1,0 0-1,-1 0 0,1 0 1,0 0-1,-1 0 1,1 0-1,0 1 0,-1-1 1,1 0-1,0 0 1,0 0-1,-1 0 0,1 1 1,0-1-1,-1 1 1,1-1-65,-1 0 1,1 0 0,0 0 0,0 0 0,-1 0 0,1 0 0,0 0 0,-1 0 0,1 0 0,0 0 0,0 0 0,-1 1 0,1-1 0,0 0 0,-1 0 0,1 0 0,0 0 0,0 1 0,0-1 0,-1 0 0,1 0 0,0 1 0,0-1 0,0 0 0,0 0 0,-1 1 0,1-1 0,0 0 0,0 0 0,0 1-1,0-1 1,0 0 0,0 1 0,0-1 0,0 0 0,0 1 0,0-1 0,0 0 0,0 0 0,0 1 0,0-1 0,0 0 0,0 1 0,0-1 0,0 0 0,0 1 0,1-1 0,-1 0 0,0 0 0,0 1 0,1-1 0,5 1-7748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0.301"/>
    </inkml:context>
    <inkml:brush xml:id="br0">
      <inkml:brushProperty name="width" value="0.025" units="cm"/>
      <inkml:brushProperty name="height" value="0.025" units="cm"/>
      <inkml:brushProperty name="color" value="#66CC00"/>
    </inkml:brush>
  </inkml:definitions>
  <inkml:trace contextRef="#ctx0" brushRef="#br0">1 109 7399,'3'-21'8837,"3"29"-3611,5 34-2852,-6 8-876,-5 93 0,1 20 1987,0-160-3383,-1 1 1,1-1 0,0 1 0,-1-1 0,2 1-1,-1-1 1,0 0 0,1 1 0,-1-1-1,5 5 1,-6-8-76,0 1 1,1-1-1,-1 0 0,0 1 0,1-1 1,-1 1-1,1-1 0,-1 0 0,1 0 0,-1 1 1,1-1-1,-1 0 0,1 0 0,-1 1 0,1-1 1,-1 0-1,1 0 0,-1 0 0,1 0 0,0 0 1,-1 0-1,1 0 0,-1 0 0,1 0 0,-1 0 1,2 0-1,-1-1 5,0 0 1,0 1 0,0-1-1,1 0 1,-1 0-1,0 0 1,0 0-1,0 0 1,-1 0 0,1-1-1,0 1 1,0 0-1,-1 0 1,1-1-1,0-1 1,10-23-20,-1 0 0,-2 0 1,0-1-1,-2 0 0,5-51 0,-5-141-26,-6 165 11,-6 21-903,4 28-181,5 19-382,2-3-3017,0-5-2049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1.439"/>
    </inkml:context>
    <inkml:brush xml:id="br0">
      <inkml:brushProperty name="width" value="0.025" units="cm"/>
      <inkml:brushProperty name="height" value="0.025" units="cm"/>
      <inkml:brushProperty name="color" value="#66CC00"/>
    </inkml:brush>
  </inkml:definitions>
  <inkml:trace contextRef="#ctx0" brushRef="#br0">0 289 12011,'0'0'6145,"10"-1"-5088,164-4 1658,103-9-519,82-35-1941,355-25 83,-500 71-428,577-20-605,-396-19 800,2 0-1192,-13 7 2074,-381 39 1541,-9 8-1272,-18 15-385,19-21-417,-31 45 956,34-48-1380,1-1-1,-1 1 1,1 0 0,0 0 0,0 0 0,0 0-1,0 0 1,1 1 0,-1-1 0,1 0 0,0 0 0,-1 0-1,2 1 1,-1-1 0,0 0 0,2 6 0,-2-8-113,1 0 0,0 0-1,-1-1 1,1 1 0,0 0 0,-1 0 0,1-1 0,0 1 0,0 0 0,-1-1 0,1 1 0,0-1 0,0 1 0,0-1 0,0 0 0,0 1 0,0-1 0,0 0-1,0 1 1,0-1 0,0 0 0,0 0 0,0 0 0,0 0 0,2 0 0,16-3-5770,3-10-6399</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3.578"/>
    </inkml:context>
    <inkml:brush xml:id="br0">
      <inkml:brushProperty name="width" value="0.025" units="cm"/>
      <inkml:brushProperty name="height" value="0.025" units="cm"/>
      <inkml:brushProperty name="color" value="#66CC00"/>
    </inkml:brush>
  </inkml:definitions>
  <inkml:trace contextRef="#ctx0" brushRef="#br0">1 111 7239,'0'0'1836,"9"-8"-869,5-5 135,45-38 4313,-52 45-3802,0 1 0,0 0 0,1 0 0,0 1 0,-1 0 0,15-5 0,-21 9-1534,-1 0 0,0 0 0,1 0 0,-1 0 0,0 0 0,1 1 1,-1-1-1,0 0 0,0 0 0,1 1 0,-1-1 0,0 0 0,0 0 0,1 1 0,-1-1 0,0 0 0,0 0 0,0 1 0,1-1 0,-1 0 0,0 1 0,0-1 0,0 0 0,0 1 0,0-1 0,0 0 0,0 1 0,0-1 0,0 0 0,0 1 0,0-1 0,0 1 0,0-1 0,0 0 0,0 1 0,0-1 0,0 0 0,0 1 0,-3 17 267,-4 0-200,0 0 0,-2-1 0,0 0 0,-16 22 0,17-28-70,-1 1 0,2 1 0,0-1 0,0 1 0,1 0-1,1 1 1,0-1 0,1 1 0,-4 22 0,8-35-76,0 0 0,0-1 0,0 1 0,0 0 0,1 0 0,-1-1 0,0 1 0,0 0 0,0-1 0,1 1 0,-1 0 0,0-1 0,0 1 0,1 0 0,-1-1 0,1 1 0,-1-1 0,1 1 0,-1-1 0,1 1 0,-1-1 0,1 1 0,-1-1 0,1 1 0,0-1 0,-1 0 0,1 1 0,0-1 0,0 0 0,29 4 0,30-15 0,-24-3-1904,-30 11 1074,0 1 1,-1-1 0,1 0 0,0-1 0,-1 1-1,0-1 1,0 0 0,0 0 0,-1-1 0,1 1-1,-1-1 1,6-8 0,-1-5-6698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5.269"/>
    </inkml:context>
    <inkml:brush xml:id="br0">
      <inkml:brushProperty name="width" value="0.025" units="cm"/>
      <inkml:brushProperty name="height" value="0.025" units="cm"/>
    </inkml:brush>
  </inkml:definitions>
  <inkml:trace contextRef="#ctx0" brushRef="#br0">117 0 19603,'0'0'9769,"-10"13"-9710,-52 78 101,56-80-41,-1 0 0,1 1-1,1 0 1,0 0 0,1 0 0,0 1-1,-3 23 1,7-35-124,0 0 1,1 0-1,-1-1 1,0 1-1,1 0 1,-1 0-1,1 0 1,-1-1-1,1 1 1,-1 0-1,1-1 1,0 1-1,-1 0 0,1-1 1,0 1-1,-1-1 1,1 1-1,0-1 1,0 1-1,0-1 1,-1 0-1,1 1 1,0-1-1,0 0 1,0 0-1,0 0 1,0 1-1,0-1 0,-1 0 1,1 0-1,0 0 1,0 0-1,0-1 1,1 1-1,37-2-33,-37 2 37,44-8 6,-31 5-34,1 1 1,0 0-1,0 1 0,25 1 1,-39 0 25,-1 0 0,1 0 0,-1 1 1,1-1-1,-1 1 0,1-1 0,-1 1 1,0-1-1,1 1 0,-1 0 0,0-1 1,1 1-1,-1 0 0,0 0 0,0 0 1,0 0-1,0 0 0,0 1 1,0-1-1,0 0 0,0 0 0,0 1 1,0 0-1,0 2 31,0-1-1,0 1 1,0-1 0,0 1-1,-1-1 1,0 1 0,1-1-1,-1 1 1,-1 5 0,-1 2 184,0-1 0,0 0 1,-1 0-1,0 0 1,-1 0-1,-5 10 0,-3 2-104,-1-1 0,-1-1 0,0 0 1,-2-1-1,0-1 0,-1 0 0,-28 21 0,43-37-111,1-1 0,-1 1 0,0-1 0,1 0 0,-1 0 0,0 0 0,0 0-1,0 0 1,0 0 0,0 0 0,0-1 0,0 1 0,0-1 0,-4 1 0,5-1-7,1-1 0,-1 1 0,1 0 0,-1-1 0,1 1 0,0 0-1,-1-1 1,1 1 0,0-1 0,-1 1 0,1-1 0,0 1 0,-1-1 0,1 1 0,0-1 0,0 1 0,0-1 0,-1 1 0,1-1 0,0 1 0,0-1-1,0 1 1,0-1 0,0 1 0,0-1 0,0 0 0,0 1 0,0-1 0,0 1 0,0-1 0,1 1 0,-1-1 0,0 0 0,2-6-340,0 1 0,0 0 0,1-1 0,0 1 0,0 0 1,0 0-1,6-8 0,16-14-7583,-2 5-6731</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43.954"/>
    </inkml:context>
    <inkml:brush xml:id="br0">
      <inkml:brushProperty name="width" value="0.025" units="cm"/>
      <inkml:brushProperty name="height" value="0.025" units="cm"/>
      <inkml:brushProperty name="color" value="#66CC00"/>
    </inkml:brush>
  </inkml:definitions>
  <inkml:trace contextRef="#ctx0" brushRef="#br0">3 1 15022,'0'0'8296,"-3"55"-6502,3-29-97,0 4-383,0 4-642,0 6-512,0 3-96,0-2-544,2-3-2371,2-9-3683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4.199"/>
    </inkml:context>
    <inkml:brush xml:id="br0">
      <inkml:brushProperty name="width" value="0.025" units="cm"/>
      <inkml:brushProperty name="height" value="0.025" units="cm"/>
      <inkml:brushProperty name="color" value="#66CC00"/>
    </inkml:brush>
  </inkml:definitions>
  <inkml:trace contextRef="#ctx0" brushRef="#br0">106 0 10602,'0'0'14601,"1"5"-14036,-2 2-397,0 0-1,0 1 1,-1-1-1,0-1 0,0 1 1,0 0-1,-1 0 1,0-1-1,0 1 0,-1-1 1,0 0-1,-6 8 1,-14 25 752,17-24-741,0-1 1,1 1-1,0 0 1,2 1-1,-1-1 1,2 1 0,0 0-1,1 0 1,1 0-1,0 23 1,2-35-200,-1-1 0,1 0 0,0 0 0,0 1 0,0-1 0,0 0 0,0 0 1,1 0-1,-1 0 0,1 0 0,0 0 0,0-1 0,0 1 0,0-1 0,1 1 0,-1-1 0,1 0 0,-1 0 1,1 0-1,0 0 0,0 0 0,4 2 0,1-1-861,0 0 0,0 0 0,1 0 0,0-1 0,-1-1 0,1 1 0,12-1 0,15 0-6438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4.638"/>
    </inkml:context>
    <inkml:brush xml:id="br0">
      <inkml:brushProperty name="width" value="0.025" units="cm"/>
      <inkml:brushProperty name="height" value="0.025" units="cm"/>
      <inkml:brushProperty name="color" value="#66CC00"/>
    </inkml:brush>
  </inkml:definitions>
  <inkml:trace contextRef="#ctx0" brushRef="#br0">0 34 13036,'0'0'7058,"10"-5"-5585,0 1-1194,0-1 1,0 1-1,0 1 1,1 0-1,-1 0 0,1 1 1,0 1-1,17-1 0,-16 1-112,-4 1-70,0-1 0,0 2-1,0-1 1,15 3 0,-22-3-66,0 1 1,0-1 0,0 0 0,0 1-1,0-1 1,0 0 0,0 1-1,0-1 1,0 1 0,-1-1 0,1 1-1,0 0 1,0-1 0,0 1-1,-1 0 1,1-1 0,0 1 0,-1 0-1,1 0 1,-1 0 0,1 0-1,-1 0 1,1 0 0,-1-1 0,0 1-1,1 0 1,-1 0 0,0 0-1,0 0 1,0 0 0,0 0 0,0 0-1,0 0 1,0 0 0,0 0 0,0 0-1,0 0 1,0 0 0,-1 0-1,1 0 1,0 0 0,-1 0 0,1 0-1,-1 0 1,1 0 0,-1 0-1,0 1 1,-4 5 255,-1 0-1,1 0 0,-1 0 1,-1-1-1,1 0 0,-1 0 1,0-1-1,0 0 1,-1 0-1,-8 4 0,8-5-107,0 1-1,1 0 1,-1 0 0,1 0-1,0 1 1,0 0-1,1 0 1,0 1-1,0 0 1,-7 12-1,12-18-174,1 0-1,-1-1 1,1 1-1,0 0 0,-1 0 1,1 0-1,0 0 1,0 0-1,-1 0 1,1 0-1,0 0 1,0 0-1,0 0 0,0 0 1,1 0-1,-1 0 1,0 0-1,0 0 1,1 0-1,-1 0 0,0 0 1,1 0-1,-1-1 1,1 1-1,-1 0 1,1 0-1,-1 0 0,1 0 1,0-1-1,-1 1 1,1 0-1,0-1 1,0 1-1,-1-1 0,1 1 1,0-1-1,0 1 1,0-1-1,0 1 1,0-1-1,0 0 0,0 1 1,0-1-1,0 0 1,0 0-1,-1 0 1,3 0-1,56 4-1732,-49-5 811,-10 1 916,11 1-1650,-1-2-1,1 1 1,0-1 0,13-4-1,10-7-5933</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4.995"/>
    </inkml:context>
    <inkml:brush xml:id="br0">
      <inkml:brushProperty name="width" value="0.025" units="cm"/>
      <inkml:brushProperty name="height" value="0.025" units="cm"/>
      <inkml:brushProperty name="color" value="#66CC00"/>
    </inkml:brush>
  </inkml:definitions>
  <inkml:trace contextRef="#ctx0" brushRef="#br0">101 3 17072,'0'0'4890,"-10"-1"-3278,9 1-1606,-1 0 49,-1-1 0,0 1-1,0-1 1,0 1 0,1 0 0,-1 0 0,0 0 0,0 1 0,0-1 0,1 1 0,-1-1 0,0 1 0,0 0-1,1 0 1,-1 0 0,1 0 0,-1 1 0,1-1 0,0 1 0,-1-1 0,1 1 0,0 0 0,0 0 0,0 0-1,0 0 1,0 0 0,1 0 0,-1 1 0,1-1 0,-1 1 0,1-1 0,0 1 0,0-1 0,-2 6-1,1-1 90,0-1 1,1 1-1,-1-1 0,1 1 0,0 0 0,1-1 0,0 1 0,0 0 0,1 10 0,-1-15-117,1 0 1,-1 0-1,1 1 0,0-1 1,0 0-1,0 0 1,0 0-1,0 0 1,0 0-1,1 0 1,-1 0-1,1 0 0,-1 0 1,1-1-1,-1 1 1,1-1-1,0 1 1,0-1-1,0 1 1,0-1-1,0 0 0,0 0 1,0 0-1,1 0 1,-1-1-1,0 1 1,0-1-1,1 1 1,3 0-1,-1-1-7,0 1 0,1-1 0,-1 0 0,0 0 0,1-1 0,-1 1 0,0-1 0,0 0 0,0-1 0,1 1-1,-1-1 1,-1 0 0,1 0 0,0-1 0,0 1 0,-1-1 0,6-4 0,-7 4 76,0 0-1,0-1 1,-1 1-1,1-1 1,-1 1-1,1-1 1,-1 0-1,0 0 1,-1 0 0,1 0-1,-1 0 1,0 0-1,0 0 1,0-1-1,0 1 1,-1 0-1,1-1 1,-1 1-1,0 0 1,-1-1-1,0-5 1,0 8-59,0 0 0,0 0 0,0 0 0,-1 0-1,1 1 1,0-1 0,-1 0 0,1 1 0,-1-1 0,0 1 0,1-1 0,-1 1 0,0 0 0,0 0 0,0 0 0,0 0-1,0 0 1,0 0 0,0 1 0,0-1 0,0 0 0,-1 1 0,1 0 0,0 0 0,0-1 0,0 1 0,-1 1-1,1-1 1,0 0 0,-3 1 0,2-1-101,1 0-1,-1 0 1,1 0-1,-1 0 1,0 1-1,1-1 0,-1 1 1,1-1-1,-1 1 1,1 0-1,0 0 1,-1 0-1,1 1 1,0-1-1,0 0 1,-1 1-1,1 0 1,0-1-1,1 1 1,-1 0-1,0 0 1,0 0-1,1 0 1,-1 0-1,1 0 1,-2 5-1,3-7-149,-1 1 0,1 0 0,0 0-1,0 0 1,0 0 0,0 0 0,0 0 0,0 0 0,0 0 0,0 0-1,0 0 1,0 0 0,0 0 0,1-1 0,-1 1 0,0 0 0,1 0-1,-1 0 1,1 0 0,-1 0 0,1-1 0,-1 1 0,1 0-1,0 0 1,-1-1 0,1 1 0,0-1 0,-1 1 0,2 0 0,29 4-8486,-4-5 346</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5.370"/>
    </inkml:context>
    <inkml:brush xml:id="br0">
      <inkml:brushProperty name="width" value="0.025" units="cm"/>
      <inkml:brushProperty name="height" value="0.025" units="cm"/>
      <inkml:brushProperty name="color" value="#66CC00"/>
    </inkml:brush>
  </inkml:definitions>
  <inkml:trace contextRef="#ctx0" brushRef="#br0">103 1 10730,'0'0'15449,"-10"5"-15368,2 0-56,0 0 0,0 0 1,1 1-1,0 0 1,0 0-1,-11 14 1,14-17 49,1 1 1,0 1 0,0-1 0,1 0 0,-1 1-1,1-1 1,0 1 0,1 0 0,-1 0 0,1-1 0,-1 1-1,2 0 1,-1 0 0,0 0 0,1 1 0,0-1-1,1 6 1,0-10-59,0 1 1,0 0-1,0-1 0,0 1 0,0 0 0,0-1 0,1 0 1,-1 1-1,0-1 0,1 0 0,0 1 0,-1-1 0,1 0 1,0 0-1,-1-1 0,1 1 0,0 0 0,0 0 0,0-1 1,-1 1-1,1-1 0,0 0 0,0 1 0,0-1 0,0 0 1,0 0-1,0 0 0,4-1 0,3 1 18,1-1 0,0 1 0,-1-2 0,17-3 0,-22 3 58,1 1 0,0-1 1,-1 0-1,0-1 0,1 1 0,-1-1 1,0 1-1,0-1 0,0-1 0,-1 1 1,1 0-1,-1-1 0,0 0 0,1 0 1,-2 0-1,1 0 0,0 0 0,-1-1 1,0 1-1,0-1 0,0 1 0,-1-1 1,0 0-1,0 0 0,0 0 0,0 1 1,-1-1-1,1 0 0,-2-9 0,0 12-73,0 1-1,0-1 0,-1 1 1,1-1-1,-1 1 1,1-1-1,-1 1 0,1-1 1,-1 1-1,0 0 0,1 0 1,-1 0-1,0 0 1,0 0-1,0 1 0,0-1 1,0 1-1,0-1 0,0 1 1,0-1-1,0 1 1,0 0-1,0 0 0,0 0 1,0 0-1,0 1 0,-3-1 1,1 0-231,0 0 0,0 1 0,0-1 0,-1 1 0,1 0 0,0 0 0,0 0 0,1 0 1,-1 0-1,0 1 0,0 0 0,-6 4 0,9-5-310,0 1 0,0-1-1,0 0 1,0 1 0,1-1 0,-1 1 0,0-1 0,1 1-1,-1-1 1,1 1 0,0-1 0,0 1 0,-1-1 0,1 1-1,0 2 1,0 7-6824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5.712"/>
    </inkml:context>
    <inkml:brush xml:id="br0">
      <inkml:brushProperty name="width" value="0.025" units="cm"/>
      <inkml:brushProperty name="height" value="0.025" units="cm"/>
      <inkml:brushProperty name="color" value="#66CC00"/>
    </inkml:brush>
  </inkml:definitions>
  <inkml:trace contextRef="#ctx0" brushRef="#br0">1 1 14414,'0'0'11114,"63"6"-10601,-34-5-257,4-1-128,-2 0-128,1 0-1057,-3 0-2210,-3 0-2627,-3-6-6277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6.102"/>
    </inkml:context>
    <inkml:brush xml:id="br0">
      <inkml:brushProperty name="width" value="0.025" units="cm"/>
      <inkml:brushProperty name="height" value="0.025" units="cm"/>
      <inkml:brushProperty name="color" value="#66CC00"/>
    </inkml:brush>
  </inkml:definitions>
  <inkml:trace contextRef="#ctx0" brushRef="#br0">19 1 14926,'0'0'7549,"1"10"-5750,-1 27 58,-9 72 0,-2 24-25,11-132-1810,0-1 0,0 0 0,0 0-1,0 1 1,0-1 0,0 0 0,0 0 0,0 1 0,0-1-1,1 0 1,-1 0 0,0 1 0,0-1 0,0 0-1,0 0 1,0 0 0,0 1 0,1-1 0,-1 0 0,0 0-1,0 0 1,0 1 0,0-1 0,1 0 0,-1 0-1,0 0 1,0 0 0,0 0 0,1 1 0,-1-1 0,0 0-1,0 0 1,1 0 0,-1 0 0,0 0 0,0 0-1,1 0 1,-1 0 0,0 0 0,1 0 0,14-5 613,11-11-35,12-11-449,-16 12-287,0-1 0,-2-1 0,0-1 1,24-27-1,-37 32-1843,-9 3-4840,-5 3-1487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6.445"/>
    </inkml:context>
    <inkml:brush xml:id="br0">
      <inkml:brushProperty name="width" value="0.025" units="cm"/>
      <inkml:brushProperty name="height" value="0.025" units="cm"/>
      <inkml:brushProperty name="color" value="#66CC00"/>
    </inkml:brush>
  </inkml:definitions>
  <inkml:trace contextRef="#ctx0" brushRef="#br0">0 1 14798,'0'0'10826,"25"50"-9513,-7-45-992,3 0-321,0-1-1634,-1-1-1537,-1-3-2242,-2 0-4004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6.785"/>
    </inkml:context>
    <inkml:brush xml:id="br0">
      <inkml:brushProperty name="width" value="0.025" units="cm"/>
      <inkml:brushProperty name="height" value="0.025" units="cm"/>
      <inkml:brushProperty name="color" value="#66CC00"/>
    </inkml:brush>
  </inkml:definitions>
  <inkml:trace contextRef="#ctx0" brushRef="#br0">78 1 13741,'0'0'5659,"9"7"-3076,0 0-2010,0 1-1,0 0 0,0 0 0,-1 1 1,-1 1-1,8 10 0,-12-15-471,0 0-1,0 0 1,-1 0-1,1 0 1,-1 1-1,-1-1 1,1 0-1,-1 1 1,0-1-1,0 1 1,-1 0-1,1-1 1,-1 1-1,-1 0 0,1-1 1,-1 1-1,0 0 1,-2 6-1,-3 1 26,0 0 0,-1-1 0,-1 0 0,0 0 0,0-1 0,-2 0 0,1 0 0,-1-1-1,-1 0 1,0-1 0,-16 12 0,3-9-534,10-8-1707,5-8-4197,8-7-3404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3:57.113"/>
    </inkml:context>
    <inkml:brush xml:id="br0">
      <inkml:brushProperty name="width" value="0.025" units="cm"/>
      <inkml:brushProperty name="height" value="0.025" units="cm"/>
      <inkml:brushProperty name="color" value="#66CC00"/>
    </inkml:brush>
  </inkml:definitions>
  <inkml:trace contextRef="#ctx0" brushRef="#br0">1 53 12812,'0'0'8558,"4"-8"-6861,-3 6-1601,0-1-1,0 1 0,0-1 1,0 1-1,1-1 0,-1 1 1,1 0-1,0-1 1,0 1-1,-1 0 0,1 0 1,1 1-1,-1-1 0,0 0 1,0 1-1,1-1 1,-1 1-1,1 0 0,-1-1 1,1 1-1,-1 1 1,1-1-1,0 0 0,0 1 1,-1-1-1,1 1 0,0 0 1,0 0-1,3 0 1,7 0 267,-1 0 1,1 1 0,-1 1 0,21 5 0,-31-7-323,0 0 0,0 1 0,0 0-1,0-1 1,0 1 0,0 0 0,-1 0-1,1 0 1,0 0 0,0 0 0,-1 0-1,1 0 1,0 1 0,-1-1 0,0 1-1,1-1 1,-1 1 0,0-1 0,0 1-1,1 0 1,-1 0 0,-1-1 0,1 1-1,0 0 1,0 0 0,-1 0 0,1 0-1,-1 0 1,1 0 0,-1 0 0,0 0 0,0 0-1,0 0 1,0 0 0,0 0 0,-1 0-1,0 3 1,-1 0 76,0-1 1,-1 1-1,1-1 0,-1 0 1,0 1-1,-1-2 0,1 1 1,-1 0-1,1-1 0,-1 1 1,0-1-1,0 0 0,-1 0 1,1-1-1,0 1 0,-1-1 1,-5 2-1,5-2 6,-1 1 1,1 0-1,0 0 1,-1 0-1,1 1 1,1 0-1,-1 0 1,1 0-1,-1 0 1,-4 7-1,9-11-123,0 1 0,0-1 0,0 0 0,0 1 0,0-1 0,0 0 0,0 1 0,0-1 0,0 0 0,0 1 0,0-1 0,0 0 0,0 1 0,0-1 0,0 0 0,1 0 0,-1 1 0,0-1 0,0 0 0,0 1 0,0-1 0,1 0 0,-1 0 0,0 0 0,0 1 0,0-1 0,1 0 0,-1 0 0,0 1 0,0-1 0,1 0 0,-1 0 0,0 0 0,1 0 0,-1 0 0,0 0 0,1 1 0,-1-1 0,0 0 0,0 0 0,1 0 0,-1 0 0,0 0 0,1 0 0,17 2 0,-16-1 0,133 13-9107,-97-13 2295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5.851"/>
    </inkml:context>
    <inkml:brush xml:id="br0">
      <inkml:brushProperty name="width" value="0.025" units="cm"/>
      <inkml:brushProperty name="height" value="0.025" units="cm"/>
    </inkml:brush>
  </inkml:definitions>
  <inkml:trace contextRef="#ctx0" brushRef="#br0">52 593 17457,'-8'10'1484,"5"-7"-1124,-25 30 291,27-31-409,0-1 0,-1 1 0,1 0 0,0 0 1,0 1-1,0-1 0,0 0 0,0 0 0,0 0 0,1 1 1,-1-1-1,1 0 0,0 1 0,0-1 0,-1 0 1,1 1-1,1 3 0,0-5-192,0 0 0,0 0 0,0 0-1,0-1 1,0 1 0,0 0 0,0-1 0,0 1 0,1-1 0,-1 1-1,0-1 1,0 1 0,1-1 0,-1 0 0,0 1 0,1-1 0,-1 0-1,0 0 1,1 0 0,-1 0 0,0 0 0,0-1 0,1 1 0,-1 0-1,3-1 1,36-9 741,-3-8 146,-1-2 0,-1-1 0,-1-1 0,60-52-1,-51 40-361,203-167 236,-182 142-661,94-108-1,-115 109-149,-43 58 0,0 0-1,0 0 1,-1 0-1,1 0 1,0 0-1,0 0 1,0 0-1,0 0 1,-1 0-1,1 0 1,0 0-1,0 0 1,0 0-1,0 0 1,0 0-1,-1 0 1,1 0-1,0 0 1,0 0-1,0 0 1,0 0-1,0 0 1,0 0-1,-1-1 1,1 1-1,0 0 1,0 0-1,0 0 1,0 0 0,0 0-1,0 0 1,0-1-1,0 1 1,0 0-1,0 0 1,0 0-1,0 0 1,0 0-1,-1-1 1,1 1-1,0 0 1,0 0-1,0 0 1,0 0-1,0 0 1,1-1-1,-1 1 1,0 0-1,0 0 1,0 0-1,0 0 1,0-1-1,0 1 1,0 0-1,0 0 1,0 0 0,0 0-1,-12 6-51,-143 122-87,68-53 139,-336 264 219,385-312-219,26-22-37,11-11-67,10-10-278,15-13 213,1 2-1,1 0 1,50-40 0,101-61 84,-157 114 35,99-64-64,96-72-2841,-209 143 2399,-20 12 588,-24 16 417,4 1 58,-86 53 1127,-187 153-1,281-200-1366,19-19-1753,-3 1-3503,23-25-2319,11-17-3711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00.634"/>
    </inkml:context>
    <inkml:brush xml:id="br0">
      <inkml:brushProperty name="width" value="0.025" units="cm"/>
      <inkml:brushProperty name="height" value="0.025" units="cm"/>
      <inkml:brushProperty name="color" value="#66CC00"/>
    </inkml:brush>
  </inkml:definitions>
  <inkml:trace contextRef="#ctx0" brushRef="#br0">0 0 10826,'0'0'17841,"58"13"-17457,-18 7-191,4 4-161,3 6 0,-2 5-929,-2 2-1345,-4-1-993,-6-4-1121,-8-10-2883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01.099"/>
    </inkml:context>
    <inkml:brush xml:id="br0">
      <inkml:brushProperty name="width" value="0.025" units="cm"/>
      <inkml:brushProperty name="height" value="0.025" units="cm"/>
      <inkml:brushProperty name="color" value="#66CC00"/>
    </inkml:brush>
  </inkml:definitions>
  <inkml:trace contextRef="#ctx0" brushRef="#br0">1 1 18546,'0'0'8231,"70"8"-7110,-32 6-96,6 5-512,2 1-417,2 3-32,4 3-609,-6 0-1793,-2-2-1762,-3-3-3523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02.738"/>
    </inkml:context>
    <inkml:brush xml:id="br0">
      <inkml:brushProperty name="width" value="0.025" units="cm"/>
      <inkml:brushProperty name="height" value="0.025" units="cm"/>
      <inkml:brushProperty name="color" value="#66CC00"/>
    </inkml:brush>
  </inkml:definitions>
  <inkml:trace contextRef="#ctx0" brushRef="#br0">1 539 12011,'0'0'8456,"55"-58"-7943,-16 16-353,14-15-128,9-9 32,11-5-32,6 0-224,0 6-1281,-2 5-1410,-12 12-2690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2.676"/>
    </inkml:context>
    <inkml:brush xml:id="br0">
      <inkml:brushProperty name="width" value="0.025" units="cm"/>
      <inkml:brushProperty name="height" value="0.025" units="cm"/>
      <inkml:brushProperty name="color" value="#66CC00"/>
    </inkml:brush>
  </inkml:definitions>
  <inkml:trace contextRef="#ctx0" brushRef="#br0">57 1 9705,'0'0'16720,"0"5"-16325,-1-4-384,1 0-1,0-1 1,-1 1-1,1 0 0,0 0 1,0 0-1,0 0 1,-1-1-1,1 1 1,0 0-1,0 0 1,0 0-1,0 0 1,1-1-1,-1 1 1,0 0-1,0 0 1,0 0-1,1-1 1,-1 1-1,0 0 1,1 0-1,-1-1 1,1 1-1,-1 0 1,1 0-1,-1-1 1,1 1-1,-1-1 1,1 1-1,0-1 1,-1 1-1,1-1 1,0 1-1,-1-1 1,1 1-1,0-1 1,0 0-1,0 1 1,-1-1-1,1 0 1,0 0-1,0 0 1,0 0-1,0 1 1,-1-1-1,1 0 1,0 0-1,0-1 1,0 1-1,0 0 1,-1 0-1,1 0 0,0 0 1,0-1-1,1 0 1,-2 1 8,1 0 0,0 0 1,-1-1-1,1 1 0,0 0 0,-1-1 0,1 1 1,0 0-1,-1-1 0,1 1 0,-1-1 0,1 1 0,-1-1 1,1 0-1,-1 1 0,1-1 0,-1 1 0,0-1 1,1 0-1,-1 1 0,0-1 0,1 0 0,-1 0 1,0 1-1,0-1 0,0-1 0,0 2 13,0-1 1,0 1-1,0-1 0,-1 1 0,1-1 0,0 1 0,-1-1 1,1 1-1,0-1 0,-1 1 0,1 0 0,0-1 1,-1 1-1,1-1 0,-1 1 0,1 0 0,-1 0 0,1-1 1,-1 1-1,1 0 0,-1 0 0,1-1 0,-1 1 1,1 0-1,-1 0 0,0 0 0,1 0 0,-1 0 0,1 0 1,-1 0-1,1 0 0,-2 0 0,-1 0-12,-1 0-1,1 1 0,-1-1 1,1 1-1,-1 0 0,1 0 1,0 0-1,-1 0 1,1 1-1,0-1 0,0 1 1,0 0-1,0 0 1,0 0-1,0 0 0,1 0 1,-1 1-1,1-1 1,-1 1-1,1 0 0,0 0 1,0-1-1,0 1 1,1 1-1,-1-1 0,1 0 1,-1 0-1,1 1 1,-1 6-1,2-10-13,1 1 0,0-1-1,-1 1 1,1-1 0,0 1 0,0-1-1,-1 1 1,1-1 0,0 0 0,0 0 0,0 1-1,0-1 1,-1 0 0,1 0 0,0 0 0,0 0-1,0 0 1,0 0 0,0 0 0,-1 0 0,1 0-1,0-1 1,0 1 0,0 0 0,1-1-1,25-5 107,-22 4-99,0-1 0,0 1 0,0-1 0,0 0 0,0 0 0,-1 0 1,1-1-1,-1 1 0,0-1 0,0 0 0,0-1 0,4-5 0,-8 9-12,0 1-1,0 0 1,0 0 0,0 0-1,0-1 1,-1 1-1,1 0 1,0 0-1,0-1 1,0 1-1,0 0 1,-1 0-1,1 0 1,0 0 0,0-1-1,0 1 1,-1 0-1,1 0 1,0 0-1,0 0 1,-1 0-1,1 0 1,0-1-1,0 1 1,-1 0 0,1 0-1,0 0 1,0 0-1,-1 0 1,1 0-1,0 0 1,0 0-1,-1 0 1,1 0-1,0 0 1,0 1-1,-1-1 1,1 0 0,0 0-1,0 0 1,-1 0-1,1 0 1,0 0-1,0 1 1,0-1-1,-1 0 1,-11 4-21,-27 21 11,37-24 18,0 1 0,-1-1 0,1 1-1,0 0 1,0 0 0,0-1 0,1 1-1,-1 0 1,0 1 0,1-1 0,0 0-1,-1 0 1,1 1 0,-2 4 0,28-10 76,-8-5-1363,-15 6 890,0 0 0,1 1 0,-1-1 0,1 1 0,-1 0 0,1 0 0,-1 0 1,1 0-1,-1 1 0,1-1 0,0 0 0,-1 1 0,1 0 0,0 0 0,3 0 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4.766"/>
    </inkml:context>
    <inkml:brush xml:id="br0">
      <inkml:brushProperty name="width" value="0.025" units="cm"/>
      <inkml:brushProperty name="height" value="0.025" units="cm"/>
      <inkml:brushProperty name="color" value="#66CC00"/>
    </inkml:brush>
  </inkml:definitions>
  <inkml:trace contextRef="#ctx0" brushRef="#br0">103 0 9961,'0'0'15225,"-9"10"-14685,-2 3-255,1 0 0,0 1 1,1 0-1,1 1 0,0 0 1,1 1-1,0-1 1,1 1-1,1 1 0,-6 32 1,10-43-282,1 0 0,-1 1 1,1-1-1,1 0 0,-1 0 1,1 0-1,0 0 0,0 0 1,1 0-1,4 11 0,-5-14-197,1-1 0,0 1 0,0 0 0,0-1 0,1 0 0,-1 1-1,0-1 1,1 0 0,0 0 0,-1 0 0,1 0 0,0-1 0,0 1-1,0-1 1,0 0 0,0 0 0,1 0 0,-1 0 0,0 0 0,0-1-1,6 1 1,32 0-4686,1-1-2894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5.172"/>
    </inkml:context>
    <inkml:brush xml:id="br0">
      <inkml:brushProperty name="width" value="0.025" units="cm"/>
      <inkml:brushProperty name="height" value="0.025" units="cm"/>
      <inkml:brushProperty name="color" value="#66CC00"/>
    </inkml:brush>
  </inkml:definitions>
  <inkml:trace contextRef="#ctx0" brushRef="#br0">0 43 11787,'0'0'12006,"9"-6"-11264,2 0-623,1 1 0,0 0-1,0 0 1,0 1 0,0 1-1,1 0 1,0 1 0,-1 0-1,1 1 1,0 1 0,0 0-1,16 2 1,-28-3-117,0 1 0,0 0 0,0 0 0,0 1 0,0-1 0,-1 0 0,1 0 0,0 0 0,0 1 0,0-1 0,0 0 0,0 1 0,0-1 0,-1 1 0,1-1 0,0 1 0,0-1 0,-1 1 0,1 0 0,0-1 0,-1 1 1,1 0-1,0-1 0,-1 1 0,1 0 0,-1 0 0,1 0 0,-1 0 0,0 1 20,0 0 0,0-1 1,0 1-1,0 0 1,0-1-1,-1 1 0,1-1 1,-1 1-1,1 0 1,-1-1-1,0 0 0,1 1 1,-1-1-1,-2 3 1,-36 40 879,-9-6 109,35-29-727,0 0 0,1 1-1,-21 23 1,33-33-280,-1 0 0,1 1-1,-1-1 1,1 1 0,-1-1-1,1 1 1,-1-1 0,1 1-1,0-1 1,-1 1 0,1-1-1,0 1 1,0-1 0,-1 1 0,1-1-1,0 1 1,0 0 0,0-1-1,0 1 1,0 0 0,0-1-1,0 1 1,0-1 0,0 1-1,0 0 1,0-1 0,0 1-1,0-1 1,0 1 0,1 0 0,-1-1-1,0 1 1,0-1 0,1 1-1,-1-1 1,0 1 0,1-1-1,-1 1 1,0-1 0,1 1-1,-1-1 1,1 0 0,-1 1-1,1-1 1,-1 1 0,1-1-1,-1 0 1,1 0 0,0 1 0,-1-1-1,1 0 1,-1 0 0,1 0-1,-1 0 1,1 1 0,0-1-1,-1 0 1,1 0 0,1 0-1,46 2-214,-37-3-18,-9 1 150,61 1-4145,-21-2-2144,-6-1-2398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5.622"/>
    </inkml:context>
    <inkml:brush xml:id="br0">
      <inkml:brushProperty name="width" value="0.025" units="cm"/>
      <inkml:brushProperty name="height" value="0.025" units="cm"/>
      <inkml:brushProperty name="color" value="#66CC00"/>
    </inkml:brush>
  </inkml:definitions>
  <inkml:trace contextRef="#ctx0" brushRef="#br0">126 17 3075,'0'0'17990,"-9"-2"-15999,5 1-1894,1 0-1,-1 1 0,1 0 0,-1-1 0,0 1 0,1 0 0,-1 1 0,1-1 0,-1 1 0,0-1 0,1 1 1,-1 0-1,1 0 0,0 1 0,-1-1 0,1 1 0,0 0 0,0 0 0,0 0 0,0 0 0,0 0 0,0 0 1,1 1-1,-1 0 0,1-1 0,0 1 0,0 0 0,0 0 0,0 0 0,-3 6 0,2-4 31,1 0 0,-1 0 0,1 0 0,0 0 0,1 0 0,-1 1 0,1-1-1,0 1 1,-1 8 0,2-12-104,0-1-1,0 1 1,0 0-1,1-1 0,-1 1 1,0-1-1,1 1 1,-1-1-1,1 1 1,-1 0-1,1-1 1,0 0-1,0 1 0,0-1 1,-1 1-1,1-1 1,0 0-1,1 0 1,-1 0-1,0 0 0,0 0 1,0 0-1,1 0 1,-1 0-1,1 0 1,-1 0-1,0 0 0,1-1 1,-1 1-1,1-1 1,0 1-1,-1-1 1,1 0-1,-1 0 1,4 1-1,6-1 40,0 1 1,0-2-1,1 1 1,-1-2-1,0 1 1,0-2-1,0 1 1,-1-1-1,1-1 1,11-5-1,-17 7-47,0-1 1,-1 1-1,1-1 0,-1 1 0,0-1 1,0 0-1,0-1 0,0 1 0,-1-1 0,1 0 1,-1 1-1,0-2 0,0 1 0,0 0 0,-1 0 1,0-1-1,1 0 0,-1 1 0,-1-1 1,1 0-1,-1 0 0,0 0 0,0 0 0,0-7 1,-1 10 5,0 1-1,0 0 1,0 0 0,-1 0 0,1 0 0,0-1 0,-1 1 0,1 0 0,-1 0 0,1 0-1,-1 0 1,1 0 0,-1 0 0,0 0 0,1 0 0,-1 0 0,0 1 0,0-1 0,0 0 0,0 0-1,0 1 1,0-1 0,-2-1 0,-34-8 134,26 10-161,-1-1 1,1 2 0,-1-1 0,-16 4 0,25-3-85,0 0 1,0 0 0,0 0 0,1 0 0,-1 1 0,0-1 0,1 1 0,-1 0 0,1 0 0,-1-1 0,1 2 0,0-1 0,0 0 0,0 0 0,0 1 0,0-1 0,0 1 0,1-1-1,-1 1 1,1 0 0,-2 4 0,3-5-169,-1 0-1,1-1 1,0 1-1,0 0 0,0 0 1,0-1-1,0 1 1,0 0-1,0 0 1,0-1-1,1 1 0,-1 0 1,1-1-1,0 1 1,-1-1-1,1 1 1,0 0-1,0-1 1,0 0-1,0 1 0,0-1 1,0 1-1,0-1 1,0 0-1,1 0 1,-1 0-1,0 0 0,1 0 1,-1 0-1,1 0 1,-1 0-1,1-1 1,0 1-1,-1 0 0,1-1 1,0 1-1,-1-1 1,4 0-1,56 5-8720,-25-5 2530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5.966"/>
    </inkml:context>
    <inkml:brush xml:id="br0">
      <inkml:brushProperty name="width" value="0.025" units="cm"/>
      <inkml:brushProperty name="height" value="0.025" units="cm"/>
      <inkml:brushProperty name="color" value="#66CC00"/>
    </inkml:brush>
  </inkml:definitions>
  <inkml:trace contextRef="#ctx0" brushRef="#br0">73 68 11755,'0'0'3395,"3"-8"-475,2-1-2047,-3 6-549,-1 1-1,1-1 1,-1 0 0,1-1-1,-1 1 1,0 0 0,0 0-1,-1 0 1,1-1 0,-1 1-1,1-5 1,-1 8-230,-1-1 0,1 1 0,0-1 0,0 1 1,0-1-1,-1 1 0,1 0 0,0-1 0,0 1 0,-1-1 0,1 1 0,0 0 0,-1-1 1,1 1-1,-1 0 0,1 0 0,0-1 0,-1 1 0,1 0 0,-1 0 0,1-1 0,0 1 1,-1 0-1,1 0 0,-1 0 0,1 0 0,-1 0 0,1 0 0,-1 0 0,1 0 0,-1 0 1,1 0-1,-1 0 0,1 0 0,-1 0 0,1 0 0,0 0 0,-1 1 0,1-1 1,-1 0-1,1 0 0,-1 0 0,1 1 0,-1-1 0,-22 11 235,18-6-269,0 0-1,0 1 0,1-1 1,0 1-1,0 0 1,0 0-1,1 0 0,0 1 1,0-1-1,0 1 0,1-1 1,-2 8-1,4-11-42,-1-1-1,0 0 1,1 1-1,-1-1 1,1 1-1,0-1 1,0 0-1,0 1 1,0-1-1,0 1 1,0-1-1,1 0 1,-1 1-1,1-1 1,0 0-1,0 1 1,0-1-1,0 0 1,0 0-1,0 0 1,0 0-1,1 0 1,-1 0-1,1 0 1,-1 0-1,1 0 1,0-1-1,0 1 0,0-1 1,0 0-1,0 1 1,0-1-1,0 0 1,0 0-1,1 0 1,-1 0-1,5 1 1,-1-1 30,0 0-1,1-1 1,-1 0 0,1 0-1,-1 0 1,0 0 0,1-1-1,-1 0 1,0-1 0,1 1-1,-1-1 1,0-1 0,0 1-1,0-1 1,7-4 0,-9 5 8,-1 0-1,0-1 1,0 1 0,0-1 0,-1 1 0,1-1 0,0 0 0,-1 0 0,0 0 0,1 0 0,-1-1 0,-1 1 0,1 0 0,0-1 0,-1 1 0,0-1-1,0 0 1,0 0 0,0 1 0,0-1 0,-1 0 0,0 0 0,0 0 0,0 1 0,0-1 0,0 0 0,-2-4 0,2 6-48,-1 0 1,0 0 0,0 1-1,0-1 1,0 1 0,0-1-1,0 1 1,-1-1 0,1 1-1,0 0 1,-1-1 0,1 1-1,-1 0 1,1 0 0,-1 0-1,1 0 1,-1 0 0,0 0-1,0 1 1,1-1 0,-1 1-1,0-1 1,0 1 0,0-1-1,0 1 1,0 0 0,1 0-1,-1 0 1,0 0 0,0 0-1,0 1 1,0-1 0,-3 2-1,1-2-73,0 1-1,1-1 0,-1 1 0,0 0 0,1 1 0,-1-1 1,1 1-1,-1-1 0,1 1 0,0 0 0,0 0 0,-1 1 1,1-1-1,1 0 0,-1 1 0,-4 5 0,-4 27-3523,11-34 3131,0 1 0,-1 0 0,1-1 0,0 1 0,0 0 0,0-1 0,1 1 0,-1 0 0,0-1 0,0 1 0,1-1 0,-1 1 0,1 0 0,0-1 1,-1 1-1,1-1 0,0 0 0,0 1 0,0-1 0,2 3 0,15 6-7479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6.310"/>
    </inkml:context>
    <inkml:brush xml:id="br0">
      <inkml:brushProperty name="width" value="0.025" units="cm"/>
      <inkml:brushProperty name="height" value="0.025" units="cm"/>
      <inkml:brushProperty name="color" value="#66CC00"/>
    </inkml:brush>
  </inkml:definitions>
  <inkml:trace contextRef="#ctx0" brushRef="#br0">0 32 14382,'0'0'14445,"66"-3"-14156,-30 2-193,1-3-96,0 3-449,-3-3-2401,-3 1-1731,-11-3-1953,-3-3-7463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6.669"/>
    </inkml:context>
    <inkml:brush xml:id="br0">
      <inkml:brushProperty name="width" value="0.025" units="cm"/>
      <inkml:brushProperty name="height" value="0.025" units="cm"/>
      <inkml:brushProperty name="color" value="#66CC00"/>
    </inkml:brush>
  </inkml:definitions>
  <inkml:trace contextRef="#ctx0" brushRef="#br0">52 0 17521,'0'0'13025,"-5"12"-12598,-3 5-367,0 0-1,2 0 0,0 0 1,1 1-1,1 0 0,0 0 1,1 0-1,0 36 0,4-53-53,-1 1 1,1-1-1,-1 1 0,1-1 0,0 0 0,0 1 1,0-1-1,-1 0 0,1 0 0,0 0 0,1 0 1,-1 1-1,0-2 0,0 1 0,0 0 0,1 0 1,-1 0-1,0 0 0,1-1 0,-1 1 0,1-1 1,-1 1-1,1-1 0,-1 1 0,1-1 0,-1 0 1,1 0-1,-1 0 0,1 0 0,-1 0 0,1 0 1,-1 0-1,1-1 0,-1 1 0,2-1 1,6 0 32,0 0 1,0-1 0,-1 0-1,17-6 1,3-5-124,0-2-1,-1 0 1,-1-2-1,47-39 1,-65 47-1906,-20 5-12088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9.078"/>
    </inkml:context>
    <inkml:brush xml:id="br0">
      <inkml:brushProperty name="width" value="0.025" units="cm"/>
      <inkml:brushProperty name="height" value="0.025" units="cm"/>
    </inkml:brush>
  </inkml:definitions>
  <inkml:trace contextRef="#ctx0" brushRef="#br0">408 1 12107,'-19'-1'635,"1"2"0,0 0 0,0 1 0,0 1 0,-20 6 0,28-6-470,0 1 0,0 1 1,1 0-1,-1 0 0,1 1 0,0 0 0,1 1 1,-1-1-1,1 2 0,-8 9 0,-2 4 11,2 1 0,0 1 0,1 1 0,1 0 1,1 1-1,2 0 0,0 1 0,2 0 0,0 1 0,-6 38 0,5-3 147,2 0 0,3 1 1,5 98-1,3-105-271,3-1-1,2 0 1,3 0 0,2-1 0,3-1-1,1 0 1,43 85 0,-43-103-228,3-1 0,0-1 0,2-1 0,2 0 0,1-2 0,1-1 0,1-1 0,2-1 0,1-2 0,0-1 0,59 35 0,-74-51 65,1 0 0,1 0 0,-1-2 0,1 0 0,0-1 0,1-1 0,-1 0 0,1-2 0,23 2 0,-32-4 131,1 0 0,-1-1 1,0 0-1,0-1 0,0 0 1,1-1-1,-2 1 0,1-2 0,0 1 1,-1-1-1,1 0 0,-1-1 1,0 0-1,-1 0 0,1-1 0,-1 0 1,0 0-1,-1-1 0,8-9 1,2-6 488,-1-1 0,-1-1 0,-1 0 0,-1-1 0,-1-1 1,-1 1-1,-2-2 0,10-47 0,-7 5 796,-2 0 1,-2-90-1,-7 67-582,-5-1-1,-31-179 1,22 211-646,-1 0 1,-4 1-1,-2 2 0,-3 0 1,-41-73-1,59 119-72,-1 1 0,0 0-1,-1 0 1,-1 1 0,0 0-1,0 1 1,0 0 0,-1 0 0,-12-7-1,16 12-112,-1 0 0,0 1-1,0 0 1,-1 0 0,1 1 0,-1 0-1,1 0 1,-1 0 0,1 1-1,-1 1 1,0-1 0,0 1 0,0 0-1,1 1 1,-1 0 0,-10 2-1,-5 4-913,0 1 0,0 1 0,1 1 0,-34 20 0,-9 5-2201,-5-6-1928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6.994"/>
    </inkml:context>
    <inkml:brush xml:id="br0">
      <inkml:brushProperty name="width" value="0.025" units="cm"/>
      <inkml:brushProperty name="height" value="0.025" units="cm"/>
      <inkml:brushProperty name="color" value="#66CC00"/>
    </inkml:brush>
  </inkml:definitions>
  <inkml:trace contextRef="#ctx0" brushRef="#br0">0 0 18642,'0'0'11274,"54"43"-11178,-34-32-864,0 2-1635,-2-1-1664,-1-3-2820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27.351"/>
    </inkml:context>
    <inkml:brush xml:id="br0">
      <inkml:brushProperty name="width" value="0.025" units="cm"/>
      <inkml:brushProperty name="height" value="0.025" units="cm"/>
      <inkml:brushProperty name="color" value="#66CC00"/>
    </inkml:brush>
  </inkml:definitions>
  <inkml:trace contextRef="#ctx0" brushRef="#br0">69 0 18065,'0'0'8648,"67"38"-7014,-38-20-962,1 3-191,-2 3-97,-7 5-160,-14 3-159,-7 7-33,-6 3 0,-22 7 0,-9 0 32,-7 0-449,-3-4-1536,2-12-2500,2-10-4259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35.183"/>
    </inkml:context>
    <inkml:brush xml:id="br0">
      <inkml:brushProperty name="width" value="0.025" units="cm"/>
      <inkml:brushProperty name="height" value="0.025" units="cm"/>
      <inkml:brushProperty name="color" value="#66CC00"/>
    </inkml:brush>
  </inkml:definitions>
  <inkml:trace contextRef="#ctx0" brushRef="#br0">1 76 9513,'0'0'13330,"7"-1"-12241,56-17 1965,-60 18-2942,-1 0 1,1-1-1,-1 1 1,1 0-1,0 0 1,-1 0-1,1 0 1,-1 1-1,1-1 1,-1 1-1,1 0 1,-1-1-1,1 1 1,-1 0-1,0 0 1,1 1-1,-1-1 1,0 0-1,0 1 1,0 0-1,0-1 1,2 4-1,-1-3-83,1 1 0,-1-1-1,0 1 1,1-1 0,-1 0 0,1-1 0,0 1-1,-1-1 1,1 1 0,8 1 0,-4-3 2,0 0 0,0-1 0,0 1 0,-1-1 0,1-1 0,0 0 0,0 0 1,-1 0-1,1-1 0,-1 0 0,8-4 0,-8 3-15,-1 2 57,1 0-1,-1 1 1,1 0-1,0 0 1,-1 0 0,1 1-1,0 0 1,9 0-1,-9 1-51,0-1 1,1 0-1,-1 0 0,0-1 0,1 0 0,-1 0 0,9-3 0,14-7-12,0 2-1,1 1 1,1 1-1,45-4 1,-11 8-28,77 5 1,88-7 65,-29-1-52,-172 9 2,0 0 0,-1 2 0,35 11 0,-33-8 43,0-1-1,53 5 1,45-12 19,-88-1-52,0 0 1,1 3-1,-1 2 1,64 13-1,184 47 121,-247-56-118,0 1-1,0 2 0,-1 2 1,0 2-1,-2 1 1,0 3-1,47 28 0,-69-35-7,-2 0 0,1 1 1,-2 0-1,0 2 0,0-1 0,15 23 0,63 104 42,-92-140-44,12 21 4,0 1 1,-2 1-1,-1 0 0,12 48 1,12 106 67,-22-106-70,-4-15-11,-2 0-1,-5 96 1,-22 117 47,15-208-59,-21 120 33,-98 339 0,102-437 7,15-58-44,0 0 0,-2 0 0,-2-1 1,0-1-1,-1 0 0,-1-1 0,-2 0 0,0-1 0,-1-1 0,-21 18 1,-30 23-92,-123 86 0,175-136 130,-155 94-211,26-19 175,-296 213-165,423-290 194,-1 0 1,0-1-1,-1-2 0,0 0 1,0-1-1,-1-1 0,1-1 1,-32 2-1,15-1 8,-61 16 0,91-19-24,-10 3 13,1 0 0,0 0 0,0 2 0,0 0 0,1 1 0,0 0 0,0 2 0,-24 18 0,47-46-22420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35.558"/>
    </inkml:context>
    <inkml:brush xml:id="br0">
      <inkml:brushProperty name="width" value="0.025" units="cm"/>
      <inkml:brushProperty name="height" value="0.025" units="cm"/>
      <inkml:brushProperty name="color" value="#66CC00"/>
    </inkml:brush>
  </inkml:definitions>
  <inkml:trace contextRef="#ctx0" brushRef="#br0">131 1 15855,'-1'0'75,"1"0"0,0 0 0,-1 0 0,1 1 0,0-1 0,-1 0 1,1 0-1,0 0 0,-1 1 0,1-1 0,0 0 0,0 1 0,-1-1 0,1 0 0,0 1 0,0-1 0,-1 0 0,1 1 0,0-1 0,0 0 1,0 1-1,0-1 0,0 0 0,0 1 0,0-1 0,0 1 0,-1-1 0,1 0 0,0 1 0,1-1 0,-1 0 0,0 1 0,0-1 0,0 1 1,0-1-1,0 0 0,0 1 0,0-1 0,0 0 0,1 1 0,-1-1 0,0 0 0,0 1 0,1-1 0,-1 0 0,0 1 0,0-1 0,1 0 1,-1 0-1,0 1 0,1-1 0,-1 0 0,0 0 0,1 0 0,0 1 17,-1-1 1,1 0-1,-1 1 1,1-1 0,-1 1-1,1-1 1,-1 1-1,1-1 1,-1 1-1,0-1 1,1 1-1,-1-1 1,0 1-1,1-1 1,-1 1-1,0 0 1,0-1-1,1 1 1,-1-1-1,0 1 1,0 0-1,0-1 1,0 1-1,0 0 1,0-1-1,0 1 1,0 0-1,0-1 1,0 1-1,0 0 1,-1 0-1,-5 12 260,0 0 0,0-1 0,-1 0 1,-1 0-1,-16 18 0,-15 27 899,33-47-854,-21 42 518,25-49-885,1 0-1,0-1 0,0 1 1,0 0-1,1 0 1,-1 0-1,1 0 0,0 0 1,-1 0-1,1 0 1,0 0-1,1 0 0,-1-1 1,1 1-1,1 6 1,0-7-16,1-1 0,0 0 0,-1 1 0,1-1 0,0 0 0,0 0 0,0 0 0,-1-1 0,1 1 0,0-1 0,0 0 0,0 1 0,0-1 0,0-1 0,0 1 0,0 0 0,4-2 0,5 2 22,27-3-522,0-1 0,0-2 0,-1-2 1,46-15-1,-34 6-3449,0-5-3538</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9.201"/>
    </inkml:context>
    <inkml:brush xml:id="br0">
      <inkml:brushProperty name="width" value="0.025" units="cm"/>
      <inkml:brushProperty name="height" value="0.025" units="cm"/>
      <inkml:brushProperty name="color" value="#66CC00"/>
    </inkml:brush>
  </inkml:definitions>
  <inkml:trace contextRef="#ctx0" brushRef="#br0">25 48 5733,'-24'0'15266,"36"2"-8436,41 0-4881,-36-2-2067,0-1 1,0-1 0,0 0 0,0-1-1,16-5 1,-27 6-1274,0 0 0,0-1 0,0 1 1,-1-1-1,10-7 0,-1-4-8063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16.301"/>
    </inkml:context>
    <inkml:brush xml:id="br0">
      <inkml:brushProperty name="width" value="0.025" units="cm"/>
      <inkml:brushProperty name="height" value="0.025" units="cm"/>
      <inkml:brushProperty name="color" value="#66CC00"/>
    </inkml:brush>
  </inkml:definitions>
  <inkml:trace contextRef="#ctx0" brushRef="#br0">0 0 9577,'0'0'19555,"10"2"-18867,52 3 246,63-2 0,-39-3-3772,-40-1-2249,-1 1-3494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16.630"/>
    </inkml:context>
    <inkml:brush xml:id="br0">
      <inkml:brushProperty name="width" value="0.025" units="cm"/>
      <inkml:brushProperty name="height" value="0.025" units="cm"/>
      <inkml:brushProperty name="color" value="#66CC00"/>
    </inkml:brush>
  </inkml:definitions>
  <inkml:trace contextRef="#ctx0" brushRef="#br0">0 0 12011,'0'0'12108,"15"49"-11339,25-46-225,5-3-256,6 0-192,1 0-64,-1 0-2081,-5-10-4742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3.961"/>
    </inkml:context>
    <inkml:brush xml:id="br0">
      <inkml:brushProperty name="width" value="0.025" units="cm"/>
      <inkml:brushProperty name="height" value="0.025" units="cm"/>
      <inkml:brushProperty name="color" value="#66CC00"/>
    </inkml:brush>
  </inkml:definitions>
  <inkml:trace contextRef="#ctx0" brushRef="#br0">17 52 10250,'0'0'9283,"7"-9"-7238,19-24-97,-26 32-1745,0 0 1,1 1-1,-1-1 0,0 1 0,1-1 0,-1 1 1,1-1-1,-1 1 0,1-1 0,-1 1 0,1-1 1,-1 1-1,1 0 0,-1-1 0,1 1 0,0 0 1,-1-1-1,1 1 0,0 0 0,-1 0 0,1 0 0,0 0 1,-1-1-1,2 1 0,3 12 1719,-7 19-1087,0-21-735,-1 0 0,0-1 0,-1 1-1,0-1 1,0 0 0,-10 14 0,9-14-25,0 0-1,0 0 1,0 0 0,1 1 0,-5 20 0,9-30-69,1 1-1,-1-1 1,0 1 0,1 0 0,-1-1-1,0 1 1,1-1 0,-1 0 0,1 1-1,-1-1 1,1 1 0,-1-1 0,1 0-1,-1 1 1,1-1 0,-1 0 0,1 1-1,0-1 1,-1 0 0,1 0 0,-1 0-1,1 1 1,0-1 0,-1 0 0,1 0-1,0 0 1,-1 0 0,1 0 0,0 0 0,-1 0-1,1-1 1,0 1 0,26-2 60,-26 2-66,30-5-375,0-2 0,49-18 0,-60 18-139,-19 7 193,-1 0 0,1 0 0,-1 0 0,1-1-1,-1 1 1,1 0 0,-1 0 0,1-1 0,-1 1 0,1 0 0,-1-1 0,1 1 0,-1 0-1,0-1 1,1 1 0,-1-1 0,1 1 0,-1-1 0,0 1 0,0-1 0,1 1-1,-1-1 1,0 1 0,0-1 0,1 0 0,-1-6-6091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4.303"/>
    </inkml:context>
    <inkml:brush xml:id="br0">
      <inkml:brushProperty name="width" value="0.025" units="cm"/>
      <inkml:brushProperty name="height" value="0.025" units="cm"/>
      <inkml:brushProperty name="color" value="#66CC00"/>
    </inkml:brush>
  </inkml:definitions>
  <inkml:trace contextRef="#ctx0" brushRef="#br0">44 1 13229,'0'0'16751,"-20"54"-16046,13-27-449,0 5-192,2 3-32,0 1-128,5-4-1057,0-1-1633,0-12-2083,10-8-2306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0.772"/>
    </inkml:context>
    <inkml:brush xml:id="br0">
      <inkml:brushProperty name="width" value="0.025" units="cm"/>
      <inkml:brushProperty name="height" value="0.025" units="cm"/>
      <inkml:brushProperty name="color" value="#66CC00"/>
    </inkml:brush>
  </inkml:definitions>
  <inkml:trace contextRef="#ctx0" brushRef="#br0">0 29 9257,'0'0'8135,"8"0"-6127,61-1 668,79-11 0,52-2-2839,-199 13 105,-1 1 1,0 0-1,1 0 1,-1 0-1,0 0 1,1 0 0,-1 0-1,0 0 1,1 0-1,-1 0 1,0 0-1,0 0 1,1 0 0,-1 0-1,0 0 1,1 0-1,-1 0 1,0 0-1,1 0 1,-1 0-1,0 0 1,1 1 0,-1-1-1,0 0 1,0 0-1,1 0 1,-1 1-1,0-1 1,0 0 0,1 0-1,-1 0 1,0 1-1,0-1 1,0 0-1,0 1 1,1-1 0,-1 0-1,0 0 1,0 1-1,0-1 1,0 0-1,0 1 1,0-1 0,0 0-1,0 1 1,0-1-1,0 0 1,0 1-1,0-1 1,0 0-1,0 1 1,0-1 0,0 1-1,-15 11-4250,-7-6-1062,-7-3-3108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9.748"/>
    </inkml:context>
    <inkml:brush xml:id="br0">
      <inkml:brushProperty name="width" value="0.025" units="cm"/>
      <inkml:brushProperty name="height" value="0.025" units="cm"/>
    </inkml:brush>
  </inkml:definitions>
  <inkml:trace contextRef="#ctx0" brushRef="#br0">0 0 15375,'0'0'6630,"64"48"-6054,-40 5-415,-1 11-65,-2 5-64,-6 7-32,-3-3 32,3-2 32,-1-8-256,-1-12-2819,1-16-2338,-3-12-3780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1.119"/>
    </inkml:context>
    <inkml:brush xml:id="br0">
      <inkml:brushProperty name="width" value="0.025" units="cm"/>
      <inkml:brushProperty name="height" value="0.025" units="cm"/>
      <inkml:brushProperty name="color" value="#66CC00"/>
    </inkml:brush>
  </inkml:definitions>
  <inkml:trace contextRef="#ctx0" brushRef="#br0">0 1 12492,'0'0'12652,"89"18"-11691,-46-18-513,5 0-320,1 0-128,-4 0-1217,-5 0-2338,-5-1-3332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3.296"/>
    </inkml:context>
    <inkml:brush xml:id="br0">
      <inkml:brushProperty name="width" value="0.025" units="cm"/>
      <inkml:brushProperty name="height" value="0.025" units="cm"/>
      <inkml:brushProperty name="color" value="#66CC00"/>
    </inkml:brush>
  </inkml:definitions>
  <inkml:trace contextRef="#ctx0" brushRef="#br0">1 1 18225,'0'0'14254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4.652"/>
    </inkml:context>
    <inkml:brush xml:id="br0">
      <inkml:brushProperty name="width" value="0.025" units="cm"/>
      <inkml:brushProperty name="height" value="0.025" units="cm"/>
      <inkml:brushProperty name="color" value="#66CC00"/>
    </inkml:brush>
  </inkml:definitions>
  <inkml:trace contextRef="#ctx0" brushRef="#br0">110 0 10762,'1'2'3457,"-1"-2"-3300,0 0 0,0 0 0,0 0 0,1 0 0,-1 0 0,0 0 0,0 0 0,0 0 0,0 1 1,0-1-1,0 0 0,0 0 0,1 0 0,1-2 3299,-2 2-3299,-8 17 3920,-26 40-4183,8-14 527,19-31-307,0 0-1,2 0 1,-1 0-1,2 1 1,-1 0-1,2 0 1,0 0 0,0 1-1,1-1 1,0 25-1,3-35-108,0 0 0,0-1 1,0 1-1,0 0 0,0-1 0,0 1 0,1-1 0,-1 1 0,1-1 0,-1 1 0,1-1 0,0 0 0,0 0 1,0 0-1,1 0 0,-1 0 0,0-1 0,1 1 0,-1-1 0,1 1 0,-1-1 0,1 0 0,0 0 0,0 0 1,-1 0-1,1 0 0,0-1 0,0 0 0,4 1 0,45 4-1924,-4-6-3791,-35 1 2435,21-2-8475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5.072"/>
    </inkml:context>
    <inkml:brush xml:id="br0">
      <inkml:brushProperty name="width" value="0.025" units="cm"/>
      <inkml:brushProperty name="height" value="0.025" units="cm"/>
      <inkml:brushProperty name="color" value="#66CC00"/>
    </inkml:brush>
  </inkml:definitions>
  <inkml:trace contextRef="#ctx0" brushRef="#br0">1 46 10858,'0'0'8595,"9"-6"-6668,8-1-1285,1 0 0,0 1 0,0 1-1,1 0 1,-1 2 0,1 0 0,0 1 0,28 1-1,-45 0-585,0 1 1,0 0-1,0 0 0,1 0 0,-1 1 0,0-1 0,0 1 0,0-1 0,0 1 0,1-1 1,-1 1-1,0 0 0,0 0 0,0 0 0,-1 0 0,1 1 0,3 2 0,-4-3-43,-1 0 0,0 1 0,1-1-1,-1 0 1,0 1 0,0-1-1,0 0 1,0 1 0,0-1-1,0 1 1,0-1 0,0 0 0,0 1-1,-1-1 1,1 1 0,-1-1-1,1 0 1,-1 0 0,1 1 0,-1-1-1,0 0 1,1 0 0,-1 0-1,0 1 1,0-1 0,0 0 0,0 0-1,0 0 1,0-1 0,-2 2-1,-12 12 84,-1-1 0,0 0 0,-23 13 0,22-15 32,0 1 1,1 0-1,-22 22 0,37-34-127,1 0 0,-1 1 0,0-1 0,1 0 0,-1 1 0,0-1 0,1 1 0,-1-1 0,1 1 0,-1 0 0,1-1 0,-1 1 0,1-1 0,0 1 0,-1 0 0,1-1 0,0 1 0,-1 0 0,1 0 0,0-1 0,0 1 0,0 0 0,-1 0 0,1-1 0,0 1-1,0 0 1,0 0 0,0-1 0,0 1 0,1 0 0,-1 0 0,0-1 0,0 1 0,0 0 0,1 0 0,-1-1 0,0 1 0,1 0 0,-1-1 0,1 1 0,-1 0 0,1-1 0,-1 1 0,1-1 0,-1 1 0,1-1 0,-1 1 0,1-1 0,0 1 0,-1-1 0,1 0 0,0 1 0,-1-1 0,1 0 0,0 1 0,0-1 0,-1 0 0,1 0 0,0 0 0,0 0 0,-1 0 0,1 0-1,1 0 1,59 3-1895,-51-4 795,2 1-1068,1 0 0,0-1-1,23-5 1,-1-6-5600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5.447"/>
    </inkml:context>
    <inkml:brush xml:id="br0">
      <inkml:brushProperty name="width" value="0.025" units="cm"/>
      <inkml:brushProperty name="height" value="0.025" units="cm"/>
      <inkml:brushProperty name="color" value="#66CC00"/>
    </inkml:brush>
  </inkml:definitions>
  <inkml:trace contextRef="#ctx0" brushRef="#br0">131 51 8136,'0'0'8258,"-1"-8"-6395,1 4-1684,-1 1-1,1 0 1,-1 0 0,0 0-1,0 0 1,0 0-1,0 0 1,0 0 0,-2-3-1,2 5-110,1 0 0,-1 1 0,1-1 0,-1 1 0,0-1 0,1 1 0,-1-1 0,0 1 0,1-1-1,-1 1 1,0-1 0,1 1 0,-1 0 0,0-1 0,0 1 0,0 0 0,1 0 0,-1-1 0,0 1 0,-1 0 0,0 0 11,0 1 0,0-1 0,0 1 0,1-1 0,-1 1 0,0 0 0,0-1 0,0 1 0,1 0 0,-1 0 0,0 0 0,1 0 0,-2 2 0,-4 2 186,1 0 0,0 1-1,0 0 1,0 0 0,1 0 0,0 1 0,0 0-1,1 0 1,0 0 0,0 0 0,1 1-1,0-1 1,0 1 0,0 0 0,1 0 0,0 0-1,1 0 1,0 0 0,0 12 0,1-19-240,1 1 1,0-1-1,-1 1 1,1-1 0,0 0-1,0 1 1,-1-1-1,1 0 1,0 0 0,0 0-1,1 0 1,-1 0-1,0 0 1,0 0 0,0 0-1,1 0 1,-1 0-1,0 0 1,1-1-1,-1 1 1,1-1 0,-1 1-1,1-1 1,-1 0-1,1 1 1,-1-1 0,1 0-1,-1 0 1,1 0-1,-1 0 1,1 0-1,0 0 1,1-1 0,4 1 42,0-1 1,0 0 0,0 0-1,0 0 1,0-1 0,8-3-1,-9 2-27,0 0 0,0 0 0,0-1 0,0 0 0,0 0 0,-1 0 0,0 0 0,0-1 0,0 0 0,-1 0 0,1-1 0,-1 1 0,-1-1 0,1 0 0,-1 0 0,0 0 0,0 0 0,0-1 0,-1 1 0,0-1 0,-1 0 0,1 1 0,-1-1 0,0-10 0,-1 15-35,-1 1 0,1 0 0,-1-1 0,0 1 0,1-1 0,-1 1-1,0 0 1,0 0 0,1-1 0,-1 1 0,0 0 0,0 0 0,-1 0 0,1 0 0,0 0-1,0 0 1,0 0 0,-1 0 0,1 1 0,0-1 0,-1 0 0,1 1 0,-1-1 0,1 1-1,0 0 1,-1-1 0,1 1 0,-1 0 0,1 0 0,-1 0 0,1 0 0,-1 0-1,1 0 1,-1 0 0,1 1 0,-1-1 0,-1 1 0,0-1-162,-1 1 1,1-1 0,-1 1-1,1 0 1,-1 0-1,1 1 1,-1-1-1,1 1 1,0-1-1,0 1 1,0 0 0,0 0-1,0 0 1,1 1-1,-4 2 1,-3 24-4927,9-28 4687,0-1 0,-1 1-1,1 0 1,0 0 0,0 0-1,1-1 1,-1 1 0,0 0-1,0 0 1,0-1 0,0 1 0,1 0-1,-1 0 1,0-1 0,1 1-1,-1 0 1,0-1 0,1 1 0,-1 0-1,1-1 1,-1 1 0,2 0-1,10 3-7328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45.820"/>
    </inkml:context>
    <inkml:brush xml:id="br0">
      <inkml:brushProperty name="width" value="0.025" units="cm"/>
      <inkml:brushProperty name="height" value="0.025" units="cm"/>
      <inkml:brushProperty name="color" value="#66CC00"/>
    </inkml:brush>
  </inkml:definitions>
  <inkml:trace contextRef="#ctx0" brushRef="#br0">69 55 9993,'0'0'9540,"6"-9"-7714,21-28-406,-24 28 415,-11 12-1530,-11 10-465,11-5 347,1 0 0,-1 0 0,2 0 0,-1 1 0,1 0-1,1 0 1,0 0 0,0 1 0,1 0 0,0 0 0,0 0 0,1 0-1,1 1 1,-2 11 0,4-21-150,0 0 1,0 0-1,0 0 1,1 0-1,-1 0 1,0 0-1,0 0 0,1 0 1,-1 0-1,1 0 1,-1 0-1,1 0 0,-1 0 1,1 0-1,-1 0 1,1 0-1,0 0 1,0-1-1,-1 1 0,1 0 1,0-1-1,0 1 1,0 0-1,1 0 0,31 6 385,-23-7-365,1-1 1,0 0-1,-1 0 1,15-5-1,-14 3-35,0-1 0,0-1-1,-1 0 1,1-1 0,-1 0-1,0 0 1,9-9-1,-15 12 80,1 0-1,-2-1 0,1 0 0,0 0 0,-1 0 0,1 0 0,-1 0 0,0-1 0,-1 1 1,1-1-1,-1 0 0,0 0 0,0 0 0,0 0 0,-1 0 0,0 0 0,1-10 0,-2 13-78,-1 0-1,1 0 0,-1 0 1,0 1-1,1-1 0,-1 0 1,0 0-1,0 0 0,-1 1 0,1-1 1,0 0-1,0 1 0,-1-1 1,1 1-1,-1 0 0,1 0 1,-1-1-1,0 1 0,1 0 0,-1 0 1,0 0-1,0 1 0,0-1 1,0 0-1,0 1 0,0-1 1,0 1-1,0-1 0,0 1 0,0 0 1,0 0-1,-3 0 0,-9-1-43,-1 1 0,0 0 0,-16 2-1,27-1-61,1 0 0,0 0 0,0 0-1,-1 0 1,1 0 0,0 1-1,0-1 1,0 1 0,-3 2-1,-6 11-2509,12-14 2274,0-1-1,0 1 1,-1 0-1,1 0 0,0 0 1,0 0-1,0 0 0,0-1 1,0 1-1,0 0 1,0 0-1,0 0 0,1 0 1,-1-1-1,0 1 1,0 0-1,1 0 0,-1 0 1,1 1-1,6 3-5706</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4.801"/>
    </inkml:context>
    <inkml:brush xml:id="br0">
      <inkml:brushProperty name="width" value="0.025" units="cm"/>
      <inkml:brushProperty name="height" value="0.025" units="cm"/>
      <inkml:brushProperty name="color" value="#66CC00"/>
    </inkml:brush>
  </inkml:definitions>
  <inkml:trace contextRef="#ctx0" brushRef="#br0">0 61 320,'0'0'20185,"7"-9"-17281,-2-1-1903,-3 6-660,0 1 0,0-1 0,0 1 0,0 0 0,0 0 0,1 0 0,0 0 0,-1 0 0,1 0 0,0 1 0,5-4 0,-8 6-284,0 0 0,0 0 0,1 0-1,-1-1 1,0 1 0,0 0 0,0 0 0,0 0 0,0 0 0,1 0 0,-1 0 0,0 0 0,0 0 0,0 0 0,0 0 0,1 0 0,-1 0 0,0 0 0,0 0 0,0 0 0,0 0 0,1 0 0,-1 0 0,0 0 0,0 0 0,0 0 0,0 0 0,1 0 0,-1 1 0,0-1 0,0 0 0,0 0 0,0 0 0,0 0 0,1 0 0,-1 0-1,0 0 1,0 1 0,0-1 0,0 0 0,0 0 0,0 0 0,0 0 0,0 0 0,0 1 0,0-1 0,0 0 0,0 0 0,0 0 0,1 0 0,-1 1 0,0-1 0,0 0 0,-1 0 0,1 18 818,-7 17-666,-6 0-161,8-22-48,0 0 0,0 1 0,2-1 0,-1 1 0,2-1 0,-2 17 0,5-29 0,-1 0 0,0 0 0,1-1 0,-1 1 0,1 0 0,-1 0 0,1-1 0,0 1 0,-1-1 0,1 1 0,0 0 0,-1-1 0,1 1 0,0-1 0,0 0 0,-1 1 0,1-1 0,0 0 0,0 1 0,0-1 0,-1 0 0,1 0 0,0 1 0,0-1 0,0 0 0,0 0 0,0 0 0,0 0 0,1-1 0,34 1 0,-30-1 0,3 1-1147,-1-2 0,1 1 0,-1-1 0,0 0 0,13-5-1,-19 6 643,1 0 0,0 0-1,0 0 1,-1-1-1,1 1 1,-1-1-1,1 1 1,-1-1-1,0 0 1,1 0-1,-1 0 1,0-1-1,0 1 1,-1 0-1,1-1 1,0 1-1,-1-1 1,1 1-1,0-4 1,0-7-6430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35.144"/>
    </inkml:context>
    <inkml:brush xml:id="br0">
      <inkml:brushProperty name="width" value="0.025" units="cm"/>
      <inkml:brushProperty name="height" value="0.025" units="cm"/>
      <inkml:brushProperty name="color" value="#66CC00"/>
    </inkml:brush>
  </inkml:definitions>
  <inkml:trace contextRef="#ctx0" brushRef="#br0">7 0 13132,'0'0'15023,"3"67"-14062,-3-32-481,0 3-320,0 3-128,-3-3 32,1-1-1185,0-8-2722,0-7-3717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4.135"/>
    </inkml:context>
    <inkml:brush xml:id="br0">
      <inkml:brushProperty name="width" value="0.025" units="cm"/>
      <inkml:brushProperty name="height" value="0.025" units="cm"/>
      <inkml:brushProperty name="color" value="#66CC00"/>
    </inkml:brush>
  </inkml:definitions>
  <inkml:trace contextRef="#ctx0" brushRef="#br0">186 0 12011,'-29'31'11891,"-41"35"-9329,-17 16-2259,109-117-12379,-14 16 4592</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4.506"/>
    </inkml:context>
    <inkml:brush xml:id="br0">
      <inkml:brushProperty name="width" value="0.025" units="cm"/>
      <inkml:brushProperty name="height" value="0.025" units="cm"/>
      <inkml:brushProperty name="color" value="#66CC00"/>
    </inkml:brush>
  </inkml:definitions>
  <inkml:trace contextRef="#ctx0" brushRef="#br0">0 1 7079,'0'0'17905,"75"43"-17617,-40-30-160,2-1-64,-1 4-737,-8-1-2145,-7 1-1795,-7-3-4195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0.092"/>
    </inkml:context>
    <inkml:brush xml:id="br0">
      <inkml:brushProperty name="width" value="0.025" units="cm"/>
      <inkml:brushProperty name="height" value="0.025" units="cm"/>
    </inkml:brush>
  </inkml:definitions>
  <inkml:trace contextRef="#ctx0" brushRef="#br0">9 464 14286,'0'0'1153,"-8"50"32,8-32 192,20-8-160,16-10-448,7-10 288,6-23-192,4-17-449,-6-12 225,-7-9 960,-13 1-191,-9 3-514,-7 12-671,-8 10-129,-3 11-1153,0 12-1442,0 9-2561,0 4-5062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4.865"/>
    </inkml:context>
    <inkml:brush xml:id="br0">
      <inkml:brushProperty name="width" value="0.025" units="cm"/>
      <inkml:brushProperty name="height" value="0.025" units="cm"/>
      <inkml:brushProperty name="color" value="#66CC00"/>
    </inkml:brush>
  </inkml:definitions>
  <inkml:trace contextRef="#ctx0" brushRef="#br0">1 15 11819,'0'0'11947,"65"21"-11050,-17-21-288,8-3-161,1-4-159,-1-1-161,-7 0-96,-10 4-385,-8 1-992,-12 1-1057,-11 2-897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5.285"/>
    </inkml:context>
    <inkml:brush xml:id="br0">
      <inkml:brushProperty name="width" value="0.025" units="cm"/>
      <inkml:brushProperty name="height" value="0.025" units="cm"/>
      <inkml:brushProperty name="color" value="#66CC00"/>
    </inkml:brush>
  </inkml:definitions>
  <inkml:trace contextRef="#ctx0" brushRef="#br0">0 13 2242,'0'0'22267,"12"0"-21296,152-11 1106,-163 11-2074,0-1 1,0 1-1,0 0 1,1 0-1,-1 0 1,0 0-1,0 0 1,0 0-1,1 0 1,-1 0-1,0 0 1,0 1-1,0-1 1,0 0 0,0 1-1,1-1 1,-1 1-1,0-1 1,0 1-1,0 0 1,0-1-1,0 1 1,0 0-1,-1 0 1,1-1-1,0 1 1,0 0-1,-1 0 1,1 0-1,0 0 1,-1 0-1,1 0 1,-1 0-1,1 0 1,-1 1-1,1-1 1,-1 0-1,0 0 1,0 0 0,0 0-1,1 1 1,-1-1-1,0 0 1,-1 0-1,1 0 1,0 1-1,0-1 1,0 0-1,-1 0 1,1 0-1,0 0 1,-1 0-1,1 0 1,-1 0-1,0 0 1,1 0-1,-1 0 1,0 1-1,-4 6 68,0 0 0,0 0 0,0 0 0,-1-1 0,0 0 0,-9 7 0,2-2 10,-2-1 0,1 0 0,-2-1-1,1 0 1,-1-1 0,-1-1 0,-30 10-1,100-41 278,-43 21-366,1 0-1,-1 1 1,1 0 0,0 1-1,12 0 1,-21 1 5,1-1-1,0 1 1,-1-1 0,1 1-1,0 0 1,-1 0 0,1 0-1,-1 0 1,1 0 0,-1 1-1,0-1 1,0 1 0,1-1-1,-1 1 1,0 0 0,0 0-1,-1 0 1,1 0 0,0 0-1,-1 0 1,1 1 0,-1-1-1,0 0 1,2 4 0,-3-5 23,1 0 0,-1 0 0,0-1 0,1 1 0,-1 0 0,1 0 0,-1-1 0,1 1 0,-1-1 0,1 1 0,-1-1 0,1 1 0,0 0 0,-1-1 0,1 0 0,0 1 0,-1-1 0,1 1 0,0-1 0,0 0 0,-1 0 0,1 1 0,0-1 0,0 0 0,-1 0 0,1 0 0,0 0 0,1 0 0,28-9-12,20-24-3084,-18-10-6789,-17 17-828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4:55.707"/>
    </inkml:context>
    <inkml:brush xml:id="br0">
      <inkml:brushProperty name="width" value="0.025" units="cm"/>
      <inkml:brushProperty name="height" value="0.025" units="cm"/>
      <inkml:brushProperty name="color" value="#66CC00"/>
    </inkml:brush>
  </inkml:definitions>
  <inkml:trace contextRef="#ctx0" brushRef="#br0">218 6 14061,'0'0'4202,"10"-1"-2409,-9 1-1760,2-1 94,0 0-1,0 0 0,0 0 0,0 1 1,0 0-1,1 0 0,-1 0 0,0 0 1,0 0-1,0 0 0,0 1 0,0 0 0,0-1 1,0 1-1,0 0 0,0 1 0,0-1 1,0 0-1,0 1 0,-1 0 0,1-1 1,-1 1-1,1 0 0,-1 0 0,0 1 1,1-1-1,-1 0 0,2 5 0,3 5 25,-1 0-1,0 0 0,-1 0 0,0 1 0,-1 0 0,0 0 0,-1 0 0,-1 0 0,0 0 1,-1 1-1,0-1 0,-1 1 0,-1-1 0,0 0 0,-3 14 0,-1-2 93,-1 0 0,-1-1 0,-1 0 0,-1 0 0,-1-1 0,-1 0 0,-16 23 0,1-5 105,-49 56 1,14-35-1947,47-51-758,1 0-1,-27 15 1,0-6-9282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7.015"/>
    </inkml:context>
    <inkml:brush xml:id="br0">
      <inkml:brushProperty name="width" value="0.025" units="cm"/>
      <inkml:brushProperty name="height" value="0.025" units="cm"/>
      <inkml:brushProperty name="color" value="#66CC00"/>
    </inkml:brush>
  </inkml:definitions>
  <inkml:trace contextRef="#ctx0" brushRef="#br0">1 26 10474,'0'0'13132,"56"-23"-11850,-19 22-578,9-1-512,1 2-128,-2 0-32,-4 0 1,-6 0-354,-10 0-640,-13 0-544,-9 7-385,-3 0-1089,-13-1-1537,-11-1-3748</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7.371"/>
    </inkml:context>
    <inkml:brush xml:id="br0">
      <inkml:brushProperty name="width" value="0.025" units="cm"/>
      <inkml:brushProperty name="height" value="0.025" units="cm"/>
      <inkml:brushProperty name="color" value="#66CC00"/>
    </inkml:brush>
  </inkml:definitions>
  <inkml:trace contextRef="#ctx0" brushRef="#br0">1 0 12620,'0'0'11915,"71"8"-11338,-35-8-449,0 2-96,-2 1-993,-3-3-2178,-5 0-2755,-5-12-9384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8.525"/>
    </inkml:context>
    <inkml:brush xml:id="br0">
      <inkml:brushProperty name="width" value="0.025" units="cm"/>
      <inkml:brushProperty name="height" value="0.025" units="cm"/>
      <inkml:brushProperty name="color" value="#66CC00"/>
    </inkml:brush>
  </inkml:definitions>
  <inkml:trace contextRef="#ctx0" brushRef="#br0">193 63 14286,'0'0'2818,"-3"-9"-357,-9-28-582,11 36-1815,1 0 0,-1 0-1,1 0 1,-1 0 0,0 0 0,0 0-1,1 0 1,-1 0 0,0 0-1,0 1 1,0-1 0,0 0-1,0 1 1,0-1 0,0 0 0,0 1-1,0-1 1,-1 1 0,1 0-1,0-1 1,0 1 0,0 0 0,0 0-1,-1-1 1,1 1 0,0 0-1,0 0 1,0 0 0,-1 1-1,1-1 1,0 0 0,0 0 0,0 1-1,-1-1 1,1 1 0,0-1-1,-1 1 1,-2 1-43,0 0-1,1 0 1,-1 0-1,1 1 0,-1-1 1,1 1-1,0 0 1,-3 3-1,2-2-2,1-1-1,0 2 1,1-1-1,-1 0 1,1 0 0,0 1-1,0-1 1,0 1-1,1 0 1,-1-1-1,1 1 1,0 0-1,1 0 1,-1 0-1,1 0 1,0 0-1,0 0 1,0 0-1,1 0 1,0 0-1,1 5 1,4 6 48,0-1 1,1 0 0,1 0 0,17 26-1,1 0-37,-23-34-28,1 0-1,-1 0 1,0 1 0,-1-1 0,0 1-1,0 0 1,-1-1 0,0 1 0,0 0-1,-1 0 1,0 0 0,0 0 0,0 0-1,-1-1 1,-1 1 0,1 0 0,-1-1-1,-1 1 1,-3 7 0,4-9 44,-1-1-1,0 0 1,0 1 0,0-1 0,-1-1 0,0 1-1,0 0 1,0-1 0,0 0 0,-1 0 0,1 0-1,-1-1 1,0 1 0,0-1 0,-1 0 0,1-1-1,-1 1 1,1-1 0,-1 0 0,0-1 0,1 1-1,-1-1 1,0 0 0,0 0 0,-8-1 0,12 0 40,0 0 0,1 0 1,-1 0-1,1 0 1,-1 0-1,0 0 0,1-1 1,-1 1-1,0 0 1,1-1-1,-1 0 0,1 1 1,-1-1-1,1 0 0,0 0 1,-1 0-1,1 0 1,0 0-1,-2-1 0,2 1-72,1-1 0,0 1-1,-1 0 1,1-1 0,0 1-1,0 0 1,0 0 0,0-1-1,0 1 1,0 0 0,0-1-1,0 1 1,0 0 0,1-1-1,-1 1 1,0 0 0,1 0-1,-1-1 1,1 1 0,0 0-1,-1 0 1,1 0 0,0 0-1,0 0 1,0 0 0,1-2 0,14-14 13,0 0 1,1 0-1,1 2 1,1 0-1,22-13 1,-24 17 0,0 0-1,-1-1 1,-1-1 0,0-1 0,0 0 0,-1 0-1,-1-2 1,13-19 0,-23 31 43,-1 0-1,0 0 1,0 0 0,0 0-1,-1 0 1,0-1 0,1 1-1,-2 0 1,1-1 0,0 1-1,-1 0 1,0-1 0,0 1 0,0-1-1,0 1 1,-1-1 0,0 1-1,-2-9 1,1 10-48,1 0 0,-1 0 0,0 0 0,-1 0 0,1 1 0,0-1 0,-1 1 0,1-1 0,-1 1 0,0 0 0,0 0 0,0 0 0,0 0 0,0 0 0,0 1 0,0 0 0,-1-1 0,1 1 0,0 0 0,-1 1 0,1-1 0,-1 0 0,1 1 0,-5 0 0,1-1-83,-1 1 0,1 0 0,-1 1 1,1-1-1,-1 1 0,1 1 0,0-1 1,-9 4-1,14-4-196,0 0 1,-1 0 0,1 0-1,0 1 1,0-1-1,0 1 1,0-1 0,0 1-1,1 0 1,-1 0-1,-3 3 1,4-2-329,0-1-1,0 0 1,0 1-1,0-1 1,0 0 0,1 1-1,-1 0 1,1-1-1,-1 1 1,1-1 0,0 1-1,0-1 1,1 5-1,1 6-4763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8.867"/>
    </inkml:context>
    <inkml:brush xml:id="br0">
      <inkml:brushProperty name="width" value="0.025" units="cm"/>
      <inkml:brushProperty name="height" value="0.025" units="cm"/>
      <inkml:brushProperty name="color" value="#66CC00"/>
    </inkml:brush>
  </inkml:definitions>
  <inkml:trace contextRef="#ctx0" brushRef="#br0">114 9 15503,'0'0'5253,"-10"9"-4431,-1 2-680,1 0 1,1 0 0,0 1-1,0 0 1,1 0-1,1 1 1,0 0 0,1 1-1,0-1 1,1 1-1,0 0 1,2 0 0,-4 17-1,7-25-29,-1 0 0,1 0 0,-1 0 0,2 0 0,-1 0-1,1 0 1,0 0 0,0 0 0,0 0 0,1 0 0,2 5-1,-2-9-46,-1 0-1,1 0 0,0 0 0,-1 0 0,1-1 1,0 1-1,0-1 0,0 1 0,0-1 0,0 0 1,1 0-1,-1 0 0,0 0 0,0 0 0,1 0 0,-1-1 1,1 1-1,-1-1 0,0 1 0,1-1 0,-1 0 1,1 0-1,-1 0 0,1-1 0,-1 1 0,1 0 1,-1-1-1,0 0 0,4-1 0,1 0 79,-1-1-1,1 0 1,-1 0 0,1 0-1,-1-1 1,0 0 0,-1 0-1,1 0 1,-1-1 0,1 0-1,-2 0 1,1-1 0,0 1-1,-1-1 1,4-7-1,1-1 123,-1-1 0,0 1-1,-1-1 1,-1-1-1,6-23 1,-10 33-182,0 0 0,-1 0 0,0 0 0,0 0 0,-1-1 0,1 1 0,-1 0 0,-1 0 1,1 0-1,-1-1 0,0 1 0,-3-7 0,3 10-86,-1 1 0,1 0 0,-1-1 0,0 1 0,0 0 0,0 0-1,0 0 1,0 0 0,0 1 0,0-1 0,-1 0 0,1 1 0,-1 0 0,1-1 0,-1 1 0,1 0 0,-1 0 0,0 1 0,0-1 0,1 0 0,-1 1 0,0 0 0,0-1 0,0 1 0,1 1 0,-1-1-1,-5 1 1,3 0-129,-1 0 0,1 0 0,0 0 0,0 1 0,-1 0 0,1 0-1,1 1 1,-1-1 0,0 1 0,0 0 0,1 0 0,0 1 0,0-1-1,0 1 1,0 0 0,0 0 0,1 0 0,-1 1 0,1-1 0,1 1-1,-1 0 1,0 0 0,1-1 0,0 2 0,0-1 0,1 0-1,0 0 1,-1 1 0,1 6 0,1-11-44,0 0-1,0 0 1,0 0-1,0 1 1,1-1 0,-1 0-1,0 0 1,1 0-1,-1 1 1,1-1 0,-1 0-1,1 0 1,-1 0-1,1 0 1,0 0 0,0 0-1,-1 0 1,1 0-1,0 0 1,0-1 0,0 1-1,0 0 1,0 0 0,0-1-1,0 1 1,0-1-1,1 1 1,-1-1 0,0 1-1,0-1 1,2 1-1,41 1-6904,-39-2 6160,27-1-7194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49.242"/>
    </inkml:context>
    <inkml:brush xml:id="br0">
      <inkml:brushProperty name="width" value="0.025" units="cm"/>
      <inkml:brushProperty name="height" value="0.025" units="cm"/>
      <inkml:brushProperty name="color" value="#66CC00"/>
    </inkml:brush>
  </inkml:definitions>
  <inkml:trace contextRef="#ctx0" brushRef="#br0">106 19 11851,'0'0'13229,"-8"10"-13203,-4 5-22,1 1-1,1 0 0,0 1 0,1 0 0,1 0 0,0 1 0,1 0 0,1 1 0,1-1 1,1 1-1,-3 31 0,7-49 9,0 1 0,0-1 0,0 1 0,0-1 0,0 1 0,0-1 0,1 1 0,-1-1 0,1 0 0,-1 1 0,1-1 0,-1 1 0,1-1 0,0 0 0,0 0 0,0 1 0,-1-1 0,1 0 0,0 0 0,1 0 0,-1 0 0,0 0 0,0 0 0,2 0 0,-1 1 45,1-1 0,0 0 0,0-1 1,0 1-1,0 0 0,0-1 0,0 0 0,0 0 0,0 1 1,0-2-1,4 1 0,1-2 82,0 1 0,0-1 0,0 0 0,-1-1 0,1 1 0,-1-2 0,1 1 0,10-8 0,-7 3 98,-1-1 1,0 0 0,0 0-1,-1-1 1,0-1 0,-1 0-1,0 0 1,-1 0 0,0-1 0,0 0-1,-2 0 1,1-1 0,-2 0-1,0 0 1,0 0 0,-1 0-1,-1 0 1,2-15 0,-4 26-235,0 0 0,0 0 0,-1 1 0,1-1 0,0 0 1,-1 0-1,1 1 0,-1-1 0,1 0 0,-1 1 0,0-1 0,1 1 0,-1-1 0,0 1 0,0-1 1,0 1-1,-1-1 0,1 1 0,0 0 0,0 0 0,-1 0 0,1 0 0,0 0 0,-1 0 1,-2-1-1,1 0 18,-1 1 1,0 0-1,1 0 1,-1 0-1,0 1 1,1-1 0,-1 1-1,0 0 1,0 0-1,1 1 1,-1-1-1,-4 1 1,4 0-162,0-1 1,0 1-1,0 0 1,0 1-1,0-1 0,0 0 1,0 1-1,1 0 1,-1 0-1,1 0 1,-1 0-1,1 1 0,0-1 1,0 1-1,0 0 1,0 0-1,0 0 1,0 0-1,1 1 0,0-1 1,0 1-1,0-1 1,0 1-1,-2 7 1,4 13-6550,5-20 624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0.249"/>
    </inkml:context>
    <inkml:brush xml:id="br0">
      <inkml:brushProperty name="width" value="0.025" units="cm"/>
      <inkml:brushProperty name="height" value="0.025" units="cm"/>
      <inkml:brushProperty name="color" value="#66CC00"/>
    </inkml:brush>
  </inkml:definitions>
  <inkml:trace contextRef="#ctx0" brushRef="#br0">0 11 13325,'0'0'13452,"56"16"-12267,-31-16-608,3 0-513,-2-7 0,-1-1-64,-7 1-416,-5 5-1122,-5-1-1376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0.968"/>
    </inkml:context>
    <inkml:brush xml:id="br0">
      <inkml:brushProperty name="width" value="0.025" units="cm"/>
      <inkml:brushProperty name="height" value="0.025" units="cm"/>
      <inkml:brushProperty name="color" value="#66CC00"/>
    </inkml:brush>
  </inkml:definitions>
  <inkml:trace contextRef="#ctx0" brushRef="#br0">18 77 13549,'0'0'2835,"4"-9"-278,-1 4-2274,1 1 0,-1-1 1,1 0-1,0 1 1,0 0-1,0 0 1,1 0-1,-1 0 0,1 0 1,0 1-1,0 0 1,0 0-1,1 1 0,-1-1 1,1 1-1,-1 0 1,1 1-1,0-1 1,-1 1-1,1 0 0,10 0 1,-13 1-216,3 0-2,0-1-1,0 1 1,0 0 0,1 1 0,-1-1 0,10 3-1,-15-2-59,0-1-1,1 1 0,-1 0 0,0 0 0,0-1 0,0 1 1,0 0-1,1 0 0,-1 0 0,-1 0 0,1 0 1,0 0-1,0 0 0,0 1 0,0-1 0,-1 0 0,1 0 1,-1 1-1,1-1 0,-1 0 0,1 1 0,-1-1 1,0 1-1,0-1 0,1 0 0,-1 1 0,0-1 1,0 1-1,0-1 0,-1 0 0,1 1 0,0-1 0,-1 1 1,0 1-1,-1 4 85,0 0 0,-1 0 0,0 0 0,0-1 0,-1 1 0,0-1 0,0 0 0,0 0 1,-7 7-1,-55 52 651,37-37-435,14-14-138,9-9-30,0 0-1,0 0 0,1 1 0,0 0 1,0-1-1,0 2 0,1-1 0,0 0 1,0 1-1,1 0 0,-5 13 0,8-19-122,0 0-1,0-1 1,0 1-1,0-1 1,0 1-1,0 0 0,0-1 1,0 1-1,0-1 1,1 1-1,-1-1 1,0 1-1,0 0 0,1-1 1,-1 1-1,0-1 1,1 1-1,-1-1 1,1 0-1,-1 1 1,0-1-1,1 1 0,-1-1 1,1 0-1,-1 1 1,1-1-1,0 0 1,-1 0-1,1 1 0,-1-1 1,1 0-1,-1 0 1,1 0-1,0 0 1,-1 0-1,1 0 1,0 0-1,29 2 178,-23-2-127,39 1-314,61-2-245,-55-8-4489,-7-10-6368,-32 9-682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56.709"/>
    </inkml:context>
    <inkml:brush xml:id="br0">
      <inkml:brushProperty name="width" value="0.025" units="cm"/>
      <inkml:brushProperty name="height" value="0.025" units="cm"/>
    </inkml:brush>
  </inkml:definitions>
  <inkml:trace contextRef="#ctx0" brushRef="#br0">15 260 8872,'0'0'4058,"-4"-9"-3178,2 5-810,1 3-28,0 0 0,0-1 0,1 1-1,-1 0 1,0 0 0,1-1 0,-1 1 0,1 0 0,-1-1 0,1 1-1,-1-1 1,1 1 0,0-1 0,0 1 0,0 0 0,0-1-1,0 1 1,0-1 0,0 1 0,0-1 0,1 1 0,-1-1 0,0 1-1,1 0 1,-1-1 0,1 1 0,0 0 0,-1-1 0,1 1-1,0 0 1,0 0 0,0 0 0,0 0 0,0 0 0,0 0 0,0 0-1,0 0 1,0 0 0,1 0 0,-1 0 0,0 1 0,0-1 0,1 1-1,-1-1 1,1 1 0,-1-1 0,0 1 0,1 0 0,1-1-1,101-16 502,1 4-1,116 0 1,-129 9-505,814-24 186,-871 27-273,-23 0 157,-17-1 565,-87-4-352,-95 7 1,63 1-309,40-2 14,-696 27 309,984-38 134,950-114-278,-1235 126-74,-140 25 245,-248 62 0,12 32-532,304-77-1520,42-16-1984,18-13-2402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1.373"/>
    </inkml:context>
    <inkml:brush xml:id="br0">
      <inkml:brushProperty name="width" value="0.025" units="cm"/>
      <inkml:brushProperty name="height" value="0.025" units="cm"/>
    </inkml:brush>
  </inkml:definitions>
  <inkml:trace contextRef="#ctx0" brushRef="#br0">98 40 4644,'0'0'1452,"-8"-2"49,-29-10 155,7-5 4204,11 8 581,16 11-3707,12 6-2353,53 35-13,127 91 1511,-166-116-1875,-16-12 1,0 0 0,0 0 0,0-1 0,1 0 0,0 0 0,0-1 0,0 0 0,0 0 0,15 3 0,-16-4 9,-1 0 0,1 1 0,-1-1 0,0 1 0,0 0 0,0 1 0,0-1 0,-1 1 1,9 10-1,19 16 5,29 11-69,-30-22 284,0 2 0,-2 1 0,-1 1 1,48 52-1,-51-47 211,1-1-1,60 48 1,-59-53 1422,-24-18-8181,-13-29-3973,1 10-304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0.875"/>
    </inkml:context>
    <inkml:brush xml:id="br0">
      <inkml:brushProperty name="width" value="0.025" units="cm"/>
      <inkml:brushProperty name="height" value="0.025" units="cm"/>
    </inkml:brush>
  </inkml:definitions>
  <inkml:trace contextRef="#ctx0" brushRef="#br0">24 99 14606,'0'0'4826,"-4"12"-4138,-2 19-292,0 1 0,3-1 0,0 1 0,2-1 0,1 1 0,2 0 0,1-1 0,1 1 0,2-1 0,14 44 0,-20-73-341,1-1-1,-1 1 0,1 0 0,-1 0 1,1-1-1,0 1 0,0 0 0,0-1 1,0 1-1,0-1 0,0 1 0,0-1 1,0 1-1,0-1 0,1 0 0,-1 0 0,1 1 1,-1-1-1,1 0 0,1 1 0,-2-2 13,1-1 0,-1 1 0,0 0 0,0-1 1,0 1-1,0 0 0,0-1 0,0 1 0,0-1 0,0 1 0,0-1 0,-1 0 0,1 1 0,0-1 0,0 0 0,0 0 0,-1 0 0,1 0 0,0 1 0,-1-1 0,1 0 0,-1 0 0,1-2 0,5-8 244,-1 0 0,-1-1 0,0 0 0,3-18 0,1-14-132,-2-1-1,-1-62 1,-5 82-240,-1 1 1,-1 0-1,-1-1 1,-2 1-1,0 1 1,-10-26-1,15 47 27,0 1 0,-1-1-1,1 0 1,-1 1 0,0-1-1,1 1 1,-1 0 0,0-1-1,0 1 1,0 0-1,0-1 1,0 1 0,0 0-1,-3-2 1,4 3 3,-1 0 0,1 0 0,0 1 0,-1-1 0,1 0 0,-1 0 1,1 0-1,0 1 0,-1-1 0,1 0 0,-1 1 0,1-1 0,0 0 0,0 1 0,-1-1 0,1 0 0,0 1 0,-1-1 0,1 1 0,0-1 0,0 0 0,0 1 0,0-1 1,-1 1-1,1-1 0,0 1 0,0-1 0,0 1 0,0-1 0,0 1 0,-3 49-587,2-47 614,1-1 0,0 0 0,1 0 0,-1 0 1,0 1-1,1-1 0,-1 0 0,1 0 0,-1 0 0,1 0 1,0 0-1,0 0 0,0 0 0,0 0 0,0 0 0,1 0 1,-1-1-1,1 1 0,-1 0 0,1-1 0,-1 1 1,1-1-1,0 0 0,0 0 0,0 1 0,-1-1 0,1 0 1,0 0-1,1-1 0,-1 1 0,0 0 0,0-1 0,0 1 1,0-1-1,0 0 0,1 0 0,-1 0 0,0 0 0,0 0 1,0 0-1,1 0 0,2-2 0,2 1 18,-1-1 0,1 0 0,-1 0 0,0-1 0,0 0 0,0 0 0,0 0 0,0-1 1,0 0-1,-1 0 0,0 0 0,0-1 0,5-5 0,1-5 58,-1-1 0,0 0 0,11-27 0,-20 88-515,-2 6 336,0-12 171,5 66 0,-3-95-138,1-1 1,-1 0-1,1 0 1,1 0-1,0-1 1,0 1-1,1 0 1,0-1 0,0 0-1,1 0 1,0 0-1,10 12 1,-12-18-275,-1 0 0,1 1 1,-1-1-1,1-1 0,0 1 0,0 0 1,0-1-1,0 1 0,0-1 1,4 2-1,20-3-5239,-9-9-1807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1.309"/>
    </inkml:context>
    <inkml:brush xml:id="br0">
      <inkml:brushProperty name="width" value="0.025" units="cm"/>
      <inkml:brushProperty name="height" value="0.025" units="cm"/>
      <inkml:brushProperty name="color" value="#66CC00"/>
    </inkml:brush>
  </inkml:definitions>
  <inkml:trace contextRef="#ctx0" brushRef="#br0">257 0 17360,'0'0'8713,"-70"63"-8169,38-27-448,-4 3-64,2 1 32,4-5-64,4-5-288,10-9-385,6-6-352,8-9-736,2-16-6247,2-12-3875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1.650"/>
    </inkml:context>
    <inkml:brush xml:id="br0">
      <inkml:brushProperty name="width" value="0.025" units="cm"/>
      <inkml:brushProperty name="height" value="0.025" units="cm"/>
      <inkml:brushProperty name="color" value="#66CC00"/>
    </inkml:brush>
  </inkml:definitions>
  <inkml:trace contextRef="#ctx0" brushRef="#br0">2 0 18225,'0'0'4965,"-2"64"-3299,6-36-353,14 4-480,11-1-609,9 0-288,5-4-2947,6-5-4997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7.903"/>
    </inkml:context>
    <inkml:brush xml:id="br0">
      <inkml:brushProperty name="width" value="0.025" units="cm"/>
      <inkml:brushProperty name="height" value="0.025" units="cm"/>
      <inkml:brushProperty name="color" value="#66CC00"/>
    </inkml:brush>
  </inkml:definitions>
  <inkml:trace contextRef="#ctx0" brushRef="#br0">0 12 18962,'0'0'9801,"63"-11"-8680,-28 10-224,3 1-288,3 0-353,3 0 96,-1 4-256,0 6-64,-1 3 0,-4 1-480,-5-2-769,-5-3-1602,-8-5-3523,-7-4-5253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9.089"/>
    </inkml:context>
    <inkml:brush xml:id="br0">
      <inkml:brushProperty name="width" value="0.025" units="cm"/>
      <inkml:brushProperty name="height" value="0.025" units="cm"/>
      <inkml:brushProperty name="color" value="#66CC00"/>
    </inkml:brush>
  </inkml:definitions>
  <inkml:trace contextRef="#ctx0" brushRef="#br0">137 0 15118,'0'0'5205,"-4"9"-3288,-5 10-1288,1 1 0,1 0 1,1 0-1,1 1 0,1 0 1,0-1-1,2 1 0,0 35 1,2-55-627,0 1 0,0-1 0,1 0 0,-1 0 0,0 0-1,1 1 1,-1-1 0,1 0 0,0 0 0,-1 0 0,1 0 0,0 0 0,-1 0 0,1 0 0,0 0 0,0 0 0,0 0 0,0-1 0,0 1 0,0 0 0,0-1 0,0 1 0,0 0 0,2 0 0,36 7 101,1 0-18,-39-7-86,1-1 0,-1 1 0,0 0 0,0-1 0,0 1 1,0 0-1,0 0 0,0 0 0,0 0 0,0 0 0,0 0 0,0 0 0,0 0 0,0 0 1,-1 0-1,1 0 0,0 1 0,-1-1 0,1 0 0,-1 1 0,1-1 0,-1 0 0,0 1 1,0 1-1,0 3 23,0 1 0,-1-1 0,0 0 1,-1 0-1,1 0 0,-1 0 0,0 0 0,-1 0 1,1 0-1,-1-1 0,0 1 0,-1-1 0,1 0 1,-1 0-1,0 0 0,0 0 0,-1-1 1,-8 8-1,7-7-7,1-1 1,-1 1-1,0-1 1,0 0-1,0-1 0,-1 1 1,0-1-1,1 0 1,-1-1-1,0 0 1,0 0-1,0 0 1,-1-1-1,1 0 0,0-1 1,-8 1-1,13-2-16,1 1 1,-1-1-1,1 0 0,-1 1 0,1-1 0,0 0 0,-1 0 1,1 0-1,0 0 0,0 0 0,0 0 0,0 0 0,0 0 0,0 0 1,0 0-1,0-1 0,0 1 0,0-1 0,0 1 0,1 0 0,-1-1 1,1 1-1,-1-1 0,1 1 0,0-1 0,-1 1 0,1-1 0,0 0 1,0 1-1,0-1 0,1-1 0,-2-5-6,2 1 0,-1-1 0,1 1 0,0 0-1,4-14 1,6-4-10,1 1 0,2-1 0,0 2 0,1 0 0,35-40-1,-23 29 39,28-44 0,-54 77 42,0-1 0,0 1 1,0-1-1,0 1 0,0-1 0,-1 0 1,1 1-1,0-1 0,-1 0 0,1 0 1,-1 1-1,0-1 0,1 0 1,-1 0-1,0 0 0,0 0 0,0 0 1,-1 1-1,1-1 0,-1-3 0,0 4-5,1 1-1,-1-1 1,0 0-1,0 0 1,0 0-1,0 0 1,0 1-1,0-1 1,0 0-1,0 1 1,0-1-1,0 1 1,-1-1-1,1 1 1,0 0-1,0-1 1,0 1-1,-1 0 1,1 0-1,0 0 1,0 0-1,-2 0 1,-4 0 7,0 1-1,1 0 1,-1 0 0,1 0 0,-1 1-1,1 0 1,0 0 0,-1 1 0,-10 6-1,17-9-155,-1 1-1,0-1 0,0 0 1,1 1-1,-1-1 0,0 1 0,1-1 1,-1 1-1,0-1 0,1 1 1,-1-1-1,1 1 0,-1 0 0,1-1 1,-1 1-1,1 0 0,0 0 1,-1-1-1,1 1 0,0 0 0,-1 0 1,1-1-1,0 1 0,0 0 1,0 0-1,0 0 0,0 0 0,0-1 1,0 1-1,0 1 0,1-1-340,-1 0 0,1-1 0,0 1-1,0 0 1,-1 0 0,1-1 0,0 1-1,0 0 1,0-1 0,0 1 0,0-1-1,0 1 1,0-1 0,0 0 0,0 1-1,0-1 1,0 0 0,0 0 0,0 0-1,0 0 1,2 0 0,15 1-5879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9.433"/>
    </inkml:context>
    <inkml:brush xml:id="br0">
      <inkml:brushProperty name="width" value="0.025" units="cm"/>
      <inkml:brushProperty name="height" value="0.025" units="cm"/>
      <inkml:brushProperty name="color" value="#66CC00"/>
    </inkml:brush>
  </inkml:definitions>
  <inkml:trace contextRef="#ctx0" brushRef="#br0">87 1 18674,'0'0'7030,"-10"11"-4238,6-6-2660,-3 1 152,0 2 0,1-1 0,-1 1-1,1 0 1,1 0 0,0 1 0,0 0 0,0 0-1,1 0 1,1 0 0,-1 1 0,2-1 0,-4 19 0,6-23-282,0 0 0,0-1 0,0 1 1,0-1-1,1 1 0,0 0 1,0-1-1,0 0 0,0 1 1,1-1-1,0 0 0,3 7 1,-3-9-13,-1-1 1,1 1 0,-1-1 0,1 1 0,0-1 0,0 0-1,0 0 1,0 0 0,0 0 0,0 0 0,0 0-1,0-1 1,0 1 0,0 0 0,0-1 0,1 0-1,-1 0 1,0 1 0,0-1 0,1 0 0,-1-1-1,0 1 1,0 0 0,0-1 0,0 1 0,1-1 0,-1 0-1,0 0 1,2-1 0,2 0-23,1-2 1,-1 1-1,0-1 1,0 0-1,0 0 1,0-1-1,-1 1 0,0-1 1,0 0-1,0-1 1,-1 1-1,1-1 1,-1 0-1,4-9 0,-3 5 19,0 1-1,-1-1 1,0 0-1,0 0 1,-1 0-1,-1-1 1,0 1-1,0-1 1,0-12-1,-2 21 30,0 1-1,0-1 0,-1 0 0,1 1 1,0-1-1,-1 1 0,1-1 1,-1 1-1,1-1 0,-1 1 0,0-1 1,1 1-1,-1 0 0,0-1 0,0 1 1,0 0-1,0 0 0,0 0 0,0-1 1,-1 1-1,1 0 0,0 1 1,-1-1-1,1 0 0,0 0 0,-1 0 1,1 1-1,-1-1 0,1 1 0,-1-1 1,1 1-1,-1 0 0,0 0 0,1-1 1,-1 1-1,1 0 0,-1 0 1,-1 1-1,-2-1 7,1 0 0,0 1 1,0-1-1,0 1 0,0 0 1,-1 0-1,1 1 0,0-1 0,1 1 1,-1 0-1,0 0 0,0 0 1,-6 6-1,6-5-115,0 2 0,0-1 0,0 0 0,1 1 0,-1 0 0,1-1 0,0 1 0,1 0 0,-1 1 0,1-1 0,0 1 0,0-1 0,1 1 0,-1-1 0,1 1 0,0 0 0,1-1 0,0 8 0,0-12-109,0-1 1,0 1-1,1 0 1,-1 0-1,1 0 1,-1 0-1,1-1 1,-1 1 0,1 0-1,-1-1 1,1 1-1,0 0 1,-1-1-1,1 1 1,0-1-1,0 1 1,-1-1-1,1 1 1,0-1-1,0 1 1,0-1-1,0 0 1,-1 0-1,1 1 1,0-1-1,0 0 1,0 0-1,0 0 1,0 0-1,0 0 1,0 0-1,0 0 1,-1 0-1,1 0 1,0-1-1,1 1 1,34-12-8546,-10-7-654</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5:59.805"/>
    </inkml:context>
    <inkml:brush xml:id="br0">
      <inkml:brushProperty name="width" value="0.025" units="cm"/>
      <inkml:brushProperty name="height" value="0.025" units="cm"/>
      <inkml:brushProperty name="color" value="#66CC00"/>
    </inkml:brush>
  </inkml:definitions>
  <inkml:trace contextRef="#ctx0" brushRef="#br0">51 3 19603,'0'0'7196,"-7"12"-6107,1-2-923,0 0 1,0 1-1,2 0 1,-1 0 0,1 0-1,1 0 1,0 1-1,0-1 1,-1 23-1,4-25-150,0 1 0,1-1 1,0 0-1,0 0 0,1 0 0,5 15 0,-6-22-16,-1 0 0,1 0-1,0-1 1,0 1 0,0 0 0,0-1 0,1 1 0,-1 0-1,0-1 1,1 1 0,-1-1 0,1 0 0,-1 1 0,1-1 0,0 0-1,0 0 1,-1 0 0,1 0 0,0-1 0,0 1 0,0 0-1,0-1 1,0 1 0,0-1 0,0 0 0,0 1 0,0-1 0,0 0-1,0 0 1,0-1 0,0 1 0,0 0 0,0-1 0,0 1 0,0-1-1,0 1 1,2-2 0,2-1-14,1-1 0,-2 1 0,1-1 1,0 0-1,-1 0 0,1-1 0,-1 1 0,0-1 0,-1 0 0,1-1 1,-1 1-1,0-1 0,0 0 0,-1 0 0,0 0 0,4-11 0,-2 7 55,-1-1 0,-1 0-1,0 1 1,0-1 0,-1 0-1,-1 0 1,0-1 0,0 1-1,-2-18 1,1 27 6,0 1 1,0-1 0,0 1-1,-1 0 1,1-1-1,0 1 1,-1-1-1,1 1 1,-1 0-1,0 0 1,1-1-1,-1 1 1,0 0-1,0 0 1,0 0 0,0 0-1,1 0 1,-2 0-1,1 0 1,0 0-1,0 0 1,0 0-1,0 1 1,0-1-1,-1 0 1,1 1 0,0-1-1,-1 1 1,1-1-1,0 1 1,-1 0-1,1 0 1,-1-1-1,1 1 1,0 0-1,-1 0 1,1 0-1,-1 1 1,1-1 0,-2 1-1,-1-1-30,1 1 0,-1 0 0,1 1 1,-1-1-1,1 1 0,-1-1 0,1 1 0,0 0 0,0 0 0,0 1 0,0-1 0,0 1 1,-4 4-1,1 1-24,1 0 0,0 0 0,0 0 0,0 0 0,1 1 0,1 0 0,0 0 0,0 0 0,0 0 0,1 1 0,1-1 0,-1 17 0,2-25-29,0-1 1,0 0 0,0 1-1,0-1 1,0 0 0,0 1-1,0-1 1,0 0-1,1 1 1,-1-1 0,0 0-1,0 1 1,0-1-1,1 0 1,-1 0 0,0 1-1,1-1 1,-1 0-1,0 0 1,0 1 0,1-1-1,-1 0 1,0 0-1,1 0 1,-1 0 0,0 1-1,1-1 1,-1 0-1,0 0 1,1 0 0,-1 0-1,1 0 1,-1 0 0,0 0-1,1 0 1,-1 0-1,0 0 1,1 0 0,-1 0-1,0 0 1,1-1-1,-1 1 1,0 0 0,1 0-1,-1 0 1,0 0-1,1-1 1,-1 1 0,0 0-1,1 0 1,-1-1-1,0 1 1,0 0 0,1-1-1,17-12-2699,-1-10-2821,-9 5-1166,1-5-8247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1.623"/>
    </inkml:context>
    <inkml:brush xml:id="br0">
      <inkml:brushProperty name="width" value="0.025" units="cm"/>
      <inkml:brushProperty name="height" value="0.025" units="cm"/>
      <inkml:brushProperty name="color" value="#66CC00"/>
    </inkml:brush>
  </inkml:definitions>
  <inkml:trace contextRef="#ctx0" brushRef="#br0">0 98 4644,'0'0'2787,"42"-52"-4388,-35 41 1665,1 1 288,-3-2-96,0 0-1057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1.964"/>
    </inkml:context>
    <inkml:brush xml:id="br0">
      <inkml:brushProperty name="width" value="0.025" units="cm"/>
      <inkml:brushProperty name="height" value="0.025" units="cm"/>
      <inkml:brushProperty name="color" value="#66CC00"/>
    </inkml:brush>
  </inkml:definitions>
  <inkml:trace contextRef="#ctx0" brushRef="#br0">71 1 16143,'0'0'9705,"-5"7"-9310,-2 11 6,0 0-1,1 0 0,1 1 0,1 0 0,0 0 0,1 0 0,1 21 0,-6 22 297,-1 1-375,3 1 0,1 65 0,5-128-404,3 24-2033,4-14-2580,1-8-3024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3.215"/>
    </inkml:context>
    <inkml:brush xml:id="br0">
      <inkml:brushProperty name="width" value="0.025" units="cm"/>
      <inkml:brushProperty name="height" value="0.025" units="cm"/>
      <inkml:brushProperty name="color" value="#66CC00"/>
    </inkml:brush>
  </inkml:definitions>
  <inkml:trace contextRef="#ctx0" brushRef="#br0">76 0 18193,'0'0'8969,"-6"11"-8083,-10 34-93,3 0 0,1 0 1,2 1-1,-7 87 0,16-123-690,2 21 333,0-30-429,-1-1 1,1 1-1,0 0 0,-1 0 0,1-1 0,0 1 0,-1 0 0,1-1 0,0 1 1,0-1-1,0 1 0,-1-1 0,1 1 0,0-1 0,0 0 0,0 1 0,0-1 1,0 0-1,0 0 0,0 0 0,0 0 0,0 0 0,0 0 0,0 0 0,0 0 1,0 0-1,0 0 0,-1 0 0,3-1 0,4-1-456,0 0 0,0 0 1,0 0-1,0-1 0,-1 0 0,1-1 0,-1 1 0,0-1 1,10-9-1,-3 3-1540,-1-2 0,0 1 0,13-18 0,-9 6-6002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3.591"/>
    </inkml:context>
    <inkml:brush xml:id="br0">
      <inkml:brushProperty name="width" value="0.025" units="cm"/>
      <inkml:brushProperty name="height" value="0.025" units="cm"/>
      <inkml:brushProperty name="color" value="#66CC00"/>
    </inkml:brush>
  </inkml:definitions>
  <inkml:trace contextRef="#ctx0" brushRef="#br0">27 0 7207,'0'0'15502,"-21"63"-13676,17-33-609,2 4-384,2 0-416,0-1-385,0-5-32,5-4-417,2-9-1120,4-3-1026,-4-11-1280,2-1-3012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267"/>
    </inkml:context>
    <inkml:brush xml:id="br0">
      <inkml:brushProperty name="width" value="0.025" units="cm"/>
      <inkml:brushProperty name="height" value="0.025" units="cm"/>
    </inkml:brush>
  </inkml:definitions>
  <inkml:trace contextRef="#ctx0" brushRef="#br0">102 44 15983,'0'0'2947,"-11"11"-993,2-2-1643,0-2 225,0 0 0,1 1 0,1 0 0,-1 1 1,1-1-1,0 1 0,1 1 0,0-1 0,1 1 0,-5 11 0,41-21-600,28-22 156,6-3-426,-60 24 311,-1 0 0,1 0 0,0 0 0,0 1 0,0 0 0,0 0 0,0 0 0,0 0 0,-1 1 0,1 0 0,7 1 0,-11 0 15,1-1 0,-1 0-1,0 0 1,1 1 0,-1-1-1,0 1 1,1 0 0,-1-1-1,0 1 1,0 0 0,-1-1-1,1 1 1,0 0 0,-1 0-1,1 0 1,-1 0-1,1 0 1,-1 2 0,6 50 380,-6-27 551,-2-71 572,-3-47-667,1-3-3220,37 93-8237,-11-6 4058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3.920"/>
    </inkml:context>
    <inkml:brush xml:id="br0">
      <inkml:brushProperty name="width" value="0.025" units="cm"/>
      <inkml:brushProperty name="height" value="0.025" units="cm"/>
      <inkml:brushProperty name="color" value="#66CC00"/>
    </inkml:brush>
  </inkml:definitions>
  <inkml:trace contextRef="#ctx0" brushRef="#br0">33 1 13261,'0'0'5701,"-4"12"-3721,-3 10-1466,1 0-1,1 0 0,1 0 0,0 0 0,2 1 0,1 0 1,3 37-1,-2-58-484,0 1 0,0-1 1,1 1-1,-1-1 0,1 0 0,0 1 1,0-1-1,0 0 0,0 1 0,0-1 1,0 0-1,0 0 0,1 0 1,-1 0-1,1 0 0,0-1 0,-1 1 1,1 0-1,0-1 0,0 1 1,0-1-1,0 1 0,0-1 0,0 0 1,1 0-1,-1 0 0,0 0 0,1-1 1,-1 1-1,5 0 0,-4-1 22,0 0-1,0-1 1,0 1-1,-1-1 1,1 0-1,0 0 1,0 0-1,-1 0 1,1 0-1,-1-1 1,1 1-1,-1-1 1,1 1-1,-1-1 1,0 0-1,0 0 1,0 0-1,0-1 1,0 1-1,-1 0 1,1-1-1,0 1 1,-1-1-1,0 1 1,2-5-1,2-7 38,-1 1 0,-1-1 0,0 0 0,0 0 0,0-24 0,-3 29 12,0 0 1,0-1-1,0 1 1,-2-1-1,1 1 1,-1 0-1,0 0 1,-1 0-1,-5-12 1,8 19-88,-1 1 1,0-1 0,1 1-1,-1 0 1,0-1 0,0 1-1,0 0 1,1 0 0,-1 0 0,-1 0-1,1 0 1,0 0 0,0 0-1,0 0 1,0 0 0,-1 0 0,1 1-1,0-1 1,-1 0 0,1 1-1,-1-1 1,1 1 0,0 0-1,-1-1 1,1 1 0,-1 0 0,-2 0-1,2 1-71,1-1 0,-1 1 0,1 0 0,-1 0 0,1 0 0,0 0 0,-1 0 0,1 0 0,0 0 0,0 0 0,0 1 0,0-1 0,0 0 0,0 1-1,0-1 1,0 1 0,1-1 0,-1 1 0,1 0 0,-1-1 0,1 1 0,-1-1 0,1 1 0,0 2 0,-7 57-3014,9-20-3214,3-28 659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4.267"/>
    </inkml:context>
    <inkml:brush xml:id="br0">
      <inkml:brushProperty name="width" value="0.025" units="cm"/>
      <inkml:brushProperty name="height" value="0.025" units="cm"/>
      <inkml:brushProperty name="color" value="#66CC00"/>
    </inkml:brush>
  </inkml:definitions>
  <inkml:trace contextRef="#ctx0" brushRef="#br0">72 66 20371,'0'0'6049,"-9"11"-5435,2-3-470,1 1 1,-1-1 0,1 2 0,1-1 0,0 1 0,0-1 0,1 1 0,0 0 0,1 1 0,0-1-1,1 1 1,0-1 0,-1 19 0,3-27-125,0-1-1,0 1 1,0-1-1,0 1 1,0-1-1,0 1 1,1-1-1,-1 0 1,0 1-1,1-1 1,-1 0-1,1 1 1,0-1-1,-1 0 1,1 1-1,0-1 1,0 0-1,0 0 1,0 0-1,0 0 1,0 0-1,0 0 1,0 0-1,0 0 1,1 0-1,-1-1 1,0 1-1,0 0 1,1-1-1,-1 1 1,0-1-1,1 1 1,-1-1-1,1 0 1,-1 0-1,1 1 1,-1-1-1,0 0 1,1 0-1,-1-1 1,1 1-1,-1 0 1,1 0-1,-1-1 1,0 1-1,1-1 1,-1 1-1,0-1 1,1 1-1,-1-1 1,2-1-1,3-1-10,-1-1 0,1 1 0,-1-1 0,0 0 0,0-1 0,0 1 0,0-1 0,-1 0 0,0 0 0,0-1 0,0 1 0,-1-1 0,5-9 0,-3 3 5,0 1-1,0-1 0,-1 0 1,0 0-1,-1 0 0,1-16 0,-3 19-118,0 3 241,0-1 0,-1 1-1,0-1 1,0 0 0,-1 1-1,-1-12 1,1 17-93,1 0-1,-1-1 1,0 1 0,1 0-1,-1 0 1,0-1 0,0 1-1,0 0 1,0 0 0,0 0-1,0 0 1,0 0 0,0 0-1,0 0 1,-1 1 0,1-1-1,0 0 1,-1 1 0,1-1-1,0 1 1,-1-1 0,1 1 0,0 0-1,-1-1 1,1 1 0,-1 0-1,1 0 1,-1 0 0,1 0-1,-1 0 1,1 0 0,0 1-1,-1-1 1,1 0 0,-1 1-1,-1 0 1,-2 1-23,1 0 1,-1 0-1,1 0 0,0 1 1,-1 0-1,1 0 0,0 0 1,1 0-1,-1 0 0,0 1 1,1 0-1,-4 6 0,-11 24-1550,17-32 1158,1 0 1,-1 0 0,1 0-1,0 0 1,0 0 0,0 0 0,0 0-1,0 0 1,0 0 0,0 0 0,0 0-1,1 0 1,-1-1 0,1 1-1,1 2 1,6 3-4156,6-6-2108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06.326"/>
    </inkml:context>
    <inkml:brush xml:id="br0">
      <inkml:brushProperty name="width" value="0.025" units="cm"/>
      <inkml:brushProperty name="height" value="0.025" units="cm"/>
      <inkml:brushProperty name="color" value="#66CC00"/>
    </inkml:brush>
  </inkml:definitions>
  <inkml:trace contextRef="#ctx0" brushRef="#br0">4 22 480,'0'0'21493,"-1"-5"-21061,-2-11 259,12 16 1240,26 28 1587,-18-14-4031,195 169 1906,-191-161-1273,-1 2-1,23 35 1,-24-33 42,44 50 0,-34-47-158,180 193 94,-187-195-65,83 93-2,-63-74 53,55 80 0,-61-78-60,8 13 649,-2-3-566,53 56-1,105 135 28,-91-104-108,20-4 44,-115-123-87,19 24 0,1-2 0,1-1 0,53 44-1,-64-64 156,4 3-100,43 44 0,-57-54 741,-9-8-5153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0.318"/>
    </inkml:context>
    <inkml:brush xml:id="br0">
      <inkml:brushProperty name="width" value="0.025" units="cm"/>
      <inkml:brushProperty name="height" value="0.025" units="cm"/>
      <inkml:brushProperty name="color" value="#66CC00"/>
    </inkml:brush>
  </inkml:definitions>
  <inkml:trace contextRef="#ctx0" brushRef="#br0">1 1 21044,'0'0'5477,"0"64"-4516,0-28-481,4 5-191,10 2-193,1 0-64,4 0-513,1-2-960,-7-4-417,-3-5-960,-6-7-1282,-4-9-2691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0.647"/>
    </inkml:context>
    <inkml:brush xml:id="br0">
      <inkml:brushProperty name="width" value="0.025" units="cm"/>
      <inkml:brushProperty name="height" value="0.025" units="cm"/>
      <inkml:brushProperty name="color" value="#66CC00"/>
    </inkml:brush>
  </inkml:definitions>
  <inkml:trace contextRef="#ctx0" brushRef="#br0">1 51 15855,'0'0'12236,"89"-40"-11916,-25 44-128,8-1-32,5-3-32,2 0-64,-7 0-320,-5 0-1922,-15-7-2210,-12-4-4164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1.301"/>
    </inkml:context>
    <inkml:brush xml:id="br0">
      <inkml:brushProperty name="width" value="0.025" units="cm"/>
      <inkml:brushProperty name="height" value="0.025" units="cm"/>
      <inkml:brushProperty name="color" value="#66CC00"/>
    </inkml:brush>
  </inkml:definitions>
  <inkml:trace contextRef="#ctx0" brushRef="#br0">2 0 13549,'0'0'11296,"-1"14"-9898,0 39-39,7 59 0,-5-94-1232,2 0 1,0-1-1,0 1 1,2-1-1,0 0 1,1 0-1,1-1 1,10 20 0,-16-36-114,-1 1 1,0-1-1,0 1 1,0-1-1,1 0 1,-1 1-1,0-1 1,1 0-1,-1 1 1,0-1 0,1 0-1,-1 1 1,0-1-1,1 0 1,-1 0-1,1 1 1,-1-1-1,0 0 1,1 0 0,-1 0-1,1 0 1,-1 1-1,1-1 1,-1 0-1,1 0 1,-1 0-1,1 0 1,-1 0-1,0 0 1,1 0 0,-1 0-1,1-1 1,-1 1-1,1 0 1,-1 0-1,1 0 1,-1 0-1,0-1 1,1 1 0,-1 0-1,1 0 1,-1-1-1,0 1 1,1 0-1,-1 0 1,0-1-1,1 1 1,-1-1-1,0 1 1,0 0 0,1-1-1,-1 1 1,0-1-1,0 1 1,0 0-1,1-1 1,-1 1-1,0-1 1,0 1 0,0-1-1,0 1 1,0-1-1,11-34 553,-10 32-572,4-20 64,0 0 0,-2 0-1,0-1 1,-2 1 0,-1 0 0,-3-34-1,0 42-793,3 5-2487,11 12-592,4 3 2142,39 3-6613,-21-8 1991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1.771"/>
    </inkml:context>
    <inkml:brush xml:id="br0">
      <inkml:brushProperty name="width" value="0.025" units="cm"/>
      <inkml:brushProperty name="height" value="0.025" units="cm"/>
      <inkml:brushProperty name="color" value="#66CC00"/>
    </inkml:brush>
  </inkml:definitions>
  <inkml:trace contextRef="#ctx0" brushRef="#br0">130 12 12780,'0'0'14782,"-10"-3"-13565,8 1-1194,-1 1-1,1 0 0,-1 0 1,1 0-1,-1 0 1,1 1-1,-1-1 0,0 1 1,0 0-1,1-1 1,-1 1-1,0 1 0,1-1 1,-1 0-1,0 0 0,1 1 1,-1 0-1,0-1 1,1 1-1,-1 0 0,1 0 1,-1 1-1,1-1 1,0 0-1,-1 1 0,1 0 1,0-1-1,0 1 1,0 0-1,0 0 0,0 0 1,1 0-1,-1 0 1,1 1-1,-3 4 0,-1 1 14,0 1 0,1 0 0,0 0-1,0 0 1,1 0 0,-3 12 0,6-18-23,-1 1 1,1-1 0,0 0-1,-1 0 1,1 0 0,1 1-1,-1-1 1,0 0 0,1 0-1,1 4 1,-2-6-12,1 1 1,-1-1-1,1 0 0,0 0 0,-1 0 0,1 0 1,0 1-1,0-1 0,0 0 0,0 0 0,0 0 1,0-1-1,0 1 0,1 0 0,-1 0 0,0-1 1,0 1-1,1 0 0,-1-1 0,0 1 0,1-1 1,-1 0-1,2 1 0,5 0-1,-1-1 1,0 1-1,0-1 0,1-1 1,-1 1-1,0-1 0,0-1 1,0 1-1,0-1 0,0 0 1,0-1-1,-1 0 0,1 0 1,-1 0-1,0-1 0,1 0 1,7-7-1,-3 2-15,0-1 1,-1-1-1,0 0 0,-1 0 1,0-1-1,-1 0 0,13-25 1,-26 48 36,1 1 0,0-1 0,1 0 0,0 1 0,1 0 0,0 0 1,1 0-1,0 0 0,1 0 0,0 0 0,3 14 0,-2-24-13,0 0-1,0 0 1,1 0-1,-1 0 1,1 0-1,-1 0 1,1 0-1,0-1 1,0 1-1,0-1 1,0 1-1,0-1 1,0 0-1,0 0 1,0 1-1,0-1 1,0-1-1,1 1 1,-1 0-1,0-1 1,1 1-1,-1-1 1,1 0-1,-1 1 1,0-1-1,1 0 1,-1-1-1,1 1 1,-1 0-1,0-1 1,4 0-1,3-1 15,0 0 0,0 0 0,0 0 0,0-1 0,0-1 1,-1 1-1,9-7 0,69-64-313,-83 121 909,-3-46-612,0 0 1,0 0-1,0 0 1,0 0-1,0-1 1,0 1-1,0 0 1,0 0-1,1 0 1,-1 0-1,0-1 1,0 1-1,1 0 1,-1 0-1,1-1 1,-1 1-1,0 0 1,1 0-1,0-1 0,-1 1 1,1-1-1,-1 1 1,1 0-1,0-1 1,-1 1-1,1-1 1,0 1-1,-1-1 1,1 0-1,0 1 1,0-1-1,0 0 1,-1 1-1,1-1 1,0 0-1,1 0 1,2 0-32,0 0-1,0-1 1,0 1 0,0-1 0,0 0-1,0 0 1,0-1 0,6-2 0,36-21-2709,-14 4-4523,-11 7 492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2.113"/>
    </inkml:context>
    <inkml:brush xml:id="br0">
      <inkml:brushProperty name="width" value="0.025" units="cm"/>
      <inkml:brushProperty name="height" value="0.025" units="cm"/>
      <inkml:brushProperty name="color" value="#66CC00"/>
    </inkml:brush>
  </inkml:definitions>
  <inkml:trace contextRef="#ctx0" brushRef="#br0">145 1 8904,'0'0'18658,"-10"0"-17281,4 1-1244,-1 1 0,0-1 0,0 1-1,0 1 1,1-1 0,-1 1 0,1 0 0,-11 7-1,13-8-116,0 1 0,0 0 1,0 0-1,0 1 0,1-1 0,-1 1 0,1-1 0,0 1 0,0 0 0,0 1 0,1-1 0,-1 0 0,1 1 0,0-1 0,-2 9 0,4-12-44,0 0 0,0 0 0,1-1 0,-1 1 0,0 0-1,1 0 1,-1-1 0,1 1 0,-1-1 0,1 1 0,-1 0-1,1-1 1,-1 1 0,1-1 0,0 1 0,-1-1 0,1 1-1,0-1 1,-1 0 0,1 1 0,0-1 0,0 0 0,-1 0-1,1 1 1,0-1 0,0 0 0,0 0 0,-1 0 0,1 0-1,0 0 1,0 0 0,-1 0 0,1 0 0,0 0 0,1-1-1,42 0-1560,-35 0 904,19 0-624,-8-1 362,-1 1-1,1 1 1,36 4 0,-55-4 1018,-1 0 1,1 0 0,0 0-1,-1 0 1,1 0-1,0 0 1,0 1-1,-1-1 1,1 0-1,0 0 1,-1 0 0,1 1-1,0-1 1,-1 0-1,1 0 1,-1 1-1,1-1 1,0 1 0,-1-1-1,1 1 1,-1-1-1,1 1 1,-1-1-1,1 1 1,-1-1 0,0 1-1,1-1 1,-1 1-1,0 0 1,1-1-1,-1 1 1,0 0-1,0-1 1,1 1 0,-1 0-1,0-1 1,0 1-1,0 0 1,0 0-1,0-1 1,0 1 0,0 0-1,0-1 1,-1 1-1,1 0 1,0-1-1,0 1 1,0 0 0,-1-1-1,1 1 1,0 0-1,-1-1 1,1 1-1,-1-1 1,1 1 0,-1 0-1,-2 3 467,0 0-1,-1-1 1,1 0-1,-1 1 1,0-1-1,-6 4 1,-15 7 594,-46 19 1,17-17-1943,4-13-4371,40-9-2042,5-9-5942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2.881"/>
    </inkml:context>
    <inkml:brush xml:id="br0">
      <inkml:brushProperty name="width" value="0.025" units="cm"/>
      <inkml:brushProperty name="height" value="0.025" units="cm"/>
      <inkml:brushProperty name="color" value="#66CC00"/>
    </inkml:brush>
  </inkml:definitions>
  <inkml:trace contextRef="#ctx0" brushRef="#br0">1 63 8456,'2'-9'3203,"0"0"-1956,-2 6-785,1 0 1,-1-1 0,1 1-1,0 0 1,0 0-1,0 0 1,0 0-1,0 0 1,1 0 0,0 0-1,-1 0 1,5-4-1,-6 7-362,1 0 0,-1 0 0,0 0 1,0 0-1,1 0 0,-1 0 0,0 0 0,1 0 0,-1 0 0,0 0 0,1 0 0,-1 0 0,0 0 0,1 0 0,-1 0 1,0 0-1,0 0 0,1 0 0,-1 1 0,0-1 0,0 0 0,1 0 0,-1 0 0,0 1 0,0-1 0,1 0 0,-1 0 1,0 0-1,0 1 0,0-1 0,0 0 0,1 1 0,-1-1 0,0 0 0,0 0 0,0 1 0,0-1 0,0 0 0,0 1 0,0-1 1,0 0-1,0 1 0,0-1 0,0 0 0,0 0 0,0 1 0,0-1 0,0 0 0,0 1 0,0-1 0,2 22 48,-2-22 61,11 259 4606,-11-164-4140,5-1 1,3 0-1,23 100 1,-31-192-647,1 1 1,0-1 0,-1 0-1,1 1 1,0-1-1,0 0 1,1 0 0,-1 1-1,0-1 1,1 0-1,-1 0 1,1 0-1,2 1 1,-4-2-23,0-1 1,1 0-1,-1 0 0,0 0 1,0 0-1,1 0 0,-1 1 1,0-1-1,1 0 0,-1 0 1,0 0-1,0 0 0,1 0 1,-1 0-1,0 0 0,1 0 1,-1 0-1,0 0 0,1 0 1,-1 0-1,0-1 0,0 1 1,1 0-1,-1 0 0,0 0 1,0 0-1,1 0 0,-1-1 1,0 1-1,0 0 0,1 0 1,-1 0-1,0-1 0,0 1 1,1 0-1,5-22 148,-3-8-149,-2-1 0,-1 1 1,-2 0-1,-5-33 0,-30-118-326,27 137 171,5 32 68,3 15-1520,3-2 1440,-1 0 0,0 0 0,1 0 0,-1-1-1,0 1 1,1 0 0,-1 0 0,1 0 0,0-1 0,-1 1 0,1 0 0,-1-1 0,1 1 0,0 0 0,0-1-1,-1 1 1,1-1 0,0 1 0,0-1 0,0 1 0,0-1 0,-1 0 0,1 1 0,0-1 0,0 0 0,0 0-1,2 1 1,13 0-3385,-1-1-1,32-2 1,-13-4-3074</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3.568"/>
    </inkml:context>
    <inkml:brush xml:id="br0">
      <inkml:brushProperty name="width" value="0.025" units="cm"/>
      <inkml:brushProperty name="height" value="0.025" units="cm"/>
      <inkml:brushProperty name="color" value="#66CC00"/>
    </inkml:brush>
  </inkml:definitions>
  <inkml:trace contextRef="#ctx0" brushRef="#br0">160 56 13229,'0'0'10052,"-6"-9"-8376,2 4-1478,0 0 0,-1 1 0,1-1 0,-1 1 1,1 0-1,-1 1 0,0-1 0,-7-3 0,10 6-151,0 0-1,0 0 1,0 1 0,0-1-1,-1 0 1,1 1 0,0 0-1,-1-1 1,1 1 0,0 0-1,-1 0 1,1 0 0,0 0-1,0 1 1,-1-1 0,1 1-1,0-1 1,0 1 0,-1 0-1,1 0 1,0 0 0,0 0-1,0 0 1,0 0 0,0 1-1,0-1 1,1 1 0,-1-1-1,0 1 1,-2 3 0,0 0 93,0 1 0,0 0 0,0 0 0,1 0 0,0 0 0,0 1 0,0-1 0,1 1 0,0 0 0,0-1 0,1 1 0,0 0 0,0 0 0,0 0 0,1 0 1,1 14-1,0-19-123,-1-1 0,0 0 0,0 1 0,1-1 1,-1 0-1,1 1 0,-1-1 0,1 0 1,-1 0-1,1 1 0,0-1 0,-1 0 1,1 0-1,0 0 0,0 0 0,0 0 0,0 0 1,0 0-1,0 0 0,0 0 0,1-1 1,-1 1-1,0 0 0,2 0 0,1 0 9,0 1-1,0-1 1,0-1 0,0 1-1,0-1 1,0 1-1,0-1 1,7-1 0,-2 0 0,0 0 1,0-1 0,0 0 0,0-1 0,0 0-1,0 0 1,9-5 0,-11 4-12,-1 0 0,1 0 0,-1-1 1,1 1-1,-2-1 0,1-1 0,0 1 0,-1-1 0,0 0 0,0-1 0,6-10 1,-37 36 448,11-2-336,21-23 103,23-29 88,-24 29-331,1 0 0,-1 1 0,1 0 1,1 0-1,-1 0 0,1 0 0,10-5 0,-14 9 8,0 0-1,0 0 1,-1 0-1,1 1 1,0-1-1,0 1 1,0-1-1,0 1 1,0 0 0,0 0-1,0 0 1,0 1-1,0-1 1,0 1-1,0 0 1,0-1-1,-1 1 1,1 0-1,0 1 1,-1-1-1,1 0 1,4 4-1,13 7-96,1-1-1,32 12 0,-50-22 119,2 1-13,1-1 1,0 0-1,0 0 0,0 0 0,0-1 0,0 0 0,-1 0 1,1-1-1,0 1 0,6-3 0,-7 2-2,0 0 0,0 1-1,0-1 1,0 1 0,0 0 0,0 0 0,0 0 0,0 1-1,0 0 1,0 0 0,0 0 0,5 2 0,-6-1-29,-1-1 0,0 0 0,0-1 0,1 1 1,-1-1-1,1 1 0,-1-1 0,0 0 0,1 0 1,-1-1-1,0 1 0,1-1 0,-1 1 0,0-1 1,1 0-1,-1 0 0,0-1 0,0 1 0,0-1 1,0 1-1,3-3 0,-2 1-12,1 1 0,-1 0 0,1 0 0,0 0 1,-1 1-1,1 0 0,0-1 0,6 1 0,-10 1 19,0 1-1,-1 0 1,1-1 0,-1 1-1,1 0 1,-1-1 0,1 1-1,-1 0 1,0 0 0,1-1-1,-1 1 1,0 0 0,0 0-1,1 0 1,-1 0 0,0-1-1,0 1 1,0 0 0,0 0-1,0 0 1,0 0 0,0-1-1,-1 2 1,0 6-6122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609"/>
    </inkml:context>
    <inkml:brush xml:id="br0">
      <inkml:brushProperty name="width" value="0.025" units="cm"/>
      <inkml:brushProperty name="height" value="0.025" units="cm"/>
    </inkml:brush>
  </inkml:definitions>
  <inkml:trace contextRef="#ctx0" brushRef="#br0">42 1 15375,'0'0'6213,"-7"12"-5236,1-1-783,1 0-1,1 0 0,0 0 0,0 0 1,1 1-1,0-1 0,1 1 0,0 0 1,0 18-1,3-22-120,-1 0 0,1 0 0,0 0-1,1 0 1,0-1 0,0 1 0,0 0 0,1-1 0,1 0 0,5 11 0,-8-16-80,1 0 0,-1 1 0,1-1 0,0 0 1,0 0-1,-1 0 0,1-1 0,0 1 0,1 0 0,-1-1 0,0 1 1,0-1-1,1 0 0,-1 0 0,1 0 0,-1 0 0,1 0 0,0 0 1,-1-1-1,1 1 0,-1-1 0,1 0 0,0 0 0,0 0 0,-1 0 1,1 0-1,0-1 0,-1 1 0,1-1 0,-1 1 0,1-1 0,-1 0 1,1 0-1,-1 0 0,4-2 0,-2 0 19,1 0 1,-1 0-1,0 0 1,0-1-1,0 1 0,0-1 1,-1 0-1,0 0 1,1 0-1,-1-1 0,-1 1 1,1-1-1,-1 0 1,4-8-1,-3 3 12,1 0 0,-2 0-1,1-1 1,-2 1 0,1-1 0,-1-15-1,-3 20-4159,-4 14 551,-4 12-3214,4-1-210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5.201"/>
    </inkml:context>
    <inkml:brush xml:id="br0">
      <inkml:brushProperty name="width" value="0.025" units="cm"/>
      <inkml:brushProperty name="height" value="0.025" units="cm"/>
      <inkml:brushProperty name="color" value="#66CC00"/>
    </inkml:brush>
  </inkml:definitions>
  <inkml:trace contextRef="#ctx0" brushRef="#br0">99 71 8808,'0'0'11040,"2"-9"-8856,-1 7-2053,-1 0 1,1-1 0,-1 1-1,0 0 1,1-1 0,-1 1-1,0 0 1,0-1 0,-1 1-1,1 0 1,0 0 0,-2-4 0,1 5-73,0-1 1,0 1 0,0 0 0,-1 1 0,1-1 0,0 0-1,-1 0 1,1 0 0,0 1 0,-1-1 0,1 1 0,-1-1 0,1 1-1,0 0 1,-1-1 0,1 1 0,-1 0 0,1 0 0,-1 0-1,0 0 1,1 0 0,-1 0 0,1 1 0,-1-1 0,1 0-1,0 1 1,-1-1 0,1 1 0,-2 1 0,-1-1 19,0 1 0,1 0 0,-1 0 0,1 0 0,0 1 0,-1-1 0,1 1 0,0 0 0,1 0 0,-1 0 0,0 0 0,1 0 0,0 1 0,0-1 0,0 1 0,0 0 0,0-1 0,1 1 0,0 0 0,-1 0 0,2 0 0,-1 0 0,0 0 0,1 0 0,-1 0 0,1 0 0,1 0 0,-1 0 0,1 7 0,0-10-69,0 0 0,0 0 1,0 0-1,0 1 0,0-1 0,0 0 0,0 0 0,0 0 0,0 0 1,0-1-1,0 1 0,1 0 0,-1 0 0,0-1 0,1 1 1,-1-1-1,0 1 0,1-1 0,-1 1 0,1-1 0,-1 0 0,1 0 1,-1 0-1,1 0 0,-1 0 0,1 0 0,-1 0 0,1 0 0,-1-1 1,2 0-1,48-11 220,-34 4-199,-2 0 0,1-2 1,-1 0-1,-1 0 1,1-2-1,-2 0 1,0 0-1,19-23 1,-24 22 69,-12 13-15,-16 20-17,15-12-42,-1 1 0,2-1 0,-1 1 1,1 0-1,1 0 0,-1 0 0,1 1 1,1-1-1,-3 19 0,5-27-71,0 0 1,0 0-1,0-1 1,0 1-1,0 0 1,0 0-1,0 0 1,0-1-1,0 1 1,0 0-1,1 0 0,-1 0 1,0-1-1,0 1 1,1 0-1,-1 0 1,1-1-1,-1 1 1,1 0-1,-1-1 0,1 1 1,-1 0-1,1-1 1,-1 1-1,1-1 1,0 1-1,-1-1 1,1 1-1,0-1 1,1 1-1,0-1-111,0 1 1,0-1-1,0 0 1,0 0-1,0 0 1,0 0-1,0-1 1,0 1-1,0 0 1,0-1-1,0 0 1,2 0-1,4-2-628,-1-1 0,1 1 1,-1-1-1,0-1 0,10-7 0,-7 2-1632,0-1-1,0 0 1,13-21-1,-1-5-8234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5.681"/>
    </inkml:context>
    <inkml:brush xml:id="br0">
      <inkml:brushProperty name="width" value="0.025" units="cm"/>
      <inkml:brushProperty name="height" value="0.025" units="cm"/>
      <inkml:brushProperty name="color" value="#66CC00"/>
    </inkml:brush>
  </inkml:definitions>
  <inkml:trace contextRef="#ctx0" brushRef="#br0">108 1 14125,'0'0'2408,"-2"12"-299,1-11-2094,-7 36 1650,1 1 0,-1 45 0,7-73-1487,0 0 1,1 0 0,0 0-1,1 0 1,0 0 0,1-1-1,0 1 1,1 0 0,-1-1-1,2 1 1,0-1 0,0 0-1,0 0 1,1-1 0,9 13-1,-14-20-128,1-1 0,-1 1 1,0-1-1,0 1 0,1 0 0,-1-1 0,1 1 0,-1-1 0,0 0 0,1 1 0,-1-1 0,1 1 0,-1-1 0,1 0 0,-1 1 0,1-1 0,0 0 0,-1 1 0,1-1 0,-1 0 0,1 0 0,0 0 0,-1 0 0,1 1 1,-1-1-1,1 0 0,0 0 0,0 0 0,-2-18 665,-17-26-228,-29-21-238,44 61-244,0 1-1,-1-1 1,1 0 0,-1 1-1,0 0 1,0 0 0,0 0-1,0 0 1,-1 1 0,1 0 0,-1 0-1,0 0 1,-7-2 0,12 4-3,0 0 0,-1 0 0,1 0 0,-1 0 0,1 0 0,0 0 0,-1 0 1,1 0-1,-1 0 0,1 0 0,0 0 0,-1 0 0,1 0 0,-1 1 0,1-1 0,0 0 1,-1 0-1,1 0 0,0 1 0,-1-1 0,1 0 0,0 0 0,0 1 0,-1-1 1,1 0-1,0 1 0,0-1 0,-1 0 0,1 1 0,0-1 0,0 0 0,0 1 1,0-1-1,-1 1 0,1-1 0,0 0 0,0 1 0,0-1 0,0 1 0,0-1 1,0 0-1,0 1 0,0-1 0,0 0 0,0 1 0,0-1 0,1 1 0,-1-1 0,0 0 1,0 1-1,0-1 0,0 0 0,1 1 0,-1-1 0,0 0 0,0 1 0,1-1 1,14 24 23,-7-20-15,-1 0 0,1 0-1,0-1 1,0 0 0,0 0 0,0-1 0,0 0-1,1 0 1,-1-1 0,1 0 0,10-1-1,6 1-1,1-2-1,38-6 1,-48 4-37,-1-1 1,0 0-1,0-1 1,27-13 0,-36 15 38,0-1 0,0 1-1,0-1 1,0 0 0,0-1 0,-1 1 0,1-1 0,-1 0 0,-1-1 0,1 1 0,-1-1 0,7-11 0,-12 14 747,-7 10-530,-9 16-29,12-14-151,1 0 0,0 1 0,0 0 0,1 0 1,0 0-1,1 0 0,0 0 0,1 0 0,0 0 0,0 1 0,1-1 0,2 14 0,-2-22-55,1-1-1,-1 1 1,1-1 0,-1 1 0,1-1 0,-1 0-1,1 1 1,0-1 0,-1 0 0,1 0 0,0 0-1,0 1 1,0-1 0,0 0 0,0 0 0,0 0-1,1 0 1,-1-1 0,0 1 0,0 0 0,1 0-1,-1-1 1,0 1 0,1-1 0,-1 1 0,1-1-1,-1 1 1,0-1 0,1 0 0,-1 0 0,1 0-1,-1 0 1,1 0 0,-1 0 0,1 0 0,-1 0-1,3-2 1,-1 2-357,0-1 0,1 0 1,-1 0-1,-1-1 0,1 1 0,0-1 0,0 1 0,0-1 0,-1 0 1,1 0-1,-1 0 0,0 0 0,1-1 0,-1 1 0,0-1 0,3-4 0,5-19-5534,-3-3-3028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6.055"/>
    </inkml:context>
    <inkml:brush xml:id="br0">
      <inkml:brushProperty name="width" value="0.025" units="cm"/>
      <inkml:brushProperty name="height" value="0.025" units="cm"/>
      <inkml:brushProperty name="color" value="#66CC00"/>
    </inkml:brush>
  </inkml:definitions>
  <inkml:trace contextRef="#ctx0" brushRef="#br0">0 0 16367,'0'0'13677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6.758"/>
    </inkml:context>
    <inkml:brush xml:id="br0">
      <inkml:brushProperty name="width" value="0.025" units="cm"/>
      <inkml:brushProperty name="height" value="0.025" units="cm"/>
      <inkml:brushProperty name="color" value="#66CC00"/>
    </inkml:brush>
  </inkml:definitions>
  <inkml:trace contextRef="#ctx0" brushRef="#br0">121 27 10250,'0'0'14899,"-8"-4"-13815,6 2-1041,0 1 0,0 0 0,0 0 0,0 0 0,-1 1 0,1-1 0,0 0 0,0 1 0,-1-1 0,1 1 0,0 0 0,-1 0 0,1 0 0,-1 0 0,1 0 0,0 1 0,-1-1 0,1 1 0,0-1 0,0 1 0,-3 1 0,0 1 12,1 0 0,-1 1 1,1-1-1,0 1 0,0 0 0,1 0 0,-1 1 1,1-1-1,0 1 0,-4 7 0,5-9-17,0 0-1,0 0 1,1 0-1,-1 1 1,1-1-1,0 0 1,0 1-1,0-1 1,1 1-1,-1 3 1,1-6-21,0 0 0,0 0 0,1-1 0,-1 1 0,0 0 0,0 0 0,1 0 0,-1 0 0,1-1 0,-1 1 0,1 0 0,-1 0 0,1-1 0,-1 1 0,1 0 1,0-1-1,-1 1 0,1 0 0,0-1 0,0 1 0,0-1 0,-1 1 0,1-1 0,0 0 0,0 1 0,0-1 0,0 0 0,0 0 0,-1 1 0,1-1 0,0 0 0,0 0 0,0 0 0,0 0 0,0 0 0,0 0 1,0-1-1,0 1 0,1 0 0,13-4 65,0 0 0,-1 0 1,0-2-1,0 1 0,0-2 1,0 0-1,-1 0 0,0-2 1,14-11-1,26-15-35,-46 32-42,-5 1-3,1 0 1,0 0-1,-1 1 0,1-1 1,0 1-1,0-1 0,0 1 0,0 0 1,1 0-1,-1 1 0,0-1 1,0 1-1,6-1 0,-8 4 37,0 0-1,-1 0 0,1 0 1,0 0-1,-1 0 0,0 0 1,0 0-1,0 0 1,0 0-1,0 0 0,-1 4 1,1-2 87,-1 17 209,0-17-271,0-1 0,1 0 1,0 1-1,0-1 0,0 1 1,1-1-1,-1 0 0,1 1 1,3 7-1,-4-11-49,1 0 0,-1 0 1,1-1-1,0 1 0,-1 0 0,1-1 0,0 1 0,0 0 1,0-1-1,-1 1 0,1-1 0,0 1 0,0-1 0,0 1 0,0-1 1,0 0-1,0 1 0,0-1 0,1 0 0,34-4 381,-24-1-314,1-1 1,-1 0-1,1-1 1,11-9-1,-17 10-82,1 1 1,1 0-1,-1 0 1,1 0-1,0 1 0,0 0 1,0 1-1,1 0 0,-1 1 1,16-3-1,-24 6-2,-1-1 0,1 1 0,0 0 0,0 0-1,-1-1 1,1 1 0,-1 0 0,1 0 0,-1 0 0,1 0 0,-1 0-1,1 0 1,-1 0 0,0 0 0,1 0 0,-1 0 0,0 0 0,0 0-1,0 0 1,0 0 0,0 0 0,0 0 0,0 0 0,0 0 0,-1 0-1,1 0 1,0 0 0,0 0 0,-1 0 0,0 2 0,-8 34 105,2-12-200,6-19-3331,1-1-3553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7.474"/>
    </inkml:context>
    <inkml:brush xml:id="br0">
      <inkml:brushProperty name="width" value="0.025" units="cm"/>
      <inkml:brushProperty name="height" value="0.025" units="cm"/>
      <inkml:brushProperty name="color" value="#66CC00"/>
    </inkml:brush>
  </inkml:definitions>
  <inkml:trace contextRef="#ctx0" brushRef="#br0">0 0 3619,'0'0'21386,"2"9"-20212,4 26-332,-1 1-1,-2 1 0,-1-1 0,-5 48 0,4 76 820,-1-158-1651,0 0-1,0 1 1,0-1-1,1 0 0,-1 1 1,1-1-1,0 0 1,-1 1-1,1-1 1,0 0-1,0 0 1,0 0-1,1 0 0,-1 0 1,0 0-1,1 0 1,0 0-1,-1 0 1,1-1-1,2 3 1,-2-3 4,0 0 0,1-1 0,-1 1 0,0 0 0,0-1 0,1 0 0,-1 1 0,0-1 0,0 0 0,1 0 0,-1 0 0,0-1 0,1 1 0,-1 0 0,0-1 0,5-1 0,4-3 26,-1 0 1,1 0 0,-1-1-1,0 0 1,0-1-1,14-13 1,5-7-41,42-51 0,-61 66 0,0-1 0,-1 0 0,-1-1 0,0 0 0,-1 0 0,-1-1 0,6-16 0,-11 27-286,-1 4-22,1-1-1,-1 1 0,1-1 1,-1 0-1,1 1 1,-1-1-1,0 0 0,0 1 1,1-1-1,-1 0 0,0 0 1,0 1-1,0-1 1,0 0-1,1 0 0,-1 1 1,0-1-1,-1 0 0,1 0 1,0 1-1,0-1 1,0 0-1,0 0 0,-1 1 1,1-1-1,0 0 0,0 1 1,-1-1-1,1 0 1,-1 1-1,1-1 0,-1 0 1,1 1-1,-1-1 0,1 1 1,-1-1-1,1 1 1,-1-1-1,0 0 0,-11 1-8777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6:18.815"/>
    </inkml:context>
    <inkml:brush xml:id="br0">
      <inkml:brushProperty name="width" value="0.025" units="cm"/>
      <inkml:brushProperty name="height" value="0.025" units="cm"/>
      <inkml:brushProperty name="color" value="#66CC00"/>
    </inkml:brush>
  </inkml:definitions>
  <inkml:trace contextRef="#ctx0" brushRef="#br0">17 150 16464,'0'0'2733,"-3"8"336,0-2-2429,1 0 0,0 0 0,0 1-1,0-1 1,1 1 0,0-1-1,0 10 1,1-14-582,1 0 0,-1 0 0,1 0 0,-1 1 0,1-1 0,0 0 1,-1 0-1,1 0 0,0 0 0,0 0 0,1 0 0,-1 0 0,0-1 0,1 1 0,-1 0 0,1-1 0,-1 1 0,1-1 0,0 1 0,0-1 1,0 0-1,-1 0 0,1 0 0,0 0 0,1 0 0,-1 0 0,0 0 0,0-1 0,4 1 0,-1 1-405,0-1-1,1 0 0,-1-1 0,1 1 1,-1-1-1,1 0 0,0 0 0,-1-1 1,1 0-1,-1 0 0,0 0 1,1-1-1,-1 1 0,0-1 0,0-1 1,0 1-1,0-1 0,8-5 1,2-4-1374,0-1 1,0 0 0,24-30 0,-39 42 1680,15-17 1421,-20 23 3045,-12 16-193,7-5-4963,8-13 875,0 1 0,1-1 0,-1 1 0,1-1 0,0 1 1,0 0-1,0-1 0,0 1 0,1 0 0,0 0 0,-1 0 0,1-1 0,0 1 0,2 6 0,-1-8-87,-1-1-1,2 1 1,-1-1 0,0 1-1,0-1 1,0 1-1,1-1 1,-1 1-1,1-1 1,-1 0-1,1 0 1,-1 0-1,1 0 1,0 0-1,-1 0 1,1-1-1,0 1 1,0 0-1,0-1 1,-1 1-1,1-1 1,0 0 0,0 0-1,0 0 1,0 0-1,0 0 1,0 0-1,0 0 1,2-1-1,2 0 10,1 0 0,-1-1-1,0 0 1,0 0 0,0 0-1,0-1 1,-1 1 0,1-1-1,-1-1 1,1 1 0,-1-1-1,0 0 1,0 0 0,5-7-1,-2 3-41,0 0 0,-1-1 1,0 0-1,-1-1 0,0 1 0,-1-1 0,6-13 0,-10 22-3,-4 2-17,1 1 1,0-1 0,0 1-1,1 0 1,-1 0 0,0 0-1,1 0 1,-1 0 0,-2 5-1,2-4 13,0 1 12,-4 4 47,0 0 1,0 0-1,1 1 1,0 0-1,1-1 0,0 2 1,1-1-1,-1 0 1,2 1-1,-3 11 0,7-20-64,-1-1-1,0 1 0,1-1 0,-1 0 1,1 0-1,-1 0 0,1 1 0,-1-1 1,1-1-1,-1 1 0,0 0 0,1 0 1,-1 0-1,1-1 0,-1 1 0,2-2 1,7-2 5,0-2 0,0 1 0,-1-2 0,0 1 0,0-1 0,-1 0 0,9-9 0,-8 6 38,1 2-1,0-1 1,0 1-1,18-10 0,-27 18 116,-3 44 64,-5-20-310,5-15 155,-1 0 0,1 0 0,1 1 1,-1 11-1,2-21 32,10-45 192,-6 26-304,1 0 0,1 1 0,1 0 0,14-29 0,-17 46 0,-1 0 0,1 0 0,0 1 0,-1-1 0,1 1 0,-1 0 0,1 0 0,0 0 0,3 1 0,3-1 0,85-7 0,-94 8 0,0-1 0,0 1 0,0-1 0,0 1 0,0 0 0,0-1 0,-1 1 0,1 0 0,0 0 0,0-1 0,0 1 0,-1 0 0,1 0 0,-1 0 0,1 0 0,0 0 0,-1 0 0,0 0 0,1 0 0,-1 0 0,0 0 0,1 0 0,-1 0 0,0 1 0,0-1 0,0 0 0,0 0 0,0 0 0,0 0 0,0 0 0,0 0 0,-1 0 0,1 0 0,0 1 0,-1-1 0,0 1 0,-11 42 0,10-42 0,1 1 0,0 0 0,0-1 0,0 1 0,0 0 0,0 0 0,1 0 0,-1 0 0,1 0 0,0 0 0,0 5 0,1-7 0,-1 0 0,1 0 0,-1 0 0,1 0 0,-1 0 0,1-1 0,0 1 0,-1 0 0,1-1 0,0 1 0,-1 0 0,1-1 0,0 1 0,0-1 0,0 1 0,0-1 0,0 0 0,0 1 0,-1-1 0,1 0 0,0 1 0,0-1 0,0 0 0,0 0 0,0 0 0,0 0 0,0 0 0,0 0 0,0 0 0,0 0 0,0-1 0,0 1 0,0 0 0,0 0 0,0-1 0,1 0 0,4-1 0,1 0 0,-1-1 0,-1 0 0,1 0 0,0-1 0,-1 1 0,1-1 0,-1 0 0,0 0 0,-1-1 0,1 0 0,3-5 0,-1 3 0,-1-1 0,-1 0 0,0 0 0,0 0 0,0 0 0,-1-1 0,5-14 0,-7 0 0,-2 23 0,0-1 0,0 1 0,0 0 0,0 0 0,0 0 0,-1-1 0,1 1 0,0 0 0,0 0 0,0 0 0,0 0 0,0-1 0,-1 1 0,1 0 0,0 0 0,0 0 0,0 0 0,0 0 0,-1-1 0,1 1 0,0 0 0,0 0 0,0 0 0,-1 0 0,1 0 0,0 0 0,0 0 0,0 0 0,-1 0 0,1 0 0,0 0 0,0 0 0,-1 0 0,1 0 0,0 0 0,0 0 0,0 0 0,-1 0 0,1 0 0,0 0 0,0 0 0,0 0 0,-1 1 0,1-1 0,-2 1 0,1 0 0,-1 1 0,1-1 0,0 1 0,-1-1 0,1 1 0,0 0 0,0 0 0,0-1 0,0 1 0,0 0 0,1 0 0,-1 0 0,0 0 0,1 0 0,0 0 0,-1 3 0,0-2 0,1 0 0,0-1 0,-1 1 0,1 0 0,0 0 0,0 0 0,1-1 0,-1 1 0,1 0 0,-1 0 0,1-1 0,0 1 0,0 0 0,0-1 0,0 1 0,0-1 0,1 1 0,-1-1 0,1 0 0,0 1 0,0-1 0,-1 0 0,1 0 0,3 2 0,0-1 0,1-1 0,-1 1 0,1-1 0,-1 0 0,1-1 0,0 1 0,0-1 0,0 0 0,0-1 0,11 1 0,-8-1 0,0-1 0,-1 1 0,1-1 0,0-1 0,0 1 0,-1-2 0,1 1 0,-1-1 0,0 0 0,0-1 0,0 0 0,0 0 0,0-1 0,6-5 0,-8 5 0,-1 1 0,-1-1 0,1 0 0,0 0 0,-1-1 0,0 1 0,-1-1 0,1 0 0,-1 0 0,0 0 0,0-1 0,-1 1 0,0 0 0,0-1 0,-1 0 0,1 1 0,-2-1 0,1-13 0,0 18 0,-1 1 0,0-1 0,0 0 0,-1 0 0,1 1 0,0-1 0,0 0 0,-1 1 0,1-1 0,-1 1 0,0-1 0,1 0 0,-1 1 0,0-1 0,0 1 0,-2-3 0,3 4 0,-1-1 0,0 1 0,0-1 0,0 1 0,0-1 0,0 1 0,0-1 0,0 1 0,0 0 0,0-1 0,0 1 0,0 0 0,0 0 0,0 0 0,0 0 0,0 0 0,0 0 0,0 0 0,0 0 0,-1 1 0,-3 0 0,1 1 0,0-1 0,0 1 0,1 0 0,-1 0 0,0 1 0,1-1 0,-1 1 0,1-1 0,0 1 0,-5 5 0,-1 3 0,1 1 0,0 0 0,1 0 0,-12 24 0,17-31 0,0 0 0,0 0 0,0 1 0,1-1 0,0 0 0,0 0 0,0 1 0,0-1 0,1 1 0,0-1 0,0 0 0,1 1 0,-1-1 0,1 1 0,0-1 0,2 6 0,-1-9-2,1 1 0,-1 0 1,0 0-1,1-1 0,0 1 0,0-1 0,0 0 0,0 0 1,0 0-1,0 0 0,0-1 0,0 1 0,1-1 1,-1 0-1,1 1 0,-1-2 0,1 1 0,-1 0 0,1-1 1,0 0-1,4 0 0,13 1-551,0 0 1,25-4-1,-5-6-5089,0-9-4250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0.476"/>
    </inkml:context>
    <inkml:brush xml:id="br0">
      <inkml:brushProperty name="width" value="0.025" units="cm"/>
      <inkml:brushProperty name="height" value="0.025" units="cm"/>
    </inkml:brush>
  </inkml:definitions>
  <inkml:trace contextRef="#ctx0" brushRef="#br0">0 63 8456,'0'0'10917,"7"-9"-9892,-4 5-928,1-1-1,-1 1 1,1 0-1,0 1 1,0-1 0,0 1-1,0 0 1,0 0-1,1 0 1,0 0 0,-1 1-1,1-1 1,0 1-1,0 1 1,1-1 0,-1 1-1,0 0 1,0 0-1,1 0 1,7 1 0,12 1 11,0 1 1,0 1-1,0 2 1,-1 0-1,1 1 1,-2 2-1,31 13 1,-25-9-144,1-2 0,-1-1 0,2-1 0,38 5 1,-42-10-305,0-1 0,1-1 0,-1-1 1,0-1-1,0-2 0,0-1 1,0-1-1,27-8 0,-131 13-66,44 3 436,-204 5 28,211-9 145,1 0-1,-1-3 1,1 0-1,0-1 1,0-1 0,1-2-1,-26-10 1,138 23-98,-72-3-849,1 0-1,-1-2 0,1 1 0,-1-2 0,20-3 0,10-10-5203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18.914"/>
    </inkml:context>
    <inkml:brush xml:id="br0">
      <inkml:brushProperty name="width" value="0.025" units="cm"/>
      <inkml:brushProperty name="height" value="0.025" units="cm"/>
    </inkml:brush>
  </inkml:definitions>
  <inkml:trace contextRef="#ctx0" brushRef="#br0">0 46 7944,'0'0'11157,"11"1"-9812,258-1 2476,-111-4-3750,22-9-329,-56 3-258,-238 37 57,-51-11 1991,-219-5 0,367-13-790,24-4-402,29-2-253,340-12-257,-110 8-968,-245 12 1118,23-4 45,-77-2-99,-658-9 960,710 22-1084,22 1 252,451 10-2622,-484-18 2552,-583 11 2089,544-10-2091,25-1-1680,10-2-1291,2-1-38,26-12-8643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19.770"/>
    </inkml:context>
    <inkml:brush xml:id="br0">
      <inkml:brushProperty name="width" value="0.025" units="cm"/>
      <inkml:brushProperty name="height" value="0.025" units="cm"/>
    </inkml:brush>
  </inkml:definitions>
  <inkml:trace contextRef="#ctx0" brushRef="#br0">32 66 14670,'-4'-1'43,"-21"-5"4462,22 4-1803,16 0-1272,264 5 1790,297-6-3899,-562 2 628,-5 2 31,1-2 0,0 1-1,0-1 1,-1 0 0,1-1-1,-1 1 1,10-5 0,-17 6 24,0 0 0,0 0 1,-1 0-1,1 0 1,0 0-1,0 0 0,0 0 1,-1 0-1,1-1 1,0 1-1,0 0 0,0 0 1,-1 0-1,1 0 1,0 0-1,0-1 0,0 1 1,0 0-1,-1 0 1,1 0-1,0-1 1,0 1-1,0 0 0,0 0 1,0 0-1,0-1 1,0 1-1,0 0 0,0 0 1,0-1-1,0 1 1,0 0-1,0 0 0,0-1 1,0 1-1,0 0 1,0 0-1,0 0 0,0-1 1,0 1-1,0 0 1,0 0-1,0-1 0,0 1 1,0 0-1,0 0 1,1 0-1,-1-1 0,0 1 1,0 0-1,0 0 1,0 0-1,0 0 0,1-1 1,-1 1-1,0 0 1,0 0-1,1 0 0,-24-3 185,-113-4-54,0 6 0,0 7-1,-167 27 1,279-27-107,34-4-64,44-1 4,-49-1 51,575-35-3137,-511 25 3460,-61 5 282,-18 0 161,-54-3-504,-1 2-1,-123 5 1,85 3-237,-145 10 9,104-2-3987,93-9-1981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6.486"/>
    </inkml:context>
    <inkml:brush xml:id="br0">
      <inkml:brushProperty name="width" value="0.025" units="cm"/>
      <inkml:brushProperty name="height" value="0.025" units="cm"/>
    </inkml:brush>
  </inkml:definitions>
  <inkml:trace contextRef="#ctx0" brushRef="#br0">28 121 5221,'0'0'11611,"9"-8"-11061,-4 3-456,0 1 0,0 0 0,0 1 0,0-1 0,1 1 0,0 0 0,-1 0 0,1 1 1,0 0-1,0 0 0,1 0 0,-1 1 0,0 0 0,1 0 0,11 0 0,128 4 345,90-2-499,-193-3 7,-1-2-1,0-2 1,62-17 0,-104 23 52,0 0 1,-1 0-1,1 0 1,0-1-1,0 1 1,0 0-1,0 0 1,0 0-1,0 0 1,0 0-1,0 0 1,0 0-1,0 0 1,0-1-1,0 1 1,0 0-1,0 0 1,0 0-1,0 0 1,0 0-1,0 0 1,0 0-1,0 0 1,0-1-1,0 1 1,0 0-1,0 0 1,0 0-1,1 0 1,-1 0-1,0 0 1,0 0 0,0 0-1,0 0 1,0-1-1,0 1 1,0 0-1,0 0 1,0 0-1,0 0 1,1 0-1,-1 0 1,0 0-1,0 0 1,0 0-1,0 0 1,0 0-1,0 0 1,0 0-1,0 0 1,1 0-1,-1 0 1,0 0-1,0 0 1,0 0-1,0 0 1,-15-3-50,-24 2-27,-261 23-18,-4 0 1279,293-25-632,18-4-305,19-5-181,42 0-59,0 2 1,119 0-1,-91 7-72,-54 1-131,-23 3 41,0-2 0,0 0 0,-1-2 0,32-7-1,-96 7 242,-50 7-93,0 5 1,1 3 0,1 5-1,-96 30 1,111-22-475,70-24-2802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966"/>
    </inkml:context>
    <inkml:brush xml:id="br0">
      <inkml:brushProperty name="width" value="0.025" units="cm"/>
      <inkml:brushProperty name="height" value="0.025" units="cm"/>
    </inkml:brush>
  </inkml:definitions>
  <inkml:trace contextRef="#ctx0" brushRef="#br0">1 0 3748,'0'0'5637,"-1"50"-3235,1-40 257,12 0-129,-2-3-640,4-1-128,-2-2-65,3-3-864,-5 3-737,5-3-64,-2-1-1954,0 0-2882,4 0-7016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7.325"/>
    </inkml:context>
    <inkml:brush xml:id="br0">
      <inkml:brushProperty name="width" value="0.025" units="cm"/>
      <inkml:brushProperty name="height" value="0.025" units="cm"/>
    </inkml:brush>
  </inkml:definitions>
  <inkml:trace contextRef="#ctx0" brushRef="#br0">7 0 12556,'0'0'1473,"-7"55"-1216,7-41-129,0-5-128,0-1 32,0-7-64,5-1-64,4 0-289,-2-11-1024,0-2-929,-4-4-4901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7.669"/>
    </inkml:context>
    <inkml:brush xml:id="br0">
      <inkml:brushProperty name="width" value="0.025" units="cm"/>
      <inkml:brushProperty name="height" value="0.025" units="cm"/>
    </inkml:brush>
  </inkml:definitions>
  <inkml:trace contextRef="#ctx0" brushRef="#br0">0 120 13229,'0'0'11733,"9"-6"-11215,17-17-340,40-45 0,-53 54-160,-12 13-21,-1 1 1,0-1 0,0 1-1,1-1 1,-1 1-1,0-1 1,1 1-1,-1 0 1,0-1 0,1 1-1,-1 0 1,1-1-1,-1 1 1,1 0 0,-1-1-1,1 1 1,-1 0-1,1 0 1,-1-1-1,1 1 1,-1 0 0,1 0-1,-1 0 1,1 0-1,-1 0 1,1 0 0,-1 0-1,1 0 1,-1 0-1,1 0 1,0 0-1,-1 0 1,1 0 0,-1 0-1,1 1 1,-1-1-1,1 0 1,-1 0-1,1 1 1,-1-1 0,1 0-1,-1 1 1,0-1-1,1 0 1,-1 1 0,1-1-1,-1 1 1,0-1-1,1 0 1,-1 1-1,0-1 1,0 1 0,1-1-1,-1 1 1,0-1-1,0 1 1,0-1 0,0 1-1,1 0 1,-1-1-1,0 1 1,0-1-1,0 1 1,0 0 0,5 54 104,-3-31-202,7 9-1739,3-16-2280,-1-12-1112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8.526"/>
    </inkml:context>
    <inkml:brush xml:id="br0">
      <inkml:brushProperty name="width" value="0.025" units="cm"/>
      <inkml:brushProperty name="height" value="0.025" units="cm"/>
    </inkml:brush>
  </inkml:definitions>
  <inkml:trace contextRef="#ctx0" brushRef="#br0">1 0 14606,'0'0'8552,"4"62"-8232,7-39-160,3 1-96,-1-4-32,2-5-64,1-2-352,-3-4-225,-3-4-191,-2 0-834,-6-1-1024,-2-1-1859</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8.869"/>
    </inkml:context>
    <inkml:brush xml:id="br0">
      <inkml:brushProperty name="width" value="0.025" units="cm"/>
      <inkml:brushProperty name="height" value="0.025" units="cm"/>
    </inkml:brush>
  </inkml:definitions>
  <inkml:trace contextRef="#ctx0" brushRef="#br0">1 90 13357,'0'0'7719,"56"-31"-7303,-26 17-352,-1 1-32,-1 2-1281,-4-1-1698,-7 4-3715</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9.242"/>
    </inkml:context>
    <inkml:brush xml:id="br0">
      <inkml:brushProperty name="width" value="0.025" units="cm"/>
      <inkml:brushProperty name="height" value="0.025" units="cm"/>
    </inkml:brush>
  </inkml:definitions>
  <inkml:trace contextRef="#ctx0" brushRef="#br0">57 58 14638,'0'0'8360,"-22"54"-8360,14-36-929,0-4 0,-1-1-256,3-7-64,3-4 224,3-9-2114,3-13-64,10-3-1698</inkml:trace>
  <inkml:trace contextRef="#ctx0" brushRef="#br0" timeOffset="1">57 58 11018,'49'-57'3203,"-50"72"-512,-11 4-641,-2 3-769,1 0-768,0-1-225,2 1-64,4-8-32,3-2-128,3-7-96,1-4-865,0-7-2177,0-4-1090,2-2-3139</inkml:trace>
  <inkml:trace contextRef="#ctx0" brushRef="#br0" timeOffset="2">57 58 14286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9.571"/>
    </inkml:context>
    <inkml:brush xml:id="br0">
      <inkml:brushProperty name="width" value="0.025" units="cm"/>
      <inkml:brushProperty name="height" value="0.025" units="cm"/>
    </inkml:brush>
  </inkml:definitions>
  <inkml:trace contextRef="#ctx0" brushRef="#br0">36 325 14286,'-32'28'3171,"29"-24"-641,3-1-897,1-1-864,13 1-64,6-3-289,2 0-288,2 0-64,-3 0-1505,-4-7-1025,-3 1-513,-6-1-2402</inkml:trace>
  <inkml:trace contextRef="#ctx0" brushRef="#br0" timeOffset="1">105 1 14510,'0'0'10538,"19"64"-10570,-14-48-1218,-2-5-671,-1 0 31,-1-4-673,-1-4-2305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09.978"/>
    </inkml:context>
    <inkml:brush xml:id="br0">
      <inkml:brushProperty name="width" value="0.025" units="cm"/>
      <inkml:brushProperty name="height" value="0.025" units="cm"/>
    </inkml:brush>
  </inkml:definitions>
  <inkml:trace contextRef="#ctx0" brushRef="#br0">0 36 14798,'0'0'12583,"10"-5"-11820,-7 3-973,36-18 923,-37 18-959,0 1-1,0 0 0,1 0 0,-1 1 0,1-1 0,-1 0 0,1 1 0,-1-1 0,1 1 0,-1 0 0,1 0 0,0 0 0,-1 0 1,1 1-1,-1-1 0,4 1 0,-5 0-82,0 0 1,0 0-1,-1 0 1,1-1-1,0 1 1,-1 0-1,1 0 1,-1 0-1,1 0 0,-1 0 1,1 0-1,-1 0 1,0 0-1,0 0 1,1 1-1,-1-1 1,0 0-1,0 0 1,0 0-1,0 0 1,0 0-1,-1 0 1,1 0-1,0 0 1,0 0-1,-1 0 1,1 0-1,0 0 0,-1 0 1,1 0-1,-1 0 1,0 0-1,1 0 1,-2 2-1,-22 30-9702,-8-8 8124,20-20 5385,-1-3 11452,23-2-11052,14-3-3197,-23 3-345,45 1 175,-45-1-493,-1 0 0,1 0 0,0 0 0,-1 0 0,1 1 0,-1-1 0,1 0 0,-1 0 0,1 0 0,0 1 0,-1-1 0,1 0 1,-1 1-1,0-1 0,1 0 0,-1 1 0,1-1 0,-1 1 0,1-1 0,-1 1 0,0-1 0,1 1 0,-1-1 0,0 1 0,0 0 93,0 0 1,0 0-1,-1 0 0,1 0 1,-1 0-1,1 0 0,-1 0 0,1-1 1,-1 1-1,1 0 0,-1 0 1,0-1-1,1 1 0,-1 0 1,0-1-1,0 1 0,1 0 1,-1-1-1,0 1 0,-1 0 0,2-1-81,0 0 0,1 0-1,-1 0 1,0 0-1,0 0 1,0 0 0,1 0-1,-1 0 1,0 0-1,0 1 1,1-1-1,-1 0 1,0 0 0,0 0-1,0 0 1,1 1-1,-1-1 1,0 0 0,0 0-1,0 0 1,0 1-1,0-1 1,1 0-1,-1 0 1,0 1 0,0-1-1,0 0 1,0 0-1,0 1 1,0-1 0,0 0-1,0 0 1,0 1-1,0-1 1,0 0-1,0 0 1,0 1 0,0-1-1,0 0 1,0 0-1,0 1 1,0-1 0,-1 0-1,1 0 1,0 1-1,0-1 1,0 0-1,0 0 1,0 0 0,-1 1-1,1-1 1,0 0-1,0 0 1,0 0 0,-1 1-1,1-1 1,38-1-3198,-19 0-972,3 1-2896</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0.336"/>
    </inkml:context>
    <inkml:brush xml:id="br0">
      <inkml:brushProperty name="width" value="0.025" units="cm"/>
      <inkml:brushProperty name="height" value="0.025" units="cm"/>
    </inkml:brush>
  </inkml:definitions>
  <inkml:trace contextRef="#ctx0" brushRef="#br0">2 1 16303,'0'0'9417,"-2"54"-8712,18-48-353,1-2-192,1-4-63,3 0-610,0-10-1569,-1-7-1729,-2-2-2564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0.692"/>
    </inkml:context>
    <inkml:brush xml:id="br0">
      <inkml:brushProperty name="width" value="0.025" units="cm"/>
      <inkml:brushProperty name="height" value="0.025" units="cm"/>
    </inkml:brush>
  </inkml:definitions>
  <inkml:trace contextRef="#ctx0" brushRef="#br0">66 0 14253,'0'0'6246,"-40"71"-4100,29-47-736,3-5-353,2-3-577,5-5-416,1-3-832,13-11-13198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1.190"/>
    </inkml:context>
    <inkml:brush xml:id="br0">
      <inkml:brushProperty name="width" value="0.025" units="cm"/>
      <inkml:brushProperty name="height" value="0.025" units="cm"/>
    </inkml:brush>
  </inkml:definitions>
  <inkml:trace contextRef="#ctx0" brushRef="#br0">78 1 13357,'0'0'13997,"-6"10"-13880,3-7-218,-12 20-752,-2 0 1,-20 21 0,66-88-9990,-15 25 5583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2.294"/>
    </inkml:context>
    <inkml:brush xml:id="br0">
      <inkml:brushProperty name="width" value="0.025" units="cm"/>
      <inkml:brushProperty name="height" value="0.025" units="cm"/>
    </inkml:brush>
  </inkml:definitions>
  <inkml:trace contextRef="#ctx0" brushRef="#br0">69 92 16400,'0'0'5888,"-8"-2"-4740,1 0-929,5 1-174,-1 0 0,1 0 0,-1 0 0,1 0 0,-1 1 0,0-1 0,1 1 0,-1-1 0,0 1 0,1 0-1,-1 0 1,0 0 0,-4 1 0,6 0-38,0 0 0,0 0 0,0 0 0,0 0-1,0 0 1,0 0 0,1 0 0,-1 0 0,0 1 0,1-1 0,-1 0-1,1 0 1,-1 0 0,1 1 0,0-1 0,-1 0 0,1 1-1,0-1 1,0 0 0,0 3 0,0-3 11,-1 0 1,1 0-1,0 0 1,0 0-1,0 0 1,0 0-1,0 0 1,0 0-1,0 0 1,1 0 0,-1 0-1,0 0 1,0 0-1,1 0 1,-1 0-1,1 0 1,-1 0-1,0-1 1,1 1-1,0 0 1,-1 0-1,1 0 1,0-1-1,-1 1 1,1 0-1,0-1 1,1 2-1,0-2-10,1 1 0,0-1 0,0 0 0,0 0 0,0 0 0,0 0 0,0-1 0,-1 1 0,1-1-1,0 0 1,0 0 0,-1 0 0,1 0 0,0 0 0,-1 0 0,1-1 0,-1 1 0,1-1 0,-1 0 0,0 1-1,0-1 1,0 0 0,0-1 0,0 1 0,0 0 0,2-4 0,-1 1 29,-1 1 0,0-1 0,1 0 0,-2 0 0,1-1 0,0 1 0,-1 0 0,0 0 0,-1-1 0,1 1 0,-1 0 0,0-1 0,-1-8 0,1 13-15,0 1 1,0 0 0,0-1 0,0 1 0,-1-1 0,1 1-1,0 0 1,0-1 0,0 1 0,-1 0 0,1-1 0,0 1-1,0 0 1,-1-1 0,1 1 0,0 0 0,-1-1 0,1 1-1,0 0 1,-1 0 0,1 0 0,-1-1 0,1 1 0,0 0-1,-1 0 1,1 0 0,-1 0 0,1 0 0,0 0 0,-1 0-1,1-1 1,-1 1 0,1 1 0,-1-1 0,1 0 0,0 0-1,-1 0 1,1 0 0,-1 0 0,1 0 0,0 0 0,-1 0-1,1 1 1,-1-1 0,1 0 0,0 0 0,-1 1 0,-3 6-5123,4-15 1272,0-7-2231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1.533"/>
    </inkml:context>
    <inkml:brush xml:id="br0">
      <inkml:brushProperty name="width" value="0.025" units="cm"/>
      <inkml:brushProperty name="height" value="0.025" units="cm"/>
    </inkml:brush>
  </inkml:definitions>
  <inkml:trace contextRef="#ctx0" brushRef="#br0">31 23 8648,'16'-23'8841,"-16"33"-6471,0 6-1089,-5 2-608,2 2-129,0 1-224,3-4-255,0-2-33,0-1-449,0-5-1152,0-4-834,3-5-1696</inkml:trace>
  <inkml:trace contextRef="#ctx0" brushRef="#br0" timeOffset="1">0 81 14734,'0'0'4740,"55"-17"-8295,-43 4-6374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1.873"/>
    </inkml:context>
    <inkml:brush xml:id="br0">
      <inkml:brushProperty name="width" value="0.025" units="cm"/>
      <inkml:brushProperty name="height" value="0.025" units="cm"/>
    </inkml:brush>
  </inkml:definitions>
  <inkml:trace contextRef="#ctx0" brushRef="#br0">0 1 8872,'0'0'15567,"6"50"-15407,1-31-128,-2 0-160,3-2-609,0 0-480,-3-3-192,0-1-1250,-4-4-2177,0-2-4677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2.216"/>
    </inkml:context>
    <inkml:brush xml:id="br0">
      <inkml:brushProperty name="width" value="0.025" units="cm"/>
      <inkml:brushProperty name="height" value="0.025" units="cm"/>
    </inkml:brush>
  </inkml:definitions>
  <inkml:trace contextRef="#ctx0" brushRef="#br0">1 58 12460,'0'0'14862,"63"-28"-14670,-43 16-128,-2 3-737,-5 2-832,-5 5-769,-5 2-705,-3 13-4036,-10 0 1218,-1 2-1506</inkml:trace>
  <inkml:trace contextRef="#ctx0" brushRef="#br0" timeOffset="1">68 86 2626,'0'0'17831,"-1"0"-17773,1 1 0,0-1 1,-1 0-1,1 0 0,0 0 0,-1 0 1,1 0-1,0 1 0,0-1 1,-1 0-1,1 0 0,0 1 1,0-1-1,-1 0 0,1 0 1,0 1-1,0-1 0,0 0 0,0 0 1,-1 1-1,1-1 0,0 0 1,0 1-1,0-1 0,0 0 1,0 1-1,0-1 0,0 0 0,0 1 1,0-1-1,0 0 0,0 1 1,0-1-1,0 0 0,0 1 1,0-1-1,1 1 0,4-2 164,0 1-1,0 0 0,1 1 1,-1-1-1,0 1 1,0 0-1,0 0 1,7 3-1,-11-3-114,0-1 0,0 1 1,-1-1-1,1 1 0,0 0 0,0-1 0,-1 1 1,1 0-1,-1-1 0,1 1 0,0 0 0,-1 0 0,1 0 1,-1-1-1,0 1 0,1 0 0,-1 0 0,0 0 1,1 0-1,-1 1 0,0 1 65,0-1 0,0 1-1,0-1 1,-1 1 0,1-1-1,-1 1 1,0-1 0,1 0 0,-1 1-1,0-1 1,-2 3 0,-15 23 993,14-23-1020,0 0 0,1 1 0,0-1-1,0 1 1,-4 9 0,48-21-3348,-3-3-2061,-18 3 593</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3.121"/>
    </inkml:context>
    <inkml:brush xml:id="br0">
      <inkml:brushProperty name="width" value="0.025" units="cm"/>
      <inkml:brushProperty name="height" value="0.025" units="cm"/>
    </inkml:brush>
  </inkml:definitions>
  <inkml:trace contextRef="#ctx0" brushRef="#br0">64 1 11659,'0'0'7912,"-28"66"-7560,16-39-160,1-5-64,3-3-96,3-2-32,5-7-64,0-6-961,5-8-5957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3.528"/>
    </inkml:context>
    <inkml:brush xml:id="br0">
      <inkml:brushProperty name="width" value="0.025" units="cm"/>
      <inkml:brushProperty name="height" value="0.025" units="cm"/>
    </inkml:brush>
  </inkml:definitions>
  <inkml:trace contextRef="#ctx0" brushRef="#br0">15 101 1473,'0'0'20868,"-3"7"-19528,2-4-1191,-9 22 848,13-16-272,14-11 185,-7-3-803,0-1 0,0 0 0,-1 0 0,0-1 0,0 0-1,15-16 1,-13 11-675,-1 0 0,0 0 0,-1-1 0,13-21 0,-26 46-7,0 0 1,2 1 0,-1-1 0,2 1-1,-1-1 1,2 23 0,1-18-2795,7-4-2401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9.128"/>
    </inkml:context>
    <inkml:brush xml:id="br0">
      <inkml:brushProperty name="width" value="0.025" units="cm"/>
      <inkml:brushProperty name="height" value="0.025" units="cm"/>
    </inkml:brush>
  </inkml:definitions>
  <inkml:trace contextRef="#ctx0" brushRef="#br0">147 1 6182,'0'3'11631,"-9"12"-5637,-72 96-2372,25-44-3003,57-72-5450,-2-9 1836,1 0-262,2-8-2593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9.470"/>
    </inkml:context>
    <inkml:brush xml:id="br0">
      <inkml:brushProperty name="width" value="0.025" units="cm"/>
      <inkml:brushProperty name="height" value="0.025" units="cm"/>
    </inkml:brush>
  </inkml:definitions>
  <inkml:trace contextRef="#ctx0" brushRef="#br0">1 1 12204,'0'0'10281,"12"54"-9672,-1-41-257,3-2-224,1-2-160,3-5-2050,-2-4-2402,-1 0-4260</inkml:trace>
  <inkml:trace contextRef="#ctx0" brushRef="#br0" timeOffset="1">188 55 14606,'0'0'4516,"-24"50"-2466,16-32-737,3 0-640,3 0-417,2-5-192,0-3-1441,0-6-1121,5-4-3236,2-4 2115,-1-6-5126</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19.874"/>
    </inkml:context>
    <inkml:brush xml:id="br0">
      <inkml:brushProperty name="width" value="0.025" units="cm"/>
      <inkml:brushProperty name="height" value="0.025" units="cm"/>
    </inkml:brush>
  </inkml:definitions>
  <inkml:trace contextRef="#ctx0" brushRef="#br0">13 64 9353,'0'0'9209,"5"-9"-7341,-2 4-1717,-2 2-44,0 0 0,0 0 0,1 0 0,0 0 1,-1 1-1,1-1 0,0 1 0,0-1 0,1 1 0,-1 0 0,0 0 1,1 0-1,0 0 0,-1 0 0,1 0 0,0 1 0,0-1 0,0 1 1,0 0-1,0 0 0,0 0 0,0 0 0,0 1 0,4-1 0,-1 0 6,-2 1-83,0 0 1,0-1-1,0 2 1,0-1-1,0 0 1,0 1-1,0-1 1,4 3-1,-7-3 20,0 1-1,0 0 0,0 0 1,0-1-1,0 1 0,0 0 1,-1 0-1,1 0 0,0 0 1,0 0-1,-1 0 0,1 0 1,-1 0-1,1 1 0,-1-1 1,0 0-1,1 0 0,-1 0 1,0 1-1,0-1 0,0 0 1,0 0-1,0 0 0,0 1 1,0-1-1,0 0 0,0 0 1,-1 1-1,1-1 0,-1 2 1,0 0 69,0 0 1,0 0 0,0 0-1,-1 0 1,1-1 0,-1 1-1,0 0 1,0-1 0,0 1-1,0-1 1,0 0 0,0 1 0,-1-1-1,1 0 1,-1-1 0,1 1-1,-1 0 1,0-1 0,1 1-1,-1-1 1,0 0 0,0 0-1,-6 1 1,29-11-1086,-18 9 917,0 0 0,0-1 0,0 1 0,0 0 0,0 1 0,0-1 0,0 0 0,1 1 0,-1-1 0,0 1-1,0-1 1,0 1 0,0 0 0,-1 0 0,1 0 0,0 0 0,0 0 0,0 0 0,-1 1 0,1-1 0,-1 1 0,1-1 0,-1 1 0,2 2 0,-1 0 57,0-1 0,-1 1 0,0 0 0,0 0 0,0 0 0,0 0 0,0 0 0,-1 0 0,0 0 1,0 0-1,0 0 0,-1 6 0,0-7 78,0 0 1,0 0-1,0-1 1,0 1-1,-1-1 1,1 1-1,-1-1 1,0 0-1,0 1 1,0-1-1,0 0 1,0 0-1,0 0 1,0-1-1,-1 1 1,1 0-1,-1-1 1,-4 3-1,-52 21 2044,55-23-1948,-4 0 64,2 1-119,0-1 0,0 0 1,0 0-1,0-1 1,-1 0-1,-6 1 0,31-26-11780,4 2-3199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1.738"/>
    </inkml:context>
    <inkml:brush xml:id="br0">
      <inkml:brushProperty name="width" value="0.025" units="cm"/>
      <inkml:brushProperty name="height" value="0.025" units="cm"/>
    </inkml:brush>
  </inkml:definitions>
  <inkml:trace contextRef="#ctx0" brushRef="#br0">1 61 9993,'2'-2'4431,"10"-12"-1372,-7 10-2599,0-1 1,0 1-1,0 0 0,1 0 0,0 0 1,0 1-1,0 0 0,0 0 0,0 1 1,1 0-1,-1 0 0,1 0 0,8-1 1,-16 7-271,-1-1 1,1-1-1,0 1 1,-1 0 0,0 0-1,0 0 1,0-1-1,0 1 1,-3 2-1,-13 8 469,13-11-505,1 1 0,0 0 0,0 0 0,0 1 0,0-1 0,0 1 0,1 0 0,-5 6 0,47-9-394,-33-1 49,4 0-209,0 0 1,0 0-1,0 1 0,14 4 1,-23-5 374,1 0 1,-1 0 0,0 1 0,0-1 0,0 1-1,0-1 1,0 1 0,0 0 0,0-1-1,0 1 1,0 0 0,0 0 0,0 0-1,0-1 1,0 1 0,-1 0 0,1 0-1,0 0 1,0 2 0,-1-2 55,0 0 0,0 1 0,0-1 0,0 1 0,0-1 0,0 1 0,0-1 0,0 0 0,-1 1 0,1-1 0,-1 1 0,1-1 0,-1 0 0,0 1 0,1-1 0,-1 0 0,0 0 0,0 0 0,0 1 0,-1 0 0,0 0 30,1 0 1,0-1 0,0 1 0,-1-1 0,1 1 0,-1-1-1,1 0 1,-1 1 0,1-1 0,-1 0 0,0 0 0,0 0-1,0-1 1,1 1 0,-1 0 0,0-1 0,0 1 0,0-1-1,0 1 1,0-1 0,0 0 0,0 0 0,-4 0 0,6 0-194,0-1 0,-1 1 0,1 0 0,0-1 0,0 1 0,0 0 0,-1-1 1,1 1-1,0 0 0,0-1 0,0 1 0,0-1 0,0 1 0,-1 0 0,1-1 1,0 1-1,0 0 0,0-1 0,0 1 0,0-1 0,0 1 0,0-1 0,1 1 1,-1 0-1,0-1 0,0 1 0,0 0 0,0-1 0,0 1 0,1-1 0,-1 1 1,0 0-1,0-1 0,0 1 0,1 0 0,-1 0 0,0-1 0,1 1 0,-1 0 0,0 0 1,1-1-1,-1 1 0,0 0 0,1 0 0,0-1 0,14-12-6656,-4 5-56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2.424"/>
    </inkml:context>
    <inkml:brush xml:id="br0">
      <inkml:brushProperty name="width" value="0.025" units="cm"/>
      <inkml:brushProperty name="height" value="0.025" units="cm"/>
    </inkml:brush>
  </inkml:definitions>
  <inkml:trace contextRef="#ctx0" brushRef="#br0">0 68 10634,'0'0'13426,"3"-9"-12673,-3 6-665,1 0 1,0 0-1,0 1 1,0-1 0,0 0-1,1 0 1,-1 0-1,1 1 1,-1-1-1,1 1 1,0-1-1,0 1 1,0 0 0,0 0-1,0 0 1,1 0-1,-1 0 1,1 0-1,-1 1 1,1-1-1,0 1 1,0 0 0,-1-1-1,1 1 1,0 1-1,0-1 1,0 0-1,0 1 1,0-1-1,0 1 1,0 0 0,0 0-1,5 1 1,-5-2-58,-1 1 0,1 0-1,0 0 1,-1 0 0,1 1 0,-1-1 0,1 1 0,0-1 0,-1 1 0,1 0 0,-1 0 0,0 0 0,1 0 0,-1 0 0,0 1 0,0-1 0,1 1 0,-1-1 0,2 3 0,-3-2-24,0 1 1,0-1-1,0 0 1,0 1-1,0-1 1,-1 1-1,1-1 1,-1 1-1,1-1 1,-1 1-1,0-1 1,0 1 0,0-1-1,-1 1 1,1-1-1,0 1 1,-1-1-1,0 1 1,1-1-1,-1 0 1,-2 4-1,-2 4 46,0 0 0,-1-1-1,0 1 1,-1-1-1,-10 11 1,-3 5 550,19-25-454,25 0 54,-10 0-291,0-2 0,-1 0 0,1 0 0,22-7 0,9-10-4059,-41 16 2498,0 1 0,0-1-1,-1 0 1,1 0-1,-1 0 1,7-7-1,-2-1-6106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2.654"/>
    </inkml:context>
    <inkml:brush xml:id="br0">
      <inkml:brushProperty name="width" value="0.025" units="cm"/>
      <inkml:brushProperty name="height" value="0.025" units="cm"/>
    </inkml:brush>
  </inkml:definitions>
  <inkml:trace contextRef="#ctx0" brushRef="#br0">15 1 12812,'0'0'13554,"2"8"-13575,53 183 876,-20-78-728,-31-94-2009,-11-27-3656,-8-10 4401,-5-3 371,13 15 979,0 0 0,0-1-1,1 0 1,0 0 0,1 0 0,-1-1 0,1 1 0,1-1 0,0 0-1,0-1 1,-3-9 0,7 17-180,0 0 1,1 1-1,-1-1 1,0 0-1,1 1 0,-1-1 1,1 1-1,-1-1 0,1 0 1,-1 1-1,1-1 0,-1 1 1,1-1-1,-1 1 0,1 0 1,0-1-1,-1 1 1,1 0-1,0-1 0,0 1 1,-1 0-1,1 0 0,0-1 1,-1 1-1,1 0 0,0 0 1,0 0-1,-1 0 1,1 0-1,0 0 0,0 0 1,1 1-1,33 0-439,-29-1 261,41 4-4132,31 0-9762,-48-4 12432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2.767"/>
    </inkml:context>
    <inkml:brush xml:id="br0">
      <inkml:brushProperty name="width" value="0.025" units="cm"/>
      <inkml:brushProperty name="height" value="0.025" units="cm"/>
    </inkml:brush>
  </inkml:definitions>
  <inkml:trace contextRef="#ctx0" brushRef="#br0">0 136 11627,'0'0'13901,"63"-41"-13452,-34 25-129,-3-1-160,-3 0-128,-1 4-32,-3-1-897,-7 5-832,-3 4-1410,-6 2-1282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3.158"/>
    </inkml:context>
    <inkml:brush xml:id="br0">
      <inkml:brushProperty name="width" value="0.025" units="cm"/>
      <inkml:brushProperty name="height" value="0.025" units="cm"/>
    </inkml:brush>
  </inkml:definitions>
  <inkml:trace contextRef="#ctx0" brushRef="#br0">0 81 15951,'0'0'7063,"9"-9"-5985,-4 4-961,40-38 804,-42 40-894,0 1-1,1-1 1,-1 1-1,0 0 1,1 0 0,-1 1-1,1-1 1,-1 1-1,1 0 1,0 0-1,0 0 1,0 0-1,-1 0 1,1 1-1,0 0 1,5 0 0,-9 1-30,1-1 1,0 1 0,0 0 0,-1-1 0,1 1 0,0 0 0,-1 0 0,1-1 0,-1 1 0,1 0 0,-1 0 0,0 0 0,1 0 0,-1 0 0,0 0 0,0 0 0,1 0 0,-1 0 0,0 0 0,0 0 0,0 0 0,0 0 0,0 0 0,-1 0 0,1 0 0,0 0 0,0-1-1,0 1 1,-1 0 0,0 1 0,-9 33 167,-50 54 913,64-87-742,10-7-246,14-7-243,-23 9 47,-1 1 0,2 0 1,-1-1-1,0 1 0,0 1 1,1-1-1,-1 1 1,1 0-1,-1 1 0,1-1 1,0 1-1,-1 0 0,11 1 1,-14 1 101,-1 0-1,0-1 1,0 1 0,1 0-1,-2 0 1,1 0 0,0 0 0,0 0-1,0 0 1,-1 0 0,1 0-1,-1 0 1,0 0 0,0 0 0,1 0-1,-1 0 1,0 1 0,-1 2-1,1-1 179,0 0 0,0 0-1,0 0 1,-1 0 0,0 0-1,0 0 1,0 0-1,0 0 1,-2 4 0,0-5 84,0-1 1,0 0 0,0 1-1,0-1 1,0 0 0,-1 0-1,1-1 1,-1 1-1,1-1 1,-1 0 0,0 0-1,0 0 1,1 0 0,-5 0-1,-57 1 286,47-2-755,18 0 118,0 0 0,-1 0 0,1 0 0,0 0 0,0 0 0,-1 0 0,1 0 0,0-1 1,-1 1-1,1 0 0,0 0 0,0 0 0,-1 0 0,1 0 0,0 0 0,0 0 0,0-1 0,-1 1 0,1 0 1,0 0-1,0 0 0,0-1 0,-1 1 0,1 0 0,0 0 0,0 0 0,0-1 0,0 1 0,0 0 1,0 0-1,-1-1 0,1 1 0,0 0 0,0 0 0,0-1 0,0 1 0,0-1 0,3-6-5174,8-2-2975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3.623"/>
    </inkml:context>
    <inkml:brush xml:id="br0">
      <inkml:brushProperty name="width" value="0.025" units="cm"/>
      <inkml:brushProperty name="height" value="0.025" units="cm"/>
    </inkml:brush>
  </inkml:definitions>
  <inkml:trace contextRef="#ctx0" brushRef="#br0">1 32 20147,'0'0'6214,"53"-31"-21685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4.341"/>
    </inkml:context>
    <inkml:brush xml:id="br0">
      <inkml:brushProperty name="width" value="0.025" units="cm"/>
      <inkml:brushProperty name="height" value="0.025" units="cm"/>
    </inkml:brush>
  </inkml:definitions>
  <inkml:trace contextRef="#ctx0" brushRef="#br0">0 0 9545,'0'0'16624,"30"58"-16048,-15-48-255,3-1-129,-2-2-96,1-4-320,-2-3-1538,-2 0-800,1-6-1378,-3-9-3299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4.685"/>
    </inkml:context>
    <inkml:brush xml:id="br0">
      <inkml:brushProperty name="width" value="0.025" units="cm"/>
      <inkml:brushProperty name="height" value="0.025" units="cm"/>
    </inkml:brush>
  </inkml:definitions>
  <inkml:trace contextRef="#ctx0" brushRef="#br0">108 0 13100,'0'0'9129,"-33"64"-7880,21-37-320,-1 2 64,0 2-609,3 1-288,-1-1-63,4-4-354,2-4-576,2-9-480,3-5-705,0-8-640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5.078"/>
    </inkml:context>
    <inkml:brush xml:id="br0">
      <inkml:brushProperty name="width" value="0.025" units="cm"/>
      <inkml:brushProperty name="height" value="0.025" units="cm"/>
    </inkml:brush>
  </inkml:definitions>
  <inkml:trace contextRef="#ctx0" brushRef="#br0">13 0 14221,'0'0'10731,"0"68"-10027,-2-42-544,-4-3-128,4 0-192,0-6-1217,1-3-1282,1-5-1344,0-5-2499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5.424"/>
    </inkml:context>
    <inkml:brush xml:id="br0">
      <inkml:brushProperty name="width" value="0.025" units="cm"/>
      <inkml:brushProperty name="height" value="0.025" units="cm"/>
    </inkml:brush>
  </inkml:definitions>
  <inkml:trace contextRef="#ctx0" brushRef="#br0">34 22 10890,'0'0'11697,"9"-5"-10555,-3 2-936,0 0 0,1 1 1,-1 0-1,1 0 0,-1 0 0,14-1 0,-18 3-166,-1 0 1,1 0-1,0 0 1,-1 1-1,1-1 1,0 0-1,-1 1 1,1-1-1,-1 1 1,1 0-1,-1-1 1,1 1-1,-1 0 0,1 0 1,-1 0-1,0 0 1,1 0-1,-1 0 1,0 1-1,0-1 1,0 0-1,0 1 1,0-1-1,0 0 0,0 1 1,0-1-1,-1 1 1,1 0-1,0-1 1,-1 1-1,0-1 1,1 1-1,-1 0 1,0-1-1,0 1 0,0 0 1,0 0-1,0-1 1,0 1-1,-1 2 1,1 8 255,2 1-87,13-15-2633,-11 1 1796,-2 1 472,-1 0 0,0-1 0,1 1 0,-1 0 0,0-1 0,1 1-1,-1 0 1,1 0 0,-1 0 0,1 1 0,-1-1 0,0 0 0,1 0 0,-1 1-1,0-1 1,1 1 0,-1-1 0,0 1 0,1 0 0,-1-1 0,2 3 0,-2-2 149,0 0 0,0 1 0,0-1 1,0 1-1,0-1 0,0 1 0,-1-1 1,1 1-1,0 0 0,-1-1 1,1 1-1,-1 0 0,0-1 0,0 1 1,0 3-1,0-1 256,0-1 1,0 1-1,0 0 1,-1-1-1,0 1 1,0 0-1,0-1 1,0 1 0,-1-1-1,1 1 1,-1-1-1,0 0 1,0 0-1,0 0 1,0 0-1,-5 5 1,1-4 238,0 0 1,-1 0 0,1-1 0,-1 0 0,0 0-1,0-1 1,0 0 0,0 0 0,0-1 0,-9 1-1,11-1-473,-1-1-1,1 1 1,0-1-1,0 0 1,-1-1 0,1 1-1,0-1 1,0 0-1,0 0 1,0-1-1,0 1 1,0-1-1,0-1 1,-8-3-1,4-7-3123,9-3-3893,2 3-76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5.828"/>
    </inkml:context>
    <inkml:brush xml:id="br0">
      <inkml:brushProperty name="width" value="0.025" units="cm"/>
      <inkml:brushProperty name="height" value="0.025" units="cm"/>
    </inkml:brush>
  </inkml:definitions>
  <inkml:trace contextRef="#ctx0" brushRef="#br0">1 208 12908,'0'0'16555,"10"-2"-15755,-2 0-779,-1-1 0,1-1 1,-1 0-1,1 0 0,-1 0 0,0-1 0,0 0 0,-1 0 0,1 0 0,-1-1 0,-1 0 0,1 0 0,-1-1 0,0 0 0,0 0 0,-1 0 1,0 0-1,4-10 0,-1-4-257,0 0 0,5-29 1,-12 47-166,0 5-152,-4 17 440,2 0-1,0 0 1,1 0-1,1 0 0,1 0 1,3 21-1,4-9-3842,5-1-3672,-6-16-1853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6.170"/>
    </inkml:context>
    <inkml:brush xml:id="br0">
      <inkml:brushProperty name="width" value="0.025" units="cm"/>
      <inkml:brushProperty name="height" value="0.025" units="cm"/>
    </inkml:brush>
  </inkml:definitions>
  <inkml:trace contextRef="#ctx0" brushRef="#br0">1 40 10698,'0'0'14830,"55"-7"-14606,-27-1-160,2 3-128,-1-1-1825,-3-1-2211,-4 0-2434</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26.515"/>
    </inkml:context>
    <inkml:brush xml:id="br0">
      <inkml:brushProperty name="width" value="0.025" units="cm"/>
      <inkml:brushProperty name="height" value="0.025" units="cm"/>
    </inkml:brush>
  </inkml:definitions>
  <inkml:trace contextRef="#ctx0" brushRef="#br0">0 51 11179,'0'0'12107,"12"-3"-10900,13-6-754,-2 0 13,0 2-1,1 0 1,-1 1-1,38-3 1,-61 9-434,1 0-1,-1 0 1,0 1 0,1-1 0,-1 0-1,0 1 1,0-1 0,1 0 0,-1 1-1,0-1 1,0 0 0,0 1 0,0-1-1,1 0 1,-1 1 0,0-1 0,0 1-1,0-1 1,0 0 0,0 1 0,0-1 0,0 1-1,0-1 1,0 1 0,0-1 0,0 0-1,0 1 1,0-1 0,0 1 0,-1-1-1,1 0 1,0 1 0,0-1 0,0 0-1,-1 1 1,1-1 0,0 1 0,-8 16 608,-39 36 175,37-43-772,0 0 0,1 0 0,-15 21 0,24-31-57,0 0 0,0 0 0,0 0 0,0 1 0,0-1 0,0 0 0,0 0 0,-1 0 0,1 1-1,0-1 1,0 0 0,0 0 0,0 0 0,0 1 0,0-1 0,0 0 0,0 0 0,0 0-1,0 1 1,0-1 0,0 0 0,0 0 0,0 1 0,0-1 0,0 0 0,1 0 0,-1 0-1,0 0 1,0 1 0,0-1 0,0 0 0,0 0 0,0 0 0,1 0 0,-1 1 0,0-1 0,0 0-1,0 0 1,0 0 0,1 0 0,-1 0 0,0 0 0,0 1 0,0-1 0,0 0 0,1 0-1,-1 0 1,0 0 0,18 1-444,21-7-873,-36 6 998,3-1 106,-1 0 1,1 0-1,0 1 0,0-1 0,0 1 1,-1 1-1,1-1 0,6 2 0,-11-2 267,-1 1-1,1-1 0,-1 0 1,1 0-1,-1 0 0,1 1 0,0-1 1,-1 0-1,1 1 0,-1-1 1,0 1-1,1-1 0,-1 0 1,1 1-1,-1-1 0,1 1 1,-1-1-1,0 1 0,0-1 0,1 1 1,-1-1-1,0 1 0,0 0 1,1-1-1,-1 1 0,0-1 1,0 1-1,0 1 0,0 0 133,-1 0-1,1 0 1,-1 0-1,0 0 1,0 0 0,0 0-1,0 0 1,0 0-1,0 0 1,-1-1-1,1 1 1,-3 3-1,-7 7 595,-1-1 0,0 0-1,-21 14 1,30-22-741,0-1-1,-1 0 1,1 1 0,-1-2-1,1 1 1,-1 0-1,0 0 1,0-1 0,0 0-1,1 0 1,-1 0 0,0 0-1,0-1 1,-1 0 0,1 0-1,0 0 1,0 0-1,0 0 1,-6-2 0,10 1-334,-1 1 0,0-1 0,1 0 0,-1 0 0,0 0 0,1 0 0,-1 1 0,1-1 0,-1 0 0,1 0 0,0 0 0,-1 0 0,1 0 0,0 0 0,0 0 0,-1 0 0,1 0 0,0 0 0,0-1 0,0 1 0,0 0 0,1-1 0,-1-2-1734,-1-22-11474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3.014"/>
    </inkml:context>
    <inkml:brush xml:id="br0">
      <inkml:brushProperty name="width" value="0.025" units="cm"/>
      <inkml:brushProperty name="height" value="0.025" units="cm"/>
    </inkml:brush>
  </inkml:definitions>
  <inkml:trace contextRef="#ctx0" brushRef="#br0">130 98 4420,'0'0'12519,"-9"-4"-10843,4 2-1481,-1 0 0,0 0 0,1 1 0,-1-1 0,0 1 0,0 1 0,1-1-1,-1 1 1,0 0 0,-9 1 0,13-1-56,-1 1 0,1 0 0,-1 0 0,1 0 0,-1 0 0,1 0 0,0 0 0,0 0 0,-1 1 0,1-1 0,0 1 0,0 0 1,1-1-1,-1 1 0,0 0 0,0 0 0,1 0 0,-1 0 0,1 0 0,0 1 0,0-1 0,0 0 0,0 1 0,0-1 0,0 1 0,0-1 0,1 1 0,0-1 0,-1 1 0,1-1 0,0 5 0,0-6-126,0 0 1,0 0 0,1 0-1,-1 0 1,0 0-1,1 0 1,-1 0-1,0 0 1,1 0 0,-1-1-1,1 1 1,-1 0-1,1 0 1,0 0-1,-1-1 1,1 1 0,0 0-1,0-1 1,-1 1-1,1 0 1,0-1 0,0 1-1,0-1 1,0 1-1,0-1 1,0 0-1,0 1 1,-1-1 0,1 0-1,0 0 1,0 1-1,0-1 1,0 0-1,0 0 1,0 0 0,0 0-1,0-1 1,0 1-1,0 0 1,0 0-1,0 0 1,0-1 0,1 0-1,46-13 116,-38 8-134,0 0 0,-1-1 0,0-1 0,0 1 0,0-2 0,-1 1 0,-1-1 0,1 0 0,-2 0 0,1-1 0,-1 0 0,0-1 0,7-19 0,-27 63-229,9-25 446,0 1 0,1 0 1,1 0-1,0 0 0,0 0 1,0 0-1,1 1 0,1-1 0,0 1 1,0 0-1,1-1 0,0 13 1,1-22-194,-1 1 0,0 0 1,0 0-1,1 0 1,-1 0-1,1 0 1,-1-1-1,1 1 1,-1 0-1,1 0 1,-1-1-1,1 1 1,-1 0-1,1-1 1,0 1-1,0 0 1,-1-1-1,1 1 0,0-1 1,0 0-1,0 1 1,-1-1-1,1 1 1,0-1-1,0 0 1,0 0-1,0 0 1,0 1-1,0-1 1,0 0-1,0 0 1,0 0-1,-1 0 1,1-1-1,0 1 0,0 0 1,0 0-1,0 0 1,0-1-1,0 1 1,-1-1-1,1 1 1,0 0-1,0-1 1,0 1-1,1-2 1,2 0 117,1-1 0,-1 0 0,1 0-1,-1 0 1,0 0 0,7-8 0,-1-5-162,-1 0 1,0 0-1,-1-1 0,-2 0 0,10-32 0,-13 38-707,-6 22 710,0-5 43,1 0 0,0 0 0,0 0 0,1 0 0,-1 1 0,2-1 0,-1 1 0,1-1 0,0 1 0,0 7 0,2-13-2,-1-1 0,0 0 0,0 0 0,0 0 0,0-1 0,1 1 0,-1 0 0,0 0 0,0-1 0,0 1 0,0 0 0,0-1 0,0 1 0,0-1 0,0 1 0,0-1 0,0 0 0,0 1 0,0-1 0,0 0 0,0 0 0,1-1 0,26-42 194,-24 37-259,0 0 0,1 0 0,0 0 0,0 0 0,10-10-1,-15 47-1138,-3 1 1095,1-26-13,1 0 0,0 1 0,0-1 0,1 0 0,-1 1 0,1-1 0,0 1 0,1-1 0,0 0 0,-1 1 0,1-1 0,1 0 0,1 6 0,-2-10-136,0 0 0,0 0 0,0-1 0,1 1 0,-1 0 0,0 0 0,0-1 0,0 1 0,1 0 1,-1-1-1,0 1 0,1-1 0,-1 0 0,1 1 0,-1-1 0,0 0 0,1 0 0,-1 0 0,1 0 0,-1 0 0,0 0 0,1 0 0,-1 0 0,1-1 0,-1 1 0,0-1 0,1 1 0,-1-1 0,0 1 0,0-1 0,1 0 0,-1 1 1,0-1-1,0 0 0,0 0 0,1-1 0,38-37-6070,-18 9 3479,-2 1-2081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1.244"/>
    </inkml:context>
    <inkml:brush xml:id="br0">
      <inkml:brushProperty name="width" value="0.025" units="cm"/>
      <inkml:brushProperty name="height" value="0.025" units="cm"/>
    </inkml:brush>
  </inkml:definitions>
  <inkml:trace contextRef="#ctx0" brushRef="#br0">1 323 8264,'0'0'16004,"10"-10"-14989,15-15-847,-1-1 0,-1-1 0,-2-1 0,-1-1 0,25-47 1,-6-26 119,-64 181 106,-19 96 1,37-134-786,1 1 1,3 0-1,1 0 1,5 55-1,-3-87-710,2-1-1,-1 1 1,2-1-1,-1 0 1,8 18-1,4-4-5373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6.916"/>
    </inkml:context>
    <inkml:brush xml:id="br0">
      <inkml:brushProperty name="width" value="0.025" units="cm"/>
      <inkml:brushProperty name="height" value="0.025" units="cm"/>
    </inkml:brush>
  </inkml:definitions>
  <inkml:trace contextRef="#ctx0" brushRef="#br0">196 195 14286,'0'0'4292,"-10"-9"-2323,10 9-1966,-8-7 290,0 1 0,-1 0 1,0 0-1,-18-8 0,25 12-239,-1 1 0,0 0 0,0 0-1,1 0 1,-1 0 0,0 0-1,0 1 1,0 0 0,0-1 0,0 1-1,0 0 1,0 0 0,0 1-1,0-1 1,0 1 0,0-1 0,1 1-1,-1 0 1,0 0 0,0 0 0,1 0-1,-1 1 1,0-1 0,1 1-1,-1-1 1,1 1 0,0 0 0,-3 3-1,0 1 106,1 0 0,-1 0 1,1 1-1,0 0 0,1-1 0,0 1 0,0 1 0,0-1 0,1 0 0,0 1 0,1-1 0,0 1 0,0-1 0,0 13 1,1-19-134,0 0 0,0 0 0,0-1 1,0 1-1,0 0 0,0 0 1,1 0-1,-1-1 0,0 1 0,0 0 1,1 0-1,-1 0 0,0-1 1,1 1-1,-1 0 0,1-1 1,-1 1-1,1 0 0,0-1 0,-1 1 1,1-1-1,-1 1 0,1-1 1,0 1-1,-1-1 0,1 1 0,0-1 1,0 0-1,-1 0 0,1 1 1,0-1-1,0 0 0,0 0 0,0 0 1,-1 1-1,1-1 0,0 0 1,0 0-1,0-1 0,-1 1 1,1 0-1,0 0 0,0 0 0,0 0 1,0-1-1,40-14 921,-19 1-850,-2-1-1,1 0 1,-2-2-1,0 0 1,-1-1-1,-1-1 1,0 0-1,-2-1 1,0-1-1,-1-1 1,-1 0-1,16-40 1,-36 87-117,0 0 1,2 0-1,1 1 0,1-1 1,1 1-1,2-1 1,0 1-1,4 26 1,-3-48-82,0 0 0,0-1 1,1 1-1,-1 0 0,1 0 0,0-1 1,0 1-1,0-1 0,0 0 1,0 1-1,1-1 0,0 0 0,-1 0 1,1-1-1,0 1 0,6 3 1,-6-4-487,1 0 1,-1 0-1,1 0 1,0-1 0,0 0-1,0 1 1,0-2-1,0 1 1,0 0 0,5 0-1,13-1-5232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7.277"/>
    </inkml:context>
    <inkml:brush xml:id="br0">
      <inkml:brushProperty name="width" value="0.025" units="cm"/>
      <inkml:brushProperty name="height" value="0.025" units="cm"/>
    </inkml:brush>
  </inkml:definitions>
  <inkml:trace contextRef="#ctx0" brushRef="#br0">41 0 16367,'0'0'161,"18"47"543,1-12 1667,6 4-834,0 7-480,-5 5-224,-4 4-321,-7 7-95,-9 2-161,0 4-96,-22-1-64,-8 0-64,-6-5-416,-6-11-1730,-1-13-3588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8.212"/>
    </inkml:context>
    <inkml:brush xml:id="br0">
      <inkml:brushProperty name="width" value="0.025" units="cm"/>
      <inkml:brushProperty name="height" value="0.025" units="cm"/>
    </inkml:brush>
  </inkml:definitions>
  <inkml:trace contextRef="#ctx0" brushRef="#br0">1 1 16367,'0'0'7335,"5"72"-7174,-5-33-97,0 1-353,0-2-1248,0-5-1282,0-7-1825,-5-6-4132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8.661"/>
    </inkml:context>
    <inkml:brush xml:id="br0">
      <inkml:brushProperty name="width" value="0.025" units="cm"/>
      <inkml:brushProperty name="height" value="0.025" units="cm"/>
    </inkml:brush>
  </inkml:definitions>
  <inkml:trace contextRef="#ctx0" brushRef="#br0">0 96 13100,'0'0'3145,"6"-11"-1031,-4 6-1934,1 0 1,-1 0-1,1 0 1,0 1-1,1-1 1,-1 1-1,1-1 1,0 1-1,0 0 1,0 1-1,1-1 1,-1 1-1,1 0 1,0 0-1,0 0 1,0 0-1,0 1 0,0 0 1,0 0-1,8-1 1,2 0 46,0 1 0,0 0 0,-1 1 0,1 1 0,0 0-1,15 3 1,-26-2-226,0-1 0,0 1-1,-1 0 1,1 0 0,0 1-1,-1-1 1,1 1 0,-1 0-1,0-1 1,1 1 0,-1 1-1,0-1 1,0 0 0,-1 1-1,1 0 1,0 0 0,-1 0-1,1 0 1,-1 0 0,0 0-1,0 0 1,-1 1 0,1-1-1,0 1 1,-1-1 0,0 1-1,1 6 1,-1-5 20,1 0 1,-1 0 0,1 0-1,0 0 1,0 0 0,0-1-1,1 1 1,0-1 0,0 1-1,0-1 1,0 0 0,0 0-1,1-1 1,0 1 0,0-1-1,0 0 1,0 0 0,6 4-1,25 20-117,-33-25 72,0 0 0,1 1 1,-1-1-1,0 0 0,-1 1 1,1 0-1,0-1 0,-1 1 1,0 0-1,1 0 0,-1 0 1,0-1-1,0 1 1,-1 1-1,1-1 0,-1 0 1,1 0-1,-1 6 0,-1-4 137,0 0-1,0 0 1,0 0-1,0 0 0,-1 0 1,0 0-1,0 0 1,0-1-1,-1 1 1,-4 6-1,0-2 298,0 0 0,-1-1-1,1 0 1,-2 0 0,1-1-1,-1 1 1,0-2 0,-1 0 0,-18 10-1,21-13-184,1-1 0,0 0-1,-1-1 1,1 0-1,-1 0 1,1 0-1,-1 0 1,0-1-1,1 0 1,-1-1 0,0 0-1,1 0 1,-1 0-1,1 0 1,-9-4-1,12 3-246,-1 1 0,1-1 0,-1 0 1,1 0-1,0 0 0,0 0 0,0-1 0,0 1 0,0-1 0,0 0 0,1 0 0,-1 0 0,1 0 0,0 0 0,0-1 0,0 1 0,0-1 0,1 1 0,-1-1 0,1 0 0,0 1 0,0-1 0,0 0 0,1 0 1,-1 0-1,1-6 0,0 9-164,0 0 1,0 0 0,0 0 0,1 0-1,-1 0 1,0 0 0,1 0 0,-1 0-1,0 0 1,1 0 0,-1 1 0,1-1 0,-1 0-1,1 0 1,0 0 0,-1 1 0,1-1-1,0 0 1,-1 1 0,1-1 0,0 1-1,0-1 1,0 0 0,0 1 0,0 0 0,-1-1-1,1 1 1,0 0 0,0-1 0,2 1-1,36-4-5497,-23 4 2375,16-3-3760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8.989"/>
    </inkml:context>
    <inkml:brush xml:id="br0">
      <inkml:brushProperty name="width" value="0.025" units="cm"/>
      <inkml:brushProperty name="height" value="0.025" units="cm"/>
    </inkml:brush>
  </inkml:definitions>
  <inkml:trace contextRef="#ctx0" brushRef="#br0">0 124 12524,'0'0'14552,"10"-1"-13495,4 0-829,1-2-1,-1 0 0,0 0 1,27-12-1,-35 13-245,0 0 1,1-1-1,-1 0 0,0 0 0,-1-1 1,1 0-1,-1 0 0,1 0 0,-1-1 0,0 1 1,-1-1-1,1 0 0,-1-1 0,7-10 0,-11 15 16,1 1-1,-1-1 0,0 0 0,1 1 1,-1-1-1,0 0 0,1 0 0,-1 1 0,0-1 1,0 0-1,0 0 0,0 1 0,0-1 0,0 0 1,0 0-1,0 1 0,0-1 0,0 0 1,0 0-1,0 1 0,-1-1 0,1 0 0,0 0 1,-1 1-1,1-1 0,0 0 0,-1 1 0,1-1 1,-1 1-1,1-1 0,-2-1 0,1 2 1,-1-1 0,0 0-1,1 1 1,-1-1 0,0 1-1,0 0 1,1-1 0,-1 1-1,0 0 1,0 0 0,0 0-1,1 0 1,-3 1-1,-3 0 39,0 0 0,0 1 0,0 0-1,0 0 1,0 1 0,-7 4 0,6-3 7,1 1-1,0 1 1,0-1 0,0 1 0,1 0 0,0 0 0,0 1 0,1 0 0,0 0 0,0 0 0,0 1 0,1 0 0,0-1 0,1 2 0,0-1 0,0 0 0,1 1 0,0-1 0,0 1 0,1-1 0,-1 10-1,2-16-39,0-1-1,1 1 1,-1-1-1,0 1 1,1-1-1,-1 1 0,1-1 1,-1 1-1,1-1 1,0 1-1,-1-1 1,1 0-1,0 1 1,0-1-1,0 0 0,0 0 1,0 0-1,0 0 1,1 0-1,-1 0 1,0 0-1,2 1 0,1 0-31,0 0-1,0-1 1,0 1-1,0-1 0,1 0 1,-1 0-1,0-1 1,5 1-1,5 0-696,0-2 1,-1 1-1,1-2 1,19-4-1,16-12-4116,-1-6-2268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9.333"/>
    </inkml:context>
    <inkml:brush xml:id="br0">
      <inkml:brushProperty name="width" value="0.025" units="cm"/>
      <inkml:brushProperty name="height" value="0.025" units="cm"/>
    </inkml:brush>
  </inkml:definitions>
  <inkml:trace contextRef="#ctx0" brushRef="#br0">108 61 12780,'0'0'4111,"-9"7"-1202,-3 1-2132,1 2-1,0 0 1,1 0-1,-15 19 1,22-26-620,0 0 1,0 1-1,1-1 1,-1 1-1,1 0 1,0 0-1,0 0 1,0 0-1,0 0 1,1 0-1,0 1 1,0-1-1,0 0 1,0 1 0,1-1-1,0 1 1,-1-1-1,2 1 1,-1-1-1,0 1 1,1-1-1,2 8 1,-2-10-147,0 0 0,1-1-1,-1 1 1,0-1 0,1 0 0,-1 1 0,1-1 0,-1 0 0,1 0-1,0 0 1,0 0 0,-1 0 0,1 0 0,0-1 0,0 1 0,0-1-1,0 1 1,0-1 0,0 1 0,0-1 0,0 0 0,0 0 0,0 0-1,-1 0 1,1-1 0,0 1 0,0 0 0,0-1 0,0 1 0,0-1-1,3-1 1,2 0 18,-1-1 0,1 0-1,0 0 1,-1 0-1,0-1 1,0 1 0,9-9-1,-2-2 57,-2-1 0,0-1 0,0 0 0,-1 0 0,-1-1 0,-1-1 0,-1 1 0,0-1 0,-1 0 0,7-36 0,-19 82 263,-4 12-291,3-1 1,1 1-1,2 1 0,2 40 1,2-78-194,0 1-1,0-1 1,1 0 0,0 0-1,-1 0 1,1 0 0,0 0-1,0 0 1,1 0 0,-1 0-1,1 0 1,-1 0 0,1 0-1,0-1 1,0 1 0,0-1-1,0 0 1,4 4 0,-4-5-560,1 1 1,0-1 0,0 0 0,-1 1 0,1-1 0,0 0 0,0-1 0,0 1-1,0 0 1,0-1 0,0 0 0,5 0 0,14 0-9603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29.691"/>
    </inkml:context>
    <inkml:brush xml:id="br0">
      <inkml:brushProperty name="width" value="0.025" units="cm"/>
      <inkml:brushProperty name="height" value="0.025" units="cm"/>
    </inkml:brush>
  </inkml:definitions>
  <inkml:trace contextRef="#ctx0" brushRef="#br0">14 0 19346,'0'0'4869,"-13"50"-3043,13-36-833,0-1-737,11-6-1121,2-7-5893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0.566"/>
    </inkml:context>
    <inkml:brush xml:id="br0">
      <inkml:brushProperty name="width" value="0.025" units="cm"/>
      <inkml:brushProperty name="height" value="0.025" units="cm"/>
    </inkml:brush>
  </inkml:definitions>
  <inkml:trace contextRef="#ctx0" brushRef="#br0">62 0 12396,'0'0'9838,"1"12"-9395,-1 428 3953,-5-206-3811,2-269-1367,-1 0 0,-1-1 0,-12-40 0,8 41 259,2 0 0,1-1 0,-1-43-1,7 79 520,0 0 0,0 0-1,1-1 1,-1 1 0,0 0-1,0 0 1,0 0 0,0 0 0,1-1-1,-1 1 1,0 0 0,0 0-1,0 0 1,1 0 0,-1 0-1,0 0 1,0-1 0,0 1 0,1 0-1,-1 0 1,0 0 0,0 0-1,1 0 1,-1 0 0,0 0-1,0 0 1,1 0 0,-1 0 0,0 0-1,0 0 1,1 0 0,-1 0-1,0 1 1,0-1 0,0 0-1,1 0 1,-1 0 0,0 0 0,0 0-1,0 0 1,1 0 0,-1 1-1,0-1 1,0 0 0,0 0-1,0 0 1,1 1 0,-1-1 0,0 0-1,0 0 1,0 0 0,0 1-1,0-1 1,0 0 0,0 0-1,0 1 1,0-1 0,1 0-1,-1 1 1,12 12-95,-1 4 51,-2-3 40,0 0 1,2 0 0,-1-1 0,21 19 0,-28-30 21,0 1-1,0-1 1,0 1 0,0-1-1,1 0 1,-1 0 0,1-1-1,-1 1 1,1-1 0,0 0 0,-1 0-1,1 0 1,0 0 0,0-1-1,0 1 1,0-1 0,0 0-1,0 0 1,-1-1 0,1 1-1,0-1 1,0 1 0,0-1-1,0-1 1,6-2 0,-6 2 58,1-1 1,-1 0-1,0 0 0,0-1 1,0 1-1,-1-1 1,1 0-1,-1 0 0,0 0 1,0 0-1,0 0 1,-1-1-1,0 1 0,1-1 1,-1 0-1,-1 0 1,3-7-1,-1-2 253,0 0-1,-1 0 1,0 0 0,-1 0-1,-1-16 1,0 30-322,0 0 0,0 1 0,-1-1 0,1 0 0,0 0 0,0 0 0,-1 0 0,1 1 0,0-1 0,0 0-1,-1 0 1,1 0 0,0 0 0,-1 0 0,1 0 0,0 0 0,0 0 0,-1 0 0,1 0 0,0 0 0,-1 0 0,1 0 0,0 0 0,0 0 0,-1 0 0,1 0 0,0 0 0,-1 0 0,1 0 0,0 0 0,0-1 0,-1 1 0,1 0 0,0 0 0,0 0-1,0 0 1,-1-1 0,1 1 0,0 0 0,0 0 0,0 0 0,-1-1 0,1 1 0,0 0 0,0 0 0,0-1 0,0 1 0,0 0 0,0-1 0,-1 1 0,1 0 0,0 0 0,0-1 0,0 1 0,0 0 0,0-1 0,0 1 0,0 0 0,0 0 0,0-1 0,1 1-1,-1 0 1,0-1 0,0 1 0,0 0 0,0-1 0,-12 22-62,9-12 113,1 0 0,0 1 0,1 0 1,0-1-1,0 1 0,1 0 1,2 17-1,-1-25-34,-1-1-1,0 1 1,1 0 0,-1-1 0,1 1 0,0-1-1,-1 1 1,1 0 0,0-1 0,0 0 0,0 1-1,0-1 1,0 0 0,0 1 0,1-1 0,-1 0-1,0 0 1,1 0 0,2 2 0,-1-2 17,-1-1 1,1 1-1,0-1 1,-1 0-1,1 0 1,0 0-1,-1 0 1,1 0-1,0 0 1,-1-1-1,1 1 1,-1-1 0,1 0-1,-1 0 1,1 0-1,-1 0 1,4-2-1,0-1 3,0 0 1,0-1-1,0 1 0,0-1 0,-1 0 0,0-1 1,0 1-1,8-13 0,20-20 25,-32 41-119,0-1-1,0 1 1,0 0-1,0-1 0,-1 1 1,1 0-1,-1 0 1,1 0-1,-1-1 1,0 1-1,0 0 1,-1 4-1,1-1 33,0-3 27,0 0 0,1 1 0,-1-1 0,0 0 0,1 1 0,0-1 0,0 0 0,0 0 0,0 0 0,0 0 0,1 0 0,-1 0 0,1 0 0,0 0 0,0-1 0,0 1-1,0-1 1,1 1 0,-1-1 0,0 0 0,1 0 0,0 0 0,-1 0 0,1 0 0,4 1 0,0-1 31,1 0 0,-1 0 0,0-1-1,1 0 1,-1-1 0,1 1 0,-1-1 0,0-1-1,1 1 1,10-4 0,-12 4-23,-1-1 0,0 0-1,1-1 1,-1 1 0,0-1 0,0 0-1,0-1 1,0 1 0,0-1 0,0 0-1,5-4 1,-9 5 5,0 1-1,0-1 1,0 1 0,0-1-1,0 0 1,0 1-1,0-1 1,-1 0-1,1 0 1,-1 1 0,1-1-1,-1 0 1,1 0-1,-1 0 1,0 0 0,0 0-1,0 0 1,0 1-1,-1-1 1,1 0-1,0 0 1,-1 0 0,1 0-1,-1 1 1,0-1-1,1 0 1,-1 0 0,0 1-1,0-1 1,0 1-1,0-1 1,0 1 0,-1-1-1,-1-1 1,-14-29-3506,13 22-1357,-1-1-804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0.923"/>
    </inkml:context>
    <inkml:brush xml:id="br0">
      <inkml:brushProperty name="width" value="0.025" units="cm"/>
      <inkml:brushProperty name="height" value="0.025" units="cm"/>
    </inkml:brush>
  </inkml:definitions>
  <inkml:trace contextRef="#ctx0" brushRef="#br0">0 5 17489,'0'0'5413,"62"-4"-5477,-21 4-1634,2 0-4548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3.344"/>
    </inkml:context>
    <inkml:brush xml:id="br0">
      <inkml:brushProperty name="width" value="0.025" units="cm"/>
      <inkml:brushProperty name="height" value="0.025" units="cm"/>
    </inkml:brush>
  </inkml:definitions>
  <inkml:trace contextRef="#ctx0" brushRef="#br0">95 0 8840,'0'0'11366,"-8"2"-9487,0 1-1416,0 0-1,1 0 1,-1 1-1,-12 7 1,17-9-355,1-1 0,-1 1 1,1 0-1,0 0 0,0 0 0,-1 0 1,1 0-1,0 0 0,1 0 0,-1 1 0,0-1 1,1 1-1,-1 0 0,1-1 0,0 1 1,0 0-1,0 0 0,0 0 0,0-1 0,0 6 1,3-8-165,1 1 1,-1 0-1,0-1 0,1 1 1,-1-1-1,0 0 1,1 0-1,-1 0 1,0 0-1,5 0 1,-3-1-130,55-1-2826,-33 1 1956,0 0 0,43 5 0,-68-4 1134,0 0 1,-1 0-1,1 1 1,0-1-1,0 0 1,0 0 0,-1 0-1,1 1 1,0-1-1,0 0 1,-1 1-1,1-1 1,0 1-1,-1-1 1,1 1-1,-1-1 1,1 1 0,0-1-1,-1 1 1,1-1-1,-1 1 1,1 0-1,-1-1 1,0 1-1,1 0 1,-1 0 0,0-1-1,1 1 1,-1 0-1,0 0 1,0-1-1,0 1 1,0 0-1,0 0 1,1 0 0,-2-1-1,1 1 1,0 0-1,0 0 1,0 0-1,0-1 1,0 1-1,-1 0 1,1 0 0,0-1-1,-1 1 1,1 0-1,0 0 1,-1-1-1,1 1 1,-1-1-1,0 2 1,-27 33 3535,15-24-2534,0 0-1,-1-1 1,-21 12-1,27-18-1011,1 0 0,-1-1 0,1 0 0,-1 0 0,0 0 1,0-1-1,0-1 0,-1 1 0,-8-1 0,16-1-379,0 0 0,1-1 0,-1 1 0,0-1 0,0 1 0,1-1 0,-1 0 0,0 1 0,1-1 0,-1 0 0,1 1 0,-1-1 0,1 0 0,-1 0 0,1 0 0,0 1 0,-1-1 0,1 0 0,0 0 0,-1 0 0,1 0 0,0 0 0,0 1 0,0-1 0,0 0 0,0 0 0,0 0 0,0 0 0,0 0 0,0 0 0,1 0 0,-1 0 0,1 0 0,-1-5-3041,0-19-14244</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1.623"/>
    </inkml:context>
    <inkml:brush xml:id="br0">
      <inkml:brushProperty name="width" value="0.025" units="cm"/>
      <inkml:brushProperty name="height" value="0.025" units="cm"/>
    </inkml:brush>
  </inkml:definitions>
  <inkml:trace contextRef="#ctx0" brushRef="#br0">49 173 8520,'0'0'6823,"1"-10"-3487,3-32-325,-4 41-2727,0 0 0,0-1 0,1 1-1,-1 0 1,0-1 0,-1 1 0,1 0 0,0-1 0,0 1 0,0 0 0,-1 0 0,1-1-1,-1 1 1,1 0 0,-2-2 0,2 2-213,-1 1 1,1 0-1,0 0 1,-1-1-1,1 1 0,-1 0 1,1 0-1,0 0 0,-1 0 1,1 0-1,-1 0 1,1 0-1,-1 0 0,1 0 1,0 0-1,-1 0 0,1 0 1,-1 0-1,1 0 1,-1 0-1,1 0 0,0 0 1,-1 0-1,1 0 0,-1 1 1,1-1-1,0 0 1,-1 1-1,-2 0-27,1 1 1,0 0-1,0-1 0,0 1 1,0 0-1,0 0 0,0 1 1,0-1-1,1 0 1,-2 3-1,0 2-47,0 0 0,1 0 0,0 0-1,1 0 1,-1 0 0,1 0 0,1 0 0,-1 0 0,1 1 0,0-1 0,3 13 0,-2-19-3,-1 0 0,1 0 1,0 0-1,0 0 0,0 0 1,0 0-1,0 0 1,0 0-1,1 0 0,-1-1 1,0 1-1,0 0 0,1-1 1,-1 1-1,0-1 1,1 1-1,-1-1 0,0 0 1,1 0-1,-1 1 0,0-1 1,1 0-1,-1 0 1,1-1-1,-1 1 0,0 0 1,1 0-1,-1 0 0,0-1 1,1 1-1,-1-1 1,0 1-1,2-2 0,4 0 12,-1-1 0,1 1 1,-1-1-1,0 0 0,9-7 0,-6 3 16,-1-1 1,1 0 0,-1 0 0,-1-1 0,0 0-1,0 0 1,-1-1 0,0 0 0,0 0-1,-1 0 1,0-1 0,-1 0 0,-1 0-1,1 0 1,-2 0 0,0 0 0,0-1-1,0-12 1,-2 24-20,0-1 0,0 1-1,1 0 1,-1 0 0,0 0-1,0 0 1,0-1 0,0 1-1,0 0 1,0 0 0,0-1 0,0 1-1,0 0 1,0 0 0,0 0-1,0-1 1,0 1 0,0 0-1,0 0 1,0 0 0,0-1 0,0 1-1,-1 0 1,1 0 0,0 0-1,0-1 1,0 1 0,0 0-1,0 0 1,0 0 0,-1 0 0,1 0-1,0-1 1,0 1 0,0 0-1,0 0 1,-1 0 0,1 0-1,0 0 1,0 0 0,0 0 0,-1-1-1,1 1 1,0 0 0,0 0-1,0 0 1,-1 0 0,-8 10-83,-7 18-55,10-9 138,1 0 0,-4 36 1,8-46-3,0-1 0,1 1 0,0-1 0,0 0 0,1 1 1,0-1-1,1 0 0,-1 0 0,5 11 0,-5-17 13,0 1 0,1-1 0,-1 1 0,1-1 0,0 0 0,0 0 0,0 0 0,0 0 0,0 0 0,0 0 0,0 0 0,1-1 0,-1 1 0,1-1 0,-1 1 0,1-1 0,-1 0 0,1 0 0,0 0 0,0-1 0,-1 1 0,1-1 0,0 1 0,0-1 0,0 0 1,0 0-1,0 0 0,-1-1 0,1 1 0,0-1 0,4-1 0,1 1 47,-1-2 1,0 1-1,0-1 1,0 0 0,0 0-1,0-1 1,-1 0 0,1 0-1,-1-1 1,9-8-1,-10 9-37,-1 0-1,0-1 0,-1 1 1,1-1-1,-1 0 0,0 0 1,0-1-1,0 1 0,-1 0 1,0-1-1,0 1 0,0-1 1,-1 0-1,0 0 0,0 0 1,0 0-1,-1 1 0,0-9 1,-12 50-387,10-24 350,0 1 0,1-1 0,0 1 0,2 20 0,-1-31 13,0 0-1,1 1 0,-1-1 1,0 0-1,1 1 0,0-1 1,0 0-1,0 1 0,0-1 1,0 0-1,0 0 0,0 0 0,1 0 1,-1 0-1,1 0 0,-1 0 1,1-1-1,0 1 0,0 0 1,0-1-1,0 0 0,0 1 1,0-1-1,0 0 0,0 0 1,0 0-1,1 0 0,-1 0 1,0-1-1,5 1 0,2 0 19,-1-1 0,1 0 0,-1-1-1,1 0 1,-1 0 0,1-1 0,-1 0 0,0-1-1,0 1 1,0-1 0,0-1 0,-1 0 0,1 0-1,12-9 1,-15 9 1,0 0-1,1-1 1,-1 1 0,-1-1 0,1 0-1,-1 0 1,0 0 0,0-1-1,0 1 1,-1-1 0,0 0-1,0 0 1,0 0 0,-1 0-1,0-1 1,0 1 0,0-1-1,-1 1 1,0-10 0,0 15-16,-1 0 0,0 1 1,0-1-1,0 1 0,0-1 1,0 0-1,0 1 0,0-1 1,0 0-1,-1 1 0,1-1 0,0 0 1,0 1-1,-1-1 0,1 0 1,0 1-1,0-1 0,-1 1 1,1-1-1,-1 1 0,1-1 1,0 1-1,-1-1 0,1 1 1,-1-1-1,1 1 0,-1 0 0,0-1 1,1 1-1,-1 0 0,1-1 1,-1 1-1,0 0 0,1 0 1,-1 0-1,0-1 0,1 1 1,-1 0-1,0 0 0,1 0 1,-1 0-1,1 0 0,-1 0 0,0 0 1,1 0-1,-1 1 0,0-1 1,1 0-1,-1 0 0,0 1 1,1-1-1,-2 1 0,-1 0-10,1 0-1,-1 1 0,0-1 0,1 1 1,-1-1-1,1 1 0,-1 0 1,1 0-1,0 0 0,-3 4 0,1 0 10,1 0-1,0 0 0,0 0 0,1 0 0,0 1 0,0-1 0,0 1 0,0 10 0,1-15 4,1 0 0,0 0 0,0-1 0,0 1 0,0 0 1,0 0-1,0 0 0,0-1 0,1 1 0,-1 0 0,1 0 0,-1-1 0,1 1 0,0 0 0,0-1 0,-1 1 0,1-1 0,0 1 0,1-1 1,-1 1-1,0-1 0,0 0 0,0 1 0,1-1 0,-1 0 0,1 0 0,-1 0 0,1 0 0,-1 0 0,1 0 0,0-1 0,-1 1 0,1 0 1,0-1-1,2 1 0,5 0-157,0 0-1,1 0 1,-1-1 0,0 0 0,0 0 0,1-1 0,-1 0-1,14-5 1,-19 5-540,1-1-1,-1 0 1,1 0 0,-1 0-1,1 0 1,-1-1-1,0 0 1,0 0-1,-1 0 1,1 0 0,3-5-1,10-17-6706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1.969"/>
    </inkml:context>
    <inkml:brush xml:id="br0">
      <inkml:brushProperty name="width" value="0.025" units="cm"/>
      <inkml:brushProperty name="height" value="0.025" units="cm"/>
    </inkml:brush>
  </inkml:definitions>
  <inkml:trace contextRef="#ctx0" brushRef="#br0">56 19 18930,'0'0'6502,"-51"-18"-4196,46 18-1921,8 6-962,12-2-3779,5-4-6118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2.324"/>
    </inkml:context>
    <inkml:brush xml:id="br0">
      <inkml:brushProperty name="width" value="0.025" units="cm"/>
      <inkml:brushProperty name="height" value="0.025" units="cm"/>
    </inkml:brush>
  </inkml:definitions>
  <inkml:trace contextRef="#ctx0" brushRef="#br0">0 0 17713,'0'0'6411,"3"13"-5941,3 25 433,-2 1 1,-1 0 0,-6 77-1,1-94-669,0-4-93,1-1 0,1 1 0,0-1 1,3 23-1,-2-39-109,-1 1 0,0-1 0,1 1 1,-1-1-1,1 1 0,-1-1 0,1 0 1,0 1-1,0-1 0,0 0 0,-1 1 1,1-1-1,0 0 0,1 0 0,-1 0 1,0 0-1,0 0 0,0 0 0,1 0 1,-1 0-1,0 0 0,1-1 0,-1 1 1,1 0-1,-1-1 0,1 1 0,-1-1 1,1 0-1,-1 0 0,1 1 0,-1-1 1,1 0-1,-1 0 0,1 0 0,-1-1 1,1 1-1,-1 0 0,3-1 0,3-1 147,-1 1-1,0-1 1,1-1-1,-1 1 0,0-1 1,0 0-1,9-8 1,6-4-107,-1-2 0,0-1-1,-2 0 1,0-2 0,-2 0 0,0 0 0,-1-2 0,-1 0 0,-1 0-1,0-2 1,-2 1 0,15-50 0,-23 50-1077,-3 22 943,-1 1 1,1 0 0,0 0 0,0 0-1,-1 0 1,1 0 0,0 0 0,0 0-1,-1 0 1,1 0 0,0 0-1,0 0 1,-1 0 0,1 0 0,0 0-1,0 0 1,-1 0 0,1 0-1,0 0 1,0 0 0,-1 0 0,1 0-1,0 1 1,0-1 0,0 0 0,-1 0-1,1 0 1,0 0 0,0 0-1,0 1 1,-1-1 0,1 0 0,0 0-1,0 0 1,0 1 0,0-1-1,0 0 1,-1 0 0,1 1 0,0-1-1,0 0 1,-28 42-7138,19-29 4113,-12 14-5183</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2.699"/>
    </inkml:context>
    <inkml:brush xml:id="br0">
      <inkml:brushProperty name="width" value="0.025" units="cm"/>
      <inkml:brushProperty name="height" value="0.025" units="cm"/>
    </inkml:brush>
  </inkml:definitions>
  <inkml:trace contextRef="#ctx0" brushRef="#br0">0 103 15407,'0'0'8877,"12"-3"-6474,41-12-692,-33 8-1541,-1 1 1,1 1-1,1 0 0,-1 2 1,0 0-1,35 0 1,-54 4-174,1-1 0,-1 1 0,1-1 1,-1 1-1,1 0 0,-1-1 0,1 1 1,-1 0-1,0 0 0,1 0 0,-1 0 0,0 0 1,0 1-1,0-1 0,0 0 0,0 0 1,0 1-1,0-1 0,0 1 0,-1-1 1,1 1-1,0-1 0,-1 1 0,1-1 0,-1 1 1,0 0-1,0-1 0,1 1 0,-1 0 1,0-1-1,0 1 0,0-1 0,-1 1 1,1 0-1,-1 1 0,0 11 177,-2 0 0,1 0 0,-6 15 0,3-13 228,5-14-221,5-9 780,3-6-866,-2 0-1,1 0 0,-2-1 0,0 0 0,-1 0 0,0-1 0,-1 1 1,-1-1-1,0 1 0,0-28 0,-2 42-95,0 0 0,0 0 0,0 0 0,0 0 1,0 0-1,0 0 0,0 0 0,0 1 0,0-1 0,-1 0 0,1 0 0,0 0 0,0 0 0,0 0 1,0 0-1,0 0 0,0 0 0,0 0 0,0 0 0,0 0 0,0 1 0,0-1 0,0 0 0,0 0 1,-1 0-1,1 0 0,0 0 0,0 0 0,0 0 0,0 0 0,0 0 0,0 0 0,0 0 0,0 0 1,-1 0-1,1 0 0,0 0 0,0 0 0,0 0 0,0 0 0,0 0 0,0 0 0,0 0 0,0 0 1,0 0-1,-1 0 0,1 0 0,0 0 0,0-1 0,0 1 0,0 0 0,0 0 0,0 0 0,0 0 1,0 0-1,0 0 0,0 0 0,-3 14-315,4-12 125,0 0 0,0-1 0,0 1 0,0 0 0,0 0 1,1 0-1,-1-1 0,1 1 0,-1-1 0,1 1 0,-1-1 1,1 0-1,0 0 0,0 1 0,0-1 0,0 0 0,0-1 1,0 1-1,0 0 0,0 0 0,0-1 0,0 0 0,0 1 0,0-1 1,3 0-1,60 4-8541,-54-5 6074,15 1-3876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3.058"/>
    </inkml:context>
    <inkml:brush xml:id="br0">
      <inkml:brushProperty name="width" value="0.025" units="cm"/>
      <inkml:brushProperty name="height" value="0.025" units="cm"/>
    </inkml:brush>
  </inkml:definitions>
  <inkml:trace contextRef="#ctx0" brushRef="#br0">81 0 10794,'0'0'15796,"-10"2"-15176,9-2-613,-5 1 72,1 0 1,0 1 0,-1-1 0,1 1-1,0 0 1,-8 5 0,11-6-57,0 0 0,0 1 1,1-1-1,-1 1 0,0-1 0,1 1 1,-1 0-1,1-1 0,0 1 0,0 0 0,-1 0 1,1 0-1,0 0 0,1 0 0,-1 0 1,0 0-1,1 0 0,-1 1 0,1-1 1,-1 0-1,1 0 0,0 1 0,0-1 0,0 0 1,1 3-1,0-4-10,0 0-1,0 0 1,0 0 0,0 0 0,0 0 0,0 0-1,0-1 1,0 1 0,1 0 0,-1-1 0,0 1-1,1-1 1,-1 1 0,0-1 0,0 0 0,1 0-1,-1 1 1,1-1 0,-1 0 0,0 0 0,1 0-1,-1-1 1,3 1 0,35-3 331,24-12-129,-51 11-236,1 0 1,-1 1-1,1 0 1,24-1-1,-36 4 20,0 1-1,-1-1 1,1 0-1,0 0 1,0 1 0,-1-1-1,1 0 1,0 1-1,-1-1 1,1 1-1,0-1 1,-1 1-1,1-1 1,-1 1 0,1-1-1,-1 1 1,1 0-1,-1-1 1,1 1-1,-1 0 1,0-1 0,1 1-1,-1 0 1,0-1-1,1 1 1,-1 0-1,0 0 1,0 0-1,0-1 1,0 1 0,0 0-1,0 0 1,0-1-1,0 1 1,0 0-1,0 0 1,0 0-1,-1-1 1,1 2 0,-1-1 19,1 0 1,0 0 0,0 1-1,-1-1 1,1 0 0,0 0 0,0 0-1,0 0 1,0 0 0,1 0 0,-1 0-1,0 1 1,0-1 0,1 0-1,-1 0 1,0 0 0,1 0 0,-1 0-1,1 0 1,-1 0 0,1 0-1,0-1 1,-1 1 0,1 0 0,0 0-1,0 0 1,0-1 0,-1 1 0,1 0-1,0-1 1,0 1 0,0-1-1,0 1 1,0-1 0,0 1 0,0-1-1,0 0 1,1 1 0,-1-1-1,0 0 1,0 0 0,2 0 0,22-1 245,47-9 0,-46 6-1516,49-3 0,-57 7-429,5 0-2542,-8 0-2311,-4-1-2088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4.462"/>
    </inkml:context>
    <inkml:brush xml:id="br0">
      <inkml:brushProperty name="width" value="0.025" units="cm"/>
      <inkml:brushProperty name="height" value="0.025" units="cm"/>
    </inkml:brush>
  </inkml:definitions>
  <inkml:trace contextRef="#ctx0" brushRef="#br0">197 93 8968,'24'-18'6894,"-21"16"-6279,0 0-1,0-1 1,-1 0 0,1 0 0,-1 0-1,1 0 1,-1 0 0,0 0 0,0 0-1,-1-1 1,1 1 0,-1-1 0,1 1 0,-1-1-1,0 0 1,1-6 0,-3 9-513,1 0 1,-1 0-1,1 1 1,0-1-1,-1 0 1,1 0-1,-1 1 0,0-1 1,1 0-1,-1 1 1,1-1-1,-1 1 1,0-1-1,0 0 0,1 1 1,-1 0-1,0-1 1,0 1-1,0-1 1,1 1-1,-1 0 0,0 0 1,0 0-1,0-1 1,0 1-1,0 0 1,1 0-1,-3 0 1,-32-1 465,28 1-386,-2 0-137,-1 1 0,1 0 1,0 0-1,0 0 1,0 1-1,0 1 0,0 0 1,1 0-1,-1 0 1,1 1-1,-1 1 0,-10 7 1,13-8-22,1 1 1,0-1 0,0 1 0,0 0-1,1 0 1,0 1 0,0 0 0,0-1 0,1 1-1,0 0 1,0 1 0,0-1 0,1 1-1,0-1 1,0 1 0,1-1 0,-2 12-1,3-14-21,-1-1-1,1 0 1,-1 0-1,1 0 0,0 0 1,0 1-1,1-1 0,-1 0 1,1 0-1,0 0 1,-1 0-1,1 0 0,0 0 1,1 0-1,-1 0 0,1 0 1,-1 0-1,1-1 1,0 1-1,0-1 0,0 1 1,4 3-1,-1-3 6,0-1 0,-1 0 0,1 0 0,0 0 0,1-1 0,-1 1 0,0-1-1,0 0 1,0-1 0,1 0 0,-1 1 0,0-1 0,8-2 0,-4 1 15,0-1 1,0 0-1,0-1 1,0 0-1,0 0 0,-1-1 1,0 0-1,1-1 1,-1 1-1,-1-2 0,1 1 1,10-11-1,-13 13-8,-1-1 0,0 0 0,0 0-1,0-1 1,0 1 0,-1-1 0,0 1 0,0-1-1,0 0 1,0 0 0,-1-1 0,0 1 0,0 0-1,-1-1 1,1 1 0,-1-1 0,0 0 0,0 1-1,-1-1 1,0 0 0,-1-9 0,0 13-15,1 0 0,-1 1-1,0-1 1,0 1 0,-1-1 0,1 1 0,0-1 0,0 1 0,-1 0 0,1 0 0,-1 0-1,1 0 1,-1 0 0,1 0 0,-1 0 0,0 0 0,1 0 0,-1 1 0,0-1 0,1 1-1,-1-1 1,0 1 0,0 0 0,0 0 0,-2 0 0,-56-2-149,45 3 34,13-1-49,-1 0 0,1 0 0,-1 0 0,0 1 0,1-1 0,-1 1 0,1 0 1,-1-1-1,1 1 0,0 0 0,-1 1 0,1-1 0,0 0 0,0 1 0,0-1 0,0 1 0,0 0 0,-3 3 1,4-5 5,1 1 1,0 0 0,-1-1 0,1 1 0,0 0 0,-1-1 0,1 1 0,0 0 0,0 0 0,-1-1 0,1 1 0,0 0 0,0 0 0,0 0 0,0-1 0,0 1 0,0 0 0,1 0 0,-1-1 0,0 1 0,0 0 0,0 0-1,1 0 1,0 1-123,0-1-1,0 1 0,1-1 0,-1 1 0,0-1 0,1 0 0,-1 0 1,1 1-1,-1-1 0,1 0 0,0 0 0,-1-1 0,4 2 0,24 8-4262,5-3-1414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4.853"/>
    </inkml:context>
    <inkml:brush xml:id="br0">
      <inkml:brushProperty name="width" value="0.025" units="cm"/>
      <inkml:brushProperty name="height" value="0.025" units="cm"/>
    </inkml:brush>
  </inkml:definitions>
  <inkml:trace contextRef="#ctx0" brushRef="#br0">0 100 11915,'0'0'3588,"5"-9"-86,-2 3-3018,1 0 1,-1 0 0,2 0 0,-1 1 0,1-1-1,-1 1 1,1 0 0,1 0 0,-1 1-1,1-1 1,0 1 0,0 1 0,0-1 0,0 1-1,1 0 1,-1 0 0,1 1 0,0 0-1,0 0 1,11-1 0,-14 2-438,0 0 1,1 1-1,-1-1 1,0 1-1,0 0 0,1 1 1,-1-1-1,0 1 1,0-1-1,0 1 0,0 1 1,6 1-1,-9-2-38,1 1 0,-1-1-1,0 1 1,1 0 0,-1-1-1,0 1 1,0 0 0,0 0-1,0 0 1,-1 0 0,1 0-1,0 0 1,-1 0 0,1 0 0,-1 0-1,0 0 1,0 0 0,0 0-1,0 0 1,0 0 0,0 0-1,0 0 1,-1 0 0,1 0-1,-1 0 1,1 0 0,-2 2-1,0 4 106,-1-1 0,0 0 0,0 1 0,-1-2-1,0 1 1,0 0 0,-1-1 0,-8 10 0,-19 29 933,65-68-519,-18 14-405,-1 0-123,55-35 0,-63 40 0,0 1 0,1 0 0,0 1 0,-1-1 0,1 1 0,0 1 0,0-1 0,14 0 0,-20 3-4,0 0 0,0 0 0,0 0 0,0 0-1,0 0 1,0 0 0,0 0 0,0 0 0,0 1 0,0-1 0,-1 0 0,1 1 0,0-1 0,-1 0-1,0 1 1,1-1 0,-1 1 0,0-1 0,1 0 0,-1 1 0,0-1 0,0 1 0,0-1 0,0 1-1,-1-1 1,1 3 0,-3 44-115,-3 10-1066,6-57 1100,0-1-1,0 1 1,0-1-1,0 1 1,1-1-1,-1 1 1,0-1-1,0 0 1,1 1-1,-1-1 1,0 1-1,1-1 0,-1 0 1,0 1-1,1-1 1,-1 0-1,0 1 1,1-1-1,-1 0 1,1 0-1,-1 1 1,1-1-1,-1 0 1,1 0-1,-1 0 1,1 0-1,-1 1 1,1-1-1,-1 0 1,1 0-1,-1 0 0,1 0 1,-1 0-1,1 0 1,-1 0-1,1-1 1,-1 1-1,1 0 1,-1 0-1,0 0 1,1 0-1,-1-1 1,1 1-1,23-11-4014,-7-7-1073,1-6-2765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5.384"/>
    </inkml:context>
    <inkml:brush xml:id="br0">
      <inkml:brushProperty name="width" value="0.025" units="cm"/>
      <inkml:brushProperty name="height" value="0.025" units="cm"/>
    </inkml:brush>
  </inkml:definitions>
  <inkml:trace contextRef="#ctx0" brushRef="#br0">75 1 11627,'0'0'16223,"-5"14"-15635,-13 46 131,3 0 1,2 1-1,2 1 1,-1 62 0,12-123-713,0-1 1,0 1 0,0-1-1,0 1 1,0-1 0,0 0-1,0 1 1,0-1 0,0 1-1,0-1 1,1 1 0,-1-1-1,0 1 1,0-1 0,1 0-1,-1 1 1,0-1 0,0 1-1,1-1 1,-1 0 0,0 1-1,1-1 1,-1 0 0,1 0-1,-1 1 1,0-1 0,1 0-1,-1 0 1,1 1 0,-1-1-1,1 0 1,-1 0 0,1 0-1,-1 0 1,1 0 0,-1 0-1,1 0 1,-1 0 0,1 0-1,-1 0 1,1 0 0,-1 0-1,0 0 1,1 0 0,-1 0-1,1-1 1,-1 1 0,1 0-1,-1 0 1,1 0 0,-1-1-1,1 0 1,25-15 280,5-22-246,-25 29-42,0 1-1,1 0 1,0 0-1,0 0 0,0 1 1,1 0-1,0 1 1,10-7-1,-16 17 1,-1 0 0,0-1 0,0 1 0,0 0 0,0 0 0,-1 0 0,0 0 0,0 0 0,0-1 0,-1 8 0,1-7 0,-7 53 0,7-57 0,0 0 0,0 1 0,0-1 0,0 0 0,0 0 0,0 0 0,0 1 0,0-1 0,0 0 0,0 0 0,0 1 0,0-1 0,0 0 0,0 0 0,0 0 0,0 1 0,0-1 0,0 0 0,1 0 0,-1 0 0,0 0 0,0 1 0,0-1 0,0 0 0,0 0 0,1 0 0,-1 0 0,0 0 0,0 1 0,0-1 0,0 0 0,1 0 0,-1 0 0,0 0 0,0 0 0,0 0 0,1 0 0,-1 0 0,0 0 0,0 0 0,0 0 0,1 0 0,-1 0 0,0 0 0,0 0 0,1 0 0,-1 0 0,0 0 0,0 0 0,0 0 0,1 0 0,-1 0 0,0 0 0,0 0 0,0-1 0,0 1 0,1 0 0,-1 0 0,10-5 0,-1 0 0,0-1 0,0-1 0,-1 0 0,0 0 0,0 0 0,-1-1 0,12-16 0,1 14-2340,2 1-2208,-22 9 4420,1-1 0,-1 1 0,0-1 0,1 1 0,-1-1 0,0 1-1,1-1 1,-1 1 0,0-1 0,1 1 0,-1-1 0,0 1 0,0-1 0,0 1 0,0-1 0,1 0 0,-1 1 0,0-1 0,0 1-1,0-1 1,0 0 0,0 1 0,-1-1 0,1 1 0,0-1 0,0 1 0,0-1 0,0 0 0,-1 1 0,1-1 0,0 1-1,0-1 1,-1 1 0,1-1 0,-1 0 0,-8-9-7111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5.759"/>
    </inkml:context>
    <inkml:brush xml:id="br0">
      <inkml:brushProperty name="width" value="0.025" units="cm"/>
      <inkml:brushProperty name="height" value="0.025" units="cm"/>
    </inkml:brush>
  </inkml:definitions>
  <inkml:trace contextRef="#ctx0" brushRef="#br0">0 1 16496,'0'0'6758,"60"0"-6630,-21 0-64,7 0-128,0 0-3139,-4 3-3651</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6.090"/>
    </inkml:context>
    <inkml:brush xml:id="br0">
      <inkml:brushProperty name="width" value="0.025" units="cm"/>
      <inkml:brushProperty name="height" value="0.025" units="cm"/>
    </inkml:brush>
  </inkml:definitions>
  <inkml:trace contextRef="#ctx0" brushRef="#br0">75 0 18129,'0'0'3673,"-8"9"-2600,1-3-1006,-29 35 919,33-37-819,0-1 0,1 1 1,0 0-1,-1 0 1,1 0-1,1 0 1,-1 0-1,1 0 1,-1 1-1,1-1 1,1 0-1,-2 6 1,3-10-142,-1 0 1,0 1 0,0-1-1,1 1 1,-1-1 0,0 1-1,1-1 1,-1 1-1,0-1 1,1 0 0,-1 1-1,1-1 1,-1 0 0,0 1-1,1-1 1,-1 0 0,1 0-1,-1 1 1,1-1 0,-1 0-1,1 0 1,-1 0 0,1 0-1,-1 0 1,1 0-1,0 0 1,-1 0 0,1 0-1,-1 0 1,1 0 0,-1 0-1,1 0 1,-1 0 0,1 0-1,-1 0 1,1-1 0,-1 1-1,1 0 1,-1 0-1,1-1 1,-1 1 0,1-1-1,24-10 339,-21 8-344,0 0 0,-1-1 0,1 1-1,0-1 1,-1 0 0,0 0 0,0 0 0,0-1-1,-1 1 1,1-1 0,-1 1 0,0-1-1,0 0 1,-1 0 0,1 0 0,-1 0-1,1-7 1,-13 33-272,11-18 146,-1 0 0,1 0 0,-1 1 0,1-1 0,0 0 0,1 0 0,-1 1 0,0-1 0,1 0 0,0 0 0,-1 1 0,2-1 0,-1 0 0,0 0 0,3 5 0,-2-7-204,-1 1 1,0-1-1,1 0 1,0 0-1,-1 0 0,1 0 1,-1 0-1,1 0 1,0 0-1,0-1 0,0 1 1,-1 0-1,1-1 1,0 0-1,0 1 0,0-1 1,0 0-1,0 0 0,0 0 1,0 0-1,0 0 1,-1-1-1,1 1 0,0-1 1,0 1-1,0-1 1,0 0-1,-1 1 0,4-3 1,20-13-5335,-2-7-2407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4.902"/>
    </inkml:context>
    <inkml:brush xml:id="br0">
      <inkml:brushProperty name="width" value="0.025" units="cm"/>
      <inkml:brushProperty name="height" value="0.025" units="cm"/>
    </inkml:brush>
  </inkml:definitions>
  <inkml:trace contextRef="#ctx0" brushRef="#br0">34 0 3619,'-1'0'678,"0"0"-1,0 1 1,0-1-1,0 0 1,0 0-1,0 0 1,0 1-1,0-1 1,0 1-1,0-1 1,0 1-1,0-1 1,0 1-1,0-1 0,0 1 1,0 0-1,0 0 1,1-1-1,-1 1 1,-1 1-1,-8 25 3439,7 40-4859,4-53 1993,-1 6-1131,2 0-1,0 0 1,1-1 0,1 1-1,1-1 1,1 0-1,1 0 1,0-1 0,1 0-1,1 0 1,1 0-1,0-2 1,24 30-1,-14-30 101,-23-28-472,-22-33-1330,8 17 722,9 14 767,0 1 0,0 0 0,-1 1 0,-1 0 0,-13-14 0,22 25 462,1 3-361,0-1 1,1 0 0,0 0-1,-1 0 1,1 0-1,-1 1 1,1-1-1,0 0 1,0 0-1,0 0 1,0 0-1,0-1 1,0 1-1,0 0 1,0 0-1,0-1 1,0 1-1,0 0 1,0-1 0,0 1-1,0-1 1,1 1-1,-1-1 1,2 0-1,30 10 13,-18-7-184,0 0 1,0-2-1,0 0 0,1 0 0,-1-2 1,24-3-1,-31 3-153,0-1 1,0 1-1,0-2 0,0 1 1,-1-1-1,1-1 1,-1 1-1,1-1 0,-1-1 1,0 1-1,-1-1 1,1 0-1,8-9 1,-14 13 369,0 0 0,0 0 1,0 0-1,0 0 1,-1 0-1,1 0 0,0 0 1,-1 0-1,1 0 1,0 0-1,-1 0 0,1-1 1,-1 1-1,0 0 0,1 0 1,-1 0-1,0-1 1,0-1-1,0 3 23,0-1 1,-1 1-1,1-1 1,0 1-1,-1 0 1,1-1-1,-1 1 0,1 0 1,-1-1-1,1 1 1,-1 0-1,1-1 0,-1 1 1,1 0-1,-1 0 1,1 0-1,-1 0 1,1 0-1,-1-1 0,1 1 1,-1 0-1,1 0 1,-1 0-1,0 0 0,1 1 1,-1-1-1,0 0 1,-3 0 171,0 1 1,0 0-1,0 0 1,0 0-1,1 1 1,-1-1 0,0 1-1,1 0 1,-1 0-1,-4 3 1,2 0-43,1 1 0,0-1 0,0 1 0,1 0 0,0 0 0,0 0 0,0 1 0,1-1 0,0 1 0,0 0 0,0 0 0,1 0 0,0 1 0,1-1 0,-1 0 0,1 9 0,1-15-191,0-1 1,0 1-1,0-1 0,0 1 1,0 0-1,0-1 0,0 1 1,0-1-1,0 1 1,1 0-1,-1-1 0,0 1 1,0-1-1,1 1 0,-1-1 1,0 1-1,1-1 1,-1 1-1,1-1 0,-1 1 1,1-1-1,-1 1 0,0-1 1,1 0-1,-1 1 1,1-1-1,0 0 0,-1 1 1,1-1-1,-1 0 0,1 0 1,-1 0-1,1 0 1,0 1-1,-1-1 0,1 0 1,0 0-1,-1 0 0,1 0 1,-1 0-1,1 0 1,0 0-1,-1-1 0,1 1 1,-1 0-1,1 0 0,1-1 1,28-14 586,-18 3-461,-1 1 1,0-1-1,-1-1 1,0 0-1,-2 0 1,1-1-1,7-18 1,3-3-297,-19 39-8,-1 0 0,1 0 0,-1 1 0,1-1 0,0 0 0,0 0 0,2 7 0,-1 5 132,0 111 431,-2-126-367,1 0-1,0 1 0,0-1 0,0 0 0,0 0 0,1 0 0,-1 1 0,0-1 0,0 0 1,1 0-1,-1 0 0,1 0 0,-1 0 0,1 0 0,-1 0 0,1 0 0,0 0 1,-1 0-1,1 0 0,0 0 0,0 0 0,0 0 0,1 0 0,-1 0 33,0-1 0,0 0 0,0 0 0,0 0 0,0 0 0,0-1 0,0 1 0,0 0 0,0 0-1,0-1 1,1 1 0,-2 0 0,1-1 0,0 1 0,0-1 0,0 1 0,0-1 0,0 0 0,1-1 0,4-2 139,-1-1 1,0 0 0,0-1-1,-1 1 1,0-1 0,4-7-1,18-53 126,-16 39-448,-8 22-234,-2 9-282,-7 43 511,2-24 174,-1 48 0,5-71-36,1 1 1,0-1-1,0 1 1,0 0-1,0-1 0,-1 1 1,1 0-1,0-1 1,0 1-1,0 0 1,0-1-1,1 1 0,-1 0 1,0-1-1,0 1 1,0-1-1,0 1 1,1 0-1,-1-1 0,0 1 1,1-1-1,-1 1 1,0 0-1,1-1 1,-1 1-1,1-1 0,-1 1 1,0-1-1,1 0 1,0 1-1,-1-1 0,1 1 1,-1-1-1,1 0 1,-1 0-1,1 1 1,0-1-1,-1 0 0,1 0 1,-1 0-1,1 1 1,0-1-1,-1 0 1,1 0-1,0 0 0,-1 0 1,1 0-1,0 0 1,-1-1-1,1 1 0,0 0 1,-1 0-1,1 0 1,-1-1-1,1 1 1,0 0-1,-1 0 0,1-1 1,-1 1-1,1-1 1,-1 1-1,1 0 1,-1-1-1,1 0 0,33-31 942,-18 10-869,-1 0 0,-2-1 0,17-38 0,-30 61-118,0 1 0,0-1 0,0 0 0,0 0 0,0 0 0,1 0 0,-1 0 0,0 0 0,0 1 0,0-1 0,0 0 0,0 0 0,0 0 0,0 0 0,0 0 0,1 0 0,-1 0 0,0 0 0,0 0 0,0 1 0,0-1 0,0 0 0,1 0 0,-1 0 0,0 0 0,0 0 0,0 0 0,0 0 0,0 0 0,1 0 0,-1 0 0,0 0 0,0 0 0,0 0 0,0 0 0,0 0 0,1 0 0,-1 0 0,0 0 0,0-1 0,0 1 0,0 0 0,0 0 0,0 0 0,1 0 0,-1 0 0,0 0 0,0 0 0,0 0 0,0 0 0,0-1 0,3 30-249,-6 38 426,3-65-133,-1 1 0,1-1-1,0 0 1,-1 0 0,1 0-1,1 0 1,-1 0 0,0 1-1,0-1 1,1 0 0,-1 0 0,2 3-1,-2-5-6,0 0 0,1 0 0,-1 1 1,0-1-1,1 0 0,-1 0 0,0 1 0,1-1 0,-1 0 0,0 0 0,1 0 0,-1 0 0,0 0 0,1 1 0,-1-1 1,1 0-1,-1 0 0,0 0 0,1 0 0,-1 0 0,1 0 0,-1 0 0,1 0 0,-1-1 0,0 1 0,1 0 0,-1 0 1,0 0-1,1 0 0,-1 0 0,1-1 0,-1 1 0,0 0 0,1 0 0,-1-1 0,1 1 0,4-5-735,1 0 0,-1 0 0,0 0 0,0-1-1,7-9 1,15-28-10541,-17 25-865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6.437"/>
    </inkml:context>
    <inkml:brush xml:id="br0">
      <inkml:brushProperty name="width" value="0.025" units="cm"/>
      <inkml:brushProperty name="height" value="0.025" units="cm"/>
    </inkml:brush>
  </inkml:definitions>
  <inkml:trace contextRef="#ctx0" brushRef="#br0">90 0 16335,'0'0'5472,"-4"11"-4751,-13 31-337,1 0-1,3 2 1,1 0-1,2 0 1,3 0 0,-4 62-1,13-110-339,-1 0 0,0 1 0,1-1 0,0 0 0,0 1 0,0-1 0,0 1 0,4-4-1,3-6 0,3-10-6,-7 12-38,0 1-1,1 0 1,0 1 0,1-1-1,0 1 1,0 0 0,12-11 0,-22 51 1864,-2-18-1627,1 1-1,0-1 1,1 1 0,0-1 0,0 23-1,3-36-242,0 0-1,0 0 0,0 1 0,0-1 1,0 0-1,0 1 0,0-1 0,0 0 1,0 0-1,0 1 0,0-1 0,0 0 1,0 0-1,1 1 0,-1-1 0,0 0 1,0 0-1,0 0 0,0 1 0,1-1 1,-1 0-1,0 0 0,0 0 0,1 0 1,-1 1-1,0-1 0,0 0 1,1 0-1,-1 0 0,0 0 0,0 0 1,1 0-1,-1 0 0,0 0 0,0 0 1,1 0-1,-1 0 0,0 0 0,0 0 1,1 0-1,16-4-1731,12-12-3710,4-6-5591,-15 9 2167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6.791"/>
    </inkml:context>
    <inkml:brush xml:id="br0">
      <inkml:brushProperty name="width" value="0.025" units="cm"/>
      <inkml:brushProperty name="height" value="0.025" units="cm"/>
    </inkml:brush>
  </inkml:definitions>
  <inkml:trace contextRef="#ctx0" brushRef="#br0">123 0 15182,'0'0'12449,"-6"12"-12011,-1 3-290,1-1-1,0 1 1,1 0-1,1 0 1,0 0-1,1 0 1,-1 20-1,3 69 922,0-54-3940,0-39-3066,0-20-4569,0 3 10386,0 1-1,0-1 0,-1 1 0,1-1 0,-1 1 1,-6-10-1,-22-29 7543,3 6 2858,33 36-6980,26 2-3296,-12 3-106,61 6-1131,-26-12-5706,-27-5-1218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7.306"/>
    </inkml:context>
    <inkml:brush xml:id="br0">
      <inkml:brushProperty name="width" value="0.025" units="cm"/>
      <inkml:brushProperty name="height" value="0.025" units="cm"/>
    </inkml:brush>
  </inkml:definitions>
  <inkml:trace contextRef="#ctx0" brushRef="#br0">1 103 8296,'3'-8'3865,"-1"4"-2883,12-33 1899,3 18 3046,-17 19-5855,1 0 0,-1 0-1,0 0 1,1 0-1,-1 0 1,0 0 0,1 0-1,-1 1 1,0-1-1,0 0 1,1 0-1,-1 0 1,0 0 0,0 0-1,1 1 1,-1-1-1,0 0 1,0 0-1,1 1 1,-1-1 0,0 0-1,0 0 1,0 1-1,0-1 1,1 0 0,-1 0-1,0 1 1,0-1-1,0 0 1,0 1-1,0-1 1,0 0 0,0 0-1,0 1 1,0-1-1,0 0 1,0 1-1,0-1 1,0 0 0,0 1-1,0-1 1,0 1-1,0 19 27,0-16 143,-3 54 569,-10 65 0,-2 3 175,15-124-873,0 0-1,0 0 0,-1 0 1,1-1-1,0 1 0,0 0 1,1 0-1,-1 0 1,0-1-1,1 1 0,-1 0 1,1 0-1,-1 0 1,1-1-1,1 2 0,-1-2-48,0-1 0,0 1-1,0-1 1,0 0 0,1 0-1,-1 0 1,0 1 0,0-1-1,0-1 1,1 1 0,-1 0-1,0 0 1,0 0-1,0 0 1,0-1 0,0 1-1,1-1 1,-1 1 0,0-1-1,0 1 1,0-1 0,0 1-1,0-1 1,0 0 0,0-1-1,15-8 67,-1-1 1,0 0-1,-1-2 0,-1 1 0,0-2 0,12-15 0,65-95 350,-68 92-534,-2-1 1,-2 0-1,17-43 0,-34 74-644,-5 15-2227,-12 19-3448,3-12-2162,0-4-4196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6:38.677"/>
    </inkml:context>
    <inkml:brush xml:id="br0">
      <inkml:brushProperty name="width" value="0.025" units="cm"/>
      <inkml:brushProperty name="height" value="0.025" units="cm"/>
    </inkml:brush>
  </inkml:definitions>
  <inkml:trace contextRef="#ctx0" brushRef="#br0">27 159 3491,'0'0'10277,"-3"10"-5286,1-4-4365,-15 37 2754,16-40-2971,0 1-1,0-1 1,1 0 0,-1 0 0,1 1 0,0-1 0,-1 0 0,1 1-1,1-1 1,-1 0 0,0 0 0,3 7 0,-2-9-354,1 1 1,0-1 0,0 0-1,0 0 1,0 0-1,0 0 1,0 0-1,0 0 1,0 0 0,0-1-1,0 1 1,0-1-1,1 1 1,-1-1-1,0 0 1,0 0-1,1 0 1,-1 0 0,3-1-1,46-5 126,-37 3-186,-1-1 0,0-1 0,0 0 0,-1-1 0,1-1 0,-1 1 1,-1-2-1,1 0 0,-1 0 0,-1-1 0,19-19 0,-28 27 12,0 0 1,0-1-1,0 1 0,0 0 1,-1-1-1,1 1 0,0-1 1,-1 1-1,1-1 0,-1 1 1,1-1-1,-1 1 0,0-1 1,0-1-1,0 2 0,0 1-1,0-1 0,0 1 1,0-1-1,0 0 1,0 1-1,-1-1 1,1 1-1,0-1 1,0 1-1,-1-1 0,1 1 1,0-1-1,-1 1 1,1 0-1,-1-1 1,1 1-1,0-1 1,-1 1-1,1 0 0,-1 0 1,1-1-1,-1 1 1,1 0-1,-1 0 1,0-1-1,-1 1-6,1 0 1,-1-1-1,0 1 1,0 0-1,1 1 0,-1-1 1,0 0-1,1 0 1,-1 1-1,0-1 0,0 1 1,1-1-1,-1 1 0,1 0 1,-1 0-1,1-1 1,-1 1-1,1 0 0,-1 1 1,1-1-1,0 0 1,0 0-1,-1 0 0,0 2 1,-3 2 25,1 1 1,-1-1 0,1 1-1,0 0 1,1 0 0,0 0 0,0 1-1,0-1 1,0 1 0,1 0-1,0-1 1,1 1 0,-1 0-1,0 12 1,3-17-19,0-1-1,0 0 1,-1 1-1,1-1 1,0 0-1,0 0 1,0 0-1,0 0 1,0 0-1,1 0 1,-1 0 0,0 0-1,0 0 1,1 0-1,-1-1 1,0 1-1,1 0 1,-1-1-1,1 1 1,-1-1-1,1 0 1,-1 1-1,1-1 1,-1 0 0,1 0-1,-1 0 1,1 0-1,-1 0 1,2-1-1,50-3 125,-42 1-140,0-1 1,-1 0-1,0 0 0,0-1 1,-1 0-1,1-1 1,-1 0-1,0-1 0,14-13 1,-17 15 12,0-1-1,-1 0 1,0 0 0,0 0-1,0 0 1,-1-1 0,0 0 0,0 0-1,0 0 1,-1-1 0,0 1-1,-1-1 1,0 1 0,2-10-1,-7 11 379,-6 11-307,-6 12-81,3-1 62,1 1 1,1 0-1,0 1 0,1 0 0,1 0 0,-6 20 1,14-37-38,0-1 1,0 1-1,-1-1 1,1 0-1,0 1 1,0-1 0,0 1-1,0-1 1,0 1-1,0-1 1,0 1 0,0-1-1,0 0 1,0 1-1,0-1 1,0 1 0,0-1-1,0 1 1,0-1-1,0 1 1,0-1 0,0 0-1,1 1 1,-1-1-1,0 1 1,0-1 0,1 0-1,-1 1 1,0-1-1,0 0 1,1 1 0,-1-1-1,0 0 1,1 1-1,-1-1 1,1 0-1,-1 0 1,0 0 0,1 1-1,0-1 1,22-5 293,25-22-245,-47 26-58,42-34 128,9-6 37,-51 41-176,-1 0 0,0-1 0,1 1 0,-1 0 0,0 0 0,1 0 0,-1 0 0,0-1 0,1 1 0,-1 0 0,1 0 0,-1 0 0,0 0 0,1 0 0,-1 0 0,0 0 0,1 0 0,-1 0 0,1 0 0,-1 1 0,0-1 0,1 0 0,-1 0 0,0 0 0,1 0 0,-1 0 0,0 1 0,1-1 0,-1 0 0,0 0 0,1 1 0,-1-1 0,0 0 0,0 0 0,1 1 0,-1 0 0,6 18 0,-8 22 0,-3-25 0,4-12 0,-1-1 0,1 0 0,-1 1 0,1-1 0,0 1 0,0 0 0,1-1 0,-1 1 0,1 0 0,0-1 0,0 1 0,0 0 0,0-1 0,2 7 0,-2-10 0,1 1 0,-1-1 0,1 0 0,-1 1 0,1-1 0,0 1 0,-1-1 0,1 0 0,-1 1 0,1-1 0,0 0 0,-1 0 0,1 1 0,-1-1 0,1 0 0,0 0 0,-1 0 0,1 0 0,0 0 0,-1 0 0,1 0 0,0 0 0,-1 0 0,1 0 0,0 0 0,-1-1 0,1 1 0,0 0 0,-1 0 0,1-1 0,-1 1 0,1 0 0,0-1 0,-1 1 0,1 0 0,-1-1 0,1 1 0,-1-1 0,0 1 0,1-1 0,-1 1 0,1-1 0,-1 0 0,0 1 0,1-1 0,-1 1 0,1-2 0,17-35 0,-15 31 0,2-3 0,-1-1 0,0 1 0,-1-1 0,0 1 0,0-1 0,-1 0 0,2-14 0,-3 23 0,0-1 0,0 0 0,0 1 0,1-1 0,-1 0 0,1 1 0,-1 0 0,1-1 0,-1 1 0,1 0 0,0 0 0,0 0 0,-1 0 0,1 0 0,0 0 0,0 0 0,0 1 0,0-1 0,0 1 0,0-1 0,3 1 0,-1-1 0,0 0 0,0 0 0,0 0 0,0 1 0,0 0 0,0 0 0,0 0 0,0 0 0,0 1 0,6 0 0,-9 1 0,0-1 0,0 0 0,0 0 0,0 1 0,0-1 0,-1 0 0,1 1 0,0-1 0,-1 1 0,1-1 0,-1 1 0,1-1 0,-1 1 0,0 0 0,0-1 0,1 1 0,-1-1 0,-1 4 0,0 36 0,0-35 0,0 0 0,0-1 0,0 0 0,-1 1 0,1-1 0,-1 0 0,-5 8 0,5-9 0,0 1 0,0-1 0,0 0 0,1 1 0,0-1 0,0 1 0,0 0 0,-1 5 0,3-10 0,-1 0 0,0 1 0,0-1 0,0 0 0,1 1 0,-1-1 0,0 0 0,0 0 0,1 1 0,-1-1 0,0 0 0,1 0 0,-1 0 0,0 1 0,1-1 0,-1 0 0,0 0 0,1 0 0,-1 0 0,0 0 0,1 0 0,-1 0 0,0 0 0,1 0 0,-1 0 0,1 0 0,-1 0 0,0 0 0,1 0 0,-1 0 0,0 0 0,1 0 0,-1 0 0,0 0 0,1 0 0,-1-1 0,0 1 0,1 0 0,-1 0 0,1-1 0,15-6 0,-7-1 0,1 1 0,-1-2 0,-1 1 0,0-1 0,0 0 0,-1-1 0,0 0 0,-1 0 0,0-1 0,0 1 0,-1-1 0,-1-1 0,1 1 0,-2-1 0,0 1 0,0-1 0,-1 0 0,-1 0 0,1-16 0,-2 28 0,0 0 0,-1 0 0,1 0 0,0 0 0,0 1 0,0-1 0,0 0 0,0 0 0,0 0 0,0 0 0,-1 0 0,1 1 0,0-1 0,0 0 0,0 0 0,0 0 0,0 0 0,-1 0 0,1 0 0,0 0 0,0 0 0,0 0 0,-1 0 0,1 0 0,0 0 0,0 0 0,0 0 0,0 0 0,-1 0 0,1 0 0,0 0 0,0 0 0,0 0 0,-1 0 0,1 0 0,0 0 0,0 0 0,0 0 0,0 0 0,0 0 0,-1 0 0,1-1 0,0 1 0,0 0 0,0 0 0,0 0 0,0 0 0,-1 0 0,1 0 0,0-1 0,0 1 0,0 0 0,0 0 0,0 0 0,0 0 0,0-1 0,0 1 0,0 0 0,0 0 0,0 0 0,0-1 0,0 1 0,0 0 0,0 0 0,0-1 0,-9 14 0,8-10 0,-1 0 0,1 1 0,1-1 0,-1 0 0,0 1 0,1-1 0,0 1 0,0-1 0,0 1 0,0-1 0,0 1 0,1-1 0,0 0 0,0 1 0,0-1 0,0 0 0,2 6 0,-1-7 0,-1 0 0,1 0 0,0 0 0,0-1 0,0 1 0,0 0 0,0-1 0,0 1 0,0-1 0,1 0 0,-1 1 0,1-1 0,-1 0 0,0-1 0,1 1 0,0 0 0,-1-1 0,4 1 0,2-1 0,0 0 0,1 0 0,-1 0 0,0-1 0,0-1 0,0 1 0,0-1 0,0-1 0,0 1 0,0-1 0,-1-1 0,1 1 0,8-7 0,-2 0 0,-1 0 0,0-1 0,-1 0 0,-1-1 0,1 0 0,-2-1 0,17-26 0,-20 14 0,-7 24 0,0 1 0,0-1 0,0 1 0,-1-1 0,1 1 0,0-1 0,0 1 0,0-1 0,-1 1 0,1-1 0,0 1 0,-1-1 0,1 1 0,0-1 0,-1 1 0,1 0 0,-1-1 0,1 1 0,-1 0 0,1-1 0,0 1 0,-1 0 0,1 0 0,-1-1 0,-1 1 0,0 0 0,0-1 0,0 1 0,-1 0 0,1 1 0,0-1 0,-1 0 0,1 1 0,0-1 0,0 1 0,0-1 0,-1 1 0,1 0 0,0 0 0,0 0 0,0 1 0,0-1 0,-2 2 0,-5 5 0,0 0 0,0 1 0,0 0 0,1 0 0,0 1 0,1 0 0,-10 18 0,14-22 0,-1 1 0,1 0 0,0 0 0,1 0 0,-1 0 0,1 0 0,1 1 0,-1-1 0,1 1 0,1-1 0,-1 1 0,1-1 0,2 14 0,-1-19 5,0 1 1,1-1-1,-1 0 1,1 0-1,-1 1 1,1-1-1,0 0 1,0 0-1,0 0 1,0-1-1,0 1 1,0 0-1,0-1 1,1 0-1,-1 1 1,0-1-1,1 0 1,-1 0-1,1 0 1,0-1-1,-1 1 1,1-1-1,0 1 1,-1-1-1,1 0 1,4 0-1,11 1-246,-1-1 0,28-3 0,-44 3 223,42-9-3900,0-8-4415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5.212"/>
    </inkml:context>
    <inkml:brush xml:id="br0">
      <inkml:brushProperty name="width" value="0.025" units="cm"/>
      <inkml:brushProperty name="height" value="0.025" units="cm"/>
    </inkml:brush>
  </inkml:definitions>
  <inkml:trace contextRef="#ctx0" brushRef="#br0">0 1 12011,'0'0'9225,"76"22"-8072,-29-18-608,8-4-225,6 0-224,-5 0-288,-2 0-2146,-13 0-1250,-16 0-2882,-14 0-3908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5.556"/>
    </inkml:context>
    <inkml:brush xml:id="br0">
      <inkml:brushProperty name="width" value="0.025" units="cm"/>
      <inkml:brushProperty name="height" value="0.025" units="cm"/>
    </inkml:brush>
  </inkml:definitions>
  <inkml:trace contextRef="#ctx0" brushRef="#br0">0 8 5029,'0'0'13997,"51"15"-13485,-8-15-223,11 0-481,0-11-3043,-2-1-6311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5.899"/>
    </inkml:context>
    <inkml:brush xml:id="br0">
      <inkml:brushProperty name="width" value="0.025" units="cm"/>
      <inkml:brushProperty name="height" value="0.025" units="cm"/>
    </inkml:brush>
  </inkml:definitions>
  <inkml:trace contextRef="#ctx0" brushRef="#br0">0 1 15759,'12'1'128,"89"16"658,-86-14-712,1 1 1,-1 0-1,-1 1 1,1 1 0,19 11-1,-32-16-1,1 0-1,-1 1 0,0-1 1,0 1-1,0 0 1,0-1-1,-1 1 1,1 0-1,0 0 0,-1 0 1,1 1-1,-1-1 1,0 0-1,1 0 0,-1 1 1,0-1-1,-1 1 1,1-1-1,0 1 1,0 3-1,-1-2 113,-1 0 1,1 0-1,0-1 1,-1 1-1,0 0 1,0 0-1,0 0 0,-1-1 1,1 1-1,-1 0 1,0-1-1,-2 4 0,-8 9 646,0 0-1,-2-2 0,1 1 0,-20 15 1,25-24-645,-29 27 317,-28 25 139,29-15-4189,31-36-3073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6.476"/>
    </inkml:context>
    <inkml:brush xml:id="br0">
      <inkml:brushProperty name="width" value="0.025" units="cm"/>
      <inkml:brushProperty name="height" value="0.025" units="cm"/>
    </inkml:brush>
  </inkml:definitions>
  <inkml:trace contextRef="#ctx0" brushRef="#br0">309 135 14253,'0'0'2873,"7"-10"-124,-4 5-2331,24-37 2233,-25 40-2354,-1-1 0,0 0 0,0 1 0,0-1 0,0 0-1,0 0 1,0 0 0,-1 0 0,0 0 0,1 0 0,-1 0 0,0 0 0,0 0 0,-1 1-1,1-1 1,-1 0 0,-1-5 0,1 6-209,-1 0 1,1 1-1,-1-1 0,0 0 0,0 1 0,0-1 1,0 1-1,0 0 0,0 0 0,0 0 0,0 0 1,0 0-1,0 0 0,-1 0 0,1 0 0,0 1 1,-1 0-1,1-1 0,0 1 0,-5 0 0,-52 2 14,48 0-92,0 0 1,0 1-1,0 1 0,1 0 1,-1 0-1,1 1 0,0 0 1,0 1-1,1 0 0,-1 1 1,1 0-1,1 0 0,0 1 1,0 0-1,-9 12 0,7-9 31,1 1 0,1 0 0,0 0 0,1 1 0,0 0 0,1 1 0,1-1 0,0 1 0,0 0 0,2 1 0,-4 19 0,7-30-36,-1-1 0,1 1 1,0-1-1,0 1 1,0-1-1,1 1 0,-1-1 1,1 1-1,-1-1 1,1 0-1,0 1 0,1-1 1,-1 0-1,1 0 1,-1 0-1,1 0 0,0 0 1,0 0-1,0 0 1,0 0-1,4 2 1,-2-2 7,0 0 1,0-1 0,1 0 0,-1 0 0,1 0 0,0 0 0,-1-1 0,1 1 0,0-1 0,0 0 0,0-1 0,0 1 0,7-1 0,2-1-34,0 0 0,1-1 1,-1 0-1,0-1 0,0-1 1,-1 0-1,1-1 0,-1-1 1,20-10-1,-28 13 8,0 1 0,0-1-1,-1 0 1,1-1 0,-1 1 0,0-1 0,0 0-1,0 0 1,0 0 0,-1 0 0,0-1 0,1 1-1,-2-1 1,1 0 0,-1 0 0,1 0 0,-1 0-1,-1 0 1,1-1 0,1-9 0,-3 14 21,0 0 0,0 1 0,0-1 1,0 0-1,0 1 0,-1-1 0,1 0 1,0 1-1,0-1 0,-1 0 0,1 1 1,0-1-1,-1 0 0,1 1 0,0-1 0,-1 1 1,1-1-1,-1 1 0,1-1 0,-1 1 1,1-1-1,-1 1 0,1 0 0,-1-1 0,0 1 1,1 0-1,-1-1 0,0 1 0,1 0 1,-1 0-1,0 0 0,1 0 0,-1-1 1,0 1-1,1 0 0,-1 0 0,0 0 0,1 0 1,-1 0-1,0 1 0,1-1 0,-1 0 1,0 0-1,1 0 0,-1 1 0,0-1 0,1 0 1,-1 0-1,1 1 0,-2 0 0,-1 0-2,-1 1 0,1-1 0,0 1 0,-1 0 1,1 0-1,0 0 0,0 0 0,-4 5 0,6-6-5,0 1 0,-1-1 0,1 1 0,0 0 1,0-1-1,0 1 0,0 0 0,0 0 0,0 0 0,1 0 1,-1 0-1,1 0 0,-1 0 0,1 0 0,0 0 0,0 0 1,0 4-1,0-5 2,1 0 0,0 0 0,-1 0 1,1 0-1,0 0 0,0 0 0,-1 0 1,1-1-1,0 1 0,0 0 0,0 0 0,0 0 1,0-1-1,0 1 0,0-1 0,1 1 0,-1-1 1,0 1-1,0-1 0,0 0 0,0 1 0,1-1 1,-1 0-1,0 0 0,0 0 0,1 0 0,-1 0 1,0 0-1,2-1 0,9 0-75,1 0-1,-1-1 1,0-1 0,1 0 0,-1 0-1,0-1 1,12-7 0,-8 5-844,1-1 0,28-5 0,-45 12 893,1 0 1,-1 0 0,0 0-1,1-1 1,-1 1-1,0 0 1,1 0-1,-1 0 1,1 0-1,-1 0 1,0 0-1,1 0 1,-1 1-1,0-1 1,1 0-1,-1 0 1,1 0-1,-1 0 1,0 0-1,1 0 1,-1 1-1,0-1 1,0 0-1,1 0 1,-1 1-1,0-1 1,1 0 0,-1 0-1,0 1 1,0-1-1,1 0 1,-1 1-1,0-1 1,0 0-1,0 1 1,0-1-1,0 0 1,1 1-1,-3 19-270,-18 26 483,18-41-144,-5 9-7,2-4-89,0 0 0,1 0 0,0 1 0,0-1 0,1 1 0,1 0 0,-2 13 0,4-24-48,0 0-1,0 1 1,0-1 0,0 1-1,0-1 1,0 0 0,0 1-1,0-1 1,0 1 0,0-1-1,1 0 1,-1 1 0,0-1-1,0 1 1,0-1-1,1 0 1,-1 1 0,0-1-1,0 0 1,1 1 0,-1-1-1,0 0 1,1 0 0,-1 1-1,0-1 1,1 0 0,-1 0-1,0 1 1,1-1 0,-1 0-1,0 0 1,1 0-1,-1 0 1,1 0 0,-1 0-1,0 0 1,1 0 0,-1 0-1,1 0 1,-1 0 0,1 0-1,-1 0 1,0 0 0,1 0-1,-1 0 1,1 0 0,-1 0-1,0 0 1,1-1-1,-1 1 1,0 0 0,1 0-1,-1 0 1,1-1 0,19-8-5338</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6.822"/>
    </inkml:context>
    <inkml:brush xml:id="br0">
      <inkml:brushProperty name="width" value="0.025" units="cm"/>
      <inkml:brushProperty name="height" value="0.025" units="cm"/>
    </inkml:brush>
  </inkml:definitions>
  <inkml:trace contextRef="#ctx0" brushRef="#br0">88 0 17649,'0'0'5157,"-48"72"-2819,33-39-512,0 3-737,8 0-737,4 0-224,3-6-673,0-6-1312,3-6 1248,4-6-2177,-2-10-1442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7.150"/>
    </inkml:context>
    <inkml:brush xml:id="br0">
      <inkml:brushProperty name="width" value="0.025" units="cm"/>
      <inkml:brushProperty name="height" value="0.025" units="cm"/>
    </inkml:brush>
  </inkml:definitions>
  <inkml:trace contextRef="#ctx0" brushRef="#br0">1 129 4132,'0'-11'8792,"0"3"-8045,0 0 31,0 1 1,0-1-1,1 0 1,0 1 0,3-10-1,-4 14-547,1 0-1,1 0 0,-1 1 1,0-1-1,0 1 0,1-1 1,0 1-1,-1 0 0,1-1 1,0 1-1,0 0 0,0 0 1,0 0-1,1 0 0,-1 1 1,0-1-1,1 1 0,-1-1 1,1 1-1,5-2 0,0 1-76,0 0 0,0 0 1,1 1-1,-1 0 0,0 1 0,1 0 0,-1 0 0,1 1 0,-1-1 0,1 2 0,-1 0 0,0 0 1,0 0-1,0 1 0,11 5 0,-15-6-65,-1 0 0,1 0 0,-1 0-1,1 0 1,-1 1 0,0-1 0,0 1 0,0 0 0,0 0 0,-1 0 0,1 0 0,-1 0-1,0 1 1,0-1 0,0 1 0,0 0 0,-1-1 0,1 1 0,-1 0 0,0 0 0,0 0-1,0 0 1,-1 0 0,1 0 0,-1 0 0,0 0 0,0 0 0,-1 0 0,1 0 0,-1 0-1,0 0 1,0 0 0,-2 6 0,-1-3 224,0 0 1,0 0-1,0 0 0,-1 0 1,0-1-1,-11 11 0,12-12-139,-1-1-1,1 1 0,0 0 1,0 0-1,1 0 0,-1 0 1,1 1-1,0-1 0,1 1 1,-4 9-1,6-14-175,0 0 0,0-1 0,0 1 0,1 0 0,-1-1 0,0 1 0,0 0 0,1-1 0,-1 1-1,0 0 1,1-1 0,-1 1 0,0-1 0,1 1 0,-1-1 0,1 1 0,-1-1 0,1 1 0,-1-1 0,1 1 0,-1-1 0,1 0 0,-1 1 0,1-1 0,0 0 0,-1 0 0,1 1-1,0-1 1,-1 0 0,1 0 0,0 0 0,-1 0 0,2 0 0,28 3-623,-24-2 279,62 0-7341,-30-1-113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5.509"/>
    </inkml:context>
    <inkml:brush xml:id="br0">
      <inkml:brushProperty name="width" value="0.025" units="cm"/>
      <inkml:brushProperty name="height" value="0.025" units="cm"/>
    </inkml:brush>
  </inkml:definitions>
  <inkml:trace contextRef="#ctx0" brushRef="#br0">125 13 7815,'-2'-9'8464,"-5"6"-3615,-14 9-2190,-7 10-2805,17-7 4120,6-5-3897,1-1 0,0 1-1,-1 0 1,1 0-1,1 1 1,-1-1 0,1 1-1,-1 0 1,2 0 0,-1 0-1,0 0 1,1 1-1,0-1 1,0 0 0,0 1-1,1 0 1,0-1-1,0 1 1,0 11 0,3-16-65,1 0 0,-1 0 0,0-1 0,1 1 0,-1 0-1,1-1 1,-1 1 0,1-1 0,0 0 0,-1 0 0,1 0 0,-1 0 0,1 0 0,2-1 0,3 0 22,27 0 15,-20 0-188,0 1 0,-1 0 0,25 4 0,-37-4 138,-1 0 1,0 0-1,0 0 0,0 0 1,0 1-1,0-1 0,0 1 1,0-1-1,0 0 0,0 1 1,0 0-1,0-1 0,0 1 1,0 0-1,0-1 0,0 1 1,0 0-1,-1 0 0,1 0 1,0 0-1,-1 0 0,1 0 1,0 0-1,-1 0 0,1 0 1,-1 0-1,0 0 0,1 0 1,-1 0-1,0 0 0,0 0 1,1 0-1,-1 1 0,0-1 1,0 0-1,0 0 0,-1 0 0,1 0 1,0 0-1,0 0 0,-1 1 1,1-1-1,0 0 0,-1 0 1,1 0-1,-2 1 0,0 3 108,0-1 0,-1 0 0,1 0-1,-1 0 1,0 0 0,0-1-1,-1 1 1,1-1 0,-7 5 0,1-2-31,1-1 0,-1 0 0,1-1 0,-2 0 0,1 0 0,0-1 0,-1 0 0,1-1 0,-1 0 0,0 0 0,-12 0 0,22-2-129,-1 0 0,1-1 0,0 1-1,-1 0 1,1 0 0,0 0-1,0 0 1,-1 0 0,1-1-1,0 1 1,0 0 0,-1 0-1,1-1 1,0 1 0,0 0 0,0 0-1,0-1 1,-1 1 0,1 0-1,0 0 1,0-1 0,0 1-1,0 0 1,0 0 0,0-1-1,0 1 1,0 0 0,0-1 0,0 1-1,0 0 1,0-1 0,0 1-1,0 0 1,0-1 0,0 1-1,0 0 1,0 0 0,0-1 0,0 1-1,0 0 1,1 0 0,-1-1-1,0 1 1,0 0 0,0 0-1,0-1 1,1 1 0,-1 0-1,0 0 1,0-1 0,1 1 0,10-16-2925,40-20-6535,-20 16 3230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7.493"/>
    </inkml:context>
    <inkml:brush xml:id="br0">
      <inkml:brushProperty name="width" value="0.025" units="cm"/>
      <inkml:brushProperty name="height" value="0.025" units="cm"/>
    </inkml:brush>
  </inkml:definitions>
  <inkml:trace contextRef="#ctx0" brushRef="#br0">184 13 15535,'-9'-3'3731,"-4"0"-2659,0 1 0,1 0 0,-1 1 0,0 0 0,-14 1 1,23 0-945,0 0 0,0 0 0,1 1 0,-1-1 0,1 1 0,-1 0 0,0 0 1,1 0-1,-1 1 0,1-1 0,0 1 0,0 0 0,-1 0 0,1 0 1,0 0-1,1 0 0,-1 1 0,0-1 0,1 1 0,-1 0 0,1 0 1,0 0-1,0 0 0,0 0 0,0 0 0,-2 6 0,4-8-123,0 0-1,0 0 1,0 0-1,0 0 1,0 0 0,0 0-1,0 0 1,0 1-1,0-1 1,1 0-1,-1 0 1,0 0 0,1 0-1,-1 0 1,1 0-1,-1 0 1,1 0-1,-1 0 1,1 0-1,0 0 1,-1 0 0,1-1-1,0 1 1,0 0-1,0 0 1,0-1-1,-1 1 1,1 0-1,0-1 1,0 1 0,0-1-1,0 0 1,1 1-1,-1-1 1,0 0-1,0 1 1,0-1 0,1 0-1,55 9 181,-41-8-211,-5 1-173,6 0-297,0 0 0,1 2-1,31 10 1,-46-13 462,0 0 0,0 1 1,0-1-1,0 1 0,-1 0 0,1-1 0,-1 1 0,1 1 0,-1-1 0,1 0 1,-1 0-1,3 5 0,-5-6 67,1 1 0,0 0-1,-1 0 1,1 0 0,-1 0 0,1 0 0,-1-1 0,0 1-1,0 0 1,0 0 0,0 0 0,0 0 0,0 0 0,0 0-1,-1 0 1,1 0 0,-1 0 0,1-1 0,-1 1 0,0 0-1,0 0 1,-1 2 0,-4 3 246,1 1 0,-1-1 0,0 0 0,-1-1 0,1 0 1,-1 0-1,-1 0 0,1-1 0,-9 5 0,-8 4 896,-44 19 0,42-27-1753,26-6 546,0 0-1,0 0 0,0 0 0,-1-1 0,1 1 0,0 0 1,0 0-1,0 0 0,0 0 0,-1 0 0,1-1 0,0 1 0,0 0 1,0 0-1,0 0 0,0 0 0,0-1 0,-1 1 0,1 0 1,0 0-1,0-1 0,0 1 0,0 0 0,0 0 0,0 0 1,0-1-1,0 1 0,0 0 0,0 0 0,0-1 0,0 1 0,0 0 1,0 0-1,0 0 0,0-1 0,0 1 0,0 0 0,0 0 1,1 0-1,-1-1 0,0 1 0,0 0 0,0 0 0,0 0 1,0 0-1,1-1 0,-1 1 0,3-4-712,0-1 1,1 1-1,0 0 0,-1 0 0,1 1 1,7-6-1,19-12-7214,5-1-4677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7.821"/>
    </inkml:context>
    <inkml:brush xml:id="br0">
      <inkml:brushProperty name="width" value="0.025" units="cm"/>
      <inkml:brushProperty name="height" value="0.025" units="cm"/>
    </inkml:brush>
  </inkml:definitions>
  <inkml:trace contextRef="#ctx0" brushRef="#br0">213 14 18578,'0'0'8392,"-31"55"-5318,6-27-1216,-4 7-993,-1 3-865,1-2 0,1 0 0,9-5 0,4-5 0,8-11 0,7-8-1057,9-11-3267,8-18 737,4-10-1282,5-8-3747</inkml:trace>
  <inkml:trace contextRef="#ctx0" brushRef="#br0" timeOffset="1">208 0 13485,'0'0'9769,"-26"77"-9032,19-44 192,2 0-161,5 2-255,0-4-97,0-3-192,0-4-63,6-7-65,0-2-32,0-7-128,0-5-2018,0-3-1922,-5-4-2114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8.180"/>
    </inkml:context>
    <inkml:brush xml:id="br0">
      <inkml:brushProperty name="width" value="0.025" units="cm"/>
      <inkml:brushProperty name="height" value="0.025" units="cm"/>
    </inkml:brush>
  </inkml:definitions>
  <inkml:trace contextRef="#ctx0" brushRef="#br0">0 0 15887,'0'0'10058,"67"12"-9354,-24-12-576,4 0-2146,3-7-5156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8.502"/>
    </inkml:context>
    <inkml:brush xml:id="br0">
      <inkml:brushProperty name="width" value="0.025" units="cm"/>
      <inkml:brushProperty name="height" value="0.025" units="cm"/>
    </inkml:brush>
  </inkml:definitions>
  <inkml:trace contextRef="#ctx0" brushRef="#br0">0 15 5189,'0'0'21813,"80"0"-20276,-31 0-448,2 0-448,8-1-481,-3-3-288,1 3-1890,-11-2-2883,-3-2-2754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8.876"/>
    </inkml:context>
    <inkml:brush xml:id="br0">
      <inkml:brushProperty name="width" value="0.025" units="cm"/>
      <inkml:brushProperty name="height" value="0.025" units="cm"/>
    </inkml:brush>
  </inkml:definitions>
  <inkml:trace contextRef="#ctx0" brushRef="#br0">1 0 18481,'0'0'-8359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9.217"/>
    </inkml:context>
    <inkml:brush xml:id="br0">
      <inkml:brushProperty name="width" value="0.025" units="cm"/>
      <inkml:brushProperty name="height" value="0.025" units="cm"/>
    </inkml:brush>
  </inkml:definitions>
  <inkml:trace contextRef="#ctx0" brushRef="#br0">1 26 16303,'0'0'10378,"55"-11"-8712,-18 5-545,5 1-577,2 1-415,2 4-65,-3 0-449,2 0-1441,-9 0-1985,-3 2-2627,-5 0-5285</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9.655"/>
    </inkml:context>
    <inkml:brush xml:id="br0">
      <inkml:brushProperty name="width" value="0.025" units="cm"/>
      <inkml:brushProperty name="height" value="0.025" units="cm"/>
    </inkml:brush>
  </inkml:definitions>
  <inkml:trace contextRef="#ctx0" brushRef="#br0">303 7 20371,'0'0'2856,"-12"-1"-512,9 0-2235,-6 0 38,-1-1 0,1 2 0,-1-1 0,1 1-1,-1 0 1,0 1 0,1 0 0,-1 1 0,1 0-1,0 0 1,-1 1 0,-8 4 0,3 1-101,1 1 1,0 0-1,1 0 1,0 2-1,0 0 1,-18 20 0,26-26 31,1 1 0,0-1 0,0 1 0,0 0 0,1 0 0,0 0 0,0 0 0,1 0 0,-1 1 1,1 0-1,1-1 0,-1 1 0,1 0 0,0 0 0,1 0 0,0-1 0,0 1 0,2 12 0,-1-15-44,0 0 0,1-1 0,-1 1-1,1-1 1,0 1 0,1-1-1,-1 0 1,0 0 0,1 0 0,0 0-1,-1 0 1,1 0 0,0-1-1,1 0 1,-1 1 0,0-1 0,1 0-1,-1-1 1,1 1 0,0 0-1,-1-1 1,1 0 0,0 0 0,5 1-1,2 0 8,-1 0 0,1-1 0,0 0-1,-1 0 1,1-1 0,0-1 0,20-3 0,-29 4-32,-1 0 0,1 0 1,0-1-1,-1 1 0,1 0 1,-1-1-1,1 0 0,-1 1 1,1-1-1,-1 0 0,0 1 1,1-1-1,-1 0 0,0 0 1,1 0-1,-1 0 0,0-1 1,0 1-1,0 0 1,0 0-1,0-1 0,0 1 1,-1 0-1,1-1 0,0 1 1,-1-1-1,1 1 0,-1-1 1,1-1-1,-1 1 11,-1 1-1,1 0 1,-1-1-1,1 1 1,-1 0 0,0-1-1,0 1 1,1 0-1,-1 0 1,0 0 0,0 0-1,0 0 1,0 0-1,0 0 1,0 0 0,-1 0-1,1 0 1,0 0-1,0 1 1,-1-1 0,1 0-1,0 1 1,-1 0-1,1-1 1,-1 1 0,1 0-1,0-1 1,-1 1-1,1 0 1,-1 0 0,-1 0-1,-45-1 248,68 1-475,1-1 0,-1 0-1,0-2 1,0 0 0,30-10 0,9-7-1671,-58 21 1868,-1-1 1,1 1 0,-1-1-1,0 1 1,1-1 0,-1 1-1,0 0 1,0-1-1,1 1 1,-1-1 0,0 1-1,0 0 1,0-1 0,0 1-1,0 0 1,0-1 0,0 1-1,0 0 1,0-1-1,0 1 1,0-1 0,0 1-1,0 0 1,0-1 0,-1 1-1,1 0 1,0-1 0,0 1-1,-1-1 1,1 1-1,0-1 1,-1 1 0,1-1-1,-1 1 1,-10 24 47,-16 37-48,23-35-2781,4-27 2654,0 0-1,0 1 0,0-1 0,1 0 0,-1 1 0,0-1 0,0 0 0,0 1 0,0-1 0,0 0 0,0 0 0,0 1 0,1-1 0,-1 0 1,0 0-1,0 1 0,0-1 0,0 0 0,1 0 0,-1 1 0,0-1 0,0 0 0,1 0 0,-1 0 0,0 0 0,0 1 0,1-1 0,-1 0 1,0 0-1,1 0 0,-1 0 0,0 0 0,1 0 0,-1 0 0,0 0 0,0 0 0,1 0 0,-1 0 0,0 0 0,1 0 0,-1 0 0,0 0 1,1 0-1,-1 0 0,0 0 0,0 0 0,1-1 0,-1 1 0,1 0 0,1-1-773,15-3-6081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19.986"/>
    </inkml:context>
    <inkml:brush xml:id="br0">
      <inkml:brushProperty name="width" value="0.025" units="cm"/>
      <inkml:brushProperty name="height" value="0.025" units="cm"/>
    </inkml:brush>
  </inkml:definitions>
  <inkml:trace contextRef="#ctx0" brushRef="#br0">93 1 20756,'0'0'5477,"-53"61"-3619,38-30-994,1 3-511,7 1-193,4-2-192,3-2-1570,0-7-1985,0-7-1538,3-8-512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20.360"/>
    </inkml:context>
    <inkml:brush xml:id="br0">
      <inkml:brushProperty name="width" value="0.025" units="cm"/>
      <inkml:brushProperty name="height" value="0.025" units="cm"/>
    </inkml:brush>
  </inkml:definitions>
  <inkml:trace contextRef="#ctx0" brushRef="#br0">0 61 5862,'0'0'7004,"3"-9"-2696,-2 6-4079,0 1-57,-1-1 0,1 1 0,-1-1 0,1 1 0,0 0 0,0 0 0,0-1 0,0 1 0,1 0 0,-1 0 0,1 0 0,-1 0 0,1 0 0,0 1 0,-1-1 0,1 0 0,0 1 0,0-1 0,0 1 0,0 0 0,0 0 0,1-1 0,-1 1 0,0 1 0,1-1 0,-1 0 0,0 1 0,1-1 0,-1 1 0,1-1 0,4 1 0,2 0 43,1 1 0,0 0 0,-1 0 0,1 1 0,-1 0 0,0 0 0,1 1 0,-1 1 0,11 5 0,-17-8-138,0 1 0,0 0-1,0 0 1,-1 0 0,1 0-1,0 1 1,-1-1 0,1 1 0,-1-1-1,0 1 1,0 0 0,0 0 0,-1 0-1,1 0 1,0 0 0,-1 0 0,0 1-1,0-1 1,0 0 0,0 1 0,-1-1-1,1 1 1,-1-1 0,0 1 0,0-1-1,0 1 1,0-1 0,-1 1-1,0 3 1,-1-1 161,0 0 0,-1-1 0,0 1 0,0 0 0,0-1-1,-1 0 1,0 0 0,0 0 0,0 0 0,-1 0 0,-6 4 0,7-5-88,0-1 0,0 1 0,0 0 0,1 0 1,-1 0-1,1 0 0,0 1 0,0-1 0,0 1 1,1 0-1,-1 0 0,1 0 0,0 0 0,1 0 1,-1 0-1,0 6 0,3-8-176,0-1-1,0 0 1,0 0 0,0 1-1,0-1 1,0 0 0,1 0-1,-1 0 1,0 0 0,1-1-1,0 1 1,0 0 0,-1-1-1,1 1 1,0-1-1,0 1 1,0-1 0,0 0-1,1 0 1,-1 0 0,0 0-1,0 0 1,1-1 0,-1 1-1,0-1 1,3 1 0,67 11-3849,-36-11-4191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32.137"/>
    </inkml:context>
    <inkml:brush xml:id="br0">
      <inkml:brushProperty name="width" value="0.025" units="cm"/>
      <inkml:brushProperty name="height" value="0.025" units="cm"/>
    </inkml:brush>
  </inkml:definitions>
  <inkml:trace contextRef="#ctx0" brushRef="#br0">218 62 11691,'0'0'8840,"8"-8"-6379,26-24-218,-34 31-2169,1 1 1,-1 0-1,1 0 1,-1-1-1,0 1 1,1 0 0,-1-1-1,0 1 1,1 0-1,-1-1 1,0 1-1,1 0 1,-1-1-1,0 1 1,0-1 0,0 1-1,1-1 1,-1 1-1,0 0 1,0-1-1,0 1 1,0-1 0,0 1-1,0-1 1,0 1-1,0-1 1,0 1-1,0-1 1,0 1 0,0-1-1,0 1 1,0-1-1,-1 1 1,1 0-1,0-1 1,0 1-1,0-1 1,-1 1 0,1-1-1,0 1 1,0 0-1,-1-1 1,1 1-1,0 0 1,-1-1 0,1 1-1,-1 0 1,1 0-1,0-1 1,-1 1-1,1 0 1,-1 0 0,1 0-1,-1-1 1,1 1-1,0 0 1,-1 0-1,1 0 1,-1 0 0,1 0-1,-1 0 1,1 0-1,-1 0 1,1 0-1,-1 0 1,1 0-1,-1 0 1,0 1 0,-37 0 389,35-1-185,-12 2-92,0 0-1,1 1 1,0 1 0,-24 9 0,31-10-132,1-1-1,0 1 1,0 0-1,0 0 1,1 1 0,-1 0-1,1 0 1,0 0 0,0 1-1,0-1 1,1 1-1,-8 11 1,11-15-55,1 0 0,-1-1 0,1 1 1,0 0-1,0 0 0,-1 0 0,1 0 0,0 0 0,0 0 1,0 0-1,0 0 0,0 0 0,0 0 0,0 0 0,0 0 0,0 0 1,0 0-1,1 0 0,-1 0 0,0 0 0,1 0 0,-1 0 1,1 0-1,-1 0 0,1-1 0,-1 1 0,1 0 0,0 0 0,-1 0 1,1-1-1,0 1 0,0 0 0,-1-1 0,1 1 0,0-1 0,0 1 1,0-1-1,0 1 0,0-1 0,0 0 0,0 1 0,0-1 1,0 0-1,0 0 0,0 0 0,0 0 0,0 0 0,1 0 0,63 5-15,-49-4-9,-8-1-48,0 1 0,0 0 0,0 0-1,0 1 1,0 0 0,0 0 0,-1 1 0,8 3 0,-13-5 64,0 1 0,0-1 0,0 0 1,0 1-1,-1 0 0,1-1 0,-1 1 1,1 0-1,-1 0 0,1 0 1,-1 0-1,0 0 0,0 0 0,0 0 1,0 1-1,-1-1 0,1 0 0,0 0 1,-1 1-1,0-1 0,1 0 0,-1 1 1,0-1-1,0 1 0,0-1 1,-1 0-1,1 1 0,0-1 0,-1 0 1,0 0-1,-1 4 0,0-1 33,0 0-1,-1-1 0,1 1 1,-1-1-1,0 1 1,0-1-1,0 0 1,-1 0-1,0-1 0,0 1 1,0-1-1,0 0 1,0 0-1,0 0 0,-1 0 1,0-1-1,1 0 1,-1 0-1,-9 3 1,0-1 48,-1 0 0,1 0 1,-1-2-1,0 0 1,-23 0-1,5-8-73,33 5 0,-1 1 0,0 0 0,0-1 0,1 1 0,-1 0 0,0-1 0,1 1 0,-1-1 0,1 1 0,-1-1 0,1 1 0,-1-1 0,1 1 0,-1-1 0,1 1 0,-1-1 0,1 0 0,0 1 0,-1-1 0,1 0 0,0 1 0,0-1 0,-1 0 0,1 0 0,0 1 0,0-1 0,0 0 0,0 0 0,0 1 0,0-1 0,0 0 0,0 0 0,0 1 0,0-1 0,0 0 0,1 1 0,-1-1 0,0 0 0,1 0 0,-1 1 0,1-2 0,1 0-480,0 1 0,1-1-1,-1 1 1,0-1 0,1 1 0,-1 0 0,1 0-1,-1 0 1,1 0 0,-1 1 0,1-1-1,0 1 1,-1-1 0,7 1 0,-3-1-1616,21-2-6158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2.369"/>
    </inkml:context>
    <inkml:brush xml:id="br0">
      <inkml:brushProperty name="width" value="0.025" units="cm"/>
      <inkml:brushProperty name="height" value="0.025" units="cm"/>
    </inkml:brush>
  </inkml:definitions>
  <inkml:trace contextRef="#ctx0" brushRef="#br0">98 183 9929,'-21'-7'6551,"0"-20"-2007,20 24-4110,-1 0 0,1 0 1,-1 1-1,0-1 1,1 1-1,-1 0 0,-1-1 1,1 1-1,0 0 0,0 0 1,-1 0-1,-3-2 1,6 4-398,-1 0 1,1 0 0,0 0 0,0 0 0,0 0 0,0 0 0,-1 0 0,1 0 0,0 0 0,0 0 0,0 0 0,0 0 0,-1 0-1,1 0 1,0 0 0,0 0 0,0 0 0,0 0 0,0 0 0,-1 0 0,1 1 0,0-1 0,0 0 0,0 0 0,0 0-1,0 0 1,0 0 0,0 0 0,-1 1 0,1-1 0,0 0 0,0 0 0,0 0 0,0 0 0,0 0 0,0 1 0,0-1-1,0 0 1,0 0 0,0 0 0,0 0 0,0 1 0,0-1 0,0 0 0,0 0 0,0 0 0,0 0 0,0 1 0,0-1 0,0 0-1,2 17 304,6 12-464,10 2 223,-16-31 176,-12-19 207,7 11-249,2 5-146,0 0-1,-1 0 1,1 0-1,-1-1 1,0 1-1,1 1 1,-1-1-1,0 0 1,-1 0-1,1 1 1,0-1-1,-1 1 1,0 0-1,1 0 0,-4-2 1,5 10-64,0 0 1,0 0-1,0 0 1,1 0-1,0 0 0,1 8 1,0-9-30,-1 0 1,1 0 0,0 1-1,0-1 1,1 0 0,0 0-1,-1 0 1,2 0 0,-1-1-1,1 1 1,-1-1 0,1 1-1,0-1 1,1 0 0,3 4-1,-5-51 128,-4 6-2,0 8-196,6 33 35,6 18 45,-5-9 38,17 42-54,-18-49-21,-12-36 37,-3-14 31,3 16 162,5 72-85,4-8-172,0-32-63,0-23 31,-1 13 93,0-17 21,0 0 0,-1 0 0,-2 0 0,-8-39 0,11 62-20,-1 0 0,1 0 0,0 0 0,0 0 0,0 0 0,0 0 0,0 0 0,0 0 0,0 1 0,0-1 0,0 0 0,0 0 0,0 0 0,0 0 0,0 0 0,0 0 0,0 0 0,-1 0 0,1 0 0,0 0 0,0 0 0,0 0 0,0 0 0,0 0 0,0 0 0,0 0 0,0 0 0,0 0 0,-1 0 0,1 0 0,0 0 0,0 0 0,0 0 0,0 0 0,0 0 0,0 0 0,0 0 0,0 0 0,0 0 0,0 0 0,0 0 0,-1 0 0,1 0 0,0 0 0,0 0 0,0-1 0,0 1 0,0 0 0,0 0 0,0 0 0,0 0 0,0 0 0,0 0 0,0 0 0,0 0 0,0 0 0,0 0 0,0 0 0,0-1 0,0 1 0,0 0 0,0 0 0,0 0 0,0 0 1,-5 12 50,0 16-47,-2 87-274,14-318 427,-7 284-910,0-29-3129,0-52 3747,0 0-1,0 0 0,0-1 0,0 1 0,0 0 1,-1 0-1,1 0 0,0 0 0,0 0 0,0 0 0,0 0 1,-1 0-1,1 0 0,0 0 0,0 0 0,0 0 0,0 0 1,-1 0-1,1 0 0,0 0 0,0 0 0,0 0 1,0 0-1,-1 0 0,1 0 0,0 0 0,0 0 0,0 0 1,0 0-1,0 0 0,-1 1 0,1-1 0,0 0 1,0 0-1,0 0 0,0 0 0,0 0 0,0 0 0,-1 1 1,1-1-1,0 0 0,0 0 0,0 0 0,0 0 0,0 0 1,0 1-1,0-1 0,0 0 0,0 0 0,0 0 1,0 0-1,0 1 0,0-1 0,0 0 0,0 0 0,0 0 1,0 0-1,0 1 0,0-1 0,0 0 0,0 0 0,0 0 1,0 0-1,0 1 0,0-1 0,1 0 0,-12-9-9428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5.929"/>
    </inkml:context>
    <inkml:brush xml:id="br0">
      <inkml:brushProperty name="width" value="0.025" units="cm"/>
      <inkml:brushProperty name="height" value="0.025" units="cm"/>
    </inkml:brush>
  </inkml:definitions>
  <inkml:trace contextRef="#ctx0" brushRef="#br0">46 236 9929,'0'0'15679,"-8"12"-14664,-22 36 212,29-47-1138,0 0-1,1 0 0,-1 1 0,0-1 1,0 1-1,1-1 0,-1 1 0,1-1 1,0 1-1,-1-1 0,1 1 0,0 0 1,0-1-1,0 1 0,0-1 0,0 1 1,0-1-1,1 4 0,-1-4-64,1-1 0,-1 1 0,1 0 0,0-1 0,-1 1 0,1-1 0,0 1 0,-1-1 1,1 1-1,0-1 0,0 0 0,0 1 0,-1-1 0,1 0 0,0 0 0,0 1 0,0-1 0,-1 0 0,1 0 0,0 0 0,0 0 0,0 0 0,1 0 0,4-1 12,0 0 0,0 0 0,-1-1 0,1 1 0,0-1 0,-1 0 0,6-4-1,5-4 10,0-1 0,-1 0-1,0-2 1,-1 0-1,-1 0 1,0-1-1,13-19 1,-20 25-31,0 0 0,-1 0 1,0 0-1,-1-1 0,1 1 0,-2-1 0,1 0 1,-1-1-1,-1 1 0,0 0 0,0-1 0,0 1 1,-2-1-1,1 0 0,-1 1 0,-1-12 0,0 19-21,1 0-1,-1 0 0,0 0 0,0 0 0,0 0 0,0 0 1,0 1-1,-1-1 0,1 0 0,0 1 0,-1-1 1,1 0-1,-1 1 0,0 0 0,1-1 0,-1 1 1,0 0-1,0 0 0,0 0 0,0 0 0,0 0 1,0 1-1,0-1 0,0 0 0,0 1 0,0 0 1,0-1-1,-1 1 0,1 0 0,0 0 0,0 0 1,0 1-1,0-1 0,0 0 0,-1 1 0,-1 0 1,-3 0-13,0 1 0,0 0 0,0 0 1,0 0-1,0 1 0,1 0 1,-1 0-1,1 1 0,-11 8 1,-22 32 19,36-41 14,1 0-1,0 0 0,1 0 1,-1 1-1,0-1 0,1 1 0,0-1 1,0 1-1,0-1 0,0 1 1,1 0-1,-1-1 0,1 8 0,1-10-9,0 0 0,0 0-1,-1-1 1,1 1-1,0 0 1,0 0 0,0-1-1,1 1 1,-1 0-1,0-1 1,0 1 0,0-1-1,0 0 1,1 1-1,-1-1 1,0 0 0,0 0-1,1 1 1,-1-1-1,0 0 1,0 0 0,1 0-1,-1-1 1,2 1-1,35-3-50,-3-4-692,-24 4 13,1 1 1,-1 0-1,1 1 0,20-1 0,-30 2 621,0 0 0,0 1 1,1-1-1,-1 0 0,0 1 0,0-1 1,0 1-1,0 0 0,0 0 1,0 0-1,-1 0 0,1 0 0,0 0 1,0 0-1,-1 1 0,1-1 1,0 0-1,-1 1 0,1-1 0,-1 1 1,0 0-1,0 0 0,0-1 1,0 1-1,0 0 0,0 0 0,0 0 1,0 0-1,-1 0 0,1 0 1,0 3-1,1 11-59,-1 1 0,-1 32 0,-1-20-1549,1-28 1301,0-1 326,0 1-1,0-1 0,0 0 0,0 0 1,0 0-1,0 0 0,0 0 0,0 0 1,0 0-1,0 0 0,0 1 0,0-1 1,0 0-1,0 0 0,0 0 0,0 0 1,0 0-1,0 0 0,0 1 1,0-1-1,0 0 0,0 0 0,0 0 1,0 0-1,0 0 0,0 0 0,0 0 1,0 1-1,0-1 0,0 0 0,0 0 1,0 0-1,1 0 0,-1 0 0,0 0 1,0 0-1,0 0 0,0 0 0,0 0 1,0 0-1,0 1 0,0-1 1,1 0-1,-1 0 0,0 0 0,0 0 1,0 0-1,0 0 0,0 0 0,0 0 1,0 0-1,1 0 0,-1 0 0,0 0 1,0 0-1,0 0 0,0 0 0,0 0 1,0 0-1,0 0 0,1 0 0,-1-1 1,0 1-1,0 0 0,0 0 1,0 0-1,0 0 0,8-5-8262</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33.103"/>
    </inkml:context>
    <inkml:brush xml:id="br0">
      <inkml:brushProperty name="width" value="0.025" units="cm"/>
      <inkml:brushProperty name="height" value="0.025" units="cm"/>
    </inkml:brush>
  </inkml:definitions>
  <inkml:trace contextRef="#ctx0" brushRef="#br0">29 1 14734,'7'6'8762,"-4"10"-5171,-2 23-2787,-2-27 517,4 165-1375,-3-177-112,0 0 0,0 1 0,0-1-1,0 0 1,0 1 0,0-1 0,0 0 0,-1 0 0,1 1-1,0-1 1,0 0 0,0 0 0,0 1 0,0-1-1,-1 0 1,1 0 0,0 1 0,0-1 0,-1 0-1,1 0 1,0 0 0,0 0 0,-1 1 0,1-1-1,0 0 1,0 0 0,-1 0 0,1 0 0,0 0 0,-1 0-1,1 0 1,0 0 0,0 0 0,-1 0 0,1 0-1,0 0 1,-1 0 0,1 0 0,0 0 0,-1 0-1,1 0 1,0 0 0,0 0 0,-1 0 0,1-1-1,-16-6-5726,1-8-1207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33.509"/>
    </inkml:context>
    <inkml:brush xml:id="br0">
      <inkml:brushProperty name="width" value="0.025" units="cm"/>
      <inkml:brushProperty name="height" value="0.025" units="cm"/>
    </inkml:brush>
  </inkml:definitions>
  <inkml:trace contextRef="#ctx0" brushRef="#br0">53 86 13293,'0'0'7057,"7"-9"-4249,-2 3-2408,0 0 1,1 1-1,-1 0 0,1 0 1,0 0-1,0 1 1,0-1-1,1 2 0,0-1 1,-1 1-1,1 0 0,1 0 1,-1 1-1,15-3 1,6 0 343,0 1 1,1 2 0,55 1-1,-82 1-734,0 0-1,0 0 0,0 0 0,0 0 0,0 0 0,0 1 0,0-1 0,0 1 0,0-1 1,0 1-1,0 0 0,0-1 0,0 1 0,0 0 0,0 1 0,-1-1 0,1 0 0,0 0 0,-1 1 1,1-1-1,-1 1 0,0-1 0,1 1 0,-1-1 0,0 1 0,0 0 0,0 0 0,0 0 1,0-1-1,0 1 0,-1 0 0,1 0 0,-1 0 0,1 0 0,-1 0 0,0 1 0,0-1 1,0 0-1,0 3 0,-1 1 11,0 0 0,-1-1 0,1 1 0,-1 0 0,0-1 0,-1 1 0,1-1 0,-1 1 0,0-1 0,-1 0 0,1 0 0,-7 5 0,-7 7-20,-1-1 0,-1-1 0,-1-1 0,-32 18 0,61-35-13,0 0 1,1 1-1,-1-1 0,0 2 1,1-1-1,0 2 0,-1-1 1,1 1-1,0 0 0,-1 1 1,15 3-1,-21-3 9,1 0-1,0 0 1,-1 0 0,1 1 0,-1-1-1,0 1 1,1 0 0,-1 0 0,0 0-1,0 1 1,0-1 0,-1 1 0,1-1-1,0 1 1,-1 0 0,0 0 0,0 0-1,0 0 1,0 1 0,0-1 0,0 1-1,-1-1 1,0 1 0,0-1 0,0 1-1,0 0 1,0-1 0,-1 1 0,0 0-1,1 0 1,-2 6 0,0-6 10,0 0 0,0 0 1,0-1-1,-1 1 0,0 0 1,0 0-1,0-1 0,0 1 1,0-1-1,-1 0 0,1 1 1,-1-1-1,0 0 0,0-1 1,0 1-1,0 0 0,-1-1 1,1 0-1,-1 0 0,1 0 1,-1 0-1,-6 2 0,-13 6 42,-1-1-1,-32 8 0,51-16-46,-12 4-1,-1 0 0,0-2 0,0 0 0,0-1 0,0-1 0,0 0 0,-1-1 0,1-1 0,-25-5 0,40 5-130,0-1 0,0 1-1,0-1 1,0 1 0,0-1 0,0 0 0,1 0 0,-1 0-1,-3-4 1,-7-16-3816,11 4-5380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8.192"/>
    </inkml:context>
    <inkml:brush xml:id="br0">
      <inkml:brushProperty name="width" value="0.025" units="cm"/>
      <inkml:brushProperty name="height" value="0.025" units="cm"/>
    </inkml:brush>
  </inkml:definitions>
  <inkml:trace contextRef="#ctx0" brushRef="#br0">426 94 8616,'2'-3'763,"-1"-1"1,1 1-1,-1 0 0,0 0 1,0-1-1,0 1 0,0-1 1,0 1-1,-1-1 0,0 1 1,1-1-1,-1 1 0,-1-6 1,0 7-539,1 1 1,-1-1-1,0 0 1,0 0-1,1 0 1,-1 1-1,-1-1 1,1 0-1,0 1 1,0-1-1,-1 1 0,1-1 1,-1 1-1,1 0 1,-1-1-1,1 1 1,-1 0-1,0 0 1,0 0-1,1 0 1,-1 1-1,0-1 1,0 0-1,0 1 1,-2-1-1,-10-1-90,0-1 0,-1 2 1,1 0-1,0 1 0,-1 0 0,1 2 0,0-1 0,0 2 1,0-1-1,0 2 0,0 0 0,1 1 0,-1 0 0,1 1 1,1 0-1,-1 1 0,-18 15 0,20-15-99,1 1 0,0 0 0,1 0 0,-1 1 1,2 1-1,-1-1 0,2 1 0,-1 1 0,1 0 0,1 0 0,0 0 0,0 0 0,1 1 0,1 0 1,0 0-1,1 1 0,0-1 0,0 1 0,0 23 0,3-32-24,0 1 0,1-1 1,-1 1-1,1-1 0,0 1 0,1-1 0,-1 0 0,1 0 0,-1 0 1,1 1-1,1-2 0,-1 1 0,0 0 0,1 0 0,5 5 0,-2-4-2,-1 0 0,1 0 0,0-1 0,1 1 0,-1-2 0,1 1 0,0-1 0,12 5 0,-3-3 23,0-1-1,0-1 1,0 0-1,1-1 1,-1-1-1,1-1 1,-1 0-1,18-2 1,-28 0 22,0 1 1,0-1-1,0 0 1,1 0-1,-2-1 1,1 1-1,0-1 1,0-1-1,-1 1 1,7-7-1,-10 9 26,0-1 0,0 0 0,0 1 0,0-1 0,-1 0 0,1 0 0,0 0 0,-1 0-1,0 0 1,0 0 0,1-1 0,-1 1 0,-1 0 0,1-1 0,0 1 0,0-1 0,-1 1 0,0-1-1,1 1 1,-1-1 0,0 1 0,0-1 0,0 1 0,-1-1 0,1 1 0,-1-1 0,1 1-1,-1 0 1,-1-5 0,-1 5-49,1-1 0,0 1 0,-1-1 0,0 1 0,0 0 0,1 0 0,-1 0 0,-1 0 0,1 0 0,0 1 0,0 0 0,0-1 0,-1 1 0,1 0 0,-1 1 0,1-1 0,-1 1 0,1-1 0,-7 1 0,1 0-47,1-1-1,0 1 1,0 1 0,0 0 0,0 0-1,0 0 1,-14 5 0,20-5 8,1-1 0,-1 1-1,1 0 1,-1-1 0,0 1 0,1 0 0,0 0-1,-1 0 1,1 0 0,0 0 0,-1 1 0,1-1-1,0 0 1,-2 3 0,3-4 3,0 1 0,0-1-1,0 1 1,0-1 0,1 1 0,-1-1 0,0 1-1,0-1 1,0 1 0,0-1 0,1 0 0,-1 1-1,0-1 1,1 0 0,-1 1 0,0-1 0,1 0-1,-1 1 1,0-1 0,1 0 0,-1 1-1,0-1 1,1 0 0,-1 0 0,1 1 0,-1-1-1,1 0 1,-1 0 0,0 0 0,1 0 0,-1 0-1,1 0 1,52 7-75,-15-10-218,0-1-1,0-2 1,-1-1-1,71-25 1,-85 25 268,-22 7 25,-1-1 1,1 1-1,-1 0 0,1 0 0,0 0 0,-1-1 0,1 1 0,-1 0 1,1 0-1,0 0 0,-1 0 0,1 0 0,-1 0 0,1 0 1,0 0-1,-1 1 0,1-1 0,-1 0 0,1 0 0,-1 0 0,1 1 1,-1-1-1,1 0 0,-1 1 0,1-1 0,-1 0 0,1 1 1,-1-1-1,1 0 0,-1 1 0,1-1 0,-1 1 0,0-1 0,1 1 1,-1-1-1,0 1 0,0-1 0,1 1 0,-1 0 0,0-1 0,0 1 1,0-1-1,0 1 0,1 0 0,-1-1 0,0 1 0,0-1 1,0 1-1,0 0 0,-1-1 0,1 1 0,0-1 0,0 1 0,0-1 1,0 1-1,-1 0 0,1-1 0,0 1 0,0-1 0,-1 1 0,0 0 1,-18 50-496,12-36 291,1 2-612,-11 33-2179,13-16-7585</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8.521"/>
    </inkml:context>
    <inkml:brush xml:id="br0">
      <inkml:brushProperty name="width" value="0.025" units="cm"/>
      <inkml:brushProperty name="height" value="0.025" units="cm"/>
    </inkml:brush>
  </inkml:definitions>
  <inkml:trace contextRef="#ctx0" brushRef="#br0">1 0 21749,'0'0'6213,"0"55"-5828,0-16 384,0 5-289,0-2-352,0 1-96,2-5-576,3-6-1827,-3-6-1152,1-9-481,-3-11-288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8.849"/>
    </inkml:context>
    <inkml:brush xml:id="br0">
      <inkml:brushProperty name="width" value="0.025" units="cm"/>
      <inkml:brushProperty name="height" value="0.025" units="cm"/>
    </inkml:brush>
  </inkml:definitions>
  <inkml:trace contextRef="#ctx0" brushRef="#br0">1 108 16015,'2'-9'1917,"-2"5"-1699,1 0 1,1 0-1,-1 0 1,0 0-1,1 1 0,0-1 1,0 0-1,0 1 1,0-1-1,1 1 1,-1 0-1,1 0 1,0 0-1,0 0 1,0 0-1,0 0 1,1 1-1,-1 0 1,1 0-1,-1 0 1,1 0-1,0 0 1,0 1-1,0-1 1,-1 1-1,9-1 1,20-5 430,0 1 0,1 2 0,0 1 1,0 1-1,-1 2 0,1 1 1,45 8-1,-71-7-626,1-1 0,0 1 0,-1 1 0,0-1 0,1 1 1,-1 1-1,0-1 0,0 1 0,-1 0 0,1 1 0,-1 0 0,0 0 0,6 6 1,-10-9 56,-1 1 0,1-1 0,0 1 1,-1-1-1,0 1 0,1 0 0,-1-1 1,0 1-1,0 0 0,-1 0 1,1 0-1,0 0 0,-1 0 0,0 0 1,0-1-1,0 1 0,0 0 0,0 0 1,0 0-1,-1 0 0,0 0 1,1 0-1,-1 0 0,0 0 0,0-1 1,-1 1-1,1 0 0,-1-1 0,1 1 1,-1-1-1,0 1 0,0-1 0,0 0 1,0 0-1,0 0 0,-4 3 1,-11 10 44,-1-1 0,-29 18 1,30-21-108,0 0 0,1 1 0,-21 21 0,36-32-20,1-1 1,-1 1-1,0 0 1,0 0-1,0 0 0,1 0 1,-1 0-1,0 0 1,1 0-1,-1 0 0,1 0 1,-1 0-1,1 0 1,0 0-1,-1 0 0,1 0 1,0 0-1,0 0 1,0 1-1,-1-1 0,1 0 1,1 0-1,-1 0 1,0 0-1,0 1 1,0-1-1,1 2 0,1-1-14,-1 0-1,1 0 0,-1-1 1,1 1-1,0 0 0,-1-1 1,1 0-1,0 1 1,0-1-1,0 0 0,0 0 1,0 0-1,3 1 0,8 3-388,1-1-1,-1 0 0,22 2 1,68-1-10299,-49-5 470</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9.209"/>
    </inkml:context>
    <inkml:brush xml:id="br0">
      <inkml:brushProperty name="width" value="0.025" units="cm"/>
      <inkml:brushProperty name="height" value="0.025" units="cm"/>
    </inkml:brush>
  </inkml:definitions>
  <inkml:trace contextRef="#ctx0" brushRef="#br0">330 14 21717,'0'0'6085,"0"58"-5028,-4-23 160,-3 3-256,-3 6-448,3-3-353,4-4-160,3-1-480,0-5-2179,0-8-2210,0-7-1537</inkml:trace>
  <inkml:trace contextRef="#ctx0" brushRef="#br0" timeOffset="1">1 24 20595,'0'0'5061,"92"-18"-4068,-25 18-512,18 0 63,4 0-352,4 0-192,-4 0-2402,-1-6-5093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9.877"/>
    </inkml:context>
    <inkml:brush xml:id="br0">
      <inkml:brushProperty name="width" value="0.025" units="cm"/>
      <inkml:brushProperty name="height" value="0.025" units="cm"/>
    </inkml:brush>
  </inkml:definitions>
  <inkml:trace contextRef="#ctx0" brushRef="#br0">0 333 12620,'141'-42'722,"1"5"0,190-24 0,295-1 1555,-135 17-1360,18-10 1925,0 31-4243,-495 24 861,17-1-5112,-23-5-3605</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19.017"/>
    </inkml:context>
    <inkml:brush xml:id="br0">
      <inkml:brushProperty name="width" value="0.025" units="cm"/>
      <inkml:brushProperty name="height" value="0.025" units="cm"/>
    </inkml:brush>
  </inkml:definitions>
  <inkml:trace contextRef="#ctx0" brushRef="#br0">1 11 9865,'0'0'19859,"7"3"-18530,9 2-1047,1 0-1,0-1 1,0-1-1,0-1 1,0 0-1,1-1 1,23-2-1,18-5-2833,-8-7-4402,-34 6-157,-6-1-5157</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19.388"/>
    </inkml:context>
    <inkml:brush xml:id="br0">
      <inkml:brushProperty name="width" value="0.025" units="cm"/>
      <inkml:brushProperty name="height" value="0.025" units="cm"/>
    </inkml:brush>
  </inkml:definitions>
  <inkml:trace contextRef="#ctx0" brushRef="#br0">1 21 18001,'0'0'2221,"11"-3"-97,26-4-286,0 2 0,1 2 0,40 1-1,-76 1-1830,1 1 0,-1 1 0,0-1 0,1 0-1,-1 0 1,1 1 0,-1 0 0,0-1 0,0 1-1,1 0 1,-1 0 0,0 0 0,0 0 0,0 1-1,0-1 1,0 1 0,0-1 0,0 1 0,-1-1-1,1 1 1,0 0 0,-1 0 0,0 0 0,1 0-1,-1 0 1,0 0 0,0 0 0,0 1 0,0-1-1,-1 0 1,1 0 0,0 1 0,-1-1 0,0 1-1,1 2 1,-1 1-2,-1 0 0,1 0 0,-1-1 0,0 1 0,0 0 0,-1-1 0,1 1 1,-1-1-1,-1 0 0,1 1 0,-1-1 0,0 0 0,0 0 0,-4 5 0,-13 10 77,0 0 0,-2-1 0,0-1 0,-47 28 0,31-21 180,36-23-218,-1 0 0,0 0 0,0 0 0,1 0-1,-1 1 1,1-1 0,0 1 0,0-1-1,0 1 1,-3 5 0,4-7-37,1-1-1,0 1 1,0-1-1,0 1 1,0-1 0,0 0-1,0 1 1,0-1 0,0 1-1,0-1 1,0 1-1,0-1 1,0 1 0,0-1-1,0 1 1,0-1-1,0 0 1,1 1 0,-1-1-1,0 1 1,0-1-1,0 0 1,1 1 0,-1-1-1,0 0 1,1 1-1,-1-1 1,1 1 0,22 5 88,34-5-287,56 3-2028,-39 9-7870,-53-8 198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5.759"/>
    </inkml:context>
    <inkml:brush xml:id="br0">
      <inkml:brushProperty name="width" value="0.025" units="cm"/>
      <inkml:brushProperty name="height" value="0.025" units="cm"/>
    </inkml:brush>
  </inkml:definitions>
  <inkml:trace contextRef="#ctx0" brushRef="#br0">302 3 12075,'-12'0'7122,"-6"-2"-6506,1 2 1,0 0 0,0 1-1,-1 0 1,1 2-1,0 0 1,0 1-1,1 1 1,-20 8 0,28-9-464,-3 0-8,1 1 0,0 1 0,0 0 0,0 0 0,1 1 0,0 0 0,-13 14 0,22-21-145,0 1 1,0-1-1,0 0 0,0 0 1,0 1-1,0-1 1,-1 0-1,1 1 0,0-1 1,0 0-1,0 1 0,0-1 1,0 0-1,1 1 1,-1-1-1,0 0 0,0 0 1,0 1-1,0-1 0,0 0 1,0 1-1,0-1 1,1 0-1,-1 0 0,0 1 1,0-1-1,0 0 0,0 0 1,1 0-1,-1 1 1,0-1-1,0 0 0,1 0 1,-1 0-1,0 0 0,0 1 1,1-1-1,-1 0 1,0 0-1,1 0 0,-1 0 1,0 0-1,1 0 0,-1 0 1,0 0-1,0 0 1,1 0-1,-1 0 0,0 0 1,1 0-1,-1 0 1,1 0-1,22 2 127,-18-2-87,21 2 26,0 1 0,49 13 0,-67-14-74,1 0-1,-1 1 1,0 1 0,0-1 0,0 1-1,-1 0 1,1 1 0,-1 0 0,0 0-1,0 1 1,-1 0 0,10 10 0,-15-14 2,1 0 1,0 1 0,-1-1 0,0 0 0,0 1 0,0-1 0,0 1 0,0-1 0,0 1-1,0-1 1,-1 1 0,1-1 0,-1 1 0,0 0 0,0 0 0,0-1 0,0 1 0,0 0 0,-1-1-1,1 1 1,-1-1 0,-1 4 0,0-1 11,-1 0 0,0-1 1,0 1-1,0-1 0,0 1 0,-1-1 0,0 0 1,0 0-1,0-1 0,-6 5 0,-8 4 155,0-1-1,-1-1 0,0-1 1,-30 11-1,44-18-98,-47 14 631,48-15-642,1 0 1,0-1 0,-1 1-1,1-1 1,0 1-1,-1-1 1,1 0 0,-1-1-1,1 1 1,0 0-1,-1-1 1,-4-1 0,7 1-103,1 0 1,0 0-1,0 0 0,0 1 1,-1-1-1,1 0 1,0 0-1,0 0 1,0 0-1,0 1 1,1-1-1,-1 0 1,0 0-1,0 0 1,0 1-1,1-1 1,-1 0-1,0 0 1,1 0-1,-1 1 1,1-1-1,-1 0 1,1 1-1,-1-1 0,1 0 1,-1 1-1,2-2 1,7-5-1378,0-1 0,0 2 0,18-11 0,-11 7-499,36-21-4666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6.286"/>
    </inkml:context>
    <inkml:brush xml:id="br0">
      <inkml:brushProperty name="width" value="0.025" units="cm"/>
      <inkml:brushProperty name="height" value="0.025" units="cm"/>
    </inkml:brush>
  </inkml:definitions>
  <inkml:trace contextRef="#ctx0" brushRef="#br0">34 32 20820,'0'0'4633,"-5"10"-2930,1-5-1446,1-1-120,1-1 1,-1 1-1,1 0 1,0 0-1,0 0 1,0 0-1,0 0 1,1 1-1,-1-1 1,1 0 0,0 1-1,1-1 1,-1 1-1,1-1 1,0 1-1,0 7 1,1-11-129,0 0 0,0 0 0,0 0 0,0 0 0,0 0 0,0 0 0,0 0 0,0-1 0,0 1 0,0 0 0,0-1 0,0 1 0,0-1 0,0 1 0,1-1 0,-1 0 0,0 1 0,0-1 0,1 0 0,-1 0 0,0 0 0,0 0 0,1 0 0,-1 0 0,0 0 0,1-1 0,-1 1 0,0 0 0,0-1 0,2 0 0,2 0-3,-1 0 1,0 0-1,1-1 1,-1 0-1,0 0 1,0 0-1,6-4 1,110-99 2390,-110 91-2901,-24 32-5884,8-6-376,1-1-3507</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6.371"/>
    </inkml:context>
    <inkml:brush xml:id="br0">
      <inkml:brushProperty name="width" value="0.025" units="cm"/>
      <inkml:brushProperty name="height" value="0.025" units="cm"/>
    </inkml:brush>
  </inkml:definitions>
  <inkml:trace contextRef="#ctx0" brushRef="#br0">103 1 1185,'0'0'22389,"-7"14"-21043,-51 126 1673,49-117-2640,2 1 1,0 1-1,2-1 1,-4 48-1,8-67-338,4 37 100,-3-41-132,0 0 1,0-1 0,0 1-1,0 0 1,0 0-1,0 0 1,1-1-1,-1 1 1,0 0 0,1-1-1,-1 1 1,1 0-1,-1 0 1,1-1 0,-1 1-1,1-1 1,-1 1-1,1-1 1,-1 1-1,1-1 1,0 1 0,-1-1-1,1 1 1,0-1-1,-1 0 1,1 1 0,0-1-1,0 0 1,-1 1-1,1-1 1,0 0-1,0 0 1,0 0 0,-1 0-1,1 0 1,0 0-1,0 0 1,0 0 0,-1 0-1,1 0 1,0-1-1,0 1 1,1-1-1,-1 1 12,0-1-1,0 0 0,0 0 1,0 0-1,0 0 0,0 0 0,0 0 1,0-1-1,0 1 0,-1 0 0,1 0 1,0-1-1,-1 1 0,1 0 0,-1-1 1,1 1-1,-1-1 0,0 1 1,0 0-1,1-3 0,1-36 35,-2 32-34,1-7-9,-1-38 84,0 50-99,0 1 0,0-1 0,-1 0-1,1 0 1,-1 0 0,0 1 0,0-1 0,0 1 0,0-1 0,0 0 0,-1 1 0,1 0 0,-1-1 0,0 1 0,-1-2 0,-5 4-353,6 11 209,5 16 79,-1-24 70,0 0 1,1-1 0,-1 1-1,1 0 1,0-1 0,0 1-1,0-1 1,0 0 0,1 0-1,-1 0 1,0 0 0,1-1-1,-1 0 1,1 1 0,0-1-1,0 0 1,-1-1 0,1 1-1,0-1 1,6 1 0,3 0 35,0-1-1,-1 0 1,1-1 0,0 0 0,13-3 0,-19 2-17,-1-1 0,0 1 1,0-1-1,0 0 0,0 0 1,0 0-1,-1-1 1,0 0-1,0 0 0,0-1 1,0 1-1,0-1 0,-1 0 1,0 0-1,0 0 0,0-1 1,-1 0-1,0 1 0,0-1 1,4-12-1,-7 18-22,-1 0 0,1 0-1,0 0 1,0 0 0,0 0 0,0 0-1,0 0 1,-1 0 0,1 0 0,0 0-1,0 0 1,0 0 0,0 0 0,0 0-1,-1 0 1,1 0 0,0 0 0,0 0-1,0 0 1,0 0 0,0 0 0,0 0-1,-1 0 1,1 0 0,0 0-1,0 0 1,0 0 0,0 0 0,0-1-1,0 1 1,0 0 0,-1 0 0,1 0-1,0 0 1,0 0 0,0 0 0,0-1-1,0 1 1,0 0 0,0 0 0,0 0-1,0 0 1,0 0 0,0 0 0,0-1-1,0 1 1,0 0 0,0 0 0,0 0-1,0 0 1,0 0 0,0-1 0,0 1-1,-7 8-58,3-1 66,1-1 1,-1 0-1,1 1 1,1-1-1,0 1 1,0 0-1,0 0 1,-1 14-1,3-19 3,0-1 1,0 1-1,0 0 0,0 0 1,0 0-1,0 0 0,1-1 1,-1 1-1,1 0 0,0 0 1,-1-1-1,1 1 0,0 0 1,0-1-1,0 1 0,0-1 1,0 1-1,0-1 0,1 1 1,-1-1-1,0 0 0,1 0 1,-1 0-1,1 0 0,-1 0 1,1 0-1,-1 0 0,1 0 0,0 0 1,0-1-1,-1 1 0,1-1 1,0 1-1,0-1 0,0 0 1,-1 0-1,1 0 0,2 0 1,4 1 27,0-1 0,-1 0 0,1-1 0,0 0 0,-1 0 1,1 0-1,-1-1 0,1 0 0,-1-1 0,0 0 0,13-7 1,-7 2 9,-2 0 1,1-1-1,-1 0 1,-1-1 0,14-16-1,-24 26-52,0 0 0,0 0-1,0-1 1,0 1 0,0 0 0,1 0 0,-1 0-1,0 0 1,0 0 0,0 0 0,0 0-1,0-1 1,0 1 0,0 0 0,0 0-1,0 0 1,1 0 0,-1 0 0,0 0 0,0 0-1,0 0 1,0 0 0,0 0 0,0 0-1,1 0 1,-1 0 0,0 0 0,0 0-1,0 0 1,0 0 0,0 0 0,1 0 0,-1 0-1,0 0 1,0 0 0,0 0 0,0 0-1,0 0 1,0 0 0,1 0 0,-1 0 0,0 0-1,0 0 1,0 0 0,0 1 0,0-1-1,0 0 1,0 0 0,0 0 0,1 0-1,-1 0 1,0 0 0,0 0 0,0 0 0,0 1-1,0-1 1,0 0 0,0 0 0,0 0-1,0 0 1,0 1 0,2 15-117,-5 37 176,2-24-46,0-26-43,2 0 0,-1 1-1,0-1 1,1 0 0,-1 0 0,1 0 0,0 0 0,0 0 0,0 0 0,2 4 0,10 5-2055,8-9-3501,-12-7 701,-1-11-2263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6.703"/>
    </inkml:context>
    <inkml:brush xml:id="br0">
      <inkml:brushProperty name="width" value="0.025" units="cm"/>
      <inkml:brushProperty name="height" value="0.025" units="cm"/>
    </inkml:brush>
  </inkml:definitions>
  <inkml:trace contextRef="#ctx0" brushRef="#br0">32 62 15054,'0'0'4613,"-22"-51"-546,15 40-1504,4 11-705,3 11-2019,0 6 129,5-1-2690,7-3-4549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8.056"/>
    </inkml:context>
    <inkml:brush xml:id="br0">
      <inkml:brushProperty name="width" value="0.025" units="cm"/>
      <inkml:brushProperty name="height" value="0.025" units="cm"/>
    </inkml:brush>
  </inkml:definitions>
  <inkml:trace contextRef="#ctx0" brushRef="#br0">142 98 17104,'3'-8'3171,"0"2"-2406,-1 0 0,0-1 0,0 1 0,-1-1 0,0 0 0,0 1 0,0-11 0,-1 16-627,0 0 1,0 0 0,0 0-1,-1-1 1,1 1-1,0 0 1,-1 0-1,1 0 1,0-1 0,-1 1-1,0 0 1,1 0-1,-1 0 1,0 0-1,1 0 1,-1 0 0,0 0-1,0 0 1,0 1-1,0-1 1,-1-1 0,0 1-131,-1 1 0,1-1 0,0 1 0,0-1 0,-1 1 0,1 0 0,0 0 0,-1 0 0,1 0 0,0 0 0,-1 1 0,1-1 0,0 1 0,0-1 0,0 1 0,-4 2 0,0 0-16,1 0-1,0 0 1,0 1-1,0 0 1,1 0-1,-1 0 1,1 1 0,0-1-1,0 1 1,0 0-1,1 0 1,0 0-1,0 1 1,0-1 0,1 1-1,-1 0 1,1-1-1,-2 13 1,4-18-2,0 0 1,0 1-1,0-1 0,0 0 1,0 1-1,0-1 0,0 0 1,0 1-1,0-1 1,0 0-1,0 0 0,0 1 1,0-1-1,0 0 0,0 1 1,0-1-1,0 0 1,1 1-1,-1-1 0,0 0 1,0 0-1,0 1 0,1-1 1,-1 0-1,0 0 1,0 1-1,0-1 0,1 0 1,-1 0-1,0 0 0,1 1 1,-1-1-1,0 0 1,0 0-1,1 0 0,-1 0 1,0 0-1,1 0 0,16-3-14,14-13 200,-16 5-126,-12 8-50,0 0 1,1 0-1,-1 1 1,1-1-1,0 1 1,0-1-1,0 1 1,0 0 0,0 1-1,0-1 1,0 1-1,0-1 1,1 1-1,-1 1 1,7-1-1,-10 1-13,0 1-1,0-1 1,0 1-1,0 0 1,0-1-1,0 1 1,0 0-1,0 0 0,0 0 1,-1 0-1,1 0 1,0 0-1,-1 0 1,1 0-1,0 0 1,-1 0-1,0 0 1,1 1-1,-1-1 1,0 0-1,1 0 0,-1 0 1,0 2-1,2 34-105,-2-28 110,2 47-12,-2 1 0,-15 94 0,13-133 143,-2 0 1,0 0 0,-1 0-1,-1 0 1,-1-1 0,0 0-1,-1 0 1,-1-1 0,0 0 0,-2-1-1,1 0 1,-17 17 0,26-31-84,0 1 1,-1-1 0,1 1 0,0-1-1,-1 0 1,1 0 0,-1 1-1,1-1 1,-1 0 0,0 0-1,1 0 1,-1-1 0,0 1 0,0 0-1,0-1 1,0 1 0,1-1-1,-1 1 1,0-1 0,0 0-1,0 0 1,-2 0 0,2-1-17,1 0 1,0 0-1,-1 0 1,1 0 0,0 0-1,0 0 1,0 0-1,0 0 1,0-1-1,0 1 1,0 0-1,0-1 1,1 1-1,-1-1 1,1 1-1,-1-1 1,1 1-1,-1-1 1,1 1 0,-1-3-1,-1-12 24,1 0 0,0 0 1,3-29-1,0 32-49,0-1 1,1 1-1,0 0 0,1 0 0,1 0 1,0 0-1,0 1 0,2 0 1,-1 0-1,1 0 0,1 1 1,0 0-1,14-14 0,11-8-107,2 1 0,60-41-1,-28 21-574,-44 24 167,-17 16 485,-18 14 176,10 0-145,0 0 1,0 0 0,0 0 0,0 0 0,0 1 0,0-1 0,1 1 0,-1-1 0,1 1 0,0-1 0,-1 1 0,1 0 0,0 0 0,1-1 0,-1 1 0,0 0 0,1 0-1,-1 3 1,1-4-3,0 0 0,-1 0-1,1 0 1,0 0-1,0 0 1,0 0 0,0 0-1,1 0 1,-1 0-1,0 0 1,1 0 0,-1 0-1,1 0 1,0 0 0,0-1-1,0 1 1,0 0-1,0-1 1,0 1 0,0 0-1,0-1 1,1 1-1,-1-1 1,0 0 0,1 1-1,0-1 1,2 2-1,4-1 16,0 0-1,0 0 1,0-1-1,1 0 0,-1-1 1,1 1-1,-1-2 0,1 1 1,-1-1-1,0 0 0,1-1 1,-1 0-1,0 0 1,10-5-1,13-6 6,1-2 1,32-21-1,-37 21-37,-26 14 16,0 0 0,0 0 0,0 1 0,0-1 0,0 0 0,1 0 0,-1 1 0,0-1 0,0 1 0,1-1 0,-1 1 0,0 0 0,1-1-1,-1 1 1,0 0 0,1 0 0,-1 0 0,0 0 0,1 0 0,-1 0 0,0 0 0,1 1 0,-1-1 0,0 0 0,2 1 0,-2 1-3,0-1 0,-1 1 0,1 0 0,0-1 0,-1 1 0,1 0 1,-1-1-1,0 1 0,1 0 0,-1-1 0,0 1 0,0 0 0,0 2 1,-1-2 7,1-1 0,0 1 0,0 0 0,0-1 0,0 1 0,0 0 0,0-1 0,0 1 0,0-1 0,1 1 1,-1 0-1,0-1 0,1 1 0,0-1 0,-1 1 0,1-1 0,0 1 0,0-1 0,0 0 0,0 1 1,0-1-1,0 0 0,0 0 0,0 0 0,0 1 0,0-1 0,1-1 0,-1 1 0,1 0 0,-1 0 0,0 0 1,1-1-1,-1 1 0,1-1 0,0 1 0,-1-1 0,3 1 0,6-1-326,-1-1-1,1 0 1,-1 0-1,1-1 1,-1 0-1,0-1 0,0 0 1,0 0-1,0-1 1,-1 0-1,13-8 1,-5 1-2625,0-1-1,0 0 1,-1-1 0,21-23-1,-43 62 5268,-4-3-232,1 0-1,0 1 1,-9 43-1,16-51-1787,1 0 0,0 1 0,1-1 0,2 19 0,0-13-589,1-1-362,-1 0 0,-1 0 1,-4 37-1,3-51 759,-1-1 1,0 1-1,0-1 0,0 0 1,-1 1-1,0-1 0,0 0 1,0-1-1,-1 1 1,0 0-1,0-1 0,0 0 1,-1 0-1,0 0 0,0-1 1,-6 5-1,10-8 36,0 0 0,0 0 1,0-1-1,0 1 0,0 0 0,0 0 0,0 0 0,-1-1 0,1 1 0,0-1 0,-1 1 1,1-1-1,0 1 0,-1-1 0,1 0 0,0 0 0,-1 1 0,1-1 0,0 0 0,-1 0 1,1 0-1,-1-1 0,1 1 0,0 0 0,-3-1 0,3 0-55,0 0 0,0-1 0,0 1 0,0 0 0,0-1 1,0 1-1,1-1 0,-1 1 0,0-1 0,1 1 0,-1-1 0,1 1 0,0-1 0,-1 1 0,1-1 0,0 0 0,0 1 0,0-2 0,0-9-38,1 1-1,0 0 1,0 0-1,1 0 1,4-13 0,0 8-41,1 0 1,0 0-1,1 1 1,1 0-1,0 0 1,1 1 0,16-18-1,8-3 30,49-39 0,-17 16-22,-11-2 511,-52 56-446,1-1 0,-1 0-1,0 1 1,0-1 0,-1-1 0,0 1 0,1 0 0,-2-1 0,1 1-1,-1-1 1,2-10 0,-3 15-47,0 0-1,0 1 0,0-1 1,0 0-1,0 1 1,0-1-1,0 0 1,-1 0-1,1 1 1,0-1-1,0 0 1,-1 1-1,1-1 1,0 0-1,-1 1 1,1-1-1,-1 1 1,1-1-1,-1 1 1,1-1-1,-1 1 1,1-1-1,-1 1 0,0-1 1,1 1-1,-1 0 1,1-1-1,-1 1 1,0 0-1,1-1 1,-1 1-1,0 0 1,0 0-1,1 0 1,-1 0-1,0 0 1,1 0-1,-1 0 1,0 0-1,0 0 1,1 0-1,-1 0 1,0 0-1,1 0 0,-1 0 1,0 1-1,0-1 1,1 0-1,-1 1 1,1-1-1,-1 0 1,0 1-1,1-1 1,-1 1-1,0 0 1,-36 24 22,2 20-12,33-44-46,1 1 0,-1 1 0,1-1 0,0 0 0,0 0 0,0 0 0,0 1 0,0-1 0,1 0-1,-1 1 1,1-1 0,-1 1 0,1-1 0,0 0 0,0 1 0,0-1 0,0 1 0,0-1 0,1 1 0,0 3-1,2-5 9,0 1 0,0-1-1,0 0 1,-1 0-1,1 0 1,0-1 0,0 1-1,0-1 1,0 1-1,0-1 1,0 0 0,1 0-1,-1 0 1,0-1-1,0 1 1,3-2 0,0 2 7,9-2-71,0-1 1,0-1-1,-1 0 0,23-10 0,-27 9 11,1 1-1,0 0 1,0 1-1,1 0 1,-1 0-1,1 1 0,-1 1 1,1 0-1,14 1 1,-24 0 63,-1 1 0,1 0 0,-1-1 0,1 1 0,-1 0 0,1 0 0,-1 0 0,1 0 0,-1 0 0,0 0-1,0 0 1,0 1 0,0-1 0,1 0 0,-2 1 0,1-1 0,2 3 0,-2-2 10,0 0 1,0 0-1,0 0 0,0-1 0,0 1 0,1 0 0,-1-1 1,1 1-1,-1-1 0,1 0 0,0 1 0,0-1 0,-1 0 0,1 0 1,0 0-1,0 0 0,0 0 0,4 0 0,7 0 169,0-1 0,0 0-1,-1-1 1,23-5 0,-24 4-408,1 0 0,-1 0 0,1 2 0,0-1 0,15 3 0,-27-2 68,1 0-1,-1 0 1,0 0 0,1 0-1,-1 0 1,0 0-1,1 0 1,-1 0-1,0 1 1,1-1 0,-1 0-1,0 0 1,1 0-1,-1 1 1,0-1-1,0 0 1,1 0 0,-1 1-1,0-1 1,0 0-1,0 1 1,1-1 0,-1 0-1,0 1 1,0-1-1,0 0 1,0 1-1,0-1 1,0 0 0,0 1-1,0-1 1,0 0-1,0 1 1,0-1-1,0 0 1,0 1 0,0-1-1,0 1 1,0 1-982,0 6-5268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8.916"/>
    </inkml:context>
    <inkml:brush xml:id="br0">
      <inkml:brushProperty name="width" value="0.025" units="cm"/>
      <inkml:brushProperty name="height" value="0.025" units="cm"/>
    </inkml:brush>
  </inkml:definitions>
  <inkml:trace contextRef="#ctx0" brushRef="#br0">115 112 16111,'0'-1'254,"-1"1"0,0-1-1,0 1 1,0-1 0,0 0 0,0 1-1,0 0 1,0-1 0,0 1-1,0-1 1,0 1 0,0 0 0,0 0-1,0 0 1,0 0 0,0 0-1,0 0 1,0 0 0,-1 0 0,1 0-1,0 0 1,0 0 0,0 1-1,0-1 1,0 0 0,0 1 0,0-1-1,0 1 1,0-1 0,0 1-1,0 1 1,-28 21 1370,23-17-1538,1 0 0,0 1 0,0-1 0,0 1 0,1 1 0,0-1 0,1 0 0,0 1 0,0 0 0,0 0 0,1 0 0,0 0 0,1 0 0,0 0 0,0 0 0,1 0 0,0 11 0,1-18-64,0 1 0,0 0 0,0-1 0,0 0 0,0 1 0,0-1 1,0 0-1,0 1 0,1-1 0,-1 0 0,0 0 0,1 0 0,-1 0 0,1 0 0,-1-1 0,1 1 0,0 0 0,-1-1 1,1 1-1,0-1 0,-1 0 0,1 1 0,0-1 0,0 0 0,-1 0 0,1 0 0,0 0 0,0 0 0,-1-1 0,1 1 1,0 0-1,0-1 0,1 0 0,7-1 187,0 0 1,0-1 0,-1 0-1,16-7 1,0-3-95,-1-1 0,-1 0 0,-1-2 0,0-1 0,0-1 0,-2-1 0,-1-1 0,0 0 0,-1-1 0,-1-1 0,-2-1 0,22-40 0,-66 119-525,-18 39 358,44-85 48,-1 0 0,1 0 0,1 0 1,0 0-1,0 0 0,1 0 0,1 1 0,0 15 0,0-24 9,0 0-1,1 0 0,-1 0 1,1 0-1,0 1 0,-1-1 1,1 0-1,0-1 0,0 1 1,1 0-1,-1 0 0,0 0 1,0 0-1,1-1 1,-1 1-1,1-1 0,0 1 1,-1-1-1,1 0 0,0 1 1,0-1-1,0 0 0,0 0 1,0-1-1,0 1 0,0 0 1,0 0-1,0-1 1,0 0-1,0 1 0,0-1 1,1 0-1,-1 0 0,0 0 1,0 0-1,0 0 0,0-1 1,5 0-1,0 0 34,0-1-1,0 1 0,0-1 1,0 0-1,0-1 1,0 0-1,0 0 1,-1-1-1,0 1 1,11-9-1,-12 7-11,1-1-1,-1 0 0,0 0 1,-1 0-1,1-1 1,-1 0-1,0 1 1,-1-1-1,0-1 0,0 1 1,0 0-1,-1-1 1,0 1-1,-1-1 1,0 0-1,1-14 1,-2 22-30,0-1 1,0 0-1,0 0 1,0 1-1,-1-1 1,1 0-1,0 1 1,0-1-1,-1 1 1,1-1-1,0 0 1,0 1-1,-1-1 1,1 1-1,-1-1 1,1 1-1,-1-1 1,1 1-1,-1-1 1,1 1-1,-1-1 1,1 1-1,-1-1 1,1 1-1,-1 0 1,0 0 0,1-1-1,-1 1 1,0 0-1,1 0 1,-1 0-1,0-1 1,1 1-1,-1 0 1,0 0-1,1 0 1,-1 0-1,0 0 1,1 0-1,-1 1 1,0-1-1,1 0 1,-2 1-1,-1-1-11,1 1 1,-1 0-1,1-1 0,-1 2 0,1-1 0,0 0 1,-1 0-1,1 1 0,0-1 0,0 1 0,-2 1 1,-2 4 3,1 0 1,0 0-1,0 0 1,1 1-1,-6 15 1,9-22 12,0 1 0,0-1 1,1 0-1,-1 1 0,0-1 0,1 0 1,0 1-1,-1-1 0,1 1 1,0-1-1,-1 1 0,1-1 1,0 1-1,0-1 0,0 1 1,1 0-1,-1-1 0,0 0 1,1 1-1,-1-1 0,0 1 1,1-1-1,0 1 0,-1-1 1,1 0-1,0 1 0,0-1 0,0 0 1,0 0-1,0 0 0,0 1 1,0-1-1,0 0 0,0 0 1,0-1-1,0 1 0,1 0 1,-1 0-1,0-1 0,3 2 1,7 0 15,1 0 0,-1 0 1,0-1-1,1-1 1,-1 0-1,0-1 0,18-2 1,76-22-1905,-93 21 1447,-12 4 452,1 0 1,-1 0 0,0 0-1,0-1 1,1 1 0,-1 0-1,0 0 1,0 0 0,1-1-1,-1 1 1,0 0 0,0 0-1,0-1 1,0 1 0,1 0-1,-1 0 1,0-1 0,0 1-1,0 0 1,0-1 0,0 1-1,0 0 1,0 0 0,0-1-1,0 1 1,0 0 0,0-1-1,0 1 1,0 0 0,0-1-1,0 1 1,0 0 0,0 0-1,0-1 1,0 1 0,0 0-1,0 0 1,-1-1 0,1 1-1,0 0 1,0 0 0,0-1-1,0 1 1,-1 0 0,1 0-1,0-1 1,0 1 0,-1 0-1,1 0 1,0 0 0,0 0-1,-1-1 1,1 1 0,0 0-1,-1 0 1,1 0 0,-25-20 1220,6 5-242,19 15-983,0 0 0,-1-1 0,1 1 0,0 0 0,0 0 0,-1-1 0,1 1 0,0 0 0,0-1-1,0 1 1,0 0 0,-1-1 0,1 1 0,0 0 0,0-1 0,0 1 0,0 0 0,0-1 0,0 1 0,0-1 0,0 1 0,0 0 0,0-1 0,0 1 0,0 0 0,0-1 0,0 1-1,0 0 1,0-1 0,1 1 0,-1-1 0,0 1 0,0 0 0,0 0 0,0-1 0,1 1 0,-1 0 0,0-1 0,0 1 0,1 0 0,-1 0 0,1-1 0,20-3-428,30 8-1741,27 5-6387,-35-9-250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9.308"/>
    </inkml:context>
    <inkml:brush xml:id="br0">
      <inkml:brushProperty name="width" value="0.025" units="cm"/>
      <inkml:brushProperty name="height" value="0.025" units="cm"/>
    </inkml:brush>
  </inkml:definitions>
  <inkml:trace contextRef="#ctx0" brushRef="#br0">51 1 13293,'0'0'4003,"-22"74"-1184,8-40-1410,5 3-352,3-1 161,6-1-770,0-6-352,6-3 0,5-2-608,1-9-2595,-8-6-4132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49.650"/>
    </inkml:context>
    <inkml:brush xml:id="br0">
      <inkml:brushProperty name="width" value="0.025" units="cm"/>
      <inkml:brushProperty name="height" value="0.025" units="cm"/>
    </inkml:brush>
  </inkml:definitions>
  <inkml:trace contextRef="#ctx0" brushRef="#br0">1 44 15471,'0'0'6662,"84"2"-5381,-28-2 64,11-3-448,9-3-256,0-1-417,-5 2-160,-14 1-640,-11 2-866,-18 0-928,-13-2-128,-14 0 95,-1-5-2561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0.010"/>
    </inkml:context>
    <inkml:brush xml:id="br0">
      <inkml:brushProperty name="width" value="0.025" units="cm"/>
      <inkml:brushProperty name="height" value="0.025" units="cm"/>
    </inkml:brush>
  </inkml:definitions>
  <inkml:trace contextRef="#ctx0" brushRef="#br0">1 92 11755,'0'0'12268,"83"-45"-10827,-30 36-128,13 0-352,7 3-448,6 2-321,-6 4-192,-7-3-1890,-16-2-3875,-5-5-9930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0.370"/>
    </inkml:context>
    <inkml:brush xml:id="br0">
      <inkml:brushProperty name="width" value="0.025" units="cm"/>
      <inkml:brushProperty name="height" value="0.025" units="cm"/>
    </inkml:brush>
  </inkml:definitions>
  <inkml:trace contextRef="#ctx0" brushRef="#br0">0 0 14446,'0'0'6646,"0"10"-5103,0 4-923,2 45 2358,-2-57-2903,0 0-1,1-1 0,-1 1 0,0-1 1,1 1-1,-1 0 0,1-1 0,-1 1 0,1-1 1,0 1-1,0-1 0,0 0 0,0 1 0,0-1 1,0 0-1,0 1 0,0-1 0,0 0 1,1 0-1,-1 0 0,0 0 0,1 0 0,-1 0 1,1-1-1,-1 1 0,1 0 0,-1-1 1,1 1-1,0-1 0,-1 0 0,3 1 0,3-1 82,1-1 1,-1 0-1,0 0 0,0 0 0,0-1 0,0 0 0,0-1 0,-1 1 0,1-1 0,-1-1 0,10-5 1,5-6 230,36-32 1,-32 25-341,-25 22-50,1-1-1,-1 1 1,1-1-1,-1 1 1,1-1-1,-1 1 1,1-1-1,-1 1 1,1 0-1,-1-1 1,1 1-1,-1 0 1,1 0-1,-1-1 1,1 1-1,0 0 1,-1 0 0,1 0-1,0 0 1,-1 0-1,1 0 1,-1 0-1,1 0 1,0 0-1,-1 0 1,1 0-1,0 0 1,-1 0-1,1 0 1,-1 1-1,1-1 1,0 0-1,8 22 51,-10 50-250,0-52-289,1-19 363,0 0 1,0 0-1,1-1 1,-1 1-1,0 0 0,0-1 1,1 1-1,-1 0 1,0 0-1,1-1 0,-1 1 1,0-1-1,1 1 1,-1 0-1,1-1 0,-1 1 1,1-1-1,-1 1 1,1-1-1,0 1 1,-1-1-1,1 1 0,0-1 1,-1 0-1,1 1 1,0-1-1,-1 0 0,1 0 1,0 0-1,0 1 1,-1-1-1,1 0 0,0 0 1,0 0-1,-1 0 1,1 0-1,0 0 1,0 0-1,-1-1 0,1 1 1,0 0-1,0 0 1,-1-1-1,1 1 0,0 0 1,0-1-1,35-17-5225,-13-3 208,1-4-3758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0.851"/>
    </inkml:context>
    <inkml:brush xml:id="br0">
      <inkml:brushProperty name="width" value="0.025" units="cm"/>
      <inkml:brushProperty name="height" value="0.025" units="cm"/>
    </inkml:brush>
  </inkml:definitions>
  <inkml:trace contextRef="#ctx0" brushRef="#br0">133 128 15631,'0'0'4601,"-12"13"-2823,1-3-1598,-56 62 1873,62-66-1882,1 0 0,-1 0 0,1 0 0,0 1 1,1-1-1,0 1 0,0 0 0,0 0 0,1 0 1,0 1-1,-2 12 0,4-19-165,1 0 1,-1 0-1,0 1 1,1-1 0,-1 0-1,1 0 1,-1 0-1,1 0 1,0 0-1,-1-1 1,1 1-1,0 0 1,0 0-1,-1 0 1,1-1-1,0 1 1,0 0-1,0-1 1,0 1-1,0-1 1,0 1-1,0-1 1,0 1-1,0-1 1,1 0 0,-1 1-1,0-1 1,0 0-1,0 0 1,0 0-1,0 0 1,1 0-1,-1 0 1,0 0-1,0-1 1,0 1-1,0 0 1,2-1-1,48-12 306,-35 4-238,-2 0 0,1-1 0,-2-1 1,1 0-1,-1-1 0,-1 0 0,0-1 1,-1-1-1,0 0 0,-1 0 0,-1-1 0,0 0 1,-1-1-1,-1 1 0,0-2 0,-2 1 1,1-1-1,-2 0 0,0 0 0,2-23 1,-7 40-75,1 0 0,0 0 0,0 1 0,0-1 0,-1 0 0,1 0 0,0 0 0,0 0 0,0 0 0,-1 0 0,1 0 0,0 0 0,0 0 0,-1 0 0,1 0 0,0 1 0,0-2 0,-1 1 0,1 0 0,0 0 0,0 0 0,-1 0 0,1 0 0,0 0 0,0 0 0,0 0 0,-1 0 0,1 0 0,0 0 0,0 0 0,0-1 0,-1 1 0,1 0 0,0 0 0,0 0 0,0 0 0,-1-1 0,1 1 0,0 0 0,0 0 0,0 0 0,0-1 0,0 1 0,0 0 0,0 0 0,0-1 0,-1 1 0,1 0 0,0 0 0,0-1 0,0 1 0,0 0 0,0 0 0,0-1 0,0 1 0,0 0 0,0 0 0,1 0 0,-1-1 0,0 1 0,0 0 0,0 0 0,0-1 0,0 1 0,-13 17-171,4-1 160,1 1-1,0 0 1,1 1 0,1-1 0,1 1 0,0 0 0,2 1-1,0-1 1,1 1 0,0 32 0,2-49 32,1 0 0,-1 0 0,1 0 0,0 0 0,0-1-1,-1 1 1,1 0 0,0-1 0,1 1 0,-1 0 0,0-1 0,0 1 0,1-1 0,-1 0 0,0 0 0,1 1 0,0-1 0,-1 0-1,1 0 1,0 0 0,-1 0 0,1-1 0,0 1 0,0 0 0,0-1 0,0 1 0,-1-1 0,1 0 0,0 0 0,0 0 0,0 0-1,0 0 1,0 0 0,0 0 0,2-1 0,4 0 84,-1 0 0,0 0 0,0 0 0,0-1 0,0 0 0,0-1 0,0 0 0,8-4 0,-4-1-43,0 0 0,0-1 0,0 0 0,-1-1 0,0 0 0,-1 0 0,0-1 0,-1 0 0,0-1 0,-1 0 0,0 0 0,9-25 0,-19 46-182,-4 10 95,0 1-1,2-1 1,0 1-1,2 0 1,-3 30-1,7-49 20,-1 0-1,0 0 1,0 0-1,1 0 1,-1 1-1,1-1 1,-1 0-1,1 0 0,0 0 1,-1 0-1,1 0 1,0 0-1,0 0 1,0-1-1,-1 1 1,1 0-1,0 0 1,0-1-1,0 1 0,0 0 1,0-1-1,0 1 1,1-1-1,-1 1 1,0-1-1,0 0 1,0 1-1,0-1 1,1 0-1,-1 0 1,0 0-1,0 0 0,0 0 1,1 0-1,-1 0 1,0 0-1,0-1 1,3 0-1,25-5-3197,-8-5-5028,-1-7-7041</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2.384"/>
    </inkml:context>
    <inkml:brush xml:id="br0">
      <inkml:brushProperty name="width" value="0.025" units="cm"/>
      <inkml:brushProperty name="height" value="0.025" units="cm"/>
    </inkml:brush>
  </inkml:definitions>
  <inkml:trace contextRef="#ctx0" brushRef="#br0">103 1 16143,'0'0'2371,"-2"9"-1192,-28 122 1519,10-53-1713,3 2-1,4 0 0,-4 88 1,16-146-928,0-17-34,0 0 0,1 0-1,0 0 1,0 0 0,0 0-1,1 1 1,-1-1 0,3 7-1,-3-12-11,0 1-1,0-1 0,1 0 0,-1 0 1,0 1-1,0-1 0,0 0 0,0 0 1,1 0-1,-1 0 0,0 1 0,0-1 0,0 0 1,1 0-1,-1 0 0,0 0 0,0 0 1,1 1-1,-1-1 0,0 0 0,0 0 1,1 0-1,-1 0 0,0 0 0,0 0 0,1 0 1,-1 0-1,0 0 0,0 0 0,1 0 1,-1 0-1,0 0 0,0 0 0,1 0 0,-1 0 1,0-1-1,0 1 0,1 0 0,-1 0 1,0 0-1,0 0 0,0 0 0,1-1 1,-1 1-1,0 0 0,0 0 0,0 0 0,0-1 1,1 1-1,-1 0 0,0 0 0,0 0 1,0-1-1,0 1 0,0 0 0,0 0 0,0-1 1,8-15 469,-5-4-416,0 0 0,-1 0 0,-1 0 0,-3-40 0,-19-83-478,16 114 326,7 31 12,-1 0 0,1-1 1,-1 1-1,1 0 0,0-1 0,-1 1 0,1-1 0,0 1 1,0-1-1,0 0 0,0 0 0,0 0 0,0 0 0,0 0 1,1-1-1,2 2 0,44 9-642,-38-11 627,0 0 0,-1-1 0,1 0 0,0-1 0,-1 0 0,1-1 1,-1 0-1,0-1 0,0 0 0,0-1 0,-1 0 0,1 0 0,-1-1 0,-1 0 1,1 0-1,-1-1 0,0 0 0,13-16 0,-12 13 242,0-1 1,-1 0-1,0 0 1,-1-1-1,0 0 1,-1 0-1,0-1 0,-1 0 1,-1 0-1,0 0 1,0-1-1,-1 1 0,-1-1 1,1-17-1,-4 31-140,1 0-1,0 1 1,0-1-1,-1 0 0,1 1 1,0-1-1,-1 0 1,1 0-1,0 0 0,-1 1 1,1-1-1,-1 0 1,1 0-1,0 0 0,-1 0 1,1 1-1,-1-1 1,1 0-1,-1 0 1,1 0-1,0 0 0,-1 0 1,1 0-1,-1 0 1,1 0-1,0 0 0,-1-1 1,1 1-1,-1 0 1,1 0-1,0 0 1,-1 0-1,1-1 0,-1 1 1,1 0-1,0 0 1,-1-1-1,1 1 0,0 0 1,-1 0-1,1-1 1,0 1-1,0 0 0,-1-1 1,1 1-1,0 0 1,0-1-1,0 1 1,0-1-1,-1 1 0,1 0 1,0-1-1,0 1 1,0-1-1,0 1 0,0-1 1,0 1-1,0 0 1,0-1-1,0 1 1,0-1-1,0 1 0,0-1 1,-21 33-155,1 26 332,3 1 0,2 0-1,3 1 1,2 1-1,4 0 1,0 90 0,6-149-178,0-1 0,0 0 1,-1 0-1,1 0 0,0 0 0,0 0 1,0 0-1,0 0 0,1 0 0,-1 0 1,0 0-1,0 0 0,1 0 1,-1 0-1,0 0 0,1 0 0,-1 0 1,1 0-1,-1 0 0,1 0 1,0 0-1,-1 0 0,1-1 0,0 1 1,0 0-1,-1 0 0,1-1 0,0 1 1,0-1-1,0 1 0,1 0 1,0-1-21,-1-1 1,0 1 0,0-1-1,1 1 1,-1-1 0,0 1-1,0-1 1,0 0 0,0 0-1,1 1 1,-1-1 0,0 0 0,-1 0-1,1 0 1,0 0 0,0 0-1,0 0 1,0-1 0,-1 1-1,1 0 1,-1 0 0,1-1-1,-1 1 1,1-2 0,5-13-1082,-2-1 1,0 1 0,-1-1-1,0 1 1,0-33-1,-8-83-971,5 131 2083,1-16 2443,6 22-551,17 14-1400,-18-17-415,0 0 1,0 0 0,-1-1 0,1 0 0,0 0 0,0 0 0,1-1-1,-1 0 1,0 0 0,0 0 0,0-1 0,0 0 0,0 0-1,0 0 1,-1-1 0,10-3 0,-12 3 2,1 0-1,-1 0 1,0 0 0,1 0-1,-1 0 1,0-1 0,0 1-1,0-1 1,-1 0 0,1 0-1,-1 0 1,1 0 0,-1 0 0,0-1-1,0 1 1,-1-1 0,1 1-1,-1-1 1,1 0 0,-1 1-1,0-1 1,-1 0 0,1 0-1,-1 0 1,1 0 0,-1-4-1,0 7-70,0 0-1,0 0 0,0 0 0,-1 0 1,1 0-1,0 0 0,0 0 0,0 0 1,-1 0-1,1 0 0,-1 0 0,1 0 1,0 1-1,-1-1 0,0 0 0,1 0 1,-1 0-1,1 1 0,-1-1 0,0 0 1,0 0-1,1 1 0,-1-1 0,0 1 1,0-1-1,0 1 0,-1-1 0,-1 0-14,1 1-1,-1-1 1,1 1-1,-1 0 1,1 0-1,-1 0 1,1 0-1,-1 0 1,1 0-1,0 1 1,-4 0-1,1 1-20,-1 0 0,0 0-1,1 0 1,-1 1-1,1-1 1,-1 2 0,1-1-1,0 0 1,-5 5-1,7-4-1,0 0-1,1 0 1,-1 1-1,1-1 1,-1 1-1,1-1 1,1 1-1,-1 0 1,-1 7-1,3-11 8,-1 1 0,1-1 1,0 0-1,0 1 0,-1-1 0,1 0 0,0 1 0,1-1 0,-1 1 1,0-1-1,0 0 0,0 1 0,1-1 0,-1 0 0,1 0 1,-1 1-1,1-1 0,-1 0 0,1 0 0,0 1 0,0-1 0,-1 0 1,1 0-1,0 0 0,0 0 0,0 0 0,0 0 0,0-1 0,1 1 1,-1 0-1,0 0 0,0-1 0,0 1 0,1-1 0,-1 1 1,0-1-1,3 1 0,9 0 27,-1 0 1,1 0-1,0-2 0,-1 1 1,1-2-1,0 1 0,-1-2 1,16-4-1,45-7-39,-72 14 30,0 0 1,1 0-1,-1 0 0,0 0 0,1 0 1,-1 0-1,0 0 0,0-1 1,1 1-1,-1 0 0,0-1 0,1 1 1,-1-1-1,0 1 0,0-1 1,0 0-1,0 1 0,0-1 0,1 0 1,-1 0-1,-1 0 0,1 0 0,0 0 1,0 0-1,0 0 0,0 0 1,-1 0-1,1 0 0,0-1 0,-1 1 1,1 0-1,-1 0 0,0-1 1,1 1-1,-1 0 0,0-1 0,0-1 1,10-31 245,-8 25-79,0 0-1,0 1 0,1 0 0,7-14 1,-10 21-188,1 0 0,0 1 0,-1-1 0,1 0 0,0 1 1,-1-1-1,1 0 0,0 1 0,0-1 0,-1 1 1,1 0-1,0-1 0,0 1 0,0 0 0,0-1 1,0 1-1,0 0 0,-1 0 0,1 0 0,0 0 1,0 0-1,0 0 0,0 0 0,0 0 0,0 0 1,0 0-1,0 0 0,0 1 0,-1-1 0,1 0 1,0 1-1,0-1 0,0 0 0,0 1 0,1 0 1,31 24-224,-24-18 254,-5-5-35,0 1 0,0 0 0,0-1 0,0 0 0,1 0 0,-1-1-1,1 1 1,-1-1 0,1 0 0,0 0 0,-1 0 0,1-1 0,0 1 0,0-1-1,-1 0 1,1-1 0,0 1 0,6-2 0,-8 1 21,0 0 1,-1-1-1,1 1 0,0-1 1,-1 1-1,1-1 0,-1 0 1,1 0-1,-1 0 0,0 0 1,0 0-1,0 0 0,0-1 1,0 1-1,-1 0 0,1-1 1,0 0-1,-1 1 0,0-1 1,0 0-1,0 0 0,0 0 0,0 0 1,-1 0-1,1 0 0,-1 0 1,0 0-1,0 0 0,0-3 1,0 5-18,0 1 0,0 0 0,-1 0 0,1-1 0,0 1 0,0 0 1,0 0-1,0 0 0,-1-1 0,1 1 0,0 0 0,0 0 0,0 0 0,-1 0 0,1 0 1,0-1-1,0 1 0,-1 0 0,1 0 0,0 0 0,0 0 0,-1 0 0,1 0 0,0 0 1,-1 0-1,1 0 0,0 0 0,0 0 0,-1 0 0,1 0 0,0 0 0,0 0 0,-1 0 1,1 0-1,0 0 0,0 0 0,-1 1 0,1-1 0,0 0 0,0 0 0,0 0 0,-1 0 1,1 1-1,0-1 0,0 0 0,0 0 0,-1 0 0,1 1 0,0-1 0,0 0 1,0 0-1,0 0 0,0 1 0,0-1 0,-1 0 0,1 0 0,0 1 0,0-1 0,-13 14-119,-9 41-27,21-24 72,1-31 77,0 1 0,0 0-1,1 0 1,-1 0 0,0 0 0,1-1 0,-1 1-1,0 0 1,1 0 0,-1-1 0,1 1-1,0 0 1,-1-1 0,1 1 0,0-1-1,-1 1 1,1 0 0,0-1 0,-1 0-1,1 1 1,0-1 0,0 1 0,0-1 0,-1 0-1,1 0 1,1 1 0,5 0-37,0-1-1,0 0 1,1 0 0,-1-1-1,0 0 1,0 0 0,-1 0-1,1-1 1,0 0 0,0 0-1,-1-1 1,1 0 0,-1 0 0,0 0-1,9-7 1,44-19-203,-58 31 194,0-1 1,0 1-1,0 0 1,0 0 0,0-1-1,-1 1 1,1 0-1,-1 0 1,1 0-1,-1 0 1,0 0-1,0 0 1,0 3 0,8 26-233,-6-29 189,0 0 0,0-1 1,1 1-1,-1-1 0,0 0 0,1 0 1,-1 0-1,1 0 0,-1 0 0,1-1 1,0 1-1,-1-1 0,1 1 0,0-1 1,4 0-1,21-2-2409,-7-3-3512,2-8-2610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6.629"/>
    </inkml:context>
    <inkml:brush xml:id="br0">
      <inkml:brushProperty name="width" value="0.025" units="cm"/>
      <inkml:brushProperty name="height" value="0.025" units="cm"/>
    </inkml:brush>
  </inkml:definitions>
  <inkml:trace contextRef="#ctx0" brushRef="#br0">0 0 17617,'0'0'12684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2.760"/>
    </inkml:context>
    <inkml:brush xml:id="br0">
      <inkml:brushProperty name="width" value="0.025" units="cm"/>
      <inkml:brushProperty name="height" value="0.025" units="cm"/>
    </inkml:brush>
  </inkml:definitions>
  <inkml:trace contextRef="#ctx0" brushRef="#br0">85 23 8680,'15'-12'14183,"10"4"-9348,-24 7-4775,0 1 0,1 0 0,-1-1-1,0 1 1,0 0 0,1-1 0,-1 1 0,0 0-1,0 0 1,1 0 0,-1 0 0,0 1 0,0-1-1,0 0 1,1 0 0,-1 1 0,0-1 0,0 1-1,0-1 1,0 1 0,1-1 0,-1 1 0,0 0 0,0-1-1,0 1 1,0 0 0,-1 0 0,1 0 0,0 0-1,0 0 1,1 1 0,-2 3-47,0-1 0,0 0 0,-1 0 0,1 1 0,-1-1 0,0 0-1,0 0 1,0 0 0,-1 0 0,0 0 0,1 0 0,-1 0 0,-1-1 0,1 1 0,-6 6 0,-52 52 538,28-30 42,24-24-419,4-4-67,0 0 0,1-1 0,-1 1 0,1 1 0,0-1 0,0 0-1,1 1 1,-1-1 0,1 1 0,-3 9 0,5-14-99,0 1 0,1 0 0,-1 0 0,1-1 0,-1 1 0,1 0 0,-1-1 0,1 1 1,-1-1-1,1 1 0,-1-1 0,1 1 0,0-1 0,-1 1 0,1-1 0,0 1 0,0-1 0,-1 0 0,1 1 0,0-1 0,0 0 0,-1 0 0,1 0 0,0 0 0,0 1 0,0-1 0,0 0 0,-1 0 0,1 0 0,0-1 0,0 1 0,0 0 0,38-1 172,-34 1-171,13-2-155,0 0 0,-1-1 0,0-1-1,0 0 1,0-2 0,0 0 0,24-13 0,-26 9-2524,-11 0-2513,-3 3-1650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3.102"/>
    </inkml:context>
    <inkml:brush xml:id="br0">
      <inkml:brushProperty name="width" value="0.025" units="cm"/>
      <inkml:brushProperty name="height" value="0.025" units="cm"/>
    </inkml:brush>
  </inkml:definitions>
  <inkml:trace contextRef="#ctx0" brushRef="#br0">1 22 15214,'0'0'12172,"76"0"-11948,-35 0-96,1 0-480,1-7-4068,8-7-6535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3.477"/>
    </inkml:context>
    <inkml:brush xml:id="br0">
      <inkml:brushProperty name="width" value="0.025" units="cm"/>
      <inkml:brushProperty name="height" value="0.025" units="cm"/>
    </inkml:brush>
  </inkml:definitions>
  <inkml:trace contextRef="#ctx0" brushRef="#br0">103 0 15599,'0'0'5808,"0"10"-3870,-3 27-822,-1 0 0,-2 0 0,-1-1 0,-25 70 1,-2 15-810,29-101-17,1 1-1,1 0 1,-1 29-1,4-50-264,0 1-1,0 0 0,0-1 1,0 1-1,1 0 0,-1-1 1,0 1-1,0-1 1,1 1-1,-1 0 0,0-1 1,1 1-1,-1-1 0,0 1 1,1-1-1,-1 1 0,1-1 1,-1 1-1,1-1 0,-1 0 1,1 1-1,-1-1 0,1 0 1,-1 1-1,1-1 0,0 0 1,-1 0-1,1 1 0,-1-1 1,1 0-1,0 0 0,-1 0 1,1 0-1,0 0 0,-1 0 1,1 0-1,0 0 1,-1 0-1,1 0 0,-1 0 1,1 0-1,0-1 0,-1 1 1,1 0-1,0 0 0,0-1 1,33-14 806,-10-2-772,-1-1 0,0-1 1,-2 0-1,0-2 1,21-27-1,81-125-15,-97 123-44,-26 50-28,0 0-1,0 0 1,0 0 0,-1 0-1,1 0 1,0 0 0,0 1-1,0-1 1,0 0 0,0 0-1,-1 0 1,1 0 0,0 0-1,0 0 1,0 0 0,0 0-1,0 0 1,-1 0 0,1 0-1,0 0 1,0 0 0,0 0-1,0 0 1,-1 0-1,1 0 1,0 0 0,0 0-1,0 0 1,0 0 0,0-1-1,-1 1 1,1 0 0,0 0-1,0 0 1,0 0 0,0 0-1,0 0 1,0 0 0,0-1-1,-1 1 1,1 0 0,0 0-1,0 0 1,0 0 0,0 0-1,0 0 1,0-1 0,0 1-1,0 0 1,0 0 0,0 0-1,0 0 1,0-1 0,0 1-1,-12 9-3964,-33 32-9929,19-15 1174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54.778"/>
    </inkml:context>
    <inkml:brush xml:id="br0">
      <inkml:brushProperty name="width" value="0.025" units="cm"/>
      <inkml:brushProperty name="height" value="0.025" units="cm"/>
    </inkml:brush>
  </inkml:definitions>
  <inkml:trace contextRef="#ctx0" brushRef="#br0">6 182 11115,'0'0'3646,"-2"10"-363,-2 34-961,4-42-2162,0 0-1,1 0 1,-1 0 0,1 0-1,-1 0 1,1 0 0,0 0-1,0 0 1,0 0 0,0 0-1,0 0 1,0-1 0,0 1-1,1 0 1,-1-1 0,0 1-1,1-1 1,0 1 0,-1-1-1,1 0 1,0 0 0,0 0-1,-1 0 1,1 0 0,0 0-1,0 0 1,0-1 0,0 1-1,0-1 1,0 1 0,0-1-1,0 0 1,3 0 0,4 2 6,0-2 0,-1 1 1,1-1-1,0 0 0,0-1 1,10-2-1,-10 0-134,-1 0 0,0-1 0,0 0-1,0 0 1,0 0 0,0-1 0,-1-1 0,0 1 0,0-1 0,0 0 0,-1-1 0,7-8 0,-3 2 56,0 0 0,-1 0 1,-1-1-1,0-1 0,11-28 1,-18 31 1153,-13 26-1041,-15 26-299,21-30 174,0 0 0,0 0-1,2 1 1,-1 0 0,1 0 0,1 0 0,0 1-1,1-1 1,-2 14 0,4-24-52,1 0 0,-1-1 0,0 1 0,1 0 0,-1-1 0,0 1 0,1 0 0,-1-1 0,1 1 0,-1-1 0,1 1 0,-1-1 0,1 1 0,0-1 0,-1 1 0,1-1 0,-1 1 0,1-1 0,0 0 0,-1 0 0,1 1 1,0-1-1,0 0 0,-1 0 0,1 0 0,0 1 0,0-1 0,-1 0 0,1 0 0,0 0 0,0-1 0,-1 1 0,1 0 0,0 0 0,-1 0 0,1 0 0,0-1 0,0 1 0,-1 0 0,2-1 0,33-12 470,-16 0-481,-1-1 1,-1 0 0,0-2-1,-1 0 1,-1-1 0,0 0-1,-1-1 1,21-38 0,-34 54-84,-2 5-149,-5 13 160,-1 0-1,-14 23 0,14-29 98,1 1-1,1-1 1,0 1 0,0 0 0,1 0-1,0 1 1,1-1 0,-3 16-1,7-26-23,-1 0 0,0 0 0,0 0 0,1 0-1,-1 0 1,1 0 0,-1-1 0,1 1 0,-1 0-1,1 0 1,-1 0 0,1-1 0,0 1 0,-1 0-1,1-1 1,0 1 0,-1-1 0,1 1 0,0-1-1,0 1 1,0-1 0,0 0 0,0 1 0,-1-1-1,1 0 1,0 1 0,0-1 0,0 0 0,0 0-1,0 0 1,0 0 0,0 0 0,0 0 0,0 0-1,0 0 1,0-1 0,0 1 0,1-1 0,42-7 168,-18-1-351,-1-1 1,0-2-1,26-16 0,5-2-250,-56 30 437,0 0 1,1-1 0,-1 1-1,0 0 1,0 0 0,0 0-1,0 0 1,1-1 0,-1 1-1,0 0 1,0 0-1,1 0 1,-1 0 0,0 0-1,0 0 1,1 0 0,-1 0-1,0 0 1,0 0 0,1 0-1,-1-1 1,0 2 0,0-1-1,1 0 1,-1 0-1,0 0 1,1 0 0,-1 0-1,0 0 1,0 0 0,1 0-1,-1 0 1,0 0 0,0 0-1,0 1 1,1-1 0,-1 0-1,0 0 1,0 0-1,0 0 1,1 1 0,-1-1-1,0 0 1,0 0 0,0 1-1,0-1 1,0 0 0,1 0-1,-1 0 1,0 1 0,0-1-1,0 1 1,-5 19 232,-18 29-365,21-45 179,5-11-3,54-134 346,-54 140-408,0-1 0,0 1 0,0-1 0,0 1 0,0 0 0,1 0 0,-1 0 0,0 1 0,0-1 0,1 1 0,-1-1 0,7 2 0,-3-2 0,31-3 0,52 3 0,-89 1 0,0 0 0,1 0 0,-1 0 0,0 0 0,0 0 0,0 1 0,0-1 0,0 0 0,0 1 0,0-1 0,0 1 0,0-1 0,0 1 0,0 0 0,0-1 0,0 1 0,0 0 0,-1 0 0,1-1 0,0 1 0,0 0 0,-1 0 0,1 0 0,0 2 0,0-1 0,0 1 0,0 0 0,0 0 0,-1 0 0,0 0 0,1 0 0,-1 0 0,0-1 0,-1 6 0,-1 7 0,-1 0 0,-9 28 0,9-34 0,1-5 0,1 0 0,0 1 0,0-1 0,0 1 0,0-1 0,1 1 0,-1-1 0,2 10 0,-1-14 0,0 1 0,0-1 0,1 1 0,-1 0 0,0-1 0,0 1 0,1-1 0,-1 1 0,0-1 0,1 1 0,-1-1 0,0 1 0,1-1 0,-1 0 0,1 1 0,-1-1 0,1 1 0,-1-1 0,1 0 0,-1 0 0,1 1 0,-1-1 0,1 0 0,0 0 0,-1 1 0,1-1 0,2 0 0,-1 0 0,0 0 0,1-1 0,-1 1 0,0 0 0,0-1 0,0 1 0,1-1 0,-1 0 0,0 0 0,2-1 0,12-8 0,0-1 0,0 0 0,-1-1 0,0-1 0,-1 0 0,-1-1 0,0 0 0,-1-1 0,-1-1 0,0 0 0,12-24 0,-17 28 0,-9 19 0,-8 25 0,10-29 0,1-1 0,-1 0 0,1 1 0,0-1 0,0 0 0,0 1 0,0-1 0,0 0 0,1 1 0,-1-1 0,1 0 0,-1 1 0,1-1 0,0 0 0,0 0 0,0 0 0,0 0 0,0 0 0,0 0 0,1 0 0,-1 0 0,4 3 0,-1-3 0,-1 0 0,1-1 0,-1 1 0,1-1 0,0 0 0,-1 0 0,1-1 0,0 1 0,0-1 0,0 1 0,0-1 0,-1 0 0,8-2 0,1 0 0,-1-1 0,0 0 0,0 0 0,0-2 0,-1 1 0,1-1 0,-1-1 0,0 0 0,-1 0 0,0-1 0,0 0 0,0-1 0,0 1 0,-1-2 0,-1 1 0,0-1 0,0-1 0,11-19 0,-17 28 0,0 0 0,0 0 0,0-1 0,-1 1 0,1 0 0,0-1 0,-1 1 0,1-1 0,-1 1 0,0-1 0,1 1 0,-1-1 0,0 1 0,0-1 0,0 1 0,0-1 0,0 1 0,0-1 0,-1 1 0,1-1 0,0 1 0,-1-1 0,1 1 0,-2-3 0,1 3 0,0 0 0,-1 1 0,1-1 0,-1 0 0,1 1 0,0-1 0,-1 1 0,1 0 0,-1-1 0,1 1 0,-1 0 0,1 0 0,-1 0 0,1 0 0,-1 0 0,1 0 0,-1 1 0,1-1 0,-3 1 0,-5 1 0,0 1 0,0 0 0,0 1 0,0 0 0,0 0 0,-11 9 0,4 0 0,0 0 0,1 2 0,-16 19 0,27-29 0,0 0 0,1 0 0,-1 1 0,1-1 0,0 1 0,0 0 0,1-1 0,0 1 0,0 0 0,0 1 0,0-1 0,1 0 0,0 0 0,0 12 0,2-17 0,-1 0 0,0 1 0,1-1 0,-1 0 0,1 0 0,-1 0 0,1 0 0,0 0 0,-1 0 0,1 1 0,0-2 0,0 1 0,0 0 0,0 0 0,0 0 0,-1 0 0,2 0 0,-1-1 0,0 1 0,0 0 0,0-1 0,0 1 0,0-1 0,0 0 0,1 1 0,-1-1 0,0 0 0,0 0 0,3 1 0,44 0 0,-36-2 0,1 0 0,0-1 0,1 0 0,-1-1 0,-1-1 0,1 0 0,0-1 0,-1 0 0,0-1 0,0-1 0,18-12 0,-13 8 0,1 1 0,0 1 0,28-11 0,-46 20 0,0 0 0,0 0 0,1 0 0,-1 0 0,0 0 0,1 0 0,-1-1 0,0 1 0,0 0 0,1 0 0,-1 0 0,0 0 0,1 0 0,-1 0 0,0 0 0,0 0 0,1 0 0,-1 1 0,0-1 0,0 0 0,1 0 0,-1 0 0,0 0 0,0 0 0,1 0 0,-1 0 0,0 1 0,0-1 0,1 0 0,-1 0 0,0 0 0,0 1 0,0-1 0,1 0 0,-1 0 0,0 1 0,0-1 0,0 0 0,0 1 0,0 14 0,-13 22 0,11-32 0,1-4 0,1 0 0,-1-1 0,1 1 0,-1 0 0,1 0 0,0 0 0,-1 0 0,1 0 0,0-1 0,0 1 0,0 0 0,-1 0 0,1 0 0,0 0 0,0 0 0,0 0 0,1 0 0,-1 0 0,0 0 0,0 0 0,0 0 0,1 0 0,-1-1 0,0 1 0,1 0 0,-1 0 0,1 0 0,-1 0 0,1-1 0,0 1 0,0 1 0,1-2 0,0 1 0,0-1 0,0 1 0,0-1 0,0 0 0,0 0 0,0 0 0,0 0 0,0 0 0,0 0 0,0-1 0,0 1 0,0-1 0,2 0 0,15-6 0,-1 0 0,23-13 0,-36 17 0,27-14 0,-17 8 0,1 1 0,1 0 0,-1 1 0,31-8 0,-47 15 0,0-1 0,1 1 0,-1 0 0,0 0 0,1 0 0,-1 0 0,0 0 0,1 0 0,-1 0 0,0 0 0,1 0 0,-1 0 0,0 0 0,0 0 0,1 1 0,-1-1 0,0 0 0,1 0 0,-1 0 0,0 0 0,1 0 0,-1 1 0,0-1 0,0 0 0,1 0 0,-1 0 0,0 1 0,0-1 0,0 0 0,1 0 0,-1 1 0,0-1 0,0 0 0,0 1 0,0-1 0,0 0 0,1 1 0,-1-1 0,0 0 0,0 0 0,0 1 0,0 0 0,-3 19 0,-14 19 0,8-23 0,5-9 0,0 0 0,1 0 0,-1 0 0,1 1 0,0-1 0,1 1 0,0 0 0,-2 12 0,5-19-37,0-1-1,0 1 1,0-1 0,0 0-1,1 1 1,-1-1-1,0 0 1,0 0 0,0 0-1,0 0 1,0 0 0,0 0-1,0 0 1,0 0-1,1-1 1,-1 1 0,0 0-1,0 0 1,0-1 0,0 1-1,0-1 1,0 1 0,0-1-1,1 0 1,17-16-6860,6-5-9839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5.289"/>
    </inkml:context>
    <inkml:brush xml:id="br0">
      <inkml:brushProperty name="width" value="0.025" units="cm"/>
      <inkml:brushProperty name="height" value="0.025" units="cm"/>
    </inkml:brush>
  </inkml:definitions>
  <inkml:trace contextRef="#ctx0" brushRef="#br0">0 6 10570,'0'0'11275,"63"3"-10282,-17-3 128,3 0-449,4 0-447,1-4-225,-7 0-609,-7 3-1569,-17 1-1602,-12 0-1697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5.632"/>
    </inkml:context>
    <inkml:brush xml:id="br0">
      <inkml:brushProperty name="width" value="0.025" units="cm"/>
      <inkml:brushProperty name="height" value="0.025" units="cm"/>
    </inkml:brush>
  </inkml:definitions>
  <inkml:trace contextRef="#ctx0" brushRef="#br0">0 33 11531,'0'0'12460,"79"16"-10538,-26-16 95,10 0-1056,2-8-768,1-1-258,-9 0-2881,-9 0-3589,-12-4-6565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6.245"/>
    </inkml:context>
    <inkml:brush xml:id="br0">
      <inkml:brushProperty name="width" value="0.025" units="cm"/>
      <inkml:brushProperty name="height" value="0.025" units="cm"/>
    </inkml:brush>
  </inkml:definitions>
  <inkml:trace contextRef="#ctx0" brushRef="#br0">185 268 12364,'0'0'2477,"5"-11"0,-5 11-2479,4-8 736,0-1-1,-1 0 1,0 1-1,-1-1 1,3-18-1,-4 25-561,-1 0 1,0-1-1,0 1 0,0-1 0,0 1 0,-1 0 1,1-1-1,-1 1 0,1 0 0,-1-1 1,0 1-1,0 0 0,0 0 0,0-1 0,0 1 1,0 0-1,-1 0 0,1 0 0,-1 1 1,1-1-1,-1 0 0,0 1 0,1-1 0,-1 0 1,0 1-1,0 0 0,0 0 0,-1-1 1,1 1-1,0 1 0,0-1 0,-1 0 1,-2 0-1,-1 0-123,-1 0 1,1 0-1,0 1 1,0 0-1,0 0 1,0 1-1,0 0 1,0 0-1,0 0 1,0 1-1,0 0 1,1 0-1,-1 0 1,0 1-1,1 0 1,0 0-1,0 0 1,0 1-1,0-1 1,0 1-1,1 1 1,-1-1-1,1 0 0,0 1 1,1 0-1,-1 0 1,1 0-1,0 1 1,0-1-1,1 1 1,-1-1-1,1 1 1,0 0-1,1 0 1,0 0-1,-1 7 1,2-12-24,0 1 1,1-1-1,-1 1 1,1-1-1,-1 0 1,1 1 0,0-1-1,0 0 1,-1 1-1,1-1 1,0 0-1,0 0 1,0 0-1,0 0 1,0 0-1,1 0 1,-1 0-1,0 0 1,0 0-1,1-1 1,-1 1-1,0 0 1,1-1 0,-1 1-1,1-1 1,-1 0-1,0 1 1,1-1-1,-1 0 1,1 0-1,-1 0 1,1 0-1,-1 0 1,4 0-1,57-5 530,-45 0-520,0 0 1,-1-1-1,1-1 1,-1-1 0,0 0-1,-1-1 1,0-1-1,0 0 1,-1-1-1,-1-1 1,0 0-1,0-1 1,-1 0-1,-1-1 1,0 0-1,-1-1 1,0 0-1,11-25 1,-20 37-38,0 1 1,-1-1-1,1 1 0,0-1 1,-1 1-1,1-1 0,-1 1 1,0-1-1,0 1 0,0-1 1,0 0-1,-1 1 0,0-5 1,1 6-3,0 1 0,-1 0-1,1 0 1,0-1 0,0 1 0,0 0 0,0 0 0,-1-1 0,1 1 0,0 0 0,0 0 0,-1 0 0,1-1 0,0 1 0,0 0 0,-1 0 0,1 0-1,0 0 1,-1 0 0,1 0 0,0 0 0,-1 0 0,1 0 0,0 0 0,0 0 0,-1 0 0,1 0 0,0 0 0,-1 0 0,1 0 0,0 0 0,-1 0-1,1 0 1,0 0 0,0 0 0,-1 1 0,-17 15-109,8-2 114,0 1 0,2-1 0,-1 1 0,2 1 0,-7 17 0,11-24 26,0 0 1,1 0 0,0 0 0,0 0 0,1 0 0,0 0-1,0 1 1,1-1 0,0 0 0,1 0 0,2 11 0,-2-17-14,1 1 0,-1-1 0,1 0 0,0 0 0,0-1 1,0 1-1,0 0 0,0-1 0,1 1 0,-1-1 0,1 1 1,3 1-1,8 8-4371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6.571"/>
    </inkml:context>
    <inkml:brush xml:id="br0">
      <inkml:brushProperty name="width" value="0.025" units="cm"/>
      <inkml:brushProperty name="height" value="0.025" units="cm"/>
    </inkml:brush>
  </inkml:definitions>
  <inkml:trace contextRef="#ctx0" brushRef="#br0">1 0 19186,'0'0'9673,"10"64"-8456,10-51-384,5-3-512,10-6-193,1-4-64,0 0-1185,-3-4-1378,-6-10-1985,-9-1-961,-5-1-1986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6.943"/>
    </inkml:context>
    <inkml:brush xml:id="br0">
      <inkml:brushProperty name="width" value="0.025" units="cm"/>
      <inkml:brushProperty name="height" value="0.025" units="cm"/>
    </inkml:brush>
  </inkml:definitions>
  <inkml:trace contextRef="#ctx0" brushRef="#br0">118 0 9897,'0'0'14478,"-46"68"-12492,33-42-353,-2 2-800,1-1-448,2 1-193,2-1-128,2-1-32,8-7-448,0-6-2435,6-9-2787,8-4-5636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7.287"/>
    </inkml:context>
    <inkml:brush xml:id="br0">
      <inkml:brushProperty name="width" value="0.025" units="cm"/>
      <inkml:brushProperty name="height" value="0.025" units="cm"/>
    </inkml:brush>
  </inkml:definitions>
  <inkml:trace contextRef="#ctx0" brushRef="#br0">0 50 11307,'0'0'12027,"12"0"-10676,388-10 3304,-132 1-7106,-268 9 2418,63-5-2990,-26-10-4571,-26 5 580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0.409"/>
    </inkml:context>
    <inkml:brush xml:id="br0">
      <inkml:brushProperty name="width" value="0.025" units="cm"/>
      <inkml:brushProperty name="height" value="0.025" units="cm"/>
    </inkml:brush>
  </inkml:definitions>
  <inkml:trace contextRef="#ctx0" brushRef="#br0">236 0 13805,'0'0'10410,"1"12"-9476,-25 383 2324,5-169-3003,-30 355-140,25-404 4,-60 221-1,78-369-131,6-22-330,-1-1-1,0 0 1,-1 0 0,0 0-1,0 0 1,0 0 0,-4 7-1,0-47-6457,-2-10-320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7.661"/>
    </inkml:context>
    <inkml:brush xml:id="br0">
      <inkml:brushProperty name="width" value="0.025" units="cm"/>
      <inkml:brushProperty name="height" value="0.025" units="cm"/>
    </inkml:brush>
  </inkml:definitions>
  <inkml:trace contextRef="#ctx0" brushRef="#br0">242 194 13933,'0'0'11398,"-5"-9"-9674,3 6-1676,0 0 1,0 0-1,-1 0 0,1 0 1,-1 0-1,1 1 0,-1-1 1,0 1-1,0-1 0,0 1 1,0 0-1,-1 0 0,1 1 1,-1-1-1,1 1 0,-1 0 1,1-1-1,-1 1 0,0 1 1,1-1-1,-1 1 0,0-1 1,1 1-1,-1 0 0,0 0 1,0 1-1,1-1 1,-1 1-1,0 0 0,1 0 1,-1 0-1,0 0 0,1 1 1,0 0-1,-5 2 0,-2 1-59,1 0 1,0 0-1,1 1 0,-1 1 0,1-1 0,0 1 0,-9 11 0,13-14 4,1 1 0,-1-1-1,1 1 1,0 0 0,0 0-1,0 1 1,1-1-1,-1 0 1,1 1 0,1 0-1,-1-1 1,1 1-1,0 0 1,0 7 0,1-12 6,0 0 1,0 0 0,0 0-1,0 0 1,0 0 0,0 0-1,0 0 1,1 0 0,-1 0-1,1 0 1,-1 0 0,0 0 0,1-1-1,-1 1 1,1 0 0,0 0-1,-1 0 1,1-1 0,0 1-1,0 0 1,-1-1 0,1 1-1,0 0 1,0-1 0,0 1-1,1 0 1,1 0 21,0 0-1,1-1 1,-1 1 0,0-1-1,0 1 1,0-1-1,0 0 1,7-1 0,-1 0 78,0 0 1,0-1-1,0-1 1,0 1-1,13-7 1,-3-3 84,0-2 1,-1 1-1,0-2 1,-1-1 0,-1 0-1,-1-1 1,0 0-1,-1-1 1,-1-1-1,-1 0 1,0-1-1,-2 0 1,14-37 0,-18 31-71,-6 25-116,0 1 0,0 0 0,0 0 0,0-1 0,0 1 0,0 0 0,0 0-1,0-1 1,0 1 0,0 0 0,0-1 0,0 1 0,-1 0 0,1 0-1,0-1 1,0 1 0,0 0 0,0 0 0,0-1 0,-1 1 0,1 0 0,0 0-1,0 0 1,0-1 0,-1 1 0,1 0 0,0 0 0,0 0 0,-1 0 0,1 0-1,0-1 1,0 1 0,-1 0 0,1 0 0,0 0 0,0 0 0,-1 0 0,-2 1-12,1 0 1,0 0 0,0 0-1,0 1 1,0-1 0,0 1-1,0-1 1,0 1 0,1 0 0,-1 0-1,0-1 1,1 1 0,-1 0-1,-1 5 1,-7 9 7,0 0 1,1 1-1,1 0 0,1 0 0,1 1 1,0 0-1,1 1 0,1-1 1,0 1-1,2 0 0,0-1 0,1 1 1,2 20-1,-1-37-48,1-1 0,-1 1 1,1 0-1,-1 0 0,1 0 0,0-1 1,0 1-1,0 0 0,0-1 0,0 1 0,0-1 1,0 1-1,0-1 0,1 1 0,-1-1 0,0 0 1,1 0-1,-1 1 0,1-1 0,0 0 1,-1-1-1,1 1 0,0 0 0,-1 0 0,1-1 1,0 1-1,0-1 0,0 1 0,0-1 0,2 0 1,28-1-4054,-5-10-4084,-8-6-2219</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7.988"/>
    </inkml:context>
    <inkml:brush xml:id="br0">
      <inkml:brushProperty name="width" value="0.025" units="cm"/>
      <inkml:brushProperty name="height" value="0.025" units="cm"/>
    </inkml:brush>
  </inkml:definitions>
  <inkml:trace contextRef="#ctx0" brushRef="#br0">259 0 19058,'0'0'5894,"-53"60"-4998,23-24-159,-2 0-160,-2 3-257,4-1-288,1-4 0,7-7 0,5-8-128,8-9-1313,7-10-1090,2-18-13324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8.332"/>
    </inkml:context>
    <inkml:brush xml:id="br0">
      <inkml:brushProperty name="width" value="0.025" units="cm"/>
      <inkml:brushProperty name="height" value="0.025" units="cm"/>
    </inkml:brush>
  </inkml:definitions>
  <inkml:trace contextRef="#ctx0" brushRef="#br0">0 313 18962,'0'0'6182,"30"51"-4453,-6-37-608,4 0-736,4-3-289,4-3-480,1-5-3268,-1-3-3523</inkml:trace>
  <inkml:trace contextRef="#ctx0" brushRef="#br0" timeOffset="1">660 0 20339,'0'0'7463,"68"20"-6053,-19-17-802,7-2-480,5 1-64,-3-1-1185,-10 0-2466,-9 2-2114,-17-3-4005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08.690"/>
    </inkml:context>
    <inkml:brush xml:id="br0">
      <inkml:brushProperty name="width" value="0.025" units="cm"/>
      <inkml:brushProperty name="height" value="0.025" units="cm"/>
    </inkml:brush>
  </inkml:definitions>
  <inkml:trace contextRef="#ctx0" brushRef="#br0">1 42 19218,'0'0'4677,"66"0"-3204,-15-7-800,10-1-289,2-1-256,-1 4-128,-4 0-1313,-7 1-3139,-10 1-4004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26.350"/>
    </inkml:context>
    <inkml:brush xml:id="br0">
      <inkml:brushProperty name="width" value="0.025" units="cm"/>
      <inkml:brushProperty name="height" value="0.025" units="cm"/>
    </inkml:brush>
  </inkml:definitions>
  <inkml:trace contextRef="#ctx0" brushRef="#br0">1 0 8008,'0'0'10356,"13"3"-9496,145 17-1397,170 1 1,-274-19-17,-11 1 442,0-2 0,74-9-1,-90-2 252,-21 3 176,-19-1 168,-27 2-387,1 1-1,-2 2 1,1 2 0,-54 5 0,57-2 11,-34 2 223,0 3 0,1 4 0,-111 30 0,148-27-241,28-7-122,22-2-58,374 2-383,-233-9-1034,-129 3 1127,-11 0 300,1-1-1,-1 0 0,0-1 1,0-1-1,0-1 0,0-1 1,19-6-1,-37 10 104,-1 0 0,1 0 1,0 0-1,0 0 0,0 0 0,-1 0 1,1 0-1,0-1 0,0 1 0,0 0 1,-1 0-1,1 0 0,0 0 0,0-1 1,0 1-1,0 0 0,0 0 1,0 0-1,-1-1 0,1 1 0,0 0 1,0 0-1,0 0 0,0-1 0,0 1 1,0 0-1,0 0 0,0-1 0,0 1 1,0 0-1,0 0 0,0 0 0,0-1 1,0 1-1,0 0 0,0 0 0,0-1 1,0 1-1,0 0 0,0 0 1,1 0-1,-1-1 0,0 1 0,0 0 1,0 0-1,0 0 0,0 0 0,1-1 1,-1 1-1,0 0 0,0 0 0,0 0 1,1 0-1,-27-3 394,24 2-403,-84-5 377,0 4 0,0 3 0,-131 19 0,210-19-475,-1 0-65,0 0 0,-1 1 0,1 0 0,0 0-1,0 1 1,0 0 0,0 0 0,1 1 0,-1 0 0,-7 6 0,12-6-3887</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1.066"/>
    </inkml:context>
    <inkml:brush xml:id="br0">
      <inkml:brushProperty name="width" value="0.025" units="cm"/>
      <inkml:brushProperty name="height" value="0.025" units="cm"/>
    </inkml:brush>
  </inkml:definitions>
  <inkml:trace contextRef="#ctx0" brushRef="#br0">147 43 7591,'37'-42'14264,"-37"47"-11333,1 21-2568,-15 15-140,-2-1 0,-1-1-1,-2 0 1,-36 55 0,33-57-184,-2 2 307,7-11-3601,38-55-979,44-69-4254,-29 36 2974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1.440"/>
    </inkml:context>
    <inkml:brush xml:id="br0">
      <inkml:brushProperty name="width" value="0.025" units="cm"/>
      <inkml:brushProperty name="height" value="0.025" units="cm"/>
    </inkml:brush>
  </inkml:definitions>
  <inkml:trace contextRef="#ctx0" brushRef="#br0">80 48 4132,'59'-26'3822,"-58"25"-3632,0 1-1,0-1 1,0 0 0,0 1-1,0-1 1,-1 0 0,1 0-1,0 1 1,0-1 0,-1 0-1,1 0 1,-1 0 0,1 0-1,-1 0 1,1 0-1,-1 0 1,1-2 0,-1 3-105,0 0 1,0 0-1,0-1 1,0 1-1,-1 0 1,1 0 0,0 0-1,0-1 1,0 1-1,0 0 1,0 0-1,0 0 1,-1-1-1,1 1 1,0 0-1,0 0 1,0 0-1,0 0 1,-1 0 0,1-1-1,0 1 1,0 0-1,0 0 1,-1 0-1,1 0 1,0 0-1,0 0 1,0 0-1,-1 0 1,1 0-1,0 0 1,0 0-1,-1 0 1,1 0 0,0 0-1,0 0 1,0 0-1,-1 0 1,1 0-1,0 0 1,0 0-1,0 0 1,-1 0-1,1 0 1,0 1-1,0-1 1,0 0 0,-1 0-1,1 0 1,0 0-1,0 0 1,0 1-1,0-1 1,-1 0-1,1 0 1,0 0-1,0 0 1,0 1-1,0-1 1,0 0 0,0 0-1,0 1 1,0-1-1,0 0 1,0 0-1,0 0 1,0 1-1,-10 9 498,1 1 0,1-1 0,0 2 0,0-1 0,-11 25 0,-25 70 743,42-101-1249,1-2-51,-5 10 96,1 0 1,0 0 0,1 0 0,0 0 0,1 1 0,1-1 0,0 1 0,1 0 0,1 16-1,0-29-147,1 1-1,-1-1 1,1 0-1,0 0 0,0 0 1,-1 0-1,1 0 0,0 0 1,0 0-1,0 0 0,0 0 1,0 0-1,0 0 0,1 0 1,-1-1-1,0 1 1,0 0-1,1-1 0,-1 1 1,0-1-1,1 0 0,-1 1 1,0-1-1,1 0 0,-1 0 1,0 0-1,1 0 1,-1 0-1,0 0 0,1 0 1,-1 0-1,3-1 0,1 0-282,1 0 0,-1 0 0,1 0 0,-1-1 0,1 1 1,-1-1-1,5-3 0,14-16-4123,-8-3-2392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1.770"/>
    </inkml:context>
    <inkml:brush xml:id="br0">
      <inkml:brushProperty name="width" value="0.025" units="cm"/>
      <inkml:brushProperty name="height" value="0.025" units="cm"/>
    </inkml:brush>
  </inkml:definitions>
  <inkml:trace contextRef="#ctx0" brushRef="#br0">0 138 12300,'0'0'6438,"11"2"-5104,-3 0-1252,0-2-1,0 1 1,-1-1-1,1-1 0,0 1 1,0-1-1,0-1 1,0 0-1,-1 0 0,1 0 1,-1-1-1,1 0 1,-1 0-1,0-1 0,10-6 1,4-4-992,-1-1 1,-1 0-1,0-1 0,30-34 1,-49 50 910,0 1 0,0-1 1,0 0-1,0 0 0,0 0 0,0 0 1,0 0-1,0 0 0,0 0 1,0 0-1,0 0 0,0 0 1,0 1-1,0-1 0,0 0 1,0 0-1,0 0 0,0 0 0,0 0 1,0 0-1,0 0 0,0 0 1,0 0-1,0 0 0,0 1 1,0-1-1,0 0 0,0 0 1,0 0-1,0 0 0,0 0 1,0 0-1,1 0 0,-1 0 0,0 0 1,0 0-1,0 0 0,0 0 1,0 0-1,0 0 0,0 0 1,0 0-1,0 0 0,1 0 1,-1 0-1,0 0 0,0 0 0,0 0 1,0 0-1,0 0 0,0 0 1,0 0-1,0 0 0,0 0 1,0 0-1,1 0 0,-1 0 1,0 0-1,0 0 0,0 0 1,0 0-1,0 0 0,0 0 0,-1 15 722,-7 19 563,3-19-858,0 1 1,1-1-1,1 1 0,-3 30 0,6-45-384,0 0 0,0 0 0,0-1 0,0 1 0,0 0 0,0-1 0,0 1 0,0 0 0,1 0 0,-1-1 0,0 1 0,0 0 0,1-1 0,-1 1 0,0-1 0,1 1 0,-1 0 0,0-1 0,1 1 0,-1-1 0,1 1 0,-1-1 0,1 1 0,-1-1 0,1 1 0,-1-1 0,1 1 0,0-1-1,-1 0 1,2 1 0,21-5 999,-17 1-800,1 0-1,-1-1 0,-1 0 0,1 0 0,8-8 1,2-6 173,27-42 1,-2 2-380,-44 103-406,-9-3 521,9-34-104,0 1 1,0-1-1,1 1 1,0 0-1,0 0 0,1 0 1,1 0-1,0 18 1,1-27-17,-1 1 1,1-1-1,-1 1 1,1-1-1,0 0 1,-1 1-1,1-1 1,0 0 0,-1 1-1,1-1 1,0 0-1,0 0 1,-1 0-1,1 0 1,0 0-1,0 0 1,-1 0 0,1 0-1,0 0 1,0 0-1,-1 0 1,1 0-1,0 0 1,-1-1-1,1 1 1,0 0 0,0 0-1,-1-1 1,1 1-1,-1-1 1,1 1-1,0-1 1,0 0 0,24-13 55,0-5-1362,-11 9-1905,0-1-4224,-7 6-2980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2.116"/>
    </inkml:context>
    <inkml:brush xml:id="br0">
      <inkml:brushProperty name="width" value="0.025" units="cm"/>
      <inkml:brushProperty name="height" value="0.025" units="cm"/>
    </inkml:brush>
  </inkml:definitions>
  <inkml:trace contextRef="#ctx0" brushRef="#br0">84 0 9961,'0'0'6545,"0"14"-4404,-2 46 648,-18 110-1,11-116-2085,2 1-1,2-1 0,5 98 1,3-139-2106,0-18-1511,0-25-713,-6 15 3108,0 0 0,0 0 0,-1 1 0,-8-18 0,7 19 1143,1 0 0,0 0-1,0-1 1,1 1 0,-2-27 0,6 40-546,-1 0 0,0-1 0,1 1 0,-1-1-1,0 1 1,1 0 0,-1 0 0,0-1 0,1 1 0,-1 0 0,1 0 0,-1-1 0,1 1 0,-1 0 0,1 0 0,-1 0 0,1 0-1,-1 0 1,1 0 0,-1 0 0,1 0 0,-1 0 0,1 0 0,-1 0 0,1 0 0,-1 0 0,1 0 0,-1 0 0,1 0 0,-1 0-1,0 1 1,1-1 0,-1 0 0,1 0 0,0 1 0,23 8-188,-20-8 292,0 1-397,1-1-1,-1 0 0,1 0 1,0 0-1,-1-1 1,1 1-1,0-1 1,-1 0-1,1-1 1,0 1-1,7-2 0,-8 0-577,0 1 0,1-1 1,-1 1-1,0-1 0,0-1 0,0 1 0,0 0 0,0-1 0,-1 0 0,1 0 0,4-5 0,16-21-9611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2.520"/>
    </inkml:context>
    <inkml:brush xml:id="br0">
      <inkml:brushProperty name="width" value="0.025" units="cm"/>
      <inkml:brushProperty name="height" value="0.025" units="cm"/>
    </inkml:brush>
  </inkml:definitions>
  <inkml:trace contextRef="#ctx0" brushRef="#br0">56 1 13581,'0'0'6603,"-4"12"-5599,1-2-804,-33 126 2395,32-119-2453,1 1 0,0 0 0,2 0 1,0 0-1,1 0 0,3 25 0,-3-42-200,0-1 0,0 1 0,0 0 0,0 0-1,1 0 1,-1 0 0,1 0 0,-1 0 0,0 0-1,1-1 1,-1 1 0,1 0 0,0 0 0,-1-1-1,1 1 1,0 0 0,-1-1 0,1 1 0,0 0-1,0-1 1,-1 1 0,1-1 0,0 0 0,0 1-1,0-1 1,2 1 0,-1-1-132,0 0-1,1 0 1,-1 0-1,1 0 1,-1 0 0,1 0-1,-1-1 1,0 1 0,1-1-1,2-1 1,3-2-600,0 1 1,-1-1-1,1 0 1,-1-1-1,7-6 1,2-3-3467,-2 0 0,26-32 0,-28 28 5565,-6-2 12426,-14 25-11848,-8 7-1454,-37 54 1546,49-60-1819,0 0-1,0 0 0,1 1 0,0-1 0,0 1 1,0 0-1,1 0 0,0 0 0,-1 10 0,3-16-148,0 0 0,1-1 0,-1 1 0,0 0 0,1-1-1,-1 1 1,1 0 0,-1-1 0,1 1 0,-1-1 0,1 1-1,-1 0 1,1-1 0,0 0 0,-1 1 0,1-1 0,0 1-1,-1-1 1,1 0 0,0 1 0,0-1 0,-1 0-1,1 0 1,0 0 0,0 0 0,-1 1 0,1-1 0,0 0-1,0 0 1,-1 0 0,1-1 0,0 1 0,0 0 0,0 0-1,-1 0 1,1-1 0,0 1 0,-1 0 0,2-1 0,36-11 260,-28 5-230,1 0 0,-1 0 0,0-1 1,10-11-1,-16 15-34,-1 1 0,0 0-1,0-1 1,0 0 0,0 0 0,-1 0 0,0 0 0,1 0 0,-1 0 0,-1 0 0,1-1 0,-1 1 0,0-1 0,2-6 0,-3 11-8,0 0 0,0-1-1,0 1 1,0 0 0,0 0 0,0 0 0,0 0 0,-1 0 0,1-1 0,0 1 0,0 0 0,0 0 0,0 0 0,0 0 0,0 0-1,0-1 1,0 1 0,0 0 0,0 0 0,0 0 0,-1 0 0,1 0 0,0 0 0,0 0 0,0-1 0,0 1 0,0 0 0,0 0-1,-1 0 1,1 0 0,0 0 0,0 0 0,0 0 0,0 0 0,0 0 0,-1 0 0,1 0 0,0 0 0,0 0 0,0 0 0,0 0-1,-1 0 1,1 0 0,0 0 0,0 0 0,0 0 0,0 0 0,0 0 0,-1 0 0,1 0 0,-12 7-38,-8 9 5,17-13-54,0 0 0,0 1 0,0-1 1,1 0-1,-1 1 0,1 0 0,0-1 1,0 1-1,0 0 0,1 0 0,-1 0 1,1 0-1,0 0 0,0 1 0,0 6 1,1-10-64,1 0 1,-1-1 0,1 1-1,0 0 1,-1 0 0,1-1-1,0 1 1,0 0 0,-1-1-1,1 1 1,0-1 0,0 1-1,0-1 1,0 0 0,0 1 0,-1-1-1,1 0 1,0 1 0,0-1-1,0 0 1,0 0 0,0 0-1,0 0 1,0 0 0,0 0-1,0 0 1,0 0 0,0 0-1,0-1 1,0 1 0,0 0-1,0-1 1,0 1 0,1-1 0,39-13-4690,-10-6-1886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0.768"/>
    </inkml:context>
    <inkml:brush xml:id="br0">
      <inkml:brushProperty name="width" value="0.025" units="cm"/>
      <inkml:brushProperty name="height" value="0.025" units="cm"/>
    </inkml:brush>
  </inkml:definitions>
  <inkml:trace contextRef="#ctx0" brushRef="#br0">29 720 15375,'0'0'4500,"-5"-9"-2947,-17-25-667,22 33-870,-1 0-1,1 0 1,0 1-1,0-1 1,0 0 0,0 0-1,0 0 1,0 0-1,0 0 1,0 1-1,0-1 1,0 0-1,1 0 1,-1 0-1,0 0 1,0 1-1,1-1 1,-1 0-1,1 0 1,-1 1-1,1-1 1,-1 0-1,1 0 1,-1 1-1,1-1 1,-1 1-1,1-1 1,0 1-1,-1-1 1,1 1-1,0-1 1,0 1-1,-1-1 1,1 1-1,0 0 1,0-1-1,0 1 1,0 0-1,1 0 1,3-3 79,50-33 216,-2-2 0,-1-3 0,-2-2 1,-2-2-1,-3-2 0,-1-2 0,-2-2 1,-3-2-1,58-102 0,-89 140-12,-1 0 0,0 0 0,8-30 0,-54 148 470,16-15-719,-13 111 1,29-144-150,3 0 1,2 0-1,8 74 0,-5-116-608,1 0-1,1 0 1,0-1 0,1 1-1,1-1 1,-1 0 0,12 20-1,8 2-4662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2.862"/>
    </inkml:context>
    <inkml:brush xml:id="br0">
      <inkml:brushProperty name="width" value="0.025" units="cm"/>
      <inkml:brushProperty name="height" value="0.025" units="cm"/>
    </inkml:brush>
  </inkml:definitions>
  <inkml:trace contextRef="#ctx0" brushRef="#br0">163 0 13036,'0'0'4415,"-10"2"-1553,-3 0-2384,0 1 0,1 1 0,0 0 0,0 1 1,0 0-1,0 0 0,1 1 0,0 1 1,0 0-1,1 1 0,-13 11 0,36-18-221,6-5-167,82-25-1854,-92 27 1531,1 0-1,-1 1 1,1 0-1,-1 0 1,1 1 0,0 1-1,-1-1 1,18 5-1,-25-4 255,-1-1 0,0 1 0,1 0 0,-1 0 0,0 0 0,0 0 0,0 0 0,0 0 0,0 0 0,0 0 0,0 0 0,0 1 0,0-1 0,-1 0 0,1 1 0,0-1 0,-1 0 0,1 1 0,-1-1 0,1 1 0,-1-1 0,0 1 0,0-1 0,0 1 0,0-1 0,0 1 0,0-1 0,0 1-1,0-1 1,0 1 0,-1-1 0,1 1 0,-1-1 0,0 2 0,0 3 194,-1-1-1,0 1 1,0-1-1,0 0 1,-1 0 0,1 1-1,-8 7 1,6-7-15,-1-1 1,0 0-1,0 0 1,-1-1-1,0 0 1,1 0-1,-1 0 1,-1 0-1,1-1 1,0 0-1,-1-1 1,0 1-1,0-1 1,1 0-1,-13 1 1,19-4-419,-1 1 0,0 0-1,1 0 1,-1-1 0,0 1 0,1-1 0,-1 1-1,1 0 1,-1-1 0,0 1 0,1-1 0,-1 0-1,1 1 1,0-1 0,-1 1 0,1-1 0,-1 0-1,1 1 1,0-1 0,0 0 0,-1 1-1,1-1 1,0 0 0,0 1 0,0-1 0,0 0-1,0 0 1,0 1 0,0-1 0,0 0 0,0 1-1,0-1 1,0 0 0,0 0 0,0 1 0,1-1-1,-1 0 1,0 1 0,1-2 0,4-15-8164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3.221"/>
    </inkml:context>
    <inkml:brush xml:id="br0">
      <inkml:brushProperty name="width" value="0.025" units="cm"/>
      <inkml:brushProperty name="height" value="0.025" units="cm"/>
    </inkml:brush>
  </inkml:definitions>
  <inkml:trace contextRef="#ctx0" brushRef="#br0">44 1 15695,'0'0'8931,"-1"0"-8919,-1 0 0,1 0-1,-1-1 1,1 1 0,-1 0 0,1 0 0,-1 0 0,1 1-1,-1-1 1,1 0 0,-1 0 0,1 1 0,-2 0-1,1 0 41,1-1 0,-1 1-1,1 0 1,0 0-1,0 0 1,-1 0-1,1 0 1,0 0-1,0 0 1,0 0-1,0 1 1,0-1 0,1 0-1,-1 1 1,0-1-1,0 0 1,1 1-1,-1-1 1,1 1-1,-1-1 1,1 1-1,0-1 1,0 1 0,-1 2-1,2-3-33,0 0 0,1 0 1,-1 0-1,0 0 0,0 0 0,0 0 0,1 0 0,-1 0 0,0-1 1,1 1-1,-1 0 0,1-1 0,-1 1 0,1-1 0,-1 0 1,1 1-1,-1-1 0,1 0 0,-1 0 0,1 0 0,-1 0 0,1 0 1,2-1-1,173-15-413,-176 16 448,-1 1 1,1-1 0,-1 0 0,1 0-1,-1 1 1,1-1 0,0 0 0,-1 1-1,1-1 1,-1 1 0,1-1 0,-1 0-1,0 1 1,1-1 0,-1 1 0,1-1-1,-1 1 1,0 0 0,1-1 0,-1 1-1,0-1 1,0 1 0,1 0 0,-1-1-1,0 1 1,0-1 0,0 1 0,0 0-1,0-1 1,0 1 0,0 0 0,0 1-1,0-1-18,0 0 0,0 0 0,0 0 0,0 0 0,0 0 0,0 0 0,0 0 0,1 0-1,-1 0 1,0 0 0,1 0 0,-1 0 0,1 0 0,-1 0 0,1 0 0,0 0 0,-1 0-1,1 0 1,0-1 0,0 1 0,-1 0 0,1 0 0,0-1 0,0 1 0,0-1 0,0 1-1,0-1 1,0 1 0,0-1 0,0 1 0,0-1 0,0 0 0,0 1 0,2-1 0,9 0 30,0-1 0,1-1 1,-1 1-1,0-2 0,0 0 1,0 0-1,20-9 1,34-10-2378,-60 21-376,-18 1-4879,-12-1 200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3.595"/>
    </inkml:context>
    <inkml:brush xml:id="br0">
      <inkml:brushProperty name="width" value="0.025" units="cm"/>
      <inkml:brushProperty name="height" value="0.025" units="cm"/>
    </inkml:brush>
  </inkml:definitions>
  <inkml:trace contextRef="#ctx0" brushRef="#br0">0 30 16047,'0'0'9065,"77"-30"-9001,-28 33-32,-1 2-2947,1-5-9961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3.986"/>
    </inkml:context>
    <inkml:brush xml:id="br0">
      <inkml:brushProperty name="width" value="0.025" units="cm"/>
      <inkml:brushProperty name="height" value="0.025" units="cm"/>
    </inkml:brush>
  </inkml:definitions>
  <inkml:trace contextRef="#ctx0" brushRef="#br0">0 2 5221,'0'0'21919,"4"10"-21043,17 87-70,-20-96-799,-1 0-1,0 0 1,1 1 0,-1-1 0,1 0-1,-1 0 1,1 0 0,-1 0-1,1 0 1,0 0 0,-1 0 0,1-1-1,0 1 1,0 0 0,0 0-1,-1-1 1,1 1 0,0 0 0,0-1-1,0 1 1,0-1 0,0 1 0,1-1-1,-1 1 1,0-1 0,2 1-1,0-1 15,0 0-1,0-1 0,0 1 1,-1 0-1,1-1 0,0 0 1,0 1-1,0-1 0,-1 0 1,5-3-1,4-1 55,-1-2 0,0 0 0,18-15 0,-6-2-15,-18 19-45,0-1 1,0 1-1,0 1 1,1-1-1,0 1 1,0-1-1,0 2 1,0-1-1,0 0 1,1 1-1,0 0 1,6-3-1,-10 10-9,-1 1 0,0-1 0,0 0 0,0 0 0,0 0 0,-1 1-1,0-1 1,0 0 0,0 1 0,-1 6 0,1-4 20,-5 78-1313,5-85 1167,0 1 1,0-1-1,0 1 0,0-1 0,0 0 0,0 1 0,0-1 0,0 1 0,0-1 0,0 0 1,0 1-1,1-1 0,-1 1 0,0-1 0,0 0 0,0 1 0,1-1 0,-1 0 0,0 0 0,0 1 1,1-1-1,-1 0 0,0 1 0,1-1 0,-1 0 0,0 0 0,1 0 0,-1 1 0,0-1 0,1 0 1,-1 0-1,1 0 0,-1 0 0,0 0 0,1 0 0,0 0 0,20-4-3204,17-16-5107,-6 0-2785</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4.314"/>
    </inkml:context>
    <inkml:brush xml:id="br0">
      <inkml:brushProperty name="width" value="0.025" units="cm"/>
      <inkml:brushProperty name="height" value="0.025" units="cm"/>
    </inkml:brush>
  </inkml:definitions>
  <inkml:trace contextRef="#ctx0" brushRef="#br0">135 6 3876,'0'0'15609,"-8"3"-13244,-4 3-1835,0 1 0,1 0 0,0 1 0,-15 13 0,20-16-329,1 0 0,0 0 0,0 0 0,1 0-1,-1 1 1,1 0 0,0 0 0,1 0 0,-1 1 0,1-1 0,-3 12 0,6-18-195,0 0 1,0 1-1,-1-1 1,1 0-1,0 0 0,0 1 1,0-1-1,0 0 1,0 0-1,0 1 1,1-1-1,-1 0 0,0 0 1,0 1-1,0-1 1,0 0-1,0 0 1,0 1-1,0-1 1,0 0-1,1 0 0,-1 0 1,0 1-1,0-1 1,0 0-1,0 0 1,1 0-1,-1 1 0,0-1 1,0 0-1,0 0 1,1 0-1,-1 0 1,0 0-1,0 0 1,1 0-1,-1 1 0,0-1 1,1 0-1,14-1 133,15-10 20,-16 2-119,-1 0 0,0-1 0,18-19 0,-25 23-19,-1 1 0,0-1 0,0 0-1,-1-1 1,1 1 0,-2-1 0,1 1 0,-1-1 0,5-14-1,-28 67-151,15-38 133,1 1 0,0-1 1,0 1-1,1 0 0,-3 15 1,5-22-108,1-1 0,-1 0 1,1 0-1,0 1 0,0-1 0,0 0 0,0 1 1,0-1-1,0 1 0,0-1 0,0 0 1,0 1-1,1-1 0,-1 0 0,1 0 1,-1 1-1,1-1 0,-1 0 0,1 0 0,0 0 1,-1 1-1,1-1 0,0 0 0,0 0 1,0 0-1,0 0 0,0 0 0,0-1 1,0 1-1,0 0 0,0 0 0,0-1 0,1 1 1,-1-1-1,0 1 0,0-1 0,2 1 1,3 0-728,-1-1 0,0 0 0,1 0 1,-1 0-1,0-1 0,1 0 0,-1 0 1,9-3-1,23-12-7218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4.670"/>
    </inkml:context>
    <inkml:brush xml:id="br0">
      <inkml:brushProperty name="width" value="0.025" units="cm"/>
      <inkml:brushProperty name="height" value="0.025" units="cm"/>
    </inkml:brush>
  </inkml:definitions>
  <inkml:trace contextRef="#ctx0" brushRef="#br0">133 255 3235,'0'0'11515,"-12"5"-7250,-2 3-3461,0 0 0,0 1 1,-21 18-1,31-24-626,1 0 0,-1 0 0,1 0 0,0 0 0,0 0 1,1 0-1,-1 1 0,1 0 0,-1-1 0,1 1 0,0 0 0,1 0 0,-1 0 1,1 0-1,-1 0 0,1 0 0,0 1 0,1-1 0,-1 0 0,1 1 1,0-1-1,1 9 0,-1-12-163,1 0 0,0 0 0,0 0 1,-1 0-1,1-1 0,0 1 0,0 0 0,0-1 1,0 1-1,0 0 0,0-1 0,0 1 0,0-1 1,0 1-1,0-1 0,0 0 0,0 1 0,0-1 0,0 0 1,1 0-1,-1 0 0,0 0 0,0 0 0,0 0 1,0 0-1,2 0 0,32-4 146,-23 1-210,0-1-1,-1 0 1,1-1-1,-1-1 1,0 1-1,0-2 1,-1 0 0,0 0-1,0 0 1,-1-2-1,17-17 1,-14 13-7,0-1 1,-1-1 0,0 0 0,-2 0-1,0-1 1,0-1 0,8-25-1,-13 31 87,-1 0 0,0-1 0,-1 0 0,0 1 0,-1-1-1,0 0 1,-1 0 0,-2-13 0,2 22-26,0 0 1,-1 0-1,1 1 0,-1-1 1,0 1-1,1-1 0,-1 0 1,-1 1-1,1 0 0,0-1 1,-1 1-1,1 0 0,-1-1 1,1 1-1,-1 0 0,0 0 1,0 0-1,0 1 0,0-1 1,-1 0-1,1 1 0,0-1 1,-1 1-1,1 0 0,-1 0 1,1 0-1,-1 0 1,1 0-1,-1 1 0,0-1 1,1 1-1,-1 0 0,0-1 1,1 1-1,-1 0 0,0 1 1,0-1-1,1 0 0,-6 2 1,0 1-9,0-1-1,1 1 1,-1 1 0,1-1 0,0 1 0,0 1 0,0-1 0,0 1 0,1 0 0,0 1 0,-8 8 0,9-10 65,1 1-1,0-1 1,0 1 0,0 0-1,1 0 1,0 0 0,0 1-1,0-1 1,0 1 0,1-1-1,0 1 1,0 0 0,1 0-1,0 0 1,-2 11 0,4-15-54,0 1 0,0-1 0,-1 0 0,1 0 0,1 0-1,-1 1 1,0-1 0,0-1 0,1 1 0,-1 0 0,1 0 0,0 0 0,-1-1 0,1 1 0,0-1 0,0 1 0,0-1 0,0 0 0,0 0 0,4 1 0,54 22-49,-37-16-267,-17-6 269,-1 0 0,1 0 0,0 1 0,-1 0 0,1 0 0,-1 1 0,0 0 0,0-1 0,-1 2 0,1-1 0,-1 0 0,0 1 0,0 0 0,0 0 0,0 0 0,-1 1 0,0-1 0,0 1-1,-1-1 1,0 1 0,0 0 0,0 0 0,0 0 0,-1 0 0,0 0 0,-1 1 0,1-1 0,-1 0 0,0 0 0,-1 1 0,1-1 0,-1 0 0,0 0 0,-3 7 0,1 4-3266,0-7-4062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5.580"/>
    </inkml:context>
    <inkml:brush xml:id="br0">
      <inkml:brushProperty name="width" value="0.025" units="cm"/>
      <inkml:brushProperty name="height" value="0.025" units="cm"/>
    </inkml:brush>
  </inkml:definitions>
  <inkml:trace contextRef="#ctx0" brushRef="#br0">164 364 7559,'0'0'3854,"8"-11"-859,-5 7-2377,24-33 970,-25 35-1338,-1 0-1,0 0 1,0 0 0,1 0 0,-2 0-1,1-1 1,0 1 0,0 0-1,-1-1 1,0 1 0,1-1 0,-1 1-1,0 0 1,0-1 0,0 1 0,0-1-1,-1 1 1,0-5 0,0 6-103,0 0 0,-1-1 0,1 1-1,0 0 1,-1 0 0,1 0 0,-1 0 0,0 0 0,1 0 0,-1 1 0,1-1 0,-1 0 0,0 1 0,0 0-1,1-1 1,-1 1 0,0 0 0,0 0 0,1 0 0,-1 0 0,0 0 0,0 0 0,0 0 0,1 0-1,-1 1 1,-2 0 0,-4 1 26,1-1 0,0 1-1,0 0 1,1 1-1,-11 4 1,8-1-122,0 0 1,1 1-1,0 0 1,0 0-1,0 0 1,1 1-1,0 1 1,1-1-1,0 1 1,0 0-1,1 0 1,0 1-1,0-1 1,1 1-1,0 0 1,-2 13-1,6-22-40,-1 1-1,1-1 0,0 0 0,-1 0 0,1 0 0,0 0 0,0 0 0,0 0 0,0 0 0,0 0 1,0 0-1,1 1 0,-1-1 0,0 0 0,0 0 0,1 0 0,-1 0 0,1 0 0,-1 0 0,1 0 1,-1 0-1,1 0 0,0 0 0,-1-1 0,1 1 0,0 0 0,0 0 0,0-1 0,-1 1 1,2 0-1,1 0 15,-1-1 0,0 1 1,1-1-1,-1 0 0,0 0 0,1 0 1,-1 0-1,0 0 0,0-1 1,1 1-1,-1-1 0,0 1 1,4-2-1,6-3 151,0-1 0,0 0 0,0 0 0,11-10 1,6-7-25,-1-1-1,-1-2 1,-1 0 0,28-38 0,-39 43-44,0 0-1,-2-1 0,0 0 0,-2-1 0,0 0 1,-2-1-1,8-26 0,-14 15 124,-9 26-227,-9 20-89,9-2 90,1-1 1,0 1 0,0 0 0,1 1 0,0-1 0,0 1 0,1 0 0,1 0-1,-1 0 1,0 11 0,-1 22 15,0 42 1,4-84-23,-1 9 90,2 0-1,-1-1 1,1 1-1,1-1 1,-1 1-1,2-1 1,-1 0-1,5 10 1,-5-16-185,-1 0 0,1 0 0,-1-1 0,1 1 1,0-1-1,0 1 0,0-1 0,0 0 0,1 0 0,-1 0 1,0 0-1,5 2 0,-5-3-378,1 0 0,0 0 0,0 0 0,-1 0 0,1 0 0,0-1 0,0 1 0,0-1 0,0 0-1,0 0 1,0 0 0,0 0 0,-1-1 0,1 1 0,4-2 0,4-4-8377</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6.079"/>
    </inkml:context>
    <inkml:brush xml:id="br0">
      <inkml:brushProperty name="width" value="0.025" units="cm"/>
      <inkml:brushProperty name="height" value="0.025" units="cm"/>
    </inkml:brush>
  </inkml:definitions>
  <inkml:trace contextRef="#ctx0" brushRef="#br0">0 1 14061,'0'0'12620,"60"39"-11723,-45-23-737,3-2-128,-1-6-576,7-7-1570,3-1-1153,3-13-1154,0-11-2593</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6.421"/>
    </inkml:context>
    <inkml:brush xml:id="br0">
      <inkml:brushProperty name="width" value="0.025" units="cm"/>
      <inkml:brushProperty name="height" value="0.025" units="cm"/>
    </inkml:brush>
  </inkml:definitions>
  <inkml:trace contextRef="#ctx0" brushRef="#br0">120 1 13773,'0'0'5894,"-40"49"-3652,20-13-897,1 5-608,2 2-33,6-2-287,1-3-225,8-7-128,2-5-737,0-11-2434,0-9-1793</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6.790"/>
    </inkml:context>
    <inkml:brush xml:id="br0">
      <inkml:brushProperty name="width" value="0.025" units="cm"/>
      <inkml:brushProperty name="height" value="0.025" units="cm"/>
    </inkml:brush>
  </inkml:definitions>
  <inkml:trace contextRef="#ctx0" brushRef="#br0">1 173 11018,'0'0'8803,"11"2"-6993,15 1-1031,0-1 0,0-1 0,0-1 0,27-4 0,118-22 633,-55 7-1055,228-13-186,-86 10-2887,-5-17-5997,-107 1 7042,-166 37 838,-1 2-2931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1.718"/>
    </inkml:context>
    <inkml:brush xml:id="br0">
      <inkml:brushProperty name="width" value="0.025" units="cm"/>
      <inkml:brushProperty name="height" value="0.025" units="cm"/>
    </inkml:brush>
  </inkml:definitions>
  <inkml:trace contextRef="#ctx0" brushRef="#br0">23 0 10890,'0'0'9999,"-3"10"-9550,-3 13-105,1 1 1,2 0 0,-2 43 0,7 88 1170,0-55-427,-2-94-1033,0 0 0,0 0 0,1-1-1,0 1 1,0 0 0,0 0 0,1 0 0,2 6 0,-3-11-22,-1 0 1,1 0-1,0 0 1,-1 0-1,1-1 1,0 1-1,0 0 1,-1 0-1,1 0 1,0-1-1,0 1 1,0 0-1,0-1 1,0 1-1,0-1 1,0 1-1,0-1 1,0 1-1,2-1 1,-1 0 64,0 0 0,0 0 1,-1 0-1,1 0 1,0 0-1,0-1 1,0 1-1,0-1 0,0 0 1,0 1-1,-1-1 1,1 0-1,0 0 1,-1 0-1,3-2 1,7-7 108,0 0 1,-1 0-1,-1-1 1,0 0-1,0-1 1,-1 0-1,11-21 1,10-13 326,-29 46-534,0-1 1,0 1 0,0 0 0,0 0 0,0 0 0,0 0-1,0 0 1,0-1 0,0 1 0,0 0 0,0 0-1,0 0 1,0 0 0,1 0 0,-1 0 0,0 0 0,0 0-1,0-1 1,0 1 0,0 0 0,0 0 0,0 0 0,1 0-1,-1 0 1,0 0 0,0 0 0,0 0 0,0 0-1,0 0 1,0 0 0,1 0 0,-1 0 0,0 0 0,0 0-1,0 0 1,0 0 0,0 0 0,1 0 0,-1 0 0,0 0-1,0 0 1,0 0 0,0 0 0,0 0 0,0 0-1,1 0 1,-1 0 0,0 1 0,0-1 0,0 0 0,0 0-1,0 0 1,0 0 0,0 0 0,0 0 0,0 0-1,1 1 1,2 12-27,0 29-45,-3-30 110,1 2-27,0 0 0,1 0 0,0-1 0,1 1 0,5 14 0,-7-26-6,0-1 0,-1 1 0,1-1 0,0 1 0,0-1 0,0 1 0,0-1 0,0 1 1,0-1-1,0 0 0,0 0 0,1 0 0,-1 1 0,0-1 0,1 0 0,-1-1 0,1 1 0,-1 0 0,1 0 0,2 0 0,-1-1 20,-1 0-1,1 0 1,-1-1 0,1 1 0,-1-1-1,1 1 1,-1-1 0,1 0 0,-1 0 0,0 0-1,1 0 1,-1 0 0,0-1 0,0 1-1,0-1 1,0 1 0,0-1 0,3-3 0,11-13 239,1 0 0,-2 0 0,24-39 0,6-8 31,-43 77-306,0 0 1,-1 1 0,0 20-1,-1 64 101,0-97-97,0 1 1,1-1-1,-1 1 1,0-1-1,0 1 1,1-1-1,-1 1 0,0-1 1,1 0-1,-1 1 1,1-1-1,-1 1 1,1-1-1,-1 0 0,1 0 1,-1 1-1,1-1 1,-1 0-1,1 0 1,-1 1-1,1-1 0,-1 0 1,1 0-1,-1 0 1,1 0-1,0 0 1,-1 0-1,1 0 1,-1 0-1,1 0 0,-1 0 1,1 0-1,0 0 1,-1 0-1,1-1 1,-1 1-1,1 0 0,-1 0 1,1-1-1,-1 1 1,1 0-1,-1-1 1,1 1-1,-1 0 0,0-1 1,1 0-1,25-16-1024,0-17-3183,-4-5-3617,-8 12 100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7.197"/>
    </inkml:context>
    <inkml:brush xml:id="br0">
      <inkml:brushProperty name="width" value="0.025" units="cm"/>
      <inkml:brushProperty name="height" value="0.025" units="cm"/>
    </inkml:brush>
  </inkml:definitions>
  <inkml:trace contextRef="#ctx0" brushRef="#br0">206 258 5926,'0'0'14531,"-10"-8"-13170,7 5-1305,-1 0 0,1 0-1,-1 0 1,1 1 0,-1-1 0,0 1 0,0 0-1,0 0 1,-1 0 0,1 1 0,0-1 0,-1 1-1,1 0 1,-1 0 0,1 1 0,-1-1-1,1 1 1,-1 0 0,1 0 0,-1 1 0,0-1-1,1 1 1,-1 0 0,1 0 0,0 1 0,-1-1-1,1 1 1,0 0 0,0 0 0,-6 4 0,5-2 45,0 1 0,1-1 1,-1 1-1,1 0 1,-1 0-1,1 1 1,1-1-1,-1 1 0,1 0 1,0 0-1,1 0 1,-1 0-1,1 0 1,0 1-1,1-1 0,-1 1 1,1-1-1,1 1 1,-1 9-1,1-15-76,0 0 0,0 0-1,0 0 1,0 0 0,0 0-1,0 1 1,0-1 0,1 0-1,-1 0 1,0 0 0,1 0-1,-1 0 1,0 0 0,1 0 0,-1 0-1,1 0 1,0 0 0,-1-1-1,1 1 1,0 0 0,0 0-1,-1 0 1,1-1 0,0 1-1,0 0 1,0-1 0,2 2 0,-1-2 37,0 1 1,1-1 0,-1 0-1,0 1 1,1-1 0,-1-1-1,1 1 1,-1 0 0,0 0-1,1-1 1,-1 1 0,3-2-1,5-2 123,-1 0-1,1 0 0,-1-1 0,0 0 0,11-9 0,6-8-86,-1-1 0,-1 0 0,39-52 0,-53 62 6,-2 1 0,0-1 0,0-1 0,-1 1 0,0-1 1,-2 0-1,1-1 0,-2 0 0,0 1 0,4-30 0,-8 43-83,0 0-1,0 1 1,0-1 0,1 0-1,-1 0 1,0 0 0,0 0-1,0 1 1,0-1 0,0 0 0,-1 0-1,1 0 1,0 0 0,0 1-1,0-1 1,-1 0 0,1 0-1,0 1 1,-1-1 0,1 0-1,-1 0 1,1 1 0,-1-1-1,1 0 1,-1 1 0,0-1-1,1 1 1,-1-1 0,1 1-1,-1-1 1,0 1 0,0-1-1,1 1 1,-1 0 0,0-1-1,0 1 1,0 0 0,1 0-1,-1 0 1,-1-1 0,0 2 0,0-1-1,0 0 1,1 1 0,-1-1 0,0 1 0,1 0 0,-1 0 0,1-1-1,-1 1 1,1 0 0,-1 0 0,1 0 0,-1 1 0,1-1 0,0 0-1,0 1 1,0-1 0,-2 2 0,-4 12 4,0-1-1,1 1 1,1 0 0,0 1-1,1-1 1,1 1-1,1 0 1,0 0 0,1 0-1,0 0 1,1 0 0,3 20-1,-2-33-75,-1 1-1,0-1 0,1 1 0,0-1 1,0 0-1,0 1 0,0-1 0,0 0 1,1 0-1,-1 0 0,1 1 1,0-2-1,0 1 0,0 0 0,1 0 1,-1-1-1,0 1 0,1-1 0,0 0 1,-1 0-1,1 0 0,0 0 0,0 0 1,0 0-1,1-1 0,5 2 1,-5-1-431,1-1 0,0 0 0,0-1 0,0 1 0,0-1 0,0 0 0,9-1 0,-7 0-602,-1 0-1,-1-1 1,1 1-1,0-1 0,0 0 1,8-5-1,17-11-7558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37.558"/>
    </inkml:context>
    <inkml:brush xml:id="br0">
      <inkml:brushProperty name="width" value="0.025" units="cm"/>
      <inkml:brushProperty name="height" value="0.025" units="cm"/>
    </inkml:brush>
  </inkml:definitions>
  <inkml:trace contextRef="#ctx0" brushRef="#br0">191 1 18770,'0'0'6854,"-19"69"-5220,-4-26-801,-2 6-545,-4 0-256,0 0 32,4-7-160,5-8-321,8-12-992,5-14-705,6-8-640,1-11-450,0-17-3490</inkml:trace>
  <inkml:trace contextRef="#ctx0" brushRef="#br0" timeOffset="1">42 48 17264,'0'0'7527,"30"51"-6790,-9-29 64,4 1-417,4-4-224,9-4-1185,7-6-2081,5-6-962,4-3-481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2.474"/>
    </inkml:context>
    <inkml:brush xml:id="br0">
      <inkml:brushProperty name="width" value="0.025" units="cm"/>
      <inkml:brushProperty name="height" value="0.025" units="cm"/>
    </inkml:brush>
  </inkml:definitions>
  <inkml:trace contextRef="#ctx0" brushRef="#br0">289 346 6790,'0'0'4917,"5"-9"-1484,0 1-2750,-1 0 0,0-1 0,-1 0 0,0 1 0,3-13 1,-5 19-517,-1 0 0,1 0 0,-1 1 1,1-1-1,-1 0 0,0 0 0,0 0 1,0 1-1,0-1 0,0 0 0,-1 0 1,1 0-1,0 1 0,-1-1 0,1 0 1,-1 0-1,0 1 0,1-1 0,-1 0 1,0 1-1,0-1 0,0 1 0,0-1 1,0 1-1,-1 0 0,1-1 0,0 1 1,-1 0-1,1 0 0,-1 0 0,1 0 1,-1 0-1,1 0 0,-1 0 0,0 1 1,1-1-1,-1 0 0,0 1 0,0 0 1,0-1-1,1 1 0,-4 0 0,1 0-116,-1 0 1,0 0-1,1 1 0,-1-1 0,0 1 0,1 0 0,-1 1 0,1-1 0,0 1 0,-1 0 0,1 0 0,0 0 0,0 0 1,0 1-1,0 0 0,1 0 0,-1 0 0,1 0 0,0 0 0,-4 5 0,2-2-37,1-1-1,0 2 1,0-1-1,0 0 1,0 1 0,1 0-1,0 0 1,1 0-1,0 0 1,0 0-1,0 1 1,0 8 0,1-15-6,1 0 1,0 0-1,0 0 1,0 0-1,0 0 1,0 0-1,1 0 1,-1 0-1,0 0 1,0 0-1,1 0 1,-1 0-1,1 0 1,-1 0-1,0 0 1,1 0-1,0 0 1,-1 0 0,1 0-1,0-1 1,-1 1-1,1 0 1,0 0-1,0-1 1,0 1-1,1 0 1,0 0 3,0 0 1,1 0-1,-1 0 1,1-1-1,-1 1 1,1-1-1,-1 0 1,1 0-1,-1 0 1,1 0-1,2-1 1,3 0 20,-1 0-1,1-1 1,-1 0-1,1 0 1,-1-1 0,13-7-1,-9 3 78,-1-1 0,-1-1 0,1 0 0,-1 0 0,-1-1 0,0 0 0,0-1 0,-1 1 0,-1-1-1,1-1 1,-2 1 0,0-1 0,7-22 0,-10 26 24,0 1 0,-1-1 0,0 0 0,0 0 0,0 0 0,-1 0 0,-1 0 0,1 0 0,-1 0 0,-3-11 0,3 13-70,-1 1 1,0 0 0,-1 0-1,1 0 1,-1 0-1,0 1 1,0-1-1,0 1 1,-1 0 0,0-1-1,0 2 1,0-1-1,0 0 1,0 1 0,-1 0-1,-6-4 1,3 3-53,-1 0 1,0 1-1,-1-1 1,1 2-1,0-1 1,-1 2-1,0-1 1,1 1-1,-1 0 0,0 1 1,0 1-1,1-1 1,-1 1-1,0 1 1,-12 3-1,12-2-19,-1 0 0,0 1 0,1 0 0,0 0 0,0 1 0,0 1 0,1 0 0,0 0 0,0 1 0,0 0 0,1 0 0,0 1 0,-8 10 0,15-18-39,1 1-1,-1 0 1,0 0-1,0 0 1,1 0-1,-1-1 1,1 1-1,-1 0 1,1 0-1,-1 0 1,1 0-1,0 0 1,-1 0-1,1 0 1,0 1-1,0-1 1,0 0-1,-1 0 1,1 0-1,0 0 1,1 0-1,-1 0 1,0 0-1,0 0 1,0 0-1,1 0 1,-1 0-1,0 0 1,1 0-1,-1 0 1,1 0-1,0 0 1,-1 0 0,1 0-1,-1 0 1,1 0-1,0-1 1,0 1-1,0 0 1,-1 0-1,1-1 1,0 1-1,0-1 1,0 1-1,0-1 1,0 1-1,0-1 1,0 0-1,0 1 1,0-1-1,0 0 1,0 0-1,1 0 1,0 1-1,10 1-2585,0 0 0,0 0-1,21-1 1,-30-1 1246,35 1-14144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3.296"/>
    </inkml:context>
    <inkml:brush xml:id="br0">
      <inkml:brushProperty name="width" value="0.025" units="cm"/>
      <inkml:brushProperty name="height" value="0.025" units="cm"/>
    </inkml:brush>
  </inkml:definitions>
  <inkml:trace contextRef="#ctx0" brushRef="#br0">72 35 14542,'0'0'9705,"-9"12"-8952,8-10-728,-40 68 562,38-62-375,-1-1 0,1 1 0,1 1 0,-1-1 0,1 0 1,1 0-1,0 1 0,0-1 0,0 16 0,1-24-170,1 1 0,-1 0 0,0-1 0,0 1 0,0-1 0,0 1 0,0 0-1,1-1 1,-1 1 0,0-1 0,1 1 0,-1-1 0,0 1 0,1-1 0,-1 1 0,1-1 0,-1 1 0,0-1 0,1 1 0,-1-1 0,1 0 0,-1 1 0,1-1 0,0 0 0,-1 0 0,1 1-1,-1-1 1,1 0 0,0 0 0,24-1 825,20-17 115,-30 8-894,-1-1-1,0 0 1,-1-1 0,0 0 0,17-21-1,-24 26-17,-1 0-1,0 0 0,0-1 0,-1 1 0,0-1 0,0 0 0,-1 0 1,0-1-1,0 1 0,-1-1 0,0 1 0,2-18 0,-18 32 412,5 7-480,0-1 1,1 1 0,1 0 0,0 1 0,1 0-1,0 0 1,1 0 0,0 1 0,2-1-1,-1 1 1,-1 21 0,5-35-13,0 0 1,0 0-1,1 1 1,-1-1-1,0 0 1,0 1-1,1-1 1,-1 0-1,0 1 0,1-1 1,-1 0-1,1 0 1,0 0-1,-1 0 1,1 0-1,0 1 0,0-1 1,0 0-1,0-1 1,0 1-1,0 0 1,0 0-1,0 0 1,0 0-1,1 0 0,2 1-83,0-1 0,0 1-1,0-1 1,0 0 0,1 0-1,-1 0 1,0-1 0,6 0-1,5 0-798,0 0-1,0-2 1,27-5-1,-18 0-6345,-5 0-5391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3.811"/>
    </inkml:context>
    <inkml:brush xml:id="br0">
      <inkml:brushProperty name="width" value="0.025" units="cm"/>
      <inkml:brushProperty name="height" value="0.025" units="cm"/>
    </inkml:brush>
  </inkml:definitions>
  <inkml:trace contextRef="#ctx0" brushRef="#br0">119 0 8200,'0'0'20894,"-1"11"-20205,-1 1-643,-1-1 1,0 1-1,-1 0 0,-1-1 1,0 0-1,0 0 1,-1 0-1,0-1 0,-1 0 1,0 0-1,-1 0 1,-10 9-1,-21 34-398,48-54-2851,-2-4 1712,-1-1-1,0 0 1,0 0 0,-1 0 0,6-8 0,13-18-6400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4.151"/>
    </inkml:context>
    <inkml:brush xml:id="br0">
      <inkml:brushProperty name="width" value="0.025" units="cm"/>
      <inkml:brushProperty name="height" value="0.025" units="cm"/>
    </inkml:brush>
  </inkml:definitions>
  <inkml:trace contextRef="#ctx0" brushRef="#br0">108 36 15118,'32'-35'2339,"-44"59"351,1 3-544,0 3-897,6 4-384,2-5-352,3 0-129,0-7-128,10-4-160,10-7-256,-4-4-1505,0-6-1474,-6-1-2371</inkml:trace>
  <inkml:trace contextRef="#ctx0" brushRef="#br0" timeOffset="1">1 174 3619,'0'0'19699,"58"0"-18930,-19 0-545,-3 0-160,0 0-1569,-6-3-3236,-6 1-7719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4.524"/>
    </inkml:context>
    <inkml:brush xml:id="br0">
      <inkml:brushProperty name="width" value="0.025" units="cm"/>
      <inkml:brushProperty name="height" value="0.025" units="cm"/>
    </inkml:brush>
  </inkml:definitions>
  <inkml:trace contextRef="#ctx0" brushRef="#br0">1 150 9833,'0'0'9204,"8"-1"-7213,211-39 4988,-18 0-4878,177 9-2112,-102 12-4264,-256 18 3339,0-2 1,-1-1-1,24-6 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5.078"/>
    </inkml:context>
    <inkml:brush xml:id="br0">
      <inkml:brushProperty name="width" value="0.025" units="cm"/>
      <inkml:brushProperty name="height" value="0.025" units="cm"/>
    </inkml:brush>
  </inkml:definitions>
  <inkml:trace contextRef="#ctx0" brushRef="#br0">236 220 13453,'0'0'5845,"3"-8"-3357,5-26-742,-8 33-1689,0 0 0,0 1 0,0-1 1,0 0-1,0 1 0,-1-1 1,1 0-1,0 1 0,0-1 0,-1 0 1,1 1-1,-1-1 0,1 1 1,-1-1-1,1 0 0,-1 1 0,1-1 1,-1 1-1,1 0 0,-1-1 1,1 1-1,-1-1 0,0 1 0,1 0 1,-1-1-1,0 1 0,1 0 1,-1 0-1,0 0 0,1 0 0,-1-1 1,0 1-1,0 0 0,1 0 1,-1 0-1,-1 1 0,-30 0 630,27-1-525,-3 2-52,0-1 0,0 1 0,1 1 1,-1 0-1,1 0 0,-1 0 0,1 1 1,0 0-1,0 0 0,1 1 0,-1 0 1,-6 7-1,9-9-66,1 0 0,-1 0 1,1 0-1,0 1 0,0-1 0,0 1 0,1 0 1,-1 0-1,1 0 0,0 0 0,0 0 1,1 1-1,-1-1 0,1 1 0,0-1 0,0 1 1,0-1-1,1 1 0,-1 0 0,1-1 1,0 1-1,2 7 0,-1-10-39,0-1-1,0 1 1,0-1 0,0 1-1,0-1 1,0 0-1,0 1 1,1-1 0,-1 0-1,1 0 1,-1 0 0,1 0-1,-1 0 1,1 0-1,0 0 1,-1-1 0,1 1-1,0 0 1,0-1-1,-1 0 1,1 1 0,0-1-1,0 0 1,0 0 0,0 0-1,1 0 1,52-5 126,-43 1-113,0-1-1,-1 0 0,1-1 0,-1 0 1,-1 0-1,1-1 0,-1 0 0,0-1 1,-1-1-1,16-17 0,-19 20 58,0 0-1,-1-1 1,0 1-1,0-1 1,-1-1 0,0 1-1,0 0 1,-1-1-1,0 0 1,0 0-1,-1 0 1,0 0 0,0 0-1,-1 0 1,0-1-1,0 1 1,-1-11-1,-1 14-39,-1 0 0,1 0 0,-1 0-1,0 0 1,0 0 0,-1 1-1,0-1 1,1 1 0,-1 0 0,-1 0-1,1 0 1,-1 0 0,1 0 0,-1 1-1,0-1 1,0 1 0,-1 0-1,1 1 1,-1-1 0,1 1 0,-1-1-1,0 1 1,0 1 0,0-1-1,0 1 1,0 0 0,-10-1 0,7 1-59,0 0 0,-1 0 0,1 1 0,0 0 0,-1 0 0,1 1 0,0 0 0,0 1 1,0-1-1,0 2 0,0-1 0,0 1 0,0 0 0,1 1 0,-1 0 0,-12 9 0,8-3-122,2 1-1,0 0 0,-14 20 0,22-28-54,-1 0-1,1 0 1,0 1-1,0-1 1,0 1 0,1-1-1,-1 1 1,1 0-1,0-1 1,0 1-1,0 0 1,0 0-1,1 0 1,0 0-1,0 0 1,0 0-1,0 0 1,1 7-1,1-10-169,-1 1 0,0-1 0,0 1 0,0-1 0,1 1 0,-1-1 0,1 0-1,-1 0 1,1 0 0,-1 0 0,1 0 0,0 0 0,0 0 0,-1-1-1,1 1 1,0 0 0,0-1 0,0 0 0,0 1 0,0-1 0,-1 0 0,5 0-1,27 1-7347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5.865"/>
    </inkml:context>
    <inkml:brush xml:id="br0">
      <inkml:brushProperty name="width" value="0.025" units="cm"/>
      <inkml:brushProperty name="height" value="0.025" units="cm"/>
    </inkml:brush>
  </inkml:definitions>
  <inkml:trace contextRef="#ctx0" brushRef="#br0">227 1 17168,'0'0'9065,"-48"37"-7816,20-8-608,1 1-385,-2 2-192,4-2-32,3-6-32,5-7 64,8-3-416,1-6-769,2-7-1025,3-1-993,0-4-3139,1-10-6534</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6.223"/>
    </inkml:context>
    <inkml:brush xml:id="br0">
      <inkml:brushProperty name="width" value="0.025" units="cm"/>
      <inkml:brushProperty name="height" value="0.025" units="cm"/>
    </inkml:brush>
  </inkml:definitions>
  <inkml:trace contextRef="#ctx0" brushRef="#br0">0 1 13229,'0'0'11434,"69"42"-10601,-36-24-545,9-1-224,3-3-160,-1-6-3075,1-6-8071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2.231"/>
    </inkml:context>
    <inkml:brush xml:id="br0">
      <inkml:brushProperty name="width" value="0.025" units="cm"/>
      <inkml:brushProperty name="height" value="0.025" units="cm"/>
    </inkml:brush>
  </inkml:definitions>
  <inkml:trace contextRef="#ctx0" brushRef="#br0">13 219 13453,'0'0'11691,"2"-8"-11227,7-19-353,-9 27-112,0 0 0,0 0 0,0 0 0,0 0 0,1 0 0,-1 0 1,0 0-1,0 0 0,0 0 0,0 0 0,0 0 0,0 0 0,0 0 0,0 0 0,0 0 0,0 0 1,0 0-1,0 0 0,0 0 0,0 0 0,0 0 0,0 0 0,0 0 0,1 0 0,-1 0 0,0 0 0,0 0 1,0 0-1,0 0 0,0 0 0,0 0 0,0 0 0,0 0 0,0 0 0,0 0 0,-3 23-66,-5 11 101,4-16 74,0 1-1,1 0 0,1 0 1,0 24-1,2-43-90,0 1 0,1-1-1,-1 1 1,0-1 0,0 1 0,0-1-1,0 1 1,1-1 0,-1 1 0,0-1-1,0 0 1,1 1 0,-1-1 0,0 1-1,1-1 1,-1 0 0,0 1 0,1-1-1,-1 0 1,1 1 0,-1-1 0,1 0-1,-1 0 1,1 1 0,-1-1 0,1 0 0,-1 0-1,0 0 1,1 0 0,-1 0 0,1 0-1,0 0 1,-1 0 0,1 0 0,-1 0-1,1 0 1,-1 0 0,1 0 0,-1 0-1,1 0 1,-1 0 0,0-1 0,1 1-1,-1 0 1,1 0 0,-1 0 0,1-1-1,-1 1 1,1-1 0,24-13 1030,-10-2-831,0 0 1,-1 0-1,-1-2 1,0 1-1,-1-2 1,-1 0-1,-1 0 1,-1-1-1,0 0 1,-2 0-1,0-1 1,-2 0 0,0 0-1,-1-1 1,2-31-1,-8 40-256,-2 13-6,-2 9-55,6-8 96,-11 24-12,2 0 1,0 2-1,2-1 0,1 1 1,1 0-1,2 0 0,-1 52 1,4-76 12,0 0 0,0 0 0,0 0 0,0 0 0,1-1 0,-1 1 0,1 0 0,0 0 0,0-1 0,0 1 0,0 0 0,1-1 0,1 4 0,-2-5 8,0-1 0,0 1 1,0 0-1,0 0 0,0-1 1,0 1-1,1 0 1,-1-1-1,0 1 0,0-1 1,1 1-1,-1-1 1,0 0-1,1 0 0,-1 0 1,0 1-1,1-1 1,-1-1-1,0 1 0,1 0 1,-1 0-1,0 0 0,1-1 1,-1 1-1,0 0 1,0-1-1,1 1 0,-1-1 1,0 0-1,2-1 1,5-3 37,-1-1 1,1 0-1,-1 0 1,-1-1-1,1 0 1,-1 0 0,-1-1-1,1 0 1,-1 0-1,0 0 1,-1 0-1,6-17 1,20-30 98,-28 98-456,-9 45 358,4-63-43,0 0 0,3 47-1,10-75 39,-4-4-581,-1 0 1,0 0 0,0 0-1,-1-1 1,5-10-1,24-80-9942,-23 66 7451,-1 0-4962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6.798"/>
    </inkml:context>
    <inkml:brush xml:id="br0">
      <inkml:brushProperty name="width" value="0.025" units="cm"/>
      <inkml:brushProperty name="height" value="0.025" units="cm"/>
    </inkml:brush>
  </inkml:definitions>
  <inkml:trace contextRef="#ctx0" brushRef="#br0">1 278 4484,'0'0'18049,"11"-1"-16693,359-18 2824,720-95-2653,-631 63-1773,197-32 609,-629 79-363,-17 2-6,1 1-1,-1 0 0,0 0 0,1 1 0,-1 0 0,15 2 0,-58 16-820,-25-9-8013,30-9-1869</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7.609"/>
    </inkml:context>
    <inkml:brush xml:id="br0">
      <inkml:brushProperty name="width" value="0.025" units="cm"/>
      <inkml:brushProperty name="height" value="0.025" units="cm"/>
    </inkml:brush>
  </inkml:definitions>
  <inkml:trace contextRef="#ctx0" brushRef="#br0">271 310 8104,'0'0'9972,"4"-10"-6919,11-30-725,-14 39-2257,-1 0 0,0 0 1,0 0-1,0 1 0,0-1 1,0 0-1,0 0 0,0 0 1,0 0-1,-1 0 0,1 0 0,0 0 1,0 0-1,-1 0 0,1 0 1,0 0-1,-1 1 0,1-1 1,-1 0-1,0 0 0,1 1 0,-1-1 1,1 0-1,-1 1 0,0-1 1,0 0-1,1 1 0,-1-1 1,0 1-1,0-1 0,0 1 0,0-1 1,1 1-1,-3-1 0,-31-4 976,30 4-900,-7 1-60,0-1 1,0 1-1,0 1 1,1 0 0,-1 1-1,0 0 1,1 0-1,-1 1 1,1 1 0,-19 8-1,24-9-76,0 0-1,0 0 1,0 0-1,1 1 1,-1 0-1,1 0 1,0 0 0,0 0-1,1 1 1,-1 0-1,1-1 1,0 1-1,0 1 1,0-1 0,1 0-1,0 0 1,0 1-1,0 0 1,1-1-1,0 1 1,-1 11-1,2-16-7,0 0-1,-1 1 1,1-1-1,0 1 1,1-1-1,-1 1 1,0-1-1,0 0 1,0 1-1,1-1 1,-1 1-1,1-1 0,-1 0 1,1 0-1,0 1 1,-1-1-1,1 0 1,0 0-1,0 0 1,0 1-1,0-1 1,0 0-1,0-1 1,2 3-1,0-2 7,-1 0-1,1 0 1,0 0-1,-1 0 1,1 0-1,0-1 1,0 0 0,-1 1-1,1-1 1,0 0-1,5-1 1,2 0 24,0 0 0,-1-1 0,1-1 0,-1 1 0,0-2 0,15-6 0,-7 0 60,-2 0 1,1-1-1,-1 0 1,-1-1 0,0-1-1,0 0 1,15-21 0,-23 26 43,0 0 0,0-1 0,-1 0 1,0 0-1,0-1 0,-1 1 0,-1-1 1,1 0-1,-2 0 0,1 0 0,-1 0 1,-1-1-1,0 1 0,0-20 1,-2 26-117,1 0 1,-1 1 0,0-1 0,0 0-1,0 0 1,-1 0 0,0 1 0,1-1-1,-1 1 1,0-1 0,0 1 0,-1 0 0,1 0-1,-1 0 1,0 0 0,-4-4 0,1 3-19,0 0 0,-1 0 0,1 0 0,-1 1 0,0-1 0,1 2 0,-2-1 0,-10-2 0,9 3-63,-1 0 0,1 1 0,0 0 0,-1 0 0,1 1 0,0 0 0,-1 1 0,1 0 0,0 0 0,-1 1 0,1 0 1,0 1-1,0 0 0,-13 6 0,13-3-201,0 0 0,0 1 1,1-1-1,-1 2 0,1-1 0,1 1 1,-9 11-1,14-15-647,-1 0 1,1 0-1,0 0 0,0 0 0,0 0 1,1 1-1,-2 4 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8.160"/>
    </inkml:context>
    <inkml:brush xml:id="br0">
      <inkml:brushProperty name="width" value="0.025" units="cm"/>
      <inkml:brushProperty name="height" value="0.025" units="cm"/>
    </inkml:brush>
  </inkml:definitions>
  <inkml:trace contextRef="#ctx0" brushRef="#br0">55 0 12332,'0'0'15636,"-7"9"-15545,0 0-65,1 0 0,0 1 0,1-1 0,0 1 0,-4 12 0,7-18 55,1 0 0,-1 0 0,1 0 0,0 1 0,0-1 0,0 0 0,1 1 1,-1-1-1,1 1 0,0-1 0,1 0 0,-1 1 0,1-1 0,0 1 0,0-1 0,0 0 0,0 0 0,1 0 0,2 5 0,-2-6-16,1-1 0,-1 0 0,1 0 0,-1 0 0,1 0 0,0 0 1,0-1-1,0 1 0,0-1 0,0 0 0,0 0 0,0 0 0,0 0 0,0 0 0,1-1 0,-1 1 0,0-1 0,0 0 0,1 0 0,-1 0 0,0-1 0,0 1 0,1-1 0,3-1 0,3 0 8,1 0 0,-1-1 0,-1-1-1,1 0 1,0 0 0,12-8 0,-7 2-24,-1-1 0,-1 0 0,20-20 1,-29 27-38,0-1 1,0 0-1,0 0 1,0 0 0,-1 0-1,0-1 1,0 1 0,0-1-1,-1 0 1,0 0-1,0 0 1,-1 0 0,2-8-1,-3 14-13,0-1 0,0 1-1,0 0 1,0 0-1,0 0 1,1 0 0,-1 0-1,0-1 1,0 1 0,0 0-1,0 0 1,0 0 0,0 0-1,0 0 1,0-1 0,0 1-1,-1 0 1,1 0-1,0 0 1,0 0 0,0 0-1,0-1 1,0 1 0,0 0-1,0 0 1,0 0 0,0 0-1,0 0 1,0 0-1,0 0 1,-1-1 0,1 1-1,0 0 1,0 0 0,0 0-1,0 0 1,0 0 0,0 0-1,-1 0 1,1 0 0,0 0-1,0 0 1,0 0-1,0 0 1,0 0 0,-1 0-1,1 0 1,0 0 0,0 0-1,0 0 1,0 0 0,0 0-1,-1 0 1,1 0 0,0 0-1,-11 8-58,-7 13 4,12-12-111,0 2 0,0-1-1,0 0 1,2 1 0,-1 0-1,1 0 1,1 0 0,0 1 0,1-1-1,0 1 1,-1 21 0,3-32-2,0 0 0,0 0 0,0 0 0,0 1 0,0-1 0,0 0 0,1 0 0,-1 0 0,0 0 0,1 0 0,-1 0 0,0 0 0,1 0 0,0 0 0,-1 0 0,1 0 0,-1 0 0,1-1 0,0 1 0,0 0 0,-1 0 0,1-1 0,0 1 0,0 0 0,0-1 0,0 1 0,0-1 0,0 1 0,0-1 0,0 1 0,0-1 0,0 0 0,0 1 0,2-1 0,24 1-5869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59.714"/>
    </inkml:context>
    <inkml:brush xml:id="br0">
      <inkml:brushProperty name="width" value="0.025" units="cm"/>
      <inkml:brushProperty name="height" value="0.025" units="cm"/>
    </inkml:brush>
  </inkml:definitions>
  <inkml:trace contextRef="#ctx0" brushRef="#br0">145 1 15663,'0'0'7911,"-24"49"-7783,4-25-96,2 0 0,-2-1 1,1-4-33,2-2 0,1-7-161,7-5-671,8-5-610,9-16-6661,13-9-2756</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0.093"/>
    </inkml:context>
    <inkml:brush xml:id="br0">
      <inkml:brushProperty name="width" value="0.025" units="cm"/>
      <inkml:brushProperty name="height" value="0.025" units="cm"/>
    </inkml:brush>
  </inkml:definitions>
  <inkml:trace contextRef="#ctx0" brushRef="#br0">50 23 10922,'7'-23'5670,"-7"34"-3813,-7 9 514,-4 2-289,2 6-1121,0 0-449,4 3-256,4-4-160,1-2-64,0-6 0,9-6-800,3-6-1442,-4-7-769,-1 0-2530</inkml:trace>
  <inkml:trace contextRef="#ctx0" brushRef="#br0" timeOffset="1">1 167 12524,'0'0'9161,"69"-19"-9962,-49 19-3844,-2 1-11402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0.451"/>
    </inkml:context>
    <inkml:brush xml:id="br0">
      <inkml:brushProperty name="width" value="0.025" units="cm"/>
      <inkml:brushProperty name="height" value="0.025" units="cm"/>
    </inkml:brush>
  </inkml:definitions>
  <inkml:trace contextRef="#ctx0" brushRef="#br0">1 70 9897,'0'0'13426,"16"7"-12043,-4-2-1186,-1-1 0,1 0 0,1-1 0,-1 0 0,0-1 0,1-1 0,-1 1 0,1-2 0,0 0 0,19-3 0,164-29 801,149-20-3101,-114 38-6721</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1.060"/>
    </inkml:context>
    <inkml:brush xml:id="br0">
      <inkml:brushProperty name="width" value="0.025" units="cm"/>
      <inkml:brushProperty name="height" value="0.025" units="cm"/>
    </inkml:brush>
  </inkml:definitions>
  <inkml:trace contextRef="#ctx0" brushRef="#br0">283 230 11627,'0'0'7127,"-1"-10"-4490,1 8-2530,0 0 1,0 0-1,0-1 1,0 1-1,0 0 1,-1 0-1,1 0 0,-1 0 1,1-1-1,-1 1 1,0 0-1,0 0 1,0 0-1,0 0 0,0 1 1,0-1-1,-1 0 1,1 0-1,-1 1 1,1-1-1,-1 1 0,1-1 1,-1 1-1,0 0 1,0-1-1,0 1 1,0 0-1,0 0 0,0 0 1,0 1-1,0-1 1,0 0-1,0 1 1,0 0-1,0-1 1,-1 1-1,1 0 0,0 0 1,-4 0-1,-5 1-25,1 0-1,0 0 0,0 1 1,1 0-1,-1 1 0,0 0 1,1 0-1,-1 1 0,1 1 1,0-1-1,0 1 0,1 1 0,0 0 1,0 0-1,0 0 0,1 1 1,-1 1-1,2-1 0,-1 1 1,1 0-1,0 0 0,1 1 1,0-1-1,0 1 0,1 1 1,0-1-1,1 0 0,0 1 1,-3 13-1,6-21-67,0 0 0,-1 0 0,1 0 0,0 0-1,0 0 1,0 0 0,0 0 0,0 0 0,1 0 0,-1 0 0,1 0 0,-1 0 0,1 0-1,0 0 1,0 0 0,0-1 0,0 1 0,0 0 0,0 0 0,0-1 0,0 1 0,1-1 0,1 2-1,-1-1-3,1-1 0,-1 0 0,1 1 0,0-1-1,-1-1 1,1 1 0,0 0 0,0-1-1,0 1 1,0-1 0,-1 0 0,1 0 0,0 0-1,4-1 1,3 0 6,0-1-1,-1 0 0,0-1 1,0 0-1,0 0 1,0-1-1,0 0 1,15-10-1,-10 2 25,0 0-1,-1 0 0,0-2 1,-1 0-1,-1 0 0,0-1 1,14-26-1,-19 31 126,-1 0-1,-1-1 1,1 1 0,-2-1 0,1 0-1,-2 0 1,1-1 0,-2 1 0,1 0-1,-1-1 1,-1 1 0,0-1 0,-3-14-1,2 22-143,0 1 1,-1-1-1,0 0 0,0 1 0,0-1 0,0 1 0,0 0 1,-1 0-1,0 0 0,1 0 0,-1 0 0,0 0 0,0 1 0,-1-1 1,1 1-1,0 0 0,-1 0 0,0 0 0,1 1 0,-1-1 1,0 1-1,0 0 0,0 0 0,-6-1 0,0 0-56,1 0 1,-1 1-1,0 0 0,1 1 0,-1 0 1,0 0-1,0 1 0,1 1 1,-13 2-1,16-1-185,0-1 0,0 1 0,1 0 0,-1 1 0,1-1 0,0 1 0,0 0 0,0 0 0,1 1 0,-1-1 1,1 1-1,0 0 0,-6 11 0,7-11-322,0 1 0,0-1 1,0 1-1,1 0 0,0 0 0,0 0 1,1 0-1,0 0 0,0 0 0,0 0 1,0 0-1,1 0 0,0 1 0,2 8 1,-2-13 212,1 0 1,0 0 0,-1 0-1,1 0 1,0 0 0,0 0-1,1 0 1,-1 0 0,0-1-1,1 1 1,-1 0 0,1-1 0,-1 1-1,1-1 1,0 1 0,-1-1-1,1 0 1,0 0 0,0 1-1,0-1 1,3 1 0,23 6-7093</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1.418"/>
    </inkml:context>
    <inkml:brush xml:id="br0">
      <inkml:brushProperty name="width" value="0.025" units="cm"/>
      <inkml:brushProperty name="height" value="0.025" units="cm"/>
    </inkml:brush>
  </inkml:definitions>
  <inkml:trace contextRef="#ctx0" brushRef="#br0">0 1 17104,'0'0'12716,"67"49"-12620,-42-34-64,0-5 64,2-2-224,-2-4-993,-1-4-1249,-7 0-1634,-1-1-1313,-3-10-5509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1.775"/>
    </inkml:context>
    <inkml:brush xml:id="br0">
      <inkml:brushProperty name="width" value="0.025" units="cm"/>
      <inkml:brushProperty name="height" value="0.025" units="cm"/>
    </inkml:brush>
  </inkml:definitions>
  <inkml:trace contextRef="#ctx0" brushRef="#br0">148 1 20371,'0'0'5606,"-41"65"-3781,25-30-1024,0 7-192,-3 1-353,-1 2-224,4-5-192,5-3-1346,5-10-1953,3-11-3492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6.754"/>
    </inkml:context>
    <inkml:brush xml:id="br0">
      <inkml:brushProperty name="width" value="0.025" units="cm"/>
      <inkml:brushProperty name="height" value="0.025" units="cm"/>
    </inkml:brush>
  </inkml:definitions>
  <inkml:trace contextRef="#ctx0" brushRef="#br0">0 9 17232,'0'0'11403,"74"11"-11179,-43-15-160,3-5-224,-6 5-929,-7 2-1185,-4 2-641,-9 0-512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2.966"/>
    </inkml:context>
    <inkml:brush xml:id="br0">
      <inkml:brushProperty name="width" value="0.025" units="cm"/>
      <inkml:brushProperty name="height" value="0.025" units="cm"/>
    </inkml:brush>
  </inkml:definitions>
  <inkml:trace contextRef="#ctx0" brushRef="#br0">20 97 5637,'0'0'11126,"-4"-8"-8190,-11-27-438,15 34-2392,0-1 0,0 1 0,0 0 0,0-1 0,0 1 0,0 0 0,0-1 0,0 1 0,0-1 0,1 1 0,-1 0 0,1 0 0,-1-1 0,1 1 0,-1 0 0,1 0 0,0 0 0,0-1 0,-1 1 0,1 0 0,0 0 0,0 0 0,0 0 0,0 0 0,0 1 0,0-1 0,0 0 0,1 0 0,-1 1 0,0-1 0,0 1 0,1-1 0,1 0 1,42-11 2021,-42 11-2061,0 0 0,0 0 0,1 1-1,-1-1 1,0 1 0,1 0-1,-1 0 1,1 0 0,-1 1 0,0-1-1,0 1 1,1 0 0,-1-1-1,0 2 1,0-1 0,0 0 0,0 1-1,0-1 1,0 1 0,0 0-1,0 0 1,-1 0 0,4 3 0,-3 0-60,0 0-1,-1 0 1,0 0 0,0 1 0,0-1 0,0 1 0,-1-1 0,0 1 0,0 0-1,-1-1 1,1 1 0,-1 0 0,-1 6 0,0 6 28,-2 0 0,0-1 0,0 0 0,-2 0 0,0 0 0,-1 0 0,-1-1 0,0 0 0,-1 0-1,-12 17 1,36-56 55,0-1 0,-2 0 0,-1-1 0,-1 0 0,-1-1 0,11-40 0,-23 72-134,0-1-1,0 0 0,1 0 0,0 1 0,0-1 1,0 1-1,1-1 0,0 0 0,1 8 0,-1-11 51,0-1 0,0 1 0,0 0 0,0-1 0,0 1 0,0 0 0,0-1 0,0 0 0,0 1 0,1-1 0,-1 0 0,1 1 0,-1-1 0,1 0 0,-1 0 0,1 0 0,0 0 0,-1-1-1,1 1 1,0 0 0,0-1 0,-1 1 0,1-1 0,0 1 0,0-1 0,0 0 0,0 0 0,0 0 0,0 0 0,-1 0 0,1-1 0,0 1 0,3-1 0,0-1 76,1-1 1,-1 0-1,0 0 1,0 0-1,0 0 1,0-1-1,-1 0 1,1 0-1,-1 0 1,0 0 0,0-1-1,0 0 1,-1 1-1,0-1 1,0-1-1,0 1 1,-1 0-1,1-1 1,-1 1-1,0-1 1,-1 0-1,0 0 1,1-7-1,-16 42-130,0 5 38,-16 44 25,28-71-3,0-1-1,1 1 1,-1 0 0,2 0 0,-1 0 0,1 0 0,0 0-1,0 0 1,2 8 0,-2-14-11,0-1 0,1 1 0,-1-1 0,0 1 0,1-1 0,-1 1 0,1-1 0,-1 1 0,0-1 0,1 0 0,-1 1 0,1-1 0,-1 0 0,1 1 0,-1-1 0,1 0 0,-1 1 0,1-1 0,0 0 0,-1 0 0,1 0 0,-1 0 0,1 0 0,-1 0 1,1 0-1,0 0 0,-1 0 0,1 0 0,-1 0 0,1 0 0,0 0 0,-1 0 0,1 0 0,-1 0 0,1-1 0,-1 1 0,1 0 0,-1 0 0,1-1 0,-1 1 0,1 0 0,0-1 0,21-14-766,-15 5-821,-1 0-1,0 0 1,-1-1-1,0 1 1,0-1-1,-2 0 0,1-1 1,-1 1-1,2-23 1,3-14-4863</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7.084"/>
    </inkml:context>
    <inkml:brush xml:id="br0">
      <inkml:brushProperty name="width" value="0.025" units="cm"/>
      <inkml:brushProperty name="height" value="0.025" units="cm"/>
    </inkml:brush>
  </inkml:definitions>
  <inkml:trace contextRef="#ctx0" brushRef="#br0">1 42 16015,'0'0'10698,"72"1"-8808,-30-10-705,1-1-736,2-2-321,-5 5-96,-7 2-609,-8 5-1761,-11 0-2947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07.942"/>
    </inkml:context>
    <inkml:brush xml:id="br0">
      <inkml:brushProperty name="width" value="0.025" units="cm"/>
      <inkml:brushProperty name="height" value="0.025" units="cm"/>
    </inkml:brush>
  </inkml:definitions>
  <inkml:trace contextRef="#ctx0" brushRef="#br0">31 7 12684,'0'0'19693,"9"2"-19356,6 2-331,1-2-1,-1 0 1,0-1 0,1 0 0,0-1 0,-1-1 0,0 0 0,28-7 0,-56 9-6,-1 0 0,0-1 0,-16-2 0,-9 0 0,-56 2 0,147 0-56,-10 2-66,0-2 0,55-8 0,-152 30 434,45-16-360,-1-1 1,0 0-1,0 0 0,-1-2 0,0 1 1,1-1-1,-1-1 0,0 0 0,0-1 0,-14 0 1,26-2-391,-1 0-1,1 0 1,-1 0 0,1 0 0,0 0 0,-1 0 0,1 0 0,0 0-1,0 0 1,-1 0 0,1 0 0,0 0 0,0 0 0,0 0 0,1 0-1,-1 0 1,0 0 0,0 0 0,0 0 0,1 0 0,0-1 0,-1 1 19,9-26-15409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2.373"/>
    </inkml:context>
    <inkml:brush xml:id="br0">
      <inkml:brushProperty name="width" value="0.025" units="cm"/>
      <inkml:brushProperty name="height" value="0.025" units="cm"/>
    </inkml:brush>
  </inkml:definitions>
  <inkml:trace contextRef="#ctx0" brushRef="#br0">3673 533 13549,'-3'-10'699,"-3"-3"-597,1 0 0,-2 0 0,0 1 0,-1-1 0,0 2 0,0-1 0,-1 1-1,-1 1 1,0 0 0,-22-17 0,-22-15-179,-2 3 0,-2 2 0,-1 3 0,-2 3 0,-1 2 0,-2 3 0,-116-32 0,66 32 758,-1 5 1,-1 5-1,-204-3 0,-534 53 1097,710-19-1750,0 6 1,-189 54 0,285-60-5,1 2 1,1 1-1,1 3 0,0 2 0,2 1 0,1 3 0,1 1 0,1 2 1,2 2-1,-55 58 0,61-52-67,1 2 0,3 1 0,1 1-1,2 2 1,2 0 0,2 1 0,2 1 0,-24 92 0,27-71-70,4 1 1,2 0 0,3 1-1,4 0 1,9 131 0,-2-169 178,1-1 0,1 1 1,2-1-1,0 0 0,3-1 1,0 0-1,29 51 0,-19-45 107,2-1-1,2-1 1,1-1-1,1-1 0,43 37 1,-12-21-60,2-2 1,2-3-1,1-3 1,3-2-1,1-3 1,86 30-1,-53-30-227,1-4 0,2-5 0,0-4 0,109 7 0,427-7-229,-435-30 237,388-66 0,182-121 895,-754 190-761,282-96 200,-234 76-196,-2-3 0,86-52 0,-129 66 25,0-1-1,-2 0 0,0-2 1,-1 0-1,-1-1 0,0-1 1,15-23-1,-23 27 6,0-1 0,-1 0 0,-1-1 0,-1 0 0,0 0-1,-1-1 1,-2 0 0,0 0 0,0 0 0,1-26 0,-4 16 20,-2 1 1,-1-1 0,-1 1-1,-1-1 1,-2 1-1,0 0 1,-2 0 0,-2 1-1,0 0 1,-1 0-1,-2 1 1,-1 1 0,-1 0-1,-1 0 1,-1 1-1,-27-29 1,1 4-219,-3 3 0,-2 2 0,-2 2 0,-1 2-1,-2 2 1,-2 3 0,-1 2 0,-104-45 0,34 27-641,-2 6-1,-3 5 1,-153-26-1,31 23-1459,-6 6-2541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2.367"/>
    </inkml:context>
    <inkml:brush xml:id="br0">
      <inkml:brushProperty name="width" value="0.025" units="cm"/>
      <inkml:brushProperty name="height" value="0.025" units="cm"/>
    </inkml:brush>
  </inkml:definitions>
  <inkml:trace contextRef="#ctx0" brushRef="#br0">31 168 9449,'0'0'5792,"13"-5"-5130,29-8 11,-1 3-1,2 1 1,76-5 0,346-14-1063,-448 27 313,-4 1 67,0 0-1,0-2 1,0 1 0,0-2-1,20-6 1,-73 10 111,10-1-170,-766 67 4772,793-66-4142,16 2-627,23 1-124,45-5-44,150-21 0,76-35-1713,82-12 240,-438 82 2848,-72 29 0,26-9-988,-191 62 605,249-84-1469,15-8-3650,14-3-4799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0.728"/>
    </inkml:context>
    <inkml:brush xml:id="br0">
      <inkml:brushProperty name="width" value="0.025" units="cm"/>
      <inkml:brushProperty name="height" value="0.025" units="cm"/>
    </inkml:brush>
  </inkml:definitions>
  <inkml:trace contextRef="#ctx0" brushRef="#br0">38 43 14862,'3'-34'7125,"0"26"-2225,-2 23-3376,-3 15-1002,-1 0-1,-1 0 1,-10 32 0,8-38-144,0 0 0,2 0 0,1 1 1,1 0-1,1 38 0,2-63-378,-1 1 0,0-1 0,1 1 0,-1-1 0,0 1 0,1-1 0,-1 1 0,1-1 0,-1 1 0,1-1 0,-1 0 0,1 0 0,-1 1 0,1-1 0,-1 0 0,1 1 0,0-1 0,-1 0 0,1 0 0,-1 0 0,1 0 0,0 0 0,-1 0 0,1 0 0,-1 0 0,1 0 0,0 0 0,-1 0 0,1 0 0,-1 0 0,1 0 0,0-1 0,-1 1 0,1 0 0,0-1 0,23-7 0,36-30 0,-51 31 0,1-1 0,-1 2 0,1 0 0,1 0 0,-1 0 0,1 2 0,0-1 0,0 1 0,22-4 0,-31 8 0,-1 0 0,1 0 0,-1 0 0,1 0 0,-1 0 0,1 0 0,-1 1 0,0-1 0,1 0 0,-1 1 0,1-1 0,-1 1 0,0 0 0,1-1 0,-1 1 0,0 0 0,0 0 0,1 0 0,-1 0 0,0 0 0,0 0 0,0 0 0,0 0 0,-1 0 0,3 3 0,-1 0 0,0 1 0,-1-1 0,1 1 0,-1-1 0,0 1 0,0 0 0,0-1 0,-1 9 0,1-3 0,-1-1 0,-1 1 0,0-1 0,0 1 0,-1-1 0,0 1 0,-1-1 0,-5 12 0,4-14 0,0-1 0,0 0 0,-1-1 0,0 1 0,0-1 0,-1 0 0,1 0 0,-1-1 0,0 0 0,-1 0 0,1 0 0,-1-1 0,1 1 0,-1-2 0,-8 3 0,5-2 0,1 0 0,-1-1 0,1-1 0,-1 0 0,0 0 0,0-1 0,1 0 0,-1 0 0,0-1 0,0-1 0,-9-2 0,17 4-25,1 0 1,-1-1-1,1 1 0,-1-1 1,1 1-1,-1-1 1,1 1-1,0-1 0,-1 0 1,1 0-1,0 0 0,-1 0 1,1 0-1,0 0 0,0 0 1,0 0-1,0 0 0,0-1 1,0 1-1,0 0 1,0-1-1,1 1 0,-1 0 1,0-1-1,1 1 0,-1-1 1,0-1-1,2 1-149,-1 0 0,0 1 0,1-1 0,-1 0 1,1 0-1,-1 1 0,1-1 0,0 1 0,0-1 0,0 1 0,-1-1 0,2 1 0,-1-1 1,0 1-1,0 0 0,0-1 0,1 1 0,-1 0 0,0 0 0,1 0 0,-1 0 0,1 0 1,2-1-1,24-11-8896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1.876"/>
    </inkml:context>
    <inkml:brush xml:id="br0">
      <inkml:brushProperty name="width" value="0.025" units="cm"/>
      <inkml:brushProperty name="height" value="0.025" units="cm"/>
    </inkml:brush>
  </inkml:definitions>
  <inkml:trace contextRef="#ctx0" brushRef="#br0">61 14 18514,'0'0'1713,"9"-3"-875,-8 3-826,2-2 77,1 0 0,-1 1-1,0 0 1,1 0 0,-1 0-1,1 0 1,-1 0 0,1 1 0,-1 0-1,1 0 1,-1 0 0,1 0 0,-1 0-1,1 1 1,-1-1 0,1 1 0,-1 0-1,1 0 1,-1 0 0,0 1-1,1-1 1,-1 1 0,0 0 0,0-1-1,0 2 1,3 2 0,4 6 6,0 0 0,-1 1 0,-1 0 0,0 1 1,-1-1-1,0 2 0,-1-1 0,-1 1 0,0 0 0,-1 0 1,0 0-1,-1 0 0,-1 1 0,0-1 0,0 21 0,-1-5 16,-2 0 1,-1-1-1,-1 1 0,-2-1 0,-1 0 1,-15 48-1,7-42-130,0 0 0,-3-2 0,-1 1 0,-38 53 0,41-67-1405,-1-1 0,-24 21 0,10-15-5409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3.718"/>
    </inkml:context>
    <inkml:brush xml:id="br0">
      <inkml:brushProperty name="width" value="0.025" units="cm"/>
      <inkml:brushProperty name="height" value="0.025" units="cm"/>
    </inkml:brush>
  </inkml:definitions>
  <inkml:trace contextRef="#ctx0" brushRef="#br0">1 4 17585,'5'-3'1889,"2"3"-479,2 11-225,-2 12 224,5 5-128,4 8-320,-1 0-608,4-6-225,2-5-96,3-5-128,2-9-929,2-10-256,0-1-673,0-10-1217,-2-12-1762,-2-4-3811</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4.092"/>
    </inkml:context>
    <inkml:brush xml:id="br0">
      <inkml:brushProperty name="width" value="0.025" units="cm"/>
      <inkml:brushProperty name="height" value="0.025" units="cm"/>
    </inkml:brush>
  </inkml:definitions>
  <inkml:trace contextRef="#ctx0" brushRef="#br0">202 1 13389,'0'0'2626,"-35"51"-352,13-11 32,-7 10-800,1 6-321,2 4 160,2-1-608,4-5-577,8-9-96,6-9-128,6-13-1121,0-13-1217,14-10-993,4-13-2115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4.469"/>
    </inkml:context>
    <inkml:brush xml:id="br0">
      <inkml:brushProperty name="width" value="0.025" units="cm"/>
      <inkml:brushProperty name="height" value="0.025" units="cm"/>
    </inkml:brush>
  </inkml:definitions>
  <inkml:trace contextRef="#ctx0" brushRef="#br0">0 18 18161,'0'0'9321,"59"8"-8424,-23-8-128,8 0-545,11-8-384,2 0-1570,-3 2-1153,-5 2 2083,-10 4-3909,-15 0-1889,-15 0-4453</inkml:trace>
  <inkml:trace contextRef="#ctx0" brushRef="#br0" timeOffset="1">63 141 17489,'0'0'10345,"57"16"-9832,-1-16-257,5 0-128,4 0-1121,-10 0-4292,-7-8-9160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5.013"/>
    </inkml:context>
    <inkml:brush xml:id="br0">
      <inkml:brushProperty name="width" value="0.025" units="cm"/>
      <inkml:brushProperty name="height" value="0.025" units="cm"/>
    </inkml:brush>
  </inkml:definitions>
  <inkml:trace contextRef="#ctx0" brushRef="#br0">167 0 15439,'0'0'6528,"-9"8"-5246,-1 0-832,1 1 1,0 0 0,0 1 0,1 0 0,0 0-1,-11 20 1,17-26-412,0-1 0,0 1 0,0-1 0,1 1 0,-1 0 1,1 0-1,0 0 0,0-1 0,1 1 0,-1 0 0,1 0 0,0 0 0,0 0 0,0 0 0,0 0 0,1 0 0,-1 0 0,1 0 1,0 0-1,1 0 0,-1 0 0,1-1 0,-1 1 0,1-1 0,0 1 0,0-1 0,1 0 0,-1 1 0,1-1 0,3 3 0,9 8 46,-3-4-40,0 1 0,-1 0 1,-1 0-1,18 25 1,-27-33-34,1 0 0,0 0 0,-1 0 0,1 0 0,-1 1 0,0-1 0,0 0 0,0 1 0,-1-1 1,1 0-1,-1 1 0,0-1 0,0 1 0,0-1 0,0 0 0,0 1 0,-1-1 0,0 1 0,0-1 1,0 0-1,0 0 0,0 1 0,0-1 0,-1 0 0,0 0 0,1 0 0,-1 0 0,-3 3 0,0 0 93,0-1 0,-1 1 0,1-1-1,-1 0 1,0 0 0,-1-1 0,1 0-1,-1 0 1,1 0 0,-1-1-1,-1 0 1,1 0 0,0-1 0,-1 0-1,1 0 1,-1-1 0,1 0 0,-1 0-1,0-1 1,-13 0 0,20 0-87,0-1 0,0 1 0,0 0 0,-1 0 0,1 0 0,0-1 0,0 1 0,0-1 0,0 1 0,0-1 0,0 1 0,0-1 0,0 0 0,0 1 0,0-1 1,0 0-1,0 0 0,0 0 0,0 0 0,1 0 0,-1 0 0,0 0 0,1 0 0,-1 0 0,1 0 0,-1 0 0,1 0 0,-1 0 0,1 0 0,0-1 0,-1 1 0,1 0 0,0 0 0,0 0 0,0-1 0,0 1 0,0 0 0,0 0 0,1 0 1,-1-1-1,0 1 0,1 0 0,-1 0 0,0 0 0,1 0 0,-1 0 0,1 0 0,0 0 0,0-1 0,2-5-13,0 1 1,1 0-1,-1 0 0,1 0 1,1 1-1,-1-1 0,8-6 1,20-12 33,2 2 0,0 1-1,1 2 1,41-17 0,-37 19-17,0-2 0,-2-2 1,42-31-1,-76 51-10,-1-1 0,0 0 0,1 0 0,-1 0 0,0 0 0,0 0 0,0 0 0,0 0 0,0-1 1,-1 1-1,1-1 0,-1 0 0,0 1 0,1-1 0,-1 0 0,0 0 0,1-5 0,-3 6-6,1 1 0,-1-1 0,0 1 0,1-1 0,-1 1 0,0 0 1,0-1-1,0 1 0,0 0 0,0-1 0,0 1 0,0 0 0,0 0 0,-1 0 0,1 0 0,0 0 0,-1 0 0,1 0 0,0 1 0,-1-1 0,1 0 0,-1 1 0,1-1 0,-1 1 0,0 0 0,1-1 0,-1 1 1,1 0-1,-1 0 0,0 0 0,-2 1 0,-16-4 2,0 1 0,0 1 0,-1 1 1,1 1-1,0 1 0,0 0 0,1 2 1,-1 0-1,1 1 0,-24 9 0,42-13-82,0-1-1,0 0 1,0 1-1,0-1 1,-1 1-1,1-1 0,0 1 1,0-1-1,0 1 1,0 0-1,1 0 0,-1-1 1,0 1-1,0 0 1,0 0-1,1 0 0,-1 0 1,0 0-1,1 0 1,-1 0-1,1 0 0,-1 0 1,1 0-1,-1 0 1,1 0-1,0 0 0,0 1 1,-1-1-1,1 0 1,0 2-1,1-2-272,0 0 0,0 1-1,0-1 1,0 0 0,0 0 0,0 0 0,1 0-1,-1 0 1,0 0 0,0 0 0,1 0 0,-1-1-1,1 1 1,-1 0 0,1-1 0,-1 0 0,1 1 0,-1-1-1,1 0 1,-1 1 0,4-1 0,27 2-4687,5-1-1522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3.308"/>
    </inkml:context>
    <inkml:brush xml:id="br0">
      <inkml:brushProperty name="width" value="0.025" units="cm"/>
      <inkml:brushProperty name="height" value="0.025" units="cm"/>
    </inkml:brush>
  </inkml:definitions>
  <inkml:trace contextRef="#ctx0" brushRef="#br0">26 0 4612,'0'0'18578,"-25"50"-23383,32-40-2562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5.435"/>
    </inkml:context>
    <inkml:brush xml:id="br0">
      <inkml:brushProperty name="width" value="0.025" units="cm"/>
      <inkml:brushProperty name="height" value="0.025" units="cm"/>
    </inkml:brush>
  </inkml:definitions>
  <inkml:trace contextRef="#ctx0" brushRef="#br0">162 1 12332,'0'0'11456,"-12"4"-9588,0 2-1596,0 1-1,0 0 1,1 0 0,0 1-1,0 1 1,0-1-1,-11 15 1,17-19-199,1 1 1,-1 1-1,1-1 1,0 0-1,1 1 0,-1 0 1,1 0-1,1 0 1,-1 0-1,1 1 0,0-1 1,0 0-1,0 1 1,1 0-1,0-1 0,1 1 1,-1 0-1,1 0 1,2 9-1,-1-13-71,0 0 0,0 0-1,0 0 1,0 0 0,1 0 0,-1-1-1,1 1 1,0-1 0,0 1 0,0-1 0,0 0-1,0 0 1,1 0 0,-1 0 0,0 0-1,1 0 1,0-1 0,-1 1 0,1-1 0,0 1-1,0-1 1,0 0 0,0 0 0,6 0-1,7 3 24,0-2-1,0 0 0,24-1 1,-31-1-12,7 0-27,1 0 0,-1-1 1,1-1-1,-1-1 0,0 0 1,0-1-1,29-12 0,-39 14 53,0-1 1,0 0-1,0 0 1,-1-1-1,1 0 0,-1 0 1,0 0-1,0 0 0,-1-1 1,1 0-1,-1 0 0,0 0 1,-1-1-1,1 1 0,-1-1 1,0 0-1,0 0 0,-1 0 1,0 0-1,0 0 1,0-1-1,1-10 0,-2 13 49,0 0-1,-1 0 0,1 0 1,-1-1-1,0 1 1,-1 0-1,1 0 0,0-1 1,-1 1-1,0 0 1,0 0-1,-1 0 0,1 0 1,-1 0-1,1 0 0,-1 1 1,0-1-1,-1 0 1,-4-6-1,2 7-75,1 0-1,-1 0 1,0 1-1,0-1 1,0 1-1,0 0 1,0 0-1,-1 1 1,1-1-1,0 1 1,-1 1 0,1-1-1,-1 1 1,1 0-1,-7 0 1,4 1-25,0-1 0,-1 2 0,1-1 0,0 1 0,0 0 0,0 1 1,0 0-1,-10 5 0,16-7-3,-1 1-1,1-1 1,-1 0 0,1 1 0,0-1-1,-1 1 1,1 0 0,0-1 0,0 1-1,0 0 1,0 1 0,1-1 0,-1 0-1,0 0 1,1 1 0,0-1 0,-1 1-1,1-1 1,0 1 0,0 0 0,1-1-1,-1 1 1,0 0 0,1-1 0,0 1-1,0 0 1,0 0 0,0 4 0,1-5-104,0-1 1,-1 1 0,1 0 0,0-1-1,1 1 1,-1 0 0,0-1 0,0 1 0,1-1-1,-1 0 1,1 0 0,-1 1 0,1-1 0,-1 0-1,1 0 1,0 0 0,-1-1 0,1 1-1,0 0 1,0-1 0,0 1 0,0-1 0,0 1-1,0-1 1,2 0 0,58 3-5187,-50-3 3473,33 0-5396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5.808"/>
    </inkml:context>
    <inkml:brush xml:id="br0">
      <inkml:brushProperty name="width" value="0.025" units="cm"/>
      <inkml:brushProperty name="height" value="0.025" units="cm"/>
    </inkml:brush>
  </inkml:definitions>
  <inkml:trace contextRef="#ctx0" brushRef="#br0">130 33 15310,'0'0'6940,"-9"4"-5205,-2 1-1438,1 1 0,0 0 0,0 0 0,1 1-1,0 0 1,-14 14 0,19-18-230,1 1 0,-1-1 0,1 1 0,0 0 0,0 0 0,1 1-1,-1-1 1,1 0 0,0 1 0,0 0 0,0-1 0,1 1 0,0 0 0,0 0 0,0 0 0,0 0 0,1 0 0,0 0 0,0 0 0,0 0-1,1 5 1,0-7-56,1-1 0,-1 1 0,1 0-1,-1 0 1,1-1 0,0 1 0,0-1 0,0 0-1,1 1 1,-1-1 0,0 0 0,1 0-1,0 0 1,-1-1 0,1 1 0,0-1 0,0 1-1,0-1 1,0 0 0,0 0 0,0 0-1,0-1 1,0 1 0,0-1 0,0 0 0,4 0-1,10 2 79,-1-1 0,1-1 0,25-4-1,-33 3 65,-1-1 0,0 1 0,1-2 0,-1 1 0,0-1-1,-1-1 1,1 0 0,0 0 0,-1 0 0,0-1 0,0 0 0,0 0-1,-1 0 1,1-1 0,-2 0 0,1-1 0,0 1 0,-1-1 0,0 0-1,-1 0 1,0-1 0,0 0 0,0 1 0,-1-1 0,0 0 0,-1 0-1,0-1 1,0 1 0,0-9 0,-2 15-153,0-1 0,0 1 0,0 0 0,0 0 0,-1 0 0,1 0 0,-1-1 0,1 1 0,-1 0 0,0 0 0,0 0 0,0 0 0,0 1 0,0-1 0,0 0 0,-1 0 0,1 1 0,-1-1 0,1 0 0,-4-1 0,1 0 0,-1 0 0,1 1 0,-1-1 0,0 1 0,1 0 0,-1 1 0,0-1 0,-9-1 0,-1 1 0,1 1 0,-1 0 0,0 1 0,1 1 0,-24 3 0,33-3-82,1 0 0,0 0 0,-1 0 0,1 0 0,0 0 0,0 1 0,0 0 0,0 0 0,0 0 0,0 1 0,1-1 0,-1 1 0,1 0 0,-1 0 0,1 0 0,0 0 0,0 0 0,0 1 0,1 0 0,-1-1 0,1 1 0,0 0 0,0 0 0,1 0 0,-1 0 0,1 1 0,-2 7 0,7 6-5485,18-7-4123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6.137"/>
    </inkml:context>
    <inkml:brush xml:id="br0">
      <inkml:brushProperty name="width" value="0.025" units="cm"/>
      <inkml:brushProperty name="height" value="0.025" units="cm"/>
    </inkml:brush>
  </inkml:definitions>
  <inkml:trace contextRef="#ctx0" brushRef="#br0">0 19 14350,'0'0'14830,"66"-3"-14350,-12 3-256,9 0-224,6 0-1345,-4-8-3876,-4 0-4068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6.469"/>
    </inkml:context>
    <inkml:brush xml:id="br0">
      <inkml:brushProperty name="width" value="0.025" units="cm"/>
      <inkml:brushProperty name="height" value="0.025" units="cm"/>
    </inkml:brush>
  </inkml:definitions>
  <inkml:trace contextRef="#ctx0" brushRef="#br0">0 37 18674,'0'0'6913,"8"-5"-6166,2 0-623,0 0-1,0 1 1,0 0 0,0 1-1,1 0 1,0 1 0,-1 0-1,1 1 1,12 0-1,7 0 61,-1 1 1,47 7-1,-70-7-174,0 2 0,0-1 0,0 0 0,0 1 0,-1 0 0,1 1 0,-1-1 0,1 1 0,9 7 0,-14-9 15,0 0 0,0 0 0,0 0 0,0 1 0,0-1 0,0 0 0,0 1 0,0-1 0,0 1 0,-1-1 1,1 1-1,0-1 0,-1 1 0,0 0 0,1-1 0,-1 1 0,0 0 0,0-1 0,0 1 0,0 0 0,0-1 0,0 1 0,0-1 0,0 1 1,-1 0-1,1-1 0,-1 1 0,1-1 0,-1 1 0,0-1 0,0 1 0,1-1 0,-1 1 0,0-1 0,0 0 0,0 1 0,-1-1 0,1 0 0,0 0 1,0 0-1,-3 1 0,-15 16 428,-1-1 0,-40 26-1,39-29-446,0 1 0,0 1 0,-19 20 0,39-35-11,0 0 0,0 0-1,0 0 1,0 0-1,0 0 1,0 1 0,1-1-1,-1 0 1,0 0 0,1 0-1,-1 1 1,0-1-1,1 0 1,0 1 0,-1-1-1,1 1 1,0-1 0,0 2-1,0-2-1,0 0-1,1 0 0,-1 0 0,0-1 1,1 1-1,-1 0 0,1-1 1,-1 1-1,1 0 0,-1-1 1,1 1-1,0-1 0,-1 1 1,1-1-1,0 1 0,-1-1 1,1 1-1,0-1 0,0 0 1,-1 1-1,1-1 0,1 0 1,7 2-141,-1-1 1,1 1-1,-1-2 1,14 0-1,-16 0-10,-6 0 157,28 1-2409,0-2 0,-1-1 0,55-10 0,-22-5-4621</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7:56.822"/>
    </inkml:context>
    <inkml:brush xml:id="br0">
      <inkml:brushProperty name="width" value="0.025" units="cm"/>
      <inkml:brushProperty name="height" value="0.025" units="cm"/>
    </inkml:brush>
  </inkml:definitions>
  <inkml:trace contextRef="#ctx0" brushRef="#br0">331 0 18289,'0'0'11339,"-55"26"-10698,21 1 223,-2 9-223,-3 1-289,5 3-191,4-5-129,7-2-32,10-4-32,3-6-417,5-7-896,2-9-1570,-1-7-1537,-2 0-577,-2-14-9545</inkml:trace>
  <inkml:trace contextRef="#ctx0" brushRef="#br0" timeOffset="1">0 98 20147,'0'0'6887,"78"37"-5446,-40-15-320,8 2-801,3 2-288,-1-4-1665,-1-4-4485,-6-5-11915</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39.633"/>
    </inkml:context>
    <inkml:brush xml:id="br0">
      <inkml:brushProperty name="width" value="0.025" units="cm"/>
      <inkml:brushProperty name="height" value="0.025" units="cm"/>
    </inkml:brush>
  </inkml:definitions>
  <inkml:trace contextRef="#ctx0" brushRef="#br0">4580 89 14510,'-188'27'609,"-8"0"-807,173-26 149,0-1 0,0 0 0,1-2 0,-1-1 1,0-1-1,-35-10 0,14-2 122,0 3 0,0 1 0,-1 2 0,0 3 0,-1 1 0,0 2 0,0 3 0,-48 3 0,-4 13 577,-135 37 0,5 0-194,51-28-260,-230 0 0,-20 1 10,-25 32 714,-160 17-794,595-72-139,-110 9 60,-151 35 1,242-38 49,0 2 0,0 1 0,1 2 0,0 2 0,2 1 1,-1 1-1,2 2 0,-54 41 0,75-49-94,-1-1 1,1 2 0,1-1-1,0 2 1,1-1-1,0 1 1,1 0-1,1 1 1,0 0-1,1 0 1,0 1 0,1 0-1,0 0 1,2 0-1,-3 17 1,5-19-11,0-1 0,1 1 0,0-1 0,1 1 0,0-1 1,1 1-1,1-1 0,0 0 0,1 0 0,0 0 0,0-1 1,2 1-1,-1-1 0,1 0 0,1-1 0,0 1 0,0-1 0,1-1 1,11 12-1,0-5 20,0-1 0,0-1 1,2-1-1,-1 0 0,2-2 1,-1 0-1,2-1 0,-1-2 1,36 9-1,27 3 16,110 11-1,-154-25-31,852 105-521,-634-82 542,1-12 0,471-30 0,576-20 99,-1184 32-91,0-5-1,230-43 1,-285 33-61,-1-2 1,-1-3-1,-1-3 1,-1-3-1,-1-3 0,96-61 1,-105 54-29,-1-3 0,82-80 0,-111 95 75,-1 0-1,-1-2 1,-2-1 0,-1 0 0,0-2-1,27-62 1,-40 78 52,-1 0 0,0 0 0,-1-1-1,0 0 1,-2 0 0,1 0 0,-2 0 0,0 0 0,-1-1 0,0 1-1,-1 0 1,-1 0 0,-1 0 0,0 0 0,-1 0 0,0 0 0,-1 1-1,-1 0 1,0 0 0,-1 0 0,0 1 0,-1 0 0,-1 0 0,0 1-1,-20-21 1,5 12 88,0 2-1,-2 0 1,0 2 0,-1 0-1,0 2 1,-1 1 0,-1 1-1,-53-15 1,9 8-228,-1 4 0,-114-11 0,-188 10-2390,120 22-2435,-1 11-5599</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3.555"/>
    </inkml:context>
    <inkml:brush xml:id="br0">
      <inkml:brushProperty name="width" value="0.025" units="cm"/>
      <inkml:brushProperty name="height" value="0.025" units="cm"/>
    </inkml:brush>
  </inkml:definitions>
  <inkml:trace contextRef="#ctx0" brushRef="#br0">0 1 14446,'0'0'10356,"3"9"-9101,7 23-791,-1 0 0,-2 1 0,3 40 0,-3 48-6442,-18-121-2141,-1-8 1125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3.914"/>
    </inkml:context>
    <inkml:brush xml:id="br0">
      <inkml:brushProperty name="width" value="0.025" units="cm"/>
      <inkml:brushProperty name="height" value="0.025" units="cm"/>
    </inkml:brush>
  </inkml:definitions>
  <inkml:trace contextRef="#ctx0" brushRef="#br0">0 75 12300,'0'0'11851,"82"-18"-10858,-39 15-449,4-2-319,-3-1-193,-6-1-32,-7 1-1025,-11-1-1153,-4 1-1122,-9-3-1985,-4 1-6246</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4.276"/>
    </inkml:context>
    <inkml:brush xml:id="br0">
      <inkml:brushProperty name="width" value="0.025" units="cm"/>
      <inkml:brushProperty name="height" value="0.025" units="cm"/>
    </inkml:brush>
  </inkml:definitions>
  <inkml:trace contextRef="#ctx0" brushRef="#br0">15 1 12620,'0'0'9107,"0"12"-7377,-11 231 1489,8-215-3307,3-9 619,20-39-45,7-14-402,10-12-195,56-55-1,-93 100 24,1 1-1,-1 0 1,0-1-1,0 1 1,0 0 0,0-1-1,0 1 1,1 0-1,-1 0 1,0-1 0,0 1-1,0 0 1,1-1-1,-1 1 1,0 0 0,0 0-1,1 0 1,-1-1-1,0 1 1,1 0 0,-1 0-1,0 0 1,1 0-1,-1 0 1,0-1 0,1 1-1,-1 0 1,0 0-1,1 0 1,-1 0 0,0 0-1,1 0 1,-1 0-1,0 0 1,1 0 0,-1 0-1,0 0 1,1 1-1,-1-1 1,0 0 0,1 0-1,-1 0 1,0 0-1,1 0 1,-1 1 0,0-1-1,1 0 1,-1 0-1,0 1 1,0-1 0,1 0-1,-1 0 1,0 1-1,0-1 1,1 1 0,-4 19-9584,-3-9 672</inkml:trace>
  <inkml:trace contextRef="#ctx0" brushRef="#br0" timeOffset="1">142 162 4484,'0'0'18866,"-13"62"-16720,12-44-448,1 2-577,0 1-320,1-1-417,12 5-256,6-1-160,2-2-2498,4-3-4933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6.227"/>
    </inkml:context>
    <inkml:brush xml:id="br0">
      <inkml:brushProperty name="width" value="0.025" units="cm"/>
      <inkml:brushProperty name="height" value="0.025" units="cm"/>
    </inkml:brush>
  </inkml:definitions>
  <inkml:trace contextRef="#ctx0" brushRef="#br0">28 1 16015,'-4'9'1105,"-1"5"-518,0 1-1,1 0 1,1 0-1,0 0 1,1 0 0,1 0-1,0 28 1,1-41-525,0-1 0,0 0 0,1 0 0,-1 0 1,0 0-1,0 1 0,1-1 0,-1 0 0,1 0 1,-1 0-1,1 0 0,-1 0 0,1 0 0,0 0 0,-1 0 1,1 0-1,0 0 0,0-1 0,0 1 0,-1 0 1,1 0-1,0-1 0,0 1 0,0 0 0,0-1 1,2 1-1,-1-1 61,0 1 1,0-1 0,0 0-1,0 0 1,0-1-1,0 1 1,0 0 0,0-1-1,0 1 1,0-1-1,0 0 1,0 1 0,3-3-1,2-1 187,1-1 0,-1 0 0,0 0 0,-1-1 0,13-12 0,11-23-45,18-19 415,-47 83 232,-14 25-637,10-42-240,1 1-1,0 0 1,0 0 0,0 0 0,1 0-1,0 1 1,0-1 0,1 0 0,0 0-1,2 15 1,-1-21-31,-1-1 0,1 1-1,0 0 1,0 0 0,0 0 0,0-1 0,0 1-1,0 0 1,0-1 0,0 1 0,0-1 0,0 1-1,0-1 1,0 0 0,0 1 0,0-1 0,0 0-1,1 0 1,-1 0 0,0 0 0,0 0-1,0 0 1,0 0 0,0 0 0,1 0 0,-1 0-1,0-1 1,0 1 0,0-1 0,0 1 0,2-1-1,36-14 159,7-17-58,-38 24-100,1 2 0,0-1 0,0 1 0,1 1 0,20-9 0,-29 14-7,-1 0-1,1 0 1,0 0 0,0 1 0,0-1-1,-1 0 1,1 1 0,0-1-1,-1 1 1,1-1 0,0 1-1,-1-1 1,1 1 0,0-1 0,-1 1-1,1 0 1,-1-1 0,1 1-1,-1 0 1,0-1 0,1 1-1,-1 0 1,0 0 0,1 0 0,-1-1-1,0 1 1,0 0 0,0 0-1,1 0 1,-1-1 0,0 1-1,0 0 1,0 0 0,-1 0 0,1-1-1,0 1 1,0 1 0,-1 47 110,1-36-84,0 0-36,-1-10-123,1 0-1,0 0 1,0 0 0,0 0-1,1 0 1,-1 0-1,1 0 1,-1 0-1,2 4 1,9 1-3546,10-6-3649,-6-3-1483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3.682"/>
    </inkml:context>
    <inkml:brush xml:id="br0">
      <inkml:brushProperty name="width" value="0.025" units="cm"/>
      <inkml:brushProperty name="height" value="0.025" units="cm"/>
    </inkml:brush>
  </inkml:definitions>
  <inkml:trace contextRef="#ctx0" brushRef="#br0">114 129 18033,'-8'8'1121,"-10"11"896,-29 40-1,42-51-1803,0-1 0,1 1 0,0-1 0,0 1-1,0 1 1,1-1 0,0 0 0,1 1 0,0 0-1,-2 17 1,4-26-216,0 1-1,0 0 1,0-1 0,0 1-1,0 0 1,0-1-1,0 1 1,0 0-1,0-1 1,0 1 0,0 0-1,0-1 1,1 1-1,-1 0 1,0-1 0,0 1-1,1-1 1,-1 1-1,1-1 1,-1 1 0,0-1-1,1 1 1,-1-1-1,1 1 1,-1-1 0,1 1-1,-1-1 1,1 0-1,0 1 1,-1-1-1,2 1 1,19-7 479,-15 2-160,0 0 0,0 0 0,-1 0 0,0-1 0,8-7 1,3-13-48,0 1 0,-1-2 0,-2 0 0,-1-1 0,0 0 0,-2 0 0,-2-1 0,0-1 0,4-32 0,-35 117-515,3-11 279,11-22-37,1 0 0,1 1 0,1 0 0,1 0 1,1 0-1,-1 35 0,4-58 5,1 0 0,0 0 1,0-1-1,0 1 0,0 0 0,0 0 1,0 0-1,1-1 0,-1 1 0,0 0 1,0 0-1,0-1 0,1 1 0,-1 0 1,0-1-1,1 1 0,-1 0 0,1-1 1,-1 1-1,1 0 0,-1-1 0,1 1 1,-1-1-1,1 1 0,-1-1 0,1 1 1,0-1-1,-1 1 0,1-1 0,0 0 1,-1 1-1,1-1 0,0 0 0,0 0 0,-1 1 1,1-1-1,0 0 0,0 0 0,0 0 1,-1 0-1,1 0 0,0 0 0,0 0 1,-1 0-1,1-1 0,0 1 0,0 0 1,0 0-1,-1-1 0,1 1 0,0 0 1,-1-1-1,1 1 0,0 0 0,-1-1 1,1 1-1,-1-1 0,2 0 0,3-3 44,1 1-1,-1-1 1,0 0-1,0 0 0,-1-1 1,6-5-1,34-57 99,-40 60-127,-1 1-1,0-1 1,0 0-1,0 0 1,-1-1 0,0 1-1,0 0 1,1-12-1,-25 57-255,15-23 229,0-1 1,1 1-1,1 0 0,0 1 1,2-1-1,-1 1 0,2 0 1,0 0-1,0 26 0,3-41 17,-1 0 0,0-1 0,0 1-1,1 0 1,-1-1 0,0 1 0,1-1 0,-1 1-1,1-1 1,-1 1 0,1-1 0,-1 1 0,1-1-1,0 1 1,-1-1 0,1 1 0,-1-1 0,1 0-1,0 1 1,-1-1 0,1 0 0,0 0 0,-1 0-1,1 1 1,0-1 0,0 0 0,-1 0 0,1 0-1,0 0 1,-1 0 0,1 0 0,0 0 0,0-1-1,-1 1 1,1 0 0,0 0 0,-1 0 0,1-1-1,0 1 1,-1 0 0,1-1 0,-1 1 0,1-1-1,0 1 1,-1 0 0,1-1 0,0 0 0,31-20 425,18-39-133,-46 55-283,-1 0-1,1 0 1,-1-1 0,-1 1-1,1-1 1,-1 1 0,0-1-1,0 0 1,-1 0 0,2-9-1,-21 35-286,10-7 65,-6 10 372,-22 46 0,33-62-554,1 0 0,0 0 0,0 1 0,0-1 0,1 1 0,-1 12 0,2-20 256,0 1 0,0-1 0,0 0 0,0 0 0,0 0 0,0 1 0,1-1 0,-1 0 0,0 0 0,0 0 1,0 0-1,0 1 0,1-1 0,-1 0 0,0 0 0,0 0 0,0 0 0,0 0 0,1 0 0,-1 1 0,0-1 0,0 0 0,1 0 0,-1 0 0,0 0 0,0 0 0,0 0 0,1 0 0,-1 0 0,0 0 0,0 0 0,1 0 0,-1 0 0,0 0 0,0 0 0,0 0 0,1-1 0,-1 1 0,0 0 0,0 0 0,0 0 0,1 0 0,-1 0 0,0 0 0,0-1 0,0 1 0,0 0 0,1 0 0,-1 0 0,0 0 0,0-1 0,12-7-3362,4-9-2622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6.557"/>
    </inkml:context>
    <inkml:brush xml:id="br0">
      <inkml:brushProperty name="width" value="0.025" units="cm"/>
      <inkml:brushProperty name="height" value="0.025" units="cm"/>
    </inkml:brush>
  </inkml:definitions>
  <inkml:trace contextRef="#ctx0" brushRef="#br0">21 1 18770,'0'0'12972,"-20"64"-12876,20-50-224,7-2-1217,1-2-961,5-4-1122,-2-3-479,0-3-898,1 0-2274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6.886"/>
    </inkml:context>
    <inkml:brush xml:id="br0">
      <inkml:brushProperty name="width" value="0.025" units="cm"/>
      <inkml:brushProperty name="height" value="0.025" units="cm"/>
    </inkml:brush>
  </inkml:definitions>
  <inkml:trace contextRef="#ctx0" brushRef="#br0">148 1 17168,'0'0'9983,"0"13"-9481,-8 240 778,5-175-4511,0-2-5436</inkml:trace>
  <inkml:trace contextRef="#ctx0" brushRef="#br0" timeOffset="1">0 277 4260,'0'0'23062,"56"-38"-22806,-20 38-192,0-2-416,-8-1-2211,-9-4-1665,-10 1-1953,-9-6-7080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7.246"/>
    </inkml:context>
    <inkml:brush xml:id="br0">
      <inkml:brushProperty name="width" value="0.025" units="cm"/>
      <inkml:brushProperty name="height" value="0.025" units="cm"/>
    </inkml:brush>
  </inkml:definitions>
  <inkml:trace contextRef="#ctx0" brushRef="#br0">0 26 17777,'0'0'12299,"66"-25"-12138,-21 25-129,-2 0-2242,0 0-5702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7.590"/>
    </inkml:context>
    <inkml:brush xml:id="br0">
      <inkml:brushProperty name="width" value="0.025" units="cm"/>
      <inkml:brushProperty name="height" value="0.025" units="cm"/>
    </inkml:brush>
  </inkml:definitions>
  <inkml:trace contextRef="#ctx0" brushRef="#br0">42 1 18193,'0'0'2963,"-6"9"-22,0 1-2331,0 0 0,1 1 0,1 0 1,0 0-1,-3 12 0,6-19-502,0-1 0,1 1 0,-1 0 0,1 0 0,0 0 0,0 0 0,0-1 0,0 1 0,1 0 0,1 4 0,-1-6-94,-1 0 1,1 0-1,0-1 1,0 1-1,0 0 1,0-1-1,0 1 1,1-1-1,-1 1 1,0-1-1,1 1 1,-1-1-1,1 0 1,0 0-1,-1 0 1,1 0-1,0 0 1,0 0-1,-1 0 1,1-1 0,3 2-1,2 0-154,0-1 0,0 1 0,0-2 0,0 1 0,0-1 0,0 0 0,1 0 0,-1 0 0,0-1 0,0-1 0,0 1 0,0-1 0,0 0 0,-1 0 0,1-1 0,0 0 0,-1 0 0,0-1 0,9-6 0,4-6-2137,0 0-1,-1-2 0,0 0 1,16-24-1,-18 23-152,-17 45 7437,-15 15-2847,-2 0 0,-31 52 0,24-46-692,-22 53 1,38-66-1278,9-19-3206,8-17-11495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7.919"/>
    </inkml:context>
    <inkml:brush xml:id="br0">
      <inkml:brushProperty name="width" value="0.025" units="cm"/>
      <inkml:brushProperty name="height" value="0.025" units="cm"/>
    </inkml:brush>
  </inkml:definitions>
  <inkml:trace contextRef="#ctx0" brushRef="#br0">0 9 9513,'0'0'15631,"67"11"-13966,-3-11-159,11 0-802,6 0-511,2-5-161,-7-1-1314,-12 2-4771,-15-1-5895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6.884"/>
    </inkml:context>
    <inkml:brush xml:id="br0">
      <inkml:brushProperty name="width" value="0.025" units="cm"/>
      <inkml:brushProperty name="height" value="0.025" units="cm"/>
    </inkml:brush>
  </inkml:definitions>
  <inkml:trace contextRef="#ctx0" brushRef="#br0">94 146 2018,'-30'1'2488,"-33"-3"10717,72-1-11780,16-2-611,471-30 5053,25-2-4928,-415 27 38,131 6 0,-228 4-904,0 2 0,0-1 0,0 1 1,15 6-1,10 2 121,-34-10-209,0 0 1,0 0-1,0 0 0,1 0 0,-1 0 0,0 0 0,0 0 0,0 0 0,0 0 0,1 0 0,-1 0 0,0 0 0,0 0 1,0 0-1,1 0 0,-1 0 0,0 0 0,0 0 0,0 0 0,0 0 0,1 0 0,-1 0 0,0-1 0,0 1 0,0 0 1,0 0-1,0 0 0,0 0 0,1 0 0,-1 0 0,0-1 0,0 1 0,0 0 0,0 0 0,0 0 0,0 0 0,0-1 1,0 1-1,0 0 0,0 0 0,0 0 0,0 0 0,0-1 0,0 1 0,0 0 0,0 0 0,0 0 0,0 0 0,0-1 1,0 1-1,-4-15-1665,-9-11-4373,-6-2-6268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0.536"/>
    </inkml:context>
    <inkml:brush xml:id="br0">
      <inkml:brushProperty name="width" value="0.025" units="cm"/>
      <inkml:brushProperty name="height" value="0.025" units="cm"/>
    </inkml:brush>
  </inkml:definitions>
  <inkml:trace contextRef="#ctx0" brushRef="#br0">0 1 12556,'0'0'16528,"20"62"-15760,-20-33-479,0 0-225,0-2-64,0-5-897,2-5-929,1-7-865,-3-6-608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0.910"/>
    </inkml:context>
    <inkml:brush xml:id="br0">
      <inkml:brushProperty name="width" value="0.025" units="cm"/>
      <inkml:brushProperty name="height" value="0.025" units="cm"/>
    </inkml:brush>
  </inkml:definitions>
  <inkml:trace contextRef="#ctx0" brushRef="#br0">1 0 18417,'0'0'6374,"65"47"-12587,-27-43-1443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1.240"/>
    </inkml:context>
    <inkml:brush xml:id="br0">
      <inkml:brushProperty name="width" value="0.025" units="cm"/>
      <inkml:brushProperty name="height" value="0.025" units="cm"/>
    </inkml:brush>
  </inkml:definitions>
  <inkml:trace contextRef="#ctx0" brushRef="#br0">121 0 17392,'0'0'8259,"-10"8"-5206,-11 5-1846,-1 0-1,-44 18 1,64-30-1373,39 2-2069,-21-3 1823,1 2-61,0 1 0,0 0 0,-1 1 1,1 1-1,-1 1 0,0 0 0,-1 2 1,26 14-1,-40-21 527,0-1 1,0 1-1,-1-1 1,1 1-1,0-1 1,0 1-1,-1 0 1,1-1-1,-1 1 1,1 0-1,0 0 0,-1-1 1,1 1-1,-1 0 1,0 0-1,1 0 1,-1 0-1,0-1 1,1 1-1,-1 0 1,0 0-1,0 0 1,0 0-1,0 0 0,0 0 1,0 0-1,0 1 1,-1-1 49,0 0 1,1 1-1,-1-1 1,0 0-1,0 0 1,0 0 0,0 0-1,0 0 1,-1 0-1,1 0 1,0 0-1,0-1 1,-1 1-1,1 0 1,-2 0-1,-58 15 1876,56-15-2000,-77 6-1721,77-9-2647,5-11-3849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1.610"/>
    </inkml:context>
    <inkml:brush xml:id="br0">
      <inkml:brushProperty name="width" value="0.025" units="cm"/>
      <inkml:brushProperty name="height" value="0.025" units="cm"/>
    </inkml:brush>
  </inkml:definitions>
  <inkml:trace contextRef="#ctx0" brushRef="#br0">145 0 18802,'0'0'8488,"2"76"-7816,-4-31-95,2 1-257,0 3-128,0-1-192,9-5 65,2-5-162,0-5-1120,0-10-1473,-2-7-1602,-4-8-1890</inkml:trace>
  <inkml:trace contextRef="#ctx0" brushRef="#br0" timeOffset="1">8 307 13933,'0'0'9193,"-7"-59"-7624,35 47 33,5 2-161,11 3-736,7 3-449,6 3-192,-1 1-576,1 0-3172,-6 0-4195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3.214"/>
    </inkml:context>
    <inkml:brush xml:id="br0">
      <inkml:brushProperty name="width" value="0.025" units="cm"/>
      <inkml:brushProperty name="height" value="0.025" units="cm"/>
    </inkml:brush>
  </inkml:definitions>
  <inkml:trace contextRef="#ctx0" brushRef="#br0">36 1 13549,'3'1'627,"1"1"1,-1 0 0,0 0-1,0 0 1,0 1-1,-1-1 1,1 1 0,0-1-1,3 7 1,19 14 463,-22-20-1049,0-1-1,0 0 1,0-1 0,1 1-1,-1 0 1,1-1 0,-1 0 0,1 0-1,0 0 1,7 1 0,-11-3 86,0-1 0,0 1-1,0 0 1,0-1 0,0 1 0,-1 0 0,1 0 0,0-1-1,-1 1 1,1 0 0,-1 0 0,1-1 0,-1 1 0,1 0-1,-1 0 1,0 0 0,1 0 0,-3-2 0,-2-1 384,-1-1 0,-1 1 0,1 0 1,0 0-1,-1 1 0,-9-4 0,13 6-436,0-1 0,0 1 0,0 0 1,0 1-1,-1-1 0,1 0 0,0 1 0,-1 0 0,1 0 0,0 0 0,-1 0 1,1 0-1,0 1 0,-1-1 0,1 1 0,-6 2 0,8-2-77,0 0-1,-1 0 1,1 1 0,0-1-1,0 0 1,0 1 0,0-1-1,0 0 1,0 1 0,0-1-1,1 1 1,-1-1 0,1 1-1,-1 0 1,1-1 0,-1 1-1,1-1 1,0 1 0,0 0 0,0-1-1,0 1 1,0 0 0,0-1-1,0 1 1,0 0 0,1-1-1,-1 1 1,1 0 0,-1-1-1,2 3 1,0 2-15,0 0-1,1 0 1,-1-1 0,1 1 0,1-1 0,6 10-1,-4-8-6,1 0 0,0-1 0,0 0 0,0 0 0,1 0-1,9 4 1,-16-9 25,0 0-1,1-1 0,-1 1 1,0-1-1,0 1 0,1-1 1,-1 0-1,0 0 0,1 1 1,-1-1-1,0 0 0,1 0 1,-1 0-1,0 0 0,0 0 1,1-1-1,-1 1 0,0 0 1,1-1-1,0 0 0,0 0 18,-1 0 0,0 0 1,0-1-1,0 1 0,0 0 0,0-1 0,0 1 0,0-1 0,0 0 0,-1 1 0,1-1 0,-1 0 0,1 1 1,-1-1-1,1 0 0,-1 1 0,0-1 0,0 0 0,0 0 0,0-2 0,0 2 58,-3-65 1074,3 65-1120,0 0 1,0 0-1,-1 0 0,1 0 0,0 0 0,-1 0 0,0 0 0,1 0 0,-1 0 1,0 1-1,0-1 0,0 0 0,0 0 0,0 1 0,0-1 0,0 1 1,-1-1-1,1 1 0,-1-1 0,1 1 0,-1 0 0,1 0 0,-1 0 0,0 0 1,0 0-1,1 0 0,-1 0 0,0 1 0,-3-2 0,4 2-27,0 0 0,0 0 0,1 0 0,-1 1 1,0-1-1,0 0 0,0 0 0,1 1 0,-1-1 0,0 0 0,1 1 0,-1-1 0,0 1 0,1-1 0,-1 1 0,0-1 0,1 1 0,-1-1 0,1 1 0,-1 0 0,1-1 0,-1 1 0,1 0 0,0-1 1,-1 1-1,1 0 0,-1 1 0,-5 31-37,9 31-42,-1-43 37,-5-35 63,-7-26 9,-19-40-18,71 158-6123,-26-55 2306,-4-5-2237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4.025"/>
    </inkml:context>
    <inkml:brush xml:id="br0">
      <inkml:brushProperty name="width" value="0.025" units="cm"/>
      <inkml:brushProperty name="height" value="0.025" units="cm"/>
    </inkml:brush>
  </inkml:definitions>
  <inkml:trace contextRef="#ctx0" brushRef="#br0">71 61 9577,'0'0'7938,"-6"10"-5979,-19 32 59,18-24 42,16-19-1020,10-13 136,-8 4-963,-1-1-1,-1 0 0,0 0 0,-1-1 0,0-1 1,0 1-1,8-21 0,-20 31-194,-7 9-29,-9 10-23,1 6 250,-30 49-1,43-63-168,2-1 1,-1 1-1,1 1 0,0-1 0,1 0 0,1 1 0,-1 0 0,1 0 0,-1 16 0,3-25-39,0-1 0,0 0-1,0 1 1,0-1-1,0 1 1,0-1 0,0 0-1,0 1 1,0-1-1,0 1 1,0-1 0,1 1-1,-1-1 1,0 0-1,0 1 1,0-1 0,1 0-1,-1 1 1,0-1-1,0 0 1,1 1-1,-1-1 1,0 0 0,1 1-1,-1-1 1,0 0-1,1 0 1,-1 1 0,0-1-1,1 0 1,-1 0-1,0 0 1,1 0 0,-1 1-1,1-1 1,-1 0-1,1 0 1,20-6 155,15-19-476,-26 13-978,0 0-1,0-1 0,12-21 0,17-46-8937,-18 28-1221</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2.062"/>
    </inkml:context>
    <inkml:brush xml:id="br0">
      <inkml:brushProperty name="width" value="0.025" units="cm"/>
      <inkml:brushProperty name="height" value="0.025" units="cm"/>
    </inkml:brush>
  </inkml:definitions>
  <inkml:trace contextRef="#ctx0" brushRef="#br0">310 0 19506,'0'0'9930,"-58"40"-9706,29-8-192,1 2 32,0 0-96,0-4 32,-2-1 0,1-7-32,5-5-256,2-7-1057,6-6-1794,4-4-1186,6-4-1472,6-16-4357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2.408"/>
    </inkml:context>
    <inkml:brush xml:id="br0">
      <inkml:brushProperty name="width" value="0.025" units="cm"/>
      <inkml:brushProperty name="height" value="0.025" units="cm"/>
    </inkml:brush>
  </inkml:definitions>
  <inkml:trace contextRef="#ctx0" brushRef="#br0">165 266 14830,'0'0'5990,"50"17"-3364,-26 1-1505,3 2-320,4 2-481,3-2-192,-1-4-160,-5-3-2178,-6-6-3459,-4-7-7624</inkml:trace>
  <inkml:trace contextRef="#ctx0" brushRef="#br0" timeOffset="1">1 58 14061,'0'0'13645,"54"-30"-12556,1 24-192,6 1-513,11 0-287,4 2-290,-6 1-2305,-8 0-3908,-11-2-7271</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2.736"/>
    </inkml:context>
    <inkml:brush xml:id="br0">
      <inkml:brushProperty name="width" value="0.025" units="cm"/>
      <inkml:brushProperty name="height" value="0.025" units="cm"/>
    </inkml:brush>
  </inkml:definitions>
  <inkml:trace contextRef="#ctx0" brushRef="#br0">1 100 26905,'0'0'4196,"85"-36"-3683,-36 21-417,4 2-192,4 3-1217,-6-2-2115,-10 6-2689,-6-2-4870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13.091"/>
    </inkml:context>
    <inkml:brush xml:id="br0">
      <inkml:brushProperty name="width" value="0.025" units="cm"/>
      <inkml:brushProperty name="height" value="0.025" units="cm"/>
    </inkml:brush>
  </inkml:definitions>
  <inkml:trace contextRef="#ctx0" brushRef="#br0">0 38 12748,'0'0'9033,"75"1"-7432,-24-10-1249,5 3-320,5-1 33,-1 2-1,-4 3-609,-5-2-2338,1-1-4163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5.027"/>
    </inkml:context>
    <inkml:brush xml:id="br0">
      <inkml:brushProperty name="width" value="0.025" units="cm"/>
      <inkml:brushProperty name="height" value="0.025" units="cm"/>
    </inkml:brush>
  </inkml:definitions>
  <inkml:trace contextRef="#ctx0" brushRef="#br0">0 35 13869,'0'0'12812,"9"-7"-11958,27-19-320,-35 26-524,-1-1-1,1 1 1,-1 0 0,1 0-1,0 0 1,-1 0-1,1 0 1,0 0-1,-1 0 1,1 0 0,0 0-1,-1 0 1,1 0-1,0 0 1,-1 0 0,1 1-1,0-1 1,-1 0-1,1 0 1,-1 1-1,1-1 1,-1 0 0,1 1-1,-1-1 1,1 1-1,-1-1 1,1 1 0,-1-1-1,1 1 1,-1-1-1,1 1 1,-1-1-1,0 1 1,1-1 0,-1 1-1,0 0 1,0-1-1,0 1 1,1 0 0,-1-1-1,0 1 1,0 0-1,0-1 1,0 2 0,5 32 133,-5-32-120,0 24 35,0-1 0,-2 0 0,-1 1 0,-10 38 0,4-19-327,6-20-353,3-19-2645,-2-19-11699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5.373"/>
    </inkml:context>
    <inkml:brush xml:id="br0">
      <inkml:brushProperty name="width" value="0.025" units="cm"/>
      <inkml:brushProperty name="height" value="0.025" units="cm"/>
    </inkml:brush>
  </inkml:definitions>
  <inkml:trace contextRef="#ctx0" brushRef="#br0">1 73 3011,'0'0'22677,"55"-40"-21748,-12 32-416,5 0-321,-1 1-96,-5 1-32,-6 2 0,-7 4-128,-12 0-769,-10 0-704,-6 3-769,-1 0-1154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5.719"/>
    </inkml:context>
    <inkml:brush xml:id="br0">
      <inkml:brushProperty name="width" value="0.025" units="cm"/>
      <inkml:brushProperty name="height" value="0.025" units="cm"/>
    </inkml:brush>
  </inkml:definitions>
  <inkml:trace contextRef="#ctx0" brushRef="#br0">0 1 11050,'0'0'15663,"54"20"-15471,-33-20-480,2 0-2338,0 0-1506,0 0-1089,-2 0-1730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6.495"/>
    </inkml:context>
    <inkml:brush xml:id="br0">
      <inkml:brushProperty name="width" value="0.025" units="cm"/>
      <inkml:brushProperty name="height" value="0.025" units="cm"/>
    </inkml:brush>
  </inkml:definitions>
  <inkml:trace contextRef="#ctx0" brushRef="#br0">81 59 4388,'0'0'9476,"0"-9"-6150,0-1-3969,0-19 6509,0 18 343,0 35-3591,-2 16-2221,-2 0 0,-12 53 0,-1 9-61,32-182-336,-8 49 0,-1 0 0,1-46 0,-6 69 0,-1-30 0,1 37 0,-1 0 0,0 0 0,0-1 0,0 1 0,0 0 0,0 0 0,0-1 0,-1 1 0,1 0 0,0 0 0,-1 0 0,1-1 0,0 1 0,-1 0 0,0 0 0,1 0 0,-1 0 0,-1-2 0,1 4 0,0 0 0,0 0 0,0 0 0,0-1 0,0 1 0,1 0 0,-1 0 0,0 0 0,0 1 0,1-1 0,-1 0 0,1 0 0,-1 0 0,1 0 0,-1 1 0,1-1 0,0 0 0,0 0 0,-1 1 0,1-1 0,0 0 0,0 2 0,0 1 0,-17 80 0,-24 114 0,53-254 0,48-173 0,-64 296 0,-3 64-11008,7-131 10818,0 0 0,0 1 1,0-1-1,0 0 0,0 0 0,0 1 0,0-1 0,0 0 0,-1 0 0,1 0 0,0 1 0,0-1 1,0 0-1,0 0 0,0 0 0,-1 0 0,1 1 0,0-1 0,0 0 0,0 0 0,-1 0 0,1 0 1,0 0-1,0 0 0,-1 1 0,1-1 0,0 0 0,0 0 0,0 0 0,-1 0 0,1 0 1,0 0-1,0 0 0,-1 0 0,1 0 0,0 0 0,0 0 0,-1-1 0,0 1-716,-8 0-5014</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7.026"/>
    </inkml:context>
    <inkml:brush xml:id="br0">
      <inkml:brushProperty name="width" value="0.025" units="cm"/>
      <inkml:brushProperty name="height" value="0.025" units="cm"/>
    </inkml:brush>
  </inkml:definitions>
  <inkml:trace contextRef="#ctx0" brushRef="#br0">121 208 6662,'-9'-2'2018,"-2"-1"-1297,-37-8 3265,42 10-2901,-1-1 0,1-1-1,1 1 1,-1-1 0,0 0-1,-5-4 1,11 7-989,-1 0 0,1 0 0,0-1 0,-1 1 0,1 0 0,0 0-1,-1-1 1,1 1 0,0 0 0,0-1 0,-1 1 0,1-1 0,0 1 0,0 0 0,0-1 0,-1 1 0,1-1 0,0 1 0,0 0 0,0-1 0,0 1 0,0-1 0,0 1-1,0-1 1,0 1 0,0-1 0,0 1 0,0 0 0,0-1 0,0 1 0,1-1 0,-1 1 0,0 0 0,0-1 0,0 1 0,1-1 0,-1 1 0,0 0 0,0-1 0,1 1-1,-1 0 1,0-1 0,1 1 0,-1 0 0,0 0 0,1-1 0,-1 1 0,0 0 0,1 0 0,-1-1 0,1 1 0,-1 0 0,0 0 0,1 0 0,-1 0 0,1 0 0,-1 0 0,1 0-1,-1 0 1,0 0 0,1 0 0,-1 0 0,1 0 0,38-8 283,-31 7 111,125-32 556,203-78 1,-399 139-1220,20-8 94,-48 15 0,56-25 112,0-2 0,0-1 0,-1-2 0,-65 2 0,101-7-34,0 0 0,1 0-1,-1-1 1,0 1 0,0 0-1,0 0 1,1 0 0,-1 0 0,0 0-1,0 0 1,0-1 0,1 1-1,-1 0 1,0 0 0,0 0-1,0-1 1,0 1 0,0 0-1,1 0 1,-1 0 0,0-1 0,0 1-1,0 0 1,0 0 0,0-1-1,0 1 1,0 0 0,0 0-1,0-1 1,0 1 0,0 0-1,0 0 1,0-1 0,0 1 0,0 0-1,0 0 1,0 0 0,0-1-1,0 1 1,0 0 0,-1 0-1,1-1 1,0 1 0,0 0-1,0 0 1,0 0 0,0-1 0,-1 1-1,1 0 1,0 0 0,0 0-1,0 0 1,-1 0 0,1-1-1,0 1 1,0 0 0,0 0-1,-1 0 1,1 0 0,0 0-1,0 0 1,-1 0 0,1 0 0,0 0-1,0 0 1,-1 0 0,19-14-131,25-1-834,1 1 0,89-15 0,-18 5-1036,-103 19 2779,-38 8-340,-48 11 52,58-10-376,-18 5 63,-1 2 0,-37 17-1,58-18-700,15-4-2714,23-2-3786,6-4-1511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7.448"/>
    </inkml:context>
    <inkml:brush xml:id="br0">
      <inkml:brushProperty name="width" value="0.025" units="cm"/>
      <inkml:brushProperty name="height" value="0.025" units="cm"/>
    </inkml:brush>
  </inkml:definitions>
  <inkml:trace contextRef="#ctx0" brushRef="#br0">106 1 9065,'0'0'17451,"-1"10"-16117,-1 14-1012,-1 0-1,-1 0 0,-1 0 0,-2 0 0,-10 27 1,2-17-211,2-7 441,2 1 1,1 1 0,-7 33 0,17-62-547,0 0 0,0 0 1,0 1-1,-1-1 1,1 0-1,0 0 0,0 1 1,0-1-1,0 0 0,0 0 1,0 0-1,0 1 1,0-1-1,0 0 0,0 0 1,0 1-1,1-1 0,-1 0 1,0 0-1,0 1 0,0-1 1,0 0-1,0 0 1,0 0-1,0 1 0,1-1 1,-1 0-1,0 0 0,0 0 1,0 1-1,0-1 1,1 0-1,-1 0 0,0 0 1,0 0-1,0 0 0,1 0 1,-1 1-1,0-1 1,0 0-1,1 0 0,-1 0 1,0 0-1,0 0 0,1 0 1,-1 0-1,0 0 1,0 0-1,1 0 0,-1 0 1,0 0-1,0 0 0,0 0 1,1 0-1,-1 0 0,0-1 1,0 1-1,1 0 1,-1 0-1,0 0 0,0 0 1,0 0-1,1 0 0,-1-1 1,0 1-1,18-11 235,-16 9-235,67-53-6,121-125 0,-187 177-2,5-6-261,0 1-1,0-1 1,0 0 0,9-17-1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4.603"/>
    </inkml:context>
    <inkml:brush xml:id="br0">
      <inkml:brushProperty name="width" value="0.025" units="cm"/>
      <inkml:brushProperty name="height" value="0.025" units="cm"/>
    </inkml:brush>
  </inkml:definitions>
  <inkml:trace contextRef="#ctx0" brushRef="#br0">93 1 15086,'0'0'5862,"-7"12"-3770,-8 17-1654,2-1-1,1 1 0,1 1 0,2 0 0,1 1 0,1 0 0,-3 41 0,9-66-369,3 49-583,-2-55 498,0 1-1,1 0 1,-1 0-1,0 0 1,0-1-1,1 1 1,-1 0-1,0 0 0,1-1 1,-1 1-1,1 0 1,-1-1-1,1 1 1,-1-1-1,1 1 1,-1 0-1,1-1 1,0 1-1,-1-1 1,1 0-1,0 1 1,0 0-1,1-1 13,-1 0-1,0 0 1,0-1-1,1 1 0,-1 0 1,0 0-1,0-1 1,0 1-1,1-1 1,-1 1-1,0-1 1,0 1-1,0-1 1,0 0-1,0 1 0,0-1 1,0 0-1,0 0 1,1-1-1,9-10 44,-1 0 1,0 0-1,-1 0 0,0-1 0,-1-1 0,-1 0 0,7-17 0,3-11 23,14-53 0,-29 90-51,1-5 16,0-1 0,-1 1-1,0-1 1,0-12 0,-30 73 561,-32 105-446,54-139-133,2 1-1,0 0 1,1 0 0,1 0 0,1 1 0,0-1-1,2 28 1,0-45-21,-1 1 0,0-1 0,0 1 0,0-1 0,0 1 0,0-1 0,1 1 0,-1 0 0,0-1 0,1 1 0,-1-1 0,0 0 0,1 1 0,-1-1 0,0 1 0,1-1 0,-1 1 0,1-1 0,-1 0 0,1 1 0,-1-1 0,1 0 0,-1 0 0,1 1 0,-1-1 0,1 0 0,-1 0 0,1 0 0,-1 0 0,1 0 0,-1 1 0,1-1 0,0 0 0,-1 0 0,1 0 0,-1-1 0,1 1 0,-1 0 0,1 0 0,0 0 0,-1 0 0,1 0 0,-1-1 0,1 1 0,-1 0 0,1-1 0,-1 1 0,1 0 0,0-1 0,23-17-736,-19 11 678,0 1 0,0-1 0,-1 0 0,0-1 0,0 1 0,0-1 0,-1 1 0,-1-1 0,1 0 0,-1 0 0,-1-1 0,2-12 0,-3 20 653,0 37-406,0-35-165,0 0 1,0-1-1,0 1 1,0 0-1,0 0 1,0-1-1,0 1 0,0 0 1,0 0-1,0-1 1,0 1-1,0 0 1,0-1-1,1 1 1,-1 0-1,0-1 0,1 1 1,-1 0-1,0-1 1,1 1-1,-1 0 1,1-1-1,-1 1 0,1-1 1,-1 1-1,1-1 1,-1 1-1,1-1 1,0 1-1,-1-1 1,1 0-1,0 1 0,-1-1 1,1 0-1,0 1 1,1-2 58,1 1-1,-1 0 1,0-1 0,0 1 0,0-1 0,0 0 0,-1 1 0,1-1-1,0 0 1,0 0 0,0 0 0,2-3 0,2 0 122,0-1 0,0-1 0,0 1 0,-1-1 0,1 0 0,7-12 0,-15 14 365,-8 8-256,-10 8-86,9-2-136,0 0 0,1 1 1,1 0-1,0 1 0,0 0 1,1 0-1,-9 19 0,14-24-227,0-1 1,1 1-1,0 0 0,0 0 1,1 0-1,0 0 0,0 10 1,1-11-475,0-1 0,0 0 0,1 1 0,0-1 0,1 0 0,-1 0 0,1 0 0,0 0 0,0 0 0,5 9 1,1 0-5305,1-1-2306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57.791"/>
    </inkml:context>
    <inkml:brush xml:id="br0">
      <inkml:brushProperty name="width" value="0.025" units="cm"/>
      <inkml:brushProperty name="height" value="0.025" units="cm"/>
    </inkml:brush>
  </inkml:definitions>
  <inkml:trace contextRef="#ctx0" brushRef="#br0">20 0 14958,'0'0'8040,"-19"56"-5478,19-35-640,5-1-449,10 0-448,10 2-544,7-1-353,8-3-384,-2-5-3268,-3-4-2818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4.036"/>
    </inkml:context>
    <inkml:brush xml:id="br0">
      <inkml:brushProperty name="width" value="0.025" units="cm"/>
      <inkml:brushProperty name="height" value="0.025" units="cm"/>
    </inkml:brush>
  </inkml:definitions>
  <inkml:trace contextRef="#ctx0" brushRef="#br0">0 150 10025,'0'-6'1123,"0"0"-1,1 0 0,-1 0 0,1-1 1,1 1-1,-1 1 0,1-1 0,3-9 0,-2 10-642,0 0-1,1 1 1,-1-1-1,1 1 1,0 0-1,0 0 0,0 0 1,1 0-1,-1 1 1,1 0-1,0 0 0,0 0 1,0 0-1,8-2 1,2-1 79,1 1 1,-1 0 0,1 2 0,0-1 0,0 2 0,0 0 0,0 2 0,30 1 0,-44-2-553,-1 1 0,1 0-1,-1 0 1,1 0 0,-1 0 0,1 0 0,-1 0 0,1 1 0,-1-1-1,1 0 1,-1 1 0,1-1 0,-1 1 0,0 0 0,1-1-1,-1 1 1,0 0 0,0 0 0,1 0 0,-1 0 0,0 0 0,0 0-1,0 0 1,0 0 0,0 0 0,0 1 0,0-1 0,-1 0-1,1 0 1,0 1 0,-1-1 0,1 1 0,-1-1 0,0 0-1,1 1 1,-1-1 0,0 1 0,0-1 0,0 1 0,0-1 0,0 1-1,0-1 1,0 1 0,0-1 0,-1 1 0,0 1 0,-1 4 2,0-1-1,-1 0 1,0 0 0,0 0 0,-1 0 0,0-1 0,0 1 0,0-1 0,-6 5 0,-77 61-9,61-51 0,1 0 0,-25 26 0,49-45 0,-1 1 0,0 0 0,1 0 0,-1 0 0,1 0 0,-1 0 0,1 0 0,0 0 0,0 1 0,0-1 0,0 0 0,0 0 0,1 1 0,-1-1 0,1 1 0,0-1 0,-1 1 0,1 3 0,1-5 0,-1 0 0,1 1 0,0-1 0,-1 0 0,1 1 0,0-1 0,0 0 0,0 0 0,0 0 0,0 0 0,0 0 0,0 0 0,0 0 0,0 0 0,0 0 0,1 0 0,-1-1 0,0 1 0,1 0 0,-1-1 0,0 1 0,1-1 0,-1 0 0,1 1 0,-1-1 0,1 0 0,-1 0 0,1 0 0,-1 0 0,3 0 0,47 0-91,53-7 0,20 0-1382,-122 7 1111,13 2-4313,-9 3-2865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4.798"/>
    </inkml:context>
    <inkml:brush xml:id="br0">
      <inkml:brushProperty name="width" value="0.025" units="cm"/>
      <inkml:brushProperty name="height" value="0.025" units="cm"/>
    </inkml:brush>
  </inkml:definitions>
  <inkml:trace contextRef="#ctx0" brushRef="#br0">151 12 13805,'0'0'7383,"-10"-2"-4372,-36-7-961,44 9-1923,0 0 1,-1 0-1,1 0 1,0 0 0,0 1-1,0-1 1,-1 1-1,1-1 1,0 1-1,0 0 1,0 0-1,0 0 1,0 0 0,0 0-1,0 1 1,1-1-1,-1 0 1,0 1-1,1-1 1,-1 1-1,1 0 1,0 0 0,-1-1-1,1 1 1,0 0-1,0 0 1,0 0-1,0 0 1,-1 4-1,-1 3 72,0 0 0,0 1 0,1-1 0,-2 18-1,3-20-90,1 0 0,-1 0-1,1 0 1,1 0 0,-1 0-1,1 0 1,0 0 0,3 9-1,-3-14-80,0 0 0,1 0 0,-1 0 0,0 1 0,1-1 0,-1-1 0,1 1 0,0 0 0,-1 0 0,1-1 0,0 1 0,0 0 0,0-1 0,0 0 0,0 0 0,1 1 0,-1-1 0,0-1 0,1 1 0,-1 0 0,0 0 0,1-1 0,-1 0 0,1 1 0,-1-1 0,3 0 0,-1 0-27,0 1 0,-1-1 0,1-1 0,0 1 0,-1 0 0,1-1 0,0 0 0,-1 1 0,1-2 0,-1 1 0,1 0 0,3-2 0,-5 1 0,-1 1 0,1 0 0,0-1 0,-1 1 0,0-1 0,1 0 0,-1 1 0,0-1 0,0 0 0,0 0 0,0 0 0,0 0 0,0 0 0,0 0 0,-1 0 0,1 0 0,-1 0 0,1 0 0,-1 0 0,0-1 0,0 1 0,0-3 0,0 4 0,0 0 0,0 1 0,0-1 0,0 0 0,0 0 0,-1 0 0,1 0 0,0 1 0,-1-1 0,1 0 0,0 0 0,-1 1 0,1-1 0,-1 0 0,1 1 0,-1-1 0,1 0 0,-1 1 0,1-1 0,-1 1 0,0-1 0,1 1 0,-1-1 0,0 1 0,0-1 0,1 1 0,-1 0 0,-1-1 0,-30-2 0,25 4 0,0 0 0,0 1 0,0 0 0,0 0 0,1 0 0,-1 1 0,-7 3 0,-22 26 0,35-31 0,-1 1 0,1-1 0,0 1 0,0 0 0,-1 0 0,1-1 0,0 1 0,1 0 0,-1 0 0,0 0 0,0 0 0,1 0 0,-1 0 0,1 0 0,0 1 0,0-1 0,0 0 0,0 0 0,0 0 0,0 3 0,1-4 0,0 0 0,0-1 0,-1 1 0,1-1 0,0 1 0,0-1 0,0 1 0,0-1 0,0 0 0,0 1 0,0-1 0,0 0 0,0 0 0,0 0 0,0 1 0,0-1 0,0 0 0,0 0 0,0 0 0,0-1 0,-1 1 0,1 0 0,2-1 0,25-4 0,-16 0 0,-1 0 0,1-1 0,-1 0 0,16-12 0,-23 15 0,0 1 0,-1-1 0,1 0 0,-1 0 0,0 0 0,1-1 0,-1 1 0,-1-1 0,1 0 0,-1 0 0,1 0 0,-1 0 0,0 0 0,0 0 0,2-10 0,-5 14 0,1-1 0,-1 0 0,1 0 0,-1 1 0,1-1 0,-1 0 0,1 1 0,-1-1 0,0 1 0,1-1 0,-1 0 0,0 1 0,0 0 0,1-1 0,-1 1 0,0-1 0,0 1 0,0 0 0,0 0 0,1 0 0,-1-1 0,0 1 0,0 0 0,0 0 0,0 0 0,0 0 0,0 0 0,1 0 0,-1 1 0,-2-1 0,-32 4 0,28-2 0,1 1 0,-1-1 0,0 1 0,1 1 0,-1-1 0,1 1 0,0 0 0,0 1 0,1-1 0,-1 1 0,1 0 0,0 1 0,0-1 0,1 1 0,-7 11 0,11-17 0,1 0 0,0 1 0,-1-1 0,1 0 0,0 0 0,-1 0 0,1 0 0,0 1 0,0-1 0,-1 0 0,1 0 0,0 0 0,0-1 0,-1 1 0,1 0 0,0 0 0,-1 0 0,1 0 0,0-1 0,-1 1 0,1 0 0,0-1 0,13-7 0,-1 0 0,0 0 0,0-2 0,-1 1 0,-1-1 0,1-1 0,14-19 0,-52 49 0,19-12 0,1 0 0,0 0 0,0 1 0,1 0 0,0 1 0,1-1 0,0 1 0,0 0 0,0 0 0,1 0 0,-3 18 0,6-27 0,0 0 0,0 0 0,0 0 0,0 0 0,0 0 0,0 1 0,0-1 0,0 0 0,0 0 0,0 0 0,0 0 0,0 0 0,0 0 0,0 1 0,0-1 0,0 0 0,0 0 0,1 0 0,-1 0 0,0 0 0,0 0 0,0 0 0,0 0 0,0 1 0,0-1 0,0 0 0,0 0 0,0 0 0,1 0 0,-1 0 0,0 0 0,0 0 0,0 0 0,0 0 0,0 0 0,0 0 0,0 0 0,1 0 0,-1 0 0,0 0 0,0 0 0,0 0 0,0 0 0,0 0 0,1 0 0,-1 0 0,0 0 0,0 0 0,0 0 0,0 0 0,0 0 0,0 0 0,0 0 0,1 0 0,-1 0 0,0 0 0,0-1 0,11-7 0,7-10 0,-18 17 0,26-40 0,-25 39 0,0 0 0,0 0 0,0 0 0,0 0 0,0-1 0,0 1 0,-1 0 0,1-1 0,-1 1 0,0 0 0,0-1 0,0 1 0,0-1 0,0 1 0,0-1 0,0 1 0,-2-4 0,2 6 0,-1-1 0,0 1 0,1-1 0,-1 1 0,0-1 0,1 1 0,-1-1 0,0 1 0,0 0 0,1-1 0,-1 1 0,0 0 0,0 0 0,0 0 0,0 0 0,1-1 0,-1 1 0,0 0 0,0 0 0,0 0 0,0 1 0,1-1 0,-1 0 0,0 0 0,0 0 0,0 1 0,1-1 0,-1 0 0,0 1 0,0-1 0,-1 1 0,-22 14 0,21-13-9,1 1-1,0-1 1,0 0-1,0 1 1,0 0-1,0 0 1,1-1-1,-1 1 1,1 0-1,0 0 1,0 0-1,0 1 1,0-1-1,0 0 1,1 0-1,-1 0 1,1 6-1,1-9-360,1 1-1,-1 0 0,0 0 0,1-1 1,-1 1-1,0-1 0,1 1 1,-1-1-1,1 1 0,-1-1 1,1 0-1,-1 0 0,1 0 1,-1 0-1,1 0 0,-1 0 1,0 0-1,1 0 0,-1-1 1,1 1-1,-1 0 0,3-2 1,16-9-7205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5.471"/>
    </inkml:context>
    <inkml:brush xml:id="br0">
      <inkml:brushProperty name="width" value="0.025" units="cm"/>
      <inkml:brushProperty name="height" value="0.025" units="cm"/>
    </inkml:brush>
  </inkml:definitions>
  <inkml:trace contextRef="#ctx0" brushRef="#br0">28 126 9033,'0'0'7927,"-5"-8"-5722,4 5-2161,-17-35 2771,17 37-2649,1-1 0,-1 1 1,1-1-1,-1 1 0,1-1 0,0 1 0,-1-1 0,1 1 0,0-1 0,0 1 0,0-1 1,1 1-1,-1-1 0,0 1 0,0-1 0,1 1 0,-1-1 0,1 1 0,-1-1 0,1 1 1,0 0-1,0-1 0,-1 1 0,1 0 0,0 0 0,0-1 0,0 1 0,2-1 0,10-4 170,1 0 0,-1 1 0,1 0 0,0 2-1,0-1 1,1 2 0,-1 0 0,1 0-1,28 2 1,-42 0-311,1 1 0,-1-1 1,1 1-1,-1-1 0,1 1 0,-1-1 0,1 1 0,-1 0 0,0 0 0,1 0 0,-1 0 0,0 0 0,0 0 1,1 0-1,-1 0 0,0 0 0,0 0 0,0 1 0,-1-1 0,1 0 0,0 1 0,0-1 0,-1 1 1,1-1-1,-1 1 0,1-1 0,-1 1 0,0-1 0,0 1 0,1 0 0,-1-1 0,0 1 0,0-1 1,0 1-1,-1 2 0,1 3 31,-1 1 1,1-1-1,-1 0 1,0 0 0,-1 0-1,0 0 1,-3 7-1,-7 8 124,-2-1-1,0 0 1,-1 0-1,-1-2 0,-36 35 1,13-14-45,39-40-135,0 0 0,0 0 0,0 0 0,-1 0 0,1 1 0,0-1 0,0 0 0,0 0 0,0 0 0,0 1 0,0-1 0,-1 0 0,1 0 0,0 0 0,0 1 0,0-1 0,0 0 0,0 0 0,0 1 0,0-1 0,0 0 0,0 0 0,0 0 0,0 1 0,0-1 0,0 0 0,0 0 0,1 1 0,-1-1 0,0 0 0,0 0 0,0 0 0,0 1 0,0-1 0,0 0 0,0 0 0,1 0 0,-1 0 0,0 1 0,0-1 0,0 0 0,0 0 0,1 0 0,-1 0 0,0 1 0,17 5 0,24-1 0,-38-4 0,74 2 0,-53-3 0,1 1 0,38 6 0,-44 2-6987,-14-6-685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7.276"/>
    </inkml:context>
    <inkml:brush xml:id="br0">
      <inkml:brushProperty name="width" value="0.025" units="cm"/>
      <inkml:brushProperty name="height" value="0.025" units="cm"/>
    </inkml:brush>
  </inkml:definitions>
  <inkml:trace contextRef="#ctx0" brushRef="#br0">0 4 11787,'2'0'612,"-1"-1"-1,1 0 1,-1 1-1,1-1 0,-1 1 1,1 0-1,-1-1 1,1 1-1,0 0 1,-1 0-1,1 0 1,0 0-1,-1 1 1,1-1-1,-1 0 1,1 0-1,-1 1 0,3 1 1,0-1 28,-1 1 1,0 0-1,1 0 1,-1 1-1,0-1 1,-1 1-1,6 5 1,3 5-102,-1 2 0,15 27 1,-14-22 537,-9-18-1077,5 10 91,0-1-1,1 1 0,1-2 1,17 19-1,-24-28-270,0 1 1,1 0-1,-1 0 0,1-1 0,-1 1 1,1-1-1,0 0 0,-1 0 1,1 0-1,0 0 0,0 0 1,3 0-1,-4-1-184,1 0-1,-1 0 1,0 0 0,1-1 0,-1 1 0,0-1-1,1 1 1,-1-1 0,0 0 0,0 0 0,0 0-1,0 0 1,0 0 0,0-1 0,0 1 0,0 0-1,2-3 1,30-40-10910,-17 20 1109</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7.605"/>
    </inkml:context>
    <inkml:brush xml:id="br0">
      <inkml:brushProperty name="width" value="0.025" units="cm"/>
      <inkml:brushProperty name="height" value="0.025" units="cm"/>
    </inkml:brush>
  </inkml:definitions>
  <inkml:trace contextRef="#ctx0" brushRef="#br0">160 1 865,'0'0'23665,"-9"11"-21802,-15 23-934,2 1 0,1 1 0,2 1-1,-16 43 1,27-58-882,2 0-1,-6 32 0,9-12-4445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7.975"/>
    </inkml:context>
    <inkml:brush xml:id="br0">
      <inkml:brushProperty name="width" value="0.025" units="cm"/>
      <inkml:brushProperty name="height" value="0.025" units="cm"/>
    </inkml:brush>
  </inkml:definitions>
  <inkml:trace contextRef="#ctx0" brushRef="#br0">0 24 16784,'0'0'8456,"67"-3"-6438,-21 3-353,11-2-736,4-2-544,2-1-257,-5 0-128,-7 2-641,-10 3-1313,-11 0-1569,-7 0-2018,-10-1-4004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8.317"/>
    </inkml:context>
    <inkml:brush xml:id="br0">
      <inkml:brushProperty name="width" value="0.025" units="cm"/>
      <inkml:brushProperty name="height" value="0.025" units="cm"/>
    </inkml:brush>
  </inkml:definitions>
  <inkml:trace contextRef="#ctx0" brushRef="#br0">1 0 24343,'0'0'7751,"74"4"-7078,-32-4-673,4 0 0,-1 0 0,-3 0-801,-9 0-1761,-10 0-1026,-13 0-415,-10 11-6247</inkml:trace>
  <inkml:trace contextRef="#ctx0" brushRef="#br0" timeOffset="1">48 136 10570,'0'0'17809,"71"27"-16592,-25-27-672,6-1-385,-2-6-128,-6 2-321,-6 1-1600,-9 2-2467,-13-2-3812</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9.130"/>
    </inkml:context>
    <inkml:brush xml:id="br0">
      <inkml:brushProperty name="width" value="0.025" units="cm"/>
      <inkml:brushProperty name="height" value="0.025" units="cm"/>
    </inkml:brush>
  </inkml:definitions>
  <inkml:trace contextRef="#ctx0" brushRef="#br0">0 0 12300,'0'0'9032,"49"0"-7590,-13 0-417,8 0-225,-1 0-287,1 0-257,-8 0-192,-6 0-64,-7 0-993,-12 6-1185,-10 5-993,-1-1-1890,-14-1-5413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9.476"/>
    </inkml:context>
    <inkml:brush xml:id="br0">
      <inkml:brushProperty name="width" value="0.025" units="cm"/>
      <inkml:brushProperty name="height" value="0.025" units="cm"/>
    </inkml:brush>
  </inkml:definitions>
  <inkml:trace contextRef="#ctx0" brushRef="#br0">0 11 12139,'0'0'9193,"58"15"-8648,-31-15-289,5 0-192,-3 0-32,-2-2-1025,-8-2-1505,-5-6-865,-7 0-2371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5.174"/>
    </inkml:context>
    <inkml:brush xml:id="br0">
      <inkml:brushProperty name="width" value="0.025" units="cm"/>
      <inkml:brushProperty name="height" value="0.025" units="cm"/>
    </inkml:brush>
  </inkml:definitions>
  <inkml:trace contextRef="#ctx0" brushRef="#br0">1092 1 13805,'0'0'6753,"6"14"-5701,16 46-300,23 100 0,5 85 872,-36-160-1569,-3 0 0,-1 115-1,-11-157 180,-1 0-1,-3 0 1,-1 0-1,-2 0 1,-2-1 0,-25 65-1,2-32 866,-3-1-1,-4-2 1,-92 126 0,77-128-977,-3-2 0,-3-3-1,-3-3 1,-2-3 0,-3-2 0,-90 55 0,6-28-386,-2 2-442,131-70-587,0 0 1,-21 22-1,45-38 698,-7 6-1232,5-6-1087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09.820"/>
    </inkml:context>
    <inkml:brush xml:id="br0">
      <inkml:brushProperty name="width" value="0.025" units="cm"/>
      <inkml:brushProperty name="height" value="0.025" units="cm"/>
    </inkml:brush>
  </inkml:definitions>
  <inkml:trace contextRef="#ctx0" brushRef="#br0">1 2 12300,'0'0'6374,"61"-1"-5413,-40 3 128,1 7-513,-4 2 33,-4 2 127,-10 8 129,-4 1 288,0 7-160,-15-1-288,-3 5-321,-1-3-256,-1-4-96,3-5-1409,4-12-3844,3-8-7911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0.596"/>
    </inkml:context>
    <inkml:brush xml:id="br0">
      <inkml:brushProperty name="width" value="0.025" units="cm"/>
      <inkml:brushProperty name="height" value="0.025" units="cm"/>
    </inkml:brush>
  </inkml:definitions>
  <inkml:trace contextRef="#ctx0" brushRef="#br0">123 109 9769,'0'0'2290,"1"-10"614,5-36-67,2-7 6423,-9 62-9167,0 0 0,-1-1 0,0 1 0,0-1 0,-1 1-1,0-1 1,-1 0 0,1 0 0,-2-1 0,-7 12 0,-4 9 140,14-24-199,-4 8 48,0 0 0,1 1 0,0-1 0,-4 21 0,8-29-80,0-1-1,1 0 0,0 1 1,0-1-1,0 1 0,0-1 0,1 0 1,-1 1-1,1-1 0,0 0 0,-1 0 1,2 1-1,-1-1 0,0 0 0,1 0 1,-1 0-1,1 0 0,0 0 1,0-1-1,0 1 0,0 0 0,1-1 1,2 3-1,2 1-88,0 0 0,0 0 0,-1 1 0,0 0 0,0 0 0,-1 0 1,9 16-1,-13-21 77,0 1 0,0-1 1,-1 1-1,1 0 0,-1-1 1,1 1-1,-1 0 0,0-1 1,0 1-1,0 0 0,-1-1 1,1 1-1,0-1 0,-1 1 1,0 0-1,0-1 0,0 1 1,0-1-1,0 0 0,0 1 1,0-1-1,-1 0 0,0 0 1,1 0-1,-1 0 0,0 0 1,0 0-1,0 0 0,0 0 1,0-1-1,0 1 0,-3 1 1,-2 1 27,-1 1 0,1-2 0,0 1 0,-1-1 0,-14 4 0,20-6-12,-1 0 1,1-1 0,-1 1 0,1-1 0,-1 0 0,0 0-1,1 0 1,-1 0 0,1-1 0,-4 0 0,5 1-2,0-1-1,0 1 1,0-1-1,0 1 1,0-1 0,0 1-1,1-1 1,-1 0 0,0 1-1,0-1 1,1 0 0,-1 0-1,0 0 1,1 1 0,-1-1-1,1 0 1,-1 0 0,1 0-1,-1 0 1,1 0 0,0 0-1,-1 0 1,1 0 0,0 0-1,0-2 1,0-2-5,0 0 0,0 0 0,0 0 0,1 0 0,0 0 0,0 0 0,0 0 0,1 0 0,0 0 0,0 1 1,0-1-1,0 1 0,1-1 0,-1 1 0,1 0 0,0 0 0,1 0 0,-1 0 0,6-4 0,10-9-6,1 1-1,38-23 1,-21 14 3,-22 15 45,3-2 267,-1-1-1,25-22 1,-39 32-249,0 0-1,0 0 0,-1 0 1,1 0-1,-1-1 1,1 1-1,-1-1 0,0 1 1,0-1-1,-1 0 1,1 0-1,-1 0 0,0 0 1,0 0-1,0 0 1,0 0-1,-1 0 0,1 0 1,-2-8-1,1 11 8,-1-1 0,0 0 0,0 1 0,0-1 0,0 0 0,0 1 0,0-1 0,0 1 0,0 0 0,-1-1 0,1 1 0,0 0 0,-1 0 0,1 0 0,-1 0 0,1 0 0,-1 0 0,0 0 0,0 1 0,1-1 0,-1 1 0,0-1 0,0 1 0,1-1 0,-1 1 0,-2 0 0,-57-3-6,50 4 7,4-1-206,-48 4 386,54-4-356,-1 0 0,1 1 0,-1-1 0,1 0 1,0 1-1,-1-1 0,1 1 0,-1 0 0,1 0 0,0-1 0,0 1 0,-1 0 0,1 0 0,0 0 1,0 0-1,0 0 0,0 0 0,0 1 0,0-1 0,0 0 0,0 0 0,1 1 0,-1-1 0,0 0 0,1 1 1,-1-1-1,1 1 0,0-1 0,-1 1 0,1 2 0,0-3-83,0-1 1,0 1-1,0 0 0,1-1 0,-1 1 1,0-1-1,0 1 0,1 0 1,-1-1-1,0 1 0,1-1 1,-1 1-1,0-1 0,1 1 0,-1-1 1,1 1-1,-1-1 0,1 0 1,-1 1-1,1-1 0,-1 1 0,1-1 1,-1 0-1,1 0 0,0 1 1,-1-1-1,1 0 0,0 0 0,0 0 1,23 3-4834,-21-3 4185,29 1-6790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0.923"/>
    </inkml:context>
    <inkml:brush xml:id="br0">
      <inkml:brushProperty name="width" value="0.025" units="cm"/>
      <inkml:brushProperty name="height" value="0.025" units="cm"/>
    </inkml:brush>
  </inkml:definitions>
  <inkml:trace contextRef="#ctx0" brushRef="#br0">208 13 17809,'0'0'6128,"-10"-1"-4024,2 1-1959,1-1 0,0 1-1,-1 0 1,1 1 0,-1 0 0,1 0 0,0 1 0,0 0 0,-1 0 0,2 0 0,-1 1 0,0 0 0,0 0 0,1 1 0,0 0 0,-1 0 0,1 1 0,1-1-1,-9 9 1,9-6-29,-1 0-1,1 0 1,0 1-1,0-1 0,1 1 1,0 0-1,0 0 0,1 1 1,0-1-1,1 1 1,0 0-1,-1 8 0,2-13-100,1-1-1,0 0 0,0 1 1,0-1-1,0 1 0,0-1 1,1 0-1,-1 0 0,1 1 1,0-1-1,0 0 0,0 0 1,1 0-1,-1 0 0,1 0 1,0 0-1,-1 0 0,1 0 1,0-1-1,1 1 1,-1-1-1,0 0 0,1 1 1,-1-1-1,1 0 0,0 0 1,0-1-1,0 1 0,0-1 1,0 1-1,0-1 0,0 0 1,0 0-1,5 1 0,0 0-7,1-1-1,0 1 1,0-2 0,0 1-1,-1-1 1,1 0 0,0-1-1,0 0 1,0-1-1,0 0 1,-1 0 0,1 0-1,-1-1 1,0-1-1,0 1 1,0-1 0,0-1-1,0 0 1,-1 0-1,0 0 1,0-1 0,0 0-1,-1 0 1,0 0 0,0-1-1,-1 0 1,0 0-1,0-1 1,0 0 0,-1 1-1,0-1 1,-1-1-1,0 1 1,0 0 0,-1-1-1,0 0 1,0 1-1,-1-1 1,0 0 0,0 0-1,-2-17 1,0 24 1,1 0 0,0-1 1,-1 1-1,0 0 0,1 0 0,-1-1 1,0 1-1,0 0 0,-1 0 0,1 0 0,0 0 1,-1 0-1,1 1 0,-1-1 0,1 0 1,-1 1-1,0-1 0,0 1 0,1-1 1,-1 1-1,0 0 0,-1 0 0,1 0 1,0 0-1,0 0 0,0 0 0,-1 0 0,1 1 1,0 0-1,0-1 0,-1 1 0,1 0 1,0 0-1,-1 0 0,1 0 0,-1 0 1,1 1-1,-4 0 0,1 0-63,0 0 0,0 0 0,0 0 0,0 1 0,0 0 0,0 0 0,0 0 0,1 0 0,-1 1 0,1 0 0,0 0 0,0 0 0,0 0 0,0 1 0,0-1 0,-5 8 0,7-7-212,0-1 0,0 1 1,1-1-1,0 1 0,0 0 0,0 0 1,0-1-1,0 1 0,1 0 0,0 0 1,0 0-1,0 7 0,1-9-109,-1 0 0,0 0 0,1-1 0,-1 1 0,1 0 0,0 0 0,-1-1 0,1 1 0,0 0 0,0-1-1,0 1 1,1-1 0,-1 1 0,0-1 0,0 1 0,1-1 0,-1 0 0,1 0 0,-1 0 0,1 0 0,-1 0 0,1 0 0,0 0 0,0 0 0,-1-1 0,1 1 0,2 0 0,21 1-5918</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1.267"/>
    </inkml:context>
    <inkml:brush xml:id="br0">
      <inkml:brushProperty name="width" value="0.025" units="cm"/>
      <inkml:brushProperty name="height" value="0.025" units="cm"/>
    </inkml:brush>
  </inkml:definitions>
  <inkml:trace contextRef="#ctx0" brushRef="#br0">206 15 12684,'0'0'10303,"-13"1"-7575,5-1-2467,0 1-1,-1 1 1,1-1-1,0 1 1,0 1-1,0 0 1,1 0 0,-1 0-1,1 1 1,-1 0-1,1 0 1,0 1 0,1 0-1,-1 0 1,-10 13-1,10-12-90,1 0-1,1 1 1,0 0 0,-1 1-1,2-1 1,-1 1-1,1 0 1,1 0-1,-1 0 1,1 0 0,1 1-1,0-1 1,0 1-1,0 0 1,1-1-1,0 13 1,2-19-170,-1 1 0,1-1 0,0 0 0,0 1 0,0-1 0,0 0 0,0 0 0,0 0 0,1 0 0,-1 0 0,1 0 0,-1 0 0,1 0 0,0-1 0,0 1 0,0-1 0,0 1 0,0-1 0,0 0 0,0 0 0,0 0 0,1 0 0,-1 0 0,0 0 0,1 0 0,-1-1 0,0 1 0,1-1 0,-1 0 0,1 0 0,-1 0 0,4 0 0,4 0 0,0 0 0,0 0 0,1-1 0,-1-1 0,0 0 0,17-5 0,-19 4 0,0 0 0,0-1 0,0 0 0,-1 0 0,0-1 0,1 0 0,-1 0 0,-1-1 0,1 1 0,-1-1 0,0-1 0,-1 1 0,1-1 0,-1 0 0,0-1 0,-1 1 0,0-1 0,0 0 0,-1 0 0,0 0 0,0 0 0,-1-1 0,0 1 0,0-1 0,-1 1 0,0-1 0,-1 0 0,0-9 0,-1 15-100,1 1 0,0 0-1,-1-1 1,0 1 0,0 0 0,0-1-1,0 1 1,0 0 0,0 0 0,0 0-1,-1-1 1,1 1 0,-1 1 0,1-1-1,-1 0 1,0 0 0,0 1 0,0-1-1,0 1 1,0-1 0,0 1 0,0 0 0,0 0-1,0 0 1,-1 0 0,1 0 0,-4 0-1,-3-1-905,1 1 0,0 0 0,-1 0 0,1 1 0,0 0 0,-17 3 0,8 1-9612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1.626"/>
    </inkml:context>
    <inkml:brush xml:id="br0">
      <inkml:brushProperty name="width" value="0.025" units="cm"/>
      <inkml:brushProperty name="height" value="0.025" units="cm"/>
    </inkml:brush>
  </inkml:definitions>
  <inkml:trace contextRef="#ctx0" brushRef="#br0">0 58 14414,'0'0'14958,"87"-28"-14894,-41 25-160,-3-1-1890,1-2-2082,-9-1-2178,-5-3-10602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1.968"/>
    </inkml:context>
    <inkml:brush xml:id="br0">
      <inkml:brushProperty name="width" value="0.025" units="cm"/>
      <inkml:brushProperty name="height" value="0.025" units="cm"/>
    </inkml:brush>
  </inkml:definitions>
  <inkml:trace contextRef="#ctx0" brushRef="#br0">8 37 17745,'0'0'2359,"8"-5"-111,2 0-1780,0 0 0,1 1 0,0 1 0,-1-1 0,1 2 0,19-3 0,-23 4-217,1 0 1,-1 0-1,1 1 1,-1 0-1,0 0 0,1 1 1,-1 0-1,1 0 1,-1 1-1,0 0 1,0 0-1,13 6 1,-19-7-208,1 0 0,-1 0 1,0 0-1,1 0 0,-1 0 1,0 0-1,0 0 0,0 0 1,1 1-1,-1-1 1,-1 0-1,1 1 0,0-1 1,0 1-1,0-1 0,-1 1 1,1-1-1,-1 1 0,1-1 1,-1 1-1,0 0 0,1 2 1,-2-1 35,1 0-1,-1 0 1,1 0 0,-1 0 0,0 0 0,0 0 0,0 0-1,-1 0 1,1-1 0,-1 1 0,-3 4 0,-6 6 255,-1 0 0,-1-1 1,-22 18-1,21-19-184,-14 12-9,-42 38 56,66-57-194,0 1 1,1-1 0,-1 1-1,1-1 1,0 1 0,0 0-1,0 0 1,1 0-1,-1 1 1,1-1 0,1 1-1,-3 9 1,4-14-10,0-1 0,0 1-1,0 0 1,0 0 0,0 0 0,0 0 0,1 0 0,-1 0-1,0-1 1,0 1 0,1 0 0,-1 0 0,1 0 0,-1-1-1,0 1 1,1 0 0,-1-1 0,1 1 0,0 0-1,-1-1 1,1 1 0,0 0 0,-1-1 0,1 1 0,0-1-1,1 1 1,28 7-365,37-10-773,-63 2 1018,16-3-1155,0 0-1,-1-2 1,0 0-1,24-10 1,33-19-8279,-28 9-1465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2.323"/>
    </inkml:context>
    <inkml:brush xml:id="br0">
      <inkml:brushProperty name="width" value="0.025" units="cm"/>
      <inkml:brushProperty name="height" value="0.025" units="cm"/>
    </inkml:brush>
  </inkml:definitions>
  <inkml:trace contextRef="#ctx0" brushRef="#br0">347 1 15407,'0'0'10441,"-67"72"-8807,34-41-417,0 3-224,0-1-192,3 0-321,4-3-352,7-5-64,4-4-64,2-5-1057,2-8-1441,0-7-2467,4-1-1825</inkml:trace>
  <inkml:trace contextRef="#ctx0" brushRef="#br0" timeOffset="1">0 104 14286,'0'0'7527,"62"0"-4581,-29 9-1280,6 1-193,7 3-480,-3-1-544,-1 0-321,-6 0-480,-7 5-1987,-8-2-2081,-7 0-1954,-4-4-9609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2.668"/>
    </inkml:context>
    <inkml:brush xml:id="br0">
      <inkml:brushProperty name="width" value="0.025" units="cm"/>
      <inkml:brushProperty name="height" value="0.025" units="cm"/>
    </inkml:brush>
  </inkml:definitions>
  <inkml:trace contextRef="#ctx0" brushRef="#br0">0 56 14382,'0'0'9417,"53"13"-7175,-5-13-160,15 0-1057,11-6-577,3-6-384,-6 2-128,-10-3-2210,-16 0-4292,-12-1-8008</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7.942"/>
    </inkml:context>
    <inkml:brush xml:id="br0">
      <inkml:brushProperty name="width" value="0.025" units="cm"/>
      <inkml:brushProperty name="height" value="0.025" units="cm"/>
    </inkml:brush>
  </inkml:definitions>
  <inkml:trace contextRef="#ctx0" brushRef="#br0">133 14 13869,'0'0'4271,"-8"-2"-1816,-26-8-677,26 8 432,10 8-2129,0 0 0,1-1-1,0 1 1,0-1 0,1 0 0,-1 0-1,1 0 1,0 0 0,0 0 0,7 5-1,-2-1 31,-7-6-107,0-1 0,0 1 0,0-1 0,0 1 0,-1 0 0,1 0 0,-1 0 0,0 0 1,0 0-1,0 0 0,0 0 0,-1 0 0,1 0 0,-1 1 0,0-1 0,0 0 1,0 0-1,0 0 0,-1 1 0,1-1 0,-1 0 0,0 0 0,1 0 0,-1 0 0,-1 0 1,1 0-1,0 0 0,-1 0 0,-2 3 0,-7 10 171,-1 0 0,-1 0 0,-27 25 0,2 0 1756,37-40-1887,0-1 0,1 1-1,-1 0 1,0 0 0,1 0 0,-1-1-1,1 1 1,-1 0 0,1 0 0,-1 0-1,1 0 1,0 0 0,-1 0 0,1 0 0,0 0-1,0 0 1,0 0 0,0 2 0,13-1 220,40-20-814,-31 10-17,-17 6 494,-1 1-1,1 0 1,0 0 0,0 0 0,-1 0 0,1 1-1,0 0 1,0 0 0,0 0 0,-1 1 0,1 0-1,0-1 1,0 2 0,5 1 0,-8-2 84,0 1-1,1 0 1,-1 0 0,0 0 0,0 1 0,0-1 0,-1 0-1,1 1 1,0-1 0,-1 1 0,0-1 0,0 1 0,1 0-1,-2 0 1,1-1 0,0 1 0,0 0 0,-1 0 0,0 0-1,1 0 1,-1 0 0,0 0 0,-1 5 0,0-3 131,1 0 1,-1 0 0,-1 0-1,1 0 1,-1 0 0,1 0-1,-1-1 1,-1 1 0,1-1-1,-1 1 1,1-1 0,-1 0-1,0 0 1,-1 0-1,1 0 1,-1-1 0,0 1-1,0-1 1,0 0 0,-5 3-1,2-1-7,1-1-1,-1 0 0,0-1 0,0 0 0,-1 0 1,1 0-1,-1-1 0,1 0 0,-1-1 1,0 0-1,1 0 0,-15 0 0,20-2-150,0 1 0,0-1 0,0 1-1,0-1 1,0 0 0,0 0 0,0 0 0,0 0 0,0 0-1,0 0 1,0 0 0,1-1 0,-1 1 0,1-1-1,-1 1 1,1-1 0,-1 0 0,1 0 0,0 1 0,0-1-1,0 0 1,0 0 0,0 0 0,0 0 0,0-3-1,0 4-128,1-1-1,-1 0 1,1 1-1,0-1 0,0 0 1,0 1-1,0-1 1,0 0-1,0 0 1,0 1-1,0-1 0,1 0 1,-1 1-1,0-1 1,1 1-1,0-1 1,-1 0-1,1 1 0,0-1 1,0 1-1,0 0 1,0-1-1,0 1 1,0 0-1,0-1 0,0 1 1,1 0-1,-1 0 1,0 0-1,1 0 0,-1 0 1,1 0-1,1 0 1,130-42-16623,-91 26 6689</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8.285"/>
    </inkml:context>
    <inkml:brush xml:id="br0">
      <inkml:brushProperty name="width" value="0.025" units="cm"/>
      <inkml:brushProperty name="height" value="0.025" units="cm"/>
    </inkml:brush>
  </inkml:definitions>
  <inkml:trace contextRef="#ctx0" brushRef="#br0">206 19 14894,'0'0'3758,"-8"-3"-491,3 1-3021,1 0 0,-1 0 0,1 0 0,-1 1 0,0 0 0,1 0 0,-1 0 0,0 1 0,0-1 0,0 1 0,0 0 0,0 0 0,1 1 0,-1 0 0,0 0 0,0 0 0,1 0 0,-1 1 0,0-1 0,1 1 0,0 0 0,-1 1 0,1-1 0,0 1 0,-6 4 0,3 0-106,0 1 0,0-1 0,1 1 0,0 0 0,0 1 0,1-1 0,0 1 0,1 0 0,0 0-1,-5 15 1,8-20-130,0-1-1,0 1 0,0-1 0,0 0 0,1 1 0,0 0 1,-1-1-1,1 1 0,1-1 0,-1 1 0,0-1 0,1 1 0,0-1 1,0 1-1,0-1 0,0 0 0,0 1 0,1-1 0,-1 0 1,1 0-1,0 0 0,0 0 0,0 0 0,0-1 0,1 1 0,-1 0 1,1-1-1,0 0 0,0 0 0,-1 0 0,1 0 0,6 3 1,0-2 7,0 1 0,1-2 0,0 1 1,-1-1-1,1-1 0,0 1 0,0-2 1,0 0-1,0 0 0,0 0 0,0-1 1,0-1-1,-1 0 0,1 0 0,0-1 1,-1 0-1,0-1 0,0 0 0,15-8 1,-18 9-3,0-1 1,-1 1-1,1-1 1,-1-1-1,1 1 1,-1-1-1,0 0 1,-1 0-1,1 0 1,-1 0 0,0-1-1,-1 0 1,1 0-1,-1 0 1,0 0-1,-1-1 1,0 1-1,0-1 1,0 1 0,0-1-1,-1 0 1,0 0-1,-1 1 1,0-1-1,0 0 1,0 0-1,-1 0 1,0 0-1,-2-7 1,3 11-21,-1 1 1,0 0-1,0 0 1,-1 0-1,1 0 1,0 0-1,-1 0 1,1 0-1,-1 0 1,0 0-1,1 1 0,-1-1 1,0 0-1,0 1 1,0 0-1,0-1 1,0 1-1,-1 0 1,-3-1-1,1 0 57,-1 0-1,1 1 1,-1 0 0,1 0-1,-1 1 1,1-1 0,-1 1-1,-11 1 1,13 0-161,0-1 0,0 1 0,0 0 0,0 0 0,0 1-1,0-1 1,0 1 0,0 0 0,1 0 0,-1 0 0,-6 5 0,9-6-108,0 1 1,-1-1-1,1 1 1,0-1 0,0 1-1,0-1 1,0 1-1,0 0 1,0 0-1,0 0 1,0 0-1,1-1 1,-1 1-1,1 0 1,0 0-1,-1 0 1,1 0-1,0 0 1,0 0-1,0 0 1,0 0-1,1 0 1,-1 0-1,1 4 1,1-4-216,-1 1 0,1 0 0,0-1 1,-1 1-1,1-1 0,0 0 0,1 0 1,-1 1-1,0-2 0,0 1 0,1 0 1,-1 0-1,1-1 0,0 1 1,-1-1-1,1 0 0,0 0 0,0 0 1,0 0-1,0 0 0,0 0 0,0-1 1,4 0-1,28 5-3866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5.686"/>
    </inkml:context>
    <inkml:brush xml:id="br0">
      <inkml:brushProperty name="width" value="0.025" units="cm"/>
      <inkml:brushProperty name="height" value="0.025" units="cm"/>
    </inkml:brush>
  </inkml:definitions>
  <inkml:trace contextRef="#ctx0" brushRef="#br0">311 67 10218,'5'-9'2178,"-3"5"-1618,17-28 1396,-18 31-1692,0-1-1,0 0 1,0 1-1,0-1 1,1 1-1,-1 0 1,0-1 0,1 1-1,-1 0 1,1 0-1,0 0 1,-1 0-1,1 0 1,0 0-1,0 0 1,-1 1-1,5-2 1,-5 3-185,-1 0 0,1 0 1,0 1-1,0-1 0,-1 0 0,1 0 0,0 1 1,-1-1-1,1 0 0,-1 1 0,0-1 1,0 0-1,1 1 0,-1-1 0,0 1 0,0-1 1,0 0-1,0 1 0,0-1 0,-1 1 1,1 1-1,-4 38 607,-4-9-502,-1-1 0,-1 0 0,-1 0 1,-28 50-1,-76 114-193,98-169 52,2-2-36,-24 40 16,-67 81 1,124-186-2597,70-116-4490,-31 51 2061</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8.642"/>
    </inkml:context>
    <inkml:brush xml:id="br0">
      <inkml:brushProperty name="width" value="0.025" units="cm"/>
      <inkml:brushProperty name="height" value="0.025" units="cm"/>
    </inkml:brush>
  </inkml:definitions>
  <inkml:trace contextRef="#ctx0" brushRef="#br0">182 53 8808,'0'0'11147,"-8"-5"-7843,5 3-3168,1 0-1,-1 0 0,0 0 0,0 0 0,1 1 0,-1-1 1,0 1-1,0 0 0,-1 0 0,1 0 0,0 0 1,0 1-1,0-1 0,0 1 0,-1 0 0,1 0 0,0 0 1,0 0-1,-1 1 0,1-1 0,0 1 0,0 0 1,0 0-1,0 0 0,0 0 0,0 0 0,0 1 0,0-1 1,0 1-1,-4 3 0,0 1-49,0 1 0,1-1 0,0 1 0,0 0 0,1 1 0,0 0 0,0-1 0,0 1 0,1 1 0,1-1 0,-1 1 0,1-1 0,1 1 0,0 0 0,0 0 0,0 0 0,1 0 0,1 14 0,0-21-83,0 0 1,0 0-1,0 0 1,1 0-1,-1 0 1,1 0-1,0 0 1,-1 0-1,1-1 1,0 1-1,0 0 1,0-1-1,0 1 1,0 0-1,0-1 1,1 1-1,-1-1 1,1 0-1,-1 1 1,1-1-1,-1 0 1,1 0-1,3 2 1,-1-2 7,0 1 1,1-1-1,0 0 1,-1 0-1,1 0 1,-1-1-1,1 1 1,0-1-1,8-1 1,-1-1 15,1 0 0,-1 0 0,0-1 1,0-1-1,0 0 0,21-11 0,-20 7-3,-1 0-1,0-1 1,-1 0-1,1-1 1,18-23-1,-25 27 8,0-1-1,0 0 1,-1 0 0,0 0-1,0 0 1,-1-1 0,0 1-1,0-1 1,0 0 0,-1 0-1,-1 0 1,2-10-1,-3 16 26,0 1-1,0-1 0,0 1 1,0-1-1,0 1 0,-1-1 1,1 1-1,0-1 0,-1 1 1,1 0-1,-1-1 0,0 1 1,1 0-1,-1-1 0,0 1 1,0 0-1,0 0 0,0 0 1,0 0-1,0 0 0,0 0 1,0 0-1,0 0 1,0 0-1,-2-1 0,-2 0 3,1 0 1,0 1-1,0 0 0,-1 0 1,1 0-1,0 0 0,-1 0 1,-7 1-1,-2 0-53,0 1 1,1 0-1,-1 1 1,0 1-1,-13 4 1,18-3-121,0-1-1,0 1 1,0 1 0,-9 6-1,15-10-221,1 1-1,-1 0 1,1 0-1,-1 0 0,1 1 1,0-1-1,0 0 1,0 1-1,0-1 1,0 1-1,1 0 0,-1 0 1,1-1-1,0 1 1,0 0-1,-2 5 1,3-7 44,0 0 0,0 0 0,0 0 1,0 0-1,0 0 0,0 0 0,1 0 1,-1 0-1,0 0 0,0-1 0,1 1 1,-1 0-1,0 0 0,1 0 0,-1 0 1,1 0-1,-1-1 0,1 1 0,-1 0 1,1 0-1,0-1 0,0 1 1,-1 0-1,1-1 0,0 1 0,0-1 1,-1 1-1,1-1 0,0 1 0,0-1 1,0 0-1,0 1 0,0-1 0,0 0 1,0 0-1,1 1 0,33 5-9796</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8.983"/>
    </inkml:context>
    <inkml:brush xml:id="br0">
      <inkml:brushProperty name="width" value="0.025" units="cm"/>
      <inkml:brushProperty name="height" value="0.025" units="cm"/>
    </inkml:brush>
  </inkml:definitions>
  <inkml:trace contextRef="#ctx0" brushRef="#br0">1 18 12684,'0'0'13677,"56"-1"-12652,-9-3-417,9-1-447,3 2-97,-3-1-64,-5 4-705,-11 0-1409,-13 0-448,-15 12-577,-12 0-449,-2 2-1280</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9.341"/>
    </inkml:context>
    <inkml:brush xml:id="br0">
      <inkml:brushProperty name="width" value="0.025" units="cm"/>
      <inkml:brushProperty name="height" value="0.025" units="cm"/>
    </inkml:brush>
  </inkml:definitions>
  <inkml:trace contextRef="#ctx0" brushRef="#br0">0 6 11050,'0'0'12396,"86"34"-11691,-27-34-545,5-7-128,1-7-1633,-7-4-3684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19.793"/>
    </inkml:context>
    <inkml:brush xml:id="br0">
      <inkml:brushProperty name="width" value="0.025" units="cm"/>
      <inkml:brushProperty name="height" value="0.025" units="cm"/>
    </inkml:brush>
  </inkml:definitions>
  <inkml:trace contextRef="#ctx0" brushRef="#br0">180 1 11275,'0'0'16693,"-9"4"-16271,5-2-410,0 0 1,0 0-1,0 1 1,0-1 0,0 1-1,1 0 1,0 0 0,-1 0-1,1 0 1,0 1 0,1-1-1,-1 1 1,1-1 0,-1 1-1,1 0 1,0 0 0,0 0-1,1 1 1,-1-1 0,1 0-1,0 0 1,0 1 0,1-1-1,-1 1 1,1-1 0,0 9-1,0-9-9,0 1 1,0-1-1,1 1 0,-1-1 0,1 0 0,0 1 1,0-1-1,0 0 0,1 1 0,0-1 1,0 0-1,3 6 0,0-5 4,-1 0 1,1 0-1,0-1 1,0 1-1,0-1 1,1 0-1,11 5 1,7 4 86,-11-7-167,0 1 1,-1 0 0,0 1 0,-1 0 0,12 10 0,-21-16 67,-1-1 0,1 1 0,-1-1 0,1 1 0,-1 0 0,0-1 0,0 1 0,0 0 0,0 0 0,0 0 0,0 0 0,-1 0 0,1 0 0,0 0 0,-1 0 0,0 0 0,1 0 0,-1 0-1,0 0 1,0 1 0,0-1 0,-1 0 0,1 0 0,0 0 0,-1 0 0,1 0 0,-1 0 0,0 0 0,0 0 0,1 0 0,-1 0 0,-1 0 0,1 0 0,0-1 0,0 1 0,-1 0 0,1-1 0,-1 1 0,1-1 0,-3 2 0,-7 6 68,0 0 1,-1-1-1,0 0 0,0-1 1,-1 0-1,0-1 1,0 0-1,0-2 0,-1 1 1,0-1-1,0-1 0,0-1 1,0 0-1,-29 0 0,41-2-40,0 0 0,-1 0 0,1 0 1,0 0-1,-1-1 0,1 1 0,0-1 0,-1 0 0,1 1 0,0-1 0,0 0 0,0 0 0,0-1 0,0 1 0,0 0 0,0-1 0,0 1 0,0-1 0,1 0 0,-1 1 0,0-1 0,1 0 0,0 0 0,-1 0 1,1 0-1,0 0 0,0 0 0,0-1 0,0 1 0,1 0 0,-1 0 0,1-1 0,-1 1 0,1 0 0,0-1 0,0 1 0,0-1 0,0 1 0,0 0 0,1-3 0,0-3-25,0 1-1,0-1 0,1 1 1,0 0-1,1 0 0,-1 0 1,1 0-1,1 0 0,-1 1 1,1-1-1,9-10 0,-2 6-41,0 1 0,0 0-1,1 0 1,1 2 0,0-1 0,19-8-1,87-32-133,-81 36 51,57-30 0,-92 41 143,0 1 0,0-1 0,0 0 0,0 0 0,0-1 0,-1 1 1,1 0-1,-1-1 0,0 0 0,1 1 0,-1-1 0,3-5 0,-5 6 6,0 1 0,0 0 0,1 0-1,-1 0 1,0 0 0,0-1 0,0 1 0,0 0 0,0 0 0,-1 0 0,1 0-1,0 0 1,0-1 0,-1 1 0,1 0 0,-1 0 0,1 0 0,-1 0 0,1 0 0,-1 0-1,0 0 1,1 0 0,-1 0 0,0 1 0,0-1 0,0 0 0,0 0 0,0 1 0,0-1-1,0 0 1,0 1 0,0-1 0,0 1 0,0-1 0,0 1 0,0 0 0,0-1 0,-2 1 0,-19-6-30,1 1 1,-1 0 0,0 2 0,0 1-1,0 1 1,-28 1 0,47 0-23,2 0-53,1 0-1,-1 0 1,0-1-1,0 1 1,1 0-1,-1 0 1,0 0-1,0 0 1,0 0-1,1 1 1,-1-1-1,0 0 1,0 0-1,1 0 1,-1 1-1,0-1 1,0 0-1,1 1 1,-1-1-1,0 0 1,1 1-1,-1-1 1,0 1-1,1-1 1,-1 1-1,1 0 1,-1-1-1,1 1 0,-1-1 1,1 1-1,0 0 1,-1 0-1,1-1 1,0 1-1,-1 0 1,1 0-1,0-1 1,0 1-1,0 0 1,-1 0-1,1-1 1,0 2-1,1 0-194,-1 0 0,1-1 0,0 1 0,-1 0 0,1-1 1,0 1-1,0-1 0,0 1 0,0-1 0,0 0 0,1 1 0,-1-1 0,0 0 0,0 0 0,1 0 0,-1 0 0,1 0 0,2 2 0,24 8-4041,6 1-1766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0.137"/>
    </inkml:context>
    <inkml:brush xml:id="br0">
      <inkml:brushProperty name="width" value="0.025" units="cm"/>
      <inkml:brushProperty name="height" value="0.025" units="cm"/>
    </inkml:brush>
  </inkml:definitions>
  <inkml:trace contextRef="#ctx0" brushRef="#br0">206 41 17649,'0'0'6614,"-13"0"-5082,5-1-1386,0 1-1,1 0 1,-1 1 0,0 0 0,0 0-1,1 1 1,-1 0 0,1 0-1,-1 1 1,1 0 0,0 0 0,0 1-1,0 0 1,1 0 0,-1 0-1,-5 6 1,6-4-38,0 0-1,0 0 1,1 1-1,0 0 1,0 0-1,1 0 1,0 0-1,0 1 1,0 0-1,1-1 1,1 1 0,-1 1-1,-1 7 1,4-12-97,-1-1 1,1 0 0,-1 1 0,1-1 0,0 0 0,1 0 0,-1 1-1,0-1 1,1 0 0,0 1 0,0-1 0,0 0 0,0 0 0,0 0 0,1 0-1,-1 0 1,1 0 0,0 0 0,0-1 0,0 1 0,0 0 0,0-1-1,1 0 1,-1 0 0,1 1 0,-1-1 0,1-1 0,0 1 0,0 0-1,0-1 1,0 1 0,0-1 0,0 0 0,0 0 0,5 1 0,4 0-17,1-1 0,0 0 0,-1 0 0,1-1 0,0-1 0,0 0 0,-1-1 0,1 0 0,-1-1 0,0-1 0,1 0 0,-1 0 0,-1-1 0,1-1 0,15-9 0,-19 11 0,-1-1 0,1 0 0,-1 0 0,0 0 0,0-1 0,-1 0 0,0 0 1,0-1-1,0 0 0,-1 0 0,0 0 0,0-1 0,-1 1 0,0-1 0,0 0 1,-1-1-1,0 1 0,0 0 0,-1-1 0,0 0 0,-1 1 0,1-19 0,-2 25-13,-1-1-1,1 1 0,-1-1 1,0 1-1,1-1 0,-1 1 1,-1-1-1,1 1 0,0 0 0,0-1 1,-1 1-1,1 0 0,-1 0 1,0 0-1,0 0 0,1 1 1,-1-1-1,0 0 0,-1 1 0,-1-2 1,-1 0-79,0 1-1,0-1 1,0 1 0,0 0 0,0 1 0,-1-1 0,1 1 0,-1 0 0,-10 0-1,11 1-5,0 0 0,0 0 0,1 1-1,-1-1 1,0 1 0,0 0-1,0 1 1,0-1 0,1 1 0,-1 0-1,-4 3 1,6-4 46,1 1 0,0-1 0,0 1 0,0 0 0,0 0 0,0 0 0,0 0 0,0 0 0,1 0 0,-1 1 0,1-1 0,-1 1 0,1-1 0,0 1 0,0-1 0,0 1 0,1-1 0,-1 1 0,0 0 0,1 4-1,0-5-202,0 0-1,0 1 1,0-1-1,1 0 0,-1 0 1,1 0-1,-1 1 0,1-1 1,0 0-1,0 0 0,0 0 1,0 0-1,0 0 1,0-1-1,1 1 0,-1 0 1,1 0-1,-1-1 0,1 1 1,0-1-1,-1 0 1,1 1-1,0-1 0,0 0 1,0 0-1,0 0 0,0 0 1,0 0-1,0-1 0,1 1 1,3 0-1,7 2-1450,1-1-1,0 0 1,25 0-1,-37-2 1471,49 0-4617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0.511"/>
    </inkml:context>
    <inkml:brush xml:id="br0">
      <inkml:brushProperty name="width" value="0.025" units="cm"/>
      <inkml:brushProperty name="height" value="0.025" units="cm"/>
    </inkml:brush>
  </inkml:definitions>
  <inkml:trace contextRef="#ctx0" brushRef="#br0">298 12 4100,'0'0'13559,"-12"-3"-9603,4 1-3576,0 0 0,-1 0 0,1 1 0,-1 0 0,1 0 0,-1 1 0,1 0 0,-1 1 0,1 0 0,-1 0 0,1 1 0,0 0 0,-1 0 0,1 1 0,-10 5 1,3 0-35,1 0 0,0 2 0,1 0 0,-23 20 0,31-25-208,0 0 0,1-1 0,0 1 0,0 1 1,1-1-1,-1 0 0,1 1 0,0 0 0,0 0 0,1 0 0,0 0 0,0 0 0,0 0 0,1 1 0,-1 9 0,2-14-117,0 1 0,1-1 0,-1 1-1,1 0 1,0-1 0,-1 1 0,1-1 0,0 1-1,1-1 1,-1 0 0,0 0 0,1 1-1,-1-1 1,1 0 0,0 0 0,-1 0 0,1 0-1,0-1 1,0 1 0,0 0 0,1-1-1,-1 0 1,0 1 0,1-1 0,-1 0 0,0 0-1,1 0 1,-1 0 0,1-1 0,3 1 0,9 3 20,1-2 0,0 0 0,28 0 1,-42-2-35,18 0 20,1 0-1,-1-2 1,1-1-1,-1-1 1,0 0-1,29-11 1,-39 11-19,1 0 1,-2 0-1,1-1 1,0 0 0,-1-1-1,0 0 1,-1-1 0,1 1-1,-1-2 1,-1 1-1,1-1 1,-1 0 0,0-1-1,5-10 1,-10 17-10,0-1 0,0 0 0,-1 0 0,1 1 0,-1-1 0,0 0 0,0 0 0,0 0 0,0-1 1,-1 1-1,1 0 0,-1 0 0,0 0 0,0 0 0,0-1 0,0 1 0,0 0 0,-1 0 0,1 0 0,-1 0 0,0 0 0,0-1 0,-2-2 0,1 3-6,-1 0-1,0 0 1,0 0 0,0 1-1,0-1 1,0 1-1,0-1 1,-1 1 0,0 0-1,1 1 1,-1-1-1,0 0 1,1 1-1,-1 0 1,-7-1 0,-5-1-86,1 1 1,-1 1 0,0 0 0,0 1-1,0 1 1,0 0 0,0 1 0,-18 5-1,4 5-2167,13-1-2430,7-2-3467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0.947"/>
    </inkml:context>
    <inkml:brush xml:id="br0">
      <inkml:brushProperty name="width" value="0.025" units="cm"/>
      <inkml:brushProperty name="height" value="0.025" units="cm"/>
    </inkml:brush>
  </inkml:definitions>
  <inkml:trace contextRef="#ctx0" brushRef="#br0">0 27 11755,'0'0'14702,"63"14"-13645,-20-14-577,8 0-351,4-1-450,0-9-2337,0-2-1666,-9-5-2275</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1.290"/>
    </inkml:context>
    <inkml:brush xml:id="br0">
      <inkml:brushProperty name="width" value="0.025" units="cm"/>
      <inkml:brushProperty name="height" value="0.025" units="cm"/>
    </inkml:brush>
  </inkml:definitions>
  <inkml:trace contextRef="#ctx0" brushRef="#br0">0 72 13293,'0'0'9753,"11"-8"-8264,-1 0-1164,1 1 0,1 0 1,-1 1-1,1 1 0,0 0 0,1 0 0,-1 1 0,1 1 0,24-4 0,87 1 919,-123 6-1239,0 0 1,-1 0-1,1 0 0,0-1 1,0 1-1,0 0 0,0 0 1,0 0-1,0 0 0,0 1 1,-1-1-1,1 0 0,0 0 1,0 0-1,0 1 0,0-1 1,-1 0-1,1 1 0,0-1 1,0 1-1,-1-1 0,1 1 1,0-1-1,0 1 0,-1-1 1,1 1-1,-1 0 0,1-1 1,-1 1-1,1 0 0,-1 0 1,1 0-1,-1-1 0,0 1 1,1 0-1,-1 0 0,0 0 1,0 0-1,1-1 0,-1 1 0,0 0 1,0 0-1,0 0 0,0 0 1,0 0-1,-1 1 0,0 2 31,0-1-1,0 0 1,-1 0-1,1 0 1,-1 1-1,0-1 1,0-1-1,0 1 1,0 0-1,-6 5 1,-71 57 524,54-47-538,0 2 1,2 1-1,0 1 1,-23 29-1,43-47-7,0 0 0,1 0 0,-1 0-1,1 1 1,0-1 0,0 1 0,-2 7 0,4-11-14,0 0 1,-1 0-1,1 0 1,0 0 0,0 0-1,0 0 1,0 0 0,0 0-1,1 0 1,-1 0-1,0 0 1,0 0 0,1 0-1,-1 0 1,0 0 0,1 0-1,-1 0 1,1 0-1,-1-1 1,1 1 0,0 0-1,-1 0 1,1 0 0,0-1-1,0 1 1,-1 0-1,1-1 1,0 1 0,0 0-1,0-1 1,0 1 0,0-1-1,0 0 1,0 1-1,0-1 1,0 0 0,0 0-1,1 1 1,18 2-321,1 0 0,-1-1 0,0-1 1,0-1-1,35-4 0,-17-2-2223,-1-1-1,42-13 1,-30 3-3666,-4-2-2868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1.635"/>
    </inkml:context>
    <inkml:brush xml:id="br0">
      <inkml:brushProperty name="width" value="0.025" units="cm"/>
      <inkml:brushProperty name="height" value="0.025" units="cm"/>
    </inkml:brush>
  </inkml:definitions>
  <inkml:trace contextRef="#ctx0" brushRef="#br0">300 1 5701,'0'0'22480,"-10"10"-21449,-91 81 7,48-45-1050,-65 70 0,104-97-587,11-13-1599,7-12-5036,11-15 369,4-8-4351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1.978"/>
    </inkml:context>
    <inkml:brush xml:id="br0">
      <inkml:brushProperty name="width" value="0.025" units="cm"/>
      <inkml:brushProperty name="height" value="0.025" units="cm"/>
    </inkml:brush>
  </inkml:definitions>
  <inkml:trace contextRef="#ctx0" brushRef="#br0">0 0 17905,'0'0'8168,"53"52"-7111,-26-31-385,4-1-544,4 0-224,1 0-2210,0-6-3235,-1-4-6535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268"/>
    </inkml:context>
    <inkml:brush xml:id="br0">
      <inkml:brushProperty name="width" value="0.025" units="cm"/>
      <inkml:brushProperty name="height" value="0.025" units="cm"/>
    </inkml:brush>
  </inkml:definitions>
  <inkml:trace contextRef="#ctx0" brushRef="#br0">172 0 11883,'0'0'3278,"0"8"-1858,-2 20-712,-2-1 0,-1 0 1,-1 0-1,-2 0 0,-12 31 0,-4 18 34,21-69-683,-42 170 1926,41-152-1755,0 0 1,1 0 0,2 0-1,1 1 1,3 28 0,-3-51-252,0-1 1,1 1 0,-1 0 0,1 0 0,0 0-1,0-1 1,0 1 0,1 0 0,-1-1 0,0 1-1,1-1 1,0 1 0,0-1 0,-1 0 0,1 0-1,1 0 1,-1 0 0,5 4 0,-5-5-202,0 0-1,1 0 1,-1 0-1,0 0 1,1-1 0,-1 1-1,1 0 1,-1-1 0,1 0-1,0 0 1,-1 0 0,1 0-1,3 0 1,-5-1 83,0 1 0,0 0 0,-1 0 0,1-1 0,0 1 0,0 0 0,-1-1 0,1 1 0,0-1 0,-1 1 0,1-1 0,0 0 0,-1 1 0,1-1 0,-1 0 0,1 1 0,-1-1 0,1 0 0,-1 1 0,1-1 0,-1 0 0,0 0 0,1 0 0,-1 1-1,0-1 1,0 0 0,0 0 0,0 0 0,0 0 0,0 1 0,0-1 0,0 0 0,0 0 0,0 0 0,0 0 0,0 1 0,0-1 0,-1-2 0,-13-31-744,-27-9 1256,-8-8 1162,46 48-1279,1 0 1,-1 0 0,1-1 0,0 1 0,0-1 0,0 1 0,1-1 0,-1 0 0,1 0 0,0 0 0,0 0 0,-1-7 0,3 10-200,-1-1 0,1 2 0,-1-1 1,1 0-1,-1 0 0,1 0 0,0 0 0,-1 0 0,1 0 1,0 1-1,-1-1 0,1 0 0,0 0 0,0 1 0,0-1 1,0 1-1,0-1 0,0 1 0,0-1 0,0 1 0,0 0 1,0-1-1,0 1 0,0 0 0,0 0 0,0 0 0,0-1 0,0 1 1,0 0-1,0 1 0,1-1 0,-1 0 0,0 0 0,0 0 1,0 1-1,2 0 0,43 9-85,-37-6-9,0 0 0,1-2-1,0 1 1,0-1 0,0 0-1,-1-1 1,2 0 0,17-2 0,-24 1-9,1-1 1,-1 0 0,1-1-1,-1 1 1,1-1 0,-1 0 0,0 0-1,0-1 1,0 1 0,0-1 0,0 0-1,-1 0 1,1 0 0,-1 0-1,0 0 1,0-1 0,0 0 0,0 0-1,-1 1 1,4-9 0,-1 3 76,0 0 0,-1 0 0,0 0 0,-1-1 0,0 0 0,-1 1 0,0-1-1,0 0 1,0-16 0,-18 71 407,12-26-253,0 1 0,2 0-1,0 0 1,1 21 0,1-40-170,0 0-1,0-1 1,0 1 0,0 0 0,0-1 0,0 1 0,0 0-1,0-1 1,0 1 0,0 0 0,0-1 0,0 1 0,1 0 0,-1-1-1,0 1 1,0 0 0,1-1 0,-1 1 0,0-1 0,1 1 0,-1-1-1,1 1 1,-1-1 0,1 1 0,-1-1 0,1 1 0,-1-1 0,1 0-1,-1 1 1,1-1 0,0 0 0,-1 1 0,1-1 0,0 0-1,-1 0 1,1 0 0,0 1 0,-1-1 0,1 0 0,0 0 0,-1 0-1,1 0 1,0 0 0,-1 0 0,1-1 0,1 1 0,0-1 34,1 0 1,-1 0-1,1 0 1,-1 0-1,0 0 1,0-1-1,0 1 1,1-1-1,-1 0 1,-1 1-1,4-4 1,10-17 159,-1 0 0,-1 0 0,-1-2 0,13-33 0,-1 2-64,-24 55-146,0 0-1,0 0 1,0 0-1,0 0 1,0 0-1,0 1 1,0-1-1,0 0 1,0 0-1,0 0 1,0 0-1,0 0 1,0 0-1,0 0 1,0 0-1,0 0 1,0 0-1,0 0 1,0 0-1,0 0 1,1 0-1,-1 1 1,0-1-1,0 0 1,0 0-1,0 0 1,0 0-1,0 0 1,0 0-1,0 0 1,0 0-1,0 0 1,0 0-1,0 0 1,1 0-1,-1 0 1,0 0-1,0 0 1,0 0-1,0 0 1,0 0-1,0 0 1,0 0-1,0 0 1,0 0-1,0 0 1,0 0-1,0 0 1,1 0-1,-1 0 1,0 0-1,0-1 1,0 1-1,0 0 1,0 0-1,1 15-180,-1 19-59,-12 135-234,12-167 347,0-1 1,0 1-1,0 0 1,0 0-1,0 0 1,0 0 0,1 0-1,-1 0 1,1-1-1,-1 1 1,1 0-1,0 0 1,0-1-1,0 1 1,0 0-1,0-1 1,0 1 0,2 1-1,-2-2-79,0-1 1,0 1-1,0-1 0,0 1 1,0-1-1,1 1 0,-1-1 1,0 0-1,0 1 0,1-1 1,-1 0-1,0 0 0,0 0 1,1 0-1,-1 0 0,0 0 1,0 0-1,1-1 0,-1 1 1,2-1-1,2-1-456,1 0 0,-1-1 0,0 0-1,0 0 1,0 0 0,0 0 0,0-1 0,-1 0 0,1 0 0,3-5 0,23-32-2385,0-8-134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2.305"/>
    </inkml:context>
    <inkml:brush xml:id="br0">
      <inkml:brushProperty name="width" value="0.025" units="cm"/>
      <inkml:brushProperty name="height" value="0.025" units="cm"/>
    </inkml:brush>
  </inkml:definitions>
  <inkml:trace contextRef="#ctx0" brushRef="#br0">65 53 13036,'0'0'5157,"-59"0"-3267,53 0-801,6-2 513,17-7-577,19 4-417,15-4 97,12 5 63,11-1-223,4 4-353,-2 1-128,-7 0 0,-11 0-640,-13-4-3268,-12-10-6309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2.957"/>
    </inkml:context>
    <inkml:brush xml:id="br0">
      <inkml:brushProperty name="width" value="0.025" units="cm"/>
      <inkml:brushProperty name="height" value="0.025" units="cm"/>
    </inkml:brush>
  </inkml:definitions>
  <inkml:trace contextRef="#ctx0" brushRef="#br0">0 63 15759,'0'0'5029,"93"2"-4197,-29-2 257,16-2-192,9-8-352,1-2-385,-6-2-96,-10 3-128,-19 3-865,-20 4-897,-19 0-1313</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3.285"/>
    </inkml:context>
    <inkml:brush xml:id="br0">
      <inkml:brushProperty name="width" value="0.025" units="cm"/>
      <inkml:brushProperty name="height" value="0.025" units="cm"/>
    </inkml:brush>
  </inkml:definitions>
  <inkml:trace contextRef="#ctx0" brushRef="#br0">0 2 15246,'0'0'4901,"67"8"-3043,-16-9-609,8-6-544,6 6-513,1 0-96,-6 1-737,-9 0-1761,-10 0-1666,-8 2 321,-10-2-1731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3.643"/>
    </inkml:context>
    <inkml:brush xml:id="br0">
      <inkml:brushProperty name="width" value="0.025" units="cm"/>
      <inkml:brushProperty name="height" value="0.025" units="cm"/>
    </inkml:brush>
  </inkml:definitions>
  <inkml:trace contextRef="#ctx0" brushRef="#br0">0 0 14286,'0'0'5285,"77"0"-4164,-41 13-353,2 1-287,-4 3-225,-3 0-224,-12 8 0,-13 1-32,-6 6 0,-16 4 96,-11 4-64,-9 4-32,-4 0-1249,3-2-1634,2-9-3523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3.988"/>
    </inkml:context>
    <inkml:brush xml:id="br0">
      <inkml:brushProperty name="width" value="0.025" units="cm"/>
      <inkml:brushProperty name="height" value="0.025" units="cm"/>
    </inkml:brush>
  </inkml:definitions>
  <inkml:trace contextRef="#ctx0" brushRef="#br0">327 0 5477,'0'0'19411,"-57"86"-19091,18-38-160,-5 4-128,-1-2-32,1-2-32,8-7-929,9-9-1089,6-9-1377,7-15-2755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4.343"/>
    </inkml:context>
    <inkml:brush xml:id="br0">
      <inkml:brushProperty name="width" value="0.025" units="cm"/>
      <inkml:brushProperty name="height" value="0.025" units="cm"/>
    </inkml:brush>
  </inkml:definitions>
  <inkml:trace contextRef="#ctx0" brushRef="#br0">0 1 16015,'0'0'4228,"57"50"-2979,-32-28 97,0 0-674,1 1-383,1 1-193,0 1-577,-3-5-2402,-1-4-3459,-5-4-7847</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4.686"/>
    </inkml:context>
    <inkml:brush xml:id="br0">
      <inkml:brushProperty name="width" value="0.025" units="cm"/>
      <inkml:brushProperty name="height" value="0.025" units="cm"/>
    </inkml:brush>
  </inkml:definitions>
  <inkml:trace contextRef="#ctx0" brushRef="#br0">0 67 14798,'0'0'8680,"70"-4"-6950,-17 3-769,13-2-577,9-1-256,5-1-32,-2 0-320,-9-4-1794,-11-6-1761,-14-6-12973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5.575"/>
    </inkml:context>
    <inkml:brush xml:id="br0">
      <inkml:brushProperty name="width" value="0.025" units="cm"/>
      <inkml:brushProperty name="height" value="0.025" units="cm"/>
    </inkml:brush>
  </inkml:definitions>
  <inkml:trace contextRef="#ctx0" brushRef="#br0">1 0 11018,'0'0'15023,"71"32"-13710,-23-28-544,7-3-417,3-1-224,-1 0-96,-3-1-801,-11-3-1377,-15 1-1057,-16-1-1954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25.920"/>
    </inkml:context>
    <inkml:brush xml:id="br0">
      <inkml:brushProperty name="width" value="0.025" units="cm"/>
      <inkml:brushProperty name="height" value="0.025" units="cm"/>
    </inkml:brush>
  </inkml:definitions>
  <inkml:trace contextRef="#ctx0" brushRef="#br0">1 1 12364,'0'0'8007,"85"26"-6854,-31-26-480,4 0-513,1-3-96,0-3-1954,-5-5-5348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7.675"/>
    </inkml:context>
    <inkml:brush xml:id="br0">
      <inkml:brushProperty name="width" value="0.025" units="cm"/>
      <inkml:brushProperty name="height" value="0.025" units="cm"/>
    </inkml:brush>
  </inkml:definitions>
  <inkml:trace contextRef="#ctx0" brushRef="#br0">115 79 18353,'0'0'7896,"8"-8"-6423,-3 2-1244,1 0 0,1 0-1,-1 1 1,1 0 0,0 0 0,0 0-1,0 1 1,1 0 0,-1 1 0,1 0-1,0 0 1,13-3 0,-5 3-147,0 0 0,0 1 0,0 1 1,18 1-1,-33 0-75,0 0 1,0 0-1,0 0 1,0 1 0,0-1-1,0 0 1,0 1-1,0-1 1,0 0-1,0 1 1,0-1-1,0 1 1,0 0 0,0-1-1,0 1 1,-1 0-1,1-1 1,0 1-1,0 0 1,-1 0-1,1 0 1,0 0 0,-1 0-1,1-1 1,-1 1-1,1 0 1,-1 0-1,0 0 1,1 1 0,-1-1-1,0 0 1,0 0-1,0 0 1,0 0-1,0 0 1,0 0-1,0 0 1,0 0 0,0 0-1,0 0 1,-1 2-1,0 2 38,0 0 0,0-1 0,-1 1-1,0 0 1,0 0 0,0-1 0,-1 1 0,-3 4-1,-17 19 77,-1 0-1,-2-2 0,-1-1 1,-42 31-1,34-29-7,1 2-1,-41 45 1,74-72-113,-1-1 0,1 0 0,0 1 0,0-1 0,0 1 0,0 0 0,0-1 0,0 1 0,0 0 0,0-1 0,1 1 0,-1 0 0,1 0 0,-1 0 0,1 0 0,0 0 0,0-1 0,0 4 0,0-4 0,0 0 0,1 1 0,0-1 0,-1 0 0,1 0 0,0 1 0,-1-1 0,1 0 0,0 0 0,0 0 0,0 0 0,0 0 0,0 0 0,0-1 0,0 1 0,0 0 0,1 0 0,-1-1 0,2 2 0,9 2 0,-1-1 0,1 0 0,-1-1 0,23 2 0,-12-1 0,22 4-1537,67 9-8756,-82-14 2296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610"/>
    </inkml:context>
    <inkml:brush xml:id="br0">
      <inkml:brushProperty name="width" value="0.025" units="cm"/>
      <inkml:brushProperty name="height" value="0.025" units="cm"/>
    </inkml:brush>
  </inkml:definitions>
  <inkml:trace contextRef="#ctx0" brushRef="#br0">77 87 4805,'0'-11'4131,"2"-37"-773,-2 46-3106,1 1 0,-1 0 0,0 0 0,0-1 1,0 1-1,0 0 0,0 0 0,0-1 0,0 1 0,-1 0 0,1 0 0,0-1 0,-1 1 0,1 0 0,-1 0 0,1 0 0,-1 0 0,1-1 0,-1 1 0,-1-1 0,1 2-156,1 0-1,-1 0 0,0 0 1,0 0-1,1 0 0,-1 0 1,0 1-1,0-1 1,1 0-1,-1 0 0,0 1 1,1-1-1,-1 0 0,0 1 1,1-1-1,-1 1 0,1-1 1,-1 1-1,0-1 1,1 1-1,-1-1 0,1 1 1,-1 0-1,-27 41 1431,23-33-1346,1 0 1,0 0-1,1 1 1,0-1-1,0 1 1,1-1-1,0 1 1,1 0-1,0 0 1,1 18-1,0-28-178,1 1 0,0 0 0,-1 0 1,1-1-1,0 1 0,0 0 0,-1-1 0,1 1 0,0-1 0,0 1 0,0-1 0,0 1 0,0-1 0,0 0 0,0 1 0,-1-1 0,1 0 0,0 0 0,0 0 0,0 0 0,0 0 0,0 0 0,0 0 0,0 0 0,0 0 0,0 0 0,0 0 0,0-1 0,0 1 0,1-1 0,34-7-49,-20 2-103,-10 3 3,1 0 0,-1 1 1,0 0-1,1 0 0,0 0 0,-1 1 0,1 0 0,0 0 0,-1 1 0,1 0 0,0 0 0,9 2 0,-15-2 154,0 1 0,0 0 1,0 0-1,0 0 0,0 0 1,-1 0-1,1 0 0,0 0 0,-1 0 1,1 0-1,-1 0 0,1 0 1,-1 0-1,1 0 0,-1 0 1,0 1-1,0-1 0,1 0 0,-1 0 1,0 0-1,0 1 0,0-1 1,0 0-1,-1 0 0,1 1 0,0-1 1,0 0-1,-1 2 0,-12 35 1132,9-29-898,-1-1 0,0 1-1,0-1 1,-1 0 0,-1 0 0,1-1-1,-1 0 1,0 0 0,-1 0-1,1-1 1,-16 9 0,23-15-269,-1 0 1,1 0 0,0 1 0,-1-1-1,1 0 1,-1 0 0,1 0 0,0 0 0,-1 0-1,1 0 1,0 0 0,-1 0 0,1 0 0,-1 0-1,1 0 1,0 0 0,-1 0 0,1 0 0,0-1-1,-1 1 1,1 0 0,-1 0 0,1 0 0,0 0-1,-1-1 1,1 1 0,0 0 0,0 0 0,-1-1-1,1 1 1,0 0 0,0-1 0,-1 1-1,1 0 1,0-1 0,0 1 0,0 0 0,-1-1-1,1 1 1,0 0 0,0-1 0,0 1 0,0-1-1,-1-20-2700,1 15 1956,1-35-4252,6-10-2828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8.080"/>
    </inkml:context>
    <inkml:brush xml:id="br0">
      <inkml:brushProperty name="width" value="0.025" units="cm"/>
      <inkml:brushProperty name="height" value="0.025" units="cm"/>
    </inkml:brush>
  </inkml:definitions>
  <inkml:trace contextRef="#ctx0" brushRef="#br0">179 1 19635,'0'0'3491,"-10"9"-363,5-5-2729,-54 54 3437,55-54-3685,0 1 1,1-1 0,0 1 0,-1 0 0,2-1 0,-1 1 0,1 1 0,-1-1 0,1 0 0,1 0-1,-1 1 1,1-1 0,0 1 0,-1 6 0,3-11-152,0 0 1,0 0-1,0-1 0,1 1 0,-1 0 1,0 0-1,0 0 0,0-1 0,0 1 1,1-1-1,-1 1 0,0-1 1,1 1-1,-1-1 0,0 0 0,1 1 1,-1-1-1,0 0 0,1 0 0,-1 0 1,1 0-1,-1 0 0,2-1 1,43-1-25,-42 2 14,36-6-381,-32 4 193,0 0 1,1 1-1,-1 0 0,0 0 0,0 0 0,1 1 0,-1 1 0,0-1 0,1 1 0,15 5 1,-23-5 200,1 1 1,0-1 0,-1 1 0,0 0 0,1 0-1,-1-1 1,0 1 0,0 0 0,0 0 0,0 0-1,0 1 1,-1-1 0,1 0 0,-1 0 0,1 0-1,-1 0 1,0 1 0,0-1 0,0 0 0,0 0-1,-1 4 1,1 0 120,0 1 0,-1-1 0,0 0-1,0 1 1,-1-1 0,-4 11 0,0-7-46,0-1-1,-1 0 1,0 0 0,0 0 0,-1-1 0,0 0 0,0-1 0,-1 0-1,0 0 1,-1 0 0,-12 5 0,10-5-7,0-1 0,-1-1 0,1 0 0,-1 0 0,0-2 0,0 1 0,-1-2 0,1 0 0,-16 1 0,27-3-221,0 0 0,0 0 0,0 0 1,1 0-1,-1-1 0,0 1 0,0 0 0,0-1 0,0 1 1,1-1-1,-1 0 0,0 1 0,1-1 0,-1 0 0,0 0 1,1 0-1,-1 0 0,1-1 0,0 1 0,-1 0 0,-1-3 1,1 1-569,1-1 1,-1 1-1,1-1 0,0 0 1,0 1-1,0-1 1,0 0-1,1 0 1,-1 0-1,1-4 1,-1-31-10291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8.407"/>
    </inkml:context>
    <inkml:brush xml:id="br0">
      <inkml:brushProperty name="width" value="0.025" units="cm"/>
      <inkml:brushProperty name="height" value="0.025" units="cm"/>
    </inkml:brush>
  </inkml:definitions>
  <inkml:trace contextRef="#ctx0" brushRef="#br0">1 37 3427,'0'0'24215,"56"-7"-22966,-23 4-192,5 2-416,2-1-481,3 0-128,-3-2-993,-3 2-1857,-1-3-2275,-2 1-1634,-2-3-3234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38.748"/>
    </inkml:context>
    <inkml:brush xml:id="br0">
      <inkml:brushProperty name="width" value="0.025" units="cm"/>
      <inkml:brushProperty name="height" value="0.025" units="cm"/>
    </inkml:brush>
  </inkml:definitions>
  <inkml:trace contextRef="#ctx0" brushRef="#br0">189 1 15503,'0'0'4196,"-9"3"-796,-1 1-2889,1 0 0,0 1-1,0 0 1,0 1 0,1 0-1,0 0 1,0 1 0,0 0 0,1 0-1,0 1 1,0 0 0,1 0-1,0 0 1,-6 14 0,4-8-311,1 0 1,1 1 0,0 0 0,2 0-1,-1 0 1,2 0 0,0 1 0,1 0-1,-1 31 1,3-44-201,0 0 0,1 0 0,-1 0 0,0 0 0,1 0 0,0 0 0,0-1 0,0 1 0,0 0 0,0-1 0,1 1 0,-1-1 0,1 1 0,-1-1 0,1 1 0,0-1 0,0 0 0,0 0 0,0 0 0,1 0 0,3 2 0,-1-1 0,0-1 0,1 1 0,-1-1 0,1 0 0,0-1 0,0 0 0,-1 0 0,1 0 0,0 0 0,8-1 0,1-1 0,-1 0 0,0 0 0,1-2 0,-1 0 0,0 0 0,0-1 0,-1-1 0,19-9 0,-22 8 0,-1 0 0,0-1 0,0 0 0,0-1 0,-1 0 0,0 0 0,-1 0 0,0-1 0,0 0 0,-1-1 0,0 0 0,-1 0 0,0 0 0,-1 0 0,6-20 0,-8 25 0,-1-1 0,0 1 0,0-1 0,0 1 0,-1-1 0,0 0 0,0 1 0,0-1 0,-1 0 0,0 1 0,0-1 0,-1 1 0,1-1 0,-1 1 0,0 0 0,0-1 0,-1 1 0,0 0 0,0 0 0,0 1 0,0-1 0,-1 1 0,0 0 0,0-1 0,0 2 0,0-1 0,0 0 0,-1 1 0,0 0 0,0 0 0,0 0 0,-9-3 0,2 2-153,0 0 0,0 0 0,0 2 0,0-1 0,-1 1 0,1 1 0,-1 1 0,0 0 0,1 0 0,-1 1 0,1 1 0,-1 0 0,-16 5 0,24-6-99,-1 0 1,1 1-1,-1 0 0,1 0 0,0 1 1,-1-1-1,1 1 0,0 0 0,1 1 1,-1-1-1,1 1 0,-1 0 1,1 0-1,0 0 0,1 0 0,-1 1 1,1 0-1,0 0 0,0 0 1,0 0-1,0 0 0,1 0 0,0 1 1,0-1-1,1 1 0,0 0 0,0-1 1,0 1-1,0 0 0,1 8 1,3 9-14563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1.704"/>
    </inkml:context>
    <inkml:brush xml:id="br0">
      <inkml:brushProperty name="width" value="0.025" units="cm"/>
      <inkml:brushProperty name="height" value="0.025" units="cm"/>
    </inkml:brush>
  </inkml:definitions>
  <inkml:trace contextRef="#ctx0" brushRef="#br0">1 149 8872,'0'0'8563,"11"-2"-6540,240-31 2236,430-45-2832,397 54-1290,-470 20-472,-421-1 480,-111 3-3818,-100 2-673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2.844"/>
    </inkml:context>
    <inkml:brush xml:id="br0">
      <inkml:brushProperty name="width" value="0.025" units="cm"/>
      <inkml:brushProperty name="height" value="0.025" units="cm"/>
    </inkml:brush>
  </inkml:definitions>
  <inkml:trace contextRef="#ctx0" brushRef="#br0">1 141 10762,'0'0'5045,"18"1"-3417,354-18 2528,-189 3-3166,692-21 666,182-13-1497,-1034 47-201,412-20-604,-441 16-6470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5.455"/>
    </inkml:context>
    <inkml:brush xml:id="br0">
      <inkml:brushProperty name="width" value="0.025" units="cm"/>
      <inkml:brushProperty name="height" value="0.025" units="cm"/>
    </inkml:brush>
  </inkml:definitions>
  <inkml:trace contextRef="#ctx0" brushRef="#br0">5396 1340 7495,'0'0'10725,"-5"10"-10469,4-7-228,0 0 46,0 0 1,-1 1-1,0-1 0,1 0 0,-1 0 0,0 0 0,0 0 1,-1 0-1,1-1 0,-1 1 0,1-1 0,-1 1 0,0-1 0,0 0 1,0 0-1,0 0 0,0-1 0,0 1 0,0-1 0,-7 3 1,-101 23 810,-1-5 0,-122 9 1,-232-13-809,272-24-734,-268-42 1,-185-74-273,-143-83 691,656 159 305,3-6 1,2-5-1,-215-132 1,-84-110 166,113 76 509,296 210-698,-196-123 1404,182 119-1223,0 2-1,-1 0 0,0 3 1,-72-17-1,49 20-130,0 2-1,-1 2 1,-108 6 0,143 3-631,43-2-736,41 0-2269,-25-2-57,-2 0-1543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5.863"/>
    </inkml:context>
    <inkml:brush xml:id="br0">
      <inkml:brushProperty name="width" value="0.025" units="cm"/>
      <inkml:brushProperty name="height" value="0.025" units="cm"/>
    </inkml:brush>
  </inkml:definitions>
  <inkml:trace contextRef="#ctx0" brushRef="#br0">606 4 13325,'0'0'6283,"-9"-2"-5685,-2 1-405,1 1 1,-1-1-1,0 2 1,1-1-1,-1 1 1,1 1-1,-17 4 1,-85 30 1183,31-9-427,4-6 69,18-6 226,-62 24-1,117-37-1209,0 0 0,0-1 0,1 1 0,-1 0 0,0 1 0,1-1 0,-1 1 0,1-1 0,0 1 0,-4 4 0,7-6-36,-1-1 1,1 1-1,0 0 1,0-1-1,-1 1 1,1-1-1,0 1 1,0-1-1,0 1 1,0 0-1,-1-1 1,1 1-1,0 0 1,0-1-1,0 1 1,0-1-1,0 1 1,1 0-1,-1-1 1,0 1-1,0-1 1,0 1-1,0 0 1,1-1-1,-1 1 1,1 0-1,0 1-4,1-1-1,0 1 0,-1-1 1,1 1-1,0-1 1,0 0-1,0 0 0,0 0 1,0 0-1,0 0 1,4 1-1,49 14 90,102 14 0,-41-9-412,114 42-2246,-84-4-2064,-83-29-605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9.206"/>
    </inkml:context>
    <inkml:brush xml:id="br0">
      <inkml:brushProperty name="width" value="0.025" units="cm"/>
      <inkml:brushProperty name="height" value="0.025" units="cm"/>
    </inkml:brush>
  </inkml:definitions>
  <inkml:trace contextRef="#ctx0" brushRef="#br0">37 1 16015,'0'0'2659,"0"3"-449,0 19-1313,-6 13-1,-1 2-319,-4 8-321,5 0-192,2-4 0,1-3-192,3-9-448,0-7-577,0-8-1314,0-9-1312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9.584"/>
    </inkml:context>
    <inkml:brush xml:id="br0">
      <inkml:brushProperty name="width" value="0.025" units="cm"/>
      <inkml:brushProperty name="height" value="0.025" units="cm"/>
    </inkml:brush>
  </inkml:definitions>
  <inkml:trace contextRef="#ctx0" brushRef="#br0">1 47 16015,'0'0'4426,"9"-6"-2339,-7 5-1996,3-4 127,1 1 0,0 0 0,0 1 0,0 0 0,0 0 0,1 0 0,-1 0 0,1 1 0,-1 0 0,1 1 0,14-2 0,6 1 642,111 0 917,-124 3-1844,0 0 0,1 1-1,-2 0 1,1 1-1,0 1 1,-1 0-1,19 9 1,-30-13 46,-1 1 1,0-1 0,1 1 0,-1-1 0,1 1 0,-1 0 0,0-1-1,0 1 1,1 0 0,-1 0 0,0 0 0,0 0 0,0 0 0,0 0-1,0 0 1,0 1 0,0-1 0,-1 0 0,1 0 0,0 1 0,-1-1-1,1 0 1,-1 1 0,1-1 0,-1 1 0,0-1 0,1 1 0,-1-1-1,0 1 1,0-1 0,0 1 0,0-1 0,0 0 0,0 1 0,-1-1-1,1 1 1,-1-1 0,1 1 0,-1-1 0,1 0 0,-1 1-1,1-1 1,-1 0 0,0 1 0,0-1 0,-2 2 0,-4 5 51,-1 0 0,0-1 0,0 0 0,-1 0 0,-10 6 0,9-7 30,-31 21 362,22-15-132,0 1-1,1 0 1,0 1 0,1 1 0,-16 18 0,32-32-280,0-1 0,1 1 1,-1 0-1,0-1 0,0 1 1,1 0-1,-1 0 0,1-1 1,-1 1-1,0 0 0,1 0 1,-1 0-1,1 0 0,0 0 1,-1 0-1,1 0 0,0 0 1,-1-1-1,1 1 0,0 0 1,0 0-1,0 0 0,0 0 1,0 0-1,0 1 0,0-2 1,0 1-1,1 0 0,-1 0 1,0 0-1,1 0 0,-1 0 1,0 0-1,1 0 0,-1 0 1,1 0-1,-1 0 0,1-1 1,0 1-1,-1 0 0,1 0 1,0-1-1,0 1 0,-1 0 1,3 0-1,3 2-7,0-1 0,1 0 0,-1 0 1,1 0-1,12 0 0,0 2 5,-6-2-201,0 0 0,0 2 0,0 0 0,0 0 0,-1 1 1,1 0-1,-1 1 0,-1 1 0,1 0 0,-1 1 0,0 0 0,-1 0 1,0 1-1,0 0 0,-1 1 0,9 13 0,-17-23 162,7 10-1785,4-6-3723,-6-8-9</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49.924"/>
    </inkml:context>
    <inkml:brush xml:id="br0">
      <inkml:brushProperty name="width" value="0.025" units="cm"/>
      <inkml:brushProperty name="height" value="0.025" units="cm"/>
    </inkml:brush>
  </inkml:definitions>
  <inkml:trace contextRef="#ctx0" brushRef="#br0">39 117 17200,'0'0'5937,"10"-1"-3968,4-1-1518,0-1-1,1-1 1,-1 0-1,20-10 0,-30 13-458,0-1 0,0 1 0,-1-1 0,1 0 0,0 0 0,-1 0 0,0-1 1,1 1-1,-1-1 0,0 0 0,0 0 0,0 0 0,-1 0 0,1-1 0,-1 1 0,0-1 0,0 1 0,0-1 0,0 0 0,-1 0 0,1 1 0,-1-1 0,1-7 0,-2 10-1,-1 0 0,0 0 0,0 0 1,0 0-1,1 0 0,-1 1 0,0-1 0,0 0 0,0 1 1,0-1-1,0 0 0,0 1 0,0 0 0,0-1 0,-1 1 1,1 0-1,0-1 0,0 1 0,0 0 0,0 0 0,0 0 0,-1 0 1,1 0-1,0 0 0,0 0 0,0 0 0,0 1 0,-3 0 0,-38 6 149,33-2-34,1 0 0,-1 0 0,1 0 1,0 1-1,0 1 0,0-1 1,1 1-1,0 1 0,1-1 1,-1 1-1,2 0 0,-1 0 1,1 1-1,0 0 0,1 0 0,0 0 1,0 0-1,1 1 0,0 0 1,1-1-1,0 1 0,-1 15 1,3-23-124,0 0 0,0 0 0,1 0 0,-1 0 0,0 0 0,1 0 0,0 0 0,-1 0 0,1 0 0,0 0 0,0-1 1,0 1-1,0 0 0,0-1 0,0 1 0,1 0 0,-1-1 0,1 0 0,-1 1 0,3 1 0,0-1-214,0 0-1,0 0 1,0 0 0,0 0-1,0-1 1,0 0-1,1 0 1,-1 0 0,5 0-1,3 0-1339,0 0 0,0-2 0,0 1 0,0-1 0,-1-1 0,19-5 0,11-9-7979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966"/>
    </inkml:context>
    <inkml:brush xml:id="br0">
      <inkml:brushProperty name="width" value="0.025" units="cm"/>
      <inkml:brushProperty name="height" value="0.025" units="cm"/>
    </inkml:brush>
  </inkml:definitions>
  <inkml:trace contextRef="#ctx0" brushRef="#br0">43 0 15727,'0'0'6208,"1"11"-4307,5 237 1633,-5-126-3206,15 121 1,-13-231-328,1-15-147,0-20-233,-3-8-110,-1-1 0,-1 0-1,-10-47 1,8 61 547,-2 1 1,0-1-1,-1 1 1,0 1-1,-2-1 1,0 1-1,-17-25 1,25 41-57,0 0 1,0 0-1,1 0 1,-1 0-1,0 0 1,1 0-1,-1 0 0,0 0 1,0 0-1,1 0 1,-1 0-1,0 0 1,1 0-1,-1 0 1,0 0-1,0 0 0,1 0 1,-1 0-1,0 0 1,1-1-1,-1 1 1,0 0-1,0 0 0,1 0 1,-1 0-1,0 0 1,0-1-1,0 1 1,1 0-1,-1 0 1,0-1-1,0 1 0,0 0 1,0 0-1,1-1 1,-1 1-1,0 0 1,0 0-1,0-1 0,0 1 1,0 0-1,0-1 1,0 1-1,0 0 1,0 0-1,0-1 1,0 1-1,0 0 0,0-1 1,0 1-1,0 0 1,0 0-1,0-1 1,0 1-1,0 0 0,-1 0 1,1-1-1,0 1 1,0 0-1,0 0 1,0-1-1,-1 1 1,1 0-1,0-1 0,34 11-1158,-17-5-29,9 0-2147,1-1 1,30 1 0,-19-5-3107</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0.270"/>
    </inkml:context>
    <inkml:brush xml:id="br0">
      <inkml:brushProperty name="width" value="0.025" units="cm"/>
      <inkml:brushProperty name="height" value="0.025" units="cm"/>
    </inkml:brush>
  </inkml:definitions>
  <inkml:trace contextRef="#ctx0" brushRef="#br0">184 6 3940,'0'0'21380,"-11"-2"-19811,4 1-1461,1 0 0,-1 0 0,1 1 0,-1 0 0,1 0 0,0 0 0,-1 1 0,1 0-1,-1 1 1,1-1 0,0 1 0,0 0 0,0 1 0,0-1 0,0 1 0,1 1 0,-1-1-1,-5 5 1,7-5-96,-28 24 271,31-27-305,0 1-1,0 0 0,0-1 0,0 1 0,0 0 0,0 0 0,1 0 1,-1 0-1,0 0 0,0 0 0,1 0 0,-1 0 0,1 0 1,-1 0-1,1 1 0,0-1 0,-1 0 0,1 0 0,0 0 1,0 0-1,0 1 0,-1-1 0,2 0 0,-1 0 0,0 3 0,5-2-303,-1-1-1,1 1 0,0-1 0,0 0 0,0 0 1,0-1-1,0 1 0,0-1 0,0 0 1,0-1-1,10-1 0,0 2-289,31-2-752,-32 0 1283,1 1-1,0 1 1,-1 1 0,1 0 0,21 4 0,-35-5 130,-1 0 1,1 0 0,-1 0-1,1 0 1,0 1 0,-1-1-1,1 0 1,-1 0-1,1 0 1,-1 0 0,1 1-1,-1-1 1,1 0 0,-1 1-1,0-1 1,1 0 0,-1 1-1,1-1 1,-1 1-1,0-1 1,1 0 0,-1 1-1,0-1 1,1 1 0,-1-1-1,0 1 1,0-1 0,1 1-1,-1-1 1,0 1-1,0 0 1,0-1 0,0 1-1,0-1 1,0 1 0,0-1-1,0 1 1,0-1 0,0 1-1,0 0 1,0-1-1,0 1 1,-1-1 0,1 1-1,0-1 1,0 1 0,0-1-1,-1 1 1,1-1 0,0 1-1,-1-1 1,1 0-1,0 1 1,-1-1 0,1 1-1,-1-1 1,1 0 0,-1 1-1,-29 21 1662,13-14-1066,-1 1 1,0-2 0,-1-1 0,0 0 0,0-1 0,0-1 0,-34 3 0,53-8-690,0 1 0,0 0-1,0-1 1,0 1 0,-1-1 0,1 1-1,0-1 1,0 1 0,0 0 0,0-1-1,0 1 1,0-1 0,0 1 0,0-1-1,0 1 1,0 0 0,0-1 0,1 1 0,-1-1-1,0 1 1,0-1 0,0 1 0,0 0-1,1-1 1,-1 1 0,0 0 0,1-1-1,5-6-1320,1 0 0,0 1-1,0 0 1,0 1 0,0 0-1,16-8 1,-6 2-2119,22-12-6511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0.647"/>
    </inkml:context>
    <inkml:brush xml:id="br0">
      <inkml:brushProperty name="width" value="0.025" units="cm"/>
      <inkml:brushProperty name="height" value="0.025" units="cm"/>
    </inkml:brush>
  </inkml:definitions>
  <inkml:trace contextRef="#ctx0" brushRef="#br0">223 3 12844,'0'0'5568,"-8"-1"-1500,-1 0-3547,-1 1 1,1 0 0,-1 0-1,1 0 1,-1 1-1,1 1 1,-1 0-1,1 0 1,-16 6 0,12-2 9,-44 23 500,55-28-1020,-1 1 0,1 0 1,-1-1-1,1 1 1,-1 0-1,1 0 1,0 0-1,0 1 0,0-1 1,1 0-1,-1 1 1,0-1-1,1 1 1,-1 0-1,1 0 0,-2 5 1,3-7-41,1 0 0,-1 0 0,0 0 0,0 0 1,1 0-1,-1-1 0,0 1 0,1 0 0,-1 0 0,1 0 0,-1 0 0,1 0 1,-1-1-1,1 1 0,0 0 0,-1 0 0,1-1 0,0 1 0,0-1 1,-1 1-1,1 0 0,0-1 0,0 0 0,0 1 0,0-1 0,0 1 0,0-1 1,0 0-1,0 0 0,0 1 0,1-1 0,39 6-881,-30-4 470,28 2-768,-25-3 1105,0 0 1,0 1-1,0 1 1,0 0-1,0 0 0,-1 2 1,17 7-1,-30-12 159,1 0 0,-1 0 0,0 0-1,1 0 1,-1 1 0,0-1 0,0 0 0,1 0 0,-1 0 0,0 1-1,0-1 1,1 0 0,-1 0 0,0 1 0,0-1 0,0 0-1,0 1 1,1-1 0,-1 0 0,0 0 0,0 1 0,0-1-1,0 0 1,0 1 0,0-1 0,0 0 0,0 1 0,0-1-1,0 0 1,0 1 0,0-1 0,0 0 0,0 1 0,0-1 0,0 0-1,0 1 1,-1-1 0,-11 11 1128,-20 4-96,30-15-987,-20 10 283,13-6-534,-1 0 0,0 0 0,1-1-1,-1 0 1,0-1 0,-19 2 0,55-21-9547,-14 7 5615,17-7-6311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1.345"/>
    </inkml:context>
    <inkml:brush xml:id="br0">
      <inkml:brushProperty name="width" value="0.025" units="cm"/>
      <inkml:brushProperty name="height" value="0.025" units="cm"/>
    </inkml:brush>
  </inkml:definitions>
  <inkml:trace contextRef="#ctx0" brushRef="#br0">157 15 18706,'0'0'7463,"-12"-1"-5248,4 1-2014,0 1 0,0 0 0,0 0 0,0 0 0,0 1 0,0 0 0,1 1 0,-1 0 0,-8 4 0,12-6-161,1 1 0,-1 1-1,0-1 1,1 0 0,0 1 0,-1 0 0,1 0-1,0 0 1,0 0 0,1 0 0,-1 1 0,1-1 0,-1 1-1,1 0 1,0 0 0,0-1 0,1 1 0,-1 0-1,1 1 1,0-1 0,0 0 0,0 8 0,1-11-41,0 0 1,0 1-1,0-1 1,0 0-1,0 0 1,0 0-1,1 0 1,-1 1 0,1-1-1,-1 0 1,1 0-1,-1 0 1,1 0-1,-1 0 1,1 0-1,0 0 1,0 0-1,-1 0 1,1 0 0,0-1-1,0 1 1,0 0-1,0-1 1,0 1-1,1 0 1,2 1-11,0 0 1,0-1-1,0 0 0,0 1 1,0-2-1,0 1 1,8 0-1,-1 0-95,1-1 0,-1-1 1,1 0-1,-1-1 0,12-2 0,-16 1 92,-1 1-1,1-1 1,-1 0-1,0-1 1,1 1-1,-2-1 1,1-1-1,0 1 1,-1-1-1,0 0 1,0 0-1,0 0 1,0-1-1,-1 0 0,0 0 1,-1 0-1,1 0 1,-1 0-1,0-1 1,0 0-1,-1 1 1,0-1-1,0 0 1,0-8-1,-2 14 34,0 1 0,0 0 0,0-1 0,0 1 0,0-1 0,-1 1 0,1-1 0,0 1 0,0-1 0,0 1 0,-1 0 0,1-1 0,0 1 0,-1-1 0,1 1 0,0 0 0,-1-1 0,1 1 0,0 0 0,-1-1 0,1 1 0,-1 0 0,1 0 0,0 0 0,-1-1 0,1 1 0,-1 0 0,1 0 0,-1 0 0,1 0 0,-1 0 0,1 0 0,-1 0 0,1 0 0,-1 0 0,1 0 0,-1 0 0,1 0 0,-1 0 0,1 0 0,0 0 0,-1 0 0,1 1 0,-1-1 0,1 0 0,-1 1-1,-23 12 195,21-9-194,0 0 0,0 0-1,0 0 1,0 1 0,1-1-1,0 1 1,0-1 0,0 1-1,1 0 1,-1 0 0,1-1-1,0 9 1,0-12-13,1 1 0,0 0 1,0-1-1,0 1 0,0 0 0,0-1 0,1 1 1,-1 0-1,0-1 0,1 1 0,-1 0 1,1-1-1,0 1 0,-1-1 0,1 1 1,0-1-1,0 0 0,0 1 0,0-1 1,0 0-1,0 1 0,1-1 0,-1 0 1,0 0-1,1 0 0,-1 0 0,0 0 0,1-1 1,-1 1-1,1 0 0,-1-1 0,1 1 1,0-1-1,-1 1 0,1-1 0,0 0 1,-1 0-1,4 1 0,3-1-15,-1-1-1,1 0 1,0 0-1,-1 0 1,1-1 0,-1 0-1,0 0 1,0-1-1,0 0 1,0 0-1,7-5 1,-9 6-45,-1-1 1,1 0-1,-1 0 1,0 0-1,0-1 0,0 0 1,-1 1-1,1-1 0,-1 0 1,0-1-1,0 1 1,0 0-1,-1-1 0,1 0 1,-1 1-1,0-1 0,1-6 1,-3 11 48,0 0 0,0 0 1,0-1-1,0 1 1,1 0-1,-1 0 0,0-1 1,0 1-1,0 0 0,0 0 1,0-1-1,0 1 0,0 0 1,0 0-1,0-1 0,0 1 1,0 0-1,0-1 0,0 1 1,0 0-1,-1 0 1,1-1-1,0 1 0,0 0 1,0 0-1,0-1 0,0 1 1,-1 0-1,1 0 0,0 0 1,0-1-1,0 1 0,0 0 1,-1 0-1,1 0 0,0 0 1,0-1-1,-1 1 1,1 0-1,0 0 0,0 0 1,-1 0-1,1 0 0,-14 6-49,-12 15 254,23-16-126,0-1 1,0 1-1,1 0 0,-1-1 1,1 1-1,0 0 0,0 1 0,1-1 1,0 0-1,-2 9 0,3-13-60,0 1 0,0-1-1,0 1 1,0 0-1,0-1 1,1 1 0,-1-1-1,0 1 1,1-1-1,-1 1 1,1-1 0,-1 0-1,1 1 1,0-1-1,0 1 1,0-1 0,0 0-1,0 0 1,0 0-1,0 1 1,0-1 0,0 0-1,0 0 1,0-1-1,1 1 1,-1 0 0,0 0-1,1 0 1,-1-1-1,1 1 1,-1-1 0,1 1-1,-1-1 1,1 0-1,-1 1 1,1-1 0,-1 0-1,1 0 1,2 0-1,7-1-134,-1 0 0,0 0-1,1-1 1,-1 0 0,0-1-1,0 0 1,-1 0 0,1-1-1,0 0 1,-1-1 0,0 0-1,0-1 1,11-9 0,6-1-76,-37 42 496,10-24-288,-1 1-1,1-1 1,0 0-1,-1 1 1,1-1-1,0 1 1,0 0 0,1-1-1,-1 1 1,0 0-1,1-1 1,0 1-1,0 0 1,-1 0 0,2-1-1,-1 1 1,0 0-1,0-1 1,1 1-1,1 3 1,-1-4-9,1 0 1,0-1-1,0 1 0,-1-1 1,1 0-1,0 1 0,0-1 0,1 0 1,-1 0-1,0 0 0,0-1 1,0 1-1,1 0 0,-1-1 1,0 1-1,1-1 0,-1 0 1,0 0-1,1 0 0,-1 0 1,0 0-1,1-1 0,1 0 1,-1 1 28,0 0 1,0 0 0,0 0 0,0-1-1,0 1 1,0-1 0,0 0 0,-1 0-1,1 0 1,0 0 0,-1-1 0,1 1-1,-1-1 1,1 1 0,-1-1 0,0 0-1,1 0 1,-1 0 0,0 0-1,0-1 1,0 1 0,-1 0 0,1-1-1,-1 1 1,1-1 0,-1 0 0,0 1-1,0-1 1,0 0 0,0 0 0,0-3-1,-1 1 24,1 1 0,-1-1 0,0 1-1,-1-1 1,1 0 0,-1 1-1,0-1 1,0 1 0,-1-1 0,1 1-1,-1 0 1,0-1 0,0 1-1,0 0 1,-1 0 0,1 1 0,-1-1-1,-6-6 1,9 10-57,0 0 1,0 0-1,0 0 0,0 0 0,0 0 1,0 0-1,1 0 0,-1 0 0,0 0 1,0 0-1,0 0 0,0 0 0,0 0 1,0 0-1,0 0 0,0-1 0,0 1 1,0 0-1,0 0 0,0 0 0,1 0 1,-1 0-1,0 0 0,0 0 0,0 0 1,0 0-1,0 0 0,0 0 1,0 0-1,0 0 0,0 0 0,0-1 1,0 1-1,0 0 0,0 0 0,0 0 1,0 0-1,0 0 0,0 0 0,0 0 1,0 0-1,0 0 0,0 0 0,0-1 1,0 1-1,0 0 0,0 0 0,0 0 1,0 0-1,0 0 0,0 0 1,0 0-1,0 0 0,0 0 0,0 0 1,0 0-1,0 0 0,-1-1 0,17 5-274,26 9-609,-31-9 515,52 13-2931,2-9-4085,-18-7-1049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1.687"/>
    </inkml:context>
    <inkml:brush xml:id="br0">
      <inkml:brushProperty name="width" value="0.025" units="cm"/>
      <inkml:brushProperty name="height" value="0.025" units="cm"/>
    </inkml:brush>
  </inkml:definitions>
  <inkml:trace contextRef="#ctx0" brushRef="#br0">66 28 16912,'0'0'11179,"-51"-27"-9866,45 27-544,3 0-577,0 3-192,1 6 0,2 1-321,0 0-736,0-1-544,0-1-321,0 1-192,5-5-705,4-4-576,5 0-2851</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2.092"/>
    </inkml:context>
    <inkml:brush xml:id="br0">
      <inkml:brushProperty name="width" value="0.025" units="cm"/>
      <inkml:brushProperty name="height" value="0.025" units="cm"/>
    </inkml:brush>
  </inkml:definitions>
  <inkml:trace contextRef="#ctx0" brushRef="#br0">149 85 13869,'-23'12'2980,"22"-11"-2549,0 0-1,0 1 0,0-1 0,0 1 0,0-1 1,0 1-1,0 0 0,1-1 0,-1 1 0,1 0 1,-1 0-1,1-1 0,0 1 0,-1 0 0,1 0 1,0-1-1,0 1 0,0 0 0,1 2 0,-1-3-324,1-1 0,-1 1 0,1-1-1,-1 1 1,1 0 0,-1-1 0,1 1 0,-1-1-1,1 0 1,0 1 0,-1-1 0,1 1-1,0-1 1,-1 0 0,1 1 0,0-1-1,-1 0 1,1 0 0,0 0 0,0 0 0,-1 1-1,1-1 1,0 0 0,0 0 0,-1 0-1,2-1 1,27 1-58,-22 0 123,2 0-157,1-1-1,-1-1 0,0 1 1,0-2-1,0 1 0,0-1 1,0 0-1,0-1 0,12-7 1,-18 9 82,0 1 0,-1-1 0,1 1 0,-1-1 0,0 0-1,1 0 1,-1 0 0,0 0 0,0 0 0,0 0 0,0-1 0,-1 1 0,1-1 0,-1 1 0,1-1 0,-1 1 0,0-1 0,0 0 0,0 0 0,0 0-1,0 0 1,-1 0 0,0 0 0,1 1 0,-1-1 0,0 0 0,0 0 0,-1 0 0,1 0 0,-1 0 0,1 0 0,-1 0 0,0 0 0,-2-4 0,2 6-78,-1-1 0,1 1 1,-1-1-1,1 1 1,-1 0-1,0-1 0,1 1 1,-1 0-1,0 0 1,0 0-1,0 1 1,0-1-1,0 0 0,0 1 1,0-1-1,0 1 1,0 0-1,-1 0 0,1 0 1,0 0-1,0 0 1,-4 1-1,-48 8-105,32-1 137,0 1 1,1 1-1,-28 18 0,41-23-32,0 0-1,0 1 1,1 0-1,0 0 1,0 0-1,0 1 1,1 0-1,0 0 1,0 1-1,1 0 1,-6 11-1,10-18-17,0 0 0,1 1 0,-1-1 1,1 1-1,-1-1 0,1 0 0,-1 1 0,1-1 0,0 1 0,0 0 0,0-1 1,0 1-1,0-1 0,0 1 0,0-1 0,1 1 0,-1-1 0,1 1 1,-1-1-1,1 0 0,-1 1 0,1-1 0,0 1 0,0 0 0,1 0 1,0-1-1,0 0 0,-1 1 0,1-1 0,0 0 1,0 0-1,0 0 0,0 0 0,0-1 1,1 1-1,-1 0 0,0-1 0,0 0 0,4 1 1,7-1-8,-1 0 0,1 0 1,0-2-1,20-4 0,-15 1-165,0-1 0,0-1 0,24-13 0,-26 12 123,0 0 0,1 2-1,0-1 1,18-3 0,-34 10 56,0 0 0,0-1 0,0 1 0,0 0 0,0 0 0,0 0 0,0 0 1,0 0-1,0 0 0,0 0 0,0 0 0,0 1 0,0-1 0,0 0 0,0 1 0,0-1 0,0 0 0,-1 1 0,1-1 0,0 1 0,0 0 0,0-1 0,0 1 0,-1 0 1,2 0-1,8 24 329,-10-22-318,0-1-1,1 0 1,-1 1 0,1-1-1,0 0 1,0 0 0,0 1-1,0-1 1,0 0 0,0 0-1,0 0 1,1 0-1,-1 0 1,1-1 0,-1 1-1,1 0 1,0-1 0,0 1-1,0-1 1,0 1-1,0-1 1,0 0 0,0 0-1,3 1 1,15 1-288,0 0 0,1-1 0,0-2 0,-1 0 0,1-1 0,22-4 0,45-1-466,-88 6 729,1 0 1,-1 0-1,1 0 1,-1 1-1,0-1 1,1 0 0,-1 0-1,1 0 1,-1 0-1,0 1 1,1-1 0,-1 0-1,0 0 1,1 1-1,-1-1 1,0 0 0,1 1-1,-1-1 1,0 0-1,1 1 1,-1-1 0,0 0-1,0 1 1,0-1-1,1 1 1,-1-1 0,0 0-1,0 1 1,0-1-1,0 1 1,0-1 0,0 1-1,0-1 1,0 0-1,0 1 1,0-1 0,0 1-1,0-1 1,0 1-1,0 0 1,-1 0-229,1 0 1,0-1-1,0 1 1,0 0-1,0 0 1,-1 0-1,1 0 1,-1 0-1,1 0 0,0 0 1,-1-1-1,1 1 1,-1 0-1,0 0 1,1-1-1,-1 1 0,0 0 1,0 0-1,-5 0-6416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2.808"/>
    </inkml:context>
    <inkml:brush xml:id="br0">
      <inkml:brushProperty name="width" value="0.025" units="cm"/>
      <inkml:brushProperty name="height" value="0.025" units="cm"/>
    </inkml:brush>
  </inkml:definitions>
  <inkml:trace contextRef="#ctx0" brushRef="#br0">27 1 6182,'0'0'15679,"-1"11"-13469,-9 43-312,5-31-1372,1-1 1,1 1-1,0 35 1,3-57-524,0 0 1,0 0 0,1 0 0,-1 0 0,0 0 0,1 0 0,-1 0 0,1-1 0,-1 1 0,1 0 0,-1 0 0,1-1 0,0 1 0,-1 0 0,1-1-1,0 1 1,0 0 0,-1-1 0,1 1 0,0-1 0,0 0 0,0 1 0,0-1 0,-1 1 0,3-1 0,33 6-7,34-12-710,-45 1 205,-20 3 399,-1 0 1,1 1-1,0 0 1,1 0-1,-1 0 1,0 1-1,0-1 1,0 1-1,0 0 1,1 1-1,8 1 1,-14-1 118,1-1-1,-1 1 1,0 0 0,0-1-1,0 1 1,1-1 0,-1 1-1,0 0 1,0-1 0,0 1-1,0 0 1,0-1 0,0 1-1,-1 0 1,1-1-1,0 1 1,0-1 0,0 1-1,0 0 1,-1-1 0,1 1-1,0-1 1,-1 1 0,1-1-1,0 1 1,-1-1 0,1 1-1,-1-1 1,1 1 0,-1-1-1,1 0 1,-1 1 0,1-1-1,-1 0 1,0 1 0,-19 16 907,10-9-429,-1 0-1,0-1 1,-1 0-1,1-1 1,-1 0 0,0-1-1,-1 0 1,1-1-1,-1 0 1,0-1-1,-17 2 1,30-5-527,-1 0 0,1 0 0,-1-1 0,1 1 1,0 0-1,-1 0 0,1-1 0,-1 1 0,1 0 0,-1-1 0,1 1 0,0 0 1,-1-1-1,1 1 0,0-1 0,-1 1 0,1 0 0,0-1 0,0 1 0,-1-1 1,1 1-1,0-1 0,0 1 0,0-1 0,0 1 0,0-1 0,-1 0 0,1 1 1,0-1-1,0 1 0,0-1 0,1 1 0,-1-1 0,0 1 0,0-1 0,0 1 1,0-1-1,0 1 0,1-1 0,-1 1 0,0-1 0,0 1 0,1-1 0,-1 1 1,1-1-1,12-25-4312,9 8-2317,6 0-3106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3.150"/>
    </inkml:context>
    <inkml:brush xml:id="br0">
      <inkml:brushProperty name="width" value="0.025" units="cm"/>
      <inkml:brushProperty name="height" value="0.025" units="cm"/>
    </inkml:brush>
  </inkml:definitions>
  <inkml:trace contextRef="#ctx0" brushRef="#br0">23 99 16528,'0'0'15694,"11"-2"-15208,8-2-461,0 0-1,27-11 1,-39 13-27,0-1 1,0 0 0,-1 0 0,1 0 0,-1-1-1,0 0 1,0 0 0,0-1 0,-1 0-1,1 0 1,8-10 0,-14 14 1,0 1 0,0 0 0,1 0 0,-1-1 0,0 1 0,0 0 0,0-1 0,0 1 0,1 0 0,-1-1 0,0 1 0,0 0 0,0-1 0,0 1 0,0-1 0,0 1 0,0 0 0,0-1 0,0 1 0,0 0 0,0-1 0,0 1 0,0 0 0,0-1 0,0 1 0,0-1 0,-1 1 0,1 0 0,0-1 0,0 1 0,0 0 0,-1 0 0,1-1 0,0 1 0,0 0 0,-1-1 0,1 1 0,-19-5 0,-22 8 0,32 0 0,0 0 0,0 0 0,0 1 0,0 0 0,1 1 0,-1 0 0,1 0 0,1 1 0,-12 9 0,15-12 0,1 0 0,-1 1 0,1-1 0,0 1 0,0-1 0,0 1 0,0 0 0,0 0 0,1 0 0,0 1 0,0-1 0,0 0 0,0 1 0,1 0 0,0-1 0,0 1 0,0 0 0,0-1 0,1 1 0,0 8 0,1-11-70,-1-1 1,1 1-1,0-1 0,0 1 1,0-1-1,0 1 0,0-1 1,1 0-1,-1 1 0,0-1 1,0 0-1,1 0 0,-1 0 1,1 0-1,-1 0 0,1 0 1,-1 0-1,1-1 0,0 1 1,-1-1-1,1 1 1,0-1-1,0 0 0,2 1 1,48 4-3608,-48-5 3212,34 0-5017,2 0-3172</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3.527"/>
    </inkml:context>
    <inkml:brush xml:id="br0">
      <inkml:brushProperty name="width" value="0.025" units="cm"/>
      <inkml:brushProperty name="height" value="0.025" units="cm"/>
    </inkml:brush>
  </inkml:definitions>
  <inkml:trace contextRef="#ctx0" brushRef="#br0">165 5 15759,'0'0'6075,"-9"-1"-1815,-4-1-3200,-1 1 1,0 0-1,-21 2 0,30 0-908,0-1 0,0 1 0,0 0 0,0 0 0,0 1 0,0-1 0,0 1 0,1 0 0,-1 1 0,1-1 0,-1 1 0,1 0 0,0 0 0,0 0 0,-4 4 0,8-7-158,0 1 0,0-1 1,0 0-1,-1 1 0,1-1 0,0 0 0,0 1 1,0-1-1,0 1 0,0-1 0,0 0 0,0 1 1,0-1-1,0 1 0,0-1 0,0 0 1,0 1-1,0-1 0,0 0 0,0 1 0,1-1 1,-1 1-1,0-1 0,0 0 0,0 1 0,1-1 1,-1 0-1,0 1 0,0-1 0,1 0 0,-1 0 1,0 1-1,1-1 0,-1 0 0,0 0 0,1 1 1,-1-1-1,0 0 0,1 0 0,-1 0 0,0 0 1,1 0-1,-1 0 0,0 1 0,1-1 1,-1 0-1,1 0 0,-1 0 0,0 0 0,1 0 1,-1 0-1,1 0 0,-1-1 0,0 1 0,1 0 1,0 0-1,31 3-593,-27-3 476,18 1-229,4 0-605,0 1-1,-1 1 0,1 2 0,38 10 0,-63-14 1006,-1-1 0,0 0-1,0 0 1,0 0 0,0 1-1,0-1 1,0 1 0,0-1 0,0 1-1,0-1 1,0 1 0,-1-1-1,1 1 1,0 0 0,0-1-1,0 1 1,-1 0 0,1 0-1,0 0 1,-1 0 0,1 0-1,-1-1 1,1 1 0,-1 0-1,1 0 1,-1 0 0,0 0-1,1 2 1,-2-2 71,1 1 0,-1-1 0,0 0 0,1 1 0,-1-1 0,0 0 0,0 1 0,0-1 1,0 0-1,0 0 0,0 0 0,0 0 0,-1 0 0,1 0 0,0 0 0,-3 1 0,-63 27 2234,65-28-2427,-30 10-378,-1-2 0,-41 7 0,115-33-8577,-19 6 4664,15-4-4177</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4.039"/>
    </inkml:context>
    <inkml:brush xml:id="br0">
      <inkml:brushProperty name="width" value="0.025" units="cm"/>
      <inkml:brushProperty name="height" value="0.025" units="cm"/>
    </inkml:brush>
  </inkml:definitions>
  <inkml:trace contextRef="#ctx0" brushRef="#br0">131 223 11435,'0'0'13832,"-10"2"-11889,0 1-1561,-1 0-1,1 0 1,0 1 0,0 1 0,-9 5 0,15-9-304,1 1 0,0 0 0,0 0 0,0 1 0,0-1 0,0 1 0,0-1 0,0 1 0,1 0 0,-1 0 0,1 0 0,0 0 0,0 0 0,0 1 0,0-1 0,1 1 0,-1-1 0,1 1 0,0-1 0,-1 8 0,2-10-78,0 0 1,0 0-1,1 0 1,-1 0-1,1 0 1,-1 0-1,0-1 1,1 1-1,0 0 1,-1 0-1,1 0 1,-1 0-1,1-1 1,0 1-1,0 0 1,-1-1-1,1 1 1,0-1-1,0 1 1,0-1-1,0 1 1,0-1 0,0 1-1,-1-1 1,1 0-1,0 1 1,0-1-1,0 0 1,0 0-1,0 0 1,0 0-1,0 0 1,2 0-1,43-1-76,-39 1 7,4-2-30,-1 1 0,0-1 1,0-1-1,-1 0 0,1 0 0,0-1 1,-1 0-1,0-1 0,0 0 1,0 0-1,-1-1 0,1 0 0,-2-1 1,1 0-1,-1 0 0,0 0 1,0-1-1,6-9 0,-6 6 95,0 1-1,0-2 1,-1 1-1,0-1 1,-1 1-1,-1-1 1,0-1-1,-1 1 1,0-1-1,0 1 1,-2-1-1,1 0 1,-2 0-1,0-13 1,0 24 19,0 1 1,0-1 0,0 0-1,0 1 1,-1-1 0,1 0-1,0 1 1,-1-1 0,0 0-1,1 1 1,-1-1 0,0 1-1,1-1 1,-1 1 0,0-1 0,0 1-1,0 0 1,-1-1 0,1 1-1,0 0 1,0 0 0,-1 0-1,1 0 1,0 0 0,-1 0-1,1 0 1,-1 1 0,1-1 0,-1 0-1,0 1 1,1-1 0,-1 1-1,0 0 1,1-1 0,-1 1-1,0 0 1,1 0 0,-1 0-1,0 0 1,1 0 0,-1 1 0,0-1-1,1 1 1,-4 0 0,-2 1 17,0 1 1,1-1-1,-1 1 1,1 0-1,0 1 1,0-1-1,0 1 1,0 1-1,-8 7 1,5-3 14,1 1 1,0 0 0,1 0 0,-7 12 0,12-18-5,-1 1 0,1-1 0,1 1 0,-1-1-1,0 1 1,1 0 0,0-1 0,0 1 0,1 0 0,-1 0 0,1 0 0,0-1 0,1 10 0,0-12-47,0 1 0,0-1 0,1 0-1,-1 0 1,0 0 0,1 0 0,0 0 0,-1 0 0,1-1 0,0 1-1,0 0 1,0-1 0,0 0 0,0 1 0,0-1 0,0 0 0,0 0 0,1 0-1,-1 0 1,0 0 0,1-1 0,-1 1 0,4 0 0,61 7-1243,-60-7 928,7 0-371,-5-1 276,1 0 1,-1 1 0,0 1-1,1-1 1,12 5 0,-20-5 485,-1 0 0,1-1 0,-1 1 1,0 0-1,1-1 0,-1 1 1,0 0-1,0 0 0,1 0 0,-1 0 1,0 0-1,0 1 0,0-1 1,0 0-1,-1 0 0,1 1 0,0-1 1,-1 0-1,1 1 0,0-1 1,-1 1-1,1-1 0,-1 1 0,0-1 1,0 1-1,0-1 0,1 1 1,-1-1-1,0 1 0,-1-1 1,1 1-1,0-1 0,0 1 0,-1-1 1,1 1-1,-1-1 0,1 1 1,-1-1-1,0 0 0,1 1 0,-2 0 1,-23 34 1648,21-32-1634,1 0 1,-1 0-1,1 1 0,0-1 1,0 1-1,1-1 1,-1 1-1,1 0 1,0 0-1,0 0 1,1 1-1,-2 5 1,4-11-121,0 1 1,0-1-1,1 0 1,-1 1-1,0-1 1,0 0-1,0 0 1,1 0-1,-1 0 1,0 0-1,0 0 1,0 0-1,1-1 1,-1 1-1,0 0 1,0-1-1,0 1 1,0-1-1,2 0 1,9-6-1295,-1 0 1,1 0-1,-2-1 1,1-1 0,-1 0-1,18-20 1,-26 8-7863,-2 15 3695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4.567"/>
    </inkml:context>
    <inkml:brush xml:id="br0">
      <inkml:brushProperty name="width" value="0.025" units="cm"/>
      <inkml:brushProperty name="height" value="0.025" units="cm"/>
    </inkml:brush>
  </inkml:definitions>
  <inkml:trace contextRef="#ctx0" brushRef="#br0">69 1 6118,'0'0'4820,"9"0"-2481,34 0 914,-4 1 5158,-45-1-5414,-17 0-1707,10 0-825,1 1 0,-1 0 0,1 1 1,-17 4-1,26-5-450,1-1 1,-1 1 0,1-1 0,-1 1-1,1 0 1,-1 0 0,1 0-1,0 1 1,0-1 0,-1 0-1,1 1 1,0-1 0,0 1-1,1 0 1,-1 0 0,0 0-1,0 0 1,1 0 0,-1 0-1,1 0 1,0 0 0,0 1 0,-1-1-1,2 0 1,-1 1 0,0-1-1,-1 6 1,3-7-49,-1-1 0,1 1 0,-1 0 0,1 0 0,0-1 0,-1 1 0,1 0 0,0-1 0,0 1 0,-1-1 0,1 1 0,0-1 0,0 1 0,0-1 0,0 1 1,0-1-1,-1 0 0,1 1 0,0-1 0,0 0 0,0 0 0,0 0 0,0 0 0,0 0 0,0 0 0,0 0 0,1 0 0,37 0-1288,-31 0 848,49-1-1700,-41 0 2468,0 0 1,0-1-1,0-1 0,-1-1 0,1 0 0,15-6 0,-29 8-290,0 1 1,1 0-1,-1 0 0,1 0 1,0 0-1,-1 0 0,1 1 1,0-1-1,-1 1 0,1 0 1,0 0-1,-1 0 0,4 0 1,-5 1 3,0 0 1,0 0-1,0 1 1,0-1-1,0 0 1,0 0-1,-1 1 1,1-1-1,-1 0 1,1 1-1,-1-1 1,1 1-1,-1-1 1,1 1-1,-1-1 1,0 1-1,0-1 1,0 1-1,0-1 1,0 1 0,0-1-1,-1 3 1,1-3-7,0 0 0,-1 1 0,1-1 0,0 0 1,0 0-1,0 0 0,1 0 0,-1 0 0,0 0 1,0 0-1,1 0 0,-1 0 0,0 0 1,1 0-1,-1 0 0,1 0 0,-1 0 0,1 0 1,0 0-1,-1 0 0,1-1 0,0 1 0,0 0 1,-1 0-1,3 0 0,29 0-102,-21-3-1071,0-1 1,-1-1-1,1 1 1,-1-2 0,14-7-1,8-3-8448,-13 6-1913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7.451"/>
    </inkml:context>
    <inkml:brush xml:id="br0">
      <inkml:brushProperty name="width" value="0.025" units="cm"/>
      <inkml:brushProperty name="height" value="0.025" units="cm"/>
    </inkml:brush>
  </inkml:definitions>
  <inkml:trace contextRef="#ctx0" brushRef="#br0">134 49 6118,'0'0'13388,"-11"1"-11503,6-1-1720,0 1 0,0 0 0,0 0 0,0 0 0,1 0 0,-1 1 0,1 0 0,-1 0 0,1 0 0,-1 1 0,1-1 0,0 1 1,0 0-1,0 0 0,1 0 0,-1 1 0,1-1 0,0 1 0,0 0 0,0 0 0,0 0 0,1 0 0,-5 9 0,3-4 21,0 0 1,1 0-1,0 0 1,0 1-1,1-1 0,0 1 1,1-1-1,0 1 1,0 0-1,1 0 0,2 18 1,-1-26-184,-1-1 0,1 0 0,-1 1 0,1-1 0,0 1 0,-1-1 0,1 0 0,0 0 0,0 1-1,0-1 1,0 0 0,0 0 0,0 0 0,0 0 0,0 0 0,1 0 0,-1 0 0,0 0 0,1-1 0,-1 1 0,0 0 0,1-1 0,-1 1 0,1-1 0,-1 0 0,1 1 0,-1-1 0,1 0 0,-1 0 0,1 0 0,-1 0 0,1 0 0,-1 0 0,1 0 0,-1-1 0,1 1 0,-1 0 0,1-1 0,-1 0 0,2 0 0,4-1 28,-1 0-1,0-1 1,0 1 0,-1-1 0,1 0 0,-1-1 0,1 0 0,5-5 0,1-4-61,0 0 0,-1-1-1,-1 0 1,0-1 0,-1 0 0,0 0-1,-2-1 1,1 0 0,-2-1 0,0 0-1,6-34 1,-47 144-1235,28-71 1586,1 1 1,1-1-1,1 1 0,-2 43 1,6-65-306,0 0 1,0 0 0,0 0-1,0 0 1,0 0 0,0 0-1,0 0 1,0 0 0,0 1-1,0-1 1,1 0 0,-1 0-1,0 0 1,1 0 0,-1-1-1,1 1 1,-1 0 0,1 0-1,0 0 1,-1 0 0,1 0-1,0-1 1,-1 1 0,1 0-1,0 0 1,0-1 0,1 2-1,0-2 29,-1 0 0,1 0-1,0 0 1,-1 0 0,1 0-1,-1 0 1,1-1 0,0 1-1,-1 0 1,1-1-1,-1 1 1,1-1 0,-1 0-1,1 1 1,1-3 0,5-2 116,0 0 1,0-1 0,-1 0 0,0-1-1,7-7 1,0-4-243,-1-1 1,0 0-1,-1-1 0,-1 0 1,-1-1-1,-1 0 0,-1 0 1,8-33-1,-32 110-1494,8-34 1857,1 0 0,1 1 0,1 0 0,-3 40 0,8-62-272,0-1 0,0 1-1,0-1 1,0 1 0,0-1 0,0 1 0,0-1 0,0 1 0,0 0 0,0-1 0,0 1 0,0-1 0,0 1 0,0-1 0,1 1 0,-1-1 0,0 1 0,0-1-1,1 1 1,-1-1 0,0 1 0,1-1 0,-1 1 0,0-1 0,1 0 0,-1 1 0,1-1 0,-1 0 0,1 1 0,-1-1 0,1 0 0,-1 0 0,1 1 0,-1-1 0,1 0-1,-1 0 1,1 0 0,-1 0 0,1 1 0,-1-1 0,1 0 0,0 0 0,-1 0 0,1 0 0,-1 0 0,1-1 0,-1 1 0,1 0 0,-1 0 0,1 0 0,-1 0-1,1-1 1,-1 1 0,1 0 0,-1 0 0,1-1 0,-1 1 0,1 0 0,-1-1 0,1 0 0,29-23 537,-7-8-390,-2-1 0,0 0 0,16-39 0,-3 6-668,-35 118-839,-6-21 1371,1-8-80,2-1 1,0 1-1,2 0 0,0 33 0,2-55-63,0 0 0,0 0 0,0 0-1,0-1 1,0 1 0,0 0 0,1 0-1,-1 0 1,0-1 0,0 1 0,1 0-1,-1 0 1,1-1 0,-1 1 0,1 0-1,-1-1 1,1 1 0,-1 0 0,1-1 0,-1 1-1,1-1 1,0 1 0,-1-1 0,1 1-1,0-1 1,-1 1 0,1-1 0,0 0-1,0 0 1,0 1 0,-1-1 0,1 0-1,0 0 1,0 0 0,0 0 0,-1 0-1,1 0 1,0 0 0,0 0 0,0 0-1,0 0 1,-1 0 0,1 0 0,0-1-1,0 1 1,1-1 0,2 0-419,-1-1 0,1 1 1,0-1-1,-1 0 0,0 0 0,1 0 0,-1-1 0,6-4 1,15-24-4196,-1-6-2033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4.925"/>
    </inkml:context>
    <inkml:brush xml:id="br0">
      <inkml:brushProperty name="width" value="0.025" units="cm"/>
      <inkml:brushProperty name="height" value="0.025" units="cm"/>
    </inkml:brush>
  </inkml:definitions>
  <inkml:trace contextRef="#ctx0" brushRef="#br0">101 0 11082,'0'0'16074,"-8"9"-15284,-6 8-147,0 0 0,-16 30 0,25-38-378,0 0 0,1 0 1,0 0-1,0 0 0,1 1 0,0 0 0,1-1 0,0 1 1,0 14-1,2-23-260,0 0 0,0 0-1,0 0 1,0 0 0,0 0 0,0 0 0,0 0 0,1-1 0,-1 1 0,0 0 0,1 0 0,-1 0-1,1 0 1,-1-1 0,1 1 0,-1 0 0,1 0 0,0-1 0,-1 1 0,1 0 0,0-1-1,0 1 1,-1-1 0,1 1 0,0-1 0,1 1 0,29 3 67,-23-5-66,1-1 0,0 1 0,-1-2 0,1 1 0,10-6 0,3-3-6,-1-2 0,0 0 0,-1-1 0,0-2 0,-2 0 0,0 0 0,0-2 0,17-23 0,-51 62-2397,-12 15-5007,20-23 293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5.268"/>
    </inkml:context>
    <inkml:brush xml:id="br0">
      <inkml:brushProperty name="width" value="0.025" units="cm"/>
      <inkml:brushProperty name="height" value="0.025" units="cm"/>
    </inkml:brush>
  </inkml:definitions>
  <inkml:trace contextRef="#ctx0" brushRef="#br0">0 1 19154,'0'0'11659,"73"30"-13805,-42-42-3844,-1-4-3298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5.642"/>
    </inkml:context>
    <inkml:brush xml:id="br0">
      <inkml:brushProperty name="width" value="0.025" units="cm"/>
      <inkml:brushProperty name="height" value="0.025" units="cm"/>
    </inkml:brush>
  </inkml:definitions>
  <inkml:trace contextRef="#ctx0" brushRef="#br0">61 0 13164,'0'0'9588,"-10"11"-7415,-27 35-774,35-45-1281,1 0 0,0 1 0,0-1 1,0 1-1,0-1 0,0 0 1,0 1-1,0 0 0,1-1 0,-1 1 1,0-1-1,1 1 0,0 0 1,-1-1-1,1 1 0,0 0 0,0 0 1,0-1-1,0 1 0,0 0 1,0-1-1,0 1 0,0 0 0,1 2 1,1-3-76,-1 0-1,0 1 1,1-1 0,-1 0 0,1 0-1,-1 0 1,1 0 0,-1 0 0,1 0-1,0 0 1,-1 0 0,1-1 0,0 1-1,0-1 1,-1 1 0,1-1 0,0 0 0,2 0-1,8 1-235,1-1-1,-1 0 1,0-1 0,22-4-1,-16 0-480,0-1 0,-1-1-1,0-1 1,17-9 0,46-20 1905,-80 48 1823,-9 16-3312,8-25 456,-1 9-238,0 0 0,0 1-1,1-1 1,0 0-1,1 1 1,0-1-1,1 1 1,1-1-1,-1 1 1,2-1 0,0 0-1,6 17 1,-5-16-455,0 0-1,-1 0 1,0 0 0,-1 1 0,-1-1 0,0 1 0,0 0-1,-1-1 1,-3 17 0,2-26 556,0 0 0,0-1 0,0 1 1,0-1-1,-1 0 0,1 1 0,-1-1 0,0 0 0,1 0 0,-1 0 0,0 0 0,0 0 1,-1-1-1,1 1 0,0 0 0,0-1 0,-1 0 0,1 1 0,-1-1 0,1 0 0,-1 0 0,0-1 1,1 1-1,-1 0 0,0-1 0,1 0 0,-6 0 0,6 1 109,-1-1-1,1 0 1,-1 0 0,0 0-1,1 0 1,-1-1 0,0 1-1,1-1 1,-1 1 0,1-1-1,-1 0 1,1 0 0,0 0 0,-1 0-1,1-1 1,0 1 0,0 0-1,0-1 1,0 0 0,0 1-1,0-1 1,0 0 0,0 0-1,1 0 1,-1 0 0,1-1-1,0 1 1,-1 0 0,0-3-1,0-1-178,1-1 0,-1 1 0,1 0 0,0-1 0,1 1-1,-1-1 1,1 1 0,1-1 0,-1 1 0,1-1 0,0 1 0,1-1 0,-1 1-1,1 0 1,1 0 0,-1 0 0,1 0 0,0 0 0,0 1 0,5-8-1,-1 6-268,-1 0 0,1 0-1,1 1 1,-1 0 0,1 0-1,0 1 1,0 0-1,0 1 1,1-1 0,0 1-1,0 1 1,0 0-1,11-3 1,20-2-3245,1 0-2488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6.748"/>
    </inkml:context>
    <inkml:brush xml:id="br0">
      <inkml:brushProperty name="width" value="0.025" units="cm"/>
      <inkml:brushProperty name="height" value="0.025" units="cm"/>
    </inkml:brush>
  </inkml:definitions>
  <inkml:trace contextRef="#ctx0" brushRef="#br0">104 0 14542,'0'0'11194,"-7"14"-10687,-10 28 60,3 0 0,0 1 0,3 0 0,-7 59 0,13-54-298,2-1 0,3 59-1,0-104-266,0-1 0,0 1 0,0-1 0,0 0 1,0 1-1,0-1 0,0 1 0,1-1 0,-1 0 0,0 1 0,1-1 0,-1 1 0,1-1 0,0 0 0,-1 0 0,1 1 0,0-1 0,0 0 0,0 0 0,0 0 0,0 0 0,0 0 0,0 0 1,0 0-1,1 1 0,-1-4 14,0 0 0,0 0 0,0 0 1,-1 0-1,1 0 0,0 0 0,-1 0 1,0 0-1,0 0 0,1 0 0,-1 0 1,0 0-1,-1 0 0,1-4 1,-1 2-5,1-26 31,-1 0-1,-2-1 1,-1 1 0,-2 1-1,-15-49 1,80 102 277,-52-22-310,1-1-1,-1-1 0,0 1 1,0-1-1,1 0 0,-1-1 0,0 0 1,0 0-1,0 0 0,0-1 0,0 0 1,0-1-1,9-3 0,-12 4-2,-1-1-1,1 1 1,0 0-1,-1-1 1,0 0-1,1 0 1,-1 0-1,0 0 1,-1 0-1,1-1 1,-1 1 0,1-1-1,-1 0 1,0 0-1,0 1 1,0-1-1,-1-1 1,0 1-1,0 0 1,1-6-1,-6 40-70,1-18 78,1 1 0,1-1 0,0 1 0,1 16 0,1-27-1,-1-1 1,1 1 0,-1-1 0,1 0-1,0 1 1,0-1 0,0 0 0,0 1-1,0-1 1,0 0 0,0 0 0,0 0-1,0 0 1,0 0 0,0 0 0,1 0-1,-1 0 1,0-1 0,1 1 0,-1 0-1,1-1 1,-1 1 0,1-1 0,-1 0-1,1 1 1,-1-1 0,1 0 0,-1 0-1,1 0 1,-1 0 0,1 0 0,-1 0-1,4-1 1,1 1 26,0-1 1,1 0-1,-1 0 0,0 0 1,0-1-1,1 0 0,6-3 1,-4-1-46,0 1 0,0-1 0,-1-1 0,0 1 0,0-2 0,-1 1 0,0-1 0,0 0 0,0 0 1,-1-1-1,-1 0 0,10-18 0,-20 41-141,1-1 0,1 2 0,0-1 0,1 0 0,-1 28 0,3-42 162,0 1-1,0 0 1,1 0 0,-1 0-1,0 0 1,0 0 0,0 0-1,1-1 1,-1 1 0,1 0-1,-1 0 1,0 0-1,1-1 1,-1 1 0,1 0-1,0 0 1,-1-1 0,1 1-1,0 0 1,-1-1 0,1 1-1,0-1 1,0 1-1,-1-1 1,1 0 0,1 1-1,30 5 344,32-15-51,-12-10-254,-43 14-94,0 1-1,0 1 0,0 0 0,1 0 0,-1 1 1,1 0-1,10-1 0,-20 4 49,1-1 1,-1 1 0,0-1-1,0 1 1,1-1-1,-1 1 1,0-1-1,0 1 1,0-1-1,0 1 1,0 0-1,0-1 1,0 1-1,0-1 1,0 1-1,0-1 1,0 1-1,0 0 1,0-1-1,0 1 1,-1-1-1,1 1 1,0-1-1,0 1 1,-1-1-1,1 1 1,0-1-1,0 1 1,-1-1-1,0 1 1,-8 17 234,18-23-156,42-29-636,-48 31-656,0 0-1,0 1 1,0-1-1,0-1 1,0 1-1,-1 0 1,5-8 0,-2-3-8095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7.091"/>
    </inkml:context>
    <inkml:brush xml:id="br0">
      <inkml:brushProperty name="width" value="0.025" units="cm"/>
      <inkml:brushProperty name="height" value="0.025" units="cm"/>
    </inkml:brush>
  </inkml:definitions>
  <inkml:trace contextRef="#ctx0" brushRef="#br0">0 10 16816,'0'0'6598,"68"-10"-9160,-29 10-4357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7.436"/>
    </inkml:context>
    <inkml:brush xml:id="br0">
      <inkml:brushProperty name="width" value="0.025" units="cm"/>
      <inkml:brushProperty name="height" value="0.025" units="cm"/>
    </inkml:brush>
  </inkml:definitions>
  <inkml:trace contextRef="#ctx0" brushRef="#br0">16 0 16015,'0'0'9545,"4"54"-7687,-4-19-673,-9 1-512,4 2-481,-1-3-160,6-3 0,0-5-769,3-6-832,10-5-705,-8-5-833,-2-4-1794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7.791"/>
    </inkml:context>
    <inkml:brush xml:id="br0">
      <inkml:brushProperty name="width" value="0.025" units="cm"/>
      <inkml:brushProperty name="height" value="0.025" units="cm"/>
    </inkml:brush>
  </inkml:definitions>
  <inkml:trace contextRef="#ctx0" brushRef="#br0">1 392 14125,'0'0'7431,"64"6"-5573,-15-12-224,8-7-321,3 0-320,-1-2-609,-2 0-288,-10 2-672,-13 2-1602,-13 0 128,-12-2-1025,-9-2-1505,-7-2-4229</inkml:trace>
  <inkml:trace contextRef="#ctx0" brushRef="#br0" timeOffset="1">71 2 6086,'0'0'19282,"70"-1"-18001,-25 5-640,3 2-449,3-1-160,-1-1-1954,-9 0-3042,-5 1-4165</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8.121"/>
    </inkml:context>
    <inkml:brush xml:id="br0">
      <inkml:brushProperty name="width" value="0.025" units="cm"/>
      <inkml:brushProperty name="height" value="0.025" units="cm"/>
    </inkml:brush>
  </inkml:definitions>
  <inkml:trace contextRef="#ctx0" brushRef="#br0">0 0 15887,'0'0'7372,"0"10"-4868,2 28-1100,-2-37-1360,1 0 0,0 1 0,-1-1 0,1 0 0,0 0 0,0 0 0,0 0 0,0 0 0,0 0 0,0 0 0,0 0 0,0 0 1,0 0-1,0 0 0,1-1 0,-1 1 0,0 0 0,0-1 0,1 1 0,-1-1 0,1 0 0,-1 1 0,0-1 0,1 0 0,-1 0 0,1 0 0,1 0 0,42-1 187,-40 0-174,56-13 6,-51 10-59,1 1 1,0 1 0,0-1-1,20 0 1,-30 3 10,0 0-1,0 1 1,-1-1-1,1 0 1,0 1 0,0-1-1,-1 1 1,1-1 0,-1 0-1,1 1 1,0 0 0,-1-1-1,1 1 1,-1-1-1,1 1 1,-1 0 0,0-1-1,1 1 1,-1 0 0,1-1-1,-1 1 1,0 0 0,0 0-1,1-1 1,-1 1-1,0 0 1,0 0 0,0-1-1,0 2 1,3 33 750,-2-18-485,-1-15-312,1 0 0,-1 1 0,1-1 0,-1 0 0,1 0 0,0 1 0,0-1 0,0 0 0,0 0 0,0 0 0,0 0 0,1 0 0,-1-1 0,1 1 0,-1 0 0,1 0 0,0-1 0,-1 1 0,1-1 0,0 0 0,0 0 0,0 1 0,0-1 0,1-1 0,1 2 0,-1-1-501,1-1 0,-1 1 0,0-1 0,1 0 0,-1 0 0,0 0 0,1-1 0,-1 1 0,0-1 0,0 0 0,0 0 0,1 0 0,-1 0 0,0 0 0,0-1 0,0 1 0,4-4 0,18-14-6711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8.476"/>
    </inkml:context>
    <inkml:brush xml:id="br0">
      <inkml:brushProperty name="width" value="0.025" units="cm"/>
      <inkml:brushProperty name="height" value="0.025" units="cm"/>
    </inkml:brush>
  </inkml:definitions>
  <inkml:trace contextRef="#ctx0" brushRef="#br0">155 43 17008,'-9'2'3310,"-4"2"-2432,1 0 0,-1 1 0,1 0 0,0 1 0,-12 8 0,20-12-592,-1 1 0,1 0-1,0 0 1,0 0 0,1 0 0,-1 1-1,1 0 1,-1 0 0,1 0 0,0 0 0,1 0-1,-1 0 1,1 1 0,-1-1 0,1 1 0,1 0-1,-1 0 1,-1 8 0,3-12-266,0 0-1,0 0 1,0 0 0,0 0 0,0 0-1,0-1 1,0 1 0,1 0-1,-1 0 1,0 0 0,0 0-1,1-1 1,-1 1 0,1 0 0,-1 0-1,1-1 1,-1 1 0,1 0-1,-1-1 1,1 1 0,-1 0 0,1-1-1,0 1 1,-1-1 0,1 1-1,1 0 1,28 5 238,-22-6-216,1-1 0,-1 1 0,0-1-1,0-1 1,12-4 0,-9 2-33,-1-2 0,0 1 0,-1-1 0,0-1 0,0 0 0,0 0 1,-1-1-1,13-14 0,-16 16-12,0 0 0,0 0 0,0-1 1,-1 0-1,0 1 0,-1-1 0,0 0 0,0-1 1,0 1-1,-1-1 0,0 1 0,0-1 0,0-11 1,-18 41 151,12-12-206,0-1 1,1 0-1,0 1 0,1 0 0,0-1 0,0 1 1,1 0-1,1 0 0,0 0 0,1 16 1,0-21-337,0-1 1,0 0-1,0 0 1,0 0-1,1 0 1,-1 0-1,1 0 1,0 0-1,0 0 1,1-1-1,4 6 1,-5-6-302,1-1 0,-1 0 0,1 0 0,0 0 0,0 0 0,0 0 0,0-1 0,0 1 1,1-1-1,-1 0 0,0 0 0,1 0 0,-1 0 0,0-1 0,1 1 0,3-1 0,21 1-12630</inkml:trace>
  <inkml:trace contextRef="#ctx0" brushRef="#br0" timeOffset="1">472 197 16303,'0'0'11724</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9.148"/>
    </inkml:context>
    <inkml:brush xml:id="br0">
      <inkml:brushProperty name="width" value="0.025" units="cm"/>
      <inkml:brushProperty name="height" value="0.025" units="cm"/>
    </inkml:brush>
  </inkml:definitions>
  <inkml:trace contextRef="#ctx0" brushRef="#br0">209 1 14253,'0'0'16512,"-4"10"-15871,-5 8-524,-1 0 1,-1 0-1,-1-1 1,0-1 0,-20 21-1,-87 77-1148,128-124-8864,21-25 438,-6 4-1502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7.793"/>
    </inkml:context>
    <inkml:brush xml:id="br0">
      <inkml:brushProperty name="width" value="0.025" units="cm"/>
      <inkml:brushProperty name="height" value="0.025" units="cm"/>
    </inkml:brush>
  </inkml:definitions>
  <inkml:trace contextRef="#ctx0" brushRef="#br0">125 0 15182,'-9'10'2301,"0"0"-1916,-53 62 4020,56-65-4020,0 0 0,1 0-1,1 1 1,-1 0 0,1 0 0,1 1 0,-1-1 0,-3 17-1,7-25-387,0 0 0,0 0 0,0 1 0,0-1 0,0 0 0,0 0 0,0 1 0,0-1 0,0 0-1,0 0 1,0 1 0,0-1 0,0 0 0,0 0 0,0 1 0,1-1 0,-1 0 0,0 0 0,0 1 0,0-1 0,0 0-1,0 0 1,1 0 0,-1 1 0,0-1 0,0 0 0,0 0 0,1 0 0,-1 0 0,0 0 0,0 0 0,1 1 0,-1-1-1,0 0 1,0 0 0,1 0 0,-1 0 0,0 0 0,0 0 0,1 0 0,15-2-56,14-10-97,-21 7-13,3-2-536,0 0-1,0 1 1,1 1-1,0 0 1,-1 0 0,2 1-1,-1 1 1,0 0-1,27-1 1,-40 4 725,1 0 1,0 0-1,0 0 1,-1 1-1,1-1 0,-1 0 1,1 1-1,0-1 1,-1 0-1,1 1 1,-1-1-1,1 1 0,-1-1 1,1 1-1,-1-1 1,1 1-1,-1-1 1,1 1-1,-1 0 0,0-1 1,1 1-1,-1 0 1,0-1-1,0 1 0,1 0 1,-1-1-1,0 1 1,0 0-1,0-1 1,0 1-1,0 0 0,0 0 1,0-1-1,0 1 1,0 0-1,0-1 1,-1 1-1,1 0 0,0-1 1,0 1-1,-1 0 1,1 0-1,-15 33 3084,1-15-1023,-2-1-1,-34 32 1,40-41-1733,0 0 1,-1-1-1,-1 0 0,1-1 1,-1 0-1,-21 8 1,32-15-419,1 1 1,0-1 0,-1 0-1,1 0 1,0 1 0,-1-1-1,1 0 1,-1 0 0,1 0 0,-1 0-1,1 1 1,-1-1 0,1 0-1,-1 0 1,1 0 0,0 0 0,-1 0-1,1 0 1,-1 0 0,1 0-1,-1 0 1,1 0 0,-1-1 0,1 1-1,-1 0 1,1 0 0,-1 0-1,1-1 1,0 1 0,-1 0-1,1 0 1,-1-1 0,1 1 0,0 0-1,-1-1 1,1 1 0,0 0-1,0-1 1,-1 1 0,1-1 0,7-21-4131,24-22-6061,-4 18-1863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9.492"/>
    </inkml:context>
    <inkml:brush xml:id="br0">
      <inkml:brushProperty name="width" value="0.025" units="cm"/>
      <inkml:brushProperty name="height" value="0.025" units="cm"/>
    </inkml:brush>
  </inkml:definitions>
  <inkml:trace contextRef="#ctx0" brushRef="#br0">0 0 13933,'0'0'9177,"1"9"-7666,-1 3-1104,0 1-125,1 0 0,0 0 0,0 0 0,1 0-1,1 0 1,0-1 0,1 1 0,0-1-1,1 0 1,11 20 0,30 21-822,-23-34-6015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0:59.835"/>
    </inkml:context>
    <inkml:brush xml:id="br0">
      <inkml:brushProperty name="width" value="0.025" units="cm"/>
      <inkml:brushProperty name="height" value="0.025" units="cm"/>
    </inkml:brush>
  </inkml:definitions>
  <inkml:trace contextRef="#ctx0" brushRef="#br0">0 17 11627,'0'0'16560,"68"4"-15151,-37-4-576,5-4-577,-1-3-224,-3 3-641,-7 3-2113,-7-2-2819,-7 2-3620</inkml:trace>
  <inkml:trace contextRef="#ctx0" brushRef="#br0" timeOffset="1">353 15 19378,'0'0'9321,"18"54"-8744,-13-31-385,3 1-64,-1-1-96,4-3-1057,-1-2-2274,2-4-2531,0-7-7398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0.193"/>
    </inkml:context>
    <inkml:brush xml:id="br0">
      <inkml:brushProperty name="width" value="0.025" units="cm"/>
      <inkml:brushProperty name="height" value="0.025" units="cm"/>
    </inkml:brush>
  </inkml:definitions>
  <inkml:trace contextRef="#ctx0" brushRef="#br0">11 1 15887,'0'0'6758,"0"54"-4612,-3-27-1569,1 5-513,2-1 0,0 1-64,0-6-1281,0-3-2306,-2-7-2243,-2-5-8712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0.538"/>
    </inkml:context>
    <inkml:brush xml:id="br0">
      <inkml:brushProperty name="width" value="0.025" units="cm"/>
      <inkml:brushProperty name="height" value="0.025" units="cm"/>
    </inkml:brush>
  </inkml:definitions>
  <inkml:trace contextRef="#ctx0" brushRef="#br0">1 52 13068,'0'0'8061,"6"-8"-4842,-3 4-2991,1 0 0,-1 1 0,1 0 0,-1-1 0,1 1-1,0 0 1,0 1 0,0-1 0,1 1 0,-1 0 0,0 0-1,1 0 1,0 0 0,-1 1 0,1 0 0,0 0 0,0 0-1,0 1 1,0-1 0,-1 1 0,1 1 0,0-1 0,0 0-1,0 1 1,0 0 0,-1 0 0,8 3 0,0 0-165,-1-1 0,1 2 0,-1-1 0,0 2 1,-1-1-1,1 2 0,-1-1 0,-1 1 0,1 1 0,-1 0 1,11 11-1,-19-18-85,-1 0 1,1 0-1,0 1 1,-1-1-1,1 0 0,0 0 1,-1 0-1,1 0 1,-1 1-1,0-1 1,1 0-1,-1 0 1,0 1-1,0-1 1,0 0-1,0 1 0,0-1 1,0 0-1,0 1 1,0-1-1,-1 0 1,1 0-1,0 1 1,-1-1-1,1 0 0,-1 0 1,0 0-1,1 0 1,-1 1-1,0-1 1,1 0-1,-1 0 1,0 0-1,-2 1 1,-3 2 59,0 1 1,0-2-1,0 1 1,-1-1 0,-9 4-1,11-5 88,1-1 0,-1 1 1,1 0-1,0 1 0,0-1 0,0 1 0,-6 5 0,43-1-431,-23-6-182,1 0-1,-1 1 1,1 0-1,-1 1 1,0 0-1,0 1 1,-1 0-1,16 8 1,-22-10 527,-1-1 1,0 1-1,1 0 1,-1 0-1,0 0 0,0 1 1,0-1-1,0 0 0,0 1 1,0-1-1,-1 1 1,1 0-1,-1-1 0,0 1 1,0 0-1,0 0 1,0 0-1,-1 0 0,1 0 1,-1 0-1,1 0 1,-1 0-1,0 0 0,0 0 1,0 0-1,-1 0 1,1 0-1,-1 0 0,0 0 1,0 0-1,0 0 1,0-1-1,0 1 0,-3 4 1,-2 4 173,-1 0 1,-1-1-1,0 0 0,-1 0 1,0-1-1,0 0 0,-1 0 1,0-1-1,0 0 1,-1-1-1,0 0 0,-1-1 1,1 0-1,-1-1 0,0 0 1,-1-1-1,1 0 1,-19 3-1,27-7-336,1 0 0,0 0 0,-1 0 1,1 0-1,0-1 0,-1 1 0,1-1 0,0 0 0,-4-1 1,5 1-206,0 0 1,1 0 0,-1 0-1,0 0 1,0-1 0,1 1 0,-1-1-1,1 1 1,-1-1 0,1 1 0,0-1-1,0 0 1,0 0 0,-2-3 0,-6-21-9065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2.126"/>
    </inkml:context>
    <inkml:brush xml:id="br0">
      <inkml:brushProperty name="width" value="0.025" units="cm"/>
      <inkml:brushProperty name="height" value="0.025" units="cm"/>
    </inkml:brush>
  </inkml:definitions>
  <inkml:trace contextRef="#ctx0" brushRef="#br0">1 245 14061,'0'0'4202,"16"3"-2441,53 7-126,0-3 1,111-2-1,162-22-819,-243 10-842,486-37-206,287-60-6379,-843 100 6678,-19 4 131,0-1 0,0-1-1,-1 0 1,1 0 0,-1-1 0,15-6 0,-59 4 2022,-619 0-1077,-787 97-1,1417-88-926,25-4-215,-1 0 0,0 0-1,0 0 1,0 0 0,0 0 0,0 0 0,0 0-1,0 0 1,0 0 0,1 0 0,-1 0 0,0 0-1,0 0 1,0 0 0,0 0 0,0 0 0,0 1-1,0-1 1,0 0 0,0 0 0,0 0 0,1 0-1,-1 0 1,0 0 0,0 0 0,0 0 0,0 0-1,0 0 1,0 0 0,0 0 0,0 1 0,0-1-1,0 0 1,0 0 0,0 0 0,0 0 0,0 0 0,0 0-1,0 0 1,0 0 0,0 1 0,0-1 0,0 0-1,0 0 1,0 0 0,0 0 0,0 0 0,0 0-1,0 0 1,0 0 0,0 0 0,0 1 0,0-1-1,0 0 1,0 0 0,0 0 0,0 0 0,0 0-1,-1 0 1,1 0 0,44 4-4,1224-19-2207,-1158 13 1665,141-5-952,459-74-1,-693 78 1508,-8 2 3,-1 0-1,1-1 1,-1 0-1,0-1 1,1 0-1,-1 0 1,-1 0 0,9-6-1,-16 9 11,1 0 1,-1 0-1,0 0 1,1-1-1,-1 1 0,0 0 1,0-1-1,0 1 0,1 0 1,-1-1-1,0 1 1,0 0-1,0 0 0,0-1 1,0 1-1,0-1 0,1 1 1,-1 0-1,0-1 1,0 1-1,0 0 0,0-1 1,0 1-1,0 0 0,0-1 1,-1 1-1,1 0 1,0-1-1,0 1 0,0 0 1,0-1-1,0 1 1,0 0-1,-1-1 0,1 1 1,0 0-1,0-1 0,-1 1 1,1 0-1,0 0 1,0-1-1,-1 1 0,1 0 1,0 0-1,0 0 0,-1-1 1,1 1-1,0 0 1,-1 0-1,1 0 0,0 0 1,-1 0-1,1 0 0,-1 0 1,1 0-1,0 0 1,-1 0-1,1 0 0,-1 0 1,-28-7 1210,-80-3 143,-170 8-1,152 3-1203,-593 49 94,413-11-3540,207-28-3058</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8.433"/>
    </inkml:context>
    <inkml:brush xml:id="br0">
      <inkml:brushProperty name="width" value="0.025" units="cm"/>
      <inkml:brushProperty name="height" value="0.025" units="cm"/>
    </inkml:brush>
  </inkml:definitions>
  <inkml:trace contextRef="#ctx0" brushRef="#br0">0 1 14157,'0'0'12396,"80"22"-11435,-27-22-705,8 0-192,1 0-1025,-2 0-2498,-10 0-1506,-12 0-3811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8.789"/>
    </inkml:context>
    <inkml:brush xml:id="br0">
      <inkml:brushProperty name="width" value="0.025" units="cm"/>
      <inkml:brushProperty name="height" value="0.025" units="cm"/>
    </inkml:brush>
  </inkml:definitions>
  <inkml:trace contextRef="#ctx0" brushRef="#br0">1 18 6919,'0'0'17872,"92"13"-16815,-32-13-224,9-4-673,0-5-1633,-7 1-4805,-9-1-8328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9.148"/>
    </inkml:context>
    <inkml:brush xml:id="br0">
      <inkml:brushProperty name="width" value="0.025" units="cm"/>
      <inkml:brushProperty name="height" value="0.025" units="cm"/>
    </inkml:brush>
  </inkml:definitions>
  <inkml:trace contextRef="#ctx0" brushRef="#br0">1 31 6374,'0'0'22411,"14"-5"-21862,9-2-311,1 1 0,34-3 0,-48 7-287,0 1 1,0 1-1,0-1 0,0 2 0,0-1 0,0 2 0,0-1 0,0 1 0,0 1 0,12 4 1,-21-6 19,0-1 1,1 1 0,-1-1-1,0 1 1,0 0 0,1-1 0,-1 1-1,0 0 1,0 0 0,0 0 0,0 0-1,0 0 1,0 0 0,-1 0-1,1 0 1,0 0 0,0 1 0,-1-1-1,1 0 1,-1 0 0,1 1-1,-1-1 1,1 0 0,-1 1 0,0 1-1,0 0 23,-1-1-1,1 0 0,-1 0 1,0 0-1,0 0 0,1 1 1,-1-1-1,-1-1 1,1 1-1,0 0 0,-1 0 1,1 0-1,0-1 0,-3 3 1,-6 5 214,0-1 1,-1 0 0,-22 13 0,1-6 399,24-12-442,-1 0-1,2 1 1,-1 0-1,0 1 1,-11 9-1,49-14-608,-12 0-17,-1 1 1,0 0-1,1 2 0,-1 0 1,0 0-1,-1 2 0,1 0 0,23 11 1,-39-15 480,1-1 1,-1 1-1,1-1 1,-1 1-1,0 0 1,0-1-1,1 1 1,-1 0-1,0 0 1,0 0-1,0 0 1,0 0-1,0 0 1,0 0-1,0 0 1,0 0-1,0 1 1,-1-1-1,1 0 1,-1 1 0,1-1-1,-1 0 1,1 1-1,-1-1 1,1 1-1,-1-1 1,0 1-1,0-1 1,0 0-1,0 1 1,0-1-1,0 1 1,0-1-1,-1 1 1,1-1-1,0 1 1,-1-1-1,1 0 1,-1 1-1,0-1 1,1 0-1,-1 0 1,0 1-1,0-1 1,0 0-1,0 0 1,0 0-1,0 0 1,0 0-1,0 0 1,-2 1-1,-6 6 635,0-1 0,0 0 0,-1-1 1,-20 10-1,17-10-452,0 0 0,0-2 0,0 1 0,-1-2 0,1 1 0,-1-2 0,0 0 0,-17 0 0,31-2-219,0 0 0,-1 0 0,1 1 0,-1-1 0,1 0 0,-1 0 0,1 0 0,-1 0 0,1 0 0,0-1 0,-1 1 0,1 0 0,-1 0 0,1 0 0,-1 0 0,1 0 0,0 0 0,-1-1 0,1 1 0,-1 0 0,1 0 0,0-1 0,-1 1 0,1 0 0,0-1 0,0 1 0,-1 0 0,1-1 0,0 1 0,-1 0 0,1-1 0,0 1 0,0 0 0,0-1 0,0 1 0,-1-1 0,1 1 0,0-1 0,0 1 0,0 0 0,0-1 0,0 1 0,0-1 0,0 1 0,0-1 0,0 1 0,0-1 0,0 1 0,0 0 0,1-1 0,-1 1 0,0-1 0,0 1 0,0 0 0,1-1 0,-1 1 0,0-1 0,19-22-2521,44-14-8685,-22 18 1281</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9.476"/>
    </inkml:context>
    <inkml:brush xml:id="br0">
      <inkml:brushProperty name="width" value="0.025" units="cm"/>
      <inkml:brushProperty name="height" value="0.025" units="cm"/>
    </inkml:brush>
  </inkml:definitions>
  <inkml:trace contextRef="#ctx0" brushRef="#br0">251 51 19603,'0'0'2973,"-13"-3"-234,3 1-2514,0 0 1,0 0-1,0 1 1,0 0-1,0 1 1,0 0-1,-1 1 1,1 0 0,0 0-1,0 1 1,0 0-1,0 1 1,1 0-1,-1 1 1,-16 8-1,21-8-163,0-1-1,0 1 0,1 0 0,-1 0 1,1 1-1,0-1 0,0 1 0,0 0 1,1 0-1,-1 0 0,1 1 0,1-1 1,-1 1-1,-2 7 0,5-11-40,-1 0 0,1 0 0,0 0 0,0 0 0,-1 1 1,1-1-1,1 0 0,-1 0 0,0 0 0,0 0 0,1 0 0,-1 0 0,1 0 0,0 0 0,0 0 1,0 0-1,2 3 0,-1-2-10,0-1 0,0 0 0,1 0-1,-1 0 1,1 0 0,0 0 0,-1-1 0,1 1 0,0-1 0,0 1 0,0-1 0,0 0 0,0 0 0,0 0 0,4 0 0,12 2-35,-1-1 0,1-1 0,0 0 0,-1-2 0,1 0 0,0-1 0,-1 0 0,28-9 0,-37 9 17,0-1-1,-1-1 1,1 1-1,-1-2 1,0 1-1,0-1 1,0 0 0,10-10-1,-14 11 86,0 0 1,0 0-1,-1-1 1,0 1-1,0-1 0,0 0 1,0 1-1,-1-1 1,1-1-1,-2 1 0,1 0 1,0-1-1,-1 1 1,0 0-1,1-7 0,-2 10-55,0-1-1,0 1 0,0 0 0,0 0 0,-1 0 1,1 0-1,0-1 0,-1 1 0,0 0 1,1 0-1,-1 0 0,0 0 0,0 0 0,0 0 1,0 0-1,0 1 0,-1-1 0,1 0 0,-1 0 1,1 1-1,-2-2 0,-1 0 23,0 0 0,-1 1 0,1 0 0,0-1 1,-1 1-1,1 1 0,-1-1 0,0 1 0,-5-1 0,-6-1 47,-1 1 0,0 1-1,1 1 1,-28 2 0,39-1-205,1 0 1,-1 0-1,1 1 0,0-1 1,0 1-1,-1 0 0,1 0 0,0 0 1,1 0-1,-1 1 0,0 0 1,1 0-1,-1 0 0,1 0 1,-5 6-1,7-8 26,0 1 0,0-1 0,1 0 1,-1 1-1,0-1 0,1 0 0,-1 1 0,1-1 0,-1 1 0,1-1 0,0 1 1,0-1-1,0 1 0,-1-1 0,1 1 0,1-1 0,-1 1 0,0-1 1,1 3-1,0-2-10,-1-1 0,2 1 1,-1 0-1,0 0 1,0-1-1,1 1 0,-1-1 1,0 1-1,1-1 1,0 0-1,-1 0 0,1 1 1,0-1-1,-1 0 1,1 0-1,0-1 0,0 1 1,3 1-1,7 2-2065,1-1 0,0 0 0,0 0 0,23 0 0,24-1-9903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9:09.805"/>
    </inkml:context>
    <inkml:brush xml:id="br0">
      <inkml:brushProperty name="width" value="0.025" units="cm"/>
      <inkml:brushProperty name="height" value="0.025" units="cm"/>
    </inkml:brush>
  </inkml:definitions>
  <inkml:trace contextRef="#ctx0" brushRef="#br0">259 1 19122,'-10'0'2915,"-4"0"-2405,1 1 1,0 0-1,0 2 1,0-1-1,0 2 0,0-1 1,1 2-1,0 0 1,-1 0-1,2 1 1,-1 1-1,-11 8 0,14-8-260,1 0-1,0 0 0,0 1 0,0 0 0,1 0 0,-8 13 0,14-19-241,0-1 0,0 1-1,0-1 1,0 1 0,0-1 0,0 1 0,0 0 0,1-1-1,-1 1 1,1 0 0,-1 0 0,1 0 0,-1-1 0,1 1-1,0 0 1,0 0 0,0 0 0,0 0 0,0 0-1,1-1 1,-1 1 0,0 0 0,1 0 0,-1 0 0,1-1-1,0 1 1,0 0 0,0-1 0,0 1 0,0 0-1,0-1 1,0 1 0,0-1 0,0 0 0,1 1 0,-1-1-1,0 0 1,1 0 0,0 0 0,-1 0 0,1 0 0,-1 0-1,1 0 1,0-1 0,2 2 0,8 2-23,0-1 0,1 0 0,-1 0 1,1-2-1,0 1 0,-1-2 0,1 1 1,0-2-1,0 0 0,21-4 0,-24 3 21,1 0-1,-1-1 1,1-1-1,-1 1 1,0-2-1,0 1 1,-1-2-1,0 1 1,0-1-1,0 0 1,0-1-1,-1 0 1,7-8-1,-13 12 47,0 1-1,0 0 1,0 0 0,0-1-1,-1 1 1,1-1-1,-1 1 1,0-1-1,0 0 1,0 1-1,0-1 1,0 0-1,0 0 1,-1 0-1,0 1 1,1-1 0,-1 0-1,0 0 1,0 0-1,-1-3 1,0 3-9,0 1 0,0 0 0,0 0 1,-1 0-1,1-1 0,0 1 0,-1 1 1,1-1-1,-1 0 0,0 0 0,0 0 0,0 1 1,0-1-1,0 1 0,0 0 0,0-1 1,0 1-1,0 0 0,-1 0 0,1 1 1,0-1-1,-5-1 0,-12-2-31,1 1 0,-1 0 0,-28 1 0,40 1-34,-1 1 0,0 1 1,0-1-1,1 2 0,-1-1 0,0 1 0,1 0 0,0 0 0,-1 1 1,-12 6-1,0 14-1633,15-9-1763,10-1-4455,14-2-7496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8.807"/>
    </inkml:context>
    <inkml:brush xml:id="br0">
      <inkml:brushProperty name="width" value="0.025" units="cm"/>
      <inkml:brushProperty name="height" value="0.025" units="cm"/>
    </inkml:brush>
  </inkml:definitions>
  <inkml:trace contextRef="#ctx0" brushRef="#br0">103 345 16528,'0'0'4964,"-9"7"-3191,1-1-1596,0 0 0,1 0 0,0 1 0,0 1 1,1-1-1,0 1 0,0 0 0,0 0 0,1 1 0,1-1 1,-1 1-1,1 0 0,1 1 0,0-1 0,-3 15 0,5-19-122,0 1-1,1 0 0,-1-1 0,1 1 0,0 0 1,1-1-1,1 10 0,-1-13-49,0 0-1,0-1 1,-1 1-1,1-1 1,0 1-1,0-1 1,0 1-1,0-1 1,1 0 0,-1 0-1,0 1 1,1-1-1,-1 0 1,0 0-1,1 0 1,-1-1 0,1 1-1,0 0 1,-1 0-1,1-1 1,0 1-1,-1-1 1,1 1-1,0-1 1,0 0 0,-1 0-1,1 0 1,2 0-1,5-1 26,-1 0-1,0 0 0,1-1 0,-1 0 1,0 0-1,0-1 0,-1-1 1,1 1-1,-1-1 0,1 0 1,-1-1-1,0 1 0,-1-1 1,1-1-1,-1 1 0,10-12 1,3-4 17,0-1 1,-2-1-1,25-41 1,-30 40-15,0 0 0,-1-1 0,-1 0 0,7-31 0,-13 41-16,0 1 1,-2-1-1,0 0 0,-1 0 0,0 0 0,-1 0 0,-1 0 0,0 0 0,-4-15 0,4 27-25,1 0-1,-1 0 1,0 0-1,0 0 0,-1 0 1,1 1-1,-1-1 1,1 0-1,-1 1 1,0-1-1,0 1 1,0 0-1,0-1 0,0 1 1,-1 0-1,1 0 1,-1 1-1,1-1 1,-1 0-1,1 1 1,-1-1-1,0 1 0,0 0 1,0 0-1,0 0 1,0 1-1,0-1 1,0 1-1,0-1 1,0 1-1,-5 0 1,1 1-8,1 0 0,-1 0 0,1 0 0,-1 1 0,1-1 0,0 2 0,0-1 0,0 1 0,0 0 0,0 0 0,0 0 0,1 1 1,0 0-1,-5 5 0,0 0 74,0 1 1,1 1 0,1 0 0,0 0-1,1 0 1,0 1 0,0 0-1,1 0 1,1 1 0,0 0 0,1 0-1,0 0 1,1 1 0,-2 18 0,5-31-62,0 0 1,0 1-1,0-1 1,0 0-1,0 1 1,0-1-1,0 0 1,1 0-1,-1 1 1,0-1 0,1 0-1,-1 0 1,1 0-1,-1 1 1,1-1-1,0 0 1,0 0-1,-1 0 1,1 0-1,0 0 1,0 0 0,0 0-1,0-1 1,0 1-1,0 0 1,2 0-1,0 1 15,0-1-1,1 0 0,-1 0 1,0 0-1,1-1 1,-1 1-1,1-1 1,0 0-1,5 0 0,8-2-228,0 0-1,33-9 0,-48 10 178,12-3-617,45-9-1445,-57 12 2085,-1 1-1,0 0 1,1 0-1,-1 0 1,0 0-1,1 0 1,-1 0-1,0 0 1,1 0-1,-1 1 1,0-1-1,0 0 1,1 1-1,-1-1 1,0 1-1,0 0 1,1-1-1,-1 1 1,0 0-1,0 0 1,0-1-1,0 1 1,0 0-1,0 0 1,-1 0-1,1 0 1,0 0-1,0 1 1,-1-1-1,1 0 1,0 0-1,-1 0 1,0 1-1,1-1 1,-1 0-1,1 3 1,-1 12 419,0-1 0,0 1 0,-2 0 0,0-1 0,-1 1 0,-8 24 0,6-21-234,1 0 0,0 0 0,-2 37 0,6-55-254,0-1 1,-1 1 0,1 0-1,0 0 1,0 0 0,0-1-1,0 1 1,0 0 0,0 0-1,0 0 1,0 0 0,0-1-1,0 1 1,0 0 0,1 0-1,-1 0 1,0-1 0,1 1-1,-1 0 1,0 0 0,1-1-1,-1 1 1,1 0 0,-1-1-1,1 1 1,0-1 0,-1 1-1,1 0 1,-1-1 0,1 1-1,0-1 1,-1 0 0,1 1-1,0-1 1,0 1 0,0-1-1,-1 0 1,1 0 0,0 0-1,0 1 1,0-1 0,-1 0-1,1 0 1,0 0 0,0 0-1,0 0 1,0 0 0,-1 0-1,1-1 1,0 1 0,0 0-1,0 0 1,-1-1 0,1 1-1,0 0 1,0-1 0,0 0-1,4-1-663,-1-1-1,0 0 1,0 1 0,-1-1-1,1-1 1,-1 1-1,1 0 1,-1-1-1,3-4 1,3-8-1642,0-1 1,-1-1 0,6-20-1,5-29 2298,-10 15 6067,-5 8 7113,-13 287-8176,9-241-4890,0 1-1,0-1 0,0 0 1,1 1-1,-1-1 0,1 0 1,-1 0-1,1 1 0,0-1 1,0 0-1,0 0 0,0 0 1,0 0-1,0 0 0,1 0 1,2 2-1,-4-3-8,1 0 0,0-1-1,0 1 1,0-1 0,1 0 0,-1 1 0,0-1 0,0 0-1,0 1 1,0-1 0,0 0 0,0 0 0,0 0 0,0 0 0,1 0-1,-1 0 1,0-1 0,0 1 0,0 0 0,0 0 0,0-1-1,0 1 1,0-1 0,0 1 0,0-1 0,0 1 0,0-1-1,0 0 1,0 1 0,0-1 0,-1 0 0,1 0 0,0 0 0,0 0-1,-1 1 1,1-1 0,0-2 0,8-9-22,-1-1 1,0 0 0,-1 0-1,0-1 1,-1 0-1,-1 0 1,0-1 0,-1 0-1,-1 1 1,0-1-1,-1 0 1,-1-1-1,0 1 1,-1 0 0,0 0-1,-4-17 1,4 31-3,0 0 0,0 0 0,0 0 0,0 1 0,0-1 0,-1 0 0,1 0 0,0 0 0,-1 0 0,1 1 0,-1-1 0,1 0 0,-1 0 0,1 1 0,-1-1 0,1 0 0,-1 1 0,0-1 0,1 0 0,-1 1 0,0-1 0,0 1 0,1-1 0,-1 1 0,0 0 0,0-1 0,0 1 0,0 0 0,1-1 0,-1 1 0,0 0 0,0 0 0,0 0 0,0 0 0,0 0 0,-1 0 0,1 0 1,-1 1 1,1-1-1,-1 1 0,1-1 1,-1 1-1,1 0 0,-1-1 1,1 1-1,-1 0 0,1 0 1,0 0-1,0 0 1,-1 0-1,1 1 0,0-1 1,0 0-1,0 0 0,-1 3 1,-2 4 24,1 1-1,-1-1 1,2 1 0,-1 0 0,1 0-1,-1 15 1,2-22-6,1 0-1,0 0 0,-1 0 1,1 0-1,0 0 1,0 0-1,0 0 0,0 0 1,0 0-1,1-1 1,-1 1-1,1 0 1,-1 0-1,1 0 0,0 0 1,0 0-1,-1-1 1,1 1-1,0 0 0,1 0 1,-1-1-1,0 1 1,0-1-1,1 0 0,-1 1 1,1-1-1,-1 0 1,1 0-1,0 1 0,-1-1 1,1-1-1,0 1 1,0 0-1,0 0 0,2 0 1,0-1 9,0 0 0,0 0-1,0-1 1,0 1 0,0-1 0,0 0 0,0 0 0,0-1 0,-1 1 0,1-1-1,0 0 1,-1 0 0,1 0 0,-1 0 0,0 0 0,0-1 0,0 1 0,0-1 0,0 0-1,0 0 1,2-5 0,-1 3-59,0 0 1,0-1-1,-1 0 0,1 1 1,-2-1-1,1 0 0,-1-1 1,1 1-1,-2 0 0,1-1 0,-1 1 1,1-11-1,-2 17 35,0-1 1,0 1-1,-1 0 0,1 0 1,0-1-1,0 1 0,-1 0 1,1 0-1,0 0 0,0-1 0,-1 1 1,1 0-1,0 0 0,0 0 1,-1 0-1,1 0 0,0 0 1,-1-1-1,1 1 0,0 0 1,-1 0-1,1 0 0,0 0 1,0 0-1,-1 0 0,1 0 1,0 0-1,-1 0 0,1 0 1,0 1-1,-1-1 0,1 0 0,0 0 1,-1 0-1,1 0 0,0 0 1,0 1-1,-1-1 0,1 0 1,0 0-1,0 0 0,-1 1 1,1-1-1,0 0 0,0 0 1,0 1-1,-1-1 0,1 0 1,0 1-1,-15 11-139,8-3 174,1 0 0,0 1 1,1 0-1,0 0 0,1 0 1,0 1-1,0 0 0,1-1 1,0 1-1,1 0 0,1 1 1,0-1-1,0 0 1,1 0-1,2 20 0,-1-29-26,-1 1-1,1-1 0,-1 0 1,1 0-1,0 0 1,0 0-1,0 0 0,0 0 1,0 0-1,1 0 0,-1 0 1,1-1-1,-1 1 1,1 0-1,-1-1 0,1 1 1,0-1-1,0 0 0,0 0 1,0 1-1,0-1 1,0 0-1,0-1 0,0 1 1,0 0-1,0-1 0,0 1 1,1-1-1,-1 1 1,0-1-1,0 0 0,1 0 1,-1 0-1,0 0 0,0-1 1,1 1-1,2-2 1,5 1-142,0-1 0,0-1 0,0 0 0,-1 0 0,1-1 0,-1 0 0,9-6 0,-8 4-91,-6 4 230,0 1 0,-1-1 0,1 0 0,-1 0 0,0 0 0,0 0 0,1-1 0,-1 0 0,-1 1 0,1-1 0,0 0 0,-1 0 0,1 0 0,2-6 0,-6 8 46,1 1 0,0-1 0,-1 1 0,0-1 0,1 1 0,-1-1 0,1 1 0,-1-1 0,0 1 0,1 0 0,-1-1 0,1 1 0,-1 0 0,0-1 0,0 1 0,1 0 0,-1 0 0,0 0 0,1 0-1,-1 0 1,0 0 0,0 0 0,1 0 0,-1 0 0,0 0 0,0 0 0,1 0 0,-1 1 0,-1-1 0,-18-2 666,19 2-713,1-1 1,0 1-1,-1-1 0,1 1 0,0 0 0,0-1 0,-1 1 0,1-1 0,0 0 0,0 1 0,0-1 0,-1 1 1,1-1-1,0 1 0,0-1 0,0 1 0,0-1 0,0 1 0,0-1 0,0 0 0,1 1 0,-1-1 0,0 1 1,0-1-1,0 1 0,0-1 0,1 1 0,-1-1 0,0 1 0,0-1 0,1 1 0,-1-1 0,0 1 0,1 0 1,-1-1-1,1 1 0,-1 0 0,1-1 0,9-15-1481,-3 7-483,-1 0 1,-1 0-1,0 0 0,0-1 1,6-20-1,-1-11-5886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7.693"/>
    </inkml:context>
    <inkml:brush xml:id="br0">
      <inkml:brushProperty name="width" value="0.025" units="cm"/>
      <inkml:brushProperty name="height" value="0.025" units="cm"/>
    </inkml:brush>
  </inkml:definitions>
  <inkml:trace contextRef="#ctx0" brushRef="#br0">0 117 9321,'0'0'4126,"9"-1"-3747,148-21 1367,63-6 710,259 21-1899,51-3-1525,-508 8 943,-15 2 20,0 0 1,0 0-1,0-1 1,0 0-1,-1 0 1,1-1 0,0 0-1,-1 0 1,11-5-1,-17 6 7,0 1-1,0 0 0,0 0 1,0-1-1,0 1 0,0 0 1,0 0-1,0-1 0,0 1 1,0 0-1,0-1 0,0 1 0,0 0 1,0 0-1,-1-1 0,1 1 1,0 0-1,0 0 0,0 0 1,0-1-1,-1 1 0,1 0 1,0 0-1,0 0 0,0-1 1,-1 1-1,1 0 0,0 0 1,0 0-1,-1 0 0,1 0 1,0 0-1,0-1 0,-1 1 1,1 0-1,0 0 0,0 0 1,-1 0-1,1 0 0,0 0 1,-1 0-1,1 0 0,0 0 1,0 0-1,-1 0 0,-19-4 56,-117-9 4,-205 8 1,208 6-20,69-1-20,-446 20 1718,485-16-1684,26-4-56,0 0 0,0 0 0,1 0 0,-1 1 0,0-1-1,0 0 1,0 0 0,0 0 0,0 0 0,0 0 0,0 0 0,0 0-1,0 0 1,0 0 0,0 0 0,0 0 0,0 0 0,0 0 0,0 0-1,0 0 1,0 1 0,0-1 0,0 0 0,0 0 0,0 0 0,0 0-1,0 0 1,0 0 0,0 0 0,0 0 0,0 0 0,0 0-1,0 0 1,0 0 0,0 1 0,0-1 0,47 0-24,204-10 109,94-1-58,-237 11-18,7-3-697,0 6 0,135 20-1,-242-20 688,-10-1 5,-16 2 15,-449 58-213,153-18-3958,145-21-615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25.951"/>
    </inkml:context>
    <inkml:brush xml:id="br0">
      <inkml:brushProperty name="width" value="0.025" units="cm"/>
      <inkml:brushProperty name="height" value="0.025" units="cm"/>
    </inkml:brush>
  </inkml:definitions>
  <inkml:trace contextRef="#ctx0" brushRef="#br0">277 92 7911,'0'0'8654,"8"-7"-6017,-4 5-2267,33-27 1856,-36 28-1870,1-1 0,0 0 0,-1 1-1,1-1 1,0 0 0,-1 0 0,0 0 0,0 0-1,1 0 1,-1 0 0,0 0 0,-1 0 0,1 0 0,0-1-1,-1 1 1,1 0 0,-1 0 0,1-1 0,-1 1 0,0-3-1,-3 4-220,1-1 0,-1 1 0,0 0 0,0 0 0,0 1 0,1-1 0,-1 0 0,0 1 0,0 0 0,0 0 0,0 0 0,0 0 0,0 0 0,-5 1 0,1 0 18,-10 1-120,-1 1-1,1 0 1,0 1-1,0 1 0,0 1 1,0 1-1,1 0 1,0 1-1,0 0 0,1 2 1,1 0-1,-1 0 0,1 1 1,-19 21-1,30-28-26,-1-1-1,1 1 0,1 0 0,-1 0 1,0 0-1,1 0 0,0 1 1,0-1-1,0 1 0,1-1 1,-1 1-1,1 0 0,0-1 1,0 9-1,1-11 1,0 1-1,1-1 1,-1 0 0,1 1-1,-1-1 1,1 0 0,0 1 0,0-1-1,0 0 1,0 0 0,0 0-1,0 0 1,1 0 0,-1 0-1,1 0 1,-1-1 0,1 1-1,0 0 1,0-1 0,0 1 0,0-1-1,0 0 1,0 1 0,0-1-1,0 0 1,0 0 0,0-1-1,1 1 1,-1 0 0,5 0-1,19 4-113,0-1-1,1-1 0,-1-2 0,1 0 0,44-6 1,-3-7-3610,-7-8-4612,-27 2-3152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26.312"/>
    </inkml:context>
    <inkml:brush xml:id="br0">
      <inkml:brushProperty name="width" value="0.025" units="cm"/>
      <inkml:brushProperty name="height" value="0.025" units="cm"/>
    </inkml:brush>
  </inkml:definitions>
  <inkml:trace contextRef="#ctx0" brushRef="#br0">129 1 5061,'0'0'14125,"46"69"-11626,-21-37-930,4 6-704,-6 0 64,-4 6 96,-8 5-481,-8 4-320,-3 5-95,-13 3-1,-14 6 32,-9-4-160,-6-4 32,-2-9-1057,1-5-1281,1-13-1666,5-12-3171</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1.103"/>
    </inkml:context>
    <inkml:brush xml:id="br0">
      <inkml:brushProperty name="width" value="0.025" units="cm"/>
      <inkml:brushProperty name="height" value="0.025" units="cm"/>
    </inkml:brush>
  </inkml:definitions>
  <inkml:trace contextRef="#ctx0" brushRef="#br0">342 57 15663,'0'0'8536,"4"-9"-6673,11-28-384,-15 37-1441,0-1 0,0 1 0,0 0 0,0-1 0,0 1 1,0-1-1,0 1 0,0-1 0,-1 1 0,1-1 0,0 1 0,0-1 0,-1 1 1,1 0-1,0-1 0,-1 1 0,1-1 0,0 1 0,-1 0 0,1 0 0,0-1 1,-1 1-1,1 0 0,-1-1 0,1 1 0,-1 0 0,1 0 0,-1 0 1,1 0-1,0-1 0,-1 1 0,1 0 0,-1 0 0,1 0 0,-1 0 0,1 0 1,-1 0-1,1 0 0,-1 0 0,1 1 0,-1-1 0,1 0 0,-1 0 1,1 0-1,-1 0 0,0 1 0,-24 2-58,-1 7 171,0 1 0,0 1-1,2 1 1,0 1 0,0 1 0,1 2 0,-27 24 0,38-30 13,-1 1 1,2 0 0,-1 1-1,-11 18 1,20-26-129,0-1 1,0 1-1,1 0 0,-1 0 1,1 0-1,0 1 0,1-1 1,-1 0-1,1 1 0,0-1 1,0 1-1,1-1 1,0 1-1,0 0 0,0-1 1,2 11-1,0-13-24,-1 0 0,1 1-1,0-1 1,0 0 0,1 0 0,-1 0 0,1 0 0,-1 0 0,1 0 0,0-1-1,0 0 1,0 1 0,0-1 0,1 0 0,-1 0 0,0-1 0,1 1-1,0-1 1,-1 0 0,1 0 0,0 0 0,-1 0 0,1 0 0,7-1-1,4 2 45,1-1 0,-1 0 0,1-1 0,27-4 0,-40 4-52,0-1 0,-1 1 0,1 0-1,-1-1 1,1 0 0,-1 1 0,1-1-1,-1 0 1,0 0 0,1 0 0,-1-1-1,0 1 1,0-1 0,0 1 0,0-1-1,0 0 1,0 1 0,0-1 0,0 0-1,-1 0 1,1-1 0,-1 1 0,0 0-1,1 0 1,-1-1 0,0 1 0,0 0-1,0-1 1,-1 1 0,1-1 0,-1 0-1,1 1 1,-1-1 0,0 1-1,0-4 1,-1 3 0,0 0-1,1 0 0,-1 0 0,0 0 1,-1 0-1,1 0 0,-1 0 0,1 0 1,-1 1-1,0-1 0,0 1 0,0-1 1,0 1-1,0 0 0,-1 0 1,1 0-1,-1 0 0,1 0 0,-1 0 1,0 1-1,0 0 0,1-1 0,-1 1 1,0 0-1,0 0 0,0 0 0,-1 1 1,-4-1-1,-11 3-3,19 1 0,11 0 0,10-3-125,0 0 1,0-2-1,0 0 0,0-1 1,-1-1-1,37-13 0,-10 5-6,-47 11 122,1 1 0,-1 0 0,1 0 0,-1 0 0,1-1-1,-1 1 1,1 0 0,-1 0 0,1 0 0,-1 0 0,1 0 0,-1 0-1,1 0 1,-1 0 0,1 0 0,-1 0 0,1 1 0,-1-1 0,1 0-1,-1 0 1,1 0 0,-1 1 0,1-1 0,-1 0 0,1 0-1,-1 1 1,0-1 0,1 0 0,-1 1 0,1-1 0,-1 1 0,0-1-1,1 0 1,-1 1 0,0-1 0,0 1 0,1 0 0,-3 25-18,-23 39 395,21-54-282,0-3-108,-12 37 228,15-43-257,0 0 0,1 0 0,-1 0 0,1 0 0,-1 0 0,1 1 0,0-1 0,0 0 0,0 0 0,0 0 0,1 1 0,-1-1 0,0 0 0,1 0 0,-1 0 0,3 4 0,-2-6-417,0 1 0,0-1 0,0 1 0,1-1 0,-1 0-1,0 1 1,0-1 0,1 0 0,-1 0 0,0 0 0,0 0 0,1 0 0,-1-1 0,0 1 0,3-1-1,13-4-7346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1.460"/>
    </inkml:context>
    <inkml:brush xml:id="br0">
      <inkml:brushProperty name="width" value="0.025" units="cm"/>
      <inkml:brushProperty name="height" value="0.025" units="cm"/>
    </inkml:brush>
  </inkml:definitions>
  <inkml:trace contextRef="#ctx0" brushRef="#br0">67 0 13196,'0'0'15535,"-26"58"-14766,19-25-193,-4 5-415,4 2-97,-1-1 0,4-1-385,2-5-1056,1-6-1313,1-8-289,0-7-609</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1.801"/>
    </inkml:context>
    <inkml:brush xml:id="br0">
      <inkml:brushProperty name="width" value="0.025" units="cm"/>
      <inkml:brushProperty name="height" value="0.025" units="cm"/>
    </inkml:brush>
  </inkml:definitions>
  <inkml:trace contextRef="#ctx0" brushRef="#br0">1 114 10250,'0'-9'4388,"0"0"-4006,0 2 609,0 0 0,0 0 0,0 0 0,1 0 0,0 1 0,3-11 0,-3 15-742,0 0 0,0 0 0,1-1 0,-1 1 0,0 0 0,1 0 0,-1 1 0,1-1 1,-1 0-1,1 0 0,0 1 0,0-1 0,0 1 0,0 0 0,0-1 0,0 1 0,0 0 0,0 0 0,1 0 0,-1 0 0,0 1 0,0-1 0,1 1 0,-1-1 0,4 1 0,6-1 2,0 1 0,0 0 0,0 1 0,0 0 0,0 1 0,-1 0 0,1 1 0,-1 0 0,19 8 0,-27-9-234,0-1-1,1 0 1,-1 1 0,0 0-1,0 0 1,0 0 0,-1 0-1,1 0 1,0 0 0,-1 1 0,1 0-1,-1-1 1,0 1 0,0 0-1,0 0 1,0 0 0,-1 0-1,1 0 1,-1 1 0,0-1 0,0 0-1,0 1 1,0-1 0,0 1-1,-1-1 1,0 1 0,1-1-1,-1 1 1,-1-1 0,1 1 0,0-1-1,-1 1 1,0-1 0,0 1-1,0-1 1,0 0 0,-2 4 0,-4 5 83,-1-1 0,0 0 0,0 0 0,-1-1 0,-1 0 0,1-1 0,-2 0 0,1-1 0,-21 13 0,-15 14 90,45-35-190,1 0 0,-1 1 0,1-1 0,-1 0 0,0 0 0,1 1 0,-1-1 0,1 0 0,-1 1 0,1-1 0,-1 1 0,1-1 0,0 0 0,-1 1 0,1-1 0,-1 1 0,1-1 0,0 1 0,-1 0 0,1-1 0,0 1 0,0-1 0,0 1 0,-1-1 0,1 1 0,0 0 0,0-1 0,0 1 0,0 0 0,0-1 0,0 1 0,0-1 0,0 1 0,0 0 0,0-1 0,0 1 0,1-1 0,-1 1 0,0 0 0,0-1 0,1 1 0,-1-1 0,0 1 0,1-1 0,-1 1 0,0-1 0,1 1 0,-1-1 0,1 1 0,-1-1 0,1 0 0,-1 1 0,1-1 0,-1 0 0,1 1 0,-1-1 0,1 0 0,0 0 0,-1 1 0,1-1 0,-1 0 0,1 0 0,0 0 0,-1 0 0,1 0 0,0 0 0,51 5 0,-45-4 0,-1-1-24,51 4-2620,30 4-6758,-65-5-2294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2.409"/>
    </inkml:context>
    <inkml:brush xml:id="br0">
      <inkml:brushProperty name="width" value="0.025" units="cm"/>
      <inkml:brushProperty name="height" value="0.025" units="cm"/>
    </inkml:brush>
  </inkml:definitions>
  <inkml:trace contextRef="#ctx0" brushRef="#br0">173 94 3683,'0'0'9727,"8"-11"-5371,22-33-779,-29 42-3168,1 1 0,-1-1 0,0 0 0,0 0 1,0 0-1,0 0 0,-1 0 0,1 0 0,0 0 0,-1-1 0,1 1 1,-1-4-1,0 5-305,0 1 1,0 0 0,0-1-1,-1 1 1,1-1 0,0 1-1,0-1 1,-1 1 0,1 0-1,0-1 1,-1 1 0,1-1-1,0 1 1,-1 0 0,1-1-1,0 1 1,-1 0 0,1 0-1,-1-1 1,1 1 0,-1 0 0,1 0-1,-1 0 1,1-1 0,0 1-1,-1 0 1,1 0 0,-1 0-1,1 0 1,-1 0 0,1 0-1,-2 0 1,-2 1 39,0-1 1,-1 1-1,1 0 1,-1 0-1,1 0 1,0 1-1,0 0 1,-6 2-1,-8 6-107,0 1 0,0 1-1,1 0 1,1 1 0,0 1 0,1 0-1,-25 31 1,39-44-37,1-1 0,-1 1 0,0 0 0,1 0 1,-1-1-1,1 1 0,0 0 0,-1 0 0,1-1 0,0 1 0,-1 0 0,1 0 1,0 0-1,0 0 0,0 0 0,0-1 0,0 1 0,0 0 0,0 0 0,0 0 1,0 0-1,0 0 0,0 0 0,0-1 0,1 1 0,-1 0 0,0 0 0,1 0 1,-1-1-1,1 1 0,-1 0 0,1 0 0,-1-1 0,1 1 0,-1 0 0,1-1 0,0 1 1,-1-1-1,1 1 0,0 0 0,-1-1 0,1 0 0,0 1 0,0-1 0,0 1 1,-1-1-1,1 0 0,0 0 0,0 0 0,1 1 0,60 6-108,-31-4-185,-24-1 174,0-1-1,0 2 1,-1-1 0,1 1 0,0 0-1,-1 0 1,12 9 0,-16-11 106,-1 0 1,0 0-1,0 0 1,0 0-1,1 0 1,-1 0 0,0 0-1,0 1 1,-1-1-1,1 0 1,0 1-1,0-1 1,-1 1-1,1-1 1,-1 1 0,1-1-1,-1 1 1,0-1-1,1 1 1,-1-1-1,0 1 1,0 0-1,0-1 1,0 1 0,0-1-1,-1 1 1,1 0-1,0-1 1,-1 1-1,1-1 1,-1 1-1,0-1 1,1 1 0,-1-1-1,0 0 1,0 1-1,0-1 1,0 0-1,0 0 1,0 1-1,0-1 1,-2 1 0,-6 5 193,0 0 1,0-1 0,0-1 0,0 1 0,-1-1 0,0-1-1,0 0 1,-1 0 0,1-1 0,-1-1 0,1 1 0,-1-2-1,0 1 1,0-2 0,-12 0 0,45-13-7026,8 4 417,7 0-2083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2.737"/>
    </inkml:context>
    <inkml:brush xml:id="br0">
      <inkml:brushProperty name="width" value="0.025" units="cm"/>
      <inkml:brushProperty name="height" value="0.025" units="cm"/>
    </inkml:brush>
  </inkml:definitions>
  <inkml:trace contextRef="#ctx0" brushRef="#br0">215 1 20083,'0'0'8744,"-47"68"-7334,21-39-449,-5 0-449,0 3-448,3-2-32,5-6 32,5-6-384,8-6-769,20-25-8232,11-10 3684,1-11-3268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3.081"/>
    </inkml:context>
    <inkml:brush xml:id="br0">
      <inkml:brushProperty name="width" value="0.025" units="cm"/>
      <inkml:brushProperty name="height" value="0.025" units="cm"/>
    </inkml:brush>
  </inkml:definitions>
  <inkml:trace contextRef="#ctx0" brushRef="#br0">179 1 11787,'0'0'11424,"-3"9"-9865,2-7-1484,-9 34 1143,1 1 1,1 0-1,-4 60 1,12-85-1428,0 29-533,7-25-2447,7-9-3775,-9-9 478,-2-6-5643</inkml:trace>
  <inkml:trace contextRef="#ctx0" brushRef="#br0" timeOffset="1">1 196 15567,'0'0'12748,"66"-6"-11915,-22-1-641,6 0-160,-5-4-1826,-5-2-4836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4.323"/>
    </inkml:context>
    <inkml:brush xml:id="br0">
      <inkml:brushProperty name="width" value="0.025" units="cm"/>
      <inkml:brushProperty name="height" value="0.025" units="cm"/>
    </inkml:brush>
  </inkml:definitions>
  <inkml:trace contextRef="#ctx0" brushRef="#br0">49 1 7687,'-6'14'12334,"-2"12"-6329,-2 6-5592,2 0 1,2 1-1,-5 51 1,11-83-396,0 0 0,0 1 0,0-1 1,0 0-1,0 0 0,1 0 1,-1 1-1,0-1 0,0 0 0,1 0 1,-1 0-1,1 0 0,-1 0 0,1 0 1,0 0-1,-1 0 0,1 0 1,0 0-1,-1 0 0,1 0 0,0 0 1,0 0-1,0-1 0,0 1 1,0 0-1,0-1 0,0 1 0,0 0 1,0-1-1,0 0 0,0 1 1,1-1-1,-1 0 0,0 1 0,0-1 1,0 0-1,1 0 0,-1 0 0,0 0 1,0 0-1,0 0 0,1 0 1,-1-1-1,2 1 0,3-2 94,0 1-1,0-1 0,-1 0 1,1 0-1,0-1 0,-1 0 1,9-5-1,12-14 84,-1 0 0,-1-1 0,27-35 0,-19 22 851,-31 92-795,-3-45-213,2 19 213,0-29-228,0-1-1,1 1 0,-1 0 0,1-1 0,-1 1 0,0 0 0,1-1 0,-1 1 0,1 0 0,0-1 1,-1 1-1,1-1 0,0 1 0,-1-1 0,1 1 0,0-1 0,-1 0 0,1 1 0,0-1 0,0 0 0,-1 0 1,1 1-1,0-1 0,0 0 0,0 0 0,-1 0 0,1 0 0,0 0 0,0 0 0,0 0 0,-1 0 1,1 0-1,1-1 0,8-1 1,-1 0 1,1-1-1,-1 0 1,0-1-1,0 0 0,0-1 1,0 0-1,11-8 1,-14 8-21,1 0-1,-1 1 1,1 0 0,0 0 0,0 1 0,0 0 0,0 0-1,1 0 1,-1 1 0,1 0 0,0 1 0,-1 0 0,1 0-1,0 0 1,9 1 0,-16 1-3,0 0 0,0-1 0,-1 1 0,1 0 0,0-1 0,0 1 0,0 0 0,-1 0 0,1 0 0,0-1 0,-1 1 0,1 0 0,0 0 0,-1 0 0,0 0 0,1 0 0,-1 0 0,1 1 0,-1-1 0,0 0 0,0 0 0,0 0 0,0 0 0,0 2 0,2 39 0,-1-19 0,-1-21 1,0 0 0,1 0 0,-1-1 0,1 1 0,-1 0 0,1 0 0,-1-1-1,1 1 1,0 0 0,0-1 0,0 1 0,0 0 0,0-1 0,0 0 0,0 1 0,1-1 0,-1 0 0,0 1 0,1-1 0,-1 0 0,1 0-1,-1 0 1,1 0 0,0 0 0,-1-1 0,1 1 0,0 0 0,0-1 0,-1 1 0,1-1 0,0 0 0,0 0 0,0 0 0,-1 1 0,1-2-1,0 1 1,0 0 0,0 0 0,0-1 0,-1 1 0,1 0 0,0-1 0,0 0 0,2-1 0,12-4-26,0-1-1,0 0 1,27-18 0,-24 14-92,-17 10-328,21-10-200,-14 9-3724,0 1-6203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6.794"/>
    </inkml:context>
    <inkml:brush xml:id="br0">
      <inkml:brushProperty name="width" value="0.025" units="cm"/>
      <inkml:brushProperty name="height" value="0.025" units="cm"/>
    </inkml:brush>
  </inkml:definitions>
  <inkml:trace contextRef="#ctx0" brushRef="#br0">7 0 10410,'0'0'13154,"-3"12"-13112,1 11-23,1-1-1,1 1 0,0 0 1,2-1-1,1 1 0,8 33 0,0 24 721,-4 1-1,-4 108 1,-2-34 179,-1-152-920,0 4-8,0 0 0,0-1 1,1 1-1,-1-1 1,2 1-1,-1-1 1,1 1-1,0-1 0,0 0 1,0 0-1,4 7 1,5-12-1891,-5-2-7592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9.976"/>
    </inkml:context>
    <inkml:brush xml:id="br0">
      <inkml:brushProperty name="width" value="0.025" units="cm"/>
      <inkml:brushProperty name="height" value="0.025" units="cm"/>
    </inkml:brush>
  </inkml:definitions>
  <inkml:trace contextRef="#ctx0" brushRef="#br0">19 19 10346,'-9'14'6051,"4"21"-4730,5-28-467,-5 45 2219,6 97 0,1-120-2958,1 0 0,2-1 0,1 0 0,19 54 0,-24-78-229,1 0 0,0-1 1,-1 1-1,2-1 0,-1 1 0,0-1 0,1 0 0,-1 0 0,1 0 0,5 4 0,-7-6 82,0 0-1,1-1 1,-1 1-1,0-1 1,0 1-1,1-1 1,-1 1-1,0-1 1,0 0-1,1 0 1,-1 1-1,0-1 1,1 0-1,-1 0 1,0-1-1,1 1 1,-1 0-1,0 0 1,0-1-1,1 1 1,-1 0-1,0-1 1,0 1-1,0-1 1,1 0-1,-1 1 1,0-1-1,0 0 1,0 0-1,0 0 1,0 0-1,0 1 1,0-1-1,-1-1 1,1 1-1,1-1 1,7-12-171,-1 1 0,0-2 1,-1 1-1,-1-1 0,6-17 1,-6 14 2880,-27 85-477,20-62-2142,0 0 0,0 0 0,1-1 0,-1 1 0,1 0 0,0 0 0,1-1 0,-1 1 0,1 0 0,0 0 0,0-1 0,0 1 0,3 5 0,-4-8-74,1-1 0,0 0 0,0 0 0,-1 0 0,1 0 0,0 0 0,0 0 0,0 0 0,0-1 0,0 1 0,0 0 0,0 0 0,1-1-1,-1 1 1,0-1 0,0 1 0,0-1 0,1 0 0,-1 1 0,0-1 0,1 0 0,-1 0 0,0 0 0,0 0 0,1 0 0,-1 0 0,0 0 0,1 0 0,-1 0 0,0-1 0,0 1 0,1 0 0,-1-1-1,0 1 1,0-1 0,0 0 0,2-1 0,3-1-19,-1 0 0,-1 0 0,1-1-1,0 0 1,-1 0 0,8-9 0,40-58-1157,-28 19-2909,-35 76 3582,7-18 898,0 1-1,0 0 1,1 0-1,0 1 1,1-1-1,-1 1 1,2-1-1,-1 1 1,1 0-1,0 0 1,0 7-1,1-14-373,0-1 1,1 0-1,-1 1 0,0-1 0,0 0 0,1 1 0,-1-1 1,0 0-1,0 0 0,1 1 0,-1-1 0,0 0 0,1 0 1,-1 0-1,0 1 0,1-1 0,-1 0 0,1 0 1,-1 0-1,0 0 0,1 0 0,-1 0 0,1 0 0,-1 0 1,0 0-1,1 0 0,-1 0 0,0 0 0,1 0 0,-1 0 1,1 0-1,-1 0 0,0 0 0,1-1 0,-1 1 0,0 0 1,1 0-1,-1 0 0,0-1 0,1 1 0,-1 0 1,0 0-1,1-1 0,-1 1 0,0 0 0,0 0 0,1-1 1,16-13 283,-1-8-214,0 0 0,-1-1-1,-2-1 1,0-1-1,-1 1 1,9-31-1,-5 4-1655,-2 0 0,9-63-1,-18 49-2001,-5 65 3607,-1-1 0,1 1 0,0 0 1,0 0-1,0-1 0,0 1 0,0 0 0,-1 0 0,1-1 0,0 1 0,0 0 0,0 0 0,-1 0 0,1-1 0,0 1 0,0 0 0,-1 0 0,1 0 0,0 0 0,0 0 0,-1 0 0,1-1 0,0 1 0,-1 0 0,1 0 0,0 0 0,0 0 0,-1 0 0,1 0 0,0 0 0,-1 0 0,1 0 0,0 0 0,-1 0 0,1 1 0,0-1 0,0 0 0,-1 0 0,1 0 0,0 0 0,0 0 0,-1 0 0,1 1 0,0-1 1,0 0-1,0 0 0,-1 0 0,1 1 0,0-1 0,0 0 0,0 0 0,-1 1 0,1-1 0,0 0 0,0 0 0,0 1 0,0-1 0,0 0 0,0 0 0,0 1 0,0-1 0,0 0 0,0 1 0,-6 9 405,0-1 0,1 1 0,1 0 1,0 1-1,0-1 0,1 1 0,0 0 0,1 0 0,-1 18 1,0 12 538,2 52 1,1-90-953,0-1 1,0 1 0,0 0 0,0-1 0,1 1 0,-1 0 0,1 0-1,0-1 1,-1 1 0,1-1 0,0 1 0,1-1 0,-1 1 0,0-1-1,1 0 1,-1 1 0,1-1 0,0 0 0,-1 0 0,1 0 0,0 0-1,1 0 1,-1-1 0,0 1 0,0-1 0,4 2 0,1-1 77,1 0 0,1 0 0,-1-1 0,0 0 0,0 0 0,0-1 0,10-1 0,-4 1-67,-14 0 36,-44 5-1297,40-5 1105,0-1 1,0 1-1,0-1 1,0 0-1,0-1 1,0 1-1,0 0 1,0-1-1,0 0 1,1 0-1,-1 0 1,1-1-1,0 1 1,-1-1-1,1 0 1,0 1-1,1-1 1,-1-1-1,0 1 0,1 0 1,-3-5-1,-28-28-93,62 75 2324,-21-31-2185,1-1-1,0 0 0,1 0 0,-1-1 1,1 0-1,0-1 0,1 0 0,15 5 1,-23-9-206,1 0 1,-1-1 0,0 1-1,1-1 1,-1 1 0,0-1-1,1 0 1,-1 0-1,0-1 1,0 1 0,1-1-1,-1 1 1,0-1 0,5-2-1,-6 2-117,0-1 1,0 1-1,1-1 0,-1 0 1,0 0-1,-1 0 0,1 0 1,0 0-1,-1 0 0,1 0 0,-1-1 1,1 1-1,-1 0 0,0-1 1,0 1-1,0-1 0,-1 0 0,1 1 1,-1-1-1,1-4 0,-3-1 5348,-8 14-2345,-7 19 36,17-24-2521,0 1-1,-1-1 1,1 1-1,0-1 1,0 1-1,-1-1 0,1 1 1,1 0-1,-1-1 1,0 1-1,0-1 1,0 1-1,1-1 1,-1 1-1,1-1 1,-1 0-1,1 1 1,1 2-1,-1-4-83,0 1-1,-1-1 1,1 1 0,0-1 0,0 1-1,0-1 1,0 0 0,-1 1 0,1-1-1,0 0 1,0 0 0,0 1-1,0-1 1,0 0 0,0 0 0,0 0-1,0 0 1,0 0 0,0-1 0,-1 1-1,1 0 1,2-1 0,1 0-7,0-1 1,0 1 0,0-1-1,-1 0 1,1 0 0,0-1-1,-1 1 1,0-1 0,1 0-1,-1 0 1,5-6 0,5-16 97,-3 5-260,-7 23 166,-2 13 171,-11 99 3812,10-115-4005,0 1 0,0-1-1,0 0 1,0 1 0,0-1 0,0 0 0,0 0 0,0 1 0,0-1 0,0 0-1,0 1 1,0-1 0,0 0 0,0 0 0,0 1 0,0-1 0,1 0 0,-1 0-1,0 1 1,0-1 0,0 0 0,0 0 0,1 0 0,-1 1 0,0-1 0,0 0 0,0 0-1,1 0 1,-1 0 0,0 1 0,0-1 0,1 0 0,-1 0 0,0 0 0,0 0-1,1 0 1,-1 0 0,0 0 0,1 0 0,13-5 31,10-16-930,-19 15-59,0-1 0,-1 0 1,0 0-1,-1-1 0,1 1 0,-1-1 1,-1 0-1,4-15 0,-1-9-5249</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4.712"/>
    </inkml:context>
    <inkml:brush xml:id="br0">
      <inkml:brushProperty name="width" value="0.025" units="cm"/>
      <inkml:brushProperty name="height" value="0.025" units="cm"/>
    </inkml:brush>
  </inkml:definitions>
  <inkml:trace contextRef="#ctx0" brushRef="#br0">196 105 21044,'0'0'6518,"-12"-6"-6048,-40-18-225,48 23-234,0 1-1,1 0 0,-1 0 0,0 0 0,1 0 0,-1 1 0,1-1 0,-1 1 1,0 0-1,1 0 0,-1 1 0,1-1 0,0 0 0,0 1 0,-1 0 0,1 0 1,0 0-1,0 0 0,1 1 0,-1-1 0,0 1 0,1-1 0,-1 1 0,-1 4 1,-4 0 88,3-1 82,0-1 1,0 1 0,1 0-1,0 0 1,0 1-1,-5 9 1,9-15-160,-1 0 1,1 0-1,-1 0 1,1 0-1,-1 0 0,1 0 1,-1 0-1,1 0 1,0 1-1,0-1 1,-1 0-1,1 0 0,0 0 1,0 0-1,0 0 1,1 1-1,-1-1 1,0 0-1,0 0 0,0 0 1,1 0-1,-1 0 1,1 0-1,-1 0 1,1 0-1,-1 0 1,1 0-1,0 0 0,-1 0 1,1 0-1,0 0 1,0 0-1,0 0 1,-1-1-1,1 1 0,0 0 1,0-1-1,0 1 1,0-1-1,0 1 1,0-1-1,1 1 0,-1-1 1,0 0-1,0 1 1,0-1-1,0 0 1,2 0-1,12 1 37,-1-1 0,0 0-1,1-1 1,-1-1 0,0 0 0,0-1-1,0 0 1,0-1 0,0-1 0,-1 0-1,0-1 1,17-10 0,-20 11-21,-1-1 1,1 0 0,-1 0-1,0-1 1,-1 0-1,0-1 1,0 0 0,0 0-1,-1-1 1,0 0-1,-1 0 1,0 0 0,-1-1-1,0 0 1,0 0-1,5-16 1,-10 26-34,0 0 0,0-1 0,1 1 1,-1 0-1,0 0 0,0-1 0,0 1 0,1 0 0,-1-1 1,0 1-1,0 0 0,0 0 0,0-1 0,0 1 0,0 0 0,0-1 1,0 1-1,0 0 0,0-1 0,0 1 0,0 0 0,0-1 0,0 1 1,0 0-1,0-1 0,0 1 0,0 0 0,0-1 0,0 1 1,0 0-1,-1 0 0,1-1 0,0 1 0,0 0 0,0-1 0,-1 1 1,1 0-1,0 0 0,0 0 0,-1-1 0,1 1 0,0 0 1,0 0-1,-1 0 0,1 0 0,0-1 0,-1 1 0,1 0 0,-1 0 1,-5 3 83,0 3-89,1-1 0,0 1 0,0 0 0,0 0 0,1 1 0,0-1 0,0 1 0,1 0 0,-1 0 0,-2 11 0,2-7 0,1 0 0,0 0 0,0 1 0,1-1 0,1 1 0,-1 16 0,2-26-137,0 0 1,1 0-1,-1 0 1,0 0-1,1 0 1,-1 0-1,1 0 1,0 0-1,-1 0 1,1 0-1,0 0 1,0 0-1,0 0 1,0-1-1,1 1 1,-1 0-1,1-1 1,-1 1-1,1-1 1,-1 0-1,1 1 1,-1-1-1,4 2 1,-1-2-643,0 1 1,0-1 0,0 0 0,0 0 0,1-1-1,-1 1 1,0-1 0,0 0 0,0 0 0,0 0 0,6-1-1,28-7-14921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5.039"/>
    </inkml:context>
    <inkml:brush xml:id="br0">
      <inkml:brushProperty name="width" value="0.025" units="cm"/>
      <inkml:brushProperty name="height" value="0.025" units="cm"/>
    </inkml:brush>
  </inkml:definitions>
  <inkml:trace contextRef="#ctx0" brushRef="#br0">1 130 14157,'0'0'-4772</inkml:trace>
  <inkml:trace contextRef="#ctx0" brushRef="#br0" timeOffset="1">82 53 7399,'29'-25'-384,"-1"-3"-6567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5.441"/>
    </inkml:context>
    <inkml:brush xml:id="br0">
      <inkml:brushProperty name="width" value="0.025" units="cm"/>
      <inkml:brushProperty name="height" value="0.025" units="cm"/>
    </inkml:brush>
  </inkml:definitions>
  <inkml:trace contextRef="#ctx0" brushRef="#br0">381 15 10186,'0'0'14152,"-13"-4"-11526,11 3-2570,-2-1 75,-1 1 0,0-1 0,0 1 1,-1-1-1,1 2 0,0-1 0,0 0 1,-1 1-1,1 0 0,0 0 0,0 1 0,-1-1 1,1 1-1,0 0 0,0 1 0,0-1 0,0 1 1,0 0-1,-7 4 0,-21 14 197,1 2 0,1 1 0,-29 28-1,50-42-259,0 1-1,1-1 1,1 1-1,0 1 1,0-1-1,1 2 1,0-1-1,1 1 1,0 0-1,1 0 1,0 0-1,-4 21 1,8-31-60,1 1 0,-1-1 0,1 1 0,0 0 0,0-1 0,0 1 0,0-1 0,0 1 0,1-1 0,-1 1 1,1-1-1,0 1 0,0-1 0,0 0 0,0 1 0,0-1 0,0 0 0,0 0 0,1 1 0,-1-1 0,3 2 0,-1-2 15,0 0 0,0 0-1,0 0 1,0 0 0,0-1-1,1 0 1,-1 1 0,0-1-1,1 0 1,-1 0 0,1-1 0,-1 1-1,6-1 1,3 1 26,0-2-1,-1 0 1,1 0 0,0-1 0,-1 0 0,0-1-1,1-1 1,15-6 0,30-24-49,-55 33 0,1-1 0,-1 1 0,0-1 0,0 0 0,0 0 0,0 0 0,0 0 0,0 0 0,0 0 0,-1 0 0,1-1 0,-1 1 0,0-1 0,0 1 0,1-1 0,-2 1 0,1-1 0,0 0 0,0 0 0,0-5 0,-2 8 0,0-1 0,0 0 0,0 0 0,0 0 0,1 0 0,-1 1 0,0-1 0,0 0 0,0 1 0,-1-1 0,1 1 0,0-1 0,0 1 0,0 0 0,0-1 0,0 1 0,-1 0 0,1 0 0,0 0 0,0 0 0,0 0 0,0 0 0,-1 0 0,1 0 0,0 0 0,0 0 0,-2 1 0,-36 7 0,34-7 0,1 1 0,-1 1 0,1-1 0,-1 0 0,1 1 0,0 0 0,0 0 0,0 1 0,0-1 0,1 1 0,-1-1 0,1 1 0,0 0 0,0 1 0,0-1 0,1 0 0,-3 7 0,5-10 0,0-1 0,-1 1 0,1-1 0,0 1 0,1-1 0,-1 1 0,0-1 0,0 1 0,0-1 0,0 1 0,0-1 0,0 1 0,1-1 0,-1 1 0,0-1 0,0 1 0,1-1 0,-1 1 0,0-1 0,1 1 0,-1-1 0,1 0 0,-1 1 0,0-1 0,1 0 0,-1 1 0,1-1 0,-1 0 0,1 0 0,-1 1 0,1-1 0,0 0 0,27 5 0,29-9 0,-29-2-91,-1-1 0,0-2 0,34-16 1,45-14-262,-96 41-366,-13 10 435,-17 18 286,16-25-25,-1 1-89,0 0-125,1 1 1,-1-1-1,1 1 1,0 0-1,1 0 0,0 0 1,0 0-1,-3 13 1,6-20 87,0 1 0,0-1 0,-1 0 0,1 1 1,0-1-1,0 0 0,0 0 0,0 1 0,1-1 1,-1 0-1,0 1 0,0-1 0,0 0 0,0 1 1,0-1-1,0 0 0,0 0 0,0 1 0,1-1 1,-1 0-1,0 0 0,0 1 0,0-1 0,1 0 0,-1 0 1,0 0-1,0 1 0,1-1 0,-1 0 0,0 0 1,0 0-1,1 0 0,-1 1 0,0-1 0,0 0 1,1 0-1,-1 0 0,0 0 0,1 0 0,-1 0 1,0 0-1,1 0 0,-1 0 0,0 0 0,0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5.784"/>
    </inkml:context>
    <inkml:brush xml:id="br0">
      <inkml:brushProperty name="width" value="0.025" units="cm"/>
      <inkml:brushProperty name="height" value="0.025" units="cm"/>
    </inkml:brush>
  </inkml:definitions>
  <inkml:trace contextRef="#ctx0" brushRef="#br0">79 0 15855,'0'0'12364,"-40"56"-11083,24-27-192,6 2-256,1 0-449,5-2-320,4-1-512,0-6-1826,0-4-2339,0-8-1473,0-4-1985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6.158"/>
    </inkml:context>
    <inkml:brush xml:id="br0">
      <inkml:brushProperty name="width" value="0.025" units="cm"/>
      <inkml:brushProperty name="height" value="0.025" units="cm"/>
    </inkml:brush>
  </inkml:definitions>
  <inkml:trace contextRef="#ctx0" brushRef="#br0">0 85 13645,'1'-9'4196,"-1"7"-3958,0-1 1,0 0 0,0 0-1,1 0 1,-1 1 0,1-1-1,0 0 1,0 0-1,0 1 1,0-1 0,0 1-1,0-1 1,1 1-1,-1-1 1,1 1 0,0 0-1,0 0 1,0 0-1,0 0 1,0 0 0,0 0-1,0 0 1,1 1 0,-1-1-1,0 1 1,1 0-1,0 0 1,-1 0 0,1 0-1,0 0 1,-1 0-1,5 0 1,11-2 412,1 0-1,0 1 1,0 1 0,-1 1-1,36 4 1,-44-3-597,0 1-1,0 0 1,0 0 0,-1 1-1,1 0 1,0 1 0,-1 0-1,0 0 1,0 1 0,0 1-1,-1-1 1,11 10 0,-18-14-39,1 1-1,-1-1 1,1 1 0,-1-1 0,0 1 0,0 0 0,0-1 0,0 1 0,0 0 0,0 0 0,0 0 0,0 0-1,-1 0 1,1 0 0,-1 0 0,0 0 0,1 0 0,-1 0 0,0 0 0,0 0 0,-1 3 0,0-1 48,0-1-1,0 0 1,0 0 0,-1 0 0,1 0 0,-1 0 0,0 0 0,0 0 0,0 0 0,-1-1 0,-4 5-1,-7 5 270,0-1 0,-1-1 0,-32 16 0,36-20-292,-5 1-40,-24 15 0,38-22 0,1 1 0,-1 0 0,1 0 0,0 0 0,-1 0 0,1 0 0,0 0 0,0 1 0,-1-1 0,1 0 0,0 1 0,0-1 0,0 1 0,1-1 0,-1 1 0,0-1 0,1 1 0,-2 3 0,3-4 0,-1 0 0,1 0 0,0 0 0,-1 0 0,1 0 0,0 0 0,0 0 0,0 0 0,-1 0 0,1-1 0,0 1 0,0 0 0,1-1 0,-1 1 0,0 0 0,0-1 0,0 1 0,0-1 0,3 1 0,32 11 0,-26-9 0,19 7-940,-7-1-2277,1-2 0,27 5 0,-23-8-2752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6.500"/>
    </inkml:context>
    <inkml:brush xml:id="br0">
      <inkml:brushProperty name="width" value="0.025" units="cm"/>
      <inkml:brushProperty name="height" value="0.025" units="cm"/>
    </inkml:brush>
  </inkml:definitions>
  <inkml:trace contextRef="#ctx0" brushRef="#br0">274 17 20628,'0'0'6689,"-9"-4"-4992,4 1-1617,1 1 0,-1 1 0,-1-1 0,1 1 0,0-1 1,0 1-1,0 1 0,-1-1 0,1 1 0,0 0 0,-1 0 0,1 1 0,0-1 0,-1 1 0,1 1 0,0-1 0,0 1 0,0-1 1,0 1-1,0 1 0,-8 4 0,-3 2-22,0 1 1,1 1-1,-28 25 1,38-32-57,0 1 1,0-1-1,1 1 1,0 1-1,0-1 1,0 1 0,0-1-1,1 1 1,0 0-1,0 0 1,1 1-1,0-1 1,0 1-1,-2 9 1,4-14 2,0-1 1,1 1-1,-1-1 0,0 1 1,1-1-1,0 1 0,-1-1 1,1 1-1,0-1 0,-1 0 0,1 1 1,0-1-1,0 0 0,0 0 1,0 1-1,0-1 0,0 0 1,1 0-1,-1 0 0,0 0 1,1-1-1,-1 1 0,0 0 0,1 0 1,-1-1-1,1 1 0,-1-1 1,1 0-1,-1 1 0,1-1 1,2 0-1,58 6-99,-50-5-57,30 0-524,-24-2 197,-1 1 0,0 1 0,0 1-1,0 1 1,23 6 0,-39-9 481,-1 0 1,1 0-1,-1 0 1,1 0-1,-1 0 1,1 1 0,0-1-1,-1 0 1,1 1-1,-1-1 1,1 0-1,-1 1 1,1-1 0,-1 0-1,1 1 1,-1-1-1,1 1 1,-1-1 0,0 1-1,1-1 1,-1 1-1,0-1 1,0 1-1,1-1 1,-1 1 0,0-1-1,0 1 1,1 0-1,-1-1 1,0 2-1,-12 12 1269,-28 8 581,-1-7-1659,-82 19 0,85-25-3492,66-20-7549,-1 0 794</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6.843"/>
    </inkml:context>
    <inkml:brush xml:id="br0">
      <inkml:brushProperty name="width" value="0.025" units="cm"/>
      <inkml:brushProperty name="height" value="0.025" units="cm"/>
    </inkml:brush>
  </inkml:definitions>
  <inkml:trace contextRef="#ctx0" brushRef="#br0">233 1 21492,'0'0'5990,"-53"13"-4196,30 3-353,-5 3-96,0 7-640,-1-2-705,4 3 0,4 0 0,6-1 0,7-6 0,6-3 0,2-8-865,7-4-672,9-5-1250,4 0-1441,4-15-1601,0-7-4934</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8:37.403"/>
    </inkml:context>
    <inkml:brush xml:id="br0">
      <inkml:brushProperty name="width" value="0.025" units="cm"/>
      <inkml:brushProperty name="height" value="0.025" units="cm"/>
    </inkml:brush>
  </inkml:definitions>
  <inkml:trace contextRef="#ctx0" brushRef="#br0">122 52 19346,'0'0'5360,"11"-6"-3054,5-1-1701,-1 0-1,2 1 0,-1 0 1,1 2-1,0 0 1,0 1-1,0 0 1,23 1-1,-7 0-406,-22 1-184,1 0 1,-1 1 0,1 0-1,-1 1 1,1 0 0,-1 1-1,20 5 1,-30-6-15,1-1 0,-1 0 0,0 1 0,0-1 0,0 1 0,0-1 0,0 1 0,0 0 0,0-1 0,0 1 0,0 0 0,0 0 0,0 0 0,0-1 0,0 1 0,-1 0 0,1 0 0,0 0 0,-1 0 0,1 1 0,0-1 0,-1 0 0,0 0 0,1 0 0,-1 0 0,0 0 0,1 1 0,-1-1 0,0 1 0,-1 1 0,0-1 0,1 0 0,-1 0 0,0 0 0,-1 1 0,1-1 0,0-1 0,-1 1 0,1 0 0,-1 0 0,1 0 0,-1-1 0,-4 4 0,-8 5 0,0-1 0,-1 0 0,-16 7 0,27-14 0,-77 38 0,133-38 0,-48-1 0,70 5-35,-68-5 27,-1 0 1,1 0 0,-1 1 0,0 0-1,0 0 1,0 0 0,0 0-1,0 1 1,0 0 0,-1 0 0,7 5-1,-10-7 9,0 0-1,0 0 1,0 1 0,0-1-1,-1 0 1,1 0-1,0 1 1,0-1 0,-1 1-1,1-1 1,-1 0 0,1 1-1,-1-1 1,0 1-1,1-1 1,-1 1 0,0 0-1,0-1 1,0 1-1,0-1 1,0 1 0,-1-1-1,1 1 1,0-1-1,-1 1 1,1-1 0,-1 1-1,1-1 1,-1 0 0,0 1-1,0-1 1,1 0-1,-1 1 1,0-1 0,0 0-1,0 0 1,0 0-1,-1 0 1,1 0 0,0 0-1,-2 1 1,-7 6 23,0-1-1,-1 0 1,-22 10 0,27-14-22,-26 14-2,0-2 0,-1-2 0,-1-1 0,0-1 0,0-2 0,-1-1 0,0-2 0,-49 2 0,81-8-30,0 0 1,0 0-1,0 0 1,0 0-1,0-1 1,1 0-1,-1 1 1,0-1-1,0 0 1,1 0-1,-1 0 1,0-1-1,1 1 1,0-1-1,-4-2 1,4 2-90,1 1 0,0 0 0,0-1 0,0 0 0,1 1 0,-1-1 0,0 0 0,1 1 0,-1-1 0,1 0 0,-1 0 0,1 0 0,0 1 1,0-1-1,0 0 0,0 0 0,0 0 0,0 0 0,0 1 0,0-1 0,1 0 0,-1 0 0,1 1 0,0-1 0,-1 0 0,2-1 1,12-18-7153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6.227"/>
    </inkml:context>
    <inkml:brush xml:id="br0">
      <inkml:brushProperty name="width" value="0.025" units="cm"/>
      <inkml:brushProperty name="height" value="0.025" units="cm"/>
    </inkml:brush>
  </inkml:definitions>
  <inkml:trace contextRef="#ctx0" brushRef="#br0">325 1 10570,'0'0'6235,"-13"2"-4201,5-1-1857,1-1-54,-1 1 1,0 1-1,1 0 0,-1 0 0,1 0 0,-1 1 0,1 0 0,0 0 1,0 0-1,0 1 0,-8 7 0,-6 7 145,1 1 0,1 0 0,1 2 0,1 0 0,0 1-1,2 1 1,-14 26 0,21-34-85,1 0-1,0 1 1,1 0-1,0 0 1,2 1 0,0 0-1,0-1 1,2 1-1,0 0 1,1 1-1,1-1 1,2 26-1,0-36-134,0 0 0,1 0 0,0-1 0,0 1 0,0-1 0,1 1 0,-1-1 0,2 0 0,-1-1 0,1 1-1,-1-1 1,1 0 0,1 0 0,-1 0 0,1-1 0,0 0 0,0 0 0,0 0 0,1-1 0,-1 0 0,1 0 0,0 0 0,10 2-1,-10-3 63,0 0-1,-1-1 0,1 1 1,0-1-1,0 0 0,0-1 1,0 0-1,0 0 0,0 0 1,0-1-1,0 0 1,0-1-1,0 1 0,0-1 1,-1-1-1,1 1 0,-1-1 1,1 0-1,-1-1 0,0 1 1,0-1-1,-1 0 0,11-10 1,-14 12-54,-1 0 0,1 1 0,-1-1 0,1 0 0,-1 0 0,0-1 0,0 1 1,1 0-1,-2 0 0,1 0 0,0-1 0,0 1 0,-1-1 0,1 1 0,-1 0 1,0-1-1,0 1 0,0-1 0,0 1 0,0-1 0,0 1 0,-1-1 0,1 1 0,-1 0 1,1-1-1,-1 1 0,0 0 0,0-1 0,0 1 0,-1 0 0,1 0 0,0 0 1,-1 0-1,1 0 0,-1 0 0,0 1 0,0-1 0,1 0 0,-1 1 0,-3-2 1,0-1-31,0 0 1,-1 1 0,1 0-1,-1 0 1,1 0 0,-1 1-1,0 0 1,0 0 0,0 0-1,0 1 1,0 0 0,-8 0-1,37-4-34,1 0-1,-1-2 1,0 0-1,26-13 0,-28 10-141,1 2-1,1 0 1,-1 1-1,38-5 1,-60 12 142,1 0 0,-1 0 0,1 0 0,-1 0 0,1 0 0,-1 0 0,0 0-1,1 0 1,-1 0 0,1 0 0,-1 0 0,1 0 0,-1 1 0,0-1 0,1 0 0,-1 0 0,0 0 0,1 1 0,-1-1 0,0 0 0,1 0 0,-1 1-1,0-1 1,1 0 0,-1 1 0,0-1 0,0 1 0,1-1 0,-1 0 0,0 1 0,0-1 0,0 1 0,0-1 0,1 21-162,-13 20 128,6-26 42,0-1-57,0 1 0,1 0 0,1 0 0,0 0 0,-2 22 1,6-36-135,0 0 0,0 0 0,0 0 1,0 0-1,0 0 0,0 0 1,0-1-1,0 1 0,0 0 1,0 0-1,1 0 0,-1 0 0,0-1 1,1 1-1,-1 0 0,0 0 1,1 0-1,-1-1 0,1 1 1,-1 0-1,1-1 0,0 1 0,-1 0 1,1-1-1,0 1 0,-1-1 1,1 1-1,0-1 0,0 0 1,-1 1-1,1-1 0,0 1 0,0-1 1,0 0-1,-1 0 0,1 0 1,0 1-1,0-1 0,0 0 1,0 0-1,0 0 0,0 0 0,-1 0 1,1-1-1,0 1 0,0 0 1,0 0-1,0-1 0,-1 1 1,1 0-1,0-1 0,0 1 0,1-1 1,20-13-6862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6.569"/>
    </inkml:context>
    <inkml:brush xml:id="br0">
      <inkml:brushProperty name="width" value="0.025" units="cm"/>
      <inkml:brushProperty name="height" value="0.025" units="cm"/>
    </inkml:brush>
  </inkml:definitions>
  <inkml:trace contextRef="#ctx0" brushRef="#br0">54 1 13805,'0'0'7207,"-28"68"-4837,18-32-1153,-1 3-224,8 2-576,2-2-353,1-1-1634,0-3-2594,4-9-1057,7-9-1313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40.336"/>
    </inkml:context>
    <inkml:brush xml:id="br0">
      <inkml:brushProperty name="width" value="0.025" units="cm"/>
      <inkml:brushProperty name="height" value="0.025" units="cm"/>
    </inkml:brush>
  </inkml:definitions>
  <inkml:trace contextRef="#ctx0" brushRef="#br0">10 35 8264,'-3'0'3587,"1"0"-800,2-5-1,0-3-960,-2-1-833,2 4-769,0 0-160,0 2 33,-2 3-33,2 2-257,0 7-415,0 2-225,6-2-1121,5-1-2146,4-2-2498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6.941"/>
    </inkml:context>
    <inkml:brush xml:id="br0">
      <inkml:brushProperty name="width" value="0.025" units="cm"/>
      <inkml:brushProperty name="height" value="0.025" units="cm"/>
    </inkml:brush>
  </inkml:definitions>
  <inkml:trace contextRef="#ctx0" brushRef="#br0">0 120 14414,'3'-12'1436,"-2"7"-1217,0 0-1,0 0 1,0 0 0,1 0 0,-1 0 0,1 1 0,1-1 0,-1 0 0,0 1-1,1 0 1,0-1 0,0 1 0,1 0 0,-1 1 0,1-1 0,0 1 0,-1-1-1,2 1 1,-1 0 0,0 1 0,1-1 0,-1 1 0,9-4 0,-3 3 113,0 1 0,0 0 1,1 1-1,-1 0 0,0 1 1,1 0-1,-1 0 0,1 1 1,-1 0-1,0 1 0,0 0 1,0 1-1,0 0 0,11 6 1,-16-8-281,-1 2 0,1-1 0,-1 0 0,0 1 0,0 0 0,0 0 0,0 0 0,-1 0 0,1 1 0,-1-1 0,0 1 1,0 0-1,0 0 0,-1 0 0,1 0 0,-1 1 0,0-1 0,0 1 0,0-1 0,-1 1 0,0 0 0,0 0 1,0 0-1,0-1 0,-1 1 0,0 0 0,0 0 0,0 0 0,0 0 0,-1 0 0,-2 9 0,0-5 128,0 0 0,-1 1-1,0-1 1,-1-1 0,0 1 0,0-1-1,0 0 1,-1 0 0,-13 14-1,-9 4 1120,-38 30 0,14-13-681,52-43-617,-1 0-1,1 0 1,0 1-1,-1-1 1,1 0-1,0 0 1,-1 1 0,1-1-1,0 0 1,-1 1-1,1-1 1,0 0-1,0 1 1,0-1 0,-1 0-1,1 1 1,0-1-1,0 0 1,0 1-1,0-1 1,-1 1 0,1-1-1,0 0 1,0 1-1,0-1 1,0 1-1,0-1 1,0 1 0,0-1-1,0 0 1,0 1-1,1-1 1,-1 1 0,0-1-1,0 0 1,0 1-1,1 0 1,16 6 30,41-4-148,-45-3-43,38 2-1570,12 2-2335,1-3-4228,-23-1-1322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7.286"/>
    </inkml:context>
    <inkml:brush xml:id="br0">
      <inkml:brushProperty name="width" value="0.025" units="cm"/>
      <inkml:brushProperty name="height" value="0.025" units="cm"/>
    </inkml:brush>
  </inkml:definitions>
  <inkml:trace contextRef="#ctx0" brushRef="#br0">190 7 9673,'0'0'10693,"-10"-2"-8232,5 1-2299,0 0-1,0 0 1,0 0-1,0 1 1,0 0 0,0 0-1,0 0 1,1 1-1,-1-1 1,0 1 0,0 0-1,0 1 1,0-1-1,1 1 1,-1 0 0,1 0-1,-1 1 1,1-1-1,0 1 1,0 0 0,-4 3-1,-44 44 1520,50-48-1655,0 0-1,0 0 0,0 0 1,1 0-1,-1 1 1,1-1-1,0 0 1,-1 1-1,1-1 1,0 1-1,0-1 0,0 1 1,1-1-1,-1 1 1,1 0-1,-1-1 1,1 1-1,0 0 1,0 0-1,0-1 0,1 1 1,-1 0-1,0-1 1,2 5-1,2-4-4,0 0 0,-1 0 0,1-1 0,0 0 0,1 0 0,-1 0 0,0 0-1,0-1 1,1 1 0,-1-1 0,1 0 0,0-1 0,-1 1 0,9-1 0,5 3 7,7 1-114,55 12-976,-75-14 990,-1-1 0,1 0 0,-1 1 0,0 0 0,0 0 0,1 1 0,-1-1 0,0 1 0,-1 0-1,1 0 1,0 0 0,-1 0 0,5 6 0,-7-7 105,0 1 0,0-1 1,0 1-1,0-1 0,0 1 0,-1-1 0,1 1 0,-1-1 1,0 1-1,1 0 0,-1-1 0,0 1 0,-1 0 0,1-1 1,0 1-1,-1-1 0,0 1 0,1-1 0,-1 1 0,0-1 1,0 1-1,0-1 0,-1 0 0,1 1 0,-1-1 0,1 0 1,-1 0-1,0 0 0,1 0 0,-4 2 0,-6 6 530,0 0 0,-1 0 0,-23 13 0,33-21-496,-79 43 2116,74-41-2149,-1-1 0,1 0-1,0-1 1,-1 0 0,0 0-1,0 0 1,1-1 0,-1 0-1,-12-1 1,23-16-3547,15-3-3405,7-2-5216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7.999"/>
    </inkml:context>
    <inkml:brush xml:id="br0">
      <inkml:brushProperty name="width" value="0.025" units="cm"/>
      <inkml:brushProperty name="height" value="0.025" units="cm"/>
    </inkml:brush>
  </inkml:definitions>
  <inkml:trace contextRef="#ctx0" brushRef="#br0">180 1 9513,'0'0'16885,"-6"8"-15198,-168 218-128,185-238-9631,5-6 4720,9-12-3241</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8.356"/>
    </inkml:context>
    <inkml:brush xml:id="br0">
      <inkml:brushProperty name="width" value="0.025" units="cm"/>
      <inkml:brushProperty name="height" value="0.025" units="cm"/>
    </inkml:brush>
  </inkml:definitions>
  <inkml:trace contextRef="#ctx0" brushRef="#br0">68 1 1890,'0'0'20755,"-14"74"-19089,1-38-577,1 4-64,3 1-256,5 0-481,4-8-224,1-5-256,16-11-1954,3-8-737,1-7 225,-6-2-1891,-5-7-5124</inkml:trace>
  <inkml:trace contextRef="#ctx0" brushRef="#br0" timeOffset="1">1 180 11307,'0'0'14413,"70"-23"-14381,-32 18-993,2-3-3811,-3-1-7432</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8.838"/>
    </inkml:context>
    <inkml:brush xml:id="br0">
      <inkml:brushProperty name="width" value="0.025" units="cm"/>
      <inkml:brushProperty name="height" value="0.025" units="cm"/>
    </inkml:brush>
  </inkml:definitions>
  <inkml:trace contextRef="#ctx0" brushRef="#br0">0 0 11307,'0'0'15310,"69"2"-14061,-28 1-480,3-1-353,5-1-255,-7-1-97,-2 0-513,-9 0-1601,-11 0-1409,-15 0-1313</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9.171"/>
    </inkml:context>
    <inkml:brush xml:id="br0">
      <inkml:brushProperty name="width" value="0.025" units="cm"/>
      <inkml:brushProperty name="height" value="0.025" units="cm"/>
    </inkml:brush>
  </inkml:definitions>
  <inkml:trace contextRef="#ctx0" brushRef="#br0">0 0 10378,'0'0'12620,"50"41"-11403,-6-39-544,5-2-513,7 0-96,-4-2-3203,-2-13-6919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1:59.591"/>
    </inkml:context>
    <inkml:brush xml:id="br0">
      <inkml:brushProperty name="width" value="0.025" units="cm"/>
      <inkml:brushProperty name="height" value="0.025" units="cm"/>
    </inkml:brush>
  </inkml:definitions>
  <inkml:trace contextRef="#ctx0" brushRef="#br0">1 38 13164,'0'0'14510,"52"-11"-13645,-10 7-353,8 1-351,5 2-65,0-3-1249,-4-1-3972,-9-4-5894</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0.791"/>
    </inkml:context>
    <inkml:brush xml:id="br0">
      <inkml:brushProperty name="width" value="0.025" units="cm"/>
      <inkml:brushProperty name="height" value="0.025" units="cm"/>
    </inkml:brush>
  </inkml:definitions>
  <inkml:trace contextRef="#ctx0" brushRef="#br0">233 288 11050,'0'0'5579,"6"-11"-3769,-3 5-1588,21-38 1192,-23 42-1136,1-1 0,-1 0 0,0-1 0,0 1 0,-1 0 0,1 0 1,-1 0-1,1 0 0,-1-1 0,0 1 0,0 0 0,-1 0 0,1 0 0,-1-1 0,-1-4 1,1 6-187,-1 0 0,0 0 1,0-1-1,-1 1 1,1 1-1,0-1 1,-1 0-1,1 1 1,-1-1-1,0 1 0,1 0 1,-1-1-1,0 1 1,0 1-1,0-1 1,0 0-1,1 1 0,-1-1 1,0 1-1,-4 0 1,-3-1-50,0 1 0,0 0 0,0 0 0,-18 4 0,22-2-18,1 0 0,-1 0 0,1 1 0,-1-1-1,1 1 1,0 1 0,0-1 0,0 1 0,1 0 0,-1 0 0,1 0-1,0 1 1,0-1 0,0 1 0,1 0 0,-1 0 0,1 0 0,0 1-1,1-1 1,0 1 0,0-1 0,0 1 0,0 0 0,1 0 0,0 0-1,0 0 1,0 0 0,1 9 0,1-14-5,-1 1 0,1 0 1,-1-1-1,1 1 0,0 0 1,0-1-1,0 1 0,0-1 0,0 1 1,0-1-1,0 0 0,0 0 1,1 1-1,-1-1 0,0 0 0,1 0 1,-1 0-1,1 0 0,-1 0 1,1-1-1,0 1 0,-1 0 0,1-1 1,0 1-1,-1-1 0,1 0 0,0 1 1,0-1-1,-1 0 0,1 0 1,2 0-1,60-4 254,-52 2-244,1-1 0,-1-1 0,0-1-1,0 1 1,0-2 0,-1 0 0,1 0-1,-1-1 1,-1 0 0,0-1 0,13-12-1,-16 14 12,0-1-1,-1 1 1,0-1 0,0-1-1,-1 1 1,0-1-1,0 0 1,-1 0-1,0-1 1,0 1-1,-1-1 1,0 0 0,0 0-1,-1 0 1,-1 0-1,2-12 1,-3 18-11,0-1 0,0 1 1,-1 0-1,1 0 0,-1 0 1,0 0-1,0 0 0,0 1 1,0-1-1,0 0 0,0 0 1,-1 0-1,0 1 0,1-1 0,-1 1 1,0-1-1,0 1 0,-4-4 1,1 3-10,0 0 0,1 0 0,-2 0 0,1 0 0,0 1 0,0 0 0,-1 0 0,1 0 0,-10-1 0,1 1-26,-1 1 0,1 0 1,-1 1-1,0 0 0,1 1 0,-1 1 0,-18 4 0,20-2 22,0 0 0,1 1 0,-1 1 1,1 0-1,-19 13 0,26-16-145,0 0-1,0 1 1,1 0 0,-1 0 0,1 0 0,0 0-1,1 0 1,-1 1 0,1 0 0,0 0 0,0 0-1,0 0 1,0 0 0,1 0 0,-3 10 0,5-15-64,0 1 0,0 0-1,0 0 1,-1-1 0,1 1 0,0 0 0,0-1 0,0 1 0,0 0 0,0 0 0,0-1 0,1 1 0,-1 0 0,0-1 0,0 1 0,0 0 0,1-1 0,-1 1-1,0 0 1,1-1 0,-1 1 0,0 0 0,1-1 0,-1 1 0,1-1 0,-1 1 0,1-1 0,-1 1 0,1-1 0,0 1 0,-1-1 0,1 0 0,-1 1 0,1-1-1,0 0 1,-1 1 0,1-1 0,0 0 0,-1 0 0,1 0 0,0 0 0,0 0 0,-1 0 0,2 0 0,26 2-8894</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2.120"/>
    </inkml:context>
    <inkml:brush xml:id="br0">
      <inkml:brushProperty name="width" value="0.025" units="cm"/>
      <inkml:brushProperty name="height" value="0.025" units="cm"/>
    </inkml:brush>
  </inkml:definitions>
  <inkml:trace contextRef="#ctx0" brushRef="#br0">27 1 12460,'0'0'11926,"-3"10"-11280,-3 7-452,1 1 0,1-1 1,1 1-1,-3 29 0,6-46-183,0 0-1,0 0 0,0 0 1,0 0-1,0 0 0,1 0 1,-1 0-1,0 0 0,0 0 1,1 0-1,-1-1 1,1 1-1,-1 0 0,1 0 1,-1 0-1,1 0 0,-1-1 1,1 1-1,0 0 0,-1-1 1,1 1-1,0 0 0,0-1 1,-1 1-1,1-1 1,0 1-1,1 0 0,1-1 39,0 1 0,0 0-1,-1-1 1,1 0-1,0 1 1,0-1 0,0 0-1,-1 0 1,6-2 0,0 1 27,-1-1 1,1 0 0,-1 0-1,1-1 1,-1 0 0,10-6 0,46-42 108,-58 47-159,0-2 0,0 1 1,0-1-1,-1 1 0,0-1 0,0 0 1,0-1-1,4-11 0,-7 16 54,-15 25 43,7-12-101,0 0 1,1 1-1,0 0 0,1 1 0,0-1 1,1 1-1,1 0 0,0 0 0,0 0 1,1 0-1,0 19 0,3-30-48,-1 1 1,1-1-1,-1 0 1,1 0-1,0 1 1,0-1-1,0 0 1,0 0-1,0 0 1,0 0-1,1 0 0,-1 0 1,1 0-1,-1 0 1,1-1-1,0 1 1,-1-1-1,1 1 1,0-1-1,0 0 0,0 1 1,0-1-1,0 0 1,1 0-1,-1 0 1,0-1-1,0 1 1,1-1-1,-1 1 1,0-1-1,4 0 0,39 2-2784,-5-8-3385,2-9-6104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3.365"/>
    </inkml:context>
    <inkml:brush xml:id="br0">
      <inkml:brushProperty name="width" value="0.025" units="cm"/>
      <inkml:brushProperty name="height" value="0.025" units="cm"/>
    </inkml:brush>
  </inkml:definitions>
  <inkml:trace contextRef="#ctx0" brushRef="#br0">125 0 15855,'0'0'8520,"-51"73"-8424,30-42-64,4-4 0,0-2 0,4-6 0,8-6-32,5-8-64,8-9-3139,7-14 769,3-8-1538,1-3-1665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40.666"/>
    </inkml:context>
    <inkml:brush xml:id="br0">
      <inkml:brushProperty name="width" value="0.025" units="cm"/>
      <inkml:brushProperty name="height" value="0.025" units="cm"/>
    </inkml:brush>
  </inkml:definitions>
  <inkml:trace contextRef="#ctx0" brushRef="#br0">189 22 13581,'0'0'13949,"-8"-5"-13340,5 3-589,-29-13 275,31 15-295,-1 0 0,1 0 0,0 0 0,0 0 0,0 1 1,0-1-1,-1 0 0,1 0 0,0 1 0,0-1 0,0 0 0,0 1 1,0-1-1,0 1 0,0 0 0,0-1 0,0 1 0,0 0 0,0 0 1,0-1-1,0 1 0,0 0 0,1 0 0,-1 0 0,0 0 0,1 0 1,-1 0-1,1 0 0,-1 0 0,1 1 0,-1-1 0,1 0 0,0 0 1,0 0-1,-1 3 0,1-3-154,-1 0-1,1 0 1,0 0 0,0 1 0,-1-1 0,1 0-1,0 0 1,0 1 0,0-1 0,0 0-1,1 0 1,-1 0 0,0 1 0,0-1-1,1 0 1,-1 0 0,1 0 0,-1 0-1,1 1 1,-1-1 0,1 0 0,0 0 0,0 0-1,-1 0 1,1 0 0,0-1 0,0 1-1,0 0 1,0 0 0,0 0 0,0-1-1,0 1 1,0-1 0,0 1 0,0-1 0,1 1-1,1 0 1,6 1-609,1 0 0,-1 0 0,1-1 0,14 0 0,-18-2 704,1 2 1,0-1 0,0 1 0,-1 0-1,1 0 1,10 4 0,-17-5 231,1 1 0,0-1 1,0 1-1,0 0 1,0-1-1,0 1 0,-1 0 1,1 0-1,0 0 1,-1 0-1,1-1 0,0 1 1,-1 0-1,1 0 0,-1 0 1,0 0-1,1 0 1,-1 0-1,0 0 0,0 1 1,1-1-1,-1 0 1,0 0-1,0 0 0,0 0 1,0 0-1,0 0 0,-1 0 1,1 0-1,0 0 1,0 0-1,-1 0 0,1 0 1,-1 0-1,1 0 1,-1 0-1,1 0 0,-1 0 1,1 0-1,-1 0 0,0 0 1,0 0-1,-33 34 3113,19-23-2188,0 0 1,-1-2 0,-31 17 0,-6-10-2397,45-16 100,1 0 0,-1 0 0,1-1 1,-1 0-1,-10-2 0,-6-3-10664</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3.723"/>
    </inkml:context>
    <inkml:brush xml:id="br0">
      <inkml:brushProperty name="width" value="0.025" units="cm"/>
      <inkml:brushProperty name="height" value="0.025" units="cm"/>
    </inkml:brush>
  </inkml:definitions>
  <inkml:trace contextRef="#ctx0" brushRef="#br0">85 33 7783,'22'-28'4292,"-19"23"2371,-3 9-5478,-7 12 352,-4 6-31,-1 6-738,3 0-319,2 3-1,5-6-127,2-2-225,0-1-128,5-7-1057,3-2-1346,-3-4-800,-2-4-3395</inkml:trace>
  <inkml:trace contextRef="#ctx0" brushRef="#br0" timeOffset="1">11 201 9769,'0'0'11435,"-11"-50"-9609,24 41-545,6-1-448,6 2-577,4 3-224,-2 4-192,2 1-1954,-9 0-3267,-7 0-7784</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4.067"/>
    </inkml:context>
    <inkml:brush xml:id="br0">
      <inkml:brushProperty name="width" value="0.025" units="cm"/>
      <inkml:brushProperty name="height" value="0.025" units="cm"/>
    </inkml:brush>
  </inkml:definitions>
  <inkml:trace contextRef="#ctx0" brushRef="#br0">1 83 10346,'0'0'9331,"12"-1"-7617,197-10 3597,10 6-3726,-2 0-3495,-3-6-3279,-189 10 3961,59-7-188,-78 7 820,-1 0 1,1-1 0,0 0-1,0 1 1,-1-2 0,1 1 0,-1-1-1,0 1 1,0-1 0,9-7-1,-6 0-6178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4.568"/>
    </inkml:context>
    <inkml:brush xml:id="br0">
      <inkml:brushProperty name="width" value="0.025" units="cm"/>
      <inkml:brushProperty name="height" value="0.025" units="cm"/>
    </inkml:brush>
  </inkml:definitions>
  <inkml:trace contextRef="#ctx0" brushRef="#br0">277 210 16367,'0'0'5835,"-2"-9"-3827,2 7-1937,0 0 1,-1-1 0,1 1 0,-1 0 0,1-1 0,-1 1 0,0 0-1,0 0 1,0-1 0,0 1 0,0 0 0,-1 0 0,1 0-1,-1 0 1,1 1 0,-1-1 0,0 0 0,0 1 0,0-1 0,0 1-1,0 0 1,0-1 0,0 1 0,0 0 0,0 0 0,0 0 0,-1 1-1,1-1 1,0 0 0,-1 1 0,1 0 0,0-1 0,-1 1 0,1 0-1,-1 0 1,-1 1 0,-7-1-76,-1 0 0,1 1-1,1 0 1,-1 1 0,0 0 0,0 1 0,1 0-1,-1 1 1,1 0 0,-15 8 0,19-8 6,0-1 0,1 1-1,0 0 1,-1 1 0,1-1 0,1 1 0,-1 0 0,1 0 0,0 0 0,0 1-1,0-1 1,1 1 0,0 0 0,0 0 0,0 0 0,1 1 0,0-1 0,-2 11-1,3-15 16,1-1-1,0 1 0,0-1 0,-1 1 1,1-1-1,0 1 0,1-1 1,-1 1-1,0-1 0,0 1 0,1-1 1,-1 1-1,0-1 0,1 1 0,0-1 1,-1 0-1,1 1 0,0-1 1,0 0-1,0 1 0,-1-1 0,1 0 1,1 0-1,-1 0 0,0 0 0,0 0 1,0 0-1,0 0 0,1 0 1,-1-1-1,0 1 0,1 0 0,-1-1 1,1 1-1,-1-1 0,1 0 0,-1 1 1,1-1-1,-1 0 0,1 0 1,2 0-1,3 0 31,0 0 1,0 0-1,1-1 0,-1 0 1,0 0-1,0-1 0,12-4 1,-4 0 104,-1-1 0,0-1 0,-1 0 1,0-1-1,0 0 0,0-1 0,17-18 0,-22 20 29,-1 0-1,0-1 0,0 1 0,-1-1 0,0-1 0,-1 1 0,0-1 0,0 0 1,-1 0-1,0 0 0,4-20 0,-7 26-149,-1 1 1,0-1-1,0 1 0,0-1 0,0 1 1,0-1-1,-1 1 0,1-1 0,-1 1 1,0-1-1,0 1 0,0 0 1,-1 0-1,1-1 0,-1 1 0,0 0 1,0 0-1,0 1 0,0-1 1,0 0-1,-1 1 0,1-1 0,-1 1 1,1-1-1,-1 1 0,0 0 1,0 1-1,0-1 0,0 0 0,0 1 1,-1-1-1,1 1 0,-5-1 0,-5-2-145,-1 1-1,0 1 1,-1 0-1,1 1 1,0 0-1,-27 2 1,36 0-104,0 0 0,1 0 0,-1 1 0,0-1 0,1 1 0,-1 0 0,1 0 0,0 0 1,-1 1-1,1 0 0,0 0 0,1 0 0,-1 0 0,1 0 0,-1 1 0,1-1 1,-6 9-1,7-8-228,0-1 1,0 1-1,0 0 1,0 0-1,1 0 1,-1 0-1,1 1 1,0-1 0,-1 5-1,2-5-162,0-1 0,0 0 0,0 1 0,0-1-1,1 0 1,0 1 0,-1-1 0,1 0 0,0 0 0,0 1 0,1-1 0,2 5-1,12 9-4868</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4.973"/>
    </inkml:context>
    <inkml:brush xml:id="br0">
      <inkml:brushProperty name="width" value="0.025" units="cm"/>
      <inkml:brushProperty name="height" value="0.025" units="cm"/>
    </inkml:brush>
  </inkml:definitions>
  <inkml:trace contextRef="#ctx0" brushRef="#br0">188 5 3203,'0'0'21418,"0"0"-21391,0 0 0,0-1 0,0 1 0,0 0 0,0 0 0,0 0 0,0-1 0,0 1 0,0 0 0,0 0 0,0 0 0,0-1 0,-1 1 0,1 0 0,0 0 0,0 0 0,0 0 0,0-1 0,0 1 0,0 0 1,-1 0-1,1 0 0,0 0 0,0 0 0,0 0 0,-1 0 0,1-1 0,0 1 0,0 0 0,0 0 0,0 0 0,-1 0 0,1 0 0,0 0 0,0 0 0,0 0 0,-1 0 0,1 0 0,0 0 0,0 0 0,0 0 0,-1 0 0,1 0 0,0 0 1,0 0-1,0 1 0,-1-1 0,1 0 0,0 0 0,0 0 0,0 0 0,0 0 0,-1 0 0,1 0 0,0 1 0,0-1 0,0 0 0,0 0 0,0 0 0,-1 1 0,-8 7 112,0 1-1,0 0 0,1 1 1,0 0-1,-8 14 1,-11 13-84,17-24-452,-29 31 18,37-42-360,0-1 0,0 1 1,-1-1-1,1 0 0,0 1 1,0-1-1,-1 0 0,1 0 0,-1 0 1,1-1-1,-5 2 0,-4-2-6879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5.301"/>
    </inkml:context>
    <inkml:brush xml:id="br0">
      <inkml:brushProperty name="width" value="0.025" units="cm"/>
      <inkml:brushProperty name="height" value="0.025" units="cm"/>
    </inkml:brush>
  </inkml:definitions>
  <inkml:trace contextRef="#ctx0" brushRef="#br0">1 2 13613,'0'0'5413,"64"-1"-2754,-34 1-1506,4 1-385,2 7-479,-3 2-225,-3 2-224,-6 1-1794,-4-2-2274,-8 2-4356</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5.631"/>
    </inkml:context>
    <inkml:brush xml:id="br0">
      <inkml:brushProperty name="width" value="0.025" units="cm"/>
      <inkml:brushProperty name="height" value="0.025" units="cm"/>
    </inkml:brush>
  </inkml:definitions>
  <inkml:trace contextRef="#ctx0" brushRef="#br0">119 17 17681,'0'0'5125,"-41"58"-4837,23-35-96,2 0-160,1 1 32,1-3-32,5-4-96,3-5-641,6-8-768,17-23-12300</inkml:trace>
  <inkml:trace contextRef="#ctx0" brushRef="#br0" timeOffset="1">157 1 13004,'0'0'7570,"-7"9"-6940,-1-1-463,1 0-1,0 1 1,1 0 0,0 1-1,0 0 1,1 0-1,1 0 1,-1 0 0,1 1-1,1-1 1,0 1 0,1 0-1,-2 14 1,5-24-191,-1 0 1,1 0-1,-1 0 0,1 0 1,-1 0-1,1 0 0,0 0 1,-1 0-1,1-1 0,0 1 1,0 0-1,0 0 0,0-1 1,-1 1-1,1-1 0,0 1 1,0-1-1,0 1 0,0-1 1,0 0-1,0 1 0,1-1 1,-1 0-1,1 0 0,16 4-2911,-5-3-4103,-9-1 2074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5.974"/>
    </inkml:context>
    <inkml:brush xml:id="br0">
      <inkml:brushProperty name="width" value="0.025" units="cm"/>
      <inkml:brushProperty name="height" value="0.025" units="cm"/>
    </inkml:brush>
  </inkml:definitions>
  <inkml:trace contextRef="#ctx0" brushRef="#br0">1 37 7239,'0'0'17937,"61"-20"-17809,-35 16-64,0-1-544,-5 1-2531,-6 1-3716</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6.534"/>
    </inkml:context>
    <inkml:brush xml:id="br0">
      <inkml:brushProperty name="width" value="0.025" units="cm"/>
      <inkml:brushProperty name="height" value="0.025" units="cm"/>
    </inkml:brush>
  </inkml:definitions>
  <inkml:trace contextRef="#ctx0" brushRef="#br0">0 141 10442,'0'0'8798,"12"7"-7400,-2-2-1127,1 0 0,-1-1-1,1 0 1,-1-1-1,1 0 1,0-1 0,0 0-1,0 0 1,19-1 0,304-27 2642,-68 2-2346,-133 17-1229,306-22-1190,-310 14 2231,175-42 0,-277 49-132,-19 5-203,0 1 0,0 0 1,0 0-1,0 1 0,12-1 1,-38 18-9799,5-12 332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7.594"/>
    </inkml:context>
    <inkml:brush xml:id="br0">
      <inkml:brushProperty name="width" value="0.025" units="cm"/>
      <inkml:brushProperty name="height" value="0.025" units="cm"/>
    </inkml:brush>
  </inkml:definitions>
  <inkml:trace contextRef="#ctx0" brushRef="#br0">221 220 10346,'0'0'7463,"-8"-3"-5728,2 0-1519,0 0-1,1 1 1,-1 0 0,0 0 0,0 1 0,-1 0 0,1 0-1,0 0 1,0 1 0,0-1 0,-1 2 0,1-1 0,0 1-1,0 0 1,0 0 0,-1 0 0,1 1 0,1 0-1,-1 0 1,-6 4 0,3 0-43,0 1 0,1-1 0,1 2 0,-1-1 0,-10 14 0,16-19-113,0 0 0,0 1 0,0-1 0,1 1 0,-1-1 0,1 1 0,-1 0 0,1 0-1,0 0 1,0 0 0,0 0 0,0 0 0,1 0 0,-1 0 0,1 0 0,0 0 0,0 0 0,0 0 0,0 0 0,0 0 0,1 0 0,-1 0 0,2 4 0,0-5-22,-1-1 0,0 0 0,1 1 0,-1-1 0,1 0 0,-1 0 0,1 0 0,-1 0 0,1 0 0,0 0-1,0-1 1,-1 1 0,1 0 0,0-1 0,0 1 0,0-1 0,0 0 0,-1 0 0,1 0 0,2 0 0,41-1 504,-43 0-498,12-1 30,0-1-1,0 0 1,0-1 0,-1 0-1,0-1 1,0-1 0,0 0 0,-1-1-1,0 0 1,0-1 0,19-17 0,-23 18 30,0 0 1,-1 0 0,0-1-1,0 0 1,-1 0 0,0 0-1,0-1 1,-1 0-1,-1 0 1,1-1 0,-1 1-1,-1-1 1,0 0 0,0 0-1,-1 0 1,2-18 0,-4 24-58,0 1 1,0-1 0,0 0 0,-1 1 0,1-1 0,-1 0-1,0 1 1,0-1 0,-1 1 0,1-1 0,-1 1 0,1 0-1,-1-1 1,0 1 0,-1 0 0,1 0 0,0 0-1,-3-2 1,-1 1-23,1 0 0,0 0 0,-1 1 0,0-1 0,1 1-1,-1 0 1,-1 1 0,1 0 0,-10-3 0,-3 2-31,-1 0 0,0 1 0,1 0 0,-1 2 0,0 1 0,-20 2 0,5 7 58,34-10-110,0 0 0,0 1 0,-1-1-1,1 1 1,0-1 0,0 1 0,0 0 0,0-1-1,0 1 1,-1 0 0,1 0 0,1 0 0,-1 0-1,0 0 1,0 0 0,0 0 0,0 0-1,1 0 1,-1 0 0,0 0 0,1 0 0,-1 1-1,0 1 1,3-2-414,0 0 0,-1 0-1,1-1 1,-1 1 0,1 0 0,0 0-1,0-1 1,-1 1 0,1-1-1,0 0 1,0 1 0,0-1 0,0 0-1,0 0 1,-1 0 0,1 0 0,0-1-1,3 0 1,0 1-1477,23 0-7474</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8.819"/>
    </inkml:context>
    <inkml:brush xml:id="br0">
      <inkml:brushProperty name="width" value="0.025" units="cm"/>
      <inkml:brushProperty name="height" value="0.025" units="cm"/>
    </inkml:brush>
  </inkml:definitions>
  <inkml:trace contextRef="#ctx0" brushRef="#br0">36 19 11082,'-5'12'8116,"-1"7"-4072,-16 91-3322,22-107-726,-1 3 178,0-1-1,1 0 1,0 1-1,0-1 1,0 1-1,2 6 1,-2-11-118,1 1-1,-1-1 1,1 0-1,-1 0 1,1 1 0,0-1-1,-1 0 1,1 0 0,0 0-1,0 0 1,0 0 0,0 0-1,0 0 1,0 0 0,0-1-1,0 1 1,0 0 0,0-1-1,1 1 1,-1 0 0,0-1-1,0 0 1,1 1 0,-1-1-1,0 0 1,1 1-1,-1-1 1,0 0 0,1 0-1,1 0 1,9-1 37,0 1 1,-1-2-1,1 0 0,0 0 1,-1-1-1,1 0 0,-1-1 1,0 0-1,0-1 0,0 0 1,-1-1-1,0 0 1,11-8-1,-10 5-68,0 0 1,-1 0-1,1-1 0,-2 0 1,0-1-1,0 0 0,0-1 1,-2 1-1,1-1 0,9-25 1,-12 12 286,-5 25-299,0 0 1,0-1-1,0 1 1,0 0-1,0-1 1,0 1-1,0 0 1,0-1-1,0 1 1,0 0-1,0 0 1,0-1-1,0 1 1,-1 0-1,1-1 1,0 1-1,0 0 1,0 0-1,-1-1 1,1 1-1,0 0 1,0 0-1,-1 0 1,1-1-1,0 1 1,0 0-1,-1 0 1,1 0-1,0 0 1,-1-1-1,1 1 1,-1 0-1,0 1-2,-1-1 1,1 1-1,-1 0 0,1-1 0,0 1 0,-1 0 0,1 0 1,0 0-1,0 0 0,0 0 0,0 1 0,0-1 0,0 0 0,0 0 1,0 1-1,0-1 0,0 1 0,1-1 0,-1 0 0,1 1 1,-1-1-1,0 3 0,-4 11 31,0 1 0,1 0 0,1 0 0,0 0 0,2 1 1,-1-1-1,2 0 0,2 27 0,-1-41-197,-1 0 1,1 0-1,0 0 0,-1 0 1,1 0-1,0 0 0,0 0 1,1 0-1,-1-1 0,0 1 1,1 0-1,1 1 0,13 8-7737,-8-9-905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17.747"/>
    </inkml:context>
    <inkml:brush xml:id="br0">
      <inkml:brushProperty name="width" value="0.025" units="cm"/>
      <inkml:brushProperty name="height" value="0.025" units="cm"/>
    </inkml:brush>
  </inkml:definitions>
  <inkml:trace contextRef="#ctx0" brushRef="#br0">138 0 7815,'0'0'-640,"-49"32"127,34-26 385,1-4 384,0-2 577,2 0-705,-1 0-256,2-4-1633,2-6-1058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9.515"/>
    </inkml:context>
    <inkml:brush xml:id="br0">
      <inkml:brushProperty name="width" value="0.025" units="cm"/>
      <inkml:brushProperty name="height" value="0.025" units="cm"/>
    </inkml:brush>
  </inkml:definitions>
  <inkml:trace contextRef="#ctx0" brushRef="#br0">114 1 6854,'0'0'18690,"-3"8"-18236,-7 15-622,-1-1 0,-1 0 1,-1-1-1,-1 0 0,0-1 0,-22 22 0,40-48-4456,0-2 2398,0-2-324,10-14-5698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09.857"/>
    </inkml:context>
    <inkml:brush xml:id="br0">
      <inkml:brushProperty name="width" value="0.025" units="cm"/>
      <inkml:brushProperty name="height" value="0.025" units="cm"/>
    </inkml:brush>
  </inkml:definitions>
  <inkml:trace contextRef="#ctx0" brushRef="#br0">2 0 8072,'0'0'16362,"-1"9"-15444,0 6-801,1 0 0,1 0 0,0 0 0,0 0 0,2 0 0,0 0 0,0 0 0,1-1 0,1 0 0,1 0 0,9 18 0,-2-21-2046,-10-10-1851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0.212"/>
    </inkml:context>
    <inkml:brush xml:id="br0">
      <inkml:brushProperty name="width" value="0.025" units="cm"/>
      <inkml:brushProperty name="height" value="0.025" units="cm"/>
    </inkml:brush>
  </inkml:definitions>
  <inkml:trace contextRef="#ctx0" brushRef="#br0">1 19 14221,'0'0'10763,"63"-18"-10731,-47 18-1506,0 0-2465,-1 0-5094</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0.727"/>
    </inkml:context>
    <inkml:brush xml:id="br0">
      <inkml:brushProperty name="width" value="0.025" units="cm"/>
      <inkml:brushProperty name="height" value="0.025" units="cm"/>
    </inkml:brush>
  </inkml:definitions>
  <inkml:trace contextRef="#ctx0" brushRef="#br0">1 153 11243,'0'0'5434,"11"1"-4222,425-2 3502,9-44-3556,-401 40-1251,-1-2 0,0-2 0,0-2 0,-1-2 0,0-2 0,46-23 0,-79 30-1164,-20 6-11339</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1.332"/>
    </inkml:context>
    <inkml:brush xml:id="br0">
      <inkml:brushProperty name="width" value="0.025" units="cm"/>
      <inkml:brushProperty name="height" value="0.025" units="cm"/>
    </inkml:brush>
  </inkml:definitions>
  <inkml:trace contextRef="#ctx0" brushRef="#br0">264 218 11563,'0'0'10148,"-11"-2"-9454,4 1-606,0 0 1,-1 1-1,1 0 0,0 0 1,0 1-1,-1 0 0,1 0 0,0 0 1,0 1-1,0 0 0,0 1 0,0 0 1,1 0-1,-12 7 0,1 0 77,1 1 1,1 1-1,-24 23 0,34-30-36,0 0 0,1 0-1,0 1 1,0 0-1,0-1 1,0 1-1,1 1 1,0-1-1,1 0 1,-1 1-1,1-1 1,0 1 0,-1 13-1,3-19-112,0 0-1,0 0 1,0-1-1,0 1 1,0 0 0,1 0-1,-1 0 1,0 0-1,0-1 1,1 1 0,-1 0-1,1 0 1,-1-1-1,1 1 1,-1 0-1,1 0 1,-1-1 0,1 1-1,0-1 1,-1 1-1,1-1 1,0 1-1,-1-1 1,1 1 0,0-1-1,0 1 1,-1-1-1,1 0 1,0 0 0,0 1-1,0-1 1,0 0-1,-1 0 1,1 0-1,0 0 1,0 0 0,0 0-1,0 0 1,0 0-1,0 0 1,-1 0 0,3-1-1,2 0 50,1 0 0,-1 0 1,1 0-1,-1-1 0,0 0 0,6-3 1,6-4 28,0-2 1,-1 0 0,-1-1 0,0 0 0,0-2 0,-1 1-1,-1-2 1,16-21 0,-20 24 109,0-1 1,-1 0-1,-1 0 0,0 0 0,-1-1 1,-1 0-1,0 0 0,0 0 0,-2-1 1,0 0-1,2-22 0,-5 34-182,0 0 0,0-1-1,0 1 1,-1 0 0,1-1 0,-1 1 0,0 0 0,0 0-1,0 0 1,0-1 0,-1 1 0,1 0 0,-1 1 0,0-1-1,0 0 1,0 0 0,0 1 0,0-1 0,-5-3-1,2 3-13,0 0 0,0 0-1,0 0 1,0 0-1,0 1 1,-1 0-1,1 0 1,-1 1 0,1-1-1,-12 0 1,8 1-54,1 0 1,0 1 0,0 0-1,-1 1 1,1 0 0,0 0-1,0 0 1,0 1 0,0 0-1,0 1 1,0 0 0,0 0-1,1 1 1,-1 0 0,1 0-1,-9 7 1,-12 28-1063,23-17-1597,6-21 2442,-1 0 1,0-1-1,1 1 0,-1 0 1,0-1-1,1 1 1,-1-1-1,1 1 0,-1 0 1,1-1-1,-1 1 0,1-1 1,-1 1-1,1-1 0,-1 0 1,1 1-1,0-1 1,-1 0-1,1 1 0,0-1 1,-1 0-1,1 0 0,0 1 1,-1-1-1,1 0 0,0 0 1,0 0-1,0 0 1,16 1-5483</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1.708"/>
    </inkml:context>
    <inkml:brush xml:id="br0">
      <inkml:brushProperty name="width" value="0.025" units="cm"/>
      <inkml:brushProperty name="height" value="0.025" units="cm"/>
    </inkml:brush>
  </inkml:definitions>
  <inkml:trace contextRef="#ctx0" brushRef="#br0">31 1 12300,'0'0'15791,"-30"59"-14991,36-46-383,10-2-289,4-3-32,4-4-320,2-4-1346,0 0-1184,-1-7-738,-2-7-576,-4-5-2306,-2 2-2786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2.037"/>
    </inkml:context>
    <inkml:brush xml:id="br0">
      <inkml:brushProperty name="width" value="0.025" units="cm"/>
      <inkml:brushProperty name="height" value="0.025" units="cm"/>
    </inkml:brush>
  </inkml:definitions>
  <inkml:trace contextRef="#ctx0" brushRef="#br0">103 1 4933,'0'0'18321,"-31"54"-17264,17-28-416,-1 3-161,0 0 33,5 1-97,0-2-192,5-1-128,2-7-96,3-6-1185,0-9-2338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2.409"/>
    </inkml:context>
    <inkml:brush xml:id="br0">
      <inkml:brushProperty name="width" value="0.025" units="cm"/>
      <inkml:brushProperty name="height" value="0.025" units="cm"/>
    </inkml:brush>
  </inkml:definitions>
  <inkml:trace contextRef="#ctx0" brushRef="#br0">128 0 16143,'0'0'12588,"-21"62"-12364,7-33-192,-4 5 0,0-5-32,0-2-320,5-4-224,-1-10-577,5-9-385,6-4-448,3-8-1057,3-16-1601,9-11-2338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2.751"/>
    </inkml:context>
    <inkml:brush xml:id="br0">
      <inkml:brushProperty name="width" value="0.025" units="cm"/>
      <inkml:brushProperty name="height" value="0.025" units="cm"/>
    </inkml:brush>
  </inkml:definitions>
  <inkml:trace contextRef="#ctx0" brushRef="#br0">58 0 8808,'0'0'12652,"-22"56"-11851,11-24-449,4 0 193,3-1 96,4 0-129,0-5-256,3-6-96,12-3-96,0-5-224,1-5-1377,-3-3-1890,-2-4-3172</inkml:trace>
  <inkml:trace contextRef="#ctx0" brushRef="#br0" timeOffset="1">0 214 9001,'0'0'18321,"51"-31"-18289,-24 31-801,4 0-1953,-3 0-2756,-2 0-6981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11.539"/>
    </inkml:context>
    <inkml:brush xml:id="br0">
      <inkml:brushProperty name="width" value="0.025" units="cm"/>
      <inkml:brushProperty name="height" value="0.025" units="cm"/>
    </inkml:brush>
  </inkml:definitions>
  <inkml:trace contextRef="#ctx0" brushRef="#br0">24 24 6246,'0'0'10896,"-4"-3"-9829,1 0-569,-6-4-86,5-2 2858,0 7 1710,15 3-3783,-1 1-999,0 0 0,0 1 0,0 0 1,0 1-1,0 0 0,-1 0 0,0 1 1,0 0-1,0 1 0,10 8 1,38 19-58,-56-32-134,1 0-1,0-1 1,0 1 0,-1 0 0,1 0 0,0 0-1,-1 0 1,1 0 0,-1 0 0,0 1 0,1-1-1,-1 1 1,0-1 0,1 0 0,-1 1 0,0 0-1,0-1 1,-1 1 0,1 0 0,1 1 0,-3-2 0,1 0 0,-1 0 1,1 0-1,0 0 0,-1 0 1,0 0-1,1 0 0,-1 0 1,0 0-1,1 0 1,-1-1-1,0 1 0,0 0 1,0 0-1,0-1 0,1 1 1,-1-1-1,0 1 0,0-1 1,0 1-1,0-1 1,-1 0-1,1 1 0,0-1 1,0 0-1,0 0 0,0 0 1,0 0-1,0 0 0,0 0 1,0 0-1,0 0 1,0 0-1,-2-1 0,-10 0-204,1 0 1,-1-1-1,1-1 0,-1 0 0,1 0 0,0-2 0,1 1 0,-20-11 0,-12-4-396,41 18 551,2 1-49,31 6-646,-7 2-3762,-7-4-2954,-4-1-4612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18.571"/>
    </inkml:context>
    <inkml:brush xml:id="br0">
      <inkml:brushProperty name="width" value="0.025" units="cm"/>
      <inkml:brushProperty name="height" value="0.025" units="cm"/>
    </inkml:brush>
  </inkml:definitions>
  <inkml:trace contextRef="#ctx0" brushRef="#br0">27 6 7271,'0'0'7111,"-5"-1"-6877,-17-4-164,56 71 2839,-13-37-2820,1 0 0,2-2 0,52 47-1,-38-39-49,32 40 0,39 66 3,-73-89-23,2-3-1,2-1 0,3-2 0,79 68 0,-20-39 27,-33-26 72,-2 3 0,108 108-1,473 458 642,-600-582-763,2-1 0,82 43-1,-103-62-4,4 6 46,-2 2 0,0 0 0,-2 2 0,-1 1 0,40 49 0,37 37 89,-37-48-223,11 10 822,104 79 1,-163-140-688,6 4 138,-1 1 0,-1 1 0,41 43 0,-43-42 48,2 0-992,-14-8-3709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11.883"/>
    </inkml:context>
    <inkml:brush xml:id="br0">
      <inkml:brushProperty name="width" value="0.025" units="cm"/>
      <inkml:brushProperty name="height" value="0.025" units="cm"/>
    </inkml:brush>
  </inkml:definitions>
  <inkml:trace contextRef="#ctx0" brushRef="#br0">182 0 8008,'0'0'13954,"-9"7"-13046,-17 15-100,1 1-1,2 1 1,0 1 0,2 1 0,-26 40 0,40-48-2468,7-12-1690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4.809"/>
    </inkml:context>
    <inkml:brush xml:id="br0">
      <inkml:brushProperty name="width" value="0.025" units="cm"/>
      <inkml:brushProperty name="height" value="0.025" units="cm"/>
    </inkml:brush>
  </inkml:definitions>
  <inkml:trace contextRef="#ctx0" brushRef="#br0">361 7 11787,'0'0'2541,"-13"-1"-144,8 0-2194,-6-1 110,-1 1 0,1 0 0,-1 1 0,1 0 0,-1 1 0,1 0 0,-1 1 0,1 0 0,0 0 0,-19 8 0,15-2-208,0 1 0,1 0 0,0 1 0,0 0 0,1 1-1,0 1 1,1 0 0,1 0 0,-17 24 0,21-26 3,1 0 0,1 0 0,-1 1 0,2 0 0,-1 0 0,1 0 0,1 0 0,0 1 0,1-1 0,0 1 0,1 0 0,0-1 0,1 1 0,2 22 0,-1-28-48,0-1 0,1 0-1,-1 0 1,1 0-1,0 0 1,1 0 0,-1-1-1,1 1 1,0-1-1,0 1 1,0-1 0,1 0-1,-1 0 1,1 0-1,0-1 1,0 1-1,0-1 1,1 0 0,-1 0-1,1-1 1,7 4-1,-5-3 13,0 0-1,1-1 0,-1 0 1,1 0-1,0 0 0,-1-1 1,1 0-1,0-1 0,0 0 1,0 0-1,-1 0 0,1-1 1,0 0-1,9-4 0,-13 4-20,-1 0 0,0-1 0,0 1-1,0-1 1,-1 0 0,1 0-1,0 0 1,-1 0 0,1 0 0,-1-1-1,0 1 1,0-1 0,0 0-1,0 1 1,0-1 0,0 0 0,-1 0-1,1 0 1,-1 0 0,0 0-1,1-6 1,-1 7-14,-1 0 0,1-1 0,-1 1-1,0-1 1,0 1 0,0-1 0,0 1 0,0-1 0,0 1-1,-1-1 1,1 1 0,-1-1 0,0 1 0,0 0 0,0-1-1,0 1 1,0 0 0,0 0 0,0 0 0,-1 0 0,1 0-1,-1 0 1,0 0 0,0 0 0,1 0 0,-1 1 0,0-1-1,0 1 1,-3-2 0,-1 0 0,0 1-1,0 0 1,0 0-1,0 0 1,0 0-1,-1 1 1,1 0 0,0 1-1,-1-1 1,1 1-1,-1 0 1,-7 2-1,14-2-37,1 0 0,-1 0 0,0 0 0,0 0 0,0 0 0,0 1 0,0-1 0,0 0 0,0 0 0,0 0 0,1 0 0,-1 0 0,0 0 0,0 1 1,0-1-1,0 0 0,0 0 0,0 0 0,0 0 0,0 1 0,0-1 0,0 0 0,0 0 0,0 0 0,0 0 0,0 0 0,0 1 0,0-1 0,0 0 0,0 0 0,0 0 0,0 0 0,-1 0 0,1 1 0,0-1 0,0 0 0,0 0 0,0 0 0,0 0 0,0 0 0,0 0 0,0 1 0,-1-1 0,1 0 0,0 0 0,0 0 0,0 0 0,0 0 0,0 0 0,-1 0 0,1 0 0,0 0 0,0 0 0,0 0 0,0 0 0,0 0 0,-1 0 0,1 0 0,0 0 0,0 0 0,0 0 0,0 0 0,-1 0 0,1 0 0,0 0 0,0 0 0,13 5-45,6-5-206,0-1 0,0-1 0,0-1 0,0 0 0,0-2 0,-1 0 0,0-1 0,0 0 0,28-15 0,58-19-634,-104 39 892,1 1 0,-1 0 0,0 0 0,1 0 0,-1 0 0,1 0 0,-1-1 0,0 1 0,1 0 0,-1 0 0,0 0 1,1 0-1,-1 0 0,1 0 0,-1 0 0,0 0 0,1 0 0,-1 0 0,0 1 0,1-1 0,-1 0 0,0 0 0,1 0 0,-1 0 0,1 0 0,-1 1 0,0-1 0,0 0 0,1 0 0,-1 1 0,0-1 0,1 0 0,-1 0 0,0 1 0,0-1 0,0 0 0,1 1 0,-1 0 0,-2 17 553,-18 24 660,18-40-1118,-9 19 246,4-10-325,1 0 0,0 0 0,0 0 0,2 1 0,-1 0 0,1 0 0,1 1 0,-3 22 0,5-34-112,1 0-34,0-1 1,0 1-1,0-1 0,0 1 1,0-1-1,0 1 1,0-1-1,0 1 1,0-1-1,0 1 1,0-1-1,0 1 0,0-1 1,0 1-1,0-1 1,0 1-1,1-1 1,-1 1-1,0-1 0,0 1 1,1-1-1,-1 0 1,0 1-1,0-1 1,1 1-1,-1-1 1,0 0-1,1 1 0,-1-1 1,1 0-1,-1 1 1,1-1-1,-1 0 1,0 0-1,1 0 0,-1 1 1,1-1-1,-1 0 1,1 0-1,-1 0 1,1 0-1,16 1-6127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5.246"/>
    </inkml:context>
    <inkml:brush xml:id="br0">
      <inkml:brushProperty name="width" value="0.025" units="cm"/>
      <inkml:brushProperty name="height" value="0.025" units="cm"/>
    </inkml:brush>
  </inkml:definitions>
  <inkml:trace contextRef="#ctx0" brushRef="#br0">133 1 13645,'0'0'7778,"-1"9"-6646,-4 30-506,-3-1-1,0-1 1,-27 68 0,2-4-679,33-101-50,0 1 0,0-1 0,0 0 1,0 0-1,0 1 0,0-1 0,0 0 0,0 1 0,-1-1 0,1 0 1,0 0-1,0 1 0,0-1 0,0 0 0,-1 1 0,1-1 0,0 0 1,0 0-1,-1 0 0,1 1 0,0-1 0,0 0 0,-1 0 0,1 0 1,0 0-1,0 1 0,-1-1 0,1 0 0,0 0 0,-1 0 0,1 0 1,0 0-1,-1 0 0,1 0 0,0 0 0,0 0 0,-1 0 0,1 0 1,0 0-1,-1 0 0,1 0 0,0 0 0,-1 0 0,1-1 0,0 1 1,0 0-1,-1 0 0,1 0 0,0 0 0,-1-1 0,1 1 0,0 0 1,0 0-1,0 0 0,-1-1 0,1 1 0,0 0 0,0 0 0,0-1 1,0 1-1,-1 0 0,1 0 0,0-1 0,0 1 0,0 0 0,0-1 1,-14-23-4813,13 22 3962,-13-22-4342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5.588"/>
    </inkml:context>
    <inkml:brush xml:id="br0">
      <inkml:brushProperty name="width" value="0.025" units="cm"/>
      <inkml:brushProperty name="height" value="0.025" units="cm"/>
    </inkml:brush>
  </inkml:definitions>
  <inkml:trace contextRef="#ctx0" brushRef="#br0">0 29 8104,'10'-3'2685,"13"-4"-1214,0 1-1,1 2 1,0 0 0,0 2-1,0 0 1,0 2 0,47 5 0,-69-5-1336,1 0 1,0 1 0,-1 0 0,1-1 0,0 1 0,-1 0-1,1 0 1,-1 1 0,0-1 0,1 0 0,-1 1 0,0 0-1,0-1 1,0 1 0,0 0 0,3 3 0,-5-4-7,1 1 0,0 0 0,-1-1 0,1 1 0,-1-1 0,1 1 0,-1 0 0,0-1 0,0 1 0,0 0 1,0-1-1,0 1 0,0 0 0,0-1 0,0 1 0,-1 0 0,1-1 0,-1 1 0,0 2 0,-3 4 252,-1-1 1,1 0-1,-1 1 1,-1-2-1,1 1 0,-1-1 1,0 1-1,-9 6 0,10-9-326,-10 8 126,2 0 0,-1 1 0,-14 19 0,25-29-164,0 0 0,1 0 0,0 1 0,0-1 0,0 1 0,0 0 0,0-1 0,1 1 0,0 0 0,0 0 0,0 0 0,0 0 0,0 0 0,1 0 0,0 0 0,0 0 0,0 0 0,0 0 0,1 0 0,-1 0 0,3 7 0,-1-8-89,0 0 0,0-1 0,0 1 0,0 0 0,1-1-1,-1 1 1,1-1 0,0 0 0,0 0 0,-1 0 0,1 0 0,1 0 0,-1-1-1,0 1 1,0-1 0,0 0 0,1 0 0,5 1 0,66 8-3165,-39-9-2154,0-1-3765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7.099"/>
    </inkml:context>
    <inkml:brush xml:id="br0">
      <inkml:brushProperty name="width" value="0.025" units="cm"/>
      <inkml:brushProperty name="height" value="0.025" units="cm"/>
    </inkml:brush>
  </inkml:definitions>
  <inkml:trace contextRef="#ctx0" brushRef="#br0">257 28 14830,'0'-1'226,"0"0"1,0 0-1,0 0 1,0 0-1,0 0 1,0 0-1,0 0 0,0-1 1,-1 1-1,1 0 1,0 0-1,-1 0 1,1 0-1,0 0 0,-1 1 1,1-1-1,-1 0 1,0 0-1,1 0 1,-1 0-1,0 0 0,1 1 1,-1-1-1,0 0 1,0 1-1,0-1 1,0 0-1,0 1 1,1-1-1,-3 0 0,-35 2 1599,36-1-1823,-16 4 174,0 2 0,0 0 0,1 0 0,-1 2 1,2 0-1,-1 1 0,1 1 0,0 0 0,-19 17 0,35-27-153,-1 1 0,0-1 0,0 1 0,1-1 0,-1 1 0,0-1 0,1 1 0,-1 0 0,1-1 0,-1 1 0,0 0 0,1-1 0,0 1 0,-1 0-1,1 0 1,-1-1 0,1 1 0,0 0 0,0 0 0,-1 0 0,1 0 0,0-1 0,0 1 0,0 0 0,0 1 0,0-1-13,1 0 0,0 0 1,-1-1-1,1 1 0,0 0 0,-1-1 1,1 1-1,0-1 0,0 1 0,0-1 1,0 1-1,-1-1 0,1 1 1,0-1-1,0 0 0,0 1 0,0-1 1,2 0-1,56 5-24,-48-5 85,16 1-160,-11-2-10,0 2-1,-1 0 1,1 0 0,0 2 0,-1 0 0,0 0-1,0 2 1,21 8 0,-34-12 93,1 0 0,-1 0 0,0 1 0,0-1 0,0 0 0,-1 1 0,1-1 0,0 1 0,0 0 0,-1 0 0,1-1 0,-1 1 0,0 0 0,1 1 0,-1-1 0,0 0 0,0 0 0,0 0 0,-1 1 0,1-1 0,0 0 0,0 4 0,-2-3 75,1 1-1,0-1 0,-1 1 0,0-1 0,0 1 0,0-1 0,0 1 0,-1-1 1,1 0-1,-1 0 0,0 1 0,0-1 0,-3 3 0,-4 5 367,0 0 0,-1-1 0,-1-1-1,0 1 1,0-2 0,-17 11 0,20-15-260,1 1-46,0-1 0,0 1-1,-1-2 1,0 1 0,0-1 0,0 0 0,0-1-1,-13 3 1,28-13-5211,3-4 2461,15-10-4735,6-4-5296</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7.459"/>
    </inkml:context>
    <inkml:brush xml:id="br0">
      <inkml:brushProperty name="width" value="0.025" units="cm"/>
      <inkml:brushProperty name="height" value="0.025" units="cm"/>
    </inkml:brush>
  </inkml:definitions>
  <inkml:trace contextRef="#ctx0" brushRef="#br0">106 0 18161,'0'0'1922,"-36"56"1057,16-21-1410,1 2-255,2-2-674,9 0-512,3-6-96,5-6-1857,0-8-1731,0-9-2113</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7.788"/>
    </inkml:context>
    <inkml:brush xml:id="br0">
      <inkml:brushProperty name="width" value="0.025" units="cm"/>
      <inkml:brushProperty name="height" value="0.025" units="cm"/>
    </inkml:brush>
  </inkml:definitions>
  <inkml:trace contextRef="#ctx0" brushRef="#br0">40 47 15663,'0'0'2605,"9"-6"-112,-2 1-2184,0 0-1,1 1 1,-1 0 0,1 0 0,0 1-1,0 0 1,0 0 0,1 1 0,-1 0-1,1 0 1,10 0 0,-16 2-186,13-1 159,1 1 0,-1 0 0,0 2 0,30 6-1,-43-8-247,-1 1 0,1 0-1,-1 0 1,1 0-1,-1 0 1,0 0 0,0 0-1,1 1 1,-1-1 0,0 1-1,0 0 1,0 0-1,-1-1 1,1 1 0,0 0-1,1 4 1,-2-4 47,0 1 0,-1-1 0,1 1 0,-1-1 0,1 1 0,-1 0 0,0-1 0,0 1 0,0-1 0,-1 1 1,1 0-1,-1-1 0,1 1 0,-1-1 0,0 1 0,0-1 0,0 0 0,0 1 0,0-1 0,-2 3 0,-24 27 1037,23-29-1125,1 0 0,0 0 0,0 0 0,0 0 0,1 1 0,-1-1 1,1 1-1,-1 0 0,1 0 0,1-1 0,-1 1 0,0 0 0,1 1 0,-2 4 0,4-8-86,-1 1-1,1-1 0,-1 0 0,1 0 1,0 0-1,-1 0 0,1 0 0,0 0 1,0 0-1,-1 0 0,1 0 0,0 0 1,0 0-1,0 0 0,0-1 0,0 1 0,0 0 1,0-1-1,1 1 0,1 0 0,32 13-803,-19-7 293,-13-6 615,0 0 0,0 0-1,-1 1 1,1-1 0,0 1-1,-1 0 1,1 0 0,-1-1-1,0 2 1,0-1-1,0 0 1,0 0 0,0 1-1,0-1 1,0 1 0,-1 0-1,0-1 1,1 1 0,-1 0-1,0 0 1,0 0-1,0 0 1,0 5 0,-1-4 147,-1-1 0,1 0 1,-1 1-1,0-1 0,0 0 0,0 0 1,-1 0-1,1 0 0,-1 0 0,0 0 1,1 0-1,-1-1 0,0 1 0,-1 0 1,1-1-1,0 0 0,-1 1 0,0-1 1,1 0-1,-1 0 0,-5 2 0,-10 6 134,-1-1 1,-1-1-1,1 0 0,-1-2 0,0 0 0,-1-1 0,1-2 1,-1 0-1,0-1 0,-30 0 0,48-2-367,1 0 1,0 0-1,-1 0 0,1 0 1,-1 0-1,1-1 0,0 1 0,-1-1 1,1 1-1,0-1 0,0 0 1,0 0-1,-1 0 0,1 0 1,0 0-1,0 0 0,0-1 1,0 1-1,1-1 0,-1 1 0,0-1 1,1 0-1,-1 0 0,1 1 1,-1-1-1,1 0 0,0 0 1,0-1-1,-1-1 0,2 1-152,-1 0-1,1-1 1,0 1 0,0 0-1,0 0 1,0 0-1,1 0 1,-1 0-1,1 0 1,0 0 0,0 0-1,0 0 1,0 0-1,0 0 1,1 0-1,0 1 1,-1-1 0,1 0-1,0 1 1,0 0-1,4-4 1,25-22-7599,4-1-6027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8.145"/>
    </inkml:context>
    <inkml:brush xml:id="br0">
      <inkml:brushProperty name="width" value="0.025" units="cm"/>
      <inkml:brushProperty name="height" value="0.025" units="cm"/>
    </inkml:brush>
  </inkml:definitions>
  <inkml:trace contextRef="#ctx0" brushRef="#br0">0 0 15919,'0'0'10442,"65"1"-9545,-16 0-545,9-1-256,3 0-32,-1 0-224,-6 0-769,-11 0-1281,-15 0-1794,-21 0-1345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8.488"/>
    </inkml:context>
    <inkml:brush xml:id="br0">
      <inkml:brushProperty name="width" value="0.025" units="cm"/>
      <inkml:brushProperty name="height" value="0.025" units="cm"/>
    </inkml:brush>
  </inkml:definitions>
  <inkml:trace contextRef="#ctx0" brushRef="#br0">1 11 14061,'0'0'8200,"92"6"-6662,-31-6-417,7 0-577,6-4-416,-5 0-64,-7 2-1025,-11-1-3779,-15-1-7143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1.440"/>
    </inkml:context>
    <inkml:brush xml:id="br0">
      <inkml:brushProperty name="width" value="0.025" units="cm"/>
      <inkml:brushProperty name="height" value="0.025" units="cm"/>
    </inkml:brush>
  </inkml:definitions>
  <inkml:trace contextRef="#ctx0" brushRef="#br0">5 1 18033,'-4'2'2242,"4"0"641,0 1-1057,13-1 672,8 2-384,6-4-641,4 1-640,5-1-480,1 0-225,-3 2-96,-4 2-64,-1 1-801,-6-5-1505,-4 0-3684,-4-4-8392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37.652"/>
    </inkml:context>
    <inkml:brush xml:id="br0">
      <inkml:brushProperty name="width" value="0.025" units="cm"/>
      <inkml:brushProperty name="height" value="0.025" units="cm"/>
    </inkml:brush>
  </inkml:definitions>
  <inkml:trace contextRef="#ctx0" brushRef="#br0">10 35 13325,'0'0'950,"-3"-9"203,-3-16-474,12 30 340,29 56 320,28 76-409,77 247 0,-114-304-836,91 303 68,-48-146 1631,115 264 0,-161-451-1414,2-1 1,39 57-1,-52-88-297,1-1 0,1 0-1,1 0 1,1-2 0,0 0 0,1 0-1,0-2 1,29 17 0,-38-25-70,-1-2 1,1 1 0,1-1 0,-1 0-1,1-1 1,9 2 0,-16-3-153,0-1-1,-1 0 1,1 1-1,0-1 1,0 0-1,0 0 1,0 0-1,0 0 1,-1-1-1,1 1 1,0 0-1,0-1 1,0 1-1,-1-1 1,1 0-1,0 0 1,-1 1-1,1-1 1,0 0-1,-1-1 1,1 1-1,-1 0 1,0 0-1,1 0 1,-1-1-1,0 1 1,0-1-1,0 1 1,0-1-1,0 0 1,0 1 0,0-1-1,1-3 1,4-37-5936</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2.394"/>
    </inkml:context>
    <inkml:brush xml:id="br0">
      <inkml:brushProperty name="width" value="0.025" units="cm"/>
      <inkml:brushProperty name="height" value="0.025" units="cm"/>
    </inkml:brush>
  </inkml:definitions>
  <inkml:trace contextRef="#ctx0" brushRef="#br0">0 114 10730,'0'0'6967,"12"-9"-4351,6-3-1775,1 1 1,0 1 0,1 1-1,0 0 1,41-11 0,-34 14-258,4-2-182,1 1 1,0 2-1,47-3 1,-78 8-395,-1 0 0,0 0-1,0 0 1,0 0 0,0 0 0,0 0 0,1 0 0,-1 0 0,0 0 0,0 0-1,0 0 1,0 0 0,0 0 0,1 0 0,-1 0 0,0 0 0,0 0 0,0 0 0,0 0-1,0 0 1,0 1 0,1-1 0,-1 0 0,0 0 0,0 0 0,0 0 0,0 0-1,0 0 1,0 0 0,0 0 0,1 1 0,-1-1 0,0 0 0,0 0 0,0 0 0,0 0-1,0 0 1,0 0 0,0 1 0,0-1 0,0 0 0,0 0 0,0 0 0,0 0-1,0 0 1,0 1 0,0-1 0,0 0 0,0 0 0,0 0 0,0 0 0,0 0 0,0 1-1,0-1 1,0 0 0,0 0 0,0 0 0,0 0 0,-1 0 0,1 1 0,0-1-1,0 0 1,0 0 0,0 0 0,-13 13 210,-18 11 29,-13 5 75,-66 49 187,98-68-253,1 0 1,0 1-1,0 0 1,1 1-1,0 1 1,-11 19-1,19-29-205,0 0 0,1 1 0,-1-1 0,1 0 0,0 1-1,0-1 1,0 1 0,0-1 0,1 1 0,-1 0 0,1-1 0,0 1 0,0 4 0,1-6-45,-1 0 0,1 0 0,0-1 0,-1 1 0,1 0 0,0-1 0,0 1 0,0 0 0,0-1 0,0 1 0,1-1 0,-1 1 0,0-1 0,1 0 0,-1 0 0,1 0 0,-1 0 0,1 0 0,-1 0 0,1 0 0,0 0 0,0 0 0,-1-1 1,1 1-1,0-1 0,3 1 0,24 4-55,-1-1 0,1-2 1,31-1-1,5-3-2899,10 1-7650,-53 1 1143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3.839"/>
    </inkml:context>
    <inkml:brush xml:id="br0">
      <inkml:brushProperty name="width" value="0.025" units="cm"/>
      <inkml:brushProperty name="height" value="0.025" units="cm"/>
    </inkml:brush>
  </inkml:definitions>
  <inkml:trace contextRef="#ctx0" brushRef="#br0">259 0 13485,'0'0'9246,"-9"2"-8114,-4 4-805,-1 1 0,1 0 0,0 1 1,0 1-1,1 0 0,0 0 0,1 1 1,0 1-1,-18 22 0,7-6 96,9-11-314,0 0 0,-2-1 0,-17 15 0,31-29-178,1-1-1,0 0 0,0 0 1,0 1-1,0-1 0,0 0 0,-1 0 1,1 1-1,0-1 0,0 0 0,-1 0 1,1 0-1,0 1 0,0-1 0,-1 0 1,1 0-1,0 0 0,0 0 0,-1 0 1,1 1-1,0-1 0,-1 0 0,1 0 1,0 0-1,-1 0 0,1 0 0,0 0 1,0 0-1,-1 0 0,1 0 0,0 0 1,-1 0-1,1 0 0,0-1 0,-1 1 1,1 0-1,0 0 0,0 0 0,-1 0 1,1 0-1,0-1 0,0 1 0,-1 0 1,1 0-1,0 0 0,0-1 0,-1 1 1,1 0-1,0 0 0,0-1 0,0 1 1,-1-19-6846,2 11 5029,-1-12-4809</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4.168"/>
    </inkml:context>
    <inkml:brush xml:id="br0">
      <inkml:brushProperty name="width" value="0.025" units="cm"/>
      <inkml:brushProperty name="height" value="0.025" units="cm"/>
    </inkml:brush>
  </inkml:definitions>
  <inkml:trace contextRef="#ctx0" brushRef="#br0">1 1 6854,'0'0'18002,"58"32"-17426,-42-13-160,2 4-351,2-5-1,-1-3-673,5-3-1793,0-5-1954,0-5-2339</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4.523"/>
    </inkml:context>
    <inkml:brush xml:id="br0">
      <inkml:brushProperty name="width" value="0.025" units="cm"/>
      <inkml:brushProperty name="height" value="0.025" units="cm"/>
    </inkml:brush>
  </inkml:definitions>
  <inkml:trace contextRef="#ctx0" brushRef="#br0">22 0 3523,'0'0'18386,"-15"66"-17778,12-48-287,0 2-257,2 1-577,1-5-2145,0-4-1570,0-4-2114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4.848"/>
    </inkml:context>
    <inkml:brush xml:id="br0">
      <inkml:brushProperty name="width" value="0.025" units="cm"/>
      <inkml:brushProperty name="height" value="0.025" units="cm"/>
    </inkml:brush>
  </inkml:definitions>
  <inkml:trace contextRef="#ctx0" brushRef="#br0">0 32 14830,'0'0'6054,"11"-4"-4154,13-3-1374,1 1 0,0 0 0,0 2 0,0 2-1,0 0 1,1 1 0,39 4 0,-64-3-517,0 0 0,0 0 0,0 0 0,0 0 0,0 0 1,0 0-1,0 1 0,0-1 0,0 0 0,0 0 0,0 1 0,-1-1 0,1 0 1,0 1-1,0-1 0,0 1 0,0 0 0,-1-1 0,1 1 0,0-1 0,0 1 0,-1 0 1,1 0-1,-1-1 0,1 1 0,-1 0 0,1 0 0,-1 0 0,1 0 0,-1-1 1,0 1-1,1 0 0,-1 0 0,0 0 0,0 0 0,1 0 0,-1 0 0,0 0 1,0 0-1,0 0 0,-1 0 0,1 0 0,0 0 0,0 0 0,0 0 0,-1 0 0,1 0 1,0-1-1,-1 1 0,1 0 0,-1 0 0,1 0 0,-1 0 0,1-1 0,-1 1 1,0 0-1,1 0 0,-2 0 0,-3 6 212,0-1 0,-1 0-1,0 0 1,0 0 0,-8 5 0,-48 30 1114,108-37-2894,-39-5 1154,0 1 0,0 1 0,0 0 0,0 0 0,0 0 0,0 1 0,8 2 0,-14-3 356,1 0 0,-1-1 0,1 1 0,-1 0 0,0 0 0,1 0 0,-1 0 0,0 0 0,0 1-1,0-1 1,0 0 0,0 0 0,0 1 0,0-1 0,0 1 0,0-1 0,-1 1 0,1-1 0,0 1 0,-1-1 0,0 1-1,1 0 1,-1-1 0,0 1 0,0 0 0,0-1 0,0 1 0,0-1 0,0 1 0,0 0 0,0-1 0,-1 1 0,1 0 0,-1-1-1,1 1 1,-3 2 0,1 0 239,0 0 0,-1 0-1,0 0 1,0 0 0,0-1-1,0 0 1,-1 1 0,1-1-1,-1 0 1,0-1 0,0 1-1,0-1 1,0 1-1,0-1 1,-7 2 0,-5 2 1122,0 0 1,-31 7-1,41-12-1080,-8 2 305,0-1-1,0 0 1,-17 0-1,29-2-563,-1 0 0,1 0 0,0-1 0,0 1 0,-1 0-1,1-1 1,0 0 0,0 1 0,0-1 0,0 0 0,0 0-1,-3-2 1,4 3-67,1-1 1,-1 0-1,0 0 0,1 0 0,-1 0 0,1 0 0,-1 1 0,1-1 0,-1 0 1,1 0-1,0 0 0,-1 0 0,1 0 0,0 0 0,0-1 0,0 1 1,0 0-1,0 0 0,0 0 0,0 0 0,0 0 0,0 0 0,0 0 0,1 0 1,-1 0-1,0 0 0,1-1 0,0 0-486,1 0 0,-1 0 0,0 0 0,1 0 0,-1 0 0,1 0 0,-1 1 0,1-1 0,0 0 0,0 1 0,0 0 0,0-1 0,0 1 0,3-1 0,-5 2 498,24-13-6922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5.228"/>
    </inkml:context>
    <inkml:brush xml:id="br0">
      <inkml:brushProperty name="width" value="0.025" units="cm"/>
      <inkml:brushProperty name="height" value="0.025" units="cm"/>
    </inkml:brush>
  </inkml:definitions>
  <inkml:trace contextRef="#ctx0" brushRef="#br0">21 22 14830,'0'0'10538,"-20"55"-8520,20-37-801,11-1-224,9-2-609,4-3-159,7-8-161,4-4-225,3 0-1600,-4-4-2083,-4-9-2242,-4-1-4484</inkml:trace>
  <inkml:trace contextRef="#ctx0" brushRef="#br0" timeOffset="1">322 1 16400,'0'0'7559,"-66"64"-6150,42-34 481,-5 2-673,4 4-480,1-4-577,5-2-64,5-7-64,9-6-128,5-10-961,12-7-6086,6-4-1345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5.700"/>
    </inkml:context>
    <inkml:brush xml:id="br0">
      <inkml:brushProperty name="width" value="0.025" units="cm"/>
      <inkml:brushProperty name="height" value="0.025" units="cm"/>
    </inkml:brush>
  </inkml:definitions>
  <inkml:trace contextRef="#ctx0" brushRef="#br0">19 0 14926,'0'0'9481,"3"49"-8232,-6-26-384,-3 0-609,1-3-192,3-4-128,0-3-1121,2-4-897,0-6-1281,-3-3-1089</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6.106"/>
    </inkml:context>
    <inkml:brush xml:id="br0">
      <inkml:brushProperty name="width" value="0.025" units="cm"/>
      <inkml:brushProperty name="height" value="0.025" units="cm"/>
    </inkml:brush>
  </inkml:definitions>
  <inkml:trace contextRef="#ctx0" brushRef="#br0">1 17 9225,'0'0'6550,"9"-2"-3860,25-4-1246,2 2-1,-1 1 1,0 1-1,67 7 1,-101-5-1410,-1 0-1,1 0 1,0 0-1,-1 0 1,1 0-1,-1 0 1,1 0 0,-1 0-1,1 1 1,-1-1-1,1 0 1,-1 0 0,1 1-1,-1-1 1,0 0-1,1 1 1,-1-1 0,1 0-1,-1 1 1,0-1-1,1 1 1,-1-1 0,0 1-1,1-1 1,-1 1-1,0-1 1,0 1-1,1-1 1,-1 1 0,0-1-1,0 1 1,0-1-1,0 1 1,0-1 0,0 1-1,0-1 1,0 1-1,0-1 1,0 1 0,0 0-1,0-1 1,0 1-1,0-1 1,-1 1-1,1-1 1,0 1 0,0-1-1,0 1 1,-1-1-1,1 1 1,0-1 0,-1 0-1,1 1 1,-1-1-1,1 1 1,0-1 0,-1 0-1,1 1 1,-1-1-1,-25 24 1401,-60 21 233,50-27-889,75-21-1669,-14 2 185,-13-1 24,1 1 0,0 0-1,-1 0 1,1 2-1,13 0 1,-25 0 674,-1-1 1,1 0-1,0 0 0,0 0 1,0 1-1,0-1 1,0 0-1,-1 1 0,1-1 1,0 1-1,0-1 1,0 1-1,-1-1 0,1 1 1,0-1-1,-1 1 1,1 0-1,-1-1 1,1 1-1,-1 0 0,1 0 1,-1-1-1,1 1 1,-1 0-1,1 0 0,-1 0 1,0 0-1,0-1 1,1 1-1,-1 0 0,0 0 1,0 0-1,0 0 1,0 0-1,0 0 0,0 0 1,0 0-1,-1 0 1,1-1-1,0 1 0,0 0 1,-1 0-1,1 0 1,0 0-1,-1-1 0,1 1 1,-1 0-1,1 0 1,-1-1-1,1 1 0,-1 0 1,0-1-1,0 2 1,-3 3 360,0 1 0,0-1 0,-1 0 0,1 0 0,-10 7 0,2-4 70,0-1 0,-1 0 0,0-1 0,0-1 0,-1 0 1,0 0-1,0-1 0,0-1 0,0-1 0,0 0 0,-22 1 0,20-8-1844,11-10-4867,5 0-2755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26.994"/>
    </inkml:context>
    <inkml:brush xml:id="br0">
      <inkml:brushProperty name="width" value="0.025" units="cm"/>
      <inkml:brushProperty name="height" value="0.025" units="cm"/>
    </inkml:brush>
  </inkml:definitions>
  <inkml:trace contextRef="#ctx0" brushRef="#br0">1 57 13357,'0'0'6528,"8"-2"-5940,164-16 1412,288 6 0,-361 12-1062,275 21-188,-245-9-717,0-5 0,179-15 0,-263 1-70,47-13 1,35-6 872,-113 25-1714,-26 1-5595,1-2-3109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2.759"/>
    </inkml:context>
    <inkml:brush xml:id="br0">
      <inkml:brushProperty name="width" value="0.025" units="cm"/>
      <inkml:brushProperty name="height" value="0.025" units="cm"/>
    </inkml:brush>
  </inkml:definitions>
  <inkml:trace contextRef="#ctx0" brushRef="#br0">1 0 14382,'0'0'10441,"30"59"-9191,-8-39-321,1-2-449,2 0-352,3-1-32,-3-3-64,-1-1 0,-1 0-865,-5-2-640,-2 1-673,-4-5-1153,-7-1-929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38.753"/>
    </inkml:context>
    <inkml:brush xml:id="br0">
      <inkml:brushProperty name="width" value="0.025" units="cm"/>
      <inkml:brushProperty name="height" value="0.025" units="cm"/>
    </inkml:brush>
  </inkml:definitions>
  <inkml:trace contextRef="#ctx0" brushRef="#br0">1021 3259 14542,'-13'6'822,"-45"24"390,55-28-1158,0-1-1,0 1 1,0 0 0,0 0 0,0 0 0,1 1 0,-1-1 0,1 1 0,-4 4 0,6-6-50,-1 0 0,1 0 0,-1-1 1,1 1-1,-1 0 0,1 0 0,0 0 0,0 0 1,-1 0-1,1 0 0,0 0 0,0 0 1,0 1-1,0-1 0,0 0 0,0 0 0,0 0 1,1 0-1,-1 0 0,0 0 0,1 1 1,1 1 1,0-1 1,0 1-1,0-1 1,1 0-1,-1 1 1,1-1-1,-1 0 1,1-1 0,0 1-1,-1 0 1,1-1-1,0 1 1,0-1-1,0 0 1,6 1-1,19 5 290,1-1 0,0-2 0,0-1 0,0-1-1,0-1 1,34-4 0,-7-3-34,-1-2 0,69-20-1,-13-6-28,-2-5 0,118-59-1,200-127 1132,-372 195-1226,1647-827 2019,-1059 540-1074,-461 216-1013,240-177-1,-417 275 13,-1 0 0,0 0 1,0 0-1,0 0 0,-1-1 0,1 1 1,-1-1-1,1 0 0,-1 0 0,-1 0 0,1-1 1,-1 1-1,1-1 0,-1 1 0,0-1 0,-1 0 1,1 0-1,-1 0 0,0 0 0,0 0 0,-1 0 1,1 0-1,-1 0 0,-1-10 0,2-72-46,-7-151 9,3 208-33,-2 0 0,0 1 1,-2 0-1,-2 0 1,-22-54-1,2 28 103,-3 1-1,-72-96 0,-96-85 187,192 226-304,-15-16 71,-1 0 1,-1 1 0,-1 1-1,-36-24 1,50 39-61,-1 1 0,1 0 0,-1 1 0,0 1-1,0 0 1,-1 1 0,1 0 0,-1 1 0,0 1 0,0 0 0,0 0 0,0 2 0,-19 1-1,-79 12-1,-53 3 143,-2-4-232,-263 52 0,-154 76-156,-726 287 181,43 110 19,1152-487 55,40-19-29,2 3 1,-113 71 0,184-103-8,-10 6 7,0 1-1,0 0 0,-11 13 1,21-20-46,0 0 1,0 0-1,0 0 1,0 1-1,1-1 1,-1 0-1,1 1 1,0-1-1,-1 1 1,1 0-1,0-1 1,1 1-1,-1 0 0,0 0 1,1-1-1,-1 1 1,1 0-1,0 0 1,0 0-1,0-1 1,1 1-1,-1 0 1,1 3-1,0-5-79,-1 1 0,1-1 0,0 1-1,0-1 1,0 1 0,0-1 0,0 1 0,0-1-1,0 0 1,0 0 0,0 0 0,1 1-1,-1-1 1,1 0 0,-1-1 0,0 1-1,1 0 1,0 0 0,-1-1 0,1 1-1,2 0 1,38 3-3200,-40-4 3151,62-2-6678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3.092"/>
    </inkml:context>
    <inkml:brush xml:id="br0">
      <inkml:brushProperty name="width" value="0.025" units="cm"/>
      <inkml:brushProperty name="height" value="0.025" units="cm"/>
    </inkml:brush>
  </inkml:definitions>
  <inkml:trace contextRef="#ctx0" brushRef="#br0">1 204 11787,'0'0'12780,"65"-54"-11883,-17 30-448,5-2-289,6 1-128,-3 2-224,-2 5-2019,-8 1-3138,-5 1-5381</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4.197"/>
    </inkml:context>
    <inkml:brush xml:id="br0">
      <inkml:brushProperty name="width" value="0.025" units="cm"/>
      <inkml:brushProperty name="height" value="0.025" units="cm"/>
    </inkml:brush>
  </inkml:definitions>
  <inkml:trace contextRef="#ctx0" brushRef="#br0">33 1 12236,'0'0'14958,"-3"75"-14446,-6-42-384,1-5-128,-1 1-288,7-9-1345,1-4-802,1-10-1184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4.614"/>
    </inkml:context>
    <inkml:brush xml:id="br0">
      <inkml:brushProperty name="width" value="0.025" units="cm"/>
      <inkml:brushProperty name="height" value="0.025" units="cm"/>
    </inkml:brush>
  </inkml:definitions>
  <inkml:trace contextRef="#ctx0" brushRef="#br0">54 38 12684,'0'0'3555,"8"-5"-715,-6 4-2657,46-23 2764,-45 23-2633,1 0-1,-1-1 0,1 1 1,0 0-1,-1 1 1,1-1-1,0 1 1,0-1-1,0 1 1,-1 0-1,1 1 0,0-1 1,0 1-1,4 1 1,-7-1-255,0 0 0,0 0 0,0 0 0,0 0 0,0 0 0,0 1 0,0-1 0,0 0 1,0 1-1,-1-1 0,1 0 0,-1 1 0,1-1 0,-1 1 0,1-1 0,-1 1 0,0 0 0,0-1 0,0 1 0,0-1 0,0 1 1,0-1-1,0 1 0,0 0 0,-1-1 0,0 3 0,-10 39 817,10-43-866,1 0-1,-1 1 0,1-1 1,0 1-1,-1-1 1,1 1-1,0-1 0,-1 1 1,1 0-1,0-1 0,0 1 1,-1-1-1,1 1 0,0 0 1,0-1-1,0 1 0,0-1 1,0 1-1,0 0 0,0-1 1,0 1-1,0 0 0,0-1 1,0 1-1,0-1 0,1 1 1,-1 0-1,0-1 0,0 1 1,1-1-1,-1 1 0,0-1 1,1 1-1,-1-1 0,1 1 1,22 1-365,-10-3 112,-10 1 193,-1 0 0,1 0 0,0 1 1,0-1-1,-1 1 0,1-1 0,0 1 0,-1 0 1,1 0-1,-1 0 0,1 0 0,-1 1 0,0-1 1,1 1-1,-1-1 0,0 1 0,0 0 0,0 0 0,0 0 1,0 0-1,-1 0 0,1 0 0,-1 0 0,1 1 1,-1-1-1,0 1 0,0-1 0,0 1 0,0-1 1,0 1-1,0 2 0,0-1 106,-1-1 1,0 0 0,1 1-1,-1-1 1,0 1-1,-1-1 1,1 0 0,-1 1-1,0-1 1,1 0-1,-1 0 1,-1 1-1,1-1 1,0 0 0,-1 0-1,1 0 1,-1 0-1,0-1 1,0 1 0,0 0-1,-1-1 1,1 1-1,-1-1 1,1 0 0,-4 3-1,2-3 24,-1 0 0,1 1 0,-1-2 0,1 1 0,-1 0 0,1-1 0,-1 0 0,0 0-1,0 0 1,0-1 0,1 1 0,-1-1 0,-8-1 0,-4-1 471,1-2 0,-28-8 0,32 8-352,-1 1 1,0 0-1,1 0 0,-21-1 1,33 5-286,0-1-1,-1 0 1,1 0-1,0 1 1,-1-1 0,1 0-1,0 1 1,-1-1 0,1 0-1,0 1 1,0-1 0,-1 1-1,1-1 1,0 1-1,0-1 1,0 0 0,-1 1-1,1-1 1,0 1 0,0-1-1,0 1 1,0-1-1,0 1 1,0-1 0,0 1-1,0-1 1,0 1 0,0-1-1,1 0 1,-1 1-1,0-1 1,0 1 0,0-1-1,0 1 1,1-1 0,-1 0-1,0 1 1,0-1-1,1 1 1,-1-1 0,0 0-1,1 1 1,-1-1 0,0 0-1,1 1 1,-1-1-1,1 0 1,-1 0 0,1 1-1,16 1-5609,5-1-3603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5.502"/>
    </inkml:context>
    <inkml:brush xml:id="br0">
      <inkml:brushProperty name="width" value="0.025" units="cm"/>
      <inkml:brushProperty name="height" value="0.025" units="cm"/>
    </inkml:brush>
  </inkml:definitions>
  <inkml:trace contextRef="#ctx0" brushRef="#br0">35 11 15310,'0'0'5739,"12"-2"-3192,-1 0-1952,0-1 156,1 2 0,0-1 0,0 1 0,16 2 0,-28-1-720,1 0 0,-1 0 0,1 0 0,-1 0 0,1 0 0,-1 0 0,1 0 0,-1 1 0,1-1 0,-1 0 0,1 0 0,-1 1 0,1-1 0,-1 0 0,1 0 0,-1 1 0,0-1 0,1 1 0,-1-1 0,0 0 0,1 1 0,-1-1 0,0 1 0,1-1 0,-1 1 0,0-1 0,0 1 0,0-1 0,0 1 0,1-1 0,-1 1 0,0-1 0,0 1 0,0-1 0,0 1 0,0-1 0,0 1 0,0 0 0,0-1-1,0 1 1,-1-1 0,1 1 0,0-1 0,0 1 0,0-1 0,-1 1 0,1-1 0,0 1 0,0-1 0,-1 0 0,1 1 0,0-1 0,-1 1 0,1-1 0,-1 0 0,1 1 0,0-1 0,-1 1 0,-25 25 1035,-13-8-329,32-15-618,0-1 0,0 1 0,0 0 0,0 1 0,1 0 0,-1 0 0,1 0 0,0 1 0,-7 7 0,13-11-119,0-1 0,0 0 0,0 1 0,0-1 0,0 0 0,0 1 0,0-1 0,0 0 0,0 1 0,0-1 0,0 0 0,0 1 0,0-1 0,0 0 0,0 1 0,0-1 0,1 0 0,-1 1 0,0-1 0,0 0 0,0 1 0,1-1 0,-1 0 0,0 0 0,0 1 0,1-1 0,-1 0 0,0 0 0,0 0 0,1 1 0,-1-1 0,0 0 0,1 0 0,-1 0 0,0 0 0,1 0 0,-1 0 0,0 0 0,1 1 0,-1-1 0,1 0 0,18 4 0,-18-3 0,144 24-4512,-90-15 632,-16-4-6145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7.508"/>
    </inkml:context>
    <inkml:brush xml:id="br0">
      <inkml:brushProperty name="width" value="0.025" units="cm"/>
      <inkml:brushProperty name="height" value="0.025" units="cm"/>
    </inkml:brush>
  </inkml:definitions>
  <inkml:trace contextRef="#ctx0" brushRef="#br0">0 9 13196,'0'0'14350,"57"-9"-13677,-29 23-193,4 7-192,1 3-159,-3 3-65,-2 3-64,-3 1-1314,-3-3-2241,-7-9-2851</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38.318"/>
    </inkml:context>
    <inkml:brush xml:id="br0">
      <inkml:brushProperty name="width" value="0.025" units="cm"/>
      <inkml:brushProperty name="height" value="0.025" units="cm"/>
    </inkml:brush>
  </inkml:definitions>
  <inkml:trace contextRef="#ctx0" brushRef="#br0">0 1 6470,'0'0'14766,"49"15"-13805,-16 11 32,10 12-224,2 6-417,5 9-288,-4 6 0,-2 7-576,-5-2-1987,-9-5-2177,-3-9-6855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1.328"/>
    </inkml:context>
    <inkml:brush xml:id="br0">
      <inkml:brushProperty name="width" value="0.025" units="cm"/>
      <inkml:brushProperty name="height" value="0.025" units="cm"/>
    </inkml:brush>
  </inkml:definitions>
  <inkml:trace contextRef="#ctx0" brushRef="#br0">1 6 17585,'0'0'9064,"80"0"-7174,-35 0-961,3 0-609,5-1-288,-4-3-96,-7 4-833,-11 0-1217,-13 0-512,-14 10-1122,-4 3-1569,-10 0-5221</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1.672"/>
    </inkml:context>
    <inkml:brush xml:id="br0">
      <inkml:brushProperty name="width" value="0.025" units="cm"/>
      <inkml:brushProperty name="height" value="0.025" units="cm"/>
    </inkml:brush>
  </inkml:definitions>
  <inkml:trace contextRef="#ctx0" brushRef="#br0">0 15 15855,'0'0'8840,"94"8"-7655,-35-11-704,6-3-353,-4 2-640,-2 0-2051,-15 2-2882,-11-2-8424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2.856"/>
    </inkml:context>
    <inkml:brush xml:id="br0">
      <inkml:brushProperty name="width" value="0.025" units="cm"/>
      <inkml:brushProperty name="height" value="0.025" units="cm"/>
    </inkml:brush>
  </inkml:definitions>
  <inkml:trace contextRef="#ctx0" brushRef="#br0">0 1 14318,'0'0'15022,"81"32"-14318,-31-32-479,-1 0-193,-1 0-993,-6-5-2723,-9-7-4067</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4.363"/>
    </inkml:context>
    <inkml:brush xml:id="br0">
      <inkml:brushProperty name="width" value="0.025" units="cm"/>
      <inkml:brushProperty name="height" value="0.025" units="cm"/>
    </inkml:brush>
  </inkml:definitions>
  <inkml:trace contextRef="#ctx0" brushRef="#br0">44 88 4452,'0'0'14243,"12"-9"-12599,1-1-1178,0 1 1,0 1-1,1 0 0,1 1 0,-1 0 1,1 1-1,0 1 0,17-4 0,-15 5 3,1 2 0,-1 0-1,1 1 1,34 2 0,-51-1-455,0 0 0,0 0 0,0 0 1,1 0-1,-1 1 0,0-1 0,0 0 0,0 1 1,1-1-1,-1 0 0,0 1 0,0 0 0,0-1 1,0 1-1,0 0 0,0-1 0,0 1 1,0 0-1,0 0 0,0 0 0,-1 0 0,1 0 1,0 0-1,-1 0 0,1 0 0,0 0 0,-1 0 1,1 0-1,-1 0 0,0 0 0,1 1 0,-1-1 1,0 0-1,0 0 0,0 0 0,0 1 1,0-1-1,0 0 0,0 0 0,0 1 0,0-1 1,-1 2-1,0 2 47,-1 0 0,0-1 0,0 1 0,0-1 1,0 1-1,-1-1 0,0 0 0,0 1 0,-4 4 0,-35 31 201,-2-2-1,-2-2 1,-1-2 0,-72 39-1,95-56-139,43-19-481,28-6 46,-45 8 305,1 0-1,0 0 0,-1 1 0,1-1 1,-1 1-1,1-1 0,-1 1 0,1 0 1,-1 0-1,1 0 0,-1 0 1,0 0-1,1 1 0,-1-1 0,0 0 1,0 1-1,4 3 0,18 38 38,-21-37 8,0 0-1,0 0 1,0-1 0,0 1-1,1-1 1,7 8-1,-9-11-4,1 0 0,0-1 0,-1 1 0,1-1 0,0 0 0,0 0-1,0 0 1,0 0 0,0 0 0,0-1 0,0 0 0,0 1 0,0-1-1,0 0 1,0 0 0,0-1 0,0 1 0,0-1 0,0 1 0,0-1-1,0 0 1,0 0 0,0 0 0,0-1 0,-1 1 0,1-1 0,0 1-1,-1-1 1,3-2 0,7-4 46,0-1 0,0 0 0,-1-1 0,15-17 0,-25 25-60,1 1 0,0-1 0,-1 0 0,1 0 1,-1 0-1,1 0 0,-1 0 0,0 0 0,0-1 1,0 1-1,0 0 0,-1-1 0,1 1 0,0 0 1,-1-4-1,0 5-20,-1 0 1,1 0-1,-1 0 1,1 0-1,-1 0 0,0 0 1,1 0-1,-1 0 1,0 1-1,0-1 0,0 0 1,0 1-1,0-1 1,0 0-1,0 1 0,0-1 1,0 1-1,0-1 1,0 1-1,0 0 0,0 0 1,0-1-1,0 1 1,0 0-1,-1 0 0,1 0 1,0 0-1,0 0 1,0 0-1,0 0 1,-2 1-1,-6-1-697,-12 0-2114,9 0-5638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48.099"/>
    </inkml:context>
    <inkml:brush xml:id="br0">
      <inkml:brushProperty name="width" value="0.025" units="cm"/>
      <inkml:brushProperty name="height" value="0.025" units="cm"/>
    </inkml:brush>
  </inkml:definitions>
  <inkml:trace contextRef="#ctx0" brushRef="#br0">684 1868 11115,'-12'5'1014,"-1"-2"-681,1 1 47,-1 0 0,1 0 1,0 2-1,0-1 0,1 1 0,-15 10 1,25-15-313,0 0 1,0-1-1,0 1 1,0 0-1,0-1 1,1 1-1,-1 0 1,0 0-1,0 0 1,1 0 0,-1 0-1,1 0 1,-1 0-1,1 0 1,-1 0-1,1 0 1,-1 0-1,1 0 1,0 1-1,0-1 1,-1 0-1,1 0 1,0 0 0,0 0-1,0 0 1,1 1-1,-1-1 1,0 0-1,0 0 1,0 0-1,1 0 1,-1 0-1,1 0 1,-1 0-1,1 0 1,-1 0 0,1 0-1,0 0 1,-1 0-1,1 0 1,0 0-1,0 0 1,0 0-1,-1-1 1,1 1-1,2 1 1,4 2 69,0 1 1,0-1-1,1 0 1,0-1-1,8 4 0,19 3 171,-1-1 0,1-2 0,1-1-1,-1-1 1,1-2 0,0-2-1,38-4 1,-7-2 80,1-4-1,117-31 1,19-23 12,-170 50-291,-1-2-1,0-1 0,57-37 0,-86 50-48,1 0 1,-1-1-1,0 0 1,0 0-1,0 0 0,0 0 1,-1 0-1,0-1 1,0 1-1,0-1 0,3-8 1,-5 11-24,0-1 1,0 1 0,-1-1-1,1 1 1,-1-1-1,0 0 1,0 1 0,0-1-1,0 0 1,0 1-1,-1-1 1,1 0 0,-1 1-1,0-1 1,0 1-1,0-1 1,0 1 0,0 0-1,0-1 1,0 1-1,-1 0 1,1 0 0,-1 0-1,0 0 1,-2-2-1,-88-79 273,65 61-240,1-1 0,-45-52 0,22 3 120,3-1 0,4-3 0,-50-120 0,-21-41 754,87 190-797,-1 2 0,-3 2 0,-35-42-1,-32-20-55,49 56-55,3-2 1,-47-68-1,80 102-38,2-1-1,0-1 0,0 1 0,2-2 0,0 1 0,2-1 0,0 0 0,1 0 1,1-1-1,1 0 0,-1-31 0,4 22-89,0 29-48,-3 31-1185,3-12 1244,0-9-156,0 0 1,0-1 0,-1 1 0,0 0-1,0 0 1,-1 0 0,0-1 0,-1 1-1,0-1 1,0 0 0,-1 1 0,-7 11-1,-26 46 230,2 2-1,-44 126 1,-2 5-23,62-159 47,-1-2 0,-51 71 0,2-25 8,44-57-27,2 2 0,0 0 0,2 1 1,2 2-1,-19 37 0,36-63-6,0-1 0,0 1 0,1 0 0,-1 0 0,1 0 0,0 0 0,1 0 0,0 0-1,0 0 1,0 0 0,0 0 0,1 0 0,0 0 0,1 0 0,-1 0 0,1-1 0,0 1 0,0 0 0,1-1 0,0 0 0,0 1 0,0-1 0,0 0-1,1-1 1,0 1 0,0 0 0,0-1 0,1 0 0,-1 0 0,1 0 0,5 2 0,15 10-1,0-1 1,1-1-1,1-1 0,0-2 1,29 9-1,134 34 70,-118-36-16,105 40 1,-169-54-43,1 0 0,-1 0 0,0 1 0,0 1-1,0-1 1,-1 1 0,0 0 0,0 1 0,0-1 0,-1 1 0,0 1 0,0-1 0,5 11 0,1 5 12,-1 1 0,-2 0 0,10 36 0,-8-25-13,-5-18-4,0-1-1,1 0 1,1-1-1,0 1 0,1-2 1,1 1-1,0-1 0,22 22 1,-25-29-103,1 0 1,0 0-1,0-1 1,1 0-1,-1 0 1,1-1-1,0 0 1,1-1-1,0 1 1,-1-2-1,1 0 1,0 0-1,0-1 1,1 0-1,17 1 1,-3-6-5508,-4-12-4788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5.347"/>
    </inkml:context>
    <inkml:brush xml:id="br0">
      <inkml:brushProperty name="width" value="0.025" units="cm"/>
      <inkml:brushProperty name="height" value="0.025" units="cm"/>
    </inkml:brush>
  </inkml:definitions>
  <inkml:trace contextRef="#ctx0" brushRef="#br0">0 0 14542,'0'0'13356,"39"58"-12267,-30-31-256,3 0-480,2-4-193,2-1-128,3-8 0,6-5-833,2-8-961,4-1-1313,-2-15-1665,1-12-2595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5.690"/>
    </inkml:context>
    <inkml:brush xml:id="br0">
      <inkml:brushProperty name="width" value="0.025" units="cm"/>
      <inkml:brushProperty name="height" value="0.025" units="cm"/>
    </inkml:brush>
  </inkml:definitions>
  <inkml:trace contextRef="#ctx0" brushRef="#br0">237 0 16496,'0'0'5028,"-62"51"-2625,35-20-1058,-2 5 320,0 5-319,1 4-545,6 3-449,1-7-288,5-4 32,14-10-673,2-9-2081,2-14-1730,15-4-2787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6.019"/>
    </inkml:context>
    <inkml:brush xml:id="br0">
      <inkml:brushProperty name="width" value="0.025" units="cm"/>
      <inkml:brushProperty name="height" value="0.025" units="cm"/>
    </inkml:brush>
  </inkml:definitions>
  <inkml:trace contextRef="#ctx0" brushRef="#br0">67 0 10570,'0'0'17617,"-36"72"-17489,23-45-32,4 0-416,2-5-1218,5-4-800,2-8-961,0-5-641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6.376"/>
    </inkml:context>
    <inkml:brush xml:id="br0">
      <inkml:brushProperty name="width" value="0.025" units="cm"/>
      <inkml:brushProperty name="height" value="0.025" units="cm"/>
    </inkml:brush>
  </inkml:definitions>
  <inkml:trace contextRef="#ctx0" brushRef="#br0">2 48 13164,'0'0'7992,"10"-6"-5910,3-1-1795,0 1 0,1 1 0,0 0 0,-1 1 0,1 1 1,1 0-1,-1 1 0,19-1 0,-5 1 32,35 1-26,-59 1-288,0 0 0,0 0 0,0 1 0,-1-1 0,1 1 0,0 0 0,0 0 0,0 1 0,-1-1 0,1 1 0,4 3 0,-7-5 23,0 1-1,0 0 1,0 0-1,0 0 0,0 0 1,0 0-1,-1 0 1,1 0-1,0 0 0,-1 0 1,1 1-1,-1-1 1,1 0-1,-1 0 1,0 1-1,1-1 0,-1 0 1,0 0-1,0 1 1,0-1-1,0 0 0,0 1 1,0-1-1,0 0 1,0 0-1,-1 1 0,1-1 1,0 0-1,-1 0 1,1 1-1,-1-1 0,0 0 1,1 0-1,-1 0 1,0 0-1,1 0 0,-1 0 1,0 0-1,0 0 1,0 0-1,-2 1 0,-4 5 383,-1-1 0,1 0 0,-18 11 0,23-16-361,-4 3 118,-66 34 1129,90-39-1940,0 1-1,0 0 0,24 4 1,-41-4 637,0-1 0,0 1 0,0 0 0,0 0 0,1 0 0,-1 1 0,0-1 0,0 0 0,0 0 0,0 0 0,-1 1 0,1-1 0,0 1 0,0-1 0,0 0 0,0 1 0,0 0 0,0-1 0,0 1 0,-1 0 0,1-1 0,0 1 0,-1 0 0,1 0 0,0-1 0,-1 1 0,1 0 0,-1 0 0,1 0 0,-1 0 0,0 0 0,1 0 0,-1 0 1,0 0-1,1 0 0,-1 0 0,0 0 0,0 0 0,0 0 0,0 0 0,0 0 0,0 0 0,0 0 0,-1 0 0,1 0 0,-1 1 0,0 1 110,-1 1 1,1-1-1,-1 0 0,-1 0 1,1 0-1,0 0 1,-1 0-1,1 0 0,-1-1 1,0 1-1,-3 2 1,-10 5 165,0-1 0,0-1-1,-1 0 1,1-1 0,-2-1 0,1-1 0,-1 0 0,0-1 0,0-1 0,0-1 0,0 0 0,-19-2 0,21-5-2323,15-12-4342,7 3-1895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7.015"/>
    </inkml:context>
    <inkml:brush xml:id="br0">
      <inkml:brushProperty name="width" value="0.025" units="cm"/>
      <inkml:brushProperty name="height" value="0.025" units="cm"/>
    </inkml:brush>
  </inkml:definitions>
  <inkml:trace contextRef="#ctx0" brushRef="#br0">1 43 5573,'0'0'14852,"12"3"-13256,24 4-603,0-1-1,0-2 1,1-1 0,71-5-1,159-30 67,-8 1-3120,-249 32 1499,-1-1-896,-5-1-4572,-11 5-51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8.002"/>
    </inkml:context>
    <inkml:brush xml:id="br0">
      <inkml:brushProperty name="width" value="0.025" units="cm"/>
      <inkml:brushProperty name="height" value="0.025" units="cm"/>
    </inkml:brush>
  </inkml:definitions>
  <inkml:trace contextRef="#ctx0" brushRef="#br0">364 0 12396,'0'0'9262,"-10"4"-7287,-51 30-332,1 3 0,1 2 0,-65 57 0,122-94-1768,-29 25 240,14-5-5140,19-29-5165,6-9 1264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8.374"/>
    </inkml:context>
    <inkml:brush xml:id="br0">
      <inkml:brushProperty name="width" value="0.025" units="cm"/>
      <inkml:brushProperty name="height" value="0.025" units="cm"/>
    </inkml:brush>
  </inkml:definitions>
  <inkml:trace contextRef="#ctx0" brushRef="#br0">1 0 14318,'0'0'11493,"12"0"-10441,-2 0-901,1 1 1,-1 0-1,1 1 0,-1 0 1,1 0-1,-1 1 1,0 0-1,0 1 1,-1 0-1,11 7 0,62 41 613,-5-3-2747,-24-21-5585,-40-24 1862,-5-3-4485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8.840"/>
    </inkml:context>
    <inkml:brush xml:id="br0">
      <inkml:brushProperty name="width" value="0.025" units="cm"/>
      <inkml:brushProperty name="height" value="0.025" units="cm"/>
    </inkml:brush>
  </inkml:definitions>
  <inkml:trace contextRef="#ctx0" brushRef="#br0">0 0 14318,'0'0'10089,"5"68"-8744,-5-40-448,0 1-609,0 0-255,0-2-418,0-5-1280,-1-6-930,-1-9-640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3:49.281"/>
    </inkml:context>
    <inkml:brush xml:id="br0">
      <inkml:brushProperty name="width" value="0.025" units="cm"/>
      <inkml:brushProperty name="height" value="0.025" units="cm"/>
    </inkml:brush>
  </inkml:definitions>
  <inkml:trace contextRef="#ctx0" brushRef="#br0">105 64 12684,'0'0'10079,"11"-10"-8451,-4 4-1370,-3 2-123,0 0 0,0 0-1,1 0 1,-1 1 0,1 0 0,0 0-1,0 0 1,0 0 0,0 1 0,1 0 0,-1 0-1,1 0 1,-1 1 0,11-2 0,5 2 384,-6-1-356,0 1 0,-1 1 0,1 0 0,0 1 0,0 0 0,19 5 0,-33-5-152,0-1 0,0 0 0,0 1 0,1-1 0,-1 0 0,0 1 1,0-1-1,0 1 0,0 0 0,-1-1 0,1 1 0,0 0 0,0 0 0,0-1 1,0 1-1,-1 0 0,1 0 0,0 0 0,-1 0 0,1 0 0,-1 0 0,1 0 0,-1 0 1,1 0-1,-1 0 0,0 0 0,0 0 0,1 2 0,-2 0 42,1-1 0,-1 1 0,1-1 0,-1 1 0,0-1-1,0 0 1,0 1 0,0-1 0,0 0 0,-1 0 0,1 0 0,-3 3 0,-4 5 236,-2 0 0,1-1 1,-18 14-1,23-20-239,-11 8 179,0 1 0,-1-2 1,0 0-1,-28 12 0,62-25-445,1 1 0,-1 0-1,1 2 1,0 0 0,25 3 0,-41-2 210,-1-1 0,0 1 0,0-1 1,0 1-1,0 0 0,0 0 0,0 0 0,-1 0 1,1 0-1,0 1 0,0-1 0,-1 0 1,1 1-1,-1-1 0,1 1 0,-1 0 0,0-1 1,1 1-1,-1 0 0,0 0 0,0 0 0,0 0 1,-1 0-1,1 0 0,0 0 0,-1 0 1,1 0-1,-1 0 0,0 0 0,0 4 0,1-3 51,-1 0 0,0 0 0,-1 1 0,1-1 0,-1 0 0,1 1 0,-1-1 0,0 0 0,0 0 0,-1 0 0,1 0 0,-1 0 0,1 0 0,-1 0 0,0-1 0,0 1 0,0 0 0,0-1 0,-3 3 0,-7 3 108,0-1-1,0 0 1,0-1-1,-1-1 1,0 0-1,0 0 1,0-1-1,-1-1 1,-23 3-1,-11-1-338,-65-1 1,112-4-10,0 0 1,-1 0-1,1 0 1,0 1 0,0-1-1,0 0 1,0 0-1,0-1 1,0 1-1,-1 0 1,1 0 0,0 0-1,0-1 1,0 1-1,0-1 1,0 1 0,0-1-1,0 1 1,0-1-1,0 0 1,0 1 0,0-1-1,1 0 1,-1 0-1,0 1 1,0-1 0,1 0-1,-1 0 1,0 0-1,1 0 1,-1 0 0,1 0-1,-1 0 1,1 0-1,-1-1 1,0-22-8678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28.633"/>
    </inkml:context>
    <inkml:brush xml:id="br0">
      <inkml:brushProperty name="width" value="0.025" units="cm"/>
      <inkml:brushProperty name="height" value="0.025" units="cm"/>
    </inkml:brush>
  </inkml:definitions>
  <inkml:trace contextRef="#ctx0" brushRef="#br0">0 26 20083,'0'0'7239,"82"-6"-6118,-35 0-384,4-3-609,2 5-96,-1 4-1313,-8 0-2819,-11 0-2723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37.173"/>
    </inkml:context>
    <inkml:brush xml:id="br0">
      <inkml:brushProperty name="width" value="0.025" units="cm"/>
      <inkml:brushProperty name="height" value="0.025" units="cm"/>
    </inkml:brush>
  </inkml:definitions>
  <inkml:trace contextRef="#ctx0" brushRef="#br0">1115 513 9865,'0'0'4800,"-8"7"-4496,-2 2-237,1 1 0,0 0 0,1 1 1,0 0-1,0 0 0,1 1 0,1 0 0,0 0 0,1 1 1,0-1-1,-5 24 0,-206 756 741,59-194-399,118-471 225,-42 166 362,70-243-863,2 0 0,3 0 0,-1 94 0,7-138-127,1 0 0,-1 0 0,1-1 0,0 1 0,1 0-1,-1-1 1,1 1 0,0-1 0,1 0 0,-1 0 0,1 0 0,0 0 0,0 0-1,0 0 1,1-1 0,0 1 0,0-1 0,0 0 0,0 0 0,1-1 0,-1 1-1,1-1 1,0 0 0,0 0 0,0-1 0,1 1 0,-1-1 0,0 0 0,11 1-1,12 3 88,1-1 0,0-2 1,1-1-1,49-4 0,-39 2 173,269-16 325,-25 0-488,929 58-42,-177 1-26,147-85 242,-361-46 465,703-51 321,-1119 124-995,395-26-134,-611 21 298,-1-8 1,220-62-1,-377 83-47,-23 6-130,-1-1 0,0 0 0,0 0 0,0-1 0,0 0 0,0-1 0,10-5 0,-17 6 42,1-1 1,-1 0 0,0 1 0,0-1 0,0 0 0,0 1 0,-1-1 0,1 0-1,-1 0 1,0 0 0,0 1 0,-1-1 0,1 0 0,-2-6 0,1 7-109,-12-89 42,-9-103 7,30-337-87,1 327 9,-25-309 1,15 504 39,-5-53-17,-2 0 0,-4 1 0,-25-82 0,32 127 12,-2 1 0,0-1 1,-1 2-1,0-1 0,-1 1 0,-1 0 1,0 0-1,-1 2 0,-1-1 0,0 1 0,-1 1 1,0 0-1,-1 1 0,0 0 0,-1 1 1,-29-14-1,-15-1 63,-1 3 1,-95-23-1,-131-8 162,-473-13-156,-5 51-103,154 6 3,-26-15 97,-528-9 12,-420 77-142,13 140 74,785 1-236,457-81-2923,324-102 3033,-47 16-3636,-73 15 1,69-26-5421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29.255"/>
    </inkml:context>
    <inkml:brush xml:id="br0">
      <inkml:brushProperty name="width" value="0.025" units="cm"/>
      <inkml:brushProperty name="height" value="0.025" units="cm"/>
    </inkml:brush>
  </inkml:definitions>
  <inkml:trace contextRef="#ctx0" brushRef="#br0">0 1 16752,'0'0'8904,"63"62"-8103,-43-47-513,3 1-160,3-6-256,0-4-1986,-1-6-2338,1 0-2595</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29.627"/>
    </inkml:context>
    <inkml:brush xml:id="br0">
      <inkml:brushProperty name="width" value="0.025" units="cm"/>
      <inkml:brushProperty name="height" value="0.025" units="cm"/>
    </inkml:brush>
  </inkml:definitions>
  <inkml:trace contextRef="#ctx0" brushRef="#br0">248 0 14221,'0'0'5862,"-41"57"-4164,21-28-481,-3 10 160,-5 6-320,-2 7-320,-3 1-481,2 2-192,9-7-256,7-11-2050,10-15-2082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30.279"/>
    </inkml:context>
    <inkml:brush xml:id="br0">
      <inkml:brushProperty name="width" value="0.025" units="cm"/>
      <inkml:brushProperty name="height" value="0.025" units="cm"/>
    </inkml:brush>
  </inkml:definitions>
  <inkml:trace contextRef="#ctx0" brushRef="#br0">131 1 12812,'0'0'12204,"-53"60"-11948,32-35-160,1 2-96,1-5 0,7-4 0,6-6 0,6-10-480,14-8-3236,7-15 353,4-6-2531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30.636"/>
    </inkml:context>
    <inkml:brush xml:id="br0">
      <inkml:brushProperty name="width" value="0.025" units="cm"/>
      <inkml:brushProperty name="height" value="0.025" units="cm"/>
    </inkml:brush>
  </inkml:definitions>
  <inkml:trace contextRef="#ctx0" brushRef="#br0">95 17 3844,'47'-16'10474,"-65"36"-7496,-2 5-639,2 6-1154,2 2-256,3-1 128,6-2-32,2-4-545,5-7-352,8-8-64,7-8-480,3-3-1090,0 0-1504,-5-3-3300</inkml:trace>
  <inkml:trace contextRef="#ctx0" brushRef="#br0" timeOffset="1">1 184 12460,'0'0'12684,"71"-32"-12300,-39 30-320,1-1-704,-3-2-3044,-7 1-4964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31.419"/>
    </inkml:context>
    <inkml:brush xml:id="br0">
      <inkml:brushProperty name="width" value="0.025" units="cm"/>
      <inkml:brushProperty name="height" value="0.025" units="cm"/>
    </inkml:brush>
  </inkml:definitions>
  <inkml:trace contextRef="#ctx0" brushRef="#br0">0 37 11819,'0'0'11563,"88"26"-9929,-9-26-577,23 0-385,18-2-415,13-5-193,-1 0-289,-2 2-896,-10 0-448,-12-1-1026,-16-2-608,-14-1-961,-11-4-4836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1.424"/>
    </inkml:context>
    <inkml:brush xml:id="br0">
      <inkml:brushProperty name="width" value="0.025" units="cm"/>
      <inkml:brushProperty name="height" value="0.025" units="cm"/>
    </inkml:brush>
  </inkml:definitions>
  <inkml:trace contextRef="#ctx0" brushRef="#br0">1 0 17745,'0'0'2824,"2"9"-1500,3 3-987,0-1 0,1 0 1,0 0-1,0-1 0,1 1 0,1-2 1,-1 1-1,2-1 0,-1 0 1,17 12-1,1-2-229,2-1-1,0-1 1,0-2 0,2 0-1,35 11 1,-62-25-255,0 0 1,-1 1-1,1-1 1,0 1-1,-1 0 1,0 0 0,1 0-1,-1 0 1,0 0-1,3 4 1,-4-5-130,0 0-1,-1 0 1,1 0 0,0 0 0,-1 0 0,1 1 0,-1-1 0,1 0 0,-1 0 0,0 1-1,0-1 1,1 0 0,-1 1 0,0-1 0,0 0 0,0 1 0,0-1 0,-1 0 0,1 1 0,0-1-1,0 0 1,-1 0 0,1 1 0,-1-1 0,1 0 0,-1 0 0,-1 2 0,-13 11-5613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1.793"/>
    </inkml:context>
    <inkml:brush xml:id="br0">
      <inkml:brushProperty name="width" value="0.025" units="cm"/>
      <inkml:brushProperty name="height" value="0.025" units="cm"/>
    </inkml:brush>
  </inkml:definitions>
  <inkml:trace contextRef="#ctx0" brushRef="#br0">0 267 18161,'0'0'4805,"87"-46"-4293,-41 22 417,6-3 128,1-2-544,-4-2-353,-6 4-160,-9 1-1185,-9 5-1922,-13 2-2467,-6 2-7462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2.621"/>
    </inkml:context>
    <inkml:brush xml:id="br0">
      <inkml:brushProperty name="width" value="0.025" units="cm"/>
      <inkml:brushProperty name="height" value="0.025" units="cm"/>
    </inkml:brush>
  </inkml:definitions>
  <inkml:trace contextRef="#ctx0" brushRef="#br0">128 1 12236,'0'0'13036,"-1"11"-12732,-3 5-263,-1-1-1,-1 1 0,0-1 1,-1 0-1,-1 0 0,0-1 1,-1 0-1,-19 24 0,19-26 480,-24 29-2382,29-38 553,5-5-303,14-25-2453,6-5-1049,2-6-1842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2.978"/>
    </inkml:context>
    <inkml:brush xml:id="br0">
      <inkml:brushProperty name="width" value="0.025" units="cm"/>
      <inkml:brushProperty name="height" value="0.025" units="cm"/>
    </inkml:brush>
  </inkml:definitions>
  <inkml:trace contextRef="#ctx0" brushRef="#br0">0 65 1057,'50'-54'11253,"-40"44"-7025,-16 21 870,-1 16-3924,6-24-677,0 3-445,-1 0-1,1 0 1,0 0-1,0 0 0,0 0 1,1 0-1,0 0 1,0 0-1,1 0 0,-1 0 1,1 0-1,1 0 1,-1 0-1,1 0 0,0 0 1,1 0-1,-1-1 1,1 1-1,0-1 1,0 0-1,1 0 0,-1 0 1,1 0-1,1-1 1,-1 0-1,8 7 0,-4-5-358,16 15-2412,-17-3-2769,-7-18 5351,0 1 0,0-1 1,0 0-1,-1 0 1,1 1-1,0-1 1,0 0-1,0 0 0,-1 1 1,1-1-1,0 0 1,0 0-1,0 0 1,-1 1-1,1-1 0,0 0 1,0 0-1,-1 0 1,1 0-1,0 0 0,-1 0 1,1 1-1,0-1 1,0 0-1,-1 0 1,1 0-1,0 0 0,-1 0 1,1 0-1,0 0 1,-1 0-1,1 0 1,0 0-1,-1 0 0,1-1 1,0 1-1,0 0 1,-1 0-1,1 0 0,0 0 1,0 0-1,-1-1 1,1 1-1,0 0 1,0 0-1,-1 0 0,1-1 1,0 1-1,0 0 1,0 0-1,-1-1 0,-14-10-2674,1-3 190,-1-3-929</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43.320"/>
    </inkml:context>
    <inkml:brush xml:id="br0">
      <inkml:brushProperty name="width" value="0.025" units="cm"/>
      <inkml:brushProperty name="height" value="0.025" units="cm"/>
    </inkml:brush>
  </inkml:definitions>
  <inkml:trace contextRef="#ctx0" brushRef="#br0">83 20 2338,'0'0'8937,"-62"-18"-5606,50 16-897,3 2 1506,12 0-3652,15 6 193,5 0 63,5 1-31,7-1-161,0-2-192,-2 0-64,-5-4-256,-5 0-3171,-10-3-7335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38.815"/>
    </inkml:context>
    <inkml:brush xml:id="br0">
      <inkml:brushProperty name="width" value="0.025" units="cm"/>
      <inkml:brushProperty name="height" value="0.025" units="cm"/>
    </inkml:brush>
  </inkml:definitions>
  <inkml:trace contextRef="#ctx0" brushRef="#br0">3147 539 11211,'-7'-13'790,"-16"-26"-489,-1 1 1,-2 0 0,-47-50-1,43 61-99,-2 0-1,0 3 1,-2 1-1,0 1 1,-1 2 0,-2 1-1,0 2 1,-1 2-1,0 1 1,-51-11-1,-28 0 55,-1 4 0,-146-5-1,4 9 637,-370 22-1,344 34-578,235-27-259,1 1 0,0 3 0,-71 33 0,95-35-56,1 1 1,0 2-1,1 0 1,1 2-1,1 1 1,1 0-1,0 2 0,-31 43 1,-3 15-3,-59 114 0,77-125 6,4 2 0,2 2-1,-30 107 1,49-135-26,3 1 1,1-1-1,2 1 1,2 0-1,2 1 1,3-1-1,6 57 1,-3-81 6,0-1 1,1 0-1,2 0 1,0 0-1,1-1 1,1 0-1,0 0 1,2-1-1,0 0 1,24 29-1,-15-26 18,0-1-1,2 0 1,0-2 0,1-1 0,1 0-1,1-2 1,30 15 0,9-2 33,2-2 1,0-4 0,1-3 0,1-2-1,135 16 1,50-8 42,1-11-1,261-19 1,-386-7-148,-1-5 0,0-6 0,-2-6 0,223-79 0,-185 42 111,-3-7 0,298-183 0,-234 93-10,-194 135 0,0-1 0,-2-2 1,-1-1-1,36-52 0,-56 71 111,0-1-1,-1-1 0,0 1 1,-1-1-1,-1-1 1,0 1-1,-1-1 1,0 1-1,-1-1 1,-1 0-1,-1 0 0,0 0 1,-1-1-1,0 1 1,-1 0-1,-3-15 1,-1 9 3,-1 1 0,-1-1 0,0 1 0,-2 1 0,0 0 0,-1 0 0,-1 1 0,0 0 0,-2 1 0,-26-29 0,4 12-6,-1 2 1,-1 1-1,-2 2 1,-1 1-1,-2 3 0,0 1 1,-1 2-1,-1 2 1,-2 2-1,-73-20 0,13 12-253,-1 5 0,-1 5 0,-179-5 0,-267 36-4676,186 27-2803,177-15-8</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3.248"/>
    </inkml:context>
    <inkml:brush xml:id="br0">
      <inkml:brushProperty name="width" value="0.025" units="cm"/>
      <inkml:brushProperty name="height" value="0.025" units="cm"/>
    </inkml:brush>
  </inkml:definitions>
  <inkml:trace contextRef="#ctx0" brushRef="#br0">0 55 16720,'0'0'5029,"71"-3"-2627,-32-3-1409,8 2-192,2-3-417,-1 1-256,-2 0-128,-8-1-1345,-7 0-1346,-11 2-480,-13 2-224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2:13.608"/>
    </inkml:context>
    <inkml:brush xml:id="br0">
      <inkml:brushProperty name="width" value="0.025" units="cm"/>
      <inkml:brushProperty name="height" value="0.025" units="cm"/>
    </inkml:brush>
  </inkml:definitions>
  <inkml:trace contextRef="#ctx0" brushRef="#br0">0 35 17777,'0'0'7623,"89"13"-6053,-29-13-321,11-6-929,0-4-224,1 1-1441,-8 0-3876,-8-4-6214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8.053"/>
    </inkml:context>
    <inkml:brush xml:id="br0">
      <inkml:brushProperty name="width" value="0.025" units="cm"/>
      <inkml:brushProperty name="height" value="0.025" units="cm"/>
    </inkml:brush>
  </inkml:definitions>
  <inkml:trace contextRef="#ctx0" brushRef="#br0">0 1 15439,'0'0'4868,"0"57"-4035,0-26-577,0 7-128,0 0-64,1 0 0,3-2 1,-1-4-33,0-5-225,1-5-543,-4-7-1058,0-4-1569,0-5-2403</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8.401"/>
    </inkml:context>
    <inkml:brush xml:id="br0">
      <inkml:brushProperty name="width" value="0.025" units="cm"/>
      <inkml:brushProperty name="height" value="0.025" units="cm"/>
    </inkml:brush>
  </inkml:definitions>
  <inkml:trace contextRef="#ctx0" brushRef="#br0">1 100 7431,'0'0'6166,"0"8"-3614,3 13-1180,1 1 0,0-2 1,10 28-1,-10-35-1190,1-1 0,0 0 0,0 0 0,2 0 0,-1-1 0,2 1 0,9 11 0,-15-21-145,-1-1 1,0 0-1,1 1 1,0-1-1,-1 0 1,1 0-1,0 0 0,-1 0 1,1 0-1,0 0 1,0-1-1,0 1 1,0 0-1,-1-1 1,1 0-1,0 1 1,0-1-1,0 0 0,0 0 1,0 0-1,0 0 1,0 0-1,0-1 1,0 1-1,0-1 1,0 1-1,0-1 1,0 0-1,0 1 0,-1-1 1,1 0-1,0 0 1,-1 0-1,1-1 1,0 1-1,-1 0 1,0-1-1,3-1 1,6-8 229,-1 1 0,0-1 0,0-1 0,8-15 1,-10 16-364,-2 3-30,55-91 522,-37 46-1862,-10-2-3584,-12 28-1783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9.136"/>
    </inkml:context>
    <inkml:brush xml:id="br0">
      <inkml:brushProperty name="width" value="0.025" units="cm"/>
      <inkml:brushProperty name="height" value="0.025" units="cm"/>
    </inkml:brush>
  </inkml:definitions>
  <inkml:trace contextRef="#ctx0" brushRef="#br0">0 255 16848,'0'0'5878,"11"-12"-5088,21-21-257,159-176 1192,-195 250 618,-8 7-1775,2-14-451,2 0 0,2 1 0,0 0 0,0 54 0,6-88-162,0 0 0,0 0 0,0 0 0,0 0 0,0-1 0,0 1 0,0 0 0,0 0 0,0 0 0,1 0 0,-1-1 0,0 1 0,0 0 0,1 0 0,-1-1 0,0 1 0,1 0 0,-1 0 0,1-1 0,-1 1 0,1 0 0,0-1 0,-1 1 0,1-1 0,-1 1 0,1-1 0,0 1 0,0-1 0,-1 1 0,1-1 0,0 0 0,0 1 0,-1-1 0,1 0 0,0 0-1,0 1 1,0-1 0,0 0 0,-1 0 0,1 0 0,0 0 0,0 0 0,0 0 0,0 0 0,-1-1 0,1 1 0,0 0 0,0 0 0,0-1 0,0 1 0,3-2-413,1 0 0,-2 0 1,1 0-1,0 0 0,0-1 0,-1 0 0,1 1 0,4-6 1,20-29-4807,1-9-3261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9.493"/>
    </inkml:context>
    <inkml:brush xml:id="br0">
      <inkml:brushProperty name="width" value="0.025" units="cm"/>
      <inkml:brushProperty name="height" value="0.025" units="cm"/>
    </inkml:brush>
  </inkml:definitions>
  <inkml:trace contextRef="#ctx0" brushRef="#br0">107 0 17200,'0'0'5542,"-62"72"-3685,45-46-576,4 2-31,3-4-738,6-2-416,4-1-96,0-6-1121,0-3-929,8-5-672,4-4-577,-2-3-1762,1 0-3940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4:59.820"/>
    </inkml:context>
    <inkml:brush xml:id="br0">
      <inkml:brushProperty name="width" value="0.025" units="cm"/>
      <inkml:brushProperty name="height" value="0.025" units="cm"/>
    </inkml:brush>
  </inkml:definitions>
  <inkml:trace contextRef="#ctx0" brushRef="#br0">14 27 15567,'0'0'5173,"10"-4"-3385,-7 2-1566,38-13 1111,-38 13-1155,0 2 1,0-1-1,0 0 1,0 1 0,0-1-1,0 1 1,0 0-1,0 0 1,0 0-1,0 0 1,0 1 0,0-1-1,0 1 1,4 1-1,-6-1-116,-1 0 0,1 0 0,0 0 0,0 0 0,0 0 0,-1 0-1,1 0 1,0 0 0,-1 0 0,1 0 0,-1 0 0,0 0 0,1 0-1,-1 1 1,0-1 0,0 0 0,1 0 0,-1 1 0,0-1 0,0 0 0,0 0-1,-1 1 1,1-1 0,0 0 0,0 0 0,-1 0 0,1 1 0,0-1-1,-1 0 1,0 0 0,0 1 0,-19 37 964,13-29-843,0 1-2,-1 1-1,0-1 1,-1 0 0,0-1 0,0 0-1,-2 0 1,1-1 0,-13 9 0,54-36-559,43-18 1,0 5-4569,-38 16-537,-7 2-3155</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0.194"/>
    </inkml:context>
    <inkml:brush xml:id="br0">
      <inkml:brushProperty name="width" value="0.025" units="cm"/>
      <inkml:brushProperty name="height" value="0.025" units="cm"/>
    </inkml:brush>
  </inkml:definitions>
  <inkml:trace contextRef="#ctx0" brushRef="#br0">93 0 19603,'0'0'5509,"-6"47"-3363,-2-11-705,-2 10-256,-1 6-320,-2 3-641,0 3-160,2 0 0,1-4-320,2-7-288,6-7-129,2-9-416,0-10-1089,0-8-929,2-7-993,6-6-2018</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0.584"/>
    </inkml:context>
    <inkml:brush xml:id="br0">
      <inkml:brushProperty name="width" value="0.025" units="cm"/>
      <inkml:brushProperty name="height" value="0.025" units="cm"/>
    </inkml:brush>
  </inkml:definitions>
  <inkml:trace contextRef="#ctx0" brushRef="#br0">0 206 10282,'0'0'17648,"9"-10"-17098,7-10-431,-1-1 0,-1 0 0,-1-1 0,-1-1 0,-1 0 0,15-43 0,-29 80 296,-4 11-370,1 1 0,2-1 0,0 1 1,2 0-1,1 0 0,2 32 0,0-57-134,-1-1 0,0 1 0,0 0 0,1 0 0,-1-1 0,1 1-1,-1 0 1,0-1 0,1 1 0,-1-1 0,1 1 0,0-1-1,-1 1 1,1-1 0,-1 1 0,1-1 0,0 1 0,-1-1 0,1 1-1,0-1 1,0 0 0,-1 0 0,1 1 0,0-1 0,0 0-1,-1 0 1,1 0 0,0 0 0,0 0 0,16-2-6168,-9-3-378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0.921"/>
    </inkml:context>
    <inkml:brush xml:id="br0">
      <inkml:brushProperty name="width" value="0.025" units="cm"/>
      <inkml:brushProperty name="height" value="0.025" units="cm"/>
    </inkml:brush>
  </inkml:definitions>
  <inkml:trace contextRef="#ctx0" brushRef="#br0">1 126 20179,'0'0'9257,"76"-62"-9193,-42 44-32,-3 4-1698,-3 2-1344,-8 5-834,-5 0-2178,-7 2-3907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7.357"/>
    </inkml:context>
    <inkml:brush xml:id="br0">
      <inkml:brushProperty name="width" value="0.025" units="cm"/>
      <inkml:brushProperty name="height" value="0.025" units="cm"/>
    </inkml:brush>
  </inkml:definitions>
  <inkml:trace contextRef="#ctx0" brushRef="#br0">0 0 2114,'0'0'512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44.176"/>
    </inkml:context>
    <inkml:brush xml:id="br0">
      <inkml:brushProperty name="width" value="0.025" units="cm"/>
      <inkml:brushProperty name="height" value="0.025" units="cm"/>
    </inkml:brush>
  </inkml:definitions>
  <inkml:trace contextRef="#ctx0" brushRef="#br0">7 425 13164,'16'1'1073,"569"-4"-695,16-49 436,-178 13 749,1456-66 2556,-981 64-3396,1839-36 1103,-2722 77-1855,15 0 210,-29-3-19,-18-3 10,-54-10-148,0 4 0,-85-6 1,-151 7-39,255 10 13,-1315 6 249,468 4-400,-731-35-2052,-531 7 1077,2122 22 545,39-1 188,8 0-2,66 5-164,925-18 1131,-271-2-448,-644 13-203,2241 4 1440,-7 68 1737,-2184-63-2949,99 3-8,-652-14-1329,-744 14 611,-795 119 576,167-8-1634,345-61-3649,1193-53 2477,-42 2-3428</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1.250"/>
    </inkml:context>
    <inkml:brush xml:id="br0">
      <inkml:brushProperty name="width" value="0.025" units="cm"/>
      <inkml:brushProperty name="height" value="0.025" units="cm"/>
    </inkml:brush>
  </inkml:definitions>
  <inkml:trace contextRef="#ctx0" brushRef="#br0">1 15 13837,'0'0'16885,"9"-2"-16185,0 0-546,-1 0-112,0 0 0,0 0 1,0 0-1,1 1 0,-1 0 0,1 1 1,-1 0-1,1 0 0,14 3 0,-22-2-39,0 0-1,0 0 1,0 0 0,0 0-1,0 0 1,0 0-1,-1 0 1,1 1-1,0-1 1,-1 0 0,1 0-1,-1 1 1,1-1-1,-1 0 1,0 1 0,0-1-1,1 0 1,-1 1-1,0-1 1,0 1-1,0-1 1,-1 0 0,1 1-1,0-1 1,0 1-1,-1-1 1,1 0-1,-2 2 1,-15 38 168,-2-16 3,-1 0 1,-44 40-1,120-94-622,24-18-3246,-28 17-1987,-8 4-2689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1.936"/>
    </inkml:context>
    <inkml:brush xml:id="br0">
      <inkml:brushProperty name="width" value="0.025" units="cm"/>
      <inkml:brushProperty name="height" value="0.025" units="cm"/>
    </inkml:brush>
  </inkml:definitions>
  <inkml:trace contextRef="#ctx0" brushRef="#br0">251 0 15567,'0'0'8744,"-30"67"-8616,12-19-64,-2 8-32,-5 8 0,-1 4-32,-3-5 32,1-2-32,5-9-288,4-12-1121,2-11-1410,7-17-1409,5-12-3523</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2.308"/>
    </inkml:context>
    <inkml:brush xml:id="br0">
      <inkml:brushProperty name="width" value="0.025" units="cm"/>
      <inkml:brushProperty name="height" value="0.025" units="cm"/>
    </inkml:brush>
  </inkml:definitions>
  <inkml:trace contextRef="#ctx0" brushRef="#br0">94 1 17008,'-9'8'2226,"2"-1"-1907,-1-1-1,2 2 1,-1-1 0,1 1-1,0 0 1,0 0 0,1 1-1,0 0 1,0-1 0,1 2-1,1-1 1,-1 0-1,2 1 1,-1 0 0,-1 18-1,3-12-139,0-3-47,0-1 0,1 0 0,0 1-1,4 19 1,-3-30-112,-1 1 0,1-1 0,-1 0 0,1 0 0,0 0 0,0 0 0,0 0 0,0 0 0,0 0 0,1 0 0,-1 0 0,0 0 0,1-1 0,-1 1 1,1 0-1,0-1 0,0 1 0,-1-1 0,1 0 0,0 0 0,0 0 0,0 0 0,0 0 0,1 0 0,-1 0 0,0-1 0,0 1 0,0-1 0,1 1 0,-1-1 0,3 0 0,8-1 29,0-1 0,1 0 0,-2-1 0,1 0 0,0-1 0,-1 0 0,1-1 0,17-10 0,21-8-138,-30 16-108,51-22-1187,-25 9-2272,-7-1-2856</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2.935"/>
    </inkml:context>
    <inkml:brush xml:id="br0">
      <inkml:brushProperty name="width" value="0.025" units="cm"/>
      <inkml:brushProperty name="height" value="0.025" units="cm"/>
    </inkml:brush>
  </inkml:definitions>
  <inkml:trace contextRef="#ctx0" brushRef="#br0">0 115 13645,'0'0'2941,"6"-9"-544,1 0-1969,-1 0-1,1 1 0,0 0 1,1 1-1,0-1 1,0 1-1,1 1 0,0 0 1,0 0-1,0 1 1,1 0-1,0 0 0,0 1 1,0 1-1,0-1 0,18-2 1,-28 6-409,1 0 0,0 0 0,-1 0 0,1 0 0,0 0 0,0 1 0,-1-1 0,1 0 0,0 0 0,0 1 0,-1-1 0,1 0 0,0 1 0,-1-1 0,1 0 0,-1 1 0,1-1 0,0 1 0,-1-1 0,1 1 0,-1-1 0,0 1 0,1 0 0,-1-1 0,1 1 0,-1 0 1,0-1-1,1 1 0,-1 0 0,0-1 0,0 1 0,1 0 0,-1-1 0,0 1 0,0 0 0,0 0 0,0-1 0,0 1 0,0 0 0,0 0 0,0-1 0,-1 1 0,1 0 0,0 0 0,0-1 0,0 1 0,-1 1 0,-13 38 312,-41 44 62,44-70-259,0 2 1,1-1-1,0 1 1,1 1-1,1 0 1,-7 21-1,14-37-124,1 0 1,0 0-1,-1-1 0,1 1 0,0 0 0,0 0 0,-1 0 1,1 0-1,0 0 0,0 0 0,0 0 0,0-1 1,0 1-1,0 0 0,1 0 0,-1 0 0,0 0 0,0 0 1,1 0-1,-1-1 0,0 1 0,1 0 0,-1 0 0,1 0 1,-1-1-1,1 1 0,-1 0 0,1-1 0,1 2 1,-1-1-14,1-1 0,0 0 0,-1 1 0,1-1 0,0 0 0,0 0 0,-1 0 0,1 0 0,0 0 0,0 0 0,-1 0 0,1-1 0,0 1 0,2-1 0,64-30-1426,-61 28 974,44-24-2533,12-6-4471,-32 16-906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3.291"/>
    </inkml:context>
    <inkml:brush xml:id="br0">
      <inkml:brushProperty name="width" value="0.025" units="cm"/>
      <inkml:brushProperty name="height" value="0.025" units="cm"/>
    </inkml:brush>
  </inkml:definitions>
  <inkml:trace contextRef="#ctx0" brushRef="#br0">220 1 5926,'0'0'19458,"-10"7"-18817,-6 6-449,1 1 0,0 0 0,1 1 0,1 0 1,-15 22-1,19-23-167,-24 36 48,-29 57 0,57-88-734,13-13-2488,-5-7 2458,0 1 0,-1-1 0,1 0 0,-1 0 0,1 0 0,-1 0 0,0 0 0,1-1 0,-1 1 0,0 0 0,2-3-1,20-17-10582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3.649"/>
    </inkml:context>
    <inkml:brush xml:id="br0">
      <inkml:brushProperty name="width" value="0.025" units="cm"/>
      <inkml:brushProperty name="height" value="0.025" units="cm"/>
    </inkml:brush>
  </inkml:definitions>
  <inkml:trace contextRef="#ctx0" brushRef="#br0">56 95 7239,'0'0'7639,"-9"10"-3811,-1 0-2835,6-7-607,0 0-1,1 0 0,-1 1 1,1-1-1,0 1 1,0 0-1,0 0 0,0 0 1,-3 9-1,9-18 6,1 1-1,0 0 1,0 0-1,0 1 1,0-1 0,9-5-1,3-3 20,-5 3-256,74-59 309,-79 63-441,1 0 1,1 1-1,-1 0 1,1 1 0,-1-1-1,1 2 1,0-1-1,0 1 1,0 0-1,12-1 1,-19 3-11,0 0 0,0 0 0,-1 1 0,1-1 0,0 0-1,-1 1 1,1-1 0,0 0 0,-1 1 0,1-1 0,0 1 0,-1-1 0,1 1 0,0-1 0,-1 1-1,1-1 1,-1 1 0,0 0 0,1-1 0,-1 1 0,1 0 0,-1 0 0,0-1 0,1 1 0,-1 0-1,0 0 1,0-1 0,0 1 0,0 0 0,0 0 0,1-1 0,-1 1 0,-1 0 0,1 0 0,0 0-1,0-1 1,0 1 0,0 0 0,0 0 0,-1-1 0,1 1 0,0 0 0,-1 0 0,0 0 0,-14 39 851,5-21-642,-1 0 0,-1 0 0,-1-1 0,0-1 1,-2 0-1,-17 17 0,31-34-98,41-26-454,-32 21 115,0 1 0,0 0 0,1 0 0,0 1 0,0 0 0,0 0 0,0 1 0,0 0 0,1 1 0,13-1 0,-22 2 197,-1 0 0,0 0 0,1 0 0,-1 0 0,1 0 0,-1 0 0,1 1 0,-1-1 0,1 0 0,-1 0 0,1 0 0,-1 0 0,0 0 0,1 1 0,-1-1 1,1 0-1,-1 0 0,0 1 0,1-1 0,-1 0 0,0 1 0,1-1 0,-1 0 0,0 1 0,1-1 0,-1 1 0,0-1 0,0 0 0,0 1 0,1-1 0,-1 1 0,0-1 0,0 1 0,0-1 0,0 1 0,-4 22 8,-18 16 700,10-28-205,0-1 0,0 0 0,-1 0-1,-24 12 1,31-18-415,-1-1-1,1 0 1,0 0-1,-1-1 1,0 0-1,0 0 1,0 0-1,1-1 1,-1 0-1,-1 0 1,1-1-1,-13-1 1,20 1-204,0 0 0,0-1 0,-1 1 0,1 0 1,0-1-1,0 1 0,-1 0 0,1-1 1,0 1-1,0 0 0,0-1 0,0 1 1,-1-1-1,1 1 0,0 0 0,0-1 1,0 1-1,0-1 0,0 1 0,0 0 1,0-1-1,0 1 0,0-1 0,0 1 0,1 0 1,-1-1-1,0 1 0,0-1 0,0 1 1,0 0-1,1-1 0,-1 1 0,0 0 1,0-1-1,0 1 0,1 0 0,-1-1 1,0 1-1,1 0 0,0-1 0,10-14-5043,10-3-3657</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4.224"/>
    </inkml:context>
    <inkml:brush xml:id="br0">
      <inkml:brushProperty name="width" value="0.025" units="cm"/>
      <inkml:brushProperty name="height" value="0.025" units="cm"/>
    </inkml:brush>
  </inkml:definitions>
  <inkml:trace contextRef="#ctx0" brushRef="#br0">0 689 10378,'0'0'13175,"6"-9"-11595,12-14-602,1 1 0,1 0 1,34-28-1,83-59-149,-53 45-702,-74 56-348,305-254-404,-187 142-9361</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4.721"/>
    </inkml:context>
    <inkml:brush xml:id="br0">
      <inkml:brushProperty name="width" value="0.025" units="cm"/>
      <inkml:brushProperty name="height" value="0.025" units="cm"/>
    </inkml:brush>
  </inkml:definitions>
  <inkml:trace contextRef="#ctx0" brushRef="#br0">0 324 6919,'0'0'18823,"5"-9"-17435,16-25-583,34-39 0,-37 52-460,-1-1 0,-1-1 0,-1 0 0,-2-1 0,0 0 0,17-47 0,-40 107-349,4-19-2,0 0-1,1 1 0,1 0 0,1 0 1,1 0-1,0 0 0,1 0 0,3 28 1,-2-45-26,1 0-1,-1 0 1,1 0 0,-1-1 0,1 1 0,-1 0 0,1 0 0,0-1-1,-1 1 1,1 0 0,0-1 0,-1 1 0,1-1 0,0 1 0,0-1 0,0 1-1,0-1 1,-1 0 0,1 1 0,0-1 0,0 0 0,0 0 0,0 1-1,0-1 1,0 0 0,0 0 0,0 0 0,0 0 0,0 0 0,0-1-1,0 1 1,-1 0 0,1 0 0,0-1 0,0 1 0,0 0 0,0-1-1,0 1 1,0-1 0,1 0 0,20-11-2814,-8 0-3469,-6-1-1036</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5.082"/>
    </inkml:context>
    <inkml:brush xml:id="br0">
      <inkml:brushProperty name="width" value="0.025" units="cm"/>
      <inkml:brushProperty name="height" value="0.025" units="cm"/>
    </inkml:brush>
  </inkml:definitions>
  <inkml:trace contextRef="#ctx0" brushRef="#br0">0 149 18289,'0'0'9225,"70"-30"-8777,-32 8-287,-3-1-193,-4 1-737,-1 3-1601,-10 5-1026,-8 4-1024,-9 2-4164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5:05.439"/>
    </inkml:context>
    <inkml:brush xml:id="br0">
      <inkml:brushProperty name="width" value="0.025" units="cm"/>
      <inkml:brushProperty name="height" value="0.025" units="cm"/>
    </inkml:brush>
  </inkml:definitions>
  <inkml:trace contextRef="#ctx0" brushRef="#br0">1 82 5637,'0'0'22550,"12"-9"-21755,-3 2-653,60-38 468,-64 42-595,0 0-1,0 1 1,0 0-1,0 0 1,0 0-1,1 0 1,-1 1-1,1-1 1,-1 2 0,1-1-1,-1 0 1,1 1-1,8 1 1,-14-1-17,1 1 1,-1-1-1,1 1 1,-1-1-1,1 1 1,-1-1 0,1 1-1,-1-1 1,1 1-1,-1-1 1,0 1-1,1 0 1,-1-1 0,0 1-1,1 0 1,-1-1-1,0 1 1,0 0-1,0-1 1,0 1-1,0 0 1,0 0 0,0-1-1,0 1 1,0 0-1,0-1 1,0 1-1,0 0 1,0 0 0,-1-1-1,1 1 1,0 0-1,-1 0 1,-8 25 92,2-14-33,0 0-1,-1-1 1,-13 16-1,12-17 38,1 0 0,0 1-1,-11 22 1,63-54-858,9-3-564,-50 23 1251,0 0-1,-1 0 1,1 0-1,0 0 1,0 1-1,0-1 1,0 1-1,0 0 1,0 0-1,0 0 1,0 0 0,0 0-1,0 1 1,0-1-1,0 1 1,5 2-1,-7-2 81,0 0 0,0 1 0,0-1 1,0 1-1,0-1 0,-1 1 0,1-1 0,0 1 0,-1 0 0,1-1 1,-1 1-1,0 0 0,0-1 0,1 1 0,-1 0 0,0 0 0,0-1 1,-1 1-1,1 0 0,-1 2 0,-9 35 1393,6-31-1093,-1 0-1,0 0 1,-1-1 0,0 0-1,0 0 1,0-1-1,-1 1 1,0-2-1,-10 8 1,13-10-260,0 0 0,0-1 0,0 1 1,-1-1-1,1 0 0,-1 0 0,1 0 0,-1-1 0,0 0 0,1 0 0,-1 0 1,0 0-1,0-1 0,0 0 0,1 0 0,-1 0 0,0 0 0,0-1 0,-6-1 1,10 1-363,-1 0 0,1 0 0,0 0 0,-1 0 1,1 0-1,0 0 0,0-1 0,0 1 1,0 0-1,0 0 0,0-1 0,0 1 1,0-1-1,1 1 0,-1-1 0,1 1 1,-1-1-1,1 1 0,-1-1 0,1-2 1,-4-18-9949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52.432"/>
    </inkml:context>
    <inkml:brush xml:id="br0">
      <inkml:brushProperty name="width" value="0.025" units="cm"/>
      <inkml:brushProperty name="height" value="0.025" units="cm"/>
    </inkml:brush>
  </inkml:definitions>
  <inkml:trace contextRef="#ctx0" brushRef="#br0">865 143 7015,'-12'-5'1126,"-12"-4"-441,-95-38 2190,107 42-2328,2-1 0,-1 0 0,1 0 0,0-1 0,0 0 0,0-1 0,1 0 0,-13-14 0,22 27-142,8 7-287,1-6-100,-1 0 0,1-1 0,1 0 0,-1 0 0,1-1 0,0 0 0,0-1 0,19 4 0,89 7 231,-87-11-212,1124 57 1587,6-52-1558,-40 0 956,-492 1-606,621 21 476,-972-12-689,-2021-43-942,1469 19 667,-1476 4-340,798 7 439,150-40 43,319 14-204,773 36-394,1553-24 610,-1350 1-15,1964 39 61,-2277-22-299,-522-32-128,128 4 123,-134-3 162,-883-53 102,-2 41 4,598 47-3215,-826 122 0,1205-96-1361</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54.216"/>
    </inkml:context>
    <inkml:brush xml:id="br0">
      <inkml:brushProperty name="width" value="0.025" units="cm"/>
      <inkml:brushProperty name="height" value="0.025" units="cm"/>
    </inkml:brush>
  </inkml:definitions>
  <inkml:trace contextRef="#ctx0" brushRef="#br0">2248 235 11211,'-16'-11'4922,"-43"-27"-4549,-1 2 1,-2 4 0,-70-27-1,86 44-589,0 3 1,-1 2-1,0 1 0,0 3 0,-1 2 0,1 2 0,-1 2 0,0 2 0,-66 11 1,51 0 271,1 2 1,0 3 0,1 2-1,2 3 1,0 3 0,-83 50 0,-7 18 533,4 7 1,-139 125 0,248-195-384,1 2-1,2 1 1,-50 68 0,69-81 2,1 0 1,1 0 0,1 1 0,1 1 0,1-1 0,1 2 0,1-1 0,1 1 0,-4 27-1,7-21-117,0 0 0,2 0-1,1 1 1,2-1 0,0 0-1,2 0 1,2 0-1,1 0 1,16 46 0,-13-53-99,0-1 0,2-1 0,0 0 0,1 0 1,2-2-1,0 0 0,0 0 0,2-1 0,0-1 0,1-1 1,1 0-1,33 20 0,-13-14-122,1-2 0,1-1 1,1-2-1,0-2 0,1-1 0,1-3 0,0-1 1,1-3-1,-1-1 0,80-1 0,-47-7 41,-1-3 1,0-3-1,-1-4 0,0-3 0,115-39 1,-109 25 98,-2-3 1,-1-4-1,-1-3 0,-3-4 1,104-77-1,-138 90-17,-2-2 1,-2-2-1,0-1 0,-3-2 1,-1-1-1,-2-2 0,-1 0 0,-2-2 1,-3-1-1,37-88 0,-51 106 52,-2-1-1,-1-1 1,-2 1-1,0-1 1,-2 0-1,-1 0 1,0-1-1,-5-38 1,1 51-23,0 0 0,-1 0 1,-1 0-1,0 0 0,-1 0 1,-1 1-1,0 0 0,-1 0 1,0 1-1,-1-1 0,-1 2 1,0-1-1,-1 1 0,0 1 1,-1 0-1,-13-12 0,1 7-211,-1 0 1,-1 1-1,0 1 0,0 2 1,-1 0-1,-1 2 0,0 1 1,-1 1-1,-47-8 0,-20 4-2159,-144-1-1,195 12 1276,-37-2-2927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55.028"/>
    </inkml:context>
    <inkml:brush xml:id="br0">
      <inkml:brushProperty name="width" value="0.025" units="cm"/>
      <inkml:brushProperty name="height" value="0.025" units="cm"/>
    </inkml:brush>
  </inkml:definitions>
  <inkml:trace contextRef="#ctx0" brushRef="#br0">893 1 14990,'-62'8'485,"0"3"-1,1 2 1,0 4-1,1 1 1,1 4-1,-75 38 1,106-45-497,2 1-1,0 1 1,1 1 0,1 1 0,0 1-1,2 1 1,0 1 0,2 1 0,0 1 0,2 1-1,0 1 1,2 0 0,1 1 0,-22 56 0,24-47-18,3 1 1,1 0-1,1 1 1,3-1 0,1 2-1,1-1 1,3 0 0,1 0-1,1 0 1,2 1 0,2-2-1,2 1 1,1-1 0,2 0-1,27 62 1,30 27 80,155 217 0,-176-277 114,-10-11 76,3-3 0,90 91 0,-109-123-121,1-1-1,1-2 0,1 0 0,0-1 1,1-2-1,1 0 0,0-2 1,1-1-1,35 10 0,-14-10 77,1-2 0,-1-2 1,2-3-1,-1-1 0,0-3 0,97-12 0,-57-3-11,-2-3 0,169-59-1,-136 31-151,-3-6 0,210-124 0,-253 128-139,-2-3 0,-3-4-1,-1-2 1,-4-3 0,63-75-1,-103 106-42,-1-2 0,-1 0 0,-2-2 0,-1 0 0,-2-1 0,-1 0 0,18-61 0,-29 77 74,-1 0-1,0 0 1,-1 0-1,-1 0 1,-1 0-1,-1 0 1,0-1-1,-2 1 0,0 0 1,0 0-1,-2 0 1,0 0-1,-2 0 1,0 1-1,0 0 1,-2 0-1,-17-29 0,5 18-7,-2 0 0,-1 2 0,-1 1 0,-1 0 0,-1 2 0,-1 1-1,-51-31 1,5 10 358,-1 4 0,-86-32 1,46 28 144,-2 5 1,-2 6 0,-192-29 0,104 37-2429,-274 4 0,206 20-4254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0.660"/>
    </inkml:context>
    <inkml:brush xml:id="br0">
      <inkml:brushProperty name="width" value="0.025" units="cm"/>
      <inkml:brushProperty name="height" value="0.025" units="cm"/>
    </inkml:brush>
  </inkml:definitions>
  <inkml:trace contextRef="#ctx0" brushRef="#br0">1 1 15535,'0'0'13613,"60"40"-12653,-25-34-223,3 1-160,-1-1-225,5 2-256,-2-1-128,-3-2-384,-2 0-962,-5-4-864,-6-1-1601,-6 0-3524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08.138"/>
    </inkml:context>
    <inkml:brush xml:id="br0">
      <inkml:brushProperty name="width" value="0.025" units="cm"/>
      <inkml:brushProperty name="height" value="0.025" units="cm"/>
    </inkml:brush>
  </inkml:definitions>
  <inkml:trace contextRef="#ctx0" brushRef="#br0">119 111 2306,'0'0'16587,"13"1"-16224,61-5 77,1-3 1,140-32 0,18-2 121,-50 21-498,-225 28-181,0 1 1,-46 18-1,-30 8-67,-74-5 767,128-23-303,-89 22 0,264-39-457,32-10-549,-76 13 625,-1-4-1,74-21 1,-128 26 316,-13 2 383,-23 1 15,-68 4-353,1 5 1,-1 3 0,-128 30 0,156-23-3185,-75 32 0,110-38-2099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7.214"/>
    </inkml:context>
    <inkml:brush xml:id="br0">
      <inkml:brushProperty name="width" value="0.025" units="cm"/>
      <inkml:brushProperty name="height" value="0.025" units="cm"/>
    </inkml:brush>
  </inkml:definitions>
  <inkml:trace contextRef="#ctx0" brushRef="#br0">35 59 11275,'0'-1'502,"1"-1"-1,-1 1 1,0-1 0,0 1 0,1-1 0,-1 1 0,1 0 0,-1-1 0,1 1 0,-1-1-1,1 1 1,0 0 0,0 0 0,0-1 0,0 1 0,0 0 0,0 0 0,0 0-1,1-1 1,32-14 3424,-16 12-3543,0 1 1,28-1-1,-30 3 684,-10 0-984,9-1 58,1 2 0,-1-1-1,20 3 1,-35-2-141,1 0 0,-1 0 0,1 0 0,-1 0 0,1 0 0,0 0 0,-1 1 0,1-1 0,-1 0 0,1 0 0,-1 0 1,1 1-1,-1-1 0,1 0 0,-1 1 0,1-1 0,-1 0 0,1 1 0,-1-1 0,1 0 0,-1 1 0,0-1 0,1 1 0,-1-1 0,0 1 0,1-1 0,-1 1 0,0-1 0,0 1 0,0 0 0,1 0 0,-9 19 17,-24 12 152,-4-8 298,-57 27 1,5-3 583,78-37-1013,21-4-47,30-2-33,-32-5 55,1 1-14,75 12-891,-78-11 787,0 0 0,0 0 0,0 0 0,-1 1 0,1 0 0,-1 0 0,0 0 0,0 1 0,11 8 0,-16-10 108,1-1 0,-1 1 1,0-1-1,1 1 0,-1 0 1,0-1-1,0 1 0,0 0 1,0 0-1,0 0 0,0 0 0,-1 0 1,1 0-1,-1 0 0,1 0 1,-1 0-1,0 1 0,0-1 1,0 0-1,0 0 0,0 0 1,0 0-1,-1 0 0,1 0 0,-1 0 1,1 0-1,-1 0 0,0 0 1,0 0-1,0 0 0,0 0 1,0 0-1,0 0 0,0-1 1,-1 1-1,1 0 0,-1-1 0,1 1 1,-1-1-1,-3 2 0,-2 3 209,0 0 1,0-1-1,-1 0 0,0 0 0,0-1 0,-1 0 0,1 0 0,-11 2 0,6-2 51,1-1 0,-1-1 0,0 0-1,0-1 1,0 0 0,0-1 0,0-1 0,-23-3-1,35 4-271,0 0 0,0 0-1,0-1 1,0 1 0,0 0-1,0 0 1,0-1 0,0 1 0,0-1-1,1 1 1,-1-1 0,0 1-1,0-1 1,1 0 0,-1 1-1,0-1 1,0 0 0,1 1 0,-1-1-1,1 0 1,-1 0 0,1 0-1,-1 0 1,1 0 0,0 0-73,0 0 1,0 0-1,0 0 0,0 0 1,1 0-1,-1 0 1,0 0-1,1 0 0,-1 0 1,1 0-1,-1 1 1,1-1-1,-1 0 1,1 0-1,0 1 0,-1-1 1,1 0-1,0 1 1,0-2-1,5-2-652,-1 1 0,1-1 1,-1 1-1,1 0 0,11-4 0,72-20-8832,-38 10 1499</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7.555"/>
    </inkml:context>
    <inkml:brush xml:id="br0">
      <inkml:brushProperty name="width" value="0.025" units="cm"/>
      <inkml:brushProperty name="height" value="0.025" units="cm"/>
    </inkml:brush>
  </inkml:definitions>
  <inkml:trace contextRef="#ctx0" brushRef="#br0">108 71 11755,'0'0'17280,"-10"-4"-16714,8 2-558,0 1-1,0 0 1,0 0 0,-1 0-1,1 0 1,0 0-1,0 0 1,0 1 0,-1-1-1,1 1 1,0-1-1,-1 1 1,1 0-1,0 0 1,-1 0 0,1 0-1,0 0 1,-1 1-1,1-1 1,0 1-1,0 0 1,-1-1 0,1 1-1,0 0 1,0 0-1,0 0 1,0 1-1,0-1 1,0 0 0,0 1-1,1-1 1,-1 1-1,0 0 1,1 0-1,-1-1 1,1 1 0,0 0-1,0 0 1,0 0-1,0 1 1,0-1-1,-1 3 1,0-1 9,0-1-1,0 1 1,1 0 0,-1-1 0,1 1-1,0 0 1,0 0 0,0 0 0,1 0-1,0 0 1,-1 0 0,1-1 0,0 1-1,1 0 1,-1 0 0,1 0-1,0 0 1,0 0 0,0 0 0,0-1-1,1 1 1,-1 0 0,1-1 0,0 1-1,0-1 1,1 0 0,-1 0-1,4 4 1,0-2 17,0-1 1,0 1-1,1-2 0,-1 1 0,1-1 0,0 0 1,0 0-1,0-1 0,1 1 0,-1-2 0,0 1 1,1-1-1,-1 0 0,9-1 0,-4 1-7,0-1-1,0-1 0,-1 0 1,1-1-1,0 0 1,-1-1-1,1 0 0,-1-1 1,0 0-1,16-8 1,-23 10 0,0-1 1,0 1 0,-1-1 0,1 0 0,0 0 0,-1 0 0,0-1 0,0 1-1,0-1 1,0 0 0,0 0 0,-1 0 0,0 0 0,1 0 0,-2 0-1,1-1 1,0 1 0,-1-1 0,0 1 0,0-1 0,0 1 0,-1-1 0,1 0-1,-1 0 1,0 1 0,-1-1 0,1 0 0,-1 1 0,-1-7 0,0 6-1,0 1 0,0-1 0,0 1 1,0 0-1,-1-1 0,0 1 0,1 1 1,-2-1-1,1 0 0,0 1 0,-1-1 1,1 1-1,-1 0 0,0 0 0,0 1 1,0-1-1,-1 1 0,1 0 0,0 0 1,-1 0-1,1 0 0,-1 1 0,-5-1 1,-7-2-115,-1 0 0,1 2 0,-1 0 0,-34 1 0,50 1-29,1 0 1,-1 0 0,0 0 0,1 0 0,-1 0 0,0 1-1,1-1 1,-1 1 0,0-1 0,1 1 0,-1 0-1,1-1 1,-1 1 0,1 0 0,-1 0 0,1 0 0,0 0-1,-1 0 1,1 0 0,0 1 0,-1 1 0,1-3-49,1 1 0,0 0 0,0 0 0,0 0 0,0 0 0,0 0 0,1 0 1,-1 0-1,0 0 0,0-1 0,1 1 0,-1 0 0,0 0 0,1 0 0,-1 0 0,1-1 1,-1 1-1,1 0 0,-1 0 0,1-1 0,-1 1 0,1 0 0,0-1 0,-1 1 0,1-1 0,0 1 1,0-1-1,0 1 0,-1-1 0,1 0 0,0 1 0,0-1 0,0 0 0,0 1 0,0-1 0,-1 0 1,1 0-1,2 0 0,66 15-8575,-24-12 1628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7.927"/>
    </inkml:context>
    <inkml:brush xml:id="br0">
      <inkml:brushProperty name="width" value="0.025" units="cm"/>
      <inkml:brushProperty name="height" value="0.025" units="cm"/>
    </inkml:brush>
  </inkml:definitions>
  <inkml:trace contextRef="#ctx0" brushRef="#br0">175 13 17489,'0'0'10532,"-10"-4"-9704,7 3-786,-1-1 1,1 1 0,-1 0-1,0 0 1,0 0 0,0 0 0,1 1-1,-1-1 1,0 1 0,0 0-1,0 0 1,0 1 0,0-1 0,0 1-1,1-1 1,-1 1 0,0 1-1,0-1 1,1 0 0,-1 1-1,1 0 1,-1 0 0,1 0 0,0 0-1,0 0 1,0 1 0,0 0-1,-3 3 1,0 0 84,0 1 0,0-1 0,1 1 0,0 0 0,0 1 0,1-1 0,0 1 0,1 0 0,-5 12 0,7-17-96,0 0 0,0 0 0,1-1 0,-1 1 0,1 0 0,-1 0 0,1 0 0,0 0 1,0 0-1,0 0 0,1 0 0,-1-1 0,1 1 0,-1 0 0,1 0 0,0 0 0,0-1 0,0 1 0,1-1 0,-1 1 0,1 0 0,-1-1 0,1 0 0,0 1 0,0-1 0,0 0 0,0 0 0,0 0 0,0-1 1,1 1-1,3 2 0,6 1-6,0 0-1,1-1 1,-1 0 0,1-1 0,0-1 0,0 0 0,0 0 0,0-1 0,0-1 0,0-1 0,19-2-1,-23 2-34,-1-1-1,-1 0 1,1 0 0,0 0-1,0-1 1,-1-1-1,1 1 1,12-9-1,-17 9 17,1 0-1,-1 0 1,0 0-1,0 0 1,0 0-1,0-1 1,0 0 0,-1 1-1,1-1 1,-1 0-1,0 0 1,0-1-1,-1 1 1,1 0-1,-1 0 1,1-8 0,-1 10-15,-1-1 0,0 0 0,0 1 1,0-1-1,0 1 0,0-1 0,-1 1 1,1-1-1,-1 1 0,1-1 0,-1 1 1,0-1-1,0 1 0,0-1 1,0 1-1,-1 0 0,1 0 0,-1 0 1,1 0-1,-5-4 0,2 2 92,-1 1 0,0-1 1,0 1-1,0 0 0,0 0 0,-1 0 0,1 1 0,-12-3 0,-54-7-1020,12 12-4301,44 4-2802,6 1-7468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8.319"/>
    </inkml:context>
    <inkml:brush xml:id="br0">
      <inkml:brushProperty name="width" value="0.025" units="cm"/>
      <inkml:brushProperty name="height" value="0.025" units="cm"/>
    </inkml:brush>
  </inkml:definitions>
  <inkml:trace contextRef="#ctx0" brushRef="#br0">0 25 16912,'0'0'13933,"87"8"-13132,-32-8-481,6 0-256,-2 0-384,-4-8-2242,-11-3-3428,-14-3-5413</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1.272"/>
    </inkml:context>
    <inkml:brush xml:id="br0">
      <inkml:brushProperty name="width" value="0.025" units="cm"/>
      <inkml:brushProperty name="height" value="0.025" units="cm"/>
    </inkml:brush>
  </inkml:definitions>
  <inkml:trace contextRef="#ctx0" brushRef="#br0">1 1 6502,'5'-1'5541,"4"1"-2274,-3 0-992,4 6-97,1 7-64,2 2-32,1 2-289,1-3-543,0 2-450,2-6-447,-1-2-193,0-2-64,1-3-192,1-3-1153,2 0-1314,1-7-1216,-2-7-2147,0-5-7431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1.601"/>
    </inkml:context>
    <inkml:brush xml:id="br0">
      <inkml:brushProperty name="width" value="0.025" units="cm"/>
      <inkml:brushProperty name="height" value="0.025" units="cm"/>
    </inkml:brush>
  </inkml:definitions>
  <inkml:trace contextRef="#ctx0" brushRef="#br0">138 0 11723,'0'0'12396,"-49"66"-10731,28-34-159,2 3-449,1 3-449,1-2-255,7 0-257,7-4-64,3-3-705,0-6-1665,11-8-2402,4-6-3588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04.878"/>
    </inkml:context>
    <inkml:brush xml:id="br0">
      <inkml:brushProperty name="width" value="0.025" units="cm"/>
      <inkml:brushProperty name="height" value="0.025" units="cm"/>
    </inkml:brush>
  </inkml:definitions>
  <inkml:trace contextRef="#ctx0" brushRef="#br0">0 142 16912,'0'0'822,"16"4"-795,84 19 9,2-4 0,170 9 0,228-19-11,-419-9-41,1068-47 1243,-579 14 376,1755-44 610,1 40-487,-1537 25-931,816-7 668</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2.286"/>
    </inkml:context>
    <inkml:brush xml:id="br0">
      <inkml:brushProperty name="width" value="0.025" units="cm"/>
      <inkml:brushProperty name="height" value="0.025" units="cm"/>
    </inkml:brush>
  </inkml:definitions>
  <inkml:trace contextRef="#ctx0" brushRef="#br0">60 131 9577,'0'0'8937,"-8"-3"-7469,0-1-1017,5 2-290,0 0 1,1 1 0,-1 0 0,0 0 0,0 0 0,0 0 0,0 0-1,0 0 1,0 1 0,-6-1 0,9 1-115,-1 0-1,1 1 1,0-1-1,-1 0 1,1 0-1,0 1 1,-1-1-1,1 0 1,0 0-1,0 1 1,-1-1-1,1 0 1,0 1 0,0-1-1,-1 0 1,1 1-1,0-1 1,0 0-1,0 1 1,0-1-1,0 0 1,0 1-1,0-1 1,0 1-1,-1-1 1,1 0-1,0 1 1,1-1 0,-1 1-1,0-1 1,0 0-1,0 1 1,0-1-1,0 0 1,0 1-1,0-1 1,1 1-1,-1-1 1,7 17 535,-3-14-498,0-1 1,0 1-1,0-1 1,0 0-1,0 0 1,1 0-1,-1 0 1,1-1-1,-1 0 1,1 0-1,0 0 0,7 0 1,69-1 656,-49 0-477,460-31 2037,-197 6-1852,-13 10-398,529-42-1015,-527 44 2074,-283 13-2098,-16-8-6256,-3-7-2109</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5.010"/>
    </inkml:context>
    <inkml:brush xml:id="br0">
      <inkml:brushProperty name="width" value="0.025" units="cm"/>
      <inkml:brushProperty name="height" value="0.025" units="cm"/>
    </inkml:brush>
  </inkml:definitions>
  <inkml:trace contextRef="#ctx0" brushRef="#br0">30 69 12300,'-1'-2'317,"1"1"0,-1 0 0,1 0 0,0-1 0,0 1 0,0 0 0,0-1 0,0 1 0,0 0 0,0-1 0,0 1 0,0 0 0,0-1 1,1 1-1,-1 0 0,1 0 0,-1-1 0,1 1 0,-1 0 0,1 0 0,0 0 0,-1 0 0,1 0 0,0 0 0,0 0 0,2-2 0,0 0-1,1 1 0,0-1 0,0 1 0,0 0 0,0 0 0,0 1 0,0-1 0,6-1-1,10-1 110,0 1 0,33-2 0,-48 5-349,5-1 58,-1 0 1,0 1-1,0 0 0,1 1 1,16 4-1,-24-5-111,-1 0 1,0 1-1,0-1 1,0 1-1,0-1 1,1 1-1,-1 0 1,0 0-1,0-1 1,0 1-1,0 0 1,-1 0-1,1 0 1,0 0-1,0 0 1,0 0-1,-1 0 1,1 0-1,-1 0 1,2 2-1,-2-1 17,0 1 0,0-1 0,0 0 0,0 0 0,0 1-1,0-1 1,-1 0 0,1 1 0,-1-1 0,1 0 0,-1 0 0,0 0-1,0 0 1,0 0 0,-2 4 0,-4 4 141,1-1 1,-2 0-1,1 0 0,-1 0 1,0-1-1,-14 11 1,-66 44 663,30-23-248,50-34-473,-23 18 352,30-23-459,0 0-1,0-1 1,0 1-1,1 0 1,-1 0 0,0 0-1,0 0 1,1 0-1,-1 0 1,0 0-1,1 0 1,-1 0-1,1 0 1,-1 0 0,1 0-1,0 1 1,0-1-1,-1 0 1,1 0-1,0 0 1,0 0-1,0 1 1,0-1 0,1 2-1,-1-3-14,1 1 0,0 0-1,0 0 1,0-1 0,0 1 0,0 0 0,0-1-1,0 1 1,0-1 0,0 1 0,0-1 0,0 0-1,0 1 1,0-1 0,0 0 0,1 0 0,-1 0-1,0 0 1,0 0 0,1 0 0,33-1 0,-23 1-15,35-1-1441,54-9 1,-4-7-7187,-59 7 269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5.357"/>
    </inkml:context>
    <inkml:brush xml:id="br0">
      <inkml:brushProperty name="width" value="0.025" units="cm"/>
      <inkml:brushProperty name="height" value="0.025" units="cm"/>
    </inkml:brush>
  </inkml:definitions>
  <inkml:trace contextRef="#ctx0" brushRef="#br0">123 0 8648,'0'0'16309,"-9"4"-14868,5-2-1324,1-1-17,0-1 0,0 1 0,0 0-1,1 1 1,-1-1 0,1 0 0,-1 1-1,1 0 1,-1-1 0,1 1 0,0 0-1,0 0 1,0 0 0,0 0-1,0 1 1,0-1 0,1 0 0,-1 1-1,1 0 1,-1-1 0,1 1 0,0 0-1,0-1 1,-1 7 0,2-9-98,1 1-1,-1 0 1,0-1 0,0 1 0,1 0 0,-1-1-1,1 1 1,-1-1 0,0 1 0,1 0 0,-1-1-1,1 1 1,-1-1 0,1 0 0,0 1 0,-1-1-1,1 1 1,0-1 0,-1 0 0,1 1 0,0-1-1,-1 0 1,1 0 0,0 0 0,-1 1 0,1-1-1,0 0 1,-1 0 0,1 0 0,1 0 0,30 0 67,-24 0-61,2 0-120,0 1 0,0 0 1,-1 1-1,1-1 0,-1 2 0,1-1 0,16 9 0,-23-10 101,-1 0-1,0 0 0,0 0 1,0 0-1,0 1 1,0-1-1,0 1 1,0 0-1,-1-1 1,1 1-1,-1 0 0,1 0 1,-1 0-1,0 0 1,1 0-1,-1 0 1,0 0-1,0 1 0,-1-1 1,1 0-1,0 1 1,-1-1-1,0 0 1,1 1-1,-1-1 0,0 1 1,0-1-1,0 1 1,0-1-1,-1 0 1,1 1-1,-1-1 0,1 0 1,-1 1-1,0-1 1,0 0-1,-2 3 1,-1 3 174,-1 0 1,0-1-1,-1 0 0,1 0 1,-1 0-1,-1-1 1,1 1-1,-1-2 1,0 1-1,-15 8 0,1-1 635,0-2 0,-43 17-1,32-23-267,32-5-639,-1 0 0,0 0 0,0 0 0,0-1 0,0 1 0,1 0 0,-1 0-1,0-1 1,0 1 0,1-1 0,-1 1 0,0-1 0,1 1 0,-1-1 0,0 1 0,1-1 0,-1 0 0,1 1-1,-1-1 1,1 0 0,-1 0 0,0-3-715,0 0 0,0 1 0,1-1 0,0 0 0,-1 0 0,1 1 0,1-1 0,-1 0 0,0 0 0,1 1 0,0-1 0,2-5 0,9-30-7990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5.700"/>
    </inkml:context>
    <inkml:brush xml:id="br0">
      <inkml:brushProperty name="width" value="0.025" units="cm"/>
      <inkml:brushProperty name="height" value="0.025" units="cm"/>
    </inkml:brush>
  </inkml:definitions>
  <inkml:trace contextRef="#ctx0" brushRef="#br0">0 2 15535,'0'0'9641,"69"-1"-8392,-40 1-416,4 0-609,3 0-480,0 0-1826,-3 0-1826,-5 0-1953,0 0-4421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6.058"/>
    </inkml:context>
    <inkml:brush xml:id="br0">
      <inkml:brushProperty name="width" value="0.025" units="cm"/>
      <inkml:brushProperty name="height" value="0.025" units="cm"/>
    </inkml:brush>
  </inkml:definitions>
  <inkml:trace contextRef="#ctx0" brushRef="#br0">87 0 13357,'0'0'12491,"-10"12"-11124,8-10-1336,-6 6 194,1 0 0,0 0 0,0 1 1,1 0-1,0 0 0,1 1 0,0 0 0,1 0 0,0 0 0,0 0 0,1 1 0,0-1 0,-1 14 0,3-21-198,1 0 0,0 0 1,0 1-1,0-1 0,0 0 0,0 0 1,1 1-1,0-1 0,-1 0 0,1 0 1,1 0-1,-1 0 0,0 0 0,1 0 1,-1 0-1,3 3 0,-1-4-16,-1 0-1,1 0 0,0-1 1,-1 1-1,1 0 1,0-1-1,0 0 1,0 0-1,0 0 0,1 0 1,-1 0-1,0-1 1,0 1-1,0-1 1,1 0-1,3 0 0,0 0 2,1-1-1,-1 0 0,0 0 1,0-1-1,1 1 1,-1-1-1,0-1 0,-1 0 1,1 0-1,0 0 0,-1 0 1,0-1-1,0 0 1,11-10-1,-13 11 17,-1 0-1,1-1 1,-1 1-1,0-1 1,0 0 0,0 0-1,-1 0 1,1 0-1,-1-1 1,0 1-1,0-1 1,0 1 0,-1-1-1,1 0 1,-1 1-1,-1-1 1,1 0 0,0 0-1,-1 0 1,0 0-1,0 1 1,-1-1 0,0-6-1,-1 8 0,1-1-1,-1 1 1,1 0-1,-1 0 0,0 0 1,0 0-1,0 0 1,-1 1-1,1-1 1,-1 0-1,1 1 1,-1 0-1,0 0 1,0 0-1,0 0 1,0 0-1,0 0 0,-1 1 1,1-1-1,0 1 1,-1 0-1,-6-1 1,0 0 14,-1 0 0,1 0 0,-1 1 0,1 1 1,-1 0-1,-15 2 0,24-2-233,1 0 0,0 0 0,0 0 0,-1 0 1,1 0-1,0 0 0,0 0 0,-1 1 0,1-1 0,0 0 0,0 1 1,0-1-1,0 1 0,-1-1 0,1 1 0,0 0 0,0 0 0,0-1 0,0 1 1,0 0-1,1 0 0,-1 0 0,0 0 0,0 0 0,1 0 0,-1 0 0,0 0 1,1 0-1,-1 0 0,1 1 0,-1-1 0,1 0 0,0 0 0,-1 0 0,1 1 1,0-1-1,0 0 0,0 3 0,1-2-325,-1 0 1,1 0-1,0 0 0,0-1 1,0 1-1,0 0 0,0 0 1,1-1-1,-1 1 0,0 0 1,1-1-1,0 1 0,-1-1 1,1 0-1,0 1 0,-1-1 1,1 0-1,0 0 0,0 0 1,0-1-1,3 2 0,21 6-8563</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6.386"/>
    </inkml:context>
    <inkml:brush xml:id="br0">
      <inkml:brushProperty name="width" value="0.025" units="cm"/>
      <inkml:brushProperty name="height" value="0.025" units="cm"/>
    </inkml:brush>
  </inkml:definitions>
  <inkml:trace contextRef="#ctx0" brushRef="#br0">0 31 18001,'0'0'11211,"87"3"-10507,-42-11-512,3-2-224,-1 4-1185,-10 3-1473,-11-1-1026,-8 3-1633,-6-1-8936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6.741"/>
    </inkml:context>
    <inkml:brush xml:id="br0">
      <inkml:brushProperty name="width" value="0.025" units="cm"/>
      <inkml:brushProperty name="height" value="0.025" units="cm"/>
    </inkml:brush>
  </inkml:definitions>
  <inkml:trace contextRef="#ctx0" brushRef="#br0">320 1 18257,'0'0'11531,"-52"54"-10442,19-20-448,-6 1-449,1 4-160,-1 0-32,3-3 0,5-4-320,8-5-897,5-9-1154,7-10-1921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27.084"/>
    </inkml:context>
    <inkml:brush xml:id="br0">
      <inkml:brushProperty name="width" value="0.025" units="cm"/>
      <inkml:brushProperty name="height" value="0.025" units="cm"/>
    </inkml:brush>
  </inkml:definitions>
  <inkml:trace contextRef="#ctx0" brushRef="#br0">1 0 14189,'0'0'12909,"5"53"-11468,10-22-160,4-1-384,12 2-673,5-4-160,4-1-96,-1-5-1665,2-8-2627,-3-6-3139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9.359"/>
    </inkml:context>
    <inkml:brush xml:id="br0">
      <inkml:brushProperty name="width" value="0.025" units="cm"/>
      <inkml:brushProperty name="height" value="0.025" units="cm"/>
    </inkml:brush>
  </inkml:definitions>
  <inkml:trace contextRef="#ctx0" brushRef="#br0">0 1 18033,'0'0'7847,"78"2"-6021,-29 0-737,9 0-768,1-1-225,1 1-128,-7 1-1154,-11 1-2049,-17 2-2914,-14-1-4229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9.702"/>
    </inkml:context>
    <inkml:brush xml:id="br0">
      <inkml:brushProperty name="width" value="0.025" units="cm"/>
      <inkml:brushProperty name="height" value="0.025" units="cm"/>
    </inkml:brush>
  </inkml:definitions>
  <inkml:trace contextRef="#ctx0" brushRef="#br0">1 1 14894,'0'0'7367,"82"4"-6118,-34-2-160,7 2-320,0 0-705,1-2-192,-4-2-2499,-9 0-5861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0:38.167"/>
    </inkml:context>
    <inkml:brush xml:id="br0">
      <inkml:brushProperty name="width" value="0.025" units="cm"/>
      <inkml:brushProperty name="height" value="0.025" units="cm"/>
    </inkml:brush>
  </inkml:definitions>
  <inkml:trace contextRef="#ctx0" brushRef="#br0">112 167 5990,'4'-14'1804,"0"-2"-1217,3-10 918,1 1 1,17-41 0,-22 153 2561,-61 266-2596,4-31-758,37-205-622,2-7 13,-3 133 0,18-242-107,0 1 0,0-1 0,0 0 0,0 0 0,0 1 0,1-1 0,-1 0 0,0 0 1,1 0-1,-1 1 0,1-1 0,0 0 0,-1 0 0,1 0 0,0 0 0,-1 0 0,1 0 0,0 0 0,0 0 0,0-1 1,0 1-1,0 0 0,0 0 0,0-1 0,2 2 0,0-1 5,1 0 1,-1 0-1,1 0 1,0 0-1,0 0 1,-1-1-1,1 0 1,7 0-1,3-1 19,0-1 1,0 0-1,26-9 1,13-4 44,1 1 0,1 3 0,0 3 1,0 2-1,1 2 0,-1 3 0,1 2 0,0 2 1,106 22-1,76 19-30,747 159 2052,-867-174-1834,1-5 0,2-5-1,146 3 1,456-41 297,-118-2-270,-544 21-247,227-7-13,-239 3 117,-1-3 1,0-1-1,89-29 1,-128 33-100,6-1 52,-1 0 1,1 0-1,1 1 0,-1 1 1,31-2-1,-46 5 37,2-17-37,0 1-1,2-1 1,0 1-1,9-25 1,-3 10-68,27-84-1,-8 25-6,-3 0-1,18-126 1,-10-181 32,-33 386-38,-1 1 0,0-1 0,-1 0 0,0 1 0,-1-1 0,0 1 0,0-1 0,-1 1 0,-1 0-1,-4-11 1,5 16-4,0 1-1,0-1 1,0 1-1,0 0 1,-1 0-1,0 0 1,0 0-1,0 0 0,0 1 1,0 0-1,-1 0 1,1 0-1,-1 0 1,0 1-1,0 0 1,0 0-1,0 0 1,0 1-1,-1 0 0,1-1 1,0 2-1,-7-1 1,-43-1 357,1 3 0,-69 9 0,-37 2-203,-698-52-448,-335-100 32,892 111 269,-1 12 1,-1 14 0,1 13 0,-369 59 0,640-64-112,-59 9-552,-130 4-1,219-18 499,1 0 0,0 0 0,-1 1 0,1-1 0,-1-1 0,1 1 0,-1 0 0,1 0 0,-1 0 0,1 0 0,-1 0 0,1 0 0,-1 0 0,1-1 0,-1 1 0,1 0 0,-1 0 0,1-1 0,0 1 0,-1 0 0,1-1 0,0 1 0,-1 0 0,1-1 0,0 1 0,-1 0 0,1-1-1,0 1 1,-1-2 0,4-14-8270,7-1-3530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0.172"/>
    </inkml:context>
    <inkml:brush xml:id="br0">
      <inkml:brushProperty name="width" value="0.025" units="cm"/>
      <inkml:brushProperty name="height" value="0.025" units="cm"/>
    </inkml:brush>
  </inkml:definitions>
  <inkml:trace contextRef="#ctx0" brushRef="#br0">0 13 19090,'0'0'3908,"67"2"-1442,-29-2-960,8 0-482,3 0-255,5-2-609,-2-2-160,-4 0-1633,-8 2-2948,-10 0-4675</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10.952"/>
    </inkml:context>
    <inkml:brush xml:id="br0">
      <inkml:brushProperty name="width" value="0.025" units="cm"/>
      <inkml:brushProperty name="height" value="0.025" units="cm"/>
    </inkml:brush>
  </inkml:definitions>
  <inkml:trace contextRef="#ctx0" brushRef="#br0">0 79 10858,'15'-6'3694,"22"-9"-2299,1 2-1,1 1 0,0 2 0,1 1 0,53-4 1,-84 13-1246,-1-1 179,0 1 0,1 0 0,-1 1 0,0-1 0,14 4 1,-21-4-266,0 1 0,0-1 0,0 0 1,0 1-1,0-1 0,-1 1 1,1-1-1,0 1 0,0 0 1,0-1-1,0 1 0,-1 0 1,1-1-1,0 1 0,-1 0 1,1 0-1,-1 0 0,1 0 1,-1 0-1,1-1 0,0 3 1,-1-1 21,0 0 1,0 0-1,0-1 1,0 1-1,-1 0 1,1 0-1,0 0 1,-1 0-1,0 0 1,1-1-1,-1 1 1,0 0-1,0-1 1,0 1-1,0 0 1,-1 1-1,-11 12 194,-1 0-1,0-2 0,0 1 1,-2-2-1,1 0 0,-30 16 1,4-1-167,10-5-55,14-12 35,1 1 0,0 0-1,1 2 1,0 0 0,1 0 0,-15 19-1,28-31-81,0 0-1,0 1 1,0-1-1,0 1 1,0-1-1,1 1 1,-1 0-1,0-1 1,1 1-1,-1-1 1,1 1-1,-1 0 1,1 0-1,0-1 1,0 1-1,0 0 1,0 0-1,0-1 1,0 1-1,0 0 1,1 0-1,-1-1 1,1 3-1,1-2-2,-1 0 1,1 0-1,-1 0 0,1 0 0,0-1 0,0 1 0,0-1 0,-1 1 1,2-1-1,-1 1 0,0-1 0,0 0 0,0 0 0,5 1 0,8 2-140,1 0-1,0-1 0,32 1 1,-40-3-41,92 2-2688,-32-2-4193,-58-1 5099,45 0-15703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3.516"/>
    </inkml:context>
    <inkml:brush xml:id="br0">
      <inkml:brushProperty name="width" value="0.025" units="cm"/>
      <inkml:brushProperty name="height" value="0.025" units="cm"/>
    </inkml:brush>
  </inkml:definitions>
  <inkml:trace contextRef="#ctx0" brushRef="#br0">1 0 19314,'0'0'5189,"11"50"-4933,-3-7-31,-1 12-161,0 9-577,-3 2-3266,-2-3-4517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4.290"/>
    </inkml:context>
    <inkml:brush xml:id="br0">
      <inkml:brushProperty name="width" value="0.025" units="cm"/>
      <inkml:brushProperty name="height" value="0.025" units="cm"/>
    </inkml:brush>
  </inkml:definitions>
  <inkml:trace contextRef="#ctx0" brushRef="#br0">47 1 17521,'0'0'608,"15"54"33,-15-5 672,0 14-833,-5 18-223,-13 4-193,-3-3-2787,3-10-6341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7.810"/>
    </inkml:context>
    <inkml:brush xml:id="br0">
      <inkml:brushProperty name="width" value="0.025" units="cm"/>
      <inkml:brushProperty name="height" value="0.025" units="cm"/>
    </inkml:brush>
  </inkml:definitions>
  <inkml:trace contextRef="#ctx0" brushRef="#br0">14 0 12396,'0'0'11979,"-14"65"-9993,14-42 32,0 6-737,8 0-128,7-4-704,3-1-321,5-5-96,2-3-256,4-6-994,-3-7-896,-1-3-1665,-1-3-994,-3-14-2914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48.152"/>
    </inkml:context>
    <inkml:brush xml:id="br0">
      <inkml:brushProperty name="width" value="0.025" units="cm"/>
      <inkml:brushProperty name="height" value="0.025" units="cm"/>
    </inkml:brush>
  </inkml:definitions>
  <inkml:trace contextRef="#ctx0" brushRef="#br0">220 1 13036,'0'0'9802,"-39"54"-7881,16-18 129,-3 10-416,-2 5-545,0 6-609,2-2-255,3-2-161,6-6-64,7-8-385,10-11-736,0-9-1569,10-11-2147,9-8-4099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0.521"/>
    </inkml:context>
    <inkml:brush xml:id="br0">
      <inkml:brushProperty name="width" value="0.025" units="cm"/>
      <inkml:brushProperty name="height" value="0.025" units="cm"/>
    </inkml:brush>
  </inkml:definitions>
  <inkml:trace contextRef="#ctx0" brushRef="#br0">0 1 2594,'0'0'21237,"57"0"-20629,-10 0-384,2 0-192,1 0-352,-5 1-2050,-7 5-897,-16 2-1890,-15 0-4516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0.876"/>
    </inkml:context>
    <inkml:brush xml:id="br0">
      <inkml:brushProperty name="width" value="0.025" units="cm"/>
      <inkml:brushProperty name="height" value="0.025" units="cm"/>
    </inkml:brush>
  </inkml:definitions>
  <inkml:trace contextRef="#ctx0" brushRef="#br0">1 13 15631,'0'0'4516,"62"0"-4324,-21 0 161,5 0-321,2 0-609,-1-4-3138,-6-5-4645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1.220"/>
    </inkml:context>
    <inkml:brush xml:id="br0">
      <inkml:brushProperty name="width" value="0.025" units="cm"/>
      <inkml:brushProperty name="height" value="0.025" units="cm"/>
    </inkml:brush>
  </inkml:definitions>
  <inkml:trace contextRef="#ctx0" brushRef="#br0">44 0 13965,'0'0'2424,"9"1"-2189,6 0-24,1 1 0,-1 1 1,0 0-1,0 1 0,0 0 1,-1 2-1,1 0 0,-1 0 1,0 1-1,-1 1 0,17 12 0,-29-19-123,1 1-1,0 0 1,-1 0-1,1 0 1,-1 0-1,0 0 1,0 0-1,0 1 1,0-1-1,0 0 1,0 1-1,0-1 1,-1 0-1,1 1 1,-1-1-1,0 1 0,0-1 1,0 0-1,0 1 1,0-1-1,0 1 1,-1-1-1,1 1 1,-1-1-1,1 0 1,-1 1-1,0-1 1,0 0-1,0 0 1,0 1-1,-1-1 1,1 0-1,-1 0 0,1-1 1,-3 4-1,-7 6 372,0 1 0,0-2-1,-1 0 1,-16 11 0,24-17-472,2-3 3,-36 27-687,-67 38 0,89-60-3830,11-5-3016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1.592"/>
    </inkml:context>
    <inkml:brush xml:id="br0">
      <inkml:brushProperty name="width" value="0.025" units="cm"/>
      <inkml:brushProperty name="height" value="0.025" units="cm"/>
    </inkml:brush>
  </inkml:definitions>
  <inkml:trace contextRef="#ctx0" brushRef="#br0">257 1 12588,'0'0'9769,"-4"10"-8744,-10 17-492,-1-1 0,-1-1 0,-1 0 0,-1-1 0,-24 23 0,17-18-452,1 0 1,1 1-1,-28 50 0,50-78-161,0 0 0,0 0 0,0 0 0,0 0 0,1 0 0,-1 1 0,0-1 0,1 0 0,0 0-1,-1 1 1,1-1 0,0 0 0,0 0 0,0 1 0,1-1 0,-1 0 0,1 0 0,-1 1 0,1-1-1,-1 0 1,1 0 0,0 0 0,0 0 0,0 0 0,1 0 0,-1 0 0,0 0 0,1 0 0,-1-1-1,1 1 1,-1-1 0,1 1 0,0-1 0,0 1 0,0-1 0,0 0 0,0 0 0,2 1 0,10 5-346,0-2 1,0 0 0,0 0 0,26 3 0,-32-6 139,32 6-3262,70 4 1,-60-11-2592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1:59.808"/>
    </inkml:context>
    <inkml:brush xml:id="br0">
      <inkml:brushProperty name="width" value="0.025" units="cm"/>
      <inkml:brushProperty name="height" value="0.025" units="cm"/>
    </inkml:brush>
  </inkml:definitions>
  <inkml:trace contextRef="#ctx0" brushRef="#br0">232 1386 5221,'-40'8'285,"8"-2"714,1 2 0,0 1 0,-57 24 0,88-33-981,-1 0-1,1 0 1,-1 0-1,1 0 1,0 0-1,-1 0 1,1 0 0,0 0-1,-1 0 1,1 0-1,0 0 1,-1 0-1,1 1 1,0-1-1,-1 0 1,1 0-1,0 0 1,-1 1-1,1-1 1,0 0-1,0 0 1,-1 1-1,1-1 1,0 0-1,0 1 1,0-1 0,-1 0-1,1 1 1,0-1-1,0 0 1,0 1-1,0-1 1,0 0-1,0 1 1,0-1-1,0 0 1,0 1-1,0-1 1,0 1-1,0-1 1,0 0-1,0 1 1,0-1-1,0 0 1,0 1 0,0-1-1,0 0 1,0 1-1,1-1 1,-1 0-1,0 1 1,0-1-1,0 0 1,1 1-1,-1-1 1,0 0-1,0 0 1,1 1-1,-1-1 1,0 0-1,1 0 1,-1 0-1,0 1 1,1-1 0,-1 0-1,1 0 1,29 10-105,-23-9 249,95 29 209,1-6 0,2-4 0,190 12 0,160-26-223,304 16 366,-469 0 25,663 28-134,-432-59-333,160 1 497,-305 39-110,32 0-288,-397-30-157,0-2 0,0 1 1,0-2-1,-1 1 0,1-2 0,0 1 0,-1-1 1,21-9-1,-26 9 146,-1 0 1,0 1-1,1-2 0,-1 1 1,0 0-1,0-1 1,-1 0-1,1 0 1,-1 0-1,0 0 0,0-1 1,0 1-1,0-1 1,-1 1-1,0-1 1,0 0-1,0 0 0,-1 0 1,0 0-1,2-8 1,-1-3 36,6-40 3,3 0-1,25-78 0,92-272-358,-112 339 214,-3 0 0,-4-1 1,-2 0-1,-2-84 0,-5 137-16,-1 0 0,-1 0 0,0-1-1,-1 1 1,0 0 0,-1 1 0,-1-1-1,-1 1 1,0 0 0,-1 0 0,0 0 0,-1 1-1,0 0 1,-1 1 0,-1 0 0,0 0-1,0 1 1,-1 1 0,-1-1 0,0 2-1,0 0 1,-1 0 0,0 1 0,0 0-1,-1 2 1,-25-10 0,-18-2-18,-1 4-1,0 2 1,-81-7 0,-183 4 109,203 12-114,-535-22 20,-359-9 40,213 10-70,109 3-12,280 23 44,322 4-56,0 4 0,-136 32 0,161-25-13,0 2 1,1 3-1,2 2 0,-79 44 0,135-65 21,0-1 1,0 1 0,0 1-1,0-1 1,0 1 0,1-1-1,0 1 1,0 1 0,0-1-1,0 1 1,1-1 0,-1 1-1,1 0 1,0 0-1,1 0 1,-1 1 0,1-1-1,0 1 1,1-1 0,-1 1-1,1 0 1,0 0 0,0-1-1,1 1 1,0 0 0,0 0-1,0 0 1,1 0 0,0 0-1,0-1 1,0 1 0,1 0-1,-1-1 1,2 1 0,2 6-1,152 327-1,-85-194 24,-7 2-1,47 159 1,-88-201-2,20 206 1,-13-67 29,-28-225-81,1 0 1,1-1-1,0 1 0,1-1 1,13 25-1,-17-38-78,0-1-1,1 1 1,-1-1-1,1 0 1,0 0-1,0 0 1,1-1-1,-1 1 0,1-1 1,0 0-1,0 0 1,0 0-1,0 0 1,0-1-1,0 1 1,1-1-1,0 0 1,-1-1-1,1 1 1,0-1-1,0 0 1,-1 0-1,1 0 1,0-1-1,0 0 1,6 0-1,-6 0-177,-1-1-1,1 0 1,-1 0-1,1 0 1,-1 0-1,1-1 0,-1 1 1,0-1-1,0 0 1,7-5-1,-1-1-999,-1-1-1,1-1 0,12-17 1,-21 26 1272</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2.326"/>
    </inkml:context>
    <inkml:brush xml:id="br0">
      <inkml:brushProperty name="width" value="0.025" units="cm"/>
      <inkml:brushProperty name="height" value="0.025" units="cm"/>
    </inkml:brush>
  </inkml:definitions>
  <inkml:trace contextRef="#ctx0" brushRef="#br0">156 0 15471,'0'0'9902,"-10"11"-8604,-6 7-1034,1 0 1,1 1 0,1 1 0,1 0 0,1 1 0,0 1 0,-12 35 0,14-21-182,1-1 0,-3 39 0,9-59-112,1 1 0,1 0 0,1 0-1,0 0 1,0 0 0,2 0 0,4 17 0,-5-28-234,0 0 0,0-1 0,0 0 0,0 1 0,1-1 0,0 0 0,0 0 0,0 0 0,0-1 0,0 1 0,1-1 0,5 5 0,-5-6-422,0 1-1,0-1 1,0 0-1,0 0 1,0 0-1,0-1 1,1 0 0,4 2-1,27 0-7802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2.668"/>
    </inkml:context>
    <inkml:brush xml:id="br0">
      <inkml:brushProperty name="width" value="0.025" units="cm"/>
      <inkml:brushProperty name="height" value="0.025" units="cm"/>
    </inkml:brush>
  </inkml:definitions>
  <inkml:trace contextRef="#ctx0" brushRef="#br0">0 32 17745,'0'0'9198,"13"-6"-8381,-1 1-735,1 1 0,0 0 0,1 0 0,-1 1 1,1 1-1,-1 0 0,1 1 0,0 1 0,21 1 1,-34-1-58,0 0 1,0 0-1,0 0 1,0 1-1,0-1 1,1 0 0,-1 0-1,0 1 1,0-1-1,-1 1 1,1-1-1,0 1 1,0-1-1,0 1 1,0 0-1,0-1 1,0 1 0,-1 0-1,1 0 1,0 0-1,-1-1 1,1 1-1,0 0 1,-1 0-1,1 0 1,-1 0-1,0 0 1,1 0 0,-1 0-1,0 0 1,0 0-1,1 0 1,-1 1-1,0-1 1,0 0-1,0 0 1,0 0-1,0 0 1,-1 0 0,1 0-1,0 0 1,0 0-1,-1 0 1,1 0-1,0 0 1,-1 0-1,1 0 1,-2 1-1,-1 5 250,-1-1-1,0 0 1,0 0-1,0 0 1,-9 8-1,-22 19 96,-33 33 256,64-61-602,0-1 0,1 1 0,-1 1 1,1-1-1,0 0 0,0 1 1,0-1-1,1 1 0,0 0 0,0 0 1,-1 11-1,2-16-43,1 0 0,0 0 0,0 1 0,1-1 0,-1 0 0,0 0 0,0 1 0,1-1 0,-1 0 0,0 0 0,1 0 0,-1 1 0,1-1 0,0 0 0,-1 0 0,1 0 0,0 0 0,0 0 0,0 0 0,0 0 0,-1 0 0,3 1 0,1 0-132,-1 0 0,1 0 1,-1-1-1,1 1 1,-1-1-1,1 0 0,7 1 1,7 1-1207,0-1 0,28-2 0,-35 0 354,28-2-6780,0-8-4431</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3.077"/>
    </inkml:context>
    <inkml:brush xml:id="br0">
      <inkml:brushProperty name="width" value="0.025" units="cm"/>
      <inkml:brushProperty name="height" value="0.025" units="cm"/>
    </inkml:brush>
  </inkml:definitions>
  <inkml:trace contextRef="#ctx0" brushRef="#br0">124 0 18065,'0'0'10367,"5"4"-10297,13 7-146,-14-10 64,-1 0 0,0 1 1,0-1-1,1 1 0,-1 0 0,0 0 0,-1 0 0,1 1 0,0-1 0,-1 0 0,1 1 0,-1 0 0,0 0 0,0-1 0,0 1 0,0 1 0,0-1 0,0 0 1,-1 0-1,0 1 0,0-1 0,0 0 0,0 1 0,1 6 0,-3-2 112,0 0 0,-1-1 1,1 1-1,-1-1 0,-1 1 1,1-1-1,-1 0 0,-1 0 0,1 0 1,-1 0-1,-1-1 0,1 1 1,-1-1-1,-7 7 0,8-8 71,-1 0 0,0 0 0,-1 0 0,1-1 0,-1 1 0,0-1-1,0-1 1,-1 1 0,1-1 0,-1 0 0,1 0 0,-1-1 0,0 0 0,0 0 0,-13 1 0,19-3-199,-1 0 0,0-1 0,1 1 1,-1 0-1,0-1 0,1 1 0,-1-1 1,1 1-1,-1-1 0,1 0 0,-1 0 1,1 1-1,-1-1 0,1 0 1,0 0-1,-1-1 0,1 1 0,0 0 1,0 0-1,0-1 0,0 1 0,0 0 1,0-1-1,0 1 0,1-1 0,-1 1 1,0-1-1,1 0 0,-1 1 0,1-1 1,0 0-1,-1-2 0,-1-8-1171,1 0 0,0 0 0,2-19 0,-1 15-862,2-30-5157,5-1-4168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3.420"/>
    </inkml:context>
    <inkml:brush xml:id="br0">
      <inkml:brushProperty name="width" value="0.025" units="cm"/>
      <inkml:brushProperty name="height" value="0.025" units="cm"/>
    </inkml:brush>
  </inkml:definitions>
  <inkml:trace contextRef="#ctx0" brushRef="#br0">1 14 17296,'0'0'7656,"72"16"-6407,-42-16-737,3 0-448,3 0-1313,5-9-2787,-1-1-3715,-3-1-1506</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3.793"/>
    </inkml:context>
    <inkml:brush xml:id="br0">
      <inkml:brushProperty name="width" value="0.025" units="cm"/>
      <inkml:brushProperty name="height" value="0.025" units="cm"/>
    </inkml:brush>
  </inkml:definitions>
  <inkml:trace contextRef="#ctx0" brushRef="#br0">89 1 15503,'0'0'7190,"-9"7"-4494,2-2-2366,1 1 0,-1-1 0,1 1 0,1 0 0,-1 1 0,1-1 0,0 1 0,1 0 0,-1 0 0,1 1 0,1-1 0,0 1 0,0 0 0,0 0 0,-2 12 0,4-12-293,0 0-1,0 0 1,1-1-1,0 1 1,1 0-1,-1 0 1,2 0-1,-1 0 1,1-1-1,0 1 1,4 8-1,-4-12-33,0 0 0,1 0-1,-1 0 1,1-1 0,0 1 0,0-1 0,0 0-1,0 0 1,1 0 0,-1 0 0,1-1-1,0 1 1,0-1 0,0 0 0,0 0 0,0 0-1,0-1 1,0 0 0,1 1 0,8 0-1,-5-1-29,0 0 0,1 0 0,-1-1-1,0 0 1,1-1 0,-1 1 0,0-2-1,0 1 1,1-1 0,-1 0 0,0-1-1,-1 0 1,1 0 0,0-1-1,10-7 1,-13 8 28,-1-1 0,1 1 0,-1-1-1,0 0 1,0-1 0,-1 1 0,1-1 0,-1 0 0,0 1-1,0-1 1,-1-1 0,1 1 0,-1 0 0,0-1 0,-1 1-1,1-1 1,-1 1 0,0-1 0,0 0 0,-1 1 0,0-1-1,0 0 1,-1-8 0,0 11 19,0-1-1,0 1 0,0 0 1,-1 0-1,1 0 1,-1 0-1,1 0 1,-1 1-1,0-1 0,0 0 1,-1 1-1,1-1 1,0 1-1,-1 0 1,0 0-1,1 0 0,-1 0 1,0 0-1,0 1 1,0-1-1,0 1 1,0-1-1,0 1 1,0 0-1,-1 1 0,1-1 1,-6 0-1,-4-1-10,0 0 0,0 1 0,0 0 0,0 1 0,-24 4 0,34-4-52,0 1-1,0 0 1,0 0 0,0 0 0,0 0-1,0 1 1,0-1 0,1 1-1,-1-1 1,0 1 0,1 0 0,0 0-1,-5 5 1,0 7-3525,5 1-5027</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4.134"/>
    </inkml:context>
    <inkml:brush xml:id="br0">
      <inkml:brushProperty name="width" value="0.025" units="cm"/>
      <inkml:brushProperty name="height" value="0.025" units="cm"/>
    </inkml:brush>
  </inkml:definitions>
  <inkml:trace contextRef="#ctx0" brushRef="#br0">1 9 19571,'0'0'6438,"49"14"-5157,-13-10-192,8-4-673,7 0-352,5 0-192,-2-5-2338,-8-4-2979,-10-4-6022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4.456"/>
    </inkml:context>
    <inkml:brush xml:id="br0">
      <inkml:brushProperty name="width" value="0.025" units="cm"/>
      <inkml:brushProperty name="height" value="0.025" units="cm"/>
    </inkml:brush>
  </inkml:definitions>
  <inkml:trace contextRef="#ctx0" brushRef="#br0">280 1 20756,'0'0'4067,"-51"40"-2721,22-14-321,-3 3-225,-1 3-191,2 3-385,2 0-160,2 0 0,8-5-32,4-6 0,7-7-64,2-6-480,6-23-10506,0-9-609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4.814"/>
    </inkml:context>
    <inkml:brush xml:id="br0">
      <inkml:brushProperty name="width" value="0.025" units="cm"/>
      <inkml:brushProperty name="height" value="0.025" units="cm"/>
    </inkml:brush>
  </inkml:definitions>
  <inkml:trace contextRef="#ctx0" brushRef="#br0">1 250 16976,'0'0'7559,"49"29"-5573,-14-14-769,6 1-864,10-1-289,0-2-481,1 1-2209,-6-3-2339,-7-4-3523</inkml:trace>
  <inkml:trace contextRef="#ctx0" brushRef="#br0" timeOffset="1">529 0 17264,'0'0'7079,"56"68"-5413,-35-39-161,-3 0-256,-6 3-576,-6 4-449,-6 4-128,-3 4-96,-21 2-160,-8 2-897,-4-2-1185,-6-10-2627,2-9-7943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5.239"/>
    </inkml:context>
    <inkml:brush xml:id="br0">
      <inkml:brushProperty name="width" value="0.025" units="cm"/>
      <inkml:brushProperty name="height" value="0.025" units="cm"/>
    </inkml:brush>
  </inkml:definitions>
  <inkml:trace contextRef="#ctx0" brushRef="#br0">1 0 5221,'0'0'19795,"78"16"-17777,-33-12-801,12-3-737,7-1-288,-1 0-128,-4 0-576,-5 0-2371,-14-6-1697,-17-2-2499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55.584"/>
    </inkml:context>
    <inkml:brush xml:id="br0">
      <inkml:brushProperty name="width" value="0.025" units="cm"/>
      <inkml:brushProperty name="height" value="0.025" units="cm"/>
    </inkml:brush>
  </inkml:definitions>
  <inkml:trace contextRef="#ctx0" brushRef="#br0">0 14 10218,'0'0'10922,"56"14"-9449,-7-14-191,12 0-161,4-2-769,2-5-320,-6-2-1922,-6 0-3971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8:41.197"/>
    </inkml:context>
    <inkml:brush xml:id="br0">
      <inkml:brushProperty name="width" value="0.025" units="cm"/>
      <inkml:brushProperty name="height" value="0.025" units="cm"/>
    </inkml:brush>
  </inkml:definitions>
  <inkml:trace contextRef="#ctx0" brushRef="#br0">172 128 17809,'0'0'4271,"-9"3"-3006,-30 12-464,38-14-785,0-1 1,1 0 0,-1 1 0,0-1 0,0 1 0,0-1 0,1 1 0,-1 0-1,0-1 1,1 1 0,-1-1 0,0 1 0,1 0 0,-1 0 0,1-1 0,-1 1 0,1 0-1,0 0 1,-1 0 0,1-1 0,0 1 0,-1 0 0,1 0 0,0 0 0,0 0-1,0 0 1,0 0 0,0 0 0,0 0 0,0-1 0,0 1 0,0 0 0,0 0 0,1 1-1,-1-2-8,1 1-1,-1-1 0,0 1 0,1-1 1,-1 0-1,1 1 0,-1-1 0,1 0 1,-1 0-1,1 1 0,-1-1 0,1 0 1,-1 0-1,1 0 0,-1 1 1,1-1-1,-1 0 0,1 0 0,-1 0 1,1 0-1,0 0 0,-1 0 0,1 0 1,-1 0-1,1-1 0,-1 1 0,1 0 1,-1 0-1,1 0 0,-1 0 0,1-1 1,-1 1-1,1 0 0,-1-1 0,1 1 1,-1 0-1,1-1 0,-1 1 0,0-1 1,1 1-1,-1 0 0,0-1 0,1 1 1,-1-1-1,0 1 0,0-1 0,1 1 1,-1-1-1,0 1 0,0-2 0,3-2 157,-1-1 0,0 1 0,0-1 0,0 0-1,-1 1 1,1-1 0,-1 0 0,0 0 0,-1 0 0,1 0-1,-1 0 1,0 0 0,0 0 0,-1 0 0,1 0-1,-3-5 1,3 7-130,-1 1 1,1-1-1,-1 1 0,0 0 0,0 0 1,0-1-1,0 1 0,0 0 0,-1 0 0,1 0 1,-1 0-1,1 0 0,-1 0 0,0 1 1,0-1-1,1 1 0,-1-1 0,0 1 0,-1-1 1,1 1-1,0 0 0,0 0 0,0 0 0,-1 0 1,1 1-1,0-1 0,-1 1 0,1-1 1,-1 1-1,1 0 0,-1 0 0,1 0 0,-1 0 1,-1 1-1,0-1-42,0 2 0,1-1 0,-1 0 0,1 1 0,-1 0 1,1 0-1,0 0 0,-1 0 0,1 0 0,0 1 0,1-1 0,-1 1 0,0 0 1,1 0-1,-1 0 0,1 0 0,0 0 0,0 1 0,1-1 0,-1 1 0,0-1 1,1 1-1,-2 5 0,-1 4 11,1 0 0,0 0 0,1 0 0,0 1 0,1 20 0,0-32-2,1 1-1,0-1 1,0 1 0,0 0-1,1-1 1,-1 1 0,1-1-1,-1 1 1,1 0 0,0-1-1,0 1 1,0-1 0,0 0-1,0 1 1,1-1 0,-1 0-1,1 0 1,0 0 0,-1 0 0,1 0-1,0 0 1,0 0 0,0-1-1,0 1 1,0-1 0,1 1-1,-1-1 1,0 0 0,1 0-1,-1 0 1,1 0 0,-1-1-1,1 1 1,0 0 0,-1-1-1,1 0 1,-1 0 0,1 0-1,0 0 1,4 0 0,0-1 28,0 0 1,1-1 0,-1 0 0,0 0 0,0 0 0,-1-1-1,1 0 1,-1 0 0,1-1 0,-1 1 0,0-1 0,0-1-1,0 1 1,5-7 0,-4 3 113,-1-1-1,0 1 1,-1-1-1,0 0 1,0 0 0,-1 0-1,6-18 1,-9 22-40,1 0 0,-1-1 0,0 1 1,0-1-1,0 0 0,-1 1 0,0-1 0,0 1 1,0-1-1,-1 0 0,0 1 0,0-1 0,0 1 1,-1 0-1,-3-9 0,3 11-96,1 1 0,0 0 0,-1 0 0,1 0 0,-1 0 0,1 0 0,-1 0-1,0 1 1,0-1 0,0 0 0,0 1 0,0 0 0,0-1 0,0 1 0,-1 0 0,1 0 0,0 0 0,-1 0 0,1 1 0,-1-1-1,1 1 1,-1-1 0,1 1 0,-1 0 0,1 0 0,-1 0 0,1 0 0,-1 1 0,1-1 0,-1 1 0,1-1 0,-1 1-1,1 0 1,0 0 0,-1 0 0,1 0 0,-4 3 0,-1 0 3,0 0-1,0 1 0,0 0 1,1 0-1,0 1 1,0-1-1,0 1 1,1 1-1,-10 13 1,12-16-36,1 0 0,0 0 0,0 0 0,0 0-1,1 0 1,-1 1 0,1-1 0,0 0 0,0 1 0,1-1 0,-1 1 0,1 0 0,0-1 0,1 8 0,0-9-18,0-1-1,-1 0 1,1 0 0,1 0 0,-1 0 0,0 0 0,0 0 0,1 0 0,-1-1-1,1 1 1,0 0 0,-1-1 0,1 1 0,0-1 0,0 0 0,0 1-1,0-1 1,0 0 0,0 0 0,0 0 0,1-1 0,-1 1 0,0-1 0,0 1-1,1-1 1,-1 1 0,0-1 0,4 0 0,5 1-1205,-1-1 0,0 1-1,1-1 1,-1-1 0,0 0 0,12-3 0,18-17-9060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1.713"/>
    </inkml:context>
    <inkml:brush xml:id="br0">
      <inkml:brushProperty name="width" value="0.025" units="cm"/>
      <inkml:brushProperty name="height" value="0.025" units="cm"/>
    </inkml:brush>
  </inkml:definitions>
  <inkml:trace contextRef="#ctx0" brushRef="#br0">1 44 6566,'0'0'4132,"20"24"-9865,-2-38 5989,4-2 673,2-2-673,1-2-1889</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2.042"/>
    </inkml:context>
    <inkml:brush xml:id="br0">
      <inkml:brushProperty name="width" value="0.025" units="cm"/>
      <inkml:brushProperty name="height" value="0.025" units="cm"/>
    </inkml:brush>
  </inkml:definitions>
  <inkml:trace contextRef="#ctx0" brushRef="#br0">320 1 14189,'0'0'2819,"-9"-1"-443,-2 2-1876,1 0 1,0 0 0,-1 1 0,1 0-1,0 1 1,0 1 0,0-1 0,0 1-1,1 1 1,0 0 0,-1 0 0,2 1-1,-1 0 1,-9 9 0,2-2-97,0 2-1,1 0 1,1 1 0,0 1 0,1 0-1,-16 29 1,23-35-298,0 0 0,1 0-1,1 1 1,0 0 0,0 0 0,1 0-1,1 0 1,0 0 0,1 0 0,0 1 0,0-1-1,3 22 1,0-30-91,-1 1 0,1 0-1,-1 0 1,1 0 0,1-1 0,-1 1-1,1-1 1,0 1 0,0-1 0,0 0-1,0 0 1,1-1 0,-1 1 0,1-1 0,0 1-1,0-1 1,1-1 0,-1 1 0,0 0-1,1-1 1,0 0 0,-1 0 0,1 0-1,0-1 1,0 0 0,0 0 0,6 1-1,-3-1 14,1 1-1,-1-1 1,0-1-1,1 0 1,-1 0-1,0 0 1,1-1-1,-1 0 1,0-1-1,0 0 1,0 0-1,0-1 1,0 0-1,0 0 1,-1-1-1,8-5 1,-13 9-22,-1-1-1,0 0 1,1 0 0,-1 0 0,1 0 0,-1 0-1,0 0 1,0 0 0,0-1 0,0 1 0,0 0-1,0-1 1,0 1 0,0-1 0,0 1 0,-1-1-1,1 1 1,0-1 0,-1 1 0,0-1-1,1 0 1,-1 1 0,0-1 0,0 0 0,0-2-1,-1 2 10,0 0 0,0 1 0,0-1 0,0 0 0,-1 1 0,1-1 0,0 1 0,-1-1 0,1 1 0,-1 0 0,0 0-1,0 0 1,1 0 0,-1 0 0,0 0 0,0 0 0,-3 0 0,-9-4 59,0 1 0,0 1 1,0 0-1,-22 0 0,15 1-72,9 1-6,0 0 0,0 1 0,0 0 0,0 1 1,-20 3-1,32-4-64,0 0 1,0 0 0,0 0 0,0 1 0,0-1 0,0 0-1,0 0 1,0 0 0,0 0 0,1 0 0,-1 0-1,0 0 1,0 0 0,0 0 0,0 0 0,0 0-1,0 0 1,0 0 0,0 1 0,0-1 0,0 0 0,0 0-1,0 0 1,0 0 0,0 0 0,0 0 0,0 0-1,0 0 1,0 0 0,0 0 0,0 0 0,0 1-1,0-1 1,-1 0 0,1 0 0,0 0 0,0 0 0,0 0-1,0 0 1,0 0 0,0 0 0,0 0 0,0 0-1,0 0 1,0 0 0,0 0 0,0 0 0,0 0-1,0 0 1,0 0 0,-1 1 0,1-1 0,0 0 0,14 2-2921,20-1-1650,11-10-1479,9-8-4037</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2.383"/>
    </inkml:context>
    <inkml:brush xml:id="br0">
      <inkml:brushProperty name="width" value="0.025" units="cm"/>
      <inkml:brushProperty name="height" value="0.025" units="cm"/>
    </inkml:brush>
  </inkml:definitions>
  <inkml:trace contextRef="#ctx0" brushRef="#br0">148 39 19859,'0'0'3075,"-10"-2"-315,4 1-2463,-1 0 122,0-1 1,0 1 0,0 1 0,-1 0-1,-13 1 1,18-1-345,0 1-1,0 0 0,-1 0 1,1 0-1,0 0 0,0 1 1,0-1-1,0 1 0,1 0 1,-1 0-1,0 0 1,1 0-1,-1 0 0,1 1 1,0-1-1,0 1 0,0-1 1,0 1-1,-2 3 0,2-2-57,-1 0-1,1 0 0,0 0 1,0 0-1,1 0 1,-1 1-1,1-1 0,0 1 1,0-1-1,0 1 0,0-1 1,1 1-1,0 0 1,0-1-1,0 1 0,1 0 1,-1-1-1,1 1 0,0-1 1,1 1-1,-1-1 0,1 0 1,0 1-1,0-1 1,0 0-1,0 0 0,4 4 1,-2-3-16,2 0 1,-1 0 0,0 0-1,1-1 1,0 1-1,0-1 1,0-1 0,1 1-1,-1-1 1,1 0-1,0 0 1,0-1 0,0 0-1,0-1 1,0 1 0,11 0-1,-9-1 0,-1-1-1,1 0 1,0 0 0,-1-1-1,1 0 1,-1 0-1,0-1 1,1 0 0,-1-1-1,0 0 1,0 0-1,14-9 1,-17 9 30,0-1-1,0 0 1,-1 0-1,1 0 1,-1-1-1,0 1 1,0-1-1,-1 0 0,1 0 1,-1-1-1,0 1 1,-1 0-1,1-1 1,-1 0-1,0 0 1,-1 0-1,1 1 1,0-13-1,-1 14 19,-1-1 0,1 1 0,-1-1 0,0 1 0,0-1-1,-1 1 1,0-1 0,1 1 0,-2-1 0,1 1 0,0 0 0,-1-1-1,0 1 1,0 0 0,0 0 0,0 0 0,-1 1 0,1-1-1,-6-5 1,4 6-4,0-1 0,-1 1 0,0 0 0,0 0 1,0 0-1,0 1 0,0 0 0,0 0 0,-1 0 0,1 1 0,-1-1 0,1 1 0,-1 1 0,0-1 0,-6 1 0,4-1-77,1 1 0,0 1-1,-1-1 1,1 1 0,0 1 0,0-1 0,0 1 0,-11 5-1,15-6-11,0 0 0,1 1 0,-1 0-1,0 0 1,1-1 0,0 1-1,-1 1 1,1-1 0,0 0 0,0 1-1,1-1 1,-1 1 0,0-1 0,1 1-1,-1 0 1,1 0 0,0-1-1,0 1 1,0 0 0,0 0 0,1 0-1,-1 6 1,1-7-121,-1-1 1,1 1-1,0-1 0,0 1 1,0-1-1,1 1 0,-1-1 1,0 1-1,1-1 0,-1 1 1,1-1-1,-1 1 0,1-1 1,0 0-1,-1 1 0,1-1 0,0 0 1,0 1-1,0-1 0,0 0 1,0 0-1,0 0 0,0 0 1,1 0-1,1 1 0,2 0-726,-1 1-1,1-2 1,0 1 0,-1 0-1,1-1 1,10 1-1,28 3-6304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2.725"/>
    </inkml:context>
    <inkml:brush xml:id="br0">
      <inkml:brushProperty name="width" value="0.025" units="cm"/>
      <inkml:brushProperty name="height" value="0.025" units="cm"/>
    </inkml:brush>
  </inkml:definitions>
  <inkml:trace contextRef="#ctx0" brushRef="#br0">184 4 12236,'0'0'11077,"-12"-1"-8467,6 0-2459,1 0-1,0 1 1,0 0 0,-1 0-1,1 0 1,0 1 0,0-1-1,0 1 1,-1 0 0,1 1-1,0-1 1,0 1-1,1 0 1,-1 1 0,0-1-1,1 1 1,-1 0 0,1 0-1,0 0 1,0 0 0,0 1-1,-5 6 1,3-3-7,0 0 0,0 1 0,1 0 0,0 0 0,1 0 1,0 1-1,0-1 0,0 1 0,1 0 0,1 0 0,0 1 0,-3 17 0,5-23-125,0-1 0,0 1 0,1 0 0,-1-1 0,1 1-1,0-1 1,0 1 0,0 0 0,0-1 0,0 0 0,1 1-1,0-1 1,-1 0 0,1 0 0,1 0 0,-1 0 0,0 0 0,1 0-1,-1-1 1,1 1 0,0-1 0,0 0 0,0 0 0,0 0-1,0 0 1,0 0 0,0-1 0,1 1 0,-1-1 0,1 0-1,-1 0 1,1 0 0,-1-1 0,1 1 0,5-1 0,-1 1 5,0 0 1,0 0-1,0-1 1,0-1-1,0 1 1,-1-1-1,1 0 1,0-1-1,0 0 1,-1 0 0,1-1-1,-1 0 1,1 0-1,-1-1 1,0 0-1,-1 0 1,7-5-1,-8 5-8,-1 0-1,0-1 1,0 1-1,-1-1 0,1 1 1,-1-1-1,0 0 1,0 0-1,0-1 1,-1 1-1,0-1 0,0 1 1,-1-1-1,1 0 1,-1 1-1,0-1 1,-1 0-1,1 0 0,-1 0 1,0 1-1,-1-1 1,1 0-1,-1 0 1,-2-6-1,1 8-120,1-1 0,-2 1 0,1 0 0,0 0 0,-1 0-1,1 0 1,-1 1 0,0-1 0,0 1 0,-1 0 0,1 0 0,-1 0 0,1 0 0,-1 0 0,0 1 0,0 0 0,0 0-1,0 0 1,-1 0 0,1 1 0,-1-1 0,1 1 0,-1 0 0,1 0 0,-1 1 0,-7-1 0,8 1-73,0-1 0,1 1 1,-1 0-1,0 0 0,0 0 0,0 1 1,1-1-1,-1 1 0,0 0 1,1 0-1,-1 0 0,1 0 0,-1 1 1,1-1-1,-1 1 0,1 0 1,0 0-1,0 1 0,0-1 1,0 0-1,0 1 0,1 0 0,-1-1 1,1 1-1,-1 0 0,1 1 1,0-1-1,1 0 0,-1 1 1,0-1-1,1 0 0,-2 7 0,2 9-6559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3.206"/>
    </inkml:context>
    <inkml:brush xml:id="br0">
      <inkml:brushProperty name="width" value="0.025" units="cm"/>
      <inkml:brushProperty name="height" value="0.025" units="cm"/>
    </inkml:brush>
  </inkml:definitions>
  <inkml:trace contextRef="#ctx0" brushRef="#br0">290 1 18642,'0'0'9555,"-11"11"-7953,-53 53-278,14-16-804,3 2-1,-49 66 1,95-115-522,-2 3-6,0 0-1,0 1 1,1-1-1,0 1 1,0-1-1,0 1 1,-1 5-1,2-9-861,11-38-7538,-7 9 1714,-1-5-3444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3.549"/>
    </inkml:context>
    <inkml:brush xml:id="br0">
      <inkml:brushProperty name="width" value="0.025" units="cm"/>
      <inkml:brushProperty name="height" value="0.025" units="cm"/>
    </inkml:brush>
  </inkml:definitions>
  <inkml:trace contextRef="#ctx0" brushRef="#br0">1 1 15471,'0'0'12203,"61"68"-10409,-28-42-769,4 0-449,1-3-447,0-1-97,-4-4-609,-5-6-2594,-2-5-5413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7.536"/>
    </inkml:context>
    <inkml:brush xml:id="br0">
      <inkml:brushProperty name="width" value="0.025" units="cm"/>
      <inkml:brushProperty name="height" value="0.025" units="cm"/>
    </inkml:brush>
  </inkml:definitions>
  <inkml:trace contextRef="#ctx0" brushRef="#br0">39 1 16143,'0'0'8424,"-38"61"-6758,38-45-97,2 2 33,13-2-353,4-1-544,5-3-353,7-1-288,2 0 0,4-7-64,-1-1-833,1-3-1217,-4 0-1953,-3-6-2019,-2-15-5221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7.910"/>
    </inkml:context>
    <inkml:brush xml:id="br0">
      <inkml:brushProperty name="width" value="0.025" units="cm"/>
      <inkml:brushProperty name="height" value="0.025" units="cm"/>
    </inkml:brush>
  </inkml:definitions>
  <inkml:trace contextRef="#ctx0" brushRef="#br0">286 0 19058,'0'0'5573,"-75"58"-3523,44-30-576,0 10-225,-2 3-320,2 1-609,4 3-320,2-4 0,8-7-256,5-5-225,8-8-512,4-7-1409,0-6-1730,3-3-1281,5-3-4997</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8.239"/>
    </inkml:context>
    <inkml:brush xml:id="br0">
      <inkml:brushProperty name="width" value="0.025" units="cm"/>
      <inkml:brushProperty name="height" value="0.025" units="cm"/>
    </inkml:brush>
  </inkml:definitions>
  <inkml:trace contextRef="#ctx0" brushRef="#br0">1 1 12460,'0'0'15486,"15"5"-14589,31 5-368,1-2-1,0-1 1,87-1-1,-122-6-619,163 0-56,-59 0-5866,-88-1 146,-8-5-3715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8.612"/>
    </inkml:context>
    <inkml:brush xml:id="br0">
      <inkml:brushProperty name="width" value="0.025" units="cm"/>
      <inkml:brushProperty name="height" value="0.025" units="cm"/>
    </inkml:brush>
  </inkml:definitions>
  <inkml:trace contextRef="#ctx0" brushRef="#br0">389 1 18001,'0'0'7431,"-48"51"-6534,13-13-417,-6 5-63,-7 4-225,0 0-128,5 1-64,3-10 32,6-6 32,8-8-64,10-12-32,7-10-1185,9-4-1602,0-22-2882,5-12-8392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8:48.617"/>
    </inkml:context>
    <inkml:brush xml:id="br0">
      <inkml:brushProperty name="width" value="0.025" units="cm"/>
      <inkml:brushProperty name="height" value="0.025" units="cm"/>
    </inkml:brush>
  </inkml:definitions>
  <inkml:trace contextRef="#ctx0" brushRef="#br0">78 94 10410,'0'0'4014,"-8"7"-1574,0 1-1860,-1 0 0,1 1-1,0 0 1,-6 9 0,12-14-395,-1 0 0,1 0 0,0 0 0,0 0 0,0 1 0,1-1-1,0 0 1,-1 1 0,1-1 0,1 1 0,-1-1 0,1 1 0,0-1 0,0 1 0,0-1 0,1 7 0,0-10-175,0 1-1,-1-1 1,1 1-1,0-1 1,0 0-1,0 1 1,0-1 0,0 0-1,0 0 1,0 0-1,1 0 1,-1 0-1,0 0 1,1 0 0,-1 0-1,1 0 1,-1-1-1,1 1 1,-1 0-1,1-1 1,-1 1-1,1-1 1,-1 0 0,1 0-1,0 1 1,-1-1-1,1 0 1,0 0-1,-1-1 1,3 1 0,3-1 81,0 1 0,0-1 0,0 0 0,0-1 0,0 0 0,8-3 0,-5 0 116,0-1 1,-1 0-1,0 0 0,0-1 0,-1 0 1,0 0-1,0-1 0,-1 0 0,10-14 1,-12 17-46,-1-1 1,0-1-1,0 1 0,-1 0 1,0-1-1,0 0 1,-1 0-1,0 0 0,0 0 1,0 0-1,-1 0 1,0 0-1,0 0 0,-1-1 1,-1-9-1,1 15-115,0 0 0,-1 0 0,1 0 0,-1 0 0,1 0 0,-1 0 0,0 0 0,0 1 0,0-1 0,0 0 0,0 0 0,0 1 0,0-1 0,0 1 0,-1-1 0,1 1 0,-1-1 0,1 1 0,-1 0 0,1 0 0,-5-2 0,3 2-18,0 0-1,-1 0 1,1 0-1,-1 0 1,1 1-1,-1 0 1,1 0-1,-1 0 1,1 0-1,-1 0 1,-5 2-1,0 0-3,1 0-1,-1 1 0,1 0 0,-1 0 0,1 1 0,1 0 0,-1 1 1,0 0-1,-7 6 0,7-4-7,1-1 1,1 1 0,-1 1-1,1-1 1,0 1 0,1 0-1,0 0 1,0 1 0,1-1-1,0 1 1,0 0 0,-2 12-1,6-20-17,0 0-1,0 0 1,0 0-1,0-1 1,1 1-1,-1 0 1,0 0 0,0 0-1,1 0 1,-1 0-1,1-1 1,-1 1-1,1 0 1,-1 0-1,1-1 1,-1 1-1,1 0 1,0-1-1,-1 1 1,1 0-1,0-1 1,0 1-1,-1-1 1,1 1-1,0-1 1,0 0-1,0 1 1,0-1-1,0 0 1,-1 0-1,1 1 1,0-1-1,0 0 1,0 0 0,0 0-1,0 0 1,0 0-1,0 0 1,0 0-1,1-1 1,41-6 180,-38 6-117,0-1 1,0 0-1,1-1 1,-1 0 0,-1 1-1,1-1 1,0-1-1,-1 1 1,0-1 0,0 0-1,0 0 1,0 0 0,0 0-1,-1-1 1,0 1-1,0-1 1,0 0 0,0 0-1,-1 0 1,0 0-1,0-1 1,0 1 0,0-6-1,-2 10-54,0 1 0,0-1-1,1 0 1,-1 0 0,0 0 0,0 1-1,-1-1 1,1 0 0,0 0 0,0 1-1,0-1 1,0 0 0,-1 1-1,1-1 1,0 0 0,-1 0 0,1 1-1,0-1 1,-1 1 0,1-1-1,-1 0 1,1 1 0,-1-1 0,1 1-1,-1-1 1,0 1 0,1-1-1,-1 1 1,1 0 0,-2-1 0,0 0 8,0 1 1,0 0 0,0 0-1,0 0 1,0 0 0,0 0 0,0 0-1,1 0 1,-1 1 0,0-1-1,0 1 1,-2 0 0,-2 2 13,-1 0 1,1 0-1,0 0 1,0 1-1,1-1 1,-9 8-1,2 1-31,1 1 0,-15 23 0,23-32 0,1-1 0,0 0 0,0 1 0,0-1 0,1 1 0,-1 0 0,1 0 0,-1-1 0,1 1 0,1 0 0,-1 0 0,0 0 0,1 0 0,0 0 0,0 0 0,0 0 0,1 5 0,0-8 0,0 0 0,-1 0 0,1 0 0,0-1 0,0 1 0,-1 0 0,1-1 0,0 1 0,0-1 0,0 1 0,0-1 0,0 1 0,0-1 0,0 0 0,0 1 0,0-1 0,0 0 0,0 0 0,0 0 0,0 1 0,0-1 0,0 0 0,0-1 0,0 1 0,0 0 0,0 0 0,1-1 0,29-6 0,-24 4 0,-1-1 0,0 1 0,0-1 0,0-1 0,0 1 0,-1-1 0,0 0 0,0 0 0,0-1 0,0 1 0,-1-1 0,0 0 0,0 0 0,-1-1 0,0 1 0,0-1 0,0 0 0,-1 1 0,0-1 0,0 0 0,-1 0 0,2-10 0,-4 17-15,1 0 0,0 1 0,0-1 0,-1 0 0,1 0 0,0 1 0,0-1 0,-1 0 0,1 0-1,0 0 1,-1 1 0,1-1 0,0 0 0,0 0 0,-1 0 0,1 0 0,0 0 0,-1 0 0,1 0 0,0 0 0,-1 0 0,1 0 0,-1 0 0,1 0 0,0 0 0,-1 0 0,1 0-1,0 0 1,-1 0 0,1 0 0,0 0 0,0 0 0,-1-1 0,1 1 0,0 0 0,-1 0 0,1 0 0,0-1 0,0 1 0,-1 0 0,1 0 0,0-1 0,0 1 0,-1 0 0,1 0 0,0-1-1,0 1 1,0 0 0,0-1 0,0 1 0,-1 0 0,1-1 0,0 1 0,0 0 0,0-1 0,0 1 0,0 0 0,0-1 0,0 1 0,0 0 0,0-1 0,0 1 0,0 0 0,0-1-1,1 1 1,-1 0 0,0-1 0,-18 23-2041,-40 101-9091,39-77 583</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3:08.953"/>
    </inkml:context>
    <inkml:brush xml:id="br0">
      <inkml:brushProperty name="width" value="0.025" units="cm"/>
      <inkml:brushProperty name="height" value="0.025" units="cm"/>
    </inkml:brush>
  </inkml:definitions>
  <inkml:trace contextRef="#ctx0" brushRef="#br0">13 0 19154,'0'0'2402,"-13"51"-864,13-18 384,0 2-353,8 2-288,14-2-192,11-3-576,11-9-385,13-3-128,1-7-609,6-5-2145,-4-8-2147,-4 0-5637</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7.601"/>
    </inkml:context>
    <inkml:brush xml:id="br0">
      <inkml:brushProperty name="width" value="0.025" units="cm"/>
      <inkml:brushProperty name="height" value="0.025" units="cm"/>
    </inkml:brush>
  </inkml:definitions>
  <inkml:trace contextRef="#ctx0" brushRef="#br0">0 348 11115,'0'0'6774,"10"-3"-6326,97-39-369,-24 9 864,109-29 0,-78 38-780,-59 13-150,0-1 0,74-28 1,-114 30 189,-23 4 705,-29 3 105,-84 10-43,0 5 0,-174 40 0,435-101-228,70 2-1499,4-2 542,-286 55 728,-434 121 37,633-158-369,-105 25-188,137-39-756,237-34 1,-446 88 1617,-87 27 0,49-11-360,27-10-32,22-7 6,-1 2 0,2 2 0,0 2 0,-37 18 0,75-33-476,0 1 0,0 0 1,0 0-1,0 0 1,1 0-1,-1 0 0,0 0 1,0 0-1,0 0 0,0 1 1,0-1-1,0 0 0,0 0 1,0 0-1,0 0 1,0 0-1,0 0 0,0 0 1,1 0-1,-1 0 0,0 0 1,0 0-1,0 0 1,0 0-1,0 0 0,0 0 1,0 0-1,0 0 0,0 0 1,0 0-1,0 1 0,0-1 1,0 0-1,0 0 1,0 0-1,0 0 0,0 0 1,0 0-1,0 0 0,0 0 1,0 0-1,0 0 0,0 0 1,0 1-1,0-1 1,0 0-1,0 0 0,0 0 1,0 0-1,0 0 0,0 0 1,0 0-1,0 0 0,0 0 1,0 0-1,0 0 1,0 0-1,0 0 0,0 1 1,14 0-959,20-3-1286,-19-2 601,0 0 1,0-1-1,25-11 0,2-6-5487</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9.485"/>
    </inkml:context>
    <inkml:brush xml:id="br0">
      <inkml:brushProperty name="width" value="0.025" units="cm"/>
      <inkml:brushProperty name="height" value="0.025" units="cm"/>
    </inkml:brush>
  </inkml:definitions>
  <inkml:trace contextRef="#ctx0" brushRef="#br0">0 0 15983,'0'0'14894,"90"35"-14477,-42-35-225,3 0-160,5-4-1089,-4-4-1602,-8-2-2754,-6-3-4452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19.951"/>
    </inkml:context>
    <inkml:brush xml:id="br0">
      <inkml:brushProperty name="width" value="0.025" units="cm"/>
      <inkml:brushProperty name="height" value="0.025" units="cm"/>
    </inkml:brush>
  </inkml:definitions>
  <inkml:trace contextRef="#ctx0" brushRef="#br0">21 14 16752,'0'0'5920,"11"-3"-4970,3 0-739,1 0-1,0 1 0,0 1 1,-1 0-1,1 1 0,0 0 1,0 2-1,0-1 0,0 2 1,-1 0-1,1 1 0,-1 0 1,0 1-1,24 13 0,-36-18-168,-1 1-1,0 0 0,1 0 0,-1 0 1,0 0-1,0 0 0,0 0 0,0 0 1,0 1-1,0-1 0,0 0 0,0 1 1,-1-1-1,1 0 0,0 1 0,-1-1 1,1 1-1,-1-1 0,1 1 0,-1-1 1,0 1-1,0-1 0,0 1 0,0 0 1,0-1-1,0 1 0,0-1 0,0 1 0,-1-1 1,1 1-1,0-1 0,-1 1 0,1-1 1,-1 1-1,0-1 0,0 0 0,1 1 1,-1-1-1,0 0 0,0 1 0,0-1 1,-3 2-1,-4 6 208,0-1 0,-1 0 1,0 0-1,-13 8 0,20-15-215,-68 45 851,44-31-472,1 1-1,1 1 1,-32 29 0,55-44-399,-1-1-1,0 1 1,0-1 0,1 1 0,-1 0 0,1 0 0,-1 0 0,1 0 0,0 0 0,0 0 0,0 0 0,0 0 0,0 1-1,0-1 1,1 0 0,-1 0 0,1 1 0,0-1 0,-1 1 0,1 3 0,1-4-10,0-1 1,0 1-1,1 0 0,-1-1 1,0 1-1,0-1 0,1 1 0,-1-1 1,1 0-1,-1 0 0,1 1 1,0-1-1,0 0 0,-1-1 1,1 1-1,0 0 0,0 0 1,0-1-1,0 1 0,0-1 1,0 1-1,0-1 0,0 0 1,3 0-1,104 8-2227,59-11-6666,-156 3 8096,22-3-10556</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2.174"/>
    </inkml:context>
    <inkml:brush xml:id="br0">
      <inkml:brushProperty name="width" value="0.025" units="cm"/>
      <inkml:brushProperty name="height" value="0.025" units="cm"/>
    </inkml:brush>
  </inkml:definitions>
  <inkml:trace contextRef="#ctx0" brushRef="#br0">0 0 2594,'0'0'833</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2.640"/>
    </inkml:context>
    <inkml:brush xml:id="br0">
      <inkml:brushProperty name="width" value="0.025" units="cm"/>
      <inkml:brushProperty name="height" value="0.025" units="cm"/>
    </inkml:brush>
  </inkml:definitions>
  <inkml:trace contextRef="#ctx0" brushRef="#br0">0 196 2915,'25'-15'1398,"-18"0"1377,-8-13-2785,0 22 123,-1-27-682,0-14 2623,9 6 6342,-7 40-8202,0 1 1,1-1-1,-1 1 0,0-1 0,1 0 0,-1 1 0,0-1 1,1 1-1,-1-1 0,1 1 0,-1-1 0,0 1 1,1 0-1,0-1 0,-1 1 0,1-1 0,-1 1 0,1 0 1,-1 0-1,1-1 0,0 1 0,-1 0 0,1 0 1,-1 0-1,1 0 0,0-1 0,-1 1 0,1 0 1,0 0-1,-1 0 0,1 0 0,0 1 0,-1-1 0,1 0 1,-1 0-1,1 0 0,0 0 0,-1 1 0,1-1 1,-1 0-1,1 1 0,-1-1 0,1 0 0,-1 1 0,1-1 1,-1 1-1,1-1 0,-1 0 0,1 2 0,21 25 2402,-16-11-1792,0 0 0,5 33 0,-9-38-832,0 0 0,1 0 0,0 0-1,0 0 1,1 0 0,1-1 0,0 0 0,0 0-1,8 11 1,-12-20-167,0 0 0,0 0-1,0 0 1,1 0 0,-1 0-1,0-1 1,0 1 0,1 0-1,-1 0 1,0-1 0,1 1-1,-1-1 1,0 0 0,1 1-1,-1-1 1,3 0 0,-3 1-295,1-1 0,-1-1 0,1 1 0,-1 0 0,1 0 0,0-1 0,-1 1 0,1 0 0,-1-1 0,1 0 0,-1 1 0,1-1 0,-1 0 0,0 0 0,1 0 0,-1 0 0,0 0 0,0 0 0,0 0 0,0 0 0,0 0 0,2-2 0,9-18-7202</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2.983"/>
    </inkml:context>
    <inkml:brush xml:id="br0">
      <inkml:brushProperty name="width" value="0.025" units="cm"/>
      <inkml:brushProperty name="height" value="0.025" units="cm"/>
    </inkml:brush>
  </inkml:definitions>
  <inkml:trace contextRef="#ctx0" brushRef="#br0">99 0 11371,'0'0'15679,"-2"11"-14708,-34 126 632,20-87-1844,3 0 1,2 1-1,2 0 1,-2 58 0,11-105-424,1 7-1987,6-8-2939,6-2-4254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3.684"/>
    </inkml:context>
    <inkml:brush xml:id="br0">
      <inkml:brushProperty name="width" value="0.025" units="cm"/>
      <inkml:brushProperty name="height" value="0.025" units="cm"/>
    </inkml:brush>
  </inkml:definitions>
  <inkml:trace contextRef="#ctx0" brushRef="#br0">253 0 9161,'0'0'16143,"-5"9"-14873,-24 32-488,-1 0 0,-2-3-1,-2 0 1,-68 57-1,87-87-2018,10-16-2658,9-28-4796,-3 29 7625,5-26-6071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24.042"/>
    </inkml:context>
    <inkml:brush xml:id="br0">
      <inkml:brushProperty name="width" value="0.025" units="cm"/>
      <inkml:brushProperty name="height" value="0.025" units="cm"/>
    </inkml:brush>
  </inkml:definitions>
  <inkml:trace contextRef="#ctx0" brushRef="#br0">1 0 14798,'0'0'13645,"1"61"-12908,28-32-257,5 2-96,3 2-223,5-1-97,-1 1-32,-1-4-609,-3-3-2466,-6-5-2786,-9-3-6535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1.268"/>
    </inkml:context>
    <inkml:brush xml:id="br0">
      <inkml:brushProperty name="width" value="0.025" units="cm"/>
      <inkml:brushProperty name="height" value="0.025" units="cm"/>
    </inkml:brush>
  </inkml:definitions>
  <inkml:trace contextRef="#ctx0" brushRef="#br0">0 11 15182,'0'0'6284,"11"-1"-5041,2-1-852,71-5 1233,-77 7-1556,0 0-1,0 0 0,0 0 0,0 1 1,-1 0-1,1 0 0,0 1 0,-1 0 1,1 0-1,6 4 0,-11-5-42,-1 0 1,1 1-1,-1-1 0,0 0 0,1 1 1,-1-1-1,0 1 0,0 0 0,0-1 1,0 1-1,0 0 0,-1-1 0,1 1 1,0 0-1,-1 0 0,1 0 0,-1 0 1,0 0-1,1 0 0,-1 0 0,0 0 1,0 0-1,0-1 0,-1 1 1,1 0-1,0 0 0,-1 0 0,1 0 1,-1 0-1,0 0 0,0-1 0,1 1 1,-1 0-1,0 0 0,-2 1 0,-3 7 260,0-1 0,-1 1 0,0-1-1,-11 11 1,-32 25 613,35-33-560,1 1 1,1 0 0,-24 29 0,36-42-335,1 1 1,-1-1-1,0 1 1,1 0-1,-1-1 0,1 1 1,-1 0-1,1-1 1,-1 1-1,1 0 1,0 0-1,-1 0 1,1-1-1,0 1 0,-1 0 1,1 0-1,0 0 1,0 0-1,0-1 1,0 1-1,0 0 1,0 0-1,0 0 0,0 0 1,0 0-1,0-1 1,1 1-1,-1 0 1,0 0-1,0 0 1,1 0-1,-1-1 0,1 1 1,-1 0-1,1 0 1,-1-1-1,1 1 1,-1 0-1,1-1 1,-1 1-1,1-1 0,0 1 1,-1-1-1,1 1 1,0-1-1,0 1 1,0-1-1,-1 0 1,1 1-1,0-1 0,0 0 1,0 0-1,-1 1 1,1-1-1,1 0 1,8 1-40,0 0 1,1 0 0,-1-1 0,10-1 0,-4 0-194,-2 1-724,0-2 0,0 1 0,0-1-1,16-6 1,26-11-8433,-13 0-5985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37.172"/>
    </inkml:context>
    <inkml:brush xml:id="br0">
      <inkml:brushProperty name="width" value="0.025" units="cm"/>
      <inkml:brushProperty name="height" value="0.025" units="cm"/>
    </inkml:brush>
  </inkml:definitions>
  <inkml:trace contextRef="#ctx0" brushRef="#br0">60 9 8264,'0'0'5077,"-8"2"-3732,-27 6-721,34-8-597,1 0 0,-1 0 0,0 0 0,1 0 0,-1 0-1,0 0 1,1 0 0,-1 1 0,1-1 0,-1 0-1,0 0 1,1 1 0,-1-1 0,1 0 0,-1 1-1,1-1 1,-1 0 0,1 1 0,-1-1 0,1 1 0,-1-1-1,1 1 1,0-1 0,-1 1 0,1-1 0,0 1-1,-1-1 1,1 1 0,0 0 0,0-1 0,-1 1-1,1-1 1,0 1 0,0 0 0,0-1 0,0 1-1,0 0 1,0-1 0,0 1 0,0 0 0,0-1 0,0 1-1,0-1 1,1 1 0,-1 0 0,0-1 0,0 1-1,1-1 1,-1 1 0,0 0 0,1-1 0,-1 1-1,0-1 1,1 1 0,0 0 0,25 19 831,-2-13-464,1-1-1,0-1 0,0-1 1,0-1-1,1-1 1,-1-1-1,31-4 1,-7 3-3,293 0 863,1121 3 893,-584-3-1868,-1-42-158,-810 36-142,372-19-214,-440 25 70,-36 0-439,-21 8-42,7-1 126,-57 0-1,-580-22-1676,76-1 2184,549 16-7,-1223 0 766,1013 6-647,-276 43 0,531-46-47,11-3-57,-1 0 0,0 1-1,1 0 1,-1 0 0,1 1 0,-1 0-1,1 0 1,0 1 0,0-1 0,0 1-1,-11 8 1,16-11 0,1 0 0,0 1 1,-1-1-1,1 1 0,0-1 0,-1 0 0,1 1 0,0-1 0,-1 1 0,1-1 1,0 1-1,0 0 0,0-1 0,-1 1 0,1-1 0,0 1 0,0-1 0,0 1 1,0-1-1,0 1 0,0 0 0,0-1 0,0 1 0,0-1 0,0 1 0,1-1 0,-1 1 1,0-1-1,0 1 0,0-1 0,1 1 0,-1-1 0,0 1 0,0-1 0,1 1 1,-1-1-1,1 1 0,-1-1 0,0 0 0,1 1 0,-1-1 0,1 0 0,-1 1 1,1-1-1,-1 0 0,1 1 0,-1-1 0,1 0 0,-1 0 0,1 0 0,-1 0 1,1 1-1,-1-1 0,1 0 0,0 0 0,35 7-69,-36-7 74,99 7 16,113-7-1,-131-2 66,653-25 46,-105 1-99,597 9 121,-43 1-362,-1169 16 6,34-3 180,-47 3-134,1 0 0,0 0 0,-1-1 0,1 1 0,-1 0 0,1-1-1,-1 0 1,1 1 0,-1-1 0,1 0 0,-1 0 0,1 1 0,-1-1 0,0 0-1,0-1 1,1 1 0,-1 0 0,0 0 0,0 0 0,0-1 0,0 1-1,1-3 1,0-17-5802</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1.644"/>
    </inkml:context>
    <inkml:brush xml:id="br0">
      <inkml:brushProperty name="width" value="0.025" units="cm"/>
      <inkml:brushProperty name="height" value="0.025" units="cm"/>
    </inkml:brush>
  </inkml:definitions>
  <inkml:trace contextRef="#ctx0" brushRef="#br0">101 0 17232,'0'0'8109,"-6"9"-8029,-20 28-74,26-37-10,-1 1 1,1-1-1,0 1 1,0-1-1,-1 0 1,1 1-1,0-1 1,0 1-1,0-1 1,0 1-1,0-1 1,-1 0-1,1 1 1,0-1-1,0 1 1,0-1-1,0 1 1,0-1-1,0 1 1,1-1 0,-1 1-1,0-1 1,0 0-1,0 1 1,0-1-1,0 1 1,1-1-1,-1 1 1,0-1-1,0 0 1,1 1-1,-1-1 1,0 0-1,1 1 1,-1-1-1,0 0 1,1 1-1,-1-1 1,0 0-1,1 0 1,-1 1-1,1-1 1,-1 0-1,0 0 1,1 0-1,-1 0 1,1 1-1,-1-1 1,1 0-1,-1 0 1,1 0-1,0 0 1,30 2-38,-23-2-96,-3 1 48,0 0 0,1 0-1,-1 0 1,0 1 0,0 0 0,0 0 0,0 0 0,0 0 0,0 1 0,-1 0 0,1 0-1,-1 0 1,0 0 0,0 1 0,6 6 0,-8-7 154,0 0 0,-1 0 0,1 0-1,-1 0 1,0 0 0,0 0 0,0 0 0,0 0 0,0 0-1,-1 1 1,1-1 0,-1 0 0,0 0 0,0 1 0,0-1-1,-1 0 1,1 0 0,-1 1 0,0-1 0,1 0 0,-1 0-1,-1 0 1,1 0 0,0 0 0,-1 0 0,0 0 0,-2 3-1,-1 2 228,0-1-1,0 1 0,-1-1 0,0 0 0,0-1 1,-1 1-1,1-1 0,-1-1 0,-1 1 0,1-1 1,-1 0-1,0-1 0,0 0 0,-1 0 1,1-1-1,-1 0 0,0 0 0,1-1 0,-19 2 1,25-4-382,1 0 0,-1-1 0,1 1 1,-1-1-1,1 1 0,-1-1 1,1 0-1,-1 0 0,1 0 1,0 1-1,-1-1 0,1-1 0,0 1 1,0 0-1,0 0 0,0 0 1,0-1-1,0 1 0,0 0 0,0-1 1,0 1-1,1-1 0,-1 1 1,0-1-1,1 1 0,-1-1 0,1 1 1,0-1-1,0 0 0,0 1 1,-1-3-1,-1-63-7967,2 53 4918,0-30-7218</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1.972"/>
    </inkml:context>
    <inkml:brush xml:id="br0">
      <inkml:brushProperty name="width" value="0.025" units="cm"/>
      <inkml:brushProperty name="height" value="0.025" units="cm"/>
    </inkml:brush>
  </inkml:definitions>
  <inkml:trace contextRef="#ctx0" brushRef="#br0">1 1 14894,'0'0'7367,"67"18"-6470,-33-15-609,6-3-288,3 0-2626,3 0-3300,-5-3-8584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2.406"/>
    </inkml:context>
    <inkml:brush xml:id="br0">
      <inkml:brushProperty name="width" value="0.025" units="cm"/>
      <inkml:brushProperty name="height" value="0.025" units="cm"/>
    </inkml:brush>
  </inkml:definitions>
  <inkml:trace contextRef="#ctx0" brushRef="#br0">115 1 14510,'0'0'7052,"11"21"-2805,-9-15 1259,-16-2-5697,13-4 140,1 0-1,0 1 0,0-1 1,0 0-1,0 0 1,0 0-1,-1 1 1,1-1-1,0 0 1,0 0-1,0 0 1,0 0-1,-1 0 0,1 1 1,0-1-1,0 0 1,-1 0-1,1 0 1,0 0-1,0 0 1,0 0-1,-1 0 1,1 0-1,0 0 1,0 0-1,-1 0 0,1 0 1,0 0-1,0 0 1,0 0-1,-1 0 1,1 0-1,0 0 1,0 0-1,-1 0 1,1-1-1,0 1 1,0 0-1,0 0 0,-1 0 1,1 0-1,0 0 1,0 0-1,0-1 1,0 1-1,-1 0 1,1 0-1,0 0 1,0-1-1,0 1 1,0 0-1,0 0 0,0 0 1,0-1-1,0 1 1,0 0-1,-1 0 1,1-1-1,0 1 1,0 0-1,0 0 1,0-1-1,0 1 105,0-1 0,-1 1 0,1 0 0,0 0-1,-1-1 1,1 1 0,-1 0 0,1 0 0,-1-1 0,1 1 0,0 0 0,-1 0-1,1 0 1,-1 0 0,1 0 0,-1 0 0,1-1 0,-1 1 0,1 0 0,-1 0-1,1 1 1,-1-1 0,1 0 0,-1 0 0,1 0 0,-1 0 0,1 0 0,-1 0-1,1 1 1,-1-1 0,0 1 0,-17 6 476,12-1-440,-1-1 0,2 2 0,-1-1 0,1 1 0,0 0 0,0 0 0,1 0 0,-1 1 0,2 0 0,-1 0 0,1 0 0,1 0 1,-1 0-1,1 0 0,1 1 0,-1-1 0,2 1 0,-1-1 0,1 1 0,0-1 0,2 11 0,-2-18-83,1 1 0,-1 0 0,1-1-1,0 1 1,0 0 0,-1-1 0,1 1 0,0-1 0,0 1 0,1-1 0,-1 1-1,0-1 1,0 0 0,1 0 0,-1 0 0,1 1 0,-1-1 0,1-1-1,2 3 1,1-1 1,0 0 1,0 0-1,1-1 0,-1 0 0,0 0 0,10 1 1,-5-2-48,1 1 1,-1-2 0,0 1 0,0-2 0,0 1-1,19-6 1,-25 5 51,0 0 0,0 0 0,0 0 0,0 0 0,0-1 0,0 0 0,0 1 0,-1-1 0,0-1 0,0 1 0,1 0 0,-2-1 0,1 0 0,0 1 0,-1-1 0,0 0 0,0 0 0,0-1 0,0 1 0,-1 0 0,1-1 0,-1 1 0,0-1 0,-1 1 0,1-1 0,-1 1 0,0-1 0,0 1 0,0-1 0,0 0 0,-1 1 0,0-1 0,0 1 0,0-1 0,-1 1 0,1 0 0,-1 0 0,0 0 0,0-1 0,-1 2 0,1-1 0,-1 0 0,0 0 0,0 1 0,0 0 0,0-1 0,-1 1 0,1 1 0,-1-1 0,0 0 0,0 1 0,0 0 0,0 0 0,0 0 0,0 0 0,-1 1 0,1-1 0,-1 1 0,1 0 0,-6 0 0,6 1-334,-18-1-607,12 5-4936,9 1-1444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3.002"/>
    </inkml:context>
    <inkml:brush xml:id="br0">
      <inkml:brushProperty name="width" value="0.025" units="cm"/>
      <inkml:brushProperty name="height" value="0.025" units="cm"/>
    </inkml:brush>
  </inkml:definitions>
  <inkml:trace contextRef="#ctx0" brushRef="#br0">1 45 10154,'0'2'12491,"11"-2"-10697,8 0-801,8 0 0,9-4 288,8 0-993,3-1-255,4 0-1251,-2-1-2241,-5-4-2274,-6-3-6919</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3.452"/>
    </inkml:context>
    <inkml:brush xml:id="br0">
      <inkml:brushProperty name="width" value="0.025" units="cm"/>
      <inkml:brushProperty name="height" value="0.025" units="cm"/>
    </inkml:brush>
  </inkml:definitions>
  <inkml:trace contextRef="#ctx0" brushRef="#br0">279 1 14510,'0'0'9710,"-7"11"-8119,-15 20-1393,-1 0-1,-2-2 1,0 0-1,-2-2 1,-1-1-1,-2-2 1,-32 22-1,42-39-1971,11-16-1811,8-32-4795,2 23 5832,-1-14-2374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3.826"/>
    </inkml:context>
    <inkml:brush xml:id="br0">
      <inkml:brushProperty name="width" value="0.025" units="cm"/>
      <inkml:brushProperty name="height" value="0.025" units="cm"/>
    </inkml:brush>
  </inkml:definitions>
  <inkml:trace contextRef="#ctx0" brushRef="#br0">1 1 3683,'0'0'18610,"59"31"-18097,-35-13-225,2 0-64,7-2-128,1-3-32,1-5-1313,1-2-2082,-6-6-3940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4.167"/>
    </inkml:context>
    <inkml:brush xml:id="br0">
      <inkml:brushProperty name="width" value="0.025" units="cm"/>
      <inkml:brushProperty name="height" value="0.025" units="cm"/>
    </inkml:brush>
  </inkml:definitions>
  <inkml:trace contextRef="#ctx0" brushRef="#br0">47 11 15310,'0'0'7437,"-8"9"-6487,-21 28-219,28-36-713,0 0-1,0-1 1,1 1-1,-1 0 1,0 0-1,1 0 1,-1 0-1,1 0 1,-1 0-1,1 0 1,-1 0-1,1 0 1,0 0-1,-1 0 1,1 0-1,0 0 1,0 1-1,0-1 1,0 0-1,0 0 1,0 0-1,0 0 1,0 0-1,1 0 0,-1 0 1,0 0-1,1 1 1,-1-1-1,1 0 1,-1 0-1,1 0 1,-1-1-1,1 1 1,0 0-1,-1 0 1,1 0-1,0 0 1,0-1-1,0 1 1,-1 0-1,1 0 1,0-1-1,0 1 1,0-1-1,0 1 1,0-1-1,0 0 1,0 1-1,2 0 1,5 0-261,0 1 1,-1-1 0,1 0 0,0 0 0,7-1 0,-13 0 78,7-1-738,0 0 0,0 0 0,-1-1-1,1 0 1,-1-1 0,1 0-1,-1 0 1,0 0 0,0-1-1,0-1 1,-1 1 0,1-1 0,-1 0-1,11-11 1,-14 12 1112,1-1-1,-1 0 1,0 0 0,-1 0 0,1 0-1,-1-1 1,4-9 0,-12 23 7634,-5 6-4820,-25 36-1891,22-27-687,1 0 0,1 1 0,1 1 0,2-1 1,-8 33-1,4 25-3567,11-70-1785</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4.855"/>
    </inkml:context>
    <inkml:brush xml:id="br0">
      <inkml:brushProperty name="width" value="0.025" units="cm"/>
      <inkml:brushProperty name="height" value="0.025" units="cm"/>
    </inkml:brush>
  </inkml:definitions>
  <inkml:trace contextRef="#ctx0" brushRef="#br0">1 1 13805,'0'10'2210,"0"3"-801,0 5-159,0 4 159,2 0 128,5-1-640,2-2-544,4-5-257,2-4-32,1-5-288,0-4-673,-1-1-929,-1 0-833,-3-9-1953,-3-4-2691</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5.215"/>
    </inkml:context>
    <inkml:brush xml:id="br0">
      <inkml:brushProperty name="width" value="0.025" units="cm"/>
      <inkml:brushProperty name="height" value="0.025" units="cm"/>
    </inkml:brush>
  </inkml:definitions>
  <inkml:trace contextRef="#ctx0" brushRef="#br0">104 1 6534,'0'0'6054,"-14"53"-3524,12-31 1,-6 6-481,0 4 128,-3 6-609,-3 1-224,1 1-95,-1-1-866,4-1-320,2-2-256,7-9-1762,1-11-2690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0.825"/>
    </inkml:context>
    <inkml:brush xml:id="br0">
      <inkml:brushProperty name="width" value="0.025" units="cm"/>
      <inkml:brushProperty name="height" value="0.025" units="cm"/>
    </inkml:brush>
  </inkml:definitions>
  <inkml:trace contextRef="#ctx0" brushRef="#br0">89 52 8712,'0'0'481,"-8"0"1473,0 1-1203,-37 2 1940,18-7 3246,53 0-2318,-8 0-3095,515-39 2374,-317 43-1526,-215 0-1371,-1 0 0,1 1 0,-1-1 0,1 1 0,-1-1 1,0 1-1,1-1 0,-1 1 0,0 0 0,1-1 0,-1 1 0,0-1 0,0 1 0,0 0 0,1-1 0,-1 1 0,0-1 0,0 1 0,0 0 0,0-1 0,0 1 0,0 0 0,0-1 0,0 1 0,-1-1 0,1 1 0,0 0 0,0-1 0,0 1 0,-1-1 0,1 1 0,0-1 0,-1 1 0,1 0 0,0-1 0,-1 1 0,0 0 0,-11 24-2378,8-18-505,2-4-2190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38.064"/>
    </inkml:context>
    <inkml:brush xml:id="br0">
      <inkml:brushProperty name="width" value="0.025" units="cm"/>
      <inkml:brushProperty name="height" value="0.025" units="cm"/>
    </inkml:brush>
  </inkml:definitions>
  <inkml:trace contextRef="#ctx0" brushRef="#br0">154 71 10186,'-14'2'486,"-82"17"903,53-13 4839,1212-22-3044,-446 3-2764,-79 2-403,1008 4 1455,-1334 21-1377,166 2 493,-561-31 485,-358-25-1134,249 31-2541,111 3-980,12-4-2947</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5.792"/>
    </inkml:context>
    <inkml:brush xml:id="br0">
      <inkml:brushProperty name="width" value="0.025" units="cm"/>
      <inkml:brushProperty name="height" value="0.025" units="cm"/>
    </inkml:brush>
  </inkml:definitions>
  <inkml:trace contextRef="#ctx0" brushRef="#br0">0 1 13068,'0'0'10976,"18"3"-9876,65 6 493,127-1 0,-80-9-6657,-48 0-7835,-107 1 5607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6.139"/>
    </inkml:context>
    <inkml:brush xml:id="br0">
      <inkml:brushProperty name="width" value="0.025" units="cm"/>
      <inkml:brushProperty name="height" value="0.025" units="cm"/>
    </inkml:brush>
  </inkml:definitions>
  <inkml:trace contextRef="#ctx0" brushRef="#br0">0 50 13741,'0'0'3972,"55"11"-2114,-13-11 31,7 0-640,6-5-640,3-6-449,-4-2-224,0 0-1954,-5-6-3075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8.892"/>
    </inkml:context>
    <inkml:brush xml:id="br0">
      <inkml:brushProperty name="width" value="0.025" units="cm"/>
      <inkml:brushProperty name="height" value="0.025" units="cm"/>
    </inkml:brush>
  </inkml:definitions>
  <inkml:trace contextRef="#ctx0" brushRef="#br0">274 0 14382,'0'0'8055,"-10"0"-6779,-1 2-1172,0-1 1,0 2-1,1-1 0,-1 1 0,1 1 1,0 0-1,0 0 0,0 1 1,1 1-1,-1-1 0,1 1 0,0 1 1,1 0-1,-13 13 0,11-10 57,0 0 0,1 1 0,0 0-1,1 1 1,0 0 0,1 0 0,0 1-1,1 0 1,0 0 0,1 0 0,1 1 0,0 0-1,1-1 1,0 2 0,1-1 0,0 26 0,2-38-135,0 1 1,0-1 0,0 0 0,1 1 0,-1-1 0,1 0 0,0 0-1,0 0 1,0 1 0,0-1 0,0 0 0,0 0 0,0 0 0,1 0-1,-1-1 1,1 1 0,-1 0 0,1-1 0,0 1 0,0-1 0,3 3 0,-1-2 6,0 0 1,1 0 0,-1-1 0,0 0 0,1 0-1,-1 0 1,1 0 0,-1-1 0,1 0 0,8 0-1,-3-1 35,1 0 0,0-1-1,-1-1 1,1 1-1,-1-1 1,0-1 0,0 0-1,0-1 1,9-5-1,-15 8-2,-1 0-1,0-1 1,0 1-1,0 0 1,0-1-1,0 0 1,-1 0-1,1 0 1,-1 0-1,0 0 1,0 0-1,0-1 1,0 1-1,-1-1 1,1 1-1,-1-1 0,0 1 1,0-1-1,0 0 1,0-7-1,-1 9-25,-1-1-1,0 1 0,0-1 1,0 1-1,0-1 0,0 1 0,0 0 1,0-1-1,-1 1 0,1 0 1,-1 0-1,0 0 0,0 0 0,0 0 1,0 0-1,0 1 0,0-1 1,0 0-1,0 1 0,-1 0 1,1 0-1,0-1 0,-1 2 0,1-1 1,-1 0-1,1 0 0,-1 1 1,0-1-1,1 1 0,-4 0 0,-8-2-2,1 0-1,0 1 1,-25 1-1,35 0-114,1 0 0,-1 0 0,0 0 0,1 1-1,-1-1 1,0 1 0,1-1 0,-1 1 0,1 0-1,-1 0 1,1 0 0,0 0 0,-1 1 0,1-1-1,0 0 1,0 1 0,0 0 0,0-1 0,0 1-1,0 0 1,0 0 0,1 0 0,-1 1 0,1-1-1,-1 0 1,0 3 0,1-4-61,1 0 0,0 0 0,0-1-1,0 1 1,0 0 0,0-1 0,0 1 0,0 0 0,0 0 0,1-1-1,-1 1 1,0 0 0,0-1 0,1 1 0,-1 0 0,0-1 0,1 1 0,-1 0-1,0-1 1,1 1 0,-1-1 0,1 1 0,-1-1 0,1 1 0,-1-1 0,1 1-1,0-1 1,-1 1 0,1-1 0,-1 0 0,1 1 0,0-1 0,0 0 0,-1 0-1,1 1 1,0-1 0,-1 0 0,1 0 0,0 0 0,0 0 0,0 0 0,39 1-3383,-30-1 1993,33-3-4604,4-8-4586</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9.283"/>
    </inkml:context>
    <inkml:brush xml:id="br0">
      <inkml:brushProperty name="width" value="0.025" units="cm"/>
      <inkml:brushProperty name="height" value="0.025" units="cm"/>
    </inkml:brush>
  </inkml:definitions>
  <inkml:trace contextRef="#ctx0" brushRef="#br0">190 15 14798,'0'0'6737,"-10"-4"-5920,8 3-781,-1 0 38,1-1-1,-1 1 1,0 0 0,0 0 0,0 0-1,1 0 1,-1 1 0,0-1 0,0 1-1,0 0 1,0 0 0,0 0 0,0 0-1,0 0 1,0 1 0,0-1 0,0 1-1,0 0 1,0 0 0,0 0 0,1 0-1,-1 1 1,0-1 0,1 1 0,-1-1-1,1 1 1,0 0 0,-1 0 0,1 0-1,-3 4 1,-5 4 215,1 1 0,0 0 0,1 0 0,0 1 0,1-1 1,0 2-1,1-1 0,1 1 0,0 0 0,0 0 0,2 1 0,-5 20 0,8-33-269,0 1 0,0-1 0,0 1-1,1-1 1,-1 1 0,0-1 0,0 1 0,1-1-1,-1 1 1,1-1 0,-1 1 0,1-1 0,0 0 0,0 1-1,0-1 1,-1 0 0,1 1 0,0-1 0,0 0-1,1 0 1,-1 0 0,2 2 0,1-1 9,-1 0 1,1-1-1,0 1 1,0-1 0,0 0-1,0 1 1,0-2-1,6 2 1,8-1 38,0-1-1,0 0 1,18-3 0,-21 0-62,1 0-1,-1-1 1,0 0 0,0-1-1,-1-1 1,28-14 0,-37 17 75,0 1 1,0-1-1,0 0 0,-1-1 1,1 1-1,-1-1 1,1 0-1,-1 0 1,0 0-1,-1-1 0,1 1 1,-1-1-1,0 0 1,0 0-1,0 0 1,-1 0-1,0-1 1,0 1-1,0-1 0,-1 1 1,2-11-1,-3 13-54,0 1-1,0 0 1,-1-1-1,1 1 0,-1-1 1,1 1-1,-1 0 1,0-1-1,0 1 1,0 0-1,0 0 1,0 0-1,-1 0 0,1 0 1,-1 0-1,1 0 1,-1 0-1,0 0 1,-2-1-1,-1 0 35,0-1 0,0 1 0,0 0-1,-1 1 1,1-1 0,-1 1 0,-9-2 0,-5-1 63,0 2-1,-1 1 1,-32-1 0,40 3-352,-19 0-1838,31 0 1949,0 0 0,0 1-1,1-1 1,-1 0 0,0 0-1,0 0 1,1 0 0,-1 1-1,0-1 1,1 0 0,-1 1-1,0-1 1,1 0 0,-1 1-1,1-1 1,-1 1 0,1-1-1,-1 1 1,1-1 0,-1 1-1,1 0 1,-1-1 0,1 1-1,-1-1 1,1 1 0,0 0-1,0-1 1,-1 1 0,1 0-1,0 0 1,0-1 0,0 3-1,3 3-8023,12-1-6251</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1.693"/>
    </inkml:context>
    <inkml:brush xml:id="br0">
      <inkml:brushProperty name="width" value="0.025" units="cm"/>
      <inkml:brushProperty name="height" value="0.025" units="cm"/>
    </inkml:brush>
  </inkml:definitions>
  <inkml:trace contextRef="#ctx0" brushRef="#br0">108 50 14189,'0'0'11937,"-10"3"-11280,5-2-590,-1 1 1,1 0-1,0 0 1,0 1-1,0 0 1,1-1-1,-1 2 1,0-1 0,1 0-1,0 1 1,0 0-1,0 0 1,0 0-1,1 0 1,0 1-1,0 0 1,0-1-1,0 1 1,1 0 0,-1 0-1,1 1 1,-2 9-1,2-10 19,1-1 0,0 0 0,0 1 0,0-1 0,1 1 0,0-1 0,0 1 0,0-1 0,0 1 0,0-1 0,1 1 0,0-1 0,3 9 0,-4-12-54,1 1 0,0-1-1,0 0 1,0 0 0,0 0 0,0 0 0,0 0-1,0 0 1,0 0 0,0 0 0,1 0-1,-1 0 1,0 0 0,1-1 0,-1 1-1,0 0 1,3 0 0,-1-1 29,1 1 0,0-1 0,-1 0 0,1 0 0,-1 0 0,1 0 0,-1 0 0,1-1 0,6-2 0,0 0 54,-1-1 0,0 0 0,0-1 0,0 0 0,-1 0 0,1-1-1,-1 0 1,0 0 0,-1-1 0,12-13 0,-14 14-65,1 0 1,-1-1 0,-1 1-1,0-1 1,1 0 0,-2 0-1,1 0 1,-1 0 0,0-1-1,-1 1 1,0-1 0,0 0-1,-1 0 1,1-9 0,-2 15-54,0 0 1,0 1 0,0-1-1,-1 0 1,1 1 0,-1-1 0,1 0-1,-1 1 1,0-1 0,1 1-1,-1-1 1,0 1 0,0-1 0,0 1-1,0 0 1,0-1 0,0 1-1,-1 0 1,1 0 0,0 0 0,-1 0-1,-1-1 1,-1 0 20,0 0 1,1 1-1,-1-1 0,0 1 1,0 0-1,-1 0 1,1 0-1,0 1 0,-6-1 1,5 1-144,0 0 0,-1 0 1,1 0-1,0 1 1,0 0-1,0 0 0,0 0 1,-1 1-1,1-1 0,1 1 1,-1 0-1,0 1 0,0-1 1,1 1-1,-9 6 1,-2 21-3722,14-27 2999,0 0 0,0-1 0,1 1 0,0 0 0,-1 0 0,1 0 0,0 0 0,0 0 0,1 5 0,7 10-6573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2.351"/>
    </inkml:context>
    <inkml:brush xml:id="br0">
      <inkml:brushProperty name="width" value="0.025" units="cm"/>
      <inkml:brushProperty name="height" value="0.025" units="cm"/>
    </inkml:brush>
  </inkml:definitions>
  <inkml:trace contextRef="#ctx0" brushRef="#br0">346 1 9321,'0'0'19987,"-11"12"-19203,-44 50-115,-3-3 0,-2-3-1,-83 61 1,127-110-1431,13-16-1229,17-25-3916,-10 27 4205,11-30-6065</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2.709"/>
    </inkml:context>
    <inkml:brush xml:id="br0">
      <inkml:brushProperty name="width" value="0.025" units="cm"/>
      <inkml:brushProperty name="height" value="0.025" units="cm"/>
    </inkml:brush>
  </inkml:definitions>
  <inkml:trace contextRef="#ctx0" brushRef="#br0">1 0 17264,'0'0'12812,"53"68"-12011,-23-48-384,6 3-225,3-4-128,2 3-352,-2-3-1987,-4-5-3874,-5-3-5767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4.932"/>
    </inkml:context>
    <inkml:brush xml:id="br0">
      <inkml:brushProperty name="width" value="0.025" units="cm"/>
      <inkml:brushProperty name="height" value="0.025" units="cm"/>
    </inkml:brush>
  </inkml:definitions>
  <inkml:trace contextRef="#ctx0" brushRef="#br0">20 32 13132,'8'-2'9416,"5"0"-4933,44-6-4713,-39 5 1269,31-1-560,50 1 1,-1 0-366,-193 5 33,55-3-23,0 3-1,-72 10 1,94-9 11,13-2-35,0-1 0,-1 1 1,1 0-1,0 1 0,0-1 0,-1 1 0,1 0 0,0 0 0,-4 4 1,52-3 112,-10-5-249,-1-2 1,60-13-1,-63 10-90,2 1 0,53-3-1,-110 10 307,-1 2 0,-40 9 0,-9 2-1279,25-11-2655</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7.430"/>
    </inkml:context>
    <inkml:brush xml:id="br0">
      <inkml:brushProperty name="width" value="0.025" units="cm"/>
      <inkml:brushProperty name="height" value="0.025" units="cm"/>
    </inkml:brush>
  </inkml:definitions>
  <inkml:trace contextRef="#ctx0" brushRef="#br0">0 4 14862,'0'0'11878,"8"-2"-12721,-3 1 863,15 0-209,-20 2 225,0 0 0,0 0 0,0 1 0,-1-1 0,1 0 0,0 0 1,-1 0-1,1 0 0,-1 0 0,1 0 0,-1 0 0,0 0 0,1 0 0,-1 0 0,0 0 1,0-1-1,0 1 0,1 0 0,-1 0 0,0-1 0,0 1 0,-2 0 0,-2 3 995,8-3 1436,0-1-1512,-3 0-902,0 0-16,-1 0-15,1-1-33,0 1 86,2-5-2473,5-8-8395,-1 8 3431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8.177"/>
    </inkml:context>
    <inkml:brush xml:id="br0">
      <inkml:brushProperty name="width" value="0.025" units="cm"/>
      <inkml:brushProperty name="height" value="0.025" units="cm"/>
    </inkml:brush>
  </inkml:definitions>
  <inkml:trace contextRef="#ctx0" brushRef="#br0">1 1 12940,'12'7'9134,"2"3"-3362,6 6-2295,13 12-2792,32 24-588,-57-46-386,48 29 271,-25-26-3323,-29-8 2746,0-1 1,-1 0-1,1 0 1,0-1-1,-1 1 0,1 0 1,0 0-1,-1-1 1,1 1-1,0-1 1,-1 1-1,1-1 1,-1 0-1,3-1 0,8-11-5779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1.309"/>
    </inkml:context>
    <inkml:brush xml:id="br0">
      <inkml:brushProperty name="width" value="0.025" units="cm"/>
      <inkml:brushProperty name="height" value="0.025" units="cm"/>
    </inkml:brush>
  </inkml:definitions>
  <inkml:trace contextRef="#ctx0" brushRef="#br0">0 34 3619,'0'0'1762,"3"0"-705,5-1-352,-2-4-65,0 1-191,2-1-321,-3 1-96,3 1-64,-3-1-481,-1 2-95,-1-1 352,-3 2 224,0-1-1538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8.506"/>
    </inkml:context>
    <inkml:brush xml:id="br0">
      <inkml:brushProperty name="width" value="0.025" units="cm"/>
      <inkml:brushProperty name="height" value="0.025" units="cm"/>
    </inkml:brush>
  </inkml:definitions>
  <inkml:trace contextRef="#ctx0" brushRef="#br0">142 0 17553,'0'0'7778,"-6"8"-5985,-11 19-769,1 1-1,1 1 0,-16 44 0,11-17-1369,-14 67 0,33-122-296,0 9 106,1-7-2781,12-12-13456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9.283"/>
    </inkml:context>
    <inkml:brush xml:id="br0">
      <inkml:brushProperty name="width" value="0.025" units="cm"/>
      <inkml:brushProperty name="height" value="0.025" units="cm"/>
    </inkml:brush>
  </inkml:definitions>
  <inkml:trace contextRef="#ctx0" brushRef="#br0">37 42 10570,'0'0'14104,"-2"8"-12551,-8 27-223,10-35-1298,0 0 0,0 1 0,0-1 1,1 1-1,-1-1 0,0 1 0,0-1 1,0 1-1,0-1 0,0 0 0,1 1 0,-1-1 1,0 1-1,0-1 0,1 0 0,-1 1 1,0-1-1,1 0 0,-1 1 0,0-1 0,1 0 1,-1 1-1,1-1 0,-1 0 0,0 0 0,1 0 1,-1 1-1,1-1 0,-1 0 0,1 0 1,-1 0-1,1 0 0,-1 0 0,0 0 0,1 0 1,-1 0-1,1 0 0,-1 0 0,1 0 1,-1 0-1,1 0 0,-1 0 0,1 0 0,-1-1 1,0 1-1,1 0 0,-1 0 0,1 0 1,-1-1-1,0 1 0,1 0 0,0-1 1,23-9 528,-21 6-484,0 1 0,0-1 0,0 0 0,-1 0 0,1 0 0,-1 0 0,0 0 0,0-1 1,2-5-1,-4 9-52,1 0 1,-1 0 0,0 0-1,1 0 1,-1 0-1,0 0 1,0 0 0,0 0-1,0 0 1,0 0-1,0 0 1,0 0 0,0 0-1,0 0 1,0 0 0,-1 0-1,1 0 1,0 0-1,-1 0 1,1 0 0,0 0-1,-1 0 1,1 0 0,-1 0-1,0 1 1,1-1-1,-1 0 1,0 0 0,1 1-1,-1-1 1,0 0-1,0 1 1,0-1 0,0 1-1,0-1 1,1 1 0,-1-1-1,0 1 1,0 0-1,0-1 1,0 1 0,0 0-1,0 0 1,0 0-1,0 0 1,-2 0 0,0-1-13,1 1 0,-1-1 0,1 1-1,-1 0 1,1 0 0,-1 0 0,1 0 0,-1 1 0,1-1 0,-1 1 0,1 0 0,-1-1 0,1 1 0,-1 0 0,1 0 0,0 0-1,0 1 1,0-1 0,0 1 0,0-1 0,0 1 0,0 0 0,0-1 0,0 1 0,1 0 0,-1 0 0,1 0 0,-1 1 0,1-1 0,0 0-1,0 0 1,0 1 0,0-1 0,0 0 0,1 1 0,-1-1 0,0 5 0,3-6-283,0 0 0,1 1-1,-1-2 1,0 1 0,0 0 0,1 0 0,-1-1 0,0 1-1,1-1 1,-1 0 0,1 0 0,-1 1 0,0-2 0,1 1-1,3-1 1,-2 1-900,14 0-3934,0 0-2305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9.643"/>
    </inkml:context>
    <inkml:brush xml:id="br0">
      <inkml:brushProperty name="width" value="0.025" units="cm"/>
      <inkml:brushProperty name="height" value="0.025" units="cm"/>
    </inkml:brush>
  </inkml:definitions>
  <inkml:trace contextRef="#ctx0" brushRef="#br0">259 0 20179,'0'0'9097,"-9"5"-8099,-22 14-828,2 1 0,0 1 0,1 2 1,1 0-1,1 2 0,2 1 0,-31 42 0,77-130-18571,-15 32 8722</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9.970"/>
    </inkml:context>
    <inkml:brush xml:id="br0">
      <inkml:brushProperty name="width" value="0.025" units="cm"/>
      <inkml:brushProperty name="height" value="0.025" units="cm"/>
    </inkml:brush>
  </inkml:definitions>
  <inkml:trace contextRef="#ctx0" brushRef="#br0">5 0 10122,'0'0'19399,"-2"9"-18481,1-5-837,0 1-1,1-1 0,-1 1 0,1 0 0,0-1 0,0 1 0,1 0 0,-1-1 0,1 1 0,0 0 0,0-1 0,1 0 0,-1 1 1,1-1-1,0 0 0,0 1 0,1-1 0,-1-1 0,1 1 0,0 0 0,0 0 0,4 3 0,10 11 84,1 0-1,0-2 0,37 27 0,-37-32-1491,0 0 0,28 12 0,-22-16-6098,-3-6-8461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6.246"/>
    </inkml:context>
    <inkml:brush xml:id="br0">
      <inkml:brushProperty name="width" value="0.025" units="cm"/>
      <inkml:brushProperty name="height" value="0.025" units="cm"/>
    </inkml:brush>
  </inkml:definitions>
  <inkml:trace contextRef="#ctx0" brushRef="#br0">202 267 13869,'0'0'4863,"-8"-6"-2476,5 3-2221,0 1 0,0-1 0,-1 1 0,1-1 1,-1 1-1,0 0 0,0 0 0,0 0 0,0 1 1,0 0-1,0-1 0,0 2 0,0-1 0,0 0 1,0 1-1,-1-1 0,1 1 0,0 1 0,0-1 1,-1 0-1,1 1 0,0 0 0,0 0 0,0 0 1,0 1-1,0-1 0,0 1 0,0 0 1,-5 3-1,2 1-7,0 1 0,-1 0 0,2 0 0,-1 1 0,1-1 0,-6 12 0,10-16-97,0 1 1,-1-1-1,2 1 0,-1 0 0,0-1 0,1 1 0,0 0 0,0 0 0,0 0 0,0 0 0,1 0 1,-1 0-1,1 1 0,0-1 0,1 0 0,-1 0 0,2 6 0,-1-9-48,0 1-1,-1-1 1,1 0-1,1 0 0,-1 0 1,0 0-1,0 0 1,0 0-1,0-1 1,1 1-1,-1 0 1,0 0-1,1-1 1,-1 1-1,0-1 1,1 1-1,-1-1 1,1 0-1,-1 0 0,1 1 1,-1-1-1,1 0 1,-1 0-1,1-1 1,-1 1-1,1 0 1,2-1-1,43-11 438,-24 0-322,0-1 0,-1-1 0,-1 0 0,0-2 0,-1-1 0,-1-1 0,-1 0 0,0-1 0,-1-1 1,25-40-1,-35 49 48,-1 1 0,-1-1 0,1 0 0,-2 0 0,0-1 0,0 1 0,-1-1 0,0 0 0,-1 0 0,-1 0 0,1-15 0,-6 12-118,-5 14-44,7 2-16,1 0 0,-1 1 0,1-1 0,-1 0-1,1 1 1,0-1 0,-1 1 0,1-1 0,0 1 0,0-1 0,0 1 0,0 0 0,-1 2 0,-6 19 1,1 0 0,1 1 0,1-1 0,1 1 0,1 1 0,1-1 0,1 0 0,2 0 0,3 33 0,9-24-2074,-8-27 574,0 0 0,1 0 0,0 0 0,0-1 0,0 0 0,0 0 0,13 7 0,-11-7 296</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6.637"/>
    </inkml:context>
    <inkml:brush xml:id="br0">
      <inkml:brushProperty name="width" value="0.025" units="cm"/>
      <inkml:brushProperty name="height" value="0.025" units="cm"/>
    </inkml:brush>
  </inkml:definitions>
  <inkml:trace contextRef="#ctx0" brushRef="#br0">68 0 14253,'0'0'8873,"-7"9"-7549,-1 2-965,1 0 0,0 1 0,1 0 0,0 1 0,1 0 0,0-1 0,1 2 1,1-1-1,0 0 0,0 1 0,1-1 0,1 1 0,1 0 0,1 24 0,0-36-326,-1 0-1,0 0 0,1 0 0,-1 0 1,1 0-1,0 0 0,0-1 1,0 1-1,0 0 0,0-1 0,0 1 1,0-1-1,0 1 0,0-1 1,1 1-1,-1-1 0,1 0 0,-1 1 1,1-1-1,0 0 0,-1 0 1,3 1-1,0-1 30,-1 0 0,1 0 0,0-1 0,0 1 0,-1-1 0,1 0 1,0 0-1,0 0 0,-1 0 0,8-2 0,-1 0 9,-1-1 0,1 0 0,-1 0 0,0-1 1,0 0-1,0-1 0,-1 1 0,9-8 0,-9 5-52,0 0 1,0-1-1,0 0 0,-1 0 1,0-1-1,-1 0 0,0 0 0,0 0 1,-1-1-1,0 0 0,-1 0 1,0 0-1,-1-1 0,0 1 0,0-1 1,-1 0-1,1-15 0,-3 26-21,0 0-1,0-1 1,0 1 0,0 0-1,0-1 1,1 1 0,-1-1-1,0 1 1,0 0 0,0-1-1,0 1 1,0 0-1,0-1 1,0 1 0,-1-1-1,1 1 1,0 0 0,0-1-1,0 1 1,0 0 0,0-1-1,-1 1 1,1 0-1,0-1 1,0 1 0,0 0-1,-1-1 1,1 1 0,0 0-1,0 0 1,-1-1 0,1 1-1,0 0 1,-1 0-1,1-1 1,0 1 0,-1 0-1,0 0 1,-10 11-96,-10 26 75,17-26 43,-1 0 1,2 0 0,0 1-1,0-1 1,-2 21 0,5-29-14,0-1 1,0 1 0,0-1-1,0 1 1,1 0 0,-1-1-1,1 1 1,-1-1-1,1 1 1,0-1 0,0 1-1,0-1 1,0 1 0,0-1-1,1 0 1,-1 0 0,1 1-1,-1-1 1,1 0-1,0-1 1,0 1 0,0 0-1,0 0 1,0-1 0,0 1-1,1-1 1,-1 0-1,0 0 1,1 0 0,-1 0-1,4 1 1,55 8-3023,-39-9-1369,-1 0-3309,0-1-8786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7.384"/>
    </inkml:context>
    <inkml:brush xml:id="br0">
      <inkml:brushProperty name="width" value="0.025" units="cm"/>
      <inkml:brushProperty name="height" value="0.025" units="cm"/>
    </inkml:brush>
  </inkml:definitions>
  <inkml:trace contextRef="#ctx0" brushRef="#br0">1 61 3427,'0'0'12161,"6"-9"-9166,21-27-150,-27 35-2553,1 0 1,0 0-1,0 0 0,0-1 0,0 1 0,0 1 1,0-1-1,0 0 0,0 0 0,0 0 0,1 0 1,-1 1-1,0-1 0,0 1 0,1-1 1,-1 1-1,0-1 0,2 1 0,-2 0-189,0 0 0,-1 0 0,1 1 0,0-1 0,-1 0 1,1 1-1,-1-1 0,1 0 0,0 1 0,-1-1 0,1 1 0,-1-1 0,1 1 0,-1-1 0,0 1 0,1-1 0,-1 1 0,0 0 1,1-1-1,-1 1 0,0-1 0,1 1 0,-1 0 0,0 0 0,5 42 795,-6-24-690,-1 0-1,-1-1 0,-9 34 0,7-33-1052,0-1 0,2 1 0,-3 34 0,6-62-10467,0-6 3496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8.074"/>
    </inkml:context>
    <inkml:brush xml:id="br0">
      <inkml:brushProperty name="width" value="0.025" units="cm"/>
      <inkml:brushProperty name="height" value="0.025" units="cm"/>
    </inkml:brush>
  </inkml:definitions>
  <inkml:trace contextRef="#ctx0" brushRef="#br0">0 1 10954,'0'0'19267,"9"11"-18424,22 25-275,1-2-1,42 34 1,-71-66-593,-1 0-231,1 0-1,0 0 0,-1 0 0,0 0 0,1 0 0,-1 0 0,0 0 0,0 1 0,0-1 1,0 1-1,-1 0 0,1-1 0,-1 1 0,1 0 0,-1 0 0,0 0 0,0 0 1,0 0-1,0 4 0,-8-5-7601,-4-2 1372</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8.418"/>
    </inkml:context>
    <inkml:brush xml:id="br0">
      <inkml:brushProperty name="width" value="0.025" units="cm"/>
      <inkml:brushProperty name="height" value="0.025" units="cm"/>
    </inkml:brush>
  </inkml:definitions>
  <inkml:trace contextRef="#ctx0" brushRef="#br0">0 39 13965,'0'0'14670,"42"-9"-14574,-24 9-32,0 0-32,-1-1-448,-1-3-801,-1-1-1154,-4-4-2209,-2-2-4260</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8.774"/>
    </inkml:context>
    <inkml:brush xml:id="br0">
      <inkml:brushProperty name="width" value="0.025" units="cm"/>
      <inkml:brushProperty name="height" value="0.025" units="cm"/>
    </inkml:brush>
  </inkml:definitions>
  <inkml:trace contextRef="#ctx0" brushRef="#br0">0 32 12075,'0'0'14638,"50"-2"-13517,-6-1-576,8-3-353,-1-1-128,-2 1-160,-12 1-1602,-10 2-1248,-12 3-866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8.102"/>
    </inkml:context>
    <inkml:brush xml:id="br0">
      <inkml:brushProperty name="width" value="0.025" units="cm"/>
      <inkml:brushProperty name="height" value="0.025" units="cm"/>
    </inkml:brush>
  </inkml:definitions>
  <inkml:trace contextRef="#ctx0" brushRef="#br0">16 0 8648,'0'0'4196,"-2"10"-3790,-4 22 144,2 1-1,1 0 1,2 42 0,12 116 2498,-3-79-2594,-8 367 1216,-3-63 472,4-391-2054,0-1 0,2 0 0,10 42 0,-3-51-87,0-21-469,-8 4 75,-1-1 0,1 0 0,-1-1 0,1 1 0,-1 0 0,0 0 0,-1 0 0,2-6 0,-2-20-4977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2.282"/>
    </inkml:context>
    <inkml:brush xml:id="br0">
      <inkml:brushProperty name="width" value="0.025" units="cm"/>
      <inkml:brushProperty name="height" value="0.025" units="cm"/>
    </inkml:brush>
  </inkml:definitions>
  <inkml:trace contextRef="#ctx0" brushRef="#br0">0 133 8360,'0'0'9203,"9"-2"-8728,65-5 36,123 3 0,-112 4-379,108-11 1,-84-5-56,3-1-153,145-4 0,-194 20-32,-2 0 4,103 10 1,-154-7 104,0 0 0,-1 1 0,1 0 0,10 6 0,-12-5 63,0-1 1,0 0-1,0-1 0,0 1 0,0-2 0,10 2 0,31-3 331,-1-1 0,1-3 0,-1-3 0,56-13 0,-104 20-386,1 0-1,0 0 0,-1 0 0,1 0 1,0 0-1,0 0 0,-1-1 1,1 1-1,0 0 0,-1 0 0,1-1 1,0 1-1,-1 0 0,1-1 1,0 1-1,-1-1 0,1 1 0,-1-1 1,1 1-1,-1-1 0,1 1 1,-1-1-1,1 1 0,-1-1 0,0 0 1,1 1-1,0-2 0,-12-12 256,-30-6-7,3 12-110,-1 2-1,0 1 1,0 2-1,-76 4 1,45 0-42,-101 6 1248,-185 32 1,332-32-781,45-2-719,48-1-105,-68-4 277,304 8-374,-103-13-4807,-168 1 638,-8-5-2967</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9.116"/>
    </inkml:context>
    <inkml:brush xml:id="br0">
      <inkml:brushProperty name="width" value="0.025" units="cm"/>
      <inkml:brushProperty name="height" value="0.025" units="cm"/>
    </inkml:brush>
  </inkml:definitions>
  <inkml:trace contextRef="#ctx0" brushRef="#br0">0 37 12268,'0'0'9737,"60"7"-8264,-17-7-416,5-7-608,4 1-353,0-2-481,-4 0-2113,-6 1-3011,-9 0-4901</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9.476"/>
    </inkml:context>
    <inkml:brush xml:id="br0">
      <inkml:brushProperty name="width" value="0.025" units="cm"/>
      <inkml:brushProperty name="height" value="0.025" units="cm"/>
    </inkml:brush>
  </inkml:definitions>
  <inkml:trace contextRef="#ctx0" brushRef="#br0">158 7 18417,'-8'-1'1922,"4"0"-1723,-4 0 312,0-1 0,-1 2 1,1-1-1,0 1 0,-13 1 0,17 0-417,1-1-1,0 1 0,-1 0 1,1 1-1,0-1 0,0 1 1,0-1-1,0 1 0,0 0 1,0 0-1,0 0 0,1 0 1,-1 1-1,1-1 0,-1 1 1,1-1-1,0 1 0,-3 5 1,1-1 62,0 0 0,1 0 0,0 0 0,0 1 0,1-1 0,0 1 0,0 0 0,1-1 0,-1 1 0,2 0 0,-1 9 0,1-13-52,1 0 1,-1 0-1,1 0 1,-1 0-1,1 0 0,0-1 1,1 1-1,-1 0 1,1 0-1,-1-1 0,1 1 1,0-1-1,1 1 0,-1-1 1,1 0-1,-1 0 1,1 0-1,0 0 0,0 0 1,0-1-1,0 1 0,1-1 1,3 3-1,7 0 36,-1 0-1,0 0 1,1-2-1,0 1 0,0-2 1,0 0-1,0 0 1,0-2-1,0 1 1,0-2-1,27-4 1,-31 4-109,0-1 1,-1 0-1,1 0 1,0-1 0,0-1-1,-1 0 1,0 0-1,0-1 1,0 0 0,-1 0-1,1-1 1,-1 0-1,0-1 1,-1 0-1,0 0 1,0 0 0,8-12-1,-13 16-8,0 0 0,0 0-1,-1 0 1,1 0-1,0 0 1,-1 0 0,0-1-1,0 1 1,0-1 0,0 1-1,-1-1 1,1 1-1,-1-1 1,0 1 0,0-1-1,0 1 1,0-1 0,-1 0-1,0 1 1,1-1-1,-3-5 1,0 5 15,1 0 0,-1 1 0,0-1 0,0 1 0,0 0 0,0-1 0,-1 1 1,1 1-1,-1-1 0,1 0 0,-1 1 0,0 0 0,0 0 0,-9-3 0,1 1-428,0 0-1,0 1 1,0 1 0,0 0 0,-17-1-1,19 3-982,-1 0 0,0 0-1,1 1 1,-1 0 0,-15 5-1,5 2-5640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58.730"/>
    </inkml:context>
    <inkml:brush xml:id="br0">
      <inkml:brushProperty name="width" value="0.025" units="cm"/>
      <inkml:brushProperty name="height" value="0.025" units="cm"/>
    </inkml:brush>
  </inkml:definitions>
  <inkml:trace contextRef="#ctx0" brushRef="#br0">9 30 9705,'-9'-2'13101,"25"2"-10955,6 0-128,13 0-737,7-2-577,8-1-319,4-2-129,-2 0-224,-4 1-32,-8-1-769,-10 3-1185,-11 0-480,-6 2-1345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59.075"/>
    </inkml:context>
    <inkml:brush xml:id="br0">
      <inkml:brushProperty name="width" value="0.025" units="cm"/>
      <inkml:brushProperty name="height" value="0.025" units="cm"/>
    </inkml:brush>
  </inkml:definitions>
  <inkml:trace contextRef="#ctx0" brushRef="#br0">0 31 15951,'0'0'7880,"58"5"-6055,-10-5-223,14 0-417,3-4-673,3-1-383,-7-2-65,-7 1-1121,-13 0-2659,-11-1-4163</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4.559"/>
    </inkml:context>
    <inkml:brush xml:id="br0">
      <inkml:brushProperty name="width" value="0.025" units="cm"/>
      <inkml:brushProperty name="height" value="0.025" units="cm"/>
    </inkml:brush>
  </inkml:definitions>
  <inkml:trace contextRef="#ctx0" brushRef="#br0">227 320 7303,'0'0'6726,"5"-10"-3074,1 0-2733,-4 6-616,0 1 0,0 0-1,0-1 1,0 1-1,-1-1 1,0 0-1,1 0 1,-1 1-1,0-1 1,-1 0-1,1 0 1,-1-6-1,0 9-146,0 0 0,0 0 1,0-1-1,0 1 0,-1 0 0,1 0 0,-1 0 0,1 0 0,0 0 0,-1 0 0,0 0 0,1 0 0,-1 0 1,0 0-1,1 0 0,-1 0 0,0 0 0,0 1 0,0-1 0,0 0 0,0 1 0,1-1 0,-1 0 0,-2 0 0,-34-9 1277,-36 11-1061,67-1-366,1 1 0,0 0 0,0 0-1,0 1 1,0-1 0,0 1 0,0 0 0,0 1 0,0-1-1,1 1 1,-1 0 0,1 0 0,0 0 0,0 0 0,0 1-1,0 0 1,1 0 0,0 0 0,-1 0 0,1 0 0,1 1 0,-1-1-1,1 1 1,0 0 0,0 0 0,0 0 0,0 0 0,1 0-1,0 0 1,0 0 0,0 7 0,1-11 14,0 0 1,0 0-1,0 1 0,0-1 1,0 0-1,1 0 0,-1 0 1,0 0-1,1 0 1,-1 0-1,1 0 0,-1 0 1,1 0-1,-1 0 0,1 0 1,0 0-1,0 0 1,-1 0-1,1 0 0,0-1 1,0 1-1,0 0 0,0-1 1,0 1-1,0 0 0,0-1 1,1 1-1,2 0 35,-1 0 0,1 0 0,0 0 0,0-1 0,-1 0 0,1 1-1,0-1 1,6-1 0,1-1 57,1 0 0,-1 0 0,0-1-1,0-1 1,11-4 0,-9 1-79,0-1 1,0 0-1,0-1 1,-1-1-1,0 1 0,-1-2 1,0 0-1,17-23 1,-24 28 47,1 0 1,-1-1 0,0 1-1,-1-1 1,1 0-1,-1 0 1,-1-1-1,1 1 1,-2-1 0,1 1-1,-1-1 1,0 1-1,0-1 1,-1 0-1,0 0 1,0 1 0,-1-1-1,0 0 1,-3-10-1,2 13-53,0 0-1,-1 1 1,1 0 0,-1-1-1,0 1 1,0 0-1,-1 0 1,1 1-1,-1-1 1,0 1 0,0 0-1,0 0 1,0 0-1,0 0 1,-1 1-1,1 0 1,-1-1 0,0 2-1,0-1 1,0 1-1,0-1 1,0 1-1,0 1 1,0-1-1,-6 1 1,1-1-41,0 0 0,0 1 1,0 1-1,1-1 0,-1 2 0,0-1 0,1 1 0,-1 1 1,1 0-1,0 0 0,0 1 0,-13 6 0,15-5 17,1 0-1,-1 1 1,1-1-1,0 1 0,-8 10 1,12-13-58,0-1-1,1 0 1,-1 1-1,0-1 1,1 1-1,0 0 1,0-1 0,0 1-1,0 0 1,0 0-1,0 0 1,1 0-1,-1-1 1,1 1 0,0 0-1,0 0 1,0 0-1,0 0 1,1 4 0,0-5-162,1-1 1,-1 1 0,0 0-1,1 0 1,-1-1-1,1 1 1,-1-1 0,1 1-1,0-1 1,-1 1 0,1-1-1,0 0 1,0 0 0,0 0-1,0 0 1,0-1 0,0 1-1,0 0 1,0-1 0,3 1-1,47 7-5662,-47-7 4897,32 2-6114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4.885"/>
    </inkml:context>
    <inkml:brush xml:id="br0">
      <inkml:brushProperty name="width" value="0.025" units="cm"/>
      <inkml:brushProperty name="height" value="0.025" units="cm"/>
    </inkml:brush>
  </inkml:definitions>
  <inkml:trace contextRef="#ctx0" brushRef="#br0">20 1 21973,'0'0'7660,"-2"9"-6950,-1 0-529,0 2-96,0 0 1,0 0-1,1 0 1,0 12-1,2-21-81,-1 0-1,1 0 0,0-1 1,0 1-1,0 0 0,0 0 0,0-1 1,1 1-1,-1 0 0,0 0 0,1-1 1,0 1-1,-1 0 0,1-1 1,0 1-1,0-1 0,0 1 0,0-1 1,0 1-1,0-1 0,0 0 1,0 1-1,0-1 0,1 0 0,-1 0 1,1 0-1,-1 0 0,1 0 0,-1 0 1,1 0-1,-1-1 0,1 1 1,0-1-1,-1 1 0,4 0 0,0-1 10,-1 0 0,1 0 0,-1 0 0,1 0 0,-1-1 0,1 1 0,-1-1 0,0 0 0,0-1 0,1 1 0,-1-1 0,0 0 0,0 0-1,0 0 1,-1 0 0,1-1 0,0 1 0,-1-1 0,4-4 0,-1 1 16,-1-1 0,1 0-1,-1 0 1,0 0 0,-1-1 0,0 0 0,0 0-1,4-14 1,-17 48-322,2-10 339,2 0-1,0 0 0,0 1 1,2-1-1,-3 19 0,6-31-156,0-1-1,0 0 0,0 1 0,0-1 0,0 0 1,1 1-1,0-1 0,-1 0 0,1 0 0,0 0 1,1 1-1,-1-1 0,0 0 0,1 0 0,0-1 1,0 1-1,0 0 0,0-1 0,0 1 0,0-1 1,0 1-1,1-1 0,0 0 0,-1 0 0,1 0 1,0 0-1,0-1 0,0 1 0,0-1 0,0 0 1,0 0-1,6 2 0,41 1-7047,-31-4 791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5.260"/>
    </inkml:context>
    <inkml:brush xml:id="br0">
      <inkml:brushProperty name="width" value="0.025" units="cm"/>
      <inkml:brushProperty name="height" value="0.025" units="cm"/>
    </inkml:brush>
  </inkml:definitions>
  <inkml:trace contextRef="#ctx0" brushRef="#br0">1 95 16592,'0'0'4868,"53"1"-1857,3-1-1473,16 0-225,20-8-96,12-3-608,4 0-385,-6 3-160,-11-1-160,-16 3-1089,-15 0-449,-17 0 481,-12 0 416,-5 1 417,-8-2-2435,-5 2-1152,-6-3-1346</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6.013"/>
    </inkml:context>
    <inkml:brush xml:id="br0">
      <inkml:brushProperty name="width" value="0.025" units="cm"/>
      <inkml:brushProperty name="height" value="0.025" units="cm"/>
    </inkml:brush>
  </inkml:definitions>
  <inkml:trace contextRef="#ctx0" brushRef="#br0">220 209 8904,'0'0'16437,"-11"-4"-15145,4 1-1142,0 1-1,0-1 1,0 1-1,-1 0 1,1 1-1,-1 0 1,-8 0-1,13 1-133,-1 1 0,1-1 0,-1 1 0,1 0 0,-1-1 0,1 2 0,0-1 0,-1 0 0,1 1 0,0-1 0,0 1 0,0 0 0,0 0 0,0 1 0,1-1 0,-1 0 0,1 1 0,-1-1 0,1 1 0,0 0 0,-2 4 0,0-1-10,1-1-1,0 1 1,1 0 0,0 0-1,-3 13 1,4-18 7,1 1 0,-1-1 1,1 0-1,0 1 0,-1-1 1,1 0-1,0 1 0,0-1 0,0 0 1,0 0-1,0 1 0,0-1 1,1 0-1,-1 1 0,0-1 1,1 0-1,-1 1 0,0-1 1,1 0-1,0 0 0,-1 0 0,1 1 1,0-1-1,0 0 0,-1 0 1,1 0-1,0 0 0,0 0 1,0-1-1,0 1 0,0 0 1,0 0-1,1-1 0,-1 1 1,1 0-1,7 0 23,0 0 0,0-1 0,0 0 0,0 0 1,1-1-1,-2 0 0,1-1 0,0 0 0,0 0 0,0-1 0,-1 0 0,1 0 1,-1-1-1,0 0 0,0-1 0,-1 0 0,1 0 0,-1 0 0,0-1 1,9-10-1,-9 9 53,0 1 0,-1-1 0,0 0 0,0 0 1,-1-1-1,0 0 0,0 0 0,-1 0 0,0-1 1,0 1-1,-1-1 0,0 0 0,0 0 0,-1 0 1,0 0-1,-1-1 0,0 1 0,-1 0 0,0-1 0,-1-9 1,1 16-52,-1 0 0,0 0 0,0 0 0,0 0 0,-1 0 0,1 1 0,-1-1 0,0 0 0,1 0 0,-1 1 0,0-1 0,0 1 0,-1 0 0,1 0 0,0 0 0,-1 0 0,-4-3 0,1 2-20,1 0-1,-1 0 1,0 1 0,-1 0-1,1 0 1,0 1 0,0 0-1,-10-1 1,5 1-29,1 0-1,0 2 0,0-1 1,-1 1-1,1 1 1,0-1-1,0 2 1,0-1-1,1 2 0,-1-1 1,-9 6-1,7-2-1,1 1-1,0 0 0,1 1 1,-12 12-1,19-18 0,-1 1 1,1 0-1,0 0 1,0 0-1,1 0 0,-1 1 1,1-1-1,0 1 1,0-1-1,0 1 0,1 0 1,-1 0-1,1 0 1,-1 8-1,3-12-30,-1 0 0,0 0 0,0 1 0,1-1 0,-1 0 0,1 0 0,-1 0 0,1 0 0,-1 0 0,1 0 0,0 0 0,0 0 0,-1 0 0,1 0 0,0 0 0,0-1 0,0 1 0,0 0 0,0-1 0,0 1 0,0 0 0,0-1 0,0 1 0,0-1 0,0 0 0,1 1 0,-1-1 0,0 0 0,0 1 0,2-1 0,42 4-1902,-37-4 1396,58-1-4601,-22-3-1180,15-8-7875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6.357"/>
    </inkml:context>
    <inkml:brush xml:id="br0">
      <inkml:brushProperty name="width" value="0.025" units="cm"/>
      <inkml:brushProperty name="height" value="0.025" units="cm"/>
    </inkml:brush>
  </inkml:definitions>
  <inkml:trace contextRef="#ctx0" brushRef="#br0">201 1 17553,'0'0'8744,"-54"81"-7014,25-44-513,2 1-641,2-1-384,7-4-160,7-8-32,5-6-352,6-8-737,0-7-1025,0-23-12460</inkml:trace>
  <inkml:trace contextRef="#ctx0" brushRef="#br0" timeOffset="1">0 66 16303,'0'0'11659,"63"46"-10922,-35-20-481,4 0-192,1-1-32,-1-1-1921,-4-6-3781,4-6-5636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7.308"/>
    </inkml:context>
    <inkml:brush xml:id="br0">
      <inkml:brushProperty name="width" value="0.025" units="cm"/>
      <inkml:brushProperty name="height" value="0.025" units="cm"/>
    </inkml:brush>
  </inkml:definitions>
  <inkml:trace contextRef="#ctx0" brushRef="#br0">72 0 10890,'0'0'16848,"-19"73"-16463,5-43-321,-1-1 0,3-5-64,4-5-160,5-7-257,3-9-832,10-15-2627,1-11 609,4-6-2722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2.827"/>
    </inkml:context>
    <inkml:brush xml:id="br0">
      <inkml:brushProperty name="width" value="0.025" units="cm"/>
      <inkml:brushProperty name="height" value="0.025" units="cm"/>
    </inkml:brush>
  </inkml:definitions>
  <inkml:trace contextRef="#ctx0" brushRef="#br0">793 275 7143,'-8'-11'-198,"-43"-56"-168,29 40 2227,0 2 1,-33-26-1,44 41-1201,-1 0-1,0 1 0,-1 0 0,0 1 0,0 1 0,-1 0 0,1 1 0,-2 0 0,1 1 1,0 1-1,-1 0 0,0 1 0,-28-2 0,28 5-569,1 0 0,-1 1 0,1 1-1,0 1 1,0 0 0,0 0 0,0 2 0,1 0 0,0 0 0,0 1 0,-21 13 0,19-9-75,1 2 0,0-1 0,1 1 0,0 1 1,1 1-1,1 0 0,0 0 0,-13 23 0,7-6-37,2 0-1,2 2 0,0-1 0,2 2 0,2-1 1,1 2-1,2-1 0,1 1 0,0 40 1,4-30 8,2 0 1,2 0-1,15 79 1,-12-99-9,0-1 0,2 0 0,1 0 0,1-1 0,0 0 0,2-1 0,1 0 0,20 27 1,-25-40 27,0 1 0,1-2 1,0 1-1,0-1 0,1 0 1,0-1-1,0 0 0,1-1 1,0 0-1,0-1 0,0 0 1,0 0-1,1-1 0,0-1 1,0 0-1,0-1 0,0 0 1,1-1-1,-1 0 0,0-1 1,1 0-1,-1-1 1,0 0-1,0-1 0,17-5 1,3-3 183,0 0 0,-1-3 1,0 0-1,0-2 1,-2-2-1,0 0 1,-1-2-1,27-23 1,-16 10 309,-1-2 1,-2-2-1,-1-2 1,-2-1 0,-2-1-1,36-59 1,-54 76-283,0 0 0,-2-1 1,0 0-1,-2-1 0,-1-1 1,0 1-1,-2-1 0,-1 0 1,-1 0-1,-2-1 1,0 1-1,-2-1 0,-6-51 1,4 66-201,-1 0 0,0 1 0,-1-1 0,-1 0 0,1 1 0,-2 0 0,0 0 0,0 1 0,-1 0 0,0 0 0,0 0 0,-2 1 0,1 0 0,-10-8 1,4 6 6,-1 0 0,1 1 1,-2 1-1,1 1 1,-1 0-1,-1 1 0,1 0 1,-1 1-1,-21-4 1,16 6-164,1 1 1,-1 0-1,0 2 0,0 0 1,0 1-1,0 2 1,-29 5-1,36-4-206,0 0-1,0 2 0,0-1 1,0 2-1,1 0 0,0 1 1,0 1-1,0 0 0,1 0 0,-15 14 1,-5 12-3329,19-7-2007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7.635"/>
    </inkml:context>
    <inkml:brush xml:id="br0">
      <inkml:brushProperty name="width" value="0.025" units="cm"/>
      <inkml:brushProperty name="height" value="0.025" units="cm"/>
    </inkml:brush>
  </inkml:definitions>
  <inkml:trace contextRef="#ctx0" brushRef="#br0">27 35 13773,'21'-34'2082,"-25"51"-609,-4 2-31,4 4-674,1 3 1,3-3-160,0 5-97,1-6-255,10 2-225,-4-4-1025,2-5-3428,-4-2-4259</inkml:trace>
  <inkml:trace contextRef="#ctx0" brushRef="#br0" timeOffset="1">0 183 14414,'0'0'11434,"59"-44"-12362,-34 44-2756,4 0-4291</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8.414"/>
    </inkml:context>
    <inkml:brush xml:id="br0">
      <inkml:brushProperty name="width" value="0.025" units="cm"/>
      <inkml:brushProperty name="height" value="0.025" units="cm"/>
    </inkml:brush>
  </inkml:definitions>
  <inkml:trace contextRef="#ctx0" brushRef="#br0">111 275 15919,'0'0'3016,"1"-9"-469,1-32-209,-2 40-2267,0 0 0,0 0 1,-1 0-1,1 0 0,0 0 1,-1 0-1,1 0 0,-1 0 0,1 1 1,-1-1-1,1 0 0,-1 0 0,0 0 1,1 1-1,-1-1 0,0 0 1,0 1-1,0-1 0,1 1 0,-1-1 1,0 1-1,0-1 0,0 1 1,0-1-1,0 1 0,0 0 0,0 0 1,0-1-1,0 1 0,0 0 0,0 0 1,0 0-1,0 0 0,0 0 1,0 0-1,0 1 0,0-1 0,0 0 1,0 0-1,-1 1 0,-2 0 32,0 0-1,0 0 0,1 0 1,-1 1-1,0-1 0,1 1 1,-1 0-1,-4 4 1,4-2-96,-1 1 0,1 0 0,1 0 0,-1 1 1,1-1-1,0 1 0,0 0 0,0-1 0,1 1 1,0 1-1,0-1 0,0 0 0,1 0 0,0 1 1,0-1-1,1 1 0,0-1 0,0 0 0,1 9 1,0-14-9,-1 1 0,1-1 0,0 0 0,-1 1 0,1-1 0,0 0 0,0 0 0,0 0 1,0 0-1,0 0 0,0 0 0,0 0 0,0 0 0,1 0 0,-1 0 0,0-1 0,0 1 1,1 0-1,-1-1 0,0 0 0,1 1 0,-1-1 0,1 1 0,-1-1 0,1 0 0,-1 0 0,1 0 1,-1 0-1,0 0 0,1 0 0,-1 0 0,1-1 0,1 0 0,3 0 34,0 0 1,0-1-1,0 0 0,0 0 0,0 0 0,-1-1 0,6-3 1,4-6 150,0 1 1,-1-2 0,0 0-1,-1-1 1,-1 0 0,0-1-1,-1 0 1,0-1 0,-2 0 0,0-1-1,0 0 1,-2 0 0,0-1-1,-1 0 1,-1 0 0,0 0 0,-2-1-1,0 1 1,0-21 0,-6 27 114,-4 22-297,-6 22-95,2 6 83,2 1 1,2 0-1,2 0 0,-1 60 1,6-94-76,0-1 1,0 0-1,1 1 0,-1-1 1,1 0-1,0 1 0,0-1 1,0 0-1,1 0 1,0 0-1,-1 0 0,1 0 1,1 0-1,4 6 1,-5-8-191,0 0 1,1 0 0,-1 0-1,0-1 1,1 1 0,-1-1-1,1 0 1,0 0 0,-1 0-1,1 0 1,0 0 0,0 0-1,0-1 1,-1 1 0,1-1 0,0 0-1,0 0 1,0 0 0,0 0-1,0-1 1,0 1 0,-1-1-1,6-1 1,13-9-5150,-3-7-3203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8.758"/>
    </inkml:context>
    <inkml:brush xml:id="br0">
      <inkml:brushProperty name="width" value="0.025" units="cm"/>
      <inkml:brushProperty name="height" value="0.025" units="cm"/>
    </inkml:brush>
  </inkml:definitions>
  <inkml:trace contextRef="#ctx0" brushRef="#br0">123 0 15855,'0'0'14088,"5"12"-13709,-2-7-350,-1-1-19,-1 0 1,1-1 0,0 1-1,-1 0 1,0 0-1,1 0 1,-2 0-1,1 0 1,0 0 0,-1 1-1,0-1 1,0 0-1,0 0 1,0 0 0,-1 0-1,0 0 1,0 1-1,0-1 1,0 0-1,0-1 1,-3 6 0,-11 17-17,0-1 1,-1 0 0,-2-1-1,-22 23 1,27-39-1205,13-8 975,-1 0 0,1 0 0,-1 0 1,0 0-1,1 0 0,-1-1 0,1 1 0,-1 0 1,1 0-1,-1 0 0,1-1 0,-1 1 1,1 0-1,-1-1 0,1 1 0,-1 0 0,1-1 1,0 1-1,-1 0 0,1-1 0,-1 1 0,1-1 1,0 1-1,0-1 0,-1 1 0,1-1 1,0 1-1,0-1 0,-1 1 0,1-1 0,0 0 1,0 1-1,0-1 0,0 1 0,0-2 0,-4-19-6726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09.101"/>
    </inkml:context>
    <inkml:brush xml:id="br0">
      <inkml:brushProperty name="width" value="0.025" units="cm"/>
      <inkml:brushProperty name="height" value="0.025" units="cm"/>
    </inkml:brush>
  </inkml:definitions>
  <inkml:trace contextRef="#ctx0" brushRef="#br0">0 1 17777,'0'0'6182,"56"28"-2915,-26-17-1442,8 4-351,2-1-673,-2-1-577,-2 2-192,-6 0-1057,-6 1-1922,-11-6-2562,-3-5-4965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0.445"/>
    </inkml:context>
    <inkml:brush xml:id="br0">
      <inkml:brushProperty name="width" value="0.025" units="cm"/>
      <inkml:brushProperty name="height" value="0.025" units="cm"/>
    </inkml:brush>
  </inkml:definitions>
  <inkml:trace contextRef="#ctx0" brushRef="#br0">59 1 18514,'0'0'8039,"-28"51"-7270,18-19-417,-3 3-288,7-4-64,5-4-96,1-6-737,3-7-608,9-5-769,1-7-320,-1-2-834,-6 0-2209</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0.789"/>
    </inkml:context>
    <inkml:brush xml:id="br0">
      <inkml:brushProperty name="width" value="0.025" units="cm"/>
      <inkml:brushProperty name="height" value="0.025" units="cm"/>
    </inkml:brush>
  </inkml:definitions>
  <inkml:trace contextRef="#ctx0" brushRef="#br0">0 24 11979,'0'0'11499,"85"2"-10282,-39-2-672,5 0-417,3 0-192,-3 0-2178,-4-9-3428,-6-8-8135</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1.145"/>
    </inkml:context>
    <inkml:brush xml:id="br0">
      <inkml:brushProperty name="width" value="0.025" units="cm"/>
      <inkml:brushProperty name="height" value="0.025" units="cm"/>
    </inkml:brush>
  </inkml:definitions>
  <inkml:trace contextRef="#ctx0" brushRef="#br0">209 306 13965,'0'0'3796,"-3"-9"-2216,-10-30-438,12 37-1080,1 1 0,-1 0-1,1 0 1,-1 0 0,0 0-1,1 0 1,-1 0 0,0 0 0,0 1-1,0-1 1,0 0 0,1 0-1,-1 1 1,0-1 0,0 0-1,-1 1 1,1-1 0,0 1-1,0-1 1,0 1 0,0 0-1,0-1 1,0 1 0,-1 0 0,1 0-1,0 0 1,0 0 0,0 0-1,-1 0 1,1 0 0,0 0-1,0 1 1,0-1 0,0 0-1,-1 1 1,1-1 0,0 1-1,0-1 1,0 1 0,0-1-1,0 1 1,-1 1 0,-35 30 980,29-23-647,-1 1 1,2 0 0,-1 0 0,1 1 0,1 0 0,0 0 0,1 0 0,0 1 0,0 0 0,1 0 0,-4 24 0,8-35-385,0 1 1,0-1-1,0 0 0,1 0 1,-1 0-1,0 1 1,1-1-1,-1 0 1,0 0-1,1 0 0,-1 0 1,1 0-1,0 0 1,-1 0-1,1 0 1,0 0-1,0 0 0,0 0 1,0 0-1,-1-1 1,1 1-1,0 0 1,0-1-1,0 1 0,1 0 1,-1-1-1,0 1 1,0-1-1,0 0 1,0 1-1,0-1 1,1 0-1,-1 0 0,0 0 1,0 1-1,0-1 1,1-1-1,-1 1 1,0 0-1,0 0 0,0 0 1,2-1-1,5 0 24,-1 0 0,0-1 0,0 1 0,0-2 0,0 1 0,8-4 0,-2-1 1,-1-1-1,0 0 0,-1-1 1,0 0-1,0-1 0,-1 0 0,0 0 1,-1-1-1,0 0 0,0-1 0,-2 0 1,12-22-1,-12 18 173,0 0-1,-1-1 1,-1 0 0,0 0 0,-1-1-1,-1 1 1,0-1 0,-2 1-1,-1-34 1,0 47-182,0 0 0,-1-1 0,1 1 0,-1 0 0,0 0 0,-1 0 0,1 0 0,-1 0 1,1 1-1,-1-1 0,0 0 0,-1 1 0,1-1 0,0 1 0,-1 0 0,0 0 0,0 0 0,0 0 0,0 0 0,-7-4 0,6 5-33,1 1 0,0 0 0,-1-1 0,0 1 0,1 1 0,-1-1 1,1 0-1,-1 1 0,0 0 0,1 0 0,-1 0 0,0 0 0,1 1 0,-1-1 0,0 1 0,1 0 0,-1 0 0,1 0 0,0 0 0,-1 1 1,1 0-1,0-1 0,0 1 0,-5 4 0,-18 16-11,1 2 0,0 1 1,2 0-1,-29 42 0,51-65 16,-1 0-44,-1 1 0,1 0 0,0 0 0,0 1-1,0-1 1,0 0 0,1 1 0,-1-1 0,1 1 0,0-1 0,0 1-1,0 0 1,0 4 0,4-7-552,0 0 0,0 0-1,0 0 1,0-1 0,0 1-1,0-1 1,0 0 0,1 0-1,-1 0 1,0 0 0,0-1-1,4 0 1,9-8-5301,-2-4-3998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1.766"/>
    </inkml:context>
    <inkml:brush xml:id="br0">
      <inkml:brushProperty name="width" value="0.025" units="cm"/>
      <inkml:brushProperty name="height" value="0.025" units="cm"/>
    </inkml:brush>
  </inkml:definitions>
  <inkml:trace contextRef="#ctx0" brushRef="#br0">26 27 13581,'0'0'12417,"-3"13"-11937,-1-2-375,0 2-1,0 0-1,1 1 1,0-1 0,1 1-1,0-1 1,1 1 0,2 21 0,-1-34-83,1 0 1,-1 0-1,1 1 1,0-1-1,0 0 1,0 0-1,-1-1 1,1 1-1,0 0 1,0 0-1,0 0 1,0-1 0,0 1-1,0 0 1,1-1-1,-1 1 1,0-1-1,0 1 1,0-1-1,1 1 1,-1-1-1,0 0 1,0 0-1,1 0 1,-1 0-1,0 0 1,0 0 0,1 0-1,-1 0 1,0 0-1,0-1 1,1 1-1,-1 0 1,0-1-1,2 0 1,46-18 607,-33 9-545,-1 0 1,0-1-1,0 0 1,-1-2-1,-1 1 1,0-2-1,-1 1 1,0-2-1,-2 0 1,1 0-1,9-21 1,-20 36-75,-17 40 476,-19 66 0,33-96-519,1 0-1,1 1 0,-1 0 1,2-1-1,-1 1 1,3 19-1,-1-28 9,-1 1 0,1 0 0,0 0 0,0-1 0,0 1-1,1-1 1,-1 1 0,0-1 0,1 0 0,0 1 0,-1-1 0,1 0-1,0 0 1,0 0 0,0 0 0,0 0 0,1-1 0,-1 1 0,0-1-1,1 1 1,-1-1 0,1 0 0,0 0 0,-1 0 0,1 0 0,0-1-1,-1 1 1,1-1 0,0 1 0,3-1 0,1 0-383,-1 1-1,0-1 1,0-1 0,1 1-1,-1-1 1,0 0 0,0-1 0,0 1-1,7-4 1,-8 3-743,0 0 0,0-1 0,0 0 0,-1 0 0,1 0 0,5-6 0,16-20-13817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2.157"/>
    </inkml:context>
    <inkml:brush xml:id="br0">
      <inkml:brushProperty name="width" value="0.025" units="cm"/>
      <inkml:brushProperty name="height" value="0.025" units="cm"/>
    </inkml:brush>
  </inkml:definitions>
  <inkml:trace contextRef="#ctx0" brushRef="#br0">1 1 12268,'0'0'10474,"0"67"-8713,0-39-351,1 2-578,-1-5-672,7-6-128,1-5-1185,4-11-2050,-1-3-2818</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2.502"/>
    </inkml:context>
    <inkml:brush xml:id="br0">
      <inkml:brushProperty name="width" value="0.025" units="cm"/>
      <inkml:brushProperty name="height" value="0.025" units="cm"/>
    </inkml:brush>
  </inkml:definitions>
  <inkml:trace contextRef="#ctx0" brushRef="#br0">1 0 14542,'0'0'544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3.701"/>
    </inkml:context>
    <inkml:brush xml:id="br0">
      <inkml:brushProperty name="width" value="0.025" units="cm"/>
      <inkml:brushProperty name="height" value="0.025" units="cm"/>
    </inkml:brush>
  </inkml:definitions>
  <inkml:trace contextRef="#ctx0" brushRef="#br0">628 42 14734,'-11'-7'576,"3"2"-466,1 1-1,0 0 0,-1 0 0,0 1 0,0 0 0,0 0 0,0 1 0,0 0 0,-1 0 1,1 1-1,-1 0 0,1 0 0,-1 1 0,1 0 0,-15 3 0,11 1-38,1 1 0,0 0 0,0 0-1,0 1 1,1 1 0,0 0 0,0 0 0,1 1-1,0 0 1,-12 14 0,-7 11 41,-40 59 1,30-33 74,2 2 1,3 2 0,-35 91-1,51-107 89,2 1-1,2 1 0,3 0 0,1 1 1,-3 78-1,12-108-250,0-1-1,1 0 1,1 0-1,1 0 1,1 0-1,1-1 1,0 1-1,1-1 1,1 0 0,1 0-1,0-1 1,18 27-1,-18-33 28,1-1 0,0 1 0,1-1 0,0-1 0,0 0 0,1 0 0,0-1 1,1 0-1,0-1 0,0-1 0,0 0 0,1 0 0,0-1 0,0-1 0,0 0 0,0-1 0,1 0 0,17 1 0,-2-3 193,1-1 0,0-2 0,-1-1 0,1-1 0,-1-1 0,0-2 0,-1 0 0,1-3 0,-2 0 0,1-1 0,27-17 0,-14 5 10,-1-2 1,-1-1 0,-2-3 0,0 0-1,-2-3 1,41-46 0,-55 52-51,0-1 1,-2 0 0,-1-2-1,-1 0 1,-1-1 0,-2-1-1,15-46 1,-22 53-46,-1 1 0,-1-1 0,-1 0 0,-1 0 0,-1 0 0,-1-1 0,-1 1 0,-1-1 1,-2 1-1,0 0 0,-7-26 0,6 38-130,0 0 0,-1-1 0,0 2 0,-1-1 0,0 0 0,-1 1 0,0 0 1,-1 1-1,0 0 0,-1 0 0,0 1 0,0-1 0,-1 2 0,0 0 0,0 0 0,-1 1 0,0 0 0,-1 1 1,1 0-1,-1 1 0,-1 0 0,1 1 0,-26-6 0,17 7-109,-2 0 0,1 1 0,0 1 0,0 1 0,-1 1 0,1 1 0,0 1 0,0 1 0,0 1 0,1 0 0,-1 2-1,2 1 1,-29 14 0,10-1-397,1 3 0,0 1 0,2 2 0,1 1-1,-39 41 1,44-36-1970,1 0-1,-46 70 1,44-51-5060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2.839"/>
    </inkml:context>
    <inkml:brush xml:id="br0">
      <inkml:brushProperty name="width" value="0.025" units="cm"/>
      <inkml:brushProperty name="height" value="0.025" units="cm"/>
    </inkml:brush>
  </inkml:definitions>
  <inkml:trace contextRef="#ctx0" brushRef="#br0">1 0 17264,'0'0'10971,"11"6"-9813,209 93-421,-201-83-3068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3.169"/>
    </inkml:context>
    <inkml:brush xml:id="br0">
      <inkml:brushProperty name="width" value="0.025" units="cm"/>
      <inkml:brushProperty name="height" value="0.025" units="cm"/>
    </inkml:brush>
  </inkml:definitions>
  <inkml:trace contextRef="#ctx0" brushRef="#br0">0 37 13389,'0'0'14445,"69"-5"-14060,-39 0-257,0 1-128,-4-1-1057,-3 0-1538,-6-1-1825,-5-1-2530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3.526"/>
    </inkml:context>
    <inkml:brush xml:id="br0">
      <inkml:brushProperty name="width" value="0.025" units="cm"/>
      <inkml:brushProperty name="height" value="0.025" units="cm"/>
    </inkml:brush>
  </inkml:definitions>
  <inkml:trace contextRef="#ctx0" brushRef="#br0">0 62 15246,'0'0'7239,"12"2"-6940,82 2 623,1-3 0,162-20-1,-44 2-937,-95 14-1300,2 0-2933,-3-9-5987,-87 5 8795,-9-1-2718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4.009"/>
    </inkml:context>
    <inkml:brush xml:id="br0">
      <inkml:brushProperty name="width" value="0.025" units="cm"/>
      <inkml:brushProperty name="height" value="0.025" units="cm"/>
    </inkml:brush>
  </inkml:definitions>
  <inkml:trace contextRef="#ctx0" brushRef="#br0">288 290 15983,'0'0'4885,"-6"-9"-2616,4 6-2174,0 0 64,0-1 0,0 0 0,-1 1 1,1-1-1,-1 1 0,0 0 1,0 0-1,0 0 0,-1 0 0,1 1 1,-1-1-1,1 1 0,-1 0 0,0 0 1,0 0-1,0 0 0,0 1 0,0 0 1,0 0-1,-1 0 0,1 0 1,-9 0-1,5 1-119,-1 1 1,0 0-1,0 0 1,1 1-1,-1 0 1,1 1-1,0-1 1,-1 2-1,1-1 1,0 1-1,1 0 1,-1 1-1,1 0 0,-11 9 1,13-9-19,-1 0-1,1 0 1,0 1 0,1-1 0,0 1-1,0 0 1,0 0 0,0 1-1,1-1 1,0 1 0,0 0 0,1-1-1,0 1 1,0 0 0,1 1 0,0-1-1,-1 14 1,2-19-18,0-1 0,0 1 1,0-1-1,1 0 0,-1 1 0,0-1 0,1 1 1,-1-1-1,1 0 0,-1 1 0,1-1 0,0 0 1,0 0-1,-1 1 0,1-1 0,0 0 0,0 0 1,0 0-1,0 0 0,0 0 0,0 0 0,1 0 1,1 1-1,0-1 9,1 0-1,-1 1 1,0-1 0,1-1 0,-1 1 0,1 0 0,0-1-1,-1 0 1,6 0 0,1 0 82,0-1-1,0-1 1,0 0 0,-1 0-1,1-1 1,14-6 0,-10 1 51,0 0 0,0-1 1,-1-1-1,0 0 1,-1-1-1,0 0 0,-1-1 1,0 0-1,-1-1 0,18-28 1,-22 30 8,1 0 0,-2-1 0,0 1 0,0-2 0,-1 1-1,0 0 1,-1-1 0,-1 1 0,0-1 0,-1 0 0,0 0 0,-1 0 0,0 0 0,-3-19 0,2 29-154,0-1-1,1 1 1,-2-1 0,1 1-1,0-1 1,-1 1 0,1 0-1,-1 0 1,0-1 0,0 1-1,0 0 1,-1 1 0,1-1-1,-1 0 1,1 1 0,-1-1-1,0 1 1,0 0 0,0 0-1,0 0 1,-1 0 0,1 1-1,0-1 1,-1 1 0,1 0-1,-1 0 1,1 0 0,-1 1-1,0-1 1,1 1 0,-1 0-1,-6 0 1,3 0-126,0 1 0,0 0 1,0 0-1,1 1 0,-1-1 1,0 1-1,1 1 0,-1 0 1,1 0-1,0 0 0,-1 0 0,2 1 1,-1 0-1,0 0 0,1 1 1,-6 6-1,4-3-439,1 0 0,0 1-1,0-1 1,1 1 0,0 0 0,-6 17 0,9-20-509,1-1-1,-1 1 1,1 0 0,0 1 0,1-1 0,-1 0 0,2 10-1,1-3-4712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4.806"/>
    </inkml:context>
    <inkml:brush xml:id="br0">
      <inkml:brushProperty name="width" value="0.025" units="cm"/>
      <inkml:brushProperty name="height" value="0.025" units="cm"/>
    </inkml:brush>
  </inkml:definitions>
  <inkml:trace contextRef="#ctx0" brushRef="#br0">0 1 14029,'0'0'13293,"57"30"-12300,-38-10-321,4 4-383,-2-3-161,2-2-64,2-2-64,0-7-865,3-6-1409,-2-4-961,-1-5-1249,-3-14-3011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5.148"/>
    </inkml:context>
    <inkml:brush xml:id="br0">
      <inkml:brushProperty name="width" value="0.025" units="cm"/>
      <inkml:brushProperty name="height" value="0.025" units="cm"/>
    </inkml:brush>
  </inkml:definitions>
  <inkml:trace contextRef="#ctx0" brushRef="#br0">182 1 3619,'0'0'18450,"-50"50"-15503,31-15-833,-4 6-897,0 5-577,0 2-287,0-4-161,10-2-128,6-8-64,7-10-1505,2-14-2980,13-10-4291</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6.191"/>
    </inkml:context>
    <inkml:brush xml:id="br0">
      <inkml:brushProperty name="width" value="0.025" units="cm"/>
      <inkml:brushProperty name="height" value="0.025" units="cm"/>
    </inkml:brush>
  </inkml:definitions>
  <inkml:trace contextRef="#ctx0" brushRef="#br0">262 319 14414,'-2'-5'559,"-1"2"0,0-1 0,0 0 1,0 1-1,0-1 0,-1 1 0,1 0 1,-1 0-1,0 0 0,0 1 1,0-1-1,0 1 0,0 0 0,-1 0 1,-5-1-1,4 1-355,-1 1 0,0 0 0,1 0 0,-1 0 0,0 1 0,0 0 0,0 1 0,1-1 0,-1 1 0,-7 2 0,7-1-188,1-1 0,0 1 0,-1 1-1,1-1 1,0 1 0,0 0 0,0 0 0,1 1 0,-1 0 0,1 0 0,0 0-1,0 1 1,0-1 0,1 1 0,0 0 0,0 1 0,0-1 0,0 1 0,1-1 0,0 1-1,0 0 1,-3 11 0,5-17 1,1 1 0,0 0 0,0-1 0,0 1 0,0-1 0,-1 1 0,1 0 0,0-1-1,0 1 1,0 0 0,0-1 0,0 1 0,0 0 0,1-1 0,-1 1 0,0-1 0,0 1 0,0 0 0,0-1-1,1 1 1,-1-1 0,0 1 0,1-1 0,-1 1 0,1 0 0,-1-1 0,0 0 0,1 1 0,-1-1 0,1 1-1,-1-1 1,1 1 0,-1-1 0,1 0 0,0 1 0,27-3 625,-19-1-475,0 0 1,0-1-1,0 0 0,11-8 1,4-6-98,0-1 0,-2-2 0,0 0 0,-1-1 0,18-26 0,-30 36 117,0-1 0,-1 0 1,0 0-1,-1-1 1,0 1-1,-1-2 1,-1 1-1,-1-1 0,0 1 1,0-1-1,2-28 1,-10 24 126,-6 16-17,8 3-278,1 1 0,-1 0 1,1 0-1,-1 0 0,1 0 0,-1 1 0,1-1 0,-1 0 1,1 1-1,0-1 0,0 1 0,0-1 0,0 1 1,0-1-1,-2 4 0,-6 18-49,1 1 0,0-1 0,2 1 0,1 1-1,0-1 1,2 1 0,1 0 0,1-1 0,1 1 0,6 44 0,-4-63-113,-1 0-1,1 0 1,0 0 0,0 0-1,0-1 1,1 1-1,0-1 1,0 0 0,0 0-1,1 0 1,0 0 0,0 0-1,0-1 1,0 0-1,6 5 1,-6-7-511,0 1 0,0-1 0,0 1 1,1-1-1,-1-1 0,1 1 0,-1 0 0,1-1 0,-1 0 0,1 0 0,0-1 1,7 1-1,10-1-6478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16.594"/>
    </inkml:context>
    <inkml:brush xml:id="br0">
      <inkml:brushProperty name="width" value="0.025" units="cm"/>
      <inkml:brushProperty name="height" value="0.025" units="cm"/>
    </inkml:brush>
  </inkml:definitions>
  <inkml:trace contextRef="#ctx0" brushRef="#br0">31 0 18417,'0'0'5942,"-5"9"-3604,3-7-2258,-1 3 236,-1 1 0,1-1 0,1 1 0,-1-1 0,1 1 0,-4 11 0,6-14-257,0-1 1,-1 0-1,1 0 0,0 1 1,0-1-1,1 0 1,-1 0-1,0 1 0,1-1 1,-1 0-1,1 0 1,0 0-1,0 0 1,0 0-1,0 0 0,0 0 1,0 0-1,0 0 1,1 0-1,-1-1 0,1 1 1,-1 0-1,1-1 1,0 1-1,-1-1 0,1 0 1,0 0-1,3 2 1,5 2-36,0-1 0,0 0 0,1-1 0,-1 0 0,1 0 0,-1-1 0,1-1 0,0 0 0,0 0 0,16-2 0,-17 0-343,1 0 0,0 0 0,0-2 0,16-4 0,-22 5-170,0 0-1,1 0 1,-1-1-1,0 0 1,0 0 0,-1 0-1,1-1 1,0 1 0,3-5-1,-5 4-118,0 1 0,-1-1 0,0 0-1,1 0 1,-1 0 0,-1 0 0,1 0 0,-1 0-1,1 0 1,-1-1 0,0 1 0,-1 0 0,1-9-1,-27 57 4848,-7 15-217,-34 69 1820,56-104-5344,1 0 0,1 0 0,-8 37 1,11-5-624,5-19-3421,1-34 2994,0 13-6890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23.510"/>
    </inkml:context>
    <inkml:brush xml:id="br0">
      <inkml:brushProperty name="width" value="0.025" units="cm"/>
      <inkml:brushProperty name="height" value="0.025" units="cm"/>
    </inkml:brush>
  </inkml:definitions>
  <inkml:trace contextRef="#ctx0" brushRef="#br0">1 67 9385,'0'0'8360,"78"5"-6631,-26-5-63,15 0-577,12-9-673,6-1-319,2-3-1,-7 2-64,-8 1 32,-14 3-64,-12 4 0,-11 1-321,-10 2-511,-3-2-1443,-3-3-2913</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0:24.199"/>
    </inkml:context>
    <inkml:brush xml:id="br0">
      <inkml:brushProperty name="width" value="0.025" units="cm"/>
      <inkml:brushProperty name="height" value="0.025" units="cm"/>
    </inkml:brush>
  </inkml:definitions>
  <inkml:trace contextRef="#ctx0" brushRef="#br0">0 163 12364,'0'0'7623,"78"-8"-5925,-13-3-65,17-3-384,15-2-288,8 1-320,4-1-353,-7 1-192,-6 2-64,-7 3 0,-4 1-512,-8-1-1506,-8-4-2466,-10 2-1986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6.081"/>
    </inkml:context>
    <inkml:brush xml:id="br0">
      <inkml:brushProperty name="width" value="0.025" units="cm"/>
      <inkml:brushProperty name="height" value="0.025" units="cm"/>
    </inkml:brush>
  </inkml:definitions>
  <inkml:trace contextRef="#ctx0" brushRef="#br0">45 0 7527,'0'0'8424,"-2"12"-7570,-17 123 646,-1 146 0,17 151-118,3-269-1098,6 182 1334,75 512-1,-4-466-878,-6-29-292,-55-258-338,3 159 0,-19-231-844,1-5 1254,-1 0-1,-6 39 1,-11-11-3116,13-47 701,0 0-1,-1 0 1,0 0-1,-11 12 0,8-10-7669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5.409"/>
    </inkml:context>
    <inkml:brush xml:id="br0">
      <inkml:brushProperty name="width" value="0.025" units="cm"/>
      <inkml:brushProperty name="height" value="0.025" units="cm"/>
    </inkml:brush>
  </inkml:definitions>
  <inkml:trace contextRef="#ctx0" brushRef="#br0">1 71 9705,'5'-8'716,"29"-54"6485,-33 91-3164,0-3-3787,-15 399 4388,2 139-3377,23-443-541,50 232 1,-49-299-1911,-11-47-2659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6.187"/>
    </inkml:context>
    <inkml:brush xml:id="br0">
      <inkml:brushProperty name="width" value="0.025" units="cm"/>
      <inkml:brushProperty name="height" value="0.025" units="cm"/>
    </inkml:brush>
  </inkml:definitions>
  <inkml:trace contextRef="#ctx0" brushRef="#br0">1 68 12332,'0'0'9411,"12"-2"-8434,75-6 25,-1 5 1,90 7-1,-17 0-843,564-31-1003,-98 1 567,-51 25-76,-380 1-5247,-200-2 444,-12-5-4817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6.576"/>
    </inkml:context>
    <inkml:brush xml:id="br0">
      <inkml:brushProperty name="width" value="0.025" units="cm"/>
      <inkml:brushProperty name="height" value="0.025" units="cm"/>
    </inkml:brush>
  </inkml:definitions>
  <inkml:trace contextRef="#ctx0" brushRef="#br0">0 1 13869,'0'0'3529,"8"0"-2371,205 31 3721,-115-14-4446,-92-16-410,1 0-2,-1 0 0,1 0-1,-1 1 1,0-1 0,0 1-1,8 4 1,-13-5 15,-1-1 0,1 1 0,0 0-1,0-1 1,0 1 0,0 0 0,-1 0 0,1 0 0,0 0 0,-1 0-1,1 0 1,0 0 0,-1 0 0,0 0 0,1 0 0,-1 0-1,1 0 1,-1 0 0,0 0 0,0 0 0,0 0 0,0 0 0,0 1-1,0-1 1,0 0 0,0 0 0,0 0 0,0 0 0,-1 0 0,1 0-1,0 0 1,-1 1 0,1-1 0,-1 0 0,1 0 0,-1 0 0,1-1-1,-1 1 1,0 0 0,0 0 0,1 0 0,-1 0 0,-2 1 0,-14 18 780,-1-1 0,-41 34 0,-3 3-264,61-56-570,-81 90 1193,49-37-1707,29-46-206,0 0 1,1 1-1,1 0 0,-1-1 1,-1 10-1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17.106"/>
    </inkml:context>
    <inkml:brush xml:id="br0">
      <inkml:brushProperty name="width" value="0.025" units="cm"/>
      <inkml:brushProperty name="height" value="0.025" units="cm"/>
    </inkml:brush>
  </inkml:definitions>
  <inkml:trace contextRef="#ctx0" brushRef="#br0">1 352 13677,'0'0'10613,"11"-6"-9119,59-37-342,-2-3 0,99-86-1,-26 18-992,-140 113-165,0 0 0,1 0 0,-1 0 0,1 0 0,-1 0 0,1 0-1,0 0 1,-1 1 0,1-1 0,0 0 0,-1 1 0,4-1 0,-4 1-3,0 0 1,-1 0 0,1 1 0,0-1 0,-1 0-1,1 0 1,-1 0 0,1 1 0,-1-1 0,1 0 0,-1 1-1,1-1 1,-1 0 0,1 1 0,-1-1 0,1 1-1,-1-1 1,1 0 0,-1 1 0,0-1 0,1 1 0,-1 0-1,0-1 1,1 1 0,1 5-39,-1 0 1,0-1-1,0 1 0,0 0 1,-1 0-1,0 7 0,1 9 130,2 5-25,1 1 0,2-1 1,0-1-1,17 44 0,-19-59-301,1 0 0,1 0 0,0-1 0,0 1-1,1-2 1,0 1 0,1-1 0,0 0 0,0 0 0,1-1 0,0 0 0,0-1 0,14 8 0,14-1-3660,0-11-3058</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2.630"/>
    </inkml:context>
    <inkml:brush xml:id="br0">
      <inkml:brushProperty name="width" value="0.025" units="cm"/>
      <inkml:brushProperty name="height" value="0.025" units="cm"/>
    </inkml:brush>
  </inkml:definitions>
  <inkml:trace contextRef="#ctx0" brushRef="#br0">1 1 18065,'0'0'6278,"46"52"-6182,-29-38-64,2-5-352,1-2-1057,0-4-481,-1-3-480,-1-2-1186,-3-12-1761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2.973"/>
    </inkml:context>
    <inkml:brush xml:id="br0">
      <inkml:brushProperty name="width" value="0.025" units="cm"/>
      <inkml:brushProperty name="height" value="0.025" units="cm"/>
    </inkml:brush>
  </inkml:definitions>
  <inkml:trace contextRef="#ctx0" brushRef="#br0">75 0 13901,'0'0'6118,"-20"74"-4645,12-36-256,-2 7 33,2 4-546,-2 1-415,2 2-193,1-4-64,4-5 0,3-11-545,0-15-1889</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3.366"/>
    </inkml:context>
    <inkml:brush xml:id="br0">
      <inkml:brushProperty name="width" value="0.025" units="cm"/>
      <inkml:brushProperty name="height" value="0.025" units="cm"/>
    </inkml:brush>
  </inkml:definitions>
  <inkml:trace contextRef="#ctx0" brushRef="#br0">274 0 21652,'0'0'1442,"-27"63"-129,3-21 481,-6 4-865,-2 3-449,-1-4 193,3-5-321,3-7-320,1-10-32,8-10-448,3-11-1058,8-4-1280,2-25-1378,5-11-1378,0-12-2017</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3.707"/>
    </inkml:context>
    <inkml:brush xml:id="br0">
      <inkml:brushProperty name="width" value="0.025" units="cm"/>
      <inkml:brushProperty name="height" value="0.025" units="cm"/>
    </inkml:brush>
  </inkml:definitions>
  <inkml:trace contextRef="#ctx0" brushRef="#br0">1 0 3107,'0'0'18193,"20"67"-16303,5-40-705,17 1-192,6-3 256,11-7-352,6-5-609,1-9-256,-3-4-2850,-10-8-4453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4.579"/>
    </inkml:context>
    <inkml:brush xml:id="br0">
      <inkml:brushProperty name="width" value="0.025" units="cm"/>
      <inkml:brushProperty name="height" value="0.025" units="cm"/>
    </inkml:brush>
  </inkml:definitions>
  <inkml:trace contextRef="#ctx0" brushRef="#br0">13 0 12460,'0'0'4425,"-3"11"-4174,0 0 32,1-1-1,0 0 1,1 1-1,0-1 0,0 1 1,1-1-1,1 1 1,-1-1-1,2 1 1,3 16-1,20 69 2868,20 67-1356,-36-139-1690,1-1-1,1 0 0,0 0 1,27 36-1,-1-8 269,3-1 0,2-3 0,1-1 0,3-2 0,51 37 0,-74-66-343,0 0 0,1-2 0,1-1-1,0-1 1,33 9 0,133 25 254,-27-7 473,-106-13 492,-53-22-1214,0 0-1,1 1 0,0-2 0,-1 1 1,1-1-1,0 0 0,0 0 0,0 0 1,1-1-1,-1 0 0,0-1 0,1 1 0,-1-1 1,0 0-1,0 0 0,1-1 0,9-2 1,20-12 319,-12 4-2781,-8 5-4658,-22 8-719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5.231"/>
    </inkml:context>
    <inkml:brush xml:id="br0">
      <inkml:brushProperty name="width" value="0.025" units="cm"/>
      <inkml:brushProperty name="height" value="0.025" units="cm"/>
    </inkml:brush>
  </inkml:definitions>
  <inkml:trace contextRef="#ctx0" brushRef="#br0">1 0 16560,'0'0'8792,"2"12"-7938,2 11-562,-1-1 1,-1 1-1,-2 44 0,-2-49-729,-1 57 2108,10-41-3365,-6-32 1260,0-1 0,0 1 0,0-1 0,0 1-1,0-1 1,0 1 0,0-1 0,0 1 0,1-1 0,-1 0 0,0 0 0,1 0 0,-1 0-1,3 2 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6.889"/>
    </inkml:context>
    <inkml:brush xml:id="br0">
      <inkml:brushProperty name="width" value="0.025" units="cm"/>
      <inkml:brushProperty name="height" value="0.025" units="cm"/>
    </inkml:brush>
  </inkml:definitions>
  <inkml:trace contextRef="#ctx0" brushRef="#br0">0 73 15471,'0'0'811,"2"8"-752,-1-5-58,0 0 1,-1-1 0,1 1-1,0 0 1,1-1 0,-1 1-1,0-1 1,1 1 0,-1-1-1,1 1 1,0-1 0,0 0-1,0 0 1,0 0 0,0 0-1,0 0 1,1-1 0,3 3-1,2 0 14,1-1-1,0 0 0,0 0 1,0 0-1,18 1 0,83 7 131,176-5-1,-193-6 208,608-38 1709,-331 10-65,-292 24-1538,1965-76 2629,-1279 95-4080,-804-20-4508,16-8-1816,12 3-114</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25.593"/>
    </inkml:context>
    <inkml:brush xml:id="br0">
      <inkml:brushProperty name="width" value="0.025" units="cm"/>
      <inkml:brushProperty name="height" value="0.025" units="cm"/>
    </inkml:brush>
  </inkml:definitions>
  <inkml:trace contextRef="#ctx0" brushRef="#br0">1 368 13741,'0'0'11371,"67"4"-10122,-17-16-544,4-1-417,3-1-160,-3 0-96,-5-3-448,-14 6-1218,-9 0 673,-15 5-640,-11 2-1410,-3 0-1377,-23 2-5958</inkml:trace>
  <inkml:trace contextRef="#ctx0" brushRef="#br0" timeOffset="1">8 117 15919,'0'0'9225,"75"-53"-8264,-22 43 64,7 0-673,5 1-320,-6 0-2306,-5-3-3299,-10-2-7752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7.096"/>
    </inkml:context>
    <inkml:brush xml:id="br0">
      <inkml:brushProperty name="width" value="0.025" units="cm"/>
      <inkml:brushProperty name="height" value="0.025" units="cm"/>
    </inkml:brush>
  </inkml:definitions>
  <inkml:trace contextRef="#ctx0" brushRef="#br0">24 0 20852,'0'0'2498,"-3"82"-1761,-1-41-513,-5 6-128,4-1-64,3-4-256,2-7-1185,0-8-1282,5-14 129,10-13-1442,6-11-1473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7.440"/>
    </inkml:context>
    <inkml:brush xml:id="br0">
      <inkml:brushProperty name="width" value="0.025" units="cm"/>
      <inkml:brushProperty name="height" value="0.025" units="cm"/>
    </inkml:brush>
  </inkml:definitions>
  <inkml:trace contextRef="#ctx0" brushRef="#br0">169 1 16015,'0'0'8360,"-13"67"-7879,6-14-225,2 5-224,0 1 32,5-4-96,0-10-577,0-9-960,9-9-385,-1-16-128,-1-11-769,-5-16-6918</inkml:trace>
  <inkml:trace contextRef="#ctx0" brushRef="#br0" timeOffset="1">1 206 13164,'0'0'9385,"58"22"-9096,-20-22-193,4 0-1602,3 0-3106,-6-8-5862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7.937"/>
    </inkml:context>
    <inkml:brush xml:id="br0">
      <inkml:brushProperty name="width" value="0.025" units="cm"/>
      <inkml:brushProperty name="height" value="0.025" units="cm"/>
    </inkml:brush>
  </inkml:definitions>
  <inkml:trace contextRef="#ctx0" brushRef="#br0">31 149 14798,'0'0'9166,"9"-1"-8686,-1 0-448,-1 0 0,0-1 0,1 0-1,-1 0 1,0-1 0,0 0 0,-1 0-1,1-1 1,-1 0 0,1 0 0,-1 0-1,0-1 1,-1 0 0,1 0 0,-1-1-1,0 1 1,0-1 0,6-11 0,-9 14 61,1-1 1,-1 0 0,0 0 0,-1 0-1,1 0 1,-1 0 0,0 0-1,1 0 1,-2 0 0,2-7 0,-2 10-54,0 0 0,0 1 0,0-1 0,0 1 0,0-1 0,0 0 1,-1 1-1,1-1 0,0 1 0,0-1 0,0 1 0,-1-1 0,1 0 1,0 1-1,0-1 0,-1 1 0,1-1 0,-1 1 0,1 0 0,0-1 1,-1 1-1,1-1 0,-1 1 0,1 0 0,-1-1 0,1 1 0,-1 0 1,0-1-1,-1 1-12,0 0 0,0 0 1,0 0-1,0 0 1,0 1-1,1-1 1,-1 0-1,0 1 0,0 0 1,0-1-1,1 1 1,-1 0-1,0 0 0,-2 2 1,-8 5 20,0 2 0,0 0 0,1 0 0,1 1 0,0 1 0,0 0 0,1 0 0,1 0 0,0 1 0,1 1 0,0-1 0,1 1 0,0 0 0,1 1 1,-6 28-1,11-42-45,0 0 1,0 0 0,0 0-1,0 0 1,0 0 0,0 0-1,0 0 1,0 0 0,0 0-1,0 0 1,0 0 0,1 0-1,-1 0 1,0 0 0,1 0 0,-1 0-1,1-1 1,-1 1 0,1 0-1,0 0 1,-1 0 0,1 0-1,0-1 1,-1 1 0,1 0-1,0-1 1,0 1 0,0-1-1,-1 1 1,3 0 0,0 0 11,0 0 0,1-1 0,-1 1 1,0-1-1,1 1 0,-1-1 0,0 0 0,1-1 0,5 0 1,7-2 30,0-1 0,-1-1 1,17-7-1,6-5-18,-19 7-154,1 2-1,-1 0 1,1 1-1,0 0 1,1 2 0,30-4-1,-51 9 126,1 0 1,0 0-1,-1 0 0,1 0 0,-1 0 1,1 0-1,-1 0 0,1 0 0,-1 0 0,1 0 1,-1 1-1,1-1 0,-1 0 0,1 0 1,-1 0-1,1 1 0,-1-1 0,1 0 0,-1 1 1,0-1-1,1 0 0,-1 1 0,1-1 1,-1 1-1,0-1 0,0 0 0,1 1 0,-1-1 1,0 1-1,0-1 0,1 1 0,-1 0 1,-2 21 454,-17 19 566,4-19-539,13-22-72,3-5 58,17-41 1194,-7 20-1630,-5 8-11,0-1 1,-1 0-1,-2 0 0,0 0 1,2-29-1,38 57-8883,-39-8 7718,0-1-1,-1 0 1,1 0-1,-1 0 1,1 0-1,0-1 0,-1 1 1,1-1-1,4-2 1,13-11-8497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8.311"/>
    </inkml:context>
    <inkml:brush xml:id="br0">
      <inkml:brushProperty name="width" value="0.025" units="cm"/>
      <inkml:brushProperty name="height" value="0.025" units="cm"/>
    </inkml:brush>
  </inkml:definitions>
  <inkml:trace contextRef="#ctx0" brushRef="#br0">46 1 9385,'0'0'11782,"0"11"-10240,-4 33 280,-15 68 0,11-77-1167,2 0 0,1 1 0,2-1 0,2 69 0,2-101-682,0-1 0,-1 1 0,1-1 0,0 1 0,1-1 0,-1 1 0,0-1 0,1 0 0,-1 0 0,1 0 0,0 0 0,0 0 0,0 0 0,0 0 0,0 0 0,0-1 0,0 1 0,4 1 0,19 3-3706,-24-6 3220,1 0 0,-1 0 0,0 0 0,1-1 0,-1 1 0,0 0 1,0-1-1,0 1 0,0-1 0,1 0 0,-1 1 0,0-1 0,0 0 0,0 0 0,0 0 0,0 0 0,-1 1 0,2-3 0,7-10-8269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8.640"/>
    </inkml:context>
    <inkml:brush xml:id="br0">
      <inkml:brushProperty name="width" value="0.025" units="cm"/>
      <inkml:brushProperty name="height" value="0.025" units="cm"/>
    </inkml:brush>
  </inkml:definitions>
  <inkml:trace contextRef="#ctx0" brushRef="#br0">0 67 14382,'0'0'6790,"11"8"-5963,-1-2-836,-1 1 0,1-2-1,0 1 1,1-1-1,-1-1 1,1 0-1,0 0 1,0-1-1,0-1 1,0 1 0,0-2-1,14 1 1,-18-2-26,0 0 1,-1-1 0,1 0-1,0 0 1,0 0-1,0-1 1,0 0 0,-1 0-1,10-5 1,-14 5 158,1 1-1,-1-1 1,0 1-1,0-1 1,0 0 0,0 1-1,0-1 1,0 0 0,-1-1-1,1 1 1,-1 0-1,1 0 1,-1-1 0,0 1-1,0 0 1,0-1 0,0 1-1,0-1 1,-1 0-1,1 1 1,-1-1 0,0 1-1,1-1 1,-1 0-1,-1 1 1,1-1 0,-1-5-1,1 7-79,-1 0 0,1 0 0,-1 0 0,0 0 0,1 0-1,-1 0 1,0 0 0,0 0 0,1 0 0,-1 0 0,0 0-1,0 0 1,0 1 0,0-1 0,0 0 0,0 1 0,0-1 0,-1 1-1,1-1 1,0 1 0,0-1 0,0 1 0,0 0 0,-1 0-1,1-1 1,0 1 0,0 0 0,-1 0 0,1 0 0,0 1-1,0-1 1,0 0 0,-1 0 0,1 1 0,0-1 0,0 0 0,-2 2-1,-2-1-7,0 0-1,0 1 0,0 0 1,0 0-1,0 0 0,1 1 1,-9 5-1,7-3 82,0 1 0,0 1 0,0-1 0,1 1 0,0 0 1,1 0-1,-1 0 0,1 1 0,1-1 0,0 1 0,0 0 0,0 0 1,1 0-1,0 0 0,0 1 0,0 10 0,2-17-93,1-1-1,-1 1 1,0-1-1,1 1 1,-1 0-1,1-1 1,-1 1-1,1-1 1,0 1-1,0-1 1,0 0 0,-1 1-1,1-1 1,1 0-1,-1 0 1,0 1-1,0-1 1,0 0-1,1 0 1,-1 0-1,0 0 1,1-1 0,-1 1-1,1 0 1,-1-1-1,1 1 1,-1-1-1,1 1 1,0-1-1,-1 0 1,1 1-1,-1-1 1,1 0 0,0 0-1,-1 0 1,1 0-1,3-1 1,3 0 26,-1 1 1,1-1 0,0-1-1,0 1 1,0-1 0,13-6-1,-9 2-25,-1 0-1,0-1 1,0-1-1,-1 0 1,0 0-1,0-1 0,-1 0 1,11-14-1,4-8 70,27-48 0,-48 73-80,-2 5 114,-8 21 224,-5 11-132,7-21-135,0 1 1,1-1 0,0 1 0,1 0 0,0 1 0,1-1 0,0 0 0,0 1-1,2-1 1,0 21 0,1-30-87,0 0 0,-1-1 1,1 1-1,1 0 0,-1-1 0,0 1 0,0-1 0,0 1 0,1-1 1,-1 0-1,1 1 0,-1-1 0,1 0 0,0 0 0,-1 0 0,1 0 1,0 0-1,0 0 0,0-1 0,-1 1 0,1-1 0,0 1 0,0-1 1,0 0-1,0 0 0,0 1 0,0-2 0,0 1 0,0 0 0,0 0 1,0 0-1,0-1 0,2 0 0,35-8-2297,-11-5-3665,-13-4-1826,-3-2-5626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8.981"/>
    </inkml:context>
    <inkml:brush xml:id="br0">
      <inkml:brushProperty name="width" value="0.025" units="cm"/>
      <inkml:brushProperty name="height" value="0.025" units="cm"/>
    </inkml:brush>
  </inkml:definitions>
  <inkml:trace contextRef="#ctx0" brushRef="#br0">1 1 20147,'0'0'11403,"62"30"-19058,-47-24-353</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9.448"/>
    </inkml:context>
    <inkml:brush xml:id="br0">
      <inkml:brushProperty name="width" value="0.025" units="cm"/>
      <inkml:brushProperty name="height" value="0.025" units="cm"/>
    </inkml:brush>
  </inkml:definitions>
  <inkml:trace contextRef="#ctx0" brushRef="#br0">0 0 6246,'0'0'19522,"4"14"-18054,4 23-618,-3-1 0,0 1 0,-3 1 0,-2 45 0,-6 1-208,2-37-483,3 93 1,1-139-155,0 0-1,0 0 1,0 0 0,0 0 0,0 0 0,1 0 0,-1 0-1,0 0 1,1 0 0,-1 0 0,0 0 0,1 0 0,-1 0-1,1 0 1,-1-1 0,1 1 0,0 0 0,-1 0 0,1 0-1,1 0 1,-2-1 1,1 1 0,0-1-1,-1 0 1,1 0 0,0 0 0,-1 0-1,1 0 1,0 0 0,0 0 0,-1 0-1,1 0 1,-1-1 0,1 1-1,0 0 1,-1 0 0,1-1 0,0 1-1,-1 0 1,1-1 0,-1 1 0,1 0-1,0-1 1,2-2 2,0 1 0,0-1 0,-1 0 0,1 0-1,-1 0 1,0 0 0,1 0 0,2-7 0,0-6-65,0 0 0,-1 0-1,0-1 1,1-27 0,-4 34 36,-1 0 0,0 0 0,0 0 0,-1 0 0,0 0 0,-1 0 0,0 0 0,-1 0 0,-3-9 0,5 18 15,1 0 1,-1-1-1,1 1 1,-1 0-1,0-1 1,1 1-1,-1 0 1,0 0-1,0 0 1,0 0-1,0 0 1,0 0-1,0 0 1,0 0-1,-1 0 1,1 0-1,0 0 1,0 1-1,-1-1 1,1 1-1,0-1 1,-1 1-1,-2-1 1,3 1-2,0 0 1,0 1-1,0-1 0,0 1 0,0-1 1,0 1-1,0-1 0,0 1 0,1 0 1,-1-1-1,0 1 0,0 0 0,1 0 1,-1 0-1,0-1 0,1 1 1,-1 0-1,1 0 0,-1 0 0,1 0 1,-1 0-1,1 0 0,0 0 0,0 0 1,-1 0-1,1 0 0,0 0 0,0 0 1,0 0-1,0 1 0,0 0 1,0 3 11,-1 0 0,1-1 1,0 1-1,0 0 1,1 0-1,-1 0 0,1 0 1,0 0-1,0-1 1,1 1-1,-1-1 1,1 1-1,0-1 0,1 1 1,-1-1-1,1 0 1,-1 0-1,6 5 0,-4-6 3,-1 0-1,1 0 0,0-1 0,0 0 0,0 0 0,0 0 0,1 0 0,-1 0 0,0-1 0,1 0 0,0 0 0,-1 0 0,1-1 0,-1 1 0,1-1 0,0 0 0,-1 0 0,1-1 0,-1 0 0,5-1 0,-3 1 2,0-1-1,-1 0 1,0-1-1,1 1 1,-1-1-1,0 0 0,0-1 1,-1 1-1,1-1 1,-1 0-1,0 0 1,7-8-1,-8 9-10,-1 0-1,1 0 1,-1-1 0,1 1 0,-1 0-1,0-1 1,-1 0 0,1 1 0,-1-1-1,1 0 1,-1 0 0,0 0-1,0 0 1,-1 0 0,1 0 0,-1 0-1,0 0 1,0 0 0,-1-6-1,-1 11-9,1 0 0,0 0-1,-1 0 1,1 0 0,0 0-1,0 0 1,0 0 0,0 0-1,0 0 1,0 1 0,0-1-1,0 1 1,0-1 0,1 0-1,-2 3 1,-1 3 58,1 0 1,-1 1-1,1-1 0,1 0 1,-1 1-1,0 13 0,2-19-37,0 0 0,0 0-1,1 0 1,-1 0 0,0-1-1,1 1 1,-1 0 0,1 0-1,-1-1 1,1 1 0,0 0-1,0-1 1,0 1 0,0-1-1,0 1 1,0-1 0,0 1-1,0-1 1,1 0 0,-1 1-1,0-1 1,1 0 0,-1 0-1,1 0 1,-1 0 0,1 0-1,0-1 1,-1 1 0,1 0 0,0-1-1,0 1 1,-1-1 0,4 1-1,6 0 7,-1 0 0,0-1-1,1 0 1,-1 0 0,0-1 0,1 0-1,-1-1 1,0 0 0,10-4-1,5-4-113,0-1 0,24-14 0,36-16-263,-85 41 365,0 0 0,1 0 1,-1 0-1,0 0 0,0-1 1,0 1-1,1 0 1,-1 0-1,0 0 0,0 0 1,1 1-1,-1-1 0,0 0 1,0 0-1,1 0 0,-1 0 1,0 0-1,0 0 0,0 0 1,1 0-1,-1 0 0,0 1 1,0-1-1,0 0 0,1 0 1,-1 0-1,0 0 0,0 1 1,0-1-1,0 0 0,1 0 1,-1 0-1,0 1 1,0-1-1,0 0 0,0 0 1,0 0-1,0 1 0,0-1 1,0 0-1,0 0 0,0 1 1,0-1-1,0 0 0,0 0 1,0 1-1,0-1 0,0 0 1,0 0-1,0 1 0,0-1 1,0 0-1,0 0 0,0 0 1,0 1-1,0-1 1,-1 0-1,1 0 0,0 0 1,0 1-1,0-1 0,0 0 1,-1 0-1,1 1 0,-7 15 142,7-16-123,-2 4 10,-1 1-12,0 0 0,0-1 0,0 1-1,1 0 1,0 1 0,0-1 0,1 0 0,-1 0 0,1 1 0,-1 7 0,3-12-18,-1-1-1,1 1 1,0 0-1,-1 0 1,1-1-1,0 1 1,-1 0-1,1-1 1,0 1-1,0 0 1,0-1-1,-1 1 1,1-1-1,0 0 1,0 1-1,0-1 1,0 0-1,0 1 1,0-1-1,0 0 1,0 0-1,0 0 1,0 0-1,0 0 1,0 0 0,0 0-1,0 0 1,1-1-1,34-1-221,6-15-2286,-2-10-3935,-13 5-99</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39.808"/>
    </inkml:context>
    <inkml:brush xml:id="br0">
      <inkml:brushProperty name="width" value="0.025" units="cm"/>
      <inkml:brushProperty name="height" value="0.025" units="cm"/>
    </inkml:brush>
  </inkml:definitions>
  <inkml:trace contextRef="#ctx0" brushRef="#br0">0 1 8584,'0'0'2146,"57"0"-8584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29:40.134"/>
    </inkml:context>
    <inkml:brush xml:id="br0">
      <inkml:brushProperty name="width" value="0.025" units="cm"/>
      <inkml:brushProperty name="height" value="0.025" units="cm"/>
    </inkml:brush>
  </inkml:definitions>
  <inkml:trace contextRef="#ctx0" brushRef="#br0">179 196 11787,'0'0'6113,"-10"-4"-1912,1 1-3349,0 0 1,0 1 0,0 0-1,-1 1 1,-15-2-1,21 3-693,0 1-1,0-1 0,0 0 1,0 1-1,0 0 1,0 0-1,0 0 0,0 1 1,1-1-1,-1 1 1,0 0-1,1 0 1,-1 0-1,1 0 0,0 1 1,0-1-1,0 1 1,-5 5-1,6-5-87,-1 0 0,1 0 0,0 0-1,0 0 1,0 0 0,0 0 0,1 1 0,-1-1 0,1 1 0,0-1 0,0 1 0,0-1-1,1 1 1,-1 0 0,1-1 0,0 1 0,0 7 0,1-9-56,-1 0 0,1 1 0,0-1 0,0 0 0,1 0 0,-1 0 1,0 0-1,0 0 0,1 0 0,0-1 0,-1 1 0,1 0 0,0-1 0,0 1 0,-1-1 0,1 1 0,0-1 1,1 0-1,-1 0 0,0 0 0,0 0 0,0-1 0,1 1 0,-1 0 0,0-1 0,0 0 0,1 1 0,3-1 1,5 1-1,1-1 0,-1-1 1,0 1-1,0-2 0,0 1 1,0-2-1,0 1 1,0-2-1,0 1 0,-1-1 1,0-1-1,0 0 1,0 0-1,0-1 0,-1 0 1,0-1-1,0 0 0,13-14 1,-10 9 4,-1-1-1,-1 0 1,0-1 0,0 0-1,-1-1 1,-1 1 0,-1-2-1,0 1 1,-1-1 0,0 0-1,6-33 1,-11 23-12,-1 26-8,0 0 1,0-1-1,0 1 1,0 0-1,0 0 1,0 0-1,0-1 0,0 1 1,0 0-1,0 0 1,0 0-1,-1-1 0,1 1 1,0 0-1,0 0 1,0 0-1,0 0 0,0-1 1,0 1-1,-1 0 1,1 0-1,0 0 0,0 0 1,0 0-1,0 0 1,0-1-1,-1 1 0,1 0 1,0 0-1,0 0 1,0 0-1,-1 0 1,1 0-1,0 0 0,0 0 1,0 0-1,-1 0 1,1 0-1,0 0 0,0 0 1,0 0-1,-1 0 1,1 0-1,0 0 0,0 0 1,0 0-1,-1 0 1,1 1-1,-2 1 4,0 0 1,0 0-1,0 1 0,0-1 1,0 1-1,1-1 0,-1 1 1,1 0-1,0 0 0,0 0 1,-2 5-1,0 4 72,0 0 0,0 0 0,1 1 0,1-1 0,0 0-1,1 1 1,0-1 0,1 0 0,0 1 0,1-1 0,4 15 0,-4-22-174,0 1 1,0-1-1,0 1 1,1-1-1,0 0 0,0 0 1,0-1-1,1 1 1,0-1-1,0 1 1,5 3-1,-5-4-419,1-1-1,-1 0 1,1-1-1,0 1 0,0-1 1,0 0-1,0 0 1,0-1-1,0 1 1,1-1-1,-1 0 0,0-1 1,10 1-1,11-1-8477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7.233"/>
    </inkml:context>
    <inkml:brush xml:id="br0">
      <inkml:brushProperty name="width" value="0.025" units="cm"/>
      <inkml:brushProperty name="height" value="0.025" units="cm"/>
    </inkml:brush>
  </inkml:definitions>
  <inkml:trace contextRef="#ctx0" brushRef="#br0">22 68 9513,'0'0'6022,"6"-8"-4698,-3 3-1159,1 1 1,-1 0 0,1 0 0,0 0 0,0 1-1,0-1 1,1 1 0,-1 0 0,1 0-1,-1 0 1,1 1 0,0 0 0,0 0 0,0 0-1,1 1 1,-1-1 0,7 0 0,14-1 321,0 0 1,0 2 0,0 1-1,0 1 1,45 8-1,-64-8-470,-1 1 0,1-1 0,-1 1 0,1 0-1,-1 1 1,0-1 0,0 1 0,0 0-1,0 1 1,-1 0 0,1 0 0,-1 0-1,0 0 1,0 1 0,0 0 0,-1 0 0,0 0-1,0 0 1,0 1 0,0 0 0,-1-1-1,0 1 1,0 1 0,-1-1 0,0 0-1,0 1 1,2 9 0,-3-7 99,-1 1 1,0-1-1,-1 0 1,1 0-1,-2 0 1,1 0-1,-1 0 1,-1 0-1,0 0 1,0 0-1,0-1 1,-1 1-1,-1-1 0,1 0 1,-1-1-1,-1 1 1,1-1-1,-9 8 1,-12 13 582,-2-2 0,-1-1 1,-35 23-1,32-24-472,-32 22 71,-55 45-377,100-71-533,11-8-1156,8-4-3726,6-7-1329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7:59.401"/>
    </inkml:context>
    <inkml:brush xml:id="br0">
      <inkml:brushProperty name="width" value="0.025" units="cm"/>
      <inkml:brushProperty name="height" value="0.025" units="cm"/>
    </inkml:brush>
  </inkml:definitions>
  <inkml:trace contextRef="#ctx0" brushRef="#br0">0 319 8552,'0'0'10853,"4"-8"-10410,-3 5-377,0 0-1,1 0 0,-1 1 1,1-1-1,0 0 1,-1 1-1,1-1 1,1 1-1,-1 0 1,0 0-1,1 0 0,-1 0 1,1 0-1,-1 0 1,1 0-1,0 1 1,3-2-1,8-1 188,-1 0-1,1 0 1,19-1 0,446-46 343,-120 17-578,-358 34-18,782-75 176,-715 69-108,0-2 1,0-4-1,-1-3 0,104-36 1,-198 73-7132,7-12-1452</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7:59.898"/>
    </inkml:context>
    <inkml:brush xml:id="br0">
      <inkml:brushProperty name="width" value="0.025" units="cm"/>
      <inkml:brushProperty name="height" value="0.025" units="cm"/>
    </inkml:brush>
  </inkml:definitions>
  <inkml:trace contextRef="#ctx0" brushRef="#br0">113 66 5445,'1'-10'1303,"0"3"-626,-1 4-389,0 0 0,0 0 0,0 0 0,0 0 0,1 0 0,-1 1 0,1-1 0,0 0 0,0 0 0,0 1 0,0-1 0,1 0-1,-1 1 1,3-5 0,-3 7-159,-1 0-1,0 0 0,0 0 0,0-1 1,0 1-1,0 0 0,0 0 1,0 0-1,0 0 0,1 0 0,-1 0 1,0-1-1,0 1 0,0 0 0,0 0 1,0 0-1,0 0 0,1 0 0,-1 0 1,0 0-1,0 0 0,0 0 0,0 0 1,1 0-1,-1 0 0,0 0 0,0 0 1,0 0-1,0 0 0,1 0 1,-1 0-1,0 0 0,0 0 0,0 0 1,0 0-1,1 0 0,-1 0 0,0 0 1,0 0-1,0 0 0,0 0 0,0 0 1,1 1-1,-1-1 0,0 0 0,0 0 1,0 0-1,0 0 0,3 13 2169,-2 21-1886,-1-27 382,-29 314 5423,8-145-5722,-33 248-135,34-293 296,11-28-160,4 1 0,9 114 0,1-26 70,-9-139-517,0-2-4569,10-42-2248,-1-8 320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00.647"/>
    </inkml:context>
    <inkml:brush xml:id="br0">
      <inkml:brushProperty name="width" value="0.025" units="cm"/>
      <inkml:brushProperty name="height" value="0.025" units="cm"/>
    </inkml:brush>
  </inkml:definitions>
  <inkml:trace contextRef="#ctx0" brushRef="#br0">4 64 18129,'0'0'3433,"-2"8"-2542,1-2-756,1 0 0,0 0 0,0 1 0,0-1 0,1 0 0,0 0 0,0 0 0,1-1-1,0 1 1,0 0 0,0 0 0,0-1 0,1 1 0,0-1 0,0 0 0,1 0 0,-1 0 0,1 0 0,0-1 0,0 0-1,8 7 1,-7-6-117,1 0-1,0 0 0,0-1 1,1 0-1,-1 0 0,1 0 1,0-1-1,13 5 0,-17-7 28,0 0 0,0-1 0,0 1 0,0 0 0,0-1 0,0 0 0,0 0-1,1 0 1,-1 0 0,0 0 0,0-1 0,0 1 0,0-1 0,0 0 0,0 0-1,0 0 1,0 0 0,0-1 0,0 1 0,0-1 0,-1 0 0,1 0 0,2-2 0,11-13 693,-1-1 1,24-36 0,-28 36-1362,1 1 1,1 0-1,0 1 0,16-14 1,-3 8-4327,-3 5-2279</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01.793"/>
    </inkml:context>
    <inkml:brush xml:id="br0">
      <inkml:brushProperty name="width" value="0.025" units="cm"/>
      <inkml:brushProperty name="height" value="0.025" units="cm"/>
    </inkml:brush>
  </inkml:definitions>
  <inkml:trace contextRef="#ctx0" brushRef="#br0">142 90 7527,'0'0'2637,"-8"-6"-1019,-8-7-967,-46-34 1761,18 24 2137,32 23 330,15 9-3334,14 12-901,-10-15-501,0-1 0,0-1 1,1 1-1,0-1 0,0 0 0,0-1 0,0 0 0,0 0 0,10 1 0,83 8 1627,-82-11-1546,0 1 0,-1 0-1,1 1 1,0 1 0,31 11-1,-19 0 93,50 35 1,-55-32-222,1-1 0,44 19 1,-67-35-92,0 1 0,0-1 0,0 1 1,-1 0-1,1 0 0,-1 1 1,1-1-1,-1 1 0,0 0 0,0 0 1,0 0-1,0 0 0,4 6 0,-4-3 71,-1 0-1,0-1 0,-1 1 0,1 0 0,-1 0 0,0 0 0,-1 0 0,1 0 0,-2 6 0,1-6-69,1 0-1,-1 0 1,1 0-1,0 0 1,0 0-1,1 0 0,0 0 1,0-1-1,0 1 1,0-1-1,5 7 1,-1-4-7,0-1 1,0 0-1,1-1 1,0 1-1,0-1 1,13 8-1,-14-9 2,0 1 0,0 1 0,0-1 0,0 1 0,-1 0 0,-1 0 0,1 0 0,-1 1 0,0-1 0,4 14 0,-5-13 0,1 0 0,0 0 0,0 0 0,0 0 0,1-1 0,0 0 0,1 0 0,-1 0 0,9 7 0,-13-13-122,0 0 0,0-1 0,-1 1 0,1 0 0,0 0 0,0-1 1,0 1-1,0-1 0,0 1 0,0-1 0,0 1 0,0-1 0,0 0 0,0 0 0,1 1 0,-1-1 0,0 0 0,0 0 0,0 0 0,0 0 1,0 0-1,0 0 0,0-1 0,1 1 0,-1 0 0,0 0 0,1-1 0,-1 0-288,1-1-1,-1 1 0,0 0 1,0 0-1,0-1 1,0 1-1,0-1 1,0 1-1,0-1 1,-1 1-1,1-1 0,0 0 1,-1 1-1,0-1 1,1-3-1,2-14-6646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02.745"/>
    </inkml:context>
    <inkml:brush xml:id="br0">
      <inkml:brushProperty name="width" value="0.025" units="cm"/>
      <inkml:brushProperty name="height" value="0.025" units="cm"/>
    </inkml:brush>
  </inkml:definitions>
  <inkml:trace contextRef="#ctx0" brushRef="#br0">36 96 11531,'0'0'8002,"-1"-8"-6091,1-26 97,0 33-1880,0 1 1,0-1-1,0 0 1,0 0-1,0 1 1,1-1-1,-1 0 1,0 1-1,0-1 1,1 0-1,-1 1 0,1-1 1,-1 1-1,0-1 1,1 0-1,-1 1 1,1-1-1,0 1 1,-1-1-1,1 1 1,-1 0-1,1-1 1,0 1-1,-1-1 1,1 1-1,0 0 1,-1 0-1,1-1 1,0 1-1,0 0 1,-1 0-1,1 0 1,0 0-1,0 0 1,1 0-1,29 5 1065,-18-2-1086,-36-6 963,20 2-1056,1 0 1,0 1-1,0-1 0,0 1 1,0-1-1,-1 1 1,1 0-1,0 0 0,0 0 1,0 0-1,-1 0 0,1 0 1,0 1-1,0-1 0,0 1 1,0 0-1,-1-1 0,1 1 1,0 0-1,0 0 0,0 0 1,1 1-1,-1-1 0,0 0 1,0 1-1,-2 2 1,3-2-6,-1-1 0,1 1 1,-1 0-1,1 0 1,0 0-1,0 0 1,0 0-1,0 0 0,0 0 1,0 0-1,0 1 1,1-1-1,-1 0 1,1 0-1,0 1 0,0-1 1,0 0-1,0 1 1,0-1-1,0 3 1,1-3 6,0-1 0,0 0 0,0 0 0,0 1 0,0-1 0,0 0 0,0 0 0,0 0 0,1 0 0,-1-1 0,0 1 0,1 0 0,-1 0 0,0-1 0,1 1 0,-1-1 0,1 1 0,-1-1 0,1 0 0,-1 1 0,1-1 0,-1 0 0,1 0 0,-1 0 0,1 0 0,-1 0 0,1 0 0,-1-1 0,3 0-1,-1 1 26,0-1-1,0 0 1,1 0-1,-1 0 1,0-1-1,-1 1 1,1-1-1,0 0 1,0 1-1,-1-1 1,1 0-1,-1-1 1,1 1-1,-1 0 0,0-1 1,0 1-1,0-1 1,0 0-1,-1 1 1,1-1-1,-1 0 1,1 0-1,-1 0 1,0 0-1,0 0 1,-1-1-1,1 1 1,-1 0-1,1 0 1,-1-4-1,0 6-40,-1 1 0,1-1 0,0 1 0,-1-1 0,1 1 0,0 0 0,-1-1 0,1 1 0,-1-1 0,1 1 0,-1 0 0,1-1 0,-1 1 0,1 0 0,-1 0 0,1-1 0,-1 1 0,1 0 0,-1 0 0,1 0 0,-1 0 0,1 0 0,-1 0 0,0 0 0,1 0 0,-1 0 0,1 0 0,-1 0 0,1 0 0,-1 0 0,1 0 0,-1 0 0,0 0 0,1 1 0,-1-1 0,1 0 0,-1 0 0,1 1 0,-1-1 0,1 0 0,0 1 0,-2 0 0,-21 16 0,19-12 0,0 1 0,0 0 0,0 0 0,1 1 0,0-1 0,0 1 0,1-1 0,-1 1 0,1 0 0,1 0 0,-1 0 0,0 12 0,3-18 0,-1-1 0,0 0 0,0 1 0,0-1 0,0 1 0,0-1 0,1 0 0,-1 1 0,0-1 0,0 0 0,1 1 0,-1-1 0,0 0 0,1 1 0,-1-1 0,0 0 0,1 0 0,-1 1 0,0-1 0,1 0 0,-1 0 0,1 0 0,-1 1 0,0-1 0,1 0 0,-1 0 0,1 0 0,-1 0 0,1 0 0,-1 0 0,0 0 0,1 0 0,-1 0 0,1 0 0,-1 0 0,1 0 0,-1 0 0,0 0 0,1 0 0,-1-1 0,1 1 0,-1 0 0,0 0 0,1-1 0,-1 1 0,1 0 0,-1 0 0,0-1 0,0 1 0,1 0 0,-1-1 0,22-13 0,-14 6 0,-1 1 0,0-2 0,0 1 0,-1-1 0,0 0 0,0-1 0,-1 1 0,6-15 0,-36 48 0,18-15 0,0 0 0,1 0 0,0 1 0,1 0 0,-7 14 0,12-24 0,0 0 0,0 0 0,1 0 0,-1-1 0,0 1 0,0 0 0,0 0 0,0 0 0,0 0 0,0-1 0,0 1 0,1 0 0,-1 0 0,0 0 0,0 0 0,0 0 0,0 0 0,1-1 0,-1 1 0,0 0 0,0 0 0,0 0 0,1 0 0,-1 0 0,0 0 0,0 0 0,0 0 0,1 0 0,-1 0 0,0 0 0,0 0 0,0 0 0,1 0 0,-1 0 0,0 0 0,0 0 0,0 0 0,0 0 0,1 0 0,-1 0 0,0 1 0,0-1 0,0 0 0,1 0 0,-1 0 0,0 0 0,0 0 0,0 0 0,0 1 0,0-1 0,0 0 0,1 0 0,-1 0 0,0 0 0,0 1 0,0-1 0,0 0 0,0 0 0,0 0 0,0 0 0,0 1 0,0-1 0,0 0 0,0 0 0,0 0 0,0 1 0,0-1 0,14-13 0,0-1 0,-1 0 0,-1-1 0,0-1 0,-2 0 0,1 0 0,11-29 0,-45 60 0,10-2 0,0 1 0,1 1 0,1 0 0,1 0 0,0 1 0,1 0 0,-13 33 0,22-49 0,0 0 0,0 0 0,-1 1 0,1-1 0,0 0 0,0 0 0,0 0 0,0 0 0,0 0 0,0 0 0,0 0 0,0 0 0,0 0 0,0 0 0,0 1 0,0-1 0,0 0 0,0 0 0,0 0 0,0 0 0,0 0 0,0 0 0,0 0 0,0 0 0,0 0 0,0 1 0,1-1 0,-1 0 0,0 0 0,0 0 0,0 0 0,0 0 0,0 0 0,0 0 0,0 0 0,0 0 0,0 0 0,0 0 0,0 0 0,0 0 0,0 1 0,1-1 0,-1 0 0,0 0 0,0 0 0,0 0 0,0 0 0,0 0 0,0 0 0,0 0 0,0 0 0,1 0 0,-1 0 0,0 0 0,0 0 0,0 0 0,0 0 0,0 0 0,0 0 0,0 0 0,0-1 0,0 1 0,0 0 0,1 0 0,-1 0 0,0 0 0,0 0 0,11-6 0,9-10 0,-18 14 0,44-57 0,-44 55 0,1 1 0,-1-1 0,0 0 0,0 0 0,0 0 0,-1 0 0,1 0 0,-1-1 0,0 1 0,0 0 0,-1-1 0,1 1 0,-1-1 0,0-4 0,0 9 0,-1-1 0,1 1 0,-1 0 0,1-1 0,0 1 0,-1 0 0,1 0 0,-1-1 0,1 1 0,-1 0 0,1 0 0,-1 0 0,1 0 0,-1 0 0,0-1 0,1 1 0,-1 0 0,1 0 0,-1 0 0,1 1 0,-1-1 0,1 0 0,-1 0 0,1 0 0,-1 0 0,1 0 0,-1 0 0,1 1 0,-1-1 0,1 0 0,-1 1 0,1-1 0,-1 1 0,-17 8 0,-18 29-318,35-37 239,-1 1 0,1 0 0,0-1-1,0 1 1,-1 0 0,1 0 0,0 0 0,1 0-1,-1 0 1,0 0 0,1 0 0,-1 0-1,1 0 1,-1 1 0,1-1 0,0 0 0,0 0-1,0 0 1,0 0 0,1 0 0,0 4-1,5-5-4089,10-1-2509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6.237"/>
    </inkml:context>
    <inkml:brush xml:id="br0">
      <inkml:brushProperty name="width" value="0.025" units="cm"/>
      <inkml:brushProperty name="height" value="0.025" units="cm"/>
    </inkml:brush>
  </inkml:definitions>
  <inkml:trace contextRef="#ctx0" brushRef="#br0">1 85 7239,'0'0'4511,"3"-8"-4025,0-1-121,14-32 555,1 15 4900,-19 47-2501,2-13-2821,-4 88 1610,0-63-2066,2 1 0,1-1 0,2 1 0,1-1 0,9 42-1,-9-62-2227,-3-5-5888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6.797"/>
    </inkml:context>
    <inkml:brush xml:id="br0">
      <inkml:brushProperty name="width" value="0.025" units="cm"/>
      <inkml:brushProperty name="height" value="0.025" units="cm"/>
    </inkml:brush>
  </inkml:definitions>
  <inkml:trace contextRef="#ctx0" brushRef="#br0">0 1 15951,'0'0'4805,"41"52"-3364,-18-28-576,6-1-481,2-1-256,-1-3-96,-1-1-128,-5-2-480,-4-1-385,-6 2-577,-9 0 257,-3 1 224,-2 1-1441,-5 1-545,-10-2-929,-8-3-2178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7.139"/>
    </inkml:context>
    <inkml:brush xml:id="br0">
      <inkml:brushProperty name="width" value="0.025" units="cm"/>
      <inkml:brushProperty name="height" value="0.025" units="cm"/>
    </inkml:brush>
  </inkml:definitions>
  <inkml:trace contextRef="#ctx0" brushRef="#br0">1 244 14894,'0'0'6246,"48"-67"-4869,-5 42 65,6-2-321,4 0-673,-2 3-416,-3 2-1249,-10 6-1313,-11 2-834,-10 2-1760,-10 3-5350</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7.484"/>
    </inkml:context>
    <inkml:brush xml:id="br0">
      <inkml:brushProperty name="width" value="0.025" units="cm"/>
      <inkml:brushProperty name="height" value="0.025" units="cm"/>
    </inkml:brush>
  </inkml:definitions>
  <inkml:trace contextRef="#ctx0" brushRef="#br0">1 65 17136,'0'0'5445,"64"-21"-4227,-19 18-514,8 2-512,3-3-128,3 0-736,-4-3-1763,-7-4-2529,-8-2-5638</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7.839"/>
    </inkml:context>
    <inkml:brush xml:id="br0">
      <inkml:brushProperty name="width" value="0.025" units="cm"/>
      <inkml:brushProperty name="height" value="0.025" units="cm"/>
    </inkml:brush>
  </inkml:definitions>
  <inkml:trace contextRef="#ctx0" brushRef="#br0">1 0 18353,'0'0'4100,"68"24"-3779,-38-18-65,0-1-160,3-2-64,1-1-801,-3-2-1057,-1-2-992,-2-12-2307,-7-5-2274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8.008"/>
    </inkml:context>
    <inkml:brush xml:id="br0">
      <inkml:brushProperty name="width" value="0.025" units="cm"/>
      <inkml:brushProperty name="height" value="0.025" units="cm"/>
    </inkml:brush>
  </inkml:definitions>
  <inkml:trace contextRef="#ctx0" brushRef="#br0">0 917 11403,'0'0'6112,"13"-9"-4697,3-1-1033,-1-1-1,-1-1 1,0 0 0,0-1-1,20-25 1,261-398 2321,-53 75-1023,-230 347-1679,-5 16 7,-6 27 56,-1-21-30,-17 204 330,0 2-274,16-173-88,2 1-1,1-1 0,10 45 0,-10-75-94,0 0 0,1 0 0,1-1 0,0 1 1,0-1-1,1 0 0,0 0 0,11 15 0,-13-21-274,1 1 0,1-1 0,-1 0 0,0 0-1,1 0 1,0-1 0,7 5 0,-7-6-394,0 1 0,0-1-1,1 0 1,-1 0 0,1-1 0,-1 0 0,1 0 0,8 1-1,36-3-9562</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8.170"/>
    </inkml:context>
    <inkml:brush xml:id="br0">
      <inkml:brushProperty name="width" value="0.025" units="cm"/>
      <inkml:brushProperty name="height" value="0.025" units="cm"/>
    </inkml:brush>
  </inkml:definitions>
  <inkml:trace contextRef="#ctx0" brushRef="#br0">102 1 16592,'-24'49'1857,"1"6"-1472,1 2-1,4-4-192,7-8-128,8-10-96,3-15-1025,0-14-4260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38:58.542"/>
    </inkml:context>
    <inkml:brush xml:id="br0">
      <inkml:brushProperty name="width" value="0.025" units="cm"/>
      <inkml:brushProperty name="height" value="0.025" units="cm"/>
    </inkml:brush>
  </inkml:definitions>
  <inkml:trace contextRef="#ctx0" brushRef="#br0">0 105 2819,'0'0'18257,"60"-45"-16431,-10 32-193,16-1 65,10 3 128,8 0-898,3 2-703,-3 8-193,-6 1-1185,-7 0-2563,-14-1-2850</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39.245"/>
    </inkml:context>
    <inkml:brush xml:id="br0">
      <inkml:brushProperty name="width" value="0.025" units="cm"/>
      <inkml:brushProperty name="height" value="0.025" units="cm"/>
    </inkml:brush>
  </inkml:definitions>
  <inkml:trace contextRef="#ctx0" brushRef="#br0">2 60 6278,'-1'-2'543,"1"0"1,0 0-1,-1 0 0,1 0 1,0 0-1,0 0 0,1 0 0,-1 0 1,0 0-1,1 1 0,-1-1 1,1 0-1,-1 0 0,1 0 1,0 0-1,0 1 0,0-1 1,1-2-1,0 3-282,-1-1 0,1 0 0,0 0 0,0 1 0,0-1 1,0 1-1,0 0 0,0-1 0,0 1 0,1 0 0,-1 0 0,0 1 0,3-2 0,-2 1-230,0 1-1,0-1 0,0 1 0,0-1 0,1 1 0,-1 0 0,0 0 1,0 1-1,0-1 0,0 1 0,0-1 0,0 1 0,0 0 0,0 0 1,0 0-1,0 1 0,-1-1 0,1 1 0,0-1 0,-1 1 0,1 0 1,-1 0-1,3 3 0,19 29-225,-16-22-161,0 0 0,0-1 1,14 14-1,-19-22-107,-1-1 0,1 1 0,1-1 0,-1 0 0,0 0 0,1 0 0,-1 0 0,1 0 0,-1-1 0,5 1 1,8 0-4039</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39.604"/>
    </inkml:context>
    <inkml:brush xml:id="br0">
      <inkml:brushProperty name="width" value="0.025" units="cm"/>
      <inkml:brushProperty name="height" value="0.025" units="cm"/>
    </inkml:brush>
  </inkml:definitions>
  <inkml:trace contextRef="#ctx0" brushRef="#br0">126 0 4260,'0'0'14574,"-57"23"-13037,39 0-320,3 13-672,-1 4-353,6 10-128,2 6 0,6 5-128,2-2-673,0-1-704,1-10-737,6-11-2626,3-15-6856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0.163"/>
    </inkml:context>
    <inkml:brush xml:id="br0">
      <inkml:brushProperty name="width" value="0.025" units="cm"/>
      <inkml:brushProperty name="height" value="0.025" units="cm"/>
    </inkml:brush>
  </inkml:definitions>
  <inkml:trace contextRef="#ctx0" brushRef="#br0">16 1 11627,'0'0'12011,"-16"53"-11402,34-27-97,9 3-63,3-2-193,3-2-160,5 1-96,-5-4-1249,1-7-1922,-8-6-1569,-4-5-2563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0.509"/>
    </inkml:context>
    <inkml:brush xml:id="br0">
      <inkml:brushProperty name="width" value="0.025" units="cm"/>
      <inkml:brushProperty name="height" value="0.025" units="cm"/>
    </inkml:brush>
  </inkml:definitions>
  <inkml:trace contextRef="#ctx0" brushRef="#br0">1 1 17232,'0'0'3556,"51"0"-1250,-21 3 192,6 1-768,7 3-897,-7 0-545,-2 3-192,-1 0-288,-8-1-2242,-9 0-2307</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4.357"/>
    </inkml:context>
    <inkml:brush xml:id="br0">
      <inkml:brushProperty name="width" value="0.025" units="cm"/>
      <inkml:brushProperty name="height" value="0.025" units="cm"/>
    </inkml:brush>
  </inkml:definitions>
  <inkml:trace contextRef="#ctx0" brushRef="#br0">1 23 11499,'0'0'11323,"11"-4"-10507,10-1-688,-1 0 1,1 2-1,0 0 0,0 1 0,29 2 0,-49 0-121,0 0-1,0 0 1,1 0 0,-1 0-1,0 0 1,0 0 0,1 0-1,-1 1 1,0-1 0,0 1-1,0-1 1,1 1-1,-1-1 1,0 1 0,0 0-1,0-1 1,0 1 0,0 0-1,0 0 1,0 0 0,0 0-1,-1 0 1,1 0 0,0 0-1,0 0 1,-1 0-1,1 0 1,-1 0 0,1 0-1,-1 1 1,1-1 0,-1 0-1,0 0 1,0 1 0,1-1-1,-1 0 1,0 0 0,0 1-1,0-1 1,0 0 0,-1 0-1,1 1 1,0-1-1,0 0 1,-1 0 0,0 2-1,-1 3 63,0 0 1,-1 0-1,1 0 0,-1-1 0,-1 1 0,1-1 0,-9 10 0,-9 6 356,0-1-1,-30 19 1,2 0 1387,48-39-1794,1 0 1,0 1 0,-1-1 0,1 0 0,0 0 0,-1 1 0,1-1 0,0 0 0,0 0 0,-1 1 0,1-1 0,0 0 0,0 1 0,-1-1 0,1 0 0,0 1 0,0-1 0,0 0 0,0 1 0,0-1 0,0 1 0,0-1-1,-1 0 1,1 1 0,0-1 0,0 1 0,0-1 0,1 0 0,-1 1 0,0-1 0,0 1 0,0-1 0,0 0 0,0 1 0,14 8 216,31 0-219,-36-8 78,31 7-360,37 7-2744,0-8-6883,-46-7 294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4.700"/>
    </inkml:context>
    <inkml:brush xml:id="br0">
      <inkml:brushProperty name="width" value="0.025" units="cm"/>
      <inkml:brushProperty name="height" value="0.025" units="cm"/>
    </inkml:brush>
  </inkml:definitions>
  <inkml:trace contextRef="#ctx0" brushRef="#br0">146 1 17745,'0'0'4906,"-9"4"-4404,4-2-468,-30 14 466,33-14-461,0-1 0,0 0 0,0 1-1,0-1 1,1 1 0,-1-1 0,0 1 0,1 0-1,-1 0 1,1 0 0,0 0 0,0 0 0,0 0 0,0 0-1,0 0 1,0 0 0,-1 3 0,3-4-43,-1-1-1,0 1 1,0 0 0,0-1 0,1 1 0,-1-1 0,0 1 0,1-1-1,-1 1 1,1-1 0,-1 1 0,0-1 0,1 0 0,-1 1 0,1-1-1,-1 0 1,1 1 0,-1-1 0,1 0 0,-1 1 0,1-1 0,-1 0 0,1 0-1,0 0 1,-1 0 0,1 1 0,-1-1 0,1 0 0,1 0 0,23 3 105,-18-2-105,2 0-40,7 1-79,-1 1 0,1 0 0,27 10-1,-41-12 119,1 0-1,-1 0 0,0 0 0,1 1 1,-1-1-1,0 1 0,0-1 0,0 1 1,0 0-1,0 0 0,-1 0 1,1 0-1,2 3 0,-4-4 18,1 1-1,-1-1 1,1 1 0,-1-1 0,0 1-1,0 0 1,1-1 0,-1 1-1,0-1 1,-1 1 0,1 0-1,0-1 1,0 1 0,-1-1-1,1 1 1,-1-1 0,1 1 0,-1-1-1,0 1 1,1-1 0,-1 1-1,0-1 1,-2 3 0,-4 4 265,-1 0 1,-1-1 0,1 0-1,-1 0 1,0-1-1,-1 0 1,1 0-1,-1-1 1,0 0 0,-1-1-1,1 0 1,-1-1-1,0 0 1,0-1 0,0 0-1,0 0 1,0-2-1,0 1 1,-18-2 0,27 0-376,1 1 1,-1-1-1,1 0 1,0 1 0,0-1-1,-1 0 1,1 0 0,0 0-1,0 0 1,0 0-1,0 0 1,0 0 0,0 0-1,0-1 1,0 1-1,0 0 1,1-1 0,-1 1-1,1 0 1,-1-1 0,1 1-1,-1-1 1,1 1-1,0-1 1,-1 1 0,1-4-1,2-41-7271,5 9-644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5.058"/>
    </inkml:context>
    <inkml:brush xml:id="br0">
      <inkml:brushProperty name="width" value="0.025" units="cm"/>
      <inkml:brushProperty name="height" value="0.025" units="cm"/>
    </inkml:brush>
  </inkml:definitions>
  <inkml:trace contextRef="#ctx0" brushRef="#br0">1 1 16111,'0'0'5477,"74"19"-4932,-33-18-417,11-1-2082,5 0-2754,2-6-5222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15.415"/>
    </inkml:context>
    <inkml:brush xml:id="br0">
      <inkml:brushProperty name="width" value="0.025" units="cm"/>
      <inkml:brushProperty name="height" value="0.025" units="cm"/>
    </inkml:brush>
  </inkml:definitions>
  <inkml:trace contextRef="#ctx0" brushRef="#br0">216 1 12011,'0'0'4693,"-10"3"-1901,-3 1-2258,-1 2 0,1-1 1,1 2-1,-1 0 0,1 0 1,0 1-1,1 1 0,0 0 1,0 0-1,-15 19 0,18-19-248,2 1 0,-1 0 0,1 0 0,1 0 0,-1 0 0,2 1 0,0 0 0,-5 20 0,8-29-266,0 1-1,1 0 1,0-1-1,-1 1 1,1 0-1,0-1 1,0 1-1,0 0 0,1-1 1,-1 1-1,1-1 1,-1 1-1,1 0 1,0-1-1,0 1 1,0-1-1,0 0 1,1 1-1,-1-1 1,0 0-1,1 0 1,0 0-1,-1 0 1,1 0-1,0 0 1,0 0-1,0-1 0,1 1 1,-1-1-1,0 1 1,0-1-1,1 0 1,-1 0-1,1 0 1,-1 0-1,1 0 1,-1-1-1,1 1 1,0-1-1,-1 1 1,1-1-1,5 0 1,6 1 30,0-1 1,-1 0 0,1-1-1,0 0 1,0-1 0,0-1-1,-1 0 1,18-7 0,-27 9-37,1-1 0,-1 0 0,0 0 1,0 0-1,1-1 0,-2 1 0,1-1 1,0 0-1,0 0 0,-1 0 0,0-1 0,0 1 1,0-1-1,0 0 0,0 0 0,-1 0 0,1 0 1,-1 0-1,0-1 0,-1 1 0,1-1 0,-1 1 1,0-1-1,0 0 0,0 1 0,0-1 1,-1-7-1,-1 8 41,0 0 0,1 0-1,-2 1 1,1-1 0,0 0 0,-1 1 0,0-1 0,0 1 0,0 0 0,0 0 0,0 0 0,-1 0-1,1 0 1,-1 0 0,0 0 0,0 1 0,0-1 0,0 1 0,0 0 0,0 0 0,-1 0 0,1 1-1,-1-1 1,0 1 0,1-1 0,-6 0 0,-3-1-226,0-1-1,-1 1 1,1 1 0,-1 0-1,0 1 1,-22 1 0,33 0-162,1 0 0,-1 0 0,1 0 0,-1 0 0,1 0 0,0 1 0,-1-1 0,1 0 0,-1 1 0,1-1 0,0 1-1,-1 0 1,1-1 0,0 1 0,0 0 0,0 0 0,-1 0 0,1 0 0,0 0 0,-1 1 0,0 8-6324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9.650"/>
    </inkml:context>
    <inkml:brush xml:id="br0">
      <inkml:brushProperty name="width" value="0.025" units="cm"/>
      <inkml:brushProperty name="height" value="0.025" units="cm"/>
    </inkml:brush>
  </inkml:definitions>
  <inkml:trace contextRef="#ctx0" brushRef="#br0">1 1 9641,'0'0'6721,"0"9"-6203,-1-5-441,1 0 0,1 1 0,-1-1 0,1 0 0,0 0 0,0 0 0,0 0 0,0 0 0,1 0-1,-1 0 1,1 0 0,0 0 0,5 6 0,3 2 252,1 1-1,0-2 1,14 13 0,327 272 2064,3 3-1076,797 707 754,-909-796-1849,298 291 544,-504-461-796,1-2 1,1-2 0,55 38-1,-86-67-275,1-1 1,-1 2-1,-1-1 0,13 16 0,-18-20-285,0 0-1,0-1 1,0 2 0,0-1-1,-1 0 1,1 0-1,-1 0 1,0 1 0,0-1-1,1 7 1,-2-1-4086</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0.170"/>
    </inkml:context>
    <inkml:brush xml:id="br0">
      <inkml:brushProperty name="width" value="0.025" units="cm"/>
      <inkml:brushProperty name="height" value="0.025" units="cm"/>
    </inkml:brush>
  </inkml:definitions>
  <inkml:trace contextRef="#ctx0" brushRef="#br0">1 0 14894,'0'0'11974,"8"8"-10314,12 14-1747,-8-7 727,1-1 0,1 0-1,0-1 1,24 17 0,-34-27-930,0-1 1,-1 0-1,1 0 0,0 0 1,0-1-1,0 1 1,1-1-1,-1 0 0,0-1 1,0 1-1,7 0 0,-8-1-368,0-1 0,0 1-1,0-1 1,0 0 0,0 0-1,0 0 1,0 0 0,-1 0-1,1-1 1,0 1 0,0-1-1,-1 0 1,1 1 0,-1-1-1,0-1 1,0 1-1,4-4 1,13-18-9090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20.545"/>
    </inkml:context>
    <inkml:brush xml:id="br0">
      <inkml:brushProperty name="width" value="0.025" units="cm"/>
      <inkml:brushProperty name="height" value="0.025" units="cm"/>
    </inkml:brush>
  </inkml:definitions>
  <inkml:trace contextRef="#ctx0" brushRef="#br0">224 0 15246,'0'0'6342,"-49"37"-3715,26-7-481,-2 3-320,-4 7-513,3 5-384,2 1-513,4-1-288,5 0-160,5-7 32,7-6-512,3-7-1186,0-12-1985,10-9-2691,4-4-7143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06.246"/>
    </inkml:context>
    <inkml:brush xml:id="br0">
      <inkml:brushProperty name="width" value="0.025" units="cm"/>
      <inkml:brushProperty name="height" value="0.025" units="cm"/>
    </inkml:brush>
  </inkml:definitions>
  <inkml:trace contextRef="#ctx0" brushRef="#br0">7 189 4644,'0'0'125,"-1"0"-1,1 0 0,0 0 0,-1 0 1,1 0-1,0 0 0,0-1 0,-1 1 1,1 0-1,0 0 0,-1 0 0,1-1 1,0 1-1,0 0 0,0 0 0,-1-1 1,1 1-1,0 0 0,0 0 0,0-1 1,-1 1-1,1 0 0,0-1 0,0 1 1,0 0-1,0-1 0,0 1 0,0 0 1,0-1-1,0 1 0,0 0 0,0-1 1,0 1-1,0 0 0,0-1 0,0 1 1,12-8 1236,21 1-1319,81-9 962,462-61 1663,3 28-3327,-341 36-4108,-132 3 556</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06.933"/>
    </inkml:context>
    <inkml:brush xml:id="br0">
      <inkml:brushProperty name="width" value="0.025" units="cm"/>
      <inkml:brushProperty name="height" value="0.025" units="cm"/>
    </inkml:brush>
  </inkml:definitions>
  <inkml:trace contextRef="#ctx0" brushRef="#br0">1 153 6502,'14'-5'1901,"51"-13"-373,1 2 0,93-10 1,155-2-1224,-160 16-113,1316-35-256,-1025 50-514,6 0 1337,-251 15-574,5 0-3306,-112-17-2068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30.094"/>
    </inkml:context>
    <inkml:brush xml:id="br0">
      <inkml:brushProperty name="width" value="0.025" units="cm"/>
      <inkml:brushProperty name="height" value="0.025" units="cm"/>
    </inkml:brush>
  </inkml:definitions>
  <inkml:trace contextRef="#ctx0" brushRef="#br0">57 1 11243,'0'0'6117,"-52"35"-3746,47-25-770,5-2-224,15 1 129,15-5-289,14-3-32,12-1-608,10 0-289,4-5-192,-3-4-64,-8 4-1345,-13 4-1410,-15 1-640,-20 0-1409,-11 11-1987</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30.437"/>
    </inkml:context>
    <inkml:brush xml:id="br0">
      <inkml:brushProperty name="width" value="0.025" units="cm"/>
      <inkml:brushProperty name="height" value="0.025" units="cm"/>
    </inkml:brush>
  </inkml:definitions>
  <inkml:trace contextRef="#ctx0" brushRef="#br0">1 34 11659,'0'0'10666,"84"18"-9128,-34-20-898,5-7-416,-1 2-160,-3 0 1,-2 0-1411,-6-1-2978,-5-4-5317</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53.807"/>
    </inkml:context>
    <inkml:brush xml:id="br0">
      <inkml:brushProperty name="width" value="0.025" units="cm"/>
      <inkml:brushProperty name="height" value="0.025" units="cm"/>
    </inkml:brush>
  </inkml:definitions>
  <inkml:trace contextRef="#ctx0" brushRef="#br0">79 6 8456,'0'0'7516,"5"1"-6790,119 9 541,89 4-1140,-195-16-99,-29-3 123,-34-3 455,28 8-314,-21-3 64,0 2 0,1 2 0,-1 2 0,0 1 0,-55 13 0,70-6-186,33-6-72,40-2 56,66-8-1,155-28-1,-235 28-147,-87 5 264,-93 1 460,93 5-246,-94 24 0,139-27-497,10-1-17,23 0-85,43-4-358,150-38-3283,-154 26 2880,-257 62 1806,64-1-503,-46 13-3681,131-51-4064</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6.057"/>
    </inkml:context>
    <inkml:brush xml:id="br0">
      <inkml:brushProperty name="width" value="0.025" units="cm"/>
      <inkml:brushProperty name="height" value="0.025" units="cm"/>
    </inkml:brush>
  </inkml:definitions>
  <inkml:trace contextRef="#ctx0" brushRef="#br0">245 43 9993,'-8'-2'193,"-30"-7"937,0-1 1795,-1 2-1,0 2 0,-39-2 1,78 8-2884,0 0 0,0 0-1,-1 0 1,1 0 0,0 0 0,0 0 0,0 0 0,0 0 0,-1 0-1,1 0 1,0 0 0,0 1 0,0-1 0,0 0 0,0 0 0,-1 0 0,1 0-1,0 0 1,0 0 0,0 0 0,0 0 0,0 1 0,0-1 0,-1 0 0,1 0-1,0 0 1,0 0 0,0 0 0,0 1 0,0-1 0,0 0 0,0 0-1,0 0 1,0 0 0,0 1 0,0-1 0,0 0 0,0 0 0,0 0 0,0 0-1,0 1 1,0-1 0,0 0 0,0 0 0,0 0 0,0 0 0,0 1 0,0-1-1,0 0 1,1 0 0,-1 0 0,0 0 0,0 0 0,0 1 0,0-1-1,0 0 1,0 0 0,0 0 0,1 0 0,-1 0 0,10 10 322,-1-6-265,0-1 0,0 1-1,1-2 1,0 1 0,-1-1 0,1-1 0,12 1 0,77-2 34,-51-1-241,-16 1-563,39-1-2055,-24-3-2218,-20 0-1280</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6.383"/>
    </inkml:context>
    <inkml:brush xml:id="br0">
      <inkml:brushProperty name="width" value="0.025" units="cm"/>
      <inkml:brushProperty name="height" value="0.025" units="cm"/>
    </inkml:brush>
  </inkml:definitions>
  <inkml:trace contextRef="#ctx0" brushRef="#br0">0 0 14157,'0'0'8937,"61"31"-8681,-9-31 32,9 0-192,-1-4-2562,-3-5-3876</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6.913"/>
    </inkml:context>
    <inkml:brush xml:id="br0">
      <inkml:brushProperty name="width" value="0.025" units="cm"/>
      <inkml:brushProperty name="height" value="0.025" units="cm"/>
    </inkml:brush>
  </inkml:definitions>
  <inkml:trace contextRef="#ctx0" brushRef="#br0">191 5 12588,'0'0'10634,"-9"-2"-9513,6 1-1071,-1 1 0,1-1-1,0 1 1,0-1 0,-1 1 0,1 0-1,0 0 1,0 1 0,0-1 0,-1 1-1,1-1 1,0 1 0,0 0 0,-5 2-1,2 1 19,1 0 0,-1-1 0,1 2-1,0-1 1,0 0 0,1 1 0,-1 0-1,-4 7 1,0-1 97,1 0 0,0 1 0,0 0 0,1 0 1,1 0-1,0 1 0,1 0 0,0 0 0,1 1 0,1-1 0,0 1 0,0 0 0,0 27 1,3-38-152,0-1 1,1 1 0,-1 0 0,1-1-1,-1 1 1,1 0 0,0-1 0,0 1-1,0-1 1,0 1 0,1-1 0,-1 0-1,1 1 1,-1-1 0,1 0 0,0 0-1,0 0 1,0 0 0,0-1 0,4 4-1,-1-2 5,1 0 0,-1-1 0,1 0 0,-1 0-1,1 0 1,0-1 0,0 1 0,-1-2 0,10 2 0,-3-2 7,0 0 0,0 0 0,0-1 0,0-1 0,0 0 0,0-1 0,-1 0 0,1 0 0,14-8 0,-22 9 10,1-1 0,-1 1 0,0-1 0,0-1 0,0 1 0,0 0 0,0-1 0,-1 0 0,0 0 0,0 0 0,0 0 0,0-1 1,0 1-1,-1-1 0,0 1 0,3-10 0,-5 11 11,1 0 1,-1 1 0,0-1-1,0 0 1,0 1-1,0-1 1,-1 0 0,1 1-1,-1-1 1,1 0-1,-1 1 1,0-1 0,0 1-1,0-1 1,-1 1-1,1 0 1,0-1 0,-1 1-1,0 0 1,1 0-1,-1 0 1,0 0 0,0 0-1,0 1 1,0-1-1,-1 0 1,1 1-1,0 0 1,-1 0 0,1-1-1,0 1 1,-1 0-1,-3 0 1,-5-3-47,1 1-1,-1 0 1,0 1-1,0 0 1,1 1-1,-1 0 1,0 1-1,0 0 1,-21 3-1,31-2-70,0-1-1,-1 1 1,1-1-1,0 1 1,0-1-1,-1 1 1,1 0 0,0-1-1,0 1 1,0 0-1,0 0 1,0 0-1,0 0 1,0 0-1,0 0 1,0 0-1,1 0 1,-1 0-1,0 0 1,1 1-1,-1-1 1,1 0-1,-1 1 1,0 1-1,1-2-111,0 0 0,0 0 0,0 1-1,0-1 1,0 0 0,0 0 0,0 1 0,0-1-1,1 0 1,-1 0 0,0 0 0,1 1-1,-1-1 1,1 0 0,-1 0 0,1 0-1,0 0 1,-1 0 0,1 0 0,0 0 0,0 0-1,0 0 1,0 0 0,-1-1 0,1 1-1,0 0 1,1 0 0,0 0 0,5 2-823,1-1 1,-1 0 0,1 0 0,-1 0 0,1-1-1,0 0 1,0-1 0,8 0 0,36 1-6134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0.538"/>
    </inkml:context>
    <inkml:brush xml:id="br0">
      <inkml:brushProperty name="width" value="0.025" units="cm"/>
      <inkml:brushProperty name="height" value="0.025" units="cm"/>
    </inkml:brush>
  </inkml:definitions>
  <inkml:trace contextRef="#ctx0" brushRef="#br0">1 0 14990,'0'0'4548,"33"58"-3394,-10-28-450,9 3-448,2 1-159,2 0-33,3-6-32,-3-2-225,-5-5-992,-9-2-64,-1-5 0,-13-4-1762,-8 0-2146</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7.255"/>
    </inkml:context>
    <inkml:brush xml:id="br0">
      <inkml:brushProperty name="width" value="0.025" units="cm"/>
      <inkml:brushProperty name="height" value="0.025" units="cm"/>
    </inkml:brush>
  </inkml:definitions>
  <inkml:trace contextRef="#ctx0" brushRef="#br0">214 24 17873,'0'0'2771,"-12"-2"133,4 0-2717,0 1 1,1 0 0,-1 0 0,0 1 0,1 0 0,-1 1 0,0-1-1,1 2 1,-1-1 0,1 1 0,-1 0 0,1 0 0,0 1 0,0 0 0,0 0-1,0 1 1,1 0 0,-1 0 0,1 0 0,-10 10 0,12-10-143,0 0 1,0 1-1,1 0 0,0-1 1,-1 1-1,2 0 1,-1 1-1,1-1 1,-1 0-1,1 1 1,1-1-1,-1 1 0,0 8 1,2-12-43,0 0 1,0 1-1,0-1 1,0 0-1,1 1 1,-1-1-1,1 0 1,0 1-1,-1-1 1,1 0-1,0 0 1,0 1-1,1-1 1,-1 0-1,0 0 1,1 0-1,-1-1 1,1 1-1,-1 0 1,1-1-1,0 1 0,0-1 1,0 1-1,0-1 1,0 0-1,0 0 1,0 0-1,0 0 1,1 0-1,-1 0 1,0 0-1,1-1 1,-1 1-1,4-1 1,7 2 1,0 0 1,1-1-1,-1 0 0,1-2 1,-1 1-1,1-2 1,-1 0-1,0 0 1,0-1-1,23-9 0,-30 11 7,-1-2-1,1 1 0,-1-1 0,0 0 1,1 0-1,-2 0 0,1-1 0,0 1 1,-1-1-1,1 0 0,-1-1 0,0 1 1,0-1-1,-1 0 0,0 0 0,0 0 0,0 0 1,0 0-1,-1-1 0,1 0 0,-2 1 1,1-1-1,0 0 0,-1 0 0,0 0 1,0-9-1,-1 13 30,0 0-1,-1 0 1,1 0 0,0 0 0,-1 0-1,1 0 1,-1 0 0,0 0 0,1 1-1,-1-1 1,0 0 0,0 0 0,0 0-1,0 1 1,-1-1 0,1 1 0,0-1-1,-1 1 1,1-1 0,-1 1 0,0 0-1,-1-1 1,-2-1-13,0 1-1,1-1 0,-1 2 1,-1-1-1,1 0 1,0 1-1,0 0 0,-8-1 1,1 1-33,1 1-1,-1 0 1,1 0 0,0 1 0,-1 1 0,1 0-1,-20 6 1,28-7-13,0 0 1,0 1-1,0-1 0,0 1 0,0 0 1,0 0-1,1 0 0,-1 0 1,1 1-1,-1-1 0,1 1 0,0-1 1,0 1-1,0 0 0,0 0 0,0 0 1,1 0-1,-1 0 0,0 5 0,1-6-91,1 0 0,0 0 0,0 0 0,0 0 0,0 0 0,0 0 0,1 0 1,-1 0-1,1-1 0,-1 1 0,1 0 0,0 0 0,-1 0 0,1 0 0,0-1 0,0 1 0,0 0 0,1-1 0,-1 1 0,0-1 0,1 1 0,-1-1 0,0 0 0,1 1 0,0-1 0,-1 0 0,1 0 0,0 0 0,0 0 0,-1 0 0,1-1 0,0 1 0,0-1 0,2 1 0,8 3-1119,1-1 0,0-1 0,0 0 1,25 0-1,17-2-4095</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7.626"/>
    </inkml:context>
    <inkml:brush xml:id="br0">
      <inkml:brushProperty name="width" value="0.025" units="cm"/>
      <inkml:brushProperty name="height" value="0.025" units="cm"/>
    </inkml:brush>
  </inkml:definitions>
  <inkml:trace contextRef="#ctx0" brushRef="#br0">244 9 16944,'0'0'5253,"-70"-8"-3619,43 8-1122,0 0-192,-1 4-63,-1 4-193,7-2-32,5 2-160,3-2-449,8-1-1121,3-1-2145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7.967"/>
    </inkml:context>
    <inkml:brush xml:id="br0">
      <inkml:brushProperty name="width" value="0.025" units="cm"/>
      <inkml:brushProperty name="height" value="0.025" units="cm"/>
    </inkml:brush>
  </inkml:definitions>
  <inkml:trace contextRef="#ctx0" brushRef="#br0">214 7 12139,'0'0'4650,"-8"-1"-2669,4 0-1867,0 0 94,0 0 0,0 0 1,1 0-1,-1 1 0,0-1 1,0 1-1,0 0 0,0 0 1,0 1-1,0-1 0,0 1 1,0 0-1,0 0 0,0 0 1,0 1-1,1-1 0,-1 1 1,0 0-1,1 0 0,0 0 1,-1 0-1,1 1 0,0-1 1,-5 6-1,-7 9 576,1 0-1,1 1 1,1 1-1,-12 22 1,20-34-693,1 0 0,-1 0 0,1 0 0,1 1 0,-1-1 1,1 1-1,1-1 0,-1 1 0,2 0 0,-1 0 0,1 0 0,0 0 0,0 0 1,1-1-1,2 10 0,-2-14-76,1 0 1,0-1 0,-1 1-1,1-1 1,1 1 0,-1-1-1,0 0 1,0 0-1,1 0 1,-1 0 0,1-1-1,0 1 1,-1 0-1,1-1 1,0 0 0,0 0-1,0 0 1,0 0-1,0 0 1,0-1 0,0 1-1,0-1 1,5 0-1,10 2 72,1-2 0,28-2 0,-38 1-66,1 0-1,-1-1 1,0 0-1,1-1 1,-1 0-1,0 0 1,0-1-1,-1 0 1,1-1-1,-1 0 1,11-8-1,-15 9 4,1 0 0,-1 0 0,1 0 0,-1-1 0,0 1-1,-1-1 1,1 0 0,-1 0 0,0-1 0,0 1 0,-1 0-1,1-1 1,-1 0 0,-1 0 0,1 0 0,-1 1 0,0-1 0,1-12-1,-2 16 5,-1 0 0,1 0-1,0-1 1,0 1-1,-1 0 1,0 0-1,1 0 1,-1 0-1,0 0 1,0 0 0,0 0-1,0 0 1,0 0-1,0 1 1,-1-1-1,1 0 1,-1 1-1,1-1 1,-1 1-1,-3-3 1,1 1-37,-1 0-1,0 1 1,0 0 0,0 0 0,0 0-1,0 1 1,0-1 0,-8 0-1,0 0-203,1 1 0,-1 1-1,0 0 1,0 1 0,1 0 0,-23 5-1,31-4-22,0-1 1,0 1-1,0 0 0,0 0 0,1 1 1,-1-1-1,1 1 0,-1-1 0,1 1 1,0 0-1,0 0 0,0 1 0,-4 5 1,6-8-8,1 0 0,-1 1 1,0-1-1,1 0 0,-1 1 1,1-1-1,-1 0 1,1 1-1,0-1 0,-1 0 1,1 1-1,0-1 1,0 1-1,0-1 0,0 1 1,0-1-1,0 0 0,0 1 1,1-1-1,-1 1 1,1-1-1,-1 0 0,1 1 1,-1-1-1,1 0 0,0 0 1,-1 1-1,1-1 1,0 0-1,0 0 0,0 0 1,0 0-1,0 0 1,0 0-1,0 0 0,0 0 1,1 0-1,-1-1 0,0 1 1,0 0-1,1-1 1,-1 1-1,3 0 0,25 8-5175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8.328"/>
    </inkml:context>
    <inkml:brush xml:id="br0">
      <inkml:brushProperty name="width" value="0.025" units="cm"/>
      <inkml:brushProperty name="height" value="0.025" units="cm"/>
    </inkml:brush>
  </inkml:definitions>
  <inkml:trace contextRef="#ctx0" brushRef="#br0">346 1 16207,'0'0'10549,"-11"10"-9583,-318 314 2269,323-317-4864,8-16-9063,6-11 3811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8.670"/>
    </inkml:context>
    <inkml:brush xml:id="br0">
      <inkml:brushProperty name="width" value="0.025" units="cm"/>
      <inkml:brushProperty name="height" value="0.025" units="cm"/>
    </inkml:brush>
  </inkml:definitions>
  <inkml:trace contextRef="#ctx0" brushRef="#br0">0 0 12716,'0'0'14157,"49"10"-13260,-19 7-352,5 7-321,4 0-160,3-3-416,-4-1-2627,-4-9-3779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9.044"/>
    </inkml:context>
    <inkml:brush xml:id="br0">
      <inkml:brushProperty name="width" value="0.025" units="cm"/>
      <inkml:brushProperty name="height" value="0.025" units="cm"/>
    </inkml:brush>
  </inkml:definitions>
  <inkml:trace contextRef="#ctx0" brushRef="#br0">0 22 16720,'0'0'10954,"68"10"-9577,-29-10-832,5 0-417,4-4-128,1-2-1922,-3-4-3747,-2-2-5125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9.387"/>
    </inkml:context>
    <inkml:brush xml:id="br0">
      <inkml:brushProperty name="width" value="0.025" units="cm"/>
      <inkml:brushProperty name="height" value="0.025" units="cm"/>
    </inkml:brush>
  </inkml:definitions>
  <inkml:trace contextRef="#ctx0" brushRef="#br0">0 42 17617,'0'0'2968,"13"-6"-1148,0-1-1348,1 1-1,-1 1 0,2 0 1,21-3-1,-30 6-271,0 1 1,0 0 0,-1 1-1,1-1 1,0 1 0,0 0-1,0 1 1,0 0 0,0 0-1,0 0 1,0 0 0,-1 1-1,1 0 1,0 0 0,-1 1-1,0-1 1,6 5 0,-9-6-156,0 1 0,-1 0 0,1 0 0,0 0 0,0 0 0,-1 0 0,0 0 0,1 0 0,-1 1 0,0-1 0,0 0 0,0 1 0,0-1 0,0 1 0,-1-1 0,1 1 0,-1-1 0,0 1 0,0 0 0,0-1 0,0 1 0,0-1 0,0 1 0,-1 0 1,1-1-1,-1 1 0,0-1 0,0 1 0,0-1 0,0 0 0,0 1 0,0-1 0,0 0 0,-4 4 0,-5 9 72,-1-2 0,0 1 1,-1-1-1,-13 11 0,16-16-96,-20 16 86,-17 17 83,43-39-173,0 1 1,1 0-1,-1 0 1,1 0-1,0 0 1,0 0-1,0 0 1,0 1-1,1-1 1,-1 1 0,-1 5-1,3-8-17,0 0-1,1-1 1,-1 1 0,0-1-1,0 1 1,1-1 0,-1 1-1,0-1 1,1 1 0,-1-1 0,0 1-1,1-1 1,-1 1 0,0-1-1,1 1 1,-1-1 0,1 0-1,-1 1 1,1-1 0,-1 0-1,1 1 1,0-1 0,-1 0-1,1 0 1,-1 0 0,1 0-1,-1 1 1,1-1 0,0 0-1,-1 0 1,1 0 0,0 0-1,27 2-30,-22-2 4,105-1-3594,-38-10-4764,-24-2-2853</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39.741"/>
    </inkml:context>
    <inkml:brush xml:id="br0">
      <inkml:brushProperty name="width" value="0.025" units="cm"/>
      <inkml:brushProperty name="height" value="0.025" units="cm"/>
    </inkml:brush>
  </inkml:definitions>
  <inkml:trace contextRef="#ctx0" brushRef="#br0">0 1 13357,'0'0'15022,"18"71"-14414,-5-44-351,5-4-161,8-3-32,5-6-32,2-8-929,3-6-1826,0 0-896,-3-14-673,-8-7-3235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40.835"/>
    </inkml:context>
    <inkml:brush xml:id="br0">
      <inkml:brushProperty name="width" value="0.025" units="cm"/>
      <inkml:brushProperty name="height" value="0.025" units="cm"/>
    </inkml:brush>
  </inkml:definitions>
  <inkml:trace contextRef="#ctx0" brushRef="#br0">249 0 7399,'0'0'22005,"-66"65"-21749,30-31-224,1-3 0,5 0 0,2-5-128,8-4-416,3-8-545,5-9-1089,8-5-737,4-3-993,0-18-3267</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4:41.178"/>
    </inkml:context>
    <inkml:brush xml:id="br0">
      <inkml:brushProperty name="width" value="0.025" units="cm"/>
      <inkml:brushProperty name="height" value="0.025" units="cm"/>
    </inkml:brush>
  </inkml:definitions>
  <inkml:trace contextRef="#ctx0" brushRef="#br0">1 1 13997,'0'0'12844,"72"55"-12139,-37-27-513,5 2-160,-1 0-192,2-5-2050,-2-3-2883,-1-5-7238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0.865"/>
    </inkml:context>
    <inkml:brush xml:id="br0">
      <inkml:brushProperty name="width" value="0.025" units="cm"/>
      <inkml:brushProperty name="height" value="0.025" units="cm"/>
    </inkml:brush>
  </inkml:definitions>
  <inkml:trace contextRef="#ctx0" brushRef="#br0">52 315 9833,'0'0'4420,"-51"-14"-1665,51-4-1025,0-8-737,12-1-96,9-8-129,11 0-383,1-2-225,8 4-96,-1 2-64,-2 7-1602,-6 3-2081,-7 8-4581</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27.735"/>
    </inkml:context>
    <inkml:brush xml:id="br0">
      <inkml:brushProperty name="width" value="0.025" units="cm"/>
      <inkml:brushProperty name="height" value="0.025" units="cm"/>
    </inkml:brush>
  </inkml:definitions>
  <inkml:trace contextRef="#ctx0" brushRef="#br0">0 1 17392,'0'0'8456,"2"8"-6507,1 4-1581,0-1 1,1 0-1,1 0 0,0-1 1,0 1-1,1-1 0,0-1 1,1 1-1,0-1 0,0 0 1,13 12-1,-11-13-249,0 0 0,1-1 1,-1 0-1,1 0 0,16 7 0,-22-12-204,0-1 0,0 1 0,0-1-1,0 0 1,0 0 0,1 0 0,-1-1 0,6 1 0,-8-1-160,0 0 1,1-1-1,-1 1 1,0-1-1,0 1 1,0-1-1,0 0 1,0 1-1,0-1 1,0 0-1,0 0 1,0-1-1,0 1 1,0 0-1,-1-1 1,1 1-1,1-3 1,31-45-11767,-16 17 997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28.109"/>
    </inkml:context>
    <inkml:brush xml:id="br0">
      <inkml:brushProperty name="width" value="0.025" units="cm"/>
      <inkml:brushProperty name="height" value="0.025" units="cm"/>
    </inkml:brush>
  </inkml:definitions>
  <inkml:trace contextRef="#ctx0" brushRef="#br0">239 0 17617,'0'0'7014,"-44"64"-3811,25-28-1153,-3 9-672,0 6-418,0 3-415,5 2-545,-1-1 0,3-6 0,3-8-192,1-8-64,2-8-97,2-10-608,-1-5-736,3-8-1378,0-2-1153,2-9-5477</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0.793"/>
    </inkml:context>
    <inkml:brush xml:id="br0">
      <inkml:brushProperty name="width" value="0.025" units="cm"/>
      <inkml:brushProperty name="height" value="0.025" units="cm"/>
    </inkml:brush>
  </inkml:definitions>
  <inkml:trace contextRef="#ctx0" brushRef="#br0">41 21 9993,'0'0'17596,"12"-4"-16972,0 0-495,1 0 0,0 1 0,0 1 0,0 0 0,24 0 0,-35 2-119,0 0 0,1 1 1,-1-1-1,1 0 1,-1 1-1,0-1 0,1 1 1,-1 0-1,0 0 0,1 0 1,-1 0-1,0 0 1,0 0-1,0 1 0,0-1 1,0 1-1,0-1 0,2 3 1,-3-1 1,0-1 0,0 1 0,0 0 1,-1-1-1,1 1 0,-1 0 0,1 0 0,-1-1 1,0 1-1,0 0 0,0 0 0,0-1 0,-1 1 0,1 0 1,-1 0-1,0-1 0,0 1 0,0-1 0,0 1 1,0 0-1,-2 2 0,-5 8 152,0-1-1,0 0 1,-2 0 0,1-1-1,-2 0 1,1-1 0,-1 0-1,-1-1 1,-18 12 0,-39 36 452,69-57-614,-1 0 1,1 0-1,-1 1 1,1-1 0,-1 0-1,1 1 1,0-1-1,-1 0 1,1 1 0,0-1-1,-1 1 1,1-1-1,0 1 1,-1-1-1,1 0 1,0 1 0,0-1-1,0 1 1,-1-1-1,1 1 1,0-1 0,0 1-1,0-1 1,0 1-1,0 0 1,0-1 0,0 1-1,0-1 1,0 1-1,0-1 1,0 1-1,0-1 1,1 1 0,-1-1-1,0 1 1,0-1-1,1 1 1,-1-1 0,1 1-1,24 7 86,50-9-545,-64 0 109,64-8-3686,-25-4-2588,-17 2-1097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1.121"/>
    </inkml:context>
    <inkml:brush xml:id="br0">
      <inkml:brushProperty name="width" value="0.025" units="cm"/>
      <inkml:brushProperty name="height" value="0.025" units="cm"/>
    </inkml:brush>
  </inkml:definitions>
  <inkml:trace contextRef="#ctx0" brushRef="#br0">109 1 18161,'0'0'6380,"-8"8"-4672,2-3-1256,2-2-324,-1 1-1,1 0 1,0 0-1,0 0 1,0 0-1,0 1 1,1-1-1,0 1 1,0 0-1,0 0 1,0 0-1,1 0 1,0 1-1,-2 7 1,4-13-129,1 1-1,-1 0 1,1-1 0,-1 1 0,1 0 0,-1-1-1,1 1 1,-1-1 0,1 1 0,0-1 0,-1 1-1,1-1 1,0 1 0,-1-1 0,1 1 0,0-1-1,0 0 1,-1 0 0,1 1 0,0-1 0,0 0-1,0 0 1,0 0 0,-1 0 0,1 0 0,0 0-1,1 0 1,31 1-58,-25-1-14,5 0-306,0 1 0,0 0 0,0 1 0,20 5 0,-31-7 382,-1 0 0,1 1 0,0-1 0,-1 1 0,1-1 0,0 1 0,-1 0 0,1-1 1,-1 1-1,1 0 0,-1 0 0,1 0 0,-1 0 0,0 1 0,1-1 0,-1 0 0,0 0 0,0 1 0,0-1 0,0 1 0,0-1 0,0 1 1,-1-1-1,1 1 0,0 0 0,-1-1 0,1 1 0,-1 0 0,0-1 0,1 1 0,-1 0 0,0 0 0,0-1 0,0 1 0,0 0 0,0 0 1,-1-1-1,1 1 0,-1 0 0,1 0 0,-1-1 0,1 1 0,-1-1 0,0 1 0,0 0 0,-1 1 0,-6 7 377,0 0-1,0-1 0,-1 0 1,-1 0-1,1-1 0,-1 0 1,-1-1-1,1 0 0,-1 0 1,-1-1-1,1-1 1,-1 0-1,0-1 0,0 0 1,-19 3-1,30-6-456,0-1-1,0 0 1,0 0 0,0 0 0,-1 0-1,1 0 1,0 0 0,0 0 0,0-1-1,0 1 1,0 0 0,0 0-1,0-1 1,0 1 0,-1-1 0,1 1-1,1-1 1,-1 0 0,0 1 0,0-1-1,0 0 1,0 0 0,0 1-1,1-1 1,-1 0 0,0 0 0,0 0-1,1 0 1,-1 0 0,1 0-1,-1 0 1,1 0 0,-1-2 0,0-42-6698,2 25 2842,-1-22-9958</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1.477"/>
    </inkml:context>
    <inkml:brush xml:id="br0">
      <inkml:brushProperty name="width" value="0.025" units="cm"/>
      <inkml:brushProperty name="height" value="0.025" units="cm"/>
    </inkml:brush>
  </inkml:definitions>
  <inkml:trace contextRef="#ctx0" brushRef="#br0">0 1 14382,'0'0'11178,"55"30"-9736,-30-26-1186,5-3-384,1-1-2691,1 0-2018,-2-1-2498</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1.805"/>
    </inkml:context>
    <inkml:brush xml:id="br0">
      <inkml:brushProperty name="width" value="0.025" units="cm"/>
      <inkml:brushProperty name="height" value="0.025" units="cm"/>
    </inkml:brush>
  </inkml:definitions>
  <inkml:trace contextRef="#ctx0" brushRef="#br0">84 1 12716,'0'0'7709,"-4"9"-6076,-11 22-633,-3 5 409,-13 40 1,28-67-1244,0 0 1,1 0-1,-1 0 0,2 0 1,-1 0-1,1 1 0,1-1 0,0 0 1,0 0-1,3 17 0,-2-25-123,0 1-1,-1-1 1,1 1-1,0-1 1,0 0 0,1 0-1,-1 1 1,0-1-1,0 0 1,1 0-1,-1 0 1,0 0-1,1-1 1,-1 1 0,1 0-1,-1-1 1,1 1-1,0-1 1,-1 1-1,1-1 1,-1 0-1,1 1 1,0-1 0,-1 0-1,1 0 1,3-1-1,46-5 656,-41 2-667,-1 0-1,0 0 0,0-1 0,0-1 1,-1 1-1,1-1 0,-1 0 0,-1-1 1,1 0-1,-1 0 0,9-13 0,-12 15 99,0 0 0,0-1 0,-1 1 0,1-1 0,-1 0 0,0 0 0,-1 0 0,0 0 0,0 0 0,0-1 0,-1 1 0,1-1 0,-2 1 0,1-1 0,-1 1 0,0-1 0,0 0 0,-2-10 0,0 14-117,1 1 1,-1-1-1,1 1 1,-1-1-1,0 1 0,0 0 1,0 0-1,-1 0 1,1 0-1,0 0 1,-1 0-1,1 1 1,-1-1-1,1 1 1,-1 0-1,0 0 1,0 0-1,0 0 1,1 0-1,-1 0 1,0 1-1,0 0 1,0-1-1,0 1 0,-5 1 1,-2-2-2,0 1 0,0 0 0,0 1-1,0 0 1,1 1 0,-16 4 0,22-5-620,-1 1 1,0 0-1,1 0 1,-1 0-1,1 1 1,0-1-1,-5 6 0,7-7 389,0-1 0,0 1 0,1-1 0,-1 1-1,1 0 1,-1 0 0,0-1 0,1 1 0,-1 0-1,1 0 1,0 0 0,-1 0 0,1 0-1,0-1 1,-1 1 0,1 0 0,0 0 0,0 0-1,0 0 1,0 0 0,0 0 0,0 0 0,0 0-1,0 0 1,0 0 0,0 0 0,1 0 0,-1 0-1,0 0 1,1-1 0,-1 1 0,0 0 0,1 0-1,-1 0 1,1 0 0,-1-1 0,1 1-1,0 0 1,1 1 0,13 7-9005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2.149"/>
    </inkml:context>
    <inkml:brush xml:id="br0">
      <inkml:brushProperty name="width" value="0.025" units="cm"/>
      <inkml:brushProperty name="height" value="0.025" units="cm"/>
    </inkml:brush>
  </inkml:definitions>
  <inkml:trace contextRef="#ctx0" brushRef="#br0">11 1 19955,'0'0'10121,"-11"53"-8711,19-37-577,8-3-513,6-3-192,4-2-128,2-4 0,3-4-1473,-2 0-962,-1-3-1729,-6-7-1313,-4 0-3171</inkml:trace>
  <inkml:trace contextRef="#ctx0" brushRef="#br0" timeOffset="1">263 55 7207,'0'0'13485,"-35"52"-10443,19-22-319,-3 3-481,0 7-736,-1 0-578,5-1-479,2 1-385,5-6-192,7-7-2595,1-8-4676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3.298"/>
    </inkml:context>
    <inkml:brush xml:id="br0">
      <inkml:brushProperty name="width" value="0.025" units="cm"/>
      <inkml:brushProperty name="height" value="0.025" units="cm"/>
    </inkml:brush>
  </inkml:definitions>
  <inkml:trace contextRef="#ctx0" brushRef="#br0">0 0 11691,'0'0'14552,"3"10"-13495,4 71 79,1 21-1155,-7-91-908,2-1-1,-1 0 0,8 19 0,-9-27-153,4 8 496,-3-8-2727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3.643"/>
    </inkml:context>
    <inkml:brush xml:id="br0">
      <inkml:brushProperty name="width" value="0.025" units="cm"/>
      <inkml:brushProperty name="height" value="0.025" units="cm"/>
    </inkml:brush>
  </inkml:definitions>
  <inkml:trace contextRef="#ctx0" brushRef="#br0">1 17 15535,'0'0'11627,"86"-8"-11051,-40 8-416,9 0-96,-1 0-2049,-4 0-3461,-8-8-7686</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5.854"/>
    </inkml:context>
    <inkml:brush xml:id="br0">
      <inkml:brushProperty name="width" value="0.025" units="cm"/>
      <inkml:brushProperty name="height" value="0.025" units="cm"/>
    </inkml:brush>
  </inkml:definitions>
  <inkml:trace contextRef="#ctx0" brushRef="#br0">211 0 16784,'0'0'9267,"-6"13"-8701,-20 32-439,-3-1 0,-1-2 0,-51 55-1,73-88-165,-20 17-1272,25-57-7380,3 4 1249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8.979"/>
    </inkml:context>
    <inkml:brush xml:id="br0">
      <inkml:brushProperty name="width" value="0.025" units="cm"/>
      <inkml:brushProperty name="height" value="0.025" units="cm"/>
    </inkml:brush>
  </inkml:definitions>
  <inkml:trace contextRef="#ctx0" brushRef="#br0">1956 22 7015,'0'0'5023,"-9"1"-3598,0 1-939,0-1 0,-1-1 0,1 1 0,-1-2-1,1 1 1,0-1 0,-1-1 0,1 0 0,-16-5-1,12 4-261,0-1 0,0 2 0,-1 0 0,1 0 0,-1 1 0,0 1 0,1 1 0,-25 3 0,-7 4 175,-57 19 0,-32 6 22,-50-15 527,109-12-763,-107 20 1,49 8 518,71-16-528,0-3 1,-1-3-1,-92 6 0,106-18 182,1-2 0,0-2-1,-51-11 1,78 10-215,0 1-1,0 1 1,0 1 0,0 1-1,0 1 1,0 1 0,0 1-1,0 0 1,0 2 0,-21 6-1,58-16-2544,0 0 0,-1-1 0,25-16-1,3-7-6880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1.221"/>
    </inkml:context>
    <inkml:brush xml:id="br0">
      <inkml:brushProperty name="width" value="0.025" units="cm"/>
      <inkml:brushProperty name="height" value="0.025" units="cm"/>
    </inkml:brush>
  </inkml:definitions>
  <inkml:trace contextRef="#ctx0" brushRef="#br0">1 273 10890,'0'0'11670,"4"-12"-11061,8-19-686,1 0 0,2 2 0,0 0 1,3 1-1,0 0 0,1 1 0,24-24 1,-42 51 68,-1-1 1,0 1-1,1-1 0,-1 1 1,1-1-1,-1 1 1,1-1-1,-1 1 1,1 0-1,-1-1 0,1 1 1,-1 0-1,1-1 1,-1 1-1,1 0 0,0 0 1,-1 0-1,1 0 1,-1-1-1,1 1 1,0 0-1,-1 0 0,1 0 1,0 0-1,-1 0 1,1 1-1,-1-1 1,1 0-1,0 0 0,-1 0 1,2 1-1,6 19-95,-8 47 213,-1-50 8,-3 93 269,1 38-315,3-145-88,0 0 0,0-1-1,1 1 1,-1-1 0,1 1 0,-1 0-1,1-1 1,0 1 0,0-1-1,0 0 1,2 4 0,-2-5-222,-1 0 1,1-1-1,0 1 1,0 0-1,0-1 1,-1 1-1,1 0 1,0-1-1,0 1 1,0-1-1,0 1 1,0-1-1,0 0 1,0 1-1,0-1 0,0 0 1,1 0-1,1 0 1,8 0-7701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6.210"/>
    </inkml:context>
    <inkml:brush xml:id="br0">
      <inkml:brushProperty name="width" value="0.025" units="cm"/>
      <inkml:brushProperty name="height" value="0.025" units="cm"/>
    </inkml:brush>
  </inkml:definitions>
  <inkml:trace contextRef="#ctx0" brushRef="#br0">1 0 14446,'0'0'9096,"2"71"-7430,14-45-97,7-2-608,2-2-416,9-4-257,-1-4-192,1-3-448,1-7-2307,-8 0-1665,-6-4-2178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36.556"/>
    </inkml:context>
    <inkml:brush xml:id="br0">
      <inkml:brushProperty name="width" value="0.025" units="cm"/>
      <inkml:brushProperty name="height" value="0.025" units="cm"/>
    </inkml:brush>
  </inkml:definitions>
  <inkml:trace contextRef="#ctx0" brushRef="#br0">4 0 10474,'0'0'16912,"-4"59"-15343,12-41-896,5 0-545,0-4-64,4-2-929,4-6-1409,-2-6-1057,3 0-1185,0-8-2819</inkml:trace>
  <inkml:trace contextRef="#ctx0" brushRef="#br0" timeOffset="1">224 18 17328,'0'0'5061,"-41"68"-3235,25-33-193,-2 3 193,0 6-513,0 0-864,0 2-417,1 3 32,5-3-673,-2-3-2626,2-9-3363</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40.685"/>
    </inkml:context>
    <inkml:brush xml:id="br0">
      <inkml:brushProperty name="width" value="0.025" units="cm"/>
      <inkml:brushProperty name="height" value="0.025" units="cm"/>
    </inkml:brush>
  </inkml:definitions>
  <inkml:trace contextRef="#ctx0" brushRef="#br0">173 1 12908,'0'0'11899,"-10"0"-10713,6-1-1121,0 1 1,-1 0 0,1 1-1,0-1 1,0 1 0,0 0 0,0 0-1,0 0 1,0 0 0,1 1-1,-1-1 1,0 1 0,0 0-1,1 0 1,0 1 0,-1-1 0,1 1-1,0 0 1,0-1 0,0 1-1,0 1 1,1-1 0,0 0-1,-1 1 1,-2 6 0,-4 6 197,1 0-1,0 0 1,1 0-1,1 1 1,-4 20 0,8-27-150,0 0 0,0 0 0,1 0 0,0 1 0,1-1 0,0 0 0,0 0 0,1 1 0,1-1 0,4 15 0,-4-21-80,0 0 0,0 0 0,1-1 0,-1 0 0,1 1 1,0-1-1,0 0 0,0 0 0,0-1 0,1 1 1,-1 0-1,1-1 0,-1 0 0,1 0 0,0 0 0,0-1 1,0 1-1,0-1 0,0 0 0,0 0 0,0 0 0,1-1 1,-1 1-1,0-1 0,0 0 0,6-1 0,-3 1-7,-1 0 0,0 0 0,0-1 0,0 0 0,0 0 0,0 0-1,0-1 1,0 0 0,0 0 0,0-1 0,-1 0 0,1 0 0,-1 0-1,0 0 1,0-1 0,0 0 0,7-7 0,-11 10-17,0 0 0,0 0 0,-1 0 0,1 0 1,0 0-1,-1 0 0,1 0 0,0 0 0,-1-1 0,1 1 1,-1 0-1,0 0 0,1-1 0,-1 1 0,0 0 0,0-1 1,0 1-1,0 0 0,0 0 0,0-1 0,0 1 0,0 0 1,0-1-1,-1 1 0,1 0 0,0 0 0,-1-1 0,0 1 0,1 0 1,-1 0-1,1 0 0,-1 0 0,0 0 0,0-1 0,0 2 1,0-1-1,0 0 0,0 0 0,0 0 0,0 0 0,0 1 1,0-1-1,0 0 0,0 1 0,0-1 0,-1 1 0,1-1 0,0 1 1,0 0-1,-3-1 0,-7-2 75,-1 0 0,1 1-1,-1 0 1,-14 0 0,10 1-84,-5-1 0,0 1 0,0 1 0,-28 3 0,49-3-33,-1 0 0,1 0-1,-1 0 1,1 0 0,-1 0 0,1 0 0,-1 0-1,1 0 1,-1 0 0,1 1 0,-1-1 0,1 0-1,-1 0 1,1 0 0,-1 0 0,1 1 0,0-1-1,-1 0 1,1 1 0,-1-1 0,1 0 0,0 1-1,-1-1 1,1 0 0,0 1 0,-1-1 0,1 1-1,0-1 1,-1 0 0,1 1 0,0-1 0,0 1-1,0-1 1,-1 1 0,1-1 0,0 1 0,0-1-1,0 1 1,0-1 0,0 1 0,0-1 0,0 1-1,0-1 1,0 1 0,0-1 0,0 1 0,1 0-1,0 0-158,-1 0-1,1 0 1,0 0-1,0 0 0,0 0 1,0 0-1,0 0 0,0 0 1,0 0-1,0-1 1,1 1-1,-1 0 0,0-1 1,0 1-1,1-1 0,-1 1 1,2-1-1,26 3-4360,6-2-1880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41.088"/>
    </inkml:context>
    <inkml:brush xml:id="br0">
      <inkml:brushProperty name="width" value="0.025" units="cm"/>
      <inkml:brushProperty name="height" value="0.025" units="cm"/>
    </inkml:brush>
  </inkml:definitions>
  <inkml:trace contextRef="#ctx0" brushRef="#br0">171 62 18161,'0'0'5280,"-8"-8"-2654,-23-29-677,30 36-1875,0 0 0,0 0 0,0 0 0,0-1 0,0 1 0,0 0 0,0 0 0,-1 0 0,1 1 0,0-1 0,-1 0 0,1 0 0,0 1 0,-1-1 0,1 1-1,-1-1 1,1 1 0,-1-1 0,1 1 0,-1 0 0,1 0 0,-1 0 0,0 0 0,1 0 0,-1 0 0,1 0 0,-1 1 0,1-1 0,-1 0 0,1 1 0,-1-1 0,1 1 0,0 0 0,-1-1 0,1 1 0,0 0 0,-1 0 0,1 0 0,0 0 0,0 0 0,-1 1 0,-4 5-114,1 0 0,0 0 0,0 0 0,0 0 0,-4 13 0,6-14 194,-4 6-136,2 1 0,0 0 0,0 0 0,1 1 0,1-1 0,0 1 0,1 0 0,0-1 0,1 1 0,1 20 0,0-31-16,1 0 1,-1 0-1,0 0 0,1-1 1,0 1-1,0 0 1,0 0-1,0 0 0,0-1 1,0 1-1,1-1 1,-1 1-1,1-1 0,-1 1 1,1-1-1,0 0 1,0 0-1,0 0 0,1 0 1,-1 0-1,3 1 1,0 0 14,0-1 0,-1 0 1,1 0-1,1-1 1,-1 1-1,0-1 0,0 0 1,0-1-1,1 1 0,-1-1 1,6-1-1,0 1 18,0-1 1,0-1-1,-1 0 0,1-1 0,0 0 0,-1 0 0,0-1 1,0 0-1,0-1 0,0 0 0,9-8 0,-13 8-3,-1 0 0,1 0-1,-1-1 1,0 0 0,-1 0 0,0-1-1,0 1 1,0-1 0,-1 0 0,0 0-1,0 0 1,0 0 0,1-13 0,-3 17-19,0-1 1,-1 0-1,1 1 1,-1-1-1,0 0 0,0 1 1,-1-1-1,1 0 1,-1 1-1,0-1 1,0 0-1,0 1 1,0-1-1,-1 1 1,1 0-1,-1-1 1,0 1-1,0 0 1,0 0-1,0 0 1,-1 0-1,1 1 1,-1-1-1,0 1 1,1-1-1,-1 1 1,0 0-1,-1 0 1,-3-2-1,-4 0-313,0 0 1,0 0-1,-1 1 1,1 0-1,-1 1 1,0 1-1,1 0 1,-23 1-1,29 0 105,0 0 0,1 1 0,-1 0 0,1 0 0,-1 0 0,1 1 0,-1-1 0,1 1 0,0 0 0,0 0 0,-5 4 0,7-5 105,0 1-1,0 0 0,1 0 1,-1-1-1,1 1 0,-1 0 0,1 1 1,0-1-1,0 0 0,-1 0 1,2 0-1,-1 1 0,0-1 1,0 1-1,1-1 0,-1 0 1,1 1-1,0-1 0,0 1 1,0-1-1,0 1 0,1 2 1,-1-3-274,0-1 1,0 1 0,0-1 0,1 0 0,-1 1-1,1-1 1,-1 1 0,1-1 0,0 0 0,-1 1-1,1-1 1,0 0 0,0 0 0,0 1-1,0-1 1,0 0 0,0 0 0,0 0 0,0 0-1,1 0 1,-1 0 0,0-1 0,0 1 0,1 0-1,-1-1 1,3 1 0,22 8-8718</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7:41.460"/>
    </inkml:context>
    <inkml:brush xml:id="br0">
      <inkml:brushProperty name="width" value="0.025" units="cm"/>
      <inkml:brushProperty name="height" value="0.025" units="cm"/>
    </inkml:brush>
  </inkml:definitions>
  <inkml:trace contextRef="#ctx0" brushRef="#br0">175 27 8776,'0'0'20756,"-11"-2"-19512,4 0-1068,4 1-134,0-1 1,0 2 0,0-1 0,0 0-1,0 0 1,0 1 0,0 0-1,0 0 1,-1 0 0,1 0 0,0 0-1,0 0 1,0 1 0,0-1 0,0 1-1,0 0 1,0 0 0,0 0-1,0 1 1,0-1 0,0 1 0,-3 2-1,-3 4 33,0 1-1,0 1 0,1 0 1,0 0-1,0 0 0,-6 14 1,11-20-59,1 0 1,0 1-1,0 0 0,0-1 1,0 1-1,1 0 1,0 0-1,0 0 1,0 0-1,0 0 1,1 0-1,0 0 0,0 0 1,0 0-1,1 0 1,0 0-1,0 0 1,3 9-1,-2-12-16,0 1 0,0 0 0,0-1 0,0 0 0,1 1 0,-1-1 0,1 0 0,-1 0 0,1 0 0,0-1 0,0 1 0,0-1 0,0 1 0,0-1 0,0 0 0,0 0 0,0 0 0,1-1 0,-1 1 0,0-1 0,5 0 0,5 1 0,1 0 0,-1-1 0,27-4 0,-25 1 0,-1-1 0,1 0 0,-1-1 0,0 0 0,0-2 0,-1 1 0,25-17 0,-33 19 0,1 1 0,-1-2 0,0 1 0,0 0 0,0-1 0,-1 0 0,1 0 0,-1 0 0,0-1 0,-1 1 0,1-1 0,-1 0 0,0 0 0,-1 0 0,0 0 0,0-1 0,0 1 0,0-1 0,0-12 0,-2 16-21,0 0-1,-1 0 1,1 0-1,-1 1 1,0-1 0,0 0-1,0 1 1,0-1 0,-1 0-1,1 1 1,-1-1-1,1 1 1,-1 0 0,0 0-1,0-1 1,0 1 0,0 0-1,0 1 1,0-1-1,-1 0 1,1 1 0,-1-1-1,1 1 1,-1 0 0,1-1-1,-1 1 1,0 1-1,0-1 1,0 0 0,1 1-1,-1-1 1,-3 1 0,-14-3-560,0 2 1,1 0 0,-32 2 0,41 0 152,-37 3-5364,3 4-5045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0.279"/>
    </inkml:context>
    <inkml:brush xml:id="br0">
      <inkml:brushProperty name="width" value="0.025" units="cm"/>
      <inkml:brushProperty name="height" value="0.025" units="cm"/>
    </inkml:brush>
  </inkml:definitions>
  <inkml:trace contextRef="#ctx0" brushRef="#br0">1 4 10314,'0'0'16634,"6"-2"-15438,-4 2-1135,0-1-1,-1 1 1,1 0-1,0 0 1,-1 0-1,1 0 1,0 0-1,0 0 1,-1 0 0,1 1-1,0-1 1,-1 0-1,1 1 1,-1 0-1,1-1 1,0 1 0,-1 0-1,0 0 1,1 0-1,-1 0 1,1 0-1,-1 0 1,0 0 0,0 0-1,2 2 1,24 45 1028,-20-33-1014,-3-6-124,0 1 0,1-1 0,0-1 1,0 1-1,1-1 0,0 0 1,0 0-1,1 0 0,0-1 0,0 0 1,0 0-1,1-1 0,0 0 1,1-1-1,13 8 0,-7-4-2357,-11-5-2019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0.635"/>
    </inkml:context>
    <inkml:brush xml:id="br0">
      <inkml:brushProperty name="width" value="0.025" units="cm"/>
      <inkml:brushProperty name="height" value="0.025" units="cm"/>
    </inkml:brush>
  </inkml:definitions>
  <inkml:trace contextRef="#ctx0" brushRef="#br0">0 257 16752,'0'0'12267,"70"-75"-11818,-35 46-321,3-3-64,1 4-64,1 0-737,-4 4-2370,-5 5-2402,-2-2-7719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6.548"/>
    </inkml:context>
    <inkml:brush xml:id="br0">
      <inkml:brushProperty name="width" value="0.025" units="cm"/>
      <inkml:brushProperty name="height" value="0.025" units="cm"/>
    </inkml:brush>
  </inkml:definitions>
  <inkml:trace contextRef="#ctx0" brushRef="#br0">19 0 11211,'0'0'12491,"-18"61"-10313,18-40-480,6 3-577,7 0-480,4-2-257,-1-3-256,2 3-96,-2-7 32,3-3-320,4-6-1506,1-6-1857,0 0-1634,-3-15-3555</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6.892"/>
    </inkml:context>
    <inkml:brush xml:id="br0">
      <inkml:brushProperty name="width" value="0.025" units="cm"/>
      <inkml:brushProperty name="height" value="0.025" units="cm"/>
    </inkml:brush>
  </inkml:definitions>
  <inkml:trace contextRef="#ctx0" brushRef="#br0">150 0 18353,'0'0'3235,"-67"80"-1249,47-41-384,2 3-737,0 3-449,5 3-352,6-4-64,1-4-96,6-2-609,0-4-320,0-5-512,0-2-1090,6-3-1440,-5-1-3525</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7.357"/>
    </inkml:context>
    <inkml:brush xml:id="br0">
      <inkml:brushProperty name="width" value="0.025" units="cm"/>
      <inkml:brushProperty name="height" value="0.025" units="cm"/>
    </inkml:brush>
  </inkml:definitions>
  <inkml:trace contextRef="#ctx0" brushRef="#br0">185 0 15855,'0'0'7623,"-8"7"-6523,-8 6-734,0 1 0,1 1 1,1 0-1,1 1 0,0 1 1,1 0-1,0 0 0,-11 26 0,16-30-277,1 1 0,0 0-1,1 0 1,0 0 0,1 1-1,1 0 1,0-1 0,2 1-1,-1 0 1,2 0 0,0 0-1,0 0 1,4 19 0,-3-30-151,0 0 0,1 0 0,-1 0 1,1 0-1,0 0 0,0 0 1,0-1-1,0 1 0,1-1 1,-1 1-1,1-1 0,0 0 1,0 0-1,1 0 0,-1-1 0,0 1 1,1-1-1,0 1 0,5 1 1,35 10-3557,3-10-3857,-7-4-5791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1.811"/>
    </inkml:context>
    <inkml:brush xml:id="br0">
      <inkml:brushProperty name="width" value="0.025" units="cm"/>
      <inkml:brushProperty name="height" value="0.025" units="cm"/>
    </inkml:brush>
  </inkml:definitions>
  <inkml:trace contextRef="#ctx0" brushRef="#br0">1 1 17296,'0'0'6022,"38"80"-4997,-5-43-641,9 0-255,2-2-65,3 1-64,0-6-801,-7-1-352,-8-2-609,-10-5-384,-13 0 128,-9-5-801,-8-7-1633,-22-2-1153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7.796"/>
    </inkml:context>
    <inkml:brush xml:id="br0">
      <inkml:brushProperty name="width" value="0.025" units="cm"/>
      <inkml:brushProperty name="height" value="0.025" units="cm"/>
    </inkml:brush>
  </inkml:definitions>
  <inkml:trace contextRef="#ctx0" brushRef="#br0">0 30 3171,'0'0'24332,"13"-5"-23526,2 0-725,0 0-1,0 1 0,1 1 0,0 0 0,-1 1 0,1 0 0,0 1 0,26 3 0,-41-2-75,0 0 0,0 0-1,0 0 1,1 0 0,-1 0 0,0 1-1,0-1 1,0 1 0,1-1 0,-1 0-1,0 1 1,0 0 0,0-1 0,0 1-1,0 0 1,0-1 0,0 1 0,0 0-1,0 0 1,-1 0 0,1 0-1,0 0 1,0 0 0,-1 0 0,1 0-1,-1 0 1,1 0 0,-1 0 0,1 1-1,-1-1 1,0 0 0,0 0 0,1 0-1,-1 1 1,0-1 0,0 0 0,0 0-1,0 1 1,0-1 0,-1 0 0,1 0-1,0 0 1,-1 2 0,-1 2 85,1-1 0,-1 1 0,0-1 1,-1 0-1,1 1 0,-1-1 0,0 0 0,0-1 0,-6 8 1,-50 34 750,44-34-489,-1 0-1,2 1 1,-23 24-1,37-36-345,-1 1 0,0-1 1,1 1-1,-1-1 0,1 1 0,-1 0 0,1-1 1,-1 1-1,1 0 0,0-1 0,-1 1 0,1 0 1,0 0-1,-1-1 0,1 1 0,0 0 0,0 0 1,0-1-1,0 1 0,0 0 0,0 0 0,0 0 1,0-1-1,0 1 0,0 0 0,0 0 0,1 0 0,-1-1 1,0 2-1,1-1 5,1 0 0,-1 0 0,0 0 0,0 0 0,1 0 0,-1 0 0,0 0 0,1-1 0,-1 1 0,1-1 0,-1 1 0,1-1 0,-1 1 0,3-1 0,63 4-278,-56-4-15,8 0-512,34 1-3663,-19-3-4246,-6-1-5529</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8.140"/>
    </inkml:context>
    <inkml:brush xml:id="br0">
      <inkml:brushProperty name="width" value="0.025" units="cm"/>
      <inkml:brushProperty name="height" value="0.025" units="cm"/>
    </inkml:brush>
  </inkml:definitions>
  <inkml:trace contextRef="#ctx0" brushRef="#br0">39 0 18578,'0'0'9545,"7"6"-9540,35 17-300,-31-18 169,1 1 0,-1 0 0,0 1 0,0 0 0,-1 0 0,0 1 0,10 11 0,-19-18 147,0 1 1,0-1-1,0 1 0,0-1 0,0 1 0,-1 0 0,1-1 0,0 1 0,-1 0 0,1 0 0,-1-1 0,0 1 0,0 0 1,1 0-1,-1 0 0,0-1 0,-1 1 0,1 0 0,0 0 0,0 0 0,-1-1 0,1 1 0,-2 2 0,0 0 160,0-1 0,0 0-1,-1 0 1,1 1-1,-1-2 1,0 1 0,1 0-1,-1 0 1,-1-1-1,-4 3 1,-4 3 497,-1-1 0,0-1 0,-1-1 0,-25 8 0,37-12-710,0 0-1,1 0 0,-1-1 0,0 1 1,0 0-1,0-1 0,0 0 1,0 1-1,0-1 0,0 0 0,0 0 1,0 0-1,0 0 0,0-1 0,0 1 1,0 0-1,0-1 0,0 1 1,0-1-1,0 0 0,1 0 0,-1 0 1,0 0-1,0 0 0,1 0 1,-1 0-1,-2-3 0,2-1-828,0 0 0,1 0-1,-1 0 1,1 0 0,1 0-1,-1-1 1,1 1 0,0 0 0,0-9-1,0-22-6878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8.486"/>
    </inkml:context>
    <inkml:brush xml:id="br0">
      <inkml:brushProperty name="width" value="0.025" units="cm"/>
      <inkml:brushProperty name="height" value="0.025" units="cm"/>
    </inkml:brush>
  </inkml:definitions>
  <inkml:trace contextRef="#ctx0" brushRef="#br0">15 26 13837,'-14'-26'3940,"17"26"-1730,6 0-545,11 0 257,4 6-480,6-3-770,3 1-512,3-1-95,2-1-1379,-1-2-2273,0 0-2627,-4 0-1890</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8.828"/>
    </inkml:context>
    <inkml:brush xml:id="br0">
      <inkml:brushProperty name="width" value="0.025" units="cm"/>
      <inkml:brushProperty name="height" value="0.025" units="cm"/>
    </inkml:brush>
  </inkml:definitions>
  <inkml:trace contextRef="#ctx0" brushRef="#br0">93 1 4773,'0'0'18203,"-2"4"-17215,-17 22 347,-24 50-1,38-65-1114,0 1 0,1-1 0,0 1 1,1 0-1,0-1 0,1 1 0,1 1 0,-1 13 0,2-23-210,1 0 1,-1-1-1,1 1 1,-1 0-1,1-1 0,0 1 1,0-1-1,0 1 1,0-1-1,1 1 1,-1-1-1,1 0 1,-1 0-1,1 1 1,0-1-1,0 0 1,0-1-1,0 1 0,0 0 1,0-1-1,1 1 1,-1-1-1,0 1 1,1-1-1,-1 0 1,1 0-1,0 0 1,-1-1-1,1 1 1,0-1-1,-1 1 0,1-1 1,0 0-1,-1 0 1,5 0-1,0 0 6,-1 0 1,1 0-1,0 0 0,0-1 0,-1 0 0,1-1 1,0 1-1,-1-1 0,1-1 0,-1 1 0,0-1 1,0 0-1,10-7 0,-9 4 52,-2 0 0,1 0 1,-1 0-1,0-1 0,0 0 0,0 0 1,-1 0-1,0-1 0,-1 1 0,0-1 1,0 0-1,0 0 0,-1 0 0,-1 0 1,1 0-1,-1-1 0,0-15 0,-1 19-34,-1 0 0,1 1 0,-1-1-1,0 1 1,0-1 0,0 1 0,-1-1-1,0 1 1,0 0 0,0 0-1,0 0 1,-1 0 0,1 0 0,-1 0-1,0 1 1,0-1 0,0 1 0,-1 0-1,1 0 1,-1 0 0,0 0 0,0 0-1,0 1 1,0 0 0,0 0 0,0 0-1,-1 1 1,1-1 0,0 1 0,-1 0-1,0 0 1,1 0 0,-5 1 0,6-1-117,0 1 1,0-1 0,0 1 0,0 0 0,0 0 0,0 0 0,0 1-1,0-1 1,1 1 0,-1-1 0,0 1 0,0 0 0,0 0 0,1 0-1,-1 1 1,1-1 0,-1 1 0,-2 1 0,3-1-372,1 0-1,-1 0 1,1 1 0,0-1 0,0 0 0,0 1 0,0-1-1,0 0 1,0 1 0,1-1 0,-1 1 0,1-1-1,-1 1 1,1 0 0,0-1 0,0 1 0,0-1 0,1 1-1,-1 0 1,1 3 0,6 15-6940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9.170"/>
    </inkml:context>
    <inkml:brush xml:id="br0">
      <inkml:brushProperty name="width" value="0.025" units="cm"/>
      <inkml:brushProperty name="height" value="0.025" units="cm"/>
    </inkml:brush>
  </inkml:definitions>
  <inkml:trace contextRef="#ctx0" brushRef="#br0">131 1 20467,'0'0'10058,"-2"72"-9546,5-43-384,4 1-95,0 4-770,4-2-1441,-1-1-2403,0-6-1440,-2-5-2083</inkml:trace>
  <inkml:trace contextRef="#ctx0" brushRef="#br0" timeOffset="1">0 150 11435,'0'0'10890,"87"-18"-10890,-41 18-384,4-3-1538,0-3-2434,-4-3-6406</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29.530"/>
    </inkml:context>
    <inkml:brush xml:id="br0">
      <inkml:brushProperty name="width" value="0.025" units="cm"/>
      <inkml:brushProperty name="height" value="0.025" units="cm"/>
    </inkml:brush>
  </inkml:definitions>
  <inkml:trace contextRef="#ctx0" brushRef="#br0">298 0 16816,'0'0'6150,"-47"68"-3844,23-33-673,-3 3-672,1 2-384,3 0-225,4-5 1,7-4-193,3-9-224,6-6-449,3-8-1216</inkml:trace>
  <inkml:trace contextRef="#ctx0" brushRef="#br0" timeOffset="1">1 68 19314,'0'0'4773,"32"58"-2115,2-39-1409,7 2-768,9-1-321,-2 0-96,5-2-704,-8-3-2531,-3-3-3364,-4-5-11818</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0.089"/>
    </inkml:context>
    <inkml:brush xml:id="br0">
      <inkml:brushProperty name="width" value="0.025" units="cm"/>
      <inkml:brushProperty name="height" value="0.025" units="cm"/>
    </inkml:brush>
  </inkml:definitions>
  <inkml:trace contextRef="#ctx0" brushRef="#br0">1 0 14061,'0'0'6438,"81"7"-4740,-41 11-385,1 9-384,-5 6-577,-11 10-159,-14 7-129,-11 4 32,-8 7 0,-22 0 32,-6 1-32,-3-7-448,1-12-1890,2-14-3043,10-13-11051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0.437"/>
    </inkml:context>
    <inkml:brush xml:id="br0">
      <inkml:brushProperty name="width" value="0.025" units="cm"/>
      <inkml:brushProperty name="height" value="0.025" units="cm"/>
    </inkml:brush>
  </inkml:definitions>
  <inkml:trace contextRef="#ctx0" brushRef="#br0">1 1 18161,'0'0'4741,"65"47"-3492,-1-39-160,12-2-897,4-2-160,-4 0-1025,-13-3-1473,-18-1-897,-19 0-1794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0.791"/>
    </inkml:context>
    <inkml:brush xml:id="br0">
      <inkml:brushProperty name="width" value="0.025" units="cm"/>
      <inkml:brushProperty name="height" value="0.025" units="cm"/>
    </inkml:brush>
  </inkml:definitions>
  <inkml:trace contextRef="#ctx0" brushRef="#br0">1 2 13805,'0'0'8520,"95"14"-6950,-29-14-770,9 0-575,5 0-161,-5-1-673,-7-5-1985,-15-3-3396</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1.321"/>
    </inkml:context>
    <inkml:brush xml:id="br0">
      <inkml:brushProperty name="width" value="0.025" units="cm"/>
      <inkml:brushProperty name="height" value="0.025" units="cm"/>
    </inkml:brush>
  </inkml:definitions>
  <inkml:trace contextRef="#ctx0" brushRef="#br0">251 15 14221,'0'0'2856,"-11"-3"-261,6 1-2320,0 0-33,-1 0 0,0 1 0,0-1 1,0 1-1,-1 0 0,1 1 1,0-1-1,0 1 0,0 1 0,-1-1 1,1 1-1,0 0 0,0 0 1,0 1-1,0 0 0,-10 4 0,7 0-73,0 0-1,0 0 0,1 1 0,0 0 0,0 1 0,1-1 1,0 2-1,0-1 0,1 1 0,0 0 0,0 0 0,1 0 0,1 1 1,-1 0-1,2 0 0,-1 0 0,1 0 0,1 1 0,0-1 1,0 1-1,0 12 0,3-19-142,-1 0 0,1-1 0,0 1 0,0-1 0,0 1 0,0-1 0,1 1 0,-1-1 0,1 0 0,0 0 0,0 0 0,0 0 0,0 0 0,1 0 0,-1 0 0,1-1 0,-1 1 0,1-1 0,0 0 0,0 0 0,0 0 0,0 0 0,1 0 0,-1-1 0,0 1 0,1-1 0,-1 0 0,1 0 0,0-1 0,6 2 0,9 1 38,-1-1 0,1-1 0,0 0 0,30-4 0,-40 1-38,0 1 0,-1-1 0,0-1-1,1 0 1,-1 0 0,0 0 0,-1-1-1,10-6 1,-14 9-7,-1 0-1,0 0 1,0-1 0,0 1-1,0 0 1,0-1 0,0 0-1,-1 1 1,1-1-1,-1 0 1,1 0 0,-1 0-1,1 0 1,-1 0-1,0 0 1,0 0 0,0 0-1,0-1 1,0 1 0,-1 0-1,1-1 1,-1 1-1,1 0 1,-1-1 0,0 1-1,0-1 1,0 1-1,0 0 1,0-1 0,-1 1-1,1-1 1,-1 1 0,-1-4-1,1 5 8,0-1 0,-1 1 0,1-1 0,0 1 0,-1-1 0,1 1 0,-1 0 0,1 0 0,-1 0 0,0 0 0,0 0 0,1 0 0,-1 0 0,0 1 0,0-1 0,0 1 0,0-1-1,-3 1 1,-41-3 54,35 3-55,-10-1-75,-47 2 103,63-1-157,1 0 1,-1 1-1,1 0 1,-1 0 0,1 0-1,-1 0 1,1 1-1,0 0 1,0 0-1,0 0 1,-7 5 0,11-7-10,-1 0 0,1 0 1,-1 1-1,1-1 0,-1 0 0,1 1 1,-1-1-1,1 0 0,-1 1 1,1-1-1,-1 1 0,1-1 1,-1 1-1,1-1 0,0 1 1,-1-1-1,1 1 0,0 0 1,0-1-1,-1 1 0,1-1 1,0 1-1,0 0 0,0-1 1,0 1-1,0-1 0,0 1 1,0 0-1,0-1 0,0 1 1,0 0-1,0-1 0,0 1 0,0-1 1,1 1-1,-1 0 0,0-1 1,0 1-1,1-1 0,-1 1 1,0-1-1,1 1 0,-1-1 1,0 1-1,1-1 0,-1 1 1,1-1-1,-1 1 0,1-1 1,-1 0-1,1 1 0,-1-1 1,1 0-1,-1 1 0,1-1 1,0 0-1,-1 0 0,1 0 1,-1 0-1,1 1 0,0-1 0,-1 0 1,2 0-1,42 6-7020,-2-5-1776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2.184"/>
    </inkml:context>
    <inkml:brush xml:id="br0">
      <inkml:brushProperty name="width" value="0.025" units="cm"/>
      <inkml:brushProperty name="height" value="0.025" units="cm"/>
    </inkml:brush>
  </inkml:definitions>
  <inkml:trace contextRef="#ctx0" brushRef="#br0">2 277 7911,'0'0'15855,"-1"-58"-14990,28 25-128,12-6-289,4 3-351,3 0-226,0 7-1312,-5 4-2146,-8 4-3172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1.677"/>
    </inkml:context>
    <inkml:brush xml:id="br0">
      <inkml:brushProperty name="width" value="0.025" units="cm"/>
      <inkml:brushProperty name="height" value="0.025" units="cm"/>
    </inkml:brush>
  </inkml:definitions>
  <inkml:trace contextRef="#ctx0" brushRef="#br0">208 85 18065,'0'0'3347,"-9"-5"-117,5 3-3075,-1-1 0,0 1 1,0 0-1,0 0 0,0 0 0,-1 0 1,1 1-1,0 0 0,-1 1 0,1-1 1,-1 1-1,1 0 0,-1 0 0,1 0 1,-1 1-1,1 0 0,0 0 0,-1 0 1,1 1-1,0 0 0,0 0 0,0 0 0,0 1 1,-7 5-1,5-4-134,1 1 0,0 1 0,1-1 0,-1 1-1,1 0 1,1 0 0,-6 8 0,9-11-5,-1 0 0,0 0 0,1 0 0,0 0 0,0 0 0,0 0 0,0 0 0,0 1-1,0-1 1,1 0 0,0 1 0,0-1 0,0 0 0,0 1 0,0-1 0,0 0 0,1 1 0,0-1 0,1 5 0,0-6-9,0 1 1,0-1-1,1 0 0,-1 0 1,1 0-1,-1 0 1,1 0-1,0 0 0,-1-1 1,1 1-1,0-1 1,0 0-1,0 0 0,0 0 1,0 0-1,0 0 1,1-1-1,-1 1 0,0-1 1,0 0-1,6 0 1,3 0 16,-1 0 1,0-1-1,0 0 0,0-1 1,14-3-1,-18 2 20,0 0-1,-1 0 0,0-1 1,0 0-1,0 0 0,0 0 0,0-1 1,-1 0-1,0 0 0,0 0 0,-1-1 1,1 1-1,6-13 0,-8 13 5,0 0 0,0 0 0,-1 0 0,0 0 0,0 0 0,0-1 0,-1 1 0,0-1-1,0 1 1,0-1 0,-1 1 0,0-1 0,0 0 0,0 1 0,0-1 0,-1 0 0,0 1 0,-3-9 0,3 11-16,-1 1 0,0-1 0,0 1 0,0-1 1,0 1-1,0 0 0,-1 0 0,1 0 1,0 0-1,-1 0 0,0 0 0,1 1 0,-1-1 1,0 1-1,0 0 0,0 0 0,0 0 1,0 0-1,0 0 0,-4 0 0,-1 0-50,0 0 0,0 0 0,0 1 0,0 0 0,0 0 0,-16 3-1,23-3-40,-1 1-1,1-1 1,0 0-1,-1 1 1,1-1-1,-1 1 1,1 0-1,0-1 1,-1 1-1,1 0 1,0 0-1,0 0 1,-1 0-1,1 0 0,0 0 1,0 0-1,0 0 1,0 0-1,0 1 1,1-1-1,-1 0 1,0 1-1,1-1 1,-1 0-1,1 1 1,-1-1-1,1 1 1,-1-1-1,1 1 1,0-1-1,0 1 0,0-1 1,0 1-1,0-1 1,0 1-1,0-1 1,1 3-1,0-1-281,0 0-1,0 1 0,0-1 0,0 0 1,1 0-1,-1 0 0,1 0 0,0 0 1,0-1-1,0 1 0,0-1 0,0 1 1,1-1-1,-1 1 0,6 2 0,1 0-1189,1 0 0,-1-1-1,1 0 1,1-1 0,-1 0-1,14 1 1,30 5-9290</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2.021"/>
    </inkml:context>
    <inkml:brush xml:id="br0">
      <inkml:brushProperty name="width" value="0.025" units="cm"/>
      <inkml:brushProperty name="height" value="0.025" units="cm"/>
    </inkml:brush>
  </inkml:definitions>
  <inkml:trace contextRef="#ctx0" brushRef="#br0">243 44 14894,'0'0'6700,"-11"-3"-4864,4 1-1648,0 0 1,0 0-1,-1 0 0,1 1 1,-1 0-1,1 1 0,-1 0 0,1 0 1,-1 0-1,0 1 0,1 0 0,0 1 1,-1 0-1,-10 3 0,5 2 169,0-1-1,1 2 1,-18 12-1,27-17-246,-1-1 0,1 1-1,0 0 1,0 0 0,0 1 0,0-1-1,0 0 1,1 1 0,-1 0-1,1 0 1,0 0 0,0 0 0,1 0-1,-1 0 1,-1 8 0,3-11-103,0 1 0,0-1 0,1 1 0,-1-1 0,0 0 0,1 1 0,-1-1-1,1 0 1,-1 1 0,1-1 0,-1 0 0,1 1 0,0-1 0,0 0 0,0 0 0,0 0 0,0 0 0,0 0 0,0 0 0,0 0 0,0 0 0,0 0 0,0-1 0,1 1 0,-1 0 0,0-1 0,1 1 0,-1-1-1,0 1 1,1-1 0,-1 0 0,3 1 0,54 5 184,-52-6-168,11 0-10,-1-1 0,0 0 0,0-1 0,0-1 0,0-1 0,-1 0 0,25-11 0,-34 14 84,-1-2 0,0 1 0,1-1 0,-1 1 0,0-1 0,0-1 0,-1 1 0,1-1 0,-1 0 0,0 0 0,0 0 0,0 0 0,0-1 1,-1 0-1,1 0 0,-1 0 0,-1 0 0,1 0 0,-1 0 0,0-1 0,0 1 0,0-1 0,-1 0 0,1-6 0,-2 10-85,0 0-1,0 0 0,-1 0 1,1 0-1,-1 0 0,0 0 1,0 0-1,1 1 0,-1-1 1,0 0-1,-1 0 0,1 1 0,0-1 1,0 1-1,-1-1 0,1 1 1,-1-1-1,1 1 0,-1 0 1,1 0-1,-1 0 0,0 0 1,0 0-1,0 0 0,0 0 1,1 0-1,-1 1 0,0-1 1,0 1-1,0-1 0,0 1 1,0 0-1,0 0 0,-4 0 1,-9-1-41,0 0 1,-1 2 0,-17 1-1,31-2 29,-5 1-283,0 1 0,-1-1 0,1 1-1,0 0 1,0 1 0,0 0 0,-11 6-1,-20 20-5612,16-5-3035</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2.812"/>
    </inkml:context>
    <inkml:brush xml:id="br0">
      <inkml:brushProperty name="width" value="0.025" units="cm"/>
      <inkml:brushProperty name="height" value="0.025" units="cm"/>
    </inkml:brush>
  </inkml:definitions>
  <inkml:trace contextRef="#ctx0" brushRef="#br0">205 1 16111,'0'0'6310,"-56"68"-5445,29-29-128,-2 1-385,4-2-224,1 1 225,7-10-1,5-5-64,4-8-160,2-10-160,5-6-256,1-4-1282,0-16-1761,0-7-2658,0-5-8233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3.157"/>
    </inkml:context>
    <inkml:brush xml:id="br0">
      <inkml:brushProperty name="width" value="0.025" units="cm"/>
      <inkml:brushProperty name="height" value="0.025" units="cm"/>
    </inkml:brush>
  </inkml:definitions>
  <inkml:trace contextRef="#ctx0" brushRef="#br0">0 1 13965,'0'0'9737,"49"56"-8712,-3-30-672,11 3-257,1-5-320,2-5-3748,-8-4-9385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5.697"/>
    </inkml:context>
    <inkml:brush xml:id="br0">
      <inkml:brushProperty name="width" value="0.025" units="cm"/>
      <inkml:brushProperty name="height" value="0.025" units="cm"/>
    </inkml:brush>
  </inkml:definitions>
  <inkml:trace contextRef="#ctx0" brushRef="#br0">1 0 14734,'0'0'6406,"47"67"-5573,-25-44-321,5 0 65,3-1-321,1 0-160,3-1-416,1-8-1570,-2-8-1441,-6-5-3395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6.056"/>
    </inkml:context>
    <inkml:brush xml:id="br0">
      <inkml:brushProperty name="width" value="0.025" units="cm"/>
      <inkml:brushProperty name="height" value="0.025" units="cm"/>
    </inkml:brush>
  </inkml:definitions>
  <inkml:trace contextRef="#ctx0" brushRef="#br0">226 0 17649,'0'0'2562,"-54"54"-1313,34-18 33,-4 7 63,-1 6-352,-3 6-513,4 0-384,1 0-64,4-7-256,13-4-929,3-13-1506,3-13-1793,6-9-6822</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6.427"/>
    </inkml:context>
    <inkml:brush xml:id="br0">
      <inkml:brushProperty name="width" value="0.025" units="cm"/>
      <inkml:brushProperty name="height" value="0.025" units="cm"/>
    </inkml:brush>
  </inkml:definitions>
  <inkml:trace contextRef="#ctx0" brushRef="#br0">0 1 19474,'0'0'1986,"63"0"-1313,-12 0 96,7 1-417,6-1-288,-4 1-544,-6 1-1442,-14 1-1409,-12-2-1794,-16-1-5541</inkml:trace>
  <inkml:trace contextRef="#ctx0" brushRef="#br0" timeOffset="1">19 113 14157,'0'0'4773,"62"8"-2947,-9-8-801,8-1-737,7-9-256,0-3-2050,-9-3-6086</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7.153"/>
    </inkml:context>
    <inkml:brush xml:id="br0">
      <inkml:brushProperty name="width" value="0.025" units="cm"/>
      <inkml:brushProperty name="height" value="0.025" units="cm"/>
    </inkml:brush>
  </inkml:definitions>
  <inkml:trace contextRef="#ctx0" brushRef="#br0">294 33 13196,'0'0'10288,"-13"-7"-9279,6 2-888,4 3-86,0 0 1,0 0-1,-1 0 0,1 0 1,-1 0-1,1 0 0,-1 1 1,1 0-1,-1 0 1,0 0-1,1 0 0,-1 0 1,0 1-1,0 0 0,0 0 1,1 0-1,-1 0 1,0 0-1,0 1 0,0 0 1,1-1-1,-1 2 0,0-1 1,1 0-1,-5 3 0,-13 8 79,1 0 0,1 2-1,-32 28 1,45-37-41,0 1 1,0 0-1,1 1 0,0-1 0,0 1 1,0 0-1,1 1 0,0-1 0,0 1 1,1-1-1,0 1 0,0 0 0,1 0 1,-1 10-1,2-16-60,1 0 0,0-1 0,0 1 0,0 0 0,0 0 0,1-1-1,-1 1 1,0 0 0,1 0 0,-1-1 0,1 1 0,0 0 0,0-1 0,-1 1 0,1-1 0,0 1 0,0-1 0,0 1 0,1-1 0,-1 0-1,0 0 1,0 1 0,3 0 0,-1 0 9,1 0 0,-1 0-1,1 0 1,0-1-1,0 0 1,0 0 0,0 0-1,0 0 1,0-1 0,5 1-1,-2 0 10,1-1-1,0-1 0,-1 1 1,1-1-1,-1 0 1,1-1-1,-1 0 0,0 0 1,1-1-1,-1 1 0,7-6 1,-12 7-1,0 0 0,0 0 0,0 0 0,0 0 0,0-1 0,-1 1 0,1-1 0,0 1 0,-1-1 0,1 0 0,-1 0 0,0 0 0,0 1 0,0-1 0,0 0 0,0 0 0,0-1 0,0 1 0,0 0 1,-1 0-1,1 0 0,-1 0 0,0-1 0,0 1 0,0 0 0,0-4 0,-1 4 11,0 0 0,0 0-1,-1 0 1,1 1 0,0-1 0,-1 0 0,0 1 0,1-1 0,-1 1 0,0-1-1,0 1 1,1 0 0,-1 0 0,0 0 0,0 0 0,-1 0 0,1 1 0,0-1-1,0 0 1,0 1 0,0 0 0,0-1 0,-1 1 0,1 0 0,-3 0 0,-3 0-147,-60 0 400,66 0-377,0 0 0,0 1 0,0-1 0,0 0 0,-1 1 0,1-1 0,0 1 0,0-1 0,1 1 0,-1 0 0,0 0 0,0 0 0,0 0 0,0 0 0,1 0 0,-1 1 0,1-1 0,-1 0 0,1 1 0,-1 0 0,1-1 0,0 1 0,0 0 0,-1-1 0,1 1 0,1 0 0,-2 2 0,2-2-99,0-1 0,0 0 0,1 0 0,-1 0 1,0 0-1,1 0 0,-1 0 0,1 0 0,-1 1 0,1-1 0,-1 0 0,1-1 0,0 1 0,0 0 0,-1 0 0,1 0 0,0 0 0,0 0 0,0-1 0,0 1 0,0 0 0,0-1 1,0 1-1,0-1 0,0 1 0,0-1 0,0 0 0,1 1 0,-1-1 0,0 0 0,1 0 0,41 8-5180,4-5-2288</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7.512"/>
    </inkml:context>
    <inkml:brush xml:id="br0">
      <inkml:brushProperty name="width" value="0.025" units="cm"/>
      <inkml:brushProperty name="height" value="0.025" units="cm"/>
    </inkml:brush>
  </inkml:definitions>
  <inkml:trace contextRef="#ctx0" brushRef="#br0">271 31 16239,'0'0'2344,"-12"-6"421,4 2-2499,0 1 0,0-1 0,-1 1 1,0 1-1,1-1 0,-1 1 0,0 1 0,0 0 0,0 0 0,0 1 0,0 0 0,-1 0 0,1 1 0,0 1 0,1-1 0,-1 1 0,0 1 1,-9 3-1,11-2-129,0 0 0,-1 1 1,2 0-1,-1 0 0,1 0 1,-1 1-1,2 0 0,-1 0 1,-8 12-1,13-17-122,0 1 1,0 0-1,0-1 0,0 1 0,0 0 0,1 0 0,-1 0 1,0 0-1,1-1 0,0 1 0,-1 0 0,1 0 0,0 0 1,0 0-1,0 0 0,0 0 0,0 0 0,0 0 0,1 0 1,-1 0-1,1 0 0,-1 0 0,1 0 0,0-1 0,0 1 1,-1 0-1,1 0 0,1-1 0,-1 1 0,0-1 0,0 1 1,1-1-1,-1 1 0,0-1 0,1 0 0,-1 0 0,1 1 1,0-1-1,-1 0 0,1-1 0,0 1 0,0 0 0,0 0 1,0-1-1,2 1 0,10 4-18,0-1 1,0 0-1,0-1 1,0-1-1,0 0 1,1-1-1,-1-1 1,1 0-1,-1-1 1,20-4-1,-27 4 7,0-1 0,0 0 0,0 0 1,0 0-1,0-1 0,-1 0 0,0-1 0,1 0 0,-1 0 0,5-5 0,-7 6 48,-1 0-1,0 0 1,0-1-1,0 0 0,-1 1 1,1-1-1,-1 0 1,0 0-1,0 0 1,0-1-1,-1 1 0,1 0 1,-1-1-1,0 1 1,-1-1-1,2-9 0,-2 13 15,0-1 0,0 1-1,-1-1 1,1 0-1,0 1 1,0-1 0,-1 1-1,1-1 1,-1 1-1,0-1 1,1 1 0,-1-1-1,0 1 1,0 0-1,0-1 1,0 1 0,0 0-1,0 0 1,0 0-1,0 0 1,-2-2 0,-1 1 6,0 0 1,1 0 0,-1 0-1,0 0 1,0 1 0,0-1-1,-1 1 1,-3-1 0,-10 0 5,0 1 1,-35 0 0,49 2-64,-6-1-3,0 1-1,0 1 0,0 0 1,1 0-1,-1 1 0,-9 4 1,17-7-75,0 1-1,0-1 1,1 1 0,-1 0 0,0 0 0,0 0-1,1 0 1,-1 0 0,0 0 0,1 0 0,-1 0-1,1 1 1,0-1 0,-1 1 0,1-1 0,0 1-1,0-1 1,0 1 0,0 0 0,0-1 0,0 1-1,1 0 1,-1 0 0,0 0 0,1-1 0,-1 1-1,1 0 1,0 0 0,0 0 0,0 0 0,0 0-1,0 0 1,0 0 0,0 0 0,1 0 0,-1 0-1,2 2 1,-1-1-193,1-1 0,-1 0 0,1 1 0,0-1 0,-1 0 0,1 0 1,1-1-1,-1 1 0,0 0 0,0-1 0,0 1 0,1-1 0,-1 0 0,1 0 0,-1 1 0,1-2 0,2 2 0,49 9-4634,-5-7-624</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7.854"/>
    </inkml:context>
    <inkml:brush xml:id="br0">
      <inkml:brushProperty name="width" value="0.025" units="cm"/>
      <inkml:brushProperty name="height" value="0.025" units="cm"/>
    </inkml:brush>
  </inkml:definitions>
  <inkml:trace contextRef="#ctx0" brushRef="#br0">184 41 13901,'0'0'6908,"-8"-5"-4719,3 3-1995,0-1 1,0 1-1,0 0 1,0 0-1,0 1 1,0-1-1,-1 1 1,1 1-1,-1-1 1,1 0-1,0 1 1,-1 0-1,1 1 1,-1-1-1,1 1 1,0 0-1,-1 0 1,1 1-1,0 0 1,0-1-1,0 2 1,-9 4-1,10-4-105,0-1-1,0 1 1,1 0-1,0 0 0,-1 0 1,1 1-1,0-1 1,1 1-1,-1 0 1,1-1-1,-1 1 1,1 0-1,0 0 0,-2 9 1,4-11-67,-1 0-1,1 0 1,1 0 0,-1-1-1,0 1 1,0 0 0,1 0 0,-1 0-1,1 0 1,-1 0 0,1 0-1,0-1 1,0 1 0,0 0 0,0 0-1,0-1 1,0 1 0,0-1-1,0 1 1,1-1 0,-1 0 0,1 1-1,-1-1 1,1 0 0,-1 0-1,1 0 1,0 0 0,-1 0 0,1 0-1,0-1 1,0 1 0,0 0-1,0-1 1,0 0 0,0 1 0,2-1-1,11 3 34,0 0 0,0-1 0,1 0-1,0-1 1,30-3 0,-37 1-37,1 0 1,-1-1-1,0 1 1,0-2-1,0 0 1,0 0-1,0 0 0,0-1 1,-1 0-1,0-1 1,9-6-1,-15 9 13,1 0 0,-1 0 1,0 0-1,0 0 0,0-1 0,0 1 0,0-1 0,0 1 0,-1-1 0,1 0 1,-1 1-1,0-1 0,2-6 0,-2 7 19,-1 0 0,0 1-1,0-1 1,0 0 0,0 0 0,-1 0-1,1 0 1,0 1 0,-1-1 0,1 0 0,-1 0-1,1 1 1,-1-1 0,0 0 0,0 1 0,0-1-1,-2-2 1,0 0 36,-1 1-1,0-1 1,0 1-1,0 0 1,-1 0 0,1 0-1,-1 1 1,1 0-1,-1-1 1,0 2 0,0-1-1,0 0 1,0 1-1,-7-1 1,8 1-138,-29-2-2005,33 3 1936,-1 0-1,0 0 0,1 0 0,-1 0 0,0 0 0,1 0 0,-1 0 0,0 0 1,1 0-1,-1 0 0,0 1 0,1-1 0,-1 0 0,0 0 0,1 1 1,-1-1-1,0 0 0,1 1 0,-1-1 0,1 0 0,-1 1 0,1-1 0,-1 1 1,1-1-1,-1 1 0,1-1 0,0 1 0,-1 0 0,1-1 0,0 1 0,-1-1 1,1 1-1,0 0 0,-1 0 0,5 7-7822,14-2-6181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2.544"/>
    </inkml:context>
    <inkml:brush xml:id="br0">
      <inkml:brushProperty name="width" value="0.025" units="cm"/>
      <inkml:brushProperty name="height" value="0.025" units="cm"/>
    </inkml:brush>
  </inkml:definitions>
  <inkml:trace contextRef="#ctx0" brushRef="#br0">0 140 19667,'0'0'1142,"1"-10"22,-1 6-999,0-1 0,0 1 0,0 0 0,1-1 0,0 1 0,0 0 0,0-1 0,0 1 0,1 0 0,-1 0 0,1 0 1,0 0-1,1 0 0,-1 1 0,1-1 0,-1 1 0,1-1 0,0 1 0,0 0 0,0 0 0,1 0 0,-1 1 0,1-1 0,5-2 0,3-1-161,1 0-1,0 1 0,0 1 0,20-4 0,-28 6-136,1 1 0,-1 0 0,1 0 0,-1 1 0,1 0 0,-1 0 0,1 0 0,-1 1 0,1-1 0,-1 2-1,1-1 1,-1 0 0,10 5 0,-13-5 114,0 1 0,0 0-1,-1 0 1,1 0 0,0 0-1,-1 0 1,1 0 0,-1 0-1,0 0 1,0 1 0,0-1-1,0 1 1,0-1-1,0 0 1,0 1 0,-1 0-1,1-1 1,-1 1 0,0-1-1,0 1 1,0-1 0,0 1-1,-1 4 1,-1 3 102,1-1-1,-1 0 1,-1 0 0,1 0 0,-7 12-1,-4 3 560,-1 1 0,-26 33 0,23-36 316,2 1 0,-20 37 0,35-59-950,0-1 0,-1 0 0,1 1 0,0-1 0,0 0-1,0 1 1,-1-1 0,1 1 0,0-1 0,0 0 0,0 1 0,0-1 0,0 1 0,0-1 0,0 0 0,0 1 0,0-1 0,0 1 0,0-1 0,0 1 0,0-1 0,0 0 0,1 1 0,-1-1 0,0 0 0,0 1 0,0-1 0,0 1 0,1-1 0,-1 0 0,0 1 0,1-1 0,-1 0 0,0 0 0,0 1 0,1-1 0,-1 0 0,0 0 0,1 1 0,-1-1 0,1 0 0,24 2 98,38-16-392,-54 11 163,51-10-1721,10-2-6087,-36 4-3691</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8.379"/>
    </inkml:context>
    <inkml:brush xml:id="br0">
      <inkml:brushProperty name="width" value="0.025" units="cm"/>
      <inkml:brushProperty name="height" value="0.025" units="cm"/>
    </inkml:brush>
  </inkml:definitions>
  <inkml:trace contextRef="#ctx0" brushRef="#br0">214 1 16047,'0'0'8040,"-34"57"-6759,7-29-544,-6 6-641,0-4-96,3-4 32,7-2 0,5-7 0,5-9-128,11-4-1314,3-11-4739,7-10-1250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8.721"/>
    </inkml:context>
    <inkml:brush xml:id="br0">
      <inkml:brushProperty name="width" value="0.025" units="cm"/>
      <inkml:brushProperty name="height" value="0.025" units="cm"/>
    </inkml:brush>
  </inkml:definitions>
  <inkml:trace contextRef="#ctx0" brushRef="#br0">0 0 14125,'0'0'5317,"0"53"-4324,23-38 96,7 1-256,9-2-545,5-1-191,1-4-1987,-1-5-6919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9.238"/>
    </inkml:context>
    <inkml:brush xml:id="br0">
      <inkml:brushProperty name="width" value="0.025" units="cm"/>
      <inkml:brushProperty name="height" value="0.025" units="cm"/>
    </inkml:brush>
  </inkml:definitions>
  <inkml:trace contextRef="#ctx0" brushRef="#br0">0 89 11627,'0'0'7869,"18"0"-6940,434-23 2740,-119 3-3388,-224 15-271,1319-36-1413,-1380 42 1397,-2 2 1,92 18 0,-135-20-290,28 4 344,-18-8-6017,-12-9-3673</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39.981"/>
    </inkml:context>
    <inkml:brush xml:id="br0">
      <inkml:brushProperty name="width" value="0.025" units="cm"/>
      <inkml:brushProperty name="height" value="0.025" units="cm"/>
    </inkml:brush>
  </inkml:definitions>
  <inkml:trace contextRef="#ctx0" brushRef="#br0">0 100 12396,'0'0'5130,"8"-9"-2920,-2 2-1957,0 0 1,0 1-1,1 0 1,-1 0-1,2 1 0,-1 0 1,0 0-1,1 1 1,0 0-1,0 0 0,0 0 1,1 1-1,-1 1 1,13-3-1,-8 2 51,55-9 434,-62 11-659,0 0-1,-1 1 1,1 0 0,0 0 0,0 0 0,0 1-1,-1 0 1,12 3 0,-16-4-58,-1 0 1,1 1-1,0-1 1,-1 1-1,1-1 1,0 1-1,-1-1 1,1 1-1,-1-1 1,1 1-1,-1-1 1,1 1-1,-1 0 1,1-1-1,-1 1 1,0 0-1,1-1 1,-1 1-1,0 0 1,0-1-1,0 1 1,1 0-1,-1 0 1,0-1-1,0 1 1,0 0-1,0 0 1,0 0-1,0-1 1,0 1-1,0 0 1,-1 0-1,1-1 1,0 1-1,0 0 0,-1-1 1,1 1-1,0 0 1,-1-1-1,0 2 1,-19 25 784,-2-9-352,0 0 0,-46 26 0,44-30-401,0 1 1,2 1-1,-26 24 0,47-39-53,0 0 0,0-1 1,0 1-1,0 0 0,0 0 1,0 0-1,0 0 0,0 0 1,1 0-1,-1 0 0,0 0 1,1 0-1,-1 0 0,1 0 1,-1 1-1,1-1 0,-1 0 1,1 0-1,0 1 0,0-1 1,0 0-1,-1 0 0,1 1 1,0-1-1,1 0 1,-1 0-1,0 1 0,0-1 1,0 0-1,2 3 0,0-2-1,0 0 0,0 0-1,0-1 1,0 1 0,0-1-1,0 1 1,1-1 0,-1 0 0,1 1-1,-1-1 1,1 0 0,-1-1-1,6 2 1,13 2-467,0-1 1,36 1-1,-55-4 347,22 0-870,50 1-3409,-26-6-2648,-8-6-4648</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0.325"/>
    </inkml:context>
    <inkml:brush xml:id="br0">
      <inkml:brushProperty name="width" value="0.025" units="cm"/>
      <inkml:brushProperty name="height" value="0.025" units="cm"/>
    </inkml:brush>
  </inkml:definitions>
  <inkml:trace contextRef="#ctx0" brushRef="#br0">160 0 17617,'0'0'4244,"-10"3"-2680,2-1-1317,1 0 1,0 0-1,0 1 0,0 0 1,-8 4-1,13-5-201,-1 0 0,0 0 0,1 0 0,-1 0 0,1 0 0,0 1 0,-1-1 1,1 1-1,0 0 0,1-1 0,-1 1 0,0 0 0,1 0 0,0 0 0,-1 0 0,1 0 0,0 0 0,-1 7 0,3-9-45,-1 0 1,0 0-1,0 0 0,1 0 0,-1-1 0,0 1 0,1 0 0,-1 0 0,1 0 0,-1 0 0,1-1 1,0 1-1,-1 0 0,1-1 0,0 1 0,-1 0 0,1-1 0,0 1 0,0-1 0,0 1 0,-1-1 0,1 1 1,0-1-1,0 0 0,0 1 0,0-1 0,0 0 0,0 0 0,0 1 0,0-1 0,0 0 0,0 0 0,1-1 1,44 4-112,-33-3-63,0 1-115,-1-1-75,-1 1 1,0 0 0,0 1-1,0 0 1,0 0 0,0 2-1,13 4 1,-23-7 386,0-1 0,-1 0 0,1 1 1,0-1-1,0 1 0,-1-1 0,1 1 1,0-1-1,-1 1 0,1 0 0,0-1 1,-1 1-1,1 0 0,-1-1 0,1 1 0,-1 0 1,0 0-1,1-1 0,-1 1 0,0 0 1,1 0-1,-1 0 0,0 0 0,0 0 1,0-1-1,0 1 0,0 0 0,0 0 0,0 0 1,0 0-1,0 0 0,0 0 0,0-1 1,-1 1-1,1 0 0,0 0 0,-1 0 1,1 0-1,0-1 0,-1 1 0,1 0 0,-1-1 1,1 1-1,-1 0 0,0-1 0,1 1 1,-1 0-1,0-1 0,1 1 0,-1-1 1,0 1-1,-1 0 0,-42 27 2306,28-20-1636,-2 3-101,-2-2 0,1 0 1,-1 0-1,0-2 0,-1-1 1,-40 8-1,60-14-678,0 0-1,0 0 1,0 0-1,0-1 0,0 1 1,0 0-1,0 0 1,0-1-1,0 1 1,1-1-1,-1 1 1,0-1-1,0 1 1,0-1-1,1 1 1,-1-1-1,0 0 0,0 1 1,1-1-1,-1 0 1,1 0-1,-1 0 1,1 1-1,-1-1 1,1 0-1,-1 0 1,1 0-1,0 0 1,0 0-1,-1 0 0,1 0 1,0 0-1,0 0 1,0 0-1,0 0 1,0 0-1,0 0 1,0 1-1,0-1 1,1-1-1,6-46-7509,-6 45 6873,9-33-6640</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0.668"/>
    </inkml:context>
    <inkml:brush xml:id="br0">
      <inkml:brushProperty name="width" value="0.025" units="cm"/>
      <inkml:brushProperty name="height" value="0.025" units="cm"/>
    </inkml:brush>
  </inkml:definitions>
  <inkml:trace contextRef="#ctx0" brushRef="#br0">0 7 11018,'0'0'4965,"49"0"-2915,-20 0-1217,1 0-257,4 0-512,2 0-512,-1 0-3652,6-6-9801</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1.061"/>
    </inkml:context>
    <inkml:brush xml:id="br0">
      <inkml:brushProperty name="width" value="0.025" units="cm"/>
      <inkml:brushProperty name="height" value="0.025" units="cm"/>
    </inkml:brush>
  </inkml:definitions>
  <inkml:trace contextRef="#ctx0" brushRef="#br0">161 0 18738,'-10'5'2039,"-10"5"-647,1 1 0,-1 1 0,-18 16-1,32-23-1064,0 1-1,0-1 0,1 1 0,0 0 0,0 0 0,-6 11 0,9-14-317,1-1 0,0 1 1,0 0-1,0-1 0,0 1 0,0 0 0,0 0 0,1 0 0,0 0 0,-1 0 1,1 0-1,0 0 0,0-1 0,1 1 0,-1 0 0,1 0 0,-1 0 0,2 4 1,0-5-4,0 0 0,0 1 0,0-1 1,0 0-1,0 0 0,1 0 1,-1 0-1,0 0 0,1-1 1,0 1-1,-1-1 0,1 0 1,0 0-1,0 0 0,0 0 0,0 0 1,-1 0-1,1-1 0,0 0 1,0 1-1,0-1 0,0 0 1,4-1-1,2 1 22,0 0 0,0 0 0,0-1 0,0-1 0,0 1 0,15-6 0,-18 4-17,1-1 1,-1 0-1,0 0 1,0-1-1,0 1 0,0-1 1,-1 0-1,0-1 1,0 1-1,0-1 1,6-11-1,-10 15 24,1-1 0,-1 1 0,0 0-1,0 0 1,0 0 0,0-1-1,0 1 1,0 0 0,-1-1 0,1 1-1,-1-1 1,0 1 0,0-1 0,0 1-1,0-1 1,0 1 0,0-1-1,-1 1 1,1 0 0,-1-1 0,1 1-1,-1-1 1,0 1 0,0 0 0,0 0-1,-1 0 1,1-1 0,0 1-1,-1 0 1,1 0 0,-1 1 0,0-1-1,0 0 1,1 1 0,-1-1-1,0 1 1,-4-3 0,-2 0-255,1 0 0,-1 1 0,0 0 1,-1 0-1,1 1 0,0 0 0,-1 0 0,0 1 0,1 0 1,-10 0-1,17 1-108,1 0 0,-1 1 1,0-1-1,0 0 1,1 0-1,-1 0 0,0 1 1,1-1-1,-1 0 1,0 1-1,1-1 0,-1 0 1,1 1-1,-1-1 0,0 1 1,1-1-1,-1 1 1,1-1-1,-1 1 0,1 0 1,0-1-1,-1 1 1,1 0-1,0-1 0,-1 1 1,1 0-1,0-1 0,0 1 1,-1 0-1,1-1 1,0 1-1,0 0 0,0 0 1,0-1-1,0 1 1,0 0-1,0 0 0,0-1 1,1 1-1,-1 0 0,0-1 1,0 1-1,0 0 1,1-1-1,0 2 0,3 15-11731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1.405"/>
    </inkml:context>
    <inkml:brush xml:id="br0">
      <inkml:brushProperty name="width" value="0.025" units="cm"/>
      <inkml:brushProperty name="height" value="0.025" units="cm"/>
    </inkml:brush>
  </inkml:definitions>
  <inkml:trace contextRef="#ctx0" brushRef="#br0">23 0 19635,'0'0'6854,"-6"64"-5829,0-40-641,-1 0-320,4 3 1,3-5-65,0-3-641,3-3-1057,7-4-704,-6-6-321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1.777"/>
    </inkml:context>
    <inkml:brush xml:id="br0">
      <inkml:brushProperty name="width" value="0.025" units="cm"/>
      <inkml:brushProperty name="height" value="0.025" units="cm"/>
    </inkml:brush>
  </inkml:definitions>
  <inkml:trace contextRef="#ctx0" brushRef="#br0">0 149 15182,'0'0'8713,"75"-2"-8297,-39 2-288,9 1-160,0-1-1794,-1 0-2402,-2 0-6342</inkml:trace>
  <inkml:trace contextRef="#ctx0" brushRef="#br0" timeOffset="1">716 1 21044,'0'0'3171,"-61"36"-2370,32-12 256,-3 8-673,-2 1-128,3 6-224,5-4 0,9-5-32,2-3-160,7-7-448,7-10-449,1-8-641,3-13-4900,4-12-4965</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2.121"/>
    </inkml:context>
    <inkml:brush xml:id="br0">
      <inkml:brushProperty name="width" value="0.025" units="cm"/>
      <inkml:brushProperty name="height" value="0.025" units="cm"/>
    </inkml:brush>
  </inkml:definitions>
  <inkml:trace contextRef="#ctx0" brushRef="#br0">1 0 15631,'0'0'10826,"3"67"-9737,29-42-480,8-1-385,8 1-160,8-4-32,6 0-1826,-6-7-3651,-2-4-5990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3.674"/>
    </inkml:context>
    <inkml:brush xml:id="br0">
      <inkml:brushProperty name="width" value="0.025" units="cm"/>
      <inkml:brushProperty name="height" value="0.025" units="cm"/>
    </inkml:brush>
  </inkml:definitions>
  <inkml:trace contextRef="#ctx0" brushRef="#br0">1 133 16047,'0'0'5258,"7"-11"-3854,-1 1-1183,0 1-1,1 0 0,0 1 0,1-1 0,0 1 0,0 1 0,1-1 0,0 1 0,0 1 0,0 0 0,1 0 0,0 1 0,0 0 0,1 1 0,-1 0 0,1 0 1,20-3-1,-29 7-212,-1 0 0,1 1 0,0-1 0,-1 0 1,1 0-1,-1 1 0,1-1 0,0 1 0,-1 0 0,1-1 1,-1 1-1,1 0 0,-1 0 0,0 0 0,1 0 1,-1 0-1,0 0 0,0 0 0,1 0 0,-1 1 1,0-1-1,0 0 0,-1 1 0,1-1 0,0 1 0,0-1 1,-1 1-1,1-1 0,-1 1 0,1-1 0,-1 1 1,1 0-1,-1-1 0,0 1 0,0 2 0,1 10 215,0 0 0,0 0 0,-3 19 0,1-22-21,-4 31 69,-3-1 1,-1 0-1,-1-1 1,-29 67 0,20-53-98,14-31-43,5-22-129,0-1 0,0 1 0,1-1 0,-1 0 0,0 1 0,0-1 1,0 0-1,0 1 0,0-1 0,0 0 0,1 0 0,-1 1 0,0-1 0,0 0 0,0 1 0,1-1 0,-1 0 0,0 0 1,0 0-1,1 1 0,-1-1 0,0 0 0,1 0 0,-1 0 0,0 1 0,1-1 0,-1 0 0,0 0 0,1 0 1,-1 0-1,1 0 0,34-11 100,-19 5-13,5-2-91,1 1 0,0 1 1,1 1-1,0 1 0,-1 1 0,1 1 0,46 3 0,-52 0-1848,1 2 0,0 0 0,24 8 0,-12-1-8095</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6.270"/>
    </inkml:context>
    <inkml:brush xml:id="br0">
      <inkml:brushProperty name="width" value="0.025" units="cm"/>
      <inkml:brushProperty name="height" value="0.025" units="cm"/>
    </inkml:brush>
  </inkml:definitions>
  <inkml:trace contextRef="#ctx0" brushRef="#br0">51 5 15631,'0'0'13324,"-2"15"-12464,-13 81-63,1-9-358,-6 158 1,20-244-427,0 1 0,0-1 0,0 1 0,0-1 0,0 1 0,1-1-1,-1 1 1,0-1 0,1 1 0,-1-1 0,1 1 0,-1-1 0,1 0 0,0 1 0,-1-1-1,1 0 1,0 0 0,0 0 0,1 2 0,-1-3 8,0 1-1,0-1 1,0 0-1,0 1 1,0-1-1,0 0 1,0 0 0,0 1-1,0-1 1,0 0-1,0 0 1,0 0-1,0 0 1,0 0 0,0-1-1,0 1 1,0 0-1,0 0 1,0-1 0,2 0-1,3-2 53,-1 0 1,1 0-1,-1-1 0,1 0 0,-1 0 1,0 0-1,5-7 0,39-40-73,-4-3 0,-1-2 0,-3-1 0,60-113 0,-97 162-269,-3 6-183,0 0 0,1 0 0,-1 0 0,0-1-1,0 1 1,-1 0 0,1-1 0,0 1-1,-1 0 1,0-1 0,1 1 0,-1-1-1,0 1 1,-1-5 0,-3 1-6685</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6.628"/>
    </inkml:context>
    <inkml:brush xml:id="br0">
      <inkml:brushProperty name="width" value="0.025" units="cm"/>
      <inkml:brushProperty name="height" value="0.025" units="cm"/>
    </inkml:brush>
  </inkml:definitions>
  <inkml:trace contextRef="#ctx0" brushRef="#br0">1 0 19571,'0'0'2530,"0"52"353,5-30 95,10-1-928,6-3-608,3-2-577,1 2-673,6 1-288,-3 3-1666,-2 2-1857,-5 1-2403,-6 1-4420</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8.121"/>
    </inkml:context>
    <inkml:brush xml:id="br0">
      <inkml:brushProperty name="width" value="0.025" units="cm"/>
      <inkml:brushProperty name="height" value="0.025" units="cm"/>
    </inkml:brush>
  </inkml:definitions>
  <inkml:trace contextRef="#ctx0" brushRef="#br0">159 43 11691,'0'0'14376,"-9"-8"-13473,-28-21-391,35 28-479,1 0 0,-1 0 0,1 1 0,-1-1 0,0 1-1,1-1 1,-1 1 0,0 0 0,1 0 0,-1 0 0,0 0 0,1 0 0,-1 0 0,0 0 0,1 0-1,-1 1 1,0-1 0,1 1 0,-1-1 0,1 1 0,-1 0 0,1-1 0,-1 1 0,1 0 0,-1 0-1,1 0 1,0 0 0,-1 0 0,1 1 0,0-1 0,-2 2 0,-28 43 716,31-45-731,-6 10 157,1 1 0,0 0-1,-5 21 1,9-28-145,0 0 1,0 1-1,0-1 0,1 1 0,-1-1 1,1 1-1,1-1 0,-1 1 1,1-1-1,0 1 0,1 4 1,-1-8-27,0-1 0,0 1 0,0-1 0,1 0 0,-1 1-1,0-1 1,0 0 0,1 0 0,-1 0 0,1 0 0,-1 0 0,1 0 0,-1 0 0,1-1 0,0 1 0,-1-1 0,1 1 0,0-1 0,-1 1 0,1-1 0,0 0 0,0 0 0,-1 0 0,1 0 0,0 0 0,0 0 0,-1-1-1,1 1 1,0 0 0,-1-1 0,3 0 0,3-1 18,-1 1 1,0-1-1,0-1 0,0 1 0,0-1 1,0 0-1,5-4 0,75-79 122,-86 85-138,0 1 0,1 0-1,-1 0 1,1 0 0,-1 0-1,1 0 1,-1 0 0,1 0-1,-1 0 1,0 0 0,1 0-1,-1 0 1,1 0 0,-1 0-1,1 0 1,-1 0 0,1 0 0,-1 1-1,0-1 1,1 0 0,-1 0-1,1 1 1,-1-1 0,0 0-1,1 0 1,-1 1 0,0-1-1,1 0 1,-1 1 0,0-1-1,0 0 1,1 1 0,-1-1 0,0 1-1,0-1 1,1 0 0,-1 1-1,0-1 1,0 1 0,0-1-1,0 1 1,0-1 0,0 1-1,10 30 453,-6-16-253,-3-14-190,0 1-1,0 0 1,1-1-1,-1 1 1,0 0-1,1-1 1,-1 1-1,0-1 1,1 0-1,0 0 1,-1 1-1,1-1 1,0 0-1,-1 0 1,1 0-1,0-1 1,0 1-1,0 0 1,0-1-1,0 1 1,0-1-1,0 0 1,0 0-1,0 0 1,0 0-1,0 0 1,0 0-1,0 0 1,0 0-1,0-1 1,0 1-1,0-1 1,0 0-1,0 1 1,2-3-1,9-2 113,0-1 0,-1-1-1,22-15 1,-28 17-115,10-6-16,-11 7-4,0 0 0,0 0 1,0 1-1,0-1 0,1 1 0,0 1 0,-1-1 0,1 1 0,0 0 0,12-2 0,-17 4 9,0 1-1,0-1 1,-1 1-1,1-1 0,0 1 1,-1 0-1,1-1 1,-1 1-1,1 0 0,-1 0 1,1-1-1,-1 1 1,1 0-1,-1 0 1,0 0-1,0-1 0,1 1 1,-1 0-1,0 0 1,0 0-1,0 0 0,0 0 1,0 0-1,0 0 1,0-1-1,0 3 1,-1 36 67,1-29-57,0-9-62,0 0 1,0 0-1,-1 0 1,1 0-1,0 0 0,0 0 1,1 0-1,-1 0 1,0 0-1,0 0 1,0 0-1,1 0 0,-1 0 1,0 0-1,1 0 1,-1 0-1,1 0 0,-1 0 1,1-1-1,0 1 1,-1 0-1,1 0 0,1 0 1,-1-1-94,-1 0 0,1 0 0,0 0 0,0 0-1,0 0 1,0 0 0,0 0 0,-1 0 0,1-1 0,0 1 0,0 0 0,0-1 0,-1 1 0,1 0 0,0-1-1,0 1 1,-1-1 0,1 1 0,0-1 0,0-1 0,34-42-7643,-21 19-493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8.616"/>
    </inkml:context>
    <inkml:brush xml:id="br0">
      <inkml:brushProperty name="width" value="0.025" units="cm"/>
      <inkml:brushProperty name="height" value="0.025" units="cm"/>
    </inkml:brush>
  </inkml:definitions>
  <inkml:trace contextRef="#ctx0" brushRef="#br0">29 0 18610,'0'0'9384,"-4"12"-8380,-4 29-561,2 0 0,2 1 0,2 72 0,0-61-199,0-35-94,1 1 1,1-1 0,1 0-1,0 1 1,1-1-1,6 23 1,-7-41-142,-1 1 1,0-1 0,0 1-1,1 0 1,-1-1 0,0 1-1,1-1 1,-1 1 0,1-1-1,-1 1 1,0-1 0,1 0-1,-1 1 1,1-1 0,-1 1-1,1-1 1,-1 0 0,1 1-1,0-1 1,-1 0 0,1 0-1,-1 0 1,1 1 0,0-1-1,-1 0 1,1 0 0,0 0-1,-1 0 1,1 0 0,-1 0-1,1 0 1,0 0 0,-1 0-1,1-1 1,0 1 0,-1 0-1,1 0 1,-1 0 0,1-1-1,-1 1 1,1 0 0,-1-1-1,1 1 1,-1 0 0,1-1-1,-1 1 1,1-1 0,-1 1-1,1-1 1,-1 1 0,1-2-1,26-27 151,-25 27-144,13-20 32,-12 16-87,1 0 0,0 0 0,0 1 0,0-1 0,1 1 0,-1 0 0,1 0 0,1 0 0,-1 1 0,1 0 0,0 0 0,11-6 0,-16 10 34,-1 0 0,1 0 0,-1 0 0,1 1 0,0-1 0,-1 0 0,1 0 0,-1 0 0,1 0 1,-1 1-1,1-1 0,-1 0 0,1 0 0,-1 1 0,1-1 0,-1 0 0,1 1 0,-1-1 0,1 1 1,-1-1-1,0 1 0,1-1 0,-1 0 0,0 1 0,1-1 0,-1 1 0,0 0 0,0-1 0,0 1 0,1-1 1,-1 1-1,0-1 0,0 1 0,0-1 0,0 1 0,0 0 0,0-1 0,0 1 0,0 0 0,0 31-35,0-24 36,-1 17 66,0-19-51,0 1 0,1 0 0,0-1 0,0 1 0,0 0 0,1-1 0,0 1 0,4 10-1,-5-16-5,0-1 0,0 1 0,1-1-1,-1 0 1,0 1 0,0-1-1,1 1 1,-1-1 0,0 0 0,1 1-1,-1-1 1,1 0 0,-1 1 0,0-1-1,1 0 1,-1 1 0,1-1-1,-1 0 1,1 0 0,-1 0 0,1 1-1,-1-1 1,1 0 0,-1 0-1,1 0 1,-1 0 0,1 0 0,-1 0-1,1 0 1,-1 0 0,1 0-1,-1 0 1,1 0 0,-1-1 0,1 1-1,-1 0 1,0 0 0,1 0-1,-1-1 1,1 1 0,-1 0 0,1 0-1,-1-1 1,0 1 0,1 0-1,-1-1 1,0 1 0,1-1 0,-1 1-1,0 0 1,1-1 0,-1 1-1,0-1 1,0 1 0,1-1 0,-1 1-1,0-1 1,0 1 0,0-1-1,15-29 274,-15 30-278,7-23 13,-7 20-18,1 0 0,-1 0 1,1 1-1,-1-1 0,1 0 1,0 1-1,0-1 1,0 0-1,1 1 0,-1 0 1,0-1-1,1 1 1,0 0-1,-1 0 0,1-1 1,0 1-1,0 1 0,0-1 1,1 0-1,-1 0 1,0 1-1,1 0 0,-1-1 1,1 1-1,-1 0 1,5-1-1,43-13-3615,-48 14 3034,1 0-1,-1 0 1,0 0 0,0 0-1,1 0 1,-1 0 0,0-1-1,0 1 1,0-1-1,-1 0 1,1 1 0,0-1-1,-1 0 1,1 0 0,-1 0-1,1 0 1,-1 0 0,2-4-1,-2-8-6737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8.976"/>
    </inkml:context>
    <inkml:brush xml:id="br0">
      <inkml:brushProperty name="width" value="0.025" units="cm"/>
      <inkml:brushProperty name="height" value="0.025" units="cm"/>
    </inkml:brush>
  </inkml:definitions>
  <inkml:trace contextRef="#ctx0" brushRef="#br0">0 44 17360,'0'0'8873,"72"-44"-8873,-21 44 64,3 0-961,-5 0-2722,0 3-4197</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9.318"/>
    </inkml:context>
    <inkml:brush xml:id="br0">
      <inkml:brushProperty name="width" value="0.025" units="cm"/>
      <inkml:brushProperty name="height" value="0.025" units="cm"/>
    </inkml:brush>
  </inkml:definitions>
  <inkml:trace contextRef="#ctx0" brushRef="#br0">144 58 21236,'0'0'2563,"-11"4"15,-1 1-1772,-58 26 2634,66-29-3373,1 0 0,-1 0 1,1 0-1,0 0 0,0 0 0,-1 1 0,2 0 1,-1-1-1,0 1 0,1 0 0,-1 0 1,1 1-1,0-1 0,0 0 0,0 1 0,0-1 1,-1 5-1,3-7-65,0 0 0,0-1 1,1 1-1,-1-1 0,0 1 1,0-1-1,0 1 0,1-1 0,-1 1 1,0-1-1,1 1 0,-1-1 1,1 1-1,-1-1 0,0 0 0,1 1 1,-1-1-1,1 0 0,-1 1 1,1-1-1,-1 0 0,1 0 1,-1 1-1,1-1 0,0 0 0,-1 0 1,1 0-1,-1 0 0,1 0 1,-1 0-1,1 0 0,0 0 0,-1 0 1,1 0-1,-1 0 0,1 0 1,-1 0-1,1 0 0,0-1 1,-1 1-1,1 0 0,0-1 0,27-6 97,-18 1-104,0 1-1,0-1 0,-1-1 1,0 0-1,0 0 0,-1-1 1,0 0-1,0 0 0,-1-1 1,0 0-1,-1 0 0,0-1 1,0 0-1,-1 0 0,8-21 1,-16 27 102,-5 11-64,-8 14-14,11-11-5,0 0 0,1 0-1,1 1 1,-1-1 0,2 1 0,-1 0-1,0 13 1,2-22-38,1 1-1,-1-1 1,1 1 0,0-1-1,0 1 1,0-1-1,0 1 1,0 0-1,1-1 1,-1 1 0,1-1-1,0 1 1,-1-1-1,1 0 1,0 1 0,1-1-1,-1 0 1,0 1-1,1-1 1,-1 0 0,1 0-1,-1 0 1,1 0-1,0-1 1,0 1-1,0 0 1,0-1 0,0 1-1,1-1 1,-1 0-1,0 0 1,0 0 0,1 0-1,-1 0 1,5 1-1,-3-1-330,1-1-1,0 0 0,0 1 1,0-1-1,0-1 0,-1 1 1,1-1-1,0 0 0,0 0 1,-1 0-1,1-1 0,6-2 1,-7 2-430,0-1 0,0 1 1,0-1-1,-1 0 0,1 0 1,-1 0-1,0-1 0,4-3 1,12-21-7096</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49.678"/>
    </inkml:context>
    <inkml:brush xml:id="br0">
      <inkml:brushProperty name="width" value="0.025" units="cm"/>
      <inkml:brushProperty name="height" value="0.025" units="cm"/>
    </inkml:brush>
  </inkml:definitions>
  <inkml:trace contextRef="#ctx0" brushRef="#br0">1 0 18033,'0'0'8435,"1"9"-6679,7 75 355,-3 139 0,-5-153-1790,-1-69-321,1 0 0,0-1 0,0 1 0,0-1 0,0 1 0,0-1 0,0 1 0,-1 0 0,1-1 0,1 1 0,-1-1 0,0 1 0,0-1 0,0 1 0,0 0 0,0-1 0,0 1 0,1-1 0,-1 1 0,0-1 0,0 1 0,1-1 0,-1 1 0,0-1 0,1 1 0,-1-1 0,1 1 0,-1-1 0,0 0 0,1 1 0,-1-1 0,1 0 0,-1 1 0,1-1 0,-1 0 0,1 0 0,-1 1 0,1-1 0,0 0 0,-1 0 0,1 0 0,0 0 0,2 0 0,-1-1 0,1-1 0,-1 1 0,0 0 0,1-1 0,-1 1 0,0-1 0,0 1 0,0-1 0,2-2 0,42-51 0,-20 21 13,-16 23-28,-1-1-1,0 0 1,0-1 0,-1 0 0,-1 0 0,0-1 0,-1 1 0,0-1-1,6-25 1,-12 39 80,0-6-1936,-7 3-8206,-2 3-2</inkml:trace>
  <inkml:trace contextRef="#ctx0" brushRef="#br0" timeOffset="1">129 293 18289,'0'0'3492,"-4"57"223,4-33-256,3-5-1281,9-7-736,4-7-1250,7-5-192,1 0 0,1-4-128,-2-11-2146,0-6-1634,-7-2-2146,-4-5-1505,-3-4-4228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0.005"/>
    </inkml:context>
    <inkml:brush xml:id="br0">
      <inkml:brushProperty name="width" value="0.025" units="cm"/>
      <inkml:brushProperty name="height" value="0.025" units="cm"/>
    </inkml:brush>
  </inkml:definitions>
  <inkml:trace contextRef="#ctx0" brushRef="#br0">87 1 12172,'0'0'17056,"1"10"-16378,2 46-26,2 15-84,14 79 0,-10-104-551,0 5-1635,-5-35-2933,0-2-3353,-9-28 388</inkml:trace>
  <inkml:trace contextRef="#ctx0" brushRef="#br0" timeOffset="1">0 243 12172,'0'0'14573,"54"-26"-14413,-11 26-224,5 0-2050,0-6-3843,2-13-11628</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1.632"/>
    </inkml:context>
    <inkml:brush xml:id="br0">
      <inkml:brushProperty name="width" value="0.025" units="cm"/>
      <inkml:brushProperty name="height" value="0.025" units="cm"/>
    </inkml:brush>
  </inkml:definitions>
  <inkml:trace contextRef="#ctx0" brushRef="#br0">0 100 10634,'3'-9'3256,"1"-6"-1925,8-28 2723,0 12 2242,-9 30-2959,0 12-2574,0 15-710,-9 254 1375,0-62-640,6-217-774,-1 1 0,1-1 0,0 1 1,0 0-1,0-1 0,0 1 0,1-1 1,-1 1-1,0-1 0,1 1 0,-1-1 1,1 1-1,-1-1 0,1 1 0,0-1 0,0 0 1,-1 1-1,3 1 0,-2-2-3,0-1-1,0 0 1,-1 0-1,1 0 1,0 0-1,0 0 1,0 0-1,-1 0 1,1 0-1,0 0 1,0 0-1,0 0 1,-1 0-1,1-1 1,0 1-1,0 0 1,-1-1-1,1 1 1,0 0-1,0-1 1,-1 1-1,1-1 1,0 1-1,0-2 1,8-6 62,-1 0 0,0-1 1,11-15-1,-18 22-72,3-3-1,106-153 104,-99 139-178,0-1-1,-1 0 1,-1 0 0,-1-1-1,0 0 1,6-36 0,-14 57 71,2-18-4441,-4 8-6025,-6 6-1265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2.553"/>
    </inkml:context>
    <inkml:brush xml:id="br0">
      <inkml:brushProperty name="width" value="0.025" units="cm"/>
      <inkml:brushProperty name="height" value="0.025" units="cm"/>
    </inkml:brush>
  </inkml:definitions>
  <inkml:trace contextRef="#ctx0" brushRef="#br0">8 0 17232,'-1'9'3155,"-2"7"-1724,1 0-1,1 0 0,1 0 0,0 0 0,4 25 1,-4-38-1402,1 0 0,-1 0 0,1 1 1,0-1-1,0 0 0,0 0 1,1 0-1,-1 0 0,1 0 1,-1 0-1,1-1 0,0 1 0,0-1 1,0 1-1,1-1 0,-1 0 1,0 1-1,1-1 0,0 0 0,-1-1 1,1 1-1,0 0 0,0-1 1,0 0-1,0 1 0,0-1 1,0-1-1,0 1 0,1 0 0,-1-1 1,0 1-1,0-1 0,1 0 1,-1 0-1,0 0 0,0-1 0,6 0 1,-5-1-144,0 1 1,0-1-1,0 0 1,0-1-1,0 1 1,-1-1-1,1 1 1,0-1-1,-1 0 1,0 0-1,0-1 1,0 1-1,0-1 1,0 1-1,-1-1 1,0 0-1,0 0 1,3-8-1,26-68-1616,-28 72 3028,-5 34-1230,1-20-61,0 0 1,1 1-1,-1-1 1,1 1-1,0-1 1,1 0-1,0 1 1,0-1-1,0 0 1,1 1-1,0-1 1,3 7-1,-5-12 14,1 0-1,0 0 1,0 0-1,0 0 1,0-1-1,0 1 1,0 0-1,0 0 0,0-1 1,0 1-1,0-1 1,0 1-1,0-1 1,0 1-1,1-1 1,-1 0-1,0 1 1,0-1-1,0 0 1,1 0-1,-1 0 1,0 0-1,0 0 1,1 0-1,-1 0 1,2-1-1,-1 0 27,0 0 1,1-1-1,-1 1 0,0-1 1,0 1-1,0-1 0,0 0 1,0 0-1,0 0 0,0 0 1,2-3-1,3-5 49,-1-1 0,0 0 0,-1 1 1,4-14-1,-6 16 37,-1 1 1,0-1-1,-1 0 1,0 0-1,0 0 0,0-9 1,-9 21 63,4 3-182,-1 1-1,2 0 1,-1 0-1,1 0 1,0 1-1,1-1 1,0 1-1,-2 12 0,-1 73 353,5-93-354,-1 0 1,1 0-1,1 0 0,-1 0 1,0 0-1,0 0 1,0 0-1,0 0 0,1 0 1,-1 0-1,1 0 1,-1 0-1,0 0 0,1 0 1,0 0-1,-1-1 1,1 1-1,-1 0 0,1 0 1,0-1-1,0 1 1,-1 0-1,1-1 0,0 1 1,0 0-1,0-1 1,0 0-1,0 1 0,0-1 1,0 1-1,0-1 1,0 0-1,0 0 0,0 1 1,0-1-1,0 0 1,0 0-1,0 0 0,0 0 1,0 0-1,0-1 1,0 1-1,0 0 0,0 0 1,0-1-1,0 1 1,-1 0-1,1-1 0,0 1 1,2-2-1,2 0 61,1 0-1,0-1 0,-1 0 1,1 0-1,-1 0 1,0-1-1,5-4 0,-9 7-62,-1 0-1,1 1 0,-1-1 0,1 0 0,-1 0 0,1 0 0,-1 0 0,0 0 0,0 0 0,1 0 0,-1 0 0,0 0 0,0 0 1,0 0-1,0 0 0,0-1 0,0 1 0,-1 0 0,1-1 0,-1 1 1,1 0 0,0 0 0,0 0 0,0 0 0,0-1 0,0 1 0,0 0 0,0 0 0,0 0 0,0-1 0,0 1 0,1 0 0,-1 0 0,0 0 0,1 0 0,-1 0 0,1 0 0,0-1 0,-1 1 0,1 1 0,1-3 0,64-54 133,-65 59-327,2-1 249,-3-7-8587,0 1 877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4.530"/>
    </inkml:context>
    <inkml:brush xml:id="br0">
      <inkml:brushProperty name="width" value="0.025" units="cm"/>
      <inkml:brushProperty name="height" value="0.025" units="cm"/>
    </inkml:brush>
  </inkml:definitions>
  <inkml:trace contextRef="#ctx0" brushRef="#br0">21 352 14542,'0'0'4495,"-3"10"-2307,-12 30-159,13-23 111,10-12-770,15-14 229,-10-4-1314,0-1 0,0 0 0,-2-1 0,1 0 1,-2 0-1,0-1 0,10-25 0,-10 23-196,2-4-30,4-4 56,-1-2 0,-1 0 0,-2 0 1,-1-1-1,-1 0 0,7-35 0,-22 103 155,-23 293 175,28-295-481,-1-19-32,0 0 1,1 0-1,1 0 0,1 0 0,1 0 1,0 0-1,1-1 0,7 20 0,5-16-926,-5-14-1421,-3-12-4559,-4-16-3548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8:55.655"/>
    </inkml:context>
    <inkml:brush xml:id="br0">
      <inkml:brushProperty name="width" value="0.025" units="cm"/>
      <inkml:brushProperty name="height" value="0.025" units="cm"/>
    </inkml:brush>
  </inkml:definitions>
  <inkml:trace contextRef="#ctx0" brushRef="#br0">0 243 12780,'25'-15'11730,"2"-1"-9287,-13 7-2395,0 1 1,0 0 0,1 1 0,0 1 0,0 0 0,29-6 0,-43 12-23,-1 0-1,1 0 0,0 0 1,0 0-1,0 0 1,0 0-1,-1 0 1,1 0-1,0 0 0,0 1 1,0-1-1,-1 0 1,1 1-1,0-1 1,-1 1-1,1-1 0,0 1 1,-1-1-1,1 1 1,0-1-1,-1 1 0,1-1 1,-1 1-1,1 0 1,-1-1-1,1 1 1,-1 0-1,1 0 0,3 30 810,-14 30 332,-29 57 376,39-117-1346,6-8 145,3-6-283,0 1 1,-1-1 0,-1-1-1,0 1 1,5-17-1,-9 23-38,-1 0 0,0 0 0,0 1 0,0-1 0,-1 0 0,0 0 0,-1 0 0,0-1 0,0 1 0,0 0 0,-1 0 0,0 0 0,-3-11 0,-10-2-21,7 8 0,26-1 0,-4 6 0,-3 0 0,0 1 0,1 1 0,0 0 0,0 1 0,0 0 0,0 1 0,1 0 0,-1 1 0,1 0 0,16 1 0,-29 1 0,1 1 0,0-1 0,-1 0 0,1 0 0,0 1 0,-1-1 0,1 1 0,0 0 0,-1-1 0,1 1 0,-1 0 0,1 0 0,-1 0 0,0 0 0,1 0 0,-1 0 0,0 1 0,0-1 0,0 0 0,0 0 0,2 4 0,-1-2 0,-1 0 0,0 1 0,0-1 0,0 0 0,0 1 0,-1 0 0,1-1 0,-1 1 0,0-1 0,0 5 0,-1 2 0,0 1 0,-1-1 0,0 1 0,0-1 0,-2 0 0,-4 13 0,4-15 0,-15 37 0,18-43 0,0 1 0,0-1 0,0 1 0,1-1 0,-1 1 0,1-1 0,0 1 0,-1 0 0,1-1 0,1 1 0,-1 0 0,0-1 0,1 1 0,0 3 0,0-5 0,0 0 0,0-1 0,0 1 0,0-1 0,0 1 0,0 0 0,1-1 0,-1 0 0,0 1 0,0-1 0,0 0 0,1 1 0,-1-1 0,0 0 0,0 0 0,1 0 0,-1 0 0,0 0 0,0-1 0,1 1 0,-1 0 0,0 0 0,1-1 0,30-9 0,-24 4 0,-1 0 0,1-1 0,-1 0 0,0 0 0,0-1 0,-1 1 0,0-1 0,-1-1 0,1 1 0,-2-1 0,1 0 0,-1 0 0,0 0 0,-1-1 0,0 1 0,-1-1 0,0 0 0,0 1 0,-1-1 0,0-15 0,-2 25 0,1 1 0,0-1 0,0 0 0,0 1 0,-1-1 0,1 0 0,0 0 0,0 1 0,-1-1 0,1 0 0,0 0 0,0 1 0,-1-1 0,1 0 0,0 0 0,-1 0 0,1 0 0,0 1 0,-1-1 0,1 0 0,0 0 0,-1 0 0,1 0 0,0 0 0,-1 0 0,1 0 0,-1 0 0,1 0 0,0 0 0,-1 0 0,1 0 0,0 0 0,-1 0 0,1 0 0,0-1 0,-1 1 0,1 0 0,0 0 0,-1 0 0,1 0 0,0-1 0,-1 1 0,1 0 0,0 0 0,0-1 0,-1 1 0,1 0 0,0 0 0,0-1 0,0 1 0,-1 0 0,1-1 0,0 1 0,0 0 0,0-1 0,0 1 0,0 0 0,0-1 0,-1 1 0,1-1 0,0 1 0,0 0 0,0-1 0,1 0 0,-2 3 0,1 1 0,1-1 0,-1 0 0,0 0 0,1 0 0,-1 0 0,1 0 0,-1 0 0,1 0 0,0 0 0,0 0 0,0-1 0,0 1 0,0 0 0,0 0 0,0-1 0,1 1 0,-1-1 0,1 1 0,-1-1 0,3 2 0,0-1 0,-1 0 0,1 0 0,0-1 0,-1 1 0,1-1 0,0 0 0,0 0 0,0 0 0,0-1 0,7 1 0,-1-1 0,0 0 0,0-1 0,0 0 0,0-1 0,-1 0 0,1-1 0,0 0 0,16-7 0,-13 3 0,-1-1 0,0 0 0,0 0 0,18-18 0,-26 22 0,-1 0 0,1 0 0,0 0 0,-1 0 0,0 0 0,0-1 0,0 1 0,-1-1 0,0 0 0,0 0 0,0 0 0,0 0 0,-1 0 0,0-1 0,1-8 0,-2 13 0,-1 1 0,0-1 0,1 1 0,-1-1 0,0 0 0,0 1 0,0-1 0,1 1 0,-1 0 0,0-1 0,0 1 0,0 0 0,0 0 0,0-1 0,0 1 0,0 0 0,0 0 0,0 0 0,0 0 0,0 0 0,0 0 0,1 0 0,-1 0 0,-2 1 0,-28 4 0,24-1 0,0 0 0,-1 1 0,1 0 0,1 0 0,-1 0 0,1 1 0,0 0 0,0 0 0,1 0 0,0 1 0,0 0 0,1 0 0,-1 0 0,-3 11 0,2-6 0,1 1 0,1-1 0,0 1 0,0 1 0,2-1 0,0 0 0,0 1 0,0 15 0,2-26-37,1 1-1,-1-1 1,0 0-1,1 1 1,0-1-1,0 1 1,0-1 0,0 0-1,0 0 1,1 0-1,0 1 1,-1-2 0,1 1-1,0 0 1,0 0-1,1 0 1,-1-1-1,0 1 1,1-1 0,0 0-1,-1 0 1,1 0-1,0 0 1,6 2-1,-2-1-456,0 0-1,0-1 0,1 0 0,-1 0 0,1-1 0,-1 0 0,1 0 0,0-1 0,-1 0 1,14-1-1,27-8-11159</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08.362"/>
    </inkml:context>
    <inkml:brush xml:id="br0">
      <inkml:brushProperty name="width" value="0.025" units="cm"/>
      <inkml:brushProperty name="height" value="0.025" units="cm"/>
    </inkml:brush>
  </inkml:definitions>
  <inkml:trace contextRef="#ctx0" brushRef="#br0">142 170 6438,'0'0'1244,"0"-8"-1420,-2 1 30,1 1 0,-1 0 0,0 0 0,0-1 0,0 1 0,-1 0 0,0 1 0,0-1 1,-1 1-1,1-1 0,-1 1 0,-1 0 0,1 0 0,-1 1 0,1-1 0,-1 1 0,-11-7 0,-55-45 14063,112 61-11819,-33 1-1345,0 0-1,0 0 0,-1 0 0,10 12 1,-11-12-611,0 0 0,0 0 0,1 0 0,-1-1 1,1 0-1,15 8 0,62 22-11,-44-19-68,55 29-1,39 39 462,-73-44-35,2-3 0,76 33 0,-55-30 66,139 90 0,7 4-245,72 11 95,224 120 909,-121-53-865,-237-132-373,193 100 72,-187-81-126,349 179 84,-464-247-85,105 73-1,-105-63-22,81 42 0,296 166 45,-337-192-16,-46-28-6,57 42 1,263 160-112,-3-3-7,-209-124-256,-157-101 338,0 0-1,1-1 1,-1 1-1,1-1 1,-1 0 0,1 0-1,0-1 1,0 1-1,9 1 1,-11-2-408,-1 1 1,0 0 0,1 0 0,-1 0 0,0 0 0,0 0-1,0 0 1,0 0 0,-1 1 0,1-1 0,1 4-1,-2-6 152,-1 1 0,1 0-1,0 0 1,-1 0-1,1 0 1,0 0 0,-1 0-1,1 0 1,-1 0-1,0 0 1,1 0-1,-1 0 1,0 0 0,1 0-1,-1 0 1,0 0-1,0 0 1,0 0-1,0 1 1,0-1 0,0 0-1,-1 0 1,1 0-1,0 0 1,0 0-1,-1 0 1,1 0 0,-1 0-1,1 0 1,-1 0-1,-1 2 1,-8 1-8783</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2.388"/>
    </inkml:context>
    <inkml:brush xml:id="br0">
      <inkml:brushProperty name="width" value="0.025" units="cm"/>
      <inkml:brushProperty name="height" value="0.025" units="cm"/>
    </inkml:brush>
  </inkml:definitions>
  <inkml:trace contextRef="#ctx0" brushRef="#br0">1142 46 5637,'2'0'247,"-1"-1"-1,1 0 0,-1 0 0,1 1 1,-1-1-1,0 0 0,1 0 1,-1 0-1,0-1 0,0 1 0,0 0 1,0 0-1,0-1 0,0 1 1,0 0-1,0-1 0,0-2 0,-1 4-110,0-1 0,0 0 0,0 1-1,0-1 1,-1 0 0,1 1 0,0-1-1,0 0 1,-1 1 0,1-1 0,-1 1-1,1-1 1,0 0 0,-1 1 0,1-1-1,-1 1 1,1-1 0,-1 1 0,0 0-1,1-1 1,-1 1 0,1 0 0,-1-1 0,0 1-1,1 0 1,-2-1 0,-5-1 167,0 0 1,0 0-1,0 1 1,0 0-1,0 0 1,-8 0-1,-29 2 63,0 3-1,0 1 0,1 2 0,0 1 1,0 3-1,1 2 0,0 1 0,1 2 0,1 2 1,1 2-1,-67 44 0,86-48-253,1 0 0,1 1 1,0 0-1,1 2 0,1 0 0,-15 24 0,24-33-74,0 1 0,1 0-1,0 1 1,1-1 0,0 1 0,1 0-1,1 0 1,0 1 0,0-1 0,1 1-1,1-1 1,0 1 0,1 23-1,1-32-32,0 0 0,0 0-1,0 0 1,0 0 0,1 0-1,-1-1 1,1 1 0,0 0-1,0-1 1,1 1 0,-1-1-1,1 0 1,-1 0 0,1 0-1,5 5 1,4 1 27,1-1 0,-1 0 0,16 7 0,-19-11-20,0 0 0,-1 1 0,1 0 0,-1 0 0,0 1-1,-1 0 1,0 0 0,11 12 0,-16-14 4,0-1-1,0 1 1,-1-1 0,1 1-1,-1-1 1,0 1 0,0 0-1,0 0 1,-1 0 0,1-1-1,-1 1 1,0 0 0,0 0-1,0 0 1,0 0 0,-1 0-1,0 0 1,0-1 0,0 1-1,0 0 1,0 0 0,-1-1-1,1 1 1,-1-1 0,0 1-1,-4 3 1,-5 10 142,-2-2 1,0 1-1,-28 24 1,27-26-90,-107 93 374,-47 47 176,151-136-640,1 1-1,1 1 1,0 0 0,2 1 0,0 0-1,-18 44 1,29-62-23,1-1 0,0 1-1,0-1 1,0 1 0,1-1 0,-1 1-1,0 0 1,1-1 0,0 1 0,0 0-1,0-1 1,0 1 0,0 0 0,0-1-1,1 1 1,-1 0 0,1-1 0,0 1-1,0-1 1,0 1 0,0-1 0,0 1-1,0-1 1,1 0 0,-1 0-1,1 1 1,0-1 0,-1 0 0,1 0-1,3 1 1,3 3-146,1-1 1,1 0-1,-1-1 0,1 0 0,0-1 1,15 4-1,0 0 13,-16-4 100,1 0-1,0 1 1,-1 0 0,0 0 0,0 1 0,0 0-1,0 1 1,12 10 0,-18-13 118,0 1 0,0-1-1,-1 0 1,0 1 0,0-1 0,0 1 0,0 0 0,0-1-1,-1 1 1,0 0 0,1 0 0,-2 0 0,1 0 0,0 0-1,-1 0 1,0 1 0,0-1 0,0 0 0,0 0-1,0 0 1,-1 0 0,0 0 0,0 0 0,-2 6 0,-6 13 183,-1-1 1,-1 0-1,-1-1 1,-27 37-1,-17 32 186,51-81-378,0 0 0,1 1 0,1-1 0,0 1-1,0 0 1,0-1 0,-1 17 0,4-20-164,0-1-1,1 1 0,-1 0 1,1-1-1,0 1 0,0-1 0,1 1 1,0-1-1,0 0 0,0 1 1,0-1-1,1 0 0,0 0 0,6 7 1,-3-3 129,1 1 0,-1 0 0,-1 0 0,0 1 1,0 0-1,-1 0 0,0 0 0,-1 0 0,-1 0 0,3 23 1,-3-1 292,-3 0 0,-5 50 0,1-39-238,-2 132 275,17 195 0,-9-361-281,3 23 69,1 0 0,2 0 0,2-1 1,1 0-1,1-1 0,24 48 0,2 8-735,-29-72-1526,-3-11-2781</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3.788"/>
    </inkml:context>
    <inkml:brush xml:id="br0">
      <inkml:brushProperty name="width" value="0.025" units="cm"/>
      <inkml:brushProperty name="height" value="0.025" units="cm"/>
    </inkml:brush>
  </inkml:definitions>
  <inkml:trace contextRef="#ctx0" brushRef="#br0">388 1 10794,'0'0'14350,"-66"66"-14190,30-31-160,-3 1 64,2 3-64,-3-1 32,-2 1 0,7-6 0,-1-1-64,10-10 0,7-10-1730,7-11-2081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4.135"/>
    </inkml:context>
    <inkml:brush xml:id="br0">
      <inkml:brushProperty name="width" value="0.025" units="cm"/>
      <inkml:brushProperty name="height" value="0.025" units="cm"/>
    </inkml:brush>
  </inkml:definitions>
  <inkml:trace contextRef="#ctx0" brushRef="#br0">0 1 15791,'0'0'9417,"49"33"-8360,-29-13-769,4 3-256,-1 0-192,7-3-1089,-1-1-1474,0-7-640,1-5-833,-5-7-2690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4.491"/>
    </inkml:context>
    <inkml:brush xml:id="br0">
      <inkml:brushProperty name="width" value="0.025" units="cm"/>
      <inkml:brushProperty name="height" value="0.025" units="cm"/>
    </inkml:brush>
  </inkml:definitions>
  <inkml:trace contextRef="#ctx0" brushRef="#br0">0 1 18193,'0'0'5798,"75"0"-4933,-19 4 448,8-2-641,7-2-479,0 0-257,0 0-1730,-11 0-2306,-10-2-3651</inkml:trace>
  <inkml:trace contextRef="#ctx0" brushRef="#br0" timeOffset="1">672 183 9001,'0'0'21588,"64"17"-20563,-13-29-513,4 1-416,0 0-256,-6 5-1473,-7 3-1634,-15 3-1314,-13 0-1088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4.833"/>
    </inkml:context>
    <inkml:brush xml:id="br0">
      <inkml:brushProperty name="width" value="0.025" units="cm"/>
      <inkml:brushProperty name="height" value="0.025" units="cm"/>
    </inkml:brush>
  </inkml:definitions>
  <inkml:trace contextRef="#ctx0" brushRef="#br0">1 18 10634,'0'0'16912,"71"19"-15759,-24-19-672,3 0-385,5-9-449,-4-2-2305,0-6-3876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5.177"/>
    </inkml:context>
    <inkml:brush xml:id="br0">
      <inkml:brushProperty name="width" value="0.025" units="cm"/>
      <inkml:brushProperty name="height" value="0.025" units="cm"/>
    </inkml:brush>
  </inkml:definitions>
  <inkml:trace contextRef="#ctx0" brushRef="#br0">262 32 8456,'0'0'8744,"9"-6"-6016,30-20-384,-40 27-2273,1-1 1,0 0 0,0 1-1,0-1 1,-1 1 0,1-1-1,0 0 1,0 1-1,0-1 1,0 1 0,0-1-1,0 0 1,0 1 0,0-1-1,0 1 1,0-1-1,0 1 1,0-1 0,0 0-1,1 1 1,-1-1 0,0 1-1,0-1 1,0 0-1,0 1 1,1-1 0,-1 0-1,0 1 1,0-1 0,1 0-1,-1 1 1,0-1-1,1 0 1,-1 0 0,0 1-1,1-1 1,-1 0 0,0 0-1,1 0 1,-1 0-1,1 1 1,-1-1 0,0 0-1,1 0 1,-1 0 0,1 0-1,-1 0 1,0 0-1,1 0 1,-1 0 0,1 0-1,-1 0 1,1 0 0,-1 0-1,0 0 1,1-1-1,-1 1 1,0 0 0,1 0-1,-1 0 1,1 0 0,-1-1-1,0 1 1,1 0-1,-1 0 1,0-1 0,0 1-1,1-1 1,-10 30 687,-2-10-685,0-1 0,-2 0 0,-1 0 0,0-1 0,-1-1 0,0 0 0,-1-1-1,-1-1 1,-1-1 0,0 0 0,-1-1 0,-31 15 0,9-17-3253,13-14-3854,13-9-574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5.508"/>
    </inkml:context>
    <inkml:brush xml:id="br0">
      <inkml:brushProperty name="width" value="0.025" units="cm"/>
      <inkml:brushProperty name="height" value="0.025" units="cm"/>
    </inkml:brush>
  </inkml:definitions>
  <inkml:trace contextRef="#ctx0" brushRef="#br0">0 0 14894,'0'0'4965,"52"36"-2851,-23-18-993,4 0 160,3 0-256,3-2-705,1 0-224,2-5-608,-5-1-2018,-5-5-2499,-7-4-7015</inkml:trace>
  <inkml:trace contextRef="#ctx0" brushRef="#br0" timeOffset="1">579 108 16367,'0'0'6375,"-58"58"-4390,33-32-1344,-2 1-129,0 1-351,2-1-129,4-5-64,4-5-737,6-9-384,8-8-289,3-1-191,10-21-865,11-7-1762,10-8-5862</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5.850"/>
    </inkml:context>
    <inkml:brush xml:id="br0">
      <inkml:brushProperty name="width" value="0.025" units="cm"/>
      <inkml:brushProperty name="height" value="0.025" units="cm"/>
    </inkml:brush>
  </inkml:definitions>
  <inkml:trace contextRef="#ctx0" brushRef="#br0">233 0 13357,'0'0'8360,"-52"48"-6503,26-22-1280,3 4 63,-3-1 1,8 2-193,5-1-319,3-3-33,5-4-96,3-4-32,2-3-769,0-8-1185,0-5-2114</inkml:trace>
  <inkml:trace contextRef="#ctx0" brushRef="#br0" timeOffset="1">1 153 15118,'0'0'12909,"62"27"-11885,-26-22-735,0-3-289,4-2-1378,-1 0-3042,-6 0-3491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6.287"/>
    </inkml:context>
    <inkml:brush xml:id="br0">
      <inkml:brushProperty name="width" value="0.025" units="cm"/>
      <inkml:brushProperty name="height" value="0.025" units="cm"/>
    </inkml:brush>
  </inkml:definitions>
  <inkml:trace contextRef="#ctx0" brushRef="#br0">21 0 10250,'0'0'2039,"-4"9"-1041,0 8-660,0 0 0,0 1 0,2-1 0,0 1 0,1-1 0,1 1 0,1 0 0,0-1-1,1 1 1,5 17 0,11 40 520,27 72 0,-26-87-483,4 13-471,112 330 1060,-92-291-381,90 164 0,20 44 8,-99-196-393,76 126 1,-92-187-216,2-2 0,3-1 0,2-2 0,3-2 0,85 76 1,-63-72 76,-28-21 52,2-2 0,2-2-1,1-2 1,86 45 0,93 25-75,277 83 0,-457-175-95,1-2-1,63 5 1,47 8-188,-111-16-867,-17-5-2872,-22-1-713</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6.190"/>
    </inkml:context>
    <inkml:brush xml:id="br0">
      <inkml:brushProperty name="width" value="0.025" units="cm"/>
      <inkml:brushProperty name="height" value="0.025" units="cm"/>
    </inkml:brush>
  </inkml:definitions>
  <inkml:trace contextRef="#ctx0" brushRef="#br0">5 0 21524,'0'0'5221,"0"66"-3587,0-34-801,0 3-289,-5 0-384,5-1-128,0-3-384,0-3-1282,0-7-1729,5-5-1409,-4-7-1762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6.520"/>
    </inkml:context>
    <inkml:brush xml:id="br0">
      <inkml:brushProperty name="width" value="0.025" units="cm"/>
      <inkml:brushProperty name="height" value="0.025" units="cm"/>
    </inkml:brush>
  </inkml:definitions>
  <inkml:trace contextRef="#ctx0" brushRef="#br0">0 37 15631,'0'0'10666,"71"-4"-9257,-32-1-800,5 2-481,-5-1-96,1-2-1249,-6 0-3011,-6-3-5445</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7.143"/>
    </inkml:context>
    <inkml:brush xml:id="br0">
      <inkml:brushProperty name="width" value="0.025" units="cm"/>
      <inkml:brushProperty name="height" value="0.025" units="cm"/>
    </inkml:brush>
  </inkml:definitions>
  <inkml:trace contextRef="#ctx0" brushRef="#br0">318 0 14638,'0'0'9417,"-51"40"-8424,28-12 160,-6 5 0,-4 2-769,-2 1-256,1-4-64,-1-1-64,8-7 64,4-6-64,8-3 65,5-9-450,8-6-1697,2-13-7207,0-10-4099</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7.484"/>
    </inkml:context>
    <inkml:brush xml:id="br0">
      <inkml:brushProperty name="width" value="0.025" units="cm"/>
      <inkml:brushProperty name="height" value="0.025" units="cm"/>
    </inkml:brush>
  </inkml:definitions>
  <inkml:trace contextRef="#ctx0" brushRef="#br0">0 0 16015,'0'0'7912,"38"61"-6759,-7-40 96,8-3-480,7 0-481,5-4-192,-2-4-1153,-2 0-2723,-10-3-3555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7.859"/>
    </inkml:context>
    <inkml:brush xml:id="br0">
      <inkml:brushProperty name="width" value="0.025" units="cm"/>
      <inkml:brushProperty name="height" value="0.025" units="cm"/>
    </inkml:brush>
  </inkml:definitions>
  <inkml:trace contextRef="#ctx0" brushRef="#br0">1 1 20211,'0'0'6662,"20"54"-5861,-15-31-416,-2 3-321,0 2-353,-3-1-1632,0-1-962,0-5-1025,0-4-1313,0-7-4612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8.205"/>
    </inkml:context>
    <inkml:brush xml:id="br0">
      <inkml:brushProperty name="width" value="0.025" units="cm"/>
      <inkml:brushProperty name="height" value="0.025" units="cm"/>
    </inkml:brush>
  </inkml:definitions>
  <inkml:trace contextRef="#ctx0" brushRef="#br0">29 24 17617,'0'0'2733,"10"-3"0,16-3-1587,0 1 1,1 1-1,-1 1 0,1 1 0,0 1 1,39 5-1,-64-4-1136,0 0 0,0 1-1,0-1 1,-1 1 0,1-1 0,0 1 0,0 0 0,-1-1 0,1 1-1,0 0 1,-1 0 0,1 0 0,-1 0 0,1 1 0,-1-1 0,1 0 0,-1 1-1,2 2 1,-2-3-9,-1 1-1,0-1 1,1 1 0,-1-1-1,0 0 1,0 1-1,1-1 1,-1 1-1,0-1 1,-1 1 0,1-1-1,0 1 1,0-1-1,-1 0 1,1 1-1,0-1 1,-1 1 0,-1 1-1,-1 3 27,0 0 1,-1-1-1,0 0 0,0 1 0,-1-1 0,1-1 0,-1 1 1,-9 6-1,-101 56 1163,160-71-1818,-20 4 178,-11-2-65,0 0 1,0 1-1,-1 1 0,18 2 1,-31-2 502,0 0 1,1 0-1,-1 0 1,1 0 0,-1 0-1,1 0 1,-1 0-1,0 0 1,1 0-1,-1 0 1,0 1-1,1-1 1,-1 0-1,1 0 1,-1 0 0,0 0-1,1 1 1,-1-1-1,0 0 1,1 0-1,-1 1 1,0-1-1,0 0 1,1 1-1,-1-1 1,0 0 0,0 1-1,1-1 1,-1 0-1,0 1 1,0-1-1,0 1 1,0-1-1,0 0 1,0 1-1,0-1 1,0 1-1,0 0 1,-10 14 80,-23 10 1094,2-7-108,-55 22 0,74-35-1365,-1-1-1,0 0 1,1-1-1,-1 0 1,-1-1-1,1 0 0,-23-1 1,27-5-4479,5-9-3971</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8.658"/>
    </inkml:context>
    <inkml:brush xml:id="br0">
      <inkml:brushProperty name="width" value="0.025" units="cm"/>
      <inkml:brushProperty name="height" value="0.025" units="cm"/>
    </inkml:brush>
  </inkml:definitions>
  <inkml:trace contextRef="#ctx0" brushRef="#br0">1 0 20435,'0'0'7175,"33"50"-6374,-19-21-225,3 1-159,2-4-321,1-2 0,4-7-96,0-4-352,2-6-641,-1-7-801,-4 0-1313,-6-7-3203,-4-11-8744</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09.003"/>
    </inkml:context>
    <inkml:brush xml:id="br0">
      <inkml:brushProperty name="width" value="0.025" units="cm"/>
      <inkml:brushProperty name="height" value="0.025" units="cm"/>
    </inkml:brush>
  </inkml:definitions>
  <inkml:trace contextRef="#ctx0" brushRef="#br0">142 0 8552,'0'0'10794,"-44"72"-7783,28-38-1409,-1 2-481,1 7 160,-1 1-512,1 0-609,6-2-416,4-10-2147,6-9-3779</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0.120"/>
    </inkml:context>
    <inkml:brush xml:id="br0">
      <inkml:brushProperty name="width" value="0.025" units="cm"/>
      <inkml:brushProperty name="height" value="0.025" units="cm"/>
    </inkml:brush>
  </inkml:definitions>
  <inkml:trace contextRef="#ctx0" brushRef="#br0">15 81 15791,'-7'-1'2178,"-1"-3"416,8 0 225,11-1-2178,14-3-97,13 1 417,9-4-448,10 2-385,6 2-128,6 0-289,-2 1-2401,-3 1-2499,-8-2-6374</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0.476"/>
    </inkml:context>
    <inkml:brush xml:id="br0">
      <inkml:brushProperty name="width" value="0.025" units="cm"/>
      <inkml:brushProperty name="height" value="0.025" units="cm"/>
    </inkml:brush>
  </inkml:definitions>
  <inkml:trace contextRef="#ctx0" brushRef="#br0">1 59 19410,'0'0'8104,"73"-4"-7015,-28-8-641,1-1-383,0 0-290,-5 5-1184,-10 2-1506,-8 4-768,-13 2-1762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081"/>
    </inkml:context>
    <inkml:brush xml:id="br0">
      <inkml:brushProperty name="width" value="0.025" units="cm"/>
      <inkml:brushProperty name="height" value="0.025" units="cm"/>
    </inkml:brush>
  </inkml:definitions>
  <inkml:trace contextRef="#ctx0" brushRef="#br0">26 1 12268,'0'0'10506,"-10"97"-9449,2-33-577,2 8-384,4 1-64,2-6 0,0-13-96,8-17-609,10-16-480,3-21 289,4-19 511,6-26-672,5-16-768,0-13-1795,-3-6-1697,-2 0-769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0.819"/>
    </inkml:context>
    <inkml:brush xml:id="br0">
      <inkml:brushProperty name="width" value="0.025" units="cm"/>
      <inkml:brushProperty name="height" value="0.025" units="cm"/>
    </inkml:brush>
  </inkml:definitions>
  <inkml:trace contextRef="#ctx0" brushRef="#br0">1 62 17489,'0'0'9384,"88"4"-8327,-38-15-672,2-2-321,1-1-801,-11 1-3331,-10-1-2562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1.227"/>
    </inkml:context>
    <inkml:brush xml:id="br0">
      <inkml:brushProperty name="width" value="0.025" units="cm"/>
      <inkml:brushProperty name="height" value="0.025" units="cm"/>
    </inkml:brush>
  </inkml:definitions>
  <inkml:trace contextRef="#ctx0" brushRef="#br0">399 0 16528,'0'0'9256,"-54"40"-8775,23-10-321,-5 4-128,-3 1-32,2-3 32,0-3 0,1-1 0,1-3-64,3-4-160,7-2-1698,2-11-4068,10-4-5765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1.552"/>
    </inkml:context>
    <inkml:brush xml:id="br0">
      <inkml:brushProperty name="width" value="0.025" units="cm"/>
      <inkml:brushProperty name="height" value="0.025" units="cm"/>
    </inkml:brush>
  </inkml:definitions>
  <inkml:trace contextRef="#ctx0" brushRef="#br0">0 1 18770,'0'0'5765,"33"56"-5156,-6-35-257,9-2-256,8-2-608,4-3-2627,-2-5-2915</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2.252"/>
    </inkml:context>
    <inkml:brush xml:id="br0">
      <inkml:brushProperty name="width" value="0.025" units="cm"/>
      <inkml:brushProperty name="height" value="0.025" units="cm"/>
    </inkml:brush>
  </inkml:definitions>
  <inkml:trace contextRef="#ctx0" brushRef="#br0">1 1 11787,'0'0'10885,"9"1"-8600,3 3-1768,0 1 1,0 0-1,-1 0 0,0 1 1,0 1-1,0 0 0,-1 0 1,0 1-1,0 1 0,9 10 1,11 12-352,29 28 712,-55-56-1424,1 1-1,-1-1 1,1 1 0,0-1 0,0 0-1,0-1 1,0 1 0,0-1 0,1 0-1,10 2 1,0-4-4408,-7-5-1778,-1-9-5952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2.592"/>
    </inkml:context>
    <inkml:brush xml:id="br0">
      <inkml:brushProperty name="width" value="0.025" units="cm"/>
      <inkml:brushProperty name="height" value="0.025" units="cm"/>
    </inkml:brush>
  </inkml:definitions>
  <inkml:trace contextRef="#ctx0" brushRef="#br0">184 1 11851,'0'0'10939,"1"11"-10128,1 0-593,-1 0 1,0 0-1,0 0 1,-1 0-1,-1-1 0,0 1 1,-1 0-1,0 0 0,0-1 1,-6 15-1,-9 10 878,-2-2 0,-24 34 0,23-39-322,2 1 1,-28 60-1,44-84-917,0-1-1,1 0 1,-1 1 0,1-1 0,0 1 0,1 0-1,-1-1 1,1 1 0,0 4 0,0-8-104,0 0 1,0 0 0,1 0-1,-1 0 1,0-1 0,0 1 0,1 0-1,-1 0 1,1 0 0,-1-1-1,1 1 1,-1 0 0,1-1-1,-1 1 1,1 0 0,-1-1 0,1 1-1,0-1 1,-1 1 0,2 0-1,0-1-358,-1 1-1,1-1 0,-1 1 1,1-1-1,0 0 0,-1 0 1,1 0-1,-1 0 0,1 0 1,0 0-1,-1 0 0,1-1 1,-1 1-1,4-1 0,12-8-10033</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2.934"/>
    </inkml:context>
    <inkml:brush xml:id="br0">
      <inkml:brushProperty name="width" value="0.025" units="cm"/>
      <inkml:brushProperty name="height" value="0.025" units="cm"/>
    </inkml:brush>
  </inkml:definitions>
  <inkml:trace contextRef="#ctx0" brushRef="#br0">211 1 18225,'0'0'12118,"-9"10"-11717,-67 92-11,-47 59-2248,121-159 1705,9-21-15934</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3.293"/>
    </inkml:context>
    <inkml:brush xml:id="br0">
      <inkml:brushProperty name="width" value="0.025" units="cm"/>
      <inkml:brushProperty name="height" value="0.025" units="cm"/>
    </inkml:brush>
  </inkml:definitions>
  <inkml:trace contextRef="#ctx0" brushRef="#br0">161 0 17585,'0'0'9176,"-3"8"-8487,-1 4-447,2 1 0,-1-1-1,2 0 1,-1 1 0,2-1 0,0 1 0,0-1 0,1 1-1,5 21 1,12 92 468,-8-110-3766,-10-16 2802,0 0 0,1 0 0,-1 1 0,0-1 1,0 0-1,1 0 0,-1 0 0,0 0 0,0 0 0,1 0 0,-1 0 1,0 1-1,1-1 0,-1 0 0,0 0 0,0 0 0,1 0 0,-1 0 1,0 0-1,1 0 0,-1 0 0,0 0 0,0-1 0,1 1 0,-1 0 1,0 0-1,1 0 0,-1 0 0,0 0 0,0 0 0,1-1 0,-1 1 1,0 0-1,0 0 0,1 0 0,-1-1 0,2-4-6344</inkml:trace>
  <inkml:trace contextRef="#ctx0" brushRef="#br0" timeOffset="1">0 203 7495,'0'0'15919,"58"-13"-14061,-20 9-577,8-2-544,1-1-513,2-2-160,-6 0-1377,-4-4-3364,-10-1-5572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3.621"/>
    </inkml:context>
    <inkml:brush xml:id="br0">
      <inkml:brushProperty name="width" value="0.025" units="cm"/>
      <inkml:brushProperty name="height" value="0.025" units="cm"/>
    </inkml:brush>
  </inkml:definitions>
  <inkml:trace contextRef="#ctx0" brushRef="#br0">1 1 17264,'0'0'8937,"1"51"-8040,-1-24-321,0 3-352,0-2-128,0-1-96,0-4-288,6-4-1057,2-2-1185,-4-8-1154,-3-5-832</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3.992"/>
    </inkml:context>
    <inkml:brush xml:id="br0">
      <inkml:brushProperty name="width" value="0.025" units="cm"/>
      <inkml:brushProperty name="height" value="0.025" units="cm"/>
    </inkml:brush>
  </inkml:definitions>
  <inkml:trace contextRef="#ctx0" brushRef="#br0">1 195 12139,'0'0'10987,"57"-7"-9738,-21 5-736,2 2-353,3-1-288,-1-4-1794,-6-3-2178,-3-1-8072</inkml:trace>
  <inkml:trace contextRef="#ctx0" brushRef="#br0" timeOffset="1">508 0 20211,'0'0'8360,"-10"54"-6823,13-39-127,7-1-834,4-5-448,4-2-95,2-4-66,-2-3-287,2 0-449,2-5-640,0-8-641,3-4-1057,-2-4-929,3-1-1217,-3 2-1633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4.335"/>
    </inkml:context>
    <inkml:brush xml:id="br0">
      <inkml:brushProperty name="width" value="0.025" units="cm"/>
      <inkml:brushProperty name="height" value="0.025" units="cm"/>
    </inkml:brush>
  </inkml:definitions>
  <inkml:trace contextRef="#ctx0" brushRef="#br0">165 1 10570,'0'0'15375,"-33"75"-13518,15-42-704,-2 4-288,1 0-352,-1 3-193,1-1-160,2-3-128,7-2 0,2-7-384,8-5-1314,0-14-2626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412"/>
    </inkml:context>
    <inkml:brush xml:id="br0">
      <inkml:brushProperty name="width" value="0.025" units="cm"/>
      <inkml:brushProperty name="height" value="0.025" units="cm"/>
    </inkml:brush>
  </inkml:definitions>
  <inkml:trace contextRef="#ctx0" brushRef="#br0">205 57 2050,'7'-39'5349,"-5"22"2210,-7 44-5317,-7 23-800,-3 13-513,-1 12-481,3 4-64,3-3 193,5-10-225,5-13-128,0-15-192,5-16-608,8-22-994,-1-1-736,-7-24-3683</inkml:trace>
  <inkml:trace contextRef="#ctx0" brushRef="#br0" timeOffset="1">12 339 14318,'0'0'4420,"-11"52"-3587,13-45 608,17-7-833,6-2-351,11-19-1,8-8-769,2-5-2337,1 0-1346,-4 3-3491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4.695"/>
    </inkml:context>
    <inkml:brush xml:id="br0">
      <inkml:brushProperty name="width" value="0.025" units="cm"/>
      <inkml:brushProperty name="height" value="0.025" units="cm"/>
    </inkml:brush>
  </inkml:definitions>
  <inkml:trace contextRef="#ctx0" brushRef="#br0">13 1 20211,'0'0'8744,"0"49"-7687,0-24-416,-5-1-321,1 1-224,1 0-64,2-5-448,1-2-1153,0-7-2275,0-6-2242</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15.021"/>
    </inkml:context>
    <inkml:brush xml:id="br0">
      <inkml:brushProperty name="width" value="0.025" units="cm"/>
      <inkml:brushProperty name="height" value="0.025" units="cm"/>
    </inkml:brush>
  </inkml:definitions>
  <inkml:trace contextRef="#ctx0" brushRef="#br0">118 82 16592,'0'0'6075,"9"-10"-3668,-2 4-2137,0-1 0,0 1 0,0 0 0,1 1-1,0 0 1,0 0 0,1 0 0,-1 1 0,1 0-1,0 1 1,0 0 0,15-3 0,-22 6-239,7-2 193,1 0 0,0 1-1,1 0 1,-1 1 0,0 0-1,0 0 1,0 1 0,16 3-1,-25-3-205,-1-1 0,1 1 0,0 0 0,0-1 0,-1 1 0,1 0 1,0 0-1,-1-1 0,1 1 0,-1 0 0,1 0 0,-1 0 0,1 0 0,-1 0 0,0 0 0,1 0 0,-1 0 0,0 0 0,0-1 0,0 1 0,0 0 0,0 0 0,0 1 0,0-1 0,0 0 0,0-1 0,0 1 0,0 0 0,-1 0 0,1 0 0,0 0 0,-1 0 0,1 0 0,-1 0 0,1 0 0,-1 0 0,1 0 0,-1-1 0,-1 2 0,-26 31 874,15-22-817,0 0 1,-1-2-1,0 0 1,-1 0-1,0-1 1,-25 9-1,56-21-75,0 1 0,0 0 0,29 0 0,-41 2 0,0 2 0,0-1 0,-1 0 0,1 1 0,0-1 0,0 1 0,0 0 0,-1 1 0,1-1 0,6 4 0,-9-4 0,1 0 0,-1 0 0,0 0 0,0 0 0,0 0 0,0 1 0,0-1 0,0 0 0,-1 1 0,1-1 0,0 0 0,-1 1 0,1-1 0,-1 1 0,1-1 0,-1 1 0,1-1 0,-1 1 0,0-1 0,0 1 0,0-1 0,0 1 0,0 0 0,0-1 0,-1 1 0,1-1 0,0 1 0,-1 1 0,-1 0 0,0 1 0,1-1 0,-1 0 0,0 1 0,-1-1 0,1 0 0,0 0 0,-1-1 0,0 1 0,0 0 0,0-1 0,0 0 0,0 0 0,0 0 0,0 0 0,-8 3 0,-60 22 0,63-25 0,-16 6 0,0-1 0,-1-1 0,0-2 0,0 0 0,0-2 0,0 0 0,-28-3 0,53 1-23,0 0-1,0 0 1,-1-1-1,1 1 1,0 0-1,0 0 1,-1 0 0,1-1-1,0 1 1,0 0-1,0 0 1,-1-1-1,1 1 1,0 0 0,0-1-1,0 1 1,0 0-1,0 0 1,0-1-1,0 1 1,0 0 0,0-1-1,0 1 1,-1 0-1,2-1 1,-1 1-1,0 0 1,0-1 0,0 1-1,0 0 1,0-1-1,0 1 1,0 0-1,0 0 1,0-1 0,0 1-1,1 0 1,-1 0-1,0-1 1,0 1-1,0 0 1,1 0 0,-1-1-1,0 1 1,0 0-1,1 0 1,-1 0 0,0-1-1,0 1 1,1 0-1,-1 0 1,0 0-1,1 0 1,-1 0 0,1 0-1,13-14-6805,11-2-7099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6.351"/>
    </inkml:context>
    <inkml:brush xml:id="br0">
      <inkml:brushProperty name="width" value="0.025" units="cm"/>
      <inkml:brushProperty name="height" value="0.025" units="cm"/>
    </inkml:brush>
  </inkml:definitions>
  <inkml:trace contextRef="#ctx0" brushRef="#br0">211 1 8264,'0'0'18204,"-2"9"-17131,-1 4-758,-1 0 0,-1 0-1,0-1 1,-1 1 0,0-1 0,-11 16 0,-59 76 914,24-35-1091,18-22-666,34-47-412,1-11-2567,2-6-785,0 0 0,-1 0 0,0-34-1,-2 18-2177</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6.690"/>
    </inkml:context>
    <inkml:brush xml:id="br0">
      <inkml:brushProperty name="width" value="0.025" units="cm"/>
      <inkml:brushProperty name="height" value="0.025" units="cm"/>
    </inkml:brush>
  </inkml:definitions>
  <inkml:trace contextRef="#ctx0" brushRef="#br0">1 0 10186,'0'0'15566,"34"70"-13900,-9-40-97,-1 3-319,4-1-257,0-1-513,2-3-384,-1-2-64,-1-4-897,-3-7-1825,-1-4-3108,-3-6-6437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7.343"/>
    </inkml:context>
    <inkml:brush xml:id="br0">
      <inkml:brushProperty name="width" value="0.025" units="cm"/>
      <inkml:brushProperty name="height" value="0.025" units="cm"/>
    </inkml:brush>
  </inkml:definitions>
  <inkml:trace contextRef="#ctx0" brushRef="#br0">152 1 5605,'0'0'22881,"2"8"-22049,-1-2-798,-1-1 0,1 1-1,-1 0 1,-1-1 0,1 1-1,-1-1 1,0 1 0,0-1-1,0 1 1,-1-1-1,-4 10 1,-2 0-12,0 0 0,-1 0 0,-13 17 0,-42 44 712,38-46-847,21-24-848,7-9-904,51-64-7750,-20 23 1554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7.689"/>
    </inkml:context>
    <inkml:brush xml:id="br0">
      <inkml:brushProperty name="width" value="0.025" units="cm"/>
      <inkml:brushProperty name="height" value="0.025" units="cm"/>
    </inkml:brush>
  </inkml:definitions>
  <inkml:trace contextRef="#ctx0" brushRef="#br0">152 1 16111,'0'0'5317,"-21"58"-2562,13-28-1218,1 2-31,4 0-193,3-1-736,0 0-225,12-4-224,4-3-128,3-8-609,0-4-864,-4-4-673,-1-3-545,-10-3-1633</inkml:trace>
  <inkml:trace contextRef="#ctx0" brushRef="#br0" timeOffset="1">0 234 17873,'0'0'9321,"77"-40"-8200,-37 35-513,3-1-576,2 2-960,-3-3-2948,-3-2-3523</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8.034"/>
    </inkml:context>
    <inkml:brush xml:id="br0">
      <inkml:brushProperty name="width" value="0.025" units="cm"/>
      <inkml:brushProperty name="height" value="0.025" units="cm"/>
    </inkml:brush>
  </inkml:definitions>
  <inkml:trace contextRef="#ctx0" brushRef="#br0">1 1 18898,'0'0'7527,"49"0"-6598,-20 0-417,6 0-480,-2 0-1057,-5 0-2882,-5 0-2692,-8 3-6533</inkml:trace>
  <inkml:trace contextRef="#ctx0" brushRef="#br0" timeOffset="0.99">27 77 18866,'0'0'9128,"61"18"-8263,-12-18-480,5 0-449,3 0-2307,-2-7-2753,-6-3-4101</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8.471"/>
    </inkml:context>
    <inkml:brush xml:id="br0">
      <inkml:brushProperty name="width" value="0.025" units="cm"/>
      <inkml:brushProperty name="height" value="0.025" units="cm"/>
    </inkml:brush>
  </inkml:definitions>
  <inkml:trace contextRef="#ctx0" brushRef="#br0">245 0 15695,'0'0'10111,"-6"9"-8382,-9 12-975,-203 285 1151,218-306-1981,0 0 0,0 0 0,0 0 1,0 0-1,0 0 0,0 0 0,0 0 0,0-1 0,0 1 1,0 0-1,0 0 0,0 0 0,0 0 0,0 0 1,0 0-1,0 0 0,0 0 0,0 0 0,0-1 0,0 1 1,-1 0-1,1 0 0,0 0 0,0 0 0,0 0 0,0 0 1,0 0-1,0 0 0,0 0 0,0 0 0,0 0 0,0 0 1,0 0-1,-1 0 0,1-1 0,0 1 0,0 0 1,0 0-1,0 0 0,0 0 0,0 0 0,0 0 0,0 0 1,-1 0-1,1 0 0,0 0 0,0 0 0,0 0 0,0 0 1,0 1-1,0-1 0,0 0 0,0 0 0,0 0 0,-1 0 1,1 0-1,0 0 0,0 0 0,0 0 0,0 0 1,0 0-1,0 0 0,0 0 0,0 0 0,0 0 0,0 1 1,0-1-1,0 0 0,-1-16-3180,4-19-3113,0-5-2818</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8.845"/>
    </inkml:context>
    <inkml:brush xml:id="br0">
      <inkml:brushProperty name="width" value="0.025" units="cm"/>
      <inkml:brushProperty name="height" value="0.025" units="cm"/>
    </inkml:brush>
  </inkml:definitions>
  <inkml:trace contextRef="#ctx0" brushRef="#br0">16 1 10570,'0'0'16079,"-16"62"-14093,37-34-513,12-1-287,13-1-354,8-4-479,6-3-225,1-5-416,-3-8-2435,-7-3-4804,-9-3-9705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9.233"/>
    </inkml:context>
    <inkml:brush xml:id="br0">
      <inkml:brushProperty name="width" value="0.025" units="cm"/>
      <inkml:brushProperty name="height" value="0.025" units="cm"/>
    </inkml:brush>
  </inkml:definitions>
  <inkml:trace contextRef="#ctx0" brushRef="#br0">1 0 18834,'0'0'13581,"28"63"-13229,-10-45-352,3-2 0,4-5 0,4-5-384,2-6-1634,0 0-1153,-3-10-1602,-3-10-1024,-5-5-2819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955"/>
    </inkml:context>
    <inkml:brush xml:id="br0">
      <inkml:brushProperty name="width" value="0.025" units="cm"/>
      <inkml:brushProperty name="height" value="0.025" units="cm"/>
    </inkml:brush>
  </inkml:definitions>
  <inkml:trace contextRef="#ctx0" brushRef="#br0">65 1 12107,'0'0'8398,"-9"8"-7074,5-4-1199,-32 34 908,34-35-966,0 0 1,0 0-1,1 0 1,-1 0 0,1 0-1,0 0 1,0 0 0,0 0-1,0 0 1,0 0 0,1 1-1,0-1 1,-1 0 0,1 1-1,0-1 1,1 0 0,0 7-1,-1-9-61,1 0-1,0 0 1,-1 0 0,1 0-1,-1 0 1,1 0-1,0 0 1,0 0 0,0 0-1,0 0 1,-1 0-1,1-1 1,0 1 0,0 0-1,1 0 1,-1-1-1,0 1 1,0-1-1,0 1 1,0-1 0,0 0-1,1 1 1,-1-1-1,0 0 1,0 0 0,1 0-1,-1 0 1,0 0-1,0 0 1,1 0 0,-1 0-1,0 0 1,0-1-1,0 1 1,1 0 0,0-1-1,2 0 4,1-1-1,-1 1 0,0-1 1,1 0-1,-1 0 1,0 0-1,0 0 1,5-5-1,1-3 38,-1-1 1,-1 0-1,0 0 0,-1-1 1,0 0-1,6-15 0,-10 21 9,-12 52 396,6-26-405,1-9-42,0 1 0,1 0 0,0 0 0,0 0 0,1 0 0,1 0 0,2 14 0,-2-26-8,-1 1 1,0 0-1,0-1 1,1 1-1,-1 0 1,1-1-1,-1 1 1,0-1-1,1 1 1,-1-1-1,1 1 1,-1-1-1,1 1 1,-1-1-1,1 1 1,0-1-1,-1 0 1,1 1-1,0-1 0,-1 0 1,1 0-1,0 1 1,-1-1-1,1 0 1,0 0-1,-1 0 1,1 0-1,0 0 1,-1 0-1,1 0 1,0 0-1,0 0 1,-1 0-1,1 0 1,0 0-1,-1-1 1,1 1-1,0 0 1,-1 0-1,1-1 1,0 1-1,-1 0 1,1-1-1,-1 1 1,1-1-1,0 0 1,25-24 29,-17 7 24,0 1 0,12-38 0,0 0 61,-16 147 66,-6-89-199,5 52 671,-3-54-612,-1 0 0,0 1 0,0-1 0,1 0 0,-1 0 0,0 0 0,1 0 0,-1 0 0,1 0 0,0 0 0,-1 0 0,1 0 0,0 0 0,0 0 0,0 0 0,1 1 0,-1-2-14,-1 0-1,1 0 1,0 0-1,0 0 1,0 0 0,-1 0-1,1 0 1,0 0 0,0 0-1,0 0 1,-1-1-1,1 1 1,0 0 0,0 0-1,-1-1 1,1 1 0,0-1-1,0 1 1,-1-1-1,1 1 1,-1-1 0,1 1-1,0-1 1,-1 0 0,1 1-1,-1-1 1,1-1-1,6-7 146,-1 0-1,0-1 1,-1 0-1,0 0 0,-1 0 1,0-1-1,3-14 0,16-35 139,-23 58-338,0 17-27,0 128 310,0-143-320,0 0 1,0 1-1,0-1 1,1 1-1,-1-1 1,0 0-1,0 1 0,0-1 1,0 1-1,1-1 1,-1 0-1,0 1 1,0-1-1,0 0 1,1 1-1,-1-1 1,0 0-1,1 0 1,-1 1-1,0-1 0,1 0 1,-1 0-1,0 1 1,1-1-1,-1 0 1,0 0-1,1 0 1,-1 0-1,1 0 1,-1 0-1,0 1 1,1-1-1,-1 0 0,1 0 1,-1 0-1,0 0 1,1-1-1,18-3-6439,-4-6-122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9.576"/>
    </inkml:context>
    <inkml:brush xml:id="br0">
      <inkml:brushProperty name="width" value="0.025" units="cm"/>
      <inkml:brushProperty name="height" value="0.025" units="cm"/>
    </inkml:brush>
  </inkml:definitions>
  <inkml:trace contextRef="#ctx0" brushRef="#br0">140 1 11018,'0'0'14895,"-13"63"-13134,0-27-384,-4 6-544,-2 6-256,-2 3-225,2-2-224,5-1-96,2-8-224,4-6-577,5-12-800,3-9-2018</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1:59.997"/>
    </inkml:context>
    <inkml:brush xml:id="br0">
      <inkml:brushProperty name="width" value="0.025" units="cm"/>
      <inkml:brushProperty name="height" value="0.025" units="cm"/>
    </inkml:brush>
  </inkml:definitions>
  <inkml:trace contextRef="#ctx0" brushRef="#br0">8 0 17360,'0'0'10474,"-7"69"-8840,11-45-449,8 1-705,5-4-287,1-4-193,2-6-609,1-3-1185,-3-8-2338,0-5-2145,-2-13-6183</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0.746"/>
    </inkml:context>
    <inkml:brush xml:id="br0">
      <inkml:brushProperty name="width" value="0.025" units="cm"/>
      <inkml:brushProperty name="height" value="0.025" units="cm"/>
    </inkml:brush>
  </inkml:definitions>
  <inkml:trace contextRef="#ctx0" brushRef="#br0">183 1 18289,'0'0'7762,"-6"9"-6224,-4 6-967,-29 41 347,-59 66 0,93-117-932,3-3-27,0 0 0,0 0 0,-1 0 0,1 0 0,1 1 1,-1-1-1,0 1 0,1-1 0,-1 1 0,1-1 0,0 1 0,-1 0 0,0 3 0,9-5-4267,16-17 155,7-24-6823,-14 15 2253</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1.088"/>
    </inkml:context>
    <inkml:brush xml:id="br0">
      <inkml:brushProperty name="width" value="0.025" units="cm"/>
      <inkml:brushProperty name="height" value="0.025" units="cm"/>
    </inkml:brush>
  </inkml:definitions>
  <inkml:trace contextRef="#ctx0" brushRef="#br0">32 0 3972,'0'0'19330,"-2"8"-18252,-2 7-809,-4 19 976,1 1 0,-4 58 0,11-71-1211,0 34-2481</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1.419"/>
    </inkml:context>
    <inkml:brush xml:id="br0">
      <inkml:brushProperty name="width" value="0.025" units="cm"/>
      <inkml:brushProperty name="height" value="0.025" units="cm"/>
    </inkml:brush>
  </inkml:definitions>
  <inkml:trace contextRef="#ctx0" brushRef="#br0">1 247 17777,'0'0'8039,"83"-3"-6373,-34-3-513,2-6-704,0 3-417,-7 0-1762,-8 0-3203,-10-2-2882</inkml:trace>
  <inkml:trace contextRef="#ctx0" brushRef="#br0" timeOffset="1">374 1 16656,'0'0'12235,"80"14"-11434,-43-14-577,3 0-256,-2 0-1185,-10 0-2082,-4 2-1730,-10-1-1889</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1.766"/>
    </inkml:context>
    <inkml:brush xml:id="br0">
      <inkml:brushProperty name="width" value="0.025" units="cm"/>
      <inkml:brushProperty name="height" value="0.025" units="cm"/>
    </inkml:brush>
  </inkml:definitions>
  <inkml:trace contextRef="#ctx0" brushRef="#br0">0 210 14446,'0'0'14445,"54"20"-13612,-9-20-449,5 0-255,-1 0-65,1-1-353,-9-3-1825,-7-4-3075,-5 1-2722</inkml:trace>
  <inkml:trace contextRef="#ctx0" brushRef="#br0" timeOffset="1">599 1 18802,'0'0'13965,"-32"52"-13965,40-37 0,7-2 0,6-5 0,4-3 0,7-5 0,3 0-673,-1-5-2530,-1-12-1761,-1-3-449,-6 0-1570</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2.108"/>
    </inkml:context>
    <inkml:brush xml:id="br0">
      <inkml:brushProperty name="width" value="0.025" units="cm"/>
      <inkml:brushProperty name="height" value="0.025" units="cm"/>
    </inkml:brush>
  </inkml:definitions>
  <inkml:trace contextRef="#ctx0" brushRef="#br0">231 1 10698,'0'0'12076,"-68"56"-8105,35-22-1216,2 2-929,-1 6-385,5-2-1441,7 0 0,9-2 0,6-2 0,2-4 0,3-5-801,0-5-4484,0-6-5285</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1.610"/>
    </inkml:context>
    <inkml:brush xml:id="br0">
      <inkml:brushProperty name="width" value="0.025" units="cm"/>
      <inkml:brushProperty name="height" value="0.025" units="cm"/>
    </inkml:brush>
  </inkml:definitions>
  <inkml:trace contextRef="#ctx0" brushRef="#br0">0 0 16624,'0'0'8007,"33"74"-6213,-19-45-321,-1-2-800,7-3-481,1-6-128,0-3-32,2-11-416,3-4-1154,3 0-960,-2-15-897,-1-4-1314,-5-8-2818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1.950"/>
    </inkml:context>
    <inkml:brush xml:id="br0">
      <inkml:brushProperty name="width" value="0.025" units="cm"/>
      <inkml:brushProperty name="height" value="0.025" units="cm"/>
    </inkml:brush>
  </inkml:definitions>
  <inkml:trace contextRef="#ctx0" brushRef="#br0">198 1 10762,'0'0'10826,"-60"46"-8423,37-9-930,3 6-256,-3 5-416,-1 4-224,5 1-193,3-7-192,5-5-128,9-7-96,2-10-416,2-8-1058,14-11-1825,2-5-2594,3 0-6087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2.292"/>
    </inkml:context>
    <inkml:brush xml:id="br0">
      <inkml:brushProperty name="width" value="0.025" units="cm"/>
      <inkml:brushProperty name="height" value="0.025" units="cm"/>
    </inkml:brush>
  </inkml:definitions>
  <inkml:trace contextRef="#ctx0" brushRef="#br0">60 1 20756,'0'0'6598,"-30"67"-5413,20-35-480,0 2-353,5-1-352,1-2-64,4-3-577,0-3-448,0-9-1089,0-7-1025,0-6-512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9.616"/>
    </inkml:context>
    <inkml:brush xml:id="br0">
      <inkml:brushProperty name="width" value="0.025" units="cm"/>
      <inkml:brushProperty name="height" value="0.025" units="cm"/>
    </inkml:brush>
  </inkml:definitions>
  <inkml:trace contextRef="#ctx0" brushRef="#br0">1019 11 9129,'0'0'1740,"-9"2"-646,-22 6 36,23-6-345,1 0-1,-1-1 0,0 0 1,1-1-1,-1 0 1,0 0-1,0 0 1,1-1-1,-1 0 0,-12-4 1,6 0-368,0 1 0,0 1 0,-1 0 0,1 1 0,-1 1 1,1 0-1,-1 1 0,0 0 0,-26 5 0,-10 5-535,-72 23-1,58-13 418,-24 3 408,0-4-1,-133 12 1,216-30-705,-40 6 493,45-6-512,0-1 0,0 0-1,0 1 1,0-1 0,0 1 0,0 0-1,0-1 1,0 1 0,0 0 0,0-1-1,0 1 1,1 0 0,-1 0-1,0 0 1,0 0 0,1 0 0,-1 0-1,1 0 1,-1 0 0,1 0 0,-1 0-1,1 0 1,0 0 0,-1 0-1,1 0 1,0 1 0,0-1 0,0 0-1,0 0 1,0 0 0,0 0 0,0 1-1,0-1 1,1 1 0,-1-1-166,1 0 0,0 0 0,0-1 0,-1 1 0,1 0 0,0-1 0,0 1 0,0-1 0,0 1 0,0-1 0,0 1 0,0-1 0,0 0 0,0 0 0,0 1 0,0-1 0,0 0 0,0 0 0,0 0 0,0 0 0,0 0 0,0 0 0,0 0 0,2-1 0,26-6-7771,-15-8-727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8.299"/>
    </inkml:context>
    <inkml:brush xml:id="br0">
      <inkml:brushProperty name="width" value="0.025" units="cm"/>
      <inkml:brushProperty name="height" value="0.025" units="cm"/>
    </inkml:brush>
  </inkml:definitions>
  <inkml:trace contextRef="#ctx0" brushRef="#br0">108 1 19026,'0'0'3139,"-9"5"-518,-1 1-2035,0 0-1,1 1 1,-1 0 0,1 0-1,0 1 1,1 1-1,0-1 1,1 1 0,-11 15-1,18-23-878,32-29-1533,-29 26 1721,0 0 0,1 0 1,-1 0-1,1 0 0,-1 0 0,1 1 1,0-1-1,0 1 0,0 0 0,0 0 0,0 1 1,0-1-1,0 1 0,0 0 0,6 0 1,-8 1 61,0-1 1,0 0 0,0 1 0,0-1 0,-1 1 0,1 0 0,0 0 0,0 0 0,-1-1 0,1 1 0,-1 1 0,1-1 0,-1 0 0,1 0-1,-1 1 1,0-1 0,1 0 0,-1 1 0,0-1 0,0 1 0,0 0 0,0-1 0,0 1 0,-1 0 0,1 0 0,0-1 0,-1 1 0,1 0-1,-1 0 1,0 0 0,0 0 0,0 0 0,0 3 0,0 1 222,-1 0 1,0 0-1,-1-1 1,1 1-1,-1-1 0,0 1 1,-1-1-1,1 0 1,-1 1-1,0-1 0,0-1 1,-1 1-1,1 0 1,-1-1-1,0 0 0,0 1 1,-1-2-1,1 1 1,-1 0-1,0-1 0,0 0 1,0 0-1,0-1 1,-1 1-1,1-1 0,0 0 1,-1-1-1,-11 3 1,16-4-313,0-1-1,0 1 1,0-1 0,0 1 0,1-1 0,-1 1 0,0-1 0,0 0 0,0 1 0,1-1-1,-1 0 1,0 0 0,1 0 0,-1 1 0,0-1 0,1 0 0,-1 0 0,1 0 0,0 0-1,-1 0 1,1 0 0,0 0 0,-1 0 0,1 0 0,0 0 0,0 0 0,0 0-1,0 0 1,0 0 0,0 0 0,0 0 0,0 0 0,1-1 0,-1 1 0,0 0 0,1-1-1,11-43-8394,2 15-697</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2.634"/>
    </inkml:context>
    <inkml:brush xml:id="br0">
      <inkml:brushProperty name="width" value="0.025" units="cm"/>
      <inkml:brushProperty name="height" value="0.025" units="cm"/>
    </inkml:brush>
  </inkml:definitions>
  <inkml:trace contextRef="#ctx0" brushRef="#br0">19 48 13965,'0'0'6187,"10"-8"-3250,-3 3-2498,1 0 1,0 1 0,0 0 0,0 0 0,0 1-1,0 0 1,1 0 0,-1 1 0,1 0 0,0 0-1,0 1 1,16 0 0,-12 1-170,1 1 0,-1 0-1,0 1 1,25 7 0,-35-8-254,0 0-1,-1 0 1,1 0 0,-1 1-1,1-1 1,-1 1 0,1-1-1,-1 1 1,0 0 0,1 0-1,-1 0 1,0 0 0,2 3-1,-3-3-12,-1-1 0,1 1 0,-1 0 0,1-1-1,-1 1 1,1 0 0,-1-1 0,0 1 0,0 0-1,0 0 1,0 0 0,0-1 0,0 1 0,-1 0 0,1 0-1,0-1 1,-1 1 0,1 0 0,-1-1 0,0 1 0,0 0-1,0-1 1,1 1 0,-3 1 0,-1 2 112,-1 0 0,0 0 0,0 0 0,-1-1 0,1 0 0,-1 0 0,0 0 0,0 0 0,0-1 1,-1 0-1,-10 3 0,-10 6 687,23-5-738,14-1-212,24 2-405,-27-6 384,2 0-41,2 1-10,0-1 0,0 2 0,-1-1 0,1 2 0,12 6 0,-22-10 223,1 0 0,0 0 0,0 1 0,-1-1 0,1 0 0,0 1-1,-1-1 1,0 1 0,1 0 0,-1-1 0,0 1 0,0 0 0,0 0 0,0 0 0,0 0 0,0 0 0,0 0-1,-1 0 1,1 0 0,-1 0 0,0 0 0,1 0 0,-1 0 0,0 0 0,0 1 0,0-1 0,-1 0 0,1 0-1,0 0 1,-1 0 0,0 0 0,1 0 0,-1 0 0,0 0 0,-1 2 0,-1 2 96,-1-1 0,0 0 0,0 1 0,-1-2 1,0 1-1,1 0 0,-1-1 0,-1 0 0,1 0 0,-1 0 1,1-1-1,-12 5 0,-1 0 171,0-1 0,0 0 1,-23 4-1,31-8-264,0-1-1,0-1 1,0 0-1,-1 0 1,1-1-1,0 0 1,-19-4-1,27 4-11,-1-1-1,0 1 1,1-1-1,-1 0 1,1 0-1,-1 0 1,1-1-1,-1 1 1,1-1-1,0 1 1,-1-1-1,1 0 1,0 1-1,0-1 1,0 0-1,1 0 1,-1-1-1,0 1 1,1 0-1,0-1 1,-1 1 0,1-1-1,0 1 1,0-1-1,0 1 1,1-1-1,-1 0 1,0 1-1,1-1 1,0 0-1,0 0 1,0 1-1,0-5 1,1 3-379,-1-1 0,1 1 1,0-1-1,1 1 0,-1 0 1,1 0-1,0 0 0,0 0 0,0 0 1,0 0-1,1 0 0,-1 0 1,5-4-1,47-41-10096,-48 44 8971,32-26-10629</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2.992"/>
    </inkml:context>
    <inkml:brush xml:id="br0">
      <inkml:brushProperty name="width" value="0.025" units="cm"/>
      <inkml:brushProperty name="height" value="0.025" units="cm"/>
    </inkml:brush>
  </inkml:definitions>
  <inkml:trace contextRef="#ctx0" brushRef="#br0">135 1 18289,'0'0'14478,"66"22"-14478,-25-19 0,2-3 0,-2 0 0,-8 0 0,-4 0-801,-13 4-1697,-15 2-1794,-5 2-2018,-22 1-4068</inkml:trace>
  <inkml:trace contextRef="#ctx0" brushRef="#br0" timeOffset="1">0 181 18225,'0'0'5125,"54"16"-2947,-7-12-1025,7-2 225,3-2-770,-2 0-512,0 0-480,-12-4-3460,0-10-4452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9.280"/>
    </inkml:context>
    <inkml:brush xml:id="br0">
      <inkml:brushProperty name="width" value="0.025" units="cm"/>
      <inkml:brushProperty name="height" value="0.025" units="cm"/>
    </inkml:brush>
  </inkml:definitions>
  <inkml:trace contextRef="#ctx0" brushRef="#br0">0 62 18289,'0'0'4970,"12"-8"-2818,-3 1-1774,-4 2-190,1 1 0,1-1-1,-1 1 1,1 0 0,-1 1 0,1 0 0,0 0-1,0 0 1,0 1 0,1 0 0,12-2 0,-7 3 192,86-3 778,-93 4-1151,0 0 0,0 1 0,0-1 0,0 1 1,0 1-1,-1-1 0,1 1 0,-1 0 0,1 0 1,-1 0-1,1 1 0,-1 0 0,7 5 0,-11-7-9,0 0-1,0 0 1,0 0-1,0 0 0,-1 0 1,1 0-1,0 0 1,-1 0-1,1 0 0,-1 1 1,1-1-1,-1 0 0,1 0 1,-1 0-1,0 1 1,1-1-1,-1 0 0,0 0 1,0 1-1,0-1 1,0 0-1,0 1 0,-1-1 1,1 0-1,0 0 0,0 1 1,-1-1-1,1 0 1,-1 0-1,1 0 0,-1 1 1,0-1-1,1 0 1,-1 0-1,0 0 0,0 0 1,0 0-1,0 0 0,0-1 1,-1 2-1,-5 4 49,-1 0-1,1 0 1,-1-1-1,-12 6 0,13-7 22,-163 72 2010,172-72-2039,14 1 6,32 4 32,-25-4-58,-5-2-17,-1 2-1,0 0 1,0 1 0,29 16-1,-42-20-4,0 0-1,-1 1 1,1 0-1,0 0 1,-1 0-1,1 0 1,-1 0-1,0 1 1,0 0-1,4 7 1,-6-9 1,0 1-1,0-1 1,0 1 0,-1 0-1,1-1 1,-1 1 0,1 0 0,-1 0-1,0-1 1,0 1 0,0 0-1,0 0 1,-1-1 0,1 1-1,-1 0 1,0 0 0,1-1 0,-1 1-1,-3 4 1,1-2 31,-1 1-1,-1 0 1,1-1 0,-1 0-1,0 0 1,0 0-1,0-1 1,-1 0 0,1 0-1,-1 0 1,0-1 0,-1 0-1,-9 4 1,-4 2 65,-1-2-1,0-1 1,-23 5 0,-19-6-93,60-8-53,8-3-200,12-5-1422,70-29-8238,-28 16 1532</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9.623"/>
    </inkml:context>
    <inkml:brush xml:id="br0">
      <inkml:brushProperty name="width" value="0.025" units="cm"/>
      <inkml:brushProperty name="height" value="0.025" units="cm"/>
    </inkml:brush>
  </inkml:definitions>
  <inkml:trace contextRef="#ctx0" brushRef="#br0">219 109 20179,'0'0'3652,"-3"-10"31,3 9-3620,-1-2 79,1 1 0,-1-1-1,1 1 1,-1-1 0,0 1 0,0-1 0,0 1 0,0-1 0,-1 1 0,1 0 0,-1 0-1,1-1 1,-1 1 0,0 0 0,0 1 0,0-1 0,0 0 0,0 0 0,0 1 0,0-1-1,0 1 1,-1 0 0,1 0 0,-1 0 0,1 0 0,-1 0 0,1 0 0,-1 1-1,0-1 1,1 1 0,-1 0 0,1-1 0,-1 1 0,-3 1 0,-1 0-129,0 0 1,0 1 0,0-1-1,0 2 1,0-1 0,0 1-1,1 0 1,-1 0 0,1 1-1,0 0 1,0 0 0,0 0-1,0 1 1,1 0 0,0 0-1,-5 7 1,6-8-14,0 0-1,1 1 1,0-1 0,0 1-1,0 0 1,0 0-1,1 0 1,0 0 0,0 1-1,0-1 1,1 0 0,0 1-1,0-1 1,0 1 0,1 0-1,-1-1 1,1 1-1,1-1 1,-1 1 0,1 0-1,2 8 1,-1-10 0,0 0 1,1 1-1,-1-1 1,1-1-1,0 1 1,0 0-1,1-1 1,-1 1-1,1-1 0,-1 0 1,1 0-1,0-1 1,0 1-1,0-1 1,1 0-1,-1 0 1,1 0-1,-1 0 0,1-1 1,7 2-1,7 1-11,0-1-1,1-1 0,33 1 1,-47-3-10,0 0 1,1-1 0,-1 1 0,0-1-1,0-1 1,0 1 0,0-1 0,0 0-1,0 0 1,0 0 0,-1-1 0,1 0-1,-1 0 1,0-1 0,0 0 0,0 1-1,5-7 1,-5 5 26,-1-1 0,1 0-1,-1-1 1,-1 1 0,1-1 0,-1 0 0,0 0-1,-1 0 1,1 0 0,-1 0 0,-1-1 0,0 1-1,0-1 1,0-7 0,0 9-9,-1 0 0,0 1 0,0-1 0,0 0 1,-1 0-1,0 1 0,0-1 0,0 0 0,-1 1 0,0-1 0,0 1 0,0 0 1,-1-1-1,1 1 0,-1 0 0,-1 1 0,1-1 0,-1 1 0,1-1 0,-1 1 0,-1 0 1,1 0-1,-1 1 0,1-1 0,-1 1 0,0 0 0,0 0 0,0 1 0,0-1 0,-1 1 1,1 0-1,-1 1 0,1-1 0,-1 1 0,0 0 0,-10 0 0,14 1-80,1 0-1,0 0 0,-1 0 1,1 0-1,0 0 1,-1 0-1,1 0 0,0 0 1,-1 0-1,1 1 1,0-1-1,-1 0 0,1 1 1,0-1-1,0 1 0,0-1 1,-1 1-1,1 0 1,0 0-1,0 0 0,0-1 1,0 1-1,0 0 1,0 0-1,1 0 0,-1 0 1,0 0-1,0 1 0,1-1 1,-1 0-1,0 0 1,1 0-1,-1 1 0,1-1 1,0 0-1,-1 1 1,1-1-1,0 0 0,0 1 1,0-1-1,0 0 0,0 1 1,0-1-1,0 0 1,1 1-1,-1 1 0,2 1-379,-1 1 0,0 0 0,1-1 0,0 1 0,0-1 0,0 0 0,1 1 0,0-1 0,-1 0 0,1 0 0,7 6 0,24 14-3594,6-3-1613</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9.966"/>
    </inkml:context>
    <inkml:brush xml:id="br0">
      <inkml:brushProperty name="width" value="0.025" units="cm"/>
      <inkml:brushProperty name="height" value="0.025" units="cm"/>
    </inkml:brush>
  </inkml:definitions>
  <inkml:trace contextRef="#ctx0" brushRef="#br0">179 100 14542,'0'-8'4089,"0"2"-3756,1 2 344,-1 0-1,0 0 0,0-1 0,0 1 0,0 0 0,-1 0 0,0 0 0,-2-7 0,2 9-479,0 0-1,-1 1 0,1-1 0,0 1 1,0-1-1,-1 1 0,1 0 0,-1 0 0,0-1 1,1 1-1,-1 0 0,0 0 0,1 1 1,-1-1-1,0 0 0,0 0 0,0 1 0,0 0 1,0-1-1,0 1 0,0 0 0,0 0 1,0 0-1,0 0 0,-2 0 0,-2 0-93,-1 1 1,1 0-1,0 0 0,-1 1 1,1-1-1,0 1 0,0 1 0,0-1 1,0 1-1,0 0 0,1 0 0,-1 1 1,1-1-1,0 1 0,-7 7 0,9-9-71,1 1-1,0 0 0,-1-1 0,1 1 0,0 0 0,0 0 0,0 0 0,1 0 0,-1 1 0,1-1 0,0 0 0,0 1 1,0-1-1,0 0 0,0 1 0,1-1 0,-1 1 0,1 0 0,0-1 0,0 1 0,1-1 0,-1 1 0,1-1 0,0 1 1,-1-1-1,2 1 0,-1-1 0,0 0 0,1 0 0,1 4 0,1-3-31,-1 0 0,1 1 0,0-2 0,0 1 0,0 0 0,0-1 0,1 0 0,-1 0 0,1 0 0,0-1 0,0 1 0,0-1 0,0-1 0,0 1 0,0 0 0,1-1 0,-1 0 0,0-1 0,9 1 0,-9 0 0,0-1 0,1 0 0,-1 0 0,0 0 0,1-1 0,-1 0 0,0 0 0,0 0 0,1-1 0,-1 1 0,0-1 0,0 0 0,-1-1 0,1 1 0,0-1 0,-1 0 0,0 0 0,1-1 0,5-6 0,-6 5 0,-1 0 0,1 0 0,-1-1 0,-1 1 0,1-1 0,-1 0 0,0 0 0,0 0 0,0 0 0,-1 0 0,0 0 0,0-1 0,-1 1 0,0 0 0,0 0 0,-2-13 0,1 16 0,1-1 0,-1 1 0,-1 0 0,1-1 0,0 1 0,-1 0 0,0 0 0,0 0 0,0 0 0,0 0 0,0 0 0,0 0 0,-1 1 0,1-1 0,-1 1 0,0 0 0,0 0 0,0 0 0,0 0 0,0 0 0,0 0 0,0 1 0,-1 0 0,1 0 0,-1 0 0,1 0 0,-1 0 0,1 0 0,-8 1 0,9-1-122,-1 1-1,1 0 1,0 0 0,-1 0-1,1 0 1,0 0 0,-1 0-1,1 1 1,-1-1 0,1 1 0,0-1-1,0 1 1,-1 0 0,1 0-1,0 0 1,0 0 0,0 0-1,0 1 1,0-1 0,0 1-1,0-1 1,1 1 0,-1 0-1,0 0 1,1-1 0,0 1 0,-1 0-1,1 0 1,0 0 0,0 1-1,0-1 1,0 0 0,0 0-1,1 1 1,-1-1 0,1 0-1,-1 1 1,1-1 0,0 0-1,0 1 1,0-1 0,0 1-1,0-1 1,1 0 0,-1 1 0,1-1-1,0 0 1,-1 1 0,1-1-1,0 0 1,0 0 0,0 0-1,1 0 1,-1 0 0,1 0-1,2 3 1,21 18-5606,8-3-3032</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30.324"/>
    </inkml:context>
    <inkml:brush xml:id="br0">
      <inkml:brushProperty name="width" value="0.025" units="cm"/>
      <inkml:brushProperty name="height" value="0.025" units="cm"/>
    </inkml:brush>
  </inkml:definitions>
  <inkml:trace contextRef="#ctx0" brushRef="#br0">0 13 15759,'0'0'15278,"75"0"-14861,-33 5-353,2-3 0,2-2-96,-5 0-737,-4 0-1569,-3 0-1378,-12-11-1825,1 2-4068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30.668"/>
    </inkml:context>
    <inkml:brush xml:id="br0">
      <inkml:brushProperty name="width" value="0.025" units="cm"/>
      <inkml:brushProperty name="height" value="0.025" units="cm"/>
    </inkml:brush>
  </inkml:definitions>
  <inkml:trace contextRef="#ctx0" brushRef="#br0">1 83 6951,'0'0'24695,"10"50"-23734,16-40-801,9-1-160,4-2 0,2-5-288,2-2-1186,-4 0-896,-6-10-865,-4-6-256,-11-3-65,-5-2-2433</inkml:trace>
  <inkml:trace contextRef="#ctx0" brushRef="#br0" timeOffset="1">342 1 12748,'0'0'10954,"0"52"-8904,0-23-480,-3 3-289,-9 6-128,-7 7 128,-9 5-160,-5 4-512,-3 0-609,5 0 0,3-3 0,9-6-993,10-11-2947,9-11-5477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38.153"/>
    </inkml:context>
    <inkml:brush xml:id="br0">
      <inkml:brushProperty name="width" value="0.025" units="cm"/>
      <inkml:brushProperty name="height" value="0.025" units="cm"/>
    </inkml:brush>
  </inkml:definitions>
  <inkml:trace contextRef="#ctx0" brushRef="#br0">6646 445 9385,'-318'-40'5058,"-149"-66"-5829,272 60 1039,-345-33 0,-207 34-70,197 16 2644,190 2-1293,-537-33-776,-1 47-895,808 18 211,1 3 1,0 5-1,1 3 0,1 4 1,0 4-1,2 3 1,1 4-1,1 4 0,2 4 1,2 3-1,-140 98 1,173-102-78,1 1 0,2 2 0,2 2 1,1 2-1,3 1 0,2 3 0,1 0 0,3 2 1,3 1-1,1 2 0,3 0 0,3 2 0,-21 79 1,35-103 47,2-1 0,2 1 0,0 0 0,3 0 0,0 0 0,2 0 1,1 0-1,2-1 0,1 1 0,1-1 0,13 31 0,-2-16-58,2 0 1,3-2-1,1 0 0,2-2 0,2 0 0,46 51 0,-23-33-49,2-4 0,2-1 0,3-3 0,1-3 0,3-2 0,2-3 0,2-2 0,2-4 0,1-3 0,78 29-1,57 2 14,2-9 0,3-9-1,2-9 1,241 14 0,863-20 156,-1124-34-126,2483-155 63,-1615-34 134,-903 148-156,-2-6 1,-2-7-1,-2-7 0,229-130 0,-332 164-46,-1-3 1,-1-1-1,64-61 1,-95 80 110,0-2 1,-2 1 0,1-2-1,-2 1 1,0-2 0,-1 1 0,-1-2-1,-1 1 1,0-1 0,-1 0 0,-1-1-1,-1 1 1,5-33 0,-8 33-50,-1 1 0,-1-1 0,0 1 0,-1 0 0,-2-1 0,1 1 0,-2 0 0,0 0 0,-7-17 0,2 14 22,-1 0-1,0 0 1,-2 1-1,0 0 1,-1 1-1,-26-28 0,-5 2 90,-1 2 0,-2 2 0,-2 2 0,-88-52 0,-234-97 111,94 74-191,-4 11 1,-5 13-1,-3 13 0,-356-47 1,80 76-1231,-3 64-4771,266 16-468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0.878"/>
    </inkml:context>
    <inkml:brush xml:id="br0">
      <inkml:brushProperty name="width" value="0.025" units="cm"/>
      <inkml:brushProperty name="height" value="0.025" units="cm"/>
    </inkml:brush>
  </inkml:definitions>
  <inkml:trace contextRef="#ctx0" brushRef="#br0">0 8 18930,'0'0'5290,"5"8"-3005,5 13-1361,-1 1 0,-1-1-1,9 36 1,-13-38-989,2 1 1,0-1-1,0-1 0,2 1 0,1-1 0,0 0 0,19 26 0,-28-43-52,0 0 0,1-1 0,-1 1 0,1 0 0,-1 0-1,1-1 1,-1 1 0,1 0 0,-1-1 0,1 1-1,-1-1 1,1 1 0,0-1 0,-1 1 0,1-1 0,0 1-1,-1-1 1,1 1 0,0-1 0,0 0 0,0 0 0,-1 1-1,1-1 1,0 0 0,0 0 0,0 0 0,0 0 0,-1 0-1,1 0 1,0 0 0,0 0 0,0 0 0,0 0-1,-1 0 1,1-1 0,0 1 0,0 0 0,-1-1 0,1 1-1,0 0 1,0-1 0,-1 1 0,1-1 0,0 1 0,-1-1-1,1 0 1,-1 1 0,1-1 0,0 1 0,-1-1 0,1 0-1,-1 0 1,0 1 0,1-1 0,-1 0 0,0 0-1,1 1 1,-1-2 0,3-6-1400,-1 1 0,0-1 0,0 0 0,0-14-1,0-70-7850,-2 29 9928,5 3 6823,2 43-949,3 22-3050,11 33-1456,-11-19-648,-9-18-1217,0 0 0,0 0 1,0 0-1,0 0 0,0-1 0,0 1 1,1 0-1,-1-1 0,0 1 0,1-1 1,-1 1-1,0-1 0,0 0 1,1 1-1,-1-1 0,1 0 0,-1 0 1,0 0-1,1 0 0,-1 0 1,0 0-1,1-1 0,-1 1 0,0 0 1,1-1-1,-1 1 0,0-1 1,1 1-1,-1-1 0,0 0 0,0 1 1,0-1-1,0 0 0,0 0 0,2-1 1,5-6 81,0 1 1,0-2-1,10-14 0,-2 4 97,-14 16-161,1 1-1,-1 0 0,0 1 1,0-1-1,1 0 0,-1 1 1,1-1-1,-1 1 0,1 0 1,4-2-1,-6 3-53,0 0 1,0 0-1,0 0 0,0 0 1,-1 0-1,1 0 0,0 0 1,0 0-1,0 0 0,0 0 1,0 1-1,0-1 0,-1 0 1,1 1-1,0-1 0,0 1 1,0-1-1,-1 1 0,1-1 1,0 1-1,-1-1 0,1 1 1,0 0-1,3 5 68,-1 0-1,0 0 1,0 1-1,-1-1 0,0 0 1,0 1-1,2 9 1,-4-11-80,1-1 0,0 1 1,0 0-1,0-1 0,1 1 1,-1-1-1,1 0 0,0 1 1,0-1-1,1 0 0,-1 0 0,1 0 1,0-1-1,5 6 0,-7-8-32,0-1 0,0 1 0,0-1 0,0 0 0,0 0 0,0 0 0,0 1 0,0-1 0,0 0 0,0 0 0,0 0 0,-1 0 0,1 0 0,0-1 0,0 1 0,0 0 0,0 0 0,0-1 0,0 1 0,0 0 0,0-1 0,0 1 0,-1-1 0,1 1 0,1-2 0,16-26 551,-9-7-3856,-11 6-8683,-6 18-2254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1.220"/>
    </inkml:context>
    <inkml:brush xml:id="br0">
      <inkml:brushProperty name="width" value="0.025" units="cm"/>
      <inkml:brushProperty name="height" value="0.025" units="cm"/>
    </inkml:brush>
  </inkml:definitions>
  <inkml:trace contextRef="#ctx0" brushRef="#br0">1 1 17360,'0'0'10891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8.656"/>
    </inkml:context>
    <inkml:brush xml:id="br0">
      <inkml:brushProperty name="width" value="0.025" units="cm"/>
      <inkml:brushProperty name="height" value="0.025" units="cm"/>
    </inkml:brush>
  </inkml:definitions>
  <inkml:trace contextRef="#ctx0" brushRef="#br0">54 0 6118,'0'0'16164,"-5"10"-13975,-5 11-1566,2 1 0,1-1 0,1 1-1,0 1 1,2-1 0,0 1 0,2 0 0,0 34-1,2-56-620,0 1 0,0-1 0,0 0-1,0 0 1,1 1 0,-1-1-1,0 0 1,0 1 0,1-1-1,-1 0 1,1 0 0,-1 0-1,1 1 1,-1-1 0,1 0-1,0 0 1,0 0 0,-1 0-1,1 0 1,0 0 0,0 0-1,0 0 1,0-1 0,0 1 0,0 0-1,0 0 1,1-1 0,-1 1-1,0-1 1,0 1 0,0-1-1,1 0 1,-1 1 0,0-1-1,1 0 1,-1 0 0,0 0-1,0 0 1,1 0 0,-1 0-1,0 0 1,1 0 0,-1 0 0,0-1-1,0 1 1,2-1 0,3-1-11,-1 0 0,1 0 0,-1 0 0,0-1 0,0 1 0,0-1 0,-1 0 0,1-1 0,6-5 0,5-10-240,-13 14 147,0 0 0,0 0 1,1 1-1,0 0 1,0 0-1,0 0 1,1 0-1,-1 0 0,1 1 1,0 0-1,7-4 1,-11 8 95,-1-1 0,1 1 0,0-1 0,-1 1 0,1-1 0,-1 1 0,1 0 0,-1-1 0,0 1 0,1 0 0,-1-1 0,1 1 0,-1 0 0,0 0 0,0 0 0,0-1 0,1 1 0,-1 0 0,0 0 1,0 0-1,0-1 0,0 1 0,0 0 0,0 0 0,-1 1 0,1 30 117,0-26-89,-6 116 395,24-138-3775,17-33-6144,-15 19 512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1.640"/>
    </inkml:context>
    <inkml:brush xml:id="br0">
      <inkml:brushProperty name="width" value="0.025" units="cm"/>
      <inkml:brushProperty name="height" value="0.025" units="cm"/>
    </inkml:brush>
  </inkml:definitions>
  <inkml:trace contextRef="#ctx0" brushRef="#br0">279 126 15214,'3'-11'2814,"-2"5"-2641,9-50 2530,-9 54-2517,-1 0 0,0 0 0,0 0 0,0 1 1,0-1-1,0 0 0,0 0 0,0 0 0,-1 0 0,1 0 1,-1 0-1,1 1 0,-1-1 0,0 0 0,0 0 1,0 1-1,0-1 0,0 1 0,0-1 0,0 1 0,0-1 1,-1 1-1,1-1 0,-1 1 0,1 0 0,-1 0 1,1 0-1,-1 0 0,-2-1 0,-2 1-9,0 0-1,1 0 1,-1 1 0,1 0 0,-1 0-1,1 1 1,-1-1 0,1 1-1,-1 0 1,1 1 0,-1-1-1,1 1 1,0 0 0,0 1-1,0-1 1,0 1 0,0 0-1,0 0 1,1 0 0,0 1 0,-1 0-1,1-1 1,1 2 0,-8 8-1,-4 6-162,0 2-1,2-1 0,0 2 1,-12 28-1,16-30 11,0-1 0,2 1 0,0 0 0,1 1 0,1 0 0,1 0 0,1 0 0,1 0 1,0 23-1,2-41-22,0 0 1,0 0-1,1 0 1,-1 0 0,0 0-1,1 0 1,0 0 0,0 0-1,0-1 1,0 1 0,0 0-1,0-1 1,1 1 0,0-1-1,-1 1 1,1-1-1,0 1 1,0-1 0,0 0-1,0 0 1,0 0 0,1 0-1,-1-1 1,1 1 0,-1-1-1,1 1 1,0-1 0,-1 0-1,1 0 1,0 0 0,0 0-1,0 0 1,0-1-1,0 0 1,0 1 0,-1-1-1,1 0 1,6-1 0,0 0 9,0 0-1,0-1 1,0 0 0,-1 0 0,1-1 0,0 0 0,-1-1 0,0 0-1,1 0 1,-2-1 0,13-9 0,-5 2 8,-1-1 1,-1 0-1,13-17 1,-21 24-4,-1 0 0,0 0 0,0 0 0,0-1 1,-1 1-1,0-1 0,0 0 0,-1 0 1,0 0-1,0 0 0,1-8 0,-3 14-6,0 1 0,0-1 0,0 0 0,0 0 0,0 0 0,0 1-1,0-1 1,0 0 0,0 0 0,0 0 0,0 1 0,0-1 0,-1 0-1,1 0 1,0 1 0,-1-1 0,1 0 0,0 0 0,-1 1 0,1-1-1,-1 0 1,1 1 0,-1-1 0,1 1 0,-1-1 0,0 1 0,1-1-1,-1 1 1,0-1 0,1 1 0,-1 0 0,0-1 0,1 1 0,-1 0-1,0-1 1,0 1 0,0 0 0,1 0 0,-1 0 0,0 0 0,0 0-1,0 0 1,1 0 0,-1 0 0,0 0 0,0 0 0,0 0 0,1 1-1,-1-1 1,-1 1 0,-1-1 32,-1 2-1,1-1 0,-1 0 1,1 1-1,0-1 0,0 1 1,0 0-1,0 0 0,0 0 1,-3 4-1,3-3-42,0 1 0,0 0 0,0 0 0,1 0 0,-1 0 0,1 1 0,0-1 0,0 1 0,1-1 0,-1 1 0,1 0 0,0-1 0,1 1 0,-1 0 0,1 0 0,0 8 0,1-12-3,-1 0 0,1 0 0,0 0 0,0 1 0,0-1 1,0 0-1,0-1 0,0 1 0,0 0 0,0 0 0,0 0 0,1-1 0,-1 1 0,0 0 0,0-1 1,1 1-1,-1-1 0,0 0 0,1 1 0,-1-1 0,0 0 0,1 0 0,-1 0 0,1 0 0,-1 0 1,0 0-1,1 0 0,1-1 0,42-5-281,1-9-1068,4-2-2911,-45 16 2991,0 0 1,-1 0 0,1 0 0,0 1-1,0 0 1,0 0 0,0 0 0,7 2 0,-4 2-5776</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1.981"/>
    </inkml:context>
    <inkml:brush xml:id="br0">
      <inkml:brushProperty name="width" value="0.025" units="cm"/>
      <inkml:brushProperty name="height" value="0.025" units="cm"/>
    </inkml:brush>
  </inkml:definitions>
  <inkml:trace contextRef="#ctx0" brushRef="#br0">1 0 14189,'0'0'9161,"16"68"-7591,-14-25-353,-1 6-32,-1 3-480,0-4-417,1-4-192,2-8-64,1-9-609,0-6-1216,-2-11-481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2.325"/>
    </inkml:context>
    <inkml:brush xml:id="br0">
      <inkml:brushProperty name="width" value="0.025" units="cm"/>
      <inkml:brushProperty name="height" value="0.025" units="cm"/>
    </inkml:brush>
  </inkml:definitions>
  <inkml:trace contextRef="#ctx0" brushRef="#br0">0 64 18834,'0'0'6230,"11"-9"-3775,-3 1-1981,-4 4-303,0 0 0,0 0 0,0 0 0,0 1-1,1 0 1,0 0 0,-1 0 0,1 0 0,0 1 0,0 0 0,1 0 0,-1 0 0,0 0 0,9 0 0,-13 2-137,12-2 204,0 1-1,0 0 0,0 1 0,0 1 0,14 2 0,-25-3-239,1 1-1,0-1 0,-1 1 1,1 0-1,0 0 1,-1 0-1,1 0 1,-1 0-1,0 1 0,1-1 1,-1 1-1,0 0 1,0-1-1,0 1 1,0 0-1,0 0 0,-1 1 1,1-1-1,0 0 1,-1 0-1,0 1 0,1-1 1,-1 1-1,0-1 1,0 1-1,-1-1 1,1 1-1,0 0 0,-1-1 1,1 6-1,-2 2 43,0 0-1,0-1 1,0 1-1,-1-1 0,-1 1 1,0-1-1,0 0 1,-1 0-1,0 0 1,0 0-1,-1-1 0,0 1 1,-1-1-1,-12 14 1,6-6 40,1 0 1,-12 23-1,23-38-83,0-1 0,0 0 0,0 1 1,-1-1-1,1 1 0,0-1 0,0 1 0,0-1 0,0 0 0,0 1 1,0-1-1,0 1 0,0-1 0,0 1 0,0-1 0,0 1 1,0-1-1,0 0 0,0 1 0,0-1 0,0 1 0,1-1 0,-1 0 1,0 1-1,0-1 0,1 1 0,-1-1 0,0 0 0,0 1 0,1-1 1,-1 0-1,0 1 0,1-1 0,-1 0 0,0 0 0,1 1 1,-1-1-1,1 0 0,-1 0 0,0 0 0,1 1 0,-1-1 0,1 0 1,31 3-396,34-12-1342,-3-14-7218,-31 7 833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2.671"/>
    </inkml:context>
    <inkml:brush xml:id="br0">
      <inkml:brushProperty name="width" value="0.025" units="cm"/>
      <inkml:brushProperty name="height" value="0.025" units="cm"/>
    </inkml:brush>
  </inkml:definitions>
  <inkml:trace contextRef="#ctx0" brushRef="#br0">159 9 14638,'0'0'8050,"-11"-2"-5044,5 0-2615,4 1-270,-1 1 0,1-1 0,-1 0 0,1 1 0,-1-1 0,1 1 0,-1 0 0,1-1 0,-1 1 0,0 1 0,1-1 0,-1 0 0,1 0 0,-1 1 0,1 0 0,-1-1 0,1 1 0,0 0 0,-1 0 0,1 1 0,0-1 0,0 0 0,0 1 0,0-1 0,0 1 0,0 0 0,-3 3 0,-3 3 24,1 1 0,0 1 0,0-1-1,1 1 1,0 0 0,1 1 0,0-1 0,1 1-1,0 0 1,1 0 0,0 0 0,0 1 0,1-1-1,1 1 1,0 12 0,1-23-145,1 0 0,-1 0 0,1 0 0,-1 0-1,1 0 1,0 0 0,-1 0 0,1 0 0,0 0 0,0 0 0,0 0 0,-1-1-1,1 1 1,0 0 0,0 0 0,0-1 0,0 1 0,1-1 0,-1 1 0,0-1-1,0 1 1,0-1 0,0 0 0,0 0 0,1 1 0,-1-1 0,0 0 0,0 0-1,0 0 1,3-1 0,39-1-106,-43 2 104,77-18-1184,-61 13 770,1 1 0,0 0-1,0 2 1,24-2 0,-40 4 456,0 0 0,0 0 0,0 0 1,0 1-1,0-1 0,0 0 0,0 1 0,0-1 1,0 1-1,0-1 0,-1 1 0,1-1 0,0 1 0,0-1 1,0 1-1,-1 0 0,1 0 0,0-1 0,-1 1 0,1 0 1,-1 0-1,1 0 0,-1 0 0,1 0 0,-1-1 1,1 1-1,-1 0 0,0 0 0,1 0 0,-1 0 0,0 0 1,0 0-1,0 0 0,0 0 0,0 0 0,0 1 1,0-1-1,0 0 0,-1 0 0,1 0 0,0 0 0,-1 1 1,0 3 198,0 0 1,0 0 0,-1 0 0,0-1 0,0 1-1,0 0 1,-5 7 0,-5 3-130,-1-1 0,0-1 1,-1 0-1,-23 16 0,30-23-95,-1-1-1,0 1 1,0-2-1,-1 1 0,0-1 1,0-1-1,0 1 1,0-2-1,0 1 1,-16 1-1,25-4-23,0 0 1,-1 1-1,1-1 0,0 0 1,0 0-1,0 0 0,-1 0 1,1 0-1,0 0 0,0 0 1,-1 0-1,1 0 0,0 0 1,0-1-1,-1 1 0,1 0 1,0 0-1,0 0 0,0 0 1,-1 0-1,1 0 0,0 0 0,0-1 1,0 1-1,0 0 0,-1 0 1,1 0-1,0 0 0,0-1 1,0 1-1,0 0 0,0 0 1,-1 0-1,1-1 0,0 1 1,0 0-1,0 0 0,0 0 1,0-1-1,0 1 0,0 0 1,0 0-1,0-1 0,0 1 1,0 0-1,0 0 0,0 0 1,0-1-1,0 1 0,0 0 1,0 0-1,1-1 0,9-17-1263,19-12-3071,9-1-2367,7-4-3343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3.047"/>
    </inkml:context>
    <inkml:brush xml:id="br0">
      <inkml:brushProperty name="width" value="0.025" units="cm"/>
      <inkml:brushProperty name="height" value="0.025" units="cm"/>
    </inkml:brush>
  </inkml:definitions>
  <inkml:trace contextRef="#ctx0" brushRef="#br0">140 40 20435,'0'0'4463,"-5"10"-1292,-45 82-847,32-61-1730,1 0-1,1 1 1,-16 47-1,30-61-1451,10-21-1193,14-25-2492,-4-4-194,-2-1 1,22-65-1,-20 41 4308,-1 1 5434,-11 36-1361,-6 15 4130,-5 20-5983,-7 30-994,11-31-350,1 0 0,0 1 0,1-1 0,1 1 1,0-1-1,7 24 0,-6-31-459,-1 0 0,1 0 0,0-1 0,0 1-1,1-1 1,0 0 0,0 0 0,1 0 0,-1 0 0,1-1 0,1 1-1,-1-1 1,1-1 0,-1 1 0,8 3 0,8-2-262,2-7-4193,-12-4-2450,-27-5-702,-41-9 682,-3 1 8038,12 3 5920,0 1 5604,55 12-8944,14-3-2716,0-1-785,68-14-264,-31-1-3787,-22 4-2471</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3.437"/>
    </inkml:context>
    <inkml:brush xml:id="br0">
      <inkml:brushProperty name="width" value="0.025" units="cm"/>
      <inkml:brushProperty name="height" value="0.025" units="cm"/>
    </inkml:brush>
  </inkml:definitions>
  <inkml:trace contextRef="#ctx0" brushRef="#br0">4 10 15439,'0'0'9988,"0"13"-7549,-1 3-1851,-1 2 107,1 0 1,1 1 0,4 31 0,-3-47-643,-1 1-1,0-1 1,1 0 0,0 1 0,0-1 0,0 0-1,0 1 1,1-1 0,-1 0 0,1 0-1,-1 0 1,1 0 0,0 0 0,1-1-1,-1 1 1,0-1 0,1 1 0,-1-1-1,1 0 1,0 0 0,0 0 0,0 0-1,0 0 1,0-1 0,0 1 0,0-1-1,0 0 1,5 1 0,0-1-73,0-1 0,0 0 1,0 0-1,0-1 0,0 0 0,-1 0 0,1-1 1,0 0-1,0-1 0,-1 1 0,0-1 0,1-1 1,-1 0-1,0 0 0,-1 0 0,1 0 0,6-7 1,12-11-219,-1-1 1,39-49 0,-19 21-62,-44 50 33,1 1-1,0-1 0,0 1 0,0-1 0,0 1 0,-1 0 0,1 0 1,0-1-1,0 1 0,0 0 0,0 0 0,0 0 0,0 0 0,0 0 0,0 0 1,0 0-1,-1 0 0,1 0 0,0 0 0,0 0 0,0 1 0,0-1 1,0 0-1,0 1 0,0-1 0,-1 1 0,1-1 0,0 1 0,0-1 1,-1 1-1,1 0 0,1 0 0,21 9-4502,-3-10-239,2-3-1787</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3.811"/>
    </inkml:context>
    <inkml:brush xml:id="br0">
      <inkml:brushProperty name="width" value="0.025" units="cm"/>
      <inkml:brushProperty name="height" value="0.025" units="cm"/>
    </inkml:brush>
  </inkml:definitions>
  <inkml:trace contextRef="#ctx0" brushRef="#br0">68 255 11563,'0'0'13335,"-9"6"-12272,5-5-951,0 2 1,1-1-1,-1 0 1,0 1-1,1 0 1,0-1-1,-1 1 1,1 1-1,0-1 1,1 0-1,-1 1 1,1-1-1,-1 1 1,1 0 0,0 0-1,0 0 1,1 0-1,-1 0 1,1 0-1,0 1 1,0-1-1,0 0 1,1 1-1,-1 6 1,1-10-90,0 0-1,1 0 1,-1 0 0,0 1 0,0-1-1,0 0 1,1 0 0,-1 0 0,1 0-1,-1 0 1,1 0 0,-1 0 0,1-1-1,-1 1 1,1 0 0,0 0 0,0 0-1,-1 0 1,1-1 0,0 1 0,0 0-1,0-1 1,0 1 0,0-1 0,0 1-1,0-1 1,0 1 0,0-1 0,0 0-1,0 0 1,0 1 0,0-1 0,0 0-1,0 0 1,0 0 0,0 0 0,0 0-1,0 0 1,1 0 0,-1-1 0,0 1-1,0 0 1,0 0 0,0-1 0,1 0-1,3 0 18,1-1-1,-1 1 0,1-1 1,-1-1-1,0 1 1,0-1-1,8-5 0,16-18 52,-2-1 0,0-1-1,-2-1 1,-1-2 0,-2 0 0,0-2-1,-3 0 1,0-1 0,17-47 0,-46 143 912,9-58-1071,-5 22 245,0 1 0,-3 41 0,9-63-350,-1 0 0,1 0 0,0 0 0,0 0 0,0 0 0,1 0 0,-1 0 0,1 0 0,1 0 0,-1 0 1,1 0-1,0-1 0,0 1 0,0 0 0,0-1 0,1 0 0,0 0 0,0 1 0,0-2 0,0 1 0,6 4 1,13 1-7414,-1-7-6839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4.471"/>
    </inkml:context>
    <inkml:brush xml:id="br0">
      <inkml:brushProperty name="width" value="0.025" units="cm"/>
      <inkml:brushProperty name="height" value="0.025" units="cm"/>
    </inkml:brush>
  </inkml:definitions>
  <inkml:trace contextRef="#ctx0" brushRef="#br0">215 9 17873,'0'0'6278,"-9"-3"-3614,6 1-2531,-1 1 0,1 1 0,-1-1-1,1 0 1,-1 1 0,1-1 0,-1 1 0,1 0 0,-1 1 0,1-1 0,-1 0 0,1 1 0,-1 0 0,-4 1 0,3 1 5,-1 0 1,1 0-1,-1 0 1,1 1-1,0 0 1,0 0-1,1 0 1,-1 0-1,-5 9 1,-2 2-56,1 2 1,1-1-1,1 1 1,0 1-1,2-1 0,0 1 1,0 1-1,2 0 1,0-1-1,1 1 0,1 1 1,1-1-1,1 0 1,1 1-1,1 21 0,0-37-77,-1 0 0,0 0 0,1 0-1,0-1 1,0 1 0,0 0 0,0-1-1,1 1 1,-1-1 0,1 1 0,0-1-1,0 0 1,0 0 0,0 1 0,1-2-1,-1 1 1,1 0 0,4 3 0,-4-4 0,-1-1-1,1 1 1,0-1 0,0 0 0,0 0 0,0 0 0,0 0 0,0-1 0,0 1 0,0-1 0,0 0 0,0 0-1,0 0 1,0 0 0,0 0 0,0-1 0,0 1 0,0-1 0,0 0 0,0 0 0,0 0 0,0 0-1,5-4 1,0 0 10,0 0-1,0-1 0,-1 0 1,0 0-1,0-1 0,0 0 0,-1 0 1,0-1-1,9-13 0,-11 15-16,-1 0-1,1 0 0,-1-1 0,-1 1 1,1-1-1,-1 0 0,0 1 0,0-1 0,-1 0 1,0 0-1,0 0 0,-1 0 0,0-14 1,-1 20 1,1-1 1,-1 1-1,1-1 1,-1 1-1,1 0 1,-1-1-1,0 1 1,0-1-1,0 1 1,0 0-1,0 0 1,0 0-1,0 0 1,-1 0-1,1 0 1,0 0-1,0 0 1,-1 0-1,1 0 1,-1 1-1,1-1 1,-1 0-1,1 1 1,-1 0-1,1-1 1,-1 1-1,1 0 1,-1 0-1,1 0 1,-1 0-1,0 0 1,1 0-1,-3 0 1,0 0-12,1 1 1,0-1 0,-1 1 0,1 0 0,-1 0 0,1 0 0,0 0 0,-1 0 0,1 1 0,0-1 0,0 1 0,0 0 0,0 0 0,-3 3 0,4-3 5,0 0-1,0 0 1,0 0-1,1 1 1,-1-1-1,0 0 0,1 1 1,0-1-1,0 1 1,0-1-1,0 1 1,0 0-1,0-1 1,0 1-1,1 0 1,0 0-1,-1 0 1,1-1-1,0 1 1,0 0-1,1 0 1,0 5-1,0-6 4,1 0-1,-1-1 0,1 1 0,-1 0 1,1-1-1,-1 1 0,1-1 1,0 0-1,0 1 0,0-1 0,0 0 1,0 0-1,0 0 0,0-1 1,0 1-1,0 0 0,0-1 0,0 1 1,0-1-1,1 0 0,-1 0 1,0 0-1,0 0 0,1 0 0,-1 0 1,0 0-1,0-1 0,0 1 1,3-2-1,7-1-37,0 0 1,-1-1-1,0 0 1,1-1-1,-2 0 1,1-1 0,0 0-1,9-8 1,-3 1-463,0 0 1,-1-2 0,26-28 0,-42 43 485,0 0 0,0 0 0,0 0 0,0 0-1,0 0 1,0 0 0,0 0 0,0 0 0,0 0 0,0 1-1,0-1 1,0 0 0,0 0 0,0 0 0,0 0 0,0 0-1,0 0 1,0 0 0,0 0 0,0 0 0,0 0 0,0 0-1,0 0 1,0 0 0,1 0 0,-1 1 0,0-1 0,0 0-1,0 0 1,0 0 0,0 0 0,0 0 0,0 0 0,0 0-1,0 0 1,0 0 0,1 0 0,-1 0 0,0 0 0,0 0-1,0 0 1,0 0 0,0 0 0,0 0 0,0 0 0,0 0-1,0 0 1,1 0 0,-1-1 0,0 1 0,0 0 0,0 0-1,0 0 1,0 0 0,0 0 0,0 0 0,0 0 0,0 0-1,0 0 1,0 0 0,0 0 0,0 0 0,-1 16-701,-9 40-1393,0-4-3963,9-31-339,1-9-3709</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4.828"/>
    </inkml:context>
    <inkml:brush xml:id="br0">
      <inkml:brushProperty name="width" value="0.025" units="cm"/>
      <inkml:brushProperty name="height" value="0.025" units="cm"/>
    </inkml:brush>
  </inkml:definitions>
  <inkml:trace contextRef="#ctx0" brushRef="#br0">15 1 18738,'0'0'4164,"1"58"-2435,-2-14-1440,-4 3-193,3 5-32,-3-2-64,4-8-224,-1-7-1442,2-8-1441,0-15-3075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5.171"/>
    </inkml:context>
    <inkml:brush xml:id="br0">
      <inkml:brushProperty name="width" value="0.025" units="cm"/>
      <inkml:brushProperty name="height" value="0.025" units="cm"/>
    </inkml:brush>
  </inkml:definitions>
  <inkml:trace contextRef="#ctx0" brushRef="#br0">1 169 15086,'0'-12'3839,"0"5"-3441,0 1 1,1-1 0,0 1 0,0-1 0,0 1 0,1-1-1,0 1 1,0 0 0,1 0 0,0 0 0,0 0-1,0 1 1,0-1 0,1 1 0,0 0 0,0 0 0,1 0-1,0 0 1,-1 1 0,1 0 0,1 0 0,-1 0-1,8-4 1,-7 5-57,0 0 0,0 0-1,1 1 1,-1 0 0,1 0-1,0 0 1,11-1 0,-16 3-301,-1 0 1,1-1 0,0 1-1,0 0 1,-1 0-1,1 1 1,0-1 0,0 0-1,-1 1 1,1-1-1,0 1 1,0-1 0,-1 1-1,1 0 1,-1-1-1,1 1 1,-1 0 0,1 0-1,-1 0 1,1 0-1,-1 1 1,0-1 0,0 0-1,1 1 1,-1-1-1,0 1 1,0-1 0,-1 1-1,1-1 1,0 1-1,0-1 1,-1 1 0,2 3-1,0 11-31,-1 0-1,0 0 1,-1 0-1,-1 0 0,0 0 1,-1 0-1,-1-1 1,-1 1-1,0 0 1,-1-1-1,-8 18 1,5-10-8,1 0 0,0 0 1,-5 45-1,12-67-3,1 0 0,-1 0 0,0-1-1,1 1 1,-1 0 0,0-1 0,1 1 0,-1 0 0,1-1 0,-1 1-1,1-1 1,0 1 0,-1-1 0,1 1 0,-1-1 0,1 1 0,0-1-1,-1 0 1,1 1 0,0-1 0,0 0 0,-1 1 0,1-1 0,0 0 0,0 0-1,-1 0 1,1 0 0,0 0 0,0 0 0,-1 0 0,1 0 0,0 0-1,0 0 1,0 0 0,1-1 0,36-3-413,-35 3 308,51-11-3578,0-2-5380,-12 3-1874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9.386"/>
    </inkml:context>
    <inkml:brush xml:id="br0">
      <inkml:brushProperty name="width" value="0.025" units="cm"/>
      <inkml:brushProperty name="height" value="0.025" units="cm"/>
    </inkml:brush>
  </inkml:definitions>
  <inkml:trace contextRef="#ctx0" brushRef="#br0">91 409 14253,'0'0'2995,"-10"11"-630,-2 0-1511,-32 32 1553,20-10 2313,23-31-4213,3-5-480,14-19-23,0 1-1123,0-2 1,-1 1-1,-1-2 0,19-46 1,-41 128 2964,6-32-1322,1-14-336,-1-4 23,1 0 1,0 0-1,1 0 0,0 0 1,0 0-1,0 0 1,4 12-1,-4-19-196,0-1 0,1 1 0,-1-1 0,0 1 0,1 0 0,-1-1-1,1 1 1,-1-1 0,1 1 0,-1-1 0,1 0 0,0 1 0,-1-1 0,1 1 0,-1-1 0,1 0 0,0 0 0,-1 1 0,1-1-1,0 0 1,-1 0 0,1 0 0,0 0 0,0 0 0,-1 0 0,1 0 0,0 0 0,-1 0 0,1 0 0,0 0 0,-1 0 0,1 0-1,0-1 1,0 1 0,-1 0 0,1 0 0,-1-1 0,1 1 0,0-1 0,-1 1 0,1 0 0,-1-1 0,1 0 0,25-22 390,-10 0-621,0 0-1,-2-1 0,-1 0 1,-1-1-1,0-1 0,-3 0 1,0 0-1,-1-1 0,-2 0 1,0 0-1,1-35 1,-7 62 224,0-1 0,0 1 1,1 0-1,-1 0 1,0-1-1,0 1 0,0 0 1,0-1-1,0 1 1,0 0-1,0-1 1,0 1-1,0 0 0,0-1 1,0 1-1,0 0 1,0 0-1,0-1 0,0 1 1,0 0-1,0-1 1,0 1-1,-1 0 0,1-1 1,0 1-1,0 0 1,0 0-1,0-1 1,-1 1-1,1 0 0,0 0 1,0 0-1,-1-1 1,1 1-1,0 0 0,0 0 1,-1 0-1,1-1 1,0 1-1,0 0 0,-1 0 1,1 0-1,0 0 1,-1 0-1,1 0 1,0 0-1,-1 0 0,1 0 1,0 0-1,-1 0 1,1 0-1,-17 16 418,-11 29 291,21-31-537,1 1 1,1-1 0,1 2-1,0-1 1,1 0-1,0 1 1,1-1 0,1 1-1,1 0 1,0 0-1,5 28 1,-5-42-196,0 0 0,0 0 0,1 0 0,-1 0 0,1 0 0,-1 0 0,1 0 0,0 0 0,0-1 0,0 1 0,0 0 0,0 0 0,0-1 0,1 1-1,-1-1 1,0 1 0,1-1 0,-1 1 0,1-1 0,0 0 0,-1 0 0,1 0 0,0 0 0,0 0 0,0 0 0,-1 0 0,1-1 0,0 1 0,0-1 0,0 1 0,0-1 0,0 0 0,0 1 0,1-1 0,-1 0 0,0-1 0,3 1 0,0-2-8,0 0 1,-1 0-1,1 0 1,0 0-1,-1-1 1,0 1-1,1-1 1,-1 0-1,0-1 1,-1 1-1,1-1 1,-1 1-1,7-9 1,4-11-19,0 0 0,-2-1 0,0-1-1,-2 0 1,12-41 0,-10 19 300,-2-1-1,4-57 0,-14 96 842,-6 25-808,-4 32-258,5-2-33,2-1-1,2 1 1,2 0 0,2-1 0,2 1-1,17 67 1,-22-133-313,1-4 311,-1 0 0,-4-39 0,1 49-49,2 6 52,-1-1-1,1 1 1,-1 0-1,-1 0 1,0 0-1,0 0 1,0 0-1,-1 0 1,0 1-1,-1-1 1,-9-10-1,14 18 1,0 1-1,-1 0 1,1-1-1,0 1 1,-1 0-1,1-1 1,0 1-1,0 0 1,-1-1-1,1 1 1,0 0-1,0-1 1,0 1-1,0 0 1,0 0-1,0-1 1,0 1-1,0 0 1,0-1-1,1 1 1,-1 0-1,0-1 1,0 1-1,1 0 1,-1-1-1,0 1 1,1 0-1,-1-1 1,0 1-1,1-1 1,0 1-1,1 1-160,0 0-1,0 0 0,0 0 1,0 0-1,1-1 1,-1 1-1,1-1 0,-1 0 1,1 0-1,-1 1 1,1-2-1,0 1 0,0 0 1,2 0-1,43 1-7701,-21-2 548</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5.542"/>
    </inkml:context>
    <inkml:brush xml:id="br0">
      <inkml:brushProperty name="width" value="0.025" units="cm"/>
      <inkml:brushProperty name="height" value="0.025" units="cm"/>
    </inkml:brush>
  </inkml:definitions>
  <inkml:trace contextRef="#ctx0" brushRef="#br0">150 1 15054,'0'0'16138,"-9"2"-15684,-2 1-423,1 0 0,0 1-1,0 0 1,0 1 0,0 0 0,1 1 0,-9 7-1,14-11-34,0 1-1,0-1 1,1 1 0,-1 0-1,1 0 1,0 1-1,0-1 1,0 0-1,0 1 1,1 0-1,0 0 1,-1 0 0,1 0-1,0 0 1,1 0-1,-1 0 1,1 1-1,0-1 1,0 0-1,0 1 1,1-1 0,-1 10-1,2-13-17,0 1 0,-1-1 0,1 1 0,0-1 0,0 1 0,0-1-1,0 1 1,0-1 0,0 0 0,1 0 0,-1 1 0,0-1 0,1 0 0,-1 0 0,1 0 0,-1 0 0,1-1 0,-1 1-1,1 0 1,0-1 0,-1 1 0,1-1 0,2 1 0,46 7-341,-41-7 236,48 3-659,-37-3 407,-1 0-1,0 1 0,0 1 0,29 9 0,-46-12 401,-1 0-1,0 1 0,1-1 1,-1 0-1,0 1 0,0-1 1,0 1-1,1 0 1,-1-1-1,0 1 0,0 0 1,0 0-1,0-1 0,0 1 1,0 0-1,-1 0 1,1 0-1,0 0 0,0 0 1,-1 1-1,1-1 0,0 0 1,-1 0-1,1 0 1,-1 1-1,0-1 0,1 2 1,-1-1 83,-1 1 0,1-1 1,-1 0-1,0 0 0,0 0 0,0 0 1,0 0-1,0 0 0,0 0 0,0-1 1,-1 1-1,1 0 0,-1-1 1,-2 4-1,-9 6 406,-1-1 0,0 0 0,-18 9 0,28-16-628,-117 65-1328,120-67-353,3-5-2838,6-3 2301,-3 3 201,13-16-6251</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5.885"/>
    </inkml:context>
    <inkml:brush xml:id="br0">
      <inkml:brushProperty name="width" value="0.025" units="cm"/>
      <inkml:brushProperty name="height" value="0.025" units="cm"/>
    </inkml:brush>
  </inkml:definitions>
  <inkml:trace contextRef="#ctx0" brushRef="#br0">134 1 22325,'0'0'5157,"-35"68"-3555,14-30-1314,0 3-32,1 2-64,2-3-160,7-6-32,4-7-480,7-12-577,0-13-897,7-2-544,4-12 63,2-12-1761,-1-9-7815</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6.216"/>
    </inkml:context>
    <inkml:brush xml:id="br0">
      <inkml:brushProperty name="width" value="0.025" units="cm"/>
      <inkml:brushProperty name="height" value="0.025" units="cm"/>
    </inkml:brush>
  </inkml:definitions>
  <inkml:trace contextRef="#ctx0" brushRef="#br0">25 137 17905,'0'0'8990,"11"-11"-7399,5-3-1271,0 1 0,2 0 1,-1 1-1,2 0 0,-1 2 0,1 0 1,1 1-1,0 1 0,0 1 1,38-8-1,-53 14-303,1 0 0,-1 1 0,1 0 0,-1 0 0,1 0-1,-1 0 1,1 1 0,-1 0 0,9 3 0,-13-4-8,0 1-1,0-1 0,0 1 1,0 0-1,0-1 1,0 1-1,0 0 1,0 0-1,0 0 1,-1 0-1,1-1 1,0 1-1,0 0 1,-1 1-1,1-1 0,-1 0 1,1 0-1,0 2 1,-1 0 21,1-1 1,-1 1-1,0 0 0,0-1 1,0 1-1,0 0 0,-1-1 1,1 1-1,-1 0 0,1-1 1,-3 5-1,-4 7-21,-1-1 0,0 0 0,-1 0 0,0-1 0,-1 0 0,0-1 0,-20 17 0,-6 8-17,36-36 8,0 0 1,0 0-1,-1 1 0,1-1 1,0 0-1,0 0 0,0 0 1,0 0-1,-1 0 0,1 0 0,0 0 1,0 1-1,0-1 0,0 0 1,0 0-1,0 0 0,0 0 1,0 0-1,-1 1 0,1-1 1,0 0-1,0 0 0,0 0 1,0 0-1,0 1 0,0-1 1,0 0-1,0 0 0,0 0 0,0 1 1,0-1-1,0 0 0,0 0 1,0 0-1,0 0 0,0 1 1,0-1-1,1 0 0,-1 0 1,0 0-1,0 0 0,0 1 1,0-1-1,0 0 0,0 0 1,0 0-1,0 0 0,1 0 1,-1 0-1,0 1 0,0-1 0,0 0 1,0 0-1,0 0 0,1 0 1,-1 0-1,17 1 24,30-10-136,-39 8 6,-8 1 85,16-4-687,-1 2 1,1 0-1,30 1 1,-43 1 667,0 0 0,0 1 0,-1-1 0,1 1 0,0-1 0,-1 1 0,1 0 0,0 0 0,-1 0 0,0 1 0,1-1 0,-1 0 1,4 4-1,-5-4 87,0 0 0,0 1 0,0-1 0,0 1 0,-1-1 0,1 1 1,0-1-1,-1 1 0,1 0 0,-1-1 0,0 1 0,1 0 1,-1-1-1,0 1 0,0 0 0,0-1 0,0 1 0,0 0 0,-1 0 1,1-1-1,0 1 0,-1 0 0,1-1 0,-2 3 0,-1 2 54,0 0-1,0 0 0,-1 0 0,0-1 0,0 1 0,-1-1 0,1 0 0,-1 0 0,0-1 0,0 0 1,-1 1-1,1-2 0,-9 6 0,-14 6 398,-42 18 0,63-29-488,-12 5-17,1-1 0,-1-1 0,0-1 0,-1 0 0,1-2 0,-1 0 0,0-1 0,-1-1 1,-34-1-1,37-8-1408,10-8-4180,4-4-4654</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7.043"/>
    </inkml:context>
    <inkml:brush xml:id="br0">
      <inkml:brushProperty name="width" value="0.025" units="cm"/>
      <inkml:brushProperty name="height" value="0.025" units="cm"/>
    </inkml:brush>
  </inkml:definitions>
  <inkml:trace contextRef="#ctx0" brushRef="#br0">92 253 17392,'0'0'2349,"-2"9"-454,-5 27 150,8-24-938,5-11-646,7-12 26,-6 2-328,-1 0 1,0 0-1,0 0 0,0-1 0,-2 0 0,1 0 0,-1 0 0,-1-1 1,4-12-1,-3 5-79,-1 0 0,-1 0 0,0-1 0,-2-32 0,0 48-70,1 0 1,-1 1 0,-1-1-1,1 1 1,0-1 0,-1 1-1,1-1 1,-1 1 0,0-1-1,1 1 1,-1-1 0,0 1-1,-1 0 1,1 0 0,0-1-1,-1 1 1,1 0 0,-1 0-1,0 0 1,0 1 0,1-1-1,-1 0 1,0 1 0,-1-1 0,1 1-1,0 0 1,0-1 0,-1 1-1,1 0 1,0 0 0,-1 1-1,-4-2 1,3 2 1,1 0 0,-1 1 0,1-1 0,-1 1 0,1 0 0,-1 0 0,1 0 0,0 1 0,-1-1 0,1 1 0,0 0 0,0 0 0,0 0 0,0 0 0,1 0 0,-1 0 0,0 1 0,1 0 0,0-1 0,-1 1 0,1 0 0,1 0 0,-4 5 0,-3 9 42,1 1 1,0 1-1,1-1 0,1 1 0,1 0 0,0 0 1,2 1-1,0-1 0,1 0 0,1 1 0,1-1 1,3 22-1,-3-37-47,0 0 0,0 0 1,0 1-1,1-1 0,0 0 0,-1 0 0,1 0 1,1 0-1,-1-1 0,0 1 0,1-1 1,0 1-1,0-1 0,0 0 0,0 0 1,1 0-1,-1 0 0,1-1 0,-1 1 0,1-1 1,0 0-1,0 0 0,0 0 0,0-1 1,0 0-1,5 2 0,-3-2 15,1-1 0,-1 1 0,0-1 0,0 0 0,0 0 1,1-1-1,-1 0 0,0 0 0,0 0 0,0-1 0,0 0 0,0 0 0,0-1 0,-1 1 0,1-1 0,-1 0 0,10-8 0,-4 1-5,0 0-1,-1-1 0,0 0 1,-1-1-1,0 0 0,-1 0 0,0-1 1,-1 0-1,-1 0 0,0-1 1,0 0-1,-2 0 0,0 0 1,0-1-1,-1 1 0,-1-1 0,-1 0 1,1-20-1,-5 32-44,-2 16-44,-4 21-36,4-1 167,2 1-1,3 54 1,-1-86-40,1-1 0,0 0 1,0 0-1,0 0 0,0 0 0,0 1 1,0-1-1,0 0 0,0 0 0,1 0 1,-1 0-1,0 0 0,1 1 0,-1-1 0,1 0 1,-1 0-1,1 0 0,-1 0 0,1 0 1,0 0-1,-1 0 0,1-1 0,0 1 1,0 0-1,0 0 0,0 0 0,0-1 0,0 1 1,0-1-1,0 1 0,0-1 0,0 1 1,0-1-1,0 1 0,0-1 0,0 0 1,1 0-1,-1 1 0,0-1 0,0 0 1,0 0-1,0 0 0,1 0 0,-1 0 0,0-1 1,0 1-1,0 0 0,0-1 0,0 1 1,0 0-1,1-1 0,-1 1 0,1-2 1,5-2 55,0 0 0,0 0 0,-1 0 0,1-1 0,-1 0 0,9-10 0,9-15-85,36-57-1,-26 35-21,-34 51 31,0 1 1,0 0 0,0-1-1,0 1 1,0 0 0,0 0-1,0-1 1,0 1 0,0 0-1,1 0 1,-1-1 0,0 1-1,0 0 1,0 0 0,1-1-1,-1 1 1,0 0-1,0 0 1,0 0 0,1 0-1,-1-1 1,0 1 0,0 0-1,1 0 1,-1 0 0,0 0-1,1 0 1,-1 0 0,0 0-1,0 0 1,1 0 0,-1-1-1,0 1 1,1 0 0,-1 1-1,0-1 1,0 0 0,1 0-1,-1 0 1,0 0-1,1 0 1,-1 0 0,0 0-1,0 0 1,1 0 0,-1 1-1,6 18 158,-5 40 267,-1-47-358,0 7 29,0-12-78,-1 1 0,1-1 0,1 1 0,-1 0 0,1-1 0,1 1 0,-1-1 0,1 0 0,0 1 0,1-1 0,3 7 0,-5-13-13,0 0-1,-1 0 1,1-1 0,-1 1 0,1-1 0,0 1 0,0-1 0,-1 1 0,1-1 0,0 1 0,0-1 0,0 0 0,-1 1 0,1-1-1,0 0 1,0 0 0,0 1 0,0-1 0,0 0 0,-1 0 0,1 0 0,0 0 0,0 0 0,0 0 0,0-1 0,0 1-1,0 0 1,0 0 0,-1-1 0,1 1 0,0 0 0,0-1 0,0 1 0,-1-1 0,1 1 0,0-1 0,-1 1 0,1-1 0,0 0-1,-1 1 1,1-1 0,-1 0 0,1 1 0,-1-1 0,1 0 0,-1 0 0,1 1 0,-1-1 0,1-1 0,19-41-1503,-17 34-108,-1-1 0,0 1 1,0 0-1,0-13 0,-1-12-6032</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7.404"/>
    </inkml:context>
    <inkml:brush xml:id="br0">
      <inkml:brushProperty name="width" value="0.025" units="cm"/>
      <inkml:brushProperty name="height" value="0.025" units="cm"/>
    </inkml:brush>
  </inkml:definitions>
  <inkml:trace contextRef="#ctx0" brushRef="#br0">1 2 19442,'0'0'10763,"55"16"-10667,-23-16-256,-1 0-2499,-1-7-3235,-3-4-5508</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7.778"/>
    </inkml:context>
    <inkml:brush xml:id="br0">
      <inkml:brushProperty name="width" value="0.025" units="cm"/>
      <inkml:brushProperty name="height" value="0.025" units="cm"/>
    </inkml:brush>
  </inkml:definitions>
  <inkml:trace contextRef="#ctx0" brushRef="#br0">140 1 18802,'-9'0'1633,"-2"1"-1240,-3-1-138,1 1 0,-1 0 0,1 1 0,-1 1 0,1 0 0,-21 8 0,34-11-255,0 0-1,0 0 1,0 0-1,0 0 0,0 0 1,0 0-1,1 0 1,-1 0-1,0 0 1,0 0-1,0 0 0,0 0 1,0 0-1,0 0 1,1 0-1,-1 0 0,0 0 1,0 0-1,0 0 1,0 0-1,0 0 1,0 0-1,0 0 0,0 0 1,1 0-1,-1 0 1,0 0-1,0 0 0,0 0 1,0 0-1,0 1 1,0-1-1,0 0 1,0 0-1,0 0 0,0 0 1,0 0-1,0 0 1,0 0-1,0 0 0,0 1 1,0-1-1,0 0 1,1 0-1,-1 0 1,0 0-1,0 0 0,0 0 1,-1 0-1,1 1 1,0-1-1,0 0 0,0 0 1,0 0-1,0 0 1,0 0-1,0 0 1,0 0-1,0 1 0,0-1 1,0 0-1,0 0 1,0 0-1,20 2-80,22-1-30,-36-1-297,-2 0 773,1 0-1,0 0 1,-1 0 0,1 1-1,0-1 1,-1 1-1,1 0 1,7 3 0,-10-3-184,-1 0 0,1 1 0,-1-1 1,1 1-1,-1-1 0,0 1 0,1 0 0,-1 0 0,0-1 1,0 1-1,0 0 0,0 0 0,-1 0 0,1 0 1,-1 0-1,1 0 0,-1 0 0,1 0 0,-1 0 1,0 0-1,0 0 0,-1 5 0,-8 122 3161,10-126-3342,0 0 0,0-1 0,0 1 0,0 0 0,1-1 0,-1 1 0,1-1 0,-1 0 0,5 5 0,9 20 0,-15-27 0,0 1 0,0 0 0,0 0 0,0 0 0,0 0 0,0 0 0,-1-1 0,1 1 0,0 0 0,-1 0 0,1 0 0,-1-1 0,1 1 0,-1 0 0,1 0 0,-1-1 0,1 1 0,-1 0 0,1-1 0,-1 1 0,0-1 0,0 1 0,1-1 0,-1 1 0,0-1 0,0 0 0,1 1 0,-1-1 0,0 0 0,0 1 0,0-1 0,0 0 0,-1 0 0,-12 5-10,0-1 0,0 0 0,0-1 0,-1-1 0,1 0 0,-1-1 0,-29-2 0,44 1-71,0 0-1,-1-1 1,1 1-1,0 0 1,0 0 0,-1-1-1,1 1 1,0 0 0,0-1-1,-1 1 1,1 0 0,0-1-1,0 1 1,0 0 0,0-1-1,0 1 1,-1-1-1,1 1 1,0 0 0,0-1-1,0 1 1,0-1 0,0 1-1,0 0 1,0-1 0,0 1-1,1-1 1,-1 1 0,0 0-1,0-1 1,0 1-1,0 0 1,0-1 0,1 1-1,-1 0 1,0-1 0,0 1-1,1 0 1,-1-1 0,0 1-1,1 0 1,9-16-3800,7-3-2263,4-6-1986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8.123"/>
    </inkml:context>
    <inkml:brush xml:id="br0">
      <inkml:brushProperty name="width" value="0.025" units="cm"/>
      <inkml:brushProperty name="height" value="0.025" units="cm"/>
    </inkml:brush>
  </inkml:definitions>
  <inkml:trace contextRef="#ctx0" brushRef="#br0">1 125 12268,'0'0'9475,"9"7"-8460,-5-5-944,2 3 149,0-1 0,0 0 1,0 0-1,0-1 0,9 4 1,-13-6-154,1 0 1,-1-1-1,1 1 1,0 0-1,-1-1 1,1 0-1,0 1 1,0-1-1,-1 0 0,1-1 1,0 1-1,-1 0 1,1-1-1,0 0 1,-1 1-1,1-1 1,0 0-1,-1 0 1,1 0-1,-1-1 0,5-2 1,-3 0 46,1 0-1,-1 1 1,0-2 0,0 1 0,0 0-1,0-1 1,-1 0 0,0 0 0,0 0-1,0 0 1,-1 0 0,1-1-1,-1 1 1,0-1 0,-1 1 0,0-1-1,0 0 1,0 0 0,0 0 0,-1 1-1,0-1 1,-1-11 0,0 16-96,1-1 0,-1 1 0,0-1 0,1 1 0,-1 0 0,0 0 0,0-1 0,0 1 0,0 0 0,0 0 0,0 0 0,0 0 0,0 0 0,0 0 0,-1 0 0,1 0 0,0 1 0,0-1 0,-1 0 0,1 1 0,-1-1 0,1 1 0,-1 0 0,1-1 1,-1 1-1,1 0 0,-1 0 0,1 0 0,-1 0 0,1 0 0,-2 0 0,0 0-20,0 1 1,0-1 0,0 1-1,0-1 1,0 1 0,0 0-1,1 0 1,-1 0-1,0 0 1,1 1 0,-1-1-1,1 1 1,-1-1 0,1 1-1,-3 2 1,0 4 5,-1 0 0,2 0 0,-1 0 0,1 0 0,0 1 0,1-1 0,0 1 0,0 0 0,-2 16 0,2-6-14,1 0 0,1 0 0,2 33 0,-1-50-75,0 1-1,1-1 1,-1 0 0,0 0-1,1 0 1,-1 0 0,1 0-1,0 0 1,0 0 0,0 0 0,0 0-1,0 0 1,0-1 0,0 1-1,1 0 1,-1-1 0,1 1-1,-1-1 1,1 1 0,0-1 0,-1 1-1,1-1 1,0 0 0,0 0-1,2 1 1,-2-2-267,0 1-1,0-1 1,0 0-1,0 0 1,0 0-1,0 0 1,0 0-1,1 0 1,-1 0 0,0-1-1,0 1 1,0-1-1,0 1 1,0-1-1,0 0 1,0 0 0,-1 0-1,1 0 1,0 0-1,0 0 1,-1-1-1,1 1 1,-1 0-1,1-1 1,-1 0 0,2-1-1,20-29-8071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8.480"/>
    </inkml:context>
    <inkml:brush xml:id="br0">
      <inkml:brushProperty name="width" value="0.025" units="cm"/>
      <inkml:brushProperty name="height" value="0.025" units="cm"/>
    </inkml:brush>
  </inkml:definitions>
  <inkml:trace contextRef="#ctx0" brushRef="#br0">65 0 14542,'0'0'3721,"-5"9"-1944,-5 10-1060,1 1 1,2 0-1,0 0 0,0 0 0,2 1 0,1 0 0,-3 32 0,3 10 1038,6 90-1,-1-139-1594,0 0 0,2 0 0,-1-1-1,9 22 1,-11-33-137,1 1 0,0-1 0,0 0 1,0 0-1,1 1 0,-1-1 0,0 0 0,1 0 0,0-1 0,-1 1 0,1 0 1,0 0-1,0-1 0,3 3 0,-3-3-6,-1-1 0,1 0 0,0 0 0,-1 0 0,1 1 0,-1-2 1,1 1-1,-1 0 0,1 0 0,-1 0 0,1-1 0,-1 1 0,1 0 0,-1-1 0,1 0 0,-1 1 0,0-1 0,1 0 1,-1 0-1,0 1 0,1-1 0,-1 0 0,0 0 0,0-1 0,0 1 0,1-2 0,11-12-129,-1 0 0,0-1 0,-2 0 0,17-35 0,-18 34-83,0-1-1,1 2 1,1-1-1,24-27 1,-35 43 203,0 1 0,0 0 0,0 0 0,1 0 0,-1-1 1,0 1-1,0 0 0,0 0 0,0 0 0,0 0 0,1-1 0,-1 1 1,0 0-1,0 0 0,0 0 0,1 0 0,-1 0 0,0 0 0,0 0 1,0 0-1,1-1 0,-1 1 0,0 0 0,0 0 0,1 0 0,-1 0 1,0 0-1,0 0 0,0 0 0,1 0 0,-1 0 0,0 1 0,0-1 1,1 0-1,-1 0 0,0 0 0,0 0 0,0 0 0,1 0 0,-1 0 1,0 0-1,0 1 0,0-1 0,0 0 0,1 0 0,-1 0 0,0 0 1,0 1-1,4 15 236,-5 21 202,-3-17-159,0 0-1,-11 31 1,9-36-260,2 1 1,-1-1-1,2 1 1,0 0-1,0 19 1,5-35-32,0 0 1,0 0-1,0 0 1,0 0-1,0-1 0,0 1 1,0 0-1,0-1 1,0 0-1,0 1 1,0-1-1,0 0 1,-1 0-1,4-2 0,15-10 0,11-6-904,-1-1 0,39-35 0,-67 53 534,0 0 0,0 0 0,0 0 0,-1 0-1,1-1 1,0 1 0,-1-1 0,0 1 0,0-1-1,2-3 1,-3 5 91,0 0 0,0 0 0,0 0 1,1 0-1,-1-1 0,0 1 0,0 0 0,-1 0 0,1 0 0,0-1 0,0 1 0,0 0 0,-1 0 0,1 0 0,-1 0 1,1 0-1,-1 0 0,1 0 0,-1 0 0,0 0 0,1 0 0,-1 0 0,0 0 0,0 0 0,0 0 0,-1-1 0,-20-11-5824</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8.821"/>
    </inkml:context>
    <inkml:brush xml:id="br0">
      <inkml:brushProperty name="width" value="0.025" units="cm"/>
      <inkml:brushProperty name="height" value="0.025" units="cm"/>
    </inkml:brush>
  </inkml:definitions>
  <inkml:trace contextRef="#ctx0" brushRef="#br0">0 46 17585,'0'0'7623,"54"-16"-7143,-10 12-384,4-1-160,3 0-2018,-1-3-3075,-3 1-6213</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9.180"/>
    </inkml:context>
    <inkml:brush xml:id="br0">
      <inkml:brushProperty name="width" value="0.025" units="cm"/>
      <inkml:brushProperty name="height" value="0.025" units="cm"/>
    </inkml:brush>
  </inkml:definitions>
  <inkml:trace contextRef="#ctx0" brushRef="#br0">1 651 17905,'0'0'8888,"0"8"-7654,0 40 319,0-47-1552,0-1-1,0 0 1,1 0 0,-1 1 0,0-1-1,0 0 1,1 0 0,-1 1 0,0-1-1,0 0 1,1 0 0,-1 0 0,0 0-1,0 1 1,1-1 0,-1 0 0,0 0-1,1 0 1,-1 0 0,0 0 0,1 0-1,-1 0 1,0 0 0,1 0 0,-1 0-1,0 0 1,1 0 0,-1 0 0,0 0-1,1 0 1,-1 0 0,0 0 0,1-1-1,-1 1 1,0 0 0,0 0 0,1 0-1,-1 0 1,0-1 0,0 1 0,1 0-1,-1 0 1,0-1 0,0 1 0,0 0-1,1 0 1,-1-1 0,0 1 0,0 0-1,15-12-560,5-21-1342,-7 12 1199,-7 17 3500,-6 7-2765,0 0 1,0 0-1,0 1 1,1-1-1,-1 0 1,1 0-1,0 0 0,0 0 1,0 0-1,0 0 1,0 0-1,1 0 0,0 0 1,-1 0-1,1-1 1,0 1-1,3 2 1,-4-4-26,1 0 0,-1 0 0,1 0 0,0-1 0,-1 1 0,1 0 0,0-1 1,0 1-1,-1-1 0,1 0 0,0 0 0,0 1 0,0-1 0,0 0 0,-1-1 1,1 1-1,0 0 0,0 0 0,0-1 0,-1 1 0,1-1 0,0 1 0,0-1 0,-1 0 1,1 0-1,-1 0 0,1 0 0,-1 0 0,1 0 0,-1 0 0,3-3 0,25-20 65,-22 17-156,0 0-1,0 1 1,1 0 0,-1 0 0,2 1-1,-1 0 1,0 0 0,1 1 0,0 0-1,0 1 1,16-5 0,-23 8 82,-1 0 1,0 0-1,1 0 1,-1 0 0,0 0-1,0 0 1,1 1-1,-1-1 1,0 0-1,1 1 1,-1-1-1,0 1 1,0-1-1,0 1 1,0-1-1,1 1 1,-1 0 0,0 0-1,0-1 1,0 1-1,0 0 1,0 0-1,-1 0 1,1 0-1,0 0 1,0 0-1,-1 0 1,1 1-1,-1-1 1,1 0 0,0 2-1,8 50 420,-9-48-347,0 0 1,0 0 0,1-1-1,0 1 1,0 0-1,0 0 1,0-1 0,1 1-1,0 0 1,3 5-1,-4-9-35,-1-1 1,1 1-1,0 0 0,-1-1 0,1 1 0,0-1 0,0 0 0,-1 1 0,1-1 0,0 0 1,0 1-1,0-1 0,0 0 0,-1 0 0,1 0 0,0 1 0,0-1 0,0 0 1,0 0-1,0 0 0,0-1 0,0 1 0,-1 0 0,1 0 0,0 0 0,0-1 0,0 1 1,0 0-1,-1-1 0,1 1 0,0-1 0,0 1 0,-1-1 0,1 1 0,0-1 0,-1 1 1,1-1-1,-1 0 0,1 1 0,-1-1 0,1 0 0,0 0 0,22-35-436,-22 34 315,24-52-3625,-5-4-4842,-5 7-2525</inkml:trace>
  <inkml:trace contextRef="#ctx0" brushRef="#br0" timeOffset="1">574 0 24215,'0'0'5669,"-19"57"-3939,16-33-1025,3-1-257,0 0-448,10-3-320,8-4-2019,0 2-2849,0-3-3781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9.714"/>
    </inkml:context>
    <inkml:brush xml:id="br0">
      <inkml:brushProperty name="width" value="0.025" units="cm"/>
      <inkml:brushProperty name="height" value="0.025" units="cm"/>
    </inkml:brush>
  </inkml:definitions>
  <inkml:trace contextRef="#ctx0" brushRef="#br0">127 1 17104,'0'0'2157,"-10"6"-225,-3 3-1153,1-1-1,0 1 1,1 1-1,-13 14 1,19-19-536,1 0-1,-1 0 1,2 0 0,-1 1-1,0-1 1,1 1 0,0 0-1,1 0 1,-1 0 0,1 0-1,0 1 1,1-1 0,-1 0-1,0 11 1,6-16-602,0 0 1,-1 0-1,1 0 1,0-1-1,0 1 0,0-1 1,0 0-1,0 0 1,-1 0-1,1-1 1,5-1-1,35-11-2980,-34 9 2799,1 1-1,-1 0 0,1 1 1,-1 0-1,18-1 1,-27 3 633,-1 0 1,1 0-1,-1 1 0,1-1 1,-1 0-1,1 1 1,-1-1-1,1 0 0,-1 1 1,1-1-1,-1 1 1,0-1-1,1 1 0,-1-1 1,0 1-1,1-1 0,-1 1 1,0-1-1,0 1 1,0-1-1,1 1 0,-1-1 1,0 1-1,0-1 1,0 1-1,0 0 0,0-1 1,0 1-1,0-1 1,0 1-1,0-1 0,0 1 1,0 0-1,-1-1 0,1 1 1,0-1-1,0 1 1,-1-1-1,1 1 0,-10 26 2263,3-16-1551,-1 0-1,0-1 1,0 0-1,-1-1 1,-18 15 0,21-19-649,0 0 1,-1 0-1,0-1 1,0 0 0,0 0-1,0 0 1,0-1-1,-1 0 1,1-1 0,-12 3-1,18-5-280,0 0-1,1 0 0,-1 0 1,1 0-1,-1 0 0,1 0 1,-1 0-1,1 0 0,-1 0 1,1 0-1,-1 0 0,1 0 1,-1 0-1,1-1 0,-1 1 1,1 0-1,-1 0 0,1-1 1,-1 1-1,1 0 0,-1 0 1,1-1-1,0 1 0,-1-1 1,1 1-1,0 0 1,-1-1-1,1 1 0,0-1 1,-1 1-1,1-1 0,0 1 1,0-1-1,0 1 0,-1-1 1,1 1-1,0-1 0,0 1 1,0-1-1,0 1 0,0-1 1,0 1-1,0-1 0,0 0 1,0 1-1,0-1 0,1 0 1,8-26-6390,7 4-837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49.523"/>
    </inkml:context>
    <inkml:brush xml:id="br0">
      <inkml:brushProperty name="width" value="0.025" units="cm"/>
      <inkml:brushProperty name="height" value="0.025" units="cm"/>
    </inkml:brush>
  </inkml:definitions>
  <inkml:trace contextRef="#ctx0" brushRef="#br0">0 1 20179,'0'0'11243</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4.181"/>
    </inkml:context>
    <inkml:brush xml:id="br0">
      <inkml:brushProperty name="width" value="0.025" units="cm"/>
      <inkml:brushProperty name="height" value="0.025" units="cm"/>
    </inkml:brush>
  </inkml:definitions>
  <inkml:trace contextRef="#ctx0" brushRef="#br0">1 1 18289,'0'0'6497,"2"9"-5141,0-2-1265,0 0 1,0 0-1,0-1 0,1 1 0,0 0 1,1-1-1,-1 0 0,1 0 0,1 0 1,-1 0-1,1-1 0,0 1 0,0-1 1,0-1-1,1 1 0,-1-1 1,1 0-1,1 0 0,-1 0 0,9 3 1,-9-5-289,1 0 0,0-1 0,0 1 0,-1-1 1,1-1-1,0 1 0,9-2 0,-9 1-754,0-1 1,0-1-1,0 1 0,0-1 0,-1 0 0,1-1 0,-1 1 1,1-1-1,-1-1 0,0 1 0,0-1 0,-1 0 0,1-1 1,-1 1-1,0-1 0,0 0 0,0 0 0,6-10 0,-7 9 1301,0 0 0,-1-1-1,0 1 1,0-1 0,3-10 0,-14 32 8734,-11 11-6053,-1 2-1929,-64 129 2102,53-74-3362,12 4-5402,15-61-3809</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4.885"/>
    </inkml:context>
    <inkml:brush xml:id="br0">
      <inkml:brushProperty name="width" value="0.025" units="cm"/>
      <inkml:brushProperty name="height" value="0.025" units="cm"/>
    </inkml:brush>
  </inkml:definitions>
  <inkml:trace contextRef="#ctx0" brushRef="#br0">178 1 15407,'0'0'11146,"-70"64"-10986,44-26-128,1 0 0,4-4 32,6-7-64,2-5 64,8-8-256,3-11-1249,2-17-5606,0-16-352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5.246"/>
    </inkml:context>
    <inkml:brush xml:id="br0">
      <inkml:brushProperty name="width" value="0.025" units="cm"/>
      <inkml:brushProperty name="height" value="0.025" units="cm"/>
    </inkml:brush>
  </inkml:definitions>
  <inkml:trace contextRef="#ctx0" brushRef="#br0">1 1 16720,'0'0'8584,"49"74"-7175,-24-44-544,8-2-545,7-3-256,8-9-1441,-1-12-3491,-3-4-6119</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5.935"/>
    </inkml:context>
    <inkml:brush xml:id="br0">
      <inkml:brushProperty name="width" value="0.025" units="cm"/>
      <inkml:brushProperty name="height" value="0.025" units="cm"/>
    </inkml:brush>
  </inkml:definitions>
  <inkml:trace contextRef="#ctx0" brushRef="#br0">0 231 13036,'0'0'2579,"12"-5"-2504,25-7 128,1 1 0,0 1 0,56-5 0,138-6 475,-130 13-791,1301-80 2866,-1147 74-2191,840 14 2550,-862 12-2025,445-34-1,-301 0 489,-216 20-4207,-164-2-5077,-13-5 193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6.590"/>
    </inkml:context>
    <inkml:brush xml:id="br0">
      <inkml:brushProperty name="width" value="0.025" units="cm"/>
      <inkml:brushProperty name="height" value="0.025" units="cm"/>
    </inkml:brush>
  </inkml:definitions>
  <inkml:trace contextRef="#ctx0" brushRef="#br0">18 1 14029,'0'0'5723,"-4"9"-4522,1 1-902,0-1-1,1 1 1,0-1-1,0 1 1,1 0-1,1 0 1,-1 0-1,2 0 1,-1 0-1,1-1 1,3 13-1,37 127 1325,-19-73-969,20 130 0,-30-43-150,-13 233 0,-3-90 298,12-94-295,68 400 0,-67-543-397,-4 0-1,-2 0 1,-6 76 0,0-6 92,3-137-199,3 37 30,-3-38-30,0 0-1,0 0 1,0-1 0,0 1-1,0 0 1,0-1 0,0 1 0,1 0-1,-1-1 1,0 1 0,0 0-1,1-1 1,-1 1 0,0 0-1,1-1 1,-1 1 0,1-1-1,-1 1 1,1-1 0,-1 1-1,1-1 1,-1 1 0,1-1 0,0 1-1,-1-1 1,1 0 0,-1 1-1,1-1 1,0 0 0,-1 0-1,1 1 1,0-1 0,-1 0-1,1 0 1,0 0 0,0 0-1,-1 0 1,1 0 0,0 0 0,-1 0-1,1 0 1,0 0 0,-1 0-1,1-1 1,0 1 0,0 0-1,-1 0 1,1-1 0,0 0-1,1-1-225,-1 0-1,0 0 1,1 0-1,-1-1 0,0 1 1,0-1-1,0 1 1,-1-1-1,1 1 0,-1-1 1,1 1-1,-1-1 0,0 1 1,0-1-1,0 0 1,0 1-1,0-1 0,-1-2 1,0-5-1700,1-28-6672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9.188"/>
    </inkml:context>
    <inkml:brush xml:id="br0">
      <inkml:brushProperty name="width" value="0.025" units="cm"/>
      <inkml:brushProperty name="height" value="0.025" units="cm"/>
    </inkml:brush>
  </inkml:definitions>
  <inkml:trace contextRef="#ctx0" brushRef="#br0">11 39 14894,'0'0'11547,"10"-5"-11408,1-1-111,0 0 0,0 1 0,21-6 0,-29 10-22,1 0-1,0-1 1,0 2 0,0-1 0,1 1 0,-1-1 0,0 1 0,0 0 0,0 0 0,0 1 0,0-1 0,0 1 0,0 0-1,0 0 1,0 0 0,0 1 0,0 0 0,5 3 0,-8-5-2,0 1 1,-1-1-1,1 1 0,0 0 1,-1 0-1,1-1 0,-1 1 0,1 0 1,-1 0-1,1 0 0,-1 0 1,0-1-1,1 1 0,-1 0 1,0 0-1,0 0 0,0 0 0,0 0 1,0 0-1,0 0 0,0 0 1,0 0-1,0 0 0,0 0 1,0 0-1,0 0 0,-1-1 0,1 1 1,0 0-1,-1 0 0,1 0 1,-1 0-1,1 0 0,-1-1 1,1 1-1,-1 0 0,1 0 0,-1-1 1,0 1-1,0-1 0,1 1 1,-3 1-1,-36 27 522,33-25-377,-1 0-13,4-2-96,-1 0 0,1 0 0,0-1 0,0 2 0,0-1 0,1 0 0,-1 1 0,0-1 0,1 1 0,-1 0 0,1 0 0,-3 4 0,48 11-1305,-39-15 1264,0 0 1,0 0-1,0 1 1,0-1 0,-1 1-1,1 0 1,-1 0-1,0 0 1,0 1-1,-1-1 1,1 1-1,-1 0 1,0-1-1,-1 1 1,1 0-1,-1 0 1,0 0-1,0 0 1,1 10-1,-2-12 108,0 0 1,0 0-1,0 0 0,0 0 0,0 0 1,0 0-1,-1 0 0,0 1 0,0-1 0,0 0 1,0-1-1,0 1 0,0 0 0,-1 0 0,1 0 1,-1-1-1,0 1 0,0-1 0,0 1 0,0-1 1,0 0-1,0 0 0,-1 0 0,1 0 1,-1 0-1,0 0 0,1-1 0,-1 1 0,0-1 1,0 0-1,0 0 0,0 0 0,-4 1 0,-12 0 34,0 0-1,0-1 0,-33-3 0,63-7-8049,11-2 3739,-22 11 4067,31-16-6255,4-3-4111</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9.534"/>
    </inkml:context>
    <inkml:brush xml:id="br0">
      <inkml:brushProperty name="width" value="0.025" units="cm"/>
      <inkml:brushProperty name="height" value="0.025" units="cm"/>
    </inkml:brush>
  </inkml:definitions>
  <inkml:trace contextRef="#ctx0" brushRef="#br0">282 3 18514,'-9'0'1008,"0"-2"-739,-1 1-1,1 1 1,-1 0-1,1 0 0,0 1 1,-1 0-1,1 1 0,0 0 1,-1 1-1,1-1 0,0 2 1,1-1-1,-1 1 0,-14 9 1,14-6-65,-1 0 1,1 1-1,1-1 0,-1 2 1,1-1-1,1 1 1,0 0-1,0 1 1,0 0-1,2 0 1,-1 0-1,1 1 1,0 0-1,1 0 1,1 0-1,0 0 0,0 1 1,1-1-1,-1 17 1,3-26-190,0 0 1,0 1-1,0-1 0,1 0 1,-1 0-1,1 0 1,-1 0-1,1 0 1,0 0-1,-1 0 0,1 0 1,0 0-1,0 0 1,1 0-1,-1 0 0,0 0 1,1-1-1,-1 1 1,1-1-1,-1 1 1,1-1-1,3 3 0,-1-2 3,1 0 0,-1 0 0,1-1 0,-1 1 0,1-1 0,0 0 0,0 0 0,-1-1 0,1 1 0,6-1 0,1-1 13,0 0 0,-1 0 0,1-1 0,0 0 1,-1-1-1,0-1 0,1 0 0,12-6 1,-11 2-11,0 0 1,-1-1 0,0 0 0,0-1 0,-1 0 0,16-20 0,-22 25 75,-1-1 0,0 1 1,-1-1-1,1 0 0,-1 0 1,0 0-1,-1 0 1,1 0-1,-1 0 0,-1-1 1,1 1-1,-1-1 1,0 0-1,0 1 0,-1-1 1,0 0-1,-1-9 0,1 14-74,-1 1 0,1-1 0,-1 0 0,1 0 0,-1 1-1,0-1 1,0 0 0,0 1 0,0-1 0,0 1 0,0-1-1,0 1 1,0 0 0,0-1 0,-1 1 0,1 0 0,0 0-1,-1 0 1,1 0 0,-1 0 0,0 0 0,-2-1-1,0 1-10,0 0-1,0 0 0,0 0 0,-1 0 0,1 1 0,0 0 0,0 0 0,-1 0 1,-5 1-1,2 0-72,-1 1 1,1-1-1,1 2 1,-1-1 0,0 1-1,1 0 1,-1 1-1,1 0 1,-12 8-1,17-10-114,-1 0-1,2 0 0,-1 1 1,0-1-1,0 0 0,1 1 1,-1-1-1,1 1 1,0 0-1,0-1 0,0 1 1,-1 4-1,2-6-14,-1 0-1,1 0 1,0 0-1,0 0 1,0 0 0,0 0-1,0 0 1,1 0 0,-1 0-1,0-1 1,0 1 0,1 0-1,-1 0 1,0 0 0,1 0-1,-1 0 1,1-1 0,-1 1-1,1 0 1,-1 0 0,1-1-1,0 1 1,-1 0 0,1-1-1,0 1 1,0-1 0,-1 1-1,1-1 1,0 1 0,0-1-1,0 1 1,0-1-1,-1 0 1,1 1 0,0-1-1,0 0 1,0 0 0,0 0-1,2 0 1,29 2-5853,5-2-2402</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49.874"/>
    </inkml:context>
    <inkml:brush xml:id="br0">
      <inkml:brushProperty name="width" value="0.025" units="cm"/>
      <inkml:brushProperty name="height" value="0.025" units="cm"/>
    </inkml:brush>
  </inkml:definitions>
  <inkml:trace contextRef="#ctx0" brushRef="#br0">155 37 20115,'0'0'1911,"-10"2"-165,0 1-1256,0 1 0,0 0 0,0 1 0,1-1 0,-1 2 0,1-1 0,-10 9 0,14-10-308,1 0 0,-1 0-1,1 0 1,-1 1 0,1-1-1,0 1 1,1 0 0,-1 0 0,1 1-1,0-1 1,1 1 0,-1-1-1,1 1 1,0 0 0,0 0-1,0 9 1,1-14-178,1 0 0,0 0-1,0 0 1,0 0 0,0 0 0,0 0-1,1 0 1,-1 0 0,0 0 0,0 0-1,1 0 1,-1-1 0,0 1 0,1 0-1,-1 0 1,1 0 0,-1 0 0,1 0-1,0 0 1,-1-1 0,1 1 0,0 0-1,-1-1 1,1 1 0,0 0 0,0-1 0,0 1-1,0-1 1,1 1 0,1 0 9,0 0-1,1 0 1,-1 0 0,0-1 0,1 0-1,-1 1 1,1-1 0,-1 0 0,4-1-1,5-1 29,-1 0 0,1 0-1,-1-1 1,19-8-1,-13 3-25,0-1 1,-1-1-1,27-21 0,-38 28 35,-1 0 0,0-1 1,0 0-1,0 0 0,-1 0 1,1 0-1,-1 0 0,0-1 1,0 0-1,0 1 0,-1-1 1,0 0-1,0 0 0,0-1 1,0 1-1,-1 0 0,1-9 0,-2 12-45,0 1 0,0 0-1,-1-1 1,1 1 0,-1 0 0,1-1-1,-1 1 1,1 0 0,-1-1-1,0 1 1,1 0 0,-1 0-1,0 0 1,0 0 0,0 0-1,0 0 1,0 0 0,0 0-1,0 0 1,0 0 0,-1 1-1,-1-2 1,-1 0 104,0 0-1,-1 0 1,1 0-1,-1 1 1,0 0-1,1 0 1,-8-1 0,7 2-300,-1 0 0,1 0 1,0 0-1,-1 0 0,1 1 1,-8 1-1,11-1-151,1-1 0,-1 1 0,0-1-1,1 1 1,-1 0 0,1-1 0,-1 1 0,1 0 0,0 0-1,-1 0 1,1 0 0,0 0 0,-1 0 0,1 0-1,0 1 1,0-1 0,0 0 0,-1 3 0,0 6-7244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0.469"/>
    </inkml:context>
    <inkml:brush xml:id="br0">
      <inkml:brushProperty name="width" value="0.025" units="cm"/>
      <inkml:brushProperty name="height" value="0.025" units="cm"/>
    </inkml:brush>
  </inkml:definitions>
  <inkml:trace contextRef="#ctx0" brushRef="#br0">0 43 15599,'0'0'2423,"10"-6"-479,1 1-1398,1-1 1,-1 1 0,1 1-1,0 0 1,0 0-1,0 2 1,1-1 0,-1 2-1,14-1 1,-23 2-418,12-1 582,1 1 1,-1 1 0,0 0 0,24 6-1,-37-7-628,1 1-1,-1 0 0,0-1 1,0 1-1,0 0 1,0 0-1,0 0 0,0 1 1,0-1-1,0 0 0,-1 1 1,1-1-1,0 1 0,-1 0 1,1-1-1,2 5 1,-4-4-53,1 0 1,-1 1 0,1-1 0,-1 0 0,0 0-1,0 0 1,0 1 0,0-1 0,-1 0 0,1 0 0,0 0-1,-1 1 1,1-1 0,-1 0 0,0 0 0,0 0-1,0 0 1,0 0 0,0 0 0,0 0 0,-3 2 0,-4 7 90,-2-1 0,1 0 0,-1-1 1,-1 0-1,1 0 0,-1-1 1,-1 0-1,-20 9 0,13-6 38,1 1 1,-20 15-1,37-26-159,1-1 0,0 0 0,0 0 0,-1 0 0,1 0 0,0 0 0,0 0 0,0 1 0,-1-1 0,1 0 0,0 0 0,0 0 0,0 0 0,0 1 0,0-1 0,-1 0 0,1 0 0,0 1 0,0-1 0,0 0 0,0 0 0,0 1 0,0-1 0,0 0 0,0 0 0,0 0 0,0 1 0,0-1 0,0 0 0,0 0 0,0 1 0,0-1 0,0 0 0,0 0 0,0 1 0,0-1 0,0 0 0,0 0 0,0 1 0,1-1 0,12 4 0,27-3 0,-33-1 0,73 3-2286,-46-1-1405,0-1-1,0-2 1,57-8 0,-59-2-9719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0.087"/>
    </inkml:context>
    <inkml:brush xml:id="br0">
      <inkml:brushProperty name="width" value="0.025" units="cm"/>
      <inkml:brushProperty name="height" value="0.025" units="cm"/>
    </inkml:brush>
  </inkml:definitions>
  <inkml:trace contextRef="#ctx0" brushRef="#br0">44 1 11627,'0'0'10421,"-4"9"-8879,1-4-1457,-25 57 2523,26-59-2475,1 0-1,0 1 0,0-1 0,0 1 0,0-1 1,0 1-1,1-1 0,0 1 0,-1-1 0,1 1 1,1-1-1,-1 1 0,0-1 0,1 1 0,0-1 1,0 1-1,0-1 0,2 5 0,-3-8-123,1 1-1,0 0 0,-1 0 1,1-1-1,0 1 1,-1 0-1,1-1 0,0 1 1,0 0-1,-1-1 1,1 1-1,0-1 0,0 0 1,0 1-1,0-1 1,0 0-1,0 1 0,0-1 1,-1 0-1,1 0 1,0 0-1,0 0 0,0 0 1,0 0-1,0 0 1,0 0-1,0 0 0,0 0 1,0-1-1,0 1 1,0 0-1,0-1 0,0 1 1,0 0-1,-1-1 1,1 1-1,0-1 0,0 0 1,-1 1-1,1-1 0,0 0 1,0 1-1,-1-1 1,2-1-1,1-2 17,0 1 0,0-1 0,0 0-1,0-1 1,-1 1 0,1 0 0,1-6 0,-1 3-2,-1 1 0,0-1 0,0 1 0,-1-1 0,0 0 1,0 1-1,0-1 0,-1 0 0,0 0 0,0 0 0,-3-13 0,3 20-27,-1-1 0,1 1 0,0-1-1,0 1 1,-1-1 0,1 1-1,0-1 1,-1 1 0,1-1 0,0 1-1,-1-1 1,1 1 0,-1 0 0,1-1-1,-1 1 1,1 0 0,-1-1-1,1 1 1,-1 0 0,1 0 0,-1 0-1,1-1 1,-1 1 0,1 0 0,-1 0-1,1 0 1,-1 0 0,0 0-1,1 0 1,-1 0 0,1 0 0,-1 0-1,1 0 1,-1 0 0,1 0-1,-1 1 1,0-1 0,1 0 0,-1 0-1,1 1 1,-1-1 0,1 0 0,-1 0-1,1 1 1,0-1 0,-1 1-1,1-1 1,-1 0 0,1 1 0,0-1-1,-1 1 1,1-1 0,0 1 0,0-1-1,-1 1 1,1-1 0,0 1-1,0 0 1,-15 31-2178,15-31 1936,0 0-1,0-1 1,-1 1-1,1-1 1,0 1-1,0-1 1,0 1 0,0-1-1,0 1 1,0-1-1,0 1 1,0 0-1,0-1 1,1 1-1,-1-1 1,0 1 0,0-1-1,0 1 1,1-1-1,-1 1 1,0-1-1,1 1 1,-1-1-1,0 1 1,1-1 0,-1 0-1,0 1 1,1-1-1,-1 0 1,1 1-1,-1-1 1,1 0 0,-1 1-1,1-1 1,-1 0-1,1 0 1,-1 1-1,1-1 1,-1 0-1,1 0 1,-1 0 0,1 0-1,-1 0 1,1 0-1,0 0 1,-1 0-1,1 0 1,-1 0-1,1 0 1,-1 0 0,1-1-1,-1 1 1,1 0-1,-1 0 1,1 0-1,-1-1 1,1 1-1,-1 0 1,1-1 0,0 1-1,11-8-6810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0.808"/>
    </inkml:context>
    <inkml:brush xml:id="br0">
      <inkml:brushProperty name="width" value="0.025" units="cm"/>
      <inkml:brushProperty name="height" value="0.025" units="cm"/>
    </inkml:brush>
  </inkml:definitions>
  <inkml:trace contextRef="#ctx0" brushRef="#br0">187 0 16656,'0'0'4527,"-9"3"-2376,-51 26 1010,57-27-3050,0-1 0,0 1-1,0 0 1,0 0 0,0 0 0,1 1 0,-1-1-1,1 1 1,0-1 0,0 1 0,-1 0 0,2 0-1,-1 0 1,0 0 0,1 0 0,-1 0 0,1 0-1,0 0 1,0 1 0,-1 3 0,3-6-109,-1 0 0,0 0 0,1-1 0,-1 1 0,0 0 0,1-1 0,-1 1 0,1-1 0,-1 1 0,1-1 0,-1 1 0,1-1 0,-1 1 0,1-1 0,0 1 0,-1-1 0,1 1 0,-1-1 0,1 0 0,0 0 0,0 1 0,-1-1 0,1 0 0,0 0 0,-1 0 0,1 0 0,0 0 0,0 1 0,-1-1 0,3-1 0,30 1 90,-23 0-59,16-1-4,44 2-12,-66-1-20,-1 0 0,0 1 0,1-1 0,-1 1 0,0 0 0,1 0 0,-1 0 0,0 0 0,0 1 0,0-1 0,0 1 0,0 0 0,0 0 0,0 0 0,-1 0 0,4 3-1,-6-4 4,1 0 1,-1 0-1,1 0 0,-1 0 0,1 0 0,-1 0 0,1 0 0,-1 0 0,0 0 0,1 0 0,-1 1 0,0-1 0,0 0 0,0 0 0,0 0 0,0 0 0,0 0 0,0 0 0,0 0 0,-1 0 0,1 0 1,0 1-1,-1-1 0,1 0 0,-2 2 0,0 0 41,0 0 0,0 0 0,0-1 0,-1 1 0,1 0 0,-1-1 0,0 0 0,-3 3 0,-58 29 912,54-30-933,-1 0 0,0 0 1,0-1-1,0-1 0,-1 1 0,1-2 0,0 0 0,-16 0 0,23-1-342,0-1 0,0 1-1,0-1 1,0 0 0,0 0 0,0-1 0,0 1 0,0-1 0,1 0 0,-1 0 0,-3-3-1,4 3-390,0-1-1,0 1 0,1-1 0,0 0 0,-1 0 1,1 0-1,0 0 0,1 0 0,-1 0 0,0-1 0,1 1 1,0 0-1,0-1 0,-1-4 0,-2-21-6317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1.166"/>
    </inkml:context>
    <inkml:brush xml:id="br0">
      <inkml:brushProperty name="width" value="0.025" units="cm"/>
      <inkml:brushProperty name="height" value="0.025" units="cm"/>
    </inkml:brush>
  </inkml:definitions>
  <inkml:trace contextRef="#ctx0" brushRef="#br0">0 26 4901,'0'0'5893,"69"-10"-3394,-41 6 928,-2 2-961,-3 1-512,-5 1-1185,-3-1-609,0-1-1601,1-3-3780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1.525"/>
    </inkml:context>
    <inkml:brush xml:id="br0">
      <inkml:brushProperty name="width" value="0.025" units="cm"/>
      <inkml:brushProperty name="height" value="0.025" units="cm"/>
    </inkml:brush>
  </inkml:definitions>
  <inkml:trace contextRef="#ctx0" brushRef="#br0">68 0 15022,'0'0'7084,"-4"10"-5173,-3 2-1100,-3 6-209,1 0 0,0 0 0,2 1 1,0 0-1,-4 22 0,10-38-577,0 0-1,1 1 1,-1-1 0,1 0-1,-1 0 1,1 1 0,0-1 0,1 0-1,-1 0 1,1 1 0,-1-1-1,1 0 1,0 0 0,0 0 0,0 0-1,0 0 1,1 0 0,0 0-1,-1 0 1,1-1 0,0 1-1,0 0 1,0-1 0,0 0 0,1 1-1,-1-1 1,1 0 0,-1 0-1,1-1 1,0 1 0,0 0 0,0-1-1,0 0 1,0 1 0,0-1-1,0 0 1,0-1 0,0 1-1,1-1 1,-1 1 0,6-1 0,-3 1 65,0-1 0,1 0 1,-1 0-1,0-1 1,0 1-1,0-2 1,0 1-1,0 0 1,-1-1-1,1 0 0,0 0 1,-1-1-1,1 0 1,-1 0-1,0 0 1,0 0-1,0-1 1,0 0-1,-1 0 0,1 0 1,-1-1-1,0 1 1,-1-1-1,1 0 1,-1 0-1,0-1 1,0 1-1,0 0 1,-1-1-1,0 0 0,0 1 1,0-1-1,-1 0 1,1-9-1,-1 11-84,0 0 0,0 1 1,-1-1-1,1 0 0,-1 1 0,0-1 0,-1 0 0,1 0 0,0 1 1,-1-1-1,0 1 0,0-1 0,0 0 0,0 1 0,-1 0 0,1-1 1,-1 1-1,0 0 0,0 0 0,0 0 0,0 0 0,-1 0 0,1 0 1,-5-3-1,2 3-8,0 1 0,0-1 0,0 1 0,0 0 0,-1 0 0,1 1 0,-1 0 0,0 0 0,1 0 1,-1 0-1,0 1 0,1 0 0,-1 0 0,0 1 0,-7 1 0,-12 8-2289,11 12-3420,13-17-2398</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5:59.726"/>
    </inkml:context>
    <inkml:brush xml:id="br0">
      <inkml:brushProperty name="width" value="0.025" units="cm"/>
      <inkml:brushProperty name="height" value="0.025" units="cm"/>
    </inkml:brush>
  </inkml:definitions>
  <inkml:trace contextRef="#ctx0" brushRef="#br0">962 178 8680,'-9'-8'3369,"-11"-12"-2724,-1 0 1,-1 2-1,0 0 1,-2 2-1,0 0 1,-47-21-1,60 32-575,0 1-1,-1 0 1,0 1-1,0 0 1,0 1 0,0 0-1,0 1 1,0 0-1,0 1 1,-1 1-1,1-1 1,0 2-1,0 0 1,0 0 0,0 1-1,0 1 1,1 0-1,0 1 1,-17 8-1,-12 13-27,3 0-1,0 3 1,1 1 0,2 1-1,1 2 1,2 1-1,1 2 1,2 1-1,2 1 1,1 1 0,2 1-1,1 1 1,-18 54-1,27-59 102,3 1-1,0 0 0,3 1 1,-4 50-1,9-70-118,1 0 1,1 0-1,1 0 0,0 0 1,2 0-1,0-1 0,0 1 1,2-1-1,0 0 0,1 0 0,12 22 1,-13-31 11,0 0 0,0-1 0,1 0 0,0 0 1,1 0-1,0-1 0,0 0 0,0 0 0,0 0 0,1-1 1,0-1-1,10 6 0,-4-5 66,-1 0 0,1-1 0,-1 0-1,1-1 1,1-1 0,-1 0 0,18 0 0,0-3 135,0-2-1,0 0 1,0-3-1,-1 0 1,0-2 0,43-16-1,5-10 41,0-4 0,-3-3 0,-2-3 0,-1-3 0,-3-3 0,-2-4 0,-2-2 0,72-81 0,-108 105-512,-2-1 0,31-48 0,-53 73-147,0-1 0,-1 0 0,-1 0 0,1-1 0,-2 0 0,1 1 0,-1-1 0,-1 0 0,1 0 0,-2-1 0,0 1 0,0 0 0,0 0 0,-2-1 0,-1-15 0,-20-30-4839</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6:00.675"/>
    </inkml:context>
    <inkml:brush xml:id="br0">
      <inkml:brushProperty name="width" value="0.025" units="cm"/>
      <inkml:brushProperty name="height" value="0.025" units="cm"/>
    </inkml:brush>
  </inkml:definitions>
  <inkml:trace contextRef="#ctx0" brushRef="#br0">692 159 11179,'1'-12'2172,"0"2"-1865,0 1 147,-1 1 1,0-1-1,0 0 1,0 1 0,-3-14-1,2 19-320,0 0 0,0 0 1,0-1-1,-1 1 0,1 0 0,-1 0 0,0 1 0,0-1 0,0 0 1,0 0-1,0 1 0,0 0 0,-1-1 0,1 1 0,-1 0 0,0 0 1,1 0-1,-1 0 0,0 1 0,-5-3 0,-3 0-67,-1 1 0,0 0 1,0 1-1,0 0 0,0 1 0,0 0 0,0 1 0,0 0 1,0 1-1,0 0 0,0 1 0,0 1 0,0 0 0,0 0 1,1 1-1,0 0 0,-16 9 0,-5 4 23,2 1 1,0 1-1,2 1 0,-48 44 0,49-39 78,2 2 0,0 1 0,2 1 0,-22 34 0,34-46-156,1 1 0,1-1 0,1 1 0,0 1 1,2-1-1,0 1 0,1 1 0,1-1 0,-2 27 0,5-41-14,1 1-1,0 0 0,0-1 0,0 1 1,1 0-1,0-1 0,0 1 0,1-1 1,0 1-1,0-1 0,0 0 1,0 1-1,1-1 0,0 0 0,0-1 1,6 9-1,-3-8 5,0 1 1,0-1-1,0-1 0,0 1 1,1-1-1,0 0 1,0-1-1,0 1 0,0-1 1,15 3-1,9 0 37,0-1 1,0-1-1,1-2 0,60-4 0,-21-4 48,0-4-1,-1-2 0,0-4 0,-1-2 0,-1-4 0,-1-2 0,112-59 0,-150 68 29,-1-2 0,0-1 1,32-28-1,-52 39-56,0 0 1,-1 0 0,0-1-1,0 0 1,0 0 0,-1-1 0,-1 0-1,1 0 1,-2 0 0,1 0-1,-1-1 1,0 0 0,-1 0-1,2-12 1,-4 19-45,-1-1 0,0 0 0,1 1 0,-2-1-1,1 1 1,0-1 0,-1 0 0,1 1 0,-1-1 0,0 1 0,0 0 0,-1-1-1,1 1 1,-1 0 0,0-1 0,1 1 0,-6-5 0,3 3-53,-1 1 0,1 0 0,-1 0 0,0 0 0,-1 1 0,1 0 0,0 0 0,-1 0 0,-10-3 0,-7-1-328,0 1-1,-1 2 1,1 0 0,-37-1 0,-196 4-5010,124 2 310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14.020"/>
    </inkml:context>
    <inkml:brush xml:id="br0">
      <inkml:brushProperty name="width" value="0.025" units="cm"/>
      <inkml:brushProperty name="height" value="0.025" units="cm"/>
    </inkml:brush>
  </inkml:definitions>
  <inkml:trace contextRef="#ctx0" brushRef="#br0">137 1 10634,'0'0'8531,"-3"9"-8392,-11 48 757,-12 114 1,8 73-165,13 261 595,-4 57-887,-8-178 1093,-22 225-755,36-590-557,2 0 0,0 0 0,1 0 0,0 0 0,5 20 0,-4-29-580,2-1 1,-1 0-1,1 0 0,8 17 0,-7-20-578,-1 1 1,2-1-1,-1 0 0,1 0 0,-1-1 1,12 11-1,-10-14-5165</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15.479"/>
    </inkml:context>
    <inkml:brush xml:id="br0">
      <inkml:brushProperty name="width" value="0.025" units="cm"/>
      <inkml:brushProperty name="height" value="0.025" units="cm"/>
    </inkml:brush>
  </inkml:definitions>
  <inkml:trace contextRef="#ctx0" brushRef="#br0">0 127 13965,'0'0'3022,"9"0"-2974,9-1-17,0 0 0,0 1 1,-1 2-1,1 0 0,-1 0 0,27 8 1,-19-1 84,1-2 0,0-1 0,1-1 1,-1-1-1,28 0 0,138-7 980,-94 0-893,648-9 892,-501 8 110,280-21-569,-431 12-590,160-15-47,-210 26 121,1 2-1,-1 1 1,76 14-1,-81-7 19,-1-2 0,1-2 0,0-2-1,1-1 1,-1-2 0,0-1 0,0-2-1,0-2 1,62-18 0,-51 10-117,1 2 0,0 3 1,1 2-1,0 2 1,56 2-1,-22 3 116,0-4 0,87-16 0,-150 16-126,-1 0 1,1 2-1,0 1 0,0 0 0,0 2 1,0 0-1,0 2 0,33 8 0,-43-9-34,-1 0 0,1 0 0,-1-1 0,1-1 0,0 0 0,-1-1 0,1 0 0,16-4 0,-5 1-1131,-17 3-1835,-6-3-2526</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17.595"/>
    </inkml:context>
    <inkml:brush xml:id="br0">
      <inkml:brushProperty name="width" value="0.025" units="cm"/>
      <inkml:brushProperty name="height" value="0.025" units="cm"/>
    </inkml:brush>
  </inkml:definitions>
  <inkml:trace contextRef="#ctx0" brushRef="#br0">48 2127 4452,'0'0'11478,"-8"2"-10992,-24 4 31,25-3 1050,8-1-175,13-8-155,182-237-132,-53 83 207,-71 83-243,-2 7-832,119-93 1,37-33 40,-163 138-143,3 3 0,99-63 1,141-78 259,-196 133 109,120-51 1,-121 70-452,143-37 0,-179 60-39,223-70 63,-210 58-41,-1-4-1,118-70 1,-171 89 10,0 1 1,1 1-1,0 2 0,1 1 0,1 2 1,0 1-1,0 2 0,74-8 0,-81 13-151,0-2 1,0-1-1,0-1 0,49-20 0,-54 18-1437,9-6-7880,-16 3-262</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5.629"/>
    </inkml:context>
    <inkml:brush xml:id="br0">
      <inkml:brushProperty name="width" value="0.025" units="cm"/>
      <inkml:brushProperty name="height" value="0.025" units="cm"/>
    </inkml:brush>
  </inkml:definitions>
  <inkml:trace contextRef="#ctx0" brushRef="#br0">4 926 10218,'0'0'8263,"-4"-14"-6234,6-7-1031,0 0 0,6-25-1,3-22 131,31-446 2721,-41 486-3731,1-1 1,2 1-1,0-1 0,2 1 0,1 1 1,18-45-1,-25 72-102,1 1-582,-1 0-1,1 0 1,0 0 0,-1 0 0,0 0 0,1 0 0,-1 0 0,0 0-1,1 0 1,-1 0 0,0 0 0,0 0 0,0 0 0,0 1 0,0-1-1,0 0 1,0 0 0,-1 2 0,1 1-2514,0 9-5937</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7.110"/>
    </inkml:context>
    <inkml:brush xml:id="br0">
      <inkml:brushProperty name="width" value="0.025" units="cm"/>
      <inkml:brushProperty name="height" value="0.025" units="cm"/>
    </inkml:brush>
  </inkml:definitions>
  <inkml:trace contextRef="#ctx0" brushRef="#br0">0 303 14542,'0'0'6507,"10"5"-5049,-4-2-1174,-4-1-222,0 0 1,1-1-1,-1 0 0,0 1 0,1-1 0,-1 0 0,1 0 0,-1-1 0,1 1 0,-1 0 0,1-1 0,0 0 0,-1 1 0,1-1 0,-1 0 0,1 0 1,0-1-1,-1 1 0,1 0 0,-1-1 0,1 0 0,0 1 0,-1-1 0,3-2 0,11-7-5,1 1 1,1 0-1,-1 1 0,1 1 0,0 0 1,1 1-1,-1 2 0,1 0 0,0 0 1,38 0-1,209-4 973,-217 3-970,-1-2 0,1-3 0,65-20 0,-15-8 133,41-12-88,-122 45-61,1 1 0,-1 0 0,1 1-1,0 2 1,33 0 0,-41 3-13,0 0-1,-1 1 0,1 0 1,-1 1-1,1 0 1,-1 0-1,0 1 1,-1 1-1,11 7 1,-10-6-18,0-1 1,0 0 0,1-1-1,-1 0 1,1-1-1,1 0 1,-1 0 0,15 2-1,-13-6 30,0 1-1,0-2 1,0 0 0,0 0-1,0-1 1,24-7-1,74-34 174,-81 29-136,1 2-1,43-11 1,23-3 34,-64 16-58,1 1 0,0 1-1,0 2 1,1 2 0,46-1-1,-68 7-104,0 0 0,0 1-1,-1 0 1,1 1 0,-1 0 0,18 10-1,-19-9-21,1 0 0,-1 0 0,1-1 0,0 0 0,1-1 0,-1-1 0,24 2 0,-10-4-374,-15-1 274,0 0 1,0 1 0,0 0 0,0 1 0,0 0-1,0 1 1,0 0 0,0 1 0,0 0-1,-1 1 1,0 0 0,19 11 0,30 21-4432,-45-30-250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0.430"/>
    </inkml:context>
    <inkml:brush xml:id="br0">
      <inkml:brushProperty name="width" value="0.025" units="cm"/>
      <inkml:brushProperty name="height" value="0.025" units="cm"/>
    </inkml:brush>
  </inkml:definitions>
  <inkml:trace contextRef="#ctx0" brushRef="#br0">50 1 8456,'0'0'2360,"-1"8"768,-6 56-172,0-1-607,2 1 0,2-1 1,11 106-1,-8-166-2390,0 1-31,1 0-1,-1 1 1,1-1 0,0 1 0,0-1-1,1 0 1,-1 0 0,1 0 0,4 7-1,-4-62-455,-3-44 681,-1 30-504,9-98-1,-6 156 368,1-1-1,-1 1 1,2 0-1,-1 0 1,1 0-1,0 1 1,7-13-1,-9 17-5,0 0 0,0 1 0,0-1 0,1 0 0,-1 1 0,0-1-1,1 1 1,-1 0 0,1-1 0,-1 1 0,1 0 0,-1 0 0,1 0 0,0 0-1,0 0 1,-1 1 0,1-1 0,0 0 0,0 1 0,0-1 0,0 1 0,0 0-1,0 0 1,0-1 0,0 1 0,0 1 0,0-1 0,0 0 0,0 0 0,0 1-1,0-1 1,-1 1 0,1 0 0,3 1 0,-3-1-9,0 1 0,0 0 1,-1-1-1,1 1 0,0 0 1,-1 0-1,0 0 0,1 0 0,-1 0 1,0 1-1,0-1 0,0 0 1,-1 0-1,1 1 0,0-1 1,-1 0-1,0 1 0,1-1 0,-1 1 1,0-1-1,0 0 0,-1 5 1,1-1 50,-1 0 1,1-1-1,-1 1 1,-1-1-1,1 0 1,-1 1-1,1-1 1,-2 0 0,-2 6-1,-2 0 624,-1-1-1,-1 0 1,0 0 0,-12 10-1,17-16-459,0-1 0,-1 1 1,1-1-1,-1 0 0,1-1 0,-1 1 0,0-1 0,0 0 0,0 0 0,-1 0 0,1-1 0,-10 2 0,14-3-322,0 0-1,0 0 0,0 0 0,0-1 0,0 1 1,0 0-1,0-1 0,1 1 0,-1 0 1,0-1-1,0 1 0,0-1 0,0 1 1,1-1-1,-1 0 0,0 1 0,1-1 1,-1 0-1,0 0 0,1 1 0,-1-1 0,1 0 1,-1 0-1,1 0 0,-1 0 0,1 1 1,0-1-1,-1 0 0,1 0 0,0 0 1,0 0-1,0 0 0,0 0 0,0 0 0,0-1 1,2-38-10229,4 20 629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7.996"/>
    </inkml:context>
    <inkml:brush xml:id="br0">
      <inkml:brushProperty name="width" value="0.025" units="cm"/>
      <inkml:brushProperty name="height" value="0.025" units="cm"/>
    </inkml:brush>
  </inkml:definitions>
  <inkml:trace contextRef="#ctx0" brushRef="#br0">0 23 12940,'24'-6'2782,"0"1"-1,39-4 1,108 6-163,-137 4-2132,-8 0-423,1 1 1,-1 1-1,1 2 1,-1 0-1,0 2 0,-1 1 1,0 1-1,45 22 1,-60-25 1,1 0 0,-1 0 0,0 0 1,-1 2-1,0-1 0,0 1 0,0 0 1,-1 1-1,0 0 0,-1 0 0,0 1 1,0 0-1,-1 0 0,0 0 0,-1 1 1,-1 0-1,1 0 0,-2 0 0,1 1 1,-2-1-1,1 1 0,0 12 0,-3-2 204,-2 0-1,0-1 0,-1 1 1,-1 0-1,0-1 0,-2 0 0,-1 0 1,0-1-1,-2 1 0,0-2 1,-13 20-1,2-6-2,-2-2 1,0-1-1,-2 0 1,-2-2-1,-43 39 1,54-55-193,1-1-1,-27 16 1,37-25-108,1 1-1,-1-1 1,0 0 0,0-1 0,0 1 0,0-1-1,0 0 1,0 0 0,0 0 0,-1 0 0,1-1-1,0 1 1,0-1 0,-1 0 0,1-1 0,0 1-1,-6-2 1,9 1-159,0 1-1,1-1 1,-1 0 0,0 0-1,1 0 1,-1 0-1,1 0 1,-1 1 0,1-1-1,-1 0 1,1 0-1,-1 0 1,1 0 0,0-1-1,0 1 1,-1 0-1,1 0 1,0 0-1,0 0 1,0 0 0,0-2-1,2-29-4802,-2 24 2570,3-31-8263</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4.931"/>
    </inkml:context>
    <inkml:brush xml:id="br0">
      <inkml:brushProperty name="width" value="0.025" units="cm"/>
      <inkml:brushProperty name="height" value="0.025" units="cm"/>
    </inkml:brush>
  </inkml:definitions>
  <inkml:trace contextRef="#ctx0" brushRef="#br0">1 1 15951,'0'0'8744,"86"47"-8712,-43-46-1121,-2-1-1793,-9 0-1282,-12 0-2531</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5.274"/>
    </inkml:context>
    <inkml:brush xml:id="br0">
      <inkml:brushProperty name="width" value="0.025" units="cm"/>
      <inkml:brushProperty name="height" value="0.025" units="cm"/>
    </inkml:brush>
  </inkml:definitions>
  <inkml:trace contextRef="#ctx0" brushRef="#br0">0 0 14606,'0'0'8968,"71"8"-8519,-29-8-353,6 0-128,-4 0-1922,-4 0-1826,-7 0-3138</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5.617"/>
    </inkml:context>
    <inkml:brush xml:id="br0">
      <inkml:brushProperty name="width" value="0.025" units="cm"/>
      <inkml:brushProperty name="height" value="0.025" units="cm"/>
    </inkml:brush>
  </inkml:definitions>
  <inkml:trace contextRef="#ctx0" brushRef="#br0">101 1 14382,'0'0'5541,"10"8"-4933,-1-1-481,-1 0-1,0 1 0,-1 0 1,1 0-1,-2 0 0,1 1 1,7 14-1,-11-18 46,-1 0-1,0 0 1,0 0-1,0 0 1,0 0-1,-1 0 1,1 1-1,-1-1 1,-1 0-1,1 1 1,-1-1-1,0 1 1,0-1-1,-1 1 1,0-1-1,0 1 1,0-1-1,0 0 1,-1 0-1,-3 8 1,-5 3 361,0-1 0,0 0 1,-2-1-1,0 0 0,-23 19 1,22-21-1014,0 1 0,1 0 0,1 0 0,0 1 0,-18 29 0,25-29-3230,3-6-2445</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6.274"/>
    </inkml:context>
    <inkml:brush xml:id="br0">
      <inkml:brushProperty name="width" value="0.025" units="cm"/>
      <inkml:brushProperty name="height" value="0.025" units="cm"/>
    </inkml:brush>
  </inkml:definitions>
  <inkml:trace contextRef="#ctx0" brushRef="#br0">216 1 14253,'0'0'10917,"-4"10"-10618,-5 7-79,0 1 0,-1-1 0,-1-1 0,-1 0 0,-15 18 0,-8 3-42,-39 34 1,58-60-1065,9-14-2464,6-27-3924,5 0 1343</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6.617"/>
    </inkml:context>
    <inkml:brush xml:id="br0">
      <inkml:brushProperty name="width" value="0.025" units="cm"/>
      <inkml:brushProperty name="height" value="0.025" units="cm"/>
    </inkml:brush>
  </inkml:definitions>
  <inkml:trace contextRef="#ctx0" brushRef="#br0">0 0 12620,'0'0'11018,"50"38"-9897,-32-14-640,5-1-353,2 3-64,3-3-640,-1-5-2660,-1-8-3106</inkml:trace>
  <inkml:trace contextRef="#ctx0" brushRef="#br0" timeOffset="1">399 126 9321,'0'0'13965,"2"72"-12428,-2-45-287,0 5-578,0-1-544,2 1-64,1-1-64,2-4-608,-2-5-962,0-8-640,-3-9-1313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6.989"/>
    </inkml:context>
    <inkml:brush xml:id="br0">
      <inkml:brushProperty name="width" value="0.025" units="cm"/>
      <inkml:brushProperty name="height" value="0.025" units="cm"/>
    </inkml:brush>
  </inkml:definitions>
  <inkml:trace contextRef="#ctx0" brushRef="#br0">0 50 16432,'0'0'5733,"11"-8"-3336,1 2-1901,0 0 0,0 1 0,0 0 0,1 0 0,-1 2 0,21-4 0,-29 6-457,0 0 0,0 0 1,1 0-1,-1 1 0,0 0 1,0 0-1,1 0 0,-1 0 1,0 1-1,0 0 0,1 0 1,-1 0-1,0 0 0,0 1 1,0-1-1,0 1 0,-1 0 1,1 0-1,0 0 0,-1 1 1,1 0-1,-1-1 0,0 1 1,0 0-1,0 0 0,0 1 1,-1-1-1,4 6 0,-5-7-35,0 0 0,0 1 0,0-1-1,0 1 1,0-1 0,-1 1 0,1-1-1,-1 1 1,0 0 0,1-1 0,-1 1-1,0 0 1,-1-1 0,1 1 0,0-1-1,-1 1 1,0-1 0,1 1 0,-3 3-1,0 0 68,-1 1-1,0-1 1,-1-1-1,1 1 1,-9 7-1,-15 20 302,71-31-1183,-37-3 683,0 1-23,0-1 1,1 1-1,-1 0 1,0 0-1,1 1 0,-1 0 1,10 2-1,-15-2 134,1 0 0,0 0 0,0 0 0,-1 0 0,1 1 0,-1-1 0,1 0 0,-1 1 0,0 0 0,1-1 0,-1 1 0,0-1 0,0 1 0,0 0 0,0 0 0,0 0 0,-1 0 0,1 0 0,0 0 0,-1-1 0,0 2-1,1-1 1,-1 0 0,0 0 0,0 0 0,0 0 0,-1 3 0,1 0 119,-1 1 0,1-1 0,-1 0 0,-1 0 0,1 0 0,-1-1 0,1 1 0,-2 0 0,1 0 0,0-1 0,-1 1 0,0-1 0,0 0 0,0 0 0,0 0 0,-1 0 0,0-1 0,0 1 0,0-1 0,0 0 0,0 0 0,0-1 0,-1 1 0,0-1 0,-5 2 0,-3 2 197,1-2 0,-1 0 0,0 0 1,-1-1-1,1-1 0,-1 0 0,1-1 0,-21-1 0,31 0-426,1 0-1,0 0 1,-1-1 0,1 1-1,-1-1 1,1 1-1,0-1 1,0 0 0,0 0-1,-1 0 1,1-1 0,0 1-1,0 0 1,0-1-1,1 1 1,-1-1 0,0 0-1,0 1 1,-1-3 0,2 2-148,0-1 1,0 1-1,0 0 0,0 0 1,0 0-1,0-1 1,1 1-1,-1 0 1,1-1-1,-1 1 1,1 0-1,0-1 1,0 1-1,0-1 1,0 1-1,1 0 0,-1-1 1,0 1-1,1 0 1,0-1-1,0 1 1,0 0-1,0 0 1,0-1-1,0 1 1,0 0-1,1 0 1,-1 0-1,2-1 0,17-16-7038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7.347"/>
    </inkml:context>
    <inkml:brush xml:id="br0">
      <inkml:brushProperty name="width" value="0.025" units="cm"/>
      <inkml:brushProperty name="height" value="0.025" units="cm"/>
    </inkml:brush>
  </inkml:definitions>
  <inkml:trace contextRef="#ctx0" brushRef="#br0">1 17 16239,'0'0'11852,"77"2"-10956,-29-3-607,3-5-257,0 2-417,-7-1-1857,-11 3-2242,-12 1-2306</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07.691"/>
    </inkml:context>
    <inkml:brush xml:id="br0">
      <inkml:brushProperty name="width" value="0.025" units="cm"/>
      <inkml:brushProperty name="height" value="0.025" units="cm"/>
    </inkml:brush>
  </inkml:definitions>
  <inkml:trace contextRef="#ctx0" brushRef="#br0">0 76 16752,'0'0'11371,"82"-3"-10539,-30-9-511,6-2-257,-1-1-513,-3 0-3522,-10-1-3845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4.387"/>
    </inkml:context>
    <inkml:brush xml:id="br0">
      <inkml:brushProperty name="width" value="0.025" units="cm"/>
      <inkml:brushProperty name="height" value="0.025" units="cm"/>
    </inkml:brush>
  </inkml:definitions>
  <inkml:trace contextRef="#ctx0" brushRef="#br0">0 69 6086,'0'0'15550,"10"-9"-13121,-7 7-2306,2-4 165,0 1 1,1 0 0,0 0-1,0 0 1,0 1 0,0 0-1,1 0 1,0 1 0,-1 0-1,1 0 1,1 0 0,-1 1-1,0 0 1,12-1 0,-12 2-162,-1 1 1,1 0-1,0 1 1,0-1 0,-1 1-1,1 1 1,-1-1-1,1 1 1,-1 0-1,12 5 1,-16-5-101,-1-1 0,1 0 0,0 1-1,0-1 1,-1 1 0,1-1 0,-1 1 0,1 0 0,-1 0 0,0 0-1,0 0 1,1 0 0,-1 0 0,-1 0 0,1 0 0,0 0 0,0 0-1,-1 0 1,0 0 0,1 1 0,-1-1 0,0 0 0,0 0-1,0 1 1,0-1 0,0 0 0,-1 0 0,1 1 0,-1-1 0,1 0-1,-1 0 1,0 0 0,0 0 0,0 0 0,0 0 0,-2 3 0,-4 6 80,0-1 0,-1 0 0,0 0 0,0-1 0,-1 0 0,0 0 0,-1-1 0,-13 9 0,13-10-18,0 0 0,0 1 0,1 1 0,0-1 0,1 1 0,-1 1-1,2 0 1,-1 0 0,-5 11 0,12-19-92,1-1 1,-1 0-1,0 1 1,1-1-1,-1 1 0,1-1 1,-1 1-1,1-1 1,0 1-1,0-1 0,0 1 1,-1 0-1,1-1 1,1 1-1,-1-1 0,0 1 1,0-1-1,1 1 1,-1-1-1,1 1 0,-1-1 1,1 1-1,-1-1 0,1 1 1,0-1-1,1 2 1,1-1-20,-1 0 1,1 0-1,-1-1 1,1 1-1,0-1 1,-1 1-1,1-1 1,0 0-1,0 0 1,0 0-1,0-1 1,5 2 0,11-1-378,1 0 1,-1-1 0,26-3-1,-42 2 271,46-9-4756,-18-3-2067,3-7-5536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1.623"/>
    </inkml:context>
    <inkml:brush xml:id="br0">
      <inkml:brushProperty name="width" value="0.025" units="cm"/>
      <inkml:brushProperty name="height" value="0.025" units="cm"/>
    </inkml:brush>
  </inkml:definitions>
  <inkml:trace contextRef="#ctx0" brushRef="#br0">6 1 17681,'0'10'1078,"-4"31"-6,2 0-1,2 0 1,2-1-1,2 1 1,1 0-1,12 42 1,-17-82-1052,1 1 1,-1-1 0,0 1 0,1 0 0,-1-1 0,1 1 0,0-1 0,-1 0 0,1 1 0,0-1 0,0 0 0,0 1 0,0-1-1,0 0 1,0 0 0,0 0 0,0 0 0,0 0 0,2 2 0,-2-4-3,0 1-1,0 0 1,-1-1-1,1 1 1,0-1 0,0 1-1,-1-1 1,1 1-1,0-1 1,-1 1 0,1-1-1,-1 0 1,1 1-1,-1-1 1,1 0 0,-1 1-1,1-1 1,-1 0-1,0 0 1,1 0 0,-1 1-1,0-1 1,0 0-1,1-1 1,12-63 84,-3-21-940,-9 92 929,0 0-1,0 0 1,1 1-1,-1-1 1,2 0 0,-1-1-1,0 1 1,1 0-1,0-1 1,1 1-1,-1-1 1,1 0-1,0 0 1,7 6-1,-9-9-86,0 0 0,1 0 0,0 0-1,-1-1 1,1 1 0,0-1-1,0 0 1,0 0 0,0 0 0,0 0-1,0 0 1,0-1 0,0 1-1,1-1 1,-1 0 0,0 0 0,0 0-1,0 0 1,0 0 0,1-1-1,-1 0 1,0 0 0,0 1 0,0-2-1,0 1 1,0 0 0,-1-1 0,1 1-1,0-1 1,4-3 0,17-15-261,-20 16 208,1 0 0,-1 0-1,1 0 1,0 1 0,0 0 0,0 0 0,0 0 0,9-3-1,-14 6 57,1 0 0,0 0 0,-1 1 0,1-1-1,-1 0 1,1 0 0,-1 1 0,1-1 0,-1 0 0,1 1-1,-1-1 1,1 0 0,-1 1 0,1-1 0,-1 1 0,0-1-1,1 1 1,-1-1 0,0 1 0,1-1 0,-1 1 0,0-1-1,0 1 1,1-1 0,-1 1 0,0-1 0,0 1 0,0 0-1,0-1 1,0 1 0,0-1 0,0 2 0,4 27 652,-3-20-375,0-6-179,-1 0 0,0 0-1,1-1 1,0 1 0,-1 0 0,1-1-1,0 1 1,1-1 0,-1 1-1,0-1 1,1 0 0,-1 1-1,1-1 1,0 0 0,0 0-1,0 0 1,3 2 0,-3-3-59,0 0 0,0 0 0,0 0 0,0-1 0,0 1 0,0-1 1,0 1-1,0-1 0,0 0 0,0 0 0,1 0 0,-1 0 0,0-1 1,0 1-1,0 0 0,0-1 0,4-1 0,7-3-124,0-2 0,-1 0 0,1 0 0,-1-1-1,14-13 1,-8 8-315,-10 7 97,-6 3 128,1 1 0,0 0 0,-1-1 0,1 1-1,0 0 1,0 1 0,1-1 0,-1 0 0,0 1-1,0 0 1,1-1 0,-1 1 0,1 1 0,-1-1-1,1 0 1,6 1 0,-8 13 131,2 11 481,-4-24-452,1 0 0,-1 0 0,0 1 0,0-1 0,0 0 0,0 0 0,1 0 0,-1 1 0,0-1 0,0 0 0,0 0 0,1 0-1,-1 1 1,0-1 0,0 0 0,1 0 0,-1 0 0,0 0 0,1 0 0,-1 0 0,0 1 0,0-1 0,1 0 0,-1 0-1,0 0 1,1 0 0,-1 0 0,0 0 0,1 0 0,-1 0 0,0-1 0,0 1 0,1 0 0,-1 0 0,0 0 0,1 0 0,-1 0-1,0 0 1,0 0 0,1-1 0,-1 1 0,0 0 0,0 0 0,0 0 0,1-1 0,-1 1 0,0 0 0,0 0 0,0-1-1,1 1 1,-1 0 0,0 0 0,0-1 0,0 1 0,0 0 0,0-1 0,0 1 0,0 0 0,0 0 0,0-1 0,0 1 0,0-1-1,16-23-3359,3-18-6751,-4 10 6593,-20 48 13114,6-3-3862,0-12-5546,-1 0-1,1 0 0,-1 0 0,1 0 1,0 0-1,-1 0 0,1-1 0,0 1 1,0 0-1,0 0 0,0 0 0,0-1 1,0 1-1,-1 0 0,2-1 1,-1 1-1,0-1 0,1 1 0,0 0-206,1-1 1,-1 1-1,0-1 0,1 0 0,-1 0 0,1 0 0,-1 0 0,0 0 1,1 0-1,-1 0 0,1-1 0,-1 0 0,0 1 0,0-1 0,1 0 0,-1 0 1,0 0-1,0 0 0,0 0 0,0-1 0,3-2 0,6-6 18,-7 5-104,0 1 0,0 0 1,0 1-1,0-1 1,0 1-1,1-1 0,0 2 1,-1-1-1,1 0 1,0 1-1,0 0 0,9-3 1,-12 7 214,-1 0 0,0 0 1,1 1-1,-1-1 0,0 0 1,0 1-1,0-1 0,0 0 1,-1 1-1,1-1 0,0 1 0,-1 0 1,0-1-1,0 1 0,0-1 1,0 4-1,3 13 1314,-3-17-1355,0-1 0,1 0 0,-1 0 0,1 0 0,-1 0 1,1 0-1,0 0 0,-1 0 0,1 0 0,0 0 0,0-1 0,-1 1 1,1 0-1,0 0 0,0-1 0,0 1 0,0 0 0,0-1 0,0 1 0,0-1 1,0 1-1,0-1 0,0 0 0,1 1 0,-1-1 0,0 0 0,0 0 1,0 0-1,0 0 0,0 0 0,1 0 0,-1 0 0,0 0 0,0 0 0,0-1 1,2 0-1,6-2-226,-1 0-1,0-1 1,0 0 0,10-7 0,-14 8-301,1 0-1,-1 0 1,1 1-1,0-1 1,0 1-1,0 0 1,10-2-1,-14 8 459,0 1-1,0 0 0,0-1 0,0 1 1,-1 0-1,1 0 0,-1-1 0,0 1 1,-2 7-1,2-5 192,2 43 879,-1-31-613,0 0 1,-1 1-1,-1-1 0,-1 0 1,0 0-1,-9 31 0,11-49-516,-1 0-1,1 0 1,0 0 0,0 0-1,-1 0 1,1 0 0,-1 0-1,1-1 1,-1 1 0,1 0-1,-1 0 1,1-1-1,-1 1 1,0 0 0,0 0-1,1-1 1,-1 1 0,0-1-1,0 1 1,1-1 0,-1 1-1,0-1 1,0 0 0,0 1-1,0-1 1,0 0 0,0 1-1,0-1 1,-1 0 0,0-1-113,0 1 0,1-1 1,-1 1-1,0-1 0,0 0 1,0 0-1,1 0 0,-1 0 1,0 0-1,1 0 0,-1-1 1,1 1-1,-2-2 0,-5-6-473,0-1 0,1 0 0,-9-16 0,12 18 188,0 1 0,0-2 0,1 1 0,0 0 0,-3-17 0,5 22 277,1 0 0,-1 1 0,1-1 0,0 0 0,0 1 1,0-1-1,0 0 0,1 1 0,-1-1 0,1 0 0,-1 1 0,1-1 1,0 1-1,0-1 0,0 1 0,0-1 0,1 1 0,-1 0 1,1 0-1,-1-1 0,1 1 0,3-3 0,5-3-4147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4.761"/>
    </inkml:context>
    <inkml:brush xml:id="br0">
      <inkml:brushProperty name="width" value="0.025" units="cm"/>
      <inkml:brushProperty name="height" value="0.025" units="cm"/>
    </inkml:brush>
  </inkml:definitions>
  <inkml:trace contextRef="#ctx0" brushRef="#br0">92 0 12716,'0'0'12844,"-1"5"-12806,0 0-15,-4 33-21,5-37 47,-1 1 0,1-1 0,0 0 0,0 0-1,0 0 1,1 1 0,-1-1 0,0 0 0,0 0 0,1 0-1,-1 1 1,1-1 0,-1 0 0,1 0 0,-1 0 0,1 0 0,0 0-1,-1 0 1,1 0 0,0 0 0,0 0 0,0 0 0,-1-1-1,1 1 1,0 0 0,0-1 0,2 2 0,42 8 361,18 5-506,-58-14 69,-2 0-1,1 1 1,0 0-1,0 0 1,0 0-1,-1 0 1,1 0-1,-1 1 0,0-1 1,0 1-1,5 6 1,-7-8 26,0 0 0,0 0 0,0 1 0,0-1 0,-1 0 0,1 0 0,-1 1 0,1-1 0,-1 1 0,1-1 0,-1 0 0,0 1 0,0-1 0,1 1 0,-1-1 0,0 1 0,-1-1 0,1 1 0,0-1 0,0 1 0,0-1 0,-1 1 0,0 1 0,-1 0 94,1-1 0,-1 1 0,0 0 0,0-1 0,0 1 0,0-1 0,-1 0 0,1 0 0,0 0 0,-5 3 0,-4 2 375,-1-1 1,0 0 0,-1 0-1,-13 3 1,12-4-198,-1-1 0,0-1-1,0 0 1,0-1 0,-1-1 0,1 0 0,-21-2 0,35 1-374,0 0 0,0-1 0,0 1 0,1 0 0,-1-1-1,0 1 1,0 0 0,0-1 0,0 1 0,0-1 0,1 1 0,-1-1 0,0 0 0,0 1 0,1-1-1,-1 0 1,1 1 0,-1-1 0,0 0 0,1 0 0,-1 0 0,1 1 0,0-1 0,-1 0 0,1 0-1,0 0 1,-1 0 0,1 0 0,0 0 0,0-1 0,2-32-9171,7 9-170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5.103"/>
    </inkml:context>
    <inkml:brush xml:id="br0">
      <inkml:brushProperty name="width" value="0.025" units="cm"/>
      <inkml:brushProperty name="height" value="0.025" units="cm"/>
    </inkml:brush>
  </inkml:definitions>
  <inkml:trace contextRef="#ctx0" brushRef="#br0">1 35 14798,'0'0'17136,"58"-35"-16976,-34 35-160,-2 3-1441,1 4-3171,0-3-3268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5.461"/>
    </inkml:context>
    <inkml:brush xml:id="br0">
      <inkml:brushProperty name="width" value="0.025" units="cm"/>
      <inkml:brushProperty name="height" value="0.025" units="cm"/>
    </inkml:brush>
  </inkml:definitions>
  <inkml:trace contextRef="#ctx0" brushRef="#br0">208 1 20019,'-11'2'2077,"-2"1"-1479,0 1 0,0 1 0,0 0 0,0 0 0,1 1 0,0 1 0,0 0 0,-20 17 0,26-20-532,1 1 0,0-1 0,0 1 0,1 0 0,-1 1 0,1-1 0,0 1-1,1 0 1,-1 0 0,1 0 0,0 0 0,1 1 0,0-1 0,0 1 0,0-1 0,0 1 0,1 0 0,1 0 0,-1 0 0,1-1 0,1 12 0,-1-14-57,1-1-1,0 1 1,0-1 0,1 0 0,-1 1 0,1-1 0,-1 0-1,1 0 1,0 0 0,0 0 0,1 0 0,-1 0 0,0 0-1,1-1 1,0 1 0,0-1 0,-1 0 0,1 0 0,1 0 0,-1 0-1,0-1 1,0 1 0,1-1 0,-1 1 0,1-1 0,-1-1-1,5 2 1,-3-1-2,1 0 0,-1-1 0,0 1 0,0-1 0,1 0 0,-1 0 0,0-1 0,1 0 0,-1 0-1,0 0 1,0 0 0,0-1 0,0 0 0,0 0 0,0 0 0,-1-1 0,1 0 0,5-4 0,-4 1-6,1 0 1,-1-1 0,-1 0-1,1-1 1,-1 1 0,0-1 0,-1 0-1,0 0 1,0-1 0,-1 1-1,0-1 1,0 0 0,-1 0-1,0 0 1,-1 0 0,0 0-1,0 0 1,-1-10 0,0 17 18,-1-1 0,1 1 1,-1 0-1,0-1 0,0 1 0,0 0 1,0 0-1,0-1 0,-1 1 1,1 0-1,-1 0 0,1 1 0,-1-1 1,-2-2-1,-14-5-1444,18 8 1118,-1 1 0,0 0 0,0 0-1,0 0 1,0 0 0,0 0 0,0 1-1,0-1 1,0 0 0,0 0 0,1 1-1,-1-1 1,0 0 0,0 1 0,0-1 0,0 1-1,1-1 1,-1 1 0,-1 0 0,0 4-6277,1 2-5311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19.771"/>
    </inkml:context>
    <inkml:brush xml:id="br0">
      <inkml:brushProperty name="width" value="0.025" units="cm"/>
      <inkml:brushProperty name="height" value="0.025" units="cm"/>
    </inkml:brush>
  </inkml:definitions>
  <inkml:trace contextRef="#ctx0" brushRef="#br0">0 1 18834,'0'0'12107,"63"38"-11786,-30-38-289,0-6-225,2 0-960,0 2-1217,-9 3-2146,-6 1-2114</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0.160"/>
    </inkml:context>
    <inkml:brush xml:id="br0">
      <inkml:brushProperty name="width" value="0.025" units="cm"/>
      <inkml:brushProperty name="height" value="0.025" units="cm"/>
    </inkml:brush>
  </inkml:definitions>
  <inkml:trace contextRef="#ctx0" brushRef="#br0">198 1 21076,'0'0'3876,"-16"50"-1858,2-23-1346,-4 6-223,-1 3-161,-4 0-256,2 1 0,-1-4 0,-1-5 32,7-6-64,2-7 0,6-6-673,5-9-1216,5-9-5895,9-13-704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42:20.484"/>
    </inkml:context>
    <inkml:brush xml:id="br0">
      <inkml:brushProperty name="width" value="0.025" units="cm"/>
      <inkml:brushProperty name="height" value="0.025" units="cm"/>
    </inkml:brush>
  </inkml:definitions>
  <inkml:trace contextRef="#ctx0" brushRef="#br0">0 0 8136,'0'0'21684,"51"32"-21043,-26-10-225,0 2-320,-3 3-96,2-1-1121,-3 0-1826,-1-9-2434,-2-6-6726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1:58.728"/>
    </inkml:context>
    <inkml:brush xml:id="br0">
      <inkml:brushProperty name="width" value="0.025" units="cm"/>
      <inkml:brushProperty name="height" value="0.025" units="cm"/>
    </inkml:brush>
  </inkml:definitions>
  <inkml:trace contextRef="#ctx0" brushRef="#br0">0 781 14638,'0'0'6667,"0"-8"-5892,2-8-530,1 0 0,0 0 1,1 0-1,1 0 0,0 1 1,1 0-1,1 0 0,13-23 1,3-8-4,212-444 393,-226 473-645,-8 12-12,1 0 1,0 1-1,0-1 0,1 1 0,0 0 0,-1-1 0,1 1 0,1 0 0,-1 1 1,1-1-1,3-3 0,-6 7 11,-1 0 0,1-1 0,-1 1 1,0 0-1,1 0 0,-1-1 0,1 1 0,-1 0 0,1 0 1,0 0-1,-1 0 0,1 0 0,-1 0 0,1 0 1,-1 0-1,1 0 0,-1 0 0,1 0 0,-1 0 0,1 0 1,-1 0-1,1 0 0,-1 1 0,1-1 0,-1 0 1,1 0-1,-1 1 0,1-1 0,-1 0 0,0 0 0,1 1 1,-1-1-1,1 1 0,-1-1 0,0 0 0,1 1 0,-1-1 1,0 1-1,10 23-197,-9-20 181,12 36-67,58 164-1148,-56-169-932,35 58-1,-9-32-3564</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6.009"/>
    </inkml:context>
    <inkml:brush xml:id="br0">
      <inkml:brushProperty name="width" value="0.025" units="cm"/>
      <inkml:brushProperty name="height" value="0.025" units="cm"/>
    </inkml:brush>
  </inkml:definitions>
  <inkml:trace contextRef="#ctx0" brushRef="#br0">179 12 12139,'4'-12'3831,"-7"24"-2268,-6 42-1095,10-43-382,0-1 0,2 0 0,-1 1 0,1-1 0,1 0 0,-1 0 0,2-1 0,0 1 0,0-1 0,0 0 0,1 0 0,13 14 0,-12-15-28,-1-1 1,0 1-1,-1 1 1,1-1 0,-2 1-1,1 0 1,-1 0-1,0 0 1,-1 1 0,0-1-1,-1 1 1,0 0-1,2 18 1,-4-26 15,-1 1 1,1 0-1,-1 0 0,1-1 1,-1 1-1,0 0 1,0-1-1,0 1 0,0-1 1,-1 1-1,1-1 1,-1 0-1,1 1 0,-1-1 1,0 0-1,0 0 1,-3 3-1,-1-1-5,1-1 0,0 1 0,-1-1 0,0 0 0,1-1 0,-1 1 0,-10 1 1,-3 1 240,-1-2 1,0 0-1,-39 0 0,54-3-263,1-1-1,-1 1 0,1-1 1,-1 0-1,1 0 0,0-1 0,-1 1 1,1-1-1,0 0 0,0 0 0,0 0 1,0 0-1,1-1 0,-1 0 0,0 0 1,1 0-1,0 0 0,0 0 1,0-1-1,-3-4 0,4 6-27,1-1 0,0 1-1,-1-1 1,1 1 0,0-1 0,0 0-1,1 0 1,-1 1 0,0-1 0,1 0 0,0 0-1,0 0 1,-1 1 0,2-1 0,-1 0-1,0 0 1,1 0 0,-1 0 0,1 1-1,0-1 1,0 0 0,0 1 0,0-1-1,0 0 1,1 1 0,-1 0 0,1-1 0,-1 1-1,1 0 1,0 0 0,0 0 0,4-4-1,10-6-13,1 1 0,-1 1 0,2 0 0,-1 1 0,1 1 0,30-9 0,-27 9 2,1 0 0,-1-1 0,-1-1 0,24-16 0,-42 25 3,1 0 0,-1-1 0,0 1 0,0-1 0,0 1 0,0-1 0,0 0 1,0 0-1,-1 0 0,1 0 0,0 0 0,-1 0 0,0 0 0,1-1 0,-1 1 0,0-1 1,0 1-1,0 0 0,-1-1 0,1 0 0,-1 1 0,1-1 0,-1 1 0,0-1 0,0 0 1,0 1-1,0-1 0,0 1 0,-1-1 0,1 0 0,-1 1 0,-1-4 0,0 2 22,-1 0 0,0-1 0,0 1 0,-1 0 0,1 1-1,-1-1 1,0 1 0,0 0 0,0-1 0,0 2 0,0-1 0,-1 0 0,1 1-1,-1 0 1,-6-2 0,1 0-30,-1 0 0,0 1 0,-1 0-1,1 1 1,-1 0 0,1 1 0,-1 0-1,-21 2 1,32-1-54,1 1-1,-1-1 1,1 0-1,0 1 1,-1-1-1,1 1 1,0-1-1,-1 0 0,1 1 1,0-1-1,-1 1 1,1-1-1,0 1 1,0-1-1,0 1 1,0-1-1,-1 1 1,1-1-1,0 1 1,0-1-1,0 1 1,0-1-1,0 1 1,0-1-1,0 1 1,0-1-1,0 1 0,1-1 1,-1 1-1,0-1 1,0 1-1,0-1 1,1 1-1,-1-1 1,0 1-1,0-1 1,1 1-1,-1-1 1,0 0-1,1 1 1,-1-1-1,0 1 1,1-1-1,-1 0 1,1 0-1,-1 1 1,1-1-1,-1 0 0,1 0 1,-1 1-1,1-1 1,-1 0-1,1 0 1,-1 0-1,1 0 1,10 5-561,0 0 0,0-1 0,0-1 0,0 0 0,0-1 0,20 2 0,74 1-5371,-89-4 4573,40-1-3821</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6.351"/>
    </inkml:context>
    <inkml:brush xml:id="br0">
      <inkml:brushProperty name="width" value="0.025" units="cm"/>
      <inkml:brushProperty name="height" value="0.025" units="cm"/>
    </inkml:brush>
  </inkml:definitions>
  <inkml:trace contextRef="#ctx0" brushRef="#br0">302 17 5445,'0'0'10527,"-11"-4"-8642,5 2-1713,-1 0 0,0 0 1,1 0-1,-1 1 0,0 0 0,0 0 1,0 1-1,0 0 0,0 0 0,1 0 0,-1 1 1,0 0-1,0 1 0,0-1 0,1 1 1,-1 1-1,1-1 0,-11 6 0,4 0 152,1 0 1,0 1-1,0 0 0,0 1 0,1 0 0,1 1 0,-17 21 0,21-24-202,1 0-1,0 0 0,1 1 1,0-1-1,0 1 1,0 0-1,1 0 0,1 1 1,0-1-1,0 1 0,1-1 1,0 1-1,0 11 0,1-18-108,1 0 0,-1 0 0,0 0 0,1 0 0,0 0 0,0 0-1,0 0 1,0 0 0,0 0 0,0 0 0,1-1 0,-1 1 0,1-1-1,0 1 1,0-1 0,0 1 0,0-1 0,4 3 0,-2-2 8,1 0 0,0 0 0,-1-1 1,1 0-1,0 0 0,0 0 1,0 0-1,1-1 0,-1 0 0,6 1 1,2-1 18,1 0 0,-1-1 0,1-1 0,-1 0 0,0-1 0,1 0 0,-1-1 0,15-5 0,-17 3-21,0-1 1,0 0-1,0 0 1,-1-1-1,0 0 1,0-1 0,0 0-1,-1 0 1,0-1-1,-1 0 1,9-13 0,-13 16-6,0 0 1,0 0 0,0 0 0,-1-1-1,0 1 1,0-1 0,-1 1 0,1-1-1,-2 0 1,1 0 0,-1 0-1,0 0 1,0-1 0,-1 1 0,0 0-1,0 0 1,-1 0 0,0 0 0,0 0-1,-4-14 1,2 17-13,0-1 0,0 1 0,0 0 0,0 0 0,-1 0 0,0 1 0,0-1 0,0 1 0,0 0 0,0 0-1,0 0 1,-1 0 0,0 1 0,1 0 0,-1 0 0,0 0 0,0 1 0,0-1 0,0 1 0,0 0 0,-1 1 0,1-1 0,0 1 0,-6 0 0,2 0-10,-1 0 0,1 0 0,0 1 0,-1 0 0,1 1 1,0 0-1,0 0 0,0 1 0,0 0 0,0 1 0,1 0 0,-15 8 1,21-10-78,-1-1 0,1 0-1,0 1 1,0-1 0,1 1 0,-1 0 0,0 0 0,1 0 0,-1 0 0,1 0 0,-1 0 0,1 0 0,0 0 0,0 0 0,0 1 0,0-1 0,0 0-1,0 1 1,1-1 0,-1 1 0,1-1 0,0 1 0,0-1 0,0 1 0,0-1 0,0 4 0,2-4-129,-1 1 1,1-1-1,-1 0 0,1 0 0,0 0 1,-1 0-1,1 0 0,0-1 1,0 1-1,1 0 0,-1-1 0,0 1 1,0-1-1,1 0 0,-1 0 1,1 0-1,-1 0 0,1 0 0,0-1 1,-1 1-1,1-1 0,-1 0 1,6 0-1,27 2-3507,1-2-1986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6.710"/>
    </inkml:context>
    <inkml:brush xml:id="br0">
      <inkml:brushProperty name="width" value="0.025" units="cm"/>
      <inkml:brushProperty name="height" value="0.025" units="cm"/>
    </inkml:brush>
  </inkml:definitions>
  <inkml:trace contextRef="#ctx0" brushRef="#br0">1 0 2947,'0'0'1954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2.561"/>
    </inkml:context>
    <inkml:brush xml:id="br0">
      <inkml:brushProperty name="width" value="0.025" units="cm"/>
      <inkml:brushProperty name="height" value="0.025" units="cm"/>
    </inkml:brush>
  </inkml:definitions>
  <inkml:trace contextRef="#ctx0" brushRef="#br0">78 45 15214,'-7'4'800,"0"0"0,1 1-1,0-1 1,0 1-1,0 0 1,1 1 0,-1-1-1,1 1 1,-6 10-1,9-14-712,1-1-1,0 1 1,0 0-1,0 0 0,0 0 1,0 0-1,0 0 1,0 0-1,1 0 0,-1 0 1,1 0-1,-1 0 1,1 0-1,0 0 0,0 1 1,0-1-1,0 0 0,0 0 1,0 0-1,1 0 1,-1 0-1,1 0 0,0 0 1,-1 0-1,1 0 1,0 0-1,0 0 0,0 0 1,0 0-1,1 0 1,-1-1-1,0 1 0,1 0 1,-1-1-1,1 1 1,0-1-1,-1 0 0,3 2 1,0-1-32,0 0-1,0 0 1,0 0 0,1 0 0,-1-1-1,1 0 1,-1 1 0,1-2-1,-1 1 1,1 0 0,-1-1 0,1 0-1,0 0 1,-1-1 0,1 1 0,-1-1-1,1 0 1,-1 0 0,1 0 0,-1-1-1,0 1 1,1-1 0,-1 0 0,0-1-1,0 1 1,0-1 0,-1 1 0,1-1-1,-1 0 1,5-5 0,-2 2 82,0 0 1,-1 0-1,1-1 1,-1 0-1,-1 0 1,1 0-1,-1-1 1,0 1-1,-1-1 1,0 0-1,0 0 1,-1 0-1,0-1 1,0 1-1,1-13 1,-4 19-126,1 1 0,0 0 0,0 0 0,0-1 0,-1 1 0,1 0 0,-1 0 0,1 0 0,-1-1 0,1 1 0,-1 0 0,0 0 0,0 0 0,1 0 0,-1 0 0,0 0 0,0 0 0,0 0 0,0 1 1,0-1-1,0 0 0,0 0 0,-1 1 0,1-1 0,0 1 0,0-1 0,0 1 0,-1-1 0,1 1 0,0 0 0,0 0 0,-1 0 0,1 0 0,0 0 0,-1 0 0,1 0 0,0 0 0,0 0 0,-1 0 0,1 1 0,0-1 0,-2 1 0,-3 0-54,-1 0 0,1 1 0,0 0 0,0 0 0,1 0 0,-1 1 0,-10 6 0,6-1 21,1-1-1,1 1 0,0 1 1,0 0-1,0 0 1,1 1-1,1-1 0,-1 1 1,2 1-1,-1-1 1,1 1-1,1 0 0,0 1 1,1-1-1,0 0 0,1 1 1,0 0-1,0-1 1,1 24-1,1-34 31,0-1 1,0 1-1,0 0 0,0 0 0,0-1 1,0 1-1,0 0 0,0 0 1,0-1-1,1 1 0,-1 0 1,0 0-1,0-1 0,1 1 1,-1 0-1,0-1 0,1 1 1,-1 0-1,1-1 0,-1 1 0,1-1 1,-1 1-1,1-1 0,-1 1 1,1-1-1,0 1 0,-1-1 1,1 1-1,0-1 0,1 1 4,-1-1 0,1 0 0,-1 0 0,1 0 0,-1 0 0,1 0 0,-1-1 0,1 1 0,-1 0 0,1-1 0,-1 1 0,1-1-1,2-1 1,1-1 18,1 0-1,-1 0 0,0-1 1,0 0-1,0 0 0,6-7 1,-4 3-9,0-1 0,0 0 0,-1 0 0,-1-1 0,0 1 1,0-1-1,-1-1 0,0 1 0,-1 0 0,0-1 1,0 0-1,1-14 0,-4 24-16,0 0 0,0 1 0,0-1-1,0 0 1,0 0 0,0 1 0,0-1 0,0 0 0,0 0 0,0 1 0,-1-1 0,1 0 0,0 1 0,0-1 0,-1 0-1,1 1 1,0-1 0,-1 0 0,1 1 0,0-1 0,-1 1 0,1-1 0,-1 1 0,0-1 0,1 1 0,-1-1 0,1 1-1,-1-1 1,0 1 0,1 0 0,-2-1 0,1 1 2,-1 0 0,0 0 0,1 0 0,-1 0 0,0 0 0,1 0 0,-1 1 0,0-1 0,1 1 0,-1-1 0,1 1 0,-4 1 0,-2 1-7,1 1 0,-1 0 0,1 1 0,0-1 0,-7 8 0,6-4 5,0 1 1,1-1-1,-1 1 1,2 0-1,-1 0 1,2 1-1,-1 0 1,1 0-1,0 0 1,1 0-1,1 1 1,-1-1-1,0 18 1,3-27-4,0-1 0,-1 1 0,1-1 0,0 1 0,0-1 0,0 0 0,0 1 0,0-1 0,0 1 0,1-1 0,-1 0 0,0 1 1,0-1-1,0 1 0,0-1 0,0 0 0,1 1 0,-1-1 0,0 1 0,0-1 0,0 0 0,1 1 0,-1-1 0,0 0 0,1 0 1,-1 1-1,0-1 0,1 0 0,-1 0 0,0 1 0,1-1 0,-1 0 0,1 0 0,-1 0 0,0 0 0,1 1 0,17-8 70,12-20 146,-21 15-160,0-1 0,-1 0-1,-1 0 1,0 0 0,-1-1 0,-1 0-1,0 0 1,0-1 0,-2 1-1,0-1 1,0 0 0,0-21 0,-3 35-63,0 1 1,1-1-1,-1 0 1,0 0-1,0 1 1,0-1 0,0 0-1,0 1 1,0-1-1,0 0 1,0 0-1,0 1 1,0-1 0,-1 0-1,1 1 1,0-1-1,0 0 1,-1 0-1,1 1 1,0-1 0,-1 1-1,1-1 1,-1 0-1,1 1 1,-1-1-1,1 1 1,-1-1 0,1 1-1,-1-1 1,1 1-1,-1 0 1,0-1-1,1 1 1,-1 0 0,0-1-1,1 1 1,-1 0-1,0 0 1,1-1-1,-1 1 1,0 0 0,0 0-1,1 0 1,-1 0-1,0 0 1,1 0-1,-1 0 1,0 0 0,0 1-1,1-1 1,-1 0-1,0 0 1,1 0-1,-1 1 1,0-1-1,1 0 1,-1 1 0,1-1-1,-1 1 1,0-1-1,1 1 1,-1-1-1,1 1 1,-1 0 0,-5 3-31,1 0 0,1 0 0,-1 0 1,0 1-1,1 0 0,-5 7 1,0 3 16,1 1 1,1 0-1,0 1 1,1-1-1,0 1 1,2 0-1,0 1 1,1-1-1,1 1 1,0 21-1,1-38-55,1 0-1,0 0 1,0 0-1,0 1 1,0-1-1,0 0 1,0 0-1,0 0 1,0 0-1,0 0 1,0 0-1,1 0 1,-1 1 0,0-1-1,1 0 1,-1 0-1,1 0 1,-1 0-1,1 0 1,0-1-1,-1 1 1,1 0-1,0 0 1,0 0-1,-1 0 1,1-1-1,0 1 1,0 0 0,0-1-1,0 1 1,0-1-1,0 1 1,0-1-1,0 1 1,0-1-1,0 0 1,0 0-1,2 1 1,-1-2-510,1 1 1,-1-1 0,1 0-1,-1 1 1,1-1-1,-1-1 1,1 1-1,-1 0 1,0 0-1,0-1 1,1 1 0,-1-1-1,0 0 1,-1 0-1,1 0 1,3-3-1,21-33-15225</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7.035"/>
    </inkml:context>
    <inkml:brush xml:id="br0">
      <inkml:brushProperty name="width" value="0.025" units="cm"/>
      <inkml:brushProperty name="height" value="0.025" units="cm"/>
    </inkml:brush>
  </inkml:definitions>
  <inkml:trace contextRef="#ctx0" brushRef="#br0">209 14 8904,'0'0'8387,"-12"-3"-7015,7 0-1246,0 2 0,-1-1 1,1 1-1,-1-1 0,1 1 1,-1 1-1,0-1 0,1 1 0,-1 0 1,0 0-1,1 1 0,-1 0 0,1 0 1,-1 0-1,1 1 0,-1-1 0,1 1 1,0 1-1,-8 3 0,6-1 64,1 0 0,0 1-1,0-1 1,0 1 0,1 0 0,0 0-1,0 1 1,0 0 0,1 0-1,0 0 1,0 0 0,1 0 0,0 1-1,0 0 1,-2 11 0,5-15-148,-1 0 0,0 0 1,1 0-1,0 0 0,0 0 1,0 0-1,0 0 0,1 0 0,0 0 1,0 0-1,0 0 0,0 0 0,0-1 1,1 1-1,0 0 0,-1-1 1,1 1-1,1-1 0,-1 1 0,0-1 1,1 0-1,0 0 0,0 0 0,0-1 1,0 1-1,0-1 0,0 1 1,1-1-1,-1 0 0,1 0 0,-1-1 1,5 2-1,3 1 25,1 0 0,-1-2 0,1 1 0,-1-1 0,1-1 0,0 0-1,-1-1 1,1 0 0,0-1 0,0 0 0,-1-1 0,1 0 0,17-6 0,-22 6 11,-1 0 0,1-1-1,-1 1 1,0-1 0,0-1 0,0 1 0,-1-1 0,1 0-1,-1 0 1,0-1 0,0 1 0,-1-1 0,1 0 0,-1-1-1,0 1 1,0-1 0,-1 1 0,1-1 0,-2 0 0,1-1-1,0 1 1,-1 0 0,0-1 0,1-12 0,-2 16-58,-1 1 1,0-1-1,0 1 1,0-1-1,0 1 1,0-1-1,-1 1 1,1 0 0,-1-1-1,0 1 1,0-1-1,0 1 1,0 0-1,0 0 1,0 0-1,0-1 1,-1 1 0,1 0-1,-4-3 1,1 2-10,1 0 0,-1 1 1,0-1-1,0 1 1,0 0-1,0 0 0,-1 0 1,1 1-1,0-1 0,-6 0 1,-3 0-321,1 0-1,-1 1 1,1 1 0,-1 0 0,1 0-1,-1 1 1,-15 4 0,-18 13-3258,17-3-1936,1 2-5329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9.370"/>
    </inkml:context>
    <inkml:brush xml:id="br0">
      <inkml:brushProperty name="width" value="0.025" units="cm"/>
      <inkml:brushProperty name="height" value="0.025" units="cm"/>
    </inkml:brush>
  </inkml:definitions>
  <inkml:trace contextRef="#ctx0" brushRef="#br0">28 50 9289,'-1'0'161,"0"0"0,-1 0 0,1 0 0,0 0 0,0 0 0,0 0 0,0 0 1,0 0-1,-1-1 0,1 1 0,0 0 0,0-1 0,0 1 0,0-1 0,0 1 0,0-1 0,0 0 0,0 1 1,0-1-1,0 0 0,1 0 0,-1 1 0,0-1 0,0 0 0,0-2 0,1 3-74,0-1 0,0 0 0,0 0 0,0 0 1,1 1-1,-1-1 0,0 0 0,0 0 0,1 1 0,-1-1 0,0 0 0,1 1 0,-1-1 0,1 0 0,-1 1 0,1-1 0,0 0 0,-1 1 0,1-1 0,-1 1 1,1-1-1,0 1 0,-1-1 0,1 1 0,0 0 0,0-1 0,-1 1 0,1 0 0,0 0 0,0 0 0,0-1 0,-1 1 0,1 0 0,0 0 0,0 0 0,1 0 0,43-7 185,0 1-1,0 2 0,1 2 0,0 3 0,-1 1 0,1 2 0,-1 2 0,68 19 0,-106-23-233,0-1 0,0 2 0,0-1 0,0 1 0,-1 0 0,1 1-1,-1-1 1,0 1 0,9 8 1660,18-9 21,-14-1-2051,1-1 1,-1-1-1,1 0 0,-1-2 0,0 0 0,0-1 0,25-7 1,-34 7 241,-4 2 123,1-1 0,-1 1 0,0 0-1,1 1 1,-1 0 0,1 0 0,-1 0-1,1 1 1,-1-1 0,0 2 0,1-1 0,-1 1-1,0 0 1,0 0 0,0 1 0,0-1-1,0 1 1,-1 1 0,1-1 0,-1 1-1,6 5 1,-4-5 19,-1 1-1,1-2 1,0 1-1,0-1 1,1 0 0,-1-1-1,1 1 1,-1-1-1,1-1 1,15 2 0,9-2 512,45-3 0,-21 0-429,334 21 404,-343-15-497,51-3 0,-72-2-39,0 0 0,0 2 0,0 1 1,0 1-1,-1 1 0,1 1 0,-1 1 0,28 11 0,-39-2 393,-8-8-1523,-1-4-3790,4-3-1227</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19.809"/>
    </inkml:context>
    <inkml:brush xml:id="br0">
      <inkml:brushProperty name="width" value="0.025" units="cm"/>
      <inkml:brushProperty name="height" value="0.025" units="cm"/>
    </inkml:brush>
  </inkml:definitions>
  <inkml:trace contextRef="#ctx0" brushRef="#br0">22 1 6566,'-7'0'-384,"-8"0"-2179</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0.201"/>
    </inkml:context>
    <inkml:brush xml:id="br0">
      <inkml:brushProperty name="width" value="0.025" units="cm"/>
      <inkml:brushProperty name="height" value="0.025" units="cm"/>
    </inkml:brush>
  </inkml:definitions>
  <inkml:trace contextRef="#ctx0" brushRef="#br0">103 256 6342,'-9'2'2210,"-2"-1"-1415,0 0 37,0 1 0,1 0 0,-1 0 0,1 1 0,-17 6 0,25-5 1499,9-1-1416,14-2-254,-20-1-484,527-23 3688,-76-1-2328,-409 24-1508,583-5 110,0-32 222,-424 17 458,546-67 988,-727 84-1715,-10 2-55,0 0 1,0-1-1,0-1 0,-1 1 0,1-2 0,10-4 1,-21 8-57,1 0 1,-1 0-1,0-1 1,0 1-1,1 0 1,-1 0 0,0 0-1,0 0 1,1 0-1,-1-1 1,0 1-1,0 0 1,1 0-1,-1 0 1,0-1 0,0 1-1,0 0 1,0 0-1,1-1 1,-1 1-1,0 0 1,0 0 0,0-1-1,0 1 1,0 0-1,0 0 1,0-1-1,0 1 1,0 0 0,0-1-1,0 1 1,0 0-1,0 0 1,0-1-1,0 1 1,0 0 0,0-1-1,0 1 1,-12-9-1270,-24-4-1969,31 11 2467,-43-13-5339,-8-3-5273</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0.809"/>
    </inkml:context>
    <inkml:brush xml:id="br0">
      <inkml:brushProperty name="width" value="0.025" units="cm"/>
      <inkml:brushProperty name="height" value="0.025" units="cm"/>
    </inkml:brush>
  </inkml:definitions>
  <inkml:trace contextRef="#ctx0" brushRef="#br0">74 0 10122,'0'0'12806,"-5"12"-12032,-7 8-543,-29 63 664,38-77-795,1 0 0,0 0 1,0 0-1,0 0 0,1 1 0,0-1 1,0 0-1,0 1 0,1-1 1,0 0-1,0 1 0,2 6 0,-1-12-79,0 1 0,0-1 0,0 0 1,0 0-1,1 0 0,-1 0 0,0 0 0,1 0 0,-1 0 0,1 0 0,-1 0 0,1-1 0,-1 1 0,1-1 0,-1 1 0,1-1 0,0 1 0,-1-1 0,1 0 0,0 0 0,-1 0 0,1 0 0,2 0 0,47-2 284,-45 1-266,10 0-105,-1-2-1,0 0 1,0-1-1,16-5 1,14-14-2826,-42 21 2030,1-1 0,-1 0 0,1 1 0,-1-1 1,0-1-1,0 1 0,-1 0 0,4-5 0,-1-5-4572,-4 4-871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1.234"/>
    </inkml:context>
    <inkml:brush xml:id="br0">
      <inkml:brushProperty name="width" value="0.025" units="cm"/>
      <inkml:brushProperty name="height" value="0.025" units="cm"/>
    </inkml:brush>
  </inkml:definitions>
  <inkml:trace contextRef="#ctx0" brushRef="#br0">60 71 3491,'0'0'8472,"-8"9"-5573,0 0-2245,0 1-1,1-1 1,1 2 0,-9 16 0,13-25-551,1 0 0,1 0 0,-1 1 1,0-1-1,0 1 0,1-1 0,-1 0 1,1 1-1,0-1 0,0 1 0,0-1 1,0 1-1,0-1 0,2 5 1,-2-5-93,1-1 0,0 1 0,0-1 0,0 1 0,1-1 0,-1 0 0,0 1 0,0-1 0,1 0 0,-1 0 0,1 0 0,-1 0 0,1 0 0,-1-1 0,1 1 0,0 0 0,-1-1 0,1 1 0,0-1 0,-1 1 0,1-1 0,0 0 0,0 0 0,2 0 0,6 1-449,-1-1 1,0-1-1,1 1 1,-1-2-1,0 1 1,0-1-1,0-1 1,0 1-1,0-1 1,-1-1-1,1 0 1,-1 0-1,0-1 1,12-8-1,-13 7 169,0 1 0,-1-1-1,1-1 1,-1 1 0,-1-1-1,1 0 1,-1 0 0,6-12-1,-8 12 567,0 1-1,0-1 0,-1 0 0,0 0 0,0 0 0,1-12 1,-3 19-219,0-1 0,0 1 0,0 0 0,0-1 1,0 1-1,0-1 0,0 1 0,0-1 0,0 1 1,0-1-1,0 1 0,0-1 0,-1 1 0,1-1 0,0 1 1,0-1-1,0 1 0,-1-1 0,1 1 0,0 0 1,0-1-1,-1 1 0,1 0 0,0-1 0,-1 1 1,1 0-1,-1-1 0,1 1 0,0 0 0,-1-1 0,1 1 1,-1 0-1,1 0 0,-1 0 0,1-1 0,-1 1 1,1 0-1,0 0 0,-1 0 0,1 0 0,-1 0 1,1 0-1,-1 0 0,1 0 0,-1 0 0,1 0 0,-1 0 1,1 0-1,-1 1 0,1-1 0,-1 0 0,1 0 1,-1 0-1,1 1 0,-1-1 0,-26 16 1064,21-10-912,1 0 0,-1 0 0,2 0 1,-1 0-1,0 1 0,1-1 0,0 1 1,1 0-1,0 0 0,0 1 0,0-1 1,1 1-1,0-1 0,-2 17 0,5-23-209,-1 0-1,0 0 0,1 0 0,-1 0 0,1 0 0,0 0 0,-1 0 0,1 0 0,0 0 0,-1 0 0,1 0 0,0 0 0,0-1 0,0 1 0,0 0 0,0-1 0,0 1 0,0 0 0,0-1 0,0 1 0,0-1 0,0 1 0,0-1 0,0 0 1,0 0-1,1 1 0,-1-1 0,0 0 0,0 0 0,0 0 0,0 0 0,3-1 0,43-1 265,-46 2-271,12-3 8,-1 0 0,1-1 0,-1-1 0,1 0 0,-1 0 0,-1-1 0,1-1 0,-1 0 0,0-1 0,-1 0 0,0 0 0,0-1 0,-1 0 0,0-1 0,0 0 0,8-15 0,-16 24-6,0 0-1,0 0 1,-1 0-1,1 0 1,0 0-1,-1 0 1,1 0-1,-1 0 1,1 0-1,-1-1 1,0 1 0,1 0-1,-1 0 1,0 0-1,0-1 1,0 1-1,0 0 1,0 0-1,0-1 1,0 1-1,-1 0 1,1 0-1,0 0 1,-1-1-1,1 1 1,-1 0 0,0-2-1,-1 2 18,1 0 0,-1 0 1,1 1-1,-1-1 0,0 0 0,1 1 0,-1-1 1,0 1-1,1 0 0,-1-1 0,0 1 0,0 0 0,1 0 1,-1 0-1,0 0 0,-3 1 0,-5 0 36,0 1-1,0 1 0,1-1 1,-1 2-1,-16 7 0,20-8-50,0 0-1,-1 1 0,1-1 1,1 2-1,-1-1 1,1 0-1,0 1 0,0 0 1,0 1-1,0-1 0,1 1 1,0 0-1,0 0 0,1 0 1,-4 7-1,7-12-19,0-1-1,0 1 1,0 0-1,0 0 1,0 0-1,0 0 1,0 0-1,0 0 1,0 0 0,0-1-1,0 1 1,1 0-1,-1 0 1,0 0-1,1 0 1,-1-1-1,0 1 1,1 0 0,-1 0-1,1-1 1,-1 1-1,1 0 1,0-1-1,-1 1 1,1 0-1,0-1 1,-1 1 0,1-1-1,0 1 1,0-1-1,-1 0 1,1 1-1,0-1 1,0 0-1,0 1 1,0-1 0,0 0-1,-1 0 1,3 0-1,42 1-892,-36-1 479,1-1-475,0-1 0,0 1 0,0-2 0,-1 1 0,1-1 0,-1-1 0,0 0-1,0 0 1,0-1 0,15-10 0,13-12-5536</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1.609"/>
    </inkml:context>
    <inkml:brush xml:id="br0">
      <inkml:brushProperty name="width" value="0.025" units="cm"/>
      <inkml:brushProperty name="height" value="0.025" units="cm"/>
    </inkml:brush>
  </inkml:definitions>
  <inkml:trace contextRef="#ctx0" brushRef="#br0">139 3 11627,'0'0'1537,"-9"8"86,-4 4-803,1-1-1,0 1 1,1 1 0,-13 19-1,21-29-590,1 1 0,1-1 0,-1 0-1,0 1 1,1-1 0,0 1 0,0-1 0,0 1 0,0 0-1,0-1 1,1 1 0,0 0 0,0 5 0,0-7-141,1 0 0,0 1 1,0-1-1,0 0 1,0 0-1,0 1 0,0-1 1,0 0-1,1 0 0,-1-1 1,1 1-1,0 0 1,-1 0-1,1-1 0,0 1 1,0-1-1,0 1 0,0-1 1,0 0-1,1 0 0,-1 0 1,0 0-1,4 1 1,2 0 60,0-1 0,0 1 0,0-1 0,0-1 0,0 0 1,1 0-1,-1 0 0,0-1 0,0 0 0,0-1 0,0 0 1,-1 0-1,1-1 0,0 1 0,-1-2 0,0 1 0,0-1 1,0 0-1,0-1 0,0 0 0,-1 0 0,0 0 0,0 0 1,0-1-1,-1 0 0,0-1 0,0 1 0,-1-1 0,1 0 1,-2 0-1,1 0 0,-1 0 0,0-1 0,3-11 1,-6 17-119,0 0 0,1 0 0,-2 0 0,1 0 0,0 0 0,0 0 0,-1 0 0,1 0 1,-1 1-1,1-1 0,-1 0 0,0 0 0,0 0 0,0 1 0,0-1 0,0 0 1,0 1-1,0-1 0,0 1 0,-1-1 0,1 1 0,-1 0 0,1-1 0,-1 1 1,1 0-1,-1 0 0,0 0 0,0 0 0,1 0 0,-1 1 0,0-1 0,0 1 1,0-1-1,0 1 0,0-1 0,0 1 0,0 0 0,-3 0 0,-11-1-32,-1 0-1,0 0 0,-24 4 0,28-2 45,1 0-25,1 1 0,-1 0 1,1 0-1,0 1 1,-1 1-1,-19 9 0,27-11-192,0 0-1,0 0 1,1 0-1,-1 0 1,1 0-1,0 1 0,0 0 1,0 0-1,0 0 1,0 0-1,0 0 1,1 0-1,0 1 0,-1 0 1,1-1-1,0 1 1,1 0-1,-1 0 1,1 0-1,0 0 0,0 0 1,-1 5-1,2-8-43,0 0 0,0 0 0,0 0 0,0 0 0,0-1 0,0 1 0,0 0 0,0 0 0,0 0 0,0 0 0,1 0 0,-1 0 0,0 0 0,0-1 0,1 1 0,-1 0 0,1 0 0,0 1 0,20 6-6706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5.327"/>
    </inkml:context>
    <inkml:brush xml:id="br0">
      <inkml:brushProperty name="width" value="0.025" units="cm"/>
      <inkml:brushProperty name="height" value="0.025" units="cm"/>
    </inkml:brush>
  </inkml:definitions>
  <inkml:trace contextRef="#ctx0" brushRef="#br0">55 0 19122,'3'0'3780,"-3"9"-2243,0 17 897,0 6-640,-1 6-737,-6 5-224,1 3-513,3-3-256,3-1-32,0-10-96,0-7-544,3-11-642,0-10-479,-1-4 95,-2-4-448,-8-12-1601,-9-4-962,-6-5-1216</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5.672"/>
    </inkml:context>
    <inkml:brush xml:id="br0">
      <inkml:brushProperty name="width" value="0.025" units="cm"/>
      <inkml:brushProperty name="height" value="0.025" units="cm"/>
    </inkml:brush>
  </inkml:definitions>
  <inkml:trace contextRef="#ctx0" brushRef="#br0">0 24 10634,'0'0'16656,"65"-11"-15375,-20 11-544,9 0-321,3 0-288,-2-6-64,-5 1-384,-9 3-1217,-6 2-1090,-11 0-736,-10 0-1314,-5 0-6245</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6.303"/>
    </inkml:context>
    <inkml:brush xml:id="br0">
      <inkml:brushProperty name="width" value="0.025" units="cm"/>
      <inkml:brushProperty name="height" value="0.025" units="cm"/>
    </inkml:brush>
  </inkml:definitions>
  <inkml:trace contextRef="#ctx0" brushRef="#br0">1 45 7847,'0'0'8088,"2"-8"-4111,10-26-902,-12 43 2117,1 10-3608,2 29-1255,-9 225 1433,6-272-1749,0-1-1,0 0 0,0 1 1,1-1-1,-1 0 0,0 1 1,0-1-1,1 0 0,-1 0 1,0 1-1,0-1 1,1 0-1,-1 0 0,0 1 1,1-1-1,-1 0 0,0 0 1,1 0-1,-1 0 1,0 1-1,1-1 0,-1 0 1,0 0-1,1 0 0,-1 0 1,0 0-1,1 0 0,-1 0 1,1 0-1,-1 0 1,0 0-1,1 0 0,-1 0 1,0 0-1,1 0 0,-1-1 1,1 1-1,-1 0 1,0 0-1,1 0 0,-1 0 1,0-1-1,0 1 0,1 0 1,-1 0-1,0-1 0,0 1 1,1 0-1,-1-1 1,0 1-1,1-1 0,19-13 194,62-67-174,77-100 0,-155 177-578,-1-1 1,1 1-1,-1-1 0,0 1 1,0-1-1,-1 0 0,4-11 1,-5 16 330,-1-1 1,0 0 0,0 0-1,0 0 1,0 0 0,0 1-1,0-1 1,0 0 0,0 0-1,0 0 1,0 0 0,-1 1-1,1-1 1,0 0 0,-1 0-1,1 0 1,0 1 0,-1-1-1,1 0 1,-1 1 0,0-2-1,-1 1-168,1 0 1,-1 0-1,1 0 0,-1 0 0,0 0 0,1 1 0,-1-1 0,0 1 0,1-1 0,-1 1 0,0-1 0,0 1 0,0 0 0,-1 0 0,-23-1-15061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8.988"/>
    </inkml:context>
    <inkml:brush xml:id="br0">
      <inkml:brushProperty name="width" value="0.025" units="cm"/>
      <inkml:brushProperty name="height" value="0.025" units="cm"/>
    </inkml:brush>
  </inkml:definitions>
  <inkml:trace contextRef="#ctx0" brushRef="#br0">0 55 19442,'16'91'675,"3"0"-1,50 139 1,-58-202-629,-5-14 29,-1 0 0,0 1 0,-1 0 0,-1 0 0,3 30 0,-13-57 1815,-5-21-1755,0 0 1,2-2 0,2 1-1,1-1 1,-2-38-1,2-181 61,7 246-115,1 0 0,-1 0 0,1 0 1,1 0-1,-1 1 0,6-16 0,-6 21-75,0 0 0,1 0 0,-1 0 0,0 0 0,1 0 0,-1 0 0,1 0 0,0 0 1,-1 1-1,1-1 0,0 1 0,0-1 0,0 1 0,0 0 0,0-1 0,1 1 0,-1 0 0,0 1 0,0-1 0,1 0 0,-1 1 0,0-1 0,1 1 0,-1 0 0,1 0 0,3 0 0,1 0-13,0 0 0,0 0 1,-1 1-1,1 0 0,0 0 0,0 1 0,0 0 0,-1 0 0,1 1 0,-1 0 0,9 5 0,-12-6 5,0 0-1,0 1 0,0-1 1,-1 1-1,0 0 0,1-1 1,-1 1-1,0 0 0,0 0 1,0 1-1,-1-1 0,1 0 1,-1 0-1,0 1 0,0-1 1,0 1-1,0-1 0,-1 1 1,1 0-1,-1-1 0,0 1 1,0-1-1,0 1 0,-1 4 1,-1 1 61,-1 0 0,0 0 0,0 0 0,-1-1 0,0 1 0,0-1 0,-1 0 1,0 0-1,0 0 0,-1-1 0,0 0 0,0 0 0,-11 8 0,6-4 73,-1-1-1,-1 0 1,1-1-1,-2-1 0,1 0 1,-1 0-1,-18 5 1,31-12-149,-1 0-1,1 0 1,0-1 0,-1 1 0,0 0 0,1-1-1,-1 0 1,1 1 0,-1-1 0,0 0 0,1 0-1,-1 0 1,1 0 0,-1 0 0,0 0-1,1 0 1,-1 0 0,0-1 0,1 1 0,-1-1-1,1 1 1,-1-1 0,1 0 0,-1 0 0,1 1-1,0-1 1,-1 0 0,1 0 0,0 0-1,-2-2 1,2 0-552,0-1 0,0 1 0,0-1 1,0 1-1,1-1 0,-1 1 0,1-1 0,0 0 0,0 1 0,0-1 0,0 1 0,1-1 0,1-5 0,10-41-12489</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6.653"/>
    </inkml:context>
    <inkml:brush xml:id="br0">
      <inkml:brushProperty name="width" value="0.025" units="cm"/>
      <inkml:brushProperty name="height" value="0.025" units="cm"/>
    </inkml:brush>
  </inkml:definitions>
  <inkml:trace contextRef="#ctx0" brushRef="#br0">0 0 11275,'0'0'10313,"16"52"-8423,-4-29 1281,6 1-224,5-2-897,0-3-929,2 2-1121,-1-4 0,3-3-1377,-3-5-1666,-9-5-3171,-1-4-7367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8.255"/>
    </inkml:context>
    <inkml:brush xml:id="br0">
      <inkml:brushProperty name="width" value="0.025" units="cm"/>
      <inkml:brushProperty name="height" value="0.025" units="cm"/>
    </inkml:brush>
  </inkml:definitions>
  <inkml:trace contextRef="#ctx0" brushRef="#br0">1 14 4644,'0'0'22694,"2"8"-22038,3 16-71,-1-1-1,0 29 0,-3-37-233,-1-14-330,0 1-1,0-1 1,0 1 0,0-1 0,0 1-1,1-1 1,-1 0 0,0 1 0,1-1-1,-1 1 1,1-1 0,-1 0 0,1 1-1,-1-1 1,1 0 0,0 0 0,0 1-1,0-1 1,0 0 0,0 0 0,1 1-1,-1-2 15,1 0-1,-1 0 0,0 0 0,0 0 0,0 0 1,0 0-1,0 0 0,0 0 0,0 0 0,0-1 0,0 1 1,0 0-1,0-1 0,0 1 0,0-1 0,0 1 1,0-1-1,0 0 0,-1 1 0,1-1 0,1-1 0,9-10 302,0 1 0,-2-1 0,10-15 0,-9 13-219,54-67-117</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8.600"/>
    </inkml:context>
    <inkml:brush xml:id="br0">
      <inkml:brushProperty name="width" value="0.025" units="cm"/>
      <inkml:brushProperty name="height" value="0.025" units="cm"/>
    </inkml:brush>
  </inkml:definitions>
  <inkml:trace contextRef="#ctx0" brushRef="#br0">1 0 14253,'0'0'10699,"52"52"-9034,-37-47-800,0 4-705,-1-2-96,-2 2-672,-3-1-1474,-1-1-1698,-2-5-1569</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9.534"/>
    </inkml:context>
    <inkml:brush xml:id="br0">
      <inkml:brushProperty name="width" value="0.025" units="cm"/>
      <inkml:brushProperty name="height" value="0.025" units="cm"/>
    </inkml:brush>
  </inkml:definitions>
  <inkml:trace contextRef="#ctx0" brushRef="#br0">2 103 10858,'0'0'9914,"0"-5"-9701,-1-2 203,1-4-128,-1-3 7608,2 4-6608,0 8-321,2 8-558,10 37-335,3 12 148,36 84 0,-52-139-222,1 1 0,-1 0 0,0 0 0,0-1 0,1 1 0,-1 0 0,0-1 0,1 1 0,-1 0 0,1-1 0,-1 1 0,1-1 0,-1 1 0,1 0 0,0-1 0,-1 1 0,1-1 0,-1 0 0,1 1 0,0-1 0,-1 0 0,1 1 0,0-1 0,0 0 0,-1 0 0,1 1 0,0-1 0,1 0 0,0-1 0,-1 1 0,0-1 0,0 1 0,0-1 0,0 0 0,1 0 0,-1 1 0,0-1 0,0 0 0,0 0 0,0 0 0,-1 0 0,1 0 0,0-1 0,0 0 0,24-51 0,-23 49 0,15-45 0,-2-1 0,16-87 0,-31 135-1528,-3 8-2257,-9 21-8225,-1-14 3709</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2:29.875"/>
    </inkml:context>
    <inkml:brush xml:id="br0">
      <inkml:brushProperty name="width" value="0.025" units="cm"/>
      <inkml:brushProperty name="height" value="0.025" units="cm"/>
    </inkml:brush>
  </inkml:definitions>
  <inkml:trace contextRef="#ctx0" brushRef="#br0">0 0 15086,'0'0'8104,"52"12"-5830,-31-6-96,2 2-544,1 2-866,0 2-511,-4 0-161,-1 2-64,-1-1-1057,-5-2-3267,-6-6-4292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2.247"/>
    </inkml:context>
    <inkml:brush xml:id="br0">
      <inkml:brushProperty name="width" value="0.025" units="cm"/>
      <inkml:brushProperty name="height" value="0.025" units="cm"/>
    </inkml:brush>
  </inkml:definitions>
  <inkml:trace contextRef="#ctx0" brushRef="#br0">0 0 6438,'0'0'7020,"3"2"-6305,35 21 94,68 54-1,-38-25-396,-28-23-180,379 248 1383,-171-152-427,126 75 1708,-311-156-2673,-55-38-2197,-42-30-3786,-1 0-3993</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3.492"/>
    </inkml:context>
    <inkml:brush xml:id="br0">
      <inkml:brushProperty name="width" value="0.025" units="cm"/>
      <inkml:brushProperty name="height" value="0.025" units="cm"/>
    </inkml:brush>
  </inkml:definitions>
  <inkml:trace contextRef="#ctx0" brushRef="#br0">656 1 9161,'0'0'11952,"-6"8"-11621,-116 156 12,-82 99-280,142-190 47,7-6 167,-3-3-1,-68 57 1,108-111-1097,14-21-2439,16-27-3793,4 12 1287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4.282"/>
    </inkml:context>
    <inkml:brush xml:id="br0">
      <inkml:brushProperty name="width" value="0.025" units="cm"/>
      <inkml:brushProperty name="height" value="0.025" units="cm"/>
    </inkml:brush>
  </inkml:definitions>
  <inkml:trace contextRef="#ctx0" brushRef="#br0">384 1 14125,'0'0'3283,"-2"8"-2129,-16 56 146,-3-1 0,-2-1 0,-42 78 0,-114 178-870,114-209-487,64-106-307,-6 8 219,5-10-1929,2-7-3265,2-8 48</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6.912"/>
    </inkml:context>
    <inkml:brush xml:id="br0">
      <inkml:brushProperty name="width" value="0.025" units="cm"/>
      <inkml:brushProperty name="height" value="0.025" units="cm"/>
    </inkml:brush>
  </inkml:definitions>
  <inkml:trace contextRef="#ctx0" brushRef="#br0">18 1 6342,'-18'0'8417,"26"3"-5440,6 6-3385,623 461 5079,-579-437-4266,1-3-1,2-2 0,96 28 0,-77-28-414,17 14 80,-2 3 1,148 96-1,-107-59 40,-53-32-17,-38-21 593,1-2 0,62 27 0,-94-52 799,-9-3-2668,-18-8-15492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7.788"/>
    </inkml:context>
    <inkml:brush xml:id="br0">
      <inkml:brushProperty name="width" value="0.025" units="cm"/>
      <inkml:brushProperty name="height" value="0.025" units="cm"/>
    </inkml:brush>
  </inkml:definitions>
  <inkml:trace contextRef="#ctx0" brushRef="#br0">15 3 9833,'0'0'155,"0"0"0,-1 0 0,1-1 0,0 1-1,0 0 1,-1 0 0,1 0 0,0-1 0,0 1 0,-1 0 0,1 0-1,0 0 1,-1 0 0,1 0 0,0 0 0,-1-1 0,1 1-1,0 0 1,-1 0 0,1 0 0,0 0 0,-1 0 0,1 0-1,0 1 1,-1-1 0,1 0 0,0 0 0,-1 0 0,1 0-1,0 0 1,-1 0 0,1 0 0,0 1 0,0-1 0,-1 0-1,1 0 1,0 0 0,0 1 0,-1-1 0,1 0 0,0 0-1,0 1 1,-1-1 0,1 0 0,0 1 0,0-1 0,0 0-1,0 1 1,0-1 0,-1 1 0,1 26 1677,12 30-1338,7-18 127,3-1-1,0-1 0,3-1 1,0-1-1,3-2 0,0 0 1,3-2-1,0-1 0,43 30 1,-14-21-348,2-3 1,1-2-1,82 29 1,-112-48-242,-1-3 124,1-2-1,0 0 1,0-3 0,1 0-1,37 1 1,-32-2 507,-29-3-731,-1-1 0,1-1 0,0 0 0,0 0 0,18-2 0,-25 0-184,0 0 0,1 1-1,-1-1 1,0-1 0,0 1 0,-1 0-1,1-1 1,0 1 0,0-1 0,-1 0-1,1 0 1,-1 0 0,1 0 0,-1-1 0,0 1-1,0-1 1,0 1 0,0-1 0,-1 0-1,1 1 1,-1-1 0,2-5 0,5-15-4137,-5 3-2946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076"/>
    </inkml:context>
    <inkml:brush xml:id="br0">
      <inkml:brushProperty name="width" value="0.025" units="cm"/>
      <inkml:brushProperty name="height" value="0.025" units="cm"/>
    </inkml:brush>
  </inkml:definitions>
  <inkml:trace contextRef="#ctx0" brushRef="#br0">0 272 13261,'0'0'9395,"5"-12"-8760,27-56 211,-10 24 263,-2 0 1,17-60 0,-37 112-1077,0 0 0,0 0 0,1 0 0,0 0 0,0 0 0,1-1-1,4 12 1,-1 2 8,17 55-1512,-15-60-3108,0 0-4003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11:53:08.471"/>
    </inkml:context>
    <inkml:brush xml:id="br0">
      <inkml:brushProperty name="width" value="0.025" units="cm"/>
      <inkml:brushProperty name="height" value="0.025" units="cm"/>
    </inkml:brush>
  </inkml:definitions>
  <inkml:trace contextRef="#ctx0" brushRef="#br0">1 0 6983,'0'0'13794,"13"2"-12609,36 1-275,81-4-1,42 0-539,-155 4-299,-1 0-1,0 1 1,1 0 0,-2 1-1,1 1 1,-1 1 0,1 0-1,-2 1 1,1 1 0,19 15-1,3 5 782,-2 1-1,51 56 0,-70-67-627,0 1 1,-1 1-1,0 0 0,20 44 0,-7 5-3763,-28-79-12236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073"/>
    </inkml:context>
    <inkml:brush xml:id="br0">
      <inkml:brushProperty name="width" value="0.025" units="cm"/>
      <inkml:brushProperty name="height" value="0.025" units="cm"/>
    </inkml:brush>
  </inkml:definitions>
  <inkml:trace contextRef="#ctx0" brushRef="#br0">1 932 12812,'0'0'2114,"64"-107"-1858,-18 37-224,10-8-32,5-5 32,4 1-32,-2 1-32,-3 3-288,-3 5-609,-6 5 193,-5 6 191,-8 8-640,-7 10-2114,-9 13-897,-8 11 897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433"/>
    </inkml:context>
    <inkml:brush xml:id="br0">
      <inkml:brushProperty name="width" value="0.025" units="cm"/>
      <inkml:brushProperty name="height" value="0.025" units="cm"/>
    </inkml:brush>
  </inkml:definitions>
  <inkml:trace contextRef="#ctx0" brushRef="#br0">1 248 12172,'0'0'7783,"49"-28"-6758,1 7 352,9-6-320,11-1 128,4-2-416,3 3-641,-5 4-64,-8 5-1121,-13 0-1729,-14 5-1891,-15-1-3427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886"/>
    </inkml:context>
    <inkml:brush xml:id="br0">
      <inkml:brushProperty name="width" value="0.025" units="cm"/>
      <inkml:brushProperty name="height" value="0.025" units="cm"/>
    </inkml:brush>
  </inkml:definitions>
  <inkml:trace contextRef="#ctx0" brushRef="#br0">4 0 16400,'0'0'1297,"-1"10"-32,-1 11-519,1 1 1,2-1-1,0 0 1,1 1-1,7 30 1,21 29-68,-21-59-602,0 0 0,-2 0 0,5 24 0,-12-45 142,-2-4 166,-8-15-393,1 0 1,1-1 0,1 0 0,1 0-1,0-1 1,1 1 0,1-1 0,1 0-1,1-1 1,1 1 0,1 0 0,0 0-1,5-27 1,-5 45 9,1-1-1,0 0 1,0 1 0,0-1-1,0 1 1,1-1 0,-1 1-1,0-1 1,1 1-1,0 0 1,0 0 0,0 0-1,0 0 1,0 0 0,0 0-1,0 0 1,0 1-1,1-1 1,-1 1 0,1 0-1,-1 0 1,1 0-1,-1 0 1,1 0 0,0 0-1,0 1 1,-1-1 0,1 1-1,0 0 1,0 0-1,0 0 1,4 0 0,0 1 2,0-1 0,0 1 0,0 0 0,0 1 0,-1 0 0,1 0 0,0 0 1,-1 1-1,1 0 0,-1 0 0,0 1 0,7 5 0,-11-7 14,0 0 0,-1-1 0,1 1 0,-1 0 0,1 1 0,-1-1 0,0 0 0,0 0 0,0 0 0,0 1 0,0-1 0,0 1 0,-1-1 0,1 0 0,-1 1 0,0-1 0,0 1 0,0-1 0,0 1 0,0-1 0,0 1 0,-1-1 0,1 1 0,-1-1 0,1 1 0,-1-1 0,0 0 1,0 1-1,0-1 0,-1 0 0,-1 3 0,-2 4 142,-1 0 0,0 0 0,-1-1 0,0 1 0,-14 12 0,13-15 51,0 0 0,0 0 0,-1 0 0,-12 5 0,18-9-189,0-1 0,0 1-1,0-1 1,0 0 0,0 0 0,0 0-1,0-1 1,0 1 0,-1-1 0,1 0-1,0 0 1,0 0 0,0 0 0,-1 0-1,1-1 1,0 1 0,0-1 0,-4-1 0,6 2-96,0-1 1,0 0-1,0 1 1,1-1 0,-1 0-1,0 0 1,0 1 0,0-1-1,1 0 1,-1 0 0,0 0-1,1 0 1,-1 0 0,1 0-1,-1 0 1,1 0-1,0 0 1,-1 0 0,1 0-1,0 0 1,0 0 0,0 0-1,-1 0 1,1-1 0,0 1-1,1 0 1,-1 0 0,0 0-1,0 0 1,0 0 0,1 0-1,-1 0 1,0 0-1,1 0 1,-1 0 0,1 0-1,-1 0 1,1 0 0,0 0-1,-1 0 1,1 0 0,0 0-1,0 1 1,1-2 0,3-4-1090,0 0 0,1 1 1,-1 0-1,1 0 1,7-4-1,14-6-5456,1 0-4528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1.213"/>
    </inkml:context>
    <inkml:brush xml:id="br0">
      <inkml:brushProperty name="width" value="0.025" units="cm"/>
      <inkml:brushProperty name="height" value="0.025" units="cm"/>
    </inkml:brush>
  </inkml:definitions>
  <inkml:trace contextRef="#ctx0" brushRef="#br0">0 92 17969,'0'0'2707,"8"-10"-1170,-1 0-1191,1 1-1,0 0 1,0 1 0,20-15-1,-25 20-298,1 1-1,-1 0 0,0-1 0,1 1 1,-1 1-1,1-1 0,0 0 0,0 1 1,0 0-1,-1 0 0,1 0 0,0 0 1,0 1-1,0 0 0,0-1 0,1 2 1,-1-1-1,0 0 0,0 1 0,0-1 0,-1 1 1,8 3-1,-10-3-16,1 0 0,-1 1 1,1-1-1,-1 1 0,0-1 0,0 1 1,0-1-1,0 1 0,0 0 0,0 0 0,0 0 1,-1-1-1,1 1 0,-1 0 0,1 0 1,-1 0-1,0 0 0,0 0 0,0 0 0,0 0 1,0 0-1,0 0 0,0 0 0,-1 0 0,1 0 1,-1-1-1,0 4 0,-1 2 183,0 1 0,0-1 0,-1 0 0,0 1 1,-5 9-1,-3-1 444,7-8-262,0 0 0,-1-1 0,0 0 0,-1 0 0,1 0 0,-1-1 0,-13 11 0,107-69-2427,-29 16-8188,-35 20-756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1.771"/>
    </inkml:context>
    <inkml:brush xml:id="br0">
      <inkml:brushProperty name="width" value="0.025" units="cm"/>
      <inkml:brushProperty name="height" value="0.025" units="cm"/>
    </inkml:brush>
  </inkml:definitions>
  <inkml:trace contextRef="#ctx0" brushRef="#br0">125 115 8008,'5'-10'1617,"2"-5"-927,1-4 1467,2 1-1,-1 1 0,13-17 1,-22 34-2110,0 0 0,1 0 0,-1-1 0,0 1 0,0 0 0,0 0 0,0 0 0,0 0 0,0 0 0,0 0 0,0 0 0,0 0 0,0 0 0,1 0 0,-1 0 1,0 0-1,0 0 0,0 0 0,0 0 0,0 0 0,0 0 0,0 0 0,0 0 0,1 0 0,-1 0 0,0 0 0,0 0 0,0 0 0,0 0 0,0 0 0,0 0 0,0 0 1,0 0-1,1 0 0,-1 0 0,0 0 0,0 0 0,0 0 0,0 0 0,0 0 0,0 0 0,0 1 0,0-1 0,0 0 0,0 0 0,0 0 0,1 0 0,-1 0 0,0 0 1,0 0-1,0 0 0,0 0 0,0 1 0,0-1 0,0 0 0,0 0 0,0 0 0,0 0 0,0 0 0,0 0 0,0 0 0,0 1 0,0-1 0,0 0 0,2 15 970,-4 18-363,-2-15-411,0-1 0,-2 1-1,0-1 1,-1 0-1,-13 24 1,-56 77 2021,11-19-1307,63-97-1563,3-6-1017,8-21-3513,11-33-4331,-14 27 4006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2.099"/>
    </inkml:context>
    <inkml:brush xml:id="br0">
      <inkml:brushProperty name="width" value="0.025" units="cm"/>
      <inkml:brushProperty name="height" value="0.025" units="cm"/>
    </inkml:brush>
  </inkml:definitions>
  <inkml:trace contextRef="#ctx0" brushRef="#br0">104 0 9673,'0'0'7234,"-6"8"-6631,-17 34 1429,2 1 0,-31 91 0,52-133-2032,0 0-1,-1-1 0,1 1 1,0 0-1,0 0 1,0-1-1,0 1 0,0 0 1,-1 0-1,1-1 1,1 1-1,-1 0 0,0 0 1,0-1-1,0 1 1,0 0-1,0 0 0,1-1 1,-1 1-1,0 0 0,1-1 1,-1 1-1,0 0 1,1-1-1,-1 1 0,1-1 1,-1 1-1,1-1 1,0 1-1,-1-1 0,1 1 1,-1-1-1,1 1 0,0-1 1,2 2-4,0-1 0,1 0 1,-1 0-1,0-1 0,0 1 1,1-1-1,-1 1 0,6-1 1,3-1-32,-1 0 0,1 0 0,-1-1 0,17-5 0,-13 1-747,-1-1 1,0-1 0,0 0-1,-1 0 1,0-2-1,0 0 1,14-14 0,10-16-6095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11.676"/>
    </inkml:context>
    <inkml:brush xml:id="br0">
      <inkml:brushProperty name="width" value="0.025" units="cm"/>
      <inkml:brushProperty name="height" value="0.025" units="cm"/>
    </inkml:brush>
  </inkml:definitions>
  <inkml:trace contextRef="#ctx0" brushRef="#br0">251 180 7495,'0'0'6032,"-3"9"-5439,-28 103 626,4 1 1,-14 152-1,25-159-804,-109 1104 808,124-1191-1226,-6 99 512,16 222-1,-7-317-435,2 0 0,1 1 1,0-1-1,2-1 0,11 27 0,-16-43-71,1-1-1,0 1 0,0-1 1,0 1-1,0-1 1,1 0-1,0 0 1,0-1-1,0 1 1,1-1-1,-1 0 0,1 0 1,0-1-1,0 1 1,1-1-1,-1 0 1,1 0-1,-1-1 0,1 0 1,0 0-1,0 0 1,0 0-1,0-1 1,11 1-1,1-4 38,-1 0 0,1-1 1,-1-1-1,0 0 0,0-2 0,-1 0 0,1-1 0,16-9 0,40-15 58,-51 24-97,0 0 1,1 2-1,0 0 1,0 1-1,1 2 1,-1 0-1,0 2 1,1 0-1,36 6 1,-22 2 4,-1 1 0,1 2 1,-1 1-1,-1 2 1,35 19-1,69 38 17,-56-25-4,2-5 1,1-3-1,107 30 1,-107-49 107,0-3-1,2-5 1,0-3 0,156-7 0,360-62 2004,-163 9-1563,756-37-375,-624 75 1329,-572 13-1465,-1 1 0,1-1 0,-1 1 0,1-1 0,-1 1-1,1-1 1,-1 0 0,1 0 0,-1 0 0,0 0 0,1 0-1,-1 0 1,0 0 0,0 0 0,0-1 0,0 1 0,0 0-1,0-1 1,0 1 0,1-3 0,18-40 325,-12 26-290,54-114-24,256-581 50,-264 572-95,-7-3 0,-7-1 0,27-174 0,-59 262 8,-2 1-1,-2-98 1,-5 133-26,-2-1 0,0 1 0,-1 0 0,-1 0 0,-1 0 0,0 1 0,-2-1 0,-1 2 0,0-1 0,-15-22 0,8 19-48,0 2-1,-2 0 0,0 1 1,-1 1-1,-1 0 0,-1 2 0,-1 0 1,0 1-1,-1 2 0,-1 0 1,0 1-1,0 2 0,-2 0 0,1 2 1,-48-11-1,-20-1 67,-153-15 1,-101 14 340,202 15-168,-1367-138 168,1095 87-405,-515-4-1,-176 137 112,1049-66-132,37-5-279,-1-1 0,0 0 1,0-2-1,0-1 0,-28-3 0,50 3 206,0 0-1,0 0 0,0 0 1,0-1-1,0 1 0,1 0 1,-1 0-1,0-1 0,0 1 1,0-1-1,0 1 0,0-1 1,1 1-1,-1-1 0,0 1 1,0-1-1,1 0 0,-1 1 1,0-1-1,1 0 0,-1 0 1,1 0-1,-1 1 0,0-2 1,-2-30-5977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17.555"/>
    </inkml:context>
    <inkml:brush xml:id="br0">
      <inkml:brushProperty name="width" value="0.025" units="cm"/>
      <inkml:brushProperty name="height" value="0.025" units="cm"/>
    </inkml:brush>
  </inkml:definitions>
  <inkml:trace contextRef="#ctx0" brushRef="#br0">5552 575 13613,'-10'1'2253,"-83"4"-1488,32-1-130,-1-2 0,0-3-1,-65-9 1,-681-94 3076,-8 33-2713,65 6-571,117 23 51,-1 59-27,-337 45 189,909-61-541,36-1 61,0 0 0,0 1-1,1 2 1,-1 1 0,-38 10-1,62-12-95,0-1 1,0 1-1,1 0 1,-1 0-1,0 0 0,1 0 1,-1 0-1,1 0 0,0 1 1,0-1-1,0 1 0,0-1 1,0 1-1,0 0 0,1 0 1,0 0-1,-2 3 0,-14 59-58,13-48 53,-97 771 130,81-564-165,-56 1075 19,77-1257-56,1-1 0,2 0 0,2 1 1,22 78-1,-20-97 6,1 0 1,0-1 0,2 0-1,1 0 1,0-2-1,2 1 1,0-2 0,1 0-1,32 31 1,-5-14 6,2-1 0,63 38 0,104 47 0,-209-119 0,42 21-2,0-2 0,2-2 0,0-2 1,1-3-1,77 13 0,248 11-15,-149-20 13,129 22 8,404 33 24,-591-66-18,0-7 1,264-35 0,-204 1 74,339-9 1,-471 48-58,129 22 0,-99-8 6,-54-12 144,0-2 0,84-6 0,-143 0-169,-1 0-1,1 0 1,-1-1-1,0 0 1,0 0-1,0-1 0,0 0 1,0-1-1,-1 0 1,0 0-1,0-1 1,9-8-1,12-12 7,43-52 0,-52 56-16,200-247 59,-178 210-35,-3-2 1,56-118-1,-59 91 0,-3-2 0,-5-1 0,-3-1 0,-5-1 0,11-113 0,-22 88-34,-5-1 1,-5-1 0,-28-206-1,-103-457-32,-65 15-213,176 710 258,9 27-844,-12-49 1,24 58-7306,5 8-2999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1.008"/>
    </inkml:context>
    <inkml:brush xml:id="br0">
      <inkml:brushProperty name="width" value="0.025" units="cm"/>
      <inkml:brushProperty name="height" value="0.025" units="cm"/>
    </inkml:brush>
  </inkml:definitions>
  <inkml:trace contextRef="#ctx0" brushRef="#br0">100 1 10025,'0'0'10800,"1"8"-10218,-4 76 294,-3-1 0,-21 104 1,8-61-95,-5 52 1930,40-249-2324,3-7-256,-3-1 1,-4-1 0,2-90-1,-15 187-219,-1 0-1,0 0 0,-11 32 1,3-9 85,-61 225 482,114-374-260,40-116-93,-70 185-101,-2-1-1,-2 0 0,5-65 1,-17 107-116,-6 14 27,-8 23 8,-17 75 188,4 1 1,-23 192-1,51-289-146,1-9-51,-1 1 1,2-1-1,-1 1 0,1-1 0,1 1 1,0 8-1,0-17-4,-1 0 1,0 0-1,1 1 0,-1-1 1,0 0-1,0 0 0,1 1 1,-1-1-1,0 0 1,1 0-1,-1 0 0,0 0 1,1 1-1,-1-1 0,1 0 1,-1 0-1,0 0 1,1 0-1,-1 0 0,0 0 1,1 0-1,-1 0 0,1 0 1,-1 0-1,0 0 1,1 0-1,-1 0 0,0-1 1,1 1-1,-1 0 0,0 0 1,1 0-1,-1 0 1,0-1-1,1 1 0,-1 0 1,0 0-1,0-1 0,1 1 1,-1 0-1,0-1 1,0 1-1,1 0 0,-1 0 1,0-1-1,0 0 0,16-16-2075,9-32-2945,1-20-3299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3.411"/>
    </inkml:context>
    <inkml:brush xml:id="br0">
      <inkml:brushProperty name="width" value="0.025" units="cm"/>
      <inkml:brushProperty name="height" value="0.025" units="cm"/>
    </inkml:brush>
  </inkml:definitions>
  <inkml:trace contextRef="#ctx0" brushRef="#br0">1 1 19635,'0'31'832,"0"13"-255,1 12 896,4 9-448,2 4 0,2-1-384,2-5-449,3-9-160,-1-8 0,1-8-32,-3-10-512,-4-7-1186,-7-10-1473,0-6-2530,-17-5-5158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3.833"/>
    </inkml:context>
    <inkml:brush xml:id="br0">
      <inkml:brushProperty name="width" value="0.025" units="cm"/>
      <inkml:brushProperty name="height" value="0.025" units="cm"/>
    </inkml:brush>
  </inkml:definitions>
  <inkml:trace contextRef="#ctx0" brushRef="#br0">24 287 13036,'-5'-12'3086,"3"4"-2743,-13-45 2057,14 49-2149,1 0 0,-1 0 0,1 0 0,0 0 0,1 0 0,-1 0 0,1 0 0,0 0 0,0 0 0,0 0-1,0 0 1,0 0 0,1 1 0,4-8 0,3 1 26,0-1 0,1 1 0,0 1 0,0 0 0,1 0 0,0 1 0,1 0 0,0 1-1,0 0 1,1 1 0,15-5 0,-3 2-171,1 0 1,0 2-1,1 1 0,48-4 1,-70 9-109,1 1-1,-1 0 1,0 0 0,0 0 0,1 1 0,-1-1-1,0 1 1,0 0 0,0 1 0,0-1 0,0 1-1,8 4 1,-11-4-6,0-1-1,0 1 1,-1 0-1,1 0 1,0 0-1,-1 0 1,1 0-1,-1 1 1,0-1-1,0 0 1,0 1-1,0-1 1,0 1-1,0-1 0,-1 1 1,1-1-1,-1 1 1,0-1-1,0 1 1,0-1-1,0 1 1,0 0-1,0-1 1,-1 1-1,1-1 1,-1 1-1,-1 3 1,-4 11 102,-1-1-1,0 1 1,-1-1 0,-1-1 0,0 1-1,-1-2 1,-1 1 0,0-1 0,-14 13-1,-39 54 1084,64-81-1181,-1 1-1,1-1 1,0 0 0,0 0 0,0 0 0,0 1 0,0-1-1,-1 0 1,1 0 0,0 1 0,0-1 0,0 0-1,0 0 1,0 1 0,0-1 0,0 0 0,0 0 0,0 1-1,0-1 1,0 0 0,0 1 0,0-1 0,0 0 0,0 0-1,0 1 1,0-1 0,0 0 0,0 0 0,1 1-1,-1-1 1,0 0 0,0 0 0,0 1 0,0-1 0,1 0-1,-1 0 1,0 0 0,0 1 0,0-1 0,1 0-1,-1 0 1,0 0 0,0 0 0,0 0 0,1 0 0,-1 1-1,1-1 1,20 2-202,34-8-269,-48 5 348,13-2-206,-1 0-1,0 2 1,1 0 0,-1 1 0,31 4 0,-46-3 314,-1 0 1,1-1-1,-1 1 1,1 1-1,-1-1 1,1 0-1,-1 1 1,0 0-1,0-1 1,0 1-1,0 0 1,0 1 0,0-1-1,-1 1 1,1-1-1,-1 1 1,1 0-1,-1 0 1,0 0-1,0 0 1,-1 0-1,1 0 1,0 0-1,-1 1 1,0-1-1,0 1 1,0-1-1,0 1 1,-1-1-1,1 1 1,-1-1 0,0 1-1,0 0 1,0-1-1,0 1 1,-1-1-1,-1 6 1,-1 4 347,0 0 0,-1 0 0,0 0 1,-1-1-1,-1 0 0,0 0 1,-1 0-1,0-1 0,-14 18 0,-13 11 1402,-41 39 0,59-63-1273,10-11-350,-58 54 569,59-55-664,0-1-1,-1 1 0,1-1 1,-1 0-1,0 0 1,0-1-1,0 0 0,0 0 1,0 0-1,0-1 1,-8 1-1,12-2-40,1 0 0,-1 0 0,0 0 0,0 0 0,0-1 0,0 1 0,0 0 0,1-1 0,-1 0 0,0 1 0,0-1 0,1 0 0,-1 0 0,0 0 0,1 0 0,-1 0 0,1 0 0,0-1 0,-1 1 0,1 0 0,0-1 0,-2-1 0,1-1-154,-1 0 0,1-1 0,0 0 0,0 1 0,0-1 0,1 0 0,-1 0 0,0-7 0,1 1-382,0 0 1,0 0-1,1-1 1,0 1-1,1 0 1,1-1-1,3-13 1,-2 16-792,1 1 0,0 0 0,0 0 1,1 0-1,0 1 0,1-1 0,-1 1 0,9-8 1,21-18-9099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430"/>
    </inkml:context>
    <inkml:brush xml:id="br0">
      <inkml:brushProperty name="width" value="0.025" units="cm"/>
      <inkml:brushProperty name="height" value="0.025" units="cm"/>
    </inkml:brush>
  </inkml:definitions>
  <inkml:trace contextRef="#ctx0" brushRef="#br0">0 798 14798,'0'0'1922,"33"-65"-1858,-5 13 224,7-12 193,12-9 351,3-6 321,10-6-576,3 2-417,0 4-96,-2 6-32,-7 11-96,-12 15-672,-10 19-610,-16 20-1761,-14 14-800,-6 33-2115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163"/>
    </inkml:context>
    <inkml:brush xml:id="br0">
      <inkml:brushProperty name="width" value="0.025" units="cm"/>
      <inkml:brushProperty name="height" value="0.025" units="cm"/>
    </inkml:brush>
  </inkml:definitions>
  <inkml:trace contextRef="#ctx0" brushRef="#br0">0 408 15310,'0'0'3284,"10"-2"495,1-2-2782,0 0-1,0 0 1,0-2-1,-1 1 1,1-1-1,15-13 1,-17 12-776,0 0 1,-1-1-1,0-1 0,12-16 0,-12 15-176,-1 0-1,0-1 0,-1 0 0,0 0 1,-1-1-1,0 0 0,-1 1 0,0-1 1,-1-1-1,-1 1 0,0 0 0,0-1 1,-1-23-1,-1 35-22,0 0 0,0 0 0,0 0 0,0 0 0,-1 0 0,1 0 0,0 0 0,-1 0 0,1 0 0,-1 0 1,1 0-1,-1 0 0,1 0 0,-1 0 0,0 1 0,1-1 0,-1 0 0,0 0 0,0 1 0,0-1 0,1 0 0,-1 1 0,0-1 0,0 1 1,0-1-1,0 1 0,0-1 0,0 1 0,0 0 0,0 0 0,0-1 0,0 1 0,0 0 0,0 0 0,0 0 0,0 0 0,0 0 1,0 0-1,-1 1 0,1-1 0,0 0 0,0 0 0,0 1 0,0-1 0,0 1 0,0 0 0,-4 0 8,1 1 0,-1 0 0,1 0 0,0 1 0,0 0 0,0-1 1,0 1-1,-6 7 0,1 1-10,0 1-1,2 0 1,-1 1 0,2 0 0,0 0 0,0 0 0,1 1 0,1 0 0,0 0 0,1 0 0,1 0 0,0 1 0,0-1 0,2 24 0,0-34-16,0-1 0,1 0 1,-1 0-1,1 0 0,-1-1 0,1 1 1,0 0-1,0 0 0,0 0 1,1 0-1,-1-1 0,0 1 1,1 0-1,0-1 0,0 0 1,0 1-1,0-1 0,0 0 0,0 0 1,0 0-1,1 0 0,-1 0 1,1-1-1,0 1 0,-1-1 1,1 0-1,0 1 0,0-1 1,0-1-1,-1 1 0,1 0 0,3 0 1,0-1-52,0 1 0,-1-1 1,1 0-1,0-1 0,-1 1 1,1-1-1,-1 0 0,1-1 1,-1 1-1,1-1 0,-1 0 1,0 0-1,0-1 0,0 0 1,0 1-1,7-7 0,-4 2-505,0-1 0,-1 0 0,0-1 0,0 1 0,-1-1 0,0 0 0,-1-1-1,0 1 1,0-1 0,-1 0 0,0-1 0,-1 1 0,3-19 0,0-7-3310,-2-1 0,-2-61 1,-2 97 3824,0-71-6044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549"/>
    </inkml:context>
    <inkml:brush xml:id="br0">
      <inkml:brushProperty name="width" value="0.025" units="cm"/>
      <inkml:brushProperty name="height" value="0.025" units="cm"/>
    </inkml:brush>
  </inkml:definitions>
  <inkml:trace contextRef="#ctx0" brushRef="#br0">69 1 9865,'0'0'4928,"-6"12"-1597,-7 22-2147,2-1 1,1 1 0,1 1-1,2 0 1,2 0-1,1 0 1,1 1 0,2-1-1,4 38 1,-2-69-1164,-1 0 1,0 1-1,1-2 1,0 1-1,0 0 1,0 0-1,1 0 1,-1 0-1,1-1 1,0 1-1,0 0 1,0-1-1,0 0 1,1 1-1,-1-1 1,1 0-1,4 3 1,-4-4 1,0 0 0,0-1 0,0 1 0,0-1 0,1 0 0,-1 0 0,0 0 0,1 0 0,-1-1 0,1 1-1,-1-1 1,1 0 0,-1 0 0,1 0 0,-1-1 0,5 0 0,4-2-85,-1 0 0,1-1-1,-1-1 1,1 0 0,-1 0 0,-1-1-1,1 0 1,-1-1 0,18-15-1,-19 13-129,-7 6 185,-1 1 1,1 0-1,0 0 0,0-1 1,0 1-1,1 1 0,-1-1 1,0 0-1,1 1 0,-1-1 1,1 1-1,0-1 1,-1 1-1,1 0 0,5-1 1,-6 7 66,0 0 0,-1 0 0,0 1 1,0-1-1,0 0 0,-1 1 1,1-1-1,-1 1 0,-1 4 0,1 0 48,0-7-72,8 49 148,-8-51-174,0 0-1,0 0 0,0-1 1,0 1-1,1 0 1,-1 0-1,0 0 0,1 0 1,-1 0-1,0 0 1,1-1-1,-1 1 0,1 0 1,-1 0-1,1-1 0,0 1 1,-1 0-1,1-1 1,0 1-1,-1 0 0,1-1 1,0 1-1,0-1 1,0 1-1,-1-1 0,1 0 1,0 1-1,0-1 0,0 0 1,0 0-1,0 1 1,0-1-1,0 0 0,0 0 1,0 0-1,-1 0 1,1 0-1,0 0 0,0 0 1,0-1-1,0 1 0,0 0 1,0 0-1,0-1 1,0 1-1,-1-1 0,1 1 1,0-1-1,0 1 0,1-2 1,3-2 28,0-1 0,0 0 0,-1 0 0,1-1-1,-1 0 1,0 0 0,-1 0 0,1 0 0,-1 0 0,-1-1 0,1 1 0,2-12 0,0-1-43,-1 1 1,0-1-1,0-28 1,-4 46-7,1 0 1,-1 0-1,0 0 0,0 0 1,1 0-1,-1 0 1,0 1-1,1-1 0,-1 0 1,1 0-1,-1 0 0,1 0 1,0 1-1,-1-1 1,1 0-1,0 1 0,-1-1 1,1 0-1,0 1 0,0-1 1,0 1-1,0-1 1,-1 1-1,3-1 0,29-8 17,-29 9-72,0-1 0,-1 1 0,1 0 0,0-1 0,0 0 0,-1 1 0,1-1-1,-1 0 1,1-1 0,-1 1 0,1 0 0,-1-1 0,1 1 0,-1-1-1,0 0 1,0 1 0,0-1 0,3-4 0,-5 5-32,1 0 1,-1 1-1,0-1 1,0 1-1,0-1 1,0 1-1,0-1 1,0 0-1,0 1 1,0-1-1,-1 1 1,1-1-1,0 1 1,0-1-1,0 0 1,0 1-1,-1-1 1,1 1-1,0-1 1,-1 1-1,1-1 1,0 1-1,-1 0 1,1-1-1,-1 1 1,1-1-1,0 1 1,-1 0-1,1-1 1,-1 1-1,1 0 1,-1-1-1,1 1 1,-2 0-1,-22-8-2972,20 7 2367,-38-8-5361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894"/>
    </inkml:context>
    <inkml:brush xml:id="br0">
      <inkml:brushProperty name="width" value="0.025" units="cm"/>
      <inkml:brushProperty name="height" value="0.025" units="cm"/>
    </inkml:brush>
  </inkml:definitions>
  <inkml:trace contextRef="#ctx0" brushRef="#br0">54 14 9897,'0'0'4645,"-50"2"-2884,47-2 1571,21-4-3236,12 1 32,8-1-32,8 3-2178,5-2-5862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5.344"/>
    </inkml:context>
    <inkml:brush xml:id="br0">
      <inkml:brushProperty name="width" value="0.025" units="cm"/>
      <inkml:brushProperty name="height" value="0.025" units="cm"/>
    </inkml:brush>
  </inkml:definitions>
  <inkml:trace contextRef="#ctx0" brushRef="#br0">13 110 8712,'0'0'16469,"-3"12"-14894,3-9-1463,-3 10 195,0-1-1,2 1 1,0 0 0,0 0 0,2 19-1,-1-30-304,0 1 0,1-1 1,-1 1-1,1-1 0,-1 1 0,1-1 0,0 0 0,0 1 0,0-1 0,0 0 0,0 0 0,0 0 0,1 0 0,-1 0 0,1 0 0,0 0 1,-1 0-1,1 0 0,0-1 0,0 1 0,0-1 0,0 1 0,0-1 0,1 0 0,-1 0 0,0 0 0,0 0 0,1 0 0,-1-1 0,1 1 0,-1-1 1,1 1-1,-1-1 0,1 0 0,-1 0 0,1 0 0,-1 0 0,0-1 0,1 1 0,-1-1 0,3 0 0,-3 0 12,0 0-1,0 1 0,-1-1 0,1 0 0,-1 0 1,1-1-1,-1 1 0,1 0 0,-1 0 1,1-1-1,-1 1 0,0-1 0,0 1 1,0-1-1,0 0 0,0 1 0,0-1 1,0 0-1,-1 1 0,1-1 0,0 0 1,-1 0-1,0 0 0,1 0 0,-1-3 1,4-52 323,-4 52-261,-8 10 229,5 1-289,0 0 1,0 1-1,1 0 1,0 0-1,0-1 1,0 1-1,1 1 1,0-1 0,1 0-1,0 13 1,0-17-34,-1 0 1,1 0 0,0 0 0,1 0 0,-1-1-1,0 1 1,1 0 0,0 0 0,-1 0-1,1-1 1,0 1 0,1 0 0,-1-1 0,0 1-1,1-1 1,-1 1 0,1-1 0,0 0-1,0 0 1,0 0 0,0 0 0,0 0 0,0 0-1,1 0 1,-1-1 0,1 1 0,-1-1 0,6 3-1,-3-3-179,0-1-1,1 1 0,-1-1 1,0 0-1,1 0 1,-1-1-1,0 1 0,0-1 1,0-1-1,1 1 0,-1-1 1,0 1-1,-1-1 1,1-1-1,8-4 0,-5 1-456,0 0 0,-1 0-1,1-1 1,-1 0 0,0-1 0,-1 1-1,11-17 1,-5 4-689,-1-1 0,-1 0 0,-1-1 0,-1 0 0,0-1 0,5-30 0,-11 44 1283,-1 5 346,0 0-1,0 0 1,0 0-1,0-1 1,-1 1-1,0 0 1,0 0-1,0 0 1,0-1-1,-1 1 1,0-4-1,-1 9 21,1 0 0,-1-1 0,1 1-1,0 1 1,0-1 0,-1 0 0,1 0 0,0 0-1,0 1 1,0-1 0,0 0 0,1 1-1,-1-1 1,-1 4 0,-6 9 254,1 0-1,0 1 1,1 0-1,0 0 1,2 0-1,0 1 1,0 0-1,1-1 1,1 1-1,1 0 1,1 21-1,0-34-576,0-1 0,1 0 0,-1 0 0,1 0-1,0 0 1,0 0 0,0 0 0,0 0-1,0 0 1,0 0 0,0 0 0,0-1 0,1 1-1,-1 0 1,1-1 0,-1 1 0,1-1-1,0 1 1,0-1 0,0 0 0,-1 0 0,1 0-1,0 0 1,4 1 0,5 1-566,-1 0 0,1-1 0,0 0 0,12 0 0,-15-1 0,-1-1 0,1 1 0,0 1 0,-1-1 1,1 1-1,11 5 0,-15-4 563,0-1 0,0 1 0,0 1 0,0-1 0,-1 0 0,1 1 0,-1 0 0,0 0 0,0 0 0,0 0 0,-1 0 0,1 0 0,-1 1 0,2 5 0,-1-1 237,0 1 0,-1 0 0,0 0 0,-1 0 0,0 0 0,0 16-1,-3-3 743,0-1 0,-1 1 0,-1-1-1,-2 0 1,-11 32 0,14-46-444,-18 41 2050,20-47-2409,0 0 0,-1 1 0,1-1 0,0 0 0,-1 0 0,1 0 0,-1-1 0,0 1 0,0 0 1,0-1-1,0 1 0,0-1 0,0 1 0,0-1 0,0 0 0,0 0 0,-3 1 0,4-2-139,0 0-1,0 0 0,1 0 0,-1 0 1,0 0-1,0 0 0,0 0 0,1 0 1,-1-1-1,0 1 0,0 0 0,0-1 1,1 1-1,-1 0 0,0-1 0,1 1 1,-1-1-1,0 1 0,1-1 0,-1 1 1,1-1-1,-1 0 0,1 1 0,-1-1 1,1 0-1,-1 1 0,1-1 0,-1 0 1,1-1-1,-9-27 191,7 21-197,-10-43-33,3 0-1,2 0 1,2-1-1,3-79 1,3 120-243,0 1 0,1-1 0,0 0 1,1 0-1,0 1 0,0 0 0,1-1 0,7-10 0,27-44-9907,-14 30-5154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6.235"/>
    </inkml:context>
    <inkml:brush xml:id="br0">
      <inkml:brushProperty name="width" value="0.025" units="cm"/>
      <inkml:brushProperty name="height" value="0.025" units="cm"/>
    </inkml:brush>
  </inkml:definitions>
  <inkml:trace contextRef="#ctx0" brushRef="#br0">226 415 18449,'-10'-1'1714,"3"1"-1425,-1-1 0,0 1 0,0 0 1,1 1-1,-1 0 0,0 0 0,0 0 0,1 1 0,-1 0 0,1 1 0,0 0 0,0 0 1,0 0-1,0 1 0,0 0 0,1 1 0,0-1 0,-7 7 0,4 0-139,2-1 0,-1 1 0,1 0 0,1 1-1,0 0 1,1 0 0,0 0 0,1 1 0,0-1 0,1 1-1,0 0 1,1 0 0,1 0 0,0 25 0,1-36-120,0 0 0,0 0 0,0 0 0,0 0 0,0 0 0,1 0 0,-1 0 0,1 0 0,-1 0 1,1 0-1,0 0 0,0 0 0,0 0 0,1 1 0,-1-2-20,0 0 0,-1-1 0,1 1 0,0-1 0,0 1 0,0 0 1,-1-1-1,1 1 0,0-1 0,0 0 0,0 1 0,0-1 0,0 0 0,0 0 0,0 1 0,0-1 0,0 0 1,0 0-1,0 0 0,2-1 0,1 0 23,0 0-1,0 0 1,0-1 0,0 1 0,0-1-1,0 0 1,0 0 0,-1-1 0,1 1-1,-1-1 1,0 0 0,4-4 0,19-21 331,-2 0 0,-2-2 1,0-1-1,33-65 0,-31 48-289,-3-1-1,28-98 0,-43 120-28,0 0 0,-2-1 0,-1 0 0,-1-33 0,-17 148-660,7-21 623,4 0 0,5 81 0,-1-141-6,1 0 0,-1 0 0,2 1 1,-1-1-1,1 0 0,-1 0 0,2-1 1,-1 1-1,1 0 0,-1-1 0,2 1 1,-1-1-1,7 8 0,-7-10 8,-1-1 0,1 0-1,-1-1 1,1 1 0,0 0 0,0-1-1,0 0 1,0 1 0,0-1 0,0 0 0,0 0-1,0-1 1,0 1 0,0-1 0,1 0-1,-1 1 1,0-1 0,0-1 0,0 1-1,1 0 1,-1-1 0,0 0 0,0 0 0,0 0-1,0 0 1,0 0 0,0 0 0,4-3-1,1-1 23,1-1-1,-1 0 0,0 0 0,-1 0 1,1-1-1,-1-1 0,-1 1 0,1-1 0,-1 0 1,-1 0-1,1-1 0,-2 1 0,1-1 1,3-10-1,-3 6-4,0 1 0,-1-1 0,-1 0-1,0 0 1,0 0 0,-2 0 0,1-1 0,-2 1 0,0 0 0,-1-16-1,1 29-29,0-1 0,-1 0-1,1 0 1,0 0 0,0 0-1,0 0 1,-1 0-1,1 0 1,0 0 0,-1 0-1,1 1 1,0-1 0,-1 0-1,0 0 1,1 0 0,-1 1-1,1-1 1,-1 0-1,0 1 1,1-1 0,-1 0-1,0 1 1,0-1 0,0 1-1,1-1 1,-1 1-1,0 0 1,0-1 0,0 1-1,0 0 1,0-1 0,0 1-1,0 0 1,0 0 0,0 0-1,0 0 1,-1 0-1,1 0-11,-1 1-1,0-1 0,0 1 1,1 0-1,-1-1 0,1 1 0,-1 0 1,1 0-1,-1 0 0,1 0 1,-1 0-1,1 0 0,0 0 0,0 1 1,-1-1-1,1 0 0,0 1 1,0-1-1,-1 3 0,-3 7 8,1-1 0,0 1 0,0 1 0,1-1-1,0 0 1,1 1 0,1 0 0,0-1 0,0 1 0,1 0 0,2 15 0,-1-25 6,-1-1 1,1 1 0,0-1-1,0 1 1,0-1 0,0 0 0,0 1-1,0-1 1,1 0 0,-1 0-1,0 0 1,1 0 0,-1 0-1,0 0 1,1 0 0,-1-1 0,1 1-1,0 0 1,-1-1 0,1 1-1,-1-1 1,1 0 0,0 1-1,-1-1 1,1 0 0,0 0 0,0 0-1,-1 0 1,1 0 0,2-1-1,57-7 16,0-11-297,0-2 0,97-49 1,-148 65 277,-8 5 41,-1-1-1,1 1 0,-1 0 0,1-1 1,-1 0-1,1 1 0,-1-1 1,1 0-1,-1 0 0,0 0 1,0 0-1,1 0 0,-1 0 1,0 0-1,0 0 0,0 0 0,0-1 1,0 1-1,0 0 0,-1-1 1,1 1-1,0 0 0,-1-1 1,1 1-1,-1-1 0,1 1 1,-1-1-1,1-2 0,-3 0 78,1 0 0,-1 1 1,0-1-1,-1 1 0,1-1 0,0 1 0,-1 0 0,0 0 0,-5-5 0,-29-29-58,18 19-56,1 0 1,0-1-1,1-2 1,1 1-1,-13-24 1,29 43-31,0 1-1,-1-1 1,1 1 0,0-1-1,-1 1 1,1-1-1,0 1 1,0-1 0,0 1-1,0-1 1,-1 1 0,1-1-1,0 1 1,0-1-1,0 1 1,0-1 0,0 1-1,0-1 1,0 0 0,1 1-1,-1-1 1,0 1-1,0-1 1,0 1 0,0-1-1,1 1 1,-1-1 0,0 1-1,1-1 1,-1 1 0,0 0-1,1-1 1,-1 1-1,0-1 1,1 1 0,-1 0-1,1-1 1,-1 1 0,1 0-1,-1 0 1,0-1-1,2 1 1,25-5-3345,-13 4 945,22-8-4392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6.730"/>
    </inkml:context>
    <inkml:brush xml:id="br0">
      <inkml:brushProperty name="width" value="0.025" units="cm"/>
      <inkml:brushProperty name="height" value="0.025" units="cm"/>
    </inkml:brush>
  </inkml:definitions>
  <inkml:trace contextRef="#ctx0" brushRef="#br0">207 9 17328,'-8'-2'3545,"5"1"-3378,-2 0 85,1 0 0,-1 0 0,0 0 0,0 0 0,0 1 0,0-1 0,0 1 0,0 1 0,0-1 0,0 1 0,0 0 0,0 0 0,0 0 0,1 1 0,-1-1 0,0 1 0,-7 5 0,2 0-54,1 2 0,-1-1 0,1 1 0,1 1-1,0 0 1,0 0 0,-8 15 0,13-20-164,0 0 1,0 1 0,1-1-1,-1 1 1,1-1-1,1 1 1,-1 0-1,1 0 1,0 0-1,0 0 1,1 0 0,-1 0-1,1 0 1,1 1-1,-1-1 1,1 0-1,2 8 1,-2-12-38,0 0 1,1-1-1,-1 1 0,0-1 1,1 1-1,-1-1 0,1 1 1,-1-1-1,1 0 0,0 1 1,-1-1-1,1 0 0,0 0 1,0-1-1,0 1 0,0 0 1,0 0-1,-1-1 0,2 1 1,-1-1-1,0 0 0,0 0 1,2 0-1,58 0 68,-48-1-23,98-11 99,-74 6-177,53-1 0,-89 6 23,0 1 0,0 0-1,0 0 1,0 0 0,0 1-1,0-1 1,0 0 0,0 1 0,0-1-1,0 1 1,0 0 0,0-1-1,-1 1 1,1 0 0,0 0 0,-1 0-1,1 1 1,2 1 0,-3-1 21,0-1 0,0 0 0,-1 1 0,1-1 0,-1 0 0,1 1 0,-1-1 0,0 1 0,0-1 0,1 1 0,-1-1 0,0 0 0,0 1 1,0-1-1,-1 1 0,1-1 0,0 1 0,0-1 0,-2 3 0,0 2 149,-1 0 0,1 0 0,-2 0 0,1 0 0,-1-1 0,0 1 0,0-1 0,0 0 0,-8 7 0,-4 2 449,-1-1 1,-34 21 0,46-31-587,-1 0 1,1 0 0,-1 0-1,1-1 1,-1 0 0,0 0-1,0-1 1,0 0 0,0 0-1,0 0 1,0 0 0,0-1-1,0 0 1,-11-2 0,16 2-128,-1-1 0,1 1-1,0-1 1,0 0 0,0 1 0,0-1 0,0 0 0,0 0 0,0 0 0,0 0-1,0 1 1,1-1 0,-1 0 0,0-1 0,1 1 0,-1 0 0,0 0-1,1 0 1,-1 0 0,1 0 0,0-1 0,-1 1 0,1 0 0,0-3 0,-2-35-3152,3 28 2133,0-12-2340,1-1-1,9-44 1,6-2-5001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7.354"/>
    </inkml:context>
    <inkml:brush xml:id="br0">
      <inkml:brushProperty name="width" value="0.025" units="cm"/>
      <inkml:brushProperty name="height" value="0.025" units="cm"/>
    </inkml:brush>
  </inkml:definitions>
  <inkml:trace contextRef="#ctx0" brushRef="#br0">0 1 16912,'0'0'5509,"6"11"-3827,15 42 391,25 93-1,-33-99-1632,1 0 0,3-1-1,42 85 1,-57-128-424,1 1-1,-1-1 0,1 1 1,0-1-1,0 0 1,0 0-1,0 0 1,1-1-1,-1 1 1,1-1-1,0 0 1,5 3-1,-8-4-2,1-1 0,-1 0 0,0 1 0,0-1 1,1 0-1,-1 0 0,0 0 0,1 0 0,-1 0 0,0 0 0,0 0 0,1 0 0,-1-1 0,0 1 0,0 0 1,1-1-1,-1 1 0,0-1 0,0 1 0,0-1 0,0 0 0,0 1 0,0-1 0,0 0 0,0 0 0,0 0 1,0 0-1,0 0 0,0 0 0,-1 0 0,1 0 0,0 0 0,-1 0 0,1 0 0,-1 0 0,1-1 0,-1 1 1,0 0-1,1 0 0,-1 0 0,0-1 0,0 1 0,0 0 0,0-2 0,2-10 30,0 0 0,-1-1 0,-1 1 0,0 0 0,-1 0 0,-1 0-1,0 0 1,-5-18 0,0 6-24,-2 1-1,-1 0 0,-16-29 0,23 47-27,2 4 3,0 0 0,0 0-1,0 0 1,0 0 0,0 1 0,0-1-1,0 1 1,-1-1 0,1 1-1,-1-1 1,1 1 0,-3-2-1,3 22-462,3-10 456,1-1 0,-1 0 0,1 0 0,1 0 0,-1 0 0,1-1 1,1 1-1,-1-1 0,1 0 0,0 0 0,1-1 0,0 0 0,9 9 1,-12-13 42,-1 1 0,1-1 0,-1 0 0,1 0 0,0 0 0,0 0 0,0 0 0,0-1 1,0 1-1,0-1 0,0 0 0,1 0 0,-1 0 0,0 0 0,1-1 0,-1 1 1,0-1-1,1 0 0,-1 0 0,1 0 0,-1-1 0,0 1 0,1-1 0,-1 1 1,0-1-1,1 0 0,-1-1 0,0 1 0,0 0 0,0-1 0,0 0 0,0 0 0,0 0 1,-1 0-1,1 0 0,2-3 0,4-6 36,-1-2 0,0 1 0,0-1 0,-2 0 0,1 0 0,-2-1 0,0 0-1,0 0 1,-1 0 0,-1 0 0,-1-1 0,0 1 0,0-1 0,-2 0 0,0 1 0,-4-30 0,-3 84-568,6-23 506,0-1 51,0-1 0,1 1 1,1 0-1,5 29 0,-6-43-48,1 1 0,0 0 0,-1-1-1,1 1 1,0 0 0,1-1 0,-1 1 0,0-1-1,1 0 1,-1 1 0,1-1 0,0 0 0,0 0-1,-1 0 1,1 0 0,1 0 0,-1-1 0,0 1-1,0 0 1,1-1 0,-1 0 0,1 1-1,-1-1 1,1 0 0,0-1 0,-1 1 0,1 0-1,0-1 1,-1 1 0,1-1 0,0 0 0,0 0-1,-1 0 1,5-1 0,-2 0-7,0 0 0,0 0 0,0-1 0,0 0 0,0 0 0,-1 0 0,1 0 0,0-1 0,-1 0 0,0 0 0,0 0 0,0-1 0,0 1 0,0-1 0,-1 0 0,1 0 0,-1 0 0,0 0 0,0-1 0,-1 1 0,0-1 0,1 0 0,-1 0 0,1-6 0,3-6 0,-1 1 0,-1-1 0,-1 0 0,0 0 0,-1 0 0,-1-19 0,-3 29 0,-3 16 0,-4 17 0,8-19-1,-3 73-174,4-78 145,0 1 1,0-1 0,0 1-1,0-1 1,1 1 0,-1-1-1,0 1 1,1-1-1,0 1 1,0-1 0,0 1-1,0-1 1,0 0 0,0 0-1,1 1 1,-1-1 0,1 0-1,-1 0 1,1 0 0,0 0-1,0-1 1,-1 1-1,2-1 1,-1 1 0,3 1-1,-4-2-157,0-1-1,0 0 0,0 0 0,0 1 0,0-1 0,0 0 1,0 0-1,0 0 0,0 0 0,0 0 0,-1-1 0,1 1 1,0 0-1,0 0 0,0-1 0,0 1 0,0 0 0,0-1 1,0 1-1,-1-1 0,1 1 0,0-1 0,0 1 0,-1-1 1,1 0-1,0 1 0,-1-1 0,1 0 0,0-1 0,1-1-373,-1 0 0,1 0-1,-1 0 1,0 0 0,0 0-1,0-1 1,0 1-1,0-6 1,0-4-2271,-1-1 0,0 1 0,-4-20 0,-7-7-5699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7.682"/>
    </inkml:context>
    <inkml:brush xml:id="br0">
      <inkml:brushProperty name="width" value="0.025" units="cm"/>
      <inkml:brushProperty name="height" value="0.025" units="cm"/>
    </inkml:brush>
  </inkml:definitions>
  <inkml:trace contextRef="#ctx0" brushRef="#br0">44 58 2883,'0'0'7687,"-36"-51"-3203,28 44 577,8 16-4869,4 12-224,13 4 32,4 4-961,4-2-2306,4-7-2658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8.134"/>
    </inkml:context>
    <inkml:brush xml:id="br0">
      <inkml:brushProperty name="width" value="0.025" units="cm"/>
      <inkml:brushProperty name="height" value="0.025" units="cm"/>
    </inkml:brush>
  </inkml:definitions>
  <inkml:trace contextRef="#ctx0" brushRef="#br0">105 166 14125,'0'0'5339,"-8"11"-3679,0-2-1229,1 0 0,1 1 0,0-1 0,0 1 0,1 0 0,0 1 1,1 0-1,0-1 0,1 1 0,0 0 0,-1 13 0,3-13-291,1 1 1,0 0-1,1 0 0,0 0 1,1-1-1,0 1 1,7 18-1,1-7-100,0 0 0,20 31 1,-24-45-48,0 0 0,-1 0 0,0 1 0,-1 0 0,0-1 0,-1 1 0,1 1 0,-2-1 0,0 0 0,0 1 0,-1-1 0,0 1 0,-1-1 0,0 1 0,-2 11 0,1-20 18,0 1-1,0 0 1,0-1 0,0 0 0,-1 1 0,1-1 0,-1 0 0,0 1 0,1-1 0,-1 0 0,0-1-1,-1 1 1,1 0 0,0 0 0,0-1 0,-1 1 0,1-1 0,-1 0 0,1 0 0,-1 0 0,1 0-1,-1 0 1,0 0 0,1-1 0,-1 1 0,0-1 0,0 0 0,1 0 0,-1 0 0,0 0 0,0-1-1,1 1 1,-1-1 0,0 1 0,1-1 0,-1 0 0,0 0 0,1 0 0,-1 0 0,1-1 0,0 1-1,-1-1 1,1 1 0,0-1 0,0 0 0,0 0 0,-4-4 0,2-2-73,-1 1 1,2-1 0,-1-1-1,1 1 1,0-1-1,0 1 1,1-1 0,0 0-1,1 0 1,0 1-1,0-1 1,1 0 0,0 0-1,1 0 1,2-15 0,0 8-62,1-1 0,1 1 0,0 0 0,1 0 1,0 1-1,2 0 0,12-22 0,-4 16 228,0 1-1,2 0 1,0 1-1,1 0 1,1 2 0,0 0-1,2 2 1,-1 0-1,2 1 1,0 2-1,37-16 1,-52 24 22,-1-2 0,0 1 0,0-1 0,-1 0 0,1 0 0,-1-1 0,0 0 0,-1 0 1,0 0-1,5-9 0,-2 4-222,0 1-1,0 0 1,17-17 0,-22 26 42,0-1-1,0 1 0,0 0 1,0 0-1,0 0 1,1 0-1,-1 1 1,1-1-1,-1 1 1,1 0-1,-1 0 0,1 0 1,0 1-1,0-1 1,-1 1-1,1 0 1,7 0-1,-7 1 15,0 0 1,0 1-1,0-1 0,0 1 1,0 0-1,-1 0 0,1 0 1,-1 0-1,1 1 0,-1-1 0,0 1 1,0 0-1,0 0 0,0 0 1,3 5-1,40 60 139,-33-45-115,9 10-57,-3 0-1,0 2 0,14 39 0,-29-62-10,0 0 0,0 0-1,-1 0 1,0 0 0,-1 1-1,-1-1 1,0 1 0,0 0 0,-2-1-1,1 1 1,-2-1 0,1 1-1,-7 18 1,5-23 174,-1 0-1,0-1 1,-1 0 0,0 0-1,-10 13 1,13-19-16,1 1 0,-1 0 0,0-1 0,1 0 0,-1 1 0,0-1 0,0 0 0,0 0 0,0 0 0,0 0 0,0 0 0,-3 1 0,4-2-12,0 0-1,0 0 0,0 0 1,0 0-1,0-1 0,0 1 1,0 0-1,0 0 0,0-1 1,1 1-1,-1 0 0,0-1 1,0 1-1,0-1 1,0 1-1,1-1 0,-1 0 1,0 1-1,1-1 0,-1 0 1,0 1-1,1-1 0,-1 0 1,1 0-1,-1 1 0,1-1 1,-1 0-1,1 0 0,-1-2 1,-4-10 71,1 0 0,0-1 0,1 1 0,1-1 0,0 0 0,0-25 0,2 5-112,8-57 0,-4 68-133,2-1 0,0 1 0,2 0 0,0 1 0,1 0 0,2 0 0,0 1 0,20-28 0,33-36-7116,-39 54-66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8.938"/>
    </inkml:context>
    <inkml:brush xml:id="br0">
      <inkml:brushProperty name="width" value="0.025" units="cm"/>
      <inkml:brushProperty name="height" value="0.025" units="cm"/>
    </inkml:brush>
  </inkml:definitions>
  <inkml:trace contextRef="#ctx0" brushRef="#br0">165 362 14894,'0'0'8360,"-9"-7"-6182,-30-24-544,37 30-1591,0 0 1,1 1 0,-1-1-1,0 0 1,0 1 0,0-1-1,1 1 1,-1 0 0,0 0-1,0-1 1,0 1 0,0 0 0,1 1-1,-1-1 1,0 0 0,0 0-1,0 1 1,0-1 0,1 1-1,-1 0 1,0-1 0,1 1-1,-1 0 1,0 0 0,1 0 0,-1 0-1,1 0 1,-1 0 0,1 1-1,0-1 1,-1 0 0,1 1-1,-1 1 1,-3 4-28,0 0 0,0 0-1,0 1 1,1 0 0,-3 8 0,0 3 24,2 0 0,0 1 0,1-1 0,1 1 0,1 0 0,1 0 0,1 24 0,0-41-25,0-1 0,0 0-1,0 1 1,0-1 0,0 1-1,1-1 1,-1 0 0,1 0 0,0 1-1,0-1 1,0 0 0,0 0-1,0 0 1,0 0 0,0 0 0,1 0-1,-1 0 1,1 0 0,-1 0 0,4 2-1,-3-4 2,-1 1 1,1-1-1,0 1 0,0-1 0,0 0 1,0 1-1,0-1 0,0 0 0,-1 0 0,1-1 1,0 1-1,0 0 0,0-1 0,0 1 0,0-1 1,-1 1-1,1-1 0,0 0 0,-1 0 1,1 0-1,0 0 0,-1 0 0,1 0 0,-1 0 1,1 0-1,-1-1 0,0 1 0,2-2 0,12-13 206,-1-1 0,0 0 0,-1 0 0,-1-2 0,0 1 0,14-35 0,-1-5-97,18-66 1,-32 89-60,-1-2 0,-2 0 0,-2 0 1,3-63-1,-9 99-74,1 1 1,-1-1-1,0 0 0,0 0 1,0 0-1,0 1 1,0-1-1,0 0 0,0 0 1,0 0-1,0 1 1,0-1-1,-1 0 0,1 0 1,0 1-1,0-1 1,-1 0-1,1 0 0,-1 1 1,1-1-1,0 0 1,-1 1-1,1-1 0,-1 1 1,0-2-1,0 3-12,0 0 1,0-1-1,0 1 0,0 0 0,0 0 0,1 0 0,-1 0 0,0-1 0,1 1 1,-1 0-1,1 0 0,-1 0 0,1 0 0,-1 1 0,1-1 0,0 0 1,-1 2-1,-7 33-38,2 0 0,1 0 0,2 0 0,1 1 0,6 61 1,-4-91 56,1 0 0,0 0-1,0-1 1,0 1 0,1 0 0,0-1 0,0 1 0,0-1 0,1 0 0,0 0 0,1 0 0,5 8 0,-7-11 8,0-1 0,1 1 0,-1-1 1,1 0-1,0 0 0,0 0 0,0 0 0,0-1 0,0 1 1,0-1-1,0 0 0,0 0 0,0 0 0,1 0 0,-1 0 1,0-1-1,1 1 0,-1-1 0,1 0 0,-1 0 0,0 0 0,1-1 1,-1 1-1,0-1 0,1 0 0,-1 0 0,4-1 0,2-2 20,-1 0 0,1 0 0,-1-1 0,0 0-1,0-1 1,-1 1 0,0-1 0,0-1-1,0 1 1,-1-1 0,0-1 0,0 1-1,-1-1 1,0 0 0,4-9 0,-2 5-4,-1-2 0,0 1 1,-1-1-1,0 0 1,-2 0-1,1 0 0,-2 0 1,0-1-1,0-14 0,-1 28-27,-1-1 0,0 1 0,0 0-1,0 0 1,0 0 0,0 0-1,0-1 1,0 1 0,0 0-1,0 0 1,0 0 0,-1 0 0,1 0-1,0 0 1,-1-1 0,1 1-1,-1 0 1,1 0 0,-1 0-1,0 0 1,1 0 0,-1 1 0,0-1-1,0 0 1,0 0 0,1 0-1,-1 1 1,0-1 0,0 0-1,0 1 1,0-1 0,0 1 0,0-1-1,-1 1 1,1-1 0,0 1-1,0 0 1,-1-1 0,0 2-12,0-1 0,0 1 0,0 0 0,1-1 0,-1 1 0,0 0 0,1 0 0,-1 0 0,0 0 1,1 0-1,0 1 0,-1-1 0,1 0 0,0 1 0,-1-1 0,1 1 0,0-1 0,0 1 0,0-1 0,0 1 0,1 0 0,-1 0 1,-1 2-1,-3 10 8,1 1 0,0-1 0,1 1 1,1 0-1,0 0 0,1 0 0,0 0 0,1 1 1,1-1-1,4 25 0,-4-38 11,0 1 1,0-1-1,1 1 0,-1-1 0,1 1 0,-1-1 0,1 0 1,0 0-1,0 0 0,0 0 0,0 0 0,0 0 0,0 0 1,0-1-1,1 1 0,-1-1 0,0 0 0,1 1 1,0-1-1,-1 0 0,1 0 0,0-1 0,-1 1 0,1-1 1,0 1-1,0-1 0,-1 0 0,1 0 0,0 0 1,0 0-1,-1-1 0,6 0 0,0-1 4,0 1 0,-1-1 0,1-1 0,-1 1 0,1-1 0,-1-1 0,0 1 0,0-1 0,0-1 0,8-6 0,-7 4-52,-1 0-1,0-1 1,0 0 0,-1 0 0,0 0 0,0-1 0,-1 0-1,0 0 1,-1 0 0,0-1 0,3-12 0,-5 17 97,-1 0 1,0 0 0,0-1-1,-1 1 1,0 0-1,0 0 1,0-1 0,0 1-1,-1 0 1,0 0-1,0-1 1,-1 1 0,1 0-1,-1 0 1,0 0-1,0 1 1,-1-1 0,1 0-1,-1 1 1,0 0 0,0-1-1,-1 1 1,-5-5-1,2 2 25,-1 0 0,-1 0 0,1 1 0,-1 0 0,0 0 1,-16-6-1,33 13-476,1 0 1,-1-1-1,0 0 1,0 0-1,0-1 1,0 0-1,0 0 1,11-3-1,-12 2-98,42-12-3587,7-9-2829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0.484"/>
    </inkml:context>
    <inkml:brush xml:id="br0">
      <inkml:brushProperty name="width" value="0.025" units="cm"/>
      <inkml:brushProperty name="height" value="0.025" units="cm"/>
    </inkml:brush>
  </inkml:definitions>
  <inkml:trace contextRef="#ctx0" brushRef="#br0">425 208 4036,'-11'-2'336,"-24"0"574,-2-1 1854,-70-13 0,141 18-2211,0-1 1,48-5-1,-76 4-467,90-10 702,163-41 0,-57 9-218,23 6-210,280-8 1,-770 64 49,105-3-233,-22-6 1018,-107 10-288,213-12-821,-128 32 0,188-33-100,26-3-50,33-2 19,419-23 264,-18 0-422,-719 32 638,-416 71 0,445-33-499,88-9-3139,112-30-731,17-9-2082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800"/>
    </inkml:context>
    <inkml:brush xml:id="br0">
      <inkml:brushProperty name="width" value="0.025" units="cm"/>
      <inkml:brushProperty name="height" value="0.025" units="cm"/>
    </inkml:brush>
  </inkml:definitions>
  <inkml:trace contextRef="#ctx0" brushRef="#br0">74 912 7911,'-35'71'8104,"11"-24"-6214,10-22-1538,14-24 129,9-18-641,25-37 416,17-26 160,18-22-31,14-19-225,6-7-96,1 3-32,-3 12 0,-8 14-96,-15 19-321,-15 21-832,-16 15-1345,-15 20-801,-18 15-3011</inkml:trace>
  <inkml:trace contextRef="#ctx0" brushRef="#br0" timeOffset="1">233 962 14958,'0'0'481,"53"-94"-385,-3 14 384,11-17 193,10-13-353,4-1-288,3 7 0,-10 11 32,-6 18-64,-13 19 0,-15 20-1281,-19 23-3043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9.312"/>
    </inkml:context>
    <inkml:brush xml:id="br0">
      <inkml:brushProperty name="width" value="0.025" units="cm"/>
      <inkml:brushProperty name="height" value="0.025" units="cm"/>
    </inkml:brush>
  </inkml:definitions>
  <inkml:trace contextRef="#ctx0" brushRef="#br0">0 1 9993,'0'0'12140,"8"54"-10667,9-22 769,2 3-1217,4 7 0,4-1-320,-3-1-545,4-4-128,-3-6-64,-1-2-929,-3-5-993,-9-3-640,-10-2-737,-2-2-3203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9.642"/>
    </inkml:context>
    <inkml:brush xml:id="br0">
      <inkml:brushProperty name="width" value="0.025" units="cm"/>
      <inkml:brushProperty name="height" value="0.025" units="cm"/>
    </inkml:brush>
  </inkml:definitions>
  <inkml:trace contextRef="#ctx0" brushRef="#br0">0 471 9161,'0'0'2530,"52"-36"-256,-16 13-384,9-9 128,10-9 64,9-7-705,0-4-864,-2-1-353,-6 0-192,-15 3-1858,-18 5-1121,-19 8-5445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0.021"/>
    </inkml:context>
    <inkml:brush xml:id="br0">
      <inkml:brushProperty name="width" value="0.025" units="cm"/>
      <inkml:brushProperty name="height" value="0.025" units="cm"/>
    </inkml:brush>
  </inkml:definitions>
  <inkml:trace contextRef="#ctx0" brushRef="#br0">0 84 5765,'0'0'13870,"61"25"-13262,-22-41-95,3-5-417,1-3-1249,-3 1-2659,-7 1-3299</inkml:trace>
  <inkml:trace contextRef="#ctx0" brushRef="#br0" timeOffset="1">437 160 11403,'5'10'2573,"-1"-1"-1959,0 1 217,0-2 1,0 1-1,1 0 0,9 12 0,-13-19-714,0-1 0,0 1 0,1-1 0,-1 1 0,0-1 0,1 0 0,-1 1 0,1-1 0,-1 0 0,1 0 0,0 0 0,-1 0 0,1-1 0,0 1 0,0 0 0,0-1 1,-1 1-1,1-1 0,0 1 0,0-1 0,0 0 0,0 0 0,0 0 0,0 0 0,0 0 0,0-1 0,0 1 0,-1 0 0,1-1 0,0 1 0,0-1 0,3-2 0,2-2-8,0 0-1,-1-1 1,0 1 0,0-2 0,0 1-1,0-1 1,-1 0 0,0 0-1,-1 0 1,0-1 0,0 1-1,4-12 1,3-9-18,-1-1 1,7-34-1,-13 42-63,-1 8 168,0 29-110,-1-4-34,0 0 0,1-1 0,0 1-1,0-1 1,1 0 0,1 0 0,0 0 0,9 13 0,-13-21 0,0-1 0,1 0-1,-1 0 1,0 0 0,1 0-1,0 0 1,-1 0 0,1-1-1,0 1 1,0 0 0,0-1 0,0 0-1,0 1 1,0-1 0,1 0-1,-1 0 1,0 0 0,1 0-1,-1-1 1,0 1 0,1 0-1,-1-1 1,1 0 0,-1 0 0,1 0-1,-1 0 1,1 0 0,-1 0-1,1 0 1,-1-1 0,0 1-1,1-1 1,-1 0 0,1 0-1,-1 0 1,0 0 0,0 0-1,0 0 1,0-1 0,0 1 0,0-1-1,0 1 1,0-1 0,0 0-1,2-3 1,30-35-1940,-9-6-6335,-17 23 1230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0.476"/>
    </inkml:context>
    <inkml:brush xml:id="br0">
      <inkml:brushProperty name="width" value="0.025" units="cm"/>
      <inkml:brushProperty name="height" value="0.025" units="cm"/>
    </inkml:brush>
  </inkml:definitions>
  <inkml:trace contextRef="#ctx0" brushRef="#br0">83 179 14125,'0'0'7634,"-8"-3"-5386,-27-5-1101,34 8-1122,0 0 0,0 0 0,0 1 0,-1-1 0,1 0 0,0 1 0,0-1 0,0 0 0,0 1 0,0-1 0,0 1 0,0 0 0,0-1 0,1 1 0,-1 0 0,0-1 0,0 1 0,0 0 0,1 0 0,-1 0 0,0 0-1,1 0 1,-1-1 0,1 1 0,-1 0 0,1 0 0,-1 1 0,1 0 0,-9 32 74,9-30-57,-3 9 93,1 1 0,1-1 0,0 0 0,1 1 0,1-1 0,2 16 0,-3-28-119,0-1 0,0 1 0,0 0 0,0-1-1,0 1 1,1 0 0,-1-1 0,0 1 0,1 0 0,-1-1-1,0 1 1,1-1 0,-1 1 0,1-1 0,-1 1 0,1-1 0,-1 1-1,1-1 1,-1 1 0,1-1 0,0 1 0,-1-1 0,1 0-1,0 1 1,-1-1 0,1 0 0,0 0 0,-1 0 0,1 1 0,0-1-1,-1 0 1,1 0 0,0 0 0,0 0 0,-1 0 0,1 0-1,0 0 1,-1-1 0,1 1 0,0 0 0,-1 0 0,1 0 0,0-1-1,-1 1 1,2-1 0,0 0 68,1 0-1,-1-1 1,0 1 0,1-1 0,-1 0-1,0 1 1,0-1 0,0 0-1,0 0 1,3-5 0,3-11-14,0-1 0,-2 1-1,0-1 1,-1-1 0,-1 1 0,0-1 0,-2 0 0,0 1 0,-2-1 0,-1-20-1,1 37-80,-2-25-84,2 28 76,0-1 1,0 0-1,0 0 1,-1 0-1,1 0 1,0 1 0,-1-1-1,1 0 1,0 0-1,-1 1 1,1-1 0,-1 0-1,1 1 1,-1-1-1,1 0 1,-1 1 0,0-1-1,1 1 1,-1-1-1,0 1 1,1-1 0,-1 1-1,0 0 1,0-1-1,1 1 1,-1 0 0,0-1-1,-1 1 1,1 0-3,0 1-1,0-1 1,1 0 0,-1 1-1,0-1 1,0 1 0,1-1 0,-1 1-1,0 0 1,1-1 0,-1 1-1,1-1 1,-1 1 0,1 0-1,-1 0 1,1-1 0,0 1 0,-1 0-1,1 0 1,0-1 0,-1 1-1,1 0 1,0 0 0,0 0 0,0 0-1,0-1 1,0 1 0,0 2-1,-2 30-25,2-30 23,-1 16 47,1-1 1,1 0-1,1 0 0,6 26 0,-7-40 24,-1-1 0,1 1 0,0-1 0,0 1-1,1-1 1,-1 1 0,1-1 0,-1 0 0,1 0 0,0 0 0,1 0-1,-1 0 1,0 0 0,1-1 0,-1 1 0,1-1 0,0 1-1,0-1 1,0 0 0,0 0 0,0 0 0,0-1 0,1 1 0,-1-1-1,1 0 1,-1 0 0,1 0 0,-1 0 0,6 0 0,-4-2 53,0 0 0,0 0 1,-1 0-1,1-1 0,-1 1 0,1-1 1,-1-1-1,0 1 0,1 0 1,-1-1-1,0 0 0,-1 0 1,1 0-1,0-1 0,-1 1 0,0-1 1,0 0-1,0 0 0,0 0 1,-1 0-1,1 0 0,2-8 1,2-2-56,-1 0 0,0-1 0,-1 0 1,0 0-1,4-30 0,-7-18-205,-3 89-371,0-17 500,0 0 0,1-1 1,0 1-1,1 0 0,0 0 0,2 12 0,-2-19 31,0 0 0,0 1 0,0-1 0,0 0 0,0 0 0,1 0 0,-1 0 0,1 0 0,-1 0 0,1-1 0,0 1 0,-1 0 0,1-1 0,0 1 0,0-1 0,0 0 0,0 0 0,1 0 0,-1 0 0,0 0 0,0 0 0,1 0 0,-1-1 0,0 1 0,1-1 0,-1 0 0,0 0 0,1 1 0,4-2 0,-3 1-157,0-1 0,0 0 1,0 0-1,0-1 1,0 1-1,0-1 0,-1 1 1,1-1-1,0-1 1,-1 1-1,0 0 0,1-1 1,-1 1-1,0-1 1,0 0-1,-1 0 0,1 0 1,0-1-1,1-3 1,4-5-1461,-1 1 0,0-1 0,-1 0 0,7-23 1,1-14-4577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1.675"/>
    </inkml:context>
    <inkml:brush xml:id="br0">
      <inkml:brushProperty name="width" value="0.025" units="cm"/>
      <inkml:brushProperty name="height" value="0.025" units="cm"/>
    </inkml:brush>
  </inkml:definitions>
  <inkml:trace contextRef="#ctx0" brushRef="#br0">5 359 15278,'-1'11'1138,"-1"15"-595,1 0 0,1 0 0,1 0-1,2 0 1,0 0 0,8 29 0,2-23-346,2-1 0,1-1 0,1 0 0,2-1 0,1 0 0,1-2-1,28 29 1,-65-82-973,1-1 1,-19-44-1,30 56 791,0-1 1,1 1 0,0 0 0,1-1-1,1 1 1,0-18 0,11-98 357,-2 56 9,-3-120 3814,-5 244-3789,2 0 1,3-1-1,2 1 1,2-1-1,2-1 1,2 1-1,2-2 1,30 64-1,-17-71 99,-11-27-137,-17-12-354,1 0 0,-1 0 0,1 0 0,-1 0 0,1-1 0,-1 1 0,1 0 0,-1 0 0,0 0 0,1-1 0,-1 1 1,1 0-1,-1 0 0,0-1 0,1 1 0,-1 0 0,0-1 0,1 1 0,-1 0 0,0-1 0,1 1 0,-1 0 0,0-1 1,0 1-1,0-1 0,1 1 0,-1-1 0,0 1 0,0-1 0,0 1 0,0-1 0,0 1 0,0 0 0,0-1 0,0 1 0,0-1 1,0 1-1,0-1 0,2-17 5,0-1 0,-2 1 0,0 0 0,-5-35 0,3 44-239,0-1 0,-1 0 0,0 1 1,0-1-1,-1 1 0,0 0 0,0 0 1,-1 0-1,-1 1 0,-9-13 1,14 20 155,0 0 0,0-1 1,0 1-1,0 0 1,0 0-1,0 0 1,-1 0-1,1 0 0,0 0 1,-1 1-1,1-1 1,-1 0-1,1 1 1,-1-1-1,-2 0 1,3 1 41,1 0 1,-1 0-1,1 0 1,-1 0-1,0 1 0,1-1 1,-1 0-1,1 0 1,-1 0-1,1 1 1,-1-1-1,1 0 1,-1 1-1,1-1 1,-1 0-1,1 1 1,-1-1-1,1 1 1,-1-1-1,1 1 1,0-1-1,-1 1 1,1-1-1,0 1 1,-1-1-1,1 2 1,-1 0 16,1 1 0,-1-1 0,1 0 0,-1 1 0,1-1 1,0 0-1,0 1 0,0-1 0,1 1 0,-1-1 0,0 0 0,1 1 1,0-1-1,-1 0 0,1 1 0,0-1 0,0 0 0,3 4 0,-2-3 35,0 0-1,1 0 1,-1 0-1,1 0 1,0 0-1,0-1 1,0 1 0,0-1-1,1 0 1,-1 0-1,0 0 1,1-1-1,0 1 1,-1-1-1,1 1 1,0-1-1,0-1 1,-1 1-1,1 0 1,0-1-1,0 0 1,0 0-1,0 0 1,0 0-1,0-1 1,0 1 0,6-3-1,-3 1 74,-1-1 0,1 1-1,-1-1 1,0-1 0,0 1-1,0-1 1,-1 0 0,1 0 0,-1 0-1,0-1 1,0 0 0,-1 0 0,1 0-1,-1-1 1,3-5 0,-1 0-46,0 1 1,-1-1 0,-1 0 0,0 0-1,-1-1 1,0 1 0,0-1-1,-1 1 1,0-21 0,-1 32-65,-1 0 0,0 0 1,0-1-1,0 1 0,0 0 1,0 0-1,0 0 0,0 0 0,0-1 1,0 1-1,0 0 0,0 0 0,0 0 1,0 0-1,0-1 0,0 1 0,0 0 1,0 0-1,0 0 0,0-1 1,0 1-1,0 0 0,0 0 0,0 0 1,0 0-1,0-1 0,0 1 0,0 0 1,0 0-1,0 0 0,0 0 1,-1 0-1,1-1 0,0 1 0,0 0 1,0 0-1,0 0 0,0 0 0,-1 0 1,1 0-1,0 0 0,0-1 0,0 1 1,0 0-1,-1 0 0,1 0 1,0 0-1,0 0 0,0 0 0,0 0 1,-1 0-1,1 0 0,0 0 0,-1 0 1,-7 11-179,-7 20 138,14-26 53,0 1-1,0-1 1,0 0-1,1 1 1,0-1-1,0 1 1,0-1-1,1 7 1,0-11 0,-1 1 0,1-1 1,-1 0-1,1 0 0,-1 1 1,1-1-1,0 0 0,0 0 1,0 0-1,-1 0 0,1 0 1,0 0-1,0 0 0,0 0 0,1-1 1,-1 1-1,0 0 0,0 0 1,0-1-1,0 1 0,1-1 1,-1 1-1,0-1 0,1 0 1,-1 1-1,0-1 0,1 0 1,-1 0-1,0 0 0,1 0 1,-1 0-1,0 0 0,1 0 0,-1-1 1,0 1-1,1 0 0,1-2 1,2 1 18,0-1 0,0 0 0,-1-1 0,1 1 0,-1-1 0,0 0 0,0 0 0,0 0 0,0-1 0,0 1 0,-1-1 0,0 0 1,1 0-1,-1 0 0,2-5 0,40-75 65,-39 72-71,-6 11-35,0-1-1,1 1 0,0 0 1,-1-1-1,1 1 0,0 0 0,0 0 1,-1-1-1,1 1 0,0 0 1,0 0-1,0 0 0,1 0 1,-1 0-1,0 0 0,0 1 1,0-1-1,1 0 0,-1 0 1,0 1-1,1-1 0,-1 1 1,0 0-1,1-1 0,-1 1 1,1 0-1,-1 0 0,1-1 0,-1 1 1,1 0-1,-1 1 0,1-1 1,-1 0-1,0 0 0,1 1 1,1 0-1,20 0 260,-20-1-198,1-1 1,-1 1 0,0-1-1,1 0 1,-1 0-1,0-1 1,1 1-1,-1-1 1,0 1-1,0-1 1,0 0 0,-1 0-1,1-1 1,0 1-1,-1 0 1,1-1-1,-1 0 1,0 1-1,0-1 1,0 0-1,0 0 1,0 0 0,-1 0-1,0-1 1,2-3-1,1-3 55,0-1 0,-1 0 0,0 1 0,-1-1 0,0 0 0,0-21-1,-2 31-103,0-1 0,0 1 0,0-1-1,0 1 1,0-1 0,-1 1-1,1 0 1,0-1 0,-1 1 0,1-1-1,-1 1 1,0 0 0,1-1 0,-1 1-1,0 0 1,0 0 0,0 0-1,0 0 1,0 0 0,0-1 0,0 2-1,0-1 1,0 0 0,0 0 0,0 0-1,-1 0 1,1 1 0,0-1-1,-1 1 1,1-1 0,0 1 0,-1-1-1,1 1 1,-1 0 0,1 0 0,-1 0-1,1-1 1,-1 2 0,-1-1-1,-1 0-20,1 1 0,-1-1-1,1 1 1,-1 0 0,1 0-1,0 0 1,-1 0 0,1 0-1,0 1 1,0 0 0,0 0-1,0 0 1,1 0 0,-1 0 0,0 0-1,-3 5 1,1 0 5,1 0 0,-1 0-1,1 1 1,1 0 0,0 0 0,0 0 0,0 0-1,1 0 1,-1 12 0,2-18 17,1 0 1,-1 1-1,1-1 0,0 0 1,0 0-1,0 1 0,0-1 1,0 0-1,0 0 1,1 1-1,-1-1 0,1 0 1,-1 0-1,1 0 0,0 1 1,0-1-1,0 0 0,0 0 1,0 0-1,1-1 0,-1 1 1,1 0-1,-1 0 0,1-1 1,-1 1-1,1-1 0,0 1 1,0-1-1,0 0 1,0 0-1,0 0 0,0 0 1,0 0-1,0 0 0,0 0 1,1-1-1,-1 1 0,3 0 1,4-1-2,0-1 0,-1 0 0,1 0 0,0 0 0,-1-1 0,1 0 0,-1-1 0,0 0 0,1 0 0,-2-1 0,1 0 0,0-1 0,-1 1 0,0-1 0,0-1 0,0 1 0,11-14 0,-2 4-8,-2-1 0,0-1-1,-1-1 1,0 0-1,-2 0 1,11-24-1,-27 57-9,1 1-1,-4 25 1,9-40 23,-1-1-1,0 0 1,1 1-1,-1-1 1,0 1-1,1-1 0,-1 0 1,1 1-1,-1-1 1,1 0-1,-1 1 1,0-1-1,1 0 1,-1 0-1,1 1 1,-1-1-1,1 0 1,0 0-1,-1 0 1,1 0-1,-1 0 1,1 0-1,-1 0 1,1 0-1,-1 0 1,1 0-1,-1 0 0,1 0 1,-1 0-1,1 0 1,0-1-1,-1 1 1,1 0-1,-1 0 1,1 0-1,-1-1 1,0 1-1,1 0 1,-1-1-1,1 1 1,0-1-1,22-11 65,67-67-2926,-40 20-6296,-45 50 2723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2.018"/>
    </inkml:context>
    <inkml:brush xml:id="br0">
      <inkml:brushProperty name="width" value="0.025" units="cm"/>
      <inkml:brushProperty name="height" value="0.025" units="cm"/>
    </inkml:brush>
  </inkml:definitions>
  <inkml:trace contextRef="#ctx0" brushRef="#br0">0 69 9097,'15'-12'1629,"45"-31"3936,-57 41-5199,-1 0 0,1 1 0,0-1 0,0 1 0,0 0 0,0 0 0,0 0 0,0 0-1,0 0 1,1 1 0,-1-1 0,0 1 0,0 0 0,0 0 0,1 0 0,-1 1 0,0-1-1,4 2 1,-5-1-194,-1 1 0,0 0-1,0 0 1,0-1-1,0 1 1,0 0-1,0 0 1,0 0 0,-1 0-1,1 0 1,-1 0-1,1 0 1,-1 0 0,0 0-1,0 0 1,0 0-1,0 0 1,-1 4 0,-2 42 1323,3-47-1467,-8 41 1127,5-33-994,1-1 0,0 0 0,1 0 0,0 1 0,0-1 0,1 0 1,0 1-1,2 15 0,-1-23-149,-1 0 0,1-1 0,0 1 0,-1 0 0,1 0 1,0-1-1,-1 1 0,1 0 0,0-1 0,0 1 0,-1-1 0,1 1 1,0-1-1,0 1 0,0-1 0,0 0 0,0 1 0,0-1 0,0 0 1,-1 0-1,1 0 0,0 0 0,0 0 0,0 0 0,0 0 0,0 0 1,0 0-1,0 0 0,0 0 0,0-1 0,0 1 0,0 0 0,0 0 1,0-1-1,1 0 0,32-15 191,16-27-846,-47 40 160,0 0 1,-1-1-1,1 1 1,-1 0-1,0-1 1,0 0-1,0 1 1,0-1-1,-1 0 0,1 0 1,-1 0-1,0 0 1,1-7-1,-5-2-6003,-12 4-4079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2.376"/>
    </inkml:context>
    <inkml:brush xml:id="br0">
      <inkml:brushProperty name="width" value="0.025" units="cm"/>
      <inkml:brushProperty name="height" value="0.025" units="cm"/>
    </inkml:brush>
  </inkml:definitions>
  <inkml:trace contextRef="#ctx0" brushRef="#br0">1 159 4260,'0'0'19699,"76"-24"-19443,-42 1-128,1-7-96,-2-7-2210,-5-8-11915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3.515"/>
    </inkml:context>
    <inkml:brush xml:id="br0">
      <inkml:brushProperty name="width" value="0.025" units="cm"/>
      <inkml:brushProperty name="height" value="0.025" units="cm"/>
    </inkml:brush>
  </inkml:definitions>
  <inkml:trace contextRef="#ctx0" brushRef="#br0">61 424 4228,'-23'-71'803,"2"7"3537,4 1 8758,34 112-7886,23 27-4222,-6-13-401,-2 11-179,35 71 445,-65-141-814,1 0 0,-1-1 0,1 1 0,-1-1 0,1 0-1,0 0 1,0 0 0,0 0 0,1 0 0,-1 0 0,1-1 0,5 4 0,-7-6 1,1 1 0,-1-1-1,0 1 1,0-1 0,0 0 0,0 1-1,0-1 1,1 0 0,-1-1 0,0 1 0,0 0-1,0-1 1,0 1 0,0-1 0,1 1 0,-1-1-1,0 0 1,-1 0 0,1 0 0,0 0-1,0-1 1,0 1 0,-1 0 0,1-1 0,0 1-1,2-4 1,6-6-1,0-2 1,-1 1-1,-1-1 1,0 0-1,0-1 0,-2 1 1,0-2-1,0 1 0,-1-1 1,5-27-1,-3 3-9,-1 0 0,-3 0-1,-1-43 1,-1 71-37,-1 0 0,0 0 0,-1 0 1,0 1-1,-1-1 0,0 0 0,0 0 0,-2 1 0,1-1 0,-7-13 1,0 14-459,3 14-702,2 18-1297,-1 42-1526,0 88-14350,6-105 16280,0-1 4318,0-42-1863,0-2-55,0 0-1,0-1 0,0 1 1,0 0-1,1 0 0,-1 0 1,1 0-1,0 0 1,-1-1-1,1 1 0,0 0 1,0-1-1,0 1 0,0 0 1,0-1-1,0 1 0,1-1 1,-1 0-1,0 1 1,1-1-1,-1 0 0,1 0 1,0 0-1,-1 0 0,1 0 1,0 0-1,-1 0 1,1-1-1,0 1 0,0-1 1,0 1-1,2-1 0,8 2 532,1-1 0,-1 0-1,0-1 1,15-1 0,0-1-460,-26 2-294,0-1 1,0 1-1,0-1 1,0 1-1,0-1 0,0 1 1,-1-1-1,1 0 1,0 0-1,0 1 1,-1-1-1,1 0 0,0 0 1,-1 0-1,1 0 1,-1 0-1,1 0 0,-1 0 1,1 0-1,-1 0 1,0 0-1,1 0 0,-1 0 1,0 0-1,0 0 1,0 0-1,0 0 0,0 0 1,0-2-1,0-42 642,0 35-636,0 4-103,0-25 187,0 31-209,0-1-1,0 1 1,1-1-1,-1 1 1,0-1-1,0 1 1,0-1-1,0 1 1,0-1-1,0 1 1,-1-1-1,1 1 1,0-1-1,0 1 0,0-1 1,0 1-1,-1-1 1,1 1-1,0-1 1,0 1-1,-1 0 1,1-1-1,0 1 1,-1-1-1,1 1 1,0 0-1,-1-1 0,1 1 1,-1 0-1,1 0 1,0-1-1,-1 1 1,1 0-1,-1 0 1,1 0-1,-1-1 1,1 1-1,-1 0 1,1 0-1,-1 0 1,1 0-1,-1 0 0,-1 4-19,1 1-1,0-1 0,1 1 0,-1-1 0,1 1 0,0 0 0,0-1 1,0 1-1,0-1 0,3 8 0,-3-9 30,1 0 0,0 0 0,0-1 0,0 1 0,0-1 0,1 1 0,-1-1 1,1 1-1,-1-1 0,1 0 0,0 1 0,0-1 0,0 0 0,0 0 0,0 0 0,1-1 0,-1 1 0,0-1 0,1 1 1,-1-1-1,1 0 0,0 0 0,-1 0 0,1 0 0,0 0 0,0 0 0,0-1 0,-1 0 0,1 1 0,0-1 0,4-1 0,0 1 77,-1-1 0,0 1 1,0-2-1,1 1 0,-1-1 0,0 0 0,-1 0 0,1 0 0,0-1 0,-1 0 0,1 0 0,-1-1 0,7-4 0,1-6 121,0-1 1,0 0 0,-2-1-1,0 0 1,0 0 0,-2-2-1,8-17 1,-13 27-113,-5 16-134,0 0 0,1-1 0,0 1-1,1 0 1,0-1 0,0 1 0,3 8 0,-3-10 32,11 33-14,-11-38 49,-1 0-1,0-1 1,0 1-1,1 0 1,-1-1-1,0 1 1,1 0-1,-1-1 1,1 1 0,-1-1-1,1 1 1,-1-1-1,1 1 1,0-1-1,-1 1 1,1-1 0,-1 1-1,1-1 1,0 0-1,-1 0 1,1 1-1,0-1 1,0 0 0,-1 0-1,1 0 1,0 1-1,-1-1 1,1 0-1,0 0 1,0 0 0,-1 0-1,1 0 1,0-1-1,0 1 1,-1 0-1,1 0 1,0 0 0,-1-1-1,1 1 1,0 0-1,-1-1 1,1 1-1,0 0 1,-1-1 0,1 1-1,-1-1 1,1 1-1,-1-1 1,1 0-1,-1 1 1,1-1 0,-1 1-1,1-2 1,6-8 22,0-1 0,-1 0 0,0 0 0,-1-1-1,-1 1 1,1-1 0,-2 0 0,0-1 0,0 1 0,-1 0 0,-1-1 0,0 0 0,-1-15 0,4 27-304,-1 1-1,0 0 0,0-1 1,0 2-1,1-1 1,-1 0-1,0 0 1,0 1-1,4 1 1,4 0 109,19-4 159,11 2 14,-39 1-34,0-1 0,-1 1 0,1 0 0,-1 0 0,1 0 0,-1 0 0,1 0 0,-1 0 0,1 0 0,-1 0-1,0 1 1,1-1 0,-1 0 0,0 1 0,0-1 0,0 1 0,0-1 0,-1 1 0,1 0 0,0-1 0,0 4 0,6 17 112,-4-8-1,1-1-1,0 0 0,1 0 0,9 18 0,-13-30-86,0 1 1,-1-1 0,1 0 0,0 0 0,0 1-1,0-1 1,0 0 0,0 0 0,0 0 0,0 0-1,0 0 1,1 0 0,-1 0 0,0 0 0,1 0-1,-1-1 1,0 1 0,1-1 0,-1 1 0,1-1-1,-1 1 1,1-1 0,-1 0 0,1 0 0,-1 0-1,1 0 1,0 0 0,-1 0 0,1 0 0,-1 0-1,1 0 1,-1-1 0,1 1 0,-1-1 0,0 1-1,1-1 1,-1 1 0,1-1 0,-1 0 0,0 0-1,0 0 1,1 0 0,-1 0 0,0 0 0,0 0 0,0 0-1,0 0 1,1-2 0,3-2 20,-1-1 0,0 1 1,0-1-1,0 0 0,0 0 0,-1 0 0,0-1 1,0 0-1,-1 1 0,0-1 0,2-12 0,0-1-12,-2-1-1,0-35 1,34 70-524,-30-14 528,-1 0 0,1 0 0,0 0 0,0-1-1,0 0 1,0 0 0,-1 0 0,1-1 0,-1 0-1,1 0 1,-1 0 0,1-1 0,-1 1 0,0-1-1,0-1 1,-1 1 0,1-1 0,-1 0 0,1 0-1,-1 0 1,0 0 0,-1-1 0,7-9 0,-5 7 11,0 0 1,0 0-1,-1-1 1,0 1-1,0-1 1,0 0-1,-1 0 1,-1 0 0,1-1-1,-2 1 1,1 0-1,-1-1 1,0 1-1,0-1 1,-1 0-1,-1-9 1,0 17-43,1 1 0,0-1 0,-1 0 0,1 0 0,0 0 0,-1 0 0,1 1 0,-1-1 0,1 0 0,-1 0 0,0 1 0,1-1 0,-1 0 0,0 1 0,1-1 0,-1 1 0,0-1 0,0 1 0,0-1 0,1 1 0,-1 0 0,0-1 0,0 1 0,0 0 0,0 0 0,0-1 0,0 1 0,0 0 0,1 0 0,-1 0 0,0 0 0,0 0 0,0 0 0,0 0 0,0 1 0,0-1 0,0 0 0,0 1 0,0-1 0,1 0 0,-1 1 0,0-1 0,0 1 0,0-1 0,1 1 0,-1-1 0,-1 2 0,-2 1 0,-1-1 0,1 1 0,0 1 0,0-1 0,0 1 0,0-1 0,-4 6 0,3-1 0,0 0 0,0 1 0,1-1 0,0 1 0,1 0 0,0 0 0,0 0 0,1 0 0,0 1 0,1-1 0,-1 1 0,2-1 0,0 1 0,1 15 0,0-23-19,1 1 1,-1-1-1,0 0 0,1 0 0,0 0 1,-1 0-1,1 0 0,0 0 0,0 0 1,0 0-1,0-1 0,1 1 0,-1-1 1,0 0-1,1 1 0,-1-1 1,0 0-1,1-1 0,0 1 0,-1 0 1,1-1-1,-1 1 0,1-1 0,0 0 1,-1 0-1,5 0 0,6 1-602,0-1-1,0-1 0,0 0 1,15-3-1,13-11-6174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40.853"/>
    </inkml:context>
    <inkml:brush xml:id="br0">
      <inkml:brushProperty name="width" value="0.025" units="cm"/>
      <inkml:brushProperty name="height" value="0.025" units="cm"/>
    </inkml:brush>
  </inkml:definitions>
  <inkml:trace contextRef="#ctx0" brushRef="#br0">81 1 16688,'0'0'5573,"-7"15"-5050,4-8-469,-2 3 14,0 1-1,1 0 1,0 0-1,1 0 1,0 1 0,0-1-1,2 1 1,-2 18-1,4 254 2181,-2-283-2231,1-1-1,0 1 1,0-1 0,0 0 0,0 1 0,0-1 0,0 1 0,0-1 0,0 1 0,0-1-1,0 1 1,0-1 0,0 0 0,0 1 0,0-1 0,0 1 0,0-1 0,1 1 0,-1-1-1,0 0 1,0 1 0,0-1 0,1 1 0,-1-1 0,0 0 0,1 1 0,-1-1 0,0 0 0,1 1-1,-1-1 1,0 0 0,1 1 0,8-14 227,5-29-4,-6 2-175,-2 1 0,-1-1-1,-3 0 1,-1 1 0,-5-49 0,-1 49-29,5 38-32,-1 0-1,1-1 1,0 1 0,0-1 0,-1 1 0,1 0 0,-1-1 0,1 1 0,-1 0-1,0-1 1,0 1 0,1 0 0,-1 0 0,0 0 0,0 0 0,0 0-1,0 0 1,0 0 0,0 0 0,0 0 0,-1 0 0,1 0 0,-2 0-1,3 1-3,-1 0 0,1 0 0,0 0 0,-1 0 0,1 1 0,-1-1 0,1 0 0,0 0 0,-1 0 0,1 1 0,0-1 0,-1 0 0,1 0 0,0 1 0,-1-1 0,1 0 0,0 0 0,0 1 0,-1-1 0,1 0 0,0 1 0,0-1 0,0 1 0,-1-1 0,1 0 0,0 1 0,0-1 0,0 1 0,0-1 0,0 1 0,-10 37-72,2 1-1,2 0 1,-1 49-1,2-32 102,-11 226 14,20-261-70,-3-21 25,-1 0 0,0 1 0,0-1 1,1 0-1,-1 0 0,0 0 0,1 0 0,-1 1 0,0-1 0,1 0 0,-1 0 0,0 0 0,1 0 0,-1 0 0,0 0 0,1 0 0,-1 0 0,1 0 0,-1 0 0,0 0 0,1 0 0,-1 0 0,0 0 0,1 0 0,-1 0 0,0 0 0,1-1 1,-1 1-1,0 0 0,1 0 0,-1-1 0,4-1-2,-1-1 1,0 1-1,0-1 0,-1 0 1,1 0-1,0-1 1,3-5-1,15-29 47,-2 0 0,-1-2-1,-3 0 1,-1 0 0,-1-2-1,-3 0 1,-1 0 0,6-83-1,-35 266 359,14 24-2871,6-56-5038,0-91 5304,0 20-10945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52.334"/>
    </inkml:context>
    <inkml:brush xml:id="br0">
      <inkml:brushProperty name="width" value="0.025" units="cm"/>
      <inkml:brushProperty name="height" value="0.025" units="cm"/>
    </inkml:brush>
  </inkml:definitions>
  <inkml:trace contextRef="#ctx0" brushRef="#br0">345 130 7591,'0'0'6385,"-9"-8"-5835,-28-24 85,36 31-542,0 0 0,0 0 1,0 0-1,0 0 0,-1 0 0,1 0 0,0 0 0,0 1 1,-1-1-1,1 0 0,-1 1 0,1-1 0,0 1 1,-1 0-1,1-1 0,-1 1 0,1 0 0,-1 0 0,1 0 1,-1 0-1,1 0 0,-1 0 0,1 1 0,-1-1 1,1 0-1,-1 1 0,1-1 0,0 1 0,-1-1 0,1 1 1,0 0-1,-1 0 0,1 0 0,0-1 0,0 1 1,0 0-1,0 0 0,-2 2 0,0 3 51,-1-1 0,1 1-1,-1 0 1,2 0 0,-1 0 0,-2 9 0,3-7-151,-49 146 922,8 3-1,7 1 1,-28 271 0,39 494 364,55-629-747,-7-99-306,-22-186-209,-1 1-8,1 1 0,1 0-1,0-1 1,5 17 0,-6-24-4,0-1-1,0 0 1,0 0 0,0 1 0,1-1 0,-1 0 0,1 0-1,-1 0 1,1 0 0,0-1 0,-1 1 0,1 0 0,0-1 0,0 1-1,0-1 1,1 0 0,-1 1 0,0-1 0,0 0 0,1 0-1,-1-1 1,1 1 0,-1 0 0,0-1 0,4 1 0,65 4 832,-44-5-745,-1 2 0,1 1-1,-1 1 1,0 1-1,0 1 1,35 14-1,84 55-16,-98-49-57,0-2 0,56 21-1,-45-28 4,1-2-1,1-3 0,0-2 0,62 2 0,248-8 767,-212-6-500,263 8-141,164-2-79,-144-40-39,-2-32 13,22-3-19,690-13 1694,-1009 78-1627,-18-3 46,78-1 1753,-202 10-1885,1 0 0,-1 0 0,0 1 0,0-1 0,0 0 0,0 0 0,1 0 0,-1 1 0,0-1 0,0 0 1,0 0-1,0 0 0,0 1 0,0-1 0,0 0 0,1 0 0,-1 1 0,0-1 0,0 0 0,0 0 0,0 1 0,0-1 0,0 0 0,0 0 0,0 0 0,0 1 1,0-1-1,0 0 0,-1 0 0,1 1 0,0-1 0,0 0 0,0 0 0,0 1 0,0-1 0,0 0 0,-1 0 0,1 0 0,0 1 0,0-1 0,0 0 0,0 0 1,-1 0-1,1 0 0,0 0 0,0 1 0,0-1 0,-1 0 0,1 0 0,-1 0 0,-11 11 17,10-10-20,0-1 0,0 1 0,0-1 0,0 0 0,0 0 0,0 0 0,0 0 0,-1 0 0,1 0 0,0 0 0,0-1 0,0 1 0,0-1 0,0 1 0,0-1 0,0 0 0,0 0 0,0 0 0,1 0 0,-1 0 0,0 0 0,0-1 0,1 1 0,-1-1 0,1 1 0,-1-1 0,1 1 0,0-1 0,0 0 0,0 0 0,0 1 0,0-1 0,0 0 0,0 0 0,0 0 0,1 0 0,-1 0 0,1 0 0,-1-4 0,-2-11 0,1 0 0,1 0 0,0 0 0,3-18 0,-2 11 0,2-16 0,1 1 0,2-1 0,14-54 0,42-114 0,-43 154 0,129-354 5,-73 218-18,60-244 0,-127 393-14,-1 0 0,-2-1 1,-3-81-1,-2 117 29,0-1-1,0 1 1,-1 0 0,0 0 0,0 0-1,-1 0 1,1 1 0,-1-1 0,0 1-1,-1-1 1,1 1 0,-1 0 0,-5-5-1,1 1 12,0 1-1,0 0 1,-1 1-1,0 0 1,-1 0-1,-12-7 1,-47-19-6,-2 3-1,-106-30 1,-156-21-11,65 30 4,-359-20 0,-281 36 0,276 15 0,-464-63 0,453 27 0,-109 39 0,730 17 0,1 1 0,-1 1 0,1 1 0,0 1 0,0 0 0,1 2 0,-34 13 0,53-19-58,0 1-1,0-1 1,0 0-1,0 0 1,0 1 0,0-1-1,0 1 1,0-1-1,1 1 1,-1-1-1,0 1 1,0-1 0,0 1-1,1 0 1,-1-1-1,0 1 1,1 0 0,-1 0-1,0 0 1,1-1-1,-1 1 1,1 0 0,0 0-1,-1 0 1,1 0-1,0 0 1,-1 0-1,1 0 1,0 0 0,0 0-1,0 0 1,0 0-1,0 0 1,0 0 0,0 0-1,0 0 1,0 0-1,1 0 1,-1 0 0,0 0-1,1 0 1,0 1-1,0 0-259,1 0 0,0-1 0,0 1-1,0 0 1,0-1 0,0 0-1,0 1 1,1-1 0,-1 0 0,0 0-1,1 0 1,-1-1 0,1 1 0,-1 0-1,1-1 1,3 1 0,36 0-6334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6.145"/>
    </inkml:context>
    <inkml:brush xml:id="br0">
      <inkml:brushProperty name="width" value="0.025" units="cm"/>
      <inkml:brushProperty name="height" value="0.025" units="cm"/>
    </inkml:brush>
  </inkml:definitions>
  <inkml:trace contextRef="#ctx0" brushRef="#br0">0 1090 14894,'0'0'577,"53"-47"-802,1-43 994,17-26-224,15-19-353,7-8-160,2 4-32,-3 10 0,-13 20-32,-14 24-256,-20 26-385,-18 28-1089,-25 24-992,-7 15-1795</inkml:trace>
  <inkml:trace contextRef="#ctx0" brushRef="#br0" timeOffset="1">327 880 13837,'0'0'160,"15"51"-544,7-51-65,1-12 321,3-6 224,-4-5 33,-1 4-1379,-3 1-2049,-5 4-1922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58.895"/>
    </inkml:context>
    <inkml:brush xml:id="br0">
      <inkml:brushProperty name="width" value="0.025" units="cm"/>
      <inkml:brushProperty name="height" value="0.025" units="cm"/>
    </inkml:brush>
  </inkml:definitions>
  <inkml:trace contextRef="#ctx0" brushRef="#br0">419 147 10442,'0'0'6086,"0"-9"-5254,0 7-785,0 0-1,0-1 0,0 1 0,1 0 1,-1 0-1,1 0 0,-1 0 0,1 0 0,-1 0 1,1 0-1,0 0 0,0 0 0,0 0 0,0 0 1,1 0-1,-1 1 0,0-1 0,1 0 1,-1 1-1,3-2 0,2 0 76,0 0 0,0 0 1,1 0-1,-1 1 0,1 0 0,-1 1 1,10-2-1,67-10 329,142-4 0,88 20-720,-158 0 79,928-28 3130,-130-1-1070,-325 57-1313,-30 1 397,-267-35-90,135 2 594,-455 2-1385,-1 0 0,1 1 0,-1 0 0,1 0 0,-1 1 0,15 7 0,6 1 249,-32-11-315,1 0 0,0 0 0,0 0 0,0 0 0,0 0 0,0-1 0,-1 1 0,1 0 0,0 0 0,0 0 0,0 0 0,0 0 0,0 0 0,0-1 0,0 1 0,0 0 0,0 0 0,0 0 0,0 0 0,0-1 0,0 1 0,0 0 0,0 0 0,0 0 0,0 0 0,0-1 0,0 1 0,0 0 0,0 0 0,0 0 0,0 0 1,0-1-1,0 1 0,0 0 0,0 0 0,0 0 0,0 0 0,0 0 0,0-1 0,0 1 0,1 0 0,-1 0 0,0 0 0,0 0 0,0 0 0,0 0 0,0 0 0,1-1 0,-1 1 0,0 0 0,0 0 0,0 0 0,0 0 0,0 0 0,1 0 0,-1 0 0,0 0 0,-15-13 50,9 11-46,0 1 0,0-1 1,0 1-1,0 0 0,-13 1 0,-12-3-41,41-1-728,-9 3 753,-1 1 1,1-1-1,-1 1 0,1-1 1,-1 1-1,1-1 0,-1 1 1,1-1-1,-1 1 0,1 0 1,0-1-1,-1 1 0,1 0 1,-1-1-1,1 1 0,0 0 1,0 0-1,-1 0 0,1 0 1,0 0-1,-1 0 0,1 0 1,0 0-1,-1 0 0,1 0 1,0 0-1,0 0 0,-1 0 1,1 0-1,0 1 0,-1-1 1,1 0-1,-1 1 0,1-1 1,0 0-1,-1 1 0,1-1 1,-1 1-1,1-1 0,-1 1 1,1-1-1,-1 1 0,1-1 1,-1 1-1,1-1 0,-1 1 1,0 0-1,0-1 0,1 1 1,-1 0-1,0-1 0,0 1 1,1 0-1,-1-1 0,0 1 1,0 0-1,0-1 0,0 1 1,0 0-1,0-1 0,0 1 1,0 0-1,-1 1 0,10 292-14,-7-99 156,22 90-58,2 86 210,-52 272 1093,0-74-1141,26-508-183,-2 0-1,-3 0 1,-2-1 0,-23 89-1,21-116-66,2 1-1,1 0 0,2 0 0,1 0 0,3 67 1,7-70-42,1-23-134,2-19-172,7-30 296,-10 23 43,0 0 0,2 1 1,-1 0-1,23-30 1,-31 46 16,0 1 1,0-1-1,1 0 1,-1 1-1,0-1 1,1 1-1,-1-1 1,0 1-1,1 0 1,-1-1-1,1 1 1,-1-1-1,1 1 1,-1 0-1,1-1 1,-1 1-1,1 0 1,-1 0-1,1-1 1,0 1-1,-1 0 1,1 0-1,-1 0 1,1 0-1,0 0 1,-1-1-1,1 1 1,-1 0-1,1 1 1,0-1-1,-1 0 1,1 0-1,-1 0 1,1 0-1,0 0 1,-1 1-1,1-1 1,0 1-1,1 0-3,-1 1 1,0 0-1,0 0 0,0 0 0,0 0 0,0 0 0,0 0 0,0 1 0,-1-1 0,2 4 0,4 60-61,-6-65 65,1 14 7,-1-1 0,-1 0 0,0 0 1,0 0-1,-2 0 0,-5 19 0,6-27 4,-1 0-1,1-1 0,-1 1 0,-1-1 0,1 1 1,-1-1-1,0 0 0,0 0 0,-1-1 0,1 1 1,-1-1-1,0 0 0,0 0 0,-1-1 0,1 1 1,-10 3-1,-18 6 47,-1-2 0,0-1 0,-1-2 0,0-1 0,-66 4 0,-7 2 38,-196 42 146,111-17-182,-305 19-1,-604-91-63,587 6 10,-579-29 7,246 12 67,791 42 55,-59-3 442,-159 11 0,320-17-3379,-2-6-5257,-15 1-1507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4.519"/>
    </inkml:context>
    <inkml:brush xml:id="br0">
      <inkml:brushProperty name="width" value="0.025" units="cm"/>
      <inkml:brushProperty name="height" value="0.025" units="cm"/>
    </inkml:brush>
  </inkml:definitions>
  <inkml:trace contextRef="#ctx0" brushRef="#br0">219 1353 7847,'-57'39'461,"-95"70"9654,142-97-7697,21-8-1894,24-11-546,-15-4 307,0-1 1,-1-1-1,-1-1 1,0 0 0,-1-1-1,17-20 1,3-1 272,48-43 261,305-280 1035,23 22-1580,441-200-1048,-782 493 742,-72 44 30,0 0 0,0 0 1,0 0-1,0 0 1,0 0-1,0 0 0,0 0 1,0 0-1,0 0 1,-1 0-1,1 0 0,0 0 1,0 0-1,0 0 1,0 0-1,0 0 0,0-1 1,0 1-1,0 0 1,0 0-1,0 0 0,0 0 1,0 0-1,0 0 1,0 0-1,0 0 0,0 0 1,0 0-1,0 0 1,0-1-1,0 1 0,0 0 1,0 0-1,0 0 1,0 0-1,0 0 0,0 0 1,0 0-1,0 0 1,0 0-1,0 0 0,0-1 1,0 1-1,0 0 1,0 0-1,0 0 0,0 0 1,0 0-1,0 0 1,0 0-1,0 0 0,1 0 1,-13 3-165,-68 37-2981,-142 94 1,122-69 1453,-162 98-4372,129-77 1245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4.863"/>
    </inkml:context>
    <inkml:brush xml:id="br0">
      <inkml:brushProperty name="width" value="0.025" units="cm"/>
      <inkml:brushProperty name="height" value="0.025" units="cm"/>
    </inkml:brush>
  </inkml:definitions>
  <inkml:trace contextRef="#ctx0" brushRef="#br0">601 93 11691,'-24'7'243,"4"-1"215,0 0-1,0-1 1,0-1-1,-27 1 0,46-5-408,0 0-1,0 1 0,0-1 0,0 0 0,0 0 1,1 0-1,-1 0 0,0 0 0,0-1 0,0 1 0,0 0 1,1 0-1,-1 0 0,0-1 0,0 1 0,0-1 0,1 1 1,-1 0-1,0-1 0,1 1 0,-1-1 0,0 1 0,1-1 1,-1 0-1,1 1 0,-1-1 0,1 0 0,-1 1 1,1-1-1,-1-1 0,1 0 35,0 1-1,0-1 1,0 0 0,0 0 0,0 1 0,0-1-1,1 0 1,-1 0 0,1 1 0,-1-1-1,1 0 1,0 1 0,1-3 0,3-4 283,0 0 1,0 0-1,1 1 0,12-11 1,29-15 1107,-46 32-1449,0 0 0,0 1 1,-1-1-1,1 1 0,0-1 0,0 1 0,0-1 0,0 1 0,0-1 0,-1 1 0,1 0 0,0 0 0,0-1 0,0 1 0,0 0 1,0 0-1,0 0 0,0 0 0,0 0 0,0 0 0,0 0 0,0 1 0,0-1 0,0 0 0,0 0 0,0 1 0,-1-1 1,1 1-1,0-1 0,0 1 0,0-1 0,0 1 0,-1-1 0,1 1 0,0 0 0,-1-1 0,1 1 0,0 0 0,-1 0 0,1-1 1,-1 1-1,1 0 0,-1 0 0,0 0 0,1 0 0,-1 0 0,0 0 0,1 0 0,-1 0 0,0-1 0,0 1 0,0 0 1,0 0-1,0 0 0,0 0 0,0 1 0,-1 10 66,1-1 1,-2 0 0,1 1 0,-2-1-1,1 0 1,-2 0 0,-6 16-1,-42 75 603,33-69-536,-317 496 2544,209-341-466,172-217-2134,78-75-61,185-142 222,-224 191-929,3 3 0,2 4-1,2 4 1,188-63 0,-146 66-4507,-19 5-4292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5.423"/>
    </inkml:context>
    <inkml:brush xml:id="br0">
      <inkml:brushProperty name="width" value="0.025" units="cm"/>
      <inkml:brushProperty name="height" value="0.025" units="cm"/>
    </inkml:brush>
  </inkml:definitions>
  <inkml:trace contextRef="#ctx0" brushRef="#br0">9 1 17585,'0'0'4132,"-8"76"-3043,8-25-129,0 8-735,8 8-129,6-3 0,1-1-96,2-7-320,0-8-801,-4-8-161,-3-13-832,-7-11-2178,-3-11-2530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5.750"/>
    </inkml:context>
    <inkml:brush xml:id="br0">
      <inkml:brushProperty name="width" value="0.025" units="cm"/>
      <inkml:brushProperty name="height" value="0.025" units="cm"/>
    </inkml:brush>
  </inkml:definitions>
  <inkml:trace contextRef="#ctx0" brushRef="#br0">132 566 14478,'-10'-8'131,"-5"-2"748,1-1-1,0 0 1,1-1-1,0-1 1,-20-25-1,30 33-724,1 1 0,-1-1 1,1 0-1,0 0 0,0 0 0,1 0 0,-1 0 0,1 0 1,0 0-1,1 0 0,-1-1 0,1 1 0,0 0 1,0 0-1,1-1 0,0 1 0,0 0 0,0 0 0,0 0 1,1 0-1,0 0 0,0 0 0,0 0 0,5-8 0,5-5 5,1-1 0,1 1 0,0 1 0,1 1 0,1 0 0,0 1 0,1 0 0,29-18 0,-5 8-81,1 0 1,85-34-1,-98 48-82,0 1 0,1 2 1,0 1-1,1 1 0,-1 1 0,41 0 0,-67 5-13,-1-1-1,1 1 0,0 0 0,0 1 0,-1-1 0,1 1 1,0-1-1,0 1 0,-1 0 0,1 0 0,-1 1 0,1-1 1,-1 1-1,0-1 0,1 1 0,-1 0 0,0 1 0,0-1 1,0 0-1,4 6 0,-4-4 0,-1 1 0,0 0 0,0 0 0,0 0 1,0 0-1,-1 1 0,0-1 0,0 0 0,0 0 0,-1 1 0,0-1 0,0 1 1,-1 10-1,-2 5 200,-1-1 0,-1 1 0,0 0 0,-2-1 1,0 0-1,-2-1 0,0 1 0,-21 31 0,-11 10 1684,-55 63-1,28-48-1406,123-119-12951,-17 9 3535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6.340"/>
    </inkml:context>
    <inkml:brush xml:id="br0">
      <inkml:brushProperty name="width" value="0.025" units="cm"/>
      <inkml:brushProperty name="height" value="0.025" units="cm"/>
    </inkml:brush>
  </inkml:definitions>
  <inkml:trace contextRef="#ctx0" brushRef="#br0">63 216 20371,'-3'12'1661,"-10"28"-351,2-10-236,2 1 1,1 1 0,1 0-1,-4 45 1,11-76-1076,0-1 0,0 1 0,0 0-1,0-1 1,0 1 0,0-1 0,0 1 0,0 0-1,0-1 1,0 1 0,0-1 0,0 1 0,1-1-1,-1 1 1,0 0 0,0-1 0,1 1 0,-1-1-1,0 1 1,1-1 0,-1 1 0,1-1 0,-1 0 0,0 1-1,1-1 1,-1 1 0,1-1 0,-1 0 0,1 1-1,-1-1 1,1 0 0,-1 0 0,1 1 0,0-1-1,-1 0 1,1 0 0,-1 0 0,1 0 0,0 0-1,-1 0 1,1 0 0,-1 0 0,1 0 0,0 0-1,-1 0 1,1 0 0,-1 0 0,1 0 0,-1-1 0,1 1-1,0 0 1,-1 0 0,1-1 0,-1 1 0,1 0-1,-1-1 1,1 1 0,-1 0 0,0-1 0,1 1-1,0-2 1,3 0 27,0-1 0,0 0 0,0-1-1,-1 1 1,1-1 0,5-6 0,-2-3 28,0 0 1,-1 0-1,-1-1 1,0 0-1,0 0 1,3-23-1,-6 27-5,-1-1 0,0 1 0,0-1 0,-1 0 0,0 0 0,-1 1-1,0-1 1,-1 1 0,-5-20 0,7 29-15,-1 0-1,1-1 1,0 1-1,-1 0 1,0 0-1,1-1 1,-1 1-1,0 0 1,0 0-1,1 0 1,-1 0 0,0 0-1,0 0 1,0 0-1,0 0 1,0 0-1,-1 0 1,1 1-1,0-1 1,0 0-1,0 1 1,-1-1 0,1 1-1,0-1 1,-1 1-1,-2-1 1,3 1-30,0 1-1,0-1 1,0 1 0,0-1 0,0 1 0,0-1 0,0 1 0,0-1 0,0 1 0,0 0 0,1 0-1,-1-1 1,0 1 0,0 0 0,1 0 0,-1 0 0,0 0 0,1 0 0,-1 0 0,1 0 0,-1 0-1,1 0 1,0 0 0,-1 0 0,1 0 0,0 0 0,0 0 0,0 0 0,0 1 0,0-1 0,0 2-1,-1 1-7,1 1-1,0 0 0,0-1 0,0 1 1,1 0-1,0-1 0,0 1 0,0-1 0,0 1 1,1-1-1,-1 0 0,1 1 0,0-1 1,4 6-1,-4-8 5,0 0 0,0 0 0,1-1 0,-1 1 0,0 0 0,1-1 0,-1 0 1,1 1-1,-1-1 0,1 0 0,0 0 0,-1-1 0,1 1 0,0 0 0,0-1 0,0 0 0,-1 1 0,1-1 0,0 0 1,0-1-1,0 1 0,-1 0 0,1-1 0,0 0 0,4-1 0,2-1 18,-1-1 0,0 0 0,1 0 0,-2-1 0,1 0 0,-1 0 0,1-1 1,-2 0-1,1 0 0,-1-1 0,1 0 0,5-8 0,6-10 21,-2 0 0,19-36 0,-27 47-21,-1-1 1,-1-1-1,-1 1 0,5-23 0,-18 90-87,2 0-1,2 0 1,3 54-1,1-104 74,0-1-1,0 1 1,0 0-1,0 0 0,0 0 1,0 0-1,0-1 0,1 1 1,-1 0-1,1 0 0,-1 0 1,1-1-1,0 1 0,0 0 1,0-1-1,0 1 1,0-1-1,0 1 0,0-1 1,0 1-1,0-1 0,1 0 1,-1 1-1,1-1 0,-1 0 1,1 0-1,-1 0 0,1 0 1,0-1-1,-1 1 1,1 0-1,0-1 0,0 1 1,0-1-1,-1 1 0,4-1 1,-1 0 31,1-1 1,-1 0 0,0 0 0,1 0 0,-1-1 0,0 1 0,0-1-1,0 0 1,0 0 0,-1 0 0,1-1 0,0 1 0,-1-1 0,6-5-1,7-11 14,0 0 0,-1 0 0,-1-2 0,-1 0 0,0 0 0,-2-1 0,-1-1 0,0 0 0,-2 0 0,-1-1 0,7-36 0,-22 102-121,2 0 0,1 1-1,2 73 1,3-115 76,0 1 1,0 0-1,1-1 0,-1 1 0,0-1 0,0 1 0,1-1 0,-1 0 0,1 1 0,0-1 0,-1 1 0,1-1 0,0 0 0,0 1 0,-1-1 0,1 0 1,0 0-1,1 0 0,-1 0 0,0 0 0,0 0 0,0 0 0,0 0 0,1 0 0,-1 0 0,1-1 0,-1 1 0,0-1 0,1 1 0,-1-1 0,1 1 1,-1-1-1,1 0 0,-1 0 0,1 0 0,-1 1 0,1-2 0,-1 1 0,1 0 0,-1 0 0,1 0 0,-1-1 0,1 1 0,-1-1 0,1 1 0,1-2 1,5 0 1,-1-1 1,0-1 0,0 1 0,0-1 0,0 0-1,-1-1 1,10-8 0,13-23-1943,-27 31 1186,0 1 1,-1-1-1,1 0 0,-1 1 1,0-1-1,0 0 1,1-7-1,-1-21-5629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6.682"/>
    </inkml:context>
    <inkml:brush xml:id="br0">
      <inkml:brushProperty name="width" value="0.025" units="cm"/>
      <inkml:brushProperty name="height" value="0.025" units="cm"/>
    </inkml:brush>
  </inkml:definitions>
  <inkml:trace contextRef="#ctx0" brushRef="#br0">1 17 20756,'0'0'10121,"81"-8"-10121,-42 6-2082,-4 0-2658,-2 1-2659,-4-2-7655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040"/>
    </inkml:context>
    <inkml:brush xml:id="br0">
      <inkml:brushProperty name="width" value="0.025" units="cm"/>
      <inkml:brushProperty name="height" value="0.025" units="cm"/>
    </inkml:brush>
  </inkml:definitions>
  <inkml:trace contextRef="#ctx0" brushRef="#br0">64 1 13933,'0'0'3075,"-3"9"-96,-41 90 4409,43-98-7420,1 0-1,0 0 0,-1 0 0,1 0 1,0 0-1,0 0 0,0 0 0,-1 0 1,1 0-1,0 0 0,0 0 0,0 0 1,1 0-1,-1 0 0,0 0 1,0-1-1,0 1 0,1 0 0,-1 0 1,1 0-1,-1 0 0,0 0 0,1 0 1,0 0-1,-1 0 0,1-1 1,-1 1-1,1 0 0,0-1 0,0 1 1,-1 0-1,1-1 0,0 1 0,0-1 1,0 1-1,0-1 0,0 1 1,0-1-1,0 0 0,0 1 0,-1-1 1,1 0-1,0 0 0,0 0 0,0 0 1,2 0-1,8 1-208,0 0 0,1-1 0,17-2 1,-3 0-3,-20 2 228,1 0-1,0 0 1,0 1 0,0 0-1,0 0 1,-1 0-1,1 1 1,0 0-1,9 5 1,-13-5 46,-1-1-1,1 1 1,-1 0 0,0 1-1,1-1 1,-1 0 0,0 1-1,-1-1 1,1 1 0,0-1-1,-1 1 1,1 0 0,-1 0-1,0 0 1,0 0 0,0 0-1,0 0 1,-1 0 0,1 0 0,-1 0-1,1 0 1,-1 0 0,-1 4-1,1 2 221,-1-1 0,-1 0 0,0 0-1,0 0 1,0 0 0,-1 0 0,0 0 0,-1 0-1,1-1 1,-1 0 0,-1 0 0,0 0 0,0 0 0,0-1-1,-8 8 1,7-7-133,-1-1-1,0 1 1,-1-1-1,0 0 1,0-1-1,0 0 1,0 0 0,-1-1-1,0 0 1,1 0-1,-2-1 1,1 0-1,-10 1 1,17-4-213,1 1 0,-1-1 0,0 0 0,0 0 0,0 0 0,0 0 0,0 0 0,1-1 0,-1 1 0,0 0 0,0-1-1,0 1 1,1-1 0,-1 0 0,0 0 0,1 0 0,-3-1 0,3 1-400,-1-1 1,1 0-1,-1 0 0,1 0 0,0 0 1,0 0-1,0 0 0,0 0 0,0 0 0,0 0 1,0-1-1,1 1 0,-1-3 0,-5-34-10689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384"/>
    </inkml:context>
    <inkml:brush xml:id="br0">
      <inkml:brushProperty name="width" value="0.025" units="cm"/>
      <inkml:brushProperty name="height" value="0.025" units="cm"/>
    </inkml:brush>
  </inkml:definitions>
  <inkml:trace contextRef="#ctx0" brushRef="#br0">24 247 16335,'0'0'6257,"11"0"-4890,-3 0-1201,0 1 32,1-1 0,-1 0 0,1 0 1,-1-1-1,1 0 0,-1 0 0,0-1 0,0 0 0,0-1 0,0 0 1,0 0-1,0 0 0,-1-1 0,1-1 0,10-7 0,-8 2 119,1-1 1,-2 0-1,1-1 0,13-22 1,-20 28-253,0 1 0,0 0 0,-1-1 0,0 0 0,0 0 0,0 1 0,0-1 0,-1 0 0,0-1 0,-1 1 0,1 0 0,-1 0 0,0 0 1,-1-8-1,0 12-35,1 1 1,0-1 0,-1 1-1,0-1 1,1 0 0,-1 1-1,0 0 1,0-1 0,0 1-1,0-1 1,0 1 0,0 0-1,0 0 1,0-1 0,0 1-1,-1 0 1,1 0 0,0 0-1,-1 0 1,1 1 0,-1-1-1,-2-1 1,0 1-15,0 0 0,-1 0 0,1 1 0,0-1 0,0 1 0,0 0 0,-1 0-1,1 1 1,-5 0 0,0 1-24,0 0 0,0 0 0,0 1 0,0 0 0,1 1 0,-1 0 0,-13 9 0,12-4 15,0 1 0,0 0 0,1 1 0,1 0 0,0 0 0,0 1 0,1 0 0,1 0 0,0 0 0,1 1 0,0 0 0,0 0 0,2 1 0,0-1-1,0 1 1,1 0 0,1-1 0,0 1 0,3 27 0,-2-38 3,0 0-1,0 0 1,1 0 0,0 0 0,-1-1-1,1 1 1,0 0 0,0 0-1,0-1 1,1 1 0,-1-1-1,1 1 1,-1-1 0,1 1-1,0-1 1,0 0 0,0 0-1,0 0 1,0 0 0,5 3-1,-3-3 6,1 0-1,0 0 0,0 0 0,0 0 1,0-1-1,0 0 0,1 0 0,-1 0 1,0-1-1,10 0 0,3-1-39,0-1-1,0-1 1,-1-1 0,1 0 0,29-12-1,-13 1-3051,62-37-1,-35 11-4540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865"/>
    </inkml:context>
    <inkml:brush xml:id="br0">
      <inkml:brushProperty name="width" value="0.025" units="cm"/>
      <inkml:brushProperty name="height" value="0.025" units="cm"/>
    </inkml:brush>
  </inkml:definitions>
  <inkml:trace contextRef="#ctx0" brushRef="#br0">0 355 11371,'16'-126'5669,"-12"53"6252,-6 151-11087,0-43-740,1 0 1,1 0-1,2 0 0,2-1 1,1 1-1,11 38 0,-15-70-92,-1-1-1,1 1 0,0 0 1,1-1-1,-1 1 0,0-1 1,1 0-1,-1 1 0,1-1 1,0 0-1,0 0 0,0 0 1,0 0-1,0 0 0,0 0 1,5 2-1,-5-3 20,0-1 0,0 1-1,0-1 1,0 1 0,0-1 0,0 0-1,0 0 1,0 0 0,0 0 0,0 0-1,0-1 1,0 1 0,0-1 0,0 1-1,-1-1 1,1 0 0,0 1 0,2-2-1,5-4 135,-1 0 0,0 0 0,0 0-1,0-1 1,-1 0 0,0-1 0,10-14-1,7-12-88,-1-2 0,-2 0-1,-1-1 1,-2-1 0,-2-1-1,-2-1 1,-1 0 0,-2 0-1,11-83 1,-22 100-1010,-5 31-1484,-11 47-4443,9-31 3266,-6 15-4488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6.474"/>
    </inkml:context>
    <inkml:brush xml:id="br0">
      <inkml:brushProperty name="width" value="0.025" units="cm"/>
      <inkml:brushProperty name="height" value="0.025" units="cm"/>
    </inkml:brush>
  </inkml:definitions>
  <inkml:trace contextRef="#ctx0" brushRef="#br0">17 921 9161,'-3'11'491,"-1"2"-208,2-7-97,0-1 0,1 1 0,-1 0 0,1 0 0,0 0 0,1 11 0,0-17-169,0 0 0,1 0 0,-1 0-1,0 1 1,1-1 0,-1 0 0,1 0-1,-1 0 1,0 0 0,1 0 0,-1 0-1,1 0 1,-1 0 0,0 0 0,1 0-1,-1 0 1,0 0 0,1-1 0,-1 1-1,1 0 1,-1 0 0,0 0 0,1 0-1,-1-1 1,0 1 0,1 0 0,-1 0-1,0-1 1,0 1 0,1 0 0,-1 0-1,0-1 1,0 1 0,1 0 0,-1-1 0,25-25 614,-2 0 0,-1-2 0,21-33 1,-19 26-595,330-495 3975,-210 297-7122,-112 179-1721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9.005"/>
    </inkml:context>
    <inkml:brush xml:id="br0">
      <inkml:brushProperty name="width" value="0.025" units="cm"/>
      <inkml:brushProperty name="height" value="0.025" units="cm"/>
    </inkml:brush>
  </inkml:definitions>
  <inkml:trace contextRef="#ctx0" brushRef="#br0">0 155 17713,'0'0'1729,"3"10"140,-3-5-1726,1 0 0,1 0 1,-1 0-1,1 0 0,-1-1 1,1 1-1,1-1 0,-1 1 0,1-1 1,-1 0-1,1 0 0,0 0 1,1 0-1,-1 0 0,1-1 0,0 1 1,0-1-1,0 0 0,0 0 0,0-1 1,0 1-1,1-1 0,0 0 1,8 3-1,-1-4-413,1 1 1,-1-2 0,1 0-1,-1 0 1,1-1-1,-1-1 1,1 0-1,-1 0 1,0-1-1,0-1 1,0 0-1,-1-1 1,1 0 0,10-7-1,-10 5-247,0 0-1,0-1 1,-1-1 0,0 0-1,0 0 1,-1-1 0,0 0-1,-1-1 1,0 0-1,-1 0 1,0-1 0,8-17-1,-14 23 518,1 0-1,-1 0 1,0-1-1,-1 1 1,0-1 0,1-9-1,-2 15 109,0 0 0,1 0-1,-1 0 1,0 0 0,0 0 0,0 0-1,0 0 1,-1 0 0,1 0-1,0 1 1,0-1 0,0 0 0,-1 0-1,1 0 1,-1 0 0,1 0 0,-1 0-1,1 1 1,-1-1 0,1 0 0,-1 0-1,1 1 1,-1-1 0,0 0-1,0 1 1,1-1 0,-1 1 0,0-1-1,0 1 1,0-1 0,1 1 0,-1-1-1,0 1 1,0 0 0,0 0 0,0-1-1,0 1 1,0 0 0,0 0 0,0 0-1,0 0 1,0 0 0,0 0-1,0 0 1,1 0 0,-1 1 0,0-1-1,0 0 1,0 0 0,0 1 0,0-1-1,-1 1 1,-3 2 189,0-1-1,1 1 1,-1 1-1,1-1 1,-1 1-1,1-1 1,0 1-1,0 0 1,0 0-1,1 1 1,0-1-1,0 1 1,0 0-1,-4 8 1,0 1 21,1 0 0,0 1 0,1-1 0,-4 19 0,8-29-260,0 0 0,1 0 1,-1 0-1,1 1 0,0-1 0,0 0 1,0 0-1,0 0 0,1 1 0,0-1 1,0 0-1,0 0 0,3 7 1,-3-9-47,0 0 1,1-1-1,-1 1 1,1-1-1,-1 0 1,1 0-1,0 1 1,0-1-1,-1 0 1,1 0 0,0-1-1,0 1 1,0 0-1,0-1 1,0 1-1,0-1 1,0 1-1,0-1 1,0 0-1,0 0 1,0 0 0,0 0-1,0 0 1,0-1-1,0 1 1,0 0-1,0-1 1,0 0-1,0 1 1,0-1-1,2-1 1,9-5 159,1 0 0,-1 0 0,0-1-1,0-1 1,-1 0 0,0-1 0,-1 0 0,0-1 0,19-24-1,-13 16-101,0 1 0,26-21-1,-43 39-73,0 0 0,0 0 0,0 0 0,1 0-1,-1 0 1,0 0 0,0-1 0,0 1 0,0 0 0,1 0 0,-1 0 0,0 0-1,0 0 1,0 0 0,1 0 0,-1 0 0,0 0 0,0 0 0,0 0 0,1 0-1,-1 0 1,0 0 0,0 0 0,0 0 0,1 0 0,-1 0 0,0 0 0,0 0-1,0 1 1,1-1 0,-1 0 0,0 0 0,0 0 0,0 0 0,0 0-1,1 0 1,-1 1 0,0-1 0,0 0 0,0 0 0,0 0 0,0 0 0,0 1-1,1-1 1,-1 0 0,0 0 0,0 1 0,3 15-62,-2 29 135,-1-35-39,-1-1-3,1 0 1,1 0 0,-1 0-1,2 0 1,-1 0 0,6 16-1,-7-24-9,1 0-1,-1 0 0,1 1 1,0-1-1,-1 0 0,1 0 0,0 0 1,0 0-1,0 0 0,0 0 1,0 0-1,0 0 0,0-1 0,0 1 1,0 0-1,0 0 0,1-1 1,-1 1-1,0-1 0,0 1 0,2-1 1,0 0 20,0 0 1,0 0-1,0 0 1,-1-1 0,1 1-1,0-1 1,0 1-1,0-1 1,-1 0 0,1-1-1,0 1 1,-1 0-1,1-1 1,2-1 0,14-10 136,0-2 1,21-19-1,-23 17-167,2 1 0,21-13 0,-38 28-19,0-1 0,0 1 0,0 0 0,0 0 0,0 0 0,0 0 0,1 0 1,-1 1-1,0-1 0,1 1 0,-1-1 0,0 1 0,4 0 0,-5 0 6,0 0 0,0 1-1,0-1 1,0 0 0,0 1 0,0-1-1,0 1 1,0-1 0,0 1 0,0 0-1,0-1 1,0 1 0,0 0 0,-1 0-1,1-1 1,0 1 0,-1 0 0,1 0-1,0 0 1,0 2 0,2 4-6,-1 1 1,0 0-1,0 1 0,0-1 1,-1 0-1,0 12 0,5 25 92,-6-44-80,0 0-1,1 1 1,-1-1-1,0 0 1,1 0-1,-1 1 0,1-1 1,0 0-1,-1 0 1,1 0-1,0 1 1,0-1-1,0 0 0,0 0 1,0 0-1,0 0 1,0-1-1,0 1 1,0 0-1,0 0 1,0-1-1,0 1 0,1 0 1,-1-1-1,0 1 1,1-1-1,-1 0 1,0 1-1,1-1 1,-1 0-1,0 0 0,1 0 1,-1 0-1,0 0 1,1 0-1,-1 0 1,0-1-1,1 1 0,-1 0 1,0-1-1,1 1 1,-1-1-1,0 1 1,0-1-1,1 0 1,-1 1-1,0-1 0,0 0 1,0 0-1,0 0 1,1-1-1,10-7 15,-1-1 1,0 0-1,16-19 0,-20 20-77,0 1-12,19-19-208,-25 26 246,0 0-1,0 1 1,0-1-1,0 0 1,0 0-1,0 0 1,0 1-1,1-1 1,-1 1 0,0-1-1,1 1 1,-1-1-1,0 1 1,1 0-1,-1-1 1,1 1-1,-1 0 1,0 0 0,1 0-1,1 1 1,-2-1 19,0 1 0,0 0 1,0 0-1,0 0 0,-1 0 1,1 0-1,0 0 0,0 0 1,-1 0-1,1 0 0,-1 0 1,1 0-1,-1 0 0,1 0 1,-1 1-1,0-1 0,0 0 1,1 0-1,-1 0 0,0 3 1,2 32-9,-2-24 37,0-10-5,0 0 1,0 0 0,0 0-1,0 0 1,0 0-1,1 0 1,-1 0 0,1-1-1,-1 1 1,1 0 0,0 0-1,0 0 1,0 0 0,0-1-1,0 1 1,0 0-1,0-1 1,0 1 0,1-1-1,-1 0 1,1 1 0,-1-1-1,1 0 1,-1 0 0,1 0-1,2 1 1,-1-1-5,0-1 0,-1 0 0,1 0 0,0-1-1,-1 1 1,1-1 0,0 1 0,-1-1 0,1 0 0,0 0 0,-1 0 0,1 0 0,-1 0 0,0-1 0,1 1-1,-1-1 1,0 0 0,3-3 0,49-47-1678,-2 2-2172,-45 44 2613,0 0 0,0 1 1,0 0-1,1 1 1,13-7-1,-20 11 1057,-1-1-1,1 1 1,-1 0-1,1 0 1,0 0 0,-1-1-1,1 1 1,0 0 0,-1 0-1,1 0 1,0 0 0,-1 0-1,1 0 1,0 0-1,-1 0 1,1 1 0,0-1-1,-1 0 1,1 0 0,-1 0-1,1 1 1,1 0 0,4 12-288,-6 30 4026,-1-28-2701,1-14-853,0-1 0,0 0 0,0 0 0,0 0 0,0 0 0,0 1 0,0-1-1,1 0 1,-1 0 0,0 0 0,0 0 0,0 0 0,0 1 0,0-1 0,0 0 0,0 0 0,1 0 0,-1 0-1,0 0 1,0 0 0,0 0 0,0 1 0,1-1 0,-1 0 0,0 0 0,0 0 0,0 0 0,1 0 0,-1 0-1,0 0 1,0 0 0,0 0 0,0 0 0,1 0 0,-1 0 0,0 0 0,0 0 0,0 0 0,1 0 0,-1 0-1,0 0 1,0-1 0,0 1 0,0 0 0,1 0 0,-1 0 0,0 0 0,0 0 0,0 0 0,0 0 0,0-1 0,0 1-1,1 0 1,-1 0 0,0 0 0,0 0 0,0 0 0,0-1 0,0 1 0,0 0 0,11-10 110,44-86-960,-52 96 3143,-3 11-827,-3 11 797,-4 6 95,3-14-1556,0 1-1,2-1 0,0 0 0,-1 27 0,3-41-788,0 1 0,0-1 1,0 1-1,0-1 0,1 1 0,-1-1 0,0 0 1,0 1-1,0-1 0,1 1 0,-1-1 0,0 0 1,1 1-1,-1-1 0,0 0 0,1 1 1,-1-1-1,0 0 0,1 0 0,-1 1 0,0-1 1,1 0-1,-1 0 0,1 0 0,-1 1 0,1-1 1,-1 0-1,1 0 0,-1 0 0,0 0 0,1 0 1,-1 0-1,1 0 0,-1 0 0,1 0 0,-1 0 1,1 0-1,-1 0 0,1 0 0,-1-1 0,0 1 1,1 0-1,-1 0 0,1-1 0,21-8 155,-10-1-88,0-1 0,0 0 0,-2 0 0,15-20 0,-16 20-231,0 0-1,1 0 0,0 0 1,0 2-1,21-16 0,-30 25 135,-1-1 0,1 1 0,-1 0 1,1-1-1,0 1 0,-1 0 0,1 0 0,-1 0 0,1 0 0,0 0 0,-1-1 0,1 1 0,0 0 0,-1 0 0,1 0 0,-1 1 0,1-1 0,0 0 0,-1 0 0,1 0 0,0 0 1,-1 1-1,1-1 0,-1 0 0,1 0 0,-1 1 0,1-1 0,-1 0 0,1 1 0,-1-1 0,1 1 0,-1-1 0,1 1 0,-1-1 0,0 1 0,1-1 0,-1 1 0,0-1 1,1 1-1,-1-1 0,0 1 0,0 0 0,1-1 0,-1 1 0,0 0 0,0-1 0,0 1 0,0-1 0,0 1 0,0 0 0,0-1 0,0 1 0,0 0 0,-1 0 0,1 49 973,0-39-824,0-10-122,-1 1 0,1-1-1,0 0 1,0 1 0,0-1-1,0 0 1,1 1-1,-1-1 1,0 0 0,0 0-1,1 1 1,-1-1-1,1 0 1,-1 0 0,1 1-1,0-1 1,-1 0 0,1 0-1,0 0 1,0 0-1,0 0 1,0 0 0,-1 0-1,2 0 1,-1 0-1,1 0 1,0-1 2,0 1 0,0-1 0,0 0 0,0 0 1,0-1-1,0 1 0,0 0 0,0 0 0,0-1 0,-1 0 0,1 1 0,0-1 0,0 0 0,0 0 1,0 0-1,-1 0 0,1 0 0,1-2 0,54-47 304,-49 42-357,0 0 0,0 0 0,0 1 0,1 0 1,-1 1-1,2-1 0,-1 2 0,1-1 0,11-3 0,-20 8 24,0 1 0,0 0 0,0 0 0,0 1 0,0-1 0,0 0 0,0 0 0,0 0 0,0 1 0,0-1 0,-1 0 0,1 1 0,0-1 0,0 0 0,0 1 0,0 0 0,-1-1 0,1 1 0,0-1 0,0 1 0,-1 0 0,1-1 0,-1 1-1,1 0 1,-1 0 0,1 0 0,-1-1 0,1 1 0,-1 0 0,1 0 0,-1 0 0,0 0 0,0 0 0,0 0 0,1 0 0,-1 0 0,0 0 0,0 0 0,0 0 0,0-1 0,-1 3 0,1 53 396,0-42-399,0-11-341,0 21 808,0-15-5433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9.769"/>
    </inkml:context>
    <inkml:brush xml:id="br0">
      <inkml:brushProperty name="width" value="0.025" units="cm"/>
      <inkml:brushProperty name="height" value="0.025" units="cm"/>
    </inkml:brush>
  </inkml:definitions>
  <inkml:trace contextRef="#ctx0" brushRef="#br0">130 161 10474,'-56'1'8707,"18"0"272,58-33-7468,-5 12-1349,-9 14-150,-1-1-1,1 0 1,-1 0 0,0-1 0,-1 1 0,0-1 0,0 0 0,0 0-1,-1 0 1,-1-1 0,4-16 0,-6 25-18,0-1 1,-1 1-1,1 0 1,0 0-1,0 0 0,-1-1 1,1 1-1,0 0 1,-1 0-1,1 0 0,0 0 1,-1 0-1,1 0 0,-1 0 1,1-1-1,0 1 1,-1 0-1,1 0 0,0 0 1,-1 1-1,1-1 1,-1 0-1,1 0 0,0 0 1,-1 0-1,1 0 1,0 0-1,-1 0 0,1 1 1,0-1-1,-1 0 0,1 0 1,0 0-1,0 1 1,-1-1-1,1 0 0,0 0 1,-1 1-1,-7 7-26,1 1 0,0-1 0,0 1-1,0 1 1,1-1 0,1 1 0,-8 19 0,-25 77 124,38-104-92,-4 9 43,2 0 1,-1 0-1,1 1 1,0 12 0,2-22-34,0-1 1,-1 0 0,1 0-1,0 0 1,0 0 0,0 1-1,1-1 1,-1 0 0,0 0-1,0 0 1,1 0 0,-1 1 0,0-1-1,1 0 1,-1 0 0,1 0-1,-1 0 1,1 0 0,0 0-1,0 0 1,-1 0 0,1 0-1,0-1 1,0 1 0,0 0 0,0 0-1,0-1 1,0 1 0,0-1-1,0 1 1,0-1 0,0 1-1,0-1 1,0 1 0,0-1 0,1 0-1,-1 0 1,0 0 0,0 1-1,0-1 1,0 0 0,1-1-1,-1 1 1,0 0 0,0 0-1,0 0 1,0-1 0,1 1 0,-1 0-1,0-1 1,0 1 0,0-1-1,1-1 1,11-3 146,0-2-1,-1 0 1,0 0-1,0-1 1,-1-1 0,20-18-1,60-70 55,-81 85-199,7-9 5,-13 15-50,0 1-1,1-1 1,-1 1 0,1 0-1,0 1 1,0-1-1,1 1 1,6-4 0,-12 7 20,0 1 0,1 0 0,-1 0 0,1 0 1,-1 0-1,0 0 0,1 0 0,-1 0 0,1 0 0,-1 0 0,1 0 1,-1 0-1,0 1 0,1-1 0,-1 0 0,1 0 0,-1 0 1,0 0-1,1 1 0,-1-1 0,0 0 0,1 0 0,-1 1 1,0-1-1,1 0 0,-1 0 0,0 1 0,0-1 0,1 0 1,-1 1-1,0-1 0,0 1 0,1-1 0,-1 0 0,0 1 1,0-1-1,0 1 0,0-1 0,0 0 0,0 1 0,0-1 0,0 1 1,0-1-1,0 1 0,0-1 0,0 1 0,1 27-191,-1-23 195,0 30 42,1 44-11,-1-75-20,1 0 0,0 0 0,-1 1 0,1-1 0,1 0 0,-1 0 0,1 0 0,-1 0 0,1 0 0,0 0 0,1-1 0,-1 1 0,1 0 0,3 3 0,-3-5 13,0 0 0,0 0-1,0-1 1,1 1 0,-1-1 0,0 0-1,1 1 1,0-1 0,-1-1-1,1 1 1,0 0 0,-1-1 0,1 0-1,0 0 1,-1 0 0,1 0-1,0-1 1,-1 0 0,1 1-1,0-1 1,-1 0 0,1-1 0,4-2-1,9-3 50,0-1-1,-1-1 0,18-13 1,-33 21-67,40-30 2,-31 23-205,0-1 1,1 2-1,0-1 1,0 1 0,0 1-1,1 0 1,13-4-1,-24 10 172,-1 0-1,1 0 0,0 0 0,0 0 0,-1 0 0,1 0 1,0 0-1,0 0 0,-1 0 0,1 1 0,0-1 0,-1 0 0,1 0 1,0 1-1,-1-1 0,1 1 0,0-1 0,-1 0 0,1 1 1,-1-1-1,1 1 0,0-1 0,-1 1 0,1 0 0,-1-1 1,0 1-1,1-1 0,-1 1 0,0 0 0,1-1 0,-1 1 1,0 0-1,1 0 0,-1-1 0,0 1 0,0 0 0,0-1 1,0 1-1,0 0 0,0 0 0,0-1 0,0 1 0,0 0 0,0 0 1,0-1-1,-1 2 0,-5 39 170,6-40-154,-6 26 10,2-15-688,1 1 0,1 0 0,-2 16 0,6-19-5394,8-8-4565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0.112"/>
    </inkml:context>
    <inkml:brush xml:id="br0">
      <inkml:brushProperty name="width" value="0.025" units="cm"/>
      <inkml:brushProperty name="height" value="0.025" units="cm"/>
    </inkml:brush>
  </inkml:definitions>
  <inkml:trace contextRef="#ctx0" brushRef="#br0">0 1 11243,'0'0'-9994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0.705"/>
    </inkml:context>
    <inkml:brush xml:id="br0">
      <inkml:brushProperty name="width" value="0.025" units="cm"/>
      <inkml:brushProperty name="height" value="0.025" units="cm"/>
    </inkml:brush>
  </inkml:definitions>
  <inkml:trace contextRef="#ctx0" brushRef="#br0">297 438 18834,'-78'-77'8306,"74"74"-8207,0 1 0,0-1 0,-1 1 1,1 0-1,-1 0 0,1 1 0,-1-1 0,0 1 0,0 0 0,0 1 0,1-1 0,-1 1 0,0 0 0,0 0 0,0 0 0,0 1 0,0-1 0,0 1 0,1 0 0,-1 1 0,0-1 0,1 1 0,-1 0 1,1 0-1,0 1 0,-1-1 0,-5 6 0,3-4-107,1 1 0,-1 0 1,1 0-1,0 0 0,1 1 1,-1 0-1,1 0 0,0 0 0,1 1 1,-1 0-1,1 0 0,1 0 1,-1 0-1,1 0 0,0 1 1,-2 10-1,5-18 5,0 1 1,0 0 0,0 0-1,0-1 1,0 1-1,0 0 1,0 0-1,1-1 1,-1 1-1,0 0 1,0-1-1,1 1 1,-1 0 0,0 0-1,1-1 1,-1 1-1,0-1 1,1 1-1,-1 0 1,1-1-1,-1 1 1,1-1 0,0 1-1,-1-1 1,1 1-1,-1-1 1,1 1-1,0-1 1,-1 0-1,1 0 1,0 1 0,0-1-1,-1 0 1,1 0-1,0 1 1,0-1-1,-1 0 1,1 0-1,0 0 1,0 0 0,-1 0-1,2-1 1,38-6-16,-25 0 50,0 0 0,0-2 0,-1 1 0,0-2 0,-1 0 0,0 0 0,13-15 0,79-90 54,0-20-14,-91 113-61,0-1 0,-1-1 0,-1 0 1,11-34-1,-21 52-35,-5 6-38,-7 14-127,-15 28-102,4 6 376,-25 78 0,41-106-7,0 0 1,1 0 0,1 1 0,0 0-1,2 0 1,3 40 0,-2-59-73,0 0 0,0-1 0,0 1 0,1 0 1,-1-1-1,1 1 0,-1-1 0,1 1 0,-1-1 1,1 1-1,0-1 0,0 1 0,0-1 0,0 0 1,0 1-1,0-1 0,0 0 0,0 0 0,1 0 1,-1 0-1,0 0 0,1 0 0,2 1 0,-1-1 15,-1 0 0,1-1 0,0 1-1,0-1 1,0 0 0,1 0-1,-1 0 1,0 0 0,0 0-1,0 0 1,0-1 0,3-1 0,3 0 48,0-2 1,1 1 0,-1-1 0,-1 0 0,1-1 0,-1 0 0,10-8 0,-5 2-25,-1-1 0,-1 0 0,0-1 1,15-22-1,-22 29-48,0 1 1,-1-1-1,0 0 0,0 0 1,0-1-1,-1 1 0,0-1 1,0 1-1,0-1 1,-1 0-1,0 1 0,-1-1 1,1 0-1,-2-7 0,1 14-4,0-1-1,-1 1 0,1 0 1,0 0-1,-1-1 0,1 1 0,0 0 1,-1 0-1,1 0 0,-1-1 1,1 1-1,0 0 0,-1 0 0,1 0 1,-1 0-1,1 0 0,0 0 1,-1 0-1,1 0 0,-1 0 0,1 0 1,-1 0-1,1 0 0,0 0 1,-1 0-1,1 1 0,-1-1 1,1 0-1,0 0 0,-1 0 0,1 1 1,0-1-1,-1 0 0,1 0 1,0 1-1,-1-1 0,1 0 0,0 1 1,-1-1-1,1 0 0,0 1 1,0-1-1,0 0 0,-1 1 0,-6 9-25,1 0 0,-1 0 0,2 0 0,-1 0 0,2 1 0,-1 0 0,1 0 0,-3 15 0,2-4 134,1 1 0,1-1 0,-1 35 0,4-56-88,0 1-1,0-1 0,0 0 1,0 1-1,0-1 0,0 0 1,1 1-1,-1-1 0,0 0 1,1 1-1,-1-1 0,1 0 1,0 1-1,-1-1 0,1 0 1,0 0-1,0 0 0,-1 0 0,1 0 1,0 0-1,0 0 0,0 0 1,1 0-1,-1 0 0,0 0 1,2 0-1,0 0 14,0 0 0,1 0 0,-1-1 0,0 1-1,0-1 1,1 0 0,-1 0 0,0 0 0,1 0 0,-1-1 0,4 0 0,6-2 63,0-1 0,1-1 0,-1 0 0,18-10 0,71-52 76,-35 21-260,-64 44 24,0 1 1,0-1 0,-1 0-1,1 1 1,1 0 0,-1-1-1,0 1 1,0 1 0,5-2-1,-7 2 52,0 0 0,0 0 0,-1 0 0,1 1 0,0-1 0,0 0 0,0 1 0,0-1 0,-1 0 0,1 1 0,0-1 0,-1 1 0,1-1 0,0 1 0,-1-1 0,1 1 0,0 0 0,-1-1 0,1 1 0,-1 0 0,1 0 0,-1-1 0,0 1 0,1 0 0,-1 0 0,0-1 0,1 1 0,-1 0 0,0 0 0,0 0 0,0 0 0,0-1 0,0 1 0,0 0 0,0 0 0,0 0 0,0 1 0,0 198 179,0-200-150,0 1 0,0-1 0,0 1 0,0-1-1,0 1 1,0 0 0,0-1 0,0 1-1,0-1 1,0 1 0,0-1 0,0 1-1,0-1 1,0 1 0,1-1 0,-1 1 0,0-1-1,0 1 1,0-1 0,1 1 0,-1-1-1,0 1 1,1-1 0,-1 0 0,0 1 0,1-1-1,-1 0 1,1 1 0,-1-1 0,1 0-1,-1 1 1,1-1 0,0 0 0,15-8 554,15-27 205,-20 19-769,-1-1 0,0 0 0,10-27 0,-17 37 0,0 0 0,-1 0 0,0 0 0,-1 0 0,1-1 0,-2 1 0,1 0 0,-1 0 0,0-1 0,0 1 0,-1 0 0,-2-12 0,3 18-45,-1-1 0,1 1 0,-1 0 1,1-1-1,-1 1 0,0 0 0,1 0 0,-1 0 0,0 0 1,0-1-1,0 1 0,0 0 0,0 1 0,0-1 0,0 0 0,-1 0 1,1 0-1,0 1 0,0-1 0,-1 0 0,1 1 0,0-1 0,-1 1 1,1 0-1,0-1 0,-1 1 0,1 0 0,-1 0 0,1 0 1,0 0-1,-1 0 0,1 0 0,-1 0 0,1 1 0,0-1 0,-1 0 1,1 1-1,0-1 0,-1 1 0,1-1 0,0 1 0,0 0 1,-1 0-1,1-1 0,0 1 0,0 0 0,-1 2 0,1-3-18,0 1 0,0-1 0,0 1 1,0 0-1,0 0 0,0-1 0,0 1 0,0 0 0,1 0 0,-1 0 0,0 0 0,1 0 0,-1 0 0,1 0 0,-1 0 0,1 0 0,-1 0 0,1 0 1,0 1-1,-1-1 0,1 0 0,0 0 0,0 0 0,0 0 0,0 1 0,0-1 0,0 0 0,0 0 0,1 0 0,-1 0 0,0 1 0,0-1 0,1 0 1,-1 0-1,1 0 0,-1 0 0,1 0 0,0 0 0,-1 0 0,1 0 0,0 0 0,0 0 0,0-1 0,-1 1 0,1 0 0,0 0 0,0-1 0,0 1 1,0-1-1,0 1 0,0-1 0,0 1 0,1-1 0,-1 1 0,0-1 0,0 0 0,2 1 0,5 1-1127,0-1 0,0 1 0,1-1 0,-1-1 0,13 0 0,-16 0 557,37 0-5201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1.110"/>
    </inkml:context>
    <inkml:brush xml:id="br0">
      <inkml:brushProperty name="width" value="0.025" units="cm"/>
      <inkml:brushProperty name="height" value="0.025" units="cm"/>
    </inkml:brush>
  </inkml:definitions>
  <inkml:trace contextRef="#ctx0" brushRef="#br0">134 339 16656,'-10'7'2183,"-7"5"-1149,1 1 0,-23 23-1,33-31-728,1 1-1,0 0 0,1 0 1,0 0-1,-1 1 0,2-1 1,-1 1-1,1 0 0,0 0 1,0 0-1,1 0 0,-2 11 1,4-17-266,0 1 0,0-1 0,0 1 0,0 0 0,1-1 0,-1 1 0,0-1 0,1 1 0,-1 0 0,1-1 0,-1 1 0,1-1 0,0 0 0,0 1 0,0-1 0,0 0 0,0 1 0,0-1 0,0 0 0,0 0 0,0 0 0,0 0 1,1 0-1,-1 0 0,1 0 0,-1 0 0,0-1 0,1 1 0,-1 0 0,1-1 0,-1 1 0,1-1 0,0 0 0,-1 0 0,1 1 0,2-1 0,6 1-5,1-1-1,-1 1 1,0-2-1,19-2 1,-11-1-2,-1-1 0,0 0 0,0-1 1,0-1-1,-1-1 0,0 0 0,-1-1 0,1 0 1,-2-2-1,18-14 0,-13 7-30,0 0 0,0-1 0,-2-1 0,0-1 0,-2 0 0,18-32 0,-24 36 32,-1 0-1,-1-1 1,-1 1 0,6-26-1,-10 34 52,-1 0 0,1 0-1,-1 0 1,-1 0 0,0-1-1,0 1 1,-1 0 0,0 0-1,0 0 1,-5-15 0,5 21-74,-1 0 0,1 0 0,0 1 0,-1-1 0,0 1 0,1-1 0,-1 1 0,0 0 0,-1 0 0,1-1 0,0 1 0,0 1 0,-1-1 0,1 0 1,-1 1-1,0-1 0,1 1 0,-1 0 0,0 0 0,0 0 0,0 0 0,0 0 0,0 1 0,0-1 0,0 1 0,0 0 0,0 0 0,0 0 0,0 0 0,0 0 0,0 1 0,0-1 0,0 1 1,-3 1-1,-3 0 5,0 1 1,0 1 0,-1-1 0,2 2 0,-1-1 0,1 1-1,-1 0 1,1 1 0,-9 8 0,3 0 6,0 1 0,1 0 0,1 1 0,-13 21 1,19-28-13,1 1 1,0 1-1,0-1 0,1 0 1,0 1-1,1 0 1,1 0-1,-3 21 1,5-30-16,0-1-1,0 1 1,0-1 0,0 1 0,1-1-1,-1 0 1,0 1 0,1-1 0,-1 0-1,1 1 1,0-1 0,-1 0 0,1 0-1,0 1 1,0-1 0,0 0 0,0 0-1,0 0 1,0 0 0,0 0 0,0 0-1,0 0 1,1-1 0,-1 1 0,0 0-1,0-1 1,1 1 0,-1-1 0,1 1 0,-1-1-1,0 1 1,1-1 0,-1 0 0,1 0-1,-1 0 1,0 0 0,1 0 0,-1 0-1,3 0 1,8-1-197,1 0 0,0 0 0,18-5 0,-23 4-53,4-1-223,2 0-208,1 0 0,-1 1 0,1 1 0,20 0 0,-32 1 650,0 0 0,-1 0 0,1 1-1,0-1 1,0 1 0,0-1 0,-1 1 0,1 0 0,0 0-1,-1 1 1,1-1 0,-1 0 0,1 1 0,-1 0-1,1-1 1,-1 1 0,0 0 0,0 0 0,0 0 0,0 1-1,-1-1 1,1 0 0,0 1 0,-1-1 0,0 1 0,1-1-1,-1 1 1,1 4 0,0 1 59,-1 1 1,1-1-1,-2 1 0,1-1 1,-1 1-1,-1-1 0,1 1 1,-1-1-1,-3 12 0,-28 72-1562,22-66-770,3-6-6031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1.988"/>
    </inkml:context>
    <inkml:brush xml:id="br0">
      <inkml:brushProperty name="width" value="0.025" units="cm"/>
      <inkml:brushProperty name="height" value="0.025" units="cm"/>
    </inkml:brush>
  </inkml:definitions>
  <inkml:trace contextRef="#ctx0" brushRef="#br0">110 302 21140,'-4'-13'2728,"1"-5"-1887,1 3-107,-1 0 1,-1 0-1,0 1 1,-1 0-1,-8-18 1,13 31-720,0 0 0,-1 1 0,1-1 1,0 0-1,-1 1 0,1-1 0,0 0 0,-1 1 1,1-1-1,-1 1 0,1-1 0,-1 1 1,0-1-1,1 1 0,-1-1 0,1 1 1,-1 0-1,0-1 0,1 1 0,-1 0 1,0-1-1,1 1 0,-1 0 0,0 0 1,0 0-1,1 0 0,-1 0 0,0-1 1,0 1-1,1 1 0,-1-1 0,0 0 0,-1 0 1,1 1-10,-1 0 1,0 0-1,1 1 1,-1-1-1,1 0 1,0 1-1,-1-1 1,1 1-1,0 0 1,0-1-1,0 1 1,-1 2-1,-20 52-27,21-52 29,-1 5 11,-1 1 1,2-1-1,-1 0 0,1 1 1,0 14-1,2-22-16,-1-1-1,0 1 1,0-1-1,1 1 1,-1-1-1,1 1 1,-1-1-1,1 1 1,-1-1-1,1 0 1,0 1-1,0-1 1,0 0-1,0 0 1,0 1-1,0-1 1,0 0-1,0 0 1,0 0-1,0 0 1,1 0 0,-1-1-1,0 1 1,1 0-1,-1-1 1,1 1-1,-1 0 1,1-1-1,-1 0 1,1 1-1,-1-1 1,1 0-1,-1 0 1,1 0-1,-1 0 1,1 0-1,-1 0 1,1 0-1,-1-1 1,1 1-1,1-1 1,8-1 32,-1-1 1,0 0-1,0-1 0,0 0 0,-1 0 1,1-1-1,-1 0 0,0-1 1,10-8-1,73-68 151,-80 71-191,20-21 1,-2-1 0,-1-2 0,39-60 0,-88 129-29,3 0-1,0 1 1,3 1 0,0 0 0,3 1-1,1 0 1,2 1 0,-6 52 0,14-86 49,0 0-1,-1 1 1,1-1 0,1 0-1,-1 1 1,1-1 0,0 0-1,0 0 1,0 1 0,0-1-1,1 0 1,-1 0 0,5 6-1,-5-8-9,1-1 1,0 1-1,-1-1 0,1 0 1,0 1-1,0-1 0,0 0 0,0 0 1,0 0-1,0-1 0,1 1 0,-1 0 1,0-1-1,0 1 0,1-1 1,-1 0-1,0 0 0,0 0 0,1 0 1,-1 0-1,0 0 0,1-1 1,-1 1-1,0-1 0,0 1 0,0-1 1,3-1-1,5-2-4,-1 0 0,1-1 0,-1 0 0,0-1-1,0 0 1,0 0 0,-1-1 0,0 0 0,0 0 0,-1-1 0,10-13 0,-3 3-132,-1-1 1,-1 0-1,-1-1 1,13-30-1,-19 39 95,-1 0 0,0-1 0,-1 1 0,0-1 0,-1 0 0,0 0 0,-1 0 0,0-24 0,-1 35 27,0 0 0,0 0 0,-1 0 0,1 0 0,0 0 0,0 0 0,-1 0 1,1 0-1,0 0 0,-1 0 0,1 1 0,-1-1 0,0 0 0,1 0 0,-1 0 0,0 0 0,1 1 0,-1-1 0,0 0 0,0 1 0,1-1 0,-1 1 0,0-1 0,0 1 0,0-1 0,0 1 0,0-1 0,0 1 0,0 0 0,0 0 0,0-1 0,0 1 0,0 0 0,0 0 0,0 0 0,0 0 0,0 0 0,0 0 0,0 0 0,0 1 0,0-1 0,0 0 0,0 1 0,0-1 0,0 0 0,0 1 0,0-1 0,0 1 0,1 0 0,-3 0 0,-3 3 12,0-1-1,0 1 0,0 0 0,0 0 1,1 1-1,-7 5 0,-11 17 186,1 0-1,-23 40 1,38-57-72,1 0-1,1 0 0,0 1 1,0 0-1,1 0 1,1 0-1,0 0 1,0 1-1,1-1 1,-1 22-1,3-32-110,0-1 0,0 1 0,0 0 0,0 0 0,1 0 0,-1 0 0,0-1 0,0 1 0,1 0 0,-1 0 0,0 0 0,1-1 0,-1 1 0,1 0 1,-1 0-1,1-1 0,-1 1 0,1-1 0,0 1 0,-1 0 0,1-1 0,0 1 0,-1-1 0,1 1 0,0-1 0,0 0 0,-1 1 0,1-1 0,0 0 0,1 1 0,32-3 141,-22-1-96,0-1 1,0-1-1,17-9 0,58-44-94,-65 41-230,1 2-1,0 0 1,40-18-1,-62 32 267,-1 1 0,1 0 1,0-1-1,-1 1 0,1 0 0,-1 0 0,1 0 0,-1-1 1,1 1-1,0 0 0,-1 0 0,1 0 0,-1 0 0,1 0 1,-1 0-1,1 0 0,0 0 0,-1 1 0,1-1 0,-1 0 1,1 0-1,0 0 0,-1 0 0,1 1 0,-1-1 0,1 0 1,-1 1-1,1-1 0,-1 0 0,1 1 0,-1-1 0,0 1 1,1-1-1,-1 1 0,3 24 38,-17 36 433,11-53-357,0 2 9,0 0-53,1-1 0,-1 0 1,2 1-1,-1-1 0,1 11 0,0-18-56,1-1 0,0 1-1,1-1 1,-1 0 0,0 1-1,0-1 1,1 1 0,-1-1-1,1 0 1,-1 1-1,1-1 1,-1 0 0,1 0-1,0 1 1,0-1 0,0 0-1,-1 0 1,1 0 0,0 0-1,0 0 1,1 0-1,-1 0 1,0 0 0,0-1-1,0 1 1,1 0 0,-1-1-1,0 1 1,0-1 0,1 1-1,-1-1 1,1 1-1,-1-1 1,0 0 0,1 0-1,-1 0 1,1 0 0,-1 0-1,1 0 1,-1 0 0,2-1-1,7 0 45,0-1 1,0-1-1,0 1 0,-1-1 0,0-1 0,1 0 1,-1 0-1,12-9 0,73-53-166,-49 31-380,-32 26 314,-8 5 73,0 0 0,0 0 0,0 1 0,0-1 1,0 1-1,0 0 0,1 1 0,0 0 0,-1-1 0,1 2 0,0-1 0,0 1 0,0 0 1,7-1-1,-12 3 98,0 0 0,0-1 1,0 1-1,0 0 0,0 0 1,0 0-1,-1 0 0,1 0 0,0 0 1,-1 0-1,1 0 0,0 1 1,-1-1-1,1 0 0,-1 0 1,0 0-1,1 1 0,-1-1 1,0 0-1,0 1 0,0-1 0,0 0 1,0 0-1,0 1 0,0-1 1,0 0-1,-1 2 0,-3 39 495,-20 27 402,19-58-1001,1-1 1,0 1-1,1 0 1,-1 0-1,2 0 1,0 1-1,-1 11 1,5-21-3053,5-5-2791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3.034"/>
    </inkml:context>
    <inkml:brush xml:id="br0">
      <inkml:brushProperty name="width" value="0.025" units="cm"/>
      <inkml:brushProperty name="height" value="0.025" units="cm"/>
    </inkml:brush>
  </inkml:definitions>
  <inkml:trace contextRef="#ctx0" brushRef="#br0">246 0 17617,'0'0'6758,"0"11"-5050,-2 6-1156,0 1 0,-1-1 0,-1 0 0,-1-1 0,-10 27 0,-45 94 583,40-96-953,12-23-130,-10 23 19,-1-1 0,-3-1 0,-45 63 0,120-186-3445,76-135-1041,-32 49 2808,-81 152 1695,-16 18-84,0 0-1,0 0 0,0 0 1,1 0-1,-1 0 0,0 0 0,0 0 1,0 0-1,0 0 0,1 0 1,-1 0-1,0 0 0,0 0 0,0 0 1,1 0-1,-1 0 0,0 0 1,0 0-1,0 0 0,1 0 1,-1 0-1,0 0 0,0 0 0,0 0 1,0 0-1,1 0 0,-1 1 1,0-1-1,0 0 0,0 0 0,0 0 1,0 0-1,1 0 0,-1 1 1,0-1-1,0 0 0,0 0 1,0 0-1,0 1 0,0-1 0,0 0 1,0 0-1,0 0 0,0 0 1,0 1-1,0-1 0,0 0 0,-3 42 510,-12 14-60,-3-1 0,-49 104 0,17-46 894,45-93-1058,11-22-18,16-29 39,-16 19-415,-1 1 0,0-1 0,-1-1 0,0 1 0,-1 0 0,0-1 0,-1 0 0,-1 0 0,0 1 0,-1-1 0,-1-14 0,1 26 112,0 1 0,1-1-1,-1 1 1,0-1 0,0 1 0,0-1-1,0 1 1,0-1 0,-1 1-1,1-1 1,0 0 0,0 1 0,0-1-1,0 1 1,0-1 0,-1 1-1,1-1 1,0 1 0,-1 0-1,1-1 1,0 1 0,-1-1 0,1 1-1,0 0 1,-1-1 0,1 1-1,-1 0 1,1-1 0,0 1-1,-1 0 1,1-1 0,-1 1 0,1 0-1,-1 0 1,1 0 0,-1 0-1,1-1 1,-1 1 0,0 0-1,1 0 1,-1 0 0,1 0 0,-1 0-1,1 0 1,-1 0 0,1 1-1,-1-1 1,1 0 0,-2 0-1,1 1 18,0 0 0,0 0 0,0 0 0,0 0 0,0 0 0,0 0 0,0 0 0,0 0 0,0 0 0,0 0 0,1 1 0,-1-1 0,0 0 0,1 0 0,-1 1 0,1-1 0,-1 1 0,1 1-1,-2 6 1,1 0-1,1 0 0,0 1 1,0-1-1,0 0 0,1 1 1,1-1-1,4 18 0,-4-23-10,-1-1 0,1 1-1,0-1 1,0 1-1,0-1 1,0 1 0,1-1-1,-1 0 1,1 0-1,0-1 1,0 1 0,0 0-1,0-1 1,1 0 0,-1 1-1,1-2 1,-1 1-1,1 0 1,0-1 0,-1 1-1,1-1 1,0 0-1,6 1 1,2-1 93,-1-1 1,0 0-1,0-1 0,0 0 1,0 0-1,0-1 0,0-1 1,0 0-1,-1 0 0,1-1 1,-1-1-1,0 1 1,0-2-1,-1 1 0,1-1 1,-1-1-1,11-10 0,-6 5-52,0 0 0,-1-1-1,-1-1 1,0 0-1,-1-1 1,-1 0-1,0-1 1,-1 0 0,13-31-1,-14 6 86,-14 28-45,5 13-91,0 0 0,0 0-1,0 0 1,0 0-1,0 0 1,0 0 0,0 1-1,0-1 1,0 0 0,0 0-1,0 1 1,1-1-1,-1 1 1,0-1 0,0 0-1,0 1 1,1 0 0,-1-1-1,0 1 1,0 0 0,-6 6 35,0 0 1,1 0 0,0 0 0,1 1 0,-1 0 0,2 0 0,-1 1 0,1-1 0,-5 14 0,2-3 84,1 0 0,1 0 0,-5 31-1,10-46-82,-1-1 0,1 0 0,0 0 0,0 0 0,0 1 0,1-1 0,-1 0 0,1 0 0,1 6 0,-1-8-15,-1 0-1,1 0 1,-1 0-1,1 0 1,0 0-1,-1 0 0,1 0 1,0 0-1,0 0 1,0-1-1,0 1 1,0 0-1,0 0 0,0-1 1,0 1-1,0-1 1,0 1-1,2 0 1,1 0 16,0-1 1,0 0 0,0 0 0,0 0-1,0-1 1,0 0 0,0 1 0,-1-1-1,1 0 1,0-1 0,0 1 0,-1-1-1,1 1 1,-1-1 0,4-3 0,9-5 19,0-1 1,-1 0 0,0-2-1,0 0 1,14-17 0,58-78-418,-73 88 155,-20 59-920,-6-3 1029,-13 44-347,24-73 99,0 0 1,0-1 0,0 1 0,0 0-1,1 0 1,0-1 0,1 1-1,0 0 1,2 9 0,-3-15 149,1 1 0,0-1 0,-1 0-1,1 1 1,0-1 0,0 0 0,0 0 0,0 0 0,0 0 0,0 0 0,0 0 0,1 0 0,-1 0 0,0 0-1,0-1 1,1 1 0,-1 0 0,0-1 0,1 1 0,-1-1 0,1 1 0,-1-1 0,1 0 0,-1 0 0,1 1-1,-1-1 1,1 0 0,-1-1 0,1 1 0,-1 0 0,1 0 0,-1 0 0,0-1 0,1 1 0,2-2-1,2 0-1047,0 0-1,1 0 1,-1-1-1,0 0 1,-1 0-1,11-7 1,18-19-9103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3.406"/>
    </inkml:context>
    <inkml:brush xml:id="br0">
      <inkml:brushProperty name="width" value="0.025" units="cm"/>
      <inkml:brushProperty name="height" value="0.025" units="cm"/>
    </inkml:brush>
  </inkml:definitions>
  <inkml:trace contextRef="#ctx0" brushRef="#br0">98 0 11050,'0'0'11611,"-9"2"-9881,4 0-1653,0-1-1,0 1 1,0 0-1,1 1 1,-1-1-1,1 1 1,0-1-1,0 1 1,0 1-1,0-1 1,0 1-1,1-1 1,-1 1-1,1 0 1,0 0-1,0 0 1,1 1-1,-1-1 1,1 1-1,0-1 1,0 1-1,0 0 1,1 0-1,0 0 1,0 0 0,-1 6-1,2-9-77,-1 0-1,1-1 1,0 1-1,-1 0 1,1-1-1,0 1 1,0-1-1,0 1 1,0 0-1,0-1 1,1 1-1,-1 0 1,0-1-1,1 1 1,0-1 0,-1 1-1,1 0 1,0-1-1,-1 0 1,1 1-1,0-1 1,0 1-1,0-1 1,0 0-1,2 1 1,0 0-55,1-1 1,-1 0-1,1 0 0,-1-1 1,1 1-1,-1-1 1,1 0-1,0 0 0,5 0 1,3 0-82,68-7-1690,-61 5 1302,0 0 0,0 1 0,0 0-1,33 5 1,-51-4 547,-1 0-1,1 0 0,0 0 0,0 0 0,0 0 1,0 0-1,-1 1 0,1-1 0,0 0 0,0 1 0,-1-1 1,1 1-1,0-1 0,-1 0 0,1 1 0,0-1 0,-1 1 1,1 0-1,-1-1 0,1 1 0,-1 0 0,1-1 1,-1 1-1,1 0 0,-1-1 0,0 1 0,1 0 0,-1 0 1,0-1-1,0 1 0,0 0 0,1 0 0,-1 0 1,0 0-1,0-1 0,0 1 0,0 0 0,0 0 0,-1 0 1,1-1-1,0 1 0,0 0 0,-1 1 0,0 1 200,0 0 0,0-1 0,-1 1 0,1-1 0,-1 1 1,0-1-1,0 1 0,0-1 0,0 0 0,-3 4 0,-19 11 1092,0-1 0,-48 23 0,59-32-1229,0-1 0,-1-1 0,0-1 1,0 1-1,0-2 0,0 0 0,-22 1 0,35-4-187,1 0 0,-1 0 0,1 0 0,-1 0 0,1 0 0,-1 0 0,1-1 0,-1 1 0,1 0 0,0 0 0,-1 0 0,1 0 0,-1-1 0,1 1 0,-1 0 0,1-1 0,0 1 0,-1 0 0,1-1 0,0 1 0,-1 0 0,1-1 0,0 1 0,0-1 0,-1 1 0,1 0 0,0-1 0,0 1 0,-1-1 0,1 1 0,0-1 0,0 1 0,0-1 0,0 1 0,0-1 0,0 1 0,0-1 0,0 1 0,0-1 0,0 1 0,0-1 0,0 1 0,0-1 0,1 1 0,-1 0 0,0-1 0,10-25-4601,13-8-2124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4.188"/>
    </inkml:context>
    <inkml:brush xml:id="br0">
      <inkml:brushProperty name="width" value="0.025" units="cm"/>
      <inkml:brushProperty name="height" value="0.025" units="cm"/>
    </inkml:brush>
  </inkml:definitions>
  <inkml:trace contextRef="#ctx0" brushRef="#br0">108 1 21396,'0'0'5162,"-5"11"-4259,-5 13-572,2 1 1,1 0 0,0 1 0,2-1-1,2 1 1,-2 41 0,4-42-230,2 107 137,1-117-204,-1 0-1,2 0 0,0 0 1,1-1-1,0 1 0,11 22 1,-17-83-1087,-1 31 937,-1 0-1,-1 0 1,0 1-1,-1-1 1,0 1-1,-1 1 1,-1-1-1,0 1 1,-1 1-1,-17-20 1,31 35 145,0 0 1,0-1 0,1 0 0,-1 0-1,1 0 1,6 1 0,-1 1-44,9 1-661,1 0-1,0-1 0,-1-1 1,1-1-1,1-1 0,26-1 0,-40-1 401,1 1-1,0-1 0,-1 0 1,1-1-1,-1 0 0,1-1 0,-1 1 1,0-2-1,0 1 0,0-1 1,0 0-1,-1-1 0,0 1 0,1-2 1,-2 1-1,1-1 0,10-11 1,-16 15 371,1 0 0,-1 0 1,0-1-1,1 1 0,-1 0 1,0 0-1,0-1 0,-1 1 1,1 0-1,0-5 0,-1 6 18,0 0 0,0 0-1,0 0 1,0 1 0,0-1-1,0 0 1,0 0-1,0 1 1,-1-1 0,1 0-1,0 0 1,-1 1-1,1-1 1,0 0 0,-1 1-1,1-1 1,-1 0 0,1 1-1,-1-1 1,1 0-1,-1 1 1,-1-1 0,0 0 13,0 0 1,0 1 0,0-1-1,0 1 1,0-1 0,-1 1 0,1 0-1,0 0 1,0 0 0,0 0-1,0 1 1,-1-1 0,1 0-1,0 1 1,0 0 0,0-1-1,0 1 1,0 0 0,0 0 0,0 0-1,0 0 1,1 1 0,-3 1-1,-4 3 60,1 0 0,-1 1-1,1 1 1,1-1 0,-1 1-1,1 0 1,1 1 0,0-1-1,0 1 1,0 0-1,1 0 1,1 1 0,0-1-1,0 1 1,0 0 0,1 0-1,1 0 1,0 0 0,0 10-1,1-19-182,0 0 1,0 0-1,0 0 0,0 0 1,0 0-1,0 0 0,0 0 0,1 0 1,-1 0-1,0 0 0,1 0 0,-1 0 1,1 0-1,-1 0 0,1 0 1,-1 0-1,1 0 0,0 0 0,-1-1 1,1 1-1,0 0 0,0 0 0,0-1 1,-1 1-1,1-1 0,2 2 1,-1-2 5,1 1 1,-1-1 0,0 1 0,0-1 0,1 0 0,-1 0 0,0 0 0,1 0 0,-1-1 0,0 1 0,5-2 0,1-1 33,0 0 0,0 0 0,0-1 0,0 0-1,14-10 1,-2-2-207,-1-1 0,0-1 0,-1-1 0,-1 0 0,-1-1-1,-1-1 1,19-34 0,-49 83-545,7-14 881,0 0-1,1 1 1,0 0-1,2 0 1,-1 1-1,2-1 0,0 1 1,-3 30-1,7-45-159,0 0 0,0 0-1,-1 0 1,2 0 0,-1 0-1,0-1 1,0 1 0,0 0 0,0 0-1,0 0 1,1 0 0,-1 0-1,0-1 1,1 1 0,-1 0-1,1 0 1,-1 0 0,1-1-1,-1 1 1,1 0 0,-1-1 0,1 1-1,0 0 1,-1-1 0,1 1-1,0-1 1,0 1 0,0 0-1,1-1 6,0 0 0,0 0 0,-1 0 0,1 1 0,0-2 0,0 1 0,0 0 0,-1 0 0,1-1 0,0 1 0,0 0 0,-1-1 0,3-1 0,4-2 26,1 0-1,-2 0 1,1-1 0,12-10 0,-4 1-125,-2 0 1,1 0-1,-2-1 1,0-1-1,-1-1 1,-1 1 0,18-35-1,-36 66 59,3-6 104,0-1 0,1 1-1,0-1 1,0 1 0,1 0 0,0 0-1,1 0 1,0 1 0,0 9-1,1-18-65,1 1 1,-1-1-1,1 0 0,-1 0 0,1 1 0,-1-1 0,1 0 0,-1 0 0,1 0 0,0 0 0,0 0 1,0 0-1,0 0 0,-1 0 0,1 0 0,0 0 0,1 0 0,-1-1 0,0 1 0,0 0 1,0-1-1,0 1 0,0-1 0,1 1 0,-1-1 0,0 0 0,1 1 0,-1-1 0,0 0 0,0 0 1,1 0-1,-1 0 0,0 0 0,1 0 0,-1 0 0,0-1 0,1 1 0,-1 0 0,0-1 1,0 1-1,2-2 0,4 1 64,0-1 0,0 0 0,-1-1 0,1 0 1,-1 0-1,11-7 0,5-8-39,-1-2 0,-1 0-1,0-2 1,-2 0 0,17-27 0,-49 116-363,10-56 244,2 0-1,-1 1 0,1 0 1,1 0-1,0-1 0,1 1 1,0 0-1,2 13 0,-2-24-78,0 0 0,1-1-1,-1 1 1,0-1 0,0 1 0,1 0-1,-1-1 1,0 1 0,1-1-1,-1 1 1,0-1 0,1 1 0,-1-1-1,1 1 1,-1-1 0,1 1 0,-1-1-1,1 0 1,-1 1 0,1-1-1,-1 0 1,1 1 0,0-1 0,0 0-1,11 1-5486,4-5-6972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4.671"/>
    </inkml:context>
    <inkml:brush xml:id="br0">
      <inkml:brushProperty name="width" value="0.025" units="cm"/>
      <inkml:brushProperty name="height" value="0.025" units="cm"/>
    </inkml:brush>
  </inkml:definitions>
  <inkml:trace contextRef="#ctx0" brushRef="#br0">181 54 20595,'0'0'3625,"-6"-9"-2023,5 6-1536,-1 0 0,0 0 0,0 0 0,0 0 0,0 1 0,-1-1 0,1 0 0,-1 1 0,1 0 0,-1 0 0,0 0 0,0 0 0,0 0 0,0 0 0,-1 1 0,1-1 0,0 1 0,0 0 0,-1 0 1,1 1-1,-1-1 0,1 0 0,-1 1 0,1 0 0,-1 0 0,-3 1 0,1-1-13,0 0 0,1 0 1,-1 1-1,1 0 0,-1 0 1,1 1-1,0 0 0,0 0 1,-7 3-1,10-4-54,0 0-1,0 1 1,0-1 0,0 1-1,0-1 1,0 1-1,0 0 1,0 0 0,0 0-1,1 0 1,-1 0 0,1 0-1,0 0 1,-1 1 0,1-1-1,0 0 1,0 1-1,1-1 1,-1 1 0,0-1-1,1 1 1,-1 2 0,2-4-45,-1 1 0,0-1 1,0 0-1,1 0 1,-1 0-1,1 0 1,-1 0-1,1 0 0,0 0 1,-1 0-1,1 0 1,0 0-1,-1 0 0,1 0 1,0 0-1,0-1 1,0 1-1,0 0 0,0-1 1,0 1-1,0 0 1,0-1-1,0 1 1,0-1-1,0 0 0,1 1 1,-1-1-1,0 0 1,0 0-1,0 0 0,0 0 1,3 0-1,47 3-894,-41-4 801,33 0-407,-14 0-276,56 3-1,-79-1 770,0 0 0,0-1 0,0 2 0,-1-1 0,1 1 0,0 0 1,-1 0-1,0 0 0,1 1 0,-1 0 0,0 0 0,0 0 0,0 0 0,-1 1 0,7 6 0,-9-8 117,0 1 0,-1-1 0,1 1 0,-1-1 1,1 1-1,-1-1 0,0 1 0,0 0 0,0-1 0,0 1 0,-1 0 0,1 0 0,-1 0 0,1 0 0,-1 0 0,0 0 0,0-1 0,-1 1 0,1 0 0,0 0 0,-2 3 0,0-1 194,0 0-1,0 0 0,-1 0 1,0 0-1,0 0 0,0-1 1,-1 0-1,1 1 0,-1-1 0,-6 5 1,-2 0 204,1 0 0,-2-1 1,1 0-1,-1-1 0,0 0 1,0-1-1,-23 7 0,32-12-489,1 0-1,0-1 1,0 1-1,-1-1 1,1 1-1,0-1 0,-1 0 1,1 0-1,0 0 1,-1-1-1,1 1 1,-5-3-1,7 3-89,0 0 0,1-1 0,-1 1-1,1 0 1,-1-1 0,0 1 0,1-1 0,-1 1-1,1-1 1,0 1 0,-1-1 0,1 0 0,-1 1-1,1-1 1,0 1 0,-1-1 0,1 0 0,0 1 0,0-1-1,0 0 1,-1 1 0,1-3 0,8-24-4896,13-1-1457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155"/>
    </inkml:context>
    <inkml:brush xml:id="br0">
      <inkml:brushProperty name="width" value="0.025" units="cm"/>
      <inkml:brushProperty name="height" value="0.025" units="cm"/>
    </inkml:brush>
  </inkml:definitions>
  <inkml:trace contextRef="#ctx0" brushRef="#br0">48 97 13933,'0'0'4655,"0"-9"-2252,-1-27-354,1 37-1995,0-1-1,0 0 0,0 0 0,0 0 0,-1 0 0,1 0 0,0 1 0,0-1 0,0 0 0,0 0 0,0 0 0,-1 0 0,1 0 0,0 0 0,0 0 0,0 0 0,-1 0 0,1 0 0,0 0 0,0 0 0,0 0 0,0 1 1,-1-1-1,1 0 0,0-1 0,0 1 0,0 0 0,-1 0 0,1 0 0,0 0 0,0 0 0,0 0 0,0 0 0,-1 0 0,1 0 0,0 0 0,0 0 0,0 0 0,0 0 0,-1-1 0,1 1 0,0 0 0,0 0 0,0 0 1,0 0-1,0 0 0,0-1 0,0 1 0,-1 0 0,-6 16 70,-3 28 577,2 0-1,2 0 0,1 0 1,3 63-1,1-106-665,1 1-1,0 0 1,0-1 0,0 1 0,0 0-1,1-1 1,-1 1 0,0 0-1,1-1 1,-1 1 0,1 0 0,0-1-1,-1 1 1,1-1 0,0 1-1,0-1 1,0 0 0,2 3 0,-3-4-14,1 1 1,0-1 0,0 0 0,0 1 0,0-1 0,0 0 0,0 0 0,0 1-1,0-1 1,0 0 0,0 0 0,0 0 0,0 0 0,0 0 0,0-1-1,0 1 1,0 0 0,0 0 0,0-1 0,0 1 0,0 0 0,1-2 0,4-1 49,-1 0 1,1-1 0,-1 0-1,0 0 1,0-1-1,-1 1 1,1-1 0,4-7-1,9-14 12,-2-1 0,-1-1-1,-1 0 1,-1-1 0,-1-1-1,-2 0 1,-1 0 0,-2-1-1,6-48 1,-16 104-27,-1 6 103,0 0 0,3 0-1,0 1 1,6 47 0,-5-76-149,1 0 1,0 0-1,0 0 1,0 1-1,1-1 1,-1 0 0,1 0-1,-1-1 1,1 1-1,0 0 1,0 0-1,0-1 1,1 1 0,-1-1-1,0 0 1,1 0-1,0 0 1,-1 0-1,1 0 1,4 1-1,27 9-2201,4-9-5452,-20-3-1197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5.090"/>
    </inkml:context>
    <inkml:brush xml:id="br0">
      <inkml:brushProperty name="width" value="0.025" units="cm"/>
      <inkml:brushProperty name="height" value="0.025" units="cm"/>
    </inkml:brush>
  </inkml:definitions>
  <inkml:trace contextRef="#ctx0" brushRef="#br0">77 421 21364,'0'0'2317,"-10"10"-336,2-3-1557,3-3-189,-1 0 0,1 0 0,0 1 0,0 0 0,1 0 0,-1 0 1,1 1-1,0 0 0,1-1 0,-1 1 0,1 1 0,-3 7 0,6-14-225,0 1 1,0 0-1,0-1 0,1 1 0,-1 0 0,0-1 0,0 1 0,0 0 0,0-1 1,1 1-1,-1-1 0,0 1 0,1 0 0,-1-1 0,0 1 0,1-1 1,-1 1-1,1-1 0,-1 1 0,1-1 0,-1 1 0,1-1 0,-1 0 1,1 1-1,-1-1 0,1 0 0,0 1 0,-1-1 0,1 0 0,-1 0 1,1 1-1,0-1 0,-1 0 0,1 0 0,0 0 0,-1 0 0,1 0 0,0 0 1,-1 0-1,1 0 0,0 0 0,-1 0 0,1-1 0,0 1 0,-1 0 1,1 0-1,0-1 0,-1 1 0,1-1 0,37-11 33,-19 1-65,0-1 1,-1-1-1,-1 0 1,0-1-1,-1-1 0,-1-1 1,0 0-1,-1-1 1,-1 0-1,0-1 0,-2-1 1,0 0-1,-1 0 1,-1-1-1,0-1 0,-2 1 1,0-1-1,-2 0 1,0-1-1,3-34 0,-8 52 26,0-1 0,0 1 0,0-1 0,0 1-1,-1 0 1,1-1 0,-1 1 0,0 0 0,0-1-1,-1 1 1,1 0 0,-1 0 0,0 0-1,0 0 1,-1 0 0,1 0 0,-1 1 0,0-1-1,0 1 1,0 0 0,0 0 0,0 0 0,-1 0-1,1 0 1,-1 1 0,0 0 0,0 0 0,0 0-1,0 0 1,0 0 0,0 1 0,-1 0 0,1 0-1,0 0 1,-1 0 0,1 1 0,0-1 0,-1 1-1,1 0 1,-1 1 0,1-1 0,-1 1 0,1 0-1,-5 1 1,0 1 8,1 0 0,1 1 0,-1 0 0,1 0 0,-1 1 0,1 0 0,0 0 0,1 0 0,-1 1 0,1 0 0,1 0 0,-1 1 0,1 0 1,-7 11-1,6-8-3,0-1 1,1 1 0,0 0 0,1 0 0,0 0 0,1 1 0,0-1 0,1 1-1,0 0 1,1-1 0,-1 13 0,2-20-8,1 0 1,-1-1-1,1 1 0,0-1 1,0 1-1,-1-1 0,2 1 1,-1-1-1,0 0 0,0 1 1,1-1-1,-1 0 0,1 0 1,0 0-1,0 0 0,0 0 1,0 0-1,0-1 0,0 1 1,0-1-1,0 1 0,1-1 1,-1 0-1,0 0 1,1 0-1,-1 0 0,1 0 1,0-1-1,-1 1 0,1-1 1,5 1-1,9 1-15,2-1 0,-1 0 0,28-4 0,-33 2-37,170-29-5459,-181 30 5503,0 0 1,0-1-1,0 1 0,-1 0 1,1 1-1,0-1 0,0 0 1,0 0-1,-1 1 0,1-1 0,0 1 1,0-1-1,-1 1 0,1 0 1,0 0-1,-1 0 0,1 0 0,-1 0 1,1 0-1,-1 0 0,1 0 1,-1 1-1,0-1 0,0 0 0,2 3 1,-2-1 98,0 0-1,0 1 1,0-1 0,0 0 0,0 1 0,-1-1 0,0 1-1,1-1 1,-1 1 0,-1-1 0,1 1 0,-1 4 0,-3 9 320,0-1 0,-1 0-1,0 0 1,-12 21 0,-3 3-171,-12 27-2886,29-56-2358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6.004"/>
    </inkml:context>
    <inkml:brush xml:id="br0">
      <inkml:brushProperty name="width" value="0.025" units="cm"/>
      <inkml:brushProperty name="height" value="0.025" units="cm"/>
    </inkml:brush>
  </inkml:definitions>
  <inkml:trace contextRef="#ctx0" brushRef="#br0">255 132 18962,'1'-11'2413,"-1"3"-2143,1 0 274,-1-1 0,1 1 0,-2-1 0,1 1 0,-3-10 0,2 16-394,1-1 0,-1 0 0,0 1 0,0-1 0,0 1 0,0-1 0,-1 1-1,1 0 1,0-1 0,-1 1 0,0 0 0,0 0 0,0 0 0,1 0 0,-2 0 0,1 1 0,0-1 0,0 1-1,0-1 1,-1 1 0,1 0 0,-1 0 0,-3-1 0,0 0-68,1 1 1,-2 0-1,1 1 1,0-1-1,0 1 0,0 1 1,0-1-1,0 1 1,0 0-1,0 0 0,0 0 1,0 1-1,1 0 1,-1 1-1,1-1 0,-1 1 1,1 0-1,0 0 0,0 1 1,0-1-1,0 1 1,1 0-1,-1 0 0,1 1 1,0-1-1,0 1 1,-3 6-1,0-1-78,0 0 0,1 1 0,0-1 1,1 1-1,0 0 0,1 0 0,0 1 0,1-1 0,0 1 0,1 0 0,0 0 1,1 0-1,0 13 0,1-24-2,0 0-1,1 0 1,-1-1 0,1 1-1,-1 0 1,0 0 0,1-1-1,-1 1 1,1 0 0,-1-1 0,1 1-1,0 0 1,-1-1 0,1 1-1,0-1 1,-1 1 0,1-1-1,0 1 1,0-1 0,0 0-1,-1 1 1,1-1 0,0 0 0,0 0-1,0 0 1,0 1 0,-1-1-1,1 0 1,0 0 0,0 0-1,0 0 1,0 0 0,0-1-1,-1 1 1,1 0 0,0 0 0,0 0-1,0-1 1,-1 1 0,1-1-1,0 1 1,1-1 0,36-16 112,-21 3-98,0 0 0,-2 0 0,24-29 0,26-24-1025,-63 71 2,-4 13 725,-7 16 242,-1-8 63,4-10 6,-1 0-1,2 0 0,0 1 1,1-1-1,1 1 1,0 0-1,0 23 0,3-39-17,0 1 0,0 0 0,0-1 0,0 1 0,0-1 0,0 1 0,0 0 0,1-1 0,-1 1-1,0-1 1,0 1 0,1-1 0,-1 1 0,0-1 0,1 1 0,-1-1 0,0 1 0,1-1 0,-1 1 0,1-1-1,-1 1 1,1-1 0,-1 0 0,1 1 0,-1-1 0,1 0 0,-1 1 0,1-1 0,0 0 0,-1 0-1,1 0 1,1 1 0,25-6 312,25-19 244,-14-5-385,56-52 0,1-2-189,-94 83-2,-1-1 0,0 1-1,1-1 1,-1 1-1,1-1 1,-1 1-1,1 0 1,-1-1 0,1 1-1,-1 0 1,1-1-1,-1 1 1,1 0 0,-1 0-1,1-1 1,0 1-1,-1 0 1,1 0 0,-1 0-1,1 0 1,0 0-1,-1 0 1,1 0 0,-1 0-1,1 0 1,0 0-1,-1 0 1,1 0-1,-1 0 1,1 1 0,0-1-1,-1 0 1,1 0-1,-1 1 1,1-1 0,0 1-1,5 25-102,-15 41 166,8-63-53,0 0 2,0 0 1,1 1 0,-1-1-1,1 1 1,0-1 0,0 1 0,0-1-1,1 5 1,-1-8-2,1-1 0,-1 1 0,0-1 1,0 1-1,1-1 0,-1 1 0,0-1 0,0 1 1,1-1-1,-1 0 0,0 1 0,1-1 0,-1 1 0,1-1 1,-1 0-1,1 1 0,-1-1 0,1 0 0,-1 0 1,1 1-1,-1-1 0,1 0 0,-1 0 0,1 0 0,-1 0 1,1 1-1,24-9 167,-8-3-86,-1 0 0,-1-1-1,15-15 1,-20 16-88,1 2 1,0-1-1,0 2 0,1-1 1,0 2-1,0-1 0,24-9 1,-35 17-8,-1 0 1,1-1-1,0 1 1,-1 0-1,1 0 1,0 0-1,-1 0 1,1 0 0,0 0-1,-1 0 1,1 0-1,-1 0 1,1 0-1,0 0 1,-1 0-1,1 1 1,0-1-1,-1 0 1,1 0-1,-1 1 1,1-1-1,-1 0 1,1 1-1,0-1 1,-1 1-1,0-1 1,1 1 0,-1-1-1,1 1 1,0 0-1,6 25-122,-11 35 290,3-57-116,-9 89 1161,10-92-1193,0-1 0,0 1 0,0 0 0,0-1 0,0 1 0,0-1 1,0 1-1,1 0 0,-1-1 0,0 1 0,0-1 0,1 1 0,-1 0 0,0-1 0,0 1 0,1-1 0,-1 1 0,1-1 0,-1 1 0,0-1 0,1 0 0,-1 1 0,1-1 0,-1 1 0,1-1 0,-1 0 0,1 0 0,-1 1 0,1-1 0,0 0 0,0 1 0,25-4 349,25-20 97,-20-1-454,47-46 0,-49 42 0,46-35 0,-75 63 0,1-1 0,-1 1 0,1 0 0,-1-1 0,0 1 0,1-1 0,-1 1 0,1 0 0,-1 0 0,1-1 0,-1 1 0,1 0 0,-1 0 0,1-1 0,-1 1 0,1 0 0,-1 0 0,1 0 0,0 0 0,-1 0 0,1 0 0,-1 0 0,1 0 0,-1 0 0,1 0 0,0 0 0,-1 0 0,1 0 0,-1 0 0,1 1 0,-1-1 0,1 0 0,0 1 0,1 19 0,-15 27 0,6-28-13,0-2-612,1 1 0,0-1 0,1 1 0,1 1 0,-2 31-1,6-57-6404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6.713"/>
    </inkml:context>
    <inkml:brush xml:id="br0">
      <inkml:brushProperty name="width" value="0.025" units="cm"/>
      <inkml:brushProperty name="height" value="0.025" units="cm"/>
    </inkml:brush>
  </inkml:definitions>
  <inkml:trace contextRef="#ctx0" brushRef="#br0">62 133 16400,'0'0'9064,"-3"17"-8391,-17 97 457,-17 116 996,37-228-2100,-1-1 0,1 0 1,0 0-1,0 0 0,0 0 0,0 1 0,0-1 1,0 0-1,0 0 0,0 0 0,0 1 0,0-1 0,1 0 1,-1 0-1,0 0 0,1 0 0,-1 0 0,1 0 0,-1 0 1,1 0-1,0 0 0,0 1 0,0-2-6,0 0 1,0 0-1,0 0 0,0 0 0,0 0 1,0 0-1,-1-1 0,1 1 0,0 0 1,0-1-1,0 1 0,-1 0 1,1-1-1,0 1 0,0-1 0,-1 0 1,1 1-1,0-1 0,-1 1 0,1-1 1,0-1-1,36-47 443,-24 25-449,0-1 1,-2 0-1,-1-1 1,-1-1-1,-2 1 1,0-1-1,-2-1 1,0 1-1,-2-1 1,-2 1-1,0-1 1,-2 0-1,-4-30 1,5 56-26,0 0 0,0 0 0,0 1 0,-1-1-1,1 0 1,-1 1 0,1-1 0,-1 0 0,1 1 0,-1-1 0,0 1 0,0-1 0,0 1 0,0-1 0,0 1 0,0-1 0,0 1 0,0 0 0,-1 0 0,1 0 0,-2-2-1,2 3 2,0 0-1,0 1 0,0-1 0,0 0 0,0 0 0,0 0 0,1 1 0,-1-1 1,0 0-1,0 1 0,0-1 0,0 1 0,1-1 0,-1 1 0,0-1 0,0 1 1,1 0-1,-1-1 0,1 1 0,-1 0 0,0-1 0,1 1 0,-1 0 0,1 0 1,0 0-1,-1-1 0,1 1 0,0 0 0,-1 0 0,1 0 0,0 0 0,0 0 1,0 0-1,0 0 0,0 0 0,0-1 0,0 3 0,-5 22-72,-2 46 0,6-66 86,1 1-1,0-1 1,0 1-1,0-1 1,1 1-1,-1-1 1,2 1-1,-1-1 1,0 0-1,1 1 1,0-1-1,0 0 1,1 0-1,5 9 1,-5-12 20,-1 0-1,1 0 1,0 0-1,0-1 1,0 1-1,0-1 1,0 1-1,0-1 1,0 0-1,0 0 1,1-1 0,-1 1-1,0-1 1,1 1-1,-1-1 1,0 0-1,1 0 1,-1-1-1,0 1 1,1-1-1,-1 1 1,0-1 0,0 0-1,1 0 1,-1-1-1,0 1 1,0 0-1,4-4 1,8-3 87,-1-2 1,0 0-1,0 0 1,12-13-1,-8 4-218,-1 0 0,-1-1 0,-1 0-1,0-2 1,-2 1 0,16-36-1,-46 118-103,3 2 0,2-1-1,3 1 1,-1 102-1,10-161 69,0 1-1,0-1 1,1 0-1,-1 0 1,1 0-1,0 0 1,0 0 0,0 1-1,1-2 1,-1 1-1,1 0 1,0 0-1,0 0 1,5 5-1,-5-7-116,0 0 0,0-1 0,1 1 0,-1-1 0,0 1 0,1-1-1,-1 0 1,1 1 0,0-1 0,-1-1 0,1 1 0,0 0 0,0-1-1,0 1 1,-1-1 0,1 0 0,0 0 0,0 0 0,0 0-1,0-1 1,-1 1 0,5-2 0,31-10-5964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7.731"/>
    </inkml:context>
    <inkml:brush xml:id="br0">
      <inkml:brushProperty name="width" value="0.025" units="cm"/>
      <inkml:brushProperty name="height" value="0.025" units="cm"/>
    </inkml:brush>
  </inkml:definitions>
  <inkml:trace contextRef="#ctx0" brushRef="#br0">165 414 19859,'-13'12'2205,"-16"14"-294,2 1 0,1 2 0,-33 46 0,58-74-1882,0 0 0,0 0 0,0 0 0,0 1 0,0-1-1,0 1 1,1-1 0,-1 0 0,1 1 0,-1-1 0,1 1 0,-1-1 0,1 1 0,0 0-1,0-1 1,0 1 0,0-1 0,0 1 0,0 1 0,1-2-23,-1-1 1,1 1-1,0-1 0,0 0 1,-1 1-1,1-1 0,0 0 1,0 1-1,0-1 1,-1 0-1,1 0 0,0 0 1,0 0-1,0 0 0,-1 0 1,1 0-1,0 0 0,0 0 1,0 0-1,0 0 1,-1-1-1,1 1 0,0 0 1,1-1-1,62-29-37,-57 26 94,-2 1-113,0 0-1,1 0 1,-1 1 0,1 0 0,0 0 0,-1 0 0,1 1 0,0 0-1,0 0 1,0 0 0,0 1 0,0 0 0,0 0 0,0 1-1,0-1 1,7 3 0,-9-1 10,1 0 0,-1 0 1,0 0-1,1 1 0,-1 0 0,0 0 0,-1 0 0,1 0 0,0 1 1,-1 0-1,0-1 0,0 1 0,0 0 0,0 0 0,-1 1 1,0-1-1,0 1 0,0-1 0,2 9 0,0 0 47,-4-11-4,1 1 0,-1-1 1,1 1-1,-1-1 1,1 1-1,0-1 0,0 0 1,0 1-1,0-1 1,0 0-1,1 0 0,-1 0 1,1 0-1,0 0 1,-1 0-1,4 3 0,-4-6 26,0 0-1,0 0 1,0 1-1,0-1 1,0 0-1,0 0 1,-1 0-1,1 0 1,0-1-1,-1 1 1,1 0-1,-1 0 1,1 0-1,-1 0 1,1-1-1,-1 1 1,0 0-1,0 0 1,1-1-1,-1 1 1,0 0-1,0-1 1,-1 0-1,1 0 4,3-31 499,-3 0-1,-3-37 1,0-10-1616,37 77-3989,-30 3 4917,-1 0 0,1 0 0,0 0 0,0 0 0,-1-1-1,1 0 1,0 1 0,-1-1 0,1-1 0,0 1 0,-1 0 0,4-3 0,8-5-715,0-2 1,0 1 0,-1-2-1,0 0 1,-1-1-1,-1 0 1,0-1 0,-1 0-1,0-1 1,-1 0-1,8-17 1,-11 18 1000,-1 0 0,0 0 0,-1-1 1,-1 1-1,0-1 0,-1 0 0,-1-1 0,1-16 1,-2 30 2,-1 0-1,0 0 1,0 0 0,0 0 0,0 1 0,0-1 0,-1 0 0,1 0 0,0 0 0,-1 1 0,0-1 0,1 0 0,-1 0 0,0 1-1,0-1 1,0 1 0,0-1 0,0 1 0,0-1 0,0 1 0,-3-3 0,3 4-96,0 0 0,0 0 0,-1 0 0,1 0 0,0 0 0,0 0 0,0 1 0,-1-1 0,1 0 0,0 1 0,0-1 0,0 0 0,0 1-1,-1 0 1,1-1 0,0 1 0,0 0 0,0-1 0,0 1 0,0 0 0,1 0 0,-1 0 0,0 0 0,0 0 0,1 0 0,-1 0 0,0 0 0,1 0 0,-1 0 0,1 0 0,-1 0 0,0 3 0,-8 16 79,0 0 0,1 1-1,1 0 1,1 0 0,1 0 0,-4 38 0,0 133-1288,9-185 606,0 0 0,1 0-1,-1 0 1,2 0-1,-1-1 1,1 1-1,3 11 1,-4-17 412,-1 0 0,1 0 1,0 0-1,-1 0 0,1 0 0,0 0 1,0 0-1,0 0 0,0 0 0,-1 0 1,1 0-1,0-1 0,1 1 0,-1 0 1,0-1-1,0 1 0,0-1 0,0 1 1,2 0-1,-1-1 25,0 0 0,0 0 0,0 0 0,0-1 0,0 1 0,0 0 0,0-1 0,-1 1 0,1-1 0,0 0 0,0 0 0,0 1 0,-1-1 0,1 0 0,0-1 0,1 0 1,13-12-1371,6-4 804,-7 12 3676,-15 13 4974,1 15-5694,0-13-1044,-1-8-1135,0 0 0,1 0 0,-1 0 0,0 0 0,1-1 0,-1 1-1,1 0 1,-1 0 0,1 0 0,0 0 0,-1-1 0,1 1 0,0 0 0,0 0 0,-1-1 0,1 1 0,0-1 0,0 1 0,0-1 0,0 1 0,0-1 0,0 1 0,0-1 0,0 0 0,0 0 0,0 1 0,0-1 0,0 0 0,0 0 0,0 0 0,0 0 0,0 0-1,0 0 1,0-1 0,0 1 0,0 0 0,0 0 0,0-1 0,0 1 0,1-1 0,42-19 1661,-14-2-1380,-2-2 1,-1-1-1,-1-1 1,-1-1 0,-2-2-1,0 0 1,-2-1-1,-2-1 1,0-1 0,-2-1-1,-2 0 1,20-61-1,-33 88-336,0-2-20,1 1 1,-1 0-1,0-1 0,-1 0 1,0 1-1,0-1 1,0 0-1,-1 0 1,0 1-1,-3-14 0,3 20-12,0 1 0,0 0 0,0 0 0,0 0 0,-1 0 0,1 0 0,0 0 0,0-1 0,0 1 0,0 0 0,-1 0 0,1 0-1,0 0 1,0 0 0,0 0 0,0 0 0,-1 0 0,1 0 0,0 0 0,0 0 0,0 0 0,-1 0 0,1 0 0,0 0 0,0 0-1,0 0 1,-1 0 0,1 0 0,0 0 0,0 0 0,0 0 0,0 0 0,-1 0 0,1 0 0,0 1 0,0-1 0,0 0 0,0 0 0,0 0-1,-1 0 1,1 0 0,0 1 0,0-1 0,0 0 0,0 0 0,0 0 0,0 0 0,0 1 0,0-1 0,0 0 0,-1 0 0,1 0-1,0 0 1,0 1 0,0-1 0,0 0 0,0 0 0,-12 25-43,0-1-1,1 2 1,2 0-1,0 0 1,-8 50-1,13-61 27,-5 26 49,1 0 1,2 0 0,2 1 0,1 0-1,3-1 1,5 58 0,-4-94-15,1 1 0,-1-1 0,1 1 1,0-1-1,0 0 0,1 1 0,5 8 1,-7-13 9,0 1 1,0 0-1,0-1 0,1 1 1,-1-1-1,1 1 0,-1-1 1,1 0-1,-1 1 1,1-1-1,0 0 0,0 0 1,-1 0-1,1 0 0,0-1 1,0 1-1,0 0 1,0-1-1,0 1 0,0-1 1,0 0-1,0 0 1,4 0-1,-5 0-19,0-1 1,1 1-1,-1-1 0,0 1 1,0-1-1,0 0 1,0 1-1,0-1 0,0 0 1,0 0-1,-1 0 1,1 0-1,0 0 0,0 0 1,-1 0-1,1 0 1,0 0-1,-1 0 0,1 0 1,-1 0-1,1-1 1,-1 1-1,0 0 0,0 0 1,1 0-1,-1-1 0,0 1 1,0 0-1,0 0 1,0-1-1,0 1 0,-1 0 1,1 0-1,-1-2 1,0-4-154,0 1 0,0-1 1,-1 1-1,1 0 0,-6-10 0,-2 1-77,0 0-1,-1 1 1,-1 0-1,0 1 0,-1 0 1,0 1-1,-1 0 1,-18-12-1,-7-3 457,-77-41 0,113 68-161,0-1 0,0 1 1,0-1-1,0 0 0,1 0 1,-1 1-1,0-1 0,1-1 1,-1 1-1,1 0 0,-1 0 1,1 0-1,-1-1 0,1 1 1,0-1-1,-2-2 0,34 2 760,-4 2-986,230 9 359,-148-3-5190,-37-2-3030,-37-2-2781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8.122"/>
    </inkml:context>
    <inkml:brush xml:id="br0">
      <inkml:brushProperty name="width" value="0.025" units="cm"/>
      <inkml:brushProperty name="height" value="0.025" units="cm"/>
    </inkml:brush>
  </inkml:definitions>
  <inkml:trace contextRef="#ctx0" brushRef="#br0">80 259 16367,'-14'9'999,"5"-3"-204,1-1-1,0 1 1,0 0-1,1 1 1,-14 14-1,21-21-752,-1 0 0,1 1 0,0-1 0,-1 0-1,1 1 1,0-1 0,0 1 0,-1-1 0,1 0 0,0 1 0,0-1 0,-1 1 0,1-1-1,0 1 1,0-1 0,0 0 0,0 1 0,0-1 0,0 1 0,0-1 0,0 1 0,0-1 0,0 1-1,0-1 1,0 1 0,0-1 0,0 1 0,0-1 0,1 0 0,-1 1 0,0-1 0,0 1-1,0-1 1,1 1 0,-1-1 0,0 0 0,1 1 0,-1-1 0,1 1 0,22 4 636,34-5 208,-1-3-1,1-2 1,-1-3 0,66-17-1,-36 7-343,815-142 1417,10 63-5135,-660 83-5643,-159 4 448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6.411"/>
    </inkml:context>
    <inkml:brush xml:id="br0">
      <inkml:brushProperty name="width" value="0.025" units="cm"/>
      <inkml:brushProperty name="height" value="0.025" units="cm"/>
    </inkml:brush>
  </inkml:definitions>
  <inkml:trace contextRef="#ctx0" brushRef="#br0">539 642 3267,'-49'-131'3465,"6"-1"5444,43 132-8774,-1-1 0,1 0 0,0 0 0,0 1 0,0-1 1,0 0-1,-1 1 0,1-1 0,0 0 0,-1 1 0,1-1 0,-1 1 0,1-1 0,0 0 0,-1 1 0,1-1 0,-1 1 0,1-1 0,-1 1 0,0 0 0,1-1 0,-1 1 0,0-1 0,1 1 0,-1 0 0,0 0 0,1-1 0,-2 1 0,1 0-31,-1 1 1,1-1-1,0 0 0,0 1 1,0 0-1,0-1 1,0 1-1,0 0 1,0-1-1,0 1 1,0 0-1,0 0 1,0 0-1,0 0 1,0 1-1,-32 53 842,26-42-181,-68 125 1688,-78 201-1,119-249-2259,5 2-1,3 1 0,-19 142 1,39-199-138,2 1 0,2-1 0,1 1 0,2 0 1,6 44-1,-6-75-46,1 1 1,-1-1 0,1 0 0,0-1-1,1 1 1,-1 0 0,1-1-1,0 1 1,1-1 0,0 0 0,-1 0-1,1 0 1,1 0 0,-1-1-1,1 0 1,0 0 0,0 0 0,0 0-1,0-1 1,1 0 0,-1 0-1,1 0 1,0-1 0,0 0 0,8 2-1,11 1 63,1-1-1,0-1 0,0-2 1,47-2-1,-41 0-40,51-1 18,670 6 68,1271-28-902,439-69 1575,-2331 96-774,-41-1 24,133-12 0,-221 10-19,-1 0 0,0-1 1,1 1-1,-1-1 0,0 0 0,0 0 0,1 0 0,-1 0 0,0 0 0,0 0 0,0-1 0,0 1 1,0-1-1,-1 1 0,1-1 0,0 0 0,-1 0 0,1 1 0,-1-1 0,2-4 0,1-2 122,-1 0 0,0-1-1,0 1 1,2-13-1,3-10-129,153-367 95,8-25 121,-143 331 7,-4-2 0,-5-1 0,-3 0-1,1-192 1,-15 282-239,0-1-1,0 1 0,-1-1 0,1 1 0,-1-1 1,-1 1-1,1-1 0,-1 1 0,1 0 1,-2 0-1,1 0 0,0 0 0,-6-7 0,6 9-222,-1 1-1,1 0 0,-1 0 0,1 0 0,-1 0 1,0 0-1,0 1 0,0 0 0,0-1 0,0 1 1,0 0-1,0 0 0,0 0 0,0 1 1,-1-1-1,1 1 0,0 0 0,0 0 0,-1 0 1,1 0-1,0 1 0,0-1 0,-1 1 0,-3 1 1,-25 7-5065,-7 1-2588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6.833"/>
    </inkml:context>
    <inkml:brush xml:id="br0">
      <inkml:brushProperty name="width" value="0.025" units="cm"/>
      <inkml:brushProperty name="height" value="0.025" units="cm"/>
    </inkml:brush>
  </inkml:definitions>
  <inkml:trace contextRef="#ctx0" brushRef="#br0">72 607 20916,'0'0'-150,"-10"7"209,-31 19 208,22-7 477,19-19-677,0 1 0,-1-1 1,1 0-1,0 1 0,0-1 0,0 1 0,0-1 0,0 0 0,0 1 0,-1-1 0,1 0 0,0 1 0,0-1 0,0 1 0,0-1 0,0 0 0,0 1 1,1-1-1,-1 0 0,0 1 0,0-1 0,0 1 0,0-1 0,0 0 0,1 1 0,-1-1 0,0 0 0,0 1 0,0-1 0,1 1 0,1-1 64,-1 1-1,1 0 0,-1-1 0,1 1 0,0-1 1,-1 1-1,1-1 0,0 0 0,0 0 1,-1 0-1,1 0 0,0 0 0,0 0 1,-1 0-1,1 0 0,0-1 0,2 0 1,25-11 204,0 0 1,-1-3-1,-1 0 1,0-1-1,42-35 1,-38 28-219,74-59 29,-4-5 1,-3-4 0,134-163 0,-215 240-178,-16 14 26,-1 0 0,0 0-1,1 0 1,-1 1 0,0-1 0,0 0-1,1 0 1,-1 0 0,0 1-1,0-1 1,1 0 0,-1 0 0,0 1-1,0-1 1,0 0 0,1 1 0,-1-1-1,0 0 1,0 1 0,0-1 0,0 0-1,0 1 1,0-1 0,0 0 0,0 1-1,0-1 1,0 0 0,0 1-1,0-1 1,0 0 0,0 1 0,0-1-1,0 1 1,-9 45-248,7-37 315,-11 44 105,3 1 0,2 1 0,2 0 0,4 105-1,3-138-210,1 0-1,1-1 1,1 0 0,1 1-1,1-1 1,1-1-1,0 1 1,2-1-1,0-1 1,1 0-1,1 0 1,1-1 0,1 0-1,0-1 1,24 23-1,-31-34-453,1 0-1,0 0 1,0-1 0,0-1-1,15 8 1,-19-10-388,1-1 1,0 0-1,0 0 1,0 0-1,0 0 1,0-1-1,0 1 1,7-1-1,7-3-9134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7.486"/>
    </inkml:context>
    <inkml:brush xml:id="br0">
      <inkml:brushProperty name="width" value="0.025" units="cm"/>
      <inkml:brushProperty name="height" value="0.025" units="cm"/>
    </inkml:brush>
  </inkml:definitions>
  <inkml:trace contextRef="#ctx0" brushRef="#br0">0 1059 14286,'0'0'6534,"7"-12"-4954,10-15-1171,2 0 1,0 2-1,34-35 0,87-76-35,-49 50-234,241-254 2,-69 68-81,-250 258-61,-9 9 3,1-1 1,-1 1-1,1 0 1,0 1-1,0-1 1,1 1-1,-1 0 0,1 1 1,0-1-1,0 1 1,0 0-1,1 0 1,10-2-1,-16 5-9,0 0 1,0 0-1,0 0 0,0 0 1,0 0-1,0 0 0,0 1 1,0-1-1,0 0 0,0 1 1,0-1-1,0 1 0,0-1 1,0 1-1,-1 0 0,1-1 1,0 1-1,0 0 0,0-1 0,-1 1 1,1 0-1,0 0 0,-1 0 1,1 0-1,-1 0 0,1-1 1,-1 1-1,0 0 0,1 0 1,-1 0-1,0 0 0,1 3 1,2 40-40,-3-33 53,-3 64 384,-3 0 1,-3-1-1,-22 81 1,15-82-137,3 1 0,3 1 0,0 87 0,11-149-329,-1 1 0,2 0 0,0 0 1,0-1-1,1 1 0,1-1 0,8 20 0,-9-28-229,0 1-1,0-1 1,1 0 0,-1 0 0,1 0 0,0 0 0,9 7 0,-8-8-286,0-1-1,0 1 1,0-1 0,0-1 0,0 1-1,1-1 1,0 0 0,-1 0 0,8 1-1,3 0-3532,0-1 0,30-1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48.940"/>
    </inkml:context>
    <inkml:brush xml:id="br0">
      <inkml:brushProperty name="width" value="0.025" units="cm"/>
      <inkml:brushProperty name="height" value="0.025" units="cm"/>
    </inkml:brush>
  </inkml:definitions>
  <inkml:trace contextRef="#ctx0" brushRef="#br0">625 289 9513,'0'0'2701,"-10"13"-2044,-35 58-423,4 2 1,-55 132-1,32-65 712,-157 384 2084,188-423-2876,3 1 0,6 1 0,-17 145 1,35-185-137,-3 2 34,4 2 1,5 109 0,2-168-60,-1 0 0,1 0 1,0 0-1,1-1 0,-1 1 0,1-1 1,1 0-1,0 0 0,0 0 1,0 0-1,1-1 0,0 1 1,0-1-1,0-1 0,1 1 0,0-1 1,0 0-1,1 0 0,-1 0 1,1-1-1,0 0 0,0 0 1,0-1-1,16 5 0,12 3 20,1-2 0,1-1-1,-1-2 1,39 2 0,-58-7 11,866 60 48,2-36-22,-864-25-50,2684-106 198,-2094 43-158,910-62 96,-160 114-91,487-22 28,-1848 33-73,952-45 33,-2 67-8,-592 8-10,1188 65 120,-1281-82 2614,-264-15-2620,-1 1 1,1 0-1,0-1 0,-1 1 1,1-1-1,-1 1 1,0-1-1,0 1 0,1-1 1,-1 0-1,0 1 0,0-1 1,0 1-1,0-1 1,-1-1-1,1-5-37,7-64-81,3 1 1,3 0-1,4 0 0,39-106 1,133-266-588,-148 353 166,6-9-63,47-109-232,-80 170 674,-1-1 0,-1 0 0,8-60 0,-18 87 43,-1 1 0,0-1 0,0 1 0,-1-1 0,-1 1 1,0 0-1,-1-1 0,-3-13 0,3 19-14,-1 0 1,0 0-1,0 0 0,0 1 0,-1-1 0,0 1 0,0 0 0,0 0 1,-1 0-1,1 0 0,-1 1 0,0 0 0,-1 0 0,1 0 1,-10-4-1,-13-6-21,0 1 1,-1 1-1,-1 2 1,1 1-1,-60-10 1,-162-7 68,202 23-43,-851-14 515,610 18-491,209-1-19,-1350-30 363,-269-123-133,172 13 255,-649 49-200,-1 78-175,2128 13-112,-1006 29 676,7 78-185,475-9-375,35-6-868,509-88 385,-107 12-2065,122-15 1332,0-2-1,0 0 1,-28-6 0,35 5-192,0-1 1,0 0-1,0-1 1,-11-6-1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5:03.749"/>
    </inkml:context>
    <inkml:brush xml:id="br0">
      <inkml:brushProperty name="width" value="0.025" units="cm"/>
      <inkml:brushProperty name="height" value="0.025" units="cm"/>
    </inkml:brush>
  </inkml:definitions>
  <inkml:trace contextRef="#ctx0" brushRef="#br0">875 281 9545,'-10'-7'662,"7"5"-635,-8-5 7,0-1-1,0 0 1,1-1-1,0 0 1,0 0 0,1-1-1,0-1 1,1 1-1,-8-14 1,-6-31 24,16 40 52,0 0 0,0 0 0,-2 0 0,-9-14 1,16 28-39,1-1 0,-1 1 1,-1-1-1,1 1 0,0-1 1,0 1-1,-1 0 0,1-1 1,0 1-1,-1 0 0,1 0 1,-1 0-1,1 0 0,-1 1 1,0-1-1,1 0 0,-1 1 1,0-1-1,0 1 0,0-1 1,1 1-1,-1 0 0,0 0 1,0 0-1,0 0 0,1 0 1,-1 0-1,0 0 0,0 0 1,0 1-1,1-1 1,-1 1-1,0 0 0,0-1 1,1 1-1,-1 0 0,1 0 1,-1 0-1,1 0 0,-3 2 1,-5 5-21,1 0 1,0 1 0,0-1 0,1 1 0,-7 13 0,-14 23 204,2 1-1,2 1 1,-25 71 0,-36 159 627,-88 583 55,106-480-640,33-208-237,-28 159 282,51-249-43,3 0-1,4 85 1,4-161-289,0 1 0,0-1 0,1 1 0,-1-1 0,2 1 0,-1-1 0,1 0 0,0 1 0,0-1 0,0 0 0,1 0 0,0-1 0,0 1 0,1-1 0,0 1 0,-1-1 0,2 0 0,-1 0 0,1-1 0,-1 1 0,1-1 0,1 0 0,-1 0 1,0-1-1,1 0 0,0 0 0,0 0 0,0 0 0,0-1 0,0 0 0,0-1 0,1 1 0,-1-1 0,0 0 0,12 0 0,48 1 62,69-7-1,-94 1-65,-1 2-1,1 1 0,0 3 0,0 1 0,-1 2 0,42 11 0,210 85 49,41 13-32,537 57 168,-571-122-181,-189-30 4,485 77 24,4-43-7,37-49-9,-4-1-8,-3 44 21,-150 26 42,434 42 794,-573-104-375,-1-15-1,434-59 1,-77-7 971,-682 69-1463,0 1 0,-1-2 1,1 0-1,-1-1 0,1 0 0,-1-1 1,22-10-1,-25 9-5,0-1 1,0-1 0,-1 0-1,0 0 1,-1-1 0,1 0-1,-2 0 1,1-1-1,11-16 1,13-26-33,-2 0 0,-3-2 1,-1-1-1,31-101 0,39-241 79,4-218 7,-33 188 4,-22 193-56,-19 111-2,-5 0-1,8-201 0,-29 316 2,0 0 0,0 0 0,-1 0 0,0 0 0,-1 0 0,0 0 0,0 0 0,0 1 0,0-1 0,-1 0 0,0 1 0,-1 0 0,0 0 0,0 0 0,0 0 0,0 1 0,-1 0 0,0-1 0,0 2 0,0-1 0,-1 1 0,0-1 0,0 1 0,0 1 0,0-1 0,-9-3 0,-54-24 46,-1 2 0,-93-24-1,90 30-37,-102-27 6,-203-32-1,-188 0 15,439 66-28,-1046-120 63,-7 71 0,-1165 93 16,2290-27-75,-755 5 708,-172 4 277,664 6-584,2 15 0,-363 83 0,646-108-468,-51 14 174,78-19-200,0 1-1,0 1 1,0-1-1,1 1 1,0-1-1,-1 2 0,1-1 1,0 1-1,0-1 1,-5 7-1,8-8-352,1 1-1,-1 0 1,1 0 0,0 0-1,0 0 1,0 0 0,0 0 0,1 0-1,-1 0 1,1 0 0,0 0-1,0 0 1,0 0 0,0 0-1,1 1 1,-1-1 0,1 0-1,-1 0 1,1 0 0,2 4 0,11 16-5731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492"/>
    </inkml:context>
    <inkml:brush xml:id="br0">
      <inkml:brushProperty name="width" value="0.025" units="cm"/>
      <inkml:brushProperty name="height" value="0.025" units="cm"/>
    </inkml:brush>
  </inkml:definitions>
  <inkml:trace contextRef="#ctx0" brushRef="#br0">0 308 9673,'0'0'17772,"5"-11"-16630,45-99 79,-26 62-991,31-90 1,-63 171 60,-5 53 0,7-42-147,3-28-125,1 1 0,1 0 0,0 0 1,3 29-1,-2-46-47,0 0-1,0 1 1,0-1 0,0 0 0,0 1 0,0-1-1,0 0 1,0 1 0,0-1 0,0 0 0,1 1-1,-1-1 1,0 0 0,0 1 0,0-1 0,0 0-1,1 0 1,-1 1 0,0-1 0,0 0 0,1 0-1,-1 0 1,0 1 0,0-1 0,1 0 0,-1 0-1,0 0 1,1 0 0,-1 1 0,0-1 0,0 0 0,1 0-1,-1 0 1,0 0 0,1 0 0,-1 0 0,0 0-1,1 0 1,13-8-1891,6-17-3353,-8-2-1064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9:41.065"/>
    </inkml:context>
    <inkml:brush xml:id="br0">
      <inkml:brushProperty name="width" value="0.025" units="cm"/>
      <inkml:brushProperty name="height" value="0.025" units="cm"/>
    </inkml:brush>
  </inkml:definitions>
  <inkml:trace contextRef="#ctx0" brushRef="#br0">31 33 6662,'0'0'9028,"-6"-6"-7982,-18-17-555,24 20 166,8 3-401,7 3-59,-3 1-172,0 1 0,-1 1 0,0 0-1,0 0 1,0 1 0,-1 1 0,0-1-1,12 13 1,0 5-110,36 50-1,-40-49 141,43 48 115,3-3-1,131 115 1,-59-62 357,-86-79-442,3-1 1,2-4-1,1-1 0,2-3 1,2-3-1,112 46 1,-86-44 47,-2 5 1,-1 3-1,-2 4 1,117 90-1,222 183 188,30 26 986,-282-206-1228,154 120 221,-244-202-230,4-5-1,110 55 0,155 68-29,-240-115-38,116 86-1,-16 15 28,91 64 667,-232-181-392,2-3 1,124 55 0,81 10 338,70 31 17,341 155-24,-677-290-632,45 20 297,-2 1 1,0 2-1,45 34 0,-64-37-65,0 1 0,-2 1 0,-1 2 0,-1 1 0,28 38 0,-38-49 284,-7-13-1550,-5-10-4706,-5-6 40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9:48.178"/>
    </inkml:context>
    <inkml:brush xml:id="br0">
      <inkml:brushProperty name="width" value="0.025" units="cm"/>
      <inkml:brushProperty name="height" value="0.025" units="cm"/>
    </inkml:brush>
  </inkml:definitions>
  <inkml:trace contextRef="#ctx0" brushRef="#br0">102 248 8904,'0'0'4639,"5"-10"-3977,50-68 1859,-39 59-1570,-1-2 0,-1 0 0,-1 0 0,15-33 1,-26 41-136,-7 11 200,-15 17-446,6 3-547,0 1 1,2 1-1,0 0 0,1 0 0,1 1 1,1 0-1,0 1 0,2 0 1,1 0-1,-7 45 0,13-66-20,0-1 0,0 0-1,0 0 1,0 0 0,0 0-1,0 0 1,-1 0 0,1 0-1,0 1 1,0-1 0,0 0-1,0 0 1,0 0 0,0 0-1,0 0 1,0 1 0,0-1-1,0 0 1,0 0 0,0 0-1,0 0 1,0 1 0,0-1-1,0 0 1,0 0 0,0 0-1,0 0 1,0 0 0,0 1 0,1-1-1,-1 0 1,0 0 0,0 0-1,0 0 1,0 0 0,0 0-1,0 0 1,0 1 0,0-1-1,1 0 1,-1 0 0,0 0-1,0 0 1,0 0 0,0 0-1,0 0 1,0 0 0,1 0-1,-1 0 1,0 0 0,0 0-1,0 0 1,0 0 0,1 0-1,-1 0 1,0 0 0,0 0-1,0 0 1,0 0 0,0 0 0,1 0-1,-1 0 1,0 0 0,0 0-1,0 0 1,0 0 0,0 0-1,0 0 1,1 0 0,10-15 466,8-24 620,-18 34-976,0-1 0,0 1-1,-1-1 1,0 0 0,1 1 0,-2-1 0,1 0 0,-1 1 0,0-1 0,0 1 0,-2-7-1,2 11-83,0-1-1,1 0 0,-1 0 0,0 1 0,-1-1 0,1 1 0,0-1 0,0 1 0,0-1 0,-1 1 0,1 0 0,-1-1 0,1 1 0,-1 0 0,0 0 0,1 0 1,-1 0-1,0 1 0,0-1 0,1 0 0,-1 1 0,0-1 0,0 1 0,0 0 0,0-1 0,0 1 0,0 0 0,0 0 0,0 0 0,0 1 0,1-1 0,-1 0 1,0 1-1,0-1 0,-3 2 0,1 0-28,1 0 1,-1 0 0,1 0 0,0 0 0,-1 0-1,1 1 1,0-1 0,0 1 0,1 0-1,-1 0 1,0 0 0,1 0 0,0 1-1,0-1 1,0 0 0,0 1 0,1 0-1,-1-1 1,1 1 0,-2 7 0,0 3 2,0 0 0,0 0 0,2 0 1,-1 21-1,2-34-3,-1 0 1,1 1-1,0-1 1,0 1-1,0-1 1,0 0-1,0 1 1,1-1-1,-1 0 1,0 1-1,1-1 1,-1 0-1,1 1 1,-1-1-1,1 0 1,0 0-1,-1 1 1,1-1-1,0 0 1,0 0-1,0 0 1,0 0-1,0 0 0,0 0 1,0 0-1,0 0 1,0-1-1,0 1 1,1 0-1,-1-1 1,0 1-1,0-1 1,1 1-1,-1-1 1,0 1-1,1-1 1,-1 0-1,1 0 1,-1 0-1,3 0 1,1 0 22,0-1 0,0 0 0,-1-1 0,1 1-1,0-1 1,-1 0 0,1 0 0,-1 0 0,1-1 0,7-5 0,0-1 127,-1-1 1,1 0-1,-2-1 1,1 0-1,-2-1 1,1 0-1,-2-1 0,1 1 1,-2-2-1,0 1 1,0-1-1,-1 0 0,-1 0 1,-1-1-1,0 0 1,3-18-1,-7 30-130,0-1 0,0 1 1,0-1-1,-1 1 0,1-1 0,-1 1 0,0-1 0,0 1 0,0 0 1,0-1-1,-1 1 0,1 0 0,-1 0 0,0 0 0,0 0 0,0 0 1,0 0-1,0 1 0,-1-1 0,1 1 0,-1-1 0,0 1 0,0 0 1,0 0-1,0 0 0,0 1 0,0-1 0,0 1 0,-6-3 0,4 3-26,-1 0-1,1-1 0,0 1 0,0 1 1,0-1-1,-1 1 0,1 0 1,0 0-1,-1 1 0,1 0 0,0-1 1,0 2-1,0-1 0,0 1 0,0-1 1,0 1-1,0 1 0,0-1 1,-7 6-1,5-2-18,0 1-1,1 1 1,0-1 0,0 1 0,0 0-1,1 0 1,0 0 0,1 1 0,0 0-1,0 0 1,1 0 0,0 0 0,1 0-1,0 1 1,-1 9 0,2-10-529,0 0 0,0 0 0,1-1 0,1 1 0,-1 0 0,1 0 1,1-1-1,0 1 0,0-1 0,4 11 0,-4-16-165,-1 0 1,1 0-1,0 0 0,0 0 0,0 0 1,0-1-1,0 1 0,1-1 0,-1 0 1,4 4-1,29 9-12520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08.298"/>
    </inkml:context>
    <inkml:brush xml:id="br0">
      <inkml:brushProperty name="width" value="0.025" units="cm"/>
      <inkml:brushProperty name="height" value="0.025" units="cm"/>
    </inkml:brush>
  </inkml:definitions>
  <inkml:trace contextRef="#ctx0" brushRef="#br0">0 67 6278,'0'0'64,"50"-49"-5797,-47 39 5893,-1 2-96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09.248"/>
    </inkml:context>
    <inkml:brush xml:id="br0">
      <inkml:brushProperty name="width" value="0.025" units="cm"/>
      <inkml:brushProperty name="height" value="0.025" units="cm"/>
    </inkml:brush>
  </inkml:definitions>
  <inkml:trace contextRef="#ctx0" brushRef="#br0">106 160 4708,'0'0'9134,"6"-9"-7660,-2 3-1060,0 0 0,-1-1 0,0 0 1,0 0-1,0 0 0,-1 0 0,0 0 0,0 0 0,-1-1 1,0 1-1,1-14 0,-2 19-280,0 1 1,0-1-1,0 1 0,-1-1 1,1 1-1,0-1 0,-1 1 1,1-1-1,-1 1 0,1-1 1,-1 1-1,1 0 0,-1-1 1,0 1-1,0 0 0,0 0 1,0-1-1,0 1 0,0 0 1,0 0-1,0 0 0,-2-1 1,2 2-108,0-1 1,0 1 0,0 0 0,0 0 0,0 0-1,0 0 1,0 0 0,0 0 0,0 0 0,0 0-1,0 0 1,0 0 0,0 0 0,0 1 0,0-1-1,0 0 1,0 1 0,0-1 0,0 1-1,0-1 1,1 1 0,-1-1 0,0 1 0,0 0-1,1-1 1,-1 1 0,0 0 0,0 0 0,1-1-1,-1 1 1,1 0 0,-1 0 0,1 0 0,-1 1-1,-5 9 67,1 0 0,0 1 0,1-1 0,0 1 0,1 0 0,0 0-1,1 0 1,1 0 0,0 1 0,0-1 0,2 13 0,-1-23-74,0-1 0,1 0 0,-1 1 0,1-1 0,-1 1 0,1-1 1,-1 0-1,1 0 0,0 1 0,0-1 0,0 0 0,0 0 0,0 0 0,0 0 1,0 0-1,0 0 0,0 0 0,0 0 0,0 0 0,1 0 0,-1-1 0,0 1 0,1-1 1,-1 1-1,1-1 0,-1 1 0,0-1 0,1 0 0,-1 0 0,1 1 0,-1-1 1,1 0-1,-1 0 0,1-1 0,-1 1 0,1 0 0,1-1 0,2 1 25,-1-1 0,1 0 0,-1 1 0,1-2-1,-1 1 1,0 0 0,0-1 0,1 0 0,-1 0 0,0 0-1,6-5 1,-5 0 87,-1 1 0,1-1-1,-2 0 1,1-1 0,-1 1-1,0-1 1,0 1 0,-1-1-1,0 0 1,0 0 0,-1 0-1,0 0 1,-1 0 0,0-12-1,0 16-86,0 1-1,-1-1 1,1 0 0,-1 1-1,0-1 1,0 0-1,0 1 1,0-1-1,-1 1 1,1-1 0,-1 1-1,0 0 1,0 0-1,-4-5 1,4 7-23,0-1 0,0 1 0,0-1 1,-1 1-1,1 0 0,0 0 0,-1 0 0,1 0 1,-1 0-1,1 0 0,-1 1 0,1-1 0,-1 1 1,1 0-1,-1 0 0,0 0 0,1 0 0,-1 0 1,1 0-1,-1 1 0,0 0 0,1-1 0,-4 2 1,2 0-12,0 0 0,0 0 0,0 1 1,0-1-1,1 1 0,-1 0 1,1 0-1,-1 0 0,1 0 0,0 1 1,0-1-1,1 1 0,-1 0 0,1 0 1,-1 0-1,1 0 0,0 0 0,1 1 1,-1-1-1,1 0 0,-1 8 1,-3 7 50,2 0 0,0-1 0,1 37 0,1-53-64,1 0 0,0 0 0,0 0-1,0 1 1,0-1 0,0 0 0,1 0 0,-1 0-1,0 0 1,1 0 0,0 0 0,-1 0 0,1 0-1,0 0 1,0 0 0,0 0 0,1 0 0,-1 0-1,0-1 1,1 1 0,-1 0 0,1-1 0,-1 1-1,1-1 1,0 0 0,-1 1 0,1-1 0,0 0-1,0 0 1,0 0 0,0-1 0,0 1 0,0 0 0,0-1-1,0 1 1,0-1 0,1 0 0,-1 1 0,0-1-1,3-1 1,0 1 12,-1-1-1,0 0 1,0 0 0,0 0-1,0-1 1,0 1-1,0-1 1,0 0 0,-1 0-1,1 0 1,-1-1 0,1 1-1,-1-1 1,0 0-1,0 0 1,0 0 0,0 0-1,-1 0 1,1-1 0,2-5-1,-3 5 34,0-1 0,0 0 0,0 0-1,-1 0 1,0 0 0,0 0 0,0 0 0,0 0-1,-1 0 1,0-1 0,0 1 0,-1 0 0,1 0-1,-1 0 1,-2-7 0,3 10-24,-1-1 1,0 1 0,0 0-1,-1 0 1,1-1-1,0 1 1,-1 0-1,1 0 1,-1 0-1,0 0 1,0 0-1,1 1 1,-1-1-1,0 1 1,-1-1-1,1 1 1,0 0-1,0-1 1,-1 1 0,1 0-1,0 1 1,-1-1-1,1 0 1,-1 1-1,1-1 1,-1 1-1,1 0 1,-1 0-1,1 0 1,-1 0-1,0 0 1,-2 1 0,1 0-23,0 0 1,1 1 0,-1 0 0,0 0 0,1 0 0,-1 0-1,1 0 1,0 1 0,0-1 0,0 1 0,0 0 0,0 0 0,0 0-1,1 0 1,-1 0 0,1 1 0,0-1 0,0 1 0,0 0 0,1-1-1,-1 1 1,0 7 0,-4 5 0,2 0 0,0 0 1,1 0-1,-1 22 0,3-32 8,1 0 1,-1 0-1,2 0 0,-1 0 1,1 0-1,0 0 1,0 0-1,0 0 0,3 7 1,-3-11-11,1-1 0,-1 1 1,0 0-1,0-1 0,1 1 1,-1-1-1,1 1 0,-1-1 1,1 0-1,-1 0 0,1 0 1,0 0-1,0 0 0,-1 0 1,1 0-1,0 0 0,0-1 1,0 1-1,0-1 0,0 1 1,0-1-1,0 0 0,0 0 1,0 0-1,0 0 0,0 0 1,0 0-1,0 0 0,0-1 1,0 1-1,3-2 0,2 0 15,-1 0-1,0-1 1,0 0-1,0 0 0,0 0 1,-1-1-1,1 1 1,-1-1-1,0-1 0,0 1 1,0-1-1,-1 0 1,0 0-1,0 0 0,0-1 1,0 1-1,-1-1 1,0 0-1,3-9 1,0 1 21,0 0 1,-2-1 0,0 0-1,0 0 1,-2 0 0,0 0-1,1-21 1,-3 33-24,0-1 0,-1 1 0,1-1 0,-1 1 0,1-1 0,-1 1 0,0 0 0,0 0 0,-1-1 0,1 1 0,-1 0 0,1 0 0,-1 0 0,0 1 0,0-1 0,0 0 0,-1 1 0,1-1 0,-1 1 0,1 0 0,-1-1 0,0 1 0,0 1 0,0-1 0,0 0 0,0 1 0,0-1 0,0 1 0,0 0 0,-6-1 0,5 1 1,-1 1-1,1-1 1,0 1-1,-1 0 1,1 0-1,0 0 1,-1 0 0,1 1-1,0 0 1,-1 0-1,1 0 1,0 1-1,0-1 1,0 1-1,0 0 1,0 0 0,0 0-1,1 1 1,-1-1-1,1 1 1,0 0-1,-1 0 1,1 0-1,-3 4 1,-1 4-11,0 1-1,1 0 1,0 0 0,1 0-1,0 0 1,1 1 0,0 0-1,1 0 1,1 0 0,0 0-1,-1 17 1,3-29-8,0 0 0,0 0-1,0 0 1,0 0 0,0 0 0,0 0-1,0 0 1,0 0 0,0 0 0,0 0-1,1 0 1,-1 0 0,0 0 0,1 0-1,-1 0 1,1 0 0,-1 0 0,1 0-1,-1 0 1,1 0 0,0 0 0,-1-1-1,1 1 1,0 0 0,0 0 0,-1-1 0,3 2-1,-2-2 12,1 0 0,0 0 0,0 1 0,-1-1 0,1 0 0,0 0 0,0-1 0,-1 1-1,1 0 1,0-1 0,-1 1 0,1-1 0,0 1 0,-1-1 0,2-1 0,10-4-182,0-2 0,-1 0 0,13-10 1,-19 13-235,-5 4 100,17-10-736,-12 8-1687,1 2-3444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25.136"/>
    </inkml:context>
    <inkml:brush xml:id="br0">
      <inkml:brushProperty name="width" value="0.025" units="cm"/>
      <inkml:brushProperty name="height" value="0.025" units="cm"/>
    </inkml:brush>
  </inkml:definitions>
  <inkml:trace contextRef="#ctx0" brushRef="#br0">5215 104 11275,'-577'-57'5438,"393"33"-5106,23 9-296,-1 8-1,-238 19 1,-323 71-93,408-41 461,114-18 552,-532 77 625,529-63-1531,-312 101 0,391-94-64,-222 112-1,280-120 6,2 3 0,2 2 0,1 4 0,-94 91 0,139-121 19,2 2 0,0 0 0,1 0 0,0 1 1,2 1-1,0 1 0,2-1 0,0 2 0,1-1 1,-6 24-1,12-32-3,0 1 1,1-1 0,0 1-1,2 0 1,-1-1-1,1 1 1,1 0-1,1 0 1,0-1 0,0 1-1,2-1 1,-1 0-1,2 0 1,0 0 0,0 0-1,1-1 1,1 0-1,10 15 1,9 6-3,1-1 0,1-2-1,1-1 1,2-1 0,1-1 0,1-2 0,2-1 0,52 27 0,-8-11-4,2-4 1,163 50-1,-25-33 24,341 38-1,-276-51 44,357 48-88,5-45-8,996-137 882,-1390 68-770,413-51 31,-457 43-83,236-69-1,-341 68 6,-1-5 1,-2-4-1,-3-4 1,-1-5-1,-3-3 0,136-110 1,-211 153 27,-1-2 1,-1 0-1,0-2 1,-2 1-1,1-2 1,-2 0-1,0 0 1,-2-1-1,0-1 1,-1 0-1,-1 0 1,11-35 0,-16 38-45,0 0 0,-1 0 0,-1-1 0,-1 1 0,0 0 1,-1-1-1,-1 1 0,-1 0 0,0 0 0,-1-1 0,-1 2 1,-1-1-1,0 0 0,-1 1 0,-1 0 0,-15-26 0,5 17 1,-1 0 1,-1 2-1,-1 1 0,0 0 0,-2 1 0,-1 1 0,0 2 0,-2 0 0,0 1 0,-33-16 0,-20-5 50,-1 3 0,-107-32 1,-20 6 221,-3 10 0,-326-39 0,-435 39 484,479 68-4933,409-8 2142,1 4-1,0 3 0,-153 51 1,121-21-7463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33.430"/>
    </inkml:context>
    <inkml:brush xml:id="br0">
      <inkml:brushProperty name="width" value="0.025" units="cm"/>
      <inkml:brushProperty name="height" value="0.025" units="cm"/>
    </inkml:brush>
  </inkml:definitions>
  <inkml:trace contextRef="#ctx0" brushRef="#br0">78 258 6919,'3'0'43,"0"-1"0,0 1 0,-1-1 0,1 0 0,0 0 0,-1 0 0,1 0 1,0 0-1,-1-1 0,1 1 0,-1-1 0,0 1 0,1-1 0,-1 0 0,0 0 1,0 0-1,0 0 0,0-1 0,-1 1 0,1 0 0,-1-1 0,1 1 0,-1-1 1,0 1-1,0-1 0,0 0 0,1-5 0,2-4-297,-2-1-1,1 0 1,-1 1 0,0-27-1,-2 39 290,0-1-1,0 1 0,0-1 0,0 0 0,-1 1 0,1-1 1,0 1-1,0-1 0,0 1 0,0-1 0,-1 0 0,1 1 1,0-1-1,-1 1 0,1-1 0,0 1 0,-1-1 0,1 1 0,0 0 1,-1-1-1,1 1 0,-1-1 0,1 1 0,-1 0 0,1-1 1,-1 1-1,1 0 0,-1 0 0,0-1 0,1 1 0,-1 0 1,-24 1 3289,20 0-2688,0 0 0,0 1 1,1 0-1,-1 0 0,1 0 0,0 0 0,-1 1 0,-4 3 0,5-2-437,1 1-1,-1 0 1,0 1-1,1-1 0,0 0 1,1 1-1,-1 0 1,1-1-1,0 1 1,0 0-1,1 0 0,0 0 1,0 0-1,0 1 1,1-1-1,-1 0 0,2 7 1,-1-12-186,0-1 0,0 1 1,0 0-1,0-1 0,0 1 1,0 0-1,1-1 0,-1 1 1,0-1-1,0 1 0,1-1 1,-1 1-1,0 0 0,0-1 1,1 1-1,-1-1 0,1 1 1,-1-1-1,0 0 0,1 1 0,-1-1 1,1 1-1,-1-1 0,1 0 1,-1 1-1,1-1 0,0 0 1,-1 1-1,1-1 0,-1 0 1,1 0-1,-1 0 0,1 0 1,0 0-1,-1 1 0,1-1 1,0 0-1,-1 0 0,1 0 1,-1-1-1,1 1 0,0 0 0,-1 0 1,1 0-1,-1 0 0,1-1 1,0 1-1,-1 0 0,1 0 1,-1-1-1,1 1 0,-1 0 1,1-1-1,-1 1 0,1-1 1,3-1-9,-1 0 1,0-1-1,0 1 1,-1 0-1,1-1 1,0 1-1,-1-1 1,4-4-1,0-7 208,0 1-1,-1-1 1,-1-1-1,0 1 1,-1 0-1,-1-1 0,0 0 1,-1 0-1,-1-26 1,1 41-183,-1-1 0,0 1-1,0 0 1,0 0 0,0-1 0,0 1 0,0 0 0,0-1-1,0 1 1,1 0 0,-1-1 0,0 1 0,0 0 0,-1-1-1,1 1 1,0 0 0,0-1 0,0 1 0,0 0 0,0 0-1,0-1 1,0 1 0,0 0 0,-1-1 0,1 1 0,0 0-1,0 0 1,0-1 0,0 1 0,-1 0 0,1 0-1,0 0 1,0-1 0,-1 1 0,1 0 0,0 0 0,0 0-1,-1 0 1,1-1 0,0 1 0,-1 0 0,1 0 0,0 0-1,-1 0 1,1 0 0,0 0 0,-1 0 0,1 0 0,0 0-1,0 0 1,-1 0 0,1 0 0,0 0 0,-1 0 0,0 1-1,-10 15 591,7-3-594,2 0-1,0 0 1,0 0-1,1 1 1,1-1-1,0 0 1,1 1-1,0-1 1,1 0 0,1 0-1,0 0 1,1 0-1,8 20 1,-12-32-24,1 0 1,-1 0 0,1 0-1,-1 0 1,1 0 0,-1 0-1,1 0 1,0-1 0,0 1-1,-1 0 1,1 0 0,0 0-1,0-1 1,0 1 0,0 0-1,0-1 1,0 1 0,0-1-1,0 1 1,0-1 0,0 1-1,1-1 1,-1 0-5,0 0 0,0-1 0,0 1-1,0 0 1,-1-1 0,1 1 0,0-1 0,0 1 0,0-1 0,-1 1-1,1-1 1,0 1 0,-1-1 0,1 0 0,-1 1 0,1-1 0,-1 0 0,1 0-1,-1 0 1,1-1 0,2-5 14,0 1 1,-1-1-1,1 0 1,-2 0-1,3-12 0,-4 15 14,3-22 230,-2-45 0,0 65-211,-2 1 0,1-1 0,-1 1 0,0 0 0,0 0 1,0-1-1,-1 1 0,1 0 0,-1 0 0,-1 0 0,1 0 1,-1 1-1,1-1 0,-1 1 0,-6-6 0,9 9-35,-1 0-1,0 0 0,0 0 0,1 1 1,-1-1-1,0 0 0,0 1 0,0-1 1,0 1-1,0-1 0,0 1 0,0-1 1,0 1-1,0 0 0,0-1 0,0 1 1,-1 0-1,1 0 0,0 0 0,0 0 1,0 0-1,0 0 0,0 0 0,0 0 1,0 1-1,-2-1 0,1 1 15,1 1-1,-1-1 1,1 0-1,0 0 1,0 1-1,-1-1 1,1 1-1,0-1 0,0 1 1,0-1-1,1 1 1,-1 0-1,0-1 1,0 4-1,-2 6 90,0 0-1,1 0 1,-1 23-1,1-1-111,0-18 0,0 0-1,2 1 1,0-1-1,0 0 1,2 0-1,0 0 0,0 0 1,6 15-1,-8-30-2,0 0 0,0 1 0,0-1-1,0 0 1,0 1 0,0-1 0,0 0-1,0 1 1,0-1 0,0 0 0,0 1 0,0-1-1,0 0 1,1 1 0,-1-1 0,0 0-1,0 0 1,0 1 0,1-1 0,-1 0-1,0 0 1,0 0 0,1 1 0,-1-1-1,0 0 1,0 0 0,1 0 0,-1 1 0,0-1-1,1 0 1,-1 0 0,0 0 0,1 0-1,-1 0 1,0 0 0,1 0 0,-1 0-1,0 0 1,1 0 0,-1 0 0,6-14-30,-3-24 81,-2 10 66,1 10-81,-1 1-1,-1 0 1,0 0-1,-1 0 0,-1 0 1,0 0-1,-2 0 1,-10-31-1,14 47-25,0 0 1,0 0-1,0 0 1,-1 0-1,1 0 1,0 0-1,-1 0 1,1 0-1,-1 1 1,1-1-1,-1 0 1,1 0-1,-1 0 1,0 1-1,1-1 0,-1 0 1,0 1-1,0-1 1,1 1-1,-1-1 1,0 1-1,0-1 1,0 1-1,0 0 1,0-1-1,0 1 1,-1-1-1,1 2-2,0 0 0,1 0 1,-1 0-1,0 1 0,1-1 0,-1 0 0,0 0 0,1 0 0,-1 1 1,1-1-1,0 0 0,-1 0 0,1 1 0,0-1 0,0 0 1,0 2-1,-2 62-60,3-55 48,0 1-1,0 0 1,1-1-1,1 1 1,0-1-1,0 1 1,1-1-1,10 18 1,-14-27 5,0-1 1,0 0-1,0 1 1,0-1-1,1 0 1,-1 1-1,0-1 1,0 0 0,0 1-1,0-1 1,1 0-1,-1 0 1,0 1-1,0-1 1,0 0 0,1 0-1,-1 0 1,0 1-1,0-1 1,1 0-1,-1 0 1,0 0-1,1 0 1,-1 0 0,0 1-1,1-1 1,-1 0-1,0 0 1,1 0-1,-1 0 1,0 0-1,0 0 1,1 0 0,-1 0-1,0 0 1,1 0-1,-1 0 1,0 0-1,1 0 1,-1-1 0,0 1-1,1 0 1,-1 0-1,0 0 1,1-1-1,5-18-39,-4-33 26,-2 48 30,0-6 33,-2-52 178,1 58-212,1 0 0,-1 1 0,1-1 0,-1 1 0,0-1 0,0 1 0,-1-1 0,1 1 0,-1 0 0,0 0 0,0 0 0,0 0 0,-4-5 0,6 8-12,0-1 0,0 1 1,-1 0-1,1-1 0,-1 1 1,1 0-1,0-1 1,-1 1-1,1 0 0,-1 0 1,1-1-1,0 1 0,-1 0 1,1 0-1,-1 0 1,1 0-1,-1 0 0,1 0 1,-1-1-1,1 1 0,-1 0 1,1 0-1,-1 0 1,1 1-1,-1-1 0,1 0 1,0 0-1,-1 0 0,1 0 1,-1 0-1,1 1 0,-1-1 1,-7 16 189,4 29 123,4-41-306,1 120 12,0-110-20,0 0 0,2 0 1,0-1-1,0 1 0,1 0 0,10 20 0,-14-34-4,0 0 1,0 0-1,0 0 1,0-1-1,0 1 1,0 0-1,0 0 1,0 0-1,0 0 1,0 0-1,0 0 1,0 0-1,0-1 1,0 1 0,0 0-1,0 0 1,0 0-1,0 0 1,0 0-1,0 0 1,0 0-1,0 0 1,1 0-1,-1 0 1,0-1-1,0 1 1,0 0-1,0 0 1,0 0-1,0 0 1,0 0-1,0 0 1,1 0-1,-1 0 1,0 0-1,0 0 1,0 0-1,0 0 1,0 0-1,0 0 1,0 0-1,0 0 1,1 0-1,-1 0 1,0 0-1,0 0 1,0 0-1,0 0 1,0 0-1,0 0 1,0 0-1,0 0 1,1 0-1,-1 0 1,0 1-1,0-1 1,0 0-1,0 0 1,0 0-1,0 0 1,3-20 20,-1-25 208,-2 26-130,0-1 0,-2 1 0,0 0 0,-1-1 0,-1 1 0,0 0 0,-2 0 0,0 1 0,-1 0 0,-12-22 0,18 39-83,0-1 0,0 0 0,0 1 0,-1-1 0,1 1 0,0-1 0,-1 1-1,0 0 1,1-1 0,-1 1 0,0 0 0,1 0 0,-1 0 0,-3-1 0,4 2-11,0 0 1,1 0-1,-1 0 1,0 0-1,0 0 1,1 0-1,-1 0 1,0 1-1,1-1 1,-1 0-1,0 0 1,1 1-1,-1-1 1,1 0-1,-1 1 1,0-1-1,1 1 1,-1-1-1,1 1 1,-1-1-1,1 1 1,-1-1-1,1 1 1,0 0-1,-1-1 1,1 1 0,0-1-1,-1 1 1,1 0-1,0-1 1,0 1-1,-1 0 1,1 0-1,0-1 1,0 1-1,0 0 1,0-1-1,0 1 1,0 0-1,1 1 1,-4 20-30,2 1-1,1 0 1,1-1 0,0 1 0,2-1 0,1 1 0,0-1-1,2 0 1,11 27 0,-2-28-1901,-7-21-1563,-5-14-1871,-3-10-3533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27.730"/>
    </inkml:context>
    <inkml:brush xml:id="br0">
      <inkml:brushProperty name="width" value="0.025" units="cm"/>
      <inkml:brushProperty name="height" value="0.025" units="cm"/>
      <inkml:brushProperty name="color" value="#E71224"/>
    </inkml:brush>
  </inkml:definitions>
  <inkml:trace contextRef="#ctx0" brushRef="#br0">167 90 9897,'0'0'2301,"-10"-7"-988,-32-24 17,42 30-1086,-1 0 0,0 0-1,0 0 1,0 1 0,0-1 0,-1 0 0,1 1 0,0-1 0,0 1 0,0-1 0,-1 1 0,1-1-1,0 1 1,0 0 0,-1 0 0,1 0 0,0 0 0,0 0 0,-1 0 0,1 0 0,0 0 0,-2 0 0,2 1-153,0 0 0,1 0 0,-1-1-1,0 1 1,1 0 0,-1 0 0,0 0 0,1 0 0,-1-1 0,1 1 0,0 0 0,-1 0 0,1 0 0,0 0 0,-1 0 0,1 0 0,0 0 0,0 0 0,0 0 0,0 2 0,7 51 589,-7-53-654,3 11 222,1-1 0,0 1-1,1-1 1,7 13 0,-11-21-150,1 0 1,0 0 0,-1 0 0,1 0 0,1 0 0,-1 0 0,0 0 0,1-1 0,-1 1 0,1-1 0,0 0-1,0 0 1,0 0 0,0 0 0,0 0 0,0-1 0,0 1 0,7 1 0,-9-4-60,0 1 0,0 0 0,1 0 0,-1-1 0,0 1 0,0-1 0,0 1-1,0-1 1,0 0 0,1 1 0,-1-1 0,0 0 0,0 0 0,0 1 0,-1-1 0,1 0 0,0 0 0,0 0 0,0 0 0,-1 0 0,1-1 0,-1 1 0,1 0 0,-1 0 0,1 0 0,-1 0 0,1-1 0,-1 1 0,0 0 0,0-1 0,0 1 0,0 0 0,0 0-1,0-1 1,0 1 0,0-2 0,0-5 189,0 1 0,-1-1 0,1 1-1,-1-1 1,-3-9 0,1 11-92,0-1 0,0 1 1,0 0-1,-1 0 0,0 0 0,0 0 1,0 1-1,-1-1 0,0 1 1,0 1-1,0-1 0,-7-4 1,8 7-97,1-1 1,-1 0 0,-1 1 0,1-1-1,0 1 1,-1 1 0,1-1 0,-1 0-1,1 1 1,-1 0 0,0 0 0,1 1 0,-1-1-1,0 1 1,0 0 0,1 0 0,-1 0-1,-7 2 1,9-1-43,1 1-1,0-1 1,0 0-1,0 1 1,0-1-1,0 1 1,0-1-1,1 1 1,-1 0-1,0 0 1,1 0-1,0 0 1,-1 0 0,1 0-1,0 0 1,0 0-1,0 1 1,0-1-1,0 0 1,1 1-1,-1-1 1,1 1-1,0-1 1,-1 4-1,1 62-59,0-67 63,2 12-6,-1 0-1,2-1 1,0 1-1,0-1 1,10 20-1,-12-27 5,1-1-1,0 0 1,0 0 0,1 1-1,-1-2 1,1 1 0,0 0-1,0 0 1,0-1 0,1 0-1,-1 1 1,1-2 0,0 1-1,0 0 1,0-1 0,0 1-1,0-1 1,8 3 0,-10-5 7,0 1 0,0-1 0,0 0 0,0 0 0,0 0 0,0 0 0,0 0 0,0-1 0,0 1 0,-1 0 0,1-1 1,0 1-1,0-1 0,0 0 0,0 0 0,0 0 0,-1 0 0,1 0 0,0 0 0,2-3 0,0 1 31,-1-1 0,1-1 0,-1 1 0,0 0 0,0-1 0,-1 1 0,5-10 0,-1-2 107,-1-1-1,-1 1 1,5-35 0,-8 47-128,1-11 39,-1 1-1,0-1 0,-1 1 1,-2-25-1,2 36-51,-1 1 1,1-1-1,-1 1 1,1-1-1,-1 1 1,0-1-1,0 1 1,0 0-1,0-1 1,0 1 0,-1 0-1,1 0 1,-1 0-1,1 0 1,-1 0-1,0 0 1,0 1-1,0-1 1,0 0-1,0 1 1,0 0-1,0-1 1,0 1-1,-1 0 1,1 0-1,0 0 1,-1 0-1,1 1 1,-1-1-1,1 1 1,-1-1-1,1 1 1,-1 0-1,-3 0 1,4 1-4,-1-1 0,1 1 0,0-1 0,-1 1 0,1 0 0,0 0 0,-1 0 0,1 1 0,0-1 0,0 0 0,0 1 0,0-1 0,0 1 0,0 0 0,0 0 0,1 0 0,-1 0 0,1 0 0,-1 0 0,1 0 0,0 0 0,0 0 0,0 1 0,0-1 0,0 0 0,0 1 0,1-1 0,-1 1 0,1 4 0,-3 9 0,1 1 0,0 0 0,2 19 0,0-31 0,0 7 0,2 49 0,-2-58 0,0-1 0,0 1 0,1-1 0,-1 1 0,1-1 0,0 0 0,-1 1 0,1-1 0,0 0 0,1 1 0,-1-1 0,0 0 0,1 0 0,-1 0 0,1 0 0,-1 0 0,1-1 0,0 1 0,3 2 0,-5-4 0,1 0 0,0 1 0,0-1 0,0 0 0,0 0 0,-1 0 0,1 0 0,0 0 0,0 0 0,0 0 0,0-1 0,-1 1 0,1 0 0,0 0 0,0-1 0,0 1 0,-1 0 0,1-1 0,0 1 0,0-1 0,-1 1 0,1-1 0,-1 1 0,1-1 0,0 1 0,-1-1 0,1 0 0,-1 1 0,1-1 0,-1 0 0,1 1 0,-1-1 0,0 0 0,1 0 0,-1 0 0,13-32 0,-13 30 0,6-17 0,-1-1 0,3-36 0,-7 48 0,-1 1 0,1-1 0,-2 0 0,1 1 0,-1-1 0,-1 1 0,1-1 0,-1 1 0,-5-13 0,5 19 0,1-1 0,0 1 0,-1-1 0,1 1 0,-1 0 0,0 0 0,1 0 0,-1 0 0,0 0 0,-1 0 0,1 1 0,0-1 0,0 0 0,-1 1 0,1 0 0,-1 0 0,1 0 0,-1 0 0,1 0 0,-1 0 0,0 0 0,1 1 0,-1 0 0,0-1 0,0 1 0,1 0 0,-1 0 0,0 1 0,0-1 0,1 0 0,-1 1 0,0 0 0,1-1 0,-1 1 0,1 0 0,-1 1 0,1-1 0,-1 0 0,1 1 0,0-1 0,-1 1 0,1 0 0,0 0 0,0-1 0,1 1 0,-1 1 0,0-1 0,0 0 0,1 0 0,0 1 0,-1-1 0,1 1 0,0-1 0,0 1 0,-1 5 0,-2 7 0,0 1 0,1-1 0,1 1 0,-1 20 0,3-28 0,0-1 0,0 0 0,0 0 0,1 0 0,0 0 0,0 0 0,1 0 0,0 0 0,0 0 0,1-1 0,5 12 0,-7-17 0,-1 0 0,1 0 0,-1 0 0,1 0 0,0-1 0,-1 1 0,1 0 0,0 0 0,0 0 0,0-1 0,0 1 0,0 0 0,0-1 0,0 1 0,0-1 0,0 1 0,0-1 0,0 1 0,0-1 0,0 0 0,0 0 0,0 1 0,0-1 0,0 0 0,1 0 0,-1 0 0,0 0 0,1-1 0,0 0 0,0 0 0,0 0 0,0 0 0,0 0 0,-1-1 0,1 1 0,0 0 0,-1-1 0,1 0 0,-1 1 0,0-1 0,1 0 0,0-3 0,5-7 0,-1-1 0,0 0 0,4-17 0,-10 29 0,5-16 0,-1 1 0,-1-1 0,0 1 0,-1-1 0,-1 0 0,-1-24 0,0 41 0,0-1 0,0 0 0,1 0 0,-1 0 0,0 1 0,0-1 0,0 0 0,0 0 0,-1 0 0,1 1 0,0-1 0,0 0 0,0 0 0,-1 1 0,1-1 0,0 0 0,-1 0 0,1 1 0,0-1 0,-1 0 0,1 1 0,-1-1 0,1 1 0,-1-1 0,0 1 0,1-1 0,-1 1 0,1-1 0,-1 1 0,0-1 0,0 1 0,1 0 0,-1-1 0,0 1 0,0 0 0,1 0 0,-1-1 0,0 1 0,0 0 0,1 0 0,-1 0 0,0 0 0,0 0 0,0 0 0,1 0 0,-1 0 0,0 1 0,0-1 0,1 0 0,-1 0 0,-1 1 0,0 0 0,-1 1 0,1-1 0,0 0 0,0 1 0,0-1 0,0 1 0,0 0 0,1 0 0,-1 0 0,0 0 0,1 0 0,0 0 0,-1 0 0,1 0 0,-2 4 0,0 8-62,0-1 0,1 1-1,0 0 1,0 26 0,2-33-82,1 0 0,-1 1 0,1-1 0,0 1 0,1-1 0,0 0 0,0 0 0,0 0 0,1 0 0,5 10 0,10 1-4020,-2-16-3609,-1-6-8503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04.209"/>
    </inkml:context>
    <inkml:brush xml:id="br0">
      <inkml:brushProperty name="width" value="0.025" units="cm"/>
      <inkml:brushProperty name="height" value="0.025" units="cm"/>
      <inkml:brushProperty name="color" value="#E71224"/>
    </inkml:brush>
  </inkml:definitions>
  <inkml:trace contextRef="#ctx0" brushRef="#br0">5 277 8840,'0'0'12145,"0"-7"-10981,0 1-1076,0 5-49,-1 0 0,1-1 0,0 1-1,0 0 1,0 0 0,0 0 0,0 0 0,0 0 0,0 0 0,1 0 0,-1 0 0,0 0 0,1-1 0,-1 1-1,0 0 1,1 0 0,-1 0 0,1 1 0,0-1 0,-1 0 0,1 0 0,0 0 0,-1 0 0,1 0 0,0 1-1,0-1 1,0 0 0,0 1 0,0-1 0,0 1 0,0-1 0,0 1 0,0-1 0,0 1 0,0 0 0,0-1-1,0 1 1,0 0 0,2 0 0,-2-1 38,0 0 1,1 1-1,-1-1 0,0 0 0,1 0 0,-1 0 0,0 0 1,0 0-1,0 0 0,0-1 0,0 1 0,0 0 0,0 0 1,0-1-1,-1 1 0,1-1 0,0 1 0,-1-1 0,1 1 1,-1-1-1,1 1 0,-1-1 0,0 1 0,0-1 0,0 1 0,0-1 1,0 1-1,0-3 0,0 2-8,0 1 0,0 0 1,-1 0-1,1 0 0,0 0 0,0 0 1,-1 0-1,1 0 0,0 0 0,-1 0 1,1 0-1,-1 0 0,1 0 0,-1 0 1,0 1-1,1-1 0,-1 0 1,0 0-1,0 0 0,1 1 0,-1-1 1,0 0-1,0 1 0,0-1 0,0 1 1,0-1-1,0 1 0,0 0 0,0-1 1,0 1-1,0 0 0,0 0 0,0-1 1,0 1-1,0 0 0,0 0 0,0 0 1,0 0-1,-1 1 0,1-1 0,0 0 1,-2 1-1,2 0-72,0 0 1,-1 1 0,1-1-1,0 0 1,0 1-1,0-1 1,0 1 0,0 0-1,0-1 1,0 1 0,0 0-1,1-1 1,-1 1-1,1 0 1,-1 0 0,1-1-1,0 1 1,-1 0-1,1 0 1,0 0 0,1 3-1,3 40-30,-4-44 33,1 1-1,-1-1 1,1 0-1,0 0 1,-1 0 0,1 0-1,0 0 1,0 0-1,0 0 1,0 0-1,0 0 1,0 0-1,0 0 1,0-1-1,0 1 1,0 0-1,0-1 1,0 1-1,1-1 1,-1 1-1,0-1 1,0 1-1,1-1 1,-1 0-1,0 0 1,1 0-1,-1 0 1,0 0 0,1 0-1,-1 0 1,0 0-1,1 0 1,-1-1-1,0 1 1,0 0-1,1-1 1,-1 1-1,0-1 1,2-1-1,1 0 19,0 0-1,0 0 0,0-1 0,-1 1 1,1-1-1,-1 0 0,1 0 0,-1-1 1,0 1-1,3-5 0,-3 3 99,0-1-1,-1 0 1,1 0 0,-1 1-1,-1-1 1,1-1-1,-1 1 1,0 0 0,0 0-1,-1 0 1,0 0-1,0-1 1,0 1 0,-2-7-1,2 11-85,-1 0 0,1 0 1,-1 0-1,0 0 0,1 0 0,-1 0 0,0 0 0,0 0 0,0 0 0,-1 0 0,1 0 1,0 1-1,-1-1 0,1 1 0,-1-1 0,0 1 0,1-1 0,-1 1 0,0 0 0,0 0 1,0 0-1,0 0 0,0 0 0,0 0 0,0 1 0,0-1 0,0 1 0,0-1 0,0 1 1,0 0-1,0 0 0,-1 0 0,1 0 0,0 0 0,0 0 0,0 1 0,0-1 0,0 1 1,0-1-1,0 1 0,0 0 0,0 0 0,-3 1 0,3-1-37,1 0-1,-1 0 1,0 1 0,1-1-1,0 0 1,-1 1-1,1-1 1,0 0 0,-1 1-1,1 0 1,0-1-1,0 1 1,0 0 0,0-1-1,1 1 1,-1 0-1,0 0 1,1 0 0,-1 0-1,1 0 1,0 0-1,0 0 1,0-1 0,0 1-1,0 0 1,0 0-1,1 3 1,-1-3 2,0-1-1,0 1 1,0-1 0,1 0-1,-1 1 1,0-1 0,1 0-1,-1 0 1,1 1-1,0-1 1,-1 0 0,1 0-1,0 0 1,0 0 0,0 1-1,-1-1 1,1-1-1,0 1 1,0 0 0,1 0-1,-1 0 1,0 0 0,0-1-1,0 1 1,1 0 0,-1-1-1,0 1 1,0-1-1,1 0 1,-1 1 0,0-1-1,1 0 1,-1 0 0,1 0-1,-1 0 1,0 0 0,1 0-1,-1 0 1,0 0-1,1-1 1,-1 1 0,2-1-1,3-2 6,0 0-1,0 0 1,0 0-1,-1-1 1,1 0-1,-1 0 0,0-1 1,0 1-1,0-1 1,0 0-1,-1 0 1,4-7-1,1-1 16,-1 0 1,0 0-1,-1-1 0,7-17 1,-10 10 92,-16 27 88,-15 30 76,23-29-270,1 0-1,0 0 0,0 0 0,1 0 0,-1 0 1,1 0-1,1 1 0,0-1 0,0 1 1,0 0-1,1-1 0,1 15 0,0-22-1,-1 0-1,1 1 1,-1-1-1,0 0 1,1 0-1,-1 0 1,1 0-1,-1 1 1,1-1-1,-1 0 1,1 0-1,-1 0 0,1 0 1,-1 0-1,1 0 1,-1 0-1,1-1 1,-1 1-1,1 0 1,-1 0-1,1 0 1,-1 0-1,1-1 1,-1 1-1,1 0 1,-1 0-1,0-1 1,1 1-1,-1 0 1,1-1-1,-1 1 1,0 0-1,1-1 1,-1 1-1,0-1 0,0 1 1,1-1-1,-1 1 1,0-1-1,0 0 1,16-17 85,-7 7-50,-2-2-1,1 1 1,-2-1-1,0 0 0,0-1 1,-1 1-1,-1-1 1,3-19-1,-9 30-18,-6 11-12,-7 13-8,7-3 4,1 1 0,1 0 0,1 0 0,0 0 0,2 0 0,0 1 0,0 32 0,7-46 0,4-12 0,5-13 0,-5 5 0,-2 0 0,0 0 0,0-1 0,-1 1 0,3-18 0,-16 161 0,16-188 0,-6 54 0,-8 37 0,1-9 0,3-14 0,3-29 0,15-49 0,-18 83 0,1 0 0,1 0 0,2 24 0,1 6 0,10-106 0,-8 49 0,-2-1 0,1 0 0,-2 0 0,2-17 0,-25 73 0,16-26 0,-3 12 0,0 0 0,-5 32 0,17-76 0,0 1 0,11-30 0,-9 30 0,-1 0 0,0-1 0,-1 1 0,-1-1 0,3-26 0,-29 87 0,6 15-36,11-36-90,5-20 12,3-10-42,7-14-1772,1-5-4696,-9 13 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39.313"/>
    </inkml:context>
    <inkml:brush xml:id="br0">
      <inkml:brushProperty name="width" value="0.025" units="cm"/>
      <inkml:brushProperty name="height" value="0.025" units="cm"/>
      <inkml:brushProperty name="color" value="#E71224"/>
    </inkml:brush>
  </inkml:definitions>
  <inkml:trace contextRef="#ctx0" brushRef="#br0">141 237 4036,'0'0'10228,"-9"-9"-8877,0-1-926,6 7-258,1-1-1,-1 1 1,0 0-1,-1 0 1,1 0-1,-1 0 1,1 1-1,-1-1 1,0 1-1,0 0 1,-5-2-1,8 3-63,0 1 0,0-1 0,0 1 0,0 0 0,0 0-1,0 0 1,0-1 0,0 1 0,0 0 0,0 0 0,0 0-1,0 0 1,0 1 0,0-1 0,0 0 0,0 0 0,0 0-1,0 1 1,0-1 0,0 1 0,1-1 0,-1 1 0,0-1-1,0 1 1,0-1 0,0 1 0,1 0 0,-1-1 0,0 1 0,0 1-1,0 0-47,-1 0 0,1 0 0,1 0 0,-1 0 0,0 1 0,0-1 0,1 0 0,-1 0 0,1 1 0,0-1 0,0 0 0,0 1-1,0 1 1,0-1-74,0-1-1,0 0 1,1 0 0,-1 0-1,1 0 1,0 1-1,-1-1 1,1 0-1,0 0 1,0 0-1,0-1 1,0 1-1,3 3 1,-3-4 21,0 0 0,0-1 0,0 1 0,-1 0 0,1-1 0,0 1 1,0-1-1,0 1 0,0-1 0,0 0 0,0 1 0,1-1 0,-1 0 0,0 0 0,0 0 0,0 0 1,0 1-1,0-2 0,0 1 0,0 0 0,0 0 0,0 0 0,0 0 0,0-1 0,1 1 1,-1-1-1,0 1 0,0 0 0,1-2 0,3-1 26,0-1 0,-1 0 0,1 0 0,-1 0 0,1-1 0,-1 1 0,-1-1 0,1 0 0,-1 0 0,0-1 0,0 1 0,0-1 0,-1 1 0,3-10 0,0-1 387,0 0-1,-1 0 1,-1-1-1,1-20 1,-4 33-282,1 1 0,-1-1 1,-1 0-1,1 1 0,0-1 0,-1 0 0,0 1 1,0-1-1,0 1 0,0-1 0,-1 1 0,1-1 1,-1 1-1,0 0 0,0 0 0,-3-5 0,3 7-98,0 0-1,1-1 0,-1 1 0,0 0 0,0 0 0,0 0 1,0 1-1,0-1 0,0 0 0,0 1 0,0-1 0,0 1 1,0 0-1,0-1 0,0 1 0,0 0 0,0 0 0,0 0 1,0 1-1,0-1 0,-1 1 0,1-1 0,0 1 0,0-1 1,1 1-1,-1 0 0,0 0 0,0 0 0,0 0 0,0 0 1,-2 3-1,-1 0-38,-1 1 0,1 0 1,0 0-1,0 0 0,0 0 1,1 1-1,0 0 0,0 0 1,1 0-1,-1 1 0,1-1 1,0 1-1,1 0 0,-2 8 1,-1 2-11,2 0 1,0 0-1,1 0 1,0 31-1,2-47 14,-1 0 1,1 0-1,0-1 0,0 1 0,0 0 0,0 0 1,0-1-1,0 1 0,0 0 0,0 0 1,0 0-1,0-1 0,0 1 0,0 0 1,1 0-1,-1-1 0,0 1 0,1 0 1,-1-1-1,0 1 0,1 0 0,-1-1 1,1 1-1,-1 0 0,1-1 0,-1 1 0,1-1 1,-1 1-1,1-1 0,0 1 0,-1-1 1,1 0-1,0 1 0,-1-1 0,1 0 1,0 1-1,-1-1 0,1 0 0,0 0 1,0 0-1,-1 0 0,1 1 0,0-1 1,0 0-1,-1 0 0,1-1 0,0 1 0,0 0 1,0 0-1,-1 0 0,1 0 0,0-1 1,-1 1-1,1 0 0,0-1 0,0 1 1,-1 0-1,1-1 0,-1 1 0,1-1 1,0 1-1,0-1 0,3-3 64,1 1 0,-1 0 1,0-1-1,0 0 0,-1 0 0,1 0 0,5-8 1,-5 4 71,-1 0 0,0-1 0,0 1 0,-1-1 0,0 0 0,-1 0 0,0 1 1,0-1-1,-1-15 0,0 23-120,1 1 0,-1-1 0,0 1 0,0 0 0,0-1 0,0 1 0,0-1 0,0 1 0,0 0 0,0-1 0,0 1 0,0-1 0,-1 1 0,1 0 0,0-1 0,0 1 0,0 0 0,0-1 1,0 1-1,-1 0 0,1-1 0,0 1 0,0 0 0,-1-1 0,1 1 0,0 0 0,-1-1 0,1 1 0,0 0 0,-1 0 0,1-1 0,0 1 0,-1 0 0,1 0 0,0 0 0,-1 0 0,1 0 0,0-1 0,-1 1 0,1 0 0,-1 0 0,1 0 0,0 0 0,-1 0 0,1 0 1,-1 0-1,1 0 0,0 1 0,-1-1 0,1 0 0,-1 0 0,1 0 0,0 0 0,-1 0 0,0 1 0,0 0-11,0-1 0,-1 1-1,1 0 1,0 0 0,0 0 0,-1 0 0,1 1 0,0-1 0,0 0 0,0 0-1,0 1 1,0-1 0,0 2 0,-2 7-9,0-1 1,0 1-1,2 0 0,-1-1 0,1 1 1,1 0-1,-1 0 0,2 0 0,1 12 1,-2-22 3,0 1 0,0-1 1,0 0-1,0 1 0,0-1 0,1 1 1,-1-1-1,0 0 0,0 0 1,0 1-1,1-1 0,-1 0 0,0 1 1,0-1-1,1 0 0,-1 0 1,0 1-1,1-1 0,-1 0 0,0 0 1,1 0-1,-1 1 0,0-1 1,1 0-1,-1 0 0,0 0 0,1 0 1,-1 0-1,0 0 0,1 0 1,-1 0-1,1 0 0,-1 0 0,0 0 1,1 0-1,-1 0 0,0 0 1,1 0-1,-1 0 0,0 0 0,1-1 1,-1 1-1,0 0 0,1 0 1,-1 0-1,0-1 0,1 1 0,-1 0 1,0 0-1,1-1 0,-1 1 1,0 0-1,0 0 0,0-1 0,1 1 1,-1 0-1,0-1 0,0 1 1,0 0-1,0-1 0,0 1 0,1 0 1,-1-1-1,0 0 0,14-21 67,-11 13-14,0-1 1,0 1-1,-1-1 1,-1 0-1,2-19 0,-3 29-45,0 0-1,0 1 1,0-1-1,0 0 1,0 0-1,-1 0 1,1 0-1,0 1 0,0-1 1,0 0-1,0 0 1,0 0-1,0 0 1,-1 0-1,1 1 0,0-1 1,0 0-1,0 0 1,-1 0-1,1 0 1,0 0-1,0 0 1,0 0-1,-1 0 0,1 0 1,0 0-1,0 0 1,0 0-1,-1 0 1,1 0-1,0 0 1,0 0-1,0 0 0,-1 0 1,1 0-1,0 0 1,0 0-1,0 0 1,-1 0-1,1 0 1,0 0-1,0-1 0,0 1 1,0 0-1,-1 0 1,1 0-1,0 0 1,0 0-1,0-1 0,0 1 1,0 0-1,0 0 1,-1 0-1,1 0 1,0-1-1,0 1 1,0 0-1,0 0 0,0 0 1,0-1-1,0 1 1,0 0-1,0 0 1,0 0-1,0-1 1,0 1-1,0 0 0,0 0 1,0-1-1,-12 15 76,5 2-94,1-1 1,0 1 0,2 0 0,-1 0 0,2 1-1,0-1 1,1 1 0,1-1 0,0 1 0,2 20 0,-1-37 8,0 1 1,0-1 0,0 0 0,0 1 0,0-1-1,0 0 1,0 1 0,0-1 0,0 0 0,0 1 0,0-1-1,0 0 1,0 1 0,0-1 0,0 0 0,0 0-1,0 1 1,0-1 0,1 0 0,-1 1 0,0-1 0,0 0-1,0 0 1,0 1 0,1-1 0,-1 0 0,0 0-1,0 1 1,1-1 0,-1 0 0,0 0 0,0 0 0,1 0-1,-1 1 1,0-1 0,1 0 0,-1 0 0,0 0-1,1 0 1,-1 0 0,0 0 0,0 0 0,1 0 0,-1 0-1,0 0 1,1 0 0,-1 0 0,0 0 0,1 0-1,-1 0 1,0 0 0,1 0 0,-1 0 0,0 0 0,1-1-1,-1 1 1,0 0 0,0 0 0,1 0 0,-1-1-1,0 1 1,0 0 0,1 0 0,-1-1 0,14-16 35,-8 0 85,-1 0 1,-1 0-1,0 0 1,-1 0-1,-1-1 1,-1 1-1,-1-31 0,-5 25-42,5 22-76,-1 1 0,1 0 0,0 0 0,0 0 0,-1-1 0,1 1 0,0 0-1,-1 0 1,1 0 0,0 0 0,0 0 0,-1 0 0,1 0 0,0 0 0,-1-1 0,1 1 0,0 0-1,-1 0 1,1 0 0,0 0 0,-1 1 0,1-1 0,0 0 0,-1 0 0,1 0 0,0 0 0,0 0-1,-1 0 1,1 0 0,0 1 0,-1-1 0,1 0 0,0 0 0,0 0 0,-1 1 0,1-1 0,-2 2-7,0 0 0,0 1 0,0-1 0,0 1 0,1-1-1,-1 1 1,1 0 0,0-1 0,-1 1 0,1 0 0,0 0 0,0 3 0,-4 24-1,2 0 0,-1 46 0,9-57-36,5-16-18,-8-4 62,0 0 0,0 0 0,-1 0-1,1 0 1,0 0 0,-1-1 0,1 1 0,-1-1 0,1 1 0,-1-1 0,0 1 0,0-1 0,1 0-1,0-2 1,6-12 30,-2-1 0,1 1 0,-2-1 0,0 0 0,-1-1 0,-1 1 0,-1 0 0,0-1 0,-2-31 0,0 49-30,0 1-1,0-1 1,0 0-1,0 0 1,0 1 0,-1-1-1,1 0 1,0 0 0,0 0-1,0 1 1,-1-1 0,1 0-1,0 0 1,0 0-1,0 1 1,-1-1 0,1 0-1,0 0 1,0 0 0,-1 0-1,1 0 1,0 0-1,-1 0 1,1 0 0,0 0-1,0 0 1,-1 0 0,1 0-1,0 0 1,0 0 0,-1 0-1,1 0 1,0 0-1,-1 0 1,1 0 0,0 0-1,0 0 1,-1 0 0,1 0-1,0 0 1,0-1-1,-1 1 1,1 0 0,0 0-1,0 0 1,0-1 0,-1 1-1,1 0 1,0 0 0,0 0-1,0-1 1,0 1-1,0 0 1,-1 0 0,1-1-1,0 1 1,0 0 0,0 0-1,0-1 1,0 1-1,0 0 1,0-1 0,0 1-1,0-1 1,-14 22-58,5 3 44,2 1 1,0 0 0,2 0-1,1 0 1,1 1-1,1-1 1,1 1-1,3 28 1,-2-52-28,0-1-1,0 1 1,0-1 0,0 1-1,0-1 1,0 1 0,1-1 0,-1 1-1,0-1 1,1 0 0,-1 1-1,1-1 1,0 0 0,-1 1-1,1-1 1,0 0 0,0 0 0,0 1-1,0-1 1,0 0 0,0 0-1,0 0 1,0 0 0,1-1 0,-1 1-1,0 0 1,0 0 0,1-1-1,-1 1 1,0-1 0,1 1 0,1 0-1,-1-1-142,0-1 1,-1 1-1,1 0 0,0-1 0,-1 1 0,1-1 0,0 0 1,-1 1-1,1-1 0,-1 0 0,1 0 0,-1 0 0,0 0 1,1 0-1,-1 0 0,0 0 0,0-1 0,0 1 1,0 0-1,0-1 0,0 1 0,0-1 0,0 1 0,0-1 1,-1 1-1,1-1 0,0-3 0,5-22-4504,-3-3-2232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1.379"/>
    </inkml:context>
    <inkml:brush xml:id="br0">
      <inkml:brushProperty name="width" value="0.025" units="cm"/>
      <inkml:brushProperty name="height" value="0.025" units="cm"/>
      <inkml:brushProperty name="color" value="#E71224"/>
    </inkml:brush>
  </inkml:definitions>
  <inkml:trace contextRef="#ctx0" brushRef="#br0">87 120 13741,'0'0'7661,"0"-9"-7085,-2-27-90,2 35-446,0 1 0,0-1-1,0 0 1,0 0 0,-1 0 0,1 0 0,0 0 0,-1 0 0,1 0-1,0 1 1,-1-1 0,1 0 0,-1 0 0,1 1 0,-1-1 0,0 0-1,1 0 1,-1 1 0,0-1 0,1 1 0,-1-1 0,-1 0 0,1 1-22,1 0 1,0-1 0,-1 1 0,1 0 0,-1 0 0,1 0 0,-1 0 0,1 0-1,-1 0 1,1 0 0,-1 0 0,1 0 0,0 1 0,-1-1 0,1 0 0,-1 0-1,1 0 1,0 0 0,-1 1 0,1-1 0,-1 0 0,1 0 0,0 1 0,-1-1-1,1 0 1,0 1 0,-1-1 0,1 0 0,0 1 0,0-1 0,-1 0 0,1 1-1,0-1 1,0 1 0,-1 0 0,-1 7-17,-1 1 0,1 0-1,0 0 1,1 0 0,0 0 0,1 0 0,0 0-1,0 0 1,1 0 0,0 0 0,3 14-1,-3-22-1,-1 0-1,1 0 1,-1 0-1,1 0 0,-1-1 1,1 1-1,0 0 0,-1 0 1,1 0-1,0 0 0,0-1 1,0 1-1,0 0 1,0-1-1,-1 1 0,1-1 1,0 1-1,0-1 0,0 1 1,1-1-1,-1 0 1,0 1-1,0-1 0,0 0 1,2 0-1,-1 0 17,0-1 0,1 1 0,-1-1 0,0 1 0,0-1-1,1 0 1,-1 0 0,0 0 0,0 0 0,0 0 0,3-3 0,1-1 116,-1 0 0,1-1 0,-1 1 1,0-1-1,0 0 0,6-11 0,-9 12-7,1 0 1,-1 0-1,1-1 1,-2 1-1,1-1 0,-1 1 1,1-1-1,-2 0 0,1 1 1,0-1-1,-1 0 0,0 0 1,-1 0-1,1 1 0,-3-9 1,2 11-99,0 1 0,0-1 0,-1 1 1,1 0-1,-1-1 0,1 1 0,-1 0 0,0 0 1,0 0-1,0 0 0,0 0 0,0 1 0,-1-1 1,1 0-1,0 1 0,-1 0 0,1-1 1,-1 1-1,1 0 0,-1 1 0,0-1 0,1 0 1,-1 1-1,0-1 0,0 1 0,1 0 0,-1 0 1,0 0-1,0 0 0,1 0 0,-1 1 0,0-1 1,-3 2-1,2-1-32,1 0-1,-1 0 1,0 0-1,0 1 1,1-1-1,-1 1 1,1 0 0,0 0-1,-1 0 1,1 0-1,0 1 1,0-1-1,0 1 1,1 0 0,-1 0-1,1 0 1,-1 0-1,1 0 1,-2 5 0,0-2-7,1 1 0,1 0 1,-1 0-1,1 0 1,0 0-1,0 0 0,1 0 1,0 0-1,0 11 1,1-17 8,0-1 0,0 1 0,0 0 0,0-1 0,1 1 0,-1-1 0,0 1 0,0-1 1,0 1-1,0-1 0,1 1 0,-1-1 0,0 1 0,1-1 0,-1 1 0,0-1 0,1 1 0,-1-1 0,0 0 1,1 1-1,-1-1 0,1 1 0,-1-1 0,0 0 0,1 0 0,-1 1 0,1-1 0,-1 0 0,1 0 0,0 0 1,-1 1-1,1-1 0,-1 0 0,1 0 0,-1 0 0,1 0 0,-1 0 0,1 0 0,0 0 0,-1 0 0,1 0 0,-1 0 1,1-1-1,-1 1 0,1 0 0,-1 0 0,1 0 0,-1-1 0,1 1 0,-1 0 0,1-1 0,-1 1 0,1-1 1,28-18 121,-25 14-62,-1 1-1,0-1 1,1 1-1,-1-1 1,-1 0-1,1 0 0,-1 0 1,0 0-1,0-1 1,0 1-1,-1 0 1,0-1-1,1-8 0,-2 14-44,0-1-1,0 1 0,0-1 1,0 1-1,0 0 0,0-1 1,-1 1-1,1-1 0,0 1 1,0 0-1,0-1 0,-1 1 1,1 0-1,0-1 0,0 1 1,-1 0-1,1-1 0,0 1 1,-1 0-1,1-1 0,0 1 1,-1 0-1,1 0 0,0 0 1,-1-1-1,1 1 0,-1 0 1,1 0-1,0 0 0,-1 0 1,1 0-1,-1 0 0,1 0 1,-1 0-1,1 0 0,0 0 1,-1 0-1,1 0 0,-1 0 1,1 0-1,-1 0 0,1 0 1,0 0-1,-1 0 0,1 1 1,-1-1-1,1 0 0,0 0 1,-1 0-1,1 1 0,-22 12 367,20-9-571,0-1 0,0 1-1,0-1 1,1 1 0,-1 0 0,1-1-1,0 1 1,0 0 0,-1 8 0,2-11 96,0-1 0,0 1 0,0 0 0,0 0 0,0 0 0,0 0 0,0-1 0,0 1 0,0 0 0,0 0 0,0 0 1,0 0-1,0-1 0,1 1 0,-1 0 0,0 0 0,1-1 0,-1 1 0,1 0 0,-1 0 0,1-1 0,-1 1 1,1 0-1,-1-1 0,1 1 0,0-1 0,-1 1 0,1-1 0,0 1 0,-1-1 0,1 1 0,0-1 0,0 0 0,-1 1 1,1-1-1,0 0 0,0 0 0,0 0 0,-1 1 0,1-1 0,0 0 0,0 0 0,0 0 0,0 0 0,-1 0 1,1-1-1,0 1 0,0 0 0,0 0 0,0 0 0,0-1 0,24-8-7441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846"/>
    </inkml:context>
    <inkml:brush xml:id="br0">
      <inkml:brushProperty name="width" value="0.025" units="cm"/>
      <inkml:brushProperty name="height" value="0.025" units="cm"/>
    </inkml:brush>
  </inkml:definitions>
  <inkml:trace contextRef="#ctx0" brushRef="#br0">67 246 15599,'0'0'2253,"-8"0"-81,2 0-1845,-27-2 2206,32 2-2308,0-1 1,0 1 0,0-1-1,0 1 1,0-1 0,0 1 0,0-1-1,0 0 1,0 0 0,0 0-1,0 1 1,0-1 0,0 0-1,1 0 1,-1 0 0,0 0 0,1 0-1,-1 0 1,1 0 0,-1-1-1,1 1 1,-1 0 0,1 0 0,0 0-1,0 0 1,-1-1 0,1 1-1,0 0 1,0-2 0,4 1-6,1 1 1,-1 0 0,0 1 0,0-1 0,1 1-1,-1-1 1,0 1 0,8 1 0,-7 0-41,17-3-91,0 0 0,0-1 0,-1-1 0,1-1 0,34-13 0,105-51 92,-116 48-138,163-66 144,-346 152-187,89-40 0,0-3 0,-2-1 0,-92 24 0,57-31 0,54-11 0,30-4 0,13-2 0,113-39-93,-91 29 49,0 2-1,0 1 1,1 1-1,41-4 1,-102 18 56,1 2-1,0 1 1,0 1-1,0 2 1,-24 13 0,2-2 84,-12 6-16,-52 20-11,131-65-3561,18-26-8476,-9 6-983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5.538"/>
    </inkml:context>
    <inkml:brush xml:id="br0">
      <inkml:brushProperty name="width" value="0.025" units="cm"/>
      <inkml:brushProperty name="height" value="0.025" units="cm"/>
      <inkml:brushProperty name="color" value="#E71224"/>
    </inkml:brush>
  </inkml:definitions>
  <inkml:trace contextRef="#ctx0" brushRef="#br0">4 121 13196,'0'0'3839,"-1"9"-2419,0 0-1335,0 4 631,0 0-1,1 0 1,0 0 0,5 24-1,-5-34-599,1 1-1,0-1 1,0 0-1,0 0 0,0 1 1,1-1-1,-1 0 1,1 0-1,0 0 1,0-1-1,0 1 0,0 0 1,0-1-1,0 1 1,1-1-1,0 0 0,-1 0 1,1 0-1,0 0 1,0 0-1,0-1 0,0 1 1,0-1-1,0 0 1,0 1-1,5-1 1,-3 0-58,1 0 1,-1-1 0,1 0 0,0 0 0,-1 0 0,1-1 0,-1 0-1,1 0 1,-1 0 0,1-1 0,-1 0 0,0 0 0,0 0 0,1 0 0,-2-1-1,1 0 1,0 0 0,-1 0 0,1-1 0,-1 0 0,0 0 0,0 0-1,0 0 1,-1 0 0,1-1 0,-1 1 0,4-10 0,-1 4 105,0-1 0,-1-1 1,0 1-1,-1-1 0,0 0 0,-1 0 1,-1 0-1,0-1 0,0 1 0,-1 0 1,-1-22-1,0 31-110,-1 0 0,1 0-1,-1 0 1,0 1 0,0-1 0,0 0 0,0 0 0,0 1 0,-1-1-1,1 1 1,-1-1 0,0 1 0,0-1 0,1 1 0,-1 0-1,-1 0 1,1 0 0,0 0 0,0 1 0,-6-4 0,6 4-17,1 0 0,-1 1 1,0-1-1,0 1 1,0-1-1,0 1 0,0-1 1,0 1-1,-1 0 1,1 0-1,0 0 0,0 0 1,0 1-1,0-1 1,0 1-1,0-1 0,0 1 1,0-1-1,0 1 1,1 0-1,-1 0 1,0 0-1,0 0 0,0 0 1,1 1-1,-1-1 1,1 0-1,-1 1 0,1-1 1,-3 4-1,-2 4-26,0-1 0,0 2 0,1-1 0,0 1 0,1-1 0,0 1 0,0 1 0,1-1 0,1 0 0,0 1 0,0 0 0,1-1 0,0 1 0,1 0 0,1 16 0,-1-26-14,0 0-1,1 0 1,-1 1-1,1-1 0,-1 0 1,1 1-1,-1-1 1,1 0-1,0 0 1,-1 0-1,1 0 0,0 0 1,0 0-1,0 0 1,0 0-1,0 0 1,0 0-1,0 0 0,0 0 1,0-1-1,0 1 1,1-1-1,-1 1 1,0 0-1,2-1 0,0 1 3,0-1 1,0 0-1,0 0 0,0 0 0,0 0 0,0-1 0,0 1 0,0-1 0,0 0 1,-1 0-1,5-1 0,1-2 21,0 0 0,0 0 0,0-1 0,0 0 0,0-1 1,11-11-1,-12 9 7,0-1-1,0 0 1,-1-1 0,0 1 0,7-15 0,-11 20-3,0-1 0,0 0 0,-1 0 0,1 0 0,-1 0 0,0-1 0,-1 1 0,1 0-1,-1 0 1,0 0 0,0-1 0,0 1 0,-3-10 0,3 14-13,0 0 0,-1 0 0,1 0 0,0 1 0,-1-1-1,1 0 1,0 0 0,-1 1 0,1-1 0,-1 0 0,1 1 0,-1-1 0,1 0-1,-1 1 1,0-1 0,1 1 0,-1-1 0,0 1 0,1-1 0,-1 1 0,0-1 0,0 1-1,1 0 1,-1 0 0,0-1 0,0 1 0,0 0 0,1 0 0,-1 0 0,0 0-1,0 0 1,0 0 0,0 0 0,1 0 0,-1 0 0,0 0 0,0 0 0,0 1-1,0-1 1,1 0 0,-1 0 0,0 1 0,0-1 0,1 1 0,-2 0 0,-1 0 30,0 1 0,0 0 0,0 0 1,0 0-1,1 1 0,-1-1 0,1 0 1,-1 1-1,-2 4 0,-1 4-41,0 0 0,1 1 0,0 0 0,0 0 0,2 0 0,-1 0 0,2 0 0,-1 1 0,2 0 0,0-1 0,1 25 0,0-36 0,0 0 0,0 0 0,0 0 0,0 0 0,0 0 0,0 0 0,1 0 0,-1 0 0,0 0 0,1 0 0,-1 0 0,0-1 0,1 1 0,-1 0 0,1 0 0,-1 0 0,1-1 0,0 1 0,-1 0 0,1-1 0,0 1 0,0 0 0,-1-1 0,1 1 0,0-1 0,0 1 0,0-1 0,0 1 0,0-1 0,1 1 0,1-1 0,-1 0 0,0-1 0,1 1 0,-1 0 0,1-1 0,-1 1 0,1-1 0,-1 0 0,0 0 0,0 0 0,5-2 0,2-3 0,0 1 0,0-2 0,-1 1 0,14-15 0,-1-12-8445,-26 34 1387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6.944"/>
    </inkml:context>
    <inkml:brush xml:id="br0">
      <inkml:brushProperty name="width" value="0.025" units="cm"/>
      <inkml:brushProperty name="height" value="0.025" units="cm"/>
      <inkml:brushProperty name="color" value="#E71224"/>
    </inkml:brush>
  </inkml:definitions>
  <inkml:trace contextRef="#ctx0" brushRef="#br0">1424 24 1281,'-36'-3'2971,"-123"-9"2810,-81 3-1480,159 9-2591,1 4 0,-155 28 0,59 17 230,117-29-625,-113 19-1,165-37-1306,0-1-1,-1-1 0,1 1 1,-1-1-1,1-1 0,-1 1 1,1-1-1,0-1 0,-1 1 1,1-1-1,0 0 0,-7-4 1,6 2-621,1-1 0,-1 0-1,1 0 1,0 0 0,1-1 0,-7-7 0,-15-18-5323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57.352"/>
    </inkml:context>
    <inkml:brush xml:id="br0">
      <inkml:brushProperty name="width" value="0.025" units="cm"/>
      <inkml:brushProperty name="height" value="0.025" units="cm"/>
      <inkml:brushProperty name="color" value="#E71224"/>
    </inkml:brush>
  </inkml:definitions>
  <inkml:trace contextRef="#ctx0" brushRef="#br0">39 7 5894,'-1'0'280,"0"-1"0,0 0 0,0 1 1,0-1-1,0 0 0,0 1 0,-1-1 1,1 1-1,0 0 0,0-1 1,0 1-1,0 0 0,-1 0 0,1 0 1,0-1-1,0 1 0,-1 1 0,1-1 1,0 0-1,0 0 0,0 0 0,-1 1 1,1-1-1,-2 1 0,2 0-162,0 0-1,1 0 1,-1 1 0,0-1-1,1 0 1,-1 0-1,1 0 1,-1 1-1,1-1 1,-1 0-1,1 1 1,0-1 0,0 0-1,0 1 1,0-1-1,0 0 1,0 1-1,0 1 1,1 5-117,0 1 0,1 0 0,0-1 0,1 0 0,5 15 0,31 53 882,3-2 1,3-2-1,100 121 1,168 191 62,-259-315-745,106 142 38,45 57 746,-149-203-775,126 113 1,-91-100-156,163 141 514,16 10-320,-29-25-172,-61-53-11,7-7 0,227 132-1,-314-215-51,677 402 351,-394-270-182,-305-161-139,1-4 0,2-3-1,89 15 1,360 89 11,-189-39-19,4 4-12,168 35-11,-48-47 617,-436-78-498,1-1 0,47 0-1,-76-3-1407,-13 1-8658,-4 5-3359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0.167"/>
    </inkml:context>
    <inkml:brush xml:id="br0">
      <inkml:brushProperty name="width" value="0.025" units="cm"/>
      <inkml:brushProperty name="height" value="0.025" units="cm"/>
      <inkml:brushProperty name="color" value="#E71224"/>
    </inkml:brush>
  </inkml:definitions>
  <inkml:trace contextRef="#ctx0" brushRef="#br0">7742 5541 6118,'0'0'8808,"0"5"-8215,1-9-519,0 0 0,-1 0 0,1-1 0,-1 1 0,0-1 1,0 1-1,-1 0 0,1 0 0,-1-1 0,0 1 0,0 0 0,-1 0 1,1 0-1,-1 0 0,0 0 0,0 0 0,0 0 0,-4-5 0,2 2 71,0 0 1,1 0-1,0 0 0,0 0 0,-3-14 0,-8-50-155,7 37 472,1 0 1,-3-64-1,8 77-451,-1 0-1,0 1 0,-2 0 0,0 0 0,-1 0 0,-2 0 1,-11-26-1,-75-128 670,26 58-283,-160-337 820,59 146-943,63 121 82,-44-75 813,-311-410 0,138 298 552,246 290-1189,15 21 51,-97-75-1,102 93-127,3-3 0,1-1-1,-49-62 1,91 97-451,-162-194 83,141 174-70,-2 2 1,-1 1-1,-74-50 0,-901-471 218,726 404 37,141 70-144,-198-76 1,130 73-89,-189-65 58,101 72-57,19 6-12,136 25 78,-276-44-1,245 63 35,-462-39 108,107 55 732,304 6-8411,268 11-5040,-11 2 1083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0.696"/>
    </inkml:context>
    <inkml:brush xml:id="br0">
      <inkml:brushProperty name="width" value="0.025" units="cm"/>
      <inkml:brushProperty name="height" value="0.025" units="cm"/>
      <inkml:brushProperty name="color" value="#E71224"/>
    </inkml:brush>
  </inkml:definitions>
  <inkml:trace contextRef="#ctx0" brushRef="#br0">483 1957 4644,'13'8'4726,"20"9"-3701,-16-17 2481,-16-1-3344,0 0 0,-1-1-1,1 1 1,0 0 0,-1-1-1,1 1 1,0 0 0,-1-1-1,0 1 1,1 0 0,-1-1-1,0 1 1,0-1 0,0 1-1,0-1 1,0 1 0,0-1-1,0 1 1,0-2 0,-3-33 458,-3 10-316,-1 0 0,-1 0 0,-1 1 0,-1 0 0,-15-25 0,0-4 734,-19-53 599,-35-134-1,-10-118-1395,-52-166 1471,111 436-1563,-21-104 1,34 68-5440,13 99-711,-1 6-6704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1.445"/>
    </inkml:context>
    <inkml:brush xml:id="br0">
      <inkml:brushProperty name="width" value="0.025" units="cm"/>
      <inkml:brushProperty name="height" value="0.025" units="cm"/>
      <inkml:brushProperty name="color" value="#E71224"/>
    </inkml:brush>
  </inkml:definitions>
  <inkml:trace contextRef="#ctx0" brushRef="#br0">1 1568 14029,'0'0'3460,"2"-13"-2393,34-116 845,96-226-1,-99 275-1789,365-827-1723,-392 895 1349,-3 4-128,0 1 0,1 0 0,0 0 0,0 1 0,1-1-1,-1 1 1,2 0 0,5-7 0,-10 13 284,-1 0 1,0-1-1,1 1 0,-1 0 1,0-1-1,1 1 0,-1 0 1,0-1-1,1 1 0,-1 0 0,0 0 1,1 0-1,-1-1 0,1 1 1,-1 0-1,1 0 0,-1 0 1,1 0-1,-1 0 0,0 0 1,1 0-1,-1 0 0,1 0 1,-1 0-1,1 0 0,-1 0 1,1 0-1,-1 0 0,0 0 1,1 0-1,-1 1 0,1-1 1,-1 0-1,1 0 0,-1 0 0,0 1 1,1-1-1,-1 0 0,0 1 1,1-1-1,-1 0 0,0 1 1,1-1-1,-1 0 0,0 1 1,0-1-1,0 1 0,1-1 1,-1 0-1,0 1 0,0-1 1,0 1-1,0-1 0,0 1 1,0-1-1,0 1 0,0-1 1,0 0-1,0 1 0,0-1 0,0 1 1,0-1-1,0 1 0,0 0 1,1 34-4635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1.802"/>
    </inkml:context>
    <inkml:brush xml:id="br0">
      <inkml:brushProperty name="width" value="0.025" units="cm"/>
      <inkml:brushProperty name="height" value="0.025" units="cm"/>
      <inkml:brushProperty name="color" value="#E71224"/>
    </inkml:brush>
  </inkml:definitions>
  <inkml:trace contextRef="#ctx0" brushRef="#br0">0 1257 8712,'2'11'1367,"8"33"-155,0-26 183,0-22-565,6-22-87,-16 25-722,113-308 2078,-59 148-2014,-51 151-84,136-364 115,28 14-127,-159 345-128,17-28-653,-5 21-2724,-10 18-3290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132"/>
    </inkml:context>
    <inkml:brush xml:id="br0">
      <inkml:brushProperty name="width" value="0.025" units="cm"/>
      <inkml:brushProperty name="height" value="0.025" units="cm"/>
      <inkml:brushProperty name="color" value="#E71224"/>
    </inkml:brush>
  </inkml:definitions>
  <inkml:trace contextRef="#ctx0" brushRef="#br0">1 1755 12268,'0'0'128,"50"-116"192,-12 18-192,9-25-64,8-20-64,8-12 1089,8-14 224,2-2-736,1 4-449,-2 12-96,-7 17 32,-7 26-160,-9 22-801,-10 26-864,-11 27-1923,-12 20-1249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474"/>
    </inkml:context>
    <inkml:brush xml:id="br0">
      <inkml:brushProperty name="width" value="0.025" units="cm"/>
      <inkml:brushProperty name="height" value="0.025" units="cm"/>
      <inkml:brushProperty name="color" value="#E71224"/>
    </inkml:brush>
  </inkml:definitions>
  <inkml:trace contextRef="#ctx0" brushRef="#br0">0 1636 12684,'0'0'929,"26"-73"-801,-1-10-96,11-27 32,8-31 0,11-23 449,10-14 448,6-5-97,2 10-543,-4 17-161,-2 25-96,-14 28-64,-11 30-1538,-17 27-2273,-10 24-4741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814"/>
    </inkml:context>
    <inkml:brush xml:id="br0">
      <inkml:brushProperty name="width" value="0.025" units="cm"/>
      <inkml:brushProperty name="height" value="0.025" units="cm"/>
      <inkml:brushProperty name="color" value="#E71224"/>
    </inkml:brush>
  </inkml:definitions>
  <inkml:trace contextRef="#ctx0" brushRef="#br0">0 2165 16816,'0'0'197,"12"-20"81,33-64 125,58-156 0,231-816-264,-220 598-3315,-96 381-166,11-113 0,-29 157 1062,-5 26-1542</inkml:trace>
  <inkml:trace contextRef="#ctx0" brushRef="#br0" timeOffset="1">290 2223 15887,'0'0'480,"74"-87"513,-24-13-768,10-33-65,8-29-96,6-24 32,-2-14-96,2-5 0,-5 5-384,-5 13-161,-8 24 545,-7 24 0,-8 30 96,-6 29-128,-11 35-1890,-12 35-1089,-12 23-5028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21.787"/>
    </inkml:context>
    <inkml:brush xml:id="br0">
      <inkml:brushProperty name="width" value="0.025" units="cm"/>
      <inkml:brushProperty name="height" value="0.025" units="cm"/>
    </inkml:brush>
  </inkml:definitions>
  <inkml:trace contextRef="#ctx0" brushRef="#br0">0 165 6919,'274'-33'1823,"571"-37"-1298,-338 89 884,-21 0-1189,1307-34 2257,-864-22-1959,397-5 1088,-353 64-1040,785-18-4223,-1578-18 1591,-3-4-1676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155"/>
    </inkml:context>
    <inkml:brush xml:id="br0">
      <inkml:brushProperty name="width" value="0.025" units="cm"/>
      <inkml:brushProperty name="height" value="0.025" units="cm"/>
      <inkml:brushProperty name="color" value="#E71224"/>
    </inkml:brush>
  </inkml:definitions>
  <inkml:trace contextRef="#ctx0" brushRef="#br0">0 2108 15503,'1'70'1729,"13"-40"-1601,13-30 1,13-52 255,17-47-64,10-39-128,9-35-63,10-27-65,6-17-32,4-11-32,-3 3 32,-3 14-64,-8 19-993,-11 28-641,-12 28 0,-15 40-31,-16 38-1,-16 40-864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498"/>
    </inkml:context>
    <inkml:brush xml:id="br0">
      <inkml:brushProperty name="width" value="0.025" units="cm"/>
      <inkml:brushProperty name="height" value="0.025" units="cm"/>
      <inkml:brushProperty name="color" value="#E71224"/>
    </inkml:brush>
  </inkml:definitions>
  <inkml:trace contextRef="#ctx0" brushRef="#br0">1 1820 17264,'0'0'705,"68"-60"-577,-15-59-64,12-31 64,10-31-128,4-21 64,7-11-64,-2 1 32,-8 15-224,-7 18-769,-10 39-160,-15 39 128,-16 47-929,-19 43-3651</inkml:trace>
  <inkml:trace contextRef="#ctx0" brushRef="#br0" timeOffset="1">187 1991 17296,'-13'85'-32,"9"-29"64,6-31-64,24-25-384,10-45-641,10-37 1121,7-28 0,11-27-32,3-20-288,8-13-449,0-10 577,1 0 192,-5 9 32,-4 13 32,-12 26-96,-12 37-416,-13 40-2723,-14 40-1762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842"/>
    </inkml:context>
    <inkml:brush xml:id="br0">
      <inkml:brushProperty name="width" value="0.025" units="cm"/>
      <inkml:brushProperty name="height" value="0.025" units="cm"/>
      <inkml:brushProperty name="color" value="#E71224"/>
    </inkml:brush>
  </inkml:definitions>
  <inkml:trace contextRef="#ctx0" brushRef="#br0">29 1117 12844,'-10'59'71,"4"-34"96,1-1 0,1 1 0,2 0 0,0 0 0,5 50 0,-3-74-164,0 1 0,0-1 0,0 1 0,1-1-1,-1 1 1,1-1 0,-1 1 0,1-1 0,-1 1 0,1-1 0,0 1-1,0-1 1,0 0 0,0 0 0,0 1 0,0-1 0,0 0 0,2 1 0,-2-1-11,0-1 1,0 0 0,0 0 0,-1 1 0,1-1-1,0 0 1,0 0 0,0 0 0,0 0 0,0 0-1,0 0 1,0 0 0,0-1 0,0 1 0,0 0-1,0 0 1,0-1 0,0 1 0,0-1 0,0 1-1,1-1 1,3-3-45,0 0-1,0 0 1,0-1 0,-1 1-1,1-1 1,-1 0-1,5-8 1,36-65-277,-4-3 0,54-148 0,-56 130-440,-39 99 766,331-747-875,-324 735 922,0-4-43,1 1 1,1 0-1,0 1 1,1 0 0,14-15-1,-24 29-53,1-1 0,-1 1-1,0 0 1,0-1 0,0 1-1,0 0 1,1-1 0,-1 1 0,0 0-1,0-1 1,1 1 0,-1 0-1,0 0 1,1-1 0,-1 1 0,0 0-1,1 0 1,-1 0 0,0-1-1,1 1 1,-1 0 0,0 0-1,1 0 1,-1 0 0,0 0 0,1 0-1,-1 0 1,1 0 0,-1 0-1,0 0 1,1 0 0,-1 0 0,0 0-1,1 0 1,-1 0 0,1 0-1,-1 0 1,0 0 0,1 1-1,-1-1 1,0 0 0,1 0 0,-1 0-1,0 1 1,1-1 0,-1 0-1,0 0 1,0 1 0,1-1 0,-1 0-1,0 1 1,0-1 0,1 1-1,1 24-2718,-2-23 2659,-5 64-1414,-17 25 63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4.217"/>
    </inkml:context>
    <inkml:brush xml:id="br0">
      <inkml:brushProperty name="width" value="0.025" units="cm"/>
      <inkml:brushProperty name="height" value="0.025" units="cm"/>
      <inkml:brushProperty name="color" value="#E71224"/>
    </inkml:brush>
  </inkml:definitions>
  <inkml:trace contextRef="#ctx0" brushRef="#br0">1 1311 4164,'0'0'1121,"83"-95"737,-32 8-417,5-24-928,4-10-449,1-9-160,3 1-1,-6 8 130,1 10 831,-9 20 97,-10 24-737,-9 25-192,-18 29-1249</inkml:trace>
  <inkml:trace contextRef="#ctx0" brushRef="#br0" timeOffset="1">412 1693 20884,'27'-48'-128,"5"-36"0,13-32-1026,12-31-447,2-17 800,5-14 897,5-2 289,2 9-257,-3 17-96,-2 21 0,-1 23 0,-12 20-320,-9 21-4165,-13 21-4227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020"/>
    </inkml:context>
    <inkml:brush xml:id="br0">
      <inkml:brushProperty name="width" value="0.025" units="cm"/>
      <inkml:brushProperty name="height" value="0.025" units="cm"/>
      <inkml:brushProperty name="color" value="#E71224"/>
    </inkml:brush>
  </inkml:definitions>
  <inkml:trace contextRef="#ctx0" brushRef="#br0">0 0 8968,'0'0'7399,"21"40"-10089,-13-25-1186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363"/>
    </inkml:context>
    <inkml:brush xml:id="br0">
      <inkml:brushProperty name="width" value="0.025" units="cm"/>
      <inkml:brushProperty name="height" value="0.025" units="cm"/>
      <inkml:brushProperty name="color" value="#E71224"/>
    </inkml:brush>
  </inkml:definitions>
  <inkml:trace contextRef="#ctx0" brushRef="#br0">0 63 15887,'0'0'-32,"55"-8"609,-41 0 512,-1-1-481,-3 2-448,-1 0-128,-6-1-192,-3 0-1217,0 1-4260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718"/>
    </inkml:context>
    <inkml:brush xml:id="br0">
      <inkml:brushProperty name="width" value="0.025" units="cm"/>
      <inkml:brushProperty name="height" value="0.025" units="cm"/>
      <inkml:brushProperty name="color" value="#E71224"/>
    </inkml:brush>
  </inkml:definitions>
  <inkml:trace contextRef="#ctx0" brushRef="#br0">1 544 20275,'0'0'160,"48"14"-608,-24-14-641,5 0-1025,6-3-833,1-15-1922,3-8-1857</inkml:trace>
  <inkml:trace contextRef="#ctx0" brushRef="#br0" timeOffset="1">829 187 11082,'0'0'353,"62"1"-257,-31-1 96,2 0 224,0-5 161,3-13 96,2-4-321,-3-10-192,-1-4-96,-2-1-1729,-4 0-5158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059"/>
    </inkml:context>
    <inkml:brush xml:id="br0">
      <inkml:brushProperty name="width" value="0.025" units="cm"/>
      <inkml:brushProperty name="height" value="0.025" units="cm"/>
      <inkml:brushProperty name="color" value="#E71224"/>
    </inkml:brush>
  </inkml:definitions>
  <inkml:trace contextRef="#ctx0" brushRef="#br0">0 431 17264,'0'0'550,"8"-10"-635,24-23-440,-12 13-2249,2 0 1,41-27-1,-48 36 2743,0-1 0,-1 0 0,-1-1 0,16-18 0,-16 16-143,0 0 0,2 1 0,16-12-1,-26 22 596,1 1 0,0-1 0,1 1-1,-1 0 1,0 0 0,1 1-1,0 0 1,-1 0 0,1 0 0,0 1-1,0 0 1,11 0 0,24 5 3038,-39-3-3425,1 0-1,-1 0 1,1-1-1,-1 1 0,1-1 1,-1 0-1,1 0 0,-1 0 1,1 0-1,-1-1 0,1 1 1,-1-1-1,1 0 0,-1 0 1,1 0-1,-1-1 0,0 1 1,0-1-1,1 0 0,-1 0 1,-1 0-1,1 0 1,0 0-1,0-1 0,-1 1 1,1-1-1,1-3 0,26-36-2195,1-11-2840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417"/>
    </inkml:context>
    <inkml:brush xml:id="br0">
      <inkml:brushProperty name="width" value="0.025" units="cm"/>
      <inkml:brushProperty name="height" value="0.025" units="cm"/>
      <inkml:brushProperty name="color" value="#E71224"/>
    </inkml:brush>
  </inkml:definitions>
  <inkml:trace contextRef="#ctx0" brushRef="#br0">0 0 10186,'0'0'-641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760"/>
    </inkml:context>
    <inkml:brush xml:id="br0">
      <inkml:brushProperty name="width" value="0.025" units="cm"/>
      <inkml:brushProperty name="height" value="0.025" units="cm"/>
      <inkml:brushProperty name="color" value="#E71224"/>
    </inkml:brush>
  </inkml:definitions>
  <inkml:trace contextRef="#ctx0" brushRef="#br0">61 658 1794,'-18'-49'6694,"8"49"-3523,3 0-352,-4 4-801,6 1-513,1 0-736,0-2-257,2-3-288,2-8-2882,8-11-1506,4-3-4901</inkml:trace>
  <inkml:trace contextRef="#ctx0" brushRef="#br0" timeOffset="1">565 117 12524,'0'0'6406,"57"-58"-10826,-41 31 1089,0-5-2755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2.162"/>
    </inkml:context>
    <inkml:brush xml:id="br0">
      <inkml:brushProperty name="width" value="0.025" units="cm"/>
      <inkml:brushProperty name="height" value="0.025" units="cm"/>
    </inkml:brush>
  </inkml:definitions>
  <inkml:trace contextRef="#ctx0" brushRef="#br0">166 264 3299,'0'-9'1004,"18"-211"6235,-15 186-2176,-5 55-341,-8 113-3164,-15 245 909,-9 340-1022,-16 486 868,50-1165-2210,-2 0-1,-1 0 1,-2 0-1,-16 58 1,11-81-193,2-24-2182,-2-33-5600,3-4-3830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4.105"/>
    </inkml:context>
    <inkml:brush xml:id="br0">
      <inkml:brushProperty name="width" value="0.025" units="cm"/>
      <inkml:brushProperty name="height" value="0.025" units="cm"/>
      <inkml:brushProperty name="color" value="#E71224"/>
    </inkml:brush>
  </inkml:definitions>
  <inkml:trace contextRef="#ctx0" brushRef="#br0">1 673 8680,'0'0'5958,"57"-37"-6054,-43 24-481,3 1-1313,1-4-1152</inkml:trace>
  <inkml:trace contextRef="#ctx0" brushRef="#br0" timeOffset="1">701 139 8456,'0'0'641,"63"-40"-577,-39 23 0,0-1-32,2-3 0,-2 0-192,-2-1-2435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4.431"/>
    </inkml:context>
    <inkml:brush xml:id="br0">
      <inkml:brushProperty name="width" value="0.025" units="cm"/>
      <inkml:brushProperty name="height" value="0.025" units="cm"/>
      <inkml:brushProperty name="color" value="#E71224"/>
    </inkml:brush>
  </inkml:definitions>
  <inkml:trace contextRef="#ctx0" brushRef="#br0">0 441 10442,'0'0'1057,"55"-33"-417,-25 11 417,1-3-832,4 0-97,-1-1-352,2-2-1282,2 2-2466</inkml:trace>
  <inkml:trace contextRef="#ctx0" brushRef="#br0" timeOffset="1">797 1 15471,'0'0'3875,"43"1"-11082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9.403"/>
    </inkml:context>
    <inkml:brush xml:id="br0">
      <inkml:brushProperty name="width" value="0.025" units="cm"/>
      <inkml:brushProperty name="height" value="0.025" units="cm"/>
      <inkml:brushProperty name="color" value="#E71224"/>
    </inkml:brush>
  </inkml:definitions>
  <inkml:trace contextRef="#ctx0" brushRef="#br0">59 3132 13068,'0'0'1250,"-9"8"-1272,-28 25 44,36-33 49,0 1 1,0 0 0,0 0 0,0 0 0,0 0-1,0 1 1,0-1 0,1 0 0,-1 0-1,0 1 1,0-1 0,1 0 0,-1 1 0,1-1-1,-1 2 1,1-2-20,0-1-1,1 0 1,-1 1 0,0-1-1,0 0 1,1 1-1,-1-1 1,0 0-1,0 1 1,1-1-1,-1 0 1,0 0 0,1 1-1,-1-1 1,0 0-1,1 0 1,-1 0-1,0 1 1,1-1 0,-1 0-1,1 0 1,-1 0-1,0 0 1,1 0-1,-1 0 1,1 0 0,-1 0-1,0 0 1,1 0-1,-1 0 1,1 0-1,36-8 946,-18-2-958,-1 0 0,0-1 0,-1-2 0,0 0 0,-1 0 0,19-21 0,86-105 8,-86 95-47,540-730-52,-314 406-98,420-516 62,77 66 2738,-754 813-2702,3-2-83,0 0 0,1 0 0,0 1-1,0 0 1,1 0 0,16-8 0,-24 14-342,1-1-196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9.757"/>
    </inkml:context>
    <inkml:brush xml:id="br0">
      <inkml:brushProperty name="width" value="0.025" units="cm"/>
      <inkml:brushProperty name="height" value="0.025" units="cm"/>
      <inkml:brushProperty name="color" value="#E71224"/>
    </inkml:brush>
  </inkml:definitions>
  <inkml:trace contextRef="#ctx0" brushRef="#br0">0 247 12236,'0'0'7329,"11"-10"-6838,63-42-112,143-75 0,-201 119-367,58-28-28,-68 33 29,1 1 0,0 0 0,0 0 0,0 0 0,0 1-1,0 0 1,0 0 0,13 1 0,-18 0 20,-1 1-1,0-1 1,0 1-1,0 0 1,0-1-1,0 1 1,1 0-1,-1-1 1,0 1-1,-1 0 1,1 0-1,0 0 1,0 0-1,0 0 1,0 0-1,-1 0 1,1 0-1,0 0 1,-1 0-1,1 1 1,-1-1-1,0 0 1,1 0-1,-1 1 1,0-1-1,0 0 1,1 0-1,-1 1 1,0-1-1,-1 3 1,-1 42 924,-5-15-560,-2 1 0,0-2 0,-2 1 0,-15 28 0,10-22-239,-22 74 0,27-49-1719,7-32-3183,1-15-2356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3.620"/>
    </inkml:context>
    <inkml:brush xml:id="br0">
      <inkml:brushProperty name="width" value="0.025" units="cm"/>
      <inkml:brushProperty name="height" value="0.025" units="cm"/>
      <inkml:brushProperty name="color" value="#E71224"/>
    </inkml:brush>
  </inkml:definitions>
  <inkml:trace contextRef="#ctx0" brushRef="#br0">1 217 13613,'0'0'6956,"8"-8"-6433,-3 3-334,0 0-1,0 0 1,-1 0-1,1-1 1,-1 1 0,-1-1-1,1 0 1,-1 0 0,0-1-1,-1 1 1,1-1-1,-1 1 1,0-1 0,-1 0-1,0 0 1,0 1 0,0-14-1,-6 1 1226,-5 25-754,7-3-599,1 1 1,0-1 0,0 1 0,0 0 0,0 0-1,1 0 1,-2 6 0,4 11 76,10-20-91,-8-2-38,-1-1 0,0 1 0,1-1 0,-1 0 0,0 1 0,0-1-1,0 0 1,0 0 0,-1-1 0,3-3 0,1-2 157,-1 0 0,-1 0 0,1-1 0,-2 1 0,1-1 0,-1 1 0,0-1 0,-1 0 0,1-17 0,-2 26-144,0 0 0,0 0 0,0-1-1,0 1 1,0 0 0,0 0 0,0 0 0,0-1 0,0 1-1,0 0 1,0 0 0,0 0 0,0 0 0,0-1 0,0 1-1,0 0 1,0 0 0,0 0 0,0 0 0,0-1-1,0 1 1,-1 0 0,1 0 0,0 0 0,0 0 0,0 0-1,0-1 1,0 1 0,0 0 0,-1 0 0,1 0 0,0 0-1,0 0 1,0 0 0,0 0 0,-1 0 0,1 0 0,0 0-1,0-1 1,0 1 0,0 0 0,-1 0 0,1 0 0,0 0-1,0 0 1,0 0 0,0 0 0,-1 0 0,1 1-1,0-1 1,0 0 0,-13 8 290,-6 13-264,18-20-53,-1 1 0,1-1 1,0 1-1,0 0 0,0-1 0,1 1 1,-1 0-1,0 0 0,1 0 0,-1 0 1,1 0-1,-1 0 0,1 0 0,0 3 1,3-5-339,-1-14 116,-17 177-232,15-163 368,1-34-3389,-1 32 2841,1-8-1355,-4 5-2404,-7 1-2254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5.208"/>
    </inkml:context>
    <inkml:brush xml:id="br0">
      <inkml:brushProperty name="width" value="0.025" units="cm"/>
      <inkml:brushProperty name="height" value="0.025" units="cm"/>
      <inkml:brushProperty name="color" value="#E71224"/>
    </inkml:brush>
  </inkml:definitions>
  <inkml:trace contextRef="#ctx0" brushRef="#br0">15 5 9577,'-15'-5'1870,"16"14"-573,20 18-215,17-3 358,1-2 0,61 26-1,0-1-1273,641 267-363,-406-185 1611,317 188-626,-509-242-679,35 25 426,269 200 1,132 166 752,214 265-236,-729-670-687,736 699 701,-402-336-1000,-139-135 28,-242-269-97,15 12-3464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6.355"/>
    </inkml:context>
    <inkml:brush xml:id="br0">
      <inkml:brushProperty name="width" value="0.025" units="cm"/>
      <inkml:brushProperty name="height" value="0.025" units="cm"/>
      <inkml:brushProperty name="color" value="#E71224"/>
    </inkml:brush>
  </inkml:definitions>
  <inkml:trace contextRef="#ctx0" brushRef="#br0">119 0 5029,'-12'2'1887,"0"-1"0,0 2 0,-21 6-1,30-8-1769,0 0-1,1 0 0,-1-1 0,0 2 0,1-1 0,-1 0 0,1 1 0,0-1 0,-1 1 0,1-1 0,0 1 0,0 0 1,0 0-1,0 0 0,0 0 0,0 1 0,1-1 0,-1 0 0,1 1 0,-1-1 0,1 1 0,-1 4 0,2-5-124,0 0-1,1 1 0,-1-1 0,1 0 0,0 0 0,0 0 0,-1 0 0,1 0 1,1 0-1,-1 0 0,0 0 0,0 0 0,1 0 0,-1-1 0,1 1 0,-1-1 1,1 1-1,0-1 0,2 2 0,46 30-117,-28-20 136,244 195-145,34 23 1001,-173-154 387,3-6 0,3-5 0,152 51 0,436 114 78,-636-206-947,699 190-81,18-71 621,-570-118-673,995 92 683,-219-104-361,-640-17 456,18-8-760,0-17-1,553-112 1,-904 134-360,-13 3-68,-1-1-1,0-1 1,0 0-1,0-2 1,-1 0-1,1-1 1,22-14-1,-42 21 47,0 1-1,0-1 0,0 1 0,0-1 0,-1 1 1,1-1-1,0 0 0,0 0 0,-1 1 0,1-1 1,-1 0-1,1 0 0,-1 0 0,1 1 0,-1-1 1,1 0-1,-1 0 0,0 0 0,1 0 0,-1 0 0,0 0 1,0 0-1,0 0 0,1 0 0,-1 0 0,-1 0 1,1 0-1,0 0 0,0 0 0,0-1 0,-1 1-176,0-1-1,0 1 0,0 0 0,0 0 0,0 0 0,0 0 0,0 0 1,0 0-1,0 0 0,0 0 0,-1 0 0,1 1 0,0-1 1,-1 0-1,1 1 0,0-1 0,-1 1 0,1 0 0,-1-1 1,-1 1-1,-35-5-8347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7.200"/>
    </inkml:context>
    <inkml:brush xml:id="br0">
      <inkml:brushProperty name="width" value="0.025" units="cm"/>
      <inkml:brushProperty name="height" value="0.025" units="cm"/>
      <inkml:brushProperty name="color" value="#E71224"/>
    </inkml:brush>
  </inkml:definitions>
  <inkml:trace contextRef="#ctx0" brushRef="#br0">793 1057 5990,'7'78'854,"1"47"8643,-8-125-9479,0 0 0,0 0 0,0 0 1,0 1-1,0-1 0,0 0 0,0 0 1,0 0-1,0 0 0,0 1 0,0-1 1,0 0-1,0 0 0,0 0 0,0 1 1,0-1-1,-1 0 0,1 0 0,0 0 0,0 0 1,0 0-1,0 1 0,0-1 0,0 0 1,-1 0-1,1 0 0,0 0 0,0 0 1,0 0-1,0 1 0,0-1 0,-1 0 0,1 0 1,0 0-1,0 0 0,0 0 0,-1 0 1,1 0-1,0 0 0,0 0 0,0 0 1,0 0-1,-1 0 0,1 0 0,0 0 0,-12-6 241,-8-11-32,-71-97 1725,-104-173 1,73 100-1347,77 122-1040,-128-198 1920,100 125-2987,15-7-4670,44 103 1697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8.107"/>
    </inkml:context>
    <inkml:brush xml:id="br0">
      <inkml:brushProperty name="width" value="0.025" units="cm"/>
      <inkml:brushProperty name="height" value="0.025" units="cm"/>
      <inkml:brushProperty name="color" value="#E71224"/>
    </inkml:brush>
  </inkml:definitions>
  <inkml:trace contextRef="#ctx0" brushRef="#br0">2851 201 8648,'0'0'854,"-9"-7"-864,-55-24-206,35 18 2423,-3-2 1803,-16-8-1111,34 17-2828,0 1-1,0 0 1,0 1 0,-1 1 0,0 0-1,-21-1 1,-79-1 812,24 2-204,-114-18 1,120 6-212,0 4 0,-92-1 0,-87 18-186,86 0 178,-180-19-1,167 2-151,0 8 0,-363 42 0,548-39-510,-23 4 263,28-4-249,0 1 0,1-1 0,-1 0 0,0 0 0,0 0 0,0 1 0,0-1 0,0 0 0,1 1 0,-1-1 0,0 1 0,0-1 0,1 1 0,-1-1 0,0 1 0,1-1-1,-1 1 1,0 0 0,1-1 0,-1 1 0,1 0 0,-1 0 0,1 0 0,-1 0 0,1-1 3,0 1-1,0-1 0,0 0 1,0 0-1,0 1 1,0-1-1,0 0 1,0 0-1,0 0 1,0 1-1,1-1 0,-1 0 1,0 0-1,0 0 1,0 1-1,0-1 1,0 0-1,1 0 1,-1 0-1,0 0 1,0 1-1,0-1 0,0 0 1,1 0-1,-1 0 1,0 0-1,0 0 1,0 0-1,1 0 1,-1 0-1,0 1 1,0-1-1,0 0 0,1 0 1,-1 0-1,0 0 1,0 0-1,1 0 1,-1 0-1,0 0 1,0 0-1,0-1 0,1 1 1,-1 0-1,0 0 1,1 0-1,-1 0-99,15 0-6297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8.552"/>
    </inkml:context>
    <inkml:brush xml:id="br0">
      <inkml:brushProperty name="width" value="0.025" units="cm"/>
      <inkml:brushProperty name="height" value="0.025" units="cm"/>
      <inkml:brushProperty name="color" value="#E71224"/>
    </inkml:brush>
  </inkml:definitions>
  <inkml:trace contextRef="#ctx0" brushRef="#br0">412 1308 13805,'0'0'1399,"-6"-12"-1218,-38-88 1185,-31-113-1,24 64-113,4 21-957,-2-1 300,5-3 1,-35-175 0,66 183-6917,10 111-640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3"/>
    </inkml:context>
    <inkml:brush xml:id="br0">
      <inkml:brushProperty name="width" value="0.025" units="cm"/>
      <inkml:brushProperty name="height" value="0.025" units="cm"/>
    </inkml:brush>
  </inkml:definitions>
  <inkml:trace contextRef="#ctx0" brushRef="#br0">0 120 7271,'0'0'10132,"13"-2"-9262,36-6-249,131-20 118,214-7-1,6 35-728,385-18-78,-349-10 962,-311 27-767,186 23-1,76 15-44,-335-37 6,-1-1-1,1-2 1,-1-3 0,0-2 0,76-23 0,-124 29-711,-16 2-2781,6 1 603,-2-1-2222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251"/>
    </inkml:context>
    <inkml:brush xml:id="br0">
      <inkml:brushProperty name="width" value="0.025" units="cm"/>
      <inkml:brushProperty name="height" value="0.025" units="cm"/>
      <inkml:brushProperty name="color" value="#E71224"/>
    </inkml:brush>
  </inkml:definitions>
  <inkml:trace contextRef="#ctx0" brushRef="#br0">1 1585 15375,'0'0'96,"21"-83"-385,11 14 321,12-24-32,8-22 32,11-17 0,5-16 0,7-9 33,2 3 223,-1 7-32,-2 12-224,-3 18-32,-6 21-865,-4 25-1889,-5 24 223,-9 27 321,-9 20-1217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581"/>
    </inkml:context>
    <inkml:brush xml:id="br0">
      <inkml:brushProperty name="width" value="0.025" units="cm"/>
      <inkml:brushProperty name="height" value="0.025" units="cm"/>
      <inkml:brushProperty name="color" value="#E71224"/>
    </inkml:brush>
  </inkml:definitions>
  <inkml:trace contextRef="#ctx0" brushRef="#br0">0 1444 14382,'0'0'576,"49"17"-480,-13-57 353,11-29 255,13-37-319,10-26-65,9-30 96,6-14-223,3-4-129,3 8-32,-9 20-96,-4 25-1826,-7 36-2594,-11 37-1122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934"/>
    </inkml:context>
    <inkml:brush xml:id="br0">
      <inkml:brushProperty name="width" value="0.025" units="cm"/>
      <inkml:brushProperty name="height" value="0.025" units="cm"/>
      <inkml:brushProperty name="color" value="#E71224"/>
    </inkml:brush>
  </inkml:definitions>
  <inkml:trace contextRef="#ctx0" brushRef="#br0">1 1452 10282,'0'0'2626,"69"-50"-2338,-16-37 802,13-35 255,13-36-833,8-24-223,0-13-97,0 11-96,-2 16-64,-11 31-320,-12 33-3012,-13 39-3426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0.258"/>
    </inkml:context>
    <inkml:brush xml:id="br0">
      <inkml:brushProperty name="width" value="0.025" units="cm"/>
      <inkml:brushProperty name="height" value="0.025" units="cm"/>
      <inkml:brushProperty name="color" value="#E71224"/>
    </inkml:brush>
  </inkml:definitions>
  <inkml:trace contextRef="#ctx0" brushRef="#br0">0 1848 8584,'0'0'9705,"64"-94"-9416,-26-2-257,14-33-32,9-29 0,13-23-32,6-12-129,2 1-287,4 13-97,-1 18 193,-7 30-1313,-12 37-2852</inkml:trace>
  <inkml:trace contextRef="#ctx0" brushRef="#br0" timeOffset="1">913 1496 15310,'0'0'833,"52"-35"-576,-13-26 31,11-29 384,8-29-383,12-23-161,5-23-32,6-15-64,9-9-32,-1-1-609,-7 17-2722,-12 22-2690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0.739"/>
    </inkml:context>
    <inkml:brush xml:id="br0">
      <inkml:brushProperty name="width" value="0.025" units="cm"/>
      <inkml:brushProperty name="height" value="0.025" units="cm"/>
      <inkml:brushProperty name="color" value="#E71224"/>
    </inkml:brush>
  </inkml:definitions>
  <inkml:trace contextRef="#ctx0" brushRef="#br0">0 1 7687,'0'0'-2402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081"/>
    </inkml:context>
    <inkml:brush xml:id="br0">
      <inkml:brushProperty name="width" value="0.025" units="cm"/>
      <inkml:brushProperty name="height" value="0.025" units="cm"/>
      <inkml:brushProperty name="color" value="#E71224"/>
    </inkml:brush>
  </inkml:definitions>
  <inkml:trace contextRef="#ctx0" brushRef="#br0">63 72 9641,'0'0'384,"-62"-72"-4579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423"/>
    </inkml:context>
    <inkml:brush xml:id="br0">
      <inkml:brushProperty name="width" value="0.025" units="cm"/>
      <inkml:brushProperty name="height" value="0.025" units="cm"/>
      <inkml:brushProperty name="color" value="#E71224"/>
    </inkml:brush>
  </inkml:definitions>
  <inkml:trace contextRef="#ctx0" brushRef="#br0">10 0 7527,'0'0'7324,"-3"9"-6752,1-5-519,1 0 1,0 1 0,0-1 0,0 0 0,1 0 0,-1 1 0,1-1 0,0 0 0,1 0 0,-1 1 0,1-1-1,1 6 1,1 0 120,1 0-1,0 0 0,0-1 0,1 0 1,8 13-1,48 59 858,2-3-1,126 118 1,-127-134-920,59 52-15,231 167 0,-132-100-33,-137-108-76,123 82 0,-135-115 97,1-3 0,115 41 0,-92-41 150,-29-17 726,-61-19-1037,0 0 1,0 0 0,-1-1 0,1 1-1,0-1 1,0-1 0,-1 1 0,1-1-1,0 0 1,0 0 0,-1 0 0,6-2-1,-7 1-2939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982"/>
    </inkml:context>
    <inkml:brush xml:id="br0">
      <inkml:brushProperty name="width" value="0.025" units="cm"/>
      <inkml:brushProperty name="height" value="0.025" units="cm"/>
      <inkml:brushProperty name="color" value="#E71224"/>
    </inkml:brush>
  </inkml:definitions>
  <inkml:trace contextRef="#ctx0" brushRef="#br0">1 1 9801,'0'0'1479,"8"4"-187,305 127 3339,85 39-1874,-212-87-2471,296 90-1,-448-163 212,0 1-1,-1 2 1,0 1-1,-1 2 1,-1 1-1,0 1 1,-2 2-1,53 45 1,-50-35-48,6 5-22,55 66 0,-84-89-376,0 0 1,0 1-1,-1 0 0,-1 1 1,0-1-1,-1 1 1,-1 1-1,0-1 0,-1 1 1,3 17-1,-7-32-121,0 0 0,0 0 0,0 0 1,-1 0-1,1 0 0,0 0 0,0 0 0,0 0 0,0 0 0,0 0 0,0 0 0,-1 0 1,1 0-1,0 0 0,0 0 0,0-1 0,0 1 0,0 0 0,0 0 0,-1 0 0,1 1 0,0-1 1,0 0-1,0 0 0,0 0 0,0 0 0,-1 0 0,1 0 0,0 0 0,0 0 0,0 0 1,0 0-1,0 0 0,0 0 0,0 0 0,-1 0 0,1 1 0,0-1 0,0 0 0,0 0 1,0 0-1,0 0 0,0 0 0,0 0 0,0 0 0,0 1 0,0-1 0,0 0 0,0 0 1,0 0-1,0 0 0,0 0 0,0 1 0,0-1 0,0 0 0,0 0 0,0 0 0,0 0 1,0 0-1,0 0 0,0 1 0,0-1 0,0 0 0,0 0 0,0 0 0,0 0 0,0 0 1,0 1-1,-8-9-3945,7 8 3451,-8-10-6685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3.585"/>
    </inkml:context>
    <inkml:brush xml:id="br0">
      <inkml:brushProperty name="width" value="0.025" units="cm"/>
      <inkml:brushProperty name="height" value="0.025" units="cm"/>
      <inkml:brushProperty name="color" value="#E71224"/>
    </inkml:brush>
  </inkml:definitions>
  <inkml:trace contextRef="#ctx0" brushRef="#br0">3592 1518 8936,'0'0'10325,"-10"-4"-10138,-5-4-125,-11-4 321,0-1 1,1-1-1,-35-27 1,51 33-391,-1 0 0,-1 1 1,1 0-1,-1 1 0,0 1 1,0-1-1,-14-3 0,-87-20-114,79 23 318,-63-23 0,-84-38-80,82 32 49,2-4-1,-128-71 1,112 48-129,-211-85-1,-132-13-13,425 150-23,-190-68 224,3-8 0,-352-198 0,477 231 282,-2 3-1,-152-55 1,228 100-233,1 1 0,-1 0 0,0 1 0,0 1 0,-27 1 0,45 1-726,5 1-1011,0 0 1,0 0-1,1-1 1,-1 0-1,0 0 1,0 0-1,9-2 1,5 1-4547,-6 1-1235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4.021"/>
    </inkml:context>
    <inkml:brush xml:id="br0">
      <inkml:brushProperty name="width" value="0.025" units="cm"/>
      <inkml:brushProperty name="height" value="0.025" units="cm"/>
      <inkml:brushProperty name="color" value="#E71224"/>
    </inkml:brush>
  </inkml:definitions>
  <inkml:trace contextRef="#ctx0" brushRef="#br0">352 257 11851,'0'0'3059,"-9"3"-1650,-9 1-967,-48 12 2686,62-16-2967,0 1 1,0-1 0,1 0 0,-1 0 0,0 0 0,0 0 0,1-1-1,-1 0 1,0 1 0,1-1 0,-1-1 0,1 1 0,-1 0 0,1-1-1,-1 0 1,-3-2 0,-26-28 1776,-52-61 0,25 25-1073,45 46-541,15 22-322,0 0-1,0-1 1,0 1-1,0 0 1,0-1-1,0 1 1,0 0-1,0-1 1,0 1-1,0 0 0,0-1 1,1 1-1,-1 0 1,0 0-1,0-1 1,0 1-1,0 0 1,0-1-1,1 1 1,-1 0-1,0 0 0,0-1 1,0 1-1,1 0 1,-1 0-1,0 0 1,0-1-1,1 1 1,-1 0-1,0 0 0,0 0 1,1 0-1,-1 0 1,0 0-1,1-1 1,-1 1-1,0 0 1,1 0-1,4 0-7,1 0 1,-1 0-1,0 1 0,1-1 1,-1 1-1,10 3 0,42 11 57,-26-6-4,1 0 1,0-3 0,0 0-1,0-2 1,63-1 0,-92-3-46,-1 0 1,1-1 0,0 1 0,-1-1-1,1 1 1,0-1 0,-1 0 0,1 0 0,-1-1-1,1 1 1,-1 0 0,0-1 0,1 1 0,-1-1-1,0 0 1,0 0 0,0 0 0,0 0-1,-1 0 1,1 0 0,-1 0 0,1-1 0,-1 1-1,0-1 1,2-3 0,-1 2-45,0 0 0,0 0 0,0 1 0,1-1 0,-1 1 0,1 0 0,0 0 0,0 0 0,4-4 1,-1 5-767,-1-1 0,1 1 1,-1 0-1,1 1 1,0 0-1,0-1 1,0 2-1,0-1 1,7 1-1,5-2-2631,6-1-2893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3.357"/>
    </inkml:context>
    <inkml:brush xml:id="br0">
      <inkml:brushProperty name="width" value="0.025" units="cm"/>
      <inkml:brushProperty name="height" value="0.025" units="cm"/>
    </inkml:brush>
  </inkml:definitions>
  <inkml:trace contextRef="#ctx0" brushRef="#br0">0 6 13357,'0'0'4436,"12"-1"-4078,59-3 315,0 3 1,0 4 0,72 11 0,-138-13-531,-1 0 1,1 0-1,0 0 0,-1 0 0,1 1 0,-1 0 0,1 0 0,-1 0 0,0 0 0,7 5 0,-10-5-52,0-1 0,1 0 0,-1 1-1,0-1 1,0 1 0,0 0 0,-1-1-1,1 1 1,0 0 0,-1-1 0,1 1 0,-1 0-1,1 0 1,-1-1 0,0 1 0,0 0 0,1 0-1,-1 0 1,-1 0 0,1-1 0,0 1-1,0 0 1,-1 0 0,1 0 0,-1-1 0,1 1-1,-1 0 1,0-1 0,0 1 0,0 0 0,-2 2-1,-8 11 462,0 0-1,-1-1 1,-1-1-1,-1 0 1,0 0-1,-25 17 1,-2 2 120,-79 77 434,47-32-4241,59-62-3052,6-12-4244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3.029"/>
    </inkml:context>
    <inkml:brush xml:id="br0">
      <inkml:brushProperty name="width" value="0.025" units="cm"/>
      <inkml:brushProperty name="height" value="0.025" units="cm"/>
      <inkml:brushProperty name="color" value="#E71224"/>
    </inkml:brush>
  </inkml:definitions>
  <inkml:trace contextRef="#ctx0" brushRef="#br0">69 194 6662,'0'0'4378,"2"-8"-2905,-2 6-1222,9-36 2078,-8 36-2093,-1 1 1,0 0-1,0 0 1,1 0-1,-1-1 1,1 1-1,-1 0 0,1 0 1,0 0-1,-1 0 1,1 0-1,0 0 1,0 0-1,0 0 1,-1 1-1,1-1 1,0 0-1,0 0 1,0 1-1,1-1 1,-1 0-1,0 1 1,0-1-1,0 1 1,0-1-1,0 1 0,1 0 1,-1 0-1,0-1 1,0 1-1,0 0 1,3 0-1,-2 2-98,-1 0 0,1 1-1,0-1 1,-1 0-1,1 1 1,-1-1 0,0 1-1,0-1 1,0 1-1,0-1 1,0 1 0,-1 0-1,1-1 1,-1 1-1,1 0 1,-1 0 0,0 4-1,-5-7 3035,-14-6-2185,1-9-686,16 13-281,0 0 0,0 1-1,0-1 1,0 0 0,0 1 0,-1-1 0,1 1-1,0-1 1,-1 1 0,1 0 0,-1 0-1,1 0 1,-1 1 0,-5-2 0,7 3-23,1-1-1,-1 0 1,0 1 0,1-1-1,-1 0 1,0 1 0,1-1 0,-1 1-1,1 0 1,-1-1 0,1 1 0,-1-1-1,1 1 1,-1 0 0,1-1 0,-1 1-1,1 0 1,0-1 0,-1 1-1,1 0 1,0 0 0,0-1 0,0 1-1,0 0 1,0 0 0,-1 0 0,1-1-1,0 1 1,1 1 0,-2 30-126,1-27 121,1-3 9,-1 0 0,0 1 0,1-1 0,-1 0 0,1 0 0,-1 0 0,1 0 0,0 0 0,0 1 0,0-2 0,0 1 0,1 0 0,-1 0 0,0 0 0,1 0 0,-1-1 0,1 1 0,0-1 0,0 1 0,-1-1 0,1 0 0,0 1 0,0-1 0,0 0 0,0 0 0,0-1 0,1 1 0,-1 0 0,0-1 0,0 1 0,0-1 0,1 0 0,-1 1 0,0-1 0,0 0 0,1-1 0,-1 1 0,0 0 0,0-1 0,1 1 0,-1-1 0,0 1 0,0-1 0,0 0 0,0 0 0,0 0 0,0 0 1,0-1-1,0 1 0,0 0 0,-1-1 0,1 0 0,0 1 0,-1-1 0,0 0 0,1 1 0,0-4 0,4-4 161,-2 0 0,1-1 0,-2 1 0,1-1 0,-1 0 0,-1 0 0,0-1 0,2-12 0,-4 16-28,1 1-1,-1 0 1,-1 0-1,1-1 1,-1 1-1,-3-12 1,3 16-111,1-1 1,-1 1-1,0 0 0,0 0 1,0-1-1,-1 1 0,1 0 1,0 0-1,-1 1 0,0-1 1,1 0-1,-1 0 0,0 1 1,0-1-1,0 1 0,0-1 1,-4-1-1,5 2-23,0 1 0,-1-1 0,1 1 0,0-1 0,-1 1 0,1 0 0,0-1 0,-1 1 0,1 0 0,-1 0 0,1 0 0,0 0 0,-1 0 0,1 0 0,0 1 0,-1-1 0,1 0 0,0 1 0,-1-1 0,1 1 0,0-1 0,-1 1 0,1-1 0,-1 2 0,0 0 0,0 0 0,0 0 0,0 1 0,0-1 0,0 0 0,1 1 0,-1-1 0,1 1 0,0 0 0,-2 5 0,-1 6 0,1 1 0,0-1 0,-1 23 0,4-36 0,-1 7 0,-1 45 0,8-32 0,-5-21 0,-1 0 0,1 1 0,-1-1 0,1 0 0,-1 1 0,0-1 0,1 0 0,-1 1 0,1-1 0,-1 0 0,1 0 0,0 0 0,-1 0 0,1 0 0,-1 1 0,1-1 0,-1 0 0,1 0 0,-1 0 0,1 0 0,-1 0 0,1-1 0,0 1 0,-1 0 0,1 0 0,-1 0 0,1 0 0,-1-1 0,1 1 0,-1 0 0,1-1 0,2-1 0,0 0 0,0-1 0,0 0 0,-1 1 0,1-1 0,-1 0 0,0 0 0,0 0 0,0 0 0,0-1 0,-1 1 0,1-1 0,-1 1 0,0-1 0,0 1 0,1-8 0,7-62 0,-9 63 0,0-23 0,0 33 0,0-1 0,0 0 0,0 0 0,0 1 0,0-1 0,-1 0 0,1 1 0,0-1 0,0 0 0,-1 1 0,1-1 0,0 0 0,-1 1 0,1-1 0,0 0 0,-1 1 0,1-1 0,-1 1 0,1-1 0,-1 1 0,1-1 0,-1 1 0,0 0 0,1-1 0,-1 1 0,0-1 0,1 1 0,-1 0 0,0 0 0,1-1 0,-1 1 0,-1 0 0,1 0 0,0 0 0,0 1 0,0-1 0,0 1 0,0-1 0,0 0 0,0 1 0,0 0 0,0-1 0,0 1 0,0 0 0,1-1 0,-1 1 0,0 0 0,0 0 0,1-1 0,-1 1 0,1 0 0,-1 0 0,1 0 0,-1 0 0,1 0 0,-1 0 0,1 0 0,-1 2 0,-6 30 0,6-28 0,-2 8 0,0 1 0,1-1 0,1 0 0,0 1 0,1-1 0,0 0 0,1 1 0,5 21 0,-6-33 0,0-1 0,1 0 0,-1 0 0,1 0 0,-1 0 0,1 1 0,0-1 0,-1 0 0,1 0 0,0 0 0,0 0 0,0 0 0,0-1 0,0 1 0,0 0 0,0 0 0,0 0 0,0-1 0,0 1 0,0-1 0,0 1 0,1-1 0,-1 1 0,0-1 0,0 0 0,0 1 0,1-1 0,-1 0 0,0 0 0,1 0 0,-1 0 0,0 0 0,0 0 0,1-1 0,-1 1 0,0 0 0,0-1 0,1 1 0,-1 0 0,0-1 0,0 0 0,0 1 0,0-1 0,2-1 0,1-1 0,1 0 0,-1 0 0,0 0 0,-1 0 0,1-1 0,-1 0 0,1 0 0,-1 0 0,4-7 0,-2 1 0,-1 0 0,-1 0 0,0 0 0,0-1 0,-1 1 0,0-1 0,0-12 0,-2 20 0,0 0 0,0-1 0,0 1 0,0 0 0,-1 0 0,1 0 0,-1 0 0,0 0 0,0 0 0,0 0 0,-1 0 0,-1-3 0,1 4 0,1 1 0,0-1 0,-1 1 0,1 0 0,0 0 0,-1 0 0,0 0 0,1 0 0,-1 0 0,1 0 0,-1 0 0,0 1 0,0-1 0,0 1 0,1-1 0,-1 1 0,0 0 0,0-1 0,0 1 0,0 0 0,0 0 0,-2 1 0,-1 0 0,0 0 0,0 1 0,0-1 0,1 1 0,-1 0 0,1 1 0,-1-1 0,1 1 0,0 0 0,0 0 0,0 0 0,0 0 0,1 1 0,-1 0 0,1 0 0,0 0 0,0 0 0,-4 8 0,-2 4 0,0 0 0,2 0 0,0 1 0,-5 18 0,9-26 0,0 1 0,0 0 0,1 0 0,0 0 0,1 0 0,0 0 0,1 0 0,1 14 0,-1-23 0,0 0 0,0-1 0,0 1 0,1 0 0,-1-1 0,0 1 0,1 0 0,-1-1 0,1 1 0,-1-1 0,0 1 0,1 0 0,-1-1 0,1 1 0,0-1 0,-1 0 0,1 1 0,-1-1 0,1 1 0,0-1 0,-1 0 0,1 0 0,0 1 0,-1-1 0,1 0 0,0 0 0,-1 0 0,1 1 0,0-1 0,-1 0 0,1 0 0,0 0 0,0 0 0,-1-1 0,1 1 0,0 0 0,-1 0 0,1 0 0,0-1 0,-1 1 0,1 0 0,0 0 0,0-1 0,28-17 0,-17 5 0,-1 0 0,-1-1 0,0 0 0,0 0 0,-2-1 0,0-1 0,-1 1 0,0-1 0,-1 0 0,-1-1 0,0 0 0,-1 1 0,-1-1 0,-1-1 0,0-26 0,-2 43 0,1 0 0,-1 1 0,0-1 0,0 0 0,0 0 0,0 0 0,0 1 0,0-1 0,0 0 0,0 0 0,0 1 0,-1-1 0,1 0 0,0 0 0,0 1 0,-1-1 0,1 0 0,0 0 0,-1 1 0,1-1 0,-1 0 0,1 1 0,-1-1 0,1 1 0,-1-1 0,0 1 0,1-1 0,-1 1 0,0-1 0,1 1 0,-1-1 0,0 1 0,1 0 0,-1 0 0,0-1 0,0 1 0,1 0 0,-2 0 0,0 0 0,0 0 0,1 1 0,-1-1 0,1 1 0,-1 0 0,1 0 0,-1-1 0,1 1 0,0 0 0,-1 0 0,1 0 0,0 0 0,0 1 0,-1-1 0,1 0 0,0 0 0,0 1 0,1-1 0,-2 2 0,-6 11 0,1 0 0,1 1 0,0-1 0,1 1 0,1 0 0,0 1 0,1-1 0,1 0 0,0 1 0,1 0 0,1 0 0,2 18 0,-2-33-19,0-1 1,0 1-1,1 0 1,-1 0-1,0 0 1,1-1-1,-1 1 1,1 0-1,-1-1 0,1 1 1,0 0-1,-1-1 1,1 1-1,-1 0 1,1-1-1,0 1 0,0-1 1,-1 0-1,1 1 1,0-1-1,0 1 1,-1-1-1,1 0 1,0 0-1,0 1 0,0-1 1,0 0-1,-1 0 1,1 0-1,0 0 1,0 0-1,0 0 1,0 0-1,0 0 0,-1-1 1,1 1-1,0 0 1,0 0-1,0-1 1,0 1-1,-1 0 0,2-1 1,2-1-308,-1 1 0,1-1 0,-1 1 0,1-1 0,-1 0 0,1 0 0,5-6 0,8-16-4895,-4-9-3192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067"/>
    </inkml:context>
    <inkml:brush xml:id="br0">
      <inkml:brushProperty name="width" value="0.025" units="cm"/>
      <inkml:brushProperty name="height" value="0.025" units="cm"/>
      <inkml:brushProperty name="color" value="#E71224"/>
    </inkml:brush>
  </inkml:definitions>
  <inkml:trace contextRef="#ctx0" brushRef="#br0">32 1 14670,'0'0'1569,"-19"68"-1569,11-15 0,3 23 0,5 24 32,0 23 0,0 17-96,0 17-768,0-3-578,0-1-31,0-10 640,0-4 545,0-5-449,0 0-1313,0 6-3491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410"/>
    </inkml:context>
    <inkml:brush xml:id="br0">
      <inkml:brushProperty name="width" value="0.025" units="cm"/>
      <inkml:brushProperty name="height" value="0.025" units="cm"/>
      <inkml:brushProperty name="color" value="#E71224"/>
    </inkml:brush>
  </inkml:definitions>
  <inkml:trace contextRef="#ctx0" brushRef="#br0">67 0 8168,'-11'95'5829,"-3"-10"-4067,5-13-897,1-9-129,6-11-415,0-11-33,1-4-64,-1-6-32,2-7 1,-3-6-1,1-5 64,-1-8-32,0-5-160,3-11-768,-1-7-2243,-4-8-4452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905"/>
    </inkml:context>
    <inkml:brush xml:id="br0">
      <inkml:brushProperty name="width" value="0.025" units="cm"/>
      <inkml:brushProperty name="height" value="0.025" units="cm"/>
      <inkml:brushProperty name="color" value="#E71224"/>
    </inkml:brush>
  </inkml:definitions>
  <inkml:trace contextRef="#ctx0" brushRef="#br0">7 2528 15214,'0'0'1186,"0"-62"-1347,0 7-607,-3-16 832,1-23-64,1-22 32,1-22 0,0-24-32,0-23 32,5-13 64,3-10 64,2-3-128,-5-1 0,-3 0-32,-2 7-1025,-3 3-2562,-9 6-3204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249"/>
    </inkml:context>
    <inkml:brush xml:id="br0">
      <inkml:brushProperty name="width" value="0.025" units="cm"/>
      <inkml:brushProperty name="height" value="0.025" units="cm"/>
      <inkml:brushProperty name="color" value="#E71224"/>
    </inkml:brush>
  </inkml:definitions>
  <inkml:trace contextRef="#ctx0" brushRef="#br0">5 749 6726,'24'-111'2591,"-5"-1"-1,-5-1 1,-1-153-1,-14 255-2159,1-1-1,-1 1 1,-1 0 0,0-1-1,-6-17 1,6 25-316,1 0 1,-1 0 0,0 1-1,0-1 1,0 0-1,-1 1 1,1 0-1,-1-1 1,0 1 0,1 0-1,-1 1 1,-1-1-1,1 0 1,0 1 0,-1 0-1,1 0 1,-1 0-1,0 0 1,-4-1-1,8 2-301,7 10-5574,0 6 165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590"/>
    </inkml:context>
    <inkml:brush xml:id="br0">
      <inkml:brushProperty name="width" value="0.025" units="cm"/>
      <inkml:brushProperty name="height" value="0.025" units="cm"/>
      <inkml:brushProperty name="color" value="#E71224"/>
    </inkml:brush>
  </inkml:definitions>
  <inkml:trace contextRef="#ctx0" brushRef="#br0">216 14 11563,'-56'24'-32,"6"1"-320,8-3-33,10-5-864,9-4 1089,10-5 1121,13-3-192,3-5-321,25 0-96,15-1 449,19-12-577,13-3-128,19-2-64,14-2-96,9 1-1153,12-2-641,9 1-2017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966"/>
    </inkml:context>
    <inkml:brush xml:id="br0">
      <inkml:brushProperty name="width" value="0.025" units="cm"/>
      <inkml:brushProperty name="height" value="0.025" units="cm"/>
      <inkml:brushProperty name="color" value="#E71224"/>
    </inkml:brush>
  </inkml:definitions>
  <inkml:trace contextRef="#ctx0" brushRef="#br0">1 64 9833,'959'-22'260,"-1"-1"89,-287 22-2359,2-2 5096,668-2 10476,-842 14-14347,-457-12-2263,-40 2 2641,-1 1 1,0-1-1,1 0 1,-1 1 0,0-1-1,0 0 1,0 0-1,0 0 1,0 0-1,0 0 1,0 0 0,0 0-1,0 0 1,1-2-1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6.588"/>
    </inkml:context>
    <inkml:brush xml:id="br0">
      <inkml:brushProperty name="width" value="0.025" units="cm"/>
      <inkml:brushProperty name="height" value="0.025" units="cm"/>
      <inkml:brushProperty name="color" value="#E71224"/>
    </inkml:brush>
  </inkml:definitions>
  <inkml:trace contextRef="#ctx0" brushRef="#br0">5823 43 10410,'-12'-3'6924,"-26"-7"-5885,-1 1 0,-76-7 0,-211 34-7579,62 0 3306,-510-37-2120,187-1 3677,192 18 2181,-709 19 9011,630 4-8088,20 3-1363,-71 3-1747,2 9-4615,330-19-589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3:10.485"/>
    </inkml:context>
    <inkml:brush xml:id="br0">
      <inkml:brushProperty name="width" value="0.025" units="cm"/>
      <inkml:brushProperty name="height" value="0.025" units="cm"/>
      <inkml:brushProperty name="color" value="#E71224"/>
    </inkml:brush>
  </inkml:definitions>
  <inkml:trace contextRef="#ctx0" brushRef="#br0">3010 1309 9385,'0'0'-192,"-5"10"1393,1-4-593,-22 38 536,17-13 3702,52-30-730,-40-2-4096,-1 0 1,1 0-1,0 0 1,-1 0-1,1-1 1,-1 1-1,1-1 1,-1 1-1,0-1 1,1 0-1,-1 0 1,0 0-1,0 0 1,-1-1-1,1 1 1,0 0-1,-1-1 1,1 1-1,-1-1 1,0 1-1,0-1 1,0 0-1,0 0 1,0 1-1,-1-1 1,1 0-1,-1 0 1,0 0-1,0 0 1,0-4-1,-2 6 42,0 0 0,0 0 0,-1 0-1,1 0 1,0 1 0,0-1 0,-1 1-1,1-1 1,-1 1 0,1 0 0,0 0-1,-1 0 1,-3 0 0,-3 0 125,-8-4 8,0-1 1,1 0-1,-1-1 0,1-1 1,-24-14-1,-46-18 496,-40 7-291,91 25-299,1-2 1,0-1-1,-57-24 1,44 10-16,-6-4-40,-2 3 0,-100-32 0,-257-44-18,-248-74 905,594 150-741,2-3 1,1-3-1,-97-64 0,-171-78 123,306 162-320,1 0 1,1-2-1,0 0 0,1-2 1,0 0-1,1-1 0,-29-30 1,29 23 5,-40-35 0,52 51-4,0 1 0,-1 0 1,0 0-1,1 1 1,-2 0-1,1 1 0,-1 0 1,-11-3-1,21 8-32,0-1-1,0 0 0,0 0 1,0 0-1,0 0 0,0-1 1,0 1-1,1 0 0,-1 0 1,0 0-1,0-1 1,0 1-1,0 0 0,0-1 1,1 1-1,-1-1 0,0 1 1,0-1-1,1 0 0,-1 1 1,0-1-1,1 1 1,-1-1-1,1 0 0,-1 0 1,1 1-1,-1-1 0,1 0 1,-1 0-1,1 0 1,0 1-1,-1-1 0,1 0 1,0 0-1,0 0 0,0 0 1,0 0-1,0 0 0,0 0 1,0 0-1,0 1 1,0-1-1,0 0 0,0 0 1,0 0-1,1 0 0,-1 0 1,0 0-1,1 1 0,-1-1 1,1 0-1,-1 0 1,1 0-1,-1 1 0,1-1 1,-1 0-1,1 1 0,1-2 1,5-6-1647,1 0 1,1 1-1,16-12 1,-16 12-55,24-18-5060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3:11.602"/>
    </inkml:context>
    <inkml:brush xml:id="br0">
      <inkml:brushProperty name="width" value="0.025" units="cm"/>
      <inkml:brushProperty name="height" value="0.025" units="cm"/>
      <inkml:brushProperty name="color" value="#E71224"/>
    </inkml:brush>
  </inkml:definitions>
  <inkml:trace contextRef="#ctx0" brushRef="#br0">197 451 9321,'5'-9'363,"3"-6"-10,-1 0 0,-1-1 1,0 1-1,-1-1 0,0-1 1,-1 1-1,-1-1 0,1-27 1,-3 36-134,-1 0 0,1 0 0,-1 0 0,-1 1 1,0-1-1,0 0 0,0 0 0,-1 0 0,0 1 0,-1-1 1,0 1-1,0 0 0,0-1 0,-1 1 0,0 1 0,0-1 1,-1 1-1,0-1 0,0 1 0,0 1 0,-10-9 0,12 12-142,1 1 0,0-1-1,-1 1 1,1 0-1,-1 0 1,1 0-1,-1 0 1,0 0-1,1 0 1,-1 1-1,0-1 1,0 1 0,1 0-1,-1 0 1,0 0-1,0 0 1,0 0-1,1 1 1,-1-1-1,0 1 1,-3 1-1,1 0-15,0 1 0,1-1 0,0 1 0,0 0 0,0 1 0,0-1 0,0 1 0,0 0 0,1 0 0,-6 8 0,-1 5 35,0 0 0,1 1 0,1 0 0,-11 37-1,15-44-10,1-1-1,0 1 1,1 0-1,0 0 1,0 0-1,1 0 0,1 0 1,2 21-1,-2-31-80,0 0-1,0-1 1,0 1-1,0 0 1,1 0-1,-1-1 1,0 1-1,1 0 1,-1-1-1,1 1 1,-1 0 0,1-1-1,-1 1 1,1 0-1,-1-1 1,1 1-1,-1-1 1,1 1-1,0-1 1,-1 0-1,1 1 1,0-1-1,0 1 1,-1-1-1,1 0 1,0 0-1,0 1 1,-1-1-1,3 0 1,24-9 442,-19 5-246,-1-1-1,0 0 1,0-1-1,10-9 1,-8 3-27,0 0 1,-1 0 0,0 0 0,9-21-1,-14 27-105,0 0-1,-1 0 0,0 0 1,0 0-1,-1 0 0,0 0 0,0-1 1,0 1-1,-1 0 0,1-1 1,-2 1-1,-1-13 0,2 18-52,0 0 0,0 1 0,-1-1 0,1 0 0,0 0 0,-1 0 0,1 0 0,0 1 0,-1-1 0,1 0 0,-1 0 0,0 1 0,1-1-1,-1 0 1,0 1 0,1-1 0,-1 1 0,0-1 0,1 1 0,-1-1 0,0 1 0,0-1 0,0 1 0,0 0 0,1 0 0,-1-1 0,0 1 0,0 0-1,0 0 1,0 0 0,0 0 0,0 0 0,0 0 0,0 0 0,1 0 0,-1 0 0,0 0 0,0 1 0,0-1 0,0 0 0,-1 1 0,-1 0 9,0 1 1,1-1 0,-1 0-1,1 1 1,-1 0-1,1-1 1,0 1 0,0 0-1,-1 0 1,1 0 0,-3 5-1,0 4-24,0 1 0,0 0 0,1-1 0,1 2 0,0-1 0,1 0 0,0 1-1,0-1 1,2 1 0,0-1 0,1 17 0,-1-28-4,0 0 1,0 0-1,0 1 1,0-1-1,0 0 1,0 0-1,0 0 1,1 0-1,-1 0 1,0 0-1,1 0 1,-1 0-1,1 0 1,-1 0-1,1 0 1,-1 0-1,1 0 1,0 0-1,-1 0 1,2 0-1,-1-1 6,-1 0-1,1 1 1,-1-1-1,1 0 1,0 0-1,-1 0 1,1 0-1,0 0 1,-1 0-1,1-1 1,0 1-1,-1 0 1,1 0-1,-1 0 1,1-1-1,0 1 1,-1 0-1,1-1 1,-1 1-1,1 0 0,-1-1 1,1 1-1,0-1 1,2-3 23,0 1 1,0 0-1,0-1 1,0 1-1,0-1 1,-1 0 0,0 0-1,2-5 1,0-3 57,-1 0 0,0 0 0,-1-1 0,-1 1 1,0-1-1,-1 0 0,0 1 0,-2-17 1,2 28-76,0 0 1,0 0 0,0 0 0,0 0-1,0 0 1,0 0 0,0 0 0,0 0 0,0 0-1,0 0 1,-1 0 0,1 0 0,0 0-1,-1 1 1,1-1 0,-1 0 0,1 0 0,-1 0-1,1 1 1,-1-1 0,0 0 0,1 0 0,-1 1-1,0-1 1,0 1 0,1-1 0,-1 0-1,0 1 1,0 0 0,0-1 0,0 1 0,0-1-1,0 1 1,1 0 0,-1 0 0,0-1-1,0 1 1,0 0 0,0 0 0,0 0 0,0 0-1,0 0 1,0 0 0,-2 1 0,1 0-1,0 0 1,0 0 0,0 0 0,1 1-1,-1-1 1,0 0 0,0 1-1,1-1 1,-1 1 0,1 0-1,0 0 1,-1-1 0,1 1 0,0 0-1,0 0 1,0 0 0,0 0-1,0 4 1,-2 5-9,1 1 0,0-1-1,1 1 1,1 19 0,0-29-4,0 0 0,1 0 0,-1 0 0,0 0 0,1 1 0,-1-1 1,1 0-1,0 0 0,0 0 0,0 0 0,0 0 0,0 0 0,0-1 0,2 3 0,-2-3 3,0 0 0,0-1 0,0 1 0,0-1 0,0 1 0,1-1 0,-1 0 0,0 1-1,0-1 1,0 0 0,0 0 0,1 0 0,-1 0 0,0 0 0,0 0 0,1 0 0,-1 0 0,0 0-1,0-1 1,0 1 0,0 0 0,1-1 0,-1 1 0,0-1 0,0 0 0,0 1 0,0-1 0,1 0-1,4-4 19,0 0 0,0 0 0,0 0 0,-1-1 0,0 0 0,0 0 0,0 0 0,-1 0 0,0-1 0,0 0 0,-1 1 0,0-2 0,3-8 0,1-2 24,-2-1 1,0 0 0,-1 1-1,2-26 1,-5 36-17,-1 0-1,0 1 1,-1-1 0,0 0 0,0 1 0,0-1-1,-1 0 1,-4-10 0,5 16-13,1 1 0,-1-1-1,0 0 1,0 1 0,0-1 0,0 1 0,0-1 0,0 1-1,-1-1 1,1 1 0,0 0 0,-1-1 0,1 1 0,-1 0-1,1 0 1,-1 0 0,0 0 0,1 1 0,-1-1 0,0 0-1,0 1 1,0-1 0,1 1 0,-1-1 0,0 1 0,0 0-1,0 0 1,0 0 0,0 0 0,0 0 0,1 0-1,-1 1 1,0-1 0,0 1 0,0-1 0,0 1 0,1 0-1,-1-1 1,0 1 0,-2 2 0,-1 1-10,0-1-1,0 1 1,1-1-1,0 1 1,0 1-1,0-1 1,0 0-1,1 1 1,-1 0 0,1 0-1,0 0 1,1 0-1,-1 1 1,-1 5-1,-1 2-39,1 1-1,0 0 1,1 0-1,-3 24 0,6-30-84,-1 66-2046,2-70 1488,0 0 0,0 1-1,0-1 1,0 0 0,0 0-1,1 0 1,0 0 0,4 6-1,12 9-8132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6.708"/>
    </inkml:context>
    <inkml:brush xml:id="br0">
      <inkml:brushProperty name="width" value="0.025" units="cm"/>
      <inkml:brushProperty name="height" value="0.025" units="cm"/>
    </inkml:brush>
  </inkml:definitions>
  <inkml:trace contextRef="#ctx0" brushRef="#br0">1 131 7271,'0'0'3208,"10"-6"-1387,-8 5-1813,15-9 729,0 1 0,0 0 0,1 2 0,0 0 0,25-6 0,435-41 54,-591 60 17,-337 10 2104,517-16-2880,419-19 187,-463 14-145,-32 2 12,-39 0-21,-30 1-28,15-2 32,0 4 1,-1 2-1,1 2 0,-68 15 1,93-7-245,36-11 130,1-1 0,0 0-1,0 1 1,0-1 0,-1 1 0,1 0 0,0-1-1,0 1 1,0 0 0,0 0 0,0 0-1,0-1 1,0 1 0,0 0 0,1 0 0,-1 0-1,0 0 1,0 1 0,1-1 0,-1 0-1,1 0 1,-1 0 0,1 0 0,-1 1 0,1 1-1,0-3-43,0 1 0,0-1-1,0 0 1,0 0 0,0 1-1,0-1 1,1 0 0,-1 1-1,0-1 1,0 0 0,0 0-1,0 1 1,1-1 0,-1 0-1,0 0 1,0 1 0,1-1-1,-1 0 1,0 0 0,0 0-1,1 1 1,-1-1 0,0 0-1,1 0 1,-1 0-1,0 0 1,1 0 0,-1 0-1,0 0 1,0 0 0,1 0-1,-1 0 1,1 0 0,27 2-4812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4.089"/>
    </inkml:context>
    <inkml:brush xml:id="br0">
      <inkml:brushProperty name="width" value="0.025" units="cm"/>
      <inkml:brushProperty name="height" value="0.025" units="cm"/>
    </inkml:brush>
  </inkml:definitions>
  <inkml:trace contextRef="#ctx0" brushRef="#br0">64 376 8712,'0'0'5056,"-9"6"-3343,-1-1-1122,7-3-377,-1-1 1,1 1-1,-1 0 0,1 0 0,0 0 0,0 0 0,0 1 0,0-1 0,0 1 0,0 0 1,-4 6-1,7-9-164,0 0 0,0 0 0,-1 1 0,1-1 0,0 0 0,0 0 1,0 0-1,-1 1 0,1-1 0,0 0 0,0 0 0,0 1 0,0-1 1,0 0-1,0 0 0,0 1 0,-1-1 0,1 0 0,0 0 0,0 1 1,0-1-1,0 0 0,0 0 0,0 1 0,0-1 0,0 0 0,0 1 0,0-1 1,0 0-1,1 0 0,-1 1 0,0-1 0,0 0 0,0 0 0,0 1 1,0-1-1,0 0 0,1 0 0,-1 0 0,0 1 0,0-1 0,0 0 1,1 0-1,-1 0 0,0 1 0,17-2 614,19-13-42,-4-6-168,-1-2-1,0-2 1,-2 0-1,39-43 1,93-126 275,-109 128 22,-52 101-260,-13 25-466,-8 55 201,20-103-331,0-1-1,1 0 1,1 0-1,-1 1 1,2-1-1,0 0 1,4 16-1,-5-25-86,0-1-1,0 1 0,0-1 0,0 1 0,1 0 1,-1-1-1,1 0 0,-1 1 0,1-1 0,0 0 0,0 0 1,0 0-1,0 0 0,1 0 0,-1-1 0,0 1 1,4 1-1,-3-2-498,0 1 0,0-1 1,1 0-1,-1-1 0,0 1 1,1-1-1,-1 1 0,1-1 0,3 0 1,22-2-9048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0:17.262"/>
    </inkml:context>
    <inkml:brush xml:id="br0">
      <inkml:brushProperty name="width" value="0.025" units="cm"/>
      <inkml:brushProperty name="height" value="0.025" units="cm"/>
      <inkml:brushProperty name="color" value="#E71224"/>
    </inkml:brush>
  </inkml:definitions>
  <inkml:trace contextRef="#ctx0" brushRef="#br0">1 92 12812,'0'0'1409,"13"6"-1414,-10-5 13,9 4 43,0 0 0,0 0 0,0-2 0,1 1 0,0-2 0,0 0 0,21 1 1,58-7 874,165-28 1,-154 16-760,118-4 1,87 20 14,258-14-86,153-28-82,-491 43 0,263 34 1,-337-14 15,138 14 569,-1036-60-193,94 4-557,0 0-125,301 19 277,-379 4 484,717-2-478,-26 0 110,1 2 0,0 1 0,-1 1 0,-57 16 0,94-20-117,0-1-1,0 1 1,-1 0-1,1 0 0,0 0 1,0 0-1,0 0 0,-1 0 1,1 0-1,0 1 0,0-1 1,0 0-1,-1 0 0,1 0 1,0 0-1,0 0 0,0 0 1,-1 0-1,1 0 1,0 0-1,0 1 0,0-1 1,0 0-1,-1 0 0,1 0 1,0 0-1,0 1 0,0-1 1,0 0-1,0 0 0,0 0 1,-1 1-1,1-1 0,0 0 1,0 0-1,0 0 0,0 1 1,0-1-1,0 0 1,0 0-1,0 0 0,0 1 1,0-1-1,0 0 0,0 0 1,0 0-1,0 1 0,0-1 1,0 0-1,1 1 0,12 6-82,22 2-41,307 55 576,4-14 0,421 4 0,469-48-225,-415-30-7319,-552 11-1150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18.018"/>
    </inkml:context>
    <inkml:brush xml:id="br0">
      <inkml:brushProperty name="width" value="0.025" units="cm"/>
      <inkml:brushProperty name="height" value="0.025" units="cm"/>
    </inkml:brush>
  </inkml:definitions>
  <inkml:trace contextRef="#ctx0" brushRef="#br0">0 144 15951,'9'-4'449,"22"-7"-189,0 2 0,0 0 0,1 2 0,39-3 1,148-6-276,-122 11 79,242-19-319,447-21 3347,-537 42-1638,286 32-1,767 77-1020,-469-77 1894,-459-14-907,-19-13-646,-184-3-1857,-164 0-1059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2.381"/>
    </inkml:context>
    <inkml:brush xml:id="br0">
      <inkml:brushProperty name="width" value="0.025" units="cm"/>
      <inkml:brushProperty name="height" value="0.025" units="cm"/>
    </inkml:brush>
  </inkml:definitions>
  <inkml:trace contextRef="#ctx0" brushRef="#br0">77 77 8904,'0'0'3054,"-9"-6"-2995,-26-19-1,34 25 25,1-1 0,-1 0 0,0 0 0,0 1 0,0-1 0,0 1 0,0-1 0,0 1 0,0-1 0,0 1 0,0-1 0,0 1 0,0 0 0,0 0 0,0-1 0,-1 1 0,1 0 0,0 0 0,0 0 0,0 0 0,0 0 0,0 1 0,0-1 0,-1 0 0,1 0 0,0 1 0,0-1 0,0 1 0,-1 0 0,2-1-45,0 1-1,0 0 1,-1-1-1,1 1 1,0-1-1,0 1 1,0 0 0,0-1-1,0 1 1,0-1-1,1 1 1,-1 0 0,0-1-1,0 1 1,0-1-1,0 1 1,1-1-1,-1 1 1,0-1 0,1 1-1,-1-1 1,0 1-1,1-1 1,-1 1-1,0-1 1,1 1 0,-1-1-1,1 0 1,-1 1-1,1-1 1,-1 0 0,1 1-1,-1-1 1,1 0-1,0 0 1,-1 0-1,1 1 1,-1-1 0,1 0-1,-1 0 1,2 0-1,17 5 245,0-2 0,1 0 0,-1-1-1,1-1 1,29-2 0,-21 1-68,-1 0 0,29 5 0,145 22 923,268 0 0,211-33 1868,-176-1-2518,380 18-144,-329-3-3,339 10-287,1079-18 54,-306-61 523,-1339 45-270,634-16 374,-858 32-663,1093 36 141,-158 71-142,282 1 26,-272-83 224,-1336-8-477,102-4 58,28-4 81,-979 30-407,-28-60 425,-1419 7-1324,14 19 662,1499 32 729,-234 2-43,1095-39-24,-852-3 25,2-38-13,849 31-10,-202-23 23,390 27-98,40 2-91,44 2-104,-60 2 266,1249-60-52,10-1 33,561 59 26,-950 4-21,713 10 125,-618-2-52,770 33-131,26 1-2,-1571-41 93,276-7 25,-460 3-36,-5 2 0,0-1-1,1 0 1,-1 0 0,0 0-1,1-1 1,-1 1 0,0-1-1,1 0 1,-1 0-1,0 0 1,0 0 0,0 0-1,0-1 1,0 1-1,5-5 1,-9 5 1,1 0 0,-1 0 0,1 1 0,-1-1 0,0 0 0,1 0 0,-1 0 0,0 0 0,0 1 0,0-1 0,1 0 0,-1 1 0,0-1 0,0 0 0,0 1 0,0-1 0,0 1-1,0 0 1,0-1 0,0 1 0,0 0 0,-1 0 0,1-1 0,0 1 0,-1 0 0,-2-1-1,-124-32 73,-247-31 1,-140 23 113,450 37-188,-674-45 41,-1195-57-97,567 101-165,1270 6 213,-519 10 28,5 41-183,597-50 81,-17 2-363,1 1 1,0 1-1,1 1 1,-36 14 0,64-21 359,-1 1-1,1-1 1,-1 1 0,0-1 0,1 1 0,-1 0 0,1-1 0,-1 1 0,1 0-1,0 0 1,-1 0 0,1 0 0,0 0 0,0 0 0,0 1 0,0-1 0,0 0 0,0 1-1,0-1 1,0 0 0,0 1 0,0-1 0,1 1 0,-1 0 0,1-1 0,-1 1-1,1-1 1,0 1 0,-1 2 0,2-2-75,0 1-1,1-1 1,-1-1-1,0 1 1,1 0-1,-1 0 0,1 0 1,0-1-1,-1 1 1,1-1-1,0 1 1,0-1-1,0 0 1,0 0-1,0 0 1,0 0-1,0 0 1,1 0-1,-1 0 1,4 0-1,54 12-3474,16-3-2402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4.014"/>
    </inkml:context>
    <inkml:brush xml:id="br0">
      <inkml:brushProperty name="width" value="0.025" units="cm"/>
      <inkml:brushProperty name="height" value="0.025" units="cm"/>
    </inkml:brush>
  </inkml:definitions>
  <inkml:trace contextRef="#ctx0" brushRef="#br0">4437 881 13645,'-208'-125'4899,"-222"-119"-3872,240 154-1005,-3 8 0,-238-66 0,291 110-26,-2 7 0,-2 6 1,0 6-1,-150-1 1,171 21 3,1 4 0,0 6 0,-221 49 0,247-35 0,2 5 0,0 3 0,3 5 0,0 4 0,-100 63 0,131-68 109,2 3-1,2 3 1,2 1 0,2 4 0,-47 54 0,78-78-44,0 2 0,2 0-1,1 1 1,1 1 0,2 1-1,0 0 1,2 1-1,1 0 1,2 1 0,1 0-1,1 1 1,2 0 0,-3 33-1,9-48-49,0 1-1,1-1 0,0 1 1,1-1-1,2 0 0,-1 0 1,2 0-1,0 0 0,1-1 1,12 22-1,-7-17-2,2-1 0,0-1 0,1 0 0,1-1 1,1 0-1,35 29 0,-4-12 14,1-2 0,2-2 1,1-2-1,1-3 0,80 29 1,31 1 190,3-6 1,2-8-1,276 33 0,526-5 1437,-923-67-1647,142 6 56,806 4 72,-904-20-132,-1-5 1,0-3 0,146-45 0,-180 41 97,0-2 1,-2-2 0,0-3-1,-2-2 1,-1-2-1,79-63 1,-106 74 6,-2-1 1,0-1-1,-2 0 0,0-2 1,-2 0-1,0-2 1,-2 1-1,0-2 1,-2 0-1,-1-1 0,-1-1 1,-1 0-1,-2 0 1,0-1-1,5-42 1,-10 43-90,-2 1 0,0-1 0,-2 1 0,-1-1 0,-2 1 0,0-1 0,-2 1 0,-1 0 0,-1 0 0,-2 1 0,0 0 0,-2 0 1,-20-36-1,2 19 11,-1 1 0,-3 1 0,-1 1 0,-2 3 0,-1 0 0,-2 3 0,-2 1 1,-1 2-1,-81-45 0,16 19 77,-2 6 1,-2 4-1,-132-36 1,22 22-109,-3 9 0,-2 11 0,-1 9 0,-455-4 0,604 38-67,0 3 1,0 3 0,1 3-1,0 4 1,1 4-1,1 2 1,1 4 0,-77 38-1,108-41-72,1 1 0,1 3 0,1 2 1,1 1-1,-69 67 0,82-67 66,0 1 0,2 2 1,2 0-1,1 1 0,1 1 1,2 1-1,1 0 1,-13 41-1,19-42 74,1 0 1,1 0 0,3 0-1,0 1 1,2 0-1,2 0 1,1 0-1,2 1 1,1-1-1,2 0 1,1 0-1,2-1 1,1 0-1,2 0 1,2 0-1,0-2 1,2 1 0,2-2-1,32 49 1,-12-33 14,2-1 0,2-2 0,2-2 0,2-2 0,1-2 0,86 55 0,-39-38 12,2-3 0,183 71 0,-167-85-56,2-4 0,1-5-1,206 25 1,-178-42-21,1-6 0,248-20 1,-258-4 105,0-6 1,-2-5 0,0-6-1,-3-5 1,-1-6 0,-3-5 0,157-90-1,-229 113 32,-2-3 0,0-1-1,-3-3 1,48-44-1,-78 63-63,0 0 0,-1-1-1,-1-1 1,-1 0-1,0 0 1,-1-2 0,-2 1-1,1-2 1,-2 1 0,-1-1-1,-1-1 1,0 1-1,5-36 1,-10 36-12,0 0 0,-2 0 0,0 0 1,-1-1-1,-2 1 0,0 1 0,-1-1 0,-1 0 0,0 1 1,-16-34-1,7 26-29,-1 1 0,-1 0 0,-2 2 0,-1-1 1,0 2-1,-39-36 0,1 9 4,-2 1-1,-3 4 1,-1 2-1,-113-58 1,28 30 9,-179-59 0,159 75 31,-3 8 0,-1 7 0,-181-18-1,138 37 38,-1 10 0,-242 16 0,311 8-95,2 5-1,0 7 1,1 7 0,2 5-1,1 7 1,3 6-1,2 5 1,-208 117-1,261-121-13,3 2 0,2 5 0,-83 77-1,128-104 25,2 2 0,2 1-1,1 1 1,1 1-1,2 2 1,2 0 0,1 2-1,2 0 1,-18 49-1,30-63 12,1 0-1,1 0 0,1 1 1,2 0-1,0 0 1,1 0-1,2 0 0,1 0 1,1 0-1,8 42 0,-4-46 5,0 0 0,2-1 0,0 0 0,1-1-1,2 0 1,0 0 0,0-1 0,2-1 0,1 0-1,0 0 1,1-2 0,27 25 0,2-7-87,1-2 1,1-2-1,2-3 0,0-1 1,2-2-1,1-3 0,0-2 1,88 21-1,-13-13-2389,1-5 0,201 7 0,-10-21-5317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5.778"/>
    </inkml:context>
    <inkml:brush xml:id="br0">
      <inkml:brushProperty name="width" value="0.025" units="cm"/>
      <inkml:brushProperty name="height" value="0.025" units="cm"/>
    </inkml:brush>
  </inkml:definitions>
  <inkml:trace contextRef="#ctx0" brushRef="#br0">1211 345 7399,'-6'-21'460,"-1"1"-1,-1 0 1,-1 0 0,-1 1-1,-1 0 1,0 0 0,-2 2-1,0-1 1,-1 1 0,0 1-1,-22-18 1,20 21-207,1 2 0,-2 0 1,1 1-1,-1 1 0,-1 0 0,0 1 1,0 1-1,0 1 0,-1 1 1,0 0-1,0 2 0,-36-3 0,33 5-44,1 1 0,-1 1 1,1 1-1,-1 1 0,1 1 0,0 1 0,0 0 0,0 2 0,1 0 0,-26 15 0,18-7 51,2 1-1,0 2 1,1 0 0,0 2-1,2 1 1,-35 38-1,26-19-61,2 0-1,2 2 1,1 1-1,2 1 0,2 1 1,3 1-1,1 1 1,-23 89-1,33-94-143,1 0 0,3 0 0,1 1-1,2 0 1,1 0 0,3 0 0,2 0 0,1-1 0,2 1 0,16 49-1,-14-64-25,1-1-1,1-1 0,2 0 1,0 0-1,2-1 0,0-1 1,2-1-1,1 0 0,0-1 1,2-1-1,0-1 0,2-1 1,0 0-1,1-2 0,1-1 1,31 17-1,-26-19-7,0 0 1,2-2-1,-1-2 0,1 0 1,1-2-1,0-2 0,0-1 1,0-1-1,51-1 0,-39-5 46,0-2 0,0-2-1,-1-2 1,0-2 0,0-1 0,54-24-1,-27 5 58,-1-3-1,-2-4 1,62-44-1,-30 10 25,93-87 0,-128 100 139,102-120 0,-147 155-185,-1 0 0,-1-2 1,-1 0-1,-2-1 0,0-1 1,-2 0-1,-1 0 0,-1-1 1,6-30-1,-13 42 31,-2 0-1,0-1 1,0 1 0,-2 0-1,0 0 1,-1 0-1,-1 0 1,0 0 0,-1 0-1,0 0 1,-2 1-1,0 0 1,0 0 0,-2 0-1,0 1 1,0 0 0,-1 1-1,-1 0 1,-20-21-1,0 3 44,-2 2 0,-1 1-1,-1 2 1,-2 1-1,0 2 1,-50-24-1,38 24-153,0 2 0,-1 2 0,-1 2-1,-1 3 1,0 1 0,-1 3 0,0 2 0,-1 3-1,1 2 1,-1 2 0,0 2 0,1 3-1,-1 2 1,1 2 0,0 2 0,1 3-1,-70 27 1,54-12-112,2 4 0,0 2-1,3 3 1,1 3 0,2 2-1,1 3 1,3 3 0,2 2 0,-56 66-1,94-96-210,0 0-1,1 1 1,1 0-1,-17 38 1,27-53 78,1 1 0,0-1 0,0 1 0,1-1 0,-1 1 0,2 0 0,-1-1 0,1 1 0,0 11 0,1-14 7,0-1-1,0 1 0,0-1 0,0 1 0,0-1 0,1 0 0,-1 0 1,1 1-1,0-1 0,0 0 0,0-1 0,1 1 0,-1 0 0,1-1 1,-1 1-1,1-1 0,0 0 0,0 0 0,3 2 0,1 0-549,0-1 0,-1 0 0,1 0-1,0-1 1,1 0 0,13 2 0,58 0-7315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6.191"/>
    </inkml:context>
    <inkml:brush xml:id="br0">
      <inkml:brushProperty name="width" value="0.025" units="cm"/>
      <inkml:brushProperty name="height" value="0.025" units="cm"/>
    </inkml:brush>
  </inkml:definitions>
  <inkml:trace contextRef="#ctx0" brushRef="#br0">28 43 7976,'0'0'3592,"1"-8"-1990,4-21 405,-4 23 748,-3 27-497,-11 69 1336,-7 75-1231,41 1010 750,-13-830-2516,8 117-506,-6-184 924,-8-295-8041,-1-1-479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7.523"/>
    </inkml:context>
    <inkml:brush xml:id="br0">
      <inkml:brushProperty name="width" value="0.025" units="cm"/>
      <inkml:brushProperty name="height" value="0.025" units="cm"/>
    </inkml:brush>
  </inkml:definitions>
  <inkml:trace contextRef="#ctx0" brushRef="#br0">72 192 9385,'-8'2'758,"-2"1"-1515,-26 5 3906,18-5 496,42-11-1893,31-7-561,0 2 0,112-10 1,118 12 70,-44 3-1096,394-11-152,-125 6 340,1186-63 2491,-1246 68-2296,-222 7-404,-214 1-111,-1 0 100,-1 0 0,1-1 0,-1 0 0,1-1 0,12-3 1,-25 4-45,-9-2-12448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7.879"/>
    </inkml:context>
    <inkml:brush xml:id="br0">
      <inkml:brushProperty name="width" value="0.025" units="cm"/>
      <inkml:brushProperty name="height" value="0.025" units="cm"/>
    </inkml:brush>
  </inkml:definitions>
  <inkml:trace contextRef="#ctx0" brushRef="#br0">1 0 16496,'0'0'6053,"12"6"-5263,37 14-259,2-1-1,88 19 0,-51-24-54,-47-8 106,82 22-1,-122-27-495,0-1 0,0 0 0,0 0 0,-1 1 0,1-1 0,0 0 0,0 1 0,0-1 0,0 1 0,-1-1 0,1 1 0,0 0 0,0-1 0,-1 1 0,1 0 0,0-1 0,-1 1 0,1 0 0,-1 0 0,1-1 0,-1 1 0,1 0 0,-1 0 0,0 0 0,1 0 0,-1 0 0,0 1 0,0 0 28,0-1-1,0 1 1,-1 0 0,1 0 0,-1-1-1,0 1 1,1 0 0,-1-1 0,0 1-1,0-1 1,0 1 0,0-1 0,-2 3 0,-7 7 262,-1-1 0,0-1 0,-12 9 1,13-10-197,-119 94 513,-34 27-3121,134-106-3349,13-12-3944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8.923"/>
    </inkml:context>
    <inkml:brush xml:id="br0">
      <inkml:brushProperty name="width" value="0.025" units="cm"/>
      <inkml:brushProperty name="height" value="0.025" units="cm"/>
    </inkml:brush>
  </inkml:definitions>
  <inkml:trace contextRef="#ctx0" brushRef="#br0">26 518 13453,'0'0'1057,"-4"9"64,3-7-1017,-17 44 1388,18-45-1415,-1 0 1,1 0 0,-1 0-1,1 1 1,0-1 0,-1 0-1,1 0 1,0 1 0,0-1-1,0 0 1,0 0 0,0 1-1,0-1 1,1 0 0,-1 0-1,0 1 1,1-1 0,-1 0-1,0 0 1,1 0 0,0 1-1,-1-1 1,1 0 0,0 0-1,-1 0 1,1 0 0,0 0-1,0 0 1,0 0 0,0-1-1,0 1 1,0 0 0,0 0-1,0-1 1,0 1 0,0-1-1,0 1 1,1-1 0,-1 1-1,0-1 1,2 1 0,3-1 134,0 0 1,0 0-1,-1-1 1,1 0 0,0 0-1,-1 0 1,1-1-1,-1 1 1,0-1 0,1-1-1,-1 1 1,0-1-1,0 0 1,0 0 0,-1 0-1,1-1 1,-1 0-1,6-6 1,9-9 479,-2-2 1,26-37-1,-32 42-605,31-46 575,38-75 0,-64 105-520,-1 0 0,-2-1 0,-1-1 0,11-54 0,-23 85-157,1 1 0,-1-1 0,1 0 0,-1 1 0,1-1 0,0 1 0,-1-1 0,1 1 0,1 0-1,-1-1 1,0 1 0,1 0 0,-1 0 0,4-3 0,-4 4 6,1 1-1,-1 0 0,1 0 1,-1 0-1,1 0 1,0 0-1,-1 0 1,1 0-1,-1 1 0,1-1 1,-1 0-1,1 1 1,-1-1-1,1 1 0,-1 0 1,0 0-1,1-1 1,-1 1-1,0 0 0,1 0 1,-1 0-1,0 0 1,0 0-1,0 1 0,1 1 1,6 4 10,0 0 1,-1 1-1,-1 0 1,1 0 0,-1 1-1,-1-1 1,0 1-1,0 0 1,0 1-1,-1-1 1,4 17 0,-1 3 6,-2 1 1,3 48 0,2 18-12,-9-90-106,0 0 0,1 0 0,-1 0 0,1-1 0,0 1 0,5 9-1,-5-14-146,-1 1 0,0 0-1,0-1 1,1 1-1,-1-1 1,1 1-1,-1-1 1,1 0-1,-1 1 1,1-1 0,0 0-1,0 0 1,0 0-1,-1-1 1,1 1-1,0 0 1,0-1 0,0 1-1,0-1 1,0 1-1,0-1 1,0 0-1,3 0 1,28-4-6898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0.587"/>
    </inkml:context>
    <inkml:brush xml:id="br0">
      <inkml:brushProperty name="width" value="0.025" units="cm"/>
      <inkml:brushProperty name="height" value="0.025" units="cm"/>
    </inkml:brush>
  </inkml:definitions>
  <inkml:trace contextRef="#ctx0" brushRef="#br0">265 1 9353,'0'0'15753,"-10"6"-15384,0 1-283,0 1 0,0 0 0,1 1 0,0 0 0,0 1 0,1-1 0,0 2 0,-11 19 0,-37 63 698,-41 71-362,90-149 452,5-3-4599,5-14-1150,6-13 1150,3-13-1933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4.962"/>
    </inkml:context>
    <inkml:brush xml:id="br0">
      <inkml:brushProperty name="width" value="0.025" units="cm"/>
      <inkml:brushProperty name="height" value="0.025" units="cm"/>
    </inkml:brush>
  </inkml:definitions>
  <inkml:trace contextRef="#ctx0" brushRef="#br0">1 68 6246,'0'0'10714,"2"9"-10015,10 60 711,8 132 0,-16 83-580,-4-265-625,-1 2 419,-1-47-514,-2-53-316,3 43 269,0-196-1158,3 198 954,2 0-1,1 0 0,1 0 1,20-56-1,-25 86 138,1-1 1,0 1-1,0-1 0,0 1 1,0 0-1,1 0 1,0 0-1,0 0 0,0 1 1,0-1-1,1 1 1,-1 0-1,1 0 0,0 0 1,0 0-1,6-3 0,-6 5 25,-1 0-1,1 0 1,-1 0-1,1 0 1,0 1-1,-1-1 1,1 1-1,0 0 1,-1 0 0,1 1-1,0-1 1,-1 1-1,1 0 1,0 0-1,-1 0 1,1 0-1,-1 0 1,0 1-1,1 0 1,-1-1-1,5 5 1,-2-2 4,0 1 0,0-1 0,0 1 0,-1 0 1,1 1-1,-1 0 0,-1-1 0,1 2 1,-1-1-1,0 0 0,0 1 0,3 9 0,-6-13 61,0 1 0,0-1-1,0 1 1,-1-1-1,1 1 1,-1-1-1,0 1 1,0-1-1,0 1 1,-1-1-1,1 1 1,-1-1-1,0 1 1,0-1-1,0 0 1,0 1-1,0-1 1,-1 0-1,0 0 1,0 0-1,1 0 1,-2 0-1,1 0 1,0 0-1,-1-1 1,1 1 0,-1-1-1,-3 3 1,-9 6 140,0 0 1,-1-2 0,0 1 0,0-2 0,-1 0 0,0-1 0,0-1 0,-1 0 0,-21 3-1,37-9-321,-11-1-1435,11-8-2279,3-14-4546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0.947"/>
    </inkml:context>
    <inkml:brush xml:id="br0">
      <inkml:brushProperty name="width" value="0.025" units="cm"/>
      <inkml:brushProperty name="height" value="0.025" units="cm"/>
    </inkml:brush>
  </inkml:definitions>
  <inkml:trace contextRef="#ctx0" brushRef="#br0">0 1 12780,'0'0'8776,"64"64"-8519,-45-42-193,0-4-32,1-1-417,-1-2-1504,1-2-930,-4-4-1121,-2-2-864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1.274"/>
    </inkml:context>
    <inkml:brush xml:id="br0">
      <inkml:brushProperty name="width" value="0.025" units="cm"/>
      <inkml:brushProperty name="height" value="0.025" units="cm"/>
    </inkml:brush>
  </inkml:definitions>
  <inkml:trace contextRef="#ctx0" brushRef="#br0">12 19 12011,'0'0'5408,"8"-3"-3721,0 0-1394,0 0-1,1 1 1,-1 0-1,1 0 1,0 1-1,0 0 1,-1 0-1,1 1 1,12 1 0,-19-1-251,-1 1 0,0 0 1,1 0-1,-1 0 1,0 0-1,0-1 1,0 1-1,0 1 1,0-1-1,0 0 1,0 0-1,0 0 1,0 1-1,-1-1 1,1 0-1,0 0 1,-1 1-1,1-1 1,-1 1-1,0-1 1,1 1-1,-1-1 1,0 1-1,0-1 1,0 0-1,0 1 1,0-1-1,0 1 1,0-1-1,-1 4 1,0 0 199,0 1 0,0 0 0,0 0-1,0-1 1,-1 1 0,-5 9 0,-2 0 216,-1-1 0,-1 0 0,0-1 0,-1 0 0,-1-1 0,0-1 0,0 0 0,-18 11 0,101-33-715,-30 2-1273,19-4-2817,-20 2-2844,-9 1-6502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5.538"/>
    </inkml:context>
    <inkml:brush xml:id="br0">
      <inkml:brushProperty name="width" value="0.025" units="cm"/>
      <inkml:brushProperty name="height" value="0.025" units="cm"/>
    </inkml:brush>
  </inkml:definitions>
  <inkml:trace contextRef="#ctx0" brushRef="#br0">0 1 16367,'0'0'12119,"11"7"-11158,0 0-700,0 0 0,-1 1-1,-1 0 1,1 1 0,-1 0 0,-1 1 0,1 0 0,8 14 0,-8-9-194,4 8 249,1-1 0,1 0 0,29 32-1,-40-48-511,1-2 0,0 1 0,1-1 0,-1 1 0,1-1 0,0-1-1,0 1 1,0-1 0,1 0 0,-1-1 0,1 0 0,-1 0-1,1 0 1,0 0 0,0-1 0,0 0 0,0-1 0,12 0-1,-18 0-9,-1 0 0,0 0-1,0 0 1,1-1 0,-1 1-1,0 0 1,0 0 0,1 0-1,-1 0 1,0-1 0,0 1-1,1 0 1,-1 0 0,0 0-1,0-1 1,0 1 0,0 0-1,1 0 1,-1-1 0,0 1-1,0 0 1,0-1 0,0 1-1,0 0 1,0 0 0,0-1-1,0 1 1,0 0 0,0-1-1,0 1 1,0 0 0,0-1-1,0 1 1,0 0 0,0 0-1,0-1 1,0-1-1448,0-13-5964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6.497"/>
    </inkml:context>
    <inkml:brush xml:id="br0">
      <inkml:brushProperty name="width" value="0.025" units="cm"/>
      <inkml:brushProperty name="height" value="0.025" units="cm"/>
    </inkml:brush>
  </inkml:definitions>
  <inkml:trace contextRef="#ctx0" brushRef="#br0">283 0 9513,'0'0'18220,"0"10"-17297,-1 14-710,-1 0-1,-1 0 1,-2-1-1,-8 31 1,-40 100 1375,32-101-1101,3 1-1,-16 77 1,26-79-487,26-82-603,64-125-755,-54 108 956,-3-1 0,-1-1-1,-3-1 1,18-64 0,-36 86 511,-3 28-102,-1-1-1,1 1 0,0 0 0,0 0 0,0 0 0,0-1 0,-1 1 0,1 0 0,0 0 0,0 0 1,0 0-1,-1 0 0,1-1 0,0 1 0,0 0 0,-1 0 0,1 0 0,0 0 0,0 0 1,-1 0-1,1 0 0,0 0 0,0 0 0,-1 0 0,1 0 0,0 0 0,0 0 0,-1 0 0,1 0 1,0 0-1,0 0 0,-1 0 0,1 0 0,0 1 0,0-1 0,0 0 0,-1 0 0,1 0 1,0 0-1,0 0 0,0 1 0,-1-1 0,1 0 0,0 0 0,0 0 0,0 1 0,-33 39 228,-26 56 384,4 2-1,-63 163 1,112-248-577,3-7-34,1-1 1,0 1-1,0 0 1,0 0-1,1 0 1,0 0-1,-1 7 1,8-17-259,19-42 215,-1-1 1,-3-1-1,23-77 0,-15 43-45,29-93-143,-99 278 335,-3-3 0,-103 169 0,138-255-55,-24 48 229,31-52-312,24-38-70,51-81-412,-5-3 0,82-180 0,-145 280 536,-1 5 23,-1 0 0,0-1 0,0 0 0,0 0 0,-1 0 0,0 0 0,0-10 0,-18 36 681,-28 52-482,-54 111 0,18-27-149,56-112-192,-19 33 169,19-26-2838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1.255"/>
    </inkml:context>
    <inkml:brush xml:id="br0">
      <inkml:brushProperty name="width" value="0.025" units="cm"/>
      <inkml:brushProperty name="height" value="0.025" units="cm"/>
    </inkml:brush>
  </inkml:definitions>
  <inkml:trace contextRef="#ctx0" brushRef="#br0">506 0 13773,'0'0'13511,"-9"5"-13196,-25 19 126,1 2-1,1 2 0,-51 57 0,30-31-39,-21 17 155,-85 91 223,159-162-782,-3 2-33,1 1 1,-1 0-1,1-1 0,-1 1 0,1 0 1,0 0-1,0 1 0,1-1 0,-1 0 1,1 0-1,-1 1 0,1-1 0,0 1 1,0 3-1,15-8-3034,-7-4 2183,0 0 0,0 0 0,-1-1-1,0 0 1,0 0 0,-1-1 0,1 0-1,-1 0 1,6-11 0,12-21-4884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1.578"/>
    </inkml:context>
    <inkml:brush xml:id="br0">
      <inkml:brushProperty name="width" value="0.025" units="cm"/>
      <inkml:brushProperty name="height" value="0.025" units="cm"/>
    </inkml:brush>
  </inkml:definitions>
  <inkml:trace contextRef="#ctx0" brushRef="#br0">3 15 96,'0'0'25352,"0"-1"-25307,-1 1 1,1-1-1,0 1 1,0-1-1,-1 1 0,1-1 1,0 1-1,0-1 0,0 1 1,0-1-1,0 1 1,0-1-1,0 1 0,0-1 1,0 1-1,0-1 0,0 0 1,0 1-1,0-1 1,1 1-1,-1-1 0,0 1 1,0-1-1,0 1 0,1-1 1,6 5 275,0 1 1,0 0-1,0 0 1,-1 0 0,0 1-1,6 7 1,13 10 379,125 81 767,-105-76-1792,-2 1 0,53 48 0,-89-71-665,-1 0 0,0 0-1,-1 1 1,0 0 0,7 11-1,-3 2-4925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9.041"/>
    </inkml:context>
    <inkml:brush xml:id="br0">
      <inkml:brushProperty name="width" value="0.025" units="cm"/>
      <inkml:brushProperty name="height" value="0.025" units="cm"/>
    </inkml:brush>
  </inkml:definitions>
  <inkml:trace contextRef="#ctx0" brushRef="#br0">13 5 4933,'-5'-1'576,"0"-1"-960,2 1 64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1.760"/>
    </inkml:context>
    <inkml:brush xml:id="br0">
      <inkml:brushProperty name="width" value="0.025" units="cm"/>
      <inkml:brushProperty name="height" value="0.025" units="cm"/>
    </inkml:brush>
  </inkml:definitions>
  <inkml:trace contextRef="#ctx0" brushRef="#br0">46 27 1666,'0'0'2242,"-16"-1"-2839,7-2 5320,2-11-2990,-7 8 11994,63 4-10070,145 15-1879,-181-11-1732,0 1 0,0 0-1,0 1 1,-1 1 0,1 0 0,-1 0 0,19 13 0,-14-9 11,0 0 1,35 12-1,-38-17-9,0 2 1,-1 0 0,0 1-1,0 0 1,19 16-1,-19-14 6,0 0 0,0-1 0,1-1-1,0 0 1,20 7 0,0-3 65,1 2-1,-2 1 1,39 22 0,38 21 114,-47-25 99,89 59 0,-73-43-299,-61-40-7,-1 2-1,-1 0 1,0 1-1,0 0 1,17 18 0,30 29 343,111 81 1,25 21-138,43 97-77,-222-233-155,-2 1 0,-1 0 0,-1 1 0,-1 1 0,-1 1 0,-2 0 0,0 0 0,11 49 0,6 23-72,25 166 0,-50-234 68,7 97-19,-11-128-30,0-14-21440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3.683"/>
    </inkml:context>
    <inkml:brush xml:id="br0">
      <inkml:brushProperty name="width" value="0.025" units="cm"/>
      <inkml:brushProperty name="height" value="0.025" units="cm"/>
    </inkml:brush>
  </inkml:definitions>
  <inkml:trace contextRef="#ctx0" brushRef="#br0">446 79 9737,'-11'0'945,"-7"1"-632,0 1-1,0 1 1,0 0-1,0 1 1,1 1 0,0 1-1,0 0 1,-25 14-1,18-8 245,1 2-1,1 0 1,0 2-1,1 1 0,-29 28 1,41-34-444,0 0-1,1 1 1,0-1 0,1 1 0,0 1 0,0-1-1,2 1 1,0 1 0,0-1 0,1 1-1,1-1 1,-3 20 0,3 1-41,1 0-1,1 1 1,2-1-1,1 0 1,2 0-1,1 0 1,2 0 0,1-1-1,15 38 1,-14-48-73,0-2 0,1 1 1,2-2-1,0 1 0,1-1 0,1-1 1,0-1-1,2 0 0,0 0 0,1-2 1,0 0-1,2-1 0,0-1 0,24 14 1,-32-22-17,0-1 0,1 1 0,-1-2 0,1 0 0,0 0 0,1-1 0,-1-1 1,1 0-1,-1 0 0,1-2 0,-1 1 0,1-2 0,-1 1 0,19-5 0,-16 2 54,0-2 0,-1 0-1,0-1 1,0 0 0,0-1-1,-1 0 1,0-1 0,-1-1-1,1 0 1,-2 0 0,19-20-1,-10 6 303,-1 0-1,0-2 0,-2 0 0,-1-1 0,-2-1 0,0 0 0,-1-1 0,-2 0 0,-1-1 0,10-49 1,-12 38 85,-2 0-1,-2 0 1,-1 0 0,-2-1 0,-2 1 0,-2 0 0,-13-64 0,11 82-373,0 0 0,-2 1-1,-1 0 1,-1 0-1,0 1 1,-24-37 0,27 48-51,-1 0 1,0 0-1,0 1 1,-1 0-1,0 1 1,0-1-1,0 1 1,-1 1 0,-1 0-1,1 0 1,-1 0-1,0 2 1,0-1-1,0 1 1,-21-5-1,19 7-53,-1 0 0,0 1 0,0 0 0,0 1-1,0 1 1,0 0 0,1 1 0,-1 0 0,0 1 0,1 0 0,-1 1-1,-16 7 1,-4 6-1099,1 2-1,1 0 1,-29 25-1,34-29-2413,7-10-2413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4.885"/>
    </inkml:context>
    <inkml:brush xml:id="br0">
      <inkml:brushProperty name="width" value="0.025" units="cm"/>
      <inkml:brushProperty name="height" value="0.025" units="cm"/>
    </inkml:brush>
  </inkml:definitions>
  <inkml:trace contextRef="#ctx0" brushRef="#br0">520 20 8168,'-10'-1'1019,"-59"-7"1483,40 4-1550,-1 0-1,1 2 1,0 1-1,0 1 0,-31 5 1,51-2-899,1 0 0,-1 0 0,1 1 1,0 0-1,1 1 0,-1 0 0,1 0 1,0 0-1,0 1 0,0 0 0,1 0 0,0 1 1,0 0-1,-5 8 0,-3 4-19,2 2-1,0-1 1,1 2-1,-9 24 1,8-13 66,2 1 0,1 1 1,2 0-1,1 0 0,2 0 0,1 0 0,2 1 0,5 55 0,-2-68-85,2 1 0,0-1-1,1 1 1,1-1-1,1-1 1,1 1-1,1-1 1,2-1-1,0 0 1,0 0-1,2-1 1,1-1 0,27 31-1,-31-41-13,0 1 1,1-1-1,0-1 0,1 0 1,0-1-1,0 0 0,0-1 1,1 0-1,0-1 0,0 0 1,1-1-1,18 3 0,-14-5 15,0 0 0,-1-2-1,1 0 1,0-1 0,0-1-1,-1 0 1,1-1 0,30-11-1,-13 1 44,-1-2 0,0-1 0,-1-2 0,-1-1 0,-1-2 0,0-1 0,-2-1 0,42-44 0,-50 46 119,-1-2 0,-1-1 0,-1 0 0,-1-1 0,-1-1 0,13-30 0,-23 43-30,0-2-1,-1 1 0,0-1 1,-1 0-1,-1 0 0,0 0 1,-2 0-1,1-1 1,-2 1-1,0 0 0,-1-1 1,0 1-1,-6-27 1,4 33-97,0 0 0,0 1 0,-1-1 0,0 1 0,0 0 0,-1 0 0,0 1 0,-1-1 0,1 1 0,-2 0 0,-11-10 0,7 8-14,-1 0 1,0 1-1,0 1 1,-1 0-1,0 0 0,-24-7 1,8 5-619,0 1 0,-42-5 1,-51 1-4820,76 10 606,5-1-4793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5.617"/>
    </inkml:context>
    <inkml:brush xml:id="br0">
      <inkml:brushProperty name="width" value="0.025" units="cm"/>
      <inkml:brushProperty name="height" value="0.025" units="cm"/>
    </inkml:brush>
  </inkml:definitions>
  <inkml:trace contextRef="#ctx0" brushRef="#br0">1 1 15471,'0'0'8077,"5"10"-7154,11 24-285,3 5-100,1 0 0,35 50 1,-32-61-589,-16-22-89,-1 0 1,0 1-1,-1 0 0,0 0 1,0 0-1,0 0 0,-1 1 1,0 0-1,0 0 0,-1 0 1,0 1-1,-1-1 0,3 16 1,-5-23-69,0 1 0,-1 0 0,1 0 0,0-1 0,-1 1 0,0-1 0,1 1 0,-1 0 0,0-1 0,0 1 0,0-1 0,0 0 1,0 1-1,0-1 0,-1 0 0,1 0 0,0 1 0,-1-1 0,1 0 0,-1 0 0,1-1 0,-1 1 0,1 0 0,-1 0 0,-3 0 0,-46 11-8068,12-8-1008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6.906"/>
    </inkml:context>
    <inkml:brush xml:id="br0">
      <inkml:brushProperty name="width" value="0.025" units="cm"/>
      <inkml:brushProperty name="height" value="0.025" units="cm"/>
    </inkml:brush>
  </inkml:definitions>
  <inkml:trace contextRef="#ctx0" brushRef="#br0">47 0 11018,'0'0'9647,"-4"11"-9065,-5 29 169,1 1 1,3 1-1,-2 49 0,-1 89-393,8-187-5270,0-8 1843,-5-7-2638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7.265"/>
    </inkml:context>
    <inkml:brush xml:id="br0">
      <inkml:brushProperty name="width" value="0.025" units="cm"/>
      <inkml:brushProperty name="height" value="0.025" units="cm"/>
    </inkml:brush>
  </inkml:definitions>
  <inkml:trace contextRef="#ctx0" brushRef="#br0">0 90 7815,'0'0'10795,"62"-27"-9706,-22 22-32,8-2-353,3 0-31,5 0-32,-3-2-353,-1 0-224,-7 3-96,-4 2-1249,-4 2-994,-8 0-1248,-6-2-2178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7.965"/>
    </inkml:context>
    <inkml:brush xml:id="br0">
      <inkml:brushProperty name="width" value="0.025" units="cm"/>
      <inkml:brushProperty name="height" value="0.025" units="cm"/>
    </inkml:brush>
  </inkml:definitions>
  <inkml:trace contextRef="#ctx0" brushRef="#br0">19 1 13100,'0'0'10608,"0"13"-9375,-9 137 700,3-93-1469,3 106 0,8-147 510,5-25-185,4-27 96,-5-37-487,-2-115 0,-7 188-414,0-1 0,0 1 0,0-1 0,0 1 0,0 0 0,0-1 1,0 1-1,0-1 0,0 1 0,0-1 0,0 1 0,0-1 0,0 1 1,0-1-1,0 1 0,1 0 0,-1-1 0,0 1 0,0-1 0,0 1 1,1-1-1,-1 1 0,0 0 0,1-1 0,-1 1 0,0 0 0,1-1 1,-1 1-1,0 0 0,1 0 0,-1-1 0,0 1 0,1 0 0,-1 0 0,1 0 1,-1-1-1,1 1 0,-1 0 0,0 0 0,1 0 0,-1 0 0,1 0 1,-1 0-1,1 0 0,-1 0 0,1 0 0,-1 0 0,1 0 0,-1 0 1,1 0-1,-1 1 0,0-1 0,1 0 0,-1 0 0,1 0 0,0 1 1,32 21-2417,-6-4-1359,-1-12-523,-1-5-1942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8.712"/>
    </inkml:context>
    <inkml:brush xml:id="br0">
      <inkml:brushProperty name="width" value="0.025" units="cm"/>
      <inkml:brushProperty name="height" value="0.025" units="cm"/>
    </inkml:brush>
  </inkml:definitions>
  <inkml:trace contextRef="#ctx0" brushRef="#br0">152 23 4132,'0'0'10298,"-11"7"-7848,-8 4-1807,1 2 0,0 0-1,-19 20 1,33-30-429,0 1 0,0-1 0,0 1 0,1 0 1,-1 0-1,1 0 0,0 1 0,0-1 0,1 1 0,-1 0 0,1 0 0,0-1 0,1 1 0,-1 0 0,1 1 0,0-1 0,0 0 0,0 0 0,1 1 0,0-1 0,0 0 0,0 0 1,2 6-1,-1-10-198,0 0 0,0 1 0,0-1 0,0 0 0,0 0 0,0-1-1,0 1 1,1 0 0,-1 0 0,0 0 0,1-1 0,-1 1 0,0-1 0,1 1 0,-1-1 0,1 1 0,-1-1 0,1 0 0,-1 0 0,1 0 0,-1 0 0,1 0 0,-1 0 0,1 0 0,-1 0 0,3-1 0,41-9 252,-30 2-226,0 0 0,-1-1 0,1 0 0,-2-1 0,20-18 0,2-2 240,-35 65 705,-1-25-901,1 22 126,1-31-207,-1 0 0,1 0 0,0-1-1,-1 1 1,1 0 0,0-1 0,0 1 0,-1-1 0,1 1 0,0-1 0,0 0 0,0 1 0,0-1 0,0 0 0,0 1 0,-1-1 0,1 0-1,0 0 1,0 0 0,0 0 0,0 0 0,0 0 0,0 0 0,0 0 0,0 0 0,0 0 0,0 0 0,0-1 0,-1 1 0,1 0-1,0-1 1,0 1 0,0-1 0,1 0 0,8-3 55,0-1-1,0-1 1,-1 1-1,0-2 0,0 1 1,14-13-1,-16 12-56,1 0 0,0 1 0,0 0 0,1 0 0,-1 1 0,1 0 0,1 0 0,18-6 0,-28 11-9,1 0 0,-1 0 0,1 0 0,0 0 0,-1 0 0,1 0 0,-1 0 0,1 0 0,-1 0 0,1 1 0,0-1 0,-1 0 0,1 0 0,-1 0 0,1 1 0,-1-1 0,1 0 0,-1 1 0,1-1 0,-1 0 0,0 1 0,1-1 0,-1 1 0,1-1 0,-1 1 0,0-1 0,1 1 0,-1-1 0,0 1 0,0-1 0,1 1 0,-1-1 0,0 1 0,0-1 0,0 1 0,0-1 0,0 1 0,0 0 0,1-1 0,-1 1 0,-1 0 0,1 38 103,1-3-326,1-35-48,-1-1 0,1 1 0,0-1-1,0 0 1,-1 1 0,1-1 0,0 0 0,0 0 0,0-1 0,-1 1 0,1 0 0,0 0-1,0-1 1,-1 1 0,1-1 0,0 0 0,-1 1 0,1-1 0,-1 0 0,1 0 0,1-1-1,17-14-1520,-10 6-1553,0 0 1,0-1-1,14-22 1,-6 2 135,-5 2 4867,-7 3 6282,-5 25-7758,-1 1 0,0 0-1,0 0 1,0 0 0,0-1 0,0 1 0,0 0 0,0 0 0,0 0 0,0-1 0,0 1 0,0 0-1,0 0 1,0 0 0,0-1 0,0 1 0,0 0 0,0 0 0,0 0 0,0-1 0,-1 1-1,1 0 1,0 0 0,0 0 0,0-1 0,0 1 0,0 0 0,0 0 0,-1 0 0,1 0 0,0 0-1,0 0 1,0-1 0,0 1 0,-1 0 0,1 0 0,0 0 0,0 0 0,0 0 0,0 0 0,-1 0-1,1 0 1,0 0 0,0 0 0,0 0 0,-1 0 0,1 0 0,0 0 0,0 0 0,-1 0-1,1 0 1,0 0 0,0 0 0,-17 8 2437,-13 15-1619,24-18-694,-19 20 607,24-24-885,0 0 1,0 0-1,1 1 1,-1-1-1,0 0 0,0 0 1,1 0-1,-1 1 1,0-1-1,1 0 1,-1 1-1,1-1 0,0 0 1,-1 1-1,1-1 1,0 1-1,0-1 1,0 0-1,0 3 0,3-3-60,0 0-1,1 0 1,-1 0-1,0 0 1,0-1-1,1 1 1,-1-1 0,0 0-1,1 0 1,-1 0-1,5-1 1,1 1-264,1 1 133,-1 0 0,0 1 0,0 0 0,0 0 0,0 1 0,0 0 0,0 0 0,-1 1 0,13 8 0,-19-11 206,-1 0 0,1 0 0,0 1 0,-1-1 0,1 1 1,-1-1-1,0 1 0,1-1 0,-1 1 0,0 0 0,0 0 0,0 0 0,0-1 0,-1 1 0,1 0 0,0 0 0,-1 0 1,1 4-1,-1-3 84,0 0 1,-1 0 0,1 0 0,-1-1-1,0 1 1,0 0 0,0 0 0,0-1 0,-1 1-1,1-1 1,-1 1 0,0-1 0,1 0-1,-1 1 1,0-1 0,0 0 0,-4 3-1,-45 36 1690,47-38-1837,1-1 0,-1 0 0,1 0 0,-1 0 0,0-1 0,0 1 0,1-1 0,-1 0 0,0 0 0,0 0 0,0 0 0,0-1 0,-9 0 0,5-4-3369,0-8-3246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9.682"/>
    </inkml:context>
    <inkml:brush xml:id="br0">
      <inkml:brushProperty name="width" value="0.025" units="cm"/>
      <inkml:brushProperty name="height" value="0.025" units="cm"/>
    </inkml:brush>
  </inkml:definitions>
  <inkml:trace contextRef="#ctx0" brushRef="#br0">267 13 14990,'-1'-1'183,"1"0"-1,-1 0 0,1 0 1,-1 0-1,0 1 0,0-1 1,0 0-1,1 0 0,-1 1 1,0-1-1,0 1 0,0-1 1,0 1-1,0-1 0,0 1 1,0-1-1,0 1 0,0 0 1,0-1-1,0 1 1,0 0-1,0 0 0,-1 0 1,1 0-1,0 0 0,0 0 1,0 0-1,0 1 0,0-1 1,0 0-1,-2 1 0,1 1-18,0 0 0,0 0 0,0-1-1,0 2 1,0-1 0,1 0-1,-1 0 1,1 0 0,-1 1 0,1-1-1,0 1 1,-1 3 0,-3 10 208,0 0 1,1 1 0,-2 17-1,-1 57 1881,7 160 0,6-172-1340,-7-91-891,-1-1 0,-1 1 0,0 0 0,-1 0 0,0 0 0,-1 1 0,0-1 0,-1 1 0,-13-19 0,-6-6-292,-44-48 0,24 37 200,82 58-309,-15-4-107,0-1 0,0-1 0,1-1 0,45 2 0,-15-8-3913,-3-7-3458,-22-1-1875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0.180"/>
    </inkml:context>
    <inkml:brush xml:id="br0">
      <inkml:brushProperty name="width" value="0.025" units="cm"/>
      <inkml:brushProperty name="height" value="0.025" units="cm"/>
    </inkml:brush>
  </inkml:definitions>
  <inkml:trace contextRef="#ctx0" brushRef="#br0">125 9 1890,'0'0'16212,"-9"-1"-14082,2-1-1854,5 1-140,-1 0 0,0 0-1,1 1 1,-1-1 0,0 0-1,0 1 1,0 0-1,1 0 1,-1 0 0,0 0-1,0 0 1,0 0 0,0 1-1,0 0 1,1-1 0,-1 1-1,0 0 1,1 0 0,-1 0-1,1 1 1,-1-1 0,1 1-1,-1-1 1,1 1 0,0 0-1,0 0 1,0 0 0,0 0-1,-3 4 1,0 3 106,1 1 0,0-1 0,1 1-1,0 0 1,0 0 0,1 0 0,0 1 0,1-1 0,0 0 0,0 1-1,2-1 1,1 16 0,-2-25-223,1 1 0,0-1-1,0 0 1,0 0 0,0 1 0,0-1-1,0 0 1,0 0 0,0 0 0,0 0-1,0 0 1,1 0 0,-1-1-1,0 1 1,1 0 0,-1-1 0,1 1-1,-1 0 1,1-1 0,-1 0 0,1 1-1,-1-1 1,1 0 0,-1 0 0,1 0-1,-1 0 1,1 0 0,-1 0-1,1 0 1,-1-1 0,1 1 0,-1-1-1,1 1 1,1-1 0,4-1 39,1 0 0,-1-1 0,1 1 0,-1-1 0,10-6 0,19-22 59,-29 25-93,-1-1-1,1 2 1,0-1-1,14-7 1,-20 17-19,0 0 1,0 0-1,0 0 1,0 0 0,-1 0-1,0 0 1,1 0-1,-2 0 1,1 5-1,0-6 4,0 0 4,-1 1 1,1 1 0,0-1 0,0 1 0,1 0 0,0-1 1,-1 1-1,1-1 0,3 6 0,-4-9-11,0-1 1,1 1-1,-1-1 1,0 1-1,1-1 1,-1 1-1,1-1 0,-1 1 1,1-1-1,-1 0 1,1 1-1,-1-1 1,1 0-1,0 1 1,-1-1-1,1 0 0,0 0 1,-1 1-1,1-1 1,-1 0-1,1 0 1,0 0-1,-1 0 0,2 0 1,25-11 208,10-20-66,-34 26-148,2 1 0,-1-1 1,0 1-1,1 0 0,0 0 1,0 1-1,0-1 0,0 1 1,1 0-1,-1 0 0,1 1 1,0 0-1,7-2 0,-12 4-4,0 0 0,-1 1 0,1-1 0,0 0 0,0 1 0,-1-1 0,1 1 0,0-1 0,-1 1-1,1-1 1,0 1 0,-1-1 0,1 1 0,-1 0 0,1-1 0,-1 1 0,1 0 0,-1-1 0,1 1 0,-1 0-1,0 0 1,1-1 0,-1 1 0,0 0 0,0 0 0,0 0 0,0-1 0,1 1 0,-1 0 0,0 0 0,0 0-1,-1 1 1,1-1 8,0 0 0,0 0 0,0 0 0,0-1 0,0 1 0,0 0 0,0 0 0,1 0 0,-1 0 0,0 0 0,0 0 0,1 0 0,-1 0 0,1 0 0,-1-1 0,1 1 0,-1 0 0,1 0 0,-1-1 0,1 1 0,0 0 0,-1-1 0,1 1 0,0 0 0,0-1 0,-1 1 0,1-1 0,0 1 0,0-1 0,0 0 0,0 1 0,0-1 0,1 1 0,1-1-119,-1-1 0,1 1 0,0 0 0,-1-1 0,1 1 0,-1-1 0,1 0 0,-1 0 0,1 0 0,-1 0 0,0 0 0,0-1 0,1 1 0,-1-1 0,3-2 0,24-33-7218,-18 22 2646,0 1-1322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020"/>
    </inkml:context>
    <inkml:brush xml:id="br0">
      <inkml:brushProperty name="width" value="0.025" units="cm"/>
      <inkml:brushProperty name="height" value="0.025" units="cm"/>
    </inkml:brush>
  </inkml:definitions>
  <inkml:trace contextRef="#ctx0" brushRef="#br0">0 234 6246,'0'0'8701,"6"-6"-9197,18-10 998,-22 24 1364,-11 19 1270,6-18-2450,0 1 1,0-1-1,1 1 0,0-1 1,0 1-1,1 15 0,1-25-680,0 0-1,0 1 1,0-1-1,1 0 0,-1 1 1,0-1-1,1 0 0,-1 0 1,0 0-1,1 1 1,-1-1-1,0 0 0,1 0 1,-1 0-1,0 1 1,1-1-1,-1 0 0,0 0 1,1 0-1,-1 0 0,1 0 1,-1 0-1,0 0 1,1 0-1,-1 0 0,0 0 1,1 0-1,-1 0 0,1 0 1,-1 0-1,0 0 1,1-1-1,-1 1 0,0 0 1,1 0-1,-1 0 1,1-1-1,15-5 116,-7-2-131,-1 1 0,0-1-1,0 0 1,0-1 0,-2 0-1,1 0 1,-1 0 0,0-1 0,-1 0-1,0 0 1,0 0 0,3-15 0,-16 54-262,3-16 359,2 0 1,-1 0-1,2 0 1,-2 18-1,4-31-76,0 1 0,0 0 0,0-1 0,0 1 0,0-1 1,0 1-1,0 0 0,0-1 0,0 1 0,0 0 0,1-1 0,-1 1 0,0-1 0,0 1 0,1-1 0,-1 1 0,0-1 1,1 1-1,-1-1 0,1 1 0,-1-1 0,1 1 0,-1-1 0,1 1 0,-1-1 0,1 0 0,-1 1 0,1-1 0,-1 0 0,1 0 1,-1 1-1,2-1 0,22-3 261,22-23 286,-33 14-530,0 0 1,-1-1 0,0 0-1,-1-1 1,0-1-1,-1 0 1,-1 0-1,0-1 1,-1 0 0,-1 0-1,-1-1 1,0 0-1,-1 0 1,-1-1 0,0 1-1,1-32 1,-32 99 521,19-28-313,0 0 0,2 0 0,1 1 0,1-1 0,0 1 0,2 0 0,0 0 0,2 0 0,3 26 0,-3-47-233,0-1 0,0 1 1,0-1-1,0 1 0,1-1 0,-1 0 1,1 1-1,-1-1 0,1 1 0,-1-1 1,1 0-1,0 1 0,0-1 0,-1 0 1,1 0-1,0 0 0,2 2 1,3-6 75,-2-13-34,-3-4 23,-1-44 14,0 61-74,0 0 1,0 0-1,0 0 1,-1 0-1,0 0 1,1-1-1,-1 1 1,0 0-1,-1 0 1,1 1-1,0-1 1,-1 0-1,0 0 1,1 1-1,-3-3 1,3 4 161,1 2-158,1 0-1,-1 0 1,1 1 0,0-1 0,0 0 0,-1 0 0,1 0 0,0 0 0,0 0-1,0 0 1,0-1 0,0 1 0,0 0 0,0 0 0,0-1 0,1 1-1,-1-1 1,0 1 0,0-1 0,0 1 0,1-1 0,-1 0 0,0 1-1,1-1 1,-1 0 0,0 0 0,2 0 0,39 3 95,-40-3-101,6 1 9,0-1 0,1 0 1,-1 0-1,1-1 0,-1 0 1,1-1-1,-1 0 0,0 0 0,0-1 1,0 0-1,0 0 0,-1-1 1,1 0-1,-1 0 0,0-1 0,0 0 1,0 0-1,-1 0 0,12-13 1,-25 47 196,2-16-43,0-1-1,1 1 1,1 0-1,0 0 1,1 1-1,0-1 1,0 18-1,2-31-184,0 0 1,0 1-1,0-1 0,0 0 1,0 1-1,0-1 0,0 0 1,0 0-1,0 1 0,0-1 1,0 0-1,0 1 0,1-1 0,-1 0 1,0 0-1,0 1 0,0-1 1,0 0-1,1 0 0,-1 1 1,0-1-1,0 0 0,0 0 1,1 0-1,-1 1 0,0-1 1,0 0-1,1 0 0,-1 0 1,0 0-1,1 0 0,-1 0 1,0 1-1,0-1 0,1 0 0,-1 0 1,0 0-1,1 0 0,-1 0 1,0 0-1,0 0 0,1 0 1,-1 0-1,0 0 0,1 0 1,-1-1-1,0 1 0,1 0 1,-1 0-1,0 0 0,0 0 1,1 0-1,-1 0 0,0-1 1,0 1-1,1 0 0,-1 0 0,0 0 1,0-1-1,0 1 0,1 0 1,-1 0-1,0-1 0,16-18-2654,-10-30-10100,-5 15-129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360"/>
    </inkml:context>
    <inkml:brush xml:id="br0">
      <inkml:brushProperty name="width" value="0.025" units="cm"/>
      <inkml:brushProperty name="height" value="0.025" units="cm"/>
    </inkml:brush>
  </inkml:definitions>
  <inkml:trace contextRef="#ctx0" brushRef="#br0">12 0 17681,'0'0'5925,"-12"57"-5797,25-46-800,1-2-2819,0-1-3396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719"/>
    </inkml:context>
    <inkml:brush xml:id="br0">
      <inkml:brushProperty name="width" value="0.025" units="cm"/>
      <inkml:brushProperty name="height" value="0.025" units="cm"/>
    </inkml:brush>
  </inkml:definitions>
  <inkml:trace contextRef="#ctx0" brushRef="#br0">75 18 14638,'0'0'10340,"-9"7"-8098,3-3-1877,1-1-70,0 0-1,1 1 1,-1-1-1,1 1 1,0 0 0,0 0-1,0 0 1,1 0-1,-1 0 1,1 1-1,0 0 1,0 0-1,1 0 1,-4 10 0,6-15-291,0 1 1,0-1-1,0 1 1,0-1-1,0 0 1,0 1 0,0-1-1,0 1 1,0-1-1,0 0 1,1 1-1,-1-1 1,0 0-1,0 1 1,0-1 0,1 0-1,-1 1 1,0-1-1,0 0 1,1 1-1,-1-1 1,0 0-1,1 0 1,-1 1 0,0-1-1,1 0 1,-1 0-1,1 0 1,-1 0-1,0 1 1,1-1-1,-1 0 1,1 0 0,-1 0-1,0 0 1,2 0-1,23-1 49,20-12-867,-30 3 9,-13 8 735,1 1-1,-1-1 1,0 1-1,1-1 1,-1 1-1,1 0 1,0 0-1,-1 0 1,1 0-1,3 0 1,-7 43 556,0-41-491,1-1 1,0 1-1,0 0 1,0 0 0,0-1-1,0 1 1,0 0-1,0 0 1,0 0-1,0-1 1,1 1-1,-1 0 1,0 0 0,0-1-1,1 1 1,-1 0-1,0-1 1,1 1-1,-1 0 1,1-1 0,-1 1-1,1 0 1,-1-1-1,1 1 1,-1-1-1,1 1 1,0-1 0,-1 1-1,1-1 1,0 0-1,-1 1 1,1-1-1,0 0 1,1 1 0,0-1-230,0 0 1,1-1 0,-1 1 0,0-1-1,1 1 1,-1-1 0,0 0 0,0 0-1,1 0 1,-1 0 0,3-2 0,51-41-10416,-37 26 4057</inkml:trace>
  <inkml:trace contextRef="#ctx0" brushRef="#br0" timeOffset="1">299 1 15951,'0'0'6497,"-8"4"-4799,3-3-1645,-32 17 2077,35-17-1985,1 0 1,-1 0-1,0 0 0,1 1 0,-1-1 0,1 0 0,-1 1 0,1-1 1,-1 1-1,1-1 0,0 1 0,0 0 0,0 0 0,0-1 0,0 1 0,0 0 1,1 0-1,-1 0 0,1 0 0,-1 3 0,6-3-290,0-1 0,0 0-1,0 0 1,0-1 0,1 1 0,-1-1-1,0 0 1,8-1 0,-7 1-470,5 0-236,0 0-1,0 1 1,21 5-1,-31-6 916,0 0 1,0 0-1,0 0 0,0 0 1,0 0-1,1 1 0,-1-1 0,0 0 1,0 1-1,0-1 0,0 1 0,0-1 1,0 1-1,0 0 0,0-1 0,0 1 1,-1 0-1,1 0 0,0-1 0,0 1 1,-1 0-1,1 0 0,0 0 0,-1 0 1,1 0-1,-1 0 0,1 0 1,-1 0-1,1 0 0,-1 0 0,0 1 1,0-1-1,1 0 0,-1 0 0,0 0 1,0 0-1,0 0 0,0 1 0,-1-1 1,1 0-1,0 0 0,0 0 0,-1 0 1,1 0-1,0 0 0,-1 0 0,1 0 1,-1 0-1,0 0 0,1 0 1,-1 0-1,0 0 0,-1 1 0,-2 3 271,0-1 0,-1-1 1,1 1-1,-1-1 0,0 0 0,0 0 0,0 0 0,0 0 0,-1-1 0,1 0 0,-7 1 0,1 1-434,0-1-1,-1-1 1,0 0-1,-17 0 1,21-3-3366,4-6-3389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2.467"/>
    </inkml:context>
    <inkml:brush xml:id="br0">
      <inkml:brushProperty name="width" value="0.025" units="cm"/>
      <inkml:brushProperty name="height" value="0.025" units="cm"/>
    </inkml:brush>
  </inkml:definitions>
  <inkml:trace contextRef="#ctx0" brushRef="#br0">1 46 17713,'0'0'10057,"50"-31"-9064,-23 25-576,3 1-353,1 2-32,-3 3-577,-2 0-2338,-8 0-1793,-8 0-4357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5.984"/>
    </inkml:context>
    <inkml:brush xml:id="br0">
      <inkml:brushProperty name="width" value="0.025" units="cm"/>
      <inkml:brushProperty name="height" value="0.025" units="cm"/>
    </inkml:brush>
  </inkml:definitions>
  <inkml:trace contextRef="#ctx0" brushRef="#br0">0 309 16560,'0'0'2978,"78"-63"-607,-26 27-385,10-2-609,7-4-512,1 0-705,-11-1-2146,-11-2-4324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2.996"/>
    </inkml:context>
    <inkml:brush xml:id="br0">
      <inkml:brushProperty name="width" value="0.025" units="cm"/>
      <inkml:brushProperty name="height" value="0.025" units="cm"/>
    </inkml:brush>
  </inkml:definitions>
  <inkml:trace contextRef="#ctx0" brushRef="#br0">27 46 12684,'0'0'9588,"-1"13"-8521,-10 105 485,-4 90 3057,15-208-4597,0 0 0,0 1-1,0-1 1,0 0 0,0 1 0,0-1 0,0 0 0,0 1 0,0-1-1,0 0 1,0 1 0,1-1 0,-1 0 0,0 1 0,0-1 0,0 0-1,0 0 1,1 1 0,-1-1 0,0 0 0,0 1 0,0-1 0,1 0-1,-1 0 1,0 0 0,1 1 0,-1-1 0,0 0 0,0 0 0,1 0-1,-1 0 1,0 1 0,1-1 0,-1 0 0,0 0 0,1 0 0,-1 0-1,0 0 1,1 0 0,-1 0 0,0 0 0,1 0 0,-1 0 0,0 0-1,1 0 1,-1 0 0,0 0 0,1 0 0,-1-1 0,0 1 0,1 0-1,-1 0 1,0 0 0,1 0 0,-1-1 0,20-12 322,21-33-43,-1-2 0,-3-2 0,53-91 0,-77 119-243,-3 7-242,9-18 160,-10 9-3416,-24 35-13852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4.697"/>
    </inkml:context>
    <inkml:brush xml:id="br0">
      <inkml:brushProperty name="width" value="0.025" units="cm"/>
      <inkml:brushProperty name="height" value="0.025" units="cm"/>
    </inkml:brush>
  </inkml:definitions>
  <inkml:trace contextRef="#ctx0" brushRef="#br0">0 127 8232,'0'0'11814,"0"8"-10154,0-5-1515,0 0 1,1 0 0,-1 0-1,0-1 1,1 1 0,0 0-1,0 0 1,0-1-1,0 1 1,0 0 0,0-1-1,0 1 1,1-1-1,0 1 1,-1-1 0,4 3-1,-2-2-68,1 0 0,0 0-1,0 0 1,0-1 0,1 1-1,-1-1 1,1 0-1,-1 0 1,1-1 0,-1 0-1,8 2 1,-8-2-240,1 0 0,0 0 0,0 0 1,0-1-1,0 0 0,-1 0 0,1 0 0,0 0 0,0-1 0,0 0 1,-1 0-1,1 0 0,0-1 0,-1 1 0,1-1 0,-1 0 0,1 0 1,-1-1-1,5-3 0,-5 2-25,-1 1-1,0-1 1,1 0 0,-1 0 0,-1-1 0,1 1-1,-1-1 1,0 1 0,0-1 0,0 0 0,0 0-1,-1 1 1,0-1 0,0 0 0,0 0 0,-1-1-1,1 1 1,-1-6 0,-1 11 241,1 0 1,0 0-1,-1-1 0,1 1 1,0 0-1,0 0 0,-1 0 1,1 0-1,0 0 0,-1 0 0,1 0 1,0 0-1,0 0 0,-1 0 1,1 0-1,0 0 0,-1 0 1,1 0-1,0 0 0,0 0 1,-1 1-1,1-1 0,0 0 1,0 0-1,-1 0 0,1 0 1,0 0-1,0 1 0,-1-1 1,1 0-1,0 0 0,0 0 1,0 1-1,-1-1 0,1 0 1,0 0-1,0 1 0,0-1 1,0 0-1,0 0 0,-1 1 0,1-1 1,0 0-1,0 1 0,0-1 1,-11 14 883,9-7-664,-1 0 0,2 1 1,-1-1-1,1 0 0,0 0 1,1 1-1,-1-1 0,1 0 1,2 12-1,-1-18-230,-1 0-1,0 0 1,1 0 0,-1 0 0,1-1-1,-1 1 1,1 0 0,0 0-1,-1-1 1,1 1 0,0-1-1,0 1 1,-1 0 0,1-1 0,0 1-1,0-1 1,0 0 0,0 1-1,-1-1 1,1 0 0,0 1 0,0-1-1,0 0 1,0 0 0,0 0-1,0 0 1,0 0 0,0 0-1,0 0 1,0 0 0,0 0 0,0 0-1,0 0 1,0-1 0,-1 1-1,1 0 1,0-1 0,0 1-1,0-1 1,1 0 0,36-21 1201,-26 10-1169,0-1-1,-1 0 1,-1-1 0,0 0 0,0-1-1,8-20 1,-17 34-224,-8 38-428,2-20 725,0-1 0,1 1 0,1 0 0,1 0 0,0 0 0,2 32 0,0-49-131,1 1 0,-1 0 0,0-1 1,0 1-1,1 0 0,-1-1 0,1 1 0,-1 0 1,0-1-1,1 1 0,-1-1 0,1 1 0,0-1 1,-1 1-1,1-1 0,-1 0 0,1 1 1,0-1-1,-1 0 0,1 1 0,0-1 0,-1 0 1,1 0-1,0 0 0,-1 1 0,1-1 0,0 0 1,0 0-1,-1 0 0,1 0 0,0 0 1,0 0-1,-1-1 0,1 1 0,0 0 0,-1 0 1,1 0-1,0-1 0,-1 1 0,2-1 1,29-13 183,-17 5-203,-1-1 0,-1-1-1,0 0 1,0 0 0,-1-1-1,16-24 1,-26 35-35,-1 3-42,1 0 91,-1-1-1,0 1 1,0 0 0,0 0 0,0-1 0,0 1-1,0 0 1,0 0 0,-1-1 0,1 1 0,0 0-1,-2 3 1,1-1 368,4-13-97,0 2-261,0 1-1,1 0 1,-1 1 0,1-1 0,1 1 0,8-10 0,-12 13-31,1 1 0,-1-1 0,1 1 0,-1-1 0,1 1 0,0-1 0,-1 1 0,1 0 0,0 0 0,0 0 0,0 0 0,0 0 0,0 0 0,0 0 0,0 1 0,0-1 0,1 1 0,-1 0 0,0-1 0,0 1 0,0 0 0,0 0 0,1 0 0,-1 1 0,2-1 0,-3 2 7,0-1-1,1 0 1,-1 0-1,0 0 1,-1 1-1,1-1 1,0 1-1,0-1 1,-1 1-1,1-1 1,0 1-1,-1-1 0,0 1 1,1-1-1,-1 1 1,0-1-1,0 1 1,0 0-1,0 1 1,0 41 64,-1-30-31,-1 10 393,0 0 0,-2 0 0,-1 0 0,-12 35 0,17-107 244,-1 22-461,1-125-207,0 152-3,1-1-1,-1 1 1,1-1 0,-1 1-1,1-1 1,-1 1 0,1-1-1,-1 0 1,1 1 0,-1-1-1,1 0 1,0 1 0,-1-1-1,1 0 1,-1 0 0,1 0-1,0 0 1,-1 1 0,1-1-1,0 0 1,-1 0-1,1 0 1,0 0 0,-1-1-1,1 1 1,0 0 0,-1 0-1,1 0 1,0 0 0,-1-1-1,1 1 1,-1 0 0,1 0-1,0-1 1,0 0 0,33-11-247,-31 11 198,3-1-55,-1 0 1,1 0-1,-1 0 0,1 1 0,-1 0 1,1 0-1,0 0 0,0 1 0,-1 0 1,1 0-1,9 1 0,-14 0 103,0 0-1,0 0 1,0 0-1,-1 0 0,1 1 1,0-1-1,-1 0 1,1 0-1,-1 0 1,1 1-1,-1-1 1,1 0-1,-1 0 1,0 1-1,0-1 1,1 0-1,-1 1 1,0-1-1,-1 3 1,0 33 30,1-28-37,-9 44 148,6-45-46,1 1 0,0 0 0,1-1 0,0 1 0,1 0 0,0 16 0,1-24-87,-1-1-1,1 1 0,-1-1 0,1 1 0,-1-1 0,1 1 0,-1-1 0,1 0 1,0 1-1,-1-1 0,1 0 0,-1 0 0,1 1 0,0-1 0,-1 0 0,1 0 1,0 0-1,-1 0 0,1 0 0,0 0 0,-1 0 0,1 0 0,0 0 0,-1 0 1,1 0-1,0 0 0,-1 0 0,1-1 0,0 1 0,-1 0 0,1-1 1,-1 1-1,1 0 0,0-1 0,23-11 64,-17 5-44,0 0 1,-1-1 0,0 0-1,0-1 1,-1 1 0,0-1 0,0 0-1,-1-1 1,0 1 0,-1-1 0,0 1-1,-1-1 1,0 0 0,0 0-1,-1 0 1,0 0 0,-1-13 0,0 23-26,0 0 0,0 0 1,0-1-1,0 1 0,1 0 0,-1 0 1,0 0-1,0-1 0,0 1 1,0 0-1,0 0 0,0-1 1,0 1-1,0 0 0,0 0 0,0-1 1,-1 1-1,1 0 0,0 0 1,0-1-1,0 1 0,0 0 1,0 0-1,0 0 0,0-1 1,-1 1-1,1 0 0,0 0 0,0 0 1,0 0-1,0-1 0,-1 1 1,1 0-1,0 0 0,0 0 1,0 0-1,-1 0 0,1 0 1,0-1-1,0 1 0,-1 0 0,1 0 1,0 0-1,0 0 0,-1 0 1,1 0-1,0 0 0,0 0 1,-1 0-1,1 0 0,0 0 0,0 0 1,0 0-1,-1 0 0,1 1 1,0-1-1,0 0 0,-1 0 1,1 0-1,0 0 0,0 0 1,0 0-1,-1 1 0,1-1 0,0 0 1,0 0-1,0 0 0,-1 1-6,0 0 0,0 0-1,0 0 1,1 0 0,-1 0 0,0 0-1,1 0 1,-1 0 0,1 0-1,-1 0 1,1 0 0,-1 0 0,1 0-1,0 0 1,-1 1 0,1 0-1,0-1 9,0 0-1,0-1 1,0 1-1,0 0 1,0-1-1,0 1 1,0 0-1,1-1 1,-1 1-1,0-1 1,0 1-1,0 0 1,1-1-1,-1 1 1,0-1-1,1 1 1,-1-1-1,0 1 1,1-1-1,-1 1 1,1-1-1,-1 0 1,1 1-1,-1-1 1,1 1-1,-1-1 1,1 0-1,-1 1 1,1-1-1,0 0 1,-1 0-1,1 0 1,1 1-1,27-5-26,26-23-9,-38 16 36,-4 4 3,0-1 0,0 0-1,-1-1 1,0-1 0,-1 0-1,0-1 1,19-23 0,-30 34 4,0 0-1,0 0 1,1-1 0,-1 1 0,0 0 0,0-1 0,1 1 0,-1 0 0,0-1 0,0 1 0,0 0 0,0-1 0,0 1-1,0-1 1,1 1 0,-1 0 0,0-1 0,0 1 0,0 0 0,0-1 0,0 1 0,0-1 0,-1 1 0,1 0-1,0-1 1,0 1 0,0 0 0,0-1 0,0 1 0,0 0 0,-1-1 0,1 1 0,0 0 0,0-1 0,0 1-1,-1-1 1,-16 0 35,14 1-51,0 1 0,0 0 0,0-1 0,-1 1 0,1 0 0,0 1 0,1-1-1,-1 1 1,0-1 0,-4 4 0,-4 6 46,2 1 0,-1 0 0,2 0 0,0 0 0,0 1 0,1 0 0,0 1 0,2 0 0,-1 0 0,2 0 0,0 0 0,0 1 0,-2 26 0,6-40-37,0 1 0,1-1 0,-1 1 0,0-1 0,0 1 0,1 0 0,-1-1 0,1 1 0,-1-1 0,1 0 0,0 1 0,0-1 0,-1 1 0,1-1 0,0 0 0,0 0 0,0 1 0,1-1 0,-1 0 0,0 0 0,3 1 0,-1 1 0,1-2 0,0 1 0,0 0 0,0-1 0,0 0 0,0 1 0,1-2 0,4 2 0,10-1 0,-1-1 0,36-3 0,-52 3 0,62-14-1085,-23-3-2373,7-9-4907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3.192"/>
    </inkml:context>
    <inkml:brush xml:id="br0">
      <inkml:brushProperty name="width" value="0.025" units="cm"/>
      <inkml:brushProperty name="height" value="0.025" units="cm"/>
    </inkml:brush>
  </inkml:definitions>
  <inkml:trace contextRef="#ctx0" brushRef="#br0">0 1 6342,'0'0'2338,"0"67"-640,0-33-513,0-1-737,0 0-416,3-4 32,5 2-64,-2-4-32,-3 1-416,1-1-64,-1 0-1,-1 0-640,-2-1-2050,1 1-2595</inkml:trace>
  <inkml:trace contextRef="#ctx0" brushRef="#br0" timeOffset="1">30 569 11851,'0'0'9161,"-12"-21"-9610,12 7-1312,0-2-3012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5.340"/>
    </inkml:context>
    <inkml:brush xml:id="br0">
      <inkml:brushProperty name="width" value="0.025" units="cm"/>
      <inkml:brushProperty name="height" value="0.025" units="cm"/>
    </inkml:brush>
  </inkml:definitions>
  <inkml:trace contextRef="#ctx0" brushRef="#br0">3 13 6086,'0'0'16410,"-3"-12"-14462,100 12 720,-2 1-6243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5.713"/>
    </inkml:context>
    <inkml:brush xml:id="br0">
      <inkml:brushProperty name="width" value="0.025" units="cm"/>
      <inkml:brushProperty name="height" value="0.025" units="cm"/>
    </inkml:brush>
  </inkml:definitions>
  <inkml:trace contextRef="#ctx0" brushRef="#br0">0 26 14862,'0'0'5766,"8"-5"-5713,1 2-3,-1-1 0,1 1 0,0 0 0,0 1 0,0 0 0,0 1 0,0 0 0,0 0 0,1 1 0,-1 0 0,0 0 0,0 1 1,1 1-1,-1-1 0,14 5 0,-21-5-16,1 0 1,0 0 0,-1 0 0,0 1-1,1-1 1,-1 0 0,0 1 0,0-1 0,1 1-1,-1 0 1,0 0 0,-1 0 0,1 0-1,0 0 1,-1 0 0,1 0 0,-1 1-1,3 4 1,-4-5 119,0 1 0,1-1 0,-1 0 0,0 0 0,0 1 0,-1-1 0,1 0 0,0 0 0,-1 1 0,0-1 0,1 0 0,-1 0 0,0 0 0,0 0 0,0 0 0,0 0 0,0 0 0,-1 0 0,1 0 0,-1-1 0,1 1 0,-1 0 0,-2 1 0,-9 9 612,-1 0 0,-1-2 0,-28 18 0,40-25-897,10-3-10607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2.490"/>
    </inkml:context>
    <inkml:brush xml:id="br0">
      <inkml:brushProperty name="width" value="0.025" units="cm"/>
      <inkml:brushProperty name="height" value="0.025" units="cm"/>
    </inkml:brush>
  </inkml:definitions>
  <inkml:trace contextRef="#ctx0" brushRef="#br0">1 109 7527,'0'0'8696,"11"-4"-8418,42-7-513,96-9 0,-119 17-651,85-16-7433,-53 7 4448,-20 5 4471,-7 4 2976,0 2 3621,39-4-7549,6 0-3933,-25 12 4801,-51-6-161,1 0 0,0-1-1,0 0 1,-1 0 0,1 0 0,0-1-1,0 1 1,-1-1 0,1 0 0,0-1 0,-1 1-1,0-1 1,8-3 0,-7 2-181,1 1 1,-1 0 0,1 0-1,0 0 1,0 1-1,0 0 1,7 0-1,-12 1-203,-1 0 0,0 0 0,1 0 0,-1 0 0,0 1 0,1-1 0,-1 0-1,0 0 1,0 0 0,1 1 0,-1-1 0,0 0 0,0 1 0,1-1 0,-1 0 0,0 0-1,0 1 1,0-1 0,0 0 0,1 1 0,-1-1 0,0 0 0,0 1 0,0-1 0,0 1-1,0-1 1,0 0 0,0 1 0,0-1 0,0 0 0,0 1 0,0-1 0,0 0-1,0 1 1,-1 0-109,1-1 0,0 1-1,0-1 1,0 1-1,0-1 1,0 1 0,0 0-1,0-1 1,0 1-1,0-1 1,1 1 0,-1-1-1,0 1 1,0-1-1,0 1 1,0-1 0,1 1-1,-1-1 1,0 1-1,1-1 1,-1 0-1,0 1 1,1-1 0,-1 1-1,0-1 1,1 0-1,-1 1 1,1-1 0,-1 0-1,1 0 1,-1 1-1,0-1 1,1 0 0,-1 0-1,1 0 1,0 1-1,-1-1 1,1 0 0,7 0-3103,1 0-1078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2.866"/>
    </inkml:context>
    <inkml:brush xml:id="br0">
      <inkml:brushProperty name="width" value="0.025" units="cm"/>
      <inkml:brushProperty name="height" value="0.025" units="cm"/>
    </inkml:brush>
  </inkml:definitions>
  <inkml:trace contextRef="#ctx0" brushRef="#br0">22 0 4805,'0'0'6342</inkml:trace>
  <inkml:trace contextRef="#ctx0" brushRef="#br0" timeOffset="1">22 0 12043,'-15'67'1282,"9"-49"-546,5 0 33,1 1-609,0 2-64,0 3-64,1 1-2242,5 4-5381</inkml:trace>
  <inkml:trace contextRef="#ctx0" brushRef="#br0" timeOffset="2">35 747 480,'0'0'1730,"5"69"-2851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5.920"/>
    </inkml:context>
    <inkml:brush xml:id="br0">
      <inkml:brushProperty name="width" value="0.025" units="cm"/>
      <inkml:brushProperty name="height" value="0.025" units="cm"/>
    </inkml:brush>
  </inkml:definitions>
  <inkml:trace contextRef="#ctx0" brushRef="#br0">0 27 8136,'0'0'13447,"0"-6"-13116,1 0-307,0-9 744,-1 30 960,0 10-990,1 0-1,1-1 1,1 1 0,11 43 0,-10-51-328,0 0 0,3 30 0,-6-11-3856,50-38 7065,20-9-3894,-39 6 529,-4 2-290,0 2 0,36 1 1,42-1 681,-104 0-637,0 0-1,-1 0 0,1 0 1,0 0-1,0 0 0,-1-1 1,1 1-1,0 0 1,-1-1-1,1 1 0,-1-1 1,0 0-1,0 1 0,1-1 1,0-3-1,-1 4-12,-1-1 0,1 1 0,0-1 1,0 1-1,0-1 0,0 1 0,1 0 0,-1-1 0,0 1 0,0 0 0,1 0 1,-1 0-1,1 0 0,-1 0 0,1 0 0,-1 1 0,3-2 0,-3 12-635,-1-2-6499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6.603"/>
    </inkml:context>
    <inkml:brush xml:id="br0">
      <inkml:brushProperty name="width" value="0.025" units="cm"/>
      <inkml:brushProperty name="height" value="0.025" units="cm"/>
    </inkml:brush>
  </inkml:definitions>
  <inkml:trace contextRef="#ctx0" brushRef="#br0">64 28 3876,'0'-6'3233,"-3"-9"5841,-2 10-2386,-1 20-5397,2 3-240,6-26 1450,-2 7-2432,0 1 1,0-1-1,1 0 1,-1 0-1,0 0 1,0 0-1,0 0 1,0 0-1,0 0 1,0 1-1,0-1 1,-1 0-1,1 0 1,0 0-1,0 0 1,-1 0-1,1 1 1,0-1-1,-1 0 1,1 0-1,-1 0 1,1 1-1,-1-1 0,1 0 1,-1 1-1,0-1 1,1 0-1,-1 1 1,0-1-1,0 1 1,1-1-1,-1 1 1,0 0-1,0-1 1,-1 0-1,1 2-63,0-1-1,-1 0 1,1 0-1,0 1 1,-1-1 0,1 1-1,0-1 1,0 1-1,-1 0 1,1-1-1,0 1 1,0 0-1,0 0 1,0 0 0,0 0-1,0 0 1,0 0-1,0 0 1,0 0-1,1 0 1,-1 0-1,0 1 1,1-1-1,-1 0 1,1 0 0,-1 1-1,1-1 1,-1 3-1,-4 42 144,5-46-85,23-40 593,-23 40-839,-11 58-149,11-57 507,3-27 1052,1 11-1131,0 4-103,-3 29-122,-9 21 34,7-38-302,10-18-1351,-8 13 787,2-1-1419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8.384"/>
    </inkml:context>
    <inkml:brush xml:id="br0">
      <inkml:brushProperty name="width" value="0.025" units="cm"/>
      <inkml:brushProperty name="height" value="0.025" units="cm"/>
    </inkml:brush>
  </inkml:definitions>
  <inkml:trace contextRef="#ctx0" brushRef="#br0">31 0 13645,'0'0'8082,"-1"11"-7879,-8 60 644,-7 87 879,16-157-3082,0-11-7666,-4-1 2905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6.688"/>
    </inkml:context>
    <inkml:brush xml:id="br0">
      <inkml:brushProperty name="width" value="0.025" units="cm"/>
      <inkml:brushProperty name="height" value="0.025" units="cm"/>
    </inkml:brush>
  </inkml:definitions>
  <inkml:trace contextRef="#ctx0" brushRef="#br0">90 1862 6182,'0'0'1014,"-8"5"-1099,3-1 240,-31 16 238,4-13 4114,31-7-4443,1 0 0,0 0 0,0 0 0,-1 0 0,1 0 0,0 0 0,0-1 0,0 1 0,-1 0 0,1 0 0,0 0 0,0 0 0,-1 0 0,1 0 0,0 0 0,0 0 0,-1 1 0,1-1 0,0 0 0,0 0 0,-1 0 0,1 0 0,0 0 0,0 0 0,0 0 0,-1 0 0,1 1 0,0-1 0,0 0 0,0 0 0,-1 0 0,1 0-1,0 1 1,0-1 0,0 0 0,0 0 0,0 0 0,0 1 0,-1-1 0,1 0 0,0 0 0,0 1 0,0-1 0,0 0 0,0 0 0,0 1 0,0-1 0,0 0 0,0 0 0,0 1 0,0-1 0,0 0 0,0 0 0,0 0 0,0 1 0,0-1 0,1 0 0,-1 0 0,0 1 0,0-1 0,1 1 7,-1-1 0,1 1 0,-1 0 0,1-1 0,0 1 0,-1-1 0,1 1 0,0-1 0,0 1 1,-1-1-1,1 0 0,0 1 0,0-1 0,0 0 0,-1 1 0,1-1 0,0 0 0,2 0 0,0 0 50,0-1 0,0 1 0,0-1 1,1 0-1,-1 0 0,0 0 0,0 0 0,0-1 0,-1 1 0,1-1 0,0 0 0,0 0 0,3-3 0,35-37 861,-23 22-531,408-387 1840,24 21-2149,-175 153-23,206-152-62,-222 182-18,-154 108 20,17-13-59,-97 97 585,-19 8-2174,-11 2-6584,-10 1-1260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8.712"/>
    </inkml:context>
    <inkml:brush xml:id="br0">
      <inkml:brushProperty name="width" value="0.025" units="cm"/>
      <inkml:brushProperty name="height" value="0.025" units="cm"/>
    </inkml:brush>
  </inkml:definitions>
  <inkml:trace contextRef="#ctx0" brushRef="#br0">0 7 7111,'0'0'11771,"1"9"-11312,1 29 486,9 43 0,-12-81-894,1 0 0,1 1 0,-1-1 0,0 1 0,0-1 0,0 1 0,0-1 0,0 0 1,0 1-1,0-1 0,1 1 0,-1-1 0,0 0 0,0 1 0,0-1 0,1 0 0,-1 1 0,0-1 0,1 0 1,-1 1-1,0-1 0,1 0 0,-1 0 0,0 1 0,1-1 0,-1 0 0,0 0 0,1 0 0,-1 1 0,1-1 0,-1 0 1,1 0-1,0 0 0,13-8 837,9-21-75,20-56 540,-36 69-715,-7 16-656,0 0 0,0-1 0,0 1 0,0 0 0,0-1 0,0 1 0,0 0 0,0 0 1,0-1-1,1 1 0,-1 0 0,0 0 0,0-1 0,0 1 0,0 0 0,0 0 0,1-1 0,-1 1 0,0 0 0,0 0 0,0 0 0,1 0 1,-1-1-1,0 1 0,0 0 0,0 0 0,1 0 0,-1 0 0,0 0 0,1-1 0,-1 1 0,0 0 0,0 0 0,1 0 0,-1 0 1,0 0-1,0 0 0,1 0 0,-1 0 0,0 0 0,1 0 0,-1 0 0,0 0 0,0 1 0,1-1 0,-1 0 0,0 0 0,0 0 0,1 0 1,-1 0-1,0 0 0,0 1 0,0-1 0,1 0 0,-1 0 0,0 0 0,0 0 0,0 1 0,1-1 0,-1 0 0,0 1 0,7 3-4198,0-3-2318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55.671"/>
    </inkml:context>
    <inkml:brush xml:id="br0">
      <inkml:brushProperty name="width" value="0.025" units="cm"/>
      <inkml:brushProperty name="height" value="0.025" units="cm"/>
    </inkml:brush>
  </inkml:definitions>
  <inkml:trace contextRef="#ctx0" brushRef="#br0">472 230 7559,'0'0'150,"2"-10"69,53-156 2989,-54 164-3065,0 1 1,-1-1-1,1 1 1,-1-1-1,1 1 1,-1-1-1,0 1 1,0-1-1,0 0 1,0 1-1,0-1 1,0 1-1,0-1 1,0 0-1,0 1 0,-1-1 1,1 1-1,-1-1 1,1 1-1,-1-1 1,0 1-1,0-1 1,1 1-1,-1 0 1,0-1-1,0 1 1,0 0-1,0 0 1,-2-2-1,-2 1 92,1 1 1,-1 0-1,1 0 0,-1 0 0,0 0 1,1 0-1,-1 1 0,0 0 1,-5 1-1,-14-1 9,1 2 1,-1 1 0,1 1-1,-1 0 1,1 2-1,1 1 1,-1 1 0,1 1-1,-41 22 1,50-23-249,-1 1 1,1 0 0,0 1-1,1 0 1,0 1-1,1 0 1,0 1 0,1 0-1,0 1 1,1 0-1,0 1 1,1 0 0,1 0-1,0 0 1,-8 28-1,8-17 56,2 0 0,1 1 0,0-1 0,2 1 0,1 0 0,2 0-1,0 0 1,2 0 0,0 0 0,2-1 0,1 1 0,1-1 0,1-1-1,1 1 1,1-1 0,1-1 0,1 0 0,2-1 0,0 0 0,22 26-1,-21-30-37,1 0-1,1 0 0,1-2 0,0 0 0,1-1 0,1-1 0,0-1 1,35 17-1,-46-26-3,1 0 0,-1-1 0,0 0 1,1-1-1,0 0 0,0 0 0,-1-1 0,1 0 1,0-1-1,0 0 0,0 0 0,0-1 0,0-1 1,0 0-1,-1 0 0,1-1 0,-1 0 0,1 0 1,-1-1-1,0-1 0,0 1 0,-1-1 0,12-9 0,11-12 446,-1-1 0,-1-1-1,-1-1 1,30-43-1,-17 14 1166,53-98 0,-84 137-1407,0 0-1,-2-1 0,0 0 0,-1 0 1,-2-1-1,0 0 0,-1 0 0,3-34 0,-7 45-191,0 0 0,-1 0 0,0 0-1,0 1 1,-1-1 0,-1 0 0,1 1-1,-1 0 1,-1-1 0,0 1 0,0 0-1,-1 1 1,0-1 0,0 1 0,-1 0-1,0 1 1,-1-1 0,1 1-1,-1 0 1,-13-9 0,6 7-77,1 0 0,-2 1 0,1 1 0,-1 0 0,0 1 0,-1 0 0,1 2 0,-1-1 0,0 2 0,0 0 0,0 1 0,-32 1 0,20 2-941,0 1 0,0 1 0,1 2 0,-1 1 0,1 1 0,-44 18 0,24-6-3441,10-5-2657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56.652"/>
    </inkml:context>
    <inkml:brush xml:id="br0">
      <inkml:brushProperty name="width" value="0.025" units="cm"/>
      <inkml:brushProperty name="height" value="0.025" units="cm"/>
    </inkml:brush>
  </inkml:definitions>
  <inkml:trace contextRef="#ctx0" brushRef="#br0">488 60 6502,'-16'-11'784,"0"2"-1,0 0 0,-1 1 1,-23-8-1,34 14-574,0 1-1,0-1 0,0 1 0,0 1 1,-1-1-1,1 1 0,0 0 0,0 1 1,0-1-1,-1 1 0,1 1 1,0-1-1,0 1 0,0 0 0,1 0 1,-11 6-1,-2 3-116,0 1 1,1 1 0,0 0-1,1 1 1,1 1-1,0 1 1,1 0-1,1 1 1,0 0-1,1 1 1,1 0-1,1 1 1,-8 22 0,5-10 140,2 1 0,1 0 0,2 1 0,1 0 0,1 0 0,2 1 0,1 53 0,4-75-160,0 0-1,1 0 0,0 0 0,1 0 1,0 0-1,1-1 0,1 1 1,-1-1-1,2 0 0,0 0 1,0-1-1,1 0 0,0 0 1,0 0-1,1-1 0,1 0 1,0-1-1,0 0 0,0 0 1,1-1-1,0 0 0,1-1 1,-1 0-1,1 0 0,0-1 1,1-1-1,-1 0 0,1 0 1,0-2-1,0 1 0,0-1 0,0-1 1,0 0-1,0-1 0,0 0 1,1-1-1,-1 0 0,0-1 1,0 0-1,0-1 0,18-7 1,-10 1 151,0-1 1,-1-1-1,0-1 0,0-1 1,-2 0-1,1-1 0,-2-1 1,24-27-1,-10 6 97,-2-1 1,-1-1-1,24-45 0,-36 54-116,-1 1 0,-1-2 0,-2 0 0,9-33 0,-17 51-137,0-1-1,-1 1 1,0-1 0,-1 1 0,-1-1 0,0 0 0,0 1 0,-1-1 0,-1 1 0,0-1 0,-1 1 0,0 0 0,-6-15-1,6 21-48,0 1 0,0-1 0,0 1-1,-1-1 1,0 1 0,0 0 0,-1 1-1,1-1 1,-1 1 0,0 0-1,0 0 1,0 0 0,-1 1 0,1-1-1,-1 1 1,0 1 0,0-1 0,0 1-1,0 0 1,-1 0 0,1 1 0,0 0-1,-1 0 1,1 1 0,-1-1-1,1 1 1,0 1 0,-1-1 0,1 1-1,-10 2 1,2 0-289,0 1 1,1 0-1,-1 1 0,1 1 1,0 0-1,0 0 0,0 1 0,1 1 1,0 0-1,1 1 0,0 0 1,-17 19-1,-11 21-7764,25-32-1639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1.433"/>
    </inkml:context>
    <inkml:brush xml:id="br0">
      <inkml:brushProperty name="width" value="0.025" units="cm"/>
      <inkml:brushProperty name="height" value="0.025" units="cm"/>
    </inkml:brush>
  </inkml:definitions>
  <inkml:trace contextRef="#ctx0" brushRef="#br0">27 1 15759,'0'0'4708,"0"9"-3944,-13 236 1835,1-10-1787,11-194-508,2 378 3652,4-374-3423,-5-44-535,0 1-1,0-1 0,1 0 0,-1 1 1,0-1-1,1 0 0,-1 1 0,1-1 1,-1 0-1,1 1 0,0-1 0,-1 0 1,1 0-1,0 0 0,0 0 0,0 0 1,0 0-1,0 0 0,0 0 0,0 0 1,0 0-1,0 0 0,0-1 0,0 1 1,1 0-1,1 0 0,-2-1-120,-1-1-1,1 1 0,-1 0 1,1-1-1,-1 1 1,1 0-1,-1-1 1,1 1-1,-1-1 1,1 1-1,-1 0 0,0-1 1,1 1-1,-1-1 1,0 0-1,1 1 1,-1-1-1,0 1 1,0-1-1,1 1 0,-1-1 1,0 0-1,0 1 1,0-1-1,0 1 1,0-1-1,0 0 1,0 0-1,1-24-3922,-1 21 2637,0-28-7543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2.228"/>
    </inkml:context>
    <inkml:brush xml:id="br0">
      <inkml:brushProperty name="width" value="0.025" units="cm"/>
      <inkml:brushProperty name="height" value="0.025" units="cm"/>
    </inkml:brush>
  </inkml:definitions>
  <inkml:trace contextRef="#ctx0" brushRef="#br0">0 176 13389,'0'0'6966,"9"8"-6336,-7-6-593,1 1 24,0 1 0,1-1 1,0 0-1,0 0 1,0 0-1,0-1 1,0 1-1,0-1 1,0 0-1,1 0 0,-1-1 1,1 1-1,0-1 1,-1 0-1,1 0 1,0 0-1,6-1 1,56-4 689,0-3 1,-1-3-1,71-20 1,-37 8-214,-26 7-484,457-85 503,-403 83-1022,1 5 0,152 6 0,-208 17-912,3 0-2179,-73-24-7943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2.585"/>
    </inkml:context>
    <inkml:brush xml:id="br0">
      <inkml:brushProperty name="width" value="0.025" units="cm"/>
      <inkml:brushProperty name="height" value="0.025" units="cm"/>
    </inkml:brush>
  </inkml:definitions>
  <inkml:trace contextRef="#ctx0" brushRef="#br0">1 0 16976,'0'0'5675,"9"2"-4191,247 20-19,-58-9-1024,-191-12-437,-1-1 0,1 1 0,0 1 0,-1-1 0,0 1 0,1 1 0,-1-1 0,7 4 0,-12-5 2,0 0 1,1 0-1,-1 0 1,0 1-1,1-1 1,-1 0 0,0 1-1,0-1 1,0 1-1,0-1 1,0 1-1,0 0 1,-1-1 0,1 1-1,-1 0 1,1-1-1,-1 1 1,1 0-1,-1 0 1,0-1-1,0 1 1,0 0 0,0 0-1,0 0 1,0-1-1,0 1 1,-1 0-1,1 0 1,-1-1 0,1 1-1,-1 0 1,0-1-1,0 1 1,1-1-1,-3 3 1,-8 13 248,-1-1 0,0 0 0,-1-1 0,-1 0 0,0-1 0,-1-1 1,-25 17-1,-12 13-129,29-20-174,-3 1-1256,8-9-2778,4-8-2597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3.226"/>
    </inkml:context>
    <inkml:brush xml:id="br0">
      <inkml:brushProperty name="width" value="0.025" units="cm"/>
      <inkml:brushProperty name="height" value="0.025" units="cm"/>
    </inkml:brush>
  </inkml:definitions>
  <inkml:trace contextRef="#ctx0" brushRef="#br0">0 328 10762,'0'0'11173,"10"3"-9705,-7-2-1364,1 0 0,-1 0 0,1 0 0,0-1 0,-1 1-1,1-1 1,0 0 0,-1 0 0,1-1 0,0 1 0,-1-1-1,1 0 1,-1 0 0,1 0 0,6-3 0,-2-1 127,1 0 0,-1 0 0,0-1-1,0-1 1,-1 1 0,8-10 0,19-21 293,-2-2 1,-2-2-1,-1-1 0,38-75 0,-40 191-993,-23-62 517,1 0 1,1 0 0,0 0-1,0-1 1,1 0-1,1 0 1,0-1 0,0 0-1,15 13 1,-17-17-270,1-1 0,0 0 1,0 0-1,0-1 0,1 0 0,12 5 1,-13-6-501,0-1 1,0 0-1,0-1 1,1 0-1,-1 0 1,0-1-1,0 1 1,11-2-1,12-5-7660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3.911"/>
    </inkml:context>
    <inkml:brush xml:id="br0">
      <inkml:brushProperty name="width" value="0.025" units="cm"/>
      <inkml:brushProperty name="height" value="0.025" units="cm"/>
    </inkml:brush>
  </inkml:definitions>
  <inkml:trace contextRef="#ctx0" brushRef="#br0">0 0 16976,'0'0'6379,"1"12"-6128,0 15-139,-2-2-34,2 0 0,1-1 0,1 1 0,11 41 0,-14-65-114,1-1-1,-1 1 0,0 0 1,1 0-1,-1-1 0,0 1 1,1 0-1,-1-1 0,1 1 1,-1 0-1,1-1 1,-1 1-1,1-1 0,0 1 1,-1-1-1,1 1 0,0-1 1,-1 1-1,1-1 0,0 0 1,0 1-1,-1-1 1,1 0-1,0 0 0,0 1 1,-1-1-1,1 0 0,0 0 1,0 0-1,0 0 0,0 0 1,-1 0-1,1 0 1,0 0-1,0-1 0,0 1 1,-1 0-1,1 0 0,0-1 1,0 1-1,-1 0 0,1-1 1,0 1-1,-1-1 1,1 1-1,0-1 0,-1 1 1,1-1-1,-1 1 0,1-2 1,29-33-3819,-11 1-1702,-1-5-3652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4.285"/>
    </inkml:context>
    <inkml:brush xml:id="br0">
      <inkml:brushProperty name="width" value="0.025" units="cm"/>
      <inkml:brushProperty name="height" value="0.025" units="cm"/>
    </inkml:brush>
  </inkml:definitions>
  <inkml:trace contextRef="#ctx0" brushRef="#br0">135 0 10025,'0'0'4869,"-22"49"-3203,5-17-481,5 6-545,4 0-511,5-5-33,3-6 128,2-4-96,10-9-192,0-8-577,-1-5-1056,-7-1-1218,-4-4-256,0-8-4260</inkml:trace>
  <inkml:trace contextRef="#ctx0" brushRef="#br0" timeOffset="1">0 136 8232,'0'0'12299,"13"-22"-11850,14 22-257,6 2-224,5-2-2050,-2 0-2530,0 0-3236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4.764"/>
    </inkml:context>
    <inkml:brush xml:id="br0">
      <inkml:brushProperty name="width" value="0.025" units="cm"/>
      <inkml:brushProperty name="height" value="0.025" units="cm"/>
    </inkml:brush>
  </inkml:definitions>
  <inkml:trace contextRef="#ctx0" brushRef="#br0">105 0 15118,'0'0'5227,"-10"1"-4133,4-1-828,0 1 0,-1 0 1,1 1-1,0-1 0,-1 1 0,1 0 0,-9 5 1,12-5-197,1-1 1,-1 1 0,1 0 0,0-1 0,-1 1 0,1 0 0,0 0 0,1 1 0,-1-1 0,0 0 0,0 1 0,1-1 0,0 1 0,-1-1 0,1 1 0,0 0 0,0-1 0,0 1 0,1 0 0,-1 0 0,1 0 0,-1-1 0,1 6 0,1-6-69,-1-1 0,1 1 1,-1-1-1,1 1 0,-1-1 0,1 1 0,0-1 0,0 0 1,0 0-1,0 1 0,0-1 0,0 0 0,0 0 1,0 0-1,0 0 0,0 0 0,1 0 0,-1 0 1,0 0-1,1-1 0,-1 1 0,0 0 0,1-1 1,-1 0-1,1 1 0,-1-1 0,1 0 0,0 1 1,-1-1-1,1 0 0,-1 0 0,1 0 0,-1 0 1,1-1-1,2 1 0,2-1 18,0 1 1,-1-1-1,1 1 0,0-2 0,0 1 1,-1 0-1,1-1 0,9-5 0,-9 3-3,0 0 0,0-1 0,-1 0 0,1 1 0,-1-2 0,-1 1-1,1-1 1,-1 1 0,0-1 0,0 0 0,0-1 0,2-6-1,-5 7-16,-20 30-283,16-17 277,0 1 0,1-1 0,0 0 0,0 1 0,0 0 0,1-1 0,-1 14 0,2-20 6,0-1-1,0 1 1,1-1-1,-1 1 0,0-1 1,0 1-1,1-1 1,-1 1-1,0-1 1,0 0-1,1 1 0,-1-1 1,1 1-1,-1-1 1,0 0-1,1 1 1,-1-1-1,1 0 0,-1 1 1,1-1-1,-1 0 1,1 0-1,-1 0 1,1 1-1,-1-1 0,1 0 1,-1 0-1,1 0 1,-1 0-1,1 0 0,-1 0 1,1 0-1,-1 0 1,1 0-1,-1 0 1,1 0-1,0 0 0,-1 0 1,1-1-1,-1 1 1,1 0-1,-1 0 1,0-1-1,1 1 0,25-11 129,-16 3 30,-1-1-1,0 0 1,0 0 0,-1-1 0,-1 0-1,0 0 1,0 0 0,6-15 0,-16 36-155,-1 0 0,1 0 0,1 1 0,0-1 0,1 1 0,0 22 0,1-33 5,0 0 0,0 0 0,0 0 0,0 0 0,0 0 1,1 0-1,-1-1 0,0 1 0,1 0 0,-1 0 0,0 0 0,1 0 0,-1 0 0,1-1 0,0 1 0,-1 0 0,1 0 0,0-1 0,-1 1 0,1 0 0,0-1 0,0 1 1,0-1-1,-1 1 0,1-1 0,0 1 0,0-1 0,0 0 0,0 1 0,0-1 0,0 0 0,0 0 0,0 0 0,0 0 0,0 0 0,0 0 0,0 0 0,0 0 0,0 0 1,-1 0-1,1 0 0,0-1 0,0 1 0,0 0 0,0-1 0,0 1 0,0-1 0,0 1 0,1-2 0,3 0 143,0 0-1,1 0 1,-1-1-1,0 0 1,-1 0-1,1-1 1,5-4-1,43-57 555,-53 64-775,-6 95-944,6-93 860,0 0 1,0 0-1,0 0 1,0 0-1,0 0 0,0-1 1,1 1-1,-1 0 1,0 0-1,1 0 0,-1 0 1,1-1-1,-1 1 1,1 0-1,-1 0 0,1-1 1,0 1-1,-1 0 1,1-1-1,0 1 0,-1-1 1,1 1-1,0-1 1,0 1-1,0-1 0,-1 1 1,1-1-1,0 0 1,0 1-1,0-1 0,0 0 1,1 0-1,1 1-765,0-1-1,0 0 0,1 0 0,-1 0 1,0 0-1,0 0 0,0-1 1,6-1-1,12-10-7776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8.489"/>
    </inkml:context>
    <inkml:brush xml:id="br0">
      <inkml:brushProperty name="width" value="0.025" units="cm"/>
      <inkml:brushProperty name="height" value="0.025" units="cm"/>
    </inkml:brush>
  </inkml:definitions>
  <inkml:trace contextRef="#ctx0" brushRef="#br0">5 0 14830,'0'0'1431,"-1"9"-684,0-6-755,0 1 106,1-1 0,-1 0 0,1 0-1,-1 1 1,1-1 0,0 0 0,0 1 0,0-1 0,1 0-1,-1 0 1,1 1 0,0-1 0,0 0 0,0 0 0,0 0-1,1 0 1,-1 0 0,1 0 0,-1 0 0,1 0 0,0-1-1,0 1 1,1-1 0,-1 1 0,3 1 0,6 3 101,0 0 0,1-1 0,0-1 0,-1 0 0,2 0 0,19 4 0,82 10 19,-48-10-126,-20 0-33,0 1 0,0 3 1,-1 1-1,-1 3 0,-1 1 1,0 2-1,-1 2 0,71 50 1,174 167 70,-33-25 110,-198-172 8,3-2 1,105 54-1,-122-76 292,1-3 0,65 16-1,20 7 720,-89-20-817,-37-17-647,-1-1 0,1 1 0,0 0 0,-1 0 0,1 1 0,-1-1 0,1 0 1,-1 0-1,1 1 0,-1-1 0,0 1 0,0-1 0,0 1 0,0 0 0,0-1 0,0 1 0,0 0 0,0-1 0,0 3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5.108"/>
    </inkml:context>
    <inkml:brush xml:id="br0">
      <inkml:brushProperty name="width" value="0.025" units="cm"/>
      <inkml:brushProperty name="height" value="0.025" units="cm"/>
    </inkml:brush>
  </inkml:definitions>
  <inkml:trace contextRef="#ctx0" brushRef="#br0">102 1 8840,'0'0'10085,"-9"5"-8628,5-3-1404,-8 4 496,2 1 1,-1 0-1,0 0 0,1 1 0,1 0 0,-17 18 0,33-24-544,0-1-1,1 1 1,-1-1-1,0-1 1,0 0-1,10 0 1,-7 0-60,-4-1-144,0 1 1,0 1 0,0-1 0,0 1 0,0 0-1,10 2 1,-15-2 208,0-1 0,0 1 0,0 0-1,0-1 1,0 1 0,0 0 0,0 0-1,0 0 1,0-1 0,-1 1 0,1 0 0,0 0-1,0 0 1,-1 1 0,1-1 0,-1 0-1,1 0 1,-1 0 0,1 0 0,-1 0 0,0 1-1,1-1 1,-1 0 0,0 0 0,0 1-1,0-1 1,0 0 0,0 0 0,0 1 0,0-1-1,-1 0 1,1 0 0,0 1 0,-1-1-1,1 0 1,-1 0 0,1 0 0,-1 0 0,0 1-1,-1 1 224,0 0 0,1-1-1,-1 1 1,0-1-1,0 1 1,0-1-1,0 0 1,-1 0 0,1 0-1,-1 0 1,1-1-1,-1 1 1,0 0-1,1-1 1,-1 0 0,0 0-1,-4 1 1,-2 1-5,1-1 1,0 0-1,-1-1 1,1 0-1,-10 0 1,17-1-368,0 0 0,1 0 0,-1 0 0,1-1 0,-1 1 0,1 0 0,-1-1 0,0 1 0,1 0 0,-1-1 0,1 1 0,-1-1 0,1 1 0,0-1 0,-1 1 0,1-1 0,-1 1 0,1-1 0,0 1 0,0-1 0,-1 0 0,1 1 0,0-1 0,0 1 0,0-1 0,-1 0 0,1 1 0,0-1 0,0 0 0,0 1 0,0-1 0,0 0 0,1 0 0,3-26-9592,6 13 2514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5.467"/>
    </inkml:context>
    <inkml:brush xml:id="br0">
      <inkml:brushProperty name="width" value="0.025" units="cm"/>
      <inkml:brushProperty name="height" value="0.025" units="cm"/>
    </inkml:brush>
  </inkml:definitions>
  <inkml:trace contextRef="#ctx0" brushRef="#br0">85 0 16656,'0'0'6400,"-8"9"-5332,0-2-806,1 1 1,0 0-1,0 1 0,1 0 1,0 0-1,1 0 0,0 1 0,0-1 1,1 1-1,1 0 0,-1 1 1,2-1-1,-1 1 0,0 13 1,2-17-220,0 0 0,1 0 1,0 0-1,1 0 0,0 0 1,1 7-1,-1-13-33,-1 0 1,1 0-1,-1 0 1,1 0-1,-1 1 0,1-1 1,-1-1-1,1 1 0,0 0 1,0 0-1,0 0 0,-1 0 1,1 0-1,0-1 0,0 1 1,0 0-1,0-1 0,0 1 1,0-1-1,1 1 0,-1-1 1,0 0-1,0 1 0,0-1 1,0 0-1,0 0 0,1 0 1,-1 1-1,0-1 0,0-1 1,0 1-1,1 0 0,-1 0 1,0 0-1,0-1 1,0 1-1,0 0 0,0-1 1,0 1-1,0-1 0,0 1 1,0-1-1,0 0 0,0 1 1,1-2-1,4-2 13,-1 1 0,1-1 1,-1-1-1,0 1 0,0-1 1,-1 0-1,5-5 0,28-26-86,-40 73-300,-1-22 362,2-9-1,0 1 0,1 0 0,0 0 0,0-1 0,0 1 1,1 0-1,0 10 0,26-19-5582,-10-9-523,2-3-4378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6.513"/>
    </inkml:context>
    <inkml:brush xml:id="br0">
      <inkml:brushProperty name="width" value="0.025" units="cm"/>
      <inkml:brushProperty name="height" value="0.025" units="cm"/>
    </inkml:brush>
  </inkml:definitions>
  <inkml:trace contextRef="#ctx0" brushRef="#br0">38 176 11499,'0'0'13276,"-7"5"-13372,-22 15 43,27-13 15,14-4 130,15-6 233,-8-20-296,-17 20-40,-11 15 4,7-9-1,0 0 1,0 0 0,0 0 0,1 1-1,-1-1 1,1 1 0,0-1 0,0 1-1,0 0 1,0-1 0,1 1 0,-1 0-1,1 3 1,0-6 7,0-1-1,1 1 0,-1-1 0,0 1 1,0-1-1,1 1 0,-1-1 1,0 1-1,1-1 0,-1 0 1,1 1-1,-1-1 0,0 0 0,1 1 1,-1-1-1,1 0 0,-1 0 1,1 1-1,-1-1 0,1 0 0,-1 0 1,1 0-1,-1 0 0,1 0 1,-1 0-1,1 0 0,0 0 1,-1 0-1,1 0 0,-1 0 0,1 0 1,-1 0-1,1 0 0,-1 0 1,1 0-1,-1 0 0,1-1 1,-1 1-1,1-1 0,25-8 157,-14 0-281,0-1-1,0 0 0,-1-1 0,0 0 0,-1-1 0,0 0 1,-1-1-1,0 0 0,-1 0 0,0-1 0,-1 1 0,-1-2 1,7-23-1,-18 109 1012,6-72 349,-11 0 765,10-48-3772,-3 13-1024,0 4 2725,2 74 3923,-10 62-3571,11-103-256,-3 29 477,1-1 0,1 1 0,4 31 0,-3-60-486,0 0 1,0 0 0,0 0 0,0 0-1,0 0 1,0 0 0,0 0 0,1 0-1,-1 0 1,0 0 0,1 0 0,-1 0-1,0 0 1,1-1 0,0 1-1,-1 0 1,1 0 0,-1 0 0,1-1-1,0 1 1,-1 0 0,1-1 0,0 1-1,0 0 1,0-1 0,0 1 0,-1-1-1,1 0 1,0 1 0,0-1 0,0 0-1,0 1 1,0-1 0,0 0-1,0 0 1,0 0 0,0 0 0,0 0-1,1 0 1,-1 0-10,1-1-1,-1 1 1,1-1-1,-1 1 1,0-1-1,1 0 1,-1 0-1,0 0 1,0 0-1,0 1 1,0-1-1,1-1 1,-1 1-1,-1 0 0,1 0 1,0 0-1,0 0 1,0-1-1,-1 1 1,1 0-1,0-1 1,-1 1-1,1-1 1,-1 1-1,0-2 1,1 0-360,0-1-1,-1 1 1,1-1 0,-1 0 0,0 1-1,0-1 1,-1 1 0,1-1 0,-1 1-1,1-1 1,-1 1 0,0 0 0,0-1-1,-1 1 1,1 0 0,-1 0 0,0 0-1,1 0 1,-1 0 0,-1 0 0,1 0 0,0 1-1,-1-1 1,-2-2 0,-2 0-609,1 1-1,-1 0 1,0 0 0,-14-6 0,-17-3 548,11 6 744,13 4 3736,32 2-1907,74 8-183,-46-2-2579,1-3-3663,-30-2-1046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6.886"/>
    </inkml:context>
    <inkml:brush xml:id="br0">
      <inkml:brushProperty name="width" value="0.025" units="cm"/>
      <inkml:brushProperty name="height" value="0.025" units="cm"/>
    </inkml:brush>
  </inkml:definitions>
  <inkml:trace contextRef="#ctx0" brushRef="#br0">128 1 19410,'-25'8'1259,"19"-7"-721,-1 0 0,1 1 0,0 0-1,0 1 1,0 0 0,0-1 0,0 2 0,0-1 0,1 1-1,-10 8 1,15-12-564,0 1 0,0-1 0,1 1 0,-1-1 0,0 1 0,1-1 0,-1 1 1,0-1-1,1 0 0,-1 1 0,1-1 0,-1 0 0,1 1 0,-1-1 0,1 0 0,-1 1 0,1-1 0,-1 0 0,1 0 0,0 0 0,-1 1 0,1-1 0,-1 0 0,1 0 0,-1 0 0,1 0 0,0 0 0,-1 0 0,1 0 1,-1 0-1,1-1 0,-1 1 0,1 0 0,0 0 0,32 0-1165,-29 0 776,5 0-245,1 0 223,1 0 1,0 0-1,-1 1 1,1 1-1,11 2 1,-21-3 488,1-1 0,-1 0 1,0 1-1,1-1 0,-1 1 0,0 0 1,1-1-1,-1 1 0,0 0 1,0 0-1,0 0 0,0 0 1,0 0-1,0 0 0,0 0 0,0 0 1,0 0-1,0 1 0,-1-1 1,1 0-1,0 1 0,-1-1 1,1 0-1,-1 1 0,1-1 0,-1 0 1,0 1-1,0-1 0,0 1 1,0-1-1,0 1 0,0-1 1,0 1-1,0-1 0,0 0 0,-1 1 1,1-1-1,0 1 0,-1-1 1,1 0-1,-1 1 0,0-1 1,1 0-1,-1 0 0,0 1 0,0-1 1,-1 1-1,-1 3 75,-1-1-1,0 1 1,0-1 0,0 0-1,-1 0 1,1 0 0,-1-1-1,0 1 1,0-1-1,0-1 1,0 1 0,-1-1-1,-7 3 1,3-1-539,0-1 0,0-1 0,0 1 0,0-2 0,0 1 1,-19-1-1,7-4-5797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7.490"/>
    </inkml:context>
    <inkml:brush xml:id="br0">
      <inkml:brushProperty name="width" value="0.025" units="cm"/>
      <inkml:brushProperty name="height" value="0.025" units="cm"/>
    </inkml:brush>
  </inkml:definitions>
  <inkml:trace contextRef="#ctx0" brushRef="#br0">152 33 15118,'0'0'8825,"-10"-5"-7854,-33-15-170,41 19-786,-1 0 1,1 1-1,-1 0 0,1-1 1,-1 1-1,0 0 0,1 0 1,-1 1-1,1-1 0,-1 0 1,1 1-1,-1 0 0,1-1 1,-1 1-1,1 0 0,0 0 1,-1 1-1,1-1 0,0 0 1,0 1-1,0-1 0,0 1 1,0 0-1,0 0 0,0-1 1,1 1-1,-3 3 0,0 0-16,0 1 0,0-1-1,1 1 1,0-1 0,0 1 0,0 0-1,1 0 1,0 0 0,-2 7-1,4-12 2,0 0 0,0 0 0,-1 0 0,1 0 0,0 0 0,0 0 0,0 0 0,0 0 0,1 0 0,-1 0 0,0 0 0,0 0 0,0 0 0,1 0 0,-1 0 0,1 0 0,-1 0 0,1-1-1,-1 1 1,1 0 0,-1 0 0,1 0 0,0 0 0,-1-1 0,1 1 0,1 1 0,0-2 9,-1 1-1,1 0 1,0-1 0,0 1-1,0-1 1,0 1-1,0-1 1,0 0 0,0 0-1,0 0 1,0 0 0,4 0-1,1-1 45,0-1 0,-1 0 0,1 0 0,0 0 0,-1-1-1,1 1 1,7-6 0,38-33 181,-50 39-182,1-1 1,-1 1-1,0 0 0,0 0 1,0-1-1,0 1 0,0-1 1,0 0-1,-1 0 0,0 1 1,1-1-1,-1 0 0,0 0 0,0 0 1,-1 0-1,1 0 0,0-1 1,-1-4-1,0 8-62,0-1-1,0 1 1,-1 0 0,1-1 0,0 1-1,0 0 1,-1 0 0,1-1-1,0 1 1,-1 0 0,1-1-1,0 1 1,-1 0 0,1 0-1,0 0 1,-1 0 0,1-1-1,-1 1 1,1 0 0,0 0 0,-1 0-1,1 0 1,0 0 0,-1 0-1,1 0 1,-1 0 0,1 0-1,-1 0 1,1 0 0,0 0-1,-1 0 1,1 0 0,0 0-1,-1 1 1,1-1 0,-1 0 0,1 0-1,0 0 1,-1 0 0,1 1-1,0-1 1,-1 0 0,1 1-1,0-1 1,0 0 0,-1 0-1,1 1 1,0-1 0,0 0-1,-1 1 1,-15 14-1060,13-9 507,-1 1 0,2-1 0,-1 1 0,1 0 0,-3 10 0,4 11-3495,1-28 3767,0 1 0,1 0-1,-1-1 1,0 1 0,0 0 0,0-1-1,1 1 1,-1-1 0,0 1 0,1-1-1,-1 1 1,0 0 0,1-1 0,-1 1-1,1-1 1,-1 0 0,1 1 0,-1-1 0,1 1-1,-1-1 1,1 0 0,-1 1 0,1-1-1,0 0 1,-1 1 0,1-1 0,0 0-1,1 0 1,17 1-4839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7.946"/>
    </inkml:context>
    <inkml:brush xml:id="br0">
      <inkml:brushProperty name="width" value="0.025" units="cm"/>
      <inkml:brushProperty name="height" value="0.025" units="cm"/>
    </inkml:brush>
  </inkml:definitions>
  <inkml:trace contextRef="#ctx0" brushRef="#br0">74 1 10666,'0'0'7650,"-6"11"-7057,-6 18-17,2 0 0,1 1 0,1 0 0,-6 40 0,7-15 1371,-1 82 0,9-155-1520,1 0-1,0 1 1,1-1 0,1 0-1,1 1 1,13-33 0,-9 30-561,1 0 0,0 1 0,2 0 1,0 1-1,1 0 0,0 1 1,2 0-1,0 1 0,21-18 1,-34 32 95,0 1 0,0-1 0,0 1 0,1-1 0,-1 1 0,0 0 0,1 0 0,-1 0 1,0 0-1,1 0 0,-1 0 0,1 1 0,-1-1 0,1 1 0,0-1 0,2 1 0,-3 1 23,-1-1-1,0 1 0,0 0 0,0-1 0,0 1 0,0 0 0,0 0 0,0 0 0,0 0 0,0 0 1,0 0-1,0 0 0,-1 0 0,1 0 0,0 0 0,-1 0 0,1 0 0,-1 1 0,1-1 0,-1 0 0,0 0 1,1 1-1,-1-1 0,0 0 0,0 1 0,0-1 0,0 0 0,0 1 0,0-1 0,-1 2 0,1 5 168,-1 0 0,-1-1 0,0 1-1,0-1 1,0 0 0,-1 0-1,1 0 1,-2 0 0,1 0 0,-1 0-1,0-1 1,-1 0 0,1 0-1,-1 0 1,-1 0 0,1-1 0,-1 0-1,1 0 1,-2 0 0,1-1-1,0 0 1,-1 0 0,0-1 0,0 0-1,0 0 1,0 0 0,0-1-1,0 0 1,-1 0 0,-11 0 0,18-2-191,0 0 1,0-1-1,0 1 1,0-1-1,0 1 1,0-1-1,0 0 1,0 1 0,0-1-1,1 0 1,-1 1-1,0-1 1,0 0-1,1 0 1,-1 0-1,0 0 1,1 0-1,-1 0 1,1 0 0,-1 0-1,1 0 1,-1 0-1,1 0 1,0 0-1,0 0 1,-1 0-1,1 0 1,0 0 0,0 0-1,0 0 1,0 0-1,0-1 1,1 1-1,-1 0 1,0 0-1,0 0 1,1-1-1,0-4-821,-1 0-1,2 0 1,-1 0-1,1 0 0,4-10 1,-2 8-1105,1 1 1,0 0-1,0 0 1,10-9-1,6-3-4863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8.645"/>
    </inkml:context>
    <inkml:brush xml:id="br0">
      <inkml:brushProperty name="width" value="0.025" units="cm"/>
      <inkml:brushProperty name="height" value="0.025" units="cm"/>
    </inkml:brush>
  </inkml:definitions>
  <inkml:trace contextRef="#ctx0" brushRef="#br0">63 0 13869,'0'0'12140,"-6"11"-11612,-5 23-316,1 0 0,1 0-1,2 1 1,2 0 0,-2 45 0,12-138 272,-3 44-462,0-1-1,-1 1 1,-1 0 0,-1-20-1,1 34-28,0 1 0,0-1-1,-1 0 1,1 0 0,0 0-1,0 0 1,0 0 0,0 0-1,0 1 1,-1-1 0,1 0-1,0 0 1,0 0 0,0 0-1,-1 0 1,1 0-1,0 0 1,0 0 0,0 0-1,0 0 1,-1 0 0,1 0-1,0 0 1,0 0 0,0 0-1,-1 0 1,1 0 0,0 0-1,0 0 1,0 0 0,0 0-1,-1 0 1,1 0 0,0 0-1,0 0 1,0-1 0,0 1-1,-1 0 1,1 0 0,0 0-1,0 0 1,0 0 0,0 0-1,0-1 1,-1 1 0,1 0-1,0 0 1,0 0 0,0 0-1,0-1 1,0 1 0,0 0-1,0 0 1,0 0 0,0-1-1,0 1 1,0 0 0,0 0-1,0 0 1,0 0 0,0-1-1,-6 15-215,5-9 208,0 1 0,1-1 0,-1 0 0,1 0 0,1 0 0,-1 0 0,1 0 0,0 0 0,0 0 0,0 0 0,1 0 0,2 7 0,-2-10 11,0 1 0,0-1-1,0 0 1,1 0 0,-1 0 0,0 0-1,1 0 1,0-1 0,-1 1-1,1-1 1,0 1 0,0-1 0,-1 0-1,1 0 1,0-1 0,0 1-1,0 0 1,0-1 0,0 0-1,1 0 1,-1 0 0,3 0 0,6 0 1,-1-1 0,1-1 0,0 1 0,-1-2 0,1 1 0,-1-2 0,0 1 0,0-2 0,0 1 0,-1-1 0,0-1 0,0 0 0,0-1 0,0 0 0,-1 0 0,0-1 0,13-15 0,-22 23 16,0-1-1,0 1 1,1 0-1,-1 0 1,0 0-1,0-1 1,0 1-1,0 0 1,0 0-1,0-1 1,1 1-1,-1 0 1,0 0-1,0 0 1,0 0-1,1-1 1,-1 1-1,0 0 1,0 0-1,0 0 1,1 0-1,-1 0 1,0 0-1,0 0 1,1-1-1,-1 1 1,0 0-1,0 0 1,1 0-1,-1 0 1,0 0-1,0 0 1,1 0-1,-1 0 1,0 0 0,0 1-1,1-1 1,-1 0-1,0 0 1,0 0-1,1 0 1,-1 0-1,0 0 1,0 0-1,1 1 1,1 14 132,-3-13-144,1 0 0,0-1 0,0 1 0,0 0 0,0 0 0,0-1 0,1 1 0,-1 0 0,0-1 0,1 1 0,-1 0 0,1-1 0,0 1 0,-1 0 0,1-1 0,0 1 0,0-1 0,0 0 0,0 1 0,3 1 0,1 0 42,0-1 0,1-1 0,-1 1 0,1-1 0,0 0 0,-1 0 0,1 0 1,0-1-1,-1 0 0,1 0 0,8-2 0,65-18 139,-66 16-319,1-1 1,0 2-1,0 0 1,26-2-1,-40 5 137,1 1 0,0-1 0,-1 1 0,1-1 0,-1 1 0,1 0 0,-1-1-1,1 1 1,-1-1 0,1 1 0,-1 0 0,1 0 0,-1-1 0,0 1 0,1 0 0,-1-1-1,0 1 1,0 0 0,1 0 0,-1 0 0,0-1 0,0 1 0,0 0 0,0 0 0,0 0-1,0-1 1,0 1 0,-1 0 0,1 0 0,0 0 0,0-1 0,-1 2 0,1-1 21,-1 0 0,1 1 0,0-1 0,0 0 0,-1 0-1,1 1 1,0-1 0,0 0 0,0 0 0,0 0 0,1 1 0,-1-1 0,0 0 0,0 0 0,1 0 0,-1 1 0,1-1 0,-1 0 0,1 0 0,0 0 0,-1 0 0,1 0 0,0 0 0,0 0 0,-1 0 0,1 0 0,0 0 0,0-1 0,0 1 0,0 0 0,2 0 0,6 0 83,1-1 0,-1-1 0,1 1 1,-1-2-1,1 1 0,-1-1 1,0-1-1,0 0 0,0 0 1,10-5-1,-8 3-141,0 1 1,0 0-1,0 1 1,1 0-1,-1 1 1,18-2-1,-28 4-8,-1 0 0,1 0-1,-1 1 1,1-1 0,-1 0-1,0 0 1,1 0 0,-1 0-1,1 1 1,-1-1 0,1 0 0,-1 0-1,0 1 1,1-1 0,-1 0-1,0 1 1,1-1 0,-1 0 0,0 1-1,0-1 1,1 0 0,-1 1-1,0-1 1,0 1 0,1-1-1,-1 1 1,0-1 0,0 0 0,0 1-1,0-1 1,0 1 0,0-1-1,0 1 1,0-1 0,0 1 0,0-1-1,0 1 1,0-1 0,0 1-1,0-1 1,0 0 0,-1 2-1,1-2-261,0 1 0,-1-1 0,1 1 0,0-1 0,-1 1 0,1-1 0,0 0 0,-1 1 0,1-1 0,0 1 0,-1-1 0,1 0-1,-1 1 1,1-1 0,-1 0 0,1 0 0,-1 1 0,1-1 0,-1 0 0,1 0 0,-1 0 0,1 0 0,-1 1 0,1-1-1,-1 0 1,0 0 0,1 0 0,-1 0 0,-9-1-6873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9.017"/>
    </inkml:context>
    <inkml:brush xml:id="br0">
      <inkml:brushProperty name="width" value="0.025" units="cm"/>
      <inkml:brushProperty name="height" value="0.025" units="cm"/>
    </inkml:brush>
  </inkml:definitions>
  <inkml:trace contextRef="#ctx0" brushRef="#br0">1 0 14798,'0'0'4965,"59"16"-4933,-32-5-128,-5 2-2179,5 0-896,-2-3-9032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9.344"/>
    </inkml:context>
    <inkml:brush xml:id="br0">
      <inkml:brushProperty name="width" value="0.025" units="cm"/>
      <inkml:brushProperty name="height" value="0.025" units="cm"/>
    </inkml:brush>
  </inkml:definitions>
  <inkml:trace contextRef="#ctx0" brushRef="#br0">0 1 18129,'0'0'7773,"3"8"-6978,-3-6-771,1 0-1,0 1 1,-1-1-1,1 0 1,0 0-1,0 0 1,1 0-1,-1 0 1,0 0-1,0 0 1,1-1-1,0 1 1,-1 0-1,1-1 0,0 1 1,3 1-1,0-1 4,0 0-1,0-1 0,0 0 0,0 0 1,1 0-1,-1-1 0,0 1 0,9-2 1,7 0-343,-1-1 1,1-1 0,38-11 0,-10 2 1,-48 12 348,-1 0 0,0-1 0,1 1 1,-1 0-1,1 0 0,-1 0 0,0-1 0,1 1 1,-1 0-1,1 0 0,-1 0 0,0 0 0,1 0 1,-1 0-1,1 0 0,-1 0 0,0 0 0,1 0 1,-1 0-1,1 0 0,-1 0 0,1 0 0,-1 0 1,0 1-1,1-1 0,-1 0 0,1 0 0,-1 0 1,0 1-1,1-1 0,-1 0 0,0 0 0,1 1 1,-1-1-1,0 0 0,0 1 0,1-1 1,-1 0-1,0 2 0,1 5-1959,-1-4 245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0.058"/>
    </inkml:context>
    <inkml:brush xml:id="br0">
      <inkml:brushProperty name="width" value="0.025" units="cm"/>
      <inkml:brushProperty name="height" value="0.025" units="cm"/>
    </inkml:brush>
  </inkml:definitions>
  <inkml:trace contextRef="#ctx0" brushRef="#br0">0 13 7719,'0'0'15524,"12"-3"-14702,-3 0-662,-6 2-102,1 0-1,0-1 0,0 2 1,0-1-1,0 0 0,0 1 1,0 0-1,0-1 0,0 2 1,0-1-1,0 0 0,0 1 1,0 0-1,0 0 0,0 0 1,0 0-1,-1 1 0,6 2 1,52 31 312,128 81 24,-157-94-365,-1 2 0,-2 1 0,47 50 0,-64-60-18,1-1 0,1 0 0,28 21-1,-35-30 6,1-1-1,0 0 1,-1 0-1,1-1 1,0 0-1,1 0 1,-1-1-1,0 0 1,1 0-1,17 0 1,79 11 1335,-104-13-1811,-18 2-8529,2-2-1058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097"/>
    </inkml:context>
    <inkml:brush xml:id="br0">
      <inkml:brushProperty name="width" value="0.025" units="cm"/>
      <inkml:brushProperty name="height" value="0.025" units="cm"/>
    </inkml:brush>
  </inkml:definitions>
  <inkml:trace contextRef="#ctx0" brushRef="#br0">141 1 14862,'0'0'6305,"-5"8"-5750,-32 65-78,4 2 0,-32 102 0,65-177-576,0 0 0,0 0 1,0 0-1,0 0 0,0 0 1,0 0-1,0 0 0,1 0 1,-1 0-1,0 0 0,0 0 1,0 0-1,0 0 0,0 1 0,0-1 1,0 0-1,0 0 0,0 0 1,0 0-1,0 0 0,0 0 1,0 0-1,0 0 0,0 0 1,0 0-1,0 1 0,0-1 1,0 0-1,0 0 0,11-17-1621,12-29-2354,-8 5-1356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0.665"/>
    </inkml:context>
    <inkml:brush xml:id="br0">
      <inkml:brushProperty name="width" value="0.025" units="cm"/>
      <inkml:brushProperty name="height" value="0.025" units="cm"/>
    </inkml:brush>
  </inkml:definitions>
  <inkml:trace contextRef="#ctx0" brushRef="#br0">79 0 4324,'0'0'15108,"1"9"-13752,4 38 386,-2 58 1,-3-93-1616,-1 0 0,0 1 0,-1-1 1,0 0-1,0 0 0,-2 0 1,1-1-1,-1 1 0,-1-1 1,0 0-1,-7 11 0,-3-10-587,15-12 294,-1 0 1,0 0 0,1 0-1,-1 0 1,0 0 0,1 0-1,-1 0 1,0 0 0,1-1 0,-1 1-1,0 0 1,1 0 0,-1-1-1,1 1 1,-1 0 0,1-1-1,-1 1 1,1-1 0,-1 1 0,1 0-1,-1-1 1,1 1 0,-1-1-1,1 0 1,0 1 0,-1-1 0,1 1-1,-1-2 1,-11-36-9795,9 14 3378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054"/>
    </inkml:context>
    <inkml:brush xml:id="br0">
      <inkml:brushProperty name="width" value="0.025" units="cm"/>
      <inkml:brushProperty name="height" value="0.025" units="cm"/>
    </inkml:brush>
  </inkml:definitions>
  <inkml:trace contextRef="#ctx0" brushRef="#br0">12 39 673,'-3'-16'6085,"0"4"-2401,-2 2 7334,5 15-10890,10 5 161,0 1 31,5-4 0,2 3-192,2-3-64,5-2-256,-3 0-1089,-1-3-1377,-2-1-2435,-6-1-3844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381"/>
    </inkml:context>
    <inkml:brush xml:id="br0">
      <inkml:brushProperty name="width" value="0.025" units="cm"/>
      <inkml:brushProperty name="height" value="0.025" units="cm"/>
    </inkml:brush>
  </inkml:definitions>
  <inkml:trace contextRef="#ctx0" brushRef="#br0">34 1 14157,'0'0'8542,"4"5"-8441,-2-3 6,1 0-1,-1 1 0,0-1 0,0 1 1,-1 0-1,1-1 0,-1 1 0,1 0 1,-1 0-1,0 0 0,0 0 1,0 0-1,0 0 0,-1 0 0,1 1 1,-1-1-1,0 0 0,0 0 1,0 0-1,0 1 0,0-1 0,-1 0 1,0 0-1,1 0 0,-1 0 1,0 0-1,-1 0 0,1 0 0,0 0 1,-1 0-1,0-1 0,-1 4 1,-8 7 451,-16 25 81,26-37-640,0 1 1,0-1 0,0 1-1,0-1 1,1 1 0,-1 0 0,1-1-1,-1 1 1,1 0 0,0-1-1,-1 1 1,1 0 0,0-1-1,0 1 1,0 0 0,0 0 0,1-1-1,-1 1 1,0 0 0,1-1-1,0 3 1,1-3-26,0 1-1,1-1 1,-1 0-1,0 0 1,1 0-1,-1-1 1,1 1-1,-1 0 1,1-1-1,-1 1 1,1-1-1,-1 0 1,1 0-1,0 0 1,-1 0-1,6-2 1,1 2-213,3 0-390,-1-1 0,1-1 1,-1 1-1,16-6 0,20-9-4987,-4-2-4714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754"/>
    </inkml:context>
    <inkml:brush xml:id="br0">
      <inkml:brushProperty name="width" value="0.025" units="cm"/>
      <inkml:brushProperty name="height" value="0.025" units="cm"/>
    </inkml:brush>
  </inkml:definitions>
  <inkml:trace contextRef="#ctx0" brushRef="#br0">137 0 9321,'0'0'12486,"-1"12"-11370,-4 7-665,0 0 1,-1 0-1,-15 33 0,17-41-247,-1-1 0,-1 0 0,0 0-1,0 0 1,-1 0 0,0-1 0,-1 0 0,0-1 0,-11 10 0,18-18-409,0 0 0,1 1 0,-1-1 0,1 0 0,-1 0 0,1 0 0,-1 0 0,1 0 0,-1 0 0,0 0 0,1 0 1,-1 0-1,1-1 0,-1 1 0,1 0 0,-1 0 0,1 0 0,-1-1 0,1 1 0,-1 0 0,1 0 0,-1-1 0,1 1 0,-1 0 0,1-1 1,0 1-1,-1-1 0,1 1 0,0-1 0,-1 1 0,1-1 0,0 1 0,0-1 0,-1 1 0,1-1 0,0 1 0,0-1 0,0 1 0,0-1 1,-1 1-1,1-1 0,0 1 0,0-1 0,0 1 0,0-1 0,0 0 0,1 1 0,-1-2 0,-1 0-660,-3-19-5450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2.098"/>
    </inkml:context>
    <inkml:brush xml:id="br0">
      <inkml:brushProperty name="width" value="0.025" units="cm"/>
      <inkml:brushProperty name="height" value="0.025" units="cm"/>
    </inkml:brush>
  </inkml:definitions>
  <inkml:trace contextRef="#ctx0" brushRef="#br0">0 1 8232,'0'0'13965,"59"4"-13100,-39 5-449,4 1-352,-1-2-32,1 2 0,-2-2-1537,-3-4-1442,-4-4-2530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2.440"/>
    </inkml:context>
    <inkml:brush xml:id="br0">
      <inkml:brushProperty name="width" value="0.025" units="cm"/>
      <inkml:brushProperty name="height" value="0.025" units="cm"/>
    </inkml:brush>
  </inkml:definitions>
  <inkml:trace contextRef="#ctx0" brushRef="#br0">1 67 11755,'0'0'7207,"9"-3"-6727,18-10 113,-1 0 0,32-23-1,-58 36-526,0 0-1,0-1 1,0 1 0,1 0-1,-1 0 1,0 0 0,0 0-1,1 0 1,-1 0 0,0 0-1,1 0 1,-1 0 0,0 0-1,0 0 1,1 0 0,-1 0-1,0 0 1,0 0 0,1 0-1,-1 0 1,0 0 0,0 0-1,1 0 1,-1 0 0,0 0-1,0 0 1,1 0 0,-1 1-1,0-1 1,0 0 0,1 0-1,-1 0 1,0 0 0,0 1-1,0-1 1,1 0 0,-1 0-1,0 1 1,0-1 0,0 0-1,0 0 1,0 1 0,0-1-1,1 0 1,-1 0 0,0 1-1,0-1 1,0 0 0,0 0-1,0 1 1,0-1 0,0 0-1,0 1 1,2 25 224,-3-23-218,1 0 0,0 0 1,0 0-1,1 0 0,-1 0 1,1 0-1,-1 0 0,1 0 1,2 5-1,6-2 2867,-9-6-2953,1 0 0,-1 1 0,1-1 0,-1 0 0,1 1 0,-1-1 0,0 0 0,1 1 0,-1-1 0,1 0 0,-1 1 0,0-1 0,1 1 0,-1-1 0,0 1 0,1-1 0,-1 1 0,0-1 0,0 1 0,0-1 0,0 1 0,1-1 0,-1 1 0,0 0 0,0-1 0,0 1-1,0 0 1,4 48-21,-5-42-152,2 1 0,-1 0 0,1 0 0,0 0 0,0 0 0,1-1-1,4 12 1,0-12-3133,4-6-2280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3.935"/>
    </inkml:context>
    <inkml:brush xml:id="br0">
      <inkml:brushProperty name="width" value="0.025" units="cm"/>
      <inkml:brushProperty name="height" value="0.025" units="cm"/>
    </inkml:brush>
  </inkml:definitions>
  <inkml:trace contextRef="#ctx0" brushRef="#br0">17 13 2883,'0'-1'308,"0"1"1,0-1-1,0 1 1,0-1-1,0 1 1,0-1-1,-1 1 1,1-1-1,0 1 1,0-1 0,0 1-1,-1-1 1,1 1-1,0-1 1,-1 1-1,1-1 1,0 1-1,-1 0 1,1-1-1,0 1 1,-1 0-1,1-1 1,-1 1-1,1 0 1,-1-1-1,1 1 1,-1 0 0,1 0-1,-1-1 1,-4 16 4439,3 29-912,2-43-3633,1 33 393,2-1-1,0-1 1,3 1-1,1-1 1,1 0-1,1 0 1,2-1-1,1 0 1,2-1-1,17 29 1,-18-41-410,0 0 0,1-1 0,0 0 0,26 22 1,-19-18-211,-16-18 41,-1-1 0,0 1 0,1-1 0,0 1 0,-1-1 0,1-1 0,0 1 0,0-1-1,0 1 1,0-1 0,1-1 0,-1 1 0,0-1 0,0 0 0,10-1 0,-8 0 21,0 1 0,0 0 0,0 1 0,0 0 0,0 0 0,0 0 0,-1 1 0,1 0 0,7 3 0,13 11 253,-21-12-245,0 0 1,1-1 0,-1 1-1,0-1 1,1-1 0,0 1-1,0-1 1,-1 0 0,1-1-1,1 1 1,-1-1 0,10 0-1,24-1 3,7 1 32,0-2 1,90-14 0,-129 12-60,0 2 0,0-1 0,0 1 0,-1 0 0,1 1 0,0 0 0,0 1 0,14 2-1,-36-2-8124,-1-7 1254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4.951"/>
    </inkml:context>
    <inkml:brush xml:id="br0">
      <inkml:brushProperty name="width" value="0.025" units="cm"/>
      <inkml:brushProperty name="height" value="0.025" units="cm"/>
    </inkml:brush>
  </inkml:definitions>
  <inkml:trace contextRef="#ctx0" brushRef="#br0">41 86 11275,'-2'0'606,"0"0"0,1 0 0,-1 0 0,0 0 0,1 0 1,-1 0-1,0 0 0,1 0 0,-1 1 0,0-1 0,1 0 1,-1 1-1,-2 1 0,-8 14 2625,11-10-3046,0-1-1,1 1 1,-1 0 0,1 0-1,1-1 1,1 12-1,-2-17-170,0 1-1,0 0 1,0-1-1,0 1 1,0 0 0,1-1-1,-1 1 1,0 0-1,1-1 1,-1 1-1,0-1 1,1 1-1,-1-1 1,1 1-1,-1-1 1,0 1-1,1-1 1,-1 1-1,1-1 1,0 1 0,-1-1-1,1 0 1,-1 1-1,1-1 1,0 0-1,-1 0 1,1 1-1,0-1 1,-1 0-1,1 0 1,0 0-1,-1 0 1,1 0-1,0 0 1,-1 0 0,1 0-1,0 0 1,-1 0-1,1 0 1,0 0-1,-1-1 1,2 1-1,0-1 68,0 0 0,0 1 0,0-1 0,0 0 0,0 0 0,0 0 0,-1 0-1,1 0 1,0-1 0,-1 1 0,1-1 0,2-2 0,-1-1 192,0-1 0,0 0 0,0 0 0,-1 0 1,0 0-1,0 0 0,-1 0 0,1 0 0,-1-1 0,-1 1 0,1-12 1,-1 17-272,0 1 0,-1 0 0,1-1 0,0 1 0,0 0 1,0 0-1,-1-1 0,1 1 0,0 0 0,0 0 0,0-1 0,-1 1 1,1 0-1,0 0 0,-1 0 0,1-1 0,0 1 0,0 0 1,-1 0-1,1 0 0,0 0 0,-1 0 0,1 0 0,0 0 0,-1-1 1,1 1-1,0 0 0,-1 0 0,1 0 0,0 0 0,-1 1 0,1-1 1,0 0-1,-1 0 0,1 0 0,0 0 0,-1 0 0,1 0 1,0 0-1,-1 1 0,1-1 0,0 0 0,-1 0 0,1 0 0,0 1 1,0-1-1,-1 0 0,1 0 0,0 1 0,0-1 0,0 0 1,-1 1-1,-15 13-132,13-8 121,0 1 0,0 1 1,1-1-1,0 0 0,1 0 1,-1 1-1,1 14 0,1-22 9,0 1-1,0-1 1,0 0-1,0 0 1,0 0 0,0 1-1,0-1 1,0 0-1,0 0 1,0 0-1,0 1 1,0-1-1,0 0 1,0 0-1,0 0 1,0 0 0,0 1-1,0-1 1,1 0-1,-1 0 1,0 0-1,0 0 1,0 0-1,0 1 1,0-1 0,1 0-1,-1 0 1,0 0-1,0 0 1,0 0-1,0 0 1,1 0-1,-1 0 1,0 0-1,0 0 1,0 1 0,0-1-1,1 0 1,-1 0-1,0 0 1,0 0-1,0 0 1,1 0-1,-1 0 1,0-1 0,13-4 35,6-11 110,-13 11-61,-1-1 0,0 0 0,-1 0 0,1 0 0,-1-1 0,0 0 0,-1 0-1,0 0 1,0 0 0,0 0 0,-1-1 0,0 1 0,1-13 0,-4 20-67,-1 1 1,1-1-1,-1 0 1,1 1 0,-1-1-1,1 1 1,0 0-1,-1 0 1,1-1-1,0 1 1,0 0-1,0 0 1,-2 2-1,-2 3-21,0 1 0,0 0 0,1 0 0,0 0 0,1 1 0,-1 0 0,1-1 0,1 1 0,-1 0 0,2 1 0,-3 14 0,22-46 79,-13 16-28,-1-1-1,0 1 1,-1-1-1,1 0 1,-2 0 0,1-1-1,-1 1 1,0 0-1,-1-1 1,1-9 0,-2 18-46,0 0 1,0 0 0,-1-1 0,1 1 0,0 0 0,0-1 0,0 1 0,-1 0 0,1 0 0,0-1 0,0 1 0,-1 0 0,1 0 0,0 0-1,0 0 1,-1-1 0,1 1 0,0 0 0,-1 0 0,1 0 0,0 0 0,-1 0 0,1 0 0,0 0 0,0 0 0,-1 0 0,1 0 0,0 0 0,-1 0-1,1 0 1,0 0 0,-1 0 0,1 0 0,0 0 0,-1 0 0,1 0 0,0 0 0,-1 1 0,1-1 0,0 0 0,0 0 0,-1 0 0,1 1-1,0-1 1,0 0 0,-1 0 0,1 1 0,-15 9-89,10-5 77,1 0 0,0 1 1,1 0-1,0 0 0,-1 0 1,2 0-1,-1 0 0,1 1 1,0-1-1,-2 12 0,29-46 42,-17 15 19,-4 8-33,0-1 1,0 1 0,-1-1 0,0 0-1,-1 0 1,1 0 0,-1 0-1,0 0 1,0 0 0,0-7-1,-22 37-188,16-17-118,1 1 1,-1-1 0,2 1 0,-1 0 0,1 0-1,0 0 1,1 1 0,0-1 0,0 10 0,1-18 115,-1 0 1,1 1 0,0-1 0,0 0 0,0 1 0,0-1 0,0 0 0,0 1 0,0-1 0,0 1 0,0-1 0,0 0 0,0 1 0,0-1 0,0 0 0,0 1 0,0-1 0,0 0 0,0 1 0,0-1 0,1 0 0,-1 1 0,0-1 0,0 0 0,0 1 0,1-1 0,-1 0 0,0 0 0,0 1 0,1-1 0,-1 0 0,0 0 0,0 1 0,1-1 0,-1 0 0,0 0 0,1 0 0,-1 0 0,0 1 0,1-1 0,-1 0 0,0 0 0,1 0 0,-1 0 0,1 0 0,-1 0 0,0 0 0,1 0 0,-1 0 0,0 0 0,1 0 0,-1 0 0,0 0 0,1-1 0,-1 1 0,1 0 0,14-4-11056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6.230"/>
    </inkml:context>
    <inkml:brush xml:id="br0">
      <inkml:brushProperty name="width" value="0.025" units="cm"/>
      <inkml:brushProperty name="height" value="0.025" units="cm"/>
    </inkml:brush>
  </inkml:definitions>
  <inkml:trace contextRef="#ctx0" brushRef="#br0">450 1 12588,'0'0'4041,"-8"1"-3358,-8 2-384,-1 1-1,0 0 0,1 2 0,-29 13 0,-71 41 1608,83-42-1133,-1 0-86,16-10-523,0 1-1,1 1 1,0 0 0,1 2-1,0-1 1,1 2 0,-15 15-1,30-28-211,1 0 0,-1 0-1,0 0 1,1 0 0,-1 0-1,0 0 1,0 0 0,1 0-1,-1 0 1,0 0 0,1 1-1,-1-1 1,0 0 0,1 0-1,-1 0 1,0 0 0,0 0-1,1 1 1,-1-1 0,0 0-1,0 0 1,0 0 0,1 1-1,-1-1 1,0 0 0,0 0-1,0 1 1,1-1 0,-1 0-1,0 0 1,0 1 0,0-1-1,0 0 1,0 1 0,0-1-1,0 0 1,0 1 0,0-1-1,0 0 1,0 0 0,0 1-1,0-1 1,0 0 0,0 1-1,0-1 1,0 0 0,0 1-1,0-1 1,0 0 0,0 0-1,0 1 1,-1-1 0,1 0-1,0 1 1,0-1 0,0 0-1,-1 0 1,1 0 0,0 1-1,0-1 1,0 0 0,-1 0-1,1 0 1,0 1 0,-1-1-1,1 0 1,25-8-3205,1-12-1803,1-6-3480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6.558"/>
    </inkml:context>
    <inkml:brush xml:id="br0">
      <inkml:brushProperty name="width" value="0.025" units="cm"/>
      <inkml:brushProperty name="height" value="0.025" units="cm"/>
    </inkml:brush>
  </inkml:definitions>
  <inkml:trace contextRef="#ctx0" brushRef="#br0">370 0 13325,'0'0'1569,"-10"4"-747,-16 6-472,1 1 0,1 2 0,0 1-1,-26 19 1,-93 81 3181,137-108-3466,-1 1 1,1-1 0,0 1-1,1 0 1,0 0-1,0 1 1,0 0 0,1-1-1,-5 13 1,7-13-444,0 1 1,0-1-1,1 1 0,-1-1 1,2 1-1,-1-1 0,1 1 1,0 0-1,1-1 0,0 1 1,2 10-1,-2-16 346,-1 0-1,1 0 1,0-1-1,0 1 1,0 0-1,0 0 1,0-1-1,0 1 1,0-1-1,1 1 1,-1-1-1,0 0 1,1 1 0,-1-1-1,1 0 1,0 0-1,-1 0 1,1 0-1,0 0 1,0 0-1,0-1 1,-1 1-1,1-1 1,0 1-1,3 0 1,57 1-734,-43-3 593,31-1-450,-1-2 0,65-13 1,-25-3-2677,-27 3-6198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486"/>
    </inkml:context>
    <inkml:brush xml:id="br0">
      <inkml:brushProperty name="width" value="0.025" units="cm"/>
      <inkml:brushProperty name="height" value="0.025" units="cm"/>
    </inkml:brush>
  </inkml:definitions>
  <inkml:trace contextRef="#ctx0" brushRef="#br0">78 0 13132,'0'0'2632,"-4"11"-1569,-1 8-765,0 1 1,1 0-1,1 0 1,1 1-1,1-1 1,1 24 0,0-34-209,1 0-1,0 0 1,1-1 0,0 1 0,0-1 0,1 1 0,0-1 0,1 0 0,0 0 0,0 0 0,1-1 0,0 0 0,0 1 0,1-2 0,0 1 0,10 8 0,-17-16-131,1 0 0,0 0 0,0 0 0,0-1 1,0 1-1,0 0 0,0 0 0,0 0 0,0-1 0,0 1 0,0 0 0,0 0 1,0 0-1,0-1 0,0 1 0,1 0 0,-1 0 0,0 0 0,0 0 0,0-1 1,0 1-1,0 0 0,0 0 0,0 0 0,0 0 0,1 0 0,-1-1 0,0 1 1,0 0-1,0 0 0,0 0 0,1 0 0,-1 0 0,0 0 0,0 0 0,0 0 1,0-1-1,1 1 0,-1 0 0,0 0 0,0 0 0,0 0 0,1 0 0,-1 0 1,0 0-1,0 0 0,0 0 0,1 0 0,-1 0 0,0 0 0,0 1 0,0-1 0,1 0 1,-9-20-3753,2 13 2631,1 0 1,-1 1 0,-1 0 0,-9-9 0,-15-8 538,6 4 3377,0-2 3932,29 18-3808,23 1-2756,64 3-2348,-58 1-2456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7.314"/>
    </inkml:context>
    <inkml:brush xml:id="br0">
      <inkml:brushProperty name="width" value="0.025" units="cm"/>
      <inkml:brushProperty name="height" value="0.025" units="cm"/>
    </inkml:brush>
  </inkml:definitions>
  <inkml:trace contextRef="#ctx0" brushRef="#br0">0 1 9097,'0'0'17974,"6"9"-16880,17 29-386,3-1-1,0-1 0,3-2 1,1 0-1,38 32 0,-65-63-617,1 0-1,0-1 1,1 1-1,-1-1 0,0 0 1,1 0-1,-1-1 1,1 0-1,-1 1 1,1-1-1,0-1 0,-1 1 1,1-1-1,0 0 1,5 0-1,-8 0-218,0-1 1,0 1-1,0-1 0,0 1 0,0-1 1,0 0-1,0 1 0,0-1 0,-1 0 1,1-1-1,0 1 0,-1 0 0,1 0 1,-1-1-1,3-1 0,-3 1-621,1 0-1,-1-1 1,0 1 0,0 0-1,0 0 1,0-1-1,-1 1 1,1-1-1,0 1 1,-1-1 0,0 1-1,1-1 1,-1 1-1,0-1 1,-1-2-1,0-11-7779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8.236"/>
    </inkml:context>
    <inkml:brush xml:id="br0">
      <inkml:brushProperty name="width" value="0.025" units="cm"/>
      <inkml:brushProperty name="height" value="0.025" units="cm"/>
    </inkml:brush>
  </inkml:definitions>
  <inkml:trace contextRef="#ctx0" brushRef="#br0">323 37 10890,'0'0'17307,"0"9"-16869,-6 37 234,-2 0 0,-2-1 0,-26 71 0,-16 75 457,52-191-1139,0 0 1,0 0-1,0 0 0,1 0 1,-1 0-1,0 0 0,0 0 1,0 0-1,0 0 0,0 0 1,0 0-1,1 0 1,-1 0-1,0 0 0,0 0 1,0 1-1,0-1 0,0 0 1,0 0-1,1 0 0,-1 0 1,0 0-1,0 0 0,0 0 1,0 0-1,0 0 0,0 0 1,0 1-1,0-1 0,0 0 1,0 0-1,0 0 0,1 0 1,-1 0-1,0 0 0,0 1 1,0-1-1,0 0 0,0 0 1,0 0-1,0 0 0,0 0 1,0 1-1,0-1 1,0 0-1,0 0 0,0 0 1,0 0-1,-1 0 0,1 0 1,0 1-1,0-1 0,0 0 1,0 0-1,12-17-402,14-29-284,6-22-271,-4-1-1,-3-1 0,29-126 1,-52 168 1777,-3 28-796,1 0 0,0 0-1,0 0 1,0-1 0,-1 1 0,1 0 0,0 0 0,0 0-1,-1 0 1,1 0 0,0 0 0,0 0 0,-1 0 0,1 0-1,0 1 1,0-1 0,-1 0 0,1 0 0,0 0 0,0 0-1,-1 0 1,1 0 0,0 0 0,0 1 0,0-1 0,-1 0 0,1 0-1,0 0 1,0 0 0,0 1 0,0-1 0,-1 0 0,1 0-1,0 0 1,0 1 0,0-1 0,0 0 0,0 0 0,0 1-1,0-1 1,0 0 0,0 0 0,-1 1 0,1-1 0,0 0 0,-25 51 424,21-44-513,-211 436 1601,209-431-1424,1-3-64,0 0 0,1 0 0,0 0 0,1 0 0,0 1 0,0 0 0,-1 12 0,4-22-42,0 0 1,0 1-1,0-1 1,0 0-1,0 0 1,0 0-1,0 1 1,0-1-1,0 0 1,0 0-1,0 1 0,0-1 1,0 0-1,0 0 1,0 1-1,0-1 1,0 0-1,0 0 1,0 0-1,0 1 1,0-1-1,1 0 0,-1 0 1,0 0-1,0 1 1,0-1-1,0 0 1,1 0-1,-1 0 1,0 0-1,0 1 1,0-1-1,0 0 0,1 0 1,-1 0-1,0 0 1,0 0-1,1 0 1,-1 0-1,0 0 1,1 1-1,11-7-83,9-13 29,-1-9-45,0-1-1,-2-1 1,-2-1-1,23-58 1,37-142-133,-58 171 221,-10 29-34,-19 52-187,-3 9 174,-166 287 146,101-184 264,47-71-193,32-62-159,0 0 0,1 0 0,-1 0 1,0 0-1,0 0 0,0 0 0,0 0 0,0 0 0,0 0 1,0 0-1,0 0 0,0 0 0,0 0 0,0 0 1,1 0-1,-1 0 0,0 0 0,0 0 0,0 0 0,0 0 1,0 0-1,0 0 0,0 0 0,0 0 0,0 0 0,0 0 1,1 0-1,-1 0 0,0 0 0,0 0 0,0 0 0,0 0 1,0 0-1,0 0 0,0 0 0,0 0 0,0 0 0,0 0 1,0 0-1,0 0 0,0 0 0,1 1 0,-1-1 0,0 0 1,0 0-1,0 0 0,0 0 0,0 0 0,0 0 1,0 0-1,0 0 0,0 0 0,0 0 0,0 1 0,0-1 1,0 0-1,0 0 0,0 0 0,0 0 0,0 0 0,0 0 1,0 0-1,0 0 0,0 0 0,0 1 0,11-9-90,12-13 30,18-35-264,-3-1 0,-2-2 0,-3-2 0,27-69 0,41-75 815,-154 338-247,-200 361 630,236-464-1013,2 0 1,1 1-1,-20 62 0,33-85-819,4-13-3948,6-23-1240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9.561"/>
    </inkml:context>
    <inkml:brush xml:id="br0">
      <inkml:brushProperty name="width" value="0.025" units="cm"/>
      <inkml:brushProperty name="height" value="0.025" units="cm"/>
    </inkml:brush>
  </inkml:definitions>
  <inkml:trace contextRef="#ctx0" brushRef="#br0">0 0 14926,'0'0'8403,"3"9"-7458,10 23-128,2 0 1,0-1-1,2-1 1,28 37 0,-31-47-503,2 0 0,0-1 0,1-2 0,0 1 0,2-2 0,0 0 0,27 16 1,-45-31-279,1 0 0,-1 1 0,1-1 1,0 0-1,-1 0 0,1-1 1,0 1-1,0 0 0,0-1 0,0 1 1,0-1-1,0 1 0,0-1 1,0 0-1,0 0 0,2 0 0,-4 0-21,1-1-1,-1 0 1,0 0-1,0 1 0,0-1 1,1 0-1,-1 0 0,0 1 1,0-1-1,0 0 1,0 0-1,0 1 0,0-1 1,0 0-1,-1 0 1,1 1-1,0-1 0,0 0 1,-1 1-1,1-1 0,0 0 1,-1 0-1,1 1 1,0-1-1,-1 1 0,0-2 1,-40-55-249,-45-28-660,63 64 828,0-1 0,1-1 1,2-1-1,-23-33 0,49 68-310,98 147 19,-96-147 365,45 50 9,-48-56-10,0 0-1,1 0 0,-1-1 1,1 0-1,0 0 1,0 0-1,0-1 0,0 0 1,7 3-1,-13-6 8,1 0 0,-1 0-1,1 1 1,-1-1 0,0 0 0,1 0-1,-1 0 1,1 0 0,-1 1-1,1-1 1,-1 0 0,1 0 0,-1 0-1,1 0 1,-1 0 0,1 0-1,-1 0 1,0 0 0,1-1 0,-1 1-1,1 0 1,-1 0 0,1 0-1,-1 0 1,1-1 0,-1 1 0,0 0-1,1 0 1,-1-1 0,1 1-1,-1 0 1,0-1 0,1 1 0,-1 0-1,0-1 1,1 0 0,-5-18 286,-21-20-95,1 10-292,-2 1 0,-1 2-1,0 0 1,-2 2 0,-1 1 0,-35-21 0,125 108-710,-15-25 858,69 47-1,-41-41-7807,-100-43-5984,2-1 7948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0.260"/>
    </inkml:context>
    <inkml:brush xml:id="br0">
      <inkml:brushProperty name="width" value="0.025" units="cm"/>
      <inkml:brushProperty name="height" value="0.025" units="cm"/>
    </inkml:brush>
  </inkml:definitions>
  <inkml:trace contextRef="#ctx0" brushRef="#br0">213 382 6374,'0'0'3577,"-10"2"-1234,3 0-1770,-36 6 1115,8-6 5030,36-4-6580,0-1-1,0 0 1,0 0 0,0 1-1,1-1 1,-1 1-1,1-1 1,0 1-1,0 0 1,0-1-1,0 1 1,0 0-1,0 0 1,5-3-1,2-2 261,66-56 711,3 3 0,165-94-1,-238 148-925,-20 9-152,-26 14-58,-184 136 106,14-8 301,192-135-353,67-59-528,-20 17 463,121-109-176,-123 119 20,1 2 1,1 1 0,1 1 0,31-15 0,-203 137-393,56-39 1748,0 3 30,-37 26-157,308-235-4193,-39 28 374,51-24 1092,-258 166 4676,10 2-1645,1 2 1,-52 46-1,73-53-2063,1 2 1,-28 36-1,46-52-3888,4-10-4106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22.982"/>
    </inkml:context>
    <inkml:brush xml:id="br0">
      <inkml:brushProperty name="width" value="0.025" units="cm"/>
      <inkml:brushProperty name="height" value="0.025" units="cm"/>
    </inkml:brush>
  </inkml:definitions>
  <inkml:trace contextRef="#ctx0" brushRef="#br0">34 29 4901,'0'0'14520,"-4"-7"-13463,-16-14-353,14 28-380,3 20-199,3 0 15,-1-13 82,1 0-1,0 0 0,1 0 1,1 0-1,0 0 1,1-1-1,8 23 0,-1-8-135,54 121 1142,19-18-27,-79-126-1159,0 0-1,0 0 1,1-1 0,-1 0 0,1 0 0,0 0 0,0 0 0,1-1-1,-1 1 1,1-1 0,0-1 0,8 4 0,8 0 286,0 0 1,28 3 0,-36-8-143,1 2 0,0-1 1,-1 2-1,0 0 1,1 1-1,20 10 0,-15-2 329,43 18 1,-57-28-483,0 1 1,0-1-1,0 1 1,-1 0-1,1 0 1,6 8-1,-8-8 68,0 0 0,1 0 0,0 0 0,-1-1 0,1 0 0,0 0 0,1 0 0,-1 0 0,9 2-1,2-2 68,1-1-1,0 0 1,-1-1-1,30-3 1,-6 1-3221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1.916"/>
    </inkml:context>
    <inkml:brush xml:id="br0">
      <inkml:brushProperty name="width" value="0.025" units="cm"/>
      <inkml:brushProperty name="height" value="0.025" units="cm"/>
    </inkml:brush>
  </inkml:definitions>
  <inkml:trace contextRef="#ctx0" brushRef="#br0">10 1 14734,'0'0'10089,"-9"60"-9352,15-31-32,4 0-385,4-1-224,1-6-32,0-4 0,3-5-384,3-8-1121,1-5-1026,0 0-640,-2-18-1345,-4-1-3395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245"/>
    </inkml:context>
    <inkml:brush xml:id="br0">
      <inkml:brushProperty name="width" value="0.025" units="cm"/>
      <inkml:brushProperty name="height" value="0.025" units="cm"/>
    </inkml:brush>
  </inkml:definitions>
  <inkml:trace contextRef="#ctx0" brushRef="#br0">127 0 7944,'0'0'12876,"-36"55"-11499,25-24-416,0 4-96,-1 6-225,-1 2 65,1 0-193,1-3-255,1-4-129,4-4-96,3-6-96,2-7-993,1-7-1602,0-8-1312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590"/>
    </inkml:context>
    <inkml:brush xml:id="br0">
      <inkml:brushProperty name="width" value="0.025" units="cm"/>
      <inkml:brushProperty name="height" value="0.025" units="cm"/>
    </inkml:brush>
  </inkml:definitions>
  <inkml:trace contextRef="#ctx0" brushRef="#br0">0 1 12812,'0'0'10730,"81"26"-10153,-41-26-385,3 0-96,-4 0-64,-5 0-576,-8-3-1506,-7 2-1249,-12 0-1026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949"/>
    </inkml:context>
    <inkml:brush xml:id="br0">
      <inkml:brushProperty name="width" value="0.025" units="cm"/>
      <inkml:brushProperty name="height" value="0.025" units="cm"/>
    </inkml:brush>
  </inkml:definitions>
  <inkml:trace contextRef="#ctx0" brushRef="#br0">1 34 15150,'0'0'6887,"53"8"-5990,-17-8-353,3 0-480,5-6-64,0-5-1697,-4 1-2627,-2-4-4517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3.352"/>
    </inkml:context>
    <inkml:brush xml:id="br0">
      <inkml:brushProperty name="width" value="0.025" units="cm"/>
      <inkml:brushProperty name="height" value="0.025" units="cm"/>
    </inkml:brush>
  </inkml:definitions>
  <inkml:trace contextRef="#ctx0" brushRef="#br0">249 72 16207,'0'0'9412,"0"8"-9065,-2 59 69,0-30-437,1 0 0,2 0-1,12 72 1,-8-96-388,-2-8-2388,-4-22-12286</inkml:trace>
  <inkml:trace contextRef="#ctx0" brushRef="#br0" timeOffset="1">0 111 13677,'0'0'8232,"34"-47"-7175,1 30-32,2 3-257,7 1-31,1 3-385,-1 2-255,-2 7-162,-9 1-1024,-4 0-1057,-10 0-768,-7 3-1507,-7 2-2081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840"/>
    </inkml:context>
    <inkml:brush xml:id="br0">
      <inkml:brushProperty name="width" value="0.025" units="cm"/>
      <inkml:brushProperty name="height" value="0.025" units="cm"/>
    </inkml:brush>
  </inkml:definitions>
  <inkml:trace contextRef="#ctx0" brushRef="#br0">82 1 17681,'0'0'5509,"11"71"-4933,-9-32-415,-2 2-97,0-5-32,0 0-32,0-8-481,-8-1-352,-4-7-191,-1-7-674,-5-7-800,-2-6-1122,-4-4-2305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3.692"/>
    </inkml:context>
    <inkml:brush xml:id="br0">
      <inkml:brushProperty name="width" value="0.025" units="cm"/>
      <inkml:brushProperty name="height" value="0.025" units="cm"/>
    </inkml:brush>
  </inkml:definitions>
  <inkml:trace contextRef="#ctx0" brushRef="#br0">1 54 4740,'0'0'19283,"58"-7"-18258,-19-2-577,2 1-96,3-1-223,-5 3-129,-4 2-929,-5-1-1570,-8 1-1376,-7 3-2499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097"/>
    </inkml:context>
    <inkml:brush xml:id="br0">
      <inkml:brushProperty name="width" value="0.025" units="cm"/>
      <inkml:brushProperty name="height" value="0.025" units="cm"/>
    </inkml:brush>
  </inkml:definitions>
  <inkml:trace contextRef="#ctx0" brushRef="#br0">227 1 17489,'0'0'3913,"-5"10"-2114,-10 22-769,-57 104 116,62-119-1028,-1 0 0,-1-1-1,-1 0 1,0-1 0,-27 24-1,29-32 113,-1-7-4269,11-1 3523,0 0 0,1 0 0,-1 0 1,0 0-1,0 0 0,0-1 0,1 1 1,-1 0-1,1-1 0,-1 1 0,1 0 1,-1-1-1,1 1 0,0-1 1,0 1-1,0-2 0,-4-23-6744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486"/>
    </inkml:context>
    <inkml:brush xml:id="br0">
      <inkml:brushProperty name="width" value="0.025" units="cm"/>
      <inkml:brushProperty name="height" value="0.025" units="cm"/>
    </inkml:brush>
  </inkml:definitions>
  <inkml:trace contextRef="#ctx0" brushRef="#br0">0 0 12460,'0'0'9417,"64"27"-8552,-39-13-257,1 3-192,-1 0-287,0-1-65,-5 1-257,-2-2-1600,-2-1-1218,-6-2-1922,3-6-3331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814"/>
    </inkml:context>
    <inkml:brush xml:id="br0">
      <inkml:brushProperty name="width" value="0.025" units="cm"/>
      <inkml:brushProperty name="height" value="0.025" units="cm"/>
    </inkml:brush>
  </inkml:definitions>
  <inkml:trace contextRef="#ctx0" brushRef="#br0">122 0 7495,'0'0'15311,"-7"9"-14345,-8 14-585,1 0-1,0 1 1,2 0 0,1 1-1,1 1 1,1 0 0,2 0-1,0 0 1,2 1 0,0 0-1,2 0 1,2 0 0,0 1 0,1-1-1,7 40 1,-6-61-446,0 0 0,1 0 1,0 0-1,0 0 0,1-1 0,0 1 0,0-1 1,0 1-1,0-1 0,1 0 0,0 0 0,0 0 1,0-1-1,1 1 0,-1-1 0,8 5 1,-6-6-675,-1 0 0,1 1 1,0-2-1,0 1 0,0-1 1,1 0-1,-1 0 0,0-1 1,12 2-1,19-2-6863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8.674"/>
    </inkml:context>
    <inkml:brush xml:id="br0">
      <inkml:brushProperty name="width" value="0.025" units="cm"/>
      <inkml:brushProperty name="height" value="0.025" units="cm"/>
    </inkml:brush>
  </inkml:definitions>
  <inkml:trace contextRef="#ctx0" brushRef="#br0">37 23 10602,'0'-2'532,"1"0"0,-1 1 0,1-1 0,0 1 0,-1-1 1,1 1-1,0-1 0,0 1 0,0 0 0,0-1 0,0 1 0,0 0 0,1 0 0,0-2 0,-1 3-416,-1 1-1,1-1 1,-1 0-1,1 1 0,-1-1 1,0 0-1,1 1 1,-1-1-1,0 1 1,1-1-1,-1 0 0,0 1 1,1-1-1,-1 1 1,0-1-1,0 1 1,0-1-1,1 1 0,-1-1 1,0 1-1,0-1 1,0 1-1,0-1 1,0 1-1,0 0 0,0-1 1,0 2-1,0 62 883,0-51-50,-3 16-397,0 0-1,-2 0 1,-13 44-1,10-46-81,2 0 0,1 1 1,-4 51-1,9-78-448,0-1 1,0 1 0,0 0-1,0-1 1,0 1 0,0-1-1,0 1 1,0 0 0,0-1 0,0 1-1,0-1 1,0 1 0,0-1-1,1 1 1,-1 0 0,0-1-1,0 1 1,1-1 0,-1 1-1,0-1 1,1 1 0,-1-1-1,0 0 1,1 1 0,-1-1-1,1 1 1,-1-1 0,1 0 0,-1 1-1,1-1 1,-1 0 0,1 0-1,-1 1 1,1-1 0,-1 0-1,1 0 1,0 0 0,-1 0-1,1 0 1,-1 1 0,1-1-1,0 0 1,-1 0 0,1-1-1,-1 1 1,1 0 0,-1 0 0,1 0-1,0 0 1,-1 0 0,1-1-1,-1 1 1,1 0 0,-1 0-1,1-1 1,-1 1 0,1 0-1,0-2 1,30-21 599,20-37 507,75-111 1,-33 42-653,-70 110-1877,-15 18-3345,-13 14-2084,-8 2 114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013"/>
    </inkml:context>
    <inkml:brush xml:id="br0">
      <inkml:brushProperty name="width" value="0.025" units="cm"/>
      <inkml:brushProperty name="height" value="0.025" units="cm"/>
    </inkml:brush>
  </inkml:definitions>
  <inkml:trace contextRef="#ctx0" brushRef="#br0">1 1 6182,'0'0'21941,"55"58"-21813,-36-45-64,-1 1-32,-1 0-32,-2 0-160,-2 2-513,-1-1-800,-4-3-1122,-1-3-1441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387"/>
    </inkml:context>
    <inkml:brush xml:id="br0">
      <inkml:brushProperty name="width" value="0.025" units="cm"/>
      <inkml:brushProperty name="height" value="0.025" units="cm"/>
    </inkml:brush>
  </inkml:definitions>
  <inkml:trace contextRef="#ctx0" brushRef="#br0">1 0 16944,'0'0'10154,"14"68"-10090,-14-48-32,0-1 0,0-1-32,-2-4-353,2-4-864,0-3-1281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730"/>
    </inkml:context>
    <inkml:brush xml:id="br0">
      <inkml:brushProperty name="width" value="0.025" units="cm"/>
      <inkml:brushProperty name="height" value="0.025" units="cm"/>
    </inkml:brush>
  </inkml:definitions>
  <inkml:trace contextRef="#ctx0" brushRef="#br0">111 0 14318,'0'0'11023,"3"9"-10265,-1-2-570,0 1 0,0 0 0,-1 0-1,0 0 1,0 0 0,-1 0-1,0 0 1,0 0 0,-1-1 0,0 1-1,-3 12 1,-80 226 2665,54-168-2540,30-77-308,-1-1 0,1 1 1,0-1-1,0 0 0,-1 1 0,1-1 0,0 1 1,0-1-1,0 1 0,-1 0 0,1-1 1,0 1-1,0-1 0,0 1 0,0-1 1,0 1-1,0-1 0,0 1 0,0-1 1,0 1-1,1-1 0,-1 1 0,0-1 1,0 1-1,0-1 0,1 1 0,-1-1 0,0 1 1,0-1-1,1 1 0,-1-1 0,0 1 1,1 0-1,19-5 256,31-24 148,-43 23-398,2-1 13,1 0 0,0 1-1,0 0 1,1 0 0,-1 1 0,20-3-1,16 3-3840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31.161"/>
    </inkml:context>
    <inkml:brush xml:id="br0">
      <inkml:brushProperty name="width" value="0.025" units="cm"/>
      <inkml:brushProperty name="height" value="0.025" units="cm"/>
    </inkml:brush>
  </inkml:definitions>
  <inkml:trace contextRef="#ctx0" brushRef="#br0">177 7 8488,'0'0'193,"0"0"0,0-1 0,0 1 0,0 0 0,0 0 0,0-1 0,0 1 0,0 0 0,0 0 0,0-1 0,0 1 0,0 0 0,0 0 1,0-1-1,0 1 0,0 0 0,1 0 0,-1 0 0,0-1 0,0 1 0,0 0 0,0 0 0,1 0 0,-1-1 0,0 1 0,0 0 0,0 0 0,1 0 0,-1 0 0,0 0 0,0 0 0,1-1 0,-1 1 0,0 0 0,0 0 0,1 0 0,-1 0 0,0 0 0,13 4 2648,9 12-1321,-11-2-1128,0 0 0,0 1 0,-1 0 0,-1 1 0,-1 0 0,0 0 0,-1 1 0,-1 0 1,0 1-1,-1-1 0,-1 1 0,-1 0 0,-1 0 0,1 35 0,-4-31-132,-1 0 0,0 0 0,-2 0 0,-1 0 0,-1-1 0,0 0 0,-2 0-1,0-1 1,-2 1 0,0-2 0,-24 36 0,5-16-217,-55 56-1,0-18-6880,57-56-155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43.818"/>
    </inkml:context>
    <inkml:brush xml:id="br0">
      <inkml:brushProperty name="width" value="0.025" units="cm"/>
      <inkml:brushProperty name="height" value="0.025" units="cm"/>
    </inkml:brush>
  </inkml:definitions>
  <inkml:trace contextRef="#ctx0" brushRef="#br0">165 51 6790,'0'0'2995,"-3"-3"-2861,2 2-144,0 0 0,0 0 1,0 0-1,0 0 0,0 0 0,-1 0 1,1 1-1,0-1 0,-1 0 0,1 1 1,0-1-1,-1 1 0,1-1 1,-1 1-1,1 0 0,-1 0 0,1-1 1,-1 1-1,1 0 0,-1 0 0,1 1 1,-1-1-1,1 0 0,0 0 1,-1 1-1,1-1 0,-1 1 0,1-1 1,0 1-1,-1-1 0,1 1 0,0 0 1,-1 0-1,1 0 0,0 0 1,0 0-1,0 0 0,0 0 0,0 0 1,0 0-1,0 0 0,0 1 0,1-1 1,-2 2-1,-3 2 147,0 0 1,-1 0-1,0 0 0,0-1 1,0 0-1,-10 5 0,10-6 523,0 0-1,1 1 1,-1-1-1,1 1 1,0 0 0,0 0-1,1 1 1,-8 8-1,12-13-274,12-1 292,-1 0 1,1-1 0,-1 0 0,1 0 0,-1-2 0,20-7 0,70-39-13,-15 7-460,-34 23-162,-52 20-42,1 0-1,-1 1 0,0-1 0,0 0 1,0 0-1,0 0 0,1 1 1,-1-1-1,0 0 0,0 0 1,0 1-1,0-1 0,0 0 1,0 1-1,0-1 0,0 0 1,0 0-1,0 1 0,0-1 1,0 0-1,0 0 0,0 1 0,0-1 1,0 0-1,0 0 0,0 1 1,0-1-1,-1 0 0,1 0 1,0 1-1,0-1 0,0 0 1,0 0-1,-1 1 0,1-1 1,0 0-1,0 0 0,0 0 1,-1 0-1,1 1 0,0-1 1,0 0-1,-1 0 0,1 0 0,0 0 1,0 0-1,-1 0 0,1 0 1,0 1-1,-12 12 64,6-7-54,-41 36 203,43-39-235,1-1 1,-1 1 0,1-1 0,-1 0 0,0 0-1,0 0 1,0 0 0,0-1 0,0 0 0,-1 1-1,-6 0 1,10-12-5557,1-7-2152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0.219"/>
    </inkml:context>
    <inkml:brush xml:id="br0">
      <inkml:brushProperty name="width" value="0.025" units="cm"/>
      <inkml:brushProperty name="height" value="0.025" units="cm"/>
    </inkml:brush>
  </inkml:definitions>
  <inkml:trace contextRef="#ctx0" brushRef="#br0">1 185 9289,'2'-9'3149,"2"-1"-2397,0 0-1,1 0 0,0 0 0,0 0 0,2 1 0,-1 0 0,1 0 0,0 0 0,1 1 0,0 0 1,0 1-1,0 0 0,19-12 0,-18 14-526,0-1 0,0 1-1,0 1 1,1 0 0,0 0 0,0 1 0,0 0 0,0 1 0,20-2 0,-27 4-222,-1 0 1,1 0 0,-1 0 0,1 0 0,0 1 0,-1-1 0,1 1 0,-1 0 0,1 0-1,-1 0 1,1 0 0,-1 0 0,0 0 0,1 1 0,-1-1 0,0 1 0,0 0 0,0-1 0,0 1-1,-1 0 1,1 0 0,0 0 0,-1 1 0,1-1 0,-1 0 0,0 0 0,0 1 0,0-1-1,0 1 1,0-1 0,0 1 0,-1-1 0,1 1 0,-1 0 0,0-1 0,0 1 0,0 0 0,0 2-1,0 7 195,0-1-1,-1 0 0,0 1 0,-1-1 1,0 0-1,-1 0 0,-7 19 0,-38 58 2478,47-87-2488,3-4-225,1 0 1,-1 0 0,1 0-1,0 0 1,0 1 0,0-1-1,0 1 1,1 0 0,5-4-1,-4 3-42,3-2-94,0 1 0,0 0 0,1 0 0,0 0 1,-1 1-1,1 1 0,0-1 0,0 1 0,1 1 0,-1 0 1,17 0-1,-23 1 127,0 0 1,1 0-1,-1 1 0,0-1 1,0 1-1,0 0 0,0 0 1,0 0-1,0 0 0,0 0 1,0 1-1,0 0 1,-1-1-1,1 1 0,-1 0 1,1 0-1,-1 0 0,0 0 1,1 1-1,-1-1 0,0 1 1,-1-1-1,1 1 0,0 0 1,-1 0-1,1-1 1,-1 1-1,0 0 0,0 0 1,0 1-1,-1-1 0,1 0 1,-1 0-1,1 0 0,-1 0 1,-1 7-1,0-4 217,0 0 0,0 0 0,-1 1 0,0-1 0,0 0 0,-1-1 0,0 1 0,0 0 0,0-1 0,-1 0 0,0 1 0,0-1 0,0-1 0,0 1 0,-1-1 0,1 1 0,-1-1 0,-1-1 0,1 1 0,-9 4 0,-3 2 318,-1-1 0,1 0 0,-1-2-1,-1 0 1,-29 7 0,33-10-525,0-2-1,-1 0 1,1 0-1,0-2 1,-1 0 0,-25-3-1,33 2-856,0-1-1,0 0 1,0-1-1,0 0 1,0 0 0,1-1-1,-1 1 1,-10-9-1,-3-4-4849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323"/>
    </inkml:context>
    <inkml:brush xml:id="br0">
      <inkml:brushProperty name="width" value="0.025" units="cm"/>
      <inkml:brushProperty name="height" value="0.025" units="cm"/>
    </inkml:brush>
  </inkml:definitions>
  <inkml:trace contextRef="#ctx0" brushRef="#br0">413 1 11755,'0'0'5718,"-9"8"-4742,-44 45 1795,-68 89-1,15-15 1234,76-94-3187,8-11-588,1 2 1,-29 43 0,59-87-5831,4-33-894,-12 46 5245,6-30-5167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664"/>
    </inkml:context>
    <inkml:brush xml:id="br0">
      <inkml:brushProperty name="width" value="0.025" units="cm"/>
      <inkml:brushProperty name="height" value="0.025" units="cm"/>
    </inkml:brush>
  </inkml:definitions>
  <inkml:trace contextRef="#ctx0" brushRef="#br0">1 1 8456,'0'0'13463,"9"11"-12240,25 22-398,0-2-1,3-1 1,53 34 0,-25-17-679,8 4-1996,-21-25-5126,-32-19 394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992"/>
    </inkml:context>
    <inkml:brush xml:id="br0">
      <inkml:brushProperty name="width" value="0.025" units="cm"/>
      <inkml:brushProperty name="height" value="0.025" units="cm"/>
    </inkml:brush>
  </inkml:definitions>
  <inkml:trace contextRef="#ctx0" brushRef="#br0">3 1 16688,'0'0'8840,"84"24"-8552,-41-23-224,-2-1-192,-2 4-1761,-10-1-322,-10 4-1216,-10 1-1313,-9 1-33,-5 1-1921</inkml:trace>
  <inkml:trace contextRef="#ctx0" brushRef="#br0" timeOffset="1">0 150 10922,'0'0'11499,"73"51"-10506,-40-47-480,5-3-385,1-1-224,-3 0-2371,-3-6-4675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7.631"/>
    </inkml:context>
    <inkml:brush xml:id="br0">
      <inkml:brushProperty name="width" value="0.025" units="cm"/>
      <inkml:brushProperty name="height" value="0.025" units="cm"/>
    </inkml:brush>
  </inkml:definitions>
  <inkml:trace contextRef="#ctx0" brushRef="#br0">12 43 5125,'0'0'11296,"1"-9"-8002,4-18 297,-4 20 83,-5 24-2425,-3 30-996,2 0-1,2 1 0,7 84 0,0-93-96,-4-37-491,0 0 0,1 0 0,-1 0 0,1 0 0,-1 0 0,1 0 0,0 0 0,0 0 0,0 0-1,0 0 1,0 0 0,0 0 0,0-1 0,1 1 0,2 2 0,-1-22-11719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018"/>
    </inkml:context>
    <inkml:brush xml:id="br0">
      <inkml:brushProperty name="width" value="0.025" units="cm"/>
      <inkml:brushProperty name="height" value="0.025" units="cm"/>
    </inkml:brush>
  </inkml:definitions>
  <inkml:trace contextRef="#ctx0" brushRef="#br0">0 59 13549,'0'0'11595,"86"-31"-10634,-36 27-353,2-2-191,2 1-193,-4 2-96,-5-2-192,-9 3-1217,-10 0-737,-10 2-1089,-8-1-2627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347"/>
    </inkml:context>
    <inkml:brush xml:id="br0">
      <inkml:brushProperty name="width" value="0.025" units="cm"/>
      <inkml:brushProperty name="height" value="0.025" units="cm"/>
    </inkml:brush>
  </inkml:definitions>
  <inkml:trace contextRef="#ctx0" brushRef="#br0">0 79 12716,'0'0'9705,"49"-16"-8071,-10 3-417,7 1-448,0-1-545,2 4-192,-6 1-96,-4 6-1249,-7-2-1346,-9 4-1921,-10-1-3364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675"/>
    </inkml:context>
    <inkml:brush xml:id="br0">
      <inkml:brushProperty name="width" value="0.025" units="cm"/>
      <inkml:brushProperty name="height" value="0.025" units="cm"/>
    </inkml:brush>
  </inkml:definitions>
  <inkml:trace contextRef="#ctx0" brushRef="#br0">195 0 10922,'0'0'10480,"-3"8"-8975,-17 29-1340,-1-1-1,-1-1 1,-3-1-1,0-1 1,-43 42 0,59-70-1125,7-13-11053</inkml:trace>
  <inkml:trace contextRef="#ctx0" brushRef="#br0" timeOffset="1">0 98 12844,'0'0'10122,"49"-13"-9514,-27 25-287,4 2-225,1 0-64,-3 3 0,0-2-481,-1 1-1537,-2-2-736,-6-5-2243,1-4-4163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9.017"/>
    </inkml:context>
    <inkml:brush xml:id="br0">
      <inkml:brushProperty name="width" value="0.025" units="cm"/>
      <inkml:brushProperty name="height" value="0.025" units="cm"/>
    </inkml:brush>
  </inkml:definitions>
  <inkml:trace contextRef="#ctx0" brushRef="#br0">131 1 15086,'0'0'8152,"-10"13"-8104,-6 8 281,1 1 0,1 0 1,2 1-1,0 1 0,1-1 0,1 2 0,1 0 1,-7 36-1,14-47-95,0 0-1,1 0 1,1 0 0,0 0-1,1-1 1,3 20 0,-2-28-221,-1 0 0,1 0 0,0 0 0,0-1 0,0 1 0,1-1 0,-1 1 1,1-1-1,0 0 0,1 0 0,-1 0 0,1-1 0,-1 1 0,1-1 0,0 0 0,1 0 1,-1 0-1,0-1 0,1 1 0,5 2 0,-1-2-494,0 0 1,0 0-1,0-1 1,1 0-1,-1-1 1,10 1-1,32-2-6213,-7-4-4009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088"/>
    </inkml:context>
    <inkml:brush xml:id="br0">
      <inkml:brushProperty name="width" value="0.025" units="cm"/>
      <inkml:brushProperty name="height" value="0.025" units="cm"/>
    </inkml:brush>
  </inkml:definitions>
  <inkml:trace contextRef="#ctx0" brushRef="#br0">5 1 15855,'0'0'8344,"0"10"-8045,-1 42-17,-2-20 193,3 0 1,0 1-1,2-1 0,9 45 0,-11-76-422,0 0-1,0 1 0,1-1 1,-1 0-1,1 0 1,-1 1-1,1-1 0,0 0 1,-1 0-1,1 0 0,0 0 1,0 0-1,0 1 1,0-2-1,0 1 0,0 0 1,0 0-1,0 0 0,0 0 1,0-1-1,1 1 1,-1 0-1,0-1 0,0 1 1,1-1-1,-1 0 0,0 1 1,1-1-1,-1 0 1,0 0-1,1 0 0,-1 0 1,0 0-1,1 0 0,-1 0 1,0 0-1,1-1 1,-1 1-1,0 0 0,1-1 1,-1 1-1,0-1 0,0 1 1,1-1-1,-1 0 1,1-1-1,9-4 52,-1-1 1,0 0-1,0-1 0,9-9 1,-10 9-51,20-17 1,46-51 0,-40 26-2519,-30 36-446,-4 3-1825,-1 5-2039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429"/>
    </inkml:context>
    <inkml:brush xml:id="br0">
      <inkml:brushProperty name="width" value="0.025" units="cm"/>
      <inkml:brushProperty name="height" value="0.025" units="cm"/>
    </inkml:brush>
  </inkml:definitions>
  <inkml:trace contextRef="#ctx0" brushRef="#br0">0 0 15535,'0'0'6150,"0"54"-4549,13-40-320,-5 1-320,6 0-673,0-1-224,1 2-448,3-8-1730,0-4-1858,-2-4-2498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7.799"/>
    </inkml:context>
    <inkml:brush xml:id="br0">
      <inkml:brushProperty name="width" value="0.025" units="cm"/>
      <inkml:brushProperty name="height" value="0.025" units="cm"/>
    </inkml:brush>
  </inkml:definitions>
  <inkml:trace contextRef="#ctx0" brushRef="#br0">83 240 8936,'-8'0'636,"7"0"-499,-36 0 987,36 0-953,-1 0 0,1 1 0,-1-1 0,1-1 0,-1 1 0,1 0 0,-1 0 0,1-1 0,0 1 0,-1 0 0,1-1 0,-1 0 0,1 1 0,0-1 0,-1 0 0,1 1 0,0-1 0,0 0 0,0 0 0,-1 0 0,1 0 0,0 0 0,0-1 0,0 1-1,0-2 1,1 2-78,0 0 0,1 0 0,-1-1-1,0 1 1,1 0 0,-1 0-1,1 0 1,0-1 0,-1 1-1,1 0 1,0 0 0,0 0-1,0 0 1,0 0 0,0 0 0,0 1-1,0-1 1,0 0 0,0 0-1,0 1 1,0-1 0,0 0-1,0 1 1,1-1 0,-1 1 0,0 0-1,0-1 1,3 1 0,42-11-172,-41 10 213,96-13 117,1 5-1,112 4 1,27-2-159,-192 4-71,-11 2 6,0-2 0,0-1-1,-1-2 1,49-15 0,-79 15 560,-18 0-183,-21 1-50,-529-12 357,429 19-509,90-2-81,0 1 0,-57 11 0,157-13-238,-18 2 90,406-39 144,-247 18-325,-148 15 164,120-16-83,-164 19 238,-8 0-47,-18-1-32,-32 1-52,-101 4 227,-189 28 1,52 28-1314,101 3-2639,144-46-782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0.865"/>
    </inkml:context>
    <inkml:brush xml:id="br0">
      <inkml:brushProperty name="width" value="0.025" units="cm"/>
      <inkml:brushProperty name="height" value="0.025" units="cm"/>
    </inkml:brush>
  </inkml:definitions>
  <inkml:trace contextRef="#ctx0" brushRef="#br0">1 60 13485,'0'0'5317,"71"0"-4516,-27 0-289,10 0-192,8 0-224,7 0-32,3-5-416,2-3-705,3 0-160,-6-3-449,-4-2-2049,-5-2-1538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759"/>
    </inkml:context>
    <inkml:brush xml:id="br0">
      <inkml:brushProperty name="width" value="0.025" units="cm"/>
      <inkml:brushProperty name="height" value="0.025" units="cm"/>
    </inkml:brush>
  </inkml:definitions>
  <inkml:trace contextRef="#ctx0" brushRef="#br0">36 1 13132,'0'0'7143,"-30"57"-5221,26-41-865,2 0-448,2-3-321,0-3-256,0-1-64,13-5-1121,0-4-1250,0-1-1152,-1-15-3780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1.096"/>
    </inkml:context>
    <inkml:brush xml:id="br0">
      <inkml:brushProperty name="width" value="0.025" units="cm"/>
      <inkml:brushProperty name="height" value="0.025" units="cm"/>
    </inkml:brush>
  </inkml:definitions>
  <inkml:trace contextRef="#ctx0" brushRef="#br0">71 86 18353,'0'0'4768,"-1"9"-3466,-43 196 904,22-114-237,22-90-1919,-1 0 0,1 1 1,-1-1-1,1 0 0,0 1 1,-1-1-1,1 1 0,0-1 1,0 1-1,0-1 0,0 1 1,0-1-1,0 1 0,0-1 1,1 0-1,-1 1 0,1-1 1,-1 1-1,1-1 0,-1 0 1,1 1-1,0-1 0,-1 0 1,1 0-1,0 1 0,0-1 1,0 0-1,0 0 0,0 0 1,2 1-1,1 0-30,1-1 0,-1 0 1,1 0-1,-1-1 0,1 1 0,-1-1 0,1 0 0,6 0 1,-2 0 30,8-2-360,-1 0 0,1 0 0,26-9 0,2 0-7300,-34 8 3338,-2-2-1505</inkml:trace>
  <inkml:trace contextRef="#ctx0" brushRef="#br0" timeOffset="1">334 9 17392,'0'0'5798,"9"-3"-4463,-7 2-1267,1 0 0,0 0 1,0 1-1,0-1 1,0 1-1,0-1 1,-1 1-1,1 0 1,0 0-1,0 0 1,0 0-1,0 1 1,0-1-1,0 1 1,0 0-1,-1 0 1,1 0-1,0 0 1,0 0-1,-1 1 1,1-1-1,-1 1 1,0-1-1,1 1 0,-1 0 1,0 0-1,0 0 1,3 4-1,3 3 49,0-1-1,-1 2 1,0-1-1,0 1 1,-1 0 0,0 0-1,-1 1 1,0-1-1,-1 1 1,0 0-1,-1 1 1,0-1-1,-1 1 1,0-1-1,0 21 1,-2-16-8,-2 0 0,0 0 1,0-1-1,-2 1 0,0-1 1,-1 0-1,0 0 0,-1 0 1,-1-1-1,0 0 0,-10 15 1,2-5-523,-1-1-1,-1 0 1,-1-2 0,-26 26 0,23-33-4029,2-10-3202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44.627"/>
    </inkml:context>
    <inkml:brush xml:id="br0">
      <inkml:brushProperty name="width" value="0.025" units="cm"/>
      <inkml:brushProperty name="height" value="0.025" units="cm"/>
    </inkml:brush>
  </inkml:definitions>
  <inkml:trace contextRef="#ctx0" brushRef="#br0">1 128 6534,'0'0'8600,"9"-7"-8221,38-22 43,1 2 0,92-37 0,-139 63-316,-11 3 43,0 0-1,0 1 0,1 0 1,-1 0-1,1 1 0,0 0 1,0 0-1,-10 8 0,-25 10 706,36-19-644,4-2-148,0 0 1,1 0 0,-1 1 0,0-1 0,1 1 0,-1 0-1,1 0 1,0 0 0,0 0 0,0 1 0,0-1-1,0 1 1,-3 3 0,48-4-773,-29-4 411,0 0 1,0-1-1,21-6 0,25-6-5814,-51 14 2072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29.866"/>
    </inkml:context>
    <inkml:brush xml:id="br0">
      <inkml:brushProperty name="width" value="0.025" units="cm"/>
      <inkml:brushProperty name="height" value="0.025" units="cm"/>
    </inkml:brush>
  </inkml:definitions>
  <inkml:trace contextRef="#ctx0" brushRef="#br0">1707 233 5189,'-52'-43'2036,"-113"-72"-1,144 103-1736,0 2-1,-1 0 1,0 1 0,-1 1-1,0 2 1,0 0-1,0 1 1,-1 1 0,-29-1-1,12 6-117,0 1-1,0 1 0,0 3 1,0 1-1,-70 23 0,51-9 309,1 2 0,1 4 0,-58 34 0,82-40-337,2 2-1,0 0 1,1 2 0,2 2-1,0 0 1,-38 50 0,35-33-116,1 1 0,3 1 0,2 2 0,-25 60 0,10 7-21,4 2 0,5 1 0,-25 189 0,41-196 25,-5 171-1,21-239-43,2-1-1,2 0 1,1 0-1,3-1 1,1 0-1,2 0 1,21 52-1,-7-43-142,1-1-1,2-1 1,2-1-1,3-2 1,1-1-1,60 59 1,-35-47-567,2-2 1,3-3-1,127 77 1,-151-106 538,1-1 0,1-2 0,1-2 0,1-1 0,0-3 1,67 12-1,-74-20 135,1-1 1,-1-2-1,1-1 0,-1-2 1,1-2-1,-1-1 1,1-2-1,49-15 1,-14-4 351,-1-4 0,-2-3 0,-1-2 0,-2-4 0,-2-3 0,-1-2 0,64-58 1,38-48 1825,170-196 1,-239 238-1922,-4-3 0,92-143 0,-157 208-205,-1-1 0,-3-2 1,-1 0-1,-3-2 0,-2 0 1,-2-1-1,-2-1 0,-3 0 1,6-65-1,-13 76 41,-3 0 0,-1 0 0,-2 0 0,-1 0 0,-13-55 1,11 78-30,0 0 1,-2 0 0,0 0 0,0 1 0,-2 0 0,0 1 0,-1 0 0,-1 0 0,0 1 0,-1 1 0,-1 0-1,0 0 1,-29-22 0,23 23-112,-1 1-1,0 0 0,0 2 0,-1 0 0,0 1 1,-1 2-1,0 0 0,-40-7 0,-10 4-2760,-104 0-1,171 9 2647,-92-2-5248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33.612"/>
    </inkml:context>
    <inkml:brush xml:id="br0">
      <inkml:brushProperty name="width" value="0.025" units="cm"/>
      <inkml:brushProperty name="height" value="0.025" units="cm"/>
    </inkml:brush>
  </inkml:definitions>
  <inkml:trace contextRef="#ctx0" brushRef="#br0">3877 500 10410,'-269'-35'337,"-510"-38"-7,553 78-186,-225 32 1,-220 69 442,547-83-275,1 5 0,1 5 1,-212 90-1,281-99-304,2 3 0,1 2 1,1 2-1,1 2 0,2 2 0,2 2 1,1 2-1,2 2 0,2 2 0,-56 78 1,66-77-13,2 2 1,1 1-1,3 1 1,2 1 0,2 1-1,2 0 1,3 1-1,2 1 1,2 1 0,-6 98-1,12-69 127,4 0 0,3 0 0,4 0-1,3-1 1,4 0 0,43 137 0,-37-159 11,4-1 0,2-2 1,2 0-1,43 61 1,-45-79-85,3-2 0,1-1 1,1-1-1,2-1 1,1-2-1,52 36 1,-11-19-4,3-3 1,1-3-1,149 56 1,267 50 61,197-18-107,9-51 23,-389-47-20,-159-15-6,713 65-14,2-70-12,-366-74 49,-5-40 74,-88 16-11,-51 24-42,441-105 63,-742 150-195,-2-3 0,0-2 0,-2-3 0,98-60 0,-126 68 50,-1-1 1,0-1-1,-1-2 1,-2 0-1,0-1 1,-1-1-1,-1-1 1,-2 0-1,0-2 1,-1 0-1,17-40 1,-12 7 314,-2-2 0,-2 0 0,-3-1 1,-3-1-1,-3 1 0,-2-2 0,-3 1 1,-3-1-1,-3 1 0,-16-96 0,6 85-206,-4 1 0,-3 1 0,-2 1 0,-4 0 0,-3 2 0,-3 1-1,-3 2 1,-70-101 0,49 97-79,-2 2-1,-3 3 1,-3 3-1,-3 3 0,-89-61 1,-21 0-24,-197-96 0,169 113 18,-5 9-1,-4 9 0,-3 10 0,-351-74 1,240 89-14,-2 15 0,-511-5 0,838 50 29,-884 14-92,730-2-46,0 7-1,2 7 1,-245 74-1,-106 102-4013,493-196 3948,-131 56-2764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40.706"/>
    </inkml:context>
    <inkml:brush xml:id="br0">
      <inkml:brushProperty name="width" value="0.025" units="cm"/>
      <inkml:brushProperty name="height" value="0.025" units="cm"/>
    </inkml:brush>
  </inkml:definitions>
  <inkml:trace contextRef="#ctx0" brushRef="#br0">164 30 3395,'-8'-2'1319,"-14"-2"-373,-10-4 2486,0 2 0,-37-3 0,244 9-1653,533 6 468,1 46-2269,-499-28 579,2-9 0,330-19 0,130 4 639,-308 4-641,-363-4-580,0-1 0,0 1 0,1 0 0,-1 0 0,0 0 0,0 0 0,0 0-1,1 1 1,-1-1 0,0 0 0,0 1 0,0-1 0,0 0 0,0 1 0,0-1 0,1 1 0,-1 0 0,0-1 0,0 1 0,-1 0-1,1-1 1,0 1 0,0 0 0,0 0 0,0 0 0,-1 0 0,1 0 0,0 0 0,-1 0 0,1 0 0,-1 0 0,1 0 0,0 2-1,-2-1-250,1-1 0,-1 0 0,0 0-1,1 0 1,-1 0 0,0 0 0,1 0-1,-1 0 1,0 0 0,0 0 0,0 0-1,0 0 1,0 0 0,0 0-1,0-1 1,0 1 0,-1 0 0,1-1-1,0 1 1,0-1 0,0 0 0,-1 1-1,1-1 1,0 0 0,-1 0 0,1 1-1,0-1 1,0 0 0,-1 0-1,0-1 1,-28 2-11447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08.641"/>
    </inkml:context>
    <inkml:brush xml:id="br0">
      <inkml:brushProperty name="width" value="0.025" units="cm"/>
      <inkml:brushProperty name="height" value="0.025" units="cm"/>
    </inkml:brush>
  </inkml:definitions>
  <inkml:trace contextRef="#ctx0" brushRef="#br0">851 122 3748,'-9'-5'4201,"-13"-7"-2760,-20-11 335,-1 1 0,-48-16 0,77 33-1548,0 1 0,0 0 1,-1 1-1,1 1 0,-1 0 0,0 1 1,1 0-1,-1 1 0,0 1 0,0 0 0,-23 6 1,26-3-157,0 1 1,0 1 0,0 0 0,1 0-1,0 1 1,0 0 0,1 1 0,-16 16 0,-70 80 30,93-100-93,-23 26 173,2 2-1,1 1 0,1 1 0,2 1 1,1 1-1,2 0 0,1 2 0,2 0 1,2 0-1,2 1 0,1 0 0,2 1 1,-2 42-1,7-47-144,3-1 1,0 1-1,3 0 0,1 0 0,1-1 1,2 0-1,1-1 0,2 1 0,1-2 1,1 0-1,29 49 0,-6-21-29,3-2-1,2-2 1,3-2 0,1-2-1,3-2 1,3-1 0,84 62-1,-112-96 30,0-2-1,1 0 0,0-1 0,1-2 0,0 0 0,1-2 0,0-1 0,0-1 0,0-1 1,1-1-1,0-1 0,0-2 0,0 0 0,-1-2 0,1-1 0,0-2 0,0 0 0,-1-2 0,41-13 1,1-6 0,-2-2 1,-1-4-1,-1-2 1,-2-3-1,-1-2 1,93-78 0,-127 92 43,0-2 0,-1 0 1,-2-2-1,0-1 0,-3-1 1,0 0-1,-2-2 0,-1 0 1,-1-2-1,-2 1 1,-2-2-1,-1 0 0,-2 0 1,11-64-1,-15 50 237,-2 1 0,-2-1 0,-2 0 0,-2 0-1,-9-53 1,6 79-222,0 0-1,-1 0 0,-2 0 1,0 1-1,-2 1 0,0-1 1,-1 1-1,-1 1 0,-1 0 1,-1 1-1,-1 0 0,-26-26 1,11 19-43,-1 0 0,-1 2 1,-1 1-1,-1 2 1,-1 1-1,-1 2 0,0 1 1,-2 2-1,1 2 0,-2 1 1,-65-11-1,50 16-4,0 1 1,-1 3-1,0 3 0,0 1 1,1 4-1,-1 1 0,1 3 0,-53 16 1,35-2-356,41-13-407,0-1 1,-56 9-1,86-17 564,0-1 0,1 0-1,-1 0 1,0 0 0,1 0 0,-1 1-1,0-1 1,1 0 0,-1 0 0,0 0-1,1-1 1,-1 1 0,0 0 0,1 0-1,-1 0 1,0 0 0,1-1 0,-1 1-1,1 0 1,-1 0 0,0-1 0,1 1-1,-1-1 1,1 1 0,-1 0 0,1-1-1,-1 1 1,1-1 0,-1 1 0,1-1-1,0 0 1,-1 1 0,1-1 0,0 1-1,-1-1 1,1 0 0,0 1 0,0-1 0,-1 0-1,1 1 1,0-1 0,0 0 0,0 1-1,0-1 1,0 0 0,0 1 0,0-1-1,0 0 1,0 1 0,1-1 0,-1 0-1,0-31-8109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20.891"/>
    </inkml:context>
    <inkml:brush xml:id="br0">
      <inkml:brushProperty name="width" value="0.025" units="cm"/>
      <inkml:brushProperty name="height" value="0.025" units="cm"/>
    </inkml:brush>
  </inkml:definitions>
  <inkml:trace contextRef="#ctx0" brushRef="#br0">1 610 14798,'0'0'1810,"13"-1"-1058,448-70-549,-246 33-630,107-16 506,718-111 508,6 48-260,1368 39 3394,-2143 75-1959,393-54-1,-609 50-1336,-38 6-243,0-1 0,0 0 0,0-2 0,21-6 0,-100 17-412,-33 14-4585,34-12-256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5.549"/>
    </inkml:context>
    <inkml:brush xml:id="br0">
      <inkml:brushProperty name="width" value="0.025" units="cm"/>
      <inkml:brushProperty name="height" value="0.025" units="cm"/>
    </inkml:brush>
  </inkml:definitions>
  <inkml:trace contextRef="#ctx0" brushRef="#br0">38 1880 7207,'0'0'11216,"-7"2"-10875,4 0-279,-18 6 169,15-11 108,8-11 305,135-306 1374,206-446-950,-63 159-545,-263 566-202,-12 25-262,1 1-1,0 0 1,1 1 0,1 0-1,0 0 1,1 0-1,17-18 1,-26 31-104,0 1 0,0-1 0,1 1 0,-1 0 0,0-1 1,0 1-1,1 0 0,-1-1 0,0 1 0,1 0 0,-1 0 0,0-1 0,1 1 0,-1 0 0,0 0 0,1-1 0,-1 1 0,1 0 0,-1 0 0,0 0 0,1 0 1,-1 0-1,1 0 0,-1 0 0,1 0 0,-1 0 0,1 0 0,-1 0 0,0 0 0,1 0 0,-1 0 0,1 0 0,0 0 0,0 15-1713,-12 22-1538,-11-4-1429,-7 5-2802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5.922"/>
    </inkml:context>
    <inkml:brush xml:id="br0">
      <inkml:brushProperty name="width" value="0.025" units="cm"/>
      <inkml:brushProperty name="height" value="0.025" units="cm"/>
    </inkml:brush>
  </inkml:definitions>
  <inkml:trace contextRef="#ctx0" brushRef="#br0">43 0 9161,'0'0'9385,"-7"12"-8857,1-4-475,3-3-33,-1 1 0,1 0 1,0-1-1,0 1 0,0 0 0,1 1 0,0-1 0,0 0 0,1 1 1,0-1-1,0 0 0,0 11 0,1 478 1517,0-491-1476,0 13 146,0 0 1,1 0 0,1-1 0,7 28-1,-9-41-201,1-1-1,-1 1 1,1 0-1,0-1 1,0 1-1,0-1 1,0 0-1,1 1 1,-1-1-1,1 0 1,-1 0-1,1 1 1,0-1-1,0 0 1,0-1-1,0 1 1,0 0-1,0-1 1,0 1-1,1-1 1,-1 0-1,0 1 1,1-1-1,-1 0 1,1-1-1,0 1 1,-1 0-1,1-1 1,0 1-1,-1-1 1,1 0-1,0 0 1,-1 0-1,1 0 1,0-1-1,-1 1 1,6-2-1,1-1 110,0 0 1,0-1-1,-1 0 0,0 0 0,0-1 0,0 0 0,12-10 0,51-52 1179,-38 35-839,270-233-194,-246 215-3149,-6 1-2765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1.254"/>
    </inkml:context>
    <inkml:brush xml:id="br0">
      <inkml:brushProperty name="width" value="0.025" units="cm"/>
      <inkml:brushProperty name="height" value="0.025" units="cm"/>
    </inkml:brush>
  </inkml:definitions>
  <inkml:trace contextRef="#ctx0" brushRef="#br0">1 9 14830,'0'0'4612,"52"1"-5092,-28-6-2883,3 1-2819</inkml:trace>
  <inkml:trace contextRef="#ctx0" brushRef="#br0" timeOffset="1">208 109 11082,'0'0'1666,"-35"79"-641,20-37-545,5 6 545,-1-2 0,8-1-640,3-1-385,0 0-449,14 0-1280,-4 3-1250,1 0-2466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7.802"/>
    </inkml:context>
    <inkml:brush xml:id="br0">
      <inkml:brushProperty name="width" value="0.025" units="cm"/>
      <inkml:brushProperty name="height" value="0.025" units="cm"/>
    </inkml:brush>
  </inkml:definitions>
  <inkml:trace contextRef="#ctx0" brushRef="#br0">1 349 2947,'0'0'3689,"3"-11"-3027,14-38 45,28-59 1,18-49 8890,-51 133-5793,-12 24-3756,1 0 1,-1 1 0,0-1-1,1 0 1,-1 0 0,0 0-1,1 0 1,-1 0-1,0 0 1,1 0 0,-1 1-1,0-1 1,0 0 0,1 0-1,-1 0 1,0 1 0,0-1-1,1 0 1,-1 0 0,0 1-1,0-1 1,1 0 0,-1 0-1,0 1 1,0-1-1,0 0 1,0 1 0,0-1-1,0 0 1,1 1 0,-1-1-1,0 0 1,0 1 0,0-1-1,0 0 1,0 1 0,7 56 632,-5-40-499,10 71-15,5 42-364,2 142 0,-19-272 91,1 0-1,-1 1 1,0-1 0,0 1 0,0-1-1,0 1 1,0-1 0,0 1-1,0-1 1,0 1 0,-1-1 0,1 0-1,0 1 1,0-1 0,0 1-1,0-1 1,-1 1 0,1-1 0,0 0-1,0 1 1,-1-1 0,1 0 0,0 1-1,-1-1 1,1 0 0,0 1-1,-1-1 1,1 0 0,0 0 0,-1 1-1,1-1 1,-1 0 0,1 0-1,0 0 1,-1 1 0,1-1 0,-1 0-1,1 0 1,-1 0 0,1 0-1,-1 0 1,1 0 0,0 0 0,-1 0-1,1 0 1,-1 0 0,1 0 0,-1 0-1,1-1 1,-1 1 0,1 0-1,0 0 1,-1 0 0,1-1 0,-1 1-1,1 0 1,0 0 0,-1-1-1,-24-19-5170,2-5-15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146"/>
    </inkml:context>
    <inkml:brush xml:id="br0">
      <inkml:brushProperty name="width" value="0.025" units="cm"/>
      <inkml:brushProperty name="height" value="0.025" units="cm"/>
    </inkml:brush>
  </inkml:definitions>
  <inkml:trace contextRef="#ctx0" brushRef="#br0">25 302 12396,'-5'-10'2968,"3"6"-2746,-1 0 1,1-1-1,0 1 1,0-1-1,0 1 0,0-1 1,1 0-1,0 0 1,0 0-1,1 0 1,-1 0-1,1 0 0,0 0 1,0 0-1,0 0 1,1 0-1,0 0 1,0 1-1,0-1 1,1 0-1,-1 0 0,1 1 1,0-1-1,1 1 1,-1-1-1,1 1 1,0 0-1,0 0 0,3-4 1,11-8-7,1 1 0,0 1 0,0 1 1,1 0-1,1 2 0,0 0 0,1 1 0,0 1 1,0 1-1,1 0 0,0 2 0,1 1 1,24-3-1,-44 8-223,1-1 1,0 1-1,-1 0 0,1 0 1,0 0-1,0 1 1,-1-1-1,1 1 1,0 0-1,-1 0 1,1 0-1,-1 0 0,1 1 1,-1-1-1,0 1 1,1 0-1,-1 0 1,0 0-1,0 1 1,0-1-1,3 5 0,-3-2 13,0 0-1,0 0 0,0 1 1,-1-1-1,1 1 1,-1 0-1,-1 0 0,1 0 1,-1 0-1,0 0 0,0 0 1,-1 9-1,0 0 290,0-1 0,-1 1 0,-1 0 0,0 0 0,-1 0 0,-1-1 0,0 0 0,-7 17 0,8-24-146,0 0 0,-1-1 0,1 1 0,-1-1 0,0 0 0,-1 0 1,1 0-1,-1-1 0,0 1 0,-1-1 0,1 0 0,-1-1 0,0 1 0,0-1 0,-1-1 1,1 1-1,-1-1 0,-10 4 0,1-6-686,13-8-3481,4 5 3463,0 1 0,0-1 0,-1 1 1,1-1-1,0 1 0,0 0 1,1-1-1,-1 1 0,0 0 0,0 0 1,0 0-1,1 0 0,-1 0 0,3-1 1,16-6-5260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519"/>
    </inkml:context>
    <inkml:brush xml:id="br0">
      <inkml:brushProperty name="width" value="0.025" units="cm"/>
      <inkml:brushProperty name="height" value="0.025" units="cm"/>
    </inkml:brush>
  </inkml:definitions>
  <inkml:trace contextRef="#ctx0" brushRef="#br0">32 16 9705,'0'0'7762,"0"9"-4457,-8 57-143,3-42-2216,2-1 1,1 2 0,1-1-1,3 43 1,-2-66-939,0 0 0,1 0 0,-1 1 0,0-1-1,0 0 1,1 0 0,-1 0 0,0 1 0,1-1 0,-1 0 0,1 0 0,0 0-1,-1 0 1,1 0 0,0 0 0,-1 0 0,1 0 0,0 0 0,0 0 0,0-1-1,0 1 1,0 0 0,0 0 0,0-1 0,0 1 0,0-1 0,1 1 0,-1-1-1,0 1 1,0-1 0,0 0 0,3 1 0,-3-2 15,0 1-1,1 0 1,-1-1 0,0 1-1,0-1 1,0 1 0,1-1 0,-1 0-1,0 0 1,0 1 0,0-1-1,0 0 1,0 0 0,0 0-1,0 0 1,0 0 0,-1 0 0,1-1-1,0 1 1,0 0 0,-1 0-1,1 0 1,-1-1 0,1 1-1,-1 0 1,0-1 0,0 1 0,1-2-1,1-8 53,-1-1 0,-1 1 0,1-1 0,-2 1 0,1-1 0,-2 1 0,-2-14 0,2 18-56,0 0 0,0 1 0,0-1 0,-1 1 0,0 0 0,0-1 0,-1 1 0,1 1 0,-1-1-1,-1 0 1,1 1 0,-1 0 0,-5-5 0,10 10-23,0 0 0,0-1 0,-1 1 0,1 0 0,0 0 0,0 0 0,0-1 0,0 1 0,0 0-1,0 0 1,-1-1 0,1 1 0,0 0 0,0 0 0,0 0 0,0 0 0,-1-1 0,1 1 0,0 0 0,0 0 0,0 0 0,-1 0 0,1 0 0,0 0-1,0-1 1,-1 1 0,1 0 0,0 0 0,0 0 0,-1 0 0,1 0 0,0 0 0,0 0 0,-1 0 0,1 0 0,0 0 0,0 0 0,-1 0 0,1 1-1,0-1 1,0 0 0,-1 0 0,1 0 0,0 0 0,0 0 0,-1 0 0,1 0 0,0 1 0,0-1 0,0 0 0,0 0 0,-1 0 0,1 1 0,0-1 0,0 0-1,0 0 1,0 0 0,0 1 0,-1-1 0,1 0 0,0 0 0,0 1 0,0-1 0,0 0 0,0 0 0,0 1 0,0-1 0,0 1-1,0 0 1,1 0-1,-1-1 1,0 1-1,0 0 1,1 0-1,-1-1 1,1 1 0,-1 0-1,1-1 1,-1 1-1,1 0 1,-1-1-1,1 1 1,-1-1-1,1 1 1,0-1-1,-1 1 1,1-1 0,0 1-1,-1-1 1,2 1-1,7 1-357,0 0 0,-1 0-1,1-1 1,0 0 0,0-1 0,0 1 0,-1-2-1,1 0 1,0 0 0,0 0 0,0-1 0,12-4-1,0-2-3815,0-1-1,0 0 1,32-21-1,-27 14-2227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847"/>
    </inkml:context>
    <inkml:brush xml:id="br0">
      <inkml:brushProperty name="width" value="0.025" units="cm"/>
      <inkml:brushProperty name="height" value="0.025" units="cm"/>
    </inkml:brush>
  </inkml:definitions>
  <inkml:trace contextRef="#ctx0" brushRef="#br0">45 1 1473,'0'0'17772,"-5"9"-15930,-1 2-1391,0 1 1,1 0 0,0 1 0,1 0 0,0-1 0,1 1-1,1 0 1,0 1 0,1-1 0,0 16 0,1-27-432,0-1 0,0 1 0,0-1 0,0 1 0,1-1 0,-1 1 0,1-1 0,-1 1 0,1-1 0,-1 0 0,1 1 0,0-1 0,0 0 0,0 0 0,0 1 0,0-1 0,0 0 0,0 0 0,0 0 0,0 0 0,0 0 0,1 0 0,-1 0 0,0-1 0,1 1 0,-1 0 0,0-1 0,1 1 0,-1-1 0,1 0 0,-1 1 0,1-1 0,-1 0 0,1 0 0,-1 0 0,1 0 0,-1 0 0,1 0 0,0 0 0,-1 0 0,0-1 0,3 0 0,0 0 5,0 0-1,1 0 1,-1 0-1,0-1 1,-1 1-1,1-1 1,0 0-1,0 0 1,-1 0-1,1-1 1,-1 1-1,0-1 0,0 0 1,6-6-1,-7 5 54,0 0-1,0-1 0,0 1 1,0 0-1,-1-1 0,0 1 1,0 0-1,0-1 0,0 0 1,-1 1-1,0-1 0,0 1 1,0-1-1,0 0 0,-1 1 1,0-1-1,0 1 0,-3-9 0,3 11-48,0 0 0,0-1 0,0 1-1,0 0 1,-1 0 0,1 0 0,-1 0-1,0 0 1,1 0 0,-1 1 0,0-1-1,0 0 1,0 1 0,0 0 0,-1-1-1,1 1 1,0 0 0,0 0 0,-1 0-1,1 0 1,-1 1 0,1-1 0,-1 1-1,1-1 1,-1 1 0,1 0 0,-1 0-1,1 0 1,-1 0 0,1 1-1,-1-1 1,1 1 0,-1-1 0,1 1-1,-5 2 1,6-3-39,-1 1 0,1 0 0,0 0 0,0-1 0,-1 1 0,1 0 0,0 0 0,0 0 0,0 1 0,0-1 0,0 0 0,0 0 0,0 0-1,0 1 1,1-1 0,-1 0 0,0 1 0,1-1 0,-1 1 0,1-1 0,0 1 0,-1 2 0,1-3-96,0 0 1,-1 0-1,1 0 0,0 0 0,0 0 1,1 0-1,-1 0 0,0 0 0,0 0 1,0-1-1,1 1 0,-1 0 0,0 0 1,1 0-1,-1 0 0,1 0 0,-1 0 1,1-1-1,-1 1 0,1 0 0,-1 0 1,1-1-1,0 1 0,0 0 0,-1-1 1,1 1-1,0-1 0,0 1 1,0-1-1,0 1 0,-1-1 0,1 0 1,0 1-1,0-1 0,0 0 0,0 0 1,1 0-1,4 1-906,-1-1-1,1 1 1,0-2 0,-1 1-1,1-1 1,-1 1 0,8-3 0,18-12-6115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9.313"/>
    </inkml:context>
    <inkml:brush xml:id="br0">
      <inkml:brushProperty name="width" value="0.025" units="cm"/>
      <inkml:brushProperty name="height" value="0.025" units="cm"/>
    </inkml:brush>
  </inkml:definitions>
  <inkml:trace contextRef="#ctx0" brushRef="#br0">133 127 4676,'0'0'10373,"-12"11"-7015,-5 6-2261,0 1 0,-27 40 0,38-50-735,1 1 1,0-1-1,1 1 0,0 0 1,0 0-1,1 1 1,0-1-1,0 1 0,1 0 1,1-1-1,-1 1 1,1 13-1,2-21-351,-1-1 0,0 1 1,0 0-1,1-1 0,-1 1 1,1-1-1,-1 1 0,1-1 0,0 1 1,0-1-1,0 1 0,-1-1 0,1 0 1,0 0-1,1 1 0,-1-1 0,0 0 1,0 0-1,0 0 0,1 0 0,-1 0 1,1 0-1,-1-1 0,1 1 0,-1 0 1,1-1-1,-1 1 0,1-1 0,-1 1 1,1-1-1,0 0 0,-1 0 0,1 0 1,-1 0-1,1 0 0,0 0 0,2-1 1,2 1 13,0-1 0,-1 0 0,1 0 0,-1 0 1,0-1-1,1 0 0,-1 0 0,0 0 0,0-1 0,6-3 1,-2-1 3,-1-1 1,0 0 0,0-1-1,-1 1 1,0-1 0,-1-1-1,1 1 1,-2-1-1,1 0 1,-2-1 0,1 1-1,-1-1 1,4-20 0,-3 4 29,0-1 0,-2 1 0,-1-1 0,-3-41 0,1 67-53,-3-26 38,3 27-40,0 1 0,0-1 0,-1 0-1,1 0 1,0 1 0,0-1-1,-1 0 1,1 0 0,0 1 0,-1-1-1,1 0 1,-1 1 0,1-1-1,-1 0 1,1 1 0,-1-1 0,1 1-1,-1-1 1,1 1 0,-1-1-1,0 1 1,1-1 0,-1 1 0,0 0-1,0-1 1,1 1 0,-2-1-1,1 2 4,0-1 0,0 0 0,0 1 0,1-1 0,-1 0 0,0 1 0,1-1 0,-1 1 0,0-1 0,1 1 0,-1-1 0,0 1 0,1 0 0,-1-1 0,1 1 0,0 0 0,-1-1 0,1 1 0,-1 0 0,1 0 0,0-1 0,-1 1 0,1 0 0,0 0 0,0 0 0,0 1 0,-6 30 29,5-23-26,-3 13 29,0-1-1,2 0 0,1 1 1,2 40-1,-1-58-27,1 1 0,-1-1 0,1 0 0,0 0 0,0 0 0,0 0 0,1-1 0,-1 1 0,1 0 0,0 0 0,0-1 0,0 1 0,0-1 0,1 0 0,0 0 0,-1 0 0,1 0 0,0 0 0,0 0 0,1-1 0,-1 0 0,0 1 0,1-1 0,0 0 0,-1-1 0,1 1 0,0-1 0,0 0 0,0 1 0,0-2 0,0 1 0,0 0 0,4-1 0,-2 0-11,0 0 0,0 0 0,-1-1 0,1 1 1,-1-2-1,1 1 0,-1 0 0,1-1 0,-1 0 0,0-1 0,1 1 0,-1-1 0,0 0 0,-1 0 0,1 0 0,-1-1 0,1 0 0,-1 1 0,4-6 0,-3 3 12,-1 0-1,0 0 0,0 0 1,0 0-1,-1-1 0,1 0 1,-2 0-1,1 0 0,-1 0 0,0 0 1,0 0-1,-1 0 0,0-1 1,0-9-1,-22 95 710,20-73-666,1 0 0,0 0 0,0 0-1,0 0 1,0 0 0,1 0 0,0 0 0,3 9 0,-4-13-46,1 0 1,-1 0-1,0-1 1,1 1-1,-1 0 0,1-1 1,0 1-1,-1 0 1,1-1-1,-1 1 0,1-1 1,0 1-1,0-1 1,-1 1-1,1-1 0,0 0 1,0 1-1,-1-1 1,1 0-1,0 1 0,0-1 1,1 0-1,0 0 5,1 0-1,-1-1 1,1 1-1,-1 0 1,0-1-1,1 0 1,-1 0-1,0 1 1,0-1-1,0 0 1,0-1-1,3 0 1,6-7 19,1 0 0,-2 0-1,1-1 1,-1-1 0,-1 1 0,1-2-1,-2 1 1,0-1 0,0-1 0,-1 1 0,-1-1-1,0 0 1,4-15 0,-10 29 36,-2 8 77,0 0 1,0 0-1,1 0 0,0 0 1,1 13-1,0-20-135,0 0-1,0 1 1,1-1 0,-1 0 0,1 0-1,-1 1 1,1-1 0,0 0 0,0 0 0,0 0-1,0 0 1,0 0 0,0 0 0,0 0-1,1 0 1,-1-1 0,1 1 0,-1 0 0,1-1-1,0 1 1,-1-1 0,1 0 0,0 1-1,0-1 1,0 0 0,0 0 0,0 0 0,1-1-1,-1 1 1,0 0 0,0-1 0,0 1 0,5-1-1,-1 1-103,0-1 1,0 0-1,0-1 0,0 1 0,0-1 1,0 0-1,0-1 0,0 1 0,8-5 1,-8 4-574,-1-1 0,1 0 0,-1-1 1,0 1-1,8-9 0,22-27-8580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9.921"/>
    </inkml:context>
    <inkml:brush xml:id="br0">
      <inkml:brushProperty name="width" value="0.025" units="cm"/>
      <inkml:brushProperty name="height" value="0.025" units="cm"/>
    </inkml:brush>
  </inkml:definitions>
  <inkml:trace contextRef="#ctx0" brushRef="#br0">1 1 14990,'0'0'9705,"2"10"-8856,19 189 3177,-15-119-3236,18 90-1,-24-168-773,0 0 0,1 1 0,0-1 0,-1 0 0,1 0 0,0 0 1,0 1-1,0-1 0,0 0 0,0 0 0,1-1 0,-1 1 0,0 0 0,4 2 0,-5-3-2,1-1 0,0 1 0,0-1 1,0 0-1,0 1 0,0-1 0,-1 0 1,1 0-1,0 0 0,0 0 0,0 0 1,0 0-1,0 0 0,0 0 0,0 0 1,0 0-1,0 0 0,0 0 0,-1-1 1,1 1-1,0 0 0,0-1 0,0 1 1,1-1-1,2-3 56,1 1 0,0-1 0,-1 0 0,0-1 0,0 1 0,0-1 0,-1 1 1,0-1-1,4-7 0,10-22 21,-1 0 0,-2-1 1,-2 0-1,11-50 0,-19 66-2919,-1 0-1,1-32 1,-5 63-3338,-4-1-2445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0.528"/>
    </inkml:context>
    <inkml:brush xml:id="br0">
      <inkml:brushProperty name="width" value="0.025" units="cm"/>
      <inkml:brushProperty name="height" value="0.025" units="cm"/>
    </inkml:brush>
  </inkml:definitions>
  <inkml:trace contextRef="#ctx0" brushRef="#br0">1 440 10025,'0'0'7229,"2"9"-4026,-2-3-3034,1-1 295,0 1 1,0-1 0,1 1-1,-1-1 1,1 0 0,0 1-1,3 4 1,-4-8-389,0-1 0,0 0 0,1 1-1,-1-1 1,0 0 0,0 1 0,1-1 0,-1 0 0,1 0 0,-1 0 0,1 0 0,0-1 0,-1 1 0,1 0 0,0-1-1,-1 1 1,1-1 0,0 1 0,0-1 0,-1 0 0,1 0 0,0 1 0,0-2 0,-1 1 0,1 0 0,0 0-1,0 0 1,0-1 0,-1 1 0,1-1 0,2-1 0,4-1-165,-1-1-1,1 0 1,-1-1 0,-1 0 0,1 0-1,-1 0 1,0-1 0,0 0 0,0 0-1,-1 0 1,0-1 0,5-8 0,5-9-1309,-1 0 0,14-34 0,-17 31-61,-2 0 1,-1-1 0,-2 0-1,0-1 1,1-36 0,-3-2 2550,-3 3 5396,-3 104-5096,-10 59-1,-3 20 700,13-91-1488,0-7-296,1-1-1,1 1 1,1 0-1,3 21 1,-4-42-304,0 1-1,0-1 1,0 1 0,0-1 0,0 1 0,0-1 0,0 1-1,0-1 1,0 1 0,0-1 0,0 1 0,0-1 0,1 1-1,-1-1 1,0 1 0,0-1 0,1 1 0,-1-1 0,0 1-1,1-1 1,-1 0 0,1 1 0,-1-1 0,0 1 0,1-1-1,-1 0 1,1 0 0,-1 1 0,1-1 0,-1 0 0,1 0-1,-1 1 1,1-1 0,-1 0 0,1 0 0,-1 0 0,1 0-1,-1 0 1,1 0 0,-1 0 0,1 0 0,0 0 0,-1 0-1,1 0 1,-1 0 0,1 0 0,-1-1 0,1 1 0,1-1 4,-1 0 0,1 0 0,-1 0 0,0 0 0,0-1 0,0 1 0,0 0 1,0-1-1,0 1 0,0-1 0,0 1 0,0-1 0,-1 1 0,2-3 0,2-12-53,-1 0-1,-1 0 0,0 0 1,-1-1-1,-1 1 0,0 0 0,-5-31 1,6 53 23,-1-2 1,1 1 0,-1-1 1,1 0-1,0 0 0,0 0 0,1 0 0,-1-1 0,1 1 0,0 0 1,0 0-1,0-1 0,0 0 0,1 1 0,-1-1 0,1 0 0,0 0 1,0 0-1,5 3 0,-3-3 38,0-1 0,0 0 0,0 0 0,0 0 0,0 0 0,0-1 0,0 0 0,0 0 0,1-1 0,-1 1 0,0-1-1,0-1 1,1 1 0,-1 0 0,0-1 0,0 0 0,0-1 0,1 1 0,-1-1 0,-1 0 0,1 0 0,0 0 0,0-1 0,-1 1 0,1-1 0,-1-1 0,4-3 0,1 0 65,-1 0 0,0-1 0,0 0 0,-1-1 0,0 1 0,-1-1 0,1-1 1,-2 1-1,0-1 0,0 0 0,7-20 0,-20 56-70,1 1 1,2 0 0,1 0-1,1 0 1,0 40-1,3-67-30,0 1-1,0 0 0,0-1 1,0 1-1,0-1 0,1 1 1,-1 0-1,0-1 0,0 1 1,0-1-1,0 1 0,1 0 1,-1-1-1,0 1 0,1-1 1,-1 1-1,0-1 0,1 1 1,-1-1-1,1 1 0,-1-1 1,0 0-1,1 1 0,-1-1 1,1 1-1,0-1 0,-1 0 1,1 0-1,-1 1 0,1-1 1,-1 0-1,1 0 0,0 0 1,-1 0-1,1 1 0,-1-1 1,1 0-1,0 0 0,-1 0 1,1 0-1,0 0 0,-1-1 1,1 1-1,-1 0 0,2 0 1,0-1-282,0 0 0,0 1 0,0-1 0,0 0 1,0 0-1,0 0 0,-1-1 0,1 1 0,0 0 1,0-1-1,-1 1 0,3-3 0,11-23-4439,-1-7-3220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0.901"/>
    </inkml:context>
    <inkml:brush xml:id="br0">
      <inkml:brushProperty name="width" value="0.025" units="cm"/>
      <inkml:brushProperty name="height" value="0.025" units="cm"/>
    </inkml:brush>
  </inkml:definitions>
  <inkml:trace contextRef="#ctx0" brushRef="#br0">33 1 12556,'0'0'7879,"-32"58"-6373,32-33-1186,0-1-96,5-1-64,13-5-160,5-6-1409,2-4-1826,1-5-2498,-3-3-2980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1.227"/>
    </inkml:context>
    <inkml:brush xml:id="br0">
      <inkml:brushProperty name="width" value="0.025" units="cm"/>
      <inkml:brushProperty name="height" value="0.025" units="cm"/>
    </inkml:brush>
  </inkml:definitions>
  <inkml:trace contextRef="#ctx0" brushRef="#br0">0 123 4420,'1'0'338,"1"0"1,-1 0-1,0-1 0,0 1 0,0 1 0,1-1 1,-1 0-1,0 0 0,0 0 0,1 0 0,-1 1 1,0-1-1,0 1 0,0-1 0,0 1 0,0-1 1,0 1-1,0 0 0,0-1 0,0 1 1,0 0-1,0 0 0,0 0 0,0 0 0,1 1 1,0 18 5854,-5-1-5421,-7 9 1553,8-24-1944,0 1 1,0-1-1,0 0 0,1 0 0,0 1 1,0-1-1,0 0 0,0 1 1,1-1-1,0 1 0,0-1 0,0 6 1,21-19-67,-3-5-202,-1-1 1,19-23 0,-24 24-300,1 1 1,1 0-1,0 1 0,20-14 0,-33 25 181,0 1-1,-1-1 0,1 1 0,-1-1 0,1 1 0,0-1 1,-1 1-1,1 0 0,0-1 0,0 1 0,-1 0 0,1-1 1,0 1-1,0 0 0,0 0 0,-1 0 0,1 0 1,0 0-1,0 0 0,0 0 0,-1 0 0,1 0 0,0 0 1,0 0-1,0 0 0,-1 1 0,1-1 0,0 0 0,0 1 1,-1-1-1,1 0 0,0 1 0,-1-1 0,1 1 0,0-1 1,-1 1-1,1-1 0,-1 1 0,1 0 0,-1-1 1,1 1-1,-1 0 0,1-1 0,-1 1 0,0 0 0,1 0 1,-1-1-1,0 1 0,0 0 0,1 0 0,-1-1 0,0 1 1,0 2-1,0 53 825,-1-38-363,0 0-208,1-12-177,-1 1 0,1-1 1,0 1-1,1-1 0,0 0 1,2 10-1,-3-14-88,1-1 0,0 0 1,-1 0-1,1 1 0,0-1 0,0 0 0,0 0 0,-1 0 0,1 0 0,0 0 1,0 0-1,1-1 0,-1 1 0,0 0 0,0 0 0,0-1 0,0 1 1,1-1-1,-1 1 0,0-1 0,1 1 0,-1-1 0,0 0 0,1 0 0,-1 0 1,0 0-1,1 0 0,-1 0 0,0 0 0,1 0 0,-1 0 0,0 0 1,1-1-1,-1 1 0,0-1 0,3 0 0,2-2-708,0 0 1,0 0-1,0-1 0,0 0 0,-1 0 0,1 0 1,-1-1-1,0 1 0,-1-1 0,1 0 0,-1-1 1,4-5-1,16-23-5185</inkml:trace>
  <inkml:trace contextRef="#ctx0" brushRef="#br0" timeOffset="1">448 0 4612,'0'0'19058,"-11"8"-17536,7-5-1413,-42 32 2118,43-33-2123,1 0 1,0 0 0,0 0 0,0 0-1,0 1 1,0-1 0,1 1 0,-1 0-1,1-1 1,-1 1 0,1 0 0,0 0-1,0 0 1,1 0 0,-1 0 0,0 0-1,1 0 1,0 0 0,0 5 0,0-7-118,1-1 0,-1 1 0,1 0 1,-1-1-1,1 1 0,0 0 0,0-1 0,-1 1 1,1-1-1,0 1 0,0-1 0,0 1 1,0-1-1,-1 0 0,1 1 0,0-1 1,0 0-1,0 0 0,0 1 0,0-1 0,0 0 1,0 0-1,0 0 0,1 0 0,33-1-548,-24 1 299,115-5-2701,-125 5 2968,-1 0 0,1 0 0,0 0-1,-1 0 1,1 0 0,0 1-1,-1-1 1,1 0 0,-1 0-1,1 0 1,0 1 0,-1-1-1,1 0 1,-1 1 0,1-1 0,-1 0-1,1 1 1,-1-1 0,1 1-1,-1-1 1,1 1 0,-1-1-1,1 1 1,-1-1 0,0 1-1,1-1 1,-1 1 0,0 0 0,1 0-1,-3 24 1032,0-19-697,0 0 1,-1 0 0,0 0-1,0 0 1,-6 9-1,-3 0 376,-1 0-1,-1 0 1,-23 18-1,30-28-645,0 0 0,-1-1 0,1 1 0,-13 4 0,16-8-441,-1 1 1,0-1 0,0 0 0,0 0-1,1 0 1,-1-1 0,0 1 0,-9-2-1,-7-3-6087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1.956"/>
    </inkml:context>
    <inkml:brush xml:id="br0">
      <inkml:brushProperty name="width" value="0.025" units="cm"/>
      <inkml:brushProperty name="height" value="0.025" units="cm"/>
    </inkml:brush>
  </inkml:definitions>
  <inkml:trace contextRef="#ctx0" brushRef="#br0">1 1 17328,'0'0'7730,"-1"8"-7340,3 65 1012,-2-67-1290,1-1-1,0 1 1,0 0-1,0-1 1,1 1-1,0-1 0,0 1 1,0-1-1,0 0 1,1 0-1,0 0 0,5 6 1,-6-9-88,0-1 1,0 1 0,0-1-1,0 0 1,1 0 0,-1 0 0,0 0-1,1 0 1,-1-1 0,1 1-1,-1-1 1,1 0 0,-1 1-1,1-1 1,-1 0 0,1 0-1,-1-1 1,1 1 0,-1-1-1,1 1 1,-1-1 0,1 0-1,-1 1 1,0-1 0,1-1-1,-1 1 1,4-2 0,6-5 69,0 0 0,0 0 1,15-14-1,-25 20-95,35-36 56,-30 29-94,1 1 0,0 0 0,1 0 0,-1 0 0,2 1 0,16-10 0,-25 17 27,-1 0 0,1 1 0,-1-1 1,1 0-1,-1 1 0,1-1 0,-1 1 1,1-1-1,-1 1 0,0-1 0,1 0 0,-1 1 1,0-1-1,0 1 0,1-1 0,-1 1 1,0 0-1,0-1 0,0 1 0,1-1 1,-1 1-1,0-1 0,0 1 0,0 0 1,0-1-1,0 1 0,0-1 0,0 1 1,0-1-1,-1 1 0,1 0 0,0 29 166,0-26-108,0 12 67,-1-8-3,1 0-1,0 0 1,0 0 0,1-1-1,2 12 1,-3-18-88,0 0-1,1 0 1,-1 0-1,1 0 1,-1 0-1,1 0 1,-1 0-1,1 0 1,-1-1 0,1 1-1,0 0 1,0 0-1,-1-1 1,1 1-1,0 0 1,0-1-1,0 1 1,0 0-1,0-1 1,0 0-1,0 1 1,0-1 0,0 1-1,0-1 1,0 0-1,0 0 1,0 0-1,0 1 1,0-1-1,0 0 1,0 0-1,0-1 1,0 1-1,0 0 1,0 0-1,0 0 1,0-1 0,0 1-1,0 0 1,0-1-1,0 1 1,0-1-1,0 1 1,0-1-1,0 0 1,1-1-1,8-5 52,0 0-1,-1 0 1,0-1 0,0-1-1,0 1 1,11-18-1,19-17-2208,-39 42 1928,1 1-1,-1-1 1,1 1-1,-1-1 1,0 1-1,1-1 0,-1 1 1,1-1-1,0 1 1,-1-1-1,1 1 1,-1 0-1,1-1 1,0 1-1,-1 0 1,1-1-1,0 1 1,-1 0-1,1 0 1,0 0-1,-1 0 0,1 0 1,0 0-1,-1 0 1,1 0-1,0 0 1,-1 0-1,1 0 1,1 0-1,7 17-8774,-7-12 7988,3 8-5363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1.599"/>
    </inkml:context>
    <inkml:brush xml:id="br0">
      <inkml:brushProperty name="width" value="0.025" units="cm"/>
      <inkml:brushProperty name="height" value="0.025" units="cm"/>
    </inkml:brush>
  </inkml:definitions>
  <inkml:trace contextRef="#ctx0" brushRef="#br0">88 1 2755,'0'0'3075,"-26"64"1377,13-36-160,5-1-705,0-3-1217,4-3-608,0 1-801,2 0-769,2-4-128,0 3-320,0-1-673,0-2-320,0-2-128,-2-1 192,-3-4-577,-1-5-993,-4-6-3843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2.314"/>
    </inkml:context>
    <inkml:brush xml:id="br0">
      <inkml:brushProperty name="width" value="0.025" units="cm"/>
      <inkml:brushProperty name="height" value="0.025" units="cm"/>
    </inkml:brush>
  </inkml:definitions>
  <inkml:trace contextRef="#ctx0" brushRef="#br0">76 2 11275,'0'0'12011,"-10"5"-10735,6-4-1151,0 1 0,1 0 1,-1-1-1,0 1 0,1 1 1,-1-1-1,1 0 0,0 1 0,0 0 1,0-1-1,0 1 0,0 1 0,1-1 1,-1 0-1,1 1 0,0-1 1,0 1-1,0-1 0,0 1 0,1 0 1,0 0-1,-1 0 0,1 0 0,1 0 1,-1 0-1,1 0 0,-1 0 1,1 0-1,1 7 0,-1-10-110,1 0 0,-1 0 0,1 0 1,-1 0-1,1 0 0,-1 0 0,1 0 0,0 0 0,0 0 0,-1 0 0,1 0 1,0 0-1,0-1 0,0 1 0,0 0 0,0-1 0,0 1 0,0-1 0,0 1 1,0-1-1,0 1 0,0-1 0,0 0 0,0 1 0,1-1 0,-1 0 0,0 0 1,0 0-1,0 0 0,0 0 0,0 0 0,1 0 0,-1 0 0,0-1 0,0 1 1,2-1-1,0 1 14,1-1 1,0 0 0,-1 0-1,1 0 1,-1 0 0,1 0-1,-1-1 1,0 0 0,1 0 0,4-4-1,-4 2-16,0 0 0,-1-1 0,0 0 0,0 1 0,0-1 0,0-1-1,-1 1 1,0 0 0,0 0 0,-1-1 0,1 1 0,-1-1 0,0 0 0,-1 1-1,1-1 1,-2-11 0,1 17-24,0 0 0,0-1 0,0 1 0,0-1 0,-1 1 0,1 0 0,0-1 0,0 1 0,0-1 0,-1 1 0,1 0 0,0-1 0,-1 1 0,1 0 0,0-1 0,-1 1 0,1 0 0,0 0-1,-1-1 1,1 1 0,-1 0 0,1 0 0,0 0 0,-1 0 0,1-1 0,-1 1 0,1 0 0,-1 0 0,1 0 0,-1 0 0,1 0 0,0 0 0,-1 0 0,1 0 0,-1 0 0,1 0 0,-1 1 0,1-1 0,-1 0 0,1 0 0,0 0 0,-1 0 0,1 1 0,-1-1 0,1 0-1,0 0 1,-1 1 0,1-1 0,-1 1 0,0-1-13,-1 1-1,1 0 1,0 0 0,-1 0-1,1 0 1,0 0-1,0 0 1,-1 0 0,1 0-1,0 0 1,0 0-1,0 1 1,0-1-1,-1 3 1,2-2-116,-1 0 1,1-1-1,-1 1 1,1 0-1,0 0 1,0 0-1,0 0 0,0 0 1,0 0-1,0 0 1,0 0-1,1 0 1,-1 0-1,1 0 1,0 0-1,-1-1 0,1 1 1,0 0-1,1 2 1,0-3-244,-1 1 0,1-1 0,0 0 0,0 1 0,-1-1 0,1 0 0,0 0 0,0 0 0,0 0 1,0-1-1,1 1 0,-1-1 0,0 1 0,0-1 0,0 1 0,0-1 0,3 0 0,21 0-4955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2.903"/>
    </inkml:context>
    <inkml:brush xml:id="br0">
      <inkml:brushProperty name="width" value="0.025" units="cm"/>
      <inkml:brushProperty name="height" value="0.025" units="cm"/>
    </inkml:brush>
  </inkml:definitions>
  <inkml:trace contextRef="#ctx0" brushRef="#br0">59 230 12876,'0'0'3790,"-7"8"-1660,0 0-1668,1 0-1,0 0 0,0 1 0,1-1 1,0 1-1,-5 14 0,9-20-335,-1 1-1,1 0 1,1 0 0,-1 0 0,0 0-1,1-1 1,0 1 0,0 0 0,0 0-1,1 0 1,-1 0 0,1 0-1,0 0 1,0 0 0,0-1 0,0 1-1,1 0 1,-1-1 0,1 1-1,0-1 1,0 0 0,1 1 0,3 3-1,8 9-345,-1 2 0,0 0-1,-1 0 1,-1 1 0,14 32-1,-21-40 170,0 1 0,0-1 1,-1 1-1,-1 0 0,0 0 0,-1 0 0,0 0 0,-1 0 0,0 0 1,-1 0-1,-3 22 0,2-28 174,0 1 0,-1-1 1,1 0-1,-1 0 0,0 0 0,-1-1 0,-7 11 1,9-14 10,1 1 0,-1-1 1,0 0-1,0 0 0,0 0 0,0-1 1,0 1-1,0 0 0,0-1 0,-1 0 1,1 1-1,0-1 0,-1 0 0,1 0 1,-1 0-1,0-1 0,1 1 1,-1 0-1,0-1 0,1 0 0,-6 0 1,6-1-83,0 1 1,1-1-1,-1 0 1,0-1-1,1 1 1,-1 0-1,1 0 1,-1-1-1,1 1 1,-1-1-1,1 1 1,0-1-1,0 0 1,0 1-1,0-1 1,0 0-1,0 0 1,1 0-1,-1 1 1,1-1-1,-1 0 1,1 0-1,-1 0 1,1-3-1,-5-54-220,5 56 182,1-23-177,0 1 0,2-1 0,1 1 0,0 0 0,2 0 0,1 0 0,1 1 0,2 0-1,0 0 1,21-35 0,30-46 175,-22 39 185,48-112 0,-80 153-115,-6 16-35,-7 15 16,-6 14 63,1 1 1,1 0-1,2 1 0,0 0 0,1 0 0,1 1 0,1 0 1,1 0-1,1 0 0,0 31 0,3-52-114,-1 0 1,1 0-1,0 1 0,1-1 1,-1 0-1,0 0 0,1 0 0,-1 0 1,1 1-1,-1-1 0,1 0 0,0 0 1,0 0-1,0-1 0,0 1 0,0 0 1,1 0-1,-1 0 0,0-1 0,1 1 1,-1-1-1,1 1 0,0-1 0,0 0 1,-1 1-1,1-1 0,0 0 0,0 0 1,0 0-1,0-1 0,0 1 1,0 0-1,0-1 0,1 1 0,-1-1 1,0 0-1,0 0 0,0 0 0,0 0 1,1 0-1,-1 0 0,0 0 0,3-2 1,4 1 17,-1-1 0,1 0 0,-1-1 0,0 0 0,0 0 0,0-1 0,0 0 0,-1 0 0,0-1 0,8-5 0,-3-1 9,-1-1 0,0 0-1,0-1 1,-1 0 0,-1 0 0,-1-1-1,9-17 1,-22 49 198,0 1-1,1 0 1,1-1 0,1 1-1,0 31 1,2-48-238,-1-1 1,1 1-1,0 0 1,0 0-1,1-1 1,-1 1-1,0 0 1,0 0-1,1-1 1,-1 1-1,1 0 1,0-1-1,-1 1 1,1-1-1,0 1 0,0-1 1,0 1-1,0-1 1,0 1-1,0-1 1,0 0-1,1 1 1,-1-1-1,0 0 1,1 0-1,-1 0 1,1 0-1,-1 0 1,1-1-1,0 1 0,-1 0 1,1-1-1,0 1 1,-1-1-1,1 0 1,0 1-1,2-1 1,-1 0-231,-1 0 0,1-1-1,-1 1 1,1-1 0,-1 1 0,1-1 0,-1 0 0,0 0 0,0 0 0,1 0-1,2-3 1,-2 3-362,-1-1 0,0 0-1,0 0 1,0-1 0,0 1-1,0 0 1,0-1 0,0 1 0,-1-1-1,1 1 1,0-4 0,8-27-7618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3.248"/>
    </inkml:context>
    <inkml:brush xml:id="br0">
      <inkml:brushProperty name="width" value="0.025" units="cm"/>
      <inkml:brushProperty name="height" value="0.025" units="cm"/>
    </inkml:brush>
  </inkml:definitions>
  <inkml:trace contextRef="#ctx0" brushRef="#br0">9 0 17360,'0'0'10026,"-9"64"-10026,34-44-1826,1-1-1921,2-5-1955,-2 0-8936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3.618"/>
    </inkml:context>
    <inkml:brush xml:id="br0">
      <inkml:brushProperty name="width" value="0.025" units="cm"/>
      <inkml:brushProperty name="height" value="0.025" units="cm"/>
    </inkml:brush>
  </inkml:definitions>
  <inkml:trace contextRef="#ctx0" brushRef="#br0">61 363 15214,'0'0'1869,"-7"10"373,3-3-2001,-2 1 518,0 1 0,0-1 0,1 2 0,1-1 0,-1 0 0,2 1 0,-1 0 0,1 0 0,1 0-1,-3 18 1,5-27-738,0-1 0,0 1 0,0 0 0,0 0 0,0 0-1,0-1 1,0 1 0,0 0 0,0 0 0,0-1 0,1 1-1,-1 0 1,0 0 0,1-1 0,-1 1 0,0 0 0,1 0-1,-1-1 1,1 1 0,-1-1 0,1 1 0,-1 0 0,1-1-1,0 1 1,-1-1 0,1 1 0,0-1 0,-1 0 0,1 1-1,0-1 1,0 1 0,1-1-2,0 0 0,1 0 0,-1 0 1,0 0-1,0 0 0,0-1 0,0 1 0,0 0 0,0-1 0,0 0 0,4-1 0,1-2 23,1 0 0,0 0 0,-1-1 0,1 0 0,6-6 0,0-4-44,0 0 0,-1-2 0,0 1 0,-2-2 0,0 1 0,-1-2 0,0 1 0,-2-1 0,10-32 0,-10 24 11,-2-1 0,-1 1 0,-1-1 0,-1 0 0,-2 0 0,-3-45 0,2 71-10,0 0 0,0 0 1,0 0-1,0 0 0,-1 0 0,1 0 0,-1 0 1,1 0-1,-1 1 0,0-1 0,0 0 1,0 0-1,0 0 0,0 1 0,0-1 1,0 1-1,-1-1 0,0-1 0,0 3-1,1-1 0,0 0 0,0 1 0,0 0-1,-1-1 1,1 1 0,0 0 0,0 0 0,-1-1 0,1 1 0,0 0-1,0 0 1,-1 1 0,1-1 0,0 0 0,-1 0 0,1 0-1,0 1 1,0-1 0,-2 2 0,-4 1-1,1 1 0,0-1-1,0 2 1,0-1 0,0 1 0,1-1 0,-10 12-1,-2 5 17,1 1-1,-17 29 0,27-41 52,1 1-1,0-1 1,1 1-1,0-1 1,1 1-1,0 1 1,-3 21-1,6-31-72,0 0 1,0 0-1,0 0 1,0 0-1,1 1 1,-1-1-1,0 0 1,1 0-1,0 0 1,-1 0-1,1 0 1,0 0-1,0 0 1,0-1-1,0 1 1,1 0-1,-1 0 1,0-1-1,1 1 1,-1-1-1,1 1 1,0-1-1,-1 0 1,1 1-1,0-1 1,0 0-1,0 0 1,-1 0-1,1-1 1,0 1-1,0 0 0,1-1 1,-1 1-1,3-1 1,9 2-360,1 0 0,-1-1 0,1-1 0,17-2 1,-2 0-982,16 0 70,-34 0 978,1 1 0,-1 1 0,1 0-1,-1 0 1,1 1 0,-1 1-1,19 4 1,-29-4 283,1-1 0,-1 1 0,0-1-1,0 1 1,0 0 0,0 0 0,0 0 0,0 0 0,-1 0-1,1 0 1,0 1 0,-1-1 0,0 0 0,0 1-1,0-1 1,0 1 0,0-1 0,0 1 0,0 0 0,-1-1-1,0 1 1,1 0 0,-1-1 0,0 1 0,0 0-1,-1 0 1,1-1 0,0 1 0,-1 0 0,0-1 0,-1 6-1,0 0-574,0-1 0,-1 1 0,0-1 0,0 1 0,-1-1 0,0 0 0,0 0 0,-1 0-1,-7 8 1,-7 0-14354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4.087"/>
    </inkml:context>
    <inkml:brush xml:id="br0">
      <inkml:brushProperty name="width" value="0.025" units="cm"/>
      <inkml:brushProperty name="height" value="0.025" units="cm"/>
    </inkml:brush>
  </inkml:definitions>
  <inkml:trace contextRef="#ctx0" brushRef="#br0">30 1 6150,'0'0'12604,"0"10"-11414,-17 254 2157,6-126-1297,9-65 427,2-72-2453,0-1-1,0 1 1,0 0-1,0-1 1,0 1-1,0 0 1,0-1-1,0 1 1,1 0-1,-1-1 1,0 1-1,0 0 1,0-1-1,1 1 0,-1-1 1,0 1-1,1 0 1,-1-1-1,0 1 1,1-1-1,-1 1 1,1-1-1,-1 1 1,1-1-1,-1 0 1,1 1-1,-1-1 1,1 0-1,0 1 1,-1-1-1,2 1 1,22-6 358,23-26 214,-10-3-292,62-76 0,-83 90-364,-1-2 1,-1 0-1,0 0 1,-2-1-1,15-40 1,-26 59-4622,-3 9 801,-2 2 269,-8 7-3574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4.413"/>
    </inkml:context>
    <inkml:brush xml:id="br0">
      <inkml:brushProperty name="width" value="0.025" units="cm"/>
      <inkml:brushProperty name="height" value="0.025" units="cm"/>
    </inkml:brush>
  </inkml:definitions>
  <inkml:trace contextRef="#ctx0" brushRef="#br0">0 0 6887,'0'0'9352,"0"58"-7045,4-43-1379,11-1-447,2-3-321,4-8-640,0-3-3877,2-1-7654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143"/>
    </inkml:context>
    <inkml:brush xml:id="br0">
      <inkml:brushProperty name="width" value="0.025" units="cm"/>
      <inkml:brushProperty name="height" value="0.025" units="cm"/>
    </inkml:brush>
  </inkml:definitions>
  <inkml:trace contextRef="#ctx0" brushRef="#br0">23 420 16335,'0'0'3449,"-5"9"-1778,-11 27-614,16-35-1031,0-1-1,0 0 1,0 0 0,-1 0-1,1 1 1,0-1 0,0 0-1,0 0 1,0 0 0,0 1-1,0-1 1,0 0 0,0 0-1,0 1 1,0-1 0,0 0-1,0 0 1,0 0 0,0 1-1,0-1 1,0 0 0,0 0-1,0 1 1,0-1 0,1 0-1,-1 0 1,0 0 0,0 1-1,0-1 1,0 0 0,0 0-1,0 0 1,1 0 0,-1 1-1,0-1 1,0 0 0,0 0-1,1 0 1,-1 0 0,0 0-1,0 0 1,0 0 0,1 0-1,-1 1 1,14-4 547,10-9-22,-16 7-459,-2-2-1,1 1 0,-1-1 0,0 0 1,0 0-1,-1 0 0,8-13 0,-11 15-69,1 0-1,-1 1 1,0-1-1,-1 0 1,1 0-1,-1 0 0,0 0 1,0 0-1,0-1 1,-1 1-1,0 0 1,0 0-1,0-1 1,-2-8-1,2 13-27,0 1-1,0-1 1,0 1-1,0-1 1,0 1 0,0 0-1,0-1 1,-1 1-1,1-1 1,0 1 0,0 0-1,0-1 1,0 1-1,-1-1 1,1 1-1,0 0 1,0-1 0,-1 1-1,1 0 1,0-1-1,-1 1 1,1 0 0,0 0-1,-1-1 1,1 1-1,-1 0 1,1 0-1,0 0 1,-1-1 0,1 1-1,-1 0 1,1 0-1,-1 0 1,1 0 0,0 0-1,-1 0 1,1 0-1,-1 0 1,1 0-1,-1 0 1,1 0 0,0 0-1,-1 0 1,1 0-1,-1 1 1,1-1-1,-1 0 1,1 0 0,0 0-1,-1 1 1,1-1-1,0 0 1,-1 0 0,1 1-1,-16 20-457,11-3 448,1 1-1,0-1 0,2 1 0,0 0 0,1 0 1,3 34-1,-2-51 27,0 1 0,0-1 1,1 0-1,-1 0 0,1 0 0,-1 0 0,1 0 1,-1 0-1,1-1 0,0 1 0,0 0 0,0 0 1,0 0-1,0-1 0,1 1 0,-1-1 0,1 1 1,-1-1-1,1 1 0,-1-1 0,1 0 1,-1 0-1,1 1 0,0-1 0,0-1 0,0 1 1,0 0-1,0 0 0,0-1 0,0 1 0,0-1 1,0 1-1,0-1 0,0 0 0,0 0 0,0 0 1,0 0-1,3-1 0,1 0 9,1 0 1,-1 0-1,0-1 0,0 0 1,0 0-1,0 0 0,0-1 1,-1 0-1,1 0 0,-1-1 1,8-5-1,-4-2-115,1 1 1,-2-1-1,1-1 1,-2 0-1,1 0 0,-2-1 1,0 1-1,0-2 1,7-26-1,-17 55 57,0-1 0,1 1 1,0 0-1,2-1 0,-1 1 0,3 29 0,-1-43 23,0 0 0,0 0 0,1 0 0,-1 0-1,0 0 1,1 0 0,-1 0 0,1 0 0,-1 0 0,1 0 0,-1-1 0,1 1 0,0 0 0,0 0-1,-1-1 1,1 1 0,0 0 0,0-1 0,0 1 0,-1-1 0,1 1 0,0-1 0,0 1-1,0-1 1,0 1 0,0-1 0,0 0 0,0 0 0,0 0 0,0 1 0,0-1 0,0 0-1,0 0 1,0 0 0,0-1 0,0 1 0,0 0 0,0 0 0,0-1 0,0 1 0,0 0 0,0-1-1,1 0 1,3 0-95,1-1-1,-1-1 1,0 1-1,0-1 1,0 0-1,7-6 1,3-5-308,0-2 0,0 0 1,-2 0-1,0-1 1,-1-1-1,0 0 1,-2-1-1,0 0 1,12-36-1,-12 25-22,-1-1 0,-2 0-1,-1 0 1,-1-1 0,0-58-1,-9 66 253,3 24 208,1 0 1,0 0-1,0-1 1,-1 1 0,1 0-1,0 0 1,0 0 0,-1 0-1,1 0 1,0 0-1,-1 0 1,1 0 0,0-1-1,0 1 1,-1 0-1,1 0 1,0 0 0,-1 0-1,1 1 1,0-1-1,0 0 1,-1 0 0,1 0-1,0 0 1,-1 0 0,1 0-1,0 0 1,0 0-1,-1 1 1,1-1 0,0 0-1,0 0 1,-1 0-1,1 0 1,0 1 0,0-1-1,0 0 1,-1 1-1,-2 2 174,1 1 1,-1 0-1,1-1 0,-1 1 0,1 0 0,0 0 0,-2 9 0,-12 44 1019,3 0-1,2 2 1,2-1 0,0 104 0,9-151-1049,0-1 0,2 1 0,-1-1 1,1 1-1,0-1 0,1 0 0,8 18 0,-10-25-127,0-1-1,0 1 1,0-1 0,1 0-1,-1 1 1,1-1 0,0 0-1,-1 0 1,1 0-1,0 0 1,0 0 0,1 0-1,-1 0 1,0-1-1,1 1 1,-1-1 0,1 0-1,-1 0 1,1 0-1,-1 0 1,1 0 0,0 0-1,-1-1 1,1 1 0,0-1-1,0 0 1,0 0-1,-1 0 1,1 0 0,0 0-1,0-1 1,-1 1-1,1-1 1,4-1 0,-4 0-52,0 1 0,0-1 0,0 0 0,0-1 0,0 1 0,0-1 0,-1 1 0,1-1-1,-1 0 1,0 1 0,0-1 0,0-1 0,0 1 0,0 0 0,0 0 0,-1-1 0,0 1 0,0-1 0,0 1 0,0-1 0,0 1 0,-1-1 0,1-4 0,1-13-640,-1 0 1,-2-35-1,1 51 408,-6-29-1246,6 33 1498,0 0 0,0 1 0,0-1 0,-1 0 0,1 0 0,0 0 0,0 0 1,-1 0-1,1 0 0,-1 0 0,1 1 0,-1-1 0,1 0 0,-1 0 0,1 1 1,-1-1-1,0 0 0,0 1 0,1-1 0,-1 1 0,0-1 0,0 1 0,1-1 0,-1 1 1,0-1-1,0 1 0,0 0 0,0-1 0,0 1 0,-1 0 0,1 3 142,0 0-1,0 1 0,0-1 1,1 1-1,0-1 0,-1 1 1,1-1-1,1 1 1,-1-1-1,0 1 0,1-1 1,1 6-1,0-6-116,0-1 0,0 1 0,0-1 0,0 0 0,1 0 0,-1 0 0,1 0 0,-1 0 0,1 0-1,-1-1 1,1 1 0,0-1 0,0 0 0,0 0 0,0 0 0,0 0 0,0 0 0,0-1 0,0 1 0,0-1 0,0 0 0,0 0 0,1 0 0,-1 0 0,0-1 0,0 1 0,0-1 0,3-1-1,7 0 5,-1-1 0,1-1 0,-1 0-1,0-1 1,17-9 0,15-12-1010,-45 27 974,1-1 1,0 0-1,0 0 1,0 1-1,0-1 1,0 0-1,0 1 1,0-1-1,0 0 1,0 1-1,0-1 1,0 0-1,0 1 1,0-1-1,0 0 1,0 1-1,0-1 1,0 0-1,1 1 1,-1-1-1,0 0 1,0 0-1,0 1 1,0-1-1,1 0 1,-1 0-1,0 1 1,0-1-1,1 0 1,-1 0-1,0 1 1,0-1-1,1 0 1,-1 0-1,0 0 1,0 0-1,1 0 1,-1 1-1,0-1 1,1 0-1,-1 0 1,0 0-1,1 0 1,-1 0-1,0 0 1,1 0-1,-1 0 1,0 0-1,1 0 1,-1 0-1,0 0 1,1 0-1,-1-1 1,0 1-1,1 0 1,-1 0-1,0 0 1,0 0-1,1 0 1,-1-1-1,1 1 1,-20 54 2590,15-45-2151,0-1 0,1 2 1,0-1-1,0 0 0,1 0 0,-2 20 0,5-28-416,-1 0 1,0 0-1,0 0 1,0 0-1,1 0 1,-1 0-1,0 0 1,1 0-1,-1-1 1,1 1-1,-1 0 1,1 0-1,0 0 1,-1 0-1,1-1 1,0 1-1,-1 0 1,1-1-1,0 1 1,0-1-1,0 1 1,-1-1-1,1 1 1,0-1-1,0 1 1,0-1-1,0 0 1,0 1-1,0-1 1,0 0-1,0 0 1,0 0-1,0 0 0,0 0 1,0 0-1,0 0 1,0 0-1,0 0 1,0-1-1,0 1 1,0 0-1,1-1 1,46-15 340,-12-5-177,46-35 0,-53 35-1744,2 0 0,44-22-1,-69 38-2384,-18 5-972,1 1 2939,-19-1-6286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499"/>
    </inkml:context>
    <inkml:brush xml:id="br0">
      <inkml:brushProperty name="width" value="0.025" units="cm"/>
      <inkml:brushProperty name="height" value="0.025" units="cm"/>
    </inkml:brush>
  </inkml:definitions>
  <inkml:trace contextRef="#ctx0" brushRef="#br0">18 0 18610,'-13'6'2338,"8"1"-1185,5-1-1121,25-1-192,9-3-1314,9-2-1472,0-3-2820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842"/>
    </inkml:context>
    <inkml:brush xml:id="br0">
      <inkml:brushProperty name="width" value="0.025" units="cm"/>
      <inkml:brushProperty name="height" value="0.025" units="cm"/>
    </inkml:brush>
  </inkml:definitions>
  <inkml:trace contextRef="#ctx0" brushRef="#br0">17 0 16816,'0'0'5541,"-16"56"-5413,32-55-160,9-1-512,5-14-2627,-2-14-5349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4.417"/>
    </inkml:context>
    <inkml:brush xml:id="br0">
      <inkml:brushProperty name="width" value="0.025" units="cm"/>
      <inkml:brushProperty name="height" value="0.025" units="cm"/>
    </inkml:brush>
  </inkml:definitions>
  <inkml:trace contextRef="#ctx0" brushRef="#br0">0 497 11979,'0'0'3193,"9"1"-2985,43-1 15,-1-2 1,1-3-1,77-17 0,-28 5-198,186-19-20,298 0 1,405-12 2300,-328 11-1996,476-27 68,-7-75 4139,-641 47-3946,-505 99-538,0 0-1,0 0 1,1 2-1,0-1 1,-22 19-1,-23 14-5352,34-28 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2.363"/>
    </inkml:context>
    <inkml:brush xml:id="br0">
      <inkml:brushProperty name="width" value="0.025" units="cm"/>
      <inkml:brushProperty name="height" value="0.025" units="cm"/>
    </inkml:brush>
  </inkml:definitions>
  <inkml:trace contextRef="#ctx0" brushRef="#br0">42 0 12300,'0'0'3555,"-1"12"-3032,-2 33 240,3 0 0,7 70 0,2 30-89,-8-99-445,1-28 353,-2 0 0,0 1 0,-4 28 0,4-47-561,0 0 0,0 1-1,0-1 1,0 0 0,0 0-1,0 1 1,0-1 0,0 0 0,0 0-1,0 1 1,0-1 0,0 0 0,0 1-1,-1-1 1,1 0 0,0 0 0,0 1-1,0-1 1,0 0 0,0 0 0,0 0-1,-1 1 1,1-1 0,0 0-1,0 0 1,0 0 0,-1 1 0,1-1-1,0 0 1,0 0 0,0 0 0,-1 0-1,1 0 1,0 0 0,0 1 0,-1-1-1,1 0 1,0 0 0,-1 0 0,1 0-1,0 0 1,0 0 0,-1 0 0,1 0-1,0 0 1,0 0 0,-1 0-1,1 0 1,0 0 0,0-1 0,-1 1-1,1 0 1,-9-14 636,6-17-594,0 1 0,2-1 0,1 1 0,6-44 0,-3 48-129,1-1 0,1 1 0,1 1 0,2-1 0,0 1 0,2 0 0,17-31 0,-26 54 61,0 0 1,1 0-1,-1-1 1,1 1-1,-1 0 1,1 0-1,0 0 1,0 0-1,0 1 1,0-1-1,1 1 1,-1-1-1,0 1 1,0 0-1,1-1 1,-1 1-1,5-1 1,-5 2-10,0 0-1,-1 0 1,1 0 0,0 0-1,0 0 1,0 0 0,0 0 0,-1 1-1,1-1 1,0 0 0,0 1-1,-1 0 1,1-1 0,0 1 0,-1 0-1,1 0 1,-1 0 0,1 0-1,1 2 1,-1-1 16,0 0 0,-1 0 0,1-1 1,-1 1-1,0 0 0,0 1 0,1-1 0,-1 0 0,-1 0 0,1 0 0,0 1 1,0-1-1,-1 0 0,0 1 0,1-1 0,-1 1 0,0-1 0,0 0 0,0 1 1,0-1-1,-1 1 0,1-1 0,-1 0 0,1 1 0,-1-1 0,0 0 0,0 0 0,0 1 1,0-1-1,0 0 0,0 0 0,-1 0 0,1 0 0,-1 0 0,1-1 0,-3 3 1,-7 6 327,0 0 0,-1-1 1,0 0-1,-20 11 1,27-17-287,0-1 0,0 1 0,0-1 1,0 0-1,0 0 0,-1 0 0,1-1 0,0 0 1,-1 0-1,1 0 0,-1-1 0,1 0 1,-1 0-1,0 0 0,-6-2 0,11 2-112,1-1-1,-1 1 1,1 0 0,-1-1-1,1 1 1,-1-1 0,1 0-1,-1 1 1,1-1 0,-1 1-1,1-1 1,0 0 0,-1 1-1,1-1 1,0 0 0,0 1-1,0-1 1,-1 0 0,1 0-1,0 1 1,0-1 0,0 0-1,0 1 1,0-1 0,0 0-1,1 0 1,-1 1 0,0-1-1,0 0 1,0 1 0,1-1-1,-1 0 1,1-1 0,11-23-1981,1 7 254,1 2-1,0-1 1,20-15 0,-9 8-1327,20-19-4160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3.722"/>
    </inkml:context>
    <inkml:brush xml:id="br0">
      <inkml:brushProperty name="width" value="0.025" units="cm"/>
      <inkml:brushProperty name="height" value="0.025" units="cm"/>
    </inkml:brush>
  </inkml:definitions>
  <inkml:trace contextRef="#ctx0" brushRef="#br0">1 1 17008,'0'0'8093,"1"10"-7484,5 69 1140,-5 84 1,-2-83 345,15-85-1609,4-15-375,0 0-1,-1-2 0,-1 0 1,-1 0-1,15-32 1,-6 14-96,-18 30-29,10-15-43,-10 23-42,-4 16-89,-17 145 359,15-158-168,0-1 1,0 1-1,0-1 0,0 1 0,0 0 0,0-1 1,0 1-1,0-1 0,0 1 0,0-1 0,0 1 1,0-1-1,0 1 0,1-1 0,-1 1 0,0-1 0,0 1 1,1-1-1,-1 0 0,0 1 0,0-1 0,1 1 1,-1-1-1,1 0 0,-1 1 0,0-1 0,1 0 1,-1 1-1,1-1 0,-1 0 0,1 0 0,-1 1 1,1-1-1,-1 0 0,2 0 0,20-6 147,18-23 50,2-12-178,-34 31-26,1 1 0,0 0 0,0 1 0,1 0 0,0 0 0,20-11 0,-30 19-5,0 0-1,1 0 0,-1 0 1,0 0-1,1 0 0,-1 0 1,0 0-1,0 0 0,1 0 0,-1 0 1,0 0-1,1 1 0,-1-1 1,0 0-1,0 0 0,1 0 1,-1 0-1,0 0 0,0 1 1,1-1-1,-1 0 0,0 0 1,0 0-1,0 1 0,1-1 0,-1 0 1,0 0-1,0 0 0,0 1 1,0-1-1,0 0 0,0 1 1,1-1-1,-1 0 0,0 0 1,0 1-1,0-1 0,0 0 1,0 1-1,0-1 0,2 23-2,-4 22 245,-10 18-30,12-62-276,1-1 0,0 1 0,-1 0 0,1-1 0,0 1 1,-1 0-1,1-1 0,0 1 0,0-1 0,-1 1 0,1-1 0,0 0 0,0 1 0,0-1 0,0 0 0,0 1 1,0-1-1,-1 0 0,1 0 0,0 0 0,0 0 0,0 0 0,0 0 0,0 0 0,0 0 0,0 0 0,0 0 1,0-1-1,0 1 0,-1 0 0,1-1 0,0 1 0,0 0 0,1-2 0,35-11-5137,-14-1-1463,0-1-2883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081"/>
    </inkml:context>
    <inkml:brush xml:id="br0">
      <inkml:brushProperty name="width" value="0.025" units="cm"/>
      <inkml:brushProperty name="height" value="0.025" units="cm"/>
    </inkml:brush>
  </inkml:definitions>
  <inkml:trace contextRef="#ctx0" brushRef="#br0">162 9 14157,'0'0'12914,"-11"-3"-10982,8 2-1849,-1 0 0,1 0 0,0 0-1,-1 0 1,0 1 0,1-1 0,-1 1-1,1 0 1,-1 0 0,1 1 0,-1-1-1,0 1 1,1-1 0,-1 1 0,1 0-1,0 1 1,-1-1 0,1 0 0,0 1-1,0 0 1,0 0 0,0 0 0,0 0-1,0 0 1,0 1 0,1-1 0,0 1-1,-1 0 1,-2 3 0,-3 5 63,1-1 0,0 1 0,1 0 0,-5 12 0,9-18-133,0 0 0,0-1 1,0 1-1,1 0 0,0 0 0,0 0 1,0 0-1,1 0 0,-1 1 0,1-1 1,1 0-1,1 10 0,-2-13-7,1-1-1,0 0 1,0 1-1,0-1 1,0 1-1,0-1 1,1 0-1,-1 0 1,0 0-1,1 0 1,-1 0-1,0 0 1,1 0-1,-1 0 1,1 0-1,0-1 1,-1 1 0,1 0-1,-1-1 1,1 0-1,0 1 1,0-1-1,-1 0 1,1 0-1,0 0 1,-1 0-1,1 0 1,0 0-1,0-1 1,-1 1-1,1 0 1,0-1-1,-1 1 1,3-2-1,4 0 22,-1-1-1,1 1 1,-1-1-1,1-1 1,-1 1-1,8-7 1,-7 5-27,-1-1 0,0-1 0,0 1 0,0-1 0,-1 0 0,0-1 0,0 0 0,-1 0 0,0 0 0,0 0 0,-1-1 0,0 0 0,-1 0 0,1 0 0,-2 0 0,3-14 0,-24 47 0,13-14 0,1 0 0,0 1 0,1-1 0,0 1 0,1 0 0,0 1 0,1-1 0,0 0 0,-1 19 0,4-29-16,-1 1-1,1-1 1,-1 0-1,1 0 1,0 0-1,-1 0 1,1 0-1,0 0 1,0 0-1,0 0 1,0-1-1,0 1 1,0 0-1,0 0 1,0-1-1,0 1 1,0-1-1,0 1 1,1-1-1,-1 1 1,0-1-1,0 0 1,1 1-1,-1-1 1,0 0-1,0 0 1,1 0-1,-1 0 1,0 0-1,2 0 1,42-4-1400,-31 0 26,0-1-1,0 0 1,-1 0 0,15-9-1,48-37-9162,-35 18-1437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423"/>
    </inkml:context>
    <inkml:brush xml:id="br0">
      <inkml:brushProperty name="width" value="0.025" units="cm"/>
      <inkml:brushProperty name="height" value="0.025" units="cm"/>
    </inkml:brush>
  </inkml:definitions>
  <inkml:trace contextRef="#ctx0" brushRef="#br0">188 0 12492,'0'0'12689,"-7"14"-10719,-44 74 1226,-64 121-888,111-202-1722,1-3-6816,-2-15-4659,3-6 4312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781"/>
    </inkml:context>
    <inkml:brush xml:id="br0">
      <inkml:brushProperty name="width" value="0.025" units="cm"/>
      <inkml:brushProperty name="height" value="0.025" units="cm"/>
    </inkml:brush>
  </inkml:definitions>
  <inkml:trace contextRef="#ctx0" brushRef="#br0">1 1 12940,'0'0'17024,"13"7"-15630,4 3-1159,1-2-1,1 0 1,-1-1 0,1-1 0,33 6 0,-42-10-713,0-1-1,-1 1 1,1 1 0,0 0 0,-1 0-1,0 1 1,18 10 0,-24-12 30,0 1 0,0-1 0,0 1 0,0 0 0,-1 0 0,1 1 0,-1-1 0,1 0 0,-1 1 0,0-1 0,-1 1 0,1 0 0,-1 0 0,1 0 0,-1 0 0,0 0 0,-1 0 0,1 0 0,-1 0 0,1 0 0,-2 6 0,1 0-15402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5.234"/>
    </inkml:context>
    <inkml:brush xml:id="br0">
      <inkml:brushProperty name="width" value="0.025" units="cm"/>
      <inkml:brushProperty name="height" value="0.025" units="cm"/>
    </inkml:brush>
  </inkml:definitions>
  <inkml:trace contextRef="#ctx0" brushRef="#br0">50 20 6502,'0'0'16768,"-8"-5"-14505,4 2-2059,3 1-72,-1 1 0,1 0 1,-1 0-1,1 0 0,-1 0 0,1 0 1,-1 0-1,0 1 0,1-1 1,-1 1-1,0-1 0,-3 0 0,4 2-56,0 0 0,0-1 0,1 1 0,-1 0-1,0 0 1,0 0 0,0 0 0,1 0 0,-1 0-1,0 0 1,1 0 0,-1 0 0,1 0 0,-1 0-1,1 0 1,0 0 0,-1 1 0,1-1 0,0 0 0,0 0-1,0 0 1,0 1 0,0-1 0,0 0 0,0 0-1,0 0 1,1 0 0,-1 2 0,0 34 462,-2-22-291,2 0-1,0 0 1,0 0 0,1 0 0,1 0-1,1 0 1,0 0 0,1 0 0,8 19-1,-12-33-395,1 0 0,0 0 0,-1 1 0,1-1 0,0 0 0,0 0 0,0 0 0,0 0-1,0 0 1,0 0 0,0 0 0,1-1 0,-1 1 0,0 0 0,0 0 0,1-1 0,-1 1 0,0-1 0,1 0-1,-1 1 1,1-1 0,-1 0 0,0 0 0,1 1 0,-1-1 0,1 0 0,-1-1 0,1 1 0,-1 0 0,2-1 0,0 1-319,-1-1 0,0 0 1,1 0-1,-1 0 1,0 0-1,1-1 1,-1 1-1,0-1 1,0 1-1,0-1 1,0 0-1,-1 1 1,1-1-1,0 0 1,2-5-1,7-14-6157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5.824"/>
    </inkml:context>
    <inkml:brush xml:id="br0">
      <inkml:brushProperty name="width" value="0.025" units="cm"/>
      <inkml:brushProperty name="height" value="0.025" units="cm"/>
    </inkml:brush>
  </inkml:definitions>
  <inkml:trace contextRef="#ctx0" brushRef="#br0">8 0 17457,'0'0'10377,"-1"11"-9245,-1 7-723,0 1-116,0 1 0,2-1 0,0 0 0,3 28 0,-2-46-286,-1 0 0,1 1 0,0-1 0,-1 0 0,1 0 0,0 1 0,-1-1 0,1 0 0,0 0 0,0 0 0,0 0 0,0 0-1,0 0 1,0-1 0,1 1 0,-1 0 0,0 0 0,0-1 0,0 1 0,1-1 0,-1 1 0,0-1 0,1 0 0,-1 1 0,0-1 0,1 0 0,-1 0 0,1 0 0,-1 0 0,0 0 0,1 0 0,-1 0 0,0-1 0,1 1 0,-1 0 0,0-1 0,1 1 0,-1-1 0,0 1 0,0-1 0,2-1 0,5-1 39,-1 0 0,1-1 1,-1 0-1,1-1 1,7-6-1,16-22 40,-26 27-75,0-1 0,1 1 1,0 0-1,0 1 0,0-1 0,1 1 0,-1 0 1,11-5-1,-16 10-19,-1 0 1,1 0-1,0 0 0,0 0 1,0 0-1,0 0 0,0 0 1,-1 1-1,1-1 0,0 0 1,0 0-1,0 1 0,-1-1 1,1 0-1,0 1 0,0-1 1,-1 1-1,1-1 0,0 1 1,-1-1-1,1 1 0,0-1 1,-1 1-1,1 0 0,-1-1 1,1 1-1,-1 0 0,0 0 1,1-1-1,-1 1 0,0 0 1,1 0-1,-1 0 0,0-1 1,0 1-1,0 0 0,1 0 1,-1 0-1,0 0 0,0 0 1,0-1-1,-1 2 0,3 47 11,-2-41 36,-1-4-31,1 0 1,0 0-1,0 1 1,1-1-1,-1 0 1,1 0-1,0 0 1,0 0 0,3 7-1,-4-10 0,1-1 0,-1 1 0,1-1 0,-1 1 0,1-1 0,-1 0 0,1 1 0,-1-1 0,1 0 0,-1 1 0,1-1 0,-1 0 0,1 1 0,0-1 0,-1 0 0,1 0 0,-1 0 0,1 0 0,0 1 0,-1-1 0,1 0 0,0 0 0,-1 0 0,2-1 0,25-10 331,14-20-98,-34 24-251,1 0 0,0 1-1,1 0 1,0 0 0,0 0-1,0 1 1,1 1 0,-1 0 0,1 0-1,0 1 1,16-4 0,-26 7 2,1 1 0,0-1 0,0 0 0,-1 0 1,1 0-1,0 1 0,0-1 0,-1 0 0,1 0 0,0 1 1,-1-1-1,1 1 0,0-1 0,-1 1 0,1-1 1,-1 1-1,1-1 0,-1 1 0,1 0 0,-1-1 1,1 1-1,-1-1 0,1 1 0,-1 0 0,0 0 0,0-1 1,1 1-1,-1 0 0,0 0 0,0-1 0,0 1 1,0 0-1,0 0 0,0 1 0,0 34 115,0-24-31,0-12-67,0 1 0,0-1 0,0 1 1,1-1-1,-1 0 0,0 1 0,0-1 0,1 1 1,-1-1-1,0 0 0,1 1 0,-1-1 0,0 0 1,1 1-1,-1-1 0,1 0 0,-1 0 0,1 0 1,-1 1-1,0-1 0,1 0 0,-1 0 0,1 0 1,-1 0-1,1 0 0,-1 0 0,1 0 0,-1 0 1,1 0-1,-1 0 0,1 0 0,-1 0 0,0 0 1,1 0-1,-1 0 0,1 0 0,-1 0 0,1-1 1,-1 1-1,1 0 0,-1 0 0,0-1 0,1 1 1,-1 0-1,1-1 0,22-11 374,-20 9-388,30-23-259,-32 25 244,0 0-1,1 0 1,-1 0-1,1 0 1,-1 0-1,1 0 1,0 1-1,-1-1 1,1 1-1,-1-1 1,1 1-1,0-1 1,0 1-1,-1 0 1,1 0-1,0 0 1,-1 0-1,1 0 1,0 1-1,3 0 1,-4 1-23,0 0 0,0 0 0,-1 0 1,1 1-1,0-1 0,-1 0 1,1 0-1,-1 1 0,0-1 0,0 1 1,0-1-1,0 0 0,0 1 0,-1-1 1,0 3-1,1 17-2492,0-21 2204,1-1 1,-1 1 0,1-1 0,-1 0 0,1 0 0,-1 1 0,1-1 0,0 0 0,-1 0-1,1 0 1,-1 0 0,1 0 0,-1 1 0,1-1 0,0 0 0,-1 0 0,1-1-1,-1 1 1,1 0 0,-1 0 0,1 0 0,0 0 0,-1 0 0,1-1 0,-1 1 0,1 0-1,-1 0 1,1-1 0,-1 1 0,1-1 0,7-10-6466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6.165"/>
    </inkml:context>
    <inkml:brush xml:id="br0">
      <inkml:brushProperty name="width" value="0.025" units="cm"/>
      <inkml:brushProperty name="height" value="0.025" units="cm"/>
    </inkml:brush>
  </inkml:definitions>
  <inkml:trace contextRef="#ctx0" brushRef="#br0">29 0 17457,'0'0'13741,"-22"62"-12813,19-39-511,1-3-289,1 2-32,1-4-96,0-5 0,0-8-416,6-2-161,6-3-480,3-1-609,3-12-1729,-1-3-1409,-4-4-2499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6.819"/>
    </inkml:context>
    <inkml:brush xml:id="br0">
      <inkml:brushProperty name="width" value="0.025" units="cm"/>
      <inkml:brushProperty name="height" value="0.025" units="cm"/>
    </inkml:brush>
  </inkml:definitions>
  <inkml:trace contextRef="#ctx0" brushRef="#br0">4 147 10346,'0'0'7618,"-1"9"-4474,-2 28-624,3-36-2437,0 0 0,0-1 0,0 1 1,0 0-1,0 0 0,0 0 0,1-1 1,-1 1-1,0 0 0,0 0 0,1 0 1,-1-1-1,1 1 0,-1 0 0,0-1 0,1 1 1,-1 0-1,1-1 0,-1 1 0,1 0 1,0-1-1,-1 1 0,1-1 0,0 1 1,-1-1-1,1 1 0,0-1 0,0 0 1,-1 1-1,1-1 0,1 0 0,26 2 871,-20-3-594,7 1-136,-1-1 0,1-1 0,0 0 0,-1-1 0,0 0 0,20-8 0,-30 10-101,0-1 0,0 1-1,0-1 1,0 0 0,0 0-1,-1-1 1,1 1-1,-1-1 1,1 1 0,-1-1-1,0 0 1,0 0-1,0-1 1,0 1 0,-1-1-1,0 1 1,1-1 0,-1 0-1,0 0 1,-1 0-1,1 0 1,-1 0 0,0 0-1,0 0 1,0-1-1,0-4 1,-1 7-116,1 1-1,-1 0 0,0 0 1,-1-1-1,1 1 1,0 0-1,0 0 1,0 0-1,-1 0 1,1-1-1,-1 1 1,1 0-1,-1 0 1,1 0-1,-1 0 1,0 0-1,1 0 1,-1 0-1,0 0 1,0 0-1,0 0 1,1 1-1,-1-1 0,0 0 1,0 0-1,-3 0 1,2 0 0,-1 0 0,1 1 0,-1-1-1,0 1 1,1 0 0,-1 0 0,0 0 0,1 0 0,-1 0 0,0 1 0,-4 0 0,-1 2-4,1-1 0,-1 1 0,1 0 0,0 0 1,0 1-1,0 0 0,-11 8 0,13-8-3,0 1 0,1 0 0,-1 0 0,1 0 0,0 1 0,0-1 0,1 1 0,0 0 0,0 0 0,0 0 0,-3 13 0,6-18 0,-1 0 0,1-1 0,0 1 0,0 0 0,1 0 0,-1-1 0,0 1 0,0 0 0,0-1 0,0 1 0,1 0 0,-1 0 0,0-1 0,1 1 0,-1-1 0,0 1 0,1 0 0,-1-1 0,1 1 0,-1-1 0,1 1 0,-1-1 0,1 1 0,0-1 0,-1 1 0,1-1 0,-1 1 0,1-1 0,0 0 0,-1 0 0,1 1 0,0-1 0,0 0 0,-1 0 0,1 0 0,0 0 0,-1 1 0,2-1 0,35 0 0,-30-1 0,9-1-54,1 0 0,-1-2 1,20-6-1,-25 6 9,0 1 1,0 0-1,0 0 0,0 1 1,1 1-1,-1 0 0,0 0 0,1 1 1,13 2-1,-24-1 53,0-1 0,-1 1 0,1-1 0,0 1 0,-1 0 0,1-1 0,-1 1 0,1 0 1,0-1-1,-1 1 0,0 0 0,1 0 0,-1 0 0,1 0 0,-1-1 0,0 1 0,0 0 0,1 0 0,-1 0 0,0 0 0,0 0 0,0 0 0,0 0 0,0 1 0,-1 30 383,1-21-321,13-112-70,-13 100 0,0 0 0,0 0 0,1 0 0,-1 0 0,0 0 0,0 1 0,1-1 0,-1 0 0,1 0 0,-1 0 0,1 1 0,-1-1 0,1 0 0,-1 1 0,1-1 0,0 0 0,-1 1 0,1-1 0,0 1 0,0-1 0,-1 1 0,1-1 0,0 1 0,0 0 0,0-1 0,0 1 0,0 0 0,-1 0 0,1-1 0,0 1 0,0 0 0,0 0 0,0 0 0,0 0 0,0 0 0,1 1 0,45 3 0,-27-1 0,-8-3 0,-1 0 0,1 0 0,-1-1 0,0-1 0,1 0 0,-1 0 0,0-1 0,0-1 0,0 0 0,-1 0 0,0-1 0,1 0 0,-1-1 0,-1 0 0,1-1 0,-1 0 0,-1 0 0,11-11 0,-18 17 0,1 0 0,-1 0 0,0-1 0,0 1 0,0 0 0,0 0 0,0 0 0,-1-1 0,1 1 0,0-1 0,0 1 0,-1 0 0,1-1 0,-1 1 0,1-1 0,-1 1 0,0-1 0,0 1 0,0-4 0,0 5 0,0-1 0,-1 0 0,1 1 0,-1-1 0,0 1 0,1-1 0,-1 1 0,1-1 0,-1 1 0,0-1 0,1 1 0,-1-1 0,0 1 0,0 0 0,1 0 0,-1-1 0,0 1 0,0 0 0,1 0 0,-1 0 0,0 0 0,0 0 0,0 0 0,1 0 0,-3 0 0,-1 0 0,-1 1 0,1-1 0,-1 1 0,1 0 0,-1 0 0,1 0 0,-1 1 0,1 0 0,0 0 0,0 0 0,-8 5 0,5 0 0,0 1 0,1 0 0,-1 0 0,1 0 0,1 1 0,-6 9 0,9-14 0,0 0 0,0 0 0,1 0 0,-1 0 0,1 0 0,0 1 0,0-1 0,1 0 0,-1 1 0,1-1 0,0 0 0,0 1 0,0-1 0,1 0 0,-1 1 0,3 6 0,-1-8 0,-1-1 0,1 0 0,-1 0 0,1 0 0,0-1 0,-1 1 0,1 0 0,0-1 0,0 1 0,0-1 0,1 1 0,-1-1 0,0 0 0,0 0 0,1 0 0,-1 0 0,1-1 0,-1 1 0,1-1 0,-1 1 0,5-1 0,63 2 0,-51-3 0,-12 2-623,1-1 0,-1-1 0,0 1 0,1-2 0,-1 1 0,10-3 0,-15 3 233,0 0 1,0 0 0,0 0-1,-1 0 1,1 0 0,0-1-1,-1 1 1,1 0 0,-1-1-1,1 1 1,-1-1 0,1 0 0,-1 1-1,0-1 1,0 0 0,0 0-1,0 0 1,0 1 0,0-1-1,-1 0 1,1 0 0,-1 0-1,1-1 1,-1 1 0,0 0 0,0-4-1,1-20-15518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7.160"/>
    </inkml:context>
    <inkml:brush xml:id="br0">
      <inkml:brushProperty name="width" value="0.025" units="cm"/>
      <inkml:brushProperty name="height" value="0.025" units="cm"/>
    </inkml:brush>
  </inkml:definitions>
  <inkml:trace contextRef="#ctx0" brushRef="#br0">1 1 21749,'0'0'8263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047"/>
    </inkml:context>
    <inkml:brush xml:id="br0">
      <inkml:brushProperty name="width" value="0.025" units="cm"/>
      <inkml:brushProperty name="height" value="0.025" units="cm"/>
    </inkml:brush>
  </inkml:definitions>
  <inkml:trace contextRef="#ctx0" brushRef="#br0">171 258 11627,'0'0'14547,"-9"-4"-13164,5 1-1284,2 2-54,-1-1-1,1 1 1,0 0-1,-1-1 1,1 1-1,-1 0 1,0 0-1,1 1 1,-1-1-1,0 0 1,0 1-1,1 0 1,-1-1-1,0 1 1,0 0-1,1 1 1,-1-1-1,0 0 1,0 1-1,1 0 1,-1-1-1,0 1 1,1 0-1,-1 0 1,1 1-1,-1-1 1,1 0-1,0 1 1,-1 0-1,-1 1 0,-4 5-42,1 1 0,-1-1-1,2 1 1,-1 1 0,2-1-1,-1 1 1,1 0 0,0 0-1,1 0 1,0 1 0,1 0-1,-4 20 1,7-30-2,0 0 1,0 0-1,0 0 1,-1 0-1,1 0 1,0 0-1,0 0 1,0 0-1,0 0 1,1 0-1,-1-1 1,0 1-1,0 0 1,0 0-1,1 0 1,-1 0-1,0 0 1,1 0-1,-1-1 1,1 1-1,-1 0 1,1 0-1,0-1 1,-1 1-1,1 0 1,0-1-1,-1 1 1,1-1-1,0 1 1,-1-1-1,1 1 1,0-1-1,0 1 1,0-1-1,0 0 1,0 1-1,-1-1 1,1 0-1,0 0 1,0 0-1,0 1 1,0-1-1,0 0 1,0 0-1,0-1 1,0 1-1,0 0 1,0 0-1,-1 0 1,1-1-1,0 1 1,1-1-1,5-1 22,0 0-1,0-1 1,-1 0-1,1 0 0,8-7 1,15-11 149,-2-1 1,-1-2 0,-1 0 0,-1-2-1,-1-1 1,-1-1 0,-2 0-1,-1-2 1,-1-1 0,-1 0 0,13-34-1,-21 24 506,-13 35-497,-8 23-268,-8 26 113,2 1 1,1 1-1,-17 91 0,32-134-40,-1 6 47,1 0-1,-1 0 1,1 0 0,1 1-1,0 14 1,0-21-81,0-1 0,1 1 0,-1-1 0,1 0-1,-1 1 1,1-1 0,-1 0 0,1 1 0,0-1 0,0 0 0,0 0 0,0 1 0,0-1 0,0 0-1,0 0 1,0 0 0,0 0 0,0-1 0,0 1 0,1 0 0,-1 0 0,0-1 0,0 1 0,1 0-1,-1-1 1,1 0 0,-1 1 0,1-1 0,-1 0 0,0 0 0,1 1 0,-1-1 0,1-1 0,-1 1-1,1 0 1,-1 0 0,1 0 0,1-1 0,1 0-620,1 0 0,-1 0 0,0 0 0,0 0 0,1-1 0,-1 0 1,0 0-1,0 0 0,-1 0 0,1-1 0,0 1 0,4-5 0,19-19-7873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2.796"/>
    </inkml:context>
    <inkml:brush xml:id="br0">
      <inkml:brushProperty name="width" value="0.025" units="cm"/>
      <inkml:brushProperty name="height" value="0.025" units="cm"/>
    </inkml:brush>
  </inkml:definitions>
  <inkml:trace contextRef="#ctx0" brushRef="#br0">124 0 12172,'0'0'5429,"-7"13"-4132,-17 34-9,-65 141 2405,85-164-3582,4-24-112,0 1 0,1-1-1,-1 0 1,0 1 0,0-1-1,1 0 1,-1 0 0,0 1-1,0-1 1,1 0 0,-1 0-1,0 1 1,0-1-1,1 0 1,-1 0 0,0 0-1,1 0 1,-1 0 0,0 1-1,1-1 1,-1 0 0,1 0-1,-1 0 1,0 0-1,1 0 1,-1 0 0,0 0-1,1 0 1,-1 0 0,0 0-1,1 0 1,-1-1 0,0 1-1,1 0 1,2-1-54,1-1 0,-1 1 0,0-1 0,0 0 1,0 0-1,0 0 0,-1 0 0,1-1 0,-1 1 0,4-4 0,0-2-277,0 1-1,0-1 1,-1 0-1,0 0 1,0-1-1,-1 1 1,0-1-1,-1 0 1,0 0-1,0-1 1,-1 1-1,0 0 1,1-17-1,-11 32 648,3 4-244,0 1-1,1 0 1,1 1-1,0-1 1,0 1 0,1-1-1,0 1 1,1 0-1,1-1 1,0 1-1,0 0 1,1 0-1,3 11 1,-4-21-56,0-1 0,1 1 0,-1-1 0,0 1 0,1 0 1,0-1-1,-1 1 0,1-1 0,0 0 0,0 1 0,0-1 0,0 0 0,0 1 1,0-1-1,0 0 0,0 0 0,0 0 0,0 0 0,1 0 0,-1 0 0,1 0 0,-1 0 1,0 0-1,1-1 0,-1 1 0,1-1 0,0 1 0,-1-1 0,1 0 0,-1 1 1,1-1-1,0 0 0,-1 0 0,1 0 0,0 0 0,-1 0 0,1-1 0,-1 1 0,3-1 1,-1 0 18,1 0 0,-1-1 0,-1 1 0,1-1 1,0 0-1,0 0 0,0 0 0,-1 0 0,1 0 1,-1 0-1,0-1 0,0 1 0,0-1 0,0 0 1,0 0-1,0 1 0,-1-1 0,3-5 0,-3 2-8,1 1 1,-1 0-1,0-1 0,0 1 0,-1-1 0,1 1 0,-1-1 0,0 1 0,-1-1 0,0 1 0,0-1 0,0 1 0,0 0 0,-1-1 0,0 1 0,0 0 0,0 0 0,0 0 0,-1 0 0,0 1 0,0-1 0,-1 1 0,1-1 0,-1 1 0,0 0 0,0 1 1,0-1-1,0 1 0,-1-1 0,1 1 0,-1 1 0,0-1 0,0 1 0,0 0 0,0 0 0,-1 0 0,1 0 0,0 1 0,-1 0 0,-6 0 0,8 5-95,12 4 4,15 6-377,-9-11-520,1 0 0,-1-1 0,0 0 0,16-1 0,24-1-4430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465"/>
    </inkml:context>
    <inkml:brush xml:id="br0">
      <inkml:brushProperty name="width" value="0.025" units="cm"/>
      <inkml:brushProperty name="height" value="0.025" units="cm"/>
    </inkml:brush>
  </inkml:definitions>
  <inkml:trace contextRef="#ctx0" brushRef="#br0">123 21 1057,'0'0'26276,"2"-5"-24707,1-8-1026,-6 10-123,-17 18 119,-26 41-183,39-45-293,-1 0 1,2 1-1,-1 0 1,2 0-1,-1 0 1,2 1-1,0-1 1,0 1 0,-3 26-1,7-38-62,0 0-1,0 0 1,0 0 0,-1 0 0,1 0-1,0 0 1,1 0 0,-1 0-1,0 0 1,0 0 0,0 0 0,1 0-1,-1 0 1,0 0 0,1 0-1,-1 0 1,1 0 0,-1 0 0,1 0-1,0 0 1,-1-1 0,1 1-1,0 0 1,0 0 0,-1-1 0,1 1-1,0 0 1,0-1 0,0 1-1,1 0 1,1-1 7,-1 1 0,1-1 0,0 0 0,-1 0 0,1 0 0,-1 0 0,1 0 0,0-1 0,-1 1 0,1-1-1,-1 0 1,3-1 0,7-3 36,0 0-1,-1-1 0,0 0 0,13-10 1,-3 0-56,-1-2 1,27-31-1,-40 41 0,0 0 0,-1-1 0,0 1 0,0-2 0,-1 1 0,0-1 0,0 1 0,-2-1 0,4-12 0,-7 22 7,0 0 1,0 0-1,0 0 0,-1 0 1,1 1-1,0-1 0,0 0 1,0 0-1,-1 0 1,1 0-1,0 0 0,0 0 1,0 0-1,-1 0 0,1 0 1,0 0-1,0-1 0,0 1 1,-1 0-1,1 0 1,0 0-1,0 0 0,0 0 1,-1 0-1,1 0 0,0 0 1,0-1-1,0 1 1,0 0-1,0 0 0,-1 0 1,1 0-1,0 0 0,0-1 1,0 1-1,0 0 0,0 0 1,0 0-1,0-1 1,0 1-1,-1 0 0,1 0 1,0 0-1,0-1 0,0 1 1,-13 17-146,-30 68 90,40-77 51,0-1 0,0 0 0,1 1 0,0 0 0,0-1 0,1 1 0,0 0 0,1 0 0,0 15 0,0-22-46,1 0 0,-1-1 1,1 1-1,-1 0 0,1 0 0,-1-1 0,1 1 0,-1 0 0,1-1 0,-1 1 0,1-1 0,0 1 0,-1 0 0,1-1 0,0 0 0,0 1 0,-1-1 0,1 1 0,0-1 0,0 0 0,-1 0 0,1 1 0,0-1 0,0 0 0,0 0 0,0 0 0,0 0 0,-1 0 0,1 0 1,0 0-1,0 0 0,0 0 0,0-1 0,1 1 0,31-9-2484,-21 2 617,0 0 0,-1 0 0,1-1 0,14-14 0,10-13-8317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821"/>
    </inkml:context>
    <inkml:brush xml:id="br0">
      <inkml:brushProperty name="width" value="0.025" units="cm"/>
      <inkml:brushProperty name="height" value="0.025" units="cm"/>
    </inkml:brush>
  </inkml:definitions>
  <inkml:trace contextRef="#ctx0" brushRef="#br0">115 1 14029,'0'0'7623,"-10"9"-5455,4-4-2012,-51 55 2250,52-55-2067,1 1 0,-1-1 0,1 1 0,1 0 0,-1 0 0,1 0 0,0 1 0,1-1 0,-1 1 0,1-1 0,-1 8 0,3-13-334,0-1 0,0 0 0,0 1 0,1-1 0,-1 0 0,0 0 0,0 1 0,0-1 0,1 0 0,-1 0 0,0 1 0,0-1 0,1 0 0,-1 0 0,0 0 0,1 1 0,-1-1 0,0 0 0,0 0 0,1 0 0,-1 0 0,0 0 0,1 0 0,-1 0 0,0 0 0,1 0 0,-1 1 0,0-1 0,1-1 0,-1 1 0,0 0 0,1 0 0,-1 0 0,0 0 0,1 0 0,-1 0 0,0 0 0,1-1 0,16-3 98,-16 4-91,27-9 170,37-10-1356,-60 18 986,-1 0 0,0 0 1,0 1-1,1 0 0,-1 0 0,0 0 1,1 0-1,-1 1 0,0 0 0,0-1 1,1 2-1,5 1 0,-8-2 203,-1 0-1,1 1 1,-1-1-1,1 0 1,-1 1-1,1-1 1,-1 1-1,0-1 1,0 1-1,0-1 1,0 1-1,0 0 1,0 0-1,0-1 1,-1 1-1,1 0 1,-1 0-1,1 0 1,-1 0-1,0 0 1,0 0-1,1 0 1,-1 0-1,-1 0 1,1 0-1,0 0 1,0 0 0,-2 3-1,1-1 214,1 0 1,-2 0-1,1 0 0,-1 0 0,1 0 1,-1 0-1,0 0 0,0 0 1,-1-1-1,1 1 0,-7 6 1,3-5-99,-1 0 1,0 0 0,0 0 0,0-1 0,-1 0 0,1-1 0,-1 1 0,0-2 0,0 1 0,0-1 0,-1 0 0,1-1 0,0 0 0,-10 1 0,17-2-307,0 0-1,0 0 0,0 0 1,-1-1-1,1 1 1,0 0-1,0 0 1,0-1-1,0 1 1,0 0-1,0-1 1,0 1-1,0-1 1,0 0-1,0 1 1,0-1-1,0 0 1,0 0-1,0 1 0,0-1 1,0 0-1,1 0 1,-1 0-1,-1-1 1,-4-19-8986,6-3-7889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9.776"/>
    </inkml:context>
    <inkml:brush xml:id="br0">
      <inkml:brushProperty name="width" value="0.025" units="cm"/>
      <inkml:brushProperty name="height" value="0.025" units="cm"/>
    </inkml:brush>
  </inkml:definitions>
  <inkml:trace contextRef="#ctx0" brushRef="#br0">322 37 11499,'0'0'8701,"-10"-6"-5343,1 1-2776,1 1-1,-1 0 0,-1 0 0,1 1 0,0 0 1,-17-2-1,20 4-473,1 0 1,0 1-1,0 0 1,0 0-1,0 0 1,0 1-1,0 0 1,0 0-1,0 0 1,0 0-1,0 1 1,0 0-1,0 0 1,1 0-1,-1 1 1,1-1-1,-7 6 1,-17 21-79,27-28-37,0 0 1,0 0-1,1 0 1,-1 0-1,0 0 1,0 0-1,0 0 1,1 1-1,-1-1 0,1 0 1,-1 1-1,1-1 1,-1 0-1,1 1 1,0-1-1,0 0 1,-1 1-1,1-1 1,0 1-1,0-1 1,0 0-1,1 1 1,-1-1-1,1 3 1,0-3-34,0-1 0,0 1 0,0-1 1,0 1-1,0-1 0,1 0 0,-1 1 0,0-1 1,0 0-1,0 0 0,1 0 0,-1 0 1,0 0-1,0 0 0,1 0 0,-1 0 1,0 0-1,0 0 0,0-1 0,3 0 1,24-9-589,-20 5 336,0 0 0,-1 0 0,1-1 1,11-11-1,-13 10 64,1 1-1,1 0 1,-1 0 0,14-8 0,-20 15 212,0 1 0,0-1 0,-1 0 0,1 0 0,0 1 0,-1-1 0,1 0 0,-1 1 0,0-1 0,1 0 0,-1 1 0,0-1 0,0 1 0,0-1 0,0 0 0,0 1 0,0-1 0,0 1 0,-1 2 0,1 0 21,1 115 1156,-3 142 1826,1-243-2720,-2 0 1,0 0-1,0 0 0,-2-1 0,-12 32 1,13-39-197,-1 0 1,0 0 0,0-1-1,-1 0 1,-1 0-1,1 0 1,-1-1 0,-1 1-1,1-2 1,-17 14 0,21-19-58,-1 0 0,1 0 0,0 0 0,0 0 0,-1 0 0,1-1 0,-1 0 0,0 1 0,1-1 0,-1-1 1,0 1-1,0 0 0,1-1 0,-1 0 0,0 0 0,-5-1 0,6 1 9,0-1 0,0 0 0,0-1 0,0 1 0,1 0 0,-1-1 0,0 0 0,1 1 0,-1-1 1,1 0-1,0 0 0,-1-1 0,1 1 0,0 0 0,0-1 0,-1-2 0,-2-5 25,0 1 0,1-1 0,0 0 0,1 0-1,0 0 1,0 0 0,1-1 0,1 1 0,-1-1 0,2-13 0,0 15-146,0 0 0,1 0 0,0 0-1,1 0 1,0 0 0,0 0 0,1 0 0,0 1 0,0-1 0,1 1 0,0 0-1,1 0 1,0 0 0,0 0 0,1 1 0,7-8 0,4 0-503,0 0 0,1 1 0,1 1 0,1 0 0,26-12 0,-6 2-4353,-1-1-2371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0.149"/>
    </inkml:context>
    <inkml:brush xml:id="br0">
      <inkml:brushProperty name="width" value="0.025" units="cm"/>
      <inkml:brushProperty name="height" value="0.025" units="cm"/>
    </inkml:brush>
  </inkml:definitions>
  <inkml:trace contextRef="#ctx0" brushRef="#br0">49 94 18289,'0'0'2082,"-4"8"-208,-9 27-38,12-34-1771,1 0 0,-1-1 0,1 1 0,0 0 0,-1 0-1,1 0 1,0 0 0,0 0 0,0 0 0,0 0 0,0 0 0,0 0-1,0 0 1,0-1 0,0 1 0,1 0 0,-1 0 0,0 0-1,0 0 1,1 0 0,-1 0 0,1 0 0,-1-1 0,1 1-1,-1 0 1,1 0 0,-1-1 0,1 1 0,0 0 0,-1-1-1,1 1 1,0-1 0,-1 1 0,1 0 0,0-1 0,0 0-1,0 1 1,0-1 0,0 0 0,-1 1 0,1-1 0,0 0-1,0 0 1,0 0 0,1 1 0,41-3 1180,-33 0-1129,-1-1 0,0 0 0,1-1 0,-1 0 0,0-1 0,-1 1 0,1-2-1,-1 1 1,13-12 0,-18 15-55,1-1 1,-1 0-1,0 0 0,0 0 1,0 0-1,0-1 0,0 1 0,-1-1 1,0 0-1,0 1 0,0-1 0,0 0 1,0 0-1,-1-1 0,1 1 1,-1 0-1,0 0 0,-1-1 0,1 1 1,-1 0-1,0-1 0,0 1 0,0-1 1,-1-3-1,0 6-60,0 1 0,1 0 0,-1 0 0,0 0-1,0 1 1,0-1 0,0 0 0,0 0 0,0 0 0,0 1 0,0-1 0,0 0 0,-1 1 0,1-1-1,0 1 1,0-1 0,0 1 0,-1 0 0,1 0 0,0-1 0,-1 1 0,1 0 0,0 0 0,0 0-1,-1 0 1,1 1 0,-2-1 0,-2 1-20,0-1 0,1 1 1,-1 0-1,1 0 0,-1 0 0,-8 4 0,3 2 17,0 0 0,1 1-1,-1 0 1,1 0-1,1 1 1,0 0 0,0 1-1,-8 13 1,-1 3 144,2 0 1,-14 34-1,27-55-93,0-1 0,0 0 0,0 1-1,1 0 1,0-1 0,0 1 0,0 0 0,0 0 0,1 9 0,0-13-56,1 0 1,-1 0-1,1 1 1,0-1 0,-1 0-1,1 0 1,0 0-1,0 0 1,-1 0 0,1 0-1,0 0 1,0 0-1,0 0 1,0 0 0,0 0-1,1-1 1,-1 1-1,0 0 1,0-1 0,0 1-1,1-1 1,-1 1-1,0-1 1,1 0 0,-1 1-1,0-1 1,1 0-1,-1 0 1,0 0 0,1 0-1,-1 0 1,0 0-1,1-1 1,-1 1 0,0 0-1,1-1 1,0 0 0,9 0-456,0-1 0,-1-1 0,0 0 0,0-1 0,0 0 0,13-6 0,28-21-5097,-5-1-1722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0.477"/>
    </inkml:context>
    <inkml:brush xml:id="br0">
      <inkml:brushProperty name="width" value="0.025" units="cm"/>
      <inkml:brushProperty name="height" value="0.025" units="cm"/>
    </inkml:brush>
  </inkml:definitions>
  <inkml:trace contextRef="#ctx0" brushRef="#br0">141 0 10730,'0'0'9486,"-8"4"-7307,-65 34 1420,68-35-3433,1 0 1,-1 0-1,1 0 1,-1 0-1,1 1 0,0 0 1,1 0-1,-1 0 1,1 0-1,0 1 0,0-1 1,0 1-1,0 0 1,1-1-1,-3 7 0,5-10-171,1-1 0,-1 1-1,0 0 1,0-1 0,0 1-1,0-1 1,1 1 0,-1-1-1,0 0 1,0 1 0,1-1-1,-1 1 1,0-1 0,1 1-1,-1-1 1,1 0 0,-1 1-1,0-1 1,1 0 0,-1 1-1,1-1 1,-1 0 0,1 0-1,-1 1 1,1-1 0,-1 0-1,1 0 1,-1 0 0,1 0-1,-1 0 1,1 0 0,0 1-1,-1-1 1,1-1 0,0 1-1,29 1-433,-20-1 195,-9 0 221,17 1-506,0 1 0,1 1 0,20 5 0,-36-7 547,0-1 0,0 1 0,0 0 0,0 0 0,0 0 1,-1 0-1,1 0 0,0 1 0,-1-1 0,1 1 1,-1-1-1,1 1 0,-1 0 0,0 0 0,0 1 0,0-1 1,0 0-1,0 0 0,-1 1 0,1 0 0,-1-1 1,1 1-1,-1 0 0,0-1 0,0 1 0,0 0 0,0 0 1,0 4-1,-2-4 177,0 0 0,0 0 0,0-1 1,0 1-1,-1-1 0,1 1 0,-1-1 0,1 1 1,-1-1-1,0 0 0,0 0 0,0 0 1,0 0-1,-1 0 0,1 0 0,0-1 0,-1 1 1,1-1-1,-1 1 0,0-1 0,1 0 0,-1 0 1,-5 1-1,-7 3 416,-1 0 0,-29 4 0,39-8-613,1 0 0,-1 0 0,1-1 0,-1 0 0,1 0 1,-1 0-1,1-1 0,-1 0 0,-9-3 0,14 4-151,0-1 0,0 1 0,0-1-1,0 1 1,0-1 0,1 0 0,-1 0 0,0 1 0,0-1-1,0 0 1,1 0 0,-1 0 0,0 0 0,1 0 0,-1 0 0,1 0-1,-1 0 1,1 0 0,-1-2 0,0 0-517,1 1 0,0-1 0,0 0 0,0 1 0,1-1 0,-1 1 0,0-1 0,1 1 0,0-1 0,0 1 0,0-1-1,1-2 1,9-14-7028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1.055"/>
    </inkml:context>
    <inkml:brush xml:id="br0">
      <inkml:brushProperty name="width" value="0.025" units="cm"/>
      <inkml:brushProperty name="height" value="0.025" units="cm"/>
    </inkml:brush>
  </inkml:definitions>
  <inkml:trace contextRef="#ctx0" brushRef="#br0">410 88 10954,'0'0'4655,"1"-10"-4105,6-28 139,-7 36-541,0 1 0,0-1 0,0 1 0,0-1 0,-1 1 1,1 0-1,0-1 0,-1 1 0,1 0 0,-1-1 0,0 1 0,1 0 0,-1-1 0,0 1 0,0 0 1,0 0-1,0 0 0,0 0 0,0 0 0,0 0 0,0 0 0,0 0 0,0 0 0,0 1 0,-1-1 1,1 0-1,0 1 0,-1-1 0,1 1 0,0-1 0,-1 1 0,-2 0 0,-42-5 4837,45 5-4922,-10 1 126,0 0 0,0 1 0,-1 0 0,1 1 0,1 0 0,-1 1 0,0 1 0,1-1 0,0 1 0,0 1 0,1 0 0,-1 0 0,1 1 0,0 1 0,1-1 0,0 1 0,0 0 0,-7 11 0,0 1-82,1 0 0,0 0 0,2 2 0,0-1 0,2 1 0,0 1 0,-9 34 0,7-18-78,6-22-12,0 1-1,1 0 0,1 0 0,1 0 1,1 0-1,0 1 0,2 36 1,0-54-24,1 0 0,-1 1 0,1-1 0,0 0 1,-1 1-1,1-1 0,0 0 0,0 0 0,0 0 0,0 0 0,0 0 1,0 0-1,0 0 0,1 0 0,-1 0 0,0 0 0,0 0 1,1-1-1,-1 1 0,1-1 0,-1 1 0,0-1 0,1 0 1,-1 1-1,1-1 0,-1 0 0,3 0 0,49 0-746,-41-1 352,6 0-825,0-2-1,0 0 1,0-1-1,0 0 1,-1-2-1,0 0 1,18-9-1,18-13-5520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2.262"/>
    </inkml:context>
    <inkml:brush xml:id="br0">
      <inkml:brushProperty name="width" value="0.025" units="cm"/>
      <inkml:brushProperty name="height" value="0.025" units="cm"/>
    </inkml:brush>
  </inkml:definitions>
  <inkml:trace contextRef="#ctx0" brushRef="#br0">217 58 11179,'0'0'14846,"-11"-5"-12871,4 1-1796,3 2-108,0-1 0,0 1 0,0 0 1,0 0-1,-1 0 0,1 1 0,-1-1 1,1 1-1,-1 0 0,1 0 0,-1 1 0,1-1 1,-1 1-1,0 0 0,1 0 0,-1 1 0,0-1 1,1 1-1,-1 0 0,1 1 0,-7 2 0,3 1-69,1 0-1,0 1 0,0 1 1,0-1-1,1 1 0,0 0 1,0 0-1,1 1 0,-8 15 0,9-17-3,1 0-1,0 0 0,1 0 0,-1 1 0,1 0 0,1-1 1,-1 1-1,1 0 0,0 0 0,1 0 0,0-1 0,0 1 1,2 12-1,-2-17 4,1-1 0,-1 0 0,1 0 1,0 0-1,0 0 0,0 0 0,0 0 0,-1 0 1,1 0-1,0-1 0,0 1 0,1 0 0,-1-1 1,0 1-1,0 0 0,0-1 0,0 1 0,1-1 1,-1 0-1,0 1 0,0-1 0,1 0 0,-1 0 1,0 0-1,0 0 0,1 0 0,-1 0 0,0 0 1,1 0-1,-1 0 0,0-1 0,0 1 0,0 0 1,1-1-1,-1 1 0,1-2 0,5 0 35,0 0-1,0 0 0,-1-1 0,1 0 1,7-6-1,3-4 11,0 0 1,-2-2-1,0 0 1,15-18-1,-24 26-19,-1 0 0,0 0 0,0 0 0,0-1 0,-1 1-1,0-1 1,-1 0 0,0 0 0,0-1 0,-1 1 0,0-1 0,2-13 0,-4 22-23,0-1 0,0 1 0,0 0-1,0-1 1,0 1 0,0 0 0,0-1 0,0 1 0,0 0 0,0-1 0,0 1 0,0 0-1,0-1 1,0 1 0,0 0 0,0-1 0,0 1 0,0 0 0,-1-1 0,1 1 0,0 0-1,0 0 1,0-1 0,-1 1 0,1 0 0,0 0 0,0-1 0,-1 1 0,1 0 0,0 0-1,0 0 1,-1-1 0,1 1 0,0 0 0,-1 0 0,1 0 0,-1 0 0,-12 6-34,-9 19-67,12-7 92,0 0 1,1 1-1,1 0 0,1 1 0,0 0 0,2 0 0,0 0 0,1 1 1,1-1-1,0 33 0,3-51 7,0-1 0,0 1 0,0 0 0,0-1 0,0 1 0,1 0 0,-1-1 1,0 1-1,1-1 0,-1 1 0,1-1 0,0 1 0,0-1 0,-1 1 0,1-1 0,0 0 0,0 1 0,0-1 0,0 0 0,0 0 1,1 0-1,-1 0 0,0 0 0,1 0 0,1 1 0,0-1 7,0 0-1,0-1 1,-1 1 0,1-1 0,0 1-1,0-1 1,0 0 0,0-1-1,0 1 1,0 0 0,0-1 0,0 0-1,3 0 1,5-3 26,1-1-1,-1 0 1,0-1 0,0 0 0,17-12-1,-6-1-25,33-38 0,7-6-155,-60 112-356,-2-32 549,-1-13-43,1 1 1,0 0-1,0 0 0,0 0 0,1-1 1,0 1-1,0 0 0,2 6 1,-2-9 9,0-1-1,0 1 1,0-1 0,1 0 0,-1 0 0,0 0 0,0 0 0,1 0 0,-1 0-1,1 0 1,-1 0 0,1 0 0,-1-1 0,1 1 0,0-1 0,-1 1 0,1-1 0,0 0-1,-1 1 1,1-1 0,0 0 0,-1 0 0,1 0 0,0 0 0,-1-1 0,1 1-1,0 0 1,-1-1 0,3 0 0,7-2 40,-1-1 0,0 1 0,0-2 0,-1 0 0,1 0-1,-1 0 1,0-1 0,-1-1 0,1 1 0,12-14 0,41-29-38,-62 49-21,1 0 0,-1 0 0,1 0 0,-1 0 1,0 0-1,1-1 0,-1 1 0,1 0 0,-1 0 0,0 0 0,1 0 1,-1 0-1,1 0 0,-1 1 0,1-1 0,-1 0 0,0 0 1,1 0-1,-1 0 0,0 0 0,1 1 0,-1-1 0,1 0 1,-1 0-1,0 1 0,1-1 0,-1 0 0,0 0 0,0 1 1,1-1-1,-1 0 0,0 1 0,0-1 0,1 0 0,-1 1 1,0-1-1,0 1 0,0-1 0,0 0 0,1 1 0,-1-1 1,0 1-1,0-1 0,0 0 0,0 1 0,0-1 0,0 1 0,0-1 1,0 0-1,0 1 0,0-1 0,-1 1 0,1 31 101,0-25-69,0 7-23,-1-9 22,1 1 1,0-1-1,0 0 1,1 0-1,-1 0 0,3 8 1,-3-12-17,0-1-1,1 1 1,-1-1 0,0 1 0,0-1 0,1 1 0,-1-1-1,0 1 1,1-1 0,-1 1 0,1-1 0,-1 1 0,1-1-1,-1 0 1,1 1 0,-1-1 0,1 0 0,-1 1 0,1-1-1,-1 0 1,1 0 0,0 0 0,0 1 0,23-9 355,17-23-580,-7 5 1184,-9 12-4368,-3 6-4126,4 6-5879,-17 2 5060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2.619"/>
    </inkml:context>
    <inkml:brush xml:id="br0">
      <inkml:brushProperty name="width" value="0.025" units="cm"/>
      <inkml:brushProperty name="height" value="0.025" units="cm"/>
    </inkml:brush>
  </inkml:definitions>
  <inkml:trace contextRef="#ctx0" brushRef="#br0">80 190 5285,'8'-10'-37,"36"-69"6249,-35 60-3290,-1 1-1,-1-1 1,6-24 0,-12 41-941,-1 6-753,-2 14-985,0-1 0,-2 1 1,0 0-1,-1-1 0,-7 19 1,-8 26 532,13-36-468,0 1 0,2 1 0,1-1 0,1 1 0,1 51-1,2-78-328,0 0 0,0 0 0,1 0-1,-1 0 1,0 1 0,0-1 0,1 0-1,-1 0 1,0 0 0,1 0 0,-1 0-1,1 0 1,-1 0 0,1 0 0,0 0-1,0 0 1,-1-1 0,1 1 0,0 0-1,0 0 1,0-1 0,0 1 0,-1 0-1,1-1 1,0 1 0,0-1-1,0 1 1,1-1 0,-1 1 0,0-1-1,0 0 1,0 0 0,0 1 0,2-1-1,-2 0-171,1-1-1,-1 1 0,0 0 0,0-1 0,0 1 0,0-1 0,1 1 0,-1-1 0,0 1 0,0-1 1,0 0-1,0 0 0,0 1 0,0-1 0,-1 0 0,1 0 0,0 0 0,0 0 0,-1 0 0,1 0 1,0 0-1,-1 0 0,1 0 0,-1 0 0,1-1 0,-1 1 0,0 0 0,0 0 0,1 0 0,-1-1 1,0 1-1,0-1 0,0-3-252,0 0 0,0 0 0,0 0 0,-1 0 0,1 0 0,-1 0 1,-1 0-1,1 0 0,-1 1 0,1-1 0,-1 0 0,-1 1 0,1 0 1,-1-1-1,1 1 0,-5-4 0,-3-2 781,0 0 1,-1 0-1,0 1 1,-14-9-1,-24-19 8135,49 32-5092,11 2-2546,14 2-1069,-24 1 380,31 1-94,62-3-749,-33-4-2749,-7-6-2572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3.487"/>
    </inkml:context>
    <inkml:brush xml:id="br0">
      <inkml:brushProperty name="width" value="0.025" units="cm"/>
      <inkml:brushProperty name="height" value="0.025" units="cm"/>
    </inkml:brush>
  </inkml:definitions>
  <inkml:trace contextRef="#ctx0" brushRef="#br0">1 165 3171,'0'0'22485,"11"4"-21134,-3-1-1126,-5-1-154,0 0-1,0-1 1,0 0-1,0 0 1,1 0-1,-1 0 1,0 0-1,1 0 1,-1-1-1,0 0 1,1 0-1,-1 0 1,1 0-1,-1 0 1,1-1-1,-1 1 1,0-1-1,1 0 1,-1 0-1,0-1 1,0 1-1,6-4 1,5-5 142,0-1-1,0 0 1,19-22 0,-30 30-184,0 0 0,-1 0 0,1 0 0,0-1 0,-1 1 1,0-1-1,0 0 0,0 1 0,0-1 0,0 0 0,-1 0 0,0 0 1,0 0-1,0-1 0,0 1 0,-1 0 0,1 0 0,-1-1 0,0 1 1,-2-8-1,2 10-25,-1 1 1,0 0-1,0 0 1,0 0-1,0 0 1,0 0 0,0 0-1,0 0 1,0 0-1,0 0 1,0 0-1,0 1 1,-1-1-1,1 0 1,0 1-1,-1-1 1,1 1 0,0 0-1,-1-1 1,1 1-1,0 0 1,-1 0-1,1 0 1,-1 0-1,1 0 1,0 0 0,-1 0-1,1 0 1,-1 0-1,1 1 1,0-1-1,-1 1 1,0 0-1,-4 0-23,1 1 0,0 0-1,0 0 1,0 0 0,0 0-1,0 1 1,-6 4 0,3 0 9,1 1 0,0 0 1,0 0-1,1 0 0,0 0 1,0 1-1,1 0 0,0 1 1,1-1-1,0 1 0,1 0 1,-1 0-1,2 0 0,0 0 1,0 0-1,1 0 0,0 1 1,0-1-1,1 1 0,3 15 1,-3-24 7,1 0 0,0 0 0,1 0 0,-1 0 0,0 0 0,0-1 0,1 1 0,-1 0 0,1-1 0,0 1 0,-1 0 0,1-1 0,0 0 0,0 0 0,0 1 0,0-1 0,0 0 0,0 0 0,0-1 0,0 1 0,1 0 0,-1-1 0,0 0 0,0 1 0,1-1 0,-1 0 1,4 0-1,5 0 10,-1 0 1,1-1 0,0 0 0,17-4 0,-12 0 32,-1-1 1,1 0-1,-1-1 0,0 0 1,0-1-1,16-12 0,75-67 156,-106 87-196,0-1 1,1 1-1,-1 0 1,0 0-1,0 0 0,0-1 1,1 1-1,-1 0 1,0 0-1,0 0 0,0 0 1,1-1-1,-1 1 1,0 0-1,0 0 0,1 0 1,-1 0-1,0 0 1,0 0-1,1 0 0,-1 0 1,0 0-1,1 0 1,-1 0-1,0 0 0,0 0 1,1 0-1,-1 0 1,0 0-1,0 0 0,1 0 1,-1 0-1,0 0 1,0 0-1,1 0 0,-1 1 1,0-1-1,0 0 1,1 0-1,-1 0 0,0 0 1,0 1-1,0-1 1,1 0-1,-1 0 0,0 0 1,0 1-1,0-1 1,5 22 161,-6 43 211,0-44-286,1-20-80,-1-1 0,1 1 0,0 0-1,0 0 1,0 0 0,0 0 0,1 0 0,-1 0 0,0 0 0,0 0 0,1-1-1,-1 1 1,0 0 0,1 0 0,-1 0 0,0 0 0,1-1 0,0 1 0,-1 0 0,1 0-1,-1-1 1,1 1 0,0-1 0,-1 1 0,1 0 0,0-1 0,0 1 0,-1-1-1,1 0 1,0 1 0,0-1 0,0 0 0,1 1 0,1-1 38,0 0 0,0 0 0,0 0 0,1 0 0,-1-1 0,0 0 0,0 1 0,0-1 0,0 0 0,3-2 0,8-3 132,-1-1-1,0-1 1,14-10-1,7-13-177,-27 24 0,0 0 0,0 0 0,0 1 0,1 0 0,0 1 0,0 0 0,0 0 0,10-4 0,-17 10 0,-1-1 0,1 1 0,0-1 0,-1 1 0,1-1 0,-1 1 0,1-1 0,-1 1 0,1 0 0,-1-1 0,0 1 0,1 0 0,-1-1 0,0 1 0,1 0 0,-1 0 0,0-1 0,0 1 0,1 0 0,-1 0 0,0-1 0,0 1 0,0 0 0,0 0 0,0 0 0,0-1 0,-1 1 0,1 1 0,0 34 0,0-30 0,-3 61 0,8-65-333,6-9-611,5-8-2439,-3-6-2201,0-5-2013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3.815"/>
    </inkml:context>
    <inkml:brush xml:id="br0">
      <inkml:brushProperty name="width" value="0.025" units="cm"/>
      <inkml:brushProperty name="height" value="0.025" units="cm"/>
    </inkml:brush>
  </inkml:definitions>
  <inkml:trace contextRef="#ctx0" brushRef="#br0">1 0 16592,'0'0'16175,"56"6"-18737,-24-2-2595,-7-4-2531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3.666"/>
    </inkml:context>
    <inkml:brush xml:id="br0">
      <inkml:brushProperty name="width" value="0.025" units="cm"/>
      <inkml:brushProperty name="height" value="0.025" units="cm"/>
    </inkml:brush>
  </inkml:definitions>
  <inkml:trace contextRef="#ctx0" brushRef="#br0">188 18 11243,'0'0'5194,"-7"11"-3625,-117 183 1730,123-193-3277,0 1 0,0-1-1,0 1 1,0 0-1,0-1 1,0 0-1,0 1 1,0-1-1,-1 0 1,1 1 0,-1-1-1,1 0 1,-1 0-1,1 0 1,-1 0-1,0-1 1,1 1-1,-1 0 1,-2 0 0,3-1-58,0-1 1,0 1 0,1 0 0,-1-1 0,0 1 0,0-1 0,0 1 0,0-1 0,0 1 0,1-1 0,-1 0-1,0 1 1,1-1 0,-1 0 0,0 1 0,1-1 0,-1 0 0,1 0 0,-1 0 0,1 0 0,-1 0 0,1 0 0,0 1-1,-1-3 1,-2-7-893,1 0 0,0 1-1,0-2 1,1 1 0,0-13-1,2-2-3098,0-1 1,6-31-1,-2 34 5616,1-1 3809,-4 30 2028,6 18-5789,1 2-1528,-3-9 144,1-1 0,1 0 0,0-1 1,18 28-1,-21-37-244,-1 0 0,1 0 0,0 0 0,0-1 0,1 1 0,0-1 1,0 0-1,0-1 0,0 0 0,1 0 0,0 0 0,-1-1 0,14 5 0,-8-6-1267,-12-2 1061,0 0-1,1 0 0,-1 0 1,0 0-1,1 0 1,-1 0-1,0 0 1,1 0-1,-1 0 1,0-1-1,1 1 0,-1 0 1,0 0-1,1 0 1,-1 0-1,0 0 1,0-1-1,1 1 0,-1 0 1,0 0-1,0-1 1,1 1-1,-1 0 1,0 0-1,0-1 0,0 1 1,1 0-1,-1-1 1,0 1-1,0 0 1,0 0-1,0-1 1,0 1-1,0 0 0,0-1 1,0 1-1,0 0 1,0-1-1,0 1 1,0 0-1,0-1 0,0 1 1,0 0-1,0-1 1,0 0-1,-2-12-5925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4.156"/>
    </inkml:context>
    <inkml:brush xml:id="br0">
      <inkml:brushProperty name="width" value="0.025" units="cm"/>
      <inkml:brushProperty name="height" value="0.025" units="cm"/>
    </inkml:brush>
  </inkml:definitions>
  <inkml:trace contextRef="#ctx0" brushRef="#br0">84 1 18321,'-3'8'2328,"-20"69"-364,-22 88 4440,41-144-5779,0 1 0,2-1 0,0 1 0,2 0 0,3 37 0,-3-57-625,0-1 0,0 0 0,0 1 0,1-1 0,-1 1 0,1-1 0,-1 0 0,1 1 0,-1-1 0,1 0 0,0 0 0,-1 1 0,1-1 0,0 0 0,0 0 0,0 0 0,0 0 0,0 0 0,0 0 0,0 0 0,0-1 0,1 1 0,-1 0 0,0 0 0,0-1 0,1 1 0,-1-1 0,0 1 0,1-1 0,-1 0 0,0 1 0,1-1 0,-1 0 0,1 0 0,-1 0 0,1 0 0,-1 0 0,0 0 0,1-1 0,-1 1 0,0 0 0,2-1 0,3-1 0,0 0 0,0 0 0,0-1 0,-1 1 0,0-1 0,1 0 0,-1-1 0,7-6 0,19-21 0,-2-1 0,-1-1 0,31-51 0,14-17 0,-61 93-3769,-12 22-3299,-6-3-897</inkml:trace>
  <inkml:trace contextRef="#ctx0" brushRef="#br0" timeOffset="1">212 320 20243,'0'0'5605,"-9"63"-3459,9-42-1056,13 0-482,4-4-192,9-1-319,1-5-418,4-4-1953,4-7-1698,-5 0-1345,-2-9-2626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5.046"/>
    </inkml:context>
    <inkml:brush xml:id="br0">
      <inkml:brushProperty name="width" value="0.025" units="cm"/>
      <inkml:brushProperty name="height" value="0.025" units="cm"/>
    </inkml:brush>
  </inkml:definitions>
  <inkml:trace contextRef="#ctx0" brushRef="#br0">162 36 13421,'0'0'12102,"-11"-7"-10634,5 2-1184,-27-15 388,32 20-623,-1-1-1,0 1 1,0-1 0,1 1 0,-1-1-1,0 1 1,0 0 0,0 0-1,0 0 1,1 0 0,-1 0 0,0 0-1,0 1 1,0-1 0,1 0-1,-1 1 1,0 0 0,0-1 0,1 1-1,-1 0 1,0 0 0,-1 1 0,-2 2 89,-1 0 0,1 0 1,0 1-1,0-1 1,0 1-1,1 0 1,-1 1-1,1-1 1,1 1-1,-1 0 1,1 0-1,0 0 1,0 0-1,1 0 1,0 1-1,-3 12 1,5-18-129,0 0-1,0-1 1,0 1 0,0 0 0,1 0-1,-1-1 1,0 1 0,0 0 0,1 0 0,-1-1-1,1 1 1,-1 0 0,0-1 0,1 1 0,-1-1-1,1 1 1,-1-1 0,1 1 0,0-1-1,-1 1 1,1-1 0,0 1 0,-1-1 0,1 0-1,0 1 1,-1-1 0,2 1 0,29 3 146,29-11 38,-44 2-319,-1-1 0,0 0 0,22-14 0,-24 13-16,0 0-1,0 1 1,1 1 0,21-7 0,-34 12 139,-1 0 0,1 0 0,0 0 0,-1 0 1,1 0-1,0 0 0,0 1 0,-1-1 0,1 0 0,0 0 1,-1 0-1,1 1 0,0-1 0,-1 0 0,1 1 0,0-1 0,-1 1 1,1-1-1,-1 1 0,1-1 0,0 1 0,-1-1 0,0 1 1,1-1-1,-1 1 0,1-1 0,-1 1 0,0 0 0,1-1 0,-1 1 1,0 0-1,0 0 0,1-1 0,-1 1 0,0 0 0,0-1 1,0 1-1,0 0 0,0 1 0,0 43 287,0-16-32,1-28-231,0-1 0,-1 1 0,1 0 0,0-1 0,0 1-1,-1 0 1,1-1 0,0 1 0,0-1 0,0 1 0,0-1-1,0 0 1,-1 1 0,1-1 0,0 0 0,0 0 0,0 1 0,0-1-1,0 0 1,0 0 0,0 0 0,0 0 0,0 0 0,0 0-1,0-1 1,0 1 0,0 0 0,1-1 0,31-6 225,32-25-155,-52 25-189,0 0 0,1 0 0,-1 1 0,1 1 1,0 1-1,1 0 0,17-3 0,-31 7 93,1 1 0,-1-1 1,-1 1-1,1 0 0,0 0 1,0-1-1,0 1 0,0 0 0,0 0 1,-1 0-1,1 0 0,0 0 1,-1 0-1,1 0 0,-1 0 0,1 0 1,-1 0-1,1 0 0,-1 0 1,0 0-1,1 0 0,-1 0 1,0 1-1,0-1 0,0 0 0,0 0 1,0 0-1,0 0 0,-1 3 1,1 50 191,-1-39 18,2-15-186,-1 1 0,1 0 0,-1-1 0,0 1 0,1-1 0,0 1 0,-1-1 0,1 1 0,-1-1 1,1 1-1,-1-1 0,1 0 0,0 1 0,-1-1 0,1 0 0,0 1 0,-1-1 0,1 0 0,0 0 0,0 0 0,-1 0 1,1 0-1,0 0 0,-1 0 0,1 0 0,0 0 0,0 0 0,-1 0 0,1 0 0,0 0 0,0-1 0,-1 1 0,1 0 1,1-1-1,29-8 232,23-22-212,-47 25-148,1 1 0,-1 0 0,1 0 0,1 1 0,-1 0 0,1 0 0,-1 1 0,1 0 0,0 0 0,12-1 1,-20 5 96,-1-1 1,1 0 0,-1 1 0,1-1 0,-1 1-1,0-1 1,1 1 0,-1 0 0,0-1 0,1 1-1,-1-1 1,0 1 0,0-1 0,0 1 0,0 0-1,1-1 1,-1 1 0,0 0 0,0-1 0,0 1-1,0 0 1,0-1 0,0 1 0,-1-1 0,1 1-1,0 0 1,0-1 0,0 1 0,-1-1 0,1 2-1,-6 20 55,5-20-187,0 0 0,0 0 0,0-1-1,0 1 1,1 0 0,-1 0 0,1 0-1,0 0 1,-1 0 0,1 0 0,0 0-1,0 0 1,0 0 0,0 0 0,0-1-1,1 1 1,-1 0 0,1 3 0,0-5-225,0 0 1,0 1 0,0-1 0,0 0 0,-1 0-1,1 1 1,0-1 0,0 0 0,0 0 0,0 0-1,0 0 1,0 0 0,0 0 0,0-1 0,-1 1 0,1 0-1,0 0 1,0-1 0,0 1 0,0 0 0,-1-1-1,1 1 1,0-1 0,0 1 0,-1-1 0,2 0-1,38-29-11414,-19 10 9455,-5 2 2410,6-6 4279,-6 11 5185,-15 19-4596,-6 22-4195,-5-5-375,7-18-154,0 1-1,1 0 1,0 0 0,0 0-1,0 0 1,0 0 0,1 1-1,0-1 1,1 7-1,0-12-203,0 0 0,1-1 0,-1 0 0,1 1 0,-1-1 0,1 1 0,0-1 0,-1 0-1,1 1 1,-1-1 0,1 0 0,0 1 0,-1-1 0,1 0 0,0 0 0,-1 0 0,1 0-1,0 1 1,-1-1 0,1 0 0,0 0 0,-1 0 0,1-1 0,0 1 0,-1 0-1,2 0 1,21-4 267,-7-2-536,0-1 0,-1 0-1,1-1 1,-2-1 0,15-11 0,-13 8 33,1 2 1,0 0-1,31-13 0,-48 23 262,0 0 0,0 0 0,1 1 0,-1-1 0,0 0 0,1 0 0,-1 1 0,0-1 0,0 0 0,0 0 0,1 1 0,-1-1 0,0 0 0,0 1 0,0-1-1,0 0 1,0 1 0,1-1 0,-1 0 0,0 1 0,0-1 0,0 0 0,0 1 0,0-1 0,0 0 0,0 1 0,0-1 0,0 0 0,0 1 0,-1-1-1,1 1 1,0-1 0,0 0 0,0 0 0,0 1 0,0-1 0,-1 0 0,1 1 0,0-1 0,0 1 0,-6 16 512,4-13-455,0 0 68,0-1 0,1 1 0,-1 0 0,0 0 0,1 0 0,0 0 0,0 0 0,0 0 0,1 0 0,-1 0 0,1 6 0,2-9-97,0 0 0,1 0 1,-1-1-1,0 1 0,1-1 0,-1 0 0,0 1 0,1-1 0,-1 0 0,0 0 0,1 0 0,-1-1 0,0 1 0,1-1 0,2 0 0,7-3-108,1-1-1,0 0 1,-1 0-1,17-12 0,-20 11-124,0 1-1,0 0 0,0 1 1,1 0-1,-1 0 1,1 1-1,0 0 0,0 1 1,18-3-1,-27 11 205,0 0 0,0 0 0,0 0 0,-1 0 0,0 0 0,-1 7 0,-2 25-1868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5.929"/>
    </inkml:context>
    <inkml:brush xml:id="br0">
      <inkml:brushProperty name="width" value="0.025" units="cm"/>
      <inkml:brushProperty name="height" value="0.025" units="cm"/>
    </inkml:brush>
  </inkml:definitions>
  <inkml:trace contextRef="#ctx0" brushRef="#br0">40 138 11499,'-2'2'530,"1"-1"0,0 1 0,0 0 0,0 0 0,0 0-1,0 0 1,0 0 0,0 0 0,1 0 0,-1 0 0,1 0 0,-1 0 0,1 1 0,0-1 0,0 2 0,0-3-347,0 0 0,1-1 1,-1 1-1,0 0 0,1 0 1,-1-1-1,0 1 0,1 0 1,-1-1-1,1 1 0,-1 0 1,1-1-1,-1 1 0,1-1 1,0 1-1,-1-1 1,1 1-1,0-1 0,-1 0 1,1 1-1,0-1 0,0 0 1,-1 1-1,1-1 0,0 0 1,1 0-1,1 1 41,0-1 0,1 0 0,-1 0 0,0-1 0,1 1 0,-1-1 0,0 1 0,0-1 0,1 0 0,-1 0 0,0-1 0,0 1 1,0-1-1,0 1 0,-1-1 0,1 0 0,4-4 0,1-1 81,-1-1 0,-1 1-1,1-1 1,-1-1 0,10-17 0,-14 22-276,0-1 0,0 0-1,0 1 1,0-1 0,-1 0 0,0 0-1,0 0 1,0 0 0,-1 0-1,0 0 1,0 0 0,0 0-1,-2-10 1,2 13-40,-1 1 1,1 0-1,-1 0 0,0-1 1,1 1-1,-1 0 0,0 0 0,0 0 1,0 0-1,0 0 0,0 0 1,0 0-1,-1 0 0,1 0 0,0 0 1,0 1-1,-1-1 0,1 0 1,0 1-1,-1-1 0,1 1 0,0 0 1,-1-1-1,1 1 0,-1 0 1,1 0-1,-1 0 0,1 0 0,0 0 1,-1 0-1,1 0 0,-1 0 1,1 1-1,-1-1 0,1 1 0,0-1 1,-3 2-1,-2 0-50,1-1 0,-1 2 0,1-1 0,-1 0 0,1 1 0,0 0 0,0 1 1,-5 3-1,4 0 51,-1-1 0,2 1 0,-1 0 0,1 1 0,0-1 0,0 1 0,1 0 0,0 0 0,0 1 0,1-1 0,1 1-1,-1-1 1,1 1 0,0 0 0,0 15 0,2-23 11,0 1 0,0-1 0,0 0 0,0 1 0,0-1 0,1 0 0,-1 0 0,0 1-1,1-1 1,-1 0 0,1 0 0,-1 0 0,1 0 0,0 1 0,0-1 0,-1 0 0,1 0-1,0 0 1,0 0 0,0-1 0,0 1 0,0 0 0,0 0 0,0 0 0,0-1 0,3 2-1,0-1 6,-1 0 0,1 0-1,0 0 1,0-1 0,0 1-1,0-1 1,0 0-1,0 0 1,5-1 0,3-1 12,1-1 1,-1 1 0,0-2-1,0 0 1,13-6 0,30-24 73,-42 25-87,1 0 0,0 1 0,0 0 0,21-7 0,-34 15-26,-1 0 1,1 0-1,-1 0 0,1 0 1,0 0-1,-1-1 0,1 2 1,0-1-1,-1 0 0,1 0 1,-1 0-1,1 0 0,0 0 0,-1 0 1,1 1-1,-1-1 0,1 0 1,0 0-1,-1 1 0,1-1 1,-1 0-1,1 1 0,-1-1 1,1 1-1,-1-1 0,0 1 0,1-1 1,-1 1-1,1-1 0,-1 1 1,0-1-1,0 1 0,1-1 1,-1 1-1,0 0 0,0-1 1,0 1-1,1-1 0,-1 1 1,0 0-1,0 0 0,3 41-131,-3-38 184,0 1 0,0 0 1,1 0-1,-1-1 0,1 1 0,0 0 0,2 6 1,-1-9-1,0 0 0,1 0 1,-1 0-1,1 0 0,-1 0 1,1-1-1,-1 1 0,1-1 1,0 1-1,0-1 0,0 0 1,0 0-1,0 0 0,0-1 1,0 1-1,0-1 0,0 0 1,0 1-1,0-1 0,1-1 1,-1 1-1,0 0 0,5-2 1,4 0 60,1-1 1,-1 0-1,-1-1 1,20-8 0,2-6 2,-1-1 0,39-32 0,-54 38-64,-16 13-52,-1 0 1,0 0-1,0-1 1,0 1-1,1 0 0,-1 0 1,0 0-1,0-1 1,1 1-1,-1 0 0,0 0 1,1 0-1,-1 0 1,0 0-1,0 0 0,1 0 1,-1 0-1,0 0 1,1 0-1,-1 0 1,0 0-1,1 0 0,-1 0 1,0 0-1,0 0 1,1 0-1,-1 0 0,0 0 1,1 0-1,-1 0 1,0 0-1,0 0 0,1 1 1,-1-1-1,4 13 379,-7 34-161,1-10-6256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7"/>
    </inkml:context>
    <inkml:brush xml:id="br0">
      <inkml:brushProperty name="width" value="0.025" units="cm"/>
      <inkml:brushProperty name="height" value="0.025" units="cm"/>
    </inkml:brush>
  </inkml:definitions>
  <inkml:trace contextRef="#ctx0" brushRef="#br0">188 134 897,'0'0'17617,"1"-9"-13993,-1-25-410,0 33-3065,0 0-1,-1 0 1,1 0-1,0 0 1,-1 0-1,1 0 1,-1 0-1,1 1 1,-1-1-1,1 0 1,-1 0-1,0 0 1,1 1 0,-1-1-1,0 0 1,0 0-1,0 1 1,1-1-1,-1 1 1,0-1-1,0 1 1,0-1-1,0 1 1,0 0 0,0-1-1,0 1 1,0 0-1,0 0 1,0 0-1,-2 0 1,-34-1 560,28 2-370,3-1-281,1 1 0,-1-1 0,0 2-1,0-1 1,1 0 0,-1 1 0,1 0 0,-1 1-1,1-1 1,0 1 0,0 0 0,-7 5-1,8-5-57,1-1 0,0 1 0,0 0 0,0 0-1,0 0 1,1 0 0,-1 0 0,1 1 0,0-1-1,0 1 1,0-1 0,0 1 0,1 0 0,-1 0-1,1 0 1,0 0 0,0 0 0,0 6 0,1-9-12,0 0 0,0 0 1,0 0-1,0 0 0,0 0 1,1 0-1,-1 0 0,0 0 1,1 0-1,-1 0 0,0 0 1,1 0-1,-1 0 0,1 0 1,0 0-1,-1 0 0,1 0 0,0-1 1,-1 1-1,1 0 0,0 0 1,0-1-1,0 1 0,0-1 1,1 2-1,1-1-9,-1 0 1,1 0-1,0 0 1,0-1-1,0 1 0,0-1 1,0 1-1,1-1 0,2 0 1,4-1 1,0 0 0,-1 0 1,1-1-1,18-6 0,-16 4 7,-1-1-1,1-1 0,-1 1 0,-1-2 0,1 0 0,-1 0 0,0-1 0,-1 0 1,0 0-1,0-1 0,-1-1 0,0 1 0,0-1 0,-1 0 0,-1-1 0,6-13 1,-25 60-770,8-22 776,0 0 0,0 0 0,1 0 1,1 0-1,0 0 0,0 24 0,2-37 26,1 0 0,0 0 0,0 1 0,0-1 0,0 0 0,1 0 0,-1 0 0,0 0 0,0 0 0,1 1 0,-1-1 0,1 0 0,-1 0 0,1 0 0,-1 0 0,1 0 0,0 0 0,-1 0 0,1-1 0,0 1 0,0 0-1,0 0 1,0 0 0,0-1 0,-1 1 0,1 0 0,1-1 0,-1 1 0,0-1 0,1 1 0,2 0 37,-1-1 0,1 0 0,-1 1 0,1-1 0,-1-1 0,1 1 0,-1 0 0,1-1 0,-1 0 0,5-1 0,5-2 92,0-2 1,0 1-1,0-1 0,15-11 0,-12 6-90,0-2 1,-1 0-1,13-15 1,-24 24-63,1 0 0,-2-1 1,1 0-1,-1 0 0,1 0 1,-1 0-1,-1 0 0,1-1 0,-1 1 1,0-1-1,0 0 0,0 1 1,-1-1-1,1-7 0,-14 15-552,5 5 540,1 1 0,0 0 0,0 0 0,1 1 0,0-1 0,0 1 0,1 0 0,1 1 1,-1-1-1,1 1 0,1-1 0,0 1 0,0 0 0,0 14 0,2-23 33,1 0 0,-1 0 0,0 0 1,0 0-1,1 0 0,-1 0 0,1 0 0,-1 0 1,1 0-1,-1-1 0,1 1 0,-1 0 1,1 0-1,0 0 0,-1-1 0,1 1 0,0 0 1,0-1-1,0 1 0,-1-1 0,1 1 0,0-1 1,0 1-1,0-1 0,0 0 0,0 1 0,0-1 1,0 0-1,0 0 0,0 0 0,0 1 0,0-1 1,0 0-1,0 0 0,0-1 0,0 1 0,0 0 1,0 0-1,1-1 0,4 1 60,0-1 0,1-1 0,-1 1 0,-1-1 0,12-4 0,-2-2-74,1-1 0,-2 0 0,1-2 0,-1 1 0,-1-2 0,0 0 0,0 0 0,-2-1 1,1-1-1,-2 0 0,0 0 0,15-29 0,-23 32-4,-14 23 0,-12 25 0,20-29 0,0 1 0,1 0 0,0 0 0,-2 14 0,4-22 0,1 0 0,0 0 0,0 1 0,-1-1 0,1 0 0,0 0 0,0 0 0,0 1 0,0-1 0,0 0 0,1 0 0,-1 1 0,0-1 0,1 0 0,-1 0 0,0 0 0,1 0 0,0 0 0,-1 0 0,1 0 0,0 0 0,-1 0 0,1 0 0,0 0 0,0 0 0,0 0 0,0 0 0,0 0 0,0-1 0,0 1 0,0 0 0,0-1 0,0 1 0,0-1 0,0 0 0,0 1 0,0-1 0,1 0 0,-1 1 0,0-1 0,0 0 0,0 0 0,1 0 0,1 0 0,4-1 0,0 1 0,1-2 0,-1 1 0,0-1 0,0 0 0,0 0 0,0-1 0,-1 0 0,1 0 0,-1-1 0,1 1 0,-1-2 0,8-5 0,-6 4 0,-15 31 0,2-17-374,1 0 0,1 0 0,0 1-1,0-1 1,0 1 0,1 0 0,0 0 0,1-1 0,0 1 0,1 0 0,0 13-1,0-22 150,0 1-1,1 0 0,-1-1 1,0 1-1,1 0 0,-1-1 1,1 1-1,-1-1 0,1 1 1,-1-1-1,1 1 0,-1-1 1,1 1-1,0-1 0,-1 1 1,1-1-1,-1 0 0,1 1 1,0-1-1,-1 0 0,1 0 1,0 1-1,0-1 0,-1 0 1,1 0-1,0 0 0,-1 0 1,1 0-1,1 0 0,22-4-6104,-3-10-3402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7.420"/>
    </inkml:context>
    <inkml:brush xml:id="br0">
      <inkml:brushProperty name="width" value="0.025" units="cm"/>
      <inkml:brushProperty name="height" value="0.025" units="cm"/>
    </inkml:brush>
  </inkml:definitions>
  <inkml:trace contextRef="#ctx0" brushRef="#br0">198 30 15310,'0'0'16170,"-12"-6"-15967,4 1-189,6 3-13,-1 0 0,1 0-1,-1 0 1,0 1 0,0-1 0,0 1-1,0 0 1,0-1 0,0 1-1,0 1 1,0-1 0,0 0 0,-1 1-1,1 0 1,0-1 0,0 1 0,-1 1-1,1-1 1,0 0 0,0 1-1,0 0 1,-1-1 0,1 1 0,-4 2-1,7-3 1,-46 32 6,43-30 0,1-1 1,0 1-1,0-1 1,0 1-1,0 0 1,1 0-1,-1 0 1,0 0-1,1 0 1,0 0-1,-1 1 1,1-1-1,0 0 1,0 1-1,0-1 0,0 1 1,1-1-1,-2 5 1,4-6-6,0 0-1,-1 1 1,1-1 0,0 0 0,-1-1-1,1 1 1,0 0 0,0 0-1,0-1 1,0 1 0,0-1 0,0 1-1,0-1 1,0 0 0,0 0 0,0 0-1,-1 0 1,1 0 0,4-1 0,1 1-10,18 2-57,74 7-1123,-90-8 999,-1 1 1,1 0-1,-1 0 0,1 1 0,-1 0 0,0 1 0,0-1 0,13 10 0,-20-12 220,-1-1 0,1 1 0,0-1 0,0 1-1,-1 0 1,1-1 0,0 1 0,-1 0 0,1-1-1,-1 1 1,1 0 0,-1 0 0,1 0 0,-1 0-1,1 0 1,-1-1 0,0 1 0,0 0 0,1 0-1,-1 0 1,0 0 0,0 0 0,0 0-1,0 0 1,0 0 0,0 0 0,0 0 0,0 0-1,-1 0 1,1 0 0,0 0 0,-1 0 0,1 0-1,0-1 1,-1 1 0,1 0 0,-1 0 0,1 0-1,-1-1 1,0 1 0,1 0 0,-1 0 0,0-1-1,0 1 1,1-1 0,-1 1 0,0-1 0,0 1-1,0-1 1,0 1 0,-1 0 0,-52 24 2178,48-23-2293,-18 7 131,-1-1 1,0-1-1,-49 7 1,5-11-5438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8.809"/>
    </inkml:context>
    <inkml:brush xml:id="br0">
      <inkml:brushProperty name="width" value="0.025" units="cm"/>
      <inkml:brushProperty name="height" value="0.025" units="cm"/>
    </inkml:brush>
  </inkml:definitions>
  <inkml:trace contextRef="#ctx0" brushRef="#br0">310 1 20307,'0'0'7720,"-72"69"-6631,37-23-353,-2 6-415,1 4-161,2-3-32,4-5-96,9-6-32,3-7 0,4-10-256,4-8-705,7-12-1121,3-20-8328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9.181"/>
    </inkml:context>
    <inkml:brush xml:id="br0">
      <inkml:brushProperty name="width" value="0.025" units="cm"/>
      <inkml:brushProperty name="height" value="0.025" units="cm"/>
    </inkml:brush>
  </inkml:definitions>
  <inkml:trace contextRef="#ctx0" brushRef="#br0">0 0 19122,'0'0'5285,"44"52"-3427,-11-30-225,10 5-351,6-2-482,6-1-543,-2 6-161,0-5-833,-11 1-4260,-9-7-5381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9.725"/>
    </inkml:context>
    <inkml:brush xml:id="br0">
      <inkml:brushProperty name="width" value="0.025" units="cm"/>
      <inkml:brushProperty name="height" value="0.025" units="cm"/>
    </inkml:brush>
  </inkml:definitions>
  <inkml:trace contextRef="#ctx0" brushRef="#br0">27 0 14253,'0'0'9439,"-3"10"-8404,-17 78 378,18-78-1295,1 0 0,1-1-1,-1 1 1,2 0-1,-1 0 1,1-1 0,1 1-1,4 14 1,-5-21-101,0-1 0,0 0 0,1 1 0,-1-1-1,1 0 1,-1 0 0,1 0 0,0 0 0,0 0 0,0 0 0,0 0-1,0-1 1,1 1 0,-1-1 0,0 0 0,1 1 0,-1-1 0,1 0-1,-1 0 1,1-1 0,-1 1 0,1 0 0,0-1 0,-1 0 0,1 1-1,0-1 1,0 0 0,-1-1 0,1 1 0,0 0 0,-1-1 0,1 1-1,0-1 1,3-1 0,5-2 122,0 0 0,0 0 1,-1-1-1,1 0 0,-1 0 0,16-13 0,61-66 416,-85 136-384,-2-46-147,1 0-1,-1-1 1,1 1 0,0-1-1,1 1 1,-1-1-1,1 1 1,0-1-1,0 0 1,1 0-1,-1 0 1,1 0 0,1-1-1,-1 1 1,0-1-1,1 1 1,8 6-1,-8-9 22,-1 1-1,1-2 0,0 1 0,-1 0 1,1-1-1,0 1 0,0-1 0,0 0 1,0-1-1,0 1 0,1-1 0,-1 1 1,0-1-1,0 0 0,0-1 0,0 1 1,0-1-1,1 0 0,-1 0 1,0 0-1,-1-1 0,1 1 0,0-1 1,0 0-1,4-2 0,0-1-58,82-40-2047,-26 22-9130,-39 16 1785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0.117"/>
    </inkml:context>
    <inkml:brush xml:id="br0">
      <inkml:brushProperty name="width" value="0.025" units="cm"/>
      <inkml:brushProperty name="height" value="0.025" units="cm"/>
    </inkml:brush>
  </inkml:definitions>
  <inkml:trace contextRef="#ctx0" brushRef="#br0">123 119 19474,'0'0'3177,"-8"0"-471,3 1-2595,0-1-1,1 1 1,-1 0-1,0 0 1,1 1-1,-1-1 1,1 1-1,0 0 0,0 0 1,-1 0-1,1 1 1,1-1-1,-1 1 1,0 0-1,1 0 1,-1 1-1,1-1 1,0 1-1,0-1 1,0 1-1,1 0 1,-1 0-1,1 0 0,0 0 1,-3 8-1,2-5-78,1-1 0,-1 1 1,1 0-1,0 0 0,1 0 0,-1 0 0,1 0 0,1 0 0,0 12 0,0-17-28,0 0 1,0-1-1,1 1 0,-1 0 0,1 0 1,0-1-1,-1 1 0,1 0 1,0-1-1,0 1 0,0-1 1,0 1-1,0-1 0,1 1 1,-1-1-1,0 0 0,1 0 1,-1 0-1,0 0 0,1 0 1,0 0-1,-1 0 0,1 0 0,-1 0 1,1-1-1,0 1 0,0-1 1,-1 1-1,1-1 0,0 1 1,0-1-1,0 0 0,-1 0 1,1 0-1,0 0 0,0-1 1,0 1-1,-1 0 0,1-1 1,0 1-1,2-2 0,7-1 26,1 0-1,-1-2 0,0 1 1,0-1-1,-1-1 1,0 0-1,0 0 1,0-1-1,-1-1 0,1 1 1,-2-2-1,16-16 1,-11 9 51,-1 0 0,0-1 0,-1 0 0,0 0 0,-2-1 0,14-35 0,-20 45 167,-1 0-1,0 0 0,0 0 1,-1-1-1,1-9 0,-2 18-245,0 0 0,0 0 0,-1-1-1,1 1 1,0 0 0,0 0-1,0 0 1,0 0 0,0 0-1,0 0 1,-1 0 0,1-1-1,0 1 1,0 0 0,0 0-1,0 0 1,0 0 0,-1 0 0,1 0-1,0 0 1,0 0 0,0 0-1,0 0 1,-1 0 0,1 0-1,0 0 1,0 0 0,0 0-1,0 0 1,-1 0 0,1 0-1,0 0 1,0 0 0,0 0-1,0 1 1,0-1 0,-1 0 0,1 0-1,0 0 1,0 0 0,0 0-1,0 0 1,0 0 0,0 0-1,-1 1 1,1-1 0,0 0-1,0 0 1,0 0 0,0 0-1,0 0 1,0 1 0,0-1 0,0 0-1,0 0 1,0 0 0,0 0-1,0 1 1,0-1 0,0 0-1,0 0 1,0 0 0,0 0-1,0 1 1,0-1 0,-9 13-23,4 0-10,0-1-1,1 1 0,0 0 1,1 1-1,1-1 1,0 1-1,0-1 1,1 1-1,1-1 0,1 1 1,2 15-1,-3-26-161,1 0 0,0 0 0,0-1 0,1 1 0,-1-1 0,0 1 0,1-1-1,0 1 1,-1-1 0,1 0 0,0 1 0,0-1 0,0 0 0,1-1 0,-1 1 0,0 0 0,1-1 0,-1 1-1,1-1 1,0 0 0,-1 1 0,1-1 0,0-1 0,4 2 0,3 0-1761,0 0 1,1-1-1,-1 0 0,1-1 1,17-1-1,24-6-11477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1.253"/>
    </inkml:context>
    <inkml:brush xml:id="br0">
      <inkml:brushProperty name="width" value="0.025" units="cm"/>
      <inkml:brushProperty name="height" value="0.025" units="cm"/>
    </inkml:brush>
  </inkml:definitions>
  <inkml:trace contextRef="#ctx0" brushRef="#br0">17 9 10698,'-7'-6'5093,"2"4"-1378,1 2 2179,4 5-5157,4 9 672,7 3-288,5 3-448,4-2-225,3-1-192,2-3-95,5-2-65,3-8-96,2-4-481,1 0-1537,0-11-1729,-6-8-1154,-3-5-2978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4.012"/>
    </inkml:context>
    <inkml:brush xml:id="br0">
      <inkml:brushProperty name="width" value="0.025" units="cm"/>
      <inkml:brushProperty name="height" value="0.025" units="cm"/>
    </inkml:brush>
  </inkml:definitions>
  <inkml:trace contextRef="#ctx0" brushRef="#br0">0 4 8840,'0'0'9513,"61"-3"-9481,-25 8-64,0-3-2274,-2-2-3267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1.610"/>
    </inkml:context>
    <inkml:brush xml:id="br0">
      <inkml:brushProperty name="width" value="0.025" units="cm"/>
      <inkml:brushProperty name="height" value="0.025" units="cm"/>
    </inkml:brush>
  </inkml:definitions>
  <inkml:trace contextRef="#ctx0" brushRef="#br0">131 1 17328,'0'0'7784,"-47"73"-5991,34-31-63,-1 7-160,-1 5-321,0 4-320,5 0-545,-1-3-384,7-5 0,2-7 0,2-8 0,7-13-897,7-12-2754,0-10-4453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2.417"/>
    </inkml:context>
    <inkml:brush xml:id="br0">
      <inkml:brushProperty name="width" value="0.025" units="cm"/>
      <inkml:brushProperty name="height" value="0.025" units="cm"/>
    </inkml:brush>
  </inkml:definitions>
  <inkml:trace contextRef="#ctx0" brushRef="#br0">189 80 16528,'0'0'2231,"3"-10"561,8-33 246,-11 42-2940,0-1-1,0 1 1,0 0 0,-1 0 0,1 0 0,0 0 0,0 0 0,-1 0 0,1 0 0,-1 0 0,1 0 0,-1 0 0,1 0 0,-1 0 0,1 0 0,-1 0 0,0 0 0,0 1 0,1-1 0,-1 0 0,0 0-1,0 1 1,0-1 0,0 1 0,0-1 0,0 1 0,0-1 0,0 1 0,0-1 0,0 1 0,0 0 0,0 0 0,0-1 0,0 1 0,-1 0 0,1 0 0,0 0 0,0 0 0,0 1 0,0-1-1,-2 0 1,-43 8 743,37-4-840,1 1 0,0 0 1,0 0-1,1 1 1,-1-1-1,1 2 0,1-1 1,-1 1-1,1 0 1,0 0-1,1 1 0,-1-1 1,2 1-1,-1 1 1,1-1-1,0 1 0,1-1 1,0 1-1,0 0 0,1 0 1,0 0-1,0 10 1,2-18-7,0-1 0,0 1 1,1 0-1,-1 0 0,0-1 1,1 1-1,-1 0 0,1 0 1,-1-1-1,1 1 0,-1 0 1,1-1-1,-1 1 1,1-1-1,-1 1 0,1-1 1,0 1-1,-1-1 0,1 1 1,0-1-1,0 0 0,-1 1 1,1-1-1,0 0 0,0 0 1,-1 0-1,1 1 0,0-1 1,0 0-1,0 0 0,0 0 1,-1 0-1,1 0 1,0 0-1,0-1 0,0 1 1,-1 0-1,1 0 0,0 0 1,0-1-1,-1 1 0,2-1 1,38-14 113,-9-5-24,41-21-212,-68 39 62,0 0-1,0 1 0,0-1 0,0 1 0,0 0 1,0 0-1,0 1 0,0-1 0,0 1 0,0 0 1,1 0-1,-1 0 0,0 0 0,0 1 0,8 2 1,-9-1 37,0 0 0,0 0 1,0 1-1,0-1 1,0 1-1,-1 0 0,1 0 1,-1 0-1,0 0 1,0 0-1,0 0 1,0 0-1,0 1 0,-1-1 1,1 1-1,0 5 1,16 65-93,-17-69 105,5 30 137,-2 0 0,-1 0 0,-1 1-1,-2-1 1,-2 1 0,-7 40 0,7-62 83,0 0 0,-2-1 0,0 1 0,0-1 1,-1 0-1,-1 0 0,0 0 0,-1-1 0,0 0 1,-1-1-1,0 1 0,-1-1 0,0-1 0,-1 0 1,0 0-1,-1-1 0,1 0 0,-19 11 0,27-19-200,-1 1 0,1-1-1,0 0 1,-1 0-1,1 0 1,-1 0-1,1-1 1,-1 1-1,0 0 1,1-1-1,-1 0 1,0 0 0,1 0-1,-1 0 1,0 0-1,1 0 1,-1-1-1,1 1 1,-1-1-1,1 0 1,-1 0-1,1 0 1,-1 0 0,1 0-1,-1 0 1,1-1-1,0 1 1,0-1-1,0 0 1,0 1-1,0-1 1,0 0-1,1 0 1,-1 0 0,0 0-1,1-1 1,0 1-1,-1 0 1,1-1-1,0 1 1,-1-3-1,-4-11 3,0 0-1,1 0 1,0 0-1,2-1 1,-3-17-1,3 18-57,1 0 0,1-1-1,1 1 1,0-1 0,1 1 0,0 0-1,8-29 1,-7 37-24,1 0-1,1 0 1,-1 0 0,1 0-1,1 1 1,-1-1-1,1 1 1,1 1-1,-1-1 1,1 1-1,0-1 1,1 2 0,-1-1-1,1 1 1,1 0-1,9-5 1,22-10-5047,74-27-1,-58 28-1934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2.822"/>
    </inkml:context>
    <inkml:brush xml:id="br0">
      <inkml:brushProperty name="width" value="0.025" units="cm"/>
      <inkml:brushProperty name="height" value="0.025" units="cm"/>
    </inkml:brush>
  </inkml:definitions>
  <inkml:trace contextRef="#ctx0" brushRef="#br0">40 79 16047,'0'0'11259,"2"8"-10832,-2-6-415,0 0 0,0 0 0,1 0 0,-1 0 0,1-1 0,0 1 0,0 0-1,-1 0 1,1-1 0,0 1 0,0-1 0,0 1 0,1-1 0,-1 1 0,0-1 0,1 1 0,-1-1 0,1 0 0,-1 0 0,1 0 0,-1 0 0,4 1 0,2 0 9,0 0 1,-1-1 0,1-1 0,0 1-1,0-1 1,13-1 0,-12 0 2,1 0 0,-1 0 1,0-1-1,0 0 0,0 0 0,0-1 1,0 0-1,12-7 0,-18 9 0,1-1 0,0 0 1,0 1-1,-1-1 0,1 0 1,-1 0-1,0-1 0,0 1 0,0 0 1,0-1-1,0 1 0,0-1 0,0 0 1,-1 0-1,1 1 0,-1-1 0,0 0 1,0 0-1,0 0 0,0 0 0,-1-1 1,1 1-1,-1 0 0,0 0 1,0-5-1,-1 6 31,0 1 0,0-1 0,0 0 1,0 0-1,0 0 0,0 0 0,-1 1 1,1-1-1,-1 1 0,1-1 0,-1 1 0,0 0 1,1-1-1,-1 1 0,0 0 0,0 0 1,0 0-1,0 0 0,0 1 0,0-1 0,0 0 1,0 1-1,0 0 0,0-1 0,-1 1 1,1 0-1,0 0 0,-3 0 0,-6 0-27,-1-1 0,1 2 0,0-1-1,-14 4 1,17-2-23,1 1 0,-1 0 0,1 0 0,0 1 0,0 0 0,0 0 0,0 1 0,1 0 0,0 0 0,0 0 0,0 1 0,1 0 0,0 0 0,0 1 0,0-1 0,1 1 0,0 0 0,0 0 0,0 1 0,1-1-1,1 1 1,-1-1 0,1 1 0,0 0 0,1 0 0,0 0 0,0 0 0,1 16 0,0-22-10,1 0-1,-1 0 0,0 0 1,1 0-1,0 0 1,-1 0-1,1 0 0,0 0 1,0 0-1,0-1 0,0 1 1,0 0-1,1-1 1,-1 1-1,0 0 0,1-1 1,-1 0-1,1 1 0,3 1 1,-1-1-17,0 1 0,1-1-1,0-1 1,-1 1 0,1 0 0,0-1 0,0 0 0,5 0-1,7 0-593,0 0 0,0-1 0,33-5 0,-33 1-983,0 0-1,0-1 0,-1-1 0,0-1 1,18-9-1,22-15-7566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3.412"/>
    </inkml:context>
    <inkml:brush xml:id="br0">
      <inkml:brushProperty name="width" value="0.025" units="cm"/>
      <inkml:brushProperty name="height" value="0.025" units="cm"/>
    </inkml:brush>
  </inkml:definitions>
  <inkml:trace contextRef="#ctx0" brushRef="#br0">161 59 11883,'0'0'4607,"-11"5"-2055,-1 1-2027,0 0 1,1 1-1,0 1 1,1 0-1,-11 10 0,17-15-287,0 1 0,1 0 0,-1 0 0,1 0-1,0 0 1,0 0 0,0 1 0,1 0 0,-1-1 0,1 1 0,0 0-1,1 0 1,-1 0 0,1 0 0,0 1 0,0-1 0,1 0-1,0 9 1,0-13-227,0 0 0,1 1 0,-1-1 1,1 0-1,0 0 0,-1 0 0,1 0 0,0 0 0,0 0 0,0 0 0,-1 0 0,1 0 0,0 0 0,0 0 0,0-1 0,0 1 0,1 0 0,-1-1 0,0 1 1,0-1-1,0 1 0,0-1 0,1 0 0,-1 1 0,0-1 0,1 0 0,-1 0 0,0 0 0,2 0 0,47 1 154,-36-1-197,-11-1-64,1 1 1,-1 0-1,1 0 1,-1 0-1,1 0 1,-1 1 0,1 0-1,-1-1 1,0 1-1,1 0 1,-1 1-1,0-1 1,0 1-1,4 2 1,-4-1 64,0 0 0,-1 1 0,0 0 0,0 0 0,0 0 0,0-1 0,0 2 0,-1-1 0,0 0-1,0 0 1,1 7 0,24 133 1492,-24-123-1348,0 0 1,-2 0-1,0-1 0,-1 1 1,-5 22-1,4-35 118,-1 1 0,0-1 0,-1 0 0,0 0-1,0 0 1,-1-1 0,0 1 0,0-1 0,-1 0 0,0 0 0,-12 10 0,14-13-128,1-1 1,-1 0-1,0 0 0,0 0 1,0 0-1,0-1 1,-1 0-1,1 0 1,0 0-1,-1 0 0,0 0 1,1-1-1,-1 0 1,0 0-1,0 0 1,0-1-1,0 0 0,0 0 1,1 0-1,-1 0 1,0-1-1,0 0 1,-5-1-1,6 0-105,1-1-1,0 1 1,0-1-1,0 1 1,0-1-1,1 0 1,-1 0 0,1 0-1,0 0 1,-1-1-1,2 1 1,-1-1 0,0 1-1,1-1 1,-1 0-1,1 1 1,0-1-1,0 0 1,1 0 0,-1 0-1,0-7 1,0-12-118,0-1 1,2-29 0,0 47 66,0-6-114,0 1 1,1-1-1,0 1 1,1-1-1,0 1 1,1 0 0,1 0-1,-1 1 1,2-1-1,-1 1 1,1 0-1,1 0 1,0 1-1,0 0 1,10-9 0,10-6-599,1 0 0,2 2 0,46-27 0,-52 35 812,1-1 0,-2-1 1,0-1-1,-1-2 0,-1 0 1,31-35-1,-49 50 179,-1 1 1,1-1-1,-1 0 1,0 0 0,0 0-1,0 0 1,-1 0-1,0 0 1,0-1-1,0 1 1,0 0-1,0-1 1,-1-7 0,0 11-157,0 0 0,0 0 0,0 0 1,-1 0-1,1 0 0,0 0 0,-1 0 1,1 0-1,-1 0 0,1 1 0,-1-1 0,1 0 1,-1 0-1,0 0 0,1 1 0,-1-1 1,0 0-1,0 1 0,1-1 0,-1 0 1,0 1-1,0-1 0,-1 0 0,-1 1-26,1-1-1,-1 1 1,1-1-1,-1 1 1,0 0-1,1 0 1,-1 0-1,0 0 1,1 1-1,-1-1 1,0 1-1,1-1 1,-3 2-1,-4 2-19,0 0 0,1 0 0,0 1 0,0 0 0,1 0 0,-1 1 0,1 0 0,0 0-1,1 1 1,-1 0 0,-9 14 0,7-9-9,1 1 0,0 0-1,1 0 1,0 1 0,1 0-1,-7 22 1,11-32-15,1 1 0,0-1 0,0 1 0,0-1 0,1 1 0,-1-1 0,1 1 0,0-1 0,0 1 0,1-1 0,-1 1 0,1-1 0,0 1 0,0-1 0,3 6 0,-2-7 0,0-1 0,0 0 0,1 1 0,-1-1 0,0 0 0,1-1 0,0 1 0,-1 0 0,1-1 0,0 1 0,0-1 0,0 0 0,0 0 0,0 0 0,0 0 0,0-1 0,0 1 0,0-1 0,0 0 0,1 0 0,-1 0 0,3 0 0,8-1-528,0 1-1,-1-2 1,0 0 0,1 0 0,-1-1-1,15-6 1,-12 2-996,0 0 1,-1 0-1,0-2 0,0 0 1,-1 0-1,0-2 1,22-21-1,3-10-10135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3.787"/>
    </inkml:context>
    <inkml:brush xml:id="br0">
      <inkml:brushProperty name="width" value="0.025" units="cm"/>
      <inkml:brushProperty name="height" value="0.025" units="cm"/>
    </inkml:brush>
  </inkml:definitions>
  <inkml:trace contextRef="#ctx0" brushRef="#br0">89 0 6887,'0'0'15187,"-9"10"-13345,0-1-1451,1 0-1,1 1 1,0 0 0,0 0 0,1 1 0,0 0-1,1 0 1,0 0 0,1 1 0,0 0-1,1 0 1,0 0 0,1 0 0,-1 14 0,3-23-366,0 0 0,-1 0 1,1-1-1,1 1 0,-1 0 1,0 0-1,1-1 0,0 1 1,-1 0-1,1-1 0,0 1 1,0-1-1,0 1 0,1-1 1,-1 1-1,1-1 1,-1 0-1,4 3 0,-2-3-15,0 0-1,0-1 1,0 1-1,0-1 1,1 0-1,-1 0 1,1 0-1,-1-1 1,1 1-1,-1-1 1,1 0 0,-1 1-1,1-2 1,4 0-1,2 0-74,0-1 0,0 0 0,0 0 0,-1-1 0,14-6 0,-16 6-181,0 0-1,1 0 0,-1 0 1,1 1-1,0 1 1,0-1-1,0 1 0,0 0 1,13 1-1,-19 1 271,-1 0-1,0 0 1,0 0-1,0-1 1,1 1-1,-1 1 1,0-1-1,0 0 1,-1 0-1,1 0 1,0 0-1,0 1 1,-1-1-1,1 0 1,0 1-1,-1-1 1,1 1-1,-1-1 1,0 1-1,1-1 1,-1 0-1,0 1 1,0-1-1,0 1 1,0-1-1,0 1 1,0-1-1,-1 1 1,0 1-1,-7 48 1840,4-42-1674,0 1 1,0-1-1,-1 0 0,0-1 1,-1 1-1,0-1 0,-9 10 1,12-15-136,0 0 0,0 0 0,0 0 0,0 0 1,0-1-1,-1 1 0,1-1 0,-1 0 0,0 0 1,1 0-1,-1-1 0,0 0 0,0 1 1,0-1-1,0 0 0,-1-1 0,1 1 0,0-1 1,0 0-1,-7 0 0,10-1-221,0 1-1,-1-1 1,1 0-1,-1 1 1,1-1-1,0 0 1,-1 0-1,1 0 1,0 0 0,0 0-1,0 0 1,0 0-1,0 0 1,0 0-1,0-1 1,0 1-1,0 0 1,0-1 0,1 1-1,-1 0 1,1-1-1,-1 1 1,1-1-1,-1 1 1,1-1-1,0 1 1,0-3 0,0-45-7813,6 28 725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4.286"/>
    </inkml:context>
    <inkml:brush xml:id="br0">
      <inkml:brushProperty name="width" value="0.025" units="cm"/>
      <inkml:brushProperty name="height" value="0.025" units="cm"/>
    </inkml:brush>
  </inkml:definitions>
  <inkml:trace contextRef="#ctx0" brushRef="#br0">149 90 12620,'0'0'10725,"9"-11"-7997,30-32-1100,-38 41-1490,1 1-1,-1-1 1,0 0 0,1 1-1,-1-1 1,0 0 0,0 0-1,0 0 1,0 0-1,-1 0 1,1 0 0,0-3-1,-1 4-106,0 1-1,0 0 0,0-1 0,0 1 0,0-1 0,0 1 0,-1 0 1,1-1-1,0 1 0,0-1 0,0 1 0,-1 0 0,1-1 0,0 1 1,-1 0-1,1 0 0,0-1 0,0 1 0,-1 0 0,1 0 0,-1-1 0,1 1 1,0 0-1,-1 0 0,1 0 0,0 0 0,-1-1 0,1 1 0,-1 0 1,1 0-1,-1 0 0,1 0 0,0 0 0,-1 0 0,-4 0 14,1 1-1,-1-1 1,1 1-1,-1 0 1,1 0-1,0 0 1,-6 3-1,-9 5 39,0 1-1,-35 24 0,48-29-65,0-1 0,0 1 0,0 0-1,0 1 1,1 0 0,0-1-1,0 2 1,0-1 0,1 0-1,0 1 1,-5 11 0,9-18-15,0 1 0,0-1 1,0 0-1,0 1 1,0-1-1,0 1 1,0-1-1,0 1 0,0-1 1,0 1-1,0-1 1,0 1-1,0-1 0,0 1 1,0-1-1,0 1 1,1-1-1,-1 0 1,0 1-1,0-1 0,1 1 1,-1-1-1,0 0 1,1 1-1,-1-1 0,0 0 1,1 1-1,-1-1 1,0 0-1,1 1 1,-1-1-1,1 0 0,-1 0 1,1 1-1,-1-1 1,1 0-1,26 4 109,27-10 5,-40 2-358,-1 0 0,0 0 1,0-1-1,0-1 0,-1 0 0,0-1 0,0 0 0,0-1 0,13-12 0,-19 10 410,-12 11 93,-16 11 45,-10 35 327,31-44-600,0-1 1,-1 1-1,1 0 1,0 0-1,0 0 1,1 0-1,-1 0 1,0 0 0,1 0-1,0 0 1,0 0-1,0 0 1,0 1-1,0-1 1,1 0-1,0 3 1,0-5-14,0 1 1,1-1-1,-1 0 1,0 0-1,1 0 1,-1 0-1,0 0 1,1 0-1,-1 0 1,1 0-1,0-1 1,-1 1 0,1-1-1,-1 1 1,1-1-1,0 1 1,-1-1-1,1 0 1,0 0-1,0 0 1,-1 0-1,1 0 1,0 0-1,2-1 1,46-8 234,-32 3-288,0-1 0,30-17 0,-36 17 1,0 1 0,0 0-1,1 0 1,-1 1 0,1 1-1,1 0 1,25-3-1,-38 7 47,0 0 0,0 1-1,0-1 1,0 0 0,0 1 0,0-1-1,0 1 1,0-1 0,0 1-1,-1 0 1,1-1 0,0 1-1,0 0 1,-1-1 0,1 1-1,0 0 1,-1 0 0,1 0-1,-1 0 1,1-1 0,-1 1 0,0 0-1,1 0 1,-1 0 0,0 0-1,1 0 1,-1 0 0,0 0-1,0 0 1,0 0 0,0 0-1,0 0 1,0 0 0,-1 2-1,-1 49 692,0-31-549,2-20-203,1-1 0,-1 0-1,0 1 1,1-1 0,-1 0 0,0 1 0,1-1-1,-1 0 1,1 1 0,-1-1 0,0 0 0,1 0-1,-1 0 1,1 1 0,-1-1 0,1 0 0,-1 0 0,1 0-1,-1 0 1,1 0 0,-1 0 0,1 0 0,-1 0-1,1 0 1,-1 0 0,0 0 0,1 0 0,-1 0-1,1 0 1,-1 0 0,1-1 0,-1 1 0,1 0-1,-1 0 1,1-1 0,19-7-6363,-8-7-5846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20.677"/>
    </inkml:context>
    <inkml:brush xml:id="br0">
      <inkml:brushProperty name="width" value="0.025" units="cm"/>
      <inkml:brushProperty name="height" value="0.025" units="cm"/>
    </inkml:brush>
  </inkml:definitions>
  <inkml:trace contextRef="#ctx0" brushRef="#br0">343 1439 13741,'0'0'3395,"5"-10"-3363,-3 5-30,0 1 0,1-1 0,0 1-1,0 0 1,0 0 0,0 0 0,1 0-1,0 1 1,-1-1 0,1 1 0,1 0 0,-1 0-1,0 1 1,1-1 0,-1 1 0,1 0-1,0 0 1,0 0 0,0 1 0,0 0 0,0 0-1,0 0 1,7 0 0,25-2 12,1 2 0,-1 2 0,1 1-1,-1 2 1,71 17 0,74 6 357,438-27 1127,-255-9-1448,91 13 1048,558-12 633,-111-7-1585,-329 11 242,-10-46-175,-5-44-151,-380 62-49,44-11-10,169-26 1361,-376 64 1231,-21 0-1445,-36-3-1557,24 4-437,21 3 314,3 2 482,0-1 0,0 1 0,0-1 0,0-1 0,0 1 0,-1-1 0,1-1 0,0 1 0,-1-1 0,1 0 0,-1 0 0,1-1 0,-1 0 0,0 0 0,0-1 0,0 1 0,-1-1 0,8-7 0,107-110-325,-89 87 166,1 0 1,1 3-1,1 0 1,2 2-1,63-38 0,-87 63 146,0-1-1,0 2 0,0 0 0,0 0 0,1 1 0,-1 0 1,1 1-1,-1 1 0,1 0 0,-1 1 0,18 2 0,-26-2 62,-1 1-1,1-1 0,0 0 1,0 1-1,-1 0 0,1 0 0,-1 0 1,1 0-1,-1 1 0,0-1 1,0 1-1,0 0 0,0 0 0,-1 0 1,1 0-1,-1 1 0,0-1 1,1 1-1,1 6 0,4 8-1,0 0 0,8 36 1,-9-29 26,1 6-3,17 46-12,-24-72-13,2 0 1,-1 0-1,1 0 0,-1-1 1,1 1-1,1-1 0,-1 0 1,1 0-1,-1 0 0,1 0 0,8 6 1,-12-10 32,1 0 1,0 1 0,-1-1-1,1 0 1,0 0 0,-1 1-1,1-1 1,-1 0 0,1 0-1,0 0 1,-1 0 0,1 0 0,0 0-1,-1 0 1,1 0 0,0 0-1,-1-1 1,1 1 0,0 0-1,-1 0 1,1 0 0,0-1-1,-1 1 1,1 0 0,-1-1-1,1 1 1,-1-1 0,1 1-1,-1 0 1,1-1 0,-1 1-1,1-1 1,-1 1 0,0-1 0,1 0-1,-1 1 1,0-1 0,1 1-1,-1-1 1,0 0 0,0 1-1,0-1 1,1 0 0,-1 1-1,0-1 1,0-1 0,8-41 70,-7 31-64,8-63-215,-3-1 0,-6-128 0,-3 77 61,4 117 139,-2 0 1,1 0 0,-1 0 0,0 0-1,-1 0 1,0 0 0,-1 1-1,0-1 1,0 1 0,-1 0 0,-1 0-1,1 0 1,-1 0 0,-1 1 0,1 0-1,-2 0 1,1 0 0,-1 1-1,0 0 1,0 0 0,-1 1 0,0 0-1,0 0 1,-1 1 0,1 0 0,-1 0-1,0 1 1,0 0 0,-1 1 0,-10-2-1,-37-11-114,-2 2-1,-110-9 0,-126 9 630,83 7-427,-951-67-548,-409 9-544,-652 68 624,1523-4 1131,267-1-329,414 2-460,-1 0 0,1 2 0,-1 1 0,1 0 0,-27 9 0,39-10-86,0 1-1,0 0 1,1 1-1,0 0 1,-1 0 0,1 0-1,1 1 1,-1 0-1,1 1 1,0-1-1,0 1 1,0 1-1,1-1 1,0 1 0,-8 13-1,-28 66 954,-53 155 0,-3 96 1648,36-61-1777,52-216-717,2 0 0,3 100 0,4-149-158,2 0 1,-1 0-1,1-1 0,1 1 0,0 0 0,0-1 1,1 0-1,0 1 0,9 13 0,-11-21-18,0 1 0,0-2 0,0 1 0,0 0 0,1 0 0,-1-1-1,1 1 1,0-1 0,-1 0 0,1 0 0,0 0 0,1 0 0,-1 0 0,0-1-1,0 1 1,1-1 0,-1 0 0,1 0 0,-1 0 0,1 0 0,-1-1 0,1 0-1,-1 1 1,1-1 0,0 0 0,-1-1 0,1 1 0,-1-1 0,1 0 0,-1 1 0,1-2-1,5-1 1,24-20-2685,-1-9-2167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2.600"/>
    </inkml:context>
    <inkml:brush xml:id="br0">
      <inkml:brushProperty name="width" value="0.025" units="cm"/>
      <inkml:brushProperty name="height" value="0.025" units="cm"/>
    </inkml:brush>
  </inkml:definitions>
  <inkml:trace contextRef="#ctx0" brushRef="#br0">1 0 14414,'0'0'11103,"1"13"-10366,4 241 3310,-6-253-4025,1 1 0,0 0 0,0-1 1,0 1-1,0-1 0,0 1 0,0 0 1,1-1-1,-1 1 0,0-1 0,1 1 1,0-1-1,-1 1 0,1-1 0,0 1 0,-1-1 1,1 0-1,0 1 0,0-1 0,0 0 1,0 0-1,3 2 0,-3-2 22,1-1 0,-1 1 0,0-1 0,1 0 0,0 0-1,-1 0 1,1 0 0,-1 0 0,1 0 0,-1 0 0,1-1 0,-1 1 0,0 0 0,1-1-1,-1 1 1,1-1 0,-1 0 0,3-1 0,6-4 180,0-1 0,-1 0 1,0 0-1,15-16 0,107-140-224,-131 164-6,1-1 0,0 1 0,-1 0 1,1 0-1,-1-1 0,1 1 0,-1 0 0,1 0 0,-1 0 0,0 0 0,1 0 1,-1 0-1,0 0 0,0 0 0,1 0 0,-1 0 0,0 0 0,0 0 0,0 0 1,0 0-1,0 0 0,-1 0 0,1 0 0,0 1 0,0 37-125,-13 24 248,9-47-77,1 1 1,0 0-1,-1 20 0,5-37-40,-1 1 0,0-1 0,0 0 0,0 0 0,1 1 0,-1-1 0,0 0 0,0 1 0,0-1 0,1 0 0,-1 0 0,0 0 0,1 1 0,-1-1 0,0 0 0,1 0 0,-1 0 0,0 0 0,1 1 0,-1-1 0,0 0 0,1 0 0,-1 0 0,0 0 0,1 0 0,-1 0 0,0 0 0,1 0 0,-1 0 0,1 0 0,-1 0 0,0 0 0,1-1 0,-1 1 0,0 0 0,1 0 0,-1 0 0,0 0 0,1-1 0,-1 1 0,0 0 0,0 0 0,1 0 0,-1-1 0,0 1 0,0 0 0,1-1 0,17-10 0,12-14 0,-1 0 0,50-59 0,-36 36 0,-42 48 0,-1-1 0,0 1 0,0-1 0,1 1 0,-1-1 0,0 1 0,1-1 0,-1 1 0,0 0 0,1-1 0,-1 1 0,1-1 0,-1 1 0,1 0 0,-1 0 0,1-1 0,-1 1 0,1 0 0,-1 0 0,1-1 0,-1 1 0,1 0 0,-1 0 0,1 0 0,0 0 0,-1 0 0,1 0 0,-1 0 0,1 0 0,-1 0 0,1 0 0,0 0 0,-1 0 0,1 0 0,-1 0 0,1 1 0,-1-1 0,1 0 0,-1 0 0,1 1 0,-1-1 0,1 0 0,0 1 0,0 1 0,0 1 0,0-1 0,0 1 0,0-1 0,-1 1 0,1 0 0,0-1 0,-1 1 0,0 0 0,0 2 0,1 10 0,-2-1 0,0 1 0,-3 17 0,3-28 6,-1 3-95,0 0 1,1 0 0,0 0-1,0 0 1,0 0-1,1 0 1,0 0-1,2 8 1,0-14-3996,6-1-3726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017"/>
    </inkml:context>
    <inkml:brush xml:id="br0">
      <inkml:brushProperty name="width" value="0.025" units="cm"/>
      <inkml:brushProperty name="height" value="0.025" units="cm"/>
    </inkml:brush>
  </inkml:definitions>
  <inkml:trace contextRef="#ctx0" brushRef="#br0">51 1 13068,'0'0'12716,"-3"12"-11477,-10 49 736,-7 111 1,10 79-559,9-224-1393,0 15 77,-1-2 25,5 61-1,0-96-125,1-14 0,3-14 0,-1-53-2574,-7-41-7683,1 107 9133,-2-36-12307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348"/>
    </inkml:context>
    <inkml:brush xml:id="br0">
      <inkml:brushProperty name="width" value="0.025" units="cm"/>
      <inkml:brushProperty name="height" value="0.025" units="cm"/>
    </inkml:brush>
  </inkml:definitions>
  <inkml:trace contextRef="#ctx0" brushRef="#br0">1 32 21332,'0'0'6203,"8"-1"-4681,135-4 64,123-9 538,-79 4-2572,-187 9 331,1 1 0,-1 0 1,0 0-1,1 0 1,-1 0-1,0 0 0,1 0 1,-1-1-1,0 1 0,1 0 1,-1 0-1,0 0 1,1 0-1,-1 0 0,0 0 1,1 0-1,-1 0 1,0 0-1,1 1 0,-1-1 1,0 0-1,1 0 1,-1 0-1,0 0 0,1 0 1,-1 0-1,0 1 1,0-1-1,1 0 0,-1 0 1,0 1-1,0-1 0,1 0 1,-1 0-1,0 1 1,0-1-1,0 0 0,1 1 1,-1-1-1,0 0 1,0 0-1,0 1 0,0-1 1,0 0-1,0 1 1,0-1-1,1 0 0,-1 1 1,0-1-1,0 0 0,0 1 1,-1-1-1,1 0 1,0 1-1,0-1 0,0 0 1,0 1-1,0-1 1,0 0-1,0 1 0,-1-1 1,1 0-1,0 1 1,0-1-1,0 0 0,-1 0 1,1 1-1,-20 15-8257,-5-6-1363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4.862"/>
    </inkml:context>
    <inkml:brush xml:id="br0">
      <inkml:brushProperty name="width" value="0.025" units="cm"/>
      <inkml:brushProperty name="height" value="0.025" units="cm"/>
    </inkml:brush>
  </inkml:definitions>
  <inkml:trace contextRef="#ctx0" brushRef="#br0">218 1 11115,'0'0'5002,"-6"9"-4148,-187 274 5029,359-481-8547,-154 186 2480,-6 12 146,-7 25 248,-18 39 330,7-34-365,6-19 215,1 1 0,1-1 0,0 1 0,0 1 0,1-1 0,-2 22-1,6-34-359,0-1 0,0 1 0,0-1 0,-1 1 0,1-1 0,0 0 0,0 0 0,-1 1-1,1-1 1,0 0 0,-1 0 0,1 0 0,-1 0 0,1 0 0,-1 1 0,0-1 0,1 0-1,-1 0 1,1-2 0,-2-5 26,-1-1-1,1 1 0,-1 0 1,0 0-1,-1 0 1,0 0-1,0 1 0,-1-1 1,0 1-1,0 0 0,-1 0 1,0 0-1,-8-9 1,2 4 36,0 1 0,0 0 0,-1 1 0,0 0 0,-1 1 0,-18-11 0,57 31 91,0-2 0,0-1 0,1-1-1,47 5 1,150 7-5133,-153-19-799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689"/>
    </inkml:context>
    <inkml:brush xml:id="br0">
      <inkml:brushProperty name="width" value="0.025" units="cm"/>
      <inkml:brushProperty name="height" value="0.025" units="cm"/>
    </inkml:brush>
  </inkml:definitions>
  <inkml:trace contextRef="#ctx0" brushRef="#br0">1 127 15310,'0'0'12450,"12"-4"-10475,7-2-1837,239-72 1757,-208 67-1645,0 1-1,1 2 1,75-1 0,-124 9-336,0 0 1,0 0-1,0 0 0,0 0 1,1 1-1,-1-1 0,0 0 1,0 1-1,0 0 0,0-1 1,0 1-1,0 0 0,0 0 0,2 1 1,-4-1-20,1-1 0,-1 1 0,1 0 0,-1-1 0,0 1 0,1-1 0,-1 1 0,0 0 0,1-1 1,-1 1-1,0 0 0,0-1 0,0 1 0,0 0 0,0-1 0,1 1 0,-1 0 0,-1-1 0,1 1 0,0 0 0,0-1 0,0 1 0,0 0 1,0-1-1,0 1 0,-1 0 0,1-1 0,-1 2 0,-1 1-358,0 0 0,0 1 0,-1-1 0,1 0 0,-1 0 0,0-1 0,0 1 0,0-1 0,0 1 0,0-1 0,-1 0 0,1 0 0,-5 2 0,-31 10-4913,-6 3-2365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5.030"/>
    </inkml:context>
    <inkml:brush xml:id="br0">
      <inkml:brushProperty name="width" value="0.025" units="cm"/>
      <inkml:brushProperty name="height" value="0.025" units="cm"/>
    </inkml:brush>
  </inkml:definitions>
  <inkml:trace contextRef="#ctx0" brushRef="#br0">0 26 15150,'0'0'7698,"13"1"-5162,35 2-1186,0-2 0,0-3 0,74-11 0,-60 5-1668,0 3 1,65 3-1,-125 2 136,-1 0 0,1-1 1,0 1-1,-1 0 0,1 0 1,0 1-1,-1-1 0,1 0 0,0 0 1,-1 1-1,1-1 0,-1 1 1,1 0-1,-1-1 0,1 1 0,-1 0 1,1 0-1,-1 0 0,1 0 1,-1 0-1,0 0 0,0 0 1,0 0-1,0 1 0,0-1 0,0 0 1,0 1-1,0-1 0,0 1 1,0-1-1,-1 1 0,1-1 0,-1 1 1,1 0-1,0 2 0,-2-1-357,1 0 0,-1 0 0,0 0 0,0 0 0,0 0 0,0 0 0,0-1 0,-1 1 0,1 0 0,-1-1 0,0 0-1,0 1 1,0-1 0,0 0 0,0 0 0,0 0 0,0 0 0,-5 3 0,-23 15-7383</inkml:trace>
  <inkml:trace contextRef="#ctx0" brushRef="#br0" timeOffset="1">81 248 13164,'0'0'14126,"68"-35"-12493,-4 12-383,15-4-225,3 5-481,-2 4-448,-2 9-160,-12 9-1473,-16 0-2115,-16 0-2978,-11 5-6214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5.655"/>
    </inkml:context>
    <inkml:brush xml:id="br0">
      <inkml:brushProperty name="width" value="0.025" units="cm"/>
      <inkml:brushProperty name="height" value="0.025" units="cm"/>
    </inkml:brush>
  </inkml:definitions>
  <inkml:trace contextRef="#ctx0" brushRef="#br0">1 14 9385,'0'0'17830,"9"-1"-16378,91-7 424,112 6 1,-17 1-1551,-76 0-866,-118 1 463,-1 0 0,1 0 0,0 0-1,-1 1 1,1-1 0,-1 0-1,1 0 1,0 0 0,-1 1-1,1-1 1,-1 0 0,1 1-1,-1-1 1,1 1 0,-1-1-1,1 1 1,-1-1 0,1 1 0,-1-1-1,0 1 1,1-1 0,-1 1-1,0-1 1,0 1 0,1 0-1,-1-1 1,0 1 0,0-1-1,0 1 1,1 0 0,-1-1-1,0 1 1,0 0 0,0-1 0,0 1-1,0 0 1,-1-1 0,1 1-1,0-1 1,0 1 0,0 0-1,0-1 1,-1 1 0,1-1-1,0 1 1,-1 0 0,1-1-1,0 1 1,-1-1 0,1 1 0,-1-1-1,1 1 1,-1-1 0,1 0-1,-1 1 1,-5 4-983,0-1 1,0 0-1,0 0 0,0 0 1,-1-1-1,1 0 0,-14 4 1,-26 8-6169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6.012"/>
    </inkml:context>
    <inkml:brush xml:id="br0">
      <inkml:brushProperty name="width" value="0.025" units="cm"/>
      <inkml:brushProperty name="height" value="0.025" units="cm"/>
    </inkml:brush>
  </inkml:definitions>
  <inkml:trace contextRef="#ctx0" brushRef="#br0">1 0 9801,'0'0'17553,"92"26"-15631,-31-26-385,5 0-544,1 0-544,0 0-321,-7 3-64,-9 3-929,-9-2-2530,-9-4-4164,-9 0-12012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6.835"/>
    </inkml:context>
    <inkml:brush xml:id="br0">
      <inkml:brushProperty name="width" value="0.025" units="cm"/>
      <inkml:brushProperty name="height" value="0.025" units="cm"/>
    </inkml:brush>
  </inkml:definitions>
  <inkml:trace contextRef="#ctx0" brushRef="#br0">0 1 12940,'0'0'10826,"5"13"-9715,4 19-572,-1 0-1,-2 0 1,-1 1 0,0 34-1,-2 152 1431,-4-138-1464,2-66-221,-1 0 0,-1 0-1,0-1 1,-1 1-1,0-1 1,-1 1 0,-7 16-1,8-63 171,15-47-454,2 0 0,30-86 0,-16 64 0,-21 68 0,-3 13 0,0 0 0,2 0 0,0 1 0,10-20 0,-16 37-7,0 0-1,0 1 1,0-1-1,0 0 1,0 0 0,1 1-1,-1-1 1,1 1-1,-1-1 1,1 1-1,0 0 1,0 0 0,-1 0-1,1-1 1,0 2-1,0-1 1,0 0 0,0 0-1,0 1 1,0-1-1,0 1 1,4-1 0,-2 1-25,0 0 1,0 1-1,0 0 1,0 0 0,0 0-1,0 0 1,-1 0-1,1 1 1,0-1 0,-1 1-1,6 4 1,-1-1-26,-1 1 1,1 0 0,-1 0 0,0 1-1,-1-1 1,0 2 0,0-1-1,0 1 1,7 13 0,-11-17 64,0 1 1,-1-1 0,1 1-1,-1 0 1,0 0 0,0 0-1,0 0 1,-1 0 0,0 0-1,0 0 1,0 0-1,0 0 1,-1 0 0,0-1-1,0 1 1,0 0 0,-1 0-1,-3 7 1,1-5 26,0-1 0,-1 1-1,1 0 1,-2-1 0,1 0 0,-1 0 0,0-1-1,0 0 1,0 0 0,-12 7 0,2-3 21,0-1 0,0 0 1,-1-1-1,0-1 0,0 0 1,-1-2-1,0 0 0,0-1 1,-29 2-1,46-5-116,1 0 0,-1 0 0,1 0-1,-1 0 1,0 0 0,1 0 0,-1 0 0,1 0 0,-1 0-1,0 0 1,1 0 0,-1 0 0,1 0 0,-1-1 0,1 1 0,-1 0-1,0 0 1,1-1 0,-1 1 0,1 0 0,-1-1 0,1 1-1,-1-1 1,1 1 0,0 0 0,-1-1 0,1 1 0,0-1 0,-1 1-1,1-1 1,0 1 0,-1-1 0,1 0 0,0 1 0,0-1 0,0 1-1,-1-1 1,1 0 0,0 1 0,0-1 0,0 1 0,0-1-1,0 0 1,0 1 0,0-1 0,0 1 0,1-1 0,-1 0 0,0 1-1,0-1 1,0 1 0,1-1 0,-1 1 0,0-1 0,1 0-1,21-32-10129,6 4-7577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166"/>
    </inkml:context>
    <inkml:brush xml:id="br0">
      <inkml:brushProperty name="width" value="0.025" units="cm"/>
      <inkml:brushProperty name="height" value="0.025" units="cm"/>
    </inkml:brush>
  </inkml:definitions>
  <inkml:trace contextRef="#ctx0" brushRef="#br0">196 0 11275,'0'0'15502,"-5"14"-14920,-9 15 64,-2-1 0,0 0 0,-37 44 0,29-39-172,17-23-758,0 1 0,-1-1 0,-1 0 1,-14 13-1,16-24-6651,4-12 1645,2 11 3998,-2-21-9320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492"/>
    </inkml:context>
    <inkml:brush xml:id="br0">
      <inkml:brushProperty name="width" value="0.025" units="cm"/>
      <inkml:brushProperty name="height" value="0.025" units="cm"/>
    </inkml:brush>
  </inkml:definitions>
  <inkml:trace contextRef="#ctx0" brushRef="#br0">1 0 16239,'0'0'8520,"66"21"-6950,-35-2-705,3 0-225,3 4-191,0-3-289,2 0-64,-1-2-608,-5-4-1731,-4-3-1248,-7-5-1089,-6-6-3011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822"/>
    </inkml:context>
    <inkml:brush xml:id="br0">
      <inkml:brushProperty name="width" value="0.025" units="cm"/>
      <inkml:brushProperty name="height" value="0.025" units="cm"/>
    </inkml:brush>
  </inkml:definitions>
  <inkml:trace contextRef="#ctx0" brushRef="#br0">0 233 21460,'0'0'9289,"40"25"-12556,-26-24-1730,-2-1-3523</inkml:trace>
  <inkml:trace contextRef="#ctx0" brushRef="#br0" timeOffset="1">670 0 18578,'0'0'7126,"-3"10"-6378,-21 36-90,-2-1 1,-1-2 0,-3 0-1,-47 52 1,-27 38-2185,102-131-717,1-22-10120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9.164"/>
    </inkml:context>
    <inkml:brush xml:id="br0">
      <inkml:brushProperty name="width" value="0.025" units="cm"/>
      <inkml:brushProperty name="height" value="0.025" units="cm"/>
    </inkml:brush>
  </inkml:definitions>
  <inkml:trace contextRef="#ctx0" brushRef="#br0">0 8 11563,'0'0'14670,"51"-8"-12748,-17 20-353,0 3-640,5 7-417,2 0-191,-4 3-193,1 0-32,-6-2-320,-4-1-1506,-8-5-2178,-5-9-3362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224"/>
    </inkml:context>
    <inkml:brush xml:id="br0">
      <inkml:brushProperty name="width" value="0.025" units="cm"/>
      <inkml:brushProperty name="height" value="0.025" units="cm"/>
    </inkml:brush>
  </inkml:definitions>
  <inkml:trace contextRef="#ctx0" brushRef="#br0">5 0 16560,'-2'61'10529,"0"4"-8109,1-43-2525,2 0 0,0-1 1,1 1-1,1-1 0,7 23 1,-5-33-355,2 9 1242,-6-14-4274,-20-19-13094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213"/>
    </inkml:context>
    <inkml:brush xml:id="br0">
      <inkml:brushProperty name="width" value="0.025" units="cm"/>
      <inkml:brushProperty name="height" value="0.025" units="cm"/>
    </inkml:brush>
  </inkml:definitions>
  <inkml:trace contextRef="#ctx0" brushRef="#br0">14 341 4708,'0'0'10437,"-4"-10"-10021,3 9-399,0-2 34,0 0-1,-1 1 1,1-1 0,0 0-1,1 0 1,-1 0 0,0 0-1,1 0 1,0 0 0,-1 0 0,1 0-1,0 0 1,1 0 0,-1 0-1,0 0 1,1 0 0,0 0-1,0 0 1,0 0 0,0 1 0,0-1-1,0 0 1,1 0 0,-1 1-1,4-5 1,20-23 388,1 1-1,1 2 1,1 0 0,39-27 0,-36 33-2174,0 1 0,46-22 0,-72 41 1269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580"/>
    </inkml:context>
    <inkml:brush xml:id="br0">
      <inkml:brushProperty name="width" value="0.025" units="cm"/>
      <inkml:brushProperty name="height" value="0.025" units="cm"/>
    </inkml:brush>
  </inkml:definitions>
  <inkml:trace contextRef="#ctx0" brushRef="#br0">1 5 5189,'0'0'23030,"56"-5"-22262,-7 11-383,8-2-257,2 1-32,0 0-1313,-10-2-2723,-6-3-3491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920"/>
    </inkml:context>
    <inkml:brush xml:id="br0">
      <inkml:brushProperty name="width" value="0.025" units="cm"/>
      <inkml:brushProperty name="height" value="0.025" units="cm"/>
    </inkml:brush>
  </inkml:definitions>
  <inkml:trace contextRef="#ctx0" brushRef="#br0">61 0 18193,'0'0'4575,"-3"11"-2845,-7 31-424,1 1-1,-5 75 1,7 99-738,6-157-377,0-36-102,2-5 309,-2 0 1,0 0-1,-7 30 0,8-49-387,0 0 0,0 0 0,0 0 0,0 0 0,0 0 0,0 0 0,0 0 1,0 0-1,0-1 0,0 1 0,0 0 0,0 0 0,0 0 0,0 0 0,0 0 0,0 0 0,0 0 0,0 0 0,0 0 1,-1 0-1,1 0 0,0 0 0,0 0 0,0 0 0,0 0 0,0 0 0,0-1 0,0 1 0,0 0 0,0 0 1,0 0-1,-1 0 0,1 0 0,0 0 0,0 0 0,0 0 0,0 0 0,0 0 0,0 0 0,0 0 0,0 0 0,0 0 1,-1 1-1,-1-20 625,1-28 151,5-5-900,2 0-1,3 1 1,2 0-1,3 0 1,1 2-1,3 0 1,24-48-1,-40 91 97,1 1 0,0-1 0,1 1 0,-1-1 0,1 1 0,0 0-1,0 1 1,1-1 0,-1 1 0,1 0 0,0 0 0,0 0 0,0 1-1,1-1 1,-1 1 0,11-4 0,-8 5-4,0 0 1,0 1-1,0 0 0,0 0 1,0 1-1,0 0 0,0 0 0,1 1 1,-1 0-1,0 0 0,0 1 1,11 4-1,-14-5 24,0 1-1,0 0 1,0 0-1,0 0 1,-1 1-1,1 0 1,-1 0 0,0 0-1,0 0 1,0 0-1,0 1 1,-1 0-1,5 5 1,-7-8 25,0 1 1,0 0-1,0 0 0,-1 0 1,1 0-1,0 0 0,-1 0 1,1 1-1,-1-1 0,0 0 1,1 0-1,-1 0 1,0 0-1,-1 1 0,1-1 1,0 0-1,0 0 0,-1 0 1,0 0-1,1 0 0,-1 0 1,0 0-1,0 0 0,0 0 1,0 0-1,0 0 0,0 0 1,-1-1-1,1 1 0,-1 0 1,1-1-1,-4 3 1,-10 9-17,1-2 1,-2 0 0,0 0 0,0-2 0,-1 0-1,0-1 1,0 0 0,-1-2 0,0 0 0,0-1-1,-1-1 1,1 0 0,-1-1 0,-25 0 0,43-4-262,1 1 1,0-1-1,0 1 1,0 0-1,-1-1 1,1 1-1,0-1 0,0 1 1,0-1-1,0 1 1,0 0-1,0-1 1,0 1-1,0-1 1,0 1-1,0-1 1,0 1-1,0 0 1,0-1-1,0 1 1,1-1-1,-1 1 0,0-1 1,0 1-1,0 0 1,1-1-1,10-13-7246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262"/>
    </inkml:context>
    <inkml:brush xml:id="br0">
      <inkml:brushProperty name="width" value="0.025" units="cm"/>
      <inkml:brushProperty name="height" value="0.025" units="cm"/>
    </inkml:brush>
  </inkml:definitions>
  <inkml:trace contextRef="#ctx0" brushRef="#br0">1 0 13549,'0'0'19218,"19"68"-19218,-19-39 0,0 0 0,7-6 0,6-4 0,5-6 0,5-10 0,5-3-929,4-11-2306,-1-12-2594,-5-1-3012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619"/>
    </inkml:context>
    <inkml:brush xml:id="br0">
      <inkml:brushProperty name="width" value="0.025" units="cm"/>
      <inkml:brushProperty name="height" value="0.025" units="cm"/>
    </inkml:brush>
  </inkml:definitions>
  <inkml:trace contextRef="#ctx0" brushRef="#br0">143 145 5862,'0'0'13580,"-35"56"-9768,14-20-1442,-1-1-736,2 2-129,0-1-416,7-2-480,4-6-417,6-4-128,3-7-1121,1-10-2146,12-7-2242,1-2-3588</inkml:trace>
  <inkml:trace contextRef="#ctx0" brushRef="#br0" timeOffset="1">322 1 23318,'0'0'9449,"10"7"-9449,4-4 0,1 0-1249,-4-3-4389,-1 0-5188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946"/>
    </inkml:context>
    <inkml:brush xml:id="br0">
      <inkml:brushProperty name="width" value="0.025" units="cm"/>
      <inkml:brushProperty name="height" value="0.025" units="cm"/>
    </inkml:brush>
  </inkml:definitions>
  <inkml:trace contextRef="#ctx0" brushRef="#br0">19 0 21877,'0'0'10890,"-18"64"-10890,18-45 0,4-3 0,12-3 0,2-2 0,1-4 0,3-4-673,4-3-1761,0 0-2050,-4-13-1762,-1-7-6534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2.287"/>
    </inkml:context>
    <inkml:brush xml:id="br0">
      <inkml:brushProperty name="width" value="0.025" units="cm"/>
      <inkml:brushProperty name="height" value="0.025" units="cm"/>
    </inkml:brush>
  </inkml:definitions>
  <inkml:trace contextRef="#ctx0" brushRef="#br0">242 1 19987,'0'0'8675,"-7"8"-7100,-19 31-1127,1 0 0,3 2 1,1 0-1,-18 52 0,-3 3-159,7-6-2519,12 2-4364,22-82-4153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7.581"/>
    </inkml:context>
    <inkml:brush xml:id="br0">
      <inkml:brushProperty name="width" value="0.025" units="cm"/>
      <inkml:brushProperty name="height" value="0.025" units="cm"/>
    </inkml:brush>
  </inkml:definitions>
  <inkml:trace contextRef="#ctx0" brushRef="#br0">2 1 18449,'0'0'2360,"0"12"-935,0 254 5697,0-265-7084,-1 0 1,1 0-1,0 0 1,0 0-1,0 0 0,0 0 1,0-1-1,0 1 1,0 0-1,0 0 1,0 0-1,1 0 1,-1 0-1,0 0 0,1-1 1,-1 1-1,0 0 1,1 0-1,-1 0 1,1-1-1,-1 1 1,1 0-1,-1-1 0,1 1 1,0 0-1,-1-1 1,1 1-1,0-1 1,-1 1-1,1-1 0,0 1 1,0-1-1,0 0 1,1 1-1,0-1 17,1 0-1,-1-1 1,1 1-1,-1-1 0,0 0 1,1 0-1,-1 0 1,0 0-1,0 0 1,1 0-1,-1 0 1,2-3-1,10-7 84,0 0-1,17-21 1,9-15-69,42-69 0,-48 66-36,-34 50-36,0-1-1,0 1 1,0 0-1,0 0 1,0-1-1,1 1 1,-1 0 0,0-1-1,0 1 1,0 0-1,0 0 1,0-1 0,0 1-1,1 0 1,-1 0-1,0 0 1,0-1-1,0 1 1,1 0 0,-1 0-1,0 0 1,0 0-1,1-1 1,-1 1 0,0 0-1,0 0 1,1 0-1,-1 0 1,0 0 0,0 0-1,1 0 1,-1 0-1,0 0 1,1 0-1,-1 0 1,0 0 0,0 0-1,1 0 1,-1 0-1,0 0 1,0 0 0,1 0-1,-1 0 1,0 0-1,0 0 1,1 1-1,3 16-80,-7 30 133,3-45-35,-6 50 125,3-31-52,0 1 0,2 0-1,2 39 1,-1-60-82,0 0 1,0 0-1,0 0 0,1 0 0,-1 0 0,0 0 1,1 1-1,-1-1 0,1 0 0,-1 0 0,1 0 1,-1-1-1,1 1 0,0 0 0,-1 0 0,1 0 1,0 0-1,0 0 0,-1-1 0,1 1 0,0 0 1,0-1-1,0 1 0,0-1 0,0 1 0,0-1 0,2 1 1,-1-1 8,1 1 0,0-1 0,0 0 0,0 0-1,0 0 1,0 0 0,0-1 0,-1 1 0,1-1 0,4-1 0,3-2 20,0 0 1,0-1-1,0 0 0,16-11 0,13-16-34,-2-2 0,34-40 0,-71 74 0,1-1 0,-1 1 0,0-1 0,0 1 0,0 0 0,1-1 0,-1 1 0,0-1 0,0 1 0,1 0 0,-1-1 0,0 1 0,1 0 0,-1 0 0,0-1 0,1 1 0,-1 0 0,0 0 0,1-1 0,-1 1 0,1 0 0,-1 0 0,0 0 0,1 0 0,-1 0 0,1 0 0,-1-1 0,1 1 0,-1 0 0,0 0 0,1 0 0,-1 0 0,1 1 0,-1-1 0,1 0 0,-1 0 0,0 0 0,1 0 0,-1 0 0,1 1 0,-1-1 0,0 0 0,1 0 0,-1 0 0,0 1 0,1 0 0,4 26 0,-11 36 0,2-41 0,2-15 0,0-1 0,1 0 0,0 1 0,0-1 0,0 1 0,1-1 0,0 1 0,1-1 0,1 11 0,-1-16-5,0 0 0,0 0 1,0-1-1,0 1 0,0 0 0,0-1 1,0 1-1,0-1 0,0 1 0,0-1 0,1 1 1,-1-1-1,0 0 0,0 0 0,0 0 0,1 0 1,-1 0-1,0 0 0,0 0 0,0 0 1,1 0-1,-1 0 0,2-1 0,30-6-1343,19-26-9633,-23 12 1228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7.956"/>
    </inkml:context>
    <inkml:brush xml:id="br0">
      <inkml:brushProperty name="width" value="0.025" units="cm"/>
      <inkml:brushProperty name="height" value="0.025" units="cm"/>
    </inkml:brush>
  </inkml:definitions>
  <inkml:trace contextRef="#ctx0" brushRef="#br0">160 56 10890,'0'0'7234,"-4"-8"-3092,3 4-3684,-1 0-1,1 0 1,-1 0-1,0 0 1,-1 1-1,1-1 0,-1 1 1,-5-7-1,7 9-364,0 1 0,-1-1 0,1 0-1,-1 0 1,1 0 0,-1 1 0,1-1-1,-1 1 1,1-1 0,-1 1 0,0 0-1,1-1 1,-1 1 0,0 0 0,1 0 0,-1 0-1,0 0 1,1 1 0,-1-1 0,0 0-1,1 1 1,-1-1 0,1 1 0,-1-1-1,1 1 1,-1 0 0,1 0 0,-1 0-1,1-1 1,0 1 0,-1 1 0,1-1 0,-2 2-1,-4 4 0,-1 1 0,1 1 1,0-1-1,1 1 0,0 0 0,0 1 0,1-1 0,0 1 0,1 0 0,0 0 0,1 1 0,0-1 0,1 1 1,0 0-1,0 0 0,1-1 0,0 1 0,1 0 0,2 16 0,-1-24-78,-1 0 0,1-1-1,0 1 1,0 0 0,0-1 0,0 1 0,1-1-1,-1 1 1,1-1 0,0 0 0,-1 0-1,1 0 1,0 0 0,0 0 0,0 0 0,1 0-1,-1 0 1,0-1 0,1 1 0,-1-1-1,1 0 1,-1 0 0,1 0 0,0 0 0,-1 0-1,1 0 1,0-1 0,0 1 0,4-1 0,-2 1 22,1-1 0,-1 0 0,1 0 0,-1-1 0,1 1 0,-1-1 0,1 0 1,-1-1-1,0 0 0,1 1 0,-1-2 0,0 1 0,0 0 0,5-5 1,1-1 3,-1-1 1,0-1 0,-1 0-1,0 0 1,15-22 0,-20 25-24,1-1 0,-1 1 0,-1-1 0,1 0 0,-1 1 0,-1-2 1,1 1-1,-1 0 0,-1 0 0,2-14 0,-3 22-17,0 0 0,0-1 0,0 1 0,0 0 0,0 0 0,0 0 0,0 0 0,0 0 0,0 0 0,0-1 0,0 1 0,0 0 0,0 0 0,0 0 0,0 0 0,0 0 0,0 0 0,0 0 0,0-1 0,0 1 0,0 0 0,0 0 0,0 0 0,-1 0 0,1 0 0,0 0 0,0 0 0,0 0 0,0-1 0,0 1 0,0 0 0,0 0 0,0 0 0,0 0 0,-1 0 0,1 0 0,0 0 0,0 0 0,0 0 0,0 0 0,0 0 0,0 0 0,0 0 0,-1 0 0,1 0 0,0 0 0,0 0 0,0 0 0,0 0 0,0 0 0,0 0 0,0 0 0,-1 0 0,1 0 0,0 0 0,0 0 0,0 0 0,0 0 0,0 0 0,-10 8 0,-6 14 0,12-13 0,-1 1 0,1 0 0,0-1 0,1 2 0,1-1 0,-1 0 0,1 0 0,1 1 0,0-1 0,1 1 0,0 0 0,2 16 0,-1-24-48,0-1-1,0 1 1,0-1-1,0 0 1,1 1 0,-1-1-1,1 0 1,0 0-1,0 0 1,-1 0 0,1-1-1,0 1 1,0 0 0,1-1-1,-1 1 1,0-1-1,1 0 1,-1 0 0,0 0-1,1 0 1,-1 0-1,1 0 1,0-1 0,-1 1-1,1-1 1,-1 0-1,1 0 1,0 0 0,-1 0-1,6-1 1,3 1-490,0-1-1,0-1 1,0 1 0,0-2-1,20-7 1,55-33-8804,-42 16 1217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8.299"/>
    </inkml:context>
    <inkml:brush xml:id="br0">
      <inkml:brushProperty name="width" value="0.025" units="cm"/>
      <inkml:brushProperty name="height" value="0.025" units="cm"/>
    </inkml:brush>
  </inkml:definitions>
  <inkml:trace contextRef="#ctx0" brushRef="#br0">286 0 10025,'0'0'19293,"-8"10"-18001,-59 76-573,4 3 0,-75 142 0,130-218-1490,6-17-1244,10-32-3957,-3 14 1832,0-21-3974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8.641"/>
    </inkml:context>
    <inkml:brush xml:id="br0">
      <inkml:brushProperty name="width" value="0.025" units="cm"/>
      <inkml:brushProperty name="height" value="0.025" units="cm"/>
    </inkml:brush>
  </inkml:definitions>
  <inkml:trace contextRef="#ctx0" brushRef="#br0">0 0 18514,'0'0'10602,"31"57"-9001,-5-33-160,6-2-832,5 1-609,3-1 0,0 0 0,0-3 0,-1 0-288,-5-1-1986,-7-6-1154,-1-5-5540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586"/>
    </inkml:context>
    <inkml:brush xml:id="br0">
      <inkml:brushProperty name="width" value="0.025" units="cm"/>
      <inkml:brushProperty name="height" value="0.025" units="cm"/>
    </inkml:brush>
  </inkml:definitions>
  <inkml:trace contextRef="#ctx0" brushRef="#br0">0 401 9961,'0'0'7736,"9"-10"-7197,182-197 1164,-78 108-2339,-83 77-1857,60-35 1,-80 53 1032,-6 3-4848,-9 6 3698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279"/>
    </inkml:context>
    <inkml:brush xml:id="br0">
      <inkml:brushProperty name="width" value="0.025" units="cm"/>
      <inkml:brushProperty name="height" value="0.025" units="cm"/>
    </inkml:brush>
  </inkml:definitions>
  <inkml:trace contextRef="#ctx0" brushRef="#br0">12 0 8840,'0'0'15188,"1"13"-13319,2 51-156,-10 117 0,-1-8-351,8-173-1390,0 0 0,0 0 0,0 0 0,0-1 0,0 1 0,1 0 0,-1 0 0,0 0 0,0 0 0,0 0-1,0 0 1,1 0 0,-1 0 0,0 0 0,0 0 0,0 0 0,0 0 0,1 0 0,-1 0 0,0 0 0,0 0 0,0 0 0,1 0 0,-1 0 0,0 0 0,0 0 0,0 0 0,0 0 0,1 0 0,-1 0-1,0 0 1,0 1 0,0-1 0,0 0 0,0 0 0,1 0 0,-1 0 0,0 0 0,0 0 0,0 1 0,0-1 0,0 0 0,0 0 0,0 0 0,0 0 0,0 1 0,1-1 0,-1 0 0,0 0 0,0 0-1,0 0 1,0 1 0,0-1 0,0 0 0,0 0 0,0 0 0,0 0 0,0 1 0,7-18-3324,-6-46-6839,-1 20 1174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653"/>
    </inkml:context>
    <inkml:brush xml:id="br0">
      <inkml:brushProperty name="width" value="0.025" units="cm"/>
      <inkml:brushProperty name="height" value="0.025" units="cm"/>
    </inkml:brush>
  </inkml:definitions>
  <inkml:trace contextRef="#ctx0" brushRef="#br0">0 86 14029,'0'0'9572,"8"-9"-7789,-5 5-1606,1 0 21,0-1 1,0 1 0,1 0-1,-1 0 1,1 0-1,0 1 1,0 0 0,0 0-1,0 0 1,1 0 0,-1 1-1,1 0 1,8-2-1,44-6 75,0 2-1,1 3 0,89 4 1,-146 1-524,1 1 1,0-1-1,0 1 1,0 0-1,0 0 1,-1 0-1,1 0 1,0 0-1,-1 1 1,5 2-1,0 9-4487,-7-12 4348,-1 0-1,1 0 1,0-1-1,-1 1 1,1 0-1,-1 0 0,1 0 1,-1-1-1,1 1 1,-1 0-1,0-1 1,1 1-1,-1 0 1,0-1-1,1 1 0,-1-1 1,0 1-1,0-1 1,0 1-1,0-1 1,-21 9-10944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994"/>
    </inkml:context>
    <inkml:brush xml:id="br0">
      <inkml:brushProperty name="width" value="0.025" units="cm"/>
      <inkml:brushProperty name="height" value="0.025" units="cm"/>
    </inkml:brush>
  </inkml:definitions>
  <inkml:trace contextRef="#ctx0" brushRef="#br0">10 33 9897,'0'0'15215,"53"20"-13069,-8-29-609,6-4-736,4 1-577,-6 1-192,-4 3-128,-12 8-1217,-14 0-1474,-10 3-416,-9 11-704,-13 1-1795,-15 3-5893</inkml:trace>
  <inkml:trace contextRef="#ctx0" brushRef="#br0" timeOffset="1">0 237 12780,'0'0'14862,"66"37"-13356,-12-37-642,5-9-447,3-2-289,-6 2-96,-4 2-1121,-11-2-3684,-10-2-3907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0.430"/>
    </inkml:context>
    <inkml:brush xml:id="br0">
      <inkml:brushProperty name="width" value="0.025" units="cm"/>
      <inkml:brushProperty name="height" value="0.025" units="cm"/>
    </inkml:brush>
  </inkml:definitions>
  <inkml:trace contextRef="#ctx0" brushRef="#br0">192 1 16496,'0'0'2263,"-10"7"102,-1 3-1830,0 1 0,0 0 0,1 0 0,1 1 0,0 1 0,0-1 0,2 1 0,-10 20 0,14-27-384,-20 45 1334,-18 55 0,36-89-1206,0-1 1,2 1-1,0 0 0,0 0 0,2 1 0,0-1 0,3 32 1,0-42-248,-1-1 0,1 1 0,0-1 0,1 0 0,0 1 0,0-1 0,0 0 0,1-1 0,0 1 0,0-1 0,0 1 0,1-1 0,-1 0 0,1-1 0,1 1 0,-1-1 0,1 0 0,-1-1 0,1 1 0,0-1 0,0 0 0,0 0 0,1-1 0,-1 0 0,9 2 0,1 0-446,0 0 0,0-2 1,1 1-1,-1-2 0,0 0 1,1-1-1,-1-1 0,1-1 1,24-4-1,-32 3-1030,0-1-1,1 1 1,-2-1-1,1-1 1,0 0 0,14-11-1,8-10-8425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0.774"/>
    </inkml:context>
    <inkml:brush xml:id="br0">
      <inkml:brushProperty name="width" value="0.025" units="cm"/>
      <inkml:brushProperty name="height" value="0.025" units="cm"/>
    </inkml:brush>
  </inkml:definitions>
  <inkml:trace contextRef="#ctx0" brushRef="#br0">305 1 18610,'0'0'10730,"-30"65"-9769,3-23-321,-9 3-319,-3 5-193,0-3-64,3-5-32,4-8-32,8-8-449,8-9-608,5-8-1409,5-9-1410,0 0-800,3-13-3524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115"/>
    </inkml:context>
    <inkml:brush xml:id="br0">
      <inkml:brushProperty name="width" value="0.025" units="cm"/>
      <inkml:brushProperty name="height" value="0.025" units="cm"/>
    </inkml:brush>
  </inkml:definitions>
  <inkml:trace contextRef="#ctx0" brushRef="#br0">1 1 13100,'0'0'9738,"49"14"-7913,-21-2-159,1 0-321,5 3-576,2 3-513,1 1-224,-1-2-288,-5 5-2403,-6-4-3426,-4-3-9130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566"/>
    </inkml:context>
    <inkml:brush xml:id="br0">
      <inkml:brushProperty name="width" value="0.025" units="cm"/>
      <inkml:brushProperty name="height" value="0.025" units="cm"/>
    </inkml:brush>
  </inkml:definitions>
  <inkml:trace contextRef="#ctx0" brushRef="#br0">1 0 12236,'0'0'17456,"41"68"-16655,-41-36-385,0-1-288,0 0-64,0-2-64,0-3-320,0-5-737,2-6-1730,2-6-1729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895"/>
    </inkml:context>
    <inkml:brush xml:id="br0">
      <inkml:brushProperty name="width" value="0.025" units="cm"/>
      <inkml:brushProperty name="height" value="0.025" units="cm"/>
    </inkml:brush>
  </inkml:definitions>
  <inkml:trace contextRef="#ctx0" brushRef="#br0">2 1 6182,'0'0'21070,"0"8"-19340,-1 1-1521,0-1 1,1 0-1,0 0 1,1 0-1,0 0 0,0 0 1,1 0-1,0-1 1,0 1-1,1 0 0,0-1 1,0 1-1,1-1 0,-1 0 1,2 0-1,-1-1 1,9 11-1,-8-13-264,-1 1 1,1-1-1,0 0 1,0 0-1,1 0 1,-1-1-1,1 0 1,0 0-1,0-1 0,0 1 1,0-1-1,0 0 1,11 1-1,-14-3-414,1 1 1,-1-1-1,0 0 0,1-1 0,-1 1 0,0 0 0,1-1 0,-1 0 0,0 0 1,0 0-1,6-3 0,-6 3-451,-1-1 0,1 0 0,-1 0 0,1 0 0,-1 0 0,0 0 0,0-1 0,0 1 0,0-1 0,0 1 0,0-1 0,-1 0 0,1 0 0,0-3 0,8-20-9911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2.253"/>
    </inkml:context>
    <inkml:brush xml:id="br0">
      <inkml:brushProperty name="width" value="0.025" units="cm"/>
      <inkml:brushProperty name="height" value="0.025" units="cm"/>
    </inkml:brush>
  </inkml:definitions>
  <inkml:trace contextRef="#ctx0" brushRef="#br0">161 0 17264,'0'0'9940,"-6"13"-8696,-35 100 57,5 1 0,-26 147 0,59-246-1878,-9 56-937,12-67 416,0 1 0,0-1 0,0 0 0,0 0 0,1 0 0,0 0 0,2 8 0,3-7-8014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3.526"/>
    </inkml:context>
    <inkml:brush xml:id="br0">
      <inkml:brushProperty name="width" value="0.025" units="cm"/>
      <inkml:brushProperty name="height" value="0.025" units="cm"/>
    </inkml:brush>
  </inkml:definitions>
  <inkml:trace contextRef="#ctx0" brushRef="#br0">100 0 11371,'0'0'11803,"9"3"-11120,7 2-360,-1 2-1,1 0 0,-2 1 1,1 1-1,-1 0 1,-1 1-1,0 0 1,0 1-1,14 16 0,-13-13-226,0 1-1,-2 0 1,0 1-1,0 1 1,-1 0 0,-2 0-1,1 1 1,6 20-1,-11-21-3,-2 1 0,0 0-1,-1-1 1,0 1 0,-2 0 0,0 0-1,-1 0 1,0 0 0,-2 0 0,0 0-1,-1 0 1,-1-1 0,-1 0-1,0 0 1,-1 0 0,-12 20 0,-5 3-304,0-1 0,-3-1 0,-1-1 0,-2-2 0,-41 39 0,13-23-3273,18-23-1977,7-12-3378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28.102"/>
    </inkml:context>
    <inkml:brush xml:id="br0">
      <inkml:brushProperty name="width" value="0.025" units="cm"/>
      <inkml:brushProperty name="height" value="0.025" units="cm"/>
    </inkml:brush>
  </inkml:definitions>
  <inkml:trace contextRef="#ctx0" brushRef="#br0">1 241 8520,'0'0'4997,"10"-5"-4570,10-3-67,1 2-1,-1 0 1,1 1 0,1 1-1,21-2 1,125-4 621,-113 8-997,785 0 590,-266 6-337,-318-9-258,-371 14-38,-1436-13 1826,1536 4-1739,10 1 3,1 0 0,-1-1 0,1 0-1,-1 1 1,1-2 0,-1 1 0,1-1 0,-1 1-1,1-1 1,-1-1 0,1 1 0,0 0 0,-8-5-1,11 6-20,1-1 0,0 1-1,0 0 1,0-1 0,0 1 0,0-1-1,0 1 1,1 0 0,-1-1 0,0 1-1,0 0 1,0-1 0,0 1 0,0 0-1,0-1 1,1 1 0,-1 0 0,0-1-1,0 1 1,1 0 0,-1 0-1,0-1 1,0 1 0,1 0 0,-1 0-1,0-1 1,0 1 0,1 0 0,-1 0-1,0 0 1,1 0 0,-1-1 0,0 1-1,1 0 1,-1 0 0,1 0 0,-1 0-1,0 0 1,1 0 0,-1 0-1,0 0 1,1 0 0,0 0 0,22-5 186,168-15-138,201 4 1,-254 13-43,429-2-665,20-1-757,-565 5 1401,-27 0-56,-37 1 15,-1518 71 2160,1455-66-1959,110-10 4,14-4-105,60-14-31,114-17 0,90 1 28,-256 35-46,260-23-25,70-9-19,-339 32 42,-24 2 4,-38 2 2,32 0-12,-128 4 191,0 6 0,-153 32 0,8 19-1193,8 14-4597,217-59 611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914"/>
    </inkml:context>
    <inkml:brush xml:id="br0">
      <inkml:brushProperty name="width" value="0.025" units="cm"/>
      <inkml:brushProperty name="height" value="0.025" units="cm"/>
    </inkml:brush>
  </inkml:definitions>
  <inkml:trace contextRef="#ctx0" brushRef="#br0">0 380 9737,'0'0'3459,"44"-50"-1985,-6 10-481,11-10-417,8-3-319,1 1-129,-4 4-64,-6 12-32,-9 8-545,-15 11-1280,-12 12-1058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4.959"/>
    </inkml:context>
    <inkml:brush xml:id="br0">
      <inkml:brushProperty name="width" value="0.025" units="cm"/>
      <inkml:brushProperty name="height" value="0.025" units="cm"/>
    </inkml:brush>
  </inkml:definitions>
  <inkml:trace contextRef="#ctx0" brushRef="#br0">253 56 13485,'0'0'6278,"-2"-9"-3513,1 7-2619,1-1-1,-1 1 1,1 0 0,-1 0-1,0-1 1,0 1 0,0 0-1,-1 0 1,1 0 0,0 0-1,-1 0 1,1 0-1,-1 1 1,0-1 0,0 0-1,1 1 1,-1-1 0,0 1-1,-3-2 1,0 1-33,0 1 0,0 0 0,0 0 1,1 0-1,-1 1 0,0 0 0,0 0 0,0 0 0,0 0 0,0 1 1,-9 2-1,5-1-86,0 1 0,0 0 1,-1 1-1,2 0 0,-1 0 0,0 1 1,1 0-1,0 1 0,-13 11 1,16-13 31,1 0 0,-1 1 1,1-1-1,0 1 0,0-1 0,1 1 1,-1 1-1,1-1 0,0 0 1,1 1-1,-1-1 0,1 1 1,0 0-1,0 0 0,1 0 1,-1 9-1,2-14-52,0 0 0,0-1 1,1 1-1,-1 0 0,0 0 1,1-1-1,-1 1 0,1-1 1,-1 1-1,1 0 0,-1-1 0,1 1 1,0-1-1,-1 1 0,1-1 1,-1 1-1,1-1 0,0 0 0,-1 1 1,1-1-1,0 0 0,0 0 1,-1 1-1,1-1 0,0 0 0,0 0 1,0 0-1,-1 0 0,1 0 1,0 0-1,0 0 0,-1 0 0,1 0 1,1-1-1,31-3 181,-20 0-159,1-2 0,-1 1-1,1-2 1,-2 1 0,1-2 0,15-11 0,0-3-15,37-37 0,-64 71-511,-13 217 470,15 113 2814,-3-328-2585,-1 0 1,-1 0-1,0 0 0,-5 16 1,6-27-174,1 0 1,-1 0-1,0 0 1,0 0 0,0 0-1,-1 0 1,1-1-1,-1 1 1,1 0-1,-1-1 1,0 1 0,0-1-1,0 1 1,0-1-1,-1 0 1,1 0-1,-1 0 1,1 0 0,-1 0-1,0-1 1,1 1-1,-1-1 1,0 0-1,-5 2 1,6-4-30,0 1 0,0 0 0,0-1 0,0 1 0,0-1 0,0 1 0,0-1 0,0 0 0,0 0 0,0 0 0,1 0 0,-1 0 0,0-1 0,0 1 0,1 0 0,-1-1 0,1 1 0,0-1 0,-1 0 0,1 1 0,0-1 0,0 0 0,-1-2 0,-25-52 0,24 48 0,-8-19-194,1 0-1,2 0 1,1-1-1,1 0 1,1-1-1,-2-51 1,7 77-70,0-1 0,0 1 1,1-1-1,-1 1 0,1 0 1,0-1-1,0 1 0,0 0 0,0 0 1,1 0-1,-1 0 0,1 0 1,0 0-1,0 0 0,0 0 0,0 1 1,3-4-1,3-1-1354,0 1 1,1 0-1,0 1 0,12-7 0,-15 9 755,31-17-6242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5.333"/>
    </inkml:context>
    <inkml:brush xml:id="br0">
      <inkml:brushProperty name="width" value="0.025" units="cm"/>
      <inkml:brushProperty name="height" value="0.025" units="cm"/>
    </inkml:brush>
  </inkml:definitions>
  <inkml:trace contextRef="#ctx0" brushRef="#br0">93 143 17681,'0'0'10767,"8"-6"-10009,9-6-540,38-30 118,-52 40-334,-1 0 0,1-1-1,-1 1 1,1-1 0,-1 0-1,0 0 1,0 0-1,-1 0 1,1 0 0,-1 0-1,1-1 1,-1 1 0,0 0-1,0-1 1,-1 1 0,2-8-1,-3 10 8,1 0 0,-1-1 0,1 1 0,-1 0 0,0-1 0,1 1 0,-1 0-1,0 0 1,0-1 0,0 1 0,0 0 0,0 0 0,0 0 0,0 0 0,0 1 0,0-1 0,-1 0-1,1 0 1,0 1 0,-1-1 0,1 0 0,0 1 0,-1 0 0,1-1 0,-1 1 0,1 0 0,-1 0-1,1-1 1,0 1 0,-1 0 0,1 0 0,-3 1 0,-2-1 74,0 0-1,0 0 1,0 1 0,0 0 0,0 0-1,0 0 1,-8 4 0,6-1-33,0 2-1,1-1 1,-1 1 0,1 0 0,1 1 0,-1 0 0,1 0-1,0 0 1,0 0 0,1 1 0,0 0 0,1 1-1,0-1 1,0 1 0,0-1 0,1 1 0,1 0 0,-1 0-1,2 1 1,-1-1 0,1 0 0,0 1 0,2 10 0,-1-18-50,1 0 1,0-1 0,0 1 0,-1-1 0,1 1 0,1-1 0,-1 0 0,0 1-1,0-1 1,0 0 0,1 0 0,-1 1 0,1-1 0,-1 0 0,1-1 0,-1 1-1,1 0 1,-1 0 0,1-1 0,0 1 0,-1-1 0,1 1 0,0-1 0,0 0 0,-1 1-1,1-1 1,0 0 0,3-1 0,53-2-961,-45 0 107,1 0-1,-1-1 1,0-1-1,0 0 1,16-9-1,56-41-9485,-48 25 3474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5.861"/>
    </inkml:context>
    <inkml:brush xml:id="br0">
      <inkml:brushProperty name="width" value="0.025" units="cm"/>
      <inkml:brushProperty name="height" value="0.025" units="cm"/>
    </inkml:brush>
  </inkml:definitions>
  <inkml:trace contextRef="#ctx0" brushRef="#br0">161 72 8616,'0'0'15588,"-8"10"-15081,-27 33-80,25-26 571,17-16-176,12-14-298,-3-7-310,3 1-587,-16 25 200,-3 16 222,-23 282 5439,23-287-5481,0 0 0,-2 1 1,1-1-1,-2 0 0,-1 0 1,0-1-1,-1 1 0,0-1 0,-2 0 1,-8 17-1,15-32-7,-1 1 0,0-1 0,0 1 0,0-1 0,1 0 0,-1 1 0,0-1 0,-1 0 0,1 0 0,0 1 0,0-1 0,-1 0 0,1 0 0,0 0 0,-1-1 0,1 1 0,-1 0 0,1 0 0,-1-1 0,1 1 0,-1-1 0,0 1 0,1-1 0,-1 0 0,0 0 0,1 0 0,-1 0 0,1 0 0,-1 0 0,0 0 0,1 0 0,-1-1 0,0 1 0,1-1 0,-1 1 0,1-1 0,-1 1 0,1-1 0,-1 0 0,1 0 0,-1 0 0,-1-1 0,0-2 0,-1 1 0,1-1 0,-1 0 0,1 0 0,0 0 0,1 0 0,-1 0 0,1-1 0,-1 1 0,2-1 0,-1 0 0,-2-9 0,2 6-46,1-1 1,0 0-1,0 0 1,1 0-1,0 0 1,1 0-1,0 0 1,0 0-1,1 1 1,0-1-1,1 0 1,0 1-1,0 0 1,1-1-1,0 1 0,9-13 1,0 4-234,1 0 1,1 1-1,0 0 1,1 1 0,33-23-1,-29 24-497,12-9-1463,-2-2 1,41-40-1,-62 55 2210,-1 0 0,0 0 1,-1 0-1,10-21 0,-14 25 584,0-1 0,0 0 0,-1 0 0,0-1-1,-1 1 1,1 0 0,-1-1 0,-1 1 0,1-8 0,-2 14-480,1 0 0,0 0 0,0 0 1,-1 0-1,1 0 0,0 0 0,-1 1 1,1-1-1,-1 0 0,1 0 1,-1 1-1,1-1 0,-1 0 0,0 0 1,1 1-1,-1-1 0,0 1 0,1-1 1,-1 1-1,0-1 0,0 1 0,0-1 1,1 1-1,-1 0 0,0-1 0,0 1 1,0 0-1,0 0 0,0 0 0,0-1 1,0 1-1,1 0 0,-1 0 0,0 0 1,0 1-1,0-1 0,0 0 0,-1 1 1,-2-1-51,1 0 1,0 1 0,0 0 0,0 0 0,-1 0 0,1 0-1,0 0 1,0 1 0,1-1 0,-5 4 0,-1 3 0,2 0 1,-1 0 0,1 1 0,0 0-1,1 1 1,0-1 0,0 1-1,1 0 1,0 0 0,1 1-1,0-1 1,1 1 0,0-1-1,1 1 1,0 0 0,0 0 0,2 13-1,-1-22-86,1 1 0,-1-1-1,1 1 1,0-1 0,0 0 0,0 1-1,0-1 1,0 0 0,1 0-1,-1 0 1,0 0 0,1 0 0,0 0-1,-1 0 1,1 0 0,0 0 0,0-1-1,0 1 1,0-1 0,0 0-1,1 0 1,-1 1 0,0-1 0,1 0-1,-1-1 1,0 1 0,1 0 0,-1-1-1,1 0 1,4 1 0,2 0-888,-1-1-1,1 0 1,0 0 0,0-1 0,0 0-1,-1 0 1,17-6 0,22-15-6478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6.219"/>
    </inkml:context>
    <inkml:brush xml:id="br0">
      <inkml:brushProperty name="width" value="0.025" units="cm"/>
      <inkml:brushProperty name="height" value="0.025" units="cm"/>
    </inkml:brush>
  </inkml:definitions>
  <inkml:trace contextRef="#ctx0" brushRef="#br0">148 0 17072,'0'0'5643,"-11"7"-3807,5-4-1644,-1 0-33,1 1 0,-1 0 1,1 1-1,0-1 0,0 1 1,1 0-1,-1 1 0,1-1 1,0 1-1,1 0 0,-7 10 1,11-15-125,-42 87 2081,39-81-1983,1 0 0,-1 0 0,1 1 0,1-1 0,0 0 0,0 1 0,0-1 0,1 0 0,0 1 0,2 14 0,-2-21-119,1 1-1,0-1 1,0 0 0,0 1 0,0-1 0,0 0 0,0 0 0,0 0 0,0 0 0,1 0 0,-1 0-1,0 0 1,1 0 0,-1-1 0,1 1 0,-1 0 0,0-1 0,1 1 0,-1-1 0,1 1 0,0-1-1,-1 0 1,1 0 0,-1 0 0,1 0 0,-1 0 0,1 0 0,2-1 0,47-7 186,3-17-129,-47 20-172,1 1 0,-1 0 0,1 1 0,0-1 0,-1 2-1,1-1 1,1 1 0,-1 0 0,13-1 0,-21 3 94,0 0 1,1 0-1,-1 0 0,1 0 0,-1 1 0,1-1 0,-1 0 0,0 0 0,1 0 0,-1 0 1,1 0-1,-1 1 0,0-1 0,1 0 0,-1 0 0,0 1 0,1-1 0,-1 0 0,0 1 0,1-1 1,-1 0-1,0 1 0,0-1 0,1 1 0,-1-1 0,0 0 0,0 1 0,0-1 0,0 1 1,1-1-1,-1 0 0,0 1 0,0 0 0,-2 21 154,-13 18 581,6-27-477,-1-2 1,0 1-1,0-2 0,-1 1 0,-15 10 1,22-18-226,-1 1 1,1-1-1,-1 0 1,0 0 0,0-1-1,0 0 1,0 1-1,0-2 1,0 1-1,-1-1 1,1 1-1,-1-1 1,1-1 0,-1 1-1,1-1 1,-1 0-1,-6-1 1,11 0-223,0 1 1,1-1 0,-1 0-1,0 0 1,0 0 0,1 0-1,-1 0 1,0 0 0,1 0-1,-1 0 1,1 0-1,0 0 1,-1 0 0,1 0-1,0 0 1,0-1 0,-1 1-1,1 0 1,0 0 0,0 0-1,0 0 1,0-1-1,1 1 1,-1 0 0,0 0-1,0 0 1,1 0 0,0-2-1,9-34-8050,8 11-311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6.729"/>
    </inkml:context>
    <inkml:brush xml:id="br0">
      <inkml:brushProperty name="width" value="0.025" units="cm"/>
      <inkml:brushProperty name="height" value="0.025" units="cm"/>
    </inkml:brush>
  </inkml:definitions>
  <inkml:trace contextRef="#ctx0" brushRef="#br0">22 86 14798,'0'0'9769,"10"-1"-7778,-2 1-1692,1-1-1,-1 0 0,0-1 0,0 0 0,0 0 0,8-3 0,-14 4-267,1 0 1,0 0-1,-1-1 0,0 1 0,1 0 1,-1-1-1,0 0 0,1 1 0,-1-1 1,0 0-1,0 0 0,-1 0 1,1-1-1,0 1 0,-1 0 0,1 0 1,-1-1-1,0 1 0,0-1 0,0 0 1,0 1-1,0-1 0,0 0 0,-1 1 1,1-1-1,-1-3 0,0 5-25,0 1 1,0 0-1,1-1 0,-1 1 0,0-1 0,0 1 0,0 0 1,0-1-1,-1 1 0,1-1 0,0 1 0,0 0 1,0-1-1,0 1 0,0-1 0,0 1 0,-1 0 0,1-1 1,0 1-1,0 0 0,0-1 0,-1 1 0,1 0 0,0 0 1,-1-1-1,1 1 0,0 0 0,-1-1 0,1 1 1,0 0-1,-1 0 0,1 0 0,0 0 0,-1-1 0,1 1 1,-1 0-1,1 0 0,-1 0 0,-17 7 295,-14 21 65,20-10-331,0 0 0,1 1 1,-14 32-1,20-41-14,1 0 0,1 1 0,0 0 0,1 0 1,0-1-1,0 2 0,1-1 0,1 21 0,0-31-13,1 1 0,-1 0 0,1-1 0,-1 1 1,1-1-1,0 1 0,0-1 0,0 1 0,0-1 0,0 0 1,0 1-1,0-1 0,0 0 0,1 0 0,-1 0 1,0 0-1,1 0 0,-1 0 0,1 0 0,-1 0 0,1-1 1,-1 1-1,1 0 0,0-1 0,-1 1 0,1-1 0,0 0 1,-1 0-1,1 1 0,0-1 0,-1 0 0,1-1 1,2 1-1,6 0 14,1-1 0,0 0 1,-1-1-1,12-2 0,10-8-88,-1 0 0,-1-2 0,0-2 0,0 0 0,-2-2 0,27-22 0,3 0 144,-42 34 99,-14 18 207,-17 36 579,2-6-453,13-42-510,0 1 0,1-1 0,-1 1 0,0-1 0,1 1 0,-1-1 0,1 1 0,-1-1 0,0 1 0,1-1 0,-1 0 0,1 1 0,-1-1 0,1 0 0,0 1 0,-1-1 0,1 0 0,-1 0 0,1 1 0,-1-1 0,1 0 0,0 0 0,-1 0 0,1 0 0,0 0 0,-1 0 0,1 0 0,-1 0 0,1 0 0,0 0 0,-1 0 0,2-1 0,22-2 0,-4-4 0,-1 0 0,0-1 0,32-20 0,-39 20 0,1 1 0,0 0 0,0 1 0,1 0 0,0 1 0,0 0 0,0 2 0,0-1 0,21-1 0,-35 5-1,0 0 1,1 0-1,-1 0 0,1 0 1,-1 0-1,1 0 0,-1 0 1,0 1-1,1-1 1,-1 0-1,1 0 0,-1 0 1,0 0-1,1 1 0,-1-1 1,0 0-1,1 0 0,-1 1 1,0-1-1,1 0 0,-1 1 1,0-1-1,0 0 0,1 1 1,-1-1-1,0 0 0,0 1 1,0-1-1,0 1 1,1-1-1,-1 0 0,0 1 1,0-1-1,0 1 0,0 0 1,-3 21-72,-13 18-223,13-35-494,-5 12 590,7-11-3238,0-1-3706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5.732"/>
    </inkml:context>
    <inkml:brush xml:id="br0">
      <inkml:brushProperty name="width" value="0.025" units="cm"/>
      <inkml:brushProperty name="height" value="0.025" units="cm"/>
    </inkml:brush>
  </inkml:definitions>
  <inkml:trace contextRef="#ctx0" brushRef="#br0">70 0 18866,'0'0'2274,"-8"56"-1601,-3-14 704,3 6-32,-1 7-992,1 1-225,2 0-64,4-5-64,1-6-64,1-4-769,0-11-192,0-10-416,0-12-1506,-6-8-2050,-4-4-3747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6.061"/>
    </inkml:context>
    <inkml:brush xml:id="br0">
      <inkml:brushProperty name="width" value="0.025" units="cm"/>
      <inkml:brushProperty name="height" value="0.025" units="cm"/>
    </inkml:brush>
  </inkml:definitions>
  <inkml:trace contextRef="#ctx0" brushRef="#br0">41 297 10122,'-2'-6'341,"-6"-12"1591,1-1 1,1 1 0,0-1 0,-5-37 0,11 52-1628,-1-1 0,1 0 1,0 0-1,1 0 0,-1 0 1,1 0-1,0 0 0,0 0 0,0 1 1,1-1-1,0 0 0,0 1 1,0-1-1,0 1 0,1 0 1,0 0-1,0 0 0,0 0 1,0 0-1,1 1 0,-1-1 1,1 1-1,0 0 0,7-5 1,3 1-117,0 0 1,0 0-1,0 2 1,1 0-1,0 0 1,0 1-1,0 1 1,0 1-1,1 0 1,-1 1-1,17 1 1,-22 0-193,1 0 1,-1 1 0,1 1 0,-1 0 0,1 0-1,-1 1 1,0 0 0,0 1 0,0 0 0,-1 0 0,1 1-1,-1 1 1,0-1 0,0 1 0,-1 1 0,14 14-1,-18-17-1,0 0-1,-1 0 0,0 1 1,0-1-1,0 1 0,-1 0 0,1 0 1,-1 0-1,0 1 0,-1-1 1,1 0-1,-1 1 0,0-1 1,0 0-1,-1 1 0,0 0 0,0-1 1,0 1-1,0-1 0,-1 1 1,0-1-1,0 0 0,-1 1 1,0-1-1,1 0 0,-2 0 0,1 0 1,-1 0-1,1 0 0,-1 0 1,-6 6-1,-9 10 69,0 0 0,-2-1 0,0-1-1,-44 31 1,43-34-126,28-18-5882,32-15-1783,-7-5-2299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6.572"/>
    </inkml:context>
    <inkml:brush xml:id="br0">
      <inkml:brushProperty name="width" value="0.025" units="cm"/>
      <inkml:brushProperty name="height" value="0.025" units="cm"/>
    </inkml:brush>
  </inkml:definitions>
  <inkml:trace contextRef="#ctx0" brushRef="#br0">56 0 17136,'-2'10'3246,"-13"39"975,-15 57 1777,22-33-5145,8-73-851,0 1 0,-1 0 1,1-1-1,0 1 0,0 0 0,0 0 1,0-1-1,0 1 0,1 0 0,-1 0 1,0-1-1,0 1 0,0 0 0,1-1 1,-1 1-1,0 0 0,1-1 1,-1 1-1,0 0 0,1-1 0,-1 1 1,1-1-1,-1 1 0,1-1 0,-1 1 1,1-1-1,0 1 0,-1-1 0,1 1 1,-1-1-1,1 0 0,0 1 1,0-1-1,-1 0 0,1 0 0,0 0 1,-1 1-1,1-1 0,0 0 0,0 0 1,-1 0-1,1 0 0,0 0 0,0 0 1,-1-1-1,1 1 0,0 0 1,1-1-1,0 1 7,0-1 0,0 0 1,0 0-1,1 0 0,-1 0 1,0 0-1,-1-1 0,1 1 1,0-1-1,0 1 0,0-1 1,-1 0-1,1 0 0,1-2 1,3-12 11,0 1 0,-1-1 1,-1 0-1,0 0 0,-2-1 1,0 1-1,0-1 0,-2-30 1,0 46-86,-1 2-1,1 0 0,-1 0-1,1 0 1,0-1 0,-1 1 0,1 0 0,0 0 0,0 0 0,0 0 0,0-1 0,0 1 0,0 0 0,0 0-1,0 0 1,0 0 0,0 0 0,0-1 0,0 1 0,0 0 0,1 0 0,-1 0 0,0-1 0,1 1-1,-1 0 1,1 0 0,-1-1 0,1 1 0,-1 0 0,1 0 0,27 13-3101,32-7-3075,-46-7 4508,-1 0-1,1-1 1,0-1 0,20-4 0,-30 5 1635,-1 0-1,1-1 1,-1 1 0,1-1-1,-1 0 1,1 0-1,-1 0 1,0 0 0,4-4-1,-5 4 548,-1 1-1,0-1 1,1 0 0,-1 1-1,0-1 1,0 0-1,0 0 1,-1 0-1,1 0 1,0 0 0,-1 0-1,1 0 1,-1 0-1,0 0 1,1 0 0,-1 0-1,0 0 1,-1-4-1,-8 3 4173,-12 10-3140,15-2-1314,0 1-1,1-1 1,-1 1 0,1 1 0,0-1-1,1 1 1,-1 0 0,1 0-1,1 1 1,0-1 0,0 1 0,0-1-1,1 1 1,0 0 0,0 0-1,1 0 1,0 0 0,0 0-1,1 0 1,0 0 0,2 9 0,-2-14-133,0-1 0,1 0 1,0 0-1,-1 0 0,1 0 1,0 0-1,0 0 1,0 0-1,0 0 0,0 0 1,0 0-1,1 0 0,-1-1 1,1 1-1,-1-1 1,1 1-1,-1-1 0,1 1 1,0-1-1,0 0 1,0 0-1,0 0 0,0 0 1,0 0-1,0 0 0,0-1 1,0 1-1,0-1 1,0 1-1,1-1 0,-1 0 1,0 0-1,0 0 0,0 0 1,3 0-1,0-1 102,-1 1-1,1-1 0,-1 0 1,0 0-1,1 0 1,-1-1-1,0 1 0,0-1 1,0 0-1,0 0 1,0-1-1,0 1 0,0-1 1,-1 0-1,1 0 0,3-5 1,-3 3-125,0 0-1,0-1 1,-1 1 0,0-1 0,0 0 0,-1 0-1,0 0 1,0-1 0,0 1 0,-1 0-1,0-1 1,1-12 0,-2 17-12,0-1 1,-1 1-1,1-1 0,-1 1 0,1-1 0,-1 1 1,0 0-1,0-1 0,0 1 0,0 0 1,-1 0-1,1 0 0,0 0 0,-1 0 1,1 0-1,-1 0 0,0 0 0,0 1 1,0-1-1,0 0 0,0 1 0,0 0 1,0-1-1,0 1 0,-1 0 0,1 0 1,0 1-1,-1-1 0,1 0 0,0 1 1,-1-1-1,1 1 0,-1 0 0,1 0 0,-1 0 1,-2 0-1,-1 0-36,5-1-20,0 1-1,0-1 1,0 1 0,1 0 0,-1 0 0,0 0-1,-1-1 1,1 1 0,0 0 0,0 0 0,0 0-1,0 0 1,0 1 0,0-1 0,0 0 0,0 0-1,0 0 1,0 1 0,1-1 0,-1 1 0,0-1-1,0 1 1,0-1 0,0 1 0,0-1 0,1 1-1,-1 0 1,0-1 0,0 1 0,1 0 0,-1 0-1,1 0 1,-1-1 0,0 3 0,1-3-112,0 1 0,0-1 0,0 0 0,0 0 0,0 1 0,0-1 0,0 0 0,0 0 0,0 1 0,0-1 0,1 0 0,-1 0 0,0 0 0,0 1 0,0-1 0,0 0 0,1 0 0,-1 0 0,0 0 0,0 1 1,0-1-1,1 0 0,-1 0 0,0 0 0,0 0 0,1 0 0,-1 0 0,0 0 0,0 0 0,1 0 0,-1 0 0,0 0 0,0 0 0,1 0 0,-1 0 0,0 0 0,0 0 0,1 0 0,-1 0 0,0 0 0,0 0 0,0 0 0,1 0 0,2 0-1973,12 0-8279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7.552"/>
    </inkml:context>
    <inkml:brush xml:id="br0">
      <inkml:brushProperty name="width" value="0.025" units="cm"/>
      <inkml:brushProperty name="height" value="0.025" units="cm"/>
    </inkml:brush>
  </inkml:definitions>
  <inkml:trace contextRef="#ctx0" brushRef="#br0">189 276 8392,'0'0'8830,"-10"-2"-6028,4 1-2749,2-1 219,-1 1-1,0 0 1,0 0 0,1 0-1,-1 0 1,0 1-1,0 0 1,0 0 0,1 0-1,-1 1 1,0-1 0,0 1-1,1 0 1,-1 1 0,0-1-1,1 1 1,-1 0 0,1 0-1,0 0 1,0 1 0,0-1-1,0 1 1,0 0-1,-5 6 1,1 0-22,1 1-1,1 0 1,-1 1-1,-7 18 0,12-24-232,0 0 0,0 0-1,0 0 1,1 0-1,0 0 1,0 0-1,0 1 1,1-1-1,0 0 1,0 0-1,0 1 1,1-1-1,1 6 1,-2-10-9,1 1 0,-1-1 0,1 0 0,0 0-1,0 0 1,0 0 0,-1-1 0,1 1 0,0 0 0,0 0 0,0 0 0,0-1 0,0 1 0,0 0 0,1-1 0,-1 1 0,0-1 0,0 1 0,0-1-1,1 0 1,-1 0 0,0 1 0,0-1 0,1 0 0,-1 0 0,0 0 0,3-1 0,36-6 533,-26 1-361,-1-1-1,1-1 1,-1 0-1,-1 0 1,1-1-1,-2-1 1,1 0-1,13-16 1,-2 0-62,-1-2 0,29-46 0,-40 57-33,-2 1-1,0-1 0,0-1 1,-2 0-1,0 0 1,-1 0-1,-1-1 1,-1 0-1,0 0 0,1-32 1,-5 51-86,0-1 0,0 1 0,0 0 0,0 0 0,0 0 0,0-1 0,0 1 0,0 0 0,0 0 0,0 0-1,0-1 1,0 1 0,0 0 0,-1 0 0,1 0 0,0-1 0,0 1 0,0 0 0,0 0 0,0 0 0,0 0 0,-1 0 0,1-1 0,0 1 0,0 0 0,0 0 0,0 0 0,-1 0 0,1 0 0,0 0 0,0-1 0,0 1 0,0 0-1,-1 0 1,1 0 0,0 0 0,0 0 0,0 0 0,-1 0 0,1 0 0,0 0 0,0 0 0,0 0 0,-1 0 0,1 0 0,0 0 0,0 0 0,0 0 0,-1 1 0,1-1 0,0 0 0,0 0 0,0 0 0,-1 0 0,-9 8-97,2 2 115,0 0 0,1 1 0,0 0 0,0 1 0,2-1-1,-9 25 1,-20 78 116,31-105-94,1-1-1,1 0 1,-1 1-1,2-1 1,-1 1-1,1-1 1,0 1-1,3 13 1,-3-19-30,1-1 0,0 0 0,0 0 0,0 0 0,0 0 0,0 0 0,1 0 0,-1 0 0,0 0 0,1 0 0,0-1 0,-1 1 0,1-1 0,0 1 0,0-1 0,0 1 0,0-1 0,0 0 0,0 0 0,0 0 0,0 0 0,0-1 0,1 1 0,-1 0 0,0-1 0,0 0 0,1 1 0,-1-1 0,0 0 0,1 0 0,-1 0 0,0-1 0,1 1 0,2-1 0,2-1-9,0 1 0,-1-1 0,1-1 0,0 1 0,-1-1 0,0 0 0,0-1 0,0 0 0,0 0 0,0 0 0,-1 0 0,1-1 0,-1 0 0,-1 0 0,9-11 0,-3 3 0,-1 0 0,0-1 0,-1 0 0,7-17 0,-21 46 0,0 1 0,1-1 0,0 1 0,1 0 0,1 0 0,1 0 0,-1 29 0,3-44 0,0 1 0,0-1 0,1 1 0,-1-1 0,1 1 0,-1-1 0,1 0 0,-1 1 0,1-1 0,0 0 0,0 1 0,-1-1 0,1 0 0,0 0 0,0 0 0,0 0 0,1 0 0,-1 0 0,0 0 0,0 0 0,0 0 0,1-1 0,-1 1 0,0 0 0,1-1 0,-1 1 0,0-1 0,1 1 0,-1-1 0,1 0 0,-1 0 0,1 0 0,-1 1 0,1-2 0,-1 1 0,1 0 0,-1 0 0,1 0 0,-1-1 0,0 1 0,1 0 0,1-2 0,5 1 0,0-1 0,0 0 0,0-1 0,0 0 0,-1-1 0,10-5 0,-5 2 0,0 0 0,-1-1 0,-1-1 0,1 0 0,-1 0 0,-1-1 0,0 0 0,0-1 0,-1 0 0,0 0 0,11-24 0,-35 68 0,11-24 0,0 1 0,1 0 0,0 0 0,-3 11 0,6-15 0,-1 0 0,1 0 0,1 0 0,-1 0 0,1 1 0,1 11 0,-1-17 0,1 1 0,-1-1 0,1 1 0,-1-1 0,1 0 0,-1 1 0,1-1 0,0 0 0,0 0 0,0 1 0,0-1 0,0 0 0,0 0 0,0 0 0,0 0 0,0 0 0,1-1 0,-1 1 0,0 0 0,0 0 0,1-1 0,-1 1 0,1-1 0,-1 1 0,0-1 0,1 0 0,-1 1 0,1-1 0,-1 0 0,1 0 0,-1 0 0,3 0 0,4 0-139,0 0 1,-1-1-1,1 0 1,-1 0-1,1-1 1,7-2-1,23-16-3797,-5-7-6501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161"/>
    </inkml:context>
    <inkml:brush xml:id="br0">
      <inkml:brushProperty name="width" value="0.025" units="cm"/>
      <inkml:brushProperty name="height" value="0.025" units="cm"/>
    </inkml:brush>
  </inkml:definitions>
  <inkml:trace contextRef="#ctx0" brushRef="#br0">79 1 17553,'0'0'6934,"-5"13"-4884,-11 36-1140,3 2 0,1-1 0,-5 63 0,2 171 1680,14-283-2590,1 0 0,0 0 0,0 0 0,0 0 0,0 0 0,0 0 0,0 0 0,0 0 0,1 0 0,-1 0 0,0 0 0,0 0 0,1 0 0,-1 0 0,1 0 0,-1 0 0,1 0 0,-1 0 0,1 0 0,-1 0 0,1-1 0,0 1 0,0 0 0,1 1 0,-1-2 0,0 0 0,0 0 0,0 0 0,0 0 0,0 0 0,0 0 0,0 0 0,0-1 0,0 1 0,0 0 0,0-1 0,0 1 0,0 0 0,0-1 0,0 1 0,0-1 0,0 0 0,1-1 0,39-39 0,98-150 0,-24 31 0,-99 141 0,-12 18-50,-4 8-204,-4 9-1492,-11 7-2711,-6 2-3386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4.284"/>
    </inkml:context>
    <inkml:brush xml:id="br0">
      <inkml:brushProperty name="width" value="0.025" units="cm"/>
      <inkml:brushProperty name="height" value="0.025" units="cm"/>
    </inkml:brush>
  </inkml:definitions>
  <inkml:trace contextRef="#ctx0" brushRef="#br0">1 363 15054,'0'0'2114,"50"-82"-1281,-7 36-32,10-6-481,3 4-256,2 2-64,-7 9-705,-7 13-1088,-14 6-1250,-9 9-1601</inkml:trace>
  <inkml:trace contextRef="#ctx0" brushRef="#br0" timeOffset="1">216 413 12011,'0'0'3043,"57"-72"-2338,-23 39-577,2-2-96,3-3-160,0 2-801,-4 4-288,-8 7-1089,-11 10-2627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491"/>
    </inkml:context>
    <inkml:brush xml:id="br0">
      <inkml:brushProperty name="width" value="0.025" units="cm"/>
      <inkml:brushProperty name="height" value="0.025" units="cm"/>
    </inkml:brush>
  </inkml:definitions>
  <inkml:trace contextRef="#ctx0" brushRef="#br0">1 32 14638,'0'0'11723,"10"50"-9865,5-44-1186,5-6-479,5 0-450,7-6-2497,2-13-1634,-1-10-1602,-1-5-2883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849"/>
    </inkml:context>
    <inkml:brush xml:id="br0">
      <inkml:brushProperty name="width" value="0.025" units="cm"/>
      <inkml:brushProperty name="height" value="0.025" units="cm"/>
    </inkml:brush>
  </inkml:definitions>
  <inkml:trace contextRef="#ctx0" brushRef="#br0">58 37 7719,'0'0'5675,"4"-8"-1596,12-20-1205,-19 49 1120,-25 69 147,26-83-4458,-9 27 905,2 2 1,1-1-1,2 1 0,1 0 0,1 46 0,3-82-585,1 0 0,0 1 0,0-1 0,0 0-1,0 1 1,0-1 0,0 0 0,0 0 0,-1 1 0,1-1 0,0 0 0,0 1 0,0-1-1,0 0 1,1 1 0,-1-1 0,0 0 0,0 0 0,0 1 0,0-1 0,0 0 0,0 1 0,0-1-1,0 0 1,1 0 0,-1 1 0,0-1 0,0 0 0,0 0 0,1 1 0,-1-1 0,0 0-1,0 0 1,0 0 0,1 0 0,-1 1 0,0-1 0,0 0 0,1 0 0,-1 0 0,0 0-1,1 0 1,-1 0 0,0 0 0,1 0 0,-1 1 0,0-1 0,0 0 0,1 0 0,-1 0 0,0-1-1,1 1 1,-1 0 0,0 0 0,1 0 0,-1 0 0,0 0 0,0 0 0,1 0 0,-1 0-1,0-1 1,0 1 0,1 0 0,-1 0 0,0-1 0,15-16 185,-9 4-220,-1 0-1,-1-1 0,0 0 1,-1 0-1,0 0 1,-1-1-1,-1 1 1,0-1-1,-1 1 1,-3-25-1,3 38 30,1 1-1,-1-1 0,0 1 1,0 0-1,0-1 0,0 1 0,0-1 1,0 1-1,0 0 0,0-1 1,0 1-1,0-1 0,-1 1 0,1 0 1,0-1-1,0 1 0,0-1 1,0 1-1,-1 0 0,1-1 1,0 1-1,0 0 0,-1-1 0,1 1 1,0 0-1,0 0 0,-1-1 1,1 1-1,0 0 0,-1 0 1,1-1-1,0 1 0,-1 0 0,1 0 1,-1 0-1,1 0 0,0 0 1,-1-1-1,1 1 0,-1 0 1,1 0-1,0 0 0,-1 0 0,1 0 1,-1 0-1,1 0 0,0 0 1,-1 1-1,1-1 0,-1 0 0,1 0 1,0 0-1,-1 0 0,1 0 1,0 1-1,-1-1 0,-1 1-1,1 0-1,0 0 1,0 1-1,0-1 1,0 0-1,0 0 1,0 1-1,1-1 1,-1 0-1,0 1 1,0-1-1,1 1 1,-1 1-1,0 0 16,0 0 0,1 0 0,-1-1 0,1 1 0,0 0 0,0 0 0,0 0 0,0 0 0,0 0 0,1 0 0,-1-1 0,1 1 0,0 0 0,0 0 0,0-1 0,0 1 0,0-1 0,1 1 0,-1-1 0,1 1 0,-1-1 0,1 0 0,0 1 0,0-1 0,4 3 0,-1-2-1,0-1 0,0 0 0,0 0 0,0-1 0,0 0 0,0 1-1,0-2 1,0 1 0,1 0 0,-1-1 0,0 0 0,0 0 0,10-2-1,-6-1 0,1 0 0,-1 0-1,0-1 1,0 0-1,0-1 1,0 0 0,-1 0-1,0-1 1,0 0-1,0-1 1,-1 1-1,0-1 1,0-1 0,-1 1-1,0-1 1,0-1-1,-1 1 1,5-10 0,-18 36 72,1 1 0,0 1 0,1-1 0,2 1 0,0 0 0,0 0 0,2 0 0,1 29 0,1-49-85,0 1 1,0 0-1,0 0 0,0 0 0,0 0 1,0 0-1,1-1 0,-1 1 0,0 0 0,1 0 1,-1 0-1,1-1 0,-1 1 0,1 0 1,-1-1-1,1 1 0,-1 0 0,1-1 0,0 1 1,-1-1-1,1 1 0,0-1 0,-1 1 1,1-1-1,0 1 0,0-1 0,0 0 0,-1 1 1,1-1-1,0 0 0,0 0 0,0 0 1,0 1-1,-1-1 0,1 0 0,0 0 0,0 0 1,0-1-1,0 1 0,0 0 0,0 0 1,-1 0-1,1-1 0,0 1 0,0 0 0,0-1 1,-1 1-1,2-1 0,2-1-407,0 1 1,0-1-1,0 0 0,0-1 0,0 1 1,-1-1-1,1 1 0,4-6 1,-1-1-1936,-1 0 0,0 0 0,-1 0 1,7-18-1,5-15-7802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217"/>
    </inkml:context>
    <inkml:brush xml:id="br0">
      <inkml:brushProperty name="width" value="0.025" units="cm"/>
      <inkml:brushProperty name="height" value="0.025" units="cm"/>
    </inkml:brush>
  </inkml:definitions>
  <inkml:trace contextRef="#ctx0" brushRef="#br0">32 1 18898,'0'0'6886,"-30"59"-5957,29-36-672,1 0-257,0 0-2371,6-9-2754,7-2-5028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556"/>
    </inkml:context>
    <inkml:brush xml:id="br0">
      <inkml:brushProperty name="width" value="0.025" units="cm"/>
      <inkml:brushProperty name="height" value="0.025" units="cm"/>
    </inkml:brush>
  </inkml:definitions>
  <inkml:trace contextRef="#ctx0" brushRef="#br0">96 1 15407,'0'0'8167,"-10"9"-5626,2-1-2168,-42 46 2641,47-50-2800,0 0 0,0 0 0,1 0-1,-1 0 1,1 0 0,0 0-1,0 1 1,1-1 0,-1 1 0,1-1-1,0 1 1,0 0 0,0-1 0,1 8-1,0-11-210,1 0-1,0 0 1,-1 0-1,1 0 1,0 0-1,-1 0 1,1 0 0,0-1-1,0 1 1,0 0-1,0-1 1,0 1-1,0 0 1,0-1-1,0 1 1,0-1-1,0 0 1,0 1-1,0-1 1,0 0-1,0 1 1,0-1 0,0 0-1,0 0 1,1 0-1,-1 0 1,0 0-1,1-1 1,36-2-18,-31 0-39,1 0 0,-1 0 0,0-1 0,0 0-1,0 0 1,-1-1 0,8-7 0,-9 8 8,0 0-1,0-1 1,1 2-1,0-1 0,-1 1 1,1-1-1,0 2 1,0-1-1,1 1 1,10-3-1,-16 8 115,0 0 1,0 1-1,-1-1 0,1 0 1,-1 1-1,0-1 0,0 1 1,0-1-1,0 0 0,-1 1 1,0 3-1,0 4 57,1-11-125,0 1 0,0 0 0,0-1 0,0 1 0,0-1 0,0 1 0,0-1 0,0 1 0,0 0 0,1-1 0,-1 1 0,0-1 0,0 1 0,1-1 0,-1 1 0,0-1 0,1 1 0,-1-1 0,0 0 0,1 1 0,-1-1 0,1 1 0,-1-1 0,0 0 0,1 1 0,-1-1 0,1 0 0,-1 1 0,2-1 0,20-1 0,35-21 0,-35 12 0,-19 9 1,1 0-1,-1 0 1,1 0 0,-1 0 0,1 0-1,-1 1 1,1-1 0,0 1-1,-1 0 1,1 0 0,0 1 0,6 0-1,-8 0-2,0 0 0,0 1 0,0-1 0,-1 0 0,1 0 0,0 1-1,-1-1 1,1 1 0,-1 0 0,0-1 0,1 1 0,-1 0 0,0 0 0,0 0-1,0 0 1,0 0 0,0 0 0,-1 0 0,1 0 0,-1 0 0,1 3 0,-1-3-193,1 0 1,-1 0-1,1 1 1,0-1-1,0 0 1,-1 0 0,1 0-1,0 0 1,1-1-1,-1 1 1,0 0-1,0 0 1,1-1-1,-1 1 1,1-1 0,0 1-1,-1-1 1,1 0-1,3 2 1,27 3-10336,-20-6 2437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880"/>
    </inkml:context>
    <inkml:brush xml:id="br0">
      <inkml:brushProperty name="width" value="0.025" units="cm"/>
      <inkml:brushProperty name="height" value="0.025" units="cm"/>
    </inkml:brush>
  </inkml:definitions>
  <inkml:trace contextRef="#ctx0" brushRef="#br0">40 106 7015,'0'0'7826,"6"-9"-3758,-1 0-3183,21-36 2744,-18 9 2827,-8 36-6413,0-1 0,0 1 0,0 0-1,0-1 1,-1 1 0,1 0 0,0-1 0,0 1 0,0 0 0,-1-1-1,1 1 1,0 0 0,-1 0 0,1-1 0,0 1 0,-1 0 0,1 0-1,0-1 1,-1 1 0,1 0 0,0 0 0,-1 0 0,1 0-1,-1 0 1,1 0 0,0 0 0,-1 0 0,1 0 0,-1 0 0,1 0-1,0 0 1,-1 0 0,1 0 0,-1 0 0,1 0 0,0 0 0,-1 0-1,1 0 1,-1 1 0,1-1 0,0 0 0,-1 0 0,1 0 0,0 1-1,-1-1 1,1 0 0,0 0 0,-1 1 0,-18 11 62,14-7-69,0-1 0,1 1 0,0-1 0,0 1 0,1 1 0,-1-1 0,1 0 0,0 1 0,1 0 0,-1-1 0,1 1 0,0 0 0,0 0 0,1 1 0,-1 10 0,2-15-65,0-1 1,1 0-1,-1 0 0,1 0 0,-1 0 0,1 0 1,0 0-1,-1 0 0,1 0 0,0 0 0,0 0 1,0 0-1,0 0 0,0-1 0,0 1 1,0 0-1,0-1 0,0 1 0,0 0 0,0-1 1,0 0-1,0 1 0,0-1 0,1 1 0,1-1 1,39 9-1495,-31-7 757,9 1-208,-12-3 872,-1 1-1,-1 0 0,1 0 1,0 1-1,0 0 1,0 0-1,-1 0 0,1 1 1,-1 0-1,0 0 1,11 8-1,-16-10 169,-1 0 0,1 0 0,-1 0-1,1 0 1,-1 0 0,0 0 0,1 0 0,-1 0 0,0 0 0,0 0 0,1 0-1,-1 1 1,0-1 0,0 0 0,0 0 0,-1 0 0,1 0 0,0 0 0,0 0 0,0 0-1,-1 0 1,1 0 0,-1 0 0,1 0 0,-1 0 0,1 0 0,-1 0 0,1 0-1,-1 0 1,0 0 0,0 0 0,1-1 0,-1 1 0,0 0 0,0 0 0,0-1-1,0 1 1,-2 0 0,-42 26 2572,38-23-2496,0 0-192,0-1 0,0 1-1,-1-1 1,1 0 0,-1-1 0,0 0 0,1 0 0,-1-1-1,-8 1 1,14-13-8179,4-2-2386</inkml:trace>
  <inkml:trace contextRef="#ctx0" brushRef="#br0" timeOffset="1">297 180 19891,'0'0'12876,"49"-12"-12876,-27 11 0,0 1 0,4 0 0,2 0 0,1 0 0,-2 0-1537,-1 0-5606,-5-6-9385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0.763"/>
    </inkml:context>
    <inkml:brush xml:id="br0">
      <inkml:brushProperty name="width" value="0.025" units="cm"/>
      <inkml:brushProperty name="height" value="0.025" units="cm"/>
    </inkml:brush>
  </inkml:definitions>
  <inkml:trace contextRef="#ctx0" brushRef="#br0">40 0 18706,'0'0'5205,"-6"13"-3161,-1 7-1363,0 0 0,2 0 0,-6 34 0,10-48-640,0 0-1,0 0 0,0 1 0,1-1 0,0 0 1,0 1-1,1-1 0,0 0 0,0 1 1,0-1-1,1 0 0,-1 0 0,2 0 1,-1 0-1,1 0 0,-1-1 0,2 1 0,-1-1 1,5 6-1,-6-9-27,1 0 1,-1-1-1,1 1 0,0-1 1,0 0-1,-1 1 0,1-1 1,0 0-1,0-1 0,0 1 1,0 0-1,0-1 0,1 0 1,-1 0-1,0 0 0,0 0 0,0 0 1,0 0-1,0-1 0,0 0 1,0 1-1,0-1 0,0 0 1,0-1-1,-1 1 0,1 0 1,0-1-1,-1 0 0,1 1 1,-1-1-1,1 0 0,2-3 1,7-6 127,1 0 1,-2-1 0,1-1-1,13-19 1,-2-9 11,5-6 494,-26 52-624,0 1 0,0 0 0,-1-1 0,0 1 0,0 0 0,0 9 0,0 7 109,4 37 10,-5-56-134,0 0 1,1-1 0,-1 1 0,1 0 0,0 0-1,0 0 1,0 0 0,1-1 0,-1 1-1,0-1 1,1 1 0,0-1 0,0 1-1,4 3 1,-5-5 3,1 0-1,0 0 0,0-1 1,0 1-1,-1-1 1,1 1-1,0-1 1,0 0-1,0 0 0,0 0 1,0 0-1,0 0 1,0 0-1,0 0 0,-1-1 1,1 1-1,0 0 1,0-1-1,0 0 0,0 0 1,-1 1-1,1-1 1,0 0-1,-1 0 0,1 0 1,-1-1-1,1 1 1,2-3-1,42-46 396,-37 40-376,16-22-31,-13 16 0,0 2 0,25-25 0,-36 38-12,-1 1 0,1 0 0,-1-1 0,1 1-1,-1 0 1,1-1 0,-1 1 0,1 0 0,-1 0 0,1 0 0,-1-1 0,1 1 0,-1 0 0,1 0-1,0 0 1,-1 0 0,1 0 0,-1 0 0,1 0 0,-1 0 0,1 0 0,0 0 0,-1 1-1,1-1 1,-1 0 0,1 0 0,-1 0 0,1 1 0,-1-1 0,1 0 0,-1 1 0,1-1 0,-1 0-1,0 1 1,1-1 0,-1 1 0,1-1 0,-1 0 0,0 1 0,1-1 0,-1 1 0,0-1-1,0 1 1,1-1 0,-1 1 0,0-1 0,0 1 0,0 0 0,0-1 0,0 1 0,0-1 0,1 1-1,-2 0 1,10 46-1528,-6-27 424,-3-17 570,1 0-1,0 0 0,0 0 0,0 0 1,0 0-1,1 0 0,-1-1 1,1 1-1,-1 0 0,1-1 1,0 1-1,0-1 0,0 0 0,0 0 1,1 0-1,-1 0 0,1 0 1,-1 0-1,1-1 0,0 1 1,2 1-1,18-1-5801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134"/>
    </inkml:context>
    <inkml:brush xml:id="br0">
      <inkml:brushProperty name="width" value="0.025" units="cm"/>
      <inkml:brushProperty name="height" value="0.025" units="cm"/>
    </inkml:brush>
  </inkml:definitions>
  <inkml:trace contextRef="#ctx0" brushRef="#br0">78 35 9513,'0'0'12604,"-10"5"-11253,6-2-1187,-1-1 1,1 1-1,-1 0 1,1 1-1,0-1 1,0 1 0,0-1-1,1 1 1,-1 0-1,1 0 1,0 1-1,0-1 1,1 1 0,-1 0-1,1-1 1,0 1-1,0 0 1,1 0-1,-1 0 1,1 1-1,0-1 1,1 0 0,-1 0-1,1 1 1,0-1-1,0 0 1,1 1-1,0 4 1,0-9-129,-1 0 1,0 0-1,1 0 1,-1 0-1,1 0 0,-1 0 1,1 0-1,-1-1 1,1 1-1,0 0 0,-1 0 1,1-1-1,0 1 0,0 0 1,-1-1-1,1 1 1,0-1-1,0 1 0,0-1 1,0 1-1,0-1 0,0 0 1,0 1-1,0-1 1,0 0-1,0 0 0,0 0 1,0 0-1,0 0 1,0 0-1,0 0 0,0 0 1,0 0-1,0 0 0,0 0 1,0-1-1,1 0 1,3 0 31,-1 0 1,1 0 0,-1-1 0,1 0-1,-1 1 1,0-2 0,5-2 0,0-2-17,-1 0 0,0 0 1,-1-1-1,1 0 1,-1-1-1,8-13 1,-12 17-54,0 0 1,0-1 0,0 0-1,-1 0 1,1 0 0,-1 0-1,-1 0 1,1 0 0,-1 0-1,0-1 1,-1 1 0,0-9 0,0 14-15,0 1 0,0-1 1,0 0-1,0 0 0,0 1 1,-1-1-1,1 0 1,0 0-1,0 1 0,-1-1 1,1 0-1,-1 0 1,1 1-1,0-1 0,-1 1 1,1-1-1,-1 0 0,0 1 1,1-1-1,-1 1 1,1-1-1,-1 1 0,0-1 1,0 1-1,1 0 1,-1-1-1,0 1 0,1 0 1,-1 0-1,0-1 0,0 1 1,0 0-1,1 0 1,-1 0-1,0 0 0,0 0 1,0 0-1,1 0 0,-1 0 1,0 0-1,0 1 1,1-1-1,-1 0 0,0 0 1,0 1-1,1-1 1,-1 0-1,-1 2 0,0-1-15,-1 0 0,1 0 0,-1 0 0,1 1-1,0-1 1,0 1 0,0-1 0,0 1 0,0 0-1,0 0 1,0 0 0,0 0 0,1 0 0,-2 4-1,1-4-56,1 1-1,0 1 0,0-1 0,0 0 0,1 0 0,-1 0 0,1 0 0,-1 1 0,1-1 0,0 0 0,0 0 0,1 0 0,-1 1 0,1-1 1,0 0-1,-1 0 0,3 3 0,-2-4-135,0 0 0,1 0 0,-1 0 0,1 0-1,-1 0 1,1-1 0,0 1 0,0 0 0,0-1 0,0 0 0,0 1 0,0-1 0,0 0 0,0 0 0,0 0 0,1 0 0,-1-1 0,3 1-1,2 0-579,0 0 0,0 0 0,0-1 0,0 0 0,0-1 0,0 1 0,0-1 0,0-1 0,0 1-1,0-1 1,0 0 0,0-1 0,-1 0 0,8-4 0,20-13-4931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632"/>
    </inkml:context>
    <inkml:brush xml:id="br0">
      <inkml:brushProperty name="width" value="0.025" units="cm"/>
      <inkml:brushProperty name="height" value="0.025" units="cm"/>
    </inkml:brush>
  </inkml:definitions>
  <inkml:trace contextRef="#ctx0" brushRef="#br0">183 179 3972,'0'0'15791,"-9"10"-14371,1-2-1138,1 0 1,0 0-1,0 1 1,1 0-1,0 0 1,1 1-1,0 0 1,1 0-1,0 0 1,0 0-1,-3 18 1,2 15 1396,1 0 0,5 76 0,0-70-1600,-7 82-1,4-120-49,0-1 0,0 1 0,-1-1-1,-1 0 1,0 0 0,0-1 0,-1 1 0,0-1 0,0 0 0,-1 0 0,-13 15 0,18-24-6,1 1 1,0 0-1,-1-1 1,1 1-1,0-1 1,-1 1-1,1-1 1,-1 0-1,1 1 1,0-1-1,-1 1 0,1-1 1,-1 0-1,0 1 1,1-1-1,-1 0 1,1 0-1,-1 1 1,1-1-1,-1 0 1,0 0-1,1 0 1,-1 0-1,1 0 1,-1 0-1,0 0 1,1 0-1,-1 0 1,0 0-1,1 0 0,-1 0 1,1 0-1,-1 0 1,0-1-1,1 1 1,-1 0-1,1 0 1,-1-1-1,0 1 1,0-2 2,0 0 0,0 0-1,0-1 1,0 1 0,1 0 0,-1 0 0,0 0 0,1-1 0,0 1 0,0 0 0,-1-3 0,5-66-27,3 34-100,1 0 0,2 1 0,1 0 0,22-46 0,76-132 78,-34 98 65,-50 81-400,-2-2 1,31-65-1,-52 93-369,-11 17 516,-10 17 188,4-2 123,1 1 0,-14 31 0,23-44 47,1 0 0,1 0 0,0 0 0,0 1 0,1-1 0,0 1 0,1-1 0,1 13 0,0-22-132,0 0 1,1-1-1,-1 1 0,1-1 0,-1 1 0,1-1 1,0 1-1,-1-1 0,1 1 0,0-1 1,0 0-1,0 0 0,0 1 0,0-1 0,1 0 1,-1 0-1,0 0 0,1 0 0,-1 0 0,0 0 1,1-1-1,-1 1 0,1 0 0,-1-1 0,1 1 1,-1-1-1,1 1 0,0-1 0,-1 0 1,1 0-1,0 0 0,-1 0 0,1 0 0,-1 0 1,1 0-1,0 0 0,-1-1 0,3 0 0,4 1 40,0-2 0,0 1 0,0-1 0,0-1-1,0 1 1,12-7 0,-1-1 0,-1-2-1,22-17 1,-34 25-63,-1 0 1,0-1-1,-1 1 1,1-1 0,-1 0-1,0-1 1,0 1-1,-1-1 1,1 0 0,-1 0-1,4-10 1,-9 10-78,-6 11-60,-8 12-52,11-8 220,0 1 0,1 0-1,1 0 1,-1 0 0,2 0 0,-1 1 0,2-1 0,-1 1 0,1-1 0,1 1-1,0-1 1,1 1 0,1 12 0,-1-22-19,-1 1 1,1 0-1,-1 0 1,1 0-1,0-1 1,-1 1-1,1 0 0,0-1 1,0 1-1,0-1 1,1 1-1,-1-1 1,0 0-1,0 1 0,1-1 1,-1 0-1,1 0 1,-1 0-1,1 0 1,0 0-1,-1 0 0,1 0 1,0-1-1,0 1 1,-1 0-1,1-1 1,0 0-1,0 1 0,0-1 1,0 0-1,-1 0 1,1 0-1,0 0 1,0 0-1,0-1 0,2 0 1,1 0-290,0 0 0,-1 0 0,0-1-1,1 0 1,-1 1 0,0-2 0,0 1 0,0 0 0,0-1 0,0 0 0,0 0 0,-1 0 0,6-6-1,-4 2-1659,0-1 1,-1 0-1,1 0 0,-1 0 0,4-15 0,3-14-9004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957"/>
    </inkml:context>
    <inkml:brush xml:id="br0">
      <inkml:brushProperty name="width" value="0.025" units="cm"/>
      <inkml:brushProperty name="height" value="0.025" units="cm"/>
    </inkml:brush>
  </inkml:definitions>
  <inkml:trace contextRef="#ctx0" brushRef="#br0">11 1 15727,'0'0'5765,"-10"56"-5572,16-36-97,10 2-801,5-4-2818,2-6-7624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2.314"/>
    </inkml:context>
    <inkml:brush xml:id="br0">
      <inkml:brushProperty name="width" value="0.025" units="cm"/>
      <inkml:brushProperty name="height" value="0.025" units="cm"/>
    </inkml:brush>
  </inkml:definitions>
  <inkml:trace contextRef="#ctx0" brushRef="#br0">90 353 16720,'0'0'2253,"-8"11"565,-25 35-341,32-45-2310,0 0-1,0 1 1,0-1 0,0 1-1,0-1 1,0 1-1,1-1 1,-1 1-1,0-1 1,1 1-1,-1 0 1,1-1 0,0 1-1,-1 0 1,1-1-1,0 1 1,0 0-1,0-1 1,0 1 0,1 0-1,-1 1 1,1-2-124,0 0 0,0-1 0,0 1 0,0 0 0,0-1 0,0 1 0,-1-1 0,1 0 0,1 1 0,-1-1 0,0 0 0,0 1 0,0-1 0,0 0 0,0 0 0,0 0 1,0 0-1,0 0 0,0 0 0,0 0 0,0-1 0,0 1 0,1 0 0,8-2-27,-1-1 0,0 0 0,0 0 0,16-9 0,-14 4-18,1 0 0,-1-2 0,-1 1-1,1-1 1,-2-1 0,0 0 0,0 0 0,-1-1 0,0 0-1,-1 0 1,0-1 0,-1 0 0,7-22 0,-6 14 6,-1-1-1,-2 0 1,0 0 0,-2 0 0,0 0 0,-1-1-1,-5-43 1,4 64-8,1 1 0,-1 0 0,-1 0 0,1-1 0,0 1 0,0 0 1,0-1-1,-1 1 0,1 0 0,0 0 0,-1 0 0,1-1 0,-1 1 0,0 0 0,1 0 0,-1 0 0,0 0 0,0 0 0,1 0 0,-1 0 0,0 0 0,0 0 0,0 0 0,0 1 0,0-1 0,-1 0 1,1 1-1,0-1 0,0 1 0,0-1 0,-1 1 0,1-1 0,0 1 0,0 0 0,-1 0 0,1 0 0,0-1 0,0 1 0,-1 1 0,1-1 0,0 0 0,-1 0 0,1 0 0,0 1 0,0-1 0,-1 0 1,1 1-1,0-1 0,-1 2 0,-7 2-19,1 0 1,0 0 0,0 1 0,0 1-1,-10 8 1,9-6 30,-14 10 105,1 2 0,1 0 1,1 0-1,1 2 0,1 1 1,-16 25-1,33-47-105,0 0 0,0 1-1,0-1 1,0 0 0,0 1 0,1-1 0,-1 1 0,1-1-1,-1 1 1,1-1 0,-1 1 0,1-1 0,0 1 0,0-1-1,0 1 1,-1 0 0,2-1 0,-1 1 0,0-1 0,0 1-1,0-1 1,1 1 0,-1-1 0,1 1 0,-1-1 0,1 1-1,0-1 1,0 1 0,-1-1 0,1 0 0,0 1 0,0-1-1,0 0 1,0 0 0,1 0 0,-1 0 0,0 0 0,0 0 0,1 0-1,-1 0 1,0 0 0,1-1 0,-1 1 0,3 0 0,7 2-135,1 0 0,0 0 0,-1-2 1,1 1-1,13-2 0,-4 2-442,-2-1-133,84 12-3092,-95-11 3689,0 0 0,0 0 0,0 0 0,-1 1 0,1 1 0,-1-1 0,1 1 0,-1 0-1,13 11 1,-18-13 130,0 0-1,0 1 1,0-1-1,0 1 0,0-1 1,-1 1-1,1 0 1,-1 0-1,0 0 1,0 0-1,0 0 0,0 0 1,0 0-1,-1 0 1,1 0-1,-1 0 0,0 0 1,0 1-1,0 2 1,-1 5 273,-1 1 0,-1-1 0,-6 20 0,5-19-329,4-7-2676,5-12 288,7-14-2000,3-12-3727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4.625"/>
    </inkml:context>
    <inkml:brush xml:id="br0">
      <inkml:brushProperty name="width" value="0.025" units="cm"/>
      <inkml:brushProperty name="height" value="0.025" units="cm"/>
    </inkml:brush>
  </inkml:definitions>
  <inkml:trace contextRef="#ctx0" brushRef="#br0">0 252 11531,'0'0'2819,"34"-48"-1602,-10 21 128,3-3-576,7-1-577,2-1-160,-1 3-288,-6 5-1378,-4 6-1088,-10 6-2467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2.656"/>
    </inkml:context>
    <inkml:brush xml:id="br0">
      <inkml:brushProperty name="width" value="0.025" units="cm"/>
      <inkml:brushProperty name="height" value="0.025" units="cm"/>
    </inkml:brush>
  </inkml:definitions>
  <inkml:trace contextRef="#ctx0" brushRef="#br0">0 128 7751,'3'-33'4845,"4"-26"1432,5 24 2177,-13 38-8273,0 1 0,0 0 0,1 0 0,0-1 0,0 1 0,0 0 0,0 0 0,1 4 0,1 8-11,-9 110 817,3-86-353,1 0 0,3 0 0,5 53 1,-5-92-632,0 0 0,1 0 0,-1 0 0,0 0 0,0 0 0,1 0 0,-1 0 0,1-1 0,-1 1 0,1 0 0,-1 0 0,1 0 0,-1 0 0,1-1 0,0 1 0,-1 0 1,1 0-1,0-1 0,0 1 0,0-1 0,0 1 0,-1-1 0,1 1 0,0-1 0,0 1 0,0-1 0,0 0 0,0 1 0,0-1 0,0 0 0,0 0 0,0 0 0,0 0 1,0 0-1,0 0 0,0 0 0,0 0 0,0 0 0,0-1 0,0 1 0,0 0 0,0 0 0,0-1 0,0 1 0,0-1 0,0 1 0,1-2 0,5-1-9,-1-1 1,1 1-1,0-1 0,10-10 0,4-4-23,-2-1 0,0-1 0,24-33 0,-36 44-24,-1 0 0,-1 0 0,1 0 0,-1-1 0,-1 0 0,0 0 0,0 0 0,-1-1-1,0 1 1,-1-1 0,2-18 0,-4 28-73,0 1-1,0-1 1,0 1-1,0-1 1,0 1-1,0 0 1,0-1-1,-1 1 0,1-1 1,0 1-1,0 0 1,0-1-1,0 1 1,-1-1-1,1 1 1,0 0-1,0-1 1,-1 1-1,1 0 1,0-1-1,0 1 0,-1 0 1,1 0-1,0-1 1,-1 1-1,1 0 1,-1 0-1,1 0 1,0-1-1,-1 1 1,1 0-1,0 0 1,-1 0-1,1 0 0,-1 0 1,1 0-1,-1 0 1,1 0-1,0 0 1,-1 0-1,1 0 1,-1 0-1,1 0 1,0 0-1,-1 0 1,1 0-1,-1 1 1,-20 9-7862,8 3-388</inkml:trace>
  <inkml:trace contextRef="#ctx0" brushRef="#br0" timeOffset="1">123 327 15567,'0'0'7207,"-3"68"-4773,8-47-512,12-4-833,4-2-513,2-5-448,2-4-1281,0-6-3363,-2 0-3492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3.655"/>
    </inkml:context>
    <inkml:brush xml:id="br0">
      <inkml:brushProperty name="width" value="0.025" units="cm"/>
      <inkml:brushProperty name="height" value="0.025" units="cm"/>
    </inkml:brush>
  </inkml:definitions>
  <inkml:trace contextRef="#ctx0" brushRef="#br0">24 259 15471,'0'0'6827,"-4"9"-5012,-14 29-437,18-37-1325,0-1-1,-1 1 1,1 0 0,0 0-1,0 0 1,-1-1 0,1 1 0,0 0-1,0 0 1,0 0 0,0-1 0,0 1-1,0 0 1,0 0 0,0 0 0,1-1-1,-1 1 1,0 0 0,0 0-1,1 0 1,-1-1 0,0 1 0,1 0-1,-1-1 1,1 1 0,-1 0 0,1-1-1,-1 1 1,1 0 0,-1-1-1,1 1 1,0-1 0,-1 1 0,1-1-1,0 0 1,0 1 0,-1-1 0,1 0-1,0 1 1,0-1 0,-1 0 0,1 0-1,0 1 1,1-1 0,41 2 339,-36-3-312,-2 1-65,1 0-1,-1-1 1,1 1 0,-1-2-1,1 1 1,-1 0-1,0-1 1,1 0 0,-1 0-1,0-1 1,0 0-1,7-5 1,-9 6-8,-1 0 0,0 0 0,0 0 0,0 0 0,0 0 0,0 0 0,-1-1 0,1 1 0,-1 0 0,1-1 0,-1 0 0,0 1 0,0-1 0,0 0 0,0 1 0,-1-1 0,1 0 0,-1 0 0,1 0 0,-1 0 0,0 0 0,0 0 0,-1 1 0,1-1 0,0 0 0,-2-4 0,1 6-16,1-1 0,-1 1 0,0-1 0,0 1 0,0 0 0,0 0 0,0 0 0,0-1 1,0 1-1,0 0 0,0 0 0,0 0 0,-1 0 0,1 1 0,0-1 0,-1 0 0,1 1 0,0-1 0,-1 0 0,1 1 0,-1 0 0,1-1 0,-1 1 0,1 0 0,-1 0 0,1 0 0,-1 0 0,0 0 0,1 0 0,-3 1 0,0-1-6,1 0 0,-1 1 0,0 0 0,1-1 0,-1 2 0,1-1 0,-1 0-1,1 1 1,-1-1 0,1 1 0,-6 4 0,4-1 84,0 0 0,1 1-1,-1 0 1,1 0 0,0 0 0,1 0 0,-1 1 0,1-1-1,0 1 1,1 0 0,0-1 0,0 1 0,0 1-1,1-1 1,0 0 0,1 0 0,-1 11 0,2-17-41,-1 1 0,1 0 1,0 0-1,-1 0 1,1 0-1,0-1 0,0 1 1,0 0-1,0-1 0,1 1 1,-1-1-1,0 1 1,1-1-1,-1 1 0,1-1 1,-1 0-1,1 0 1,0 0-1,-1 0 0,1 0 1,0 0-1,0 0 1,0-1-1,0 1 0,0-1 1,0 1-1,-1-1 0,1 0 1,0 0-1,0 0 1,3 0-1,6 1 17,-1-1-1,1 0 1,0 0 0,17-4-1,-18 1-73,1-1 0,0 0-1,-1 0 1,0-1-1,0 0 1,0-1 0,-1 0-1,17-14 1,-19 14 1,-1 0 0,1 0 0,-1 0 1,0-1-1,-1 0 0,1 0 0,-1-1 1,-1 0-1,1 0 0,-1 0 0,4-12 0,-12 29 44,0 0 0,1 0 0,1 1 0,-4 18 0,6-24 49,0-1-1,-1 1 0,1 0 0,1 0 0,-1 0 1,1 0-1,-1-1 0,1 1 0,0 0 0,0 0 1,1-1-1,-1 1 0,1-1 0,0 1 0,0-1 1,3 4-1,-3-5-24,1 0 1,0 0 0,0 0-1,0 0 1,0-1 0,0 0-1,1 1 1,-1-1-1,0 0 1,1-1 0,-1 1-1,0 0 1,1-1-1,-1 0 1,1 0 0,-1 0-1,1 0 1,5-2 0,-1 0-7,-1 1 0,0-2 1,0 1-1,0-1 1,0 0-1,-1-1 1,1 1-1,-1-1 1,0-1-1,0 1 1,0-1-1,0 0 0,-1 0 1,0-1-1,0 0 1,-1 0-1,7-10 1,0 0-33,-2-1 1,1 0-1,-2-1 1,0 0-1,8-31 1,-12 34-131,0 1 0,-2-1-1,1 0 1,-2 0 0,0 0 0,-1 0 0,0 0 0,-4-19 0,4 34 121,0-1 1,0 0-1,0 1 1,0-1 0,0 1-1,0-1 1,0 1-1,0-1 1,-1 0-1,1 1 1,0-1 0,-1 1-1,1-1 1,0 1-1,-1-1 1,1 1-1,0 0 1,-1-1 0,1 1-1,-1-1 1,1 1-1,-1 0 1,1-1-1,-1 1 1,1 0 0,-1 0-1,1-1 1,-1 1-1,1 0 1,-1 0 0,1 0-1,-1 0 1,0-1-1,1 1 1,-1 0-1,1 0 1,-1 0 0,1 0-1,-1 0 1,0 1-1,1-1 1,-1 0-1,1 0 1,-1 0 0,1 0-1,-1 1 1,0-1-1,1 0 1,-1 1-1,1-1 1,0 0 0,-1 1-1,1-1 1,-1 0-1,1 1 1,-1-1-1,1 1 1,0-1 0,-1 1-1,1-1 1,0 1-1,0-1 1,-1 1-1,1-1 1,0 2 0,-21 33-24,11-6 194,2-1-1,1 1 1,2 0 0,0 1 0,2-1-1,2 1 1,0 0 0,4 31-1,7-12-45,-9-47-123,-1 0 1,1 0-1,0 0 0,0 0 1,0 0-1,0-1 1,0 1-1,0 0 0,0 0 1,0-1-1,1 1 1,-1-1-1,1 1 0,-1-1 1,1 0-1,-1 0 0,1 0 1,0 0-1,0 0 1,-1 0-1,3 1 0,-3-2 1,0-1 0,-1 1-1,1 0 1,-1-1-1,1 1 1,0-1-1,-1 1 1,1-1-1,-1 1 1,0-1-1,1 1 1,-1-1 0,1 1-1,-1-1 1,0 0-1,1 1 1,-1-1-1,0 1 1,0-1-1,0 0 1,1 1 0,-1-1-1,0 0 1,0 0-1,0 1 1,0-1-1,0 0 1,0 1-1,0-1 1,0 0 0,0 1-1,-1-2 1,-1-27 33,-3 16-21,1 1 0,-2-1 1,0 1-1,0 0 0,-1 1 0,-1-1 0,0 1 1,0 1-1,-1 0 0,0 0 0,-1 1 1,-14-12-1,41 31-25,1 0 0,1-1 0,0-2 1,0 0-1,0 0 0,1-2 0,0-1 1,0 0-1,0-1 0,1-2 0,-1 0 0,1-1 1,22-3-1,-34 2 1,0-1 1,0 0 0,-1 0-1,1-1 1,10-5-1,-16 7 21,1-1-1,-1 1 1,0-1-1,0 0 1,0 0-1,0 0 1,-1 0-1,1-1 1,0 1-1,-1-1 1,0 0-1,1 1 1,-1-1-1,0 0 1,-1 0-1,3-4 1,-4 7-7,0 0 1,0-1-1,0 1 1,0 0-1,-1-1 1,1 1-1,0 0 1,0 0-1,0-1 1,0 1-1,0 0 1,0 0-1,-1-1 1,1 1-1,0 0 1,0 0-1,0-1 1,0 1-1,-1 0 1,1 0-1,0 0 1,0 0-1,-1-1 1,1 1-1,0 0 1,0 0-1,-1 0 1,1 0-1,0 0 1,-1 0-1,1 0 1,0 0-1,0-1 1,-1 1-1,1 0 1,0 0-1,-1 0 1,1 1-1,0-1 1,0 0-1,-1 0 1,1 0-1,0 0 1,-1 0-1,1 0 1,0 0-1,-1 1 1,-16 2 19,12 0 9,0 1 0,0-1 0,0 1 0,0 0 0,0 0 0,1 0 0,0 1 0,0 0 0,0 0 0,0 0 0,1 0 0,0 0 0,0 1 0,0-1-1,1 1 1,-1 0 0,2 0 0,-1 0 0,0 0 0,1 0 0,0 9 0,1-13-27,0-1 0,1 1 0,-1 0 0,1 0 0,0 0 0,-1-1 0,1 1 0,0 0 0,0-1 0,0 1 0,0-1 0,0 1 0,1-1 0,-1 0 0,0 1 0,1-1 0,-1 0 0,1 0 0,-1 0 0,1 0 0,-1 0 0,1 0 0,0 0 0,-1-1 0,1 1 0,0-1 0,0 1 0,0-1 0,0 0 0,-1 1 0,1-1 0,4 0 0,9 1 0,0-1 0,29-2 0,-37 2 0,13-4 0,1 0 0,0-1 0,31-12 0,41-10 0,-85 25 0,1 1 0,-1 0 0,1 0 0,-1 1 0,1 0 0,-1 1 0,1 0 0,15 4 0,-18-3-551,0 1 1,0 0-1,0 0 1,-1 0-1,10 7 1,-12-6-231,1-2 0,0 1 0,0 0 1,0-1-1,0 1 0,0-1 1,0 0-1,1-1 0,-1 1 0,1-1 1,0 0-1,5 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3.997"/>
    </inkml:context>
    <inkml:brush xml:id="br0">
      <inkml:brushProperty name="width" value="0.025" units="cm"/>
      <inkml:brushProperty name="height" value="0.025" units="cm"/>
    </inkml:brush>
  </inkml:definitions>
  <inkml:trace contextRef="#ctx0" brushRef="#br0">0 61 21300,'2'0'1377,"34"-4"97,23-3-321,21 0-705,18-3-320,3-4-640,5-4-7207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29.740"/>
    </inkml:context>
    <inkml:brush xml:id="br0">
      <inkml:brushProperty name="width" value="0.025" units="cm"/>
      <inkml:brushProperty name="height" value="0.025" units="cm"/>
    </inkml:brush>
  </inkml:definitions>
  <inkml:trace contextRef="#ctx0" brushRef="#br0">1076 36 9961,'0'0'1954,"-9"-4"-1564,1-1-433,3 2 124,0-1 0,0 1 0,-1 1 0,1-1 1,-1 1-1,0 0 0,1 0 0,-1 0 0,0 1 0,0 0 1,0 0-1,0 1 0,0 0 0,0 0 0,0 0 0,0 1 1,0-1-1,0 1 0,-7 3 0,-20 13-82,0 1 0,1 3 0,1 0-1,1 2 1,-37 36 0,44-39-29,-72 64 38,-137 154 0,197-197 52,3 3 0,1 0 1,2 2-1,2 1 0,2 1 0,-27 75 1,18-5-20,5 0 1,5 2 0,5 1 0,5 0 0,4 191-1,11-269-22,3 0 0,1-1-1,2 1 1,1-1-1,3 0 1,1-1 0,3 0-1,1-1 1,21 39-1,-6-24 101,3-1-1,2-2 1,2-2-1,3-1 1,70 66-1,-54-60 179,2-4 0,2-2 0,3-2 0,1-4 0,2-2 0,2-4 0,125 50 0,556 112 31,-536-151-277,-144-32-3,324 69-123,-263-62 580,138 5-1,-193-27-840,-76-1 206,1 0-1,-1 0 1,0 0 0,1 0 0,-1 0 0,1 0 0,-1 0-1,1 0 1,-1 0 0,0 0 0,1 0 0,-1 0 0,1-1-1,-1 1 1,1 0 0,-1 0 0,0 0 0,1 0 0,-1-1 0,0 1-1,1 0 1,-1 0 0,0-1 0,1 1 0,-1 0 0,0-1-1,1 1 1,-1 0 0,0-1 0,0 1 0,1-1 0,-1 1-1,0 0 1,0-1 0,0 1 0,0-1 0,0 1 0,0 0-1,1-1 1,-1 1 0,0-1 0,0 1 0,0-1 0,0 1-1,0 0 1,-1-2 0,2-17-7205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0.145"/>
    </inkml:context>
    <inkml:brush xml:id="br0">
      <inkml:brushProperty name="width" value="0.025" units="cm"/>
      <inkml:brushProperty name="height" value="0.025" units="cm"/>
    </inkml:brush>
  </inkml:definitions>
  <inkml:trace contextRef="#ctx0" brushRef="#br0">0 1 7911,'0'0'9674,"12"3"-9637,445 89 112,-449-91-140,9 2-11,0 0 0,0 1 1,28 10-1,-41-13 17,-1 1 0,1 0-1,-1-1 1,1 1 0,-1 0 0,0 1 0,0-1-1,0 1 1,0-1 0,0 1 0,0 0-1,-1 0 1,0 0 0,1 0 0,-1 1 0,0-1-1,-1 0 1,1 1 0,0 0 0,-1-1 0,0 1-1,1 5 1,-1 1 78,-1 0 1,0-1-1,-1 1 0,0 0 1,-1 0-1,1-1 0,-2 1 0,1-1 1,-2 0-1,1 1 0,-1-1 0,0-1 1,-1 1-1,0-1 0,-12 15 0,-9 9 280,-1-1 0,-46 39 0,48-47-122,-205 207 296,137-129-3833,62-66-1561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04.191"/>
    </inkml:context>
    <inkml:brush xml:id="br0">
      <inkml:brushProperty name="width" value="0.025" units="cm"/>
      <inkml:brushProperty name="height" value="0.025" units="cm"/>
    </inkml:brush>
  </inkml:definitions>
  <inkml:trace contextRef="#ctx0" brushRef="#br0">29 1 11147,'0'0'2114,"-28"52"-1890,28-40 32,0-1-256,12-6 0,1-5-512,-2-1-3076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30.745"/>
    </inkml:context>
    <inkml:brush xml:id="br0">
      <inkml:brushProperty name="width" value="0.025" units="cm"/>
      <inkml:brushProperty name="height" value="0.025" units="cm"/>
    </inkml:brush>
  </inkml:definitions>
  <inkml:trace contextRef="#ctx0" brushRef="#br0">0 0 9097,'0'0'5124,"5"48"-5764,3-48-1730,0-9-4997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0.525"/>
    </inkml:context>
    <inkml:brush xml:id="br0">
      <inkml:brushProperty name="width" value="0.025" units="cm"/>
      <inkml:brushProperty name="height" value="0.025" units="cm"/>
    </inkml:brush>
  </inkml:definitions>
  <inkml:trace contextRef="#ctx0" brushRef="#br0">191 0 14157,'0'0'4901,"-1"12"-4063,0 98 860,1-43-675,-2 0 0,-16 91 0,-129 738 574,143-866-1645,-13 213-412,32-373-6912,-12 65 2653,-3-7-2344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0.897"/>
    </inkml:context>
    <inkml:brush xml:id="br0">
      <inkml:brushProperty name="width" value="0.025" units="cm"/>
      <inkml:brushProperty name="height" value="0.025" units="cm"/>
    </inkml:brush>
  </inkml:definitions>
  <inkml:trace contextRef="#ctx0" brushRef="#br0">1 282 11179,'0'0'6950,"12"3"-5807,-6-2-993,-2 0-68,0 0 0,0 0 1,-1 0-1,1-1 0,0 0 0,0 1 0,0-1 1,0-1-1,0 1 0,0-1 0,0 1 1,0-1-1,0 0 0,0 0 0,-1-1 0,1 1 1,0-1-1,-1 0 0,1 0 0,-1 0 1,5-4-1,14-16 313,-1 0 1,-1-2 0,-2-1 0,0 0-1,-1-1 1,-2-1 0,22-50-1,-24 57-140,-12 20-254,-1 0-1,0 0 0,1 0 0,-1 0 1,0 0-1,1 0 0,-1 0 0,0 0 1,1 0-1,-1 0 0,0 0 0,1 1 1,-1-1-1,0 0 0,1 0 0,-1 0 1,0 0-1,0 1 0,1-1 0,-1 0 1,0 0-1,0 1 0,1-1 1,-1 0-1,0 0 0,0 1 0,0-1 1,0 0-1,1 1 0,-1-1 0,0 0 1,0 0-1,0 1 0,0-1 0,0 1 1,10 50-136,-8-31 283,8 21 29,1 0 1,1 0-1,28 58 0,-34-85-344,1-1 0,0 0 0,1-1 0,0 0 0,1 0 0,0 0 0,1-1 1,0-1-1,1 0 0,0 0 0,1-1 0,0 0 0,23 12 0,-6-13-3784,-6-7-4062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1.556"/>
    </inkml:context>
    <inkml:brush xml:id="br0">
      <inkml:brushProperty name="width" value="0.025" units="cm"/>
      <inkml:brushProperty name="height" value="0.025" units="cm"/>
    </inkml:brush>
  </inkml:definitions>
  <inkml:trace contextRef="#ctx0" brushRef="#br0">12 0 11691,'0'0'9759,"4"11"-8964,2 9-595,-1 1 0,-1 0 0,0 1 0,-2-1-1,0 24 1,-6 125 104,2-136-253,-31 251-1386,35-301-1293,-1-1 1,-2-27-1,-1 2-497,2-26-1733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047"/>
    </inkml:context>
    <inkml:brush xml:id="br0">
      <inkml:brushProperty name="width" value="0.025" units="cm"/>
      <inkml:brushProperty name="height" value="0.025" units="cm"/>
    </inkml:brush>
  </inkml:definitions>
  <inkml:trace contextRef="#ctx0" brushRef="#br0">1 8 10250,'0'0'8231,"66"-8"-8198,-37 35 31,3 4-32,-1 1-32,1 0 64,-3-5-128,-2-5-577,-3-6-993,-2-8-704,-7-6 192,-8-2-288,-6-13-2851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1.896"/>
    </inkml:context>
    <inkml:brush xml:id="br0">
      <inkml:brushProperty name="width" value="0.025" units="cm"/>
      <inkml:brushProperty name="height" value="0.025" units="cm"/>
    </inkml:brush>
  </inkml:definitions>
  <inkml:trace contextRef="#ctx0" brushRef="#br0">1 149 11082,'0'0'4522,"0"14"-3577,2 11-667,1 0 1,1 0-1,1 0 0,1-1 0,1 0 1,1 0-1,15 28 0,-16-38-103,0-2 0,1 1 0,0-1 0,1 0 0,1-1-1,0 0 1,0 0 0,19 14 0,-26-22-72,1-1 0,0 1-1,-1-1 1,1 0 0,0 1 0,0-2-1,0 1 1,1 0 0,-1-1 0,0 0-1,0 0 1,1 0 0,-1-1 0,1 1-1,-1-1 1,1 0 0,-1-1 0,0 1-1,1-1 1,-1 1 0,1-1 0,-1-1-1,0 1 1,0 0 0,0-1 0,0 0-1,0 0 1,0 0 0,0-1 0,-1 1-1,1-1 1,3-4 0,5-4-10,-2-1-1,0 0 1,0 0 0,-1-1 0,-1-1-1,0 1 1,-1-1 0,0-1 0,-1 1-1,-1-1 1,5-20 0,-5 14 96,-1 0 0,-1 0 0,-1 0 1,-1 0-1,-1-1 0,-1 1 0,-6-39 0,-14-6 137,19 63-326,1-1-1,-1 1 0,0 0 1,1-1-1,-1 1 0,-1 0 0,1 0 1,0 0-1,-1 1 0,0-1 1,1 0-1,-1 1 0,0 0 1,0 0-1,-6-3 0,9 5-3,0 0-1,0-1 1,-1 1-1,1 0 1,0 0-1,0 0 1,-1 0 0,1 0-1,0 0 1,0 0-1,-1 0 1,1 0-1,0 0 1,0 0-1,-1 0 1,1 0-1,0 0 1,0 0-1,-1 0 1,1 0 0,0 1-1,0-1 1,-1 0-1,1 0 1,0 0-1,0 0 1,0 0-1,-1 1 1,1-1-1,0 0 1,0 0-1,0 0 1,0 0 0,-1 1-1,1-1 1,0 0-1,0 0 1,0 1-1,0-1 1,0 0-1,0 0 1,0 1-1,0-1 1,0 0-1,0 1 1,2 16-299,11 16-1490,9-7-2228,-6-10-3131,-8-9-2307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2.265"/>
    </inkml:context>
    <inkml:brush xml:id="br0">
      <inkml:brushProperty name="width" value="0.025" units="cm"/>
      <inkml:brushProperty name="height" value="0.025" units="cm"/>
    </inkml:brush>
  </inkml:definitions>
  <inkml:trace contextRef="#ctx0" brushRef="#br0">5 277 15663,'0'0'3865,"9"-13"-2675,5-6-753,59-90 1660,-67 100-1995,-1-1 0,0 1 0,-1-1 0,0 0 0,-1 0 0,1 0 1,-2 0-1,0 0 0,0-1 0,0-16 0,-2 27-83,0-1-1,0 1 1,0-1 0,-1 1-1,1-1 1,0 1 0,0-1-1,-1 1 1,1-1 0,0 1-1,-1 0 1,1-1-1,0 1 1,-1-1 0,1 1-1,-1 0 1,1-1 0,0 1-1,-1 0 1,1 0 0,-1 0-1,1-1 1,-1 1 0,1 0-1,-1 0 1,1 0-1,-1 0 1,1 0 0,-1 0-1,0 0 1,1 0 0,-1 0-1,1 0 1,-1 0 0,1 0-1,-1 0 1,1 0 0,-1 0-1,1 0 1,-1 1-1,1-1 1,-1 0 0,0 1-1,-23 11 54,15-4-20,1 0 1,-1 1-1,1 1 1,1-1-1,0 1 1,0 0-1,1 1 1,0 0-1,1 0 1,0 0 0,1 0-1,0 1 1,1 0-1,0 0 1,1 0-1,0 0 1,1 0-1,1 17 1,0-28-48,0 1 0,0-1 0,0 1 0,1-1 0,-1 1 0,0-1 0,1 0 1,-1 1-1,1-1 0,0 1 0,-1-1 0,1 0 0,0 0 0,0 1 0,0-1 0,0 0 0,0 0 0,0 0 0,0 0 0,0 0 1,1 0-1,-1 0 0,0-1 0,0 1 0,3 1 0,0-1 15,1 0-1,-1 0 1,0 0 0,1-1-1,-1 1 1,0-1 0,1 0-1,-1-1 1,5 0 0,5-1-137,-1-1 0,1 0 0,-1-1 0,24-11 0,33-27-3995,-30 5-3846,-16 7-3995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2.592"/>
    </inkml:context>
    <inkml:brush xml:id="br0">
      <inkml:brushProperty name="width" value="0.025" units="cm"/>
      <inkml:brushProperty name="height" value="0.025" units="cm"/>
    </inkml:brush>
  </inkml:definitions>
  <inkml:trace contextRef="#ctx0" brushRef="#br0">83 1 17232,'-7'10'1292,"-3"4"-753,2 1 1,-1 0-1,2 0 0,0 1 0,1 0 0,0 0 0,-3 20 1,4-9-64,1 1 0,1 0 0,1-1 0,2 1 0,4 38 0,-4-63-461,1-1 1,-1 1-1,0 0 1,1-1 0,0 1-1,-1-1 1,1 1-1,0-1 1,0 1-1,1-1 1,-1 1 0,0-1-1,1 0 1,-1 0-1,1 0 1,0 0 0,0 0-1,0 0 1,0 0-1,0-1 1,0 1 0,0-1-1,1 1 1,-1-1-1,0 0 1,1 0-1,-1 0 1,1 0 0,0 0-1,-1-1 1,1 1-1,-1-1 1,1 0 0,0 1-1,4-2 1,1 0 18,-1 0 0,1-1 0,0 0-1,-1 0 1,0-1 0,1 0 0,-1 0 0,0-1 0,0 0 0,11-8 0,12-16-751,-25 23 524,0-1 0,0 1 0,0 0 0,1 0 1,0 1-1,0 0 0,0 0 0,1 0 0,-1 1 0,1-1 0,0 2 0,8-3 0,-14 5 199,-1 0-1,1 0 0,0 1 0,-1-1 0,1 1 0,0-1 1,-1 0-1,1 1 0,-1-1 0,1 1 0,-1 0 0,1-1 0,-1 1 1,1-1-1,-1 1 0,0 0 0,1-1 0,-1 1 0,0 0 0,0-1 1,1 1-1,-1 0 0,0-1 0,0 1 0,0 0 0,0 0 1,0-1-1,0 1 0,0 0 0,0 1 0,0 33 390,-1-25-191,1 6 256,-1 1 1,-1-1-1,0 1 1,-1-1 0,-1 0-1,-10 27 1,13-39-335,-1 0 0,1 0-1,-1 0 1,0 0 0,0 0-1,-1 0 1,1-1 0,-1 1-1,0-1 1,0 1 0,0-1 0,0 0-1,0 0 1,-1-1 0,1 1-1,-1-1 1,0 1 0,0-1 0,0-1-1,0 1 1,0 0 0,0-1-1,0 0 1,-1 0 0,1 0-1,0 0 1,-1-1 0,1 0 0,-1 0-1,-5 0 1,9-1-192,-1 1 1,0-1-1,1 1 0,-1-1 0,0 0 1,1 0-1,-1 0 0,1 1 1,0-1-1,-1-1 0,1 1 0,0 0 1,0 0-1,-1 0 0,1-1 1,0 1-1,0 0 0,0-1 0,1 1 1,-1-1-1,-1-2 0,-9-36-6923,10 13-1317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3.463"/>
    </inkml:context>
    <inkml:brush xml:id="br0">
      <inkml:brushProperty name="width" value="0.025" units="cm"/>
      <inkml:brushProperty name="height" value="0.025" units="cm"/>
    </inkml:brush>
  </inkml:definitions>
  <inkml:trace contextRef="#ctx0" brushRef="#br0">1 190 13645,'0'0'9043,"10"3"-8162,-3-2-804,0 1 0,-1-1-1,1 0 1,0 0 0,0-1 0,0 0 0,0 0-1,0-1 1,0 1 0,0-2 0,0 1 0,-1-1 0,1 0-1,-1 0 1,1-1 0,-1 0 0,9-4 0,-7 1-32,1 1 0,-1-1 0,0-1 0,0 1 1,-1-1-1,0-1 0,0 1 0,-1-1 1,0-1-1,0 1 0,0-1 0,-2 0 0,1 0 1,-1 0-1,0-1 0,4-15 0,-8 24-41,0 0-1,0 0 1,0 0-1,0 0 1,0 0-1,0 0 1,0 0-1,0 0 0,0 1 1,0-1-1,0 0 1,-1 0-1,1 0 1,0 0-1,-1 0 1,1 0-1,-1 0 1,1 1-1,-1-1 0,1 0 1,-1 0-1,1 0 1,-1 1-1,0-1 1,1 0-1,-1 1 1,0-1-1,0 1 1,0-1-1,1 1 0,-1-1 1,0 1-1,0 0 1,0-1-1,0 1 1,0 0-1,0 0 1,0-1-1,0 1 1,0 0-1,0 0 0,0 0 1,0 0-1,-1 1 1,-2-1-7,0 0 0,-1 1 1,1 0-1,-1 0 0,1 0 0,0 1 1,0 0-1,0-1 0,-5 4 0,-1 2-7,0 1 0,0 0-1,1 0 1,0 1-1,0 1 1,1 0-1,0 0 1,1 0-1,0 1 1,0 0-1,1 0 1,-6 17-1,5-8-6,0 0 0,1 0 0,1 1 0,1 0 0,1 0-1,-1 37 1,4-56 19,0 1 0,0-1 1,0 1-1,0-1 0,0 0 0,1 1 0,-1-1 0,1 1 0,-1-1 0,1 0 0,0 0 1,0 1-1,0-1 0,0 0 0,1 0 0,-1 0 0,0 0 0,1 0 0,0-1 0,-1 1 1,1 0-1,0-1 0,0 1 0,0-1 0,0 1 0,0-1 0,0 0 0,0 0 0,0 0 1,0 0-1,1 0 0,-1-1 0,0 1 0,1-1 0,-1 1 0,1-1 0,-1 0 1,0 0-1,1 0 0,-1 0 0,1-1 0,-1 1 0,0 0 0,1-1 0,-1 0 0,0 1 1,4-3-1,5-1 17,0 0 1,0-1 0,0 0 0,-1-1 0,0-1 0,0 1-1,0-1 1,-1-1 0,16-16 0,6-11-293,33-45 0,-30 34-20,-33 46 286,-1-1 0,0 0 0,0 1 0,1-1 0,-1 0 0,1 1 0,-1-1-1,0 1 1,1-1 0,-1 0 0,1 1 0,0-1 0,-1 1 0,1-1 0,-1 1 0,1 0 0,0-1 0,-1 1 0,1 0 0,0-1 0,-1 1-1,1 0 1,0 0 0,0 0 0,-1-1 0,1 1 0,0 0 0,0 0 0,-1 0 0,1 0 0,0 0 0,0 0 0,0 1 0,0 0 17,0 1 1,0-1-1,0 1 1,-1-1 0,1 1-1,0-1 1,-1 1-1,1-1 1,-1 1-1,0 0 1,1-1 0,-1 1-1,0 0 1,0 1-1,-4 78 928,3-70-689,0-9-199,1 0 0,-1 0 0,1 0 0,0 0 0,0 0 0,0 0 0,0 0 0,0-1 0,0 1 0,1 0 0,-1 0 0,1 0 0,-1 0 0,1 0 0,0-1 0,0 1 0,0 0 0,0-1 0,0 1 0,0 0 0,0-1 0,0 1 0,0-1 0,2 2 0,0-3-2,-1 1 1,0-1-1,1 1 1,-1-1-1,0 0 1,1 0 0,-1 0-1,1 0 1,-1-1-1,0 1 1,1-1-1,-1 1 1,0-1-1,1 0 1,-1 0 0,0 0-1,0 0 1,0 0-1,4-3 1,12-8 47,-1 0-1,0-1 1,21-22 0,29-22-527,-67 56 427,0 1 0,1 0 1,-1-1-1,1 1 0,-1-1 1,1 1-1,-1 0 0,1-1 0,-1 1 1,1 0-1,-1 0 0,1-1 1,-1 1-1,1 0 0,0 0 1,-1 0-1,1 0 0,-1 0 0,1 0 1,0 0-1,-1 0 0,1 0 1,-1 0-1,1 0 0,0 0 1,-1 0-1,1 0 0,-1 0 0,1 1 1,0-1-1,-1 0 0,1 0 1,-1 1-1,1-1 0,0 1 1,5 26-146,-15 50-76,6-60 203,2-11-8,0 39-1279,1-44 1266,0 0-1,0-1 1,0 1-1,0 0 0,1 0 1,-1-1-1,0 1 1,1 0-1,-1 0 1,0-1-1,1 1 0,-1 0 1,1-1-1,-1 1 1,1-1-1,-1 1 0,1 0 1,-1-1-1,1 1 1,0-1-1,-1 1 1,1-1-1,0 0 0,-1 1 1,1-1-1,0 0 1,0 1-1,-1-1 1,1 0-1,0 0 0,0 0 1,-1 0-1,1 0 1,0 0-1,0 0 0,0 0 1,-1 0-1,1 0 1,0 0-1,0 0 1,0 0-1,-1-1 0,1 1 1,0 0-1,-1-1 1,1 1-1,0 0 0,0-1 1,0 0-1,3-2-616,-1 1-1,0-1 0,0 1 1,0-1-1,0 0 1,0-1-1,0 1 0,-1 0 1,0-1-1,1 1 0,1-7 1,14-26-7081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3.822"/>
    </inkml:context>
    <inkml:brush xml:id="br0">
      <inkml:brushProperty name="width" value="0.025" units="cm"/>
      <inkml:brushProperty name="height" value="0.025" units="cm"/>
    </inkml:brush>
  </inkml:definitions>
  <inkml:trace contextRef="#ctx0" brushRef="#br0">53 0 15503,'0'0'4302,"-6"11"-2951,-2 5-769,1 1 0,1 0 0,0 1 0,1-1-1,0 1 1,2 0 0,0 0 0,0 20 0,3-32-513,0 1 0,0 0 0,1-1 0,-1 1 0,1-1 0,1 0 0,-1 1 0,1-1 0,4 8 0,-5-11-56,1-1 0,0 0 0,0 0 0,0 1-1,0-1 1,0-1 0,0 1 0,1 0 0,-1 0 0,0-1-1,1 0 1,-1 1 0,1-1 0,0 0 0,-1 0 0,1 0-1,0-1 1,0 1 0,0-1 0,-1 1 0,1-1 0,0 0-1,5-1 1,3 1 6,-1-2 0,0 1-1,0-1 1,0-1 0,0 0 0,11-5-1,-12 4-329,0 1-1,1 0 1,-1 0-1,1 1 0,0 1 1,17-2-1,-25 3 301,-1 0 0,0 1 0,0-1 1,0 0-1,1 0 0,-1 1 0,0-1 0,0 1 0,0-1 0,0 1 0,0 0 0,0-1 0,0 1 0,0 0 0,0 0 0,0 0 0,0-1 0,0 1 0,0 0 0,-1 0 0,1 0 1,0 0-1,0 2 0,9 37 340,-9-23 129,-1 0 0,-3 27 1,2-38-333,1 0 0,-2 0 0,1 0 0,-1-1 0,1 1 0,-2-1 0,1 1 0,-1-1 1,1 0-1,-1 0 0,-1 0 0,1 0 0,-1-1 0,0 1 0,0-1 0,0 0 0,0 0 1,-1 0-1,0-1 0,1 0 0,-1 1 0,-1-2 0,1 1 0,0-1 0,-1 1 0,1-2 0,-1 1 1,0 0-1,1-1 0,-1 0 0,0-1 0,0 1 0,0-1 0,0 0 0,1-1 0,-12-1 0,14 1-214,-1 0-1,1-1 0,0 1 0,0-1 0,0 1 1,0-1-1,1 0 0,-1 0 0,0 0 0,1 0 1,0-1-1,-1 1 0,1-1 0,0 0 1,0 1-1,0-1 0,1 0 0,-1 0 0,1 0 1,-1 0-1,1 0 0,0-1 0,-1-3 0,1 3-652,0 0 1,1-1-1,-1 1 0,1-1 0,0 1 0,0-1 0,1-7 0,0 9-37,-1 0-1,1 0 1,0 1-1,0-1 1,0 0 0,0 1-1,0-1 1,0 1 0,1 0-1,0-1 1,-1 1 0,4-3-1,15-12-6598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4.164"/>
    </inkml:context>
    <inkml:brush xml:id="br0">
      <inkml:brushProperty name="width" value="0.025" units="cm"/>
      <inkml:brushProperty name="height" value="0.025" units="cm"/>
    </inkml:brush>
  </inkml:definitions>
  <inkml:trace contextRef="#ctx0" brushRef="#br0">56 123 11883,'0'0'13405,"9"-1"-13127,3 0-208,-1-1 0,1 0 1,-1 0-1,0-1 0,1-1 1,11-5-1,-20 8-59,1-1 0,0 0 0,-1 1 0,1-1 0,-1-1 1,0 1-1,0 0 0,1-1 0,-2 1 0,1-1 0,0 0 0,0 0 0,-1 0 0,0-1 0,0 1 0,0 0 0,0-1 0,0 1 0,0-1 0,-1 0 0,0 0 0,0 0 0,0 1 0,1-8 0,-3 10-1,1 0-1,-1 0 0,1 0 1,-1-1-1,1 1 1,-1 0-1,0 1 0,0-1 1,1 0-1,-1 0 1,0 0-1,0 0 0,0 1 1,0-1-1,0 0 0,0 1 1,0-1-1,0 1 1,0-1-1,0 1 0,0-1 1,0 1-1,0 0 1,0-1-1,-1 1 0,1 0 1,0 0-1,0 0 1,0 0-1,-1 0 0,-1 1 1,-42 2 405,37 0-352,-1 0 1,1 1 0,0 0 0,1 0 0,-1 0 0,1 1 0,0 0 0,0 1 0,0-1 0,1 1-1,0 1 1,-10 12 0,12-14 31,0 0 0,0 1-1,0 0 1,1 0 0,0 0-1,0 0 1,0 1-1,1-1 1,0 1 0,0-1-1,1 1 1,0 0 0,0 0-1,0-1 1,1 1 0,1 13-1,-1-19-78,1 1 0,-1-1 0,1 0 0,-1 0 0,1 1 0,0-1 0,-1 0 0,1 0 0,0 0 0,0 0 0,0 0 0,0 0 0,0 0 0,0 0 0,0 0 0,0-1 0,0 1 0,0 0 0,0-1 0,0 1 0,1-1 0,1 1 0,38 5 245,-28-7-531,1 0-1,-1-1 0,24-6 0,2-8-2773,-1-5-3334,-5-1-2825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4.829"/>
    </inkml:context>
    <inkml:brush xml:id="br0">
      <inkml:brushProperty name="width" value="0.025" units="cm"/>
      <inkml:brushProperty name="height" value="0.025" units="cm"/>
    </inkml:brush>
  </inkml:definitions>
  <inkml:trace contextRef="#ctx0" brushRef="#br0">183 249 16047,'0'0'2258,"-9"-3"54,5 2-2169,-1 0 0,0 0 1,0 0-1,0 0 0,0 1 1,0 0-1,0 0 0,0 0 1,0 1-1,0 0 0,0 0 1,0 0-1,0 0 0,0 1 1,1 0-1,-1 0 0,1 0 1,-1 0-1,1 1 0,0 0 0,0 0 1,0 0-1,0 0 0,0 1 1,-3 4-1,2-3-2,0 1 0,0-1 0,1 1 0,0 0 0,0 1 0,0-1 0,1 0-1,0 1 1,0 0 0,1 0 0,0 0 0,0 0 0,0 0 0,1 1 0,0-1 0,1 0 0,0 1 0,0-1 0,2 12 0,-2-18-124,1 1 0,0-1 0,-1 0 0,1 0 0,0 1 0,0-1 1,0 0-1,0 0 0,0 0 0,0 0 0,0 0 0,0 0 0,1 0 0,-1 0 1,0-1-1,1 1 0,-1 0 0,0-1 0,1 1 0,-1-1 0,1 0 0,-1 1 0,1-1 1,-1 0-1,1 0 0,-1 0 0,1 0 0,-1 0 0,1 0 0,-1 0 0,1 0 1,-1-1-1,2 0 0,3 0 21,0 0 0,0-1 0,-1 0 0,1 0 0,0 0 0,-1-1 0,8-4 0,6-8-200,-1-1-1,0 0 1,-1-1 0,-1-1-1,-1 0 1,0-2 0,18-32-1,-16 23-85,-2 0-1,-1-1 1,-2-1-1,17-63 1,-28 91 255,0 0-1,0 0 1,-1 0 0,1 0-1,-1-1 1,0 1 0,0 0 0,0 0-1,-1-5 1,1 7 2,-1 1 1,1 0-1,0-1 0,0 1 0,0 0 1,-1-1-1,1 1 0,0 0 1,0 0-1,-1-1 0,1 1 0,0 0 1,-1 0-1,1 0 0,0-1 1,0 1-1,-1 0 0,1 0 0,0 0 1,-1 0-1,1 0 0,-1 0 1,1 0-1,0 0 0,-1 0 1,1 0-1,0 0 0,-1 0 0,1 0 1,0 0-1,-1 0 0,1 0 1,0 0-1,-1 0 0,1 0 0,0 0 1,-1 0-1,1 1 0,0-1 1,-1 0-1,1 0 0,0 0 0,-1 1 1,-5 4 92,1-1 0,0 1 0,-1 0 0,2 1 0,-1-1 0,-7 13 0,-3 5 133,0 2 0,2 0 0,-15 42 0,23-55-114,1 0-1,1 1 0,0-1 1,1 1-1,0 0 0,1-1 1,1 1-1,0 0 0,0 0 0,3 16 1,-2-26-104,0 0 0,0 1 0,0-1 0,1 0 0,-1 0 0,1 0 0,-1 0 1,1-1-1,0 1 0,0 0 0,0-1 0,1 1 0,-1-1 0,1 0 0,-1 0 0,1 0 0,0 0 1,-1 0-1,1-1 0,0 1 0,0-1 0,0 0 0,0 1 0,1-1 0,-1-1 0,0 1 0,0 0 1,5-1-1,-1 1-14,-1-1 1,1 0-1,-1 0 0,1-1 1,-1 0-1,0 0 1,1 0-1,-1-1 1,0 0-1,0 0 1,0-1-1,0 1 1,9-7-1,-3 1-313,-1-1 0,-1 0 0,0 0 0,0-1-1,0 0 1,-1-1 0,-1 0 0,0 0 0,9-17 0,-24 41 528,2 0 0,0 0 0,1 0 0,0 0 1,1 1-1,0 0 0,-1 21 0,4-34-202,0 0 1,0 0-1,0 0 0,0 0 0,0 0 0,0 0 0,1 0 0,-1 0 0,0 0 1,0 0-1,1 0 0,-1 0 0,1 0 0,-1-1 0,1 1 0,-1 0 0,1 0 1,-1 0-1,1-1 0,0 1 0,-1 0 0,1-1 0,0 1 0,0-1 0,0 1 0,-1 0 1,1-1-1,1 1 0,1 0 7,0-1 0,-1 1 0,1-1 0,0 0 0,-1 0 0,1 0 0,0 0 0,0 0 0,-1-1 0,5 0 0,4-2 19,0-1 0,-1 0-1,1-1 1,11-6-1,44-32-685,-40 25-59,55-28 0,-81 45 719,1 1-1,-1-1 1,1 1 0,0 0-1,-1-1 1,1 1-1,-1 0 1,1-1 0,0 1-1,-1 0 1,1 0-1,0 0 1,-1 0-1,1-1 1,0 1 0,-1 0-1,1 0 1,0 0-1,-1 0 1,1 1 0,0-1-1,-1 0 1,1 0-1,0 0 1,-1 0 0,1 1-1,-1-1 1,1 0-1,0 1 1,-1-1-1,1 0 1,-1 1 0,1-1-1,-1 1 1,1-1-1,-1 1 1,1-1 0,-1 1-1,0-1 1,1 1-1,-1 0 1,3 35 800,-1 2-168,-2-37-635,1 0 0,-1 0 0,0 1 1,0-1-1,1 0 0,-1 0 1,1 0-1,-1 0 0,1 0 0,0 0 1,-1 0-1,1 0 0,0 0 0,-1 0 1,1 0-1,0 0 0,0-1 1,0 1-1,0 0 0,0-1 0,0 1 1,0 0-1,0-1 0,2 1 1,1 0-22,1-1 1,0 1 0,0-1 0,-1 0 0,1 0 0,0-1-1,0 1 1,0-1 0,-1 0 0,1 0 0,0-1 0,-1 1-1,1-1 1,-1 0 0,0 0 0,0-1 0,0 1 0,0-1 0,0 0-1,5-5 1,14-20-3999,-13-5-4831,-9 9-4189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5.176"/>
    </inkml:context>
    <inkml:brush xml:id="br0">
      <inkml:brushProperty name="width" value="0.025" units="cm"/>
      <inkml:brushProperty name="height" value="0.025" units="cm"/>
    </inkml:brush>
  </inkml:definitions>
  <inkml:trace contextRef="#ctx0" brushRef="#br0">1 9 17072,'0'0'9801,"53"-9"-15630,-29 9-1090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5.750"/>
    </inkml:context>
    <inkml:brush xml:id="br0">
      <inkml:brushProperty name="width" value="0.025" units="cm"/>
      <inkml:brushProperty name="height" value="0.025" units="cm"/>
    </inkml:brush>
  </inkml:definitions>
  <inkml:trace contextRef="#ctx0" brushRef="#br0">54 17 10250,'0'0'3918,"2"9"-2258,39 186 2921,-34-172-4057,-1 1 1,-2 0-1,0 1 1,0 37-1,-3-56-295,-1 1 1,0 0-1,0-1 0,-1 1 0,0-1 1,0 1-1,-1-1 0,1 1 0,-1-1 1,-1 0-1,1 0 0,-1 0 0,0 0 1,0 0-1,-1 0 0,0-1 0,0 0 1,0 0-1,-1 0 0,1 0 0,-10 6 1,13-10-185,0 0 0,0-1 1,0 1-1,-1 0 0,1-1 1,0 1-1,0 0 0,-1-1 1,1 0-1,0 1 0,-1-1 1,1 0-1,-1 0 0,1 0 1,0 0-1,-1 0 0,1 0 1,-1 0-1,1 0 0,0 0 1,-1-1-1,1 1 0,0-1 1,-1 1-1,-1-2 0,1 1-12,0-1-1,1 0 0,-1 0 0,1 0 0,-1 1 0,1-2 1,0 1-1,0 0 0,0 0 0,0 0 0,0 0 0,0-1 1,0-3-1,-2-10-115,1 0 1,0 0 0,2-25-1,0 34-10,0-2 7,1 0 0,0 0 0,1 0 0,0 0 1,0 1-1,1-1 0,0 0 0,0 1 0,1 0 0,0 0 0,1 0 0,-1 1 1,2-1-1,-1 1 0,1 0 0,12-12 0,10-4 102,0 1 1,1 1-1,34-19 1,-27 19-489,34-29 0,-64 46 462,0-1 69,0 1-1,-1-1 1,1 0 0,-1-1-1,0 1 1,0-1-1,-1 0 1,7-11 0,-17 29 834,-6 21-442,12-32-450,0-1 1,0 1 0,1 0-1,-1 0 1,0 0 0,0-1-1,1 1 1,-1 0 0,1 0 0,-1 0-1,1-1 1,-1 1 0,1 0-1,-1-1 1,1 1 0,-1-1-1,1 1 1,0 0 0,0-1-1,-1 1 1,1-1 0,0 0-1,0 1 1,-1-1 0,1 0-1,0 1 1,0-1 0,0 0-1,-1 0 1,1 0 0,0 0-1,0 1 1,0-1 0,0-1-1,0 1 1,0 0 0,-1 0-1,3 0 1,8-1-86,1 0 0,-1-1 0,1 0 0,-1-1 0,0 0 0,0 0 0,17-9 0,-15 6-316,0 1-1,1 1 1,-1 0-1,20-3 0,-31 7 397,0 0 0,0 0-1,0 0 1,0 1-1,0-1 1,-1 1 0,1-1-1,0 1 1,0-1-1,-1 1 1,1 0 0,0 0-1,-1 0 1,1 0-1,-1 0 1,1 0 0,-1 1-1,1-1 1,-1 0-1,0 1 1,0-1 0,0 1-1,0-1 1,1 3-1,23 48 537,-14-25-281,7 7 100,15 31-36,31 82 1,-56-123-173,-1 0 1,-1 0-1,-1 1 1,-1 0-1,-1 0 1,-1 0 0,-3 34-1,0-52-46,0 0-1,-1 0 1,0-1-1,-1 1 1,1 0 0,-1-1-1,-1 1 1,1-1 0,-1 0-1,0 0 1,0 0-1,-1-1 1,0 0 0,0 1-1,0-2 1,0 1-1,-1-1 1,0 1 0,0-1-1,-8 4 1,6-4 11,-1 1 1,1-1 0,-1-1 0,0 1 0,0-1-1,0-1 1,-1 0 0,1 0 0,0-1-1,-1 0 1,1-1 0,-1 0 0,1 0-1,-1-1 1,-9-2 0,14 1-109,0 0 0,0 0 0,0 0 0,1-1 0,-1 0 0,1 0 0,0 0 0,0 0 0,0-1 0,0 1 0,1-1 0,0 0 0,-1 0 0,1-1 0,0 1 0,1 0 0,-1-1 0,1 0 0,0 0 0,0 0 0,-2-9 0,0-6 0,0 0 0,0 0 0,2 0 0,0-26 0,2 33-48,1 0-1,0 0 1,0 1 0,1-1-1,1 1 1,0-1 0,1 1-1,0 0 1,1 0 0,1 0-1,-1 1 1,2-1 0,-1 2-1,2-1 1,-1 1 0,2 0-1,-1 0 1,1 1 0,1 0-1,20-14 1,10-3-659,1 3-1,1 1 1,1 2 0,62-20 0,-41 16-561,16-9-7134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5.406"/>
    </inkml:context>
    <inkml:brush xml:id="br0">
      <inkml:brushProperty name="width" value="0.025" units="cm"/>
      <inkml:brushProperty name="height" value="0.025" units="cm"/>
    </inkml:brush>
  </inkml:definitions>
  <inkml:trace contextRef="#ctx0" brushRef="#br0">0 0 16335,'0'0'2664,"4"14"-1457,7 19-568,2 0-1,1-1 1,2-1 0,1 0 0,41 56 0,-44-70-501,1 0 0,0-1 0,1-1 0,24 18 0,-32-27-160,1 0 1,-1-1-1,1 0 0,0-1 0,0 0 0,0-1 0,0 0 0,1 0 0,-1 0 0,1-2 0,0 1 0,12 0 0,-20-2-323,0-1 0,-1 1 0,1 0 0,0-1 0,0 1 0,0-1 0,-1 1 0,1-1 0,0 0-1,0 0 1,-1 0 0,1 0 0,-1 0 0,1 0 0,-1 0 0,1 0 0,-1-1 0,0 1 0,0 0-1,1-1 1,-1 1 0,0-1 0,0 0 0,-1 1 0,1-1 0,0 0 0,0 0 0,-1 1 0,1-1-1,-1-2 1,11-28-7924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418"/>
    </inkml:context>
    <inkml:brush xml:id="br0">
      <inkml:brushProperty name="width" value="0.025" units="cm"/>
      <inkml:brushProperty name="height" value="0.025" units="cm"/>
    </inkml:brush>
  </inkml:definitions>
  <inkml:trace contextRef="#ctx0" brushRef="#br0">0 1 10410,'0'0'5007,"7"9"-4601,35 42-413,2-2 1,2-1-1,70 54 0,-92-87-1633,-24-14 1553,0-1 0,0 0 0,1 1 0,-1-1 0,0 0 0,1 1 0,-1-1 0,0 0 0,1 1 0,-1-1 1,1 0-1,-1 0 0,0 0 0,1 1 0,-1-1 0,1 0 0,-1 0 0,1 0 0,-1 0 0,1 0 0,-1 0 0,1 0 0,-1 0 1,0 0-1,1 0 0,-1 0 0,1 0 0,-1 0 0,1 0 0,-1 0 0,1-1 0,-1 1 0,0 0 0,1 0 0,-1 0 1,1-1-1,-1 1 0,0 0 0,1-1 0,-1 1 0,0 0 0,1-1 0,-1 1 0,0 0 0,1-1 0,-1 1 0,0 0 0,0-1 1,0 1-1,1-1 0,-1 0 0,0-17-2759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5.745"/>
    </inkml:context>
    <inkml:brush xml:id="br0">
      <inkml:brushProperty name="width" value="0.025" units="cm"/>
      <inkml:brushProperty name="height" value="0.025" units="cm"/>
    </inkml:brush>
  </inkml:definitions>
  <inkml:trace contextRef="#ctx0" brushRef="#br0">218 1 14862,'0'0'3716,"-39"48"-2083,18-11 353,2 11-769,1 10 192,-2 8-127,1 5-289,1 0-545,0-1-256,3-5-96,2-8 0,3-7-32,2-7-31,8-8-33,0-9-1442,6-9-1665,6-16-1633,1-1-2691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6.115"/>
    </inkml:context>
    <inkml:brush xml:id="br0">
      <inkml:brushProperty name="width" value="0.025" units="cm"/>
      <inkml:brushProperty name="height" value="0.025" units="cm"/>
    </inkml:brush>
  </inkml:definitions>
  <inkml:trace contextRef="#ctx0" brushRef="#br0">1 1 18514,'0'0'6470,"20"47"-5253,16-33-96,13-6-513,8 0-351,4-2-161,3 1-32,-5-2-192,-7 2-1154,-10 3-767,-15 1-514,-12 3-672,-13 2-1217,-2-2-1410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6.445"/>
    </inkml:context>
    <inkml:brush xml:id="br0">
      <inkml:brushProperty name="width" value="0.025" units="cm"/>
      <inkml:brushProperty name="height" value="0.025" units="cm"/>
    </inkml:brush>
  </inkml:definitions>
  <inkml:trace contextRef="#ctx0" brushRef="#br0">0 1 10250,'0'0'13613,"96"41"-12653,-35-41-351,2 0-481,2 0-608,-8 0-2371,-8 0-5221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284"/>
    </inkml:context>
    <inkml:brush xml:id="br0">
      <inkml:brushProperty name="width" value="0.025" units="cm"/>
      <inkml:brushProperty name="height" value="0.025" units="cm"/>
    </inkml:brush>
  </inkml:definitions>
  <inkml:trace contextRef="#ctx0" brushRef="#br0">132 0 19218,'0'0'2338,"-9"54"-1505,-9-9-192,-2 9-193,-6 5-95,3-1-225,6-8-64,4-9 0,8-11-32,5-16-32,0-13 0,15-1-160,3-16-993,1-15-2179,-3-8-3778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613"/>
    </inkml:context>
    <inkml:brush xml:id="br0">
      <inkml:brushProperty name="width" value="0.025" units="cm"/>
      <inkml:brushProperty name="height" value="0.025" units="cm"/>
    </inkml:brush>
  </inkml:definitions>
  <inkml:trace contextRef="#ctx0" brushRef="#br0">1 0 18642,'0'0'6214,"54"23"-4421,-13-16-287,5-4-738,10-3-511,-2 0-129,3 0-64,-7-5-64,-8-1-545,-10 4-704,-13 2-352,-8 0-513,-11 10-993,-14 6-577,-11-1-3427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986"/>
    </inkml:context>
    <inkml:brush xml:id="br0">
      <inkml:brushProperty name="width" value="0.025" units="cm"/>
      <inkml:brushProperty name="height" value="0.025" units="cm"/>
    </inkml:brush>
  </inkml:definitions>
  <inkml:trace contextRef="#ctx0" brushRef="#br0">173 0 14414,'0'0'9769,"74"19"-7783,-35-19-353,6 0-704,-3 0-641,-3 0-223,-5 3-98,-10 3-1024,-11 2-1121,-13 1-512,0 4-1538,-20-2-3043</inkml:trace>
  <inkml:trace contextRef="#ctx0" brushRef="#br0" timeOffset="1">1 303 14542,'0'0'9513,"86"7"-7399,-41-20-481,8-4-992,-2 2-481,-4 2-128,-3 4 0,-8 5-769,-9 4-1280,-5 0-1219,-4 0-2881,-6 0-8489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8.327"/>
    </inkml:context>
    <inkml:brush xml:id="br0">
      <inkml:brushProperty name="width" value="0.025" units="cm"/>
      <inkml:brushProperty name="height" value="0.025" units="cm"/>
    </inkml:brush>
  </inkml:definitions>
  <inkml:trace contextRef="#ctx0" brushRef="#br0">0 81 14926,'0'0'3876,"72"1"-1250,-22-5-992,13-9 224,12 0-289,5-4-704,4 3-641,-5 3-160,-7 5 0,-11 3-64,-10 3-128,-11 0-96,-10 5-865,-7 1-513,-5-1-832,-11-3-1506,-2-2-3523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8.932"/>
    </inkml:context>
    <inkml:brush xml:id="br0">
      <inkml:brushProperty name="width" value="0.025" units="cm"/>
      <inkml:brushProperty name="height" value="0.025" units="cm"/>
    </inkml:brush>
  </inkml:definitions>
  <inkml:trace contextRef="#ctx0" brushRef="#br0">33 60 15118,'0'0'6460,"-1"14"-5051,-11 180 2661,-7 135 1336,22-371-5430,3 0 0,1 0 0,2 1 0,16-45 0,-9 27-347,-6 23 118,-4 6-240,2 0 0,2 0 1,0 2-1,2-1 1,27-47-1,-38 74 484,0 0 1,0 1-1,0-1 0,0 1 0,0-1 0,1 1 1,-1-1-1,0 1 0,1 0 0,-1 0 0,1-1 1,0 1-1,-1 0 0,1 0 0,0 1 0,-1-1 1,1 0-1,0 1 0,0-1 0,0 1 0,0-1 1,0 1-1,0 0 0,-1 0 0,5 0 0,-3 1-6,-1 0 0,1 0-1,0 1 1,0-1-1,-1 1 1,1-1 0,-1 1-1,1 0 1,-1 0 0,0 0-1,0 0 1,0 1-1,0-1 1,3 5 0,1 2 47,0 1 0,-1 0 0,0 1 0,0-1 0,-1 1 0,-1 0 0,5 21 0,-8-26 68,0-1 0,-1 1 0,1 0 0,-1-1-1,0 1 1,-1-1 0,1 1 0,-1-1 0,0 1 0,-1-1-1,1 0 1,-1 0 0,0 0 0,0-1 0,0 1-1,-1-1 1,0 1 0,0-1 0,0 0 0,0-1 0,-1 1-1,1-1 1,-11 6 0,6-3-46,-1-1 1,1 0-1,-2-1 1,1 0-1,0 0 0,-1-1 1,1-1-1,-1 1 0,0-2 1,0 0-1,-19 0 1,28-1-129,1 0 1,0 0 0,-1 0-1,1 0 1,-1-1 0,1 1-1,0 0 1,-1-1 0,1 1-1,0-1 1,-1 0 0,1 1-1,0-1 1,0 0 0,-1 0-1,1 0 1,0 0 0,0 0 0,0 0-1,0 0 1,-1-2 0,1 0-564,-1 0 1,1 0-1,0 0 1,1-1 0,-1 1-1,1 0 1,-1 0 0,1-7-1,0-20-6527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9.756"/>
    </inkml:context>
    <inkml:brush xml:id="br0">
      <inkml:brushProperty name="width" value="0.025" units="cm"/>
      <inkml:brushProperty name="height" value="0.025" units="cm"/>
    </inkml:brush>
  </inkml:definitions>
  <inkml:trace contextRef="#ctx0" brushRef="#br0">0 0 2146,'0'0'23676,"2"10"-22101,0-1-1360,0 1 0,1-1 1,0 0-1,1 1 1,0-1-1,7 12 1,-9-17-179,1 0 1,-1-1 0,1 1 0,0-1 0,0 0-1,0 0 1,0 0 0,0 0 0,1-1-1,-1 1 1,1-1 0,0 0 0,0 0-1,0 0 1,0-1 0,0 1 0,0-1 0,0 0-1,9 1 1,40-5-2138,-42 0 764,-1 1-1,0-2 1,0 0-1,0 0 1,13-8-1,-9 3-1361,0 0 0,23-21 0,0-8 465,-35 37 2596,-9 17 4842,-42 74 2285,26-49-6018,1 0 0,2 1 0,-22 70 0,41-108-1546,0 0 1,0 0-1,0 1 0,1-1 1,-1 0-1,1 1 0,1-1 1,0 7-1,-1-10-82,0 0 0,0-1-1,0 1 1,1-1 0,-1 1 0,0-1 0,0 1-1,1-1 1,-1 1 0,0-1 0,1 1 0,-1-1 0,0 0-1,1 1 1,-1-1 0,1 1 0,-1-1 0,0 0-1,1 1 1,-1-1 0,1 0 0,-1 0 0,1 1-1,0-1 1,-1 0 0,1 0 0,1 0-401,-1 0-1,1 0 1,0-1 0,-1 1 0,1 0-1,-1-1 1,1 1 0,-1-1-1,1 0 1,-1 1 0,1-1 0,-1 0-1,0 0 1,2-1 0,18-18-13275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0.208"/>
    </inkml:context>
    <inkml:brush xml:id="br0">
      <inkml:brushProperty name="width" value="0.025" units="cm"/>
      <inkml:brushProperty name="height" value="0.025" units="cm"/>
    </inkml:brush>
  </inkml:definitions>
  <inkml:trace contextRef="#ctx0" brushRef="#br0">1 0 13837,'0'0'13325,"56"13"-12204,-2-13-481,5 2-351,1-1-193,-3 0-64,-2-1-1313,-12 0-3236,-13 0-3650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744"/>
    </inkml:context>
    <inkml:brush xml:id="br0">
      <inkml:brushProperty name="width" value="0.025" units="cm"/>
      <inkml:brushProperty name="height" value="0.025" units="cm"/>
    </inkml:brush>
  </inkml:definitions>
  <inkml:trace contextRef="#ctx0" brushRef="#br0">0 92 9897,'0'0'2910,"6"10"-2638,13 19-300,2-1 1,1-1-1,2-1 0,0-1 0,1-1 0,2-1 1,0-2-1,1 0 0,48 25 0,-75-46-56,28 13-3087,-29-13 3073,1 0 1,-1 0-1,1 0 0,-1 0 1,1 1-1,-1-1 0,1 0 1,-1 0-1,1 0 0,-1 0 1,1 0-1,-1 0 0,1-1 1,-1 1-1,1 0 0,-1 0 1,1 0-1,-1 0 0,1-1 1,-1 1-1,1 0 0,-1 0 1,1-1-1,-1 1 0,0 0 1,1-1-1,-1 1 0,1 0 1,-1-1-1,0 1 0,1-1 1,-1 1-1,0-1 0,0 1 1,1 0-1,-1-1 0,0 1 1,0-1-1,0 1 0,0-1 1,0 1-1,0-1 0,0 1 1,1-1-1,-1 0 0,-1 1 1,1-2-1,0-18-4760</inkml:trace>
  <inkml:trace contextRef="#ctx0" brushRef="#br0" timeOffset="1">159 1 8840,'0'0'1250,"8"71"-770,13-36-96,8 1-256,5-2-95,7-5-1,3-6-97,-2-9-383,-5-7-2082,-6-7-1058,-10 0-928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078"/>
    </inkml:context>
    <inkml:brush xml:id="br0">
      <inkml:brushProperty name="width" value="0.025" units="cm"/>
      <inkml:brushProperty name="height" value="0.025" units="cm"/>
    </inkml:brush>
  </inkml:definitions>
  <inkml:trace contextRef="#ctx0" brushRef="#br0">64 40 13677,'0'0'8210,"0"14"-7201,-5 85 1112,-29 165 0,13-130-346,20-129-1692,-2 31 659,7-30-419,8-19-179,9-26-96,-2-2 1,-1 0 0,-3-1 0,12-47 0,2-4-251,-17 55 96,26-67-65,-35 97 150,1 0 0,0 0 0,1 1 0,0-1 1,0 1-1,1 0 0,0 0 0,0 1 0,13-11 0,-18 16 9,1-1 0,-1 1-1,1 0 1,0 0 0,0 0-1,0 0 1,0 0 0,0 0-1,0 0 1,0 0 0,0 1-1,0-1 1,0 1 0,0 0-1,0 0 1,0 0 0,1 0-1,-1 0 1,0 0-1,0 0 1,0 0 0,0 1-1,0-1 1,0 1 0,0 0-1,0 0 1,0 0 0,0 0-1,0 0 1,0 0 0,0 0-1,-1 0 1,1 1 0,-1-1-1,1 1 1,-1-1-1,3 3 1,-2-1 6,-1 0 0,1 1 1,-1-1-1,1 0 0,-1 1 0,0-1 0,0 1 1,0-1-1,-1 1 0,1 0 0,-1-1 0,0 1 0,0-1 1,0 1-1,0 0 0,-1-1 0,1 1 0,-1-1 1,0 1-1,0-1 0,-1 1 0,-1 3 0,-4 4 155,0 0 0,-1 0-1,0-1 1,-1-1 0,0 1 0,0-1-1,-1-1 1,-13 10 0,5-6 127,0 0-1,0-2 1,-1 0 0,-26 10-1,40-18-282,0 0-1,0 0 1,0-1-1,-1 1 1,1-1-1,0 0 1,-1-1-1,1 0 0,0 1 1,-1-2-1,-5 0 1,11 1-52,-1 0 1,1 0-1,0 0 0,-1 0 1,1 0-1,0-1 1,-1 1-1,1 0 0,0 0 1,-1 0-1,1 0 1,0-1-1,0 1 1,-1 0-1,1 0 0,0-1 1,0 1-1,0 0 1,-1-1-1,1 1 0,0 0 1,0-1-1,0 1 1,0 0-1,0 0 1,0-1-1,0 1 0,-1 0 1,1-1-1,0 1 1,0-1-1,0 1 0,0 0 1,0-1-1,1 1 1,-1 0-1,0-1 1,10-12-2556,18-6-3084,0 7-1450,5 2-4677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407"/>
    </inkml:context>
    <inkml:brush xml:id="br0">
      <inkml:brushProperty name="width" value="0.025" units="cm"/>
      <inkml:brushProperty name="height" value="0.025" units="cm"/>
    </inkml:brush>
  </inkml:definitions>
  <inkml:trace contextRef="#ctx0" brushRef="#br0">229 1 15919,'0'0'13853,"-10"9"-13330,-202 230-170,208-238-5335,1-10 1649,3-18-2542,0 20 2843,0-24-9401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731"/>
    </inkml:context>
    <inkml:brush xml:id="br0">
      <inkml:brushProperty name="width" value="0.025" units="cm"/>
      <inkml:brushProperty name="height" value="0.025" units="cm"/>
    </inkml:brush>
  </inkml:definitions>
  <inkml:trace contextRef="#ctx0" brushRef="#br0">0 1 15054,'0'0'6566,"64"42"-4804,-29-24-224,5 1-449,3 1-769,0 0-224,-4-2-1089,-3-4-1890,-8-2-2754,-7-4-8200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086"/>
    </inkml:context>
    <inkml:brush xml:id="br0">
      <inkml:brushProperty name="width" value="0.025" units="cm"/>
      <inkml:brushProperty name="height" value="0.025" units="cm"/>
    </inkml:brush>
  </inkml:definitions>
  <inkml:trace contextRef="#ctx0" brushRef="#br0">1 21 5509,'0'0'14702,"68"1"-12652,-13-6-448,11 0-161,11-2-160,9 4-576,3 1-449,0 2-192,-8 0-32,-11 0-1025,-14 7-1025,-12-1-256,-17 0-577,-10-3-608,-12-3-1313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415"/>
    </inkml:context>
    <inkml:brush xml:id="br0">
      <inkml:brushProperty name="width" value="0.025" units="cm"/>
      <inkml:brushProperty name="height" value="0.025" units="cm"/>
    </inkml:brush>
  </inkml:definitions>
  <inkml:trace contextRef="#ctx0" brushRef="#br0">122 48 9321,'0'0'16111,"-1"10"-15332,-12 52 361,-36 107 0,-9 32 1049,57-175-1883,2-26-299,-1 0 0,0 0 0,1 0 0,-1 0-1,0 0 1,1 0 0,-1 0 0,1 0 0,-1 0-1,0 0 1,1 0 0,-1 0 0,0 0 0,1-1-1,-1 1 1,0 0 0,1 0 0,-1 0 0,0 0 0,1-1-1,-1 1 1,0 0 0,1 0 0,-1-1 0,0 1-1,0 0 1,1 0 0,-1-1 0,0 1 0,0 0-1,0-1 1,1 1 0,-1-1 0,28-43 213,56-130-100,-46 92-690,52-85 0,-71 140 407,-18 26 142,0 0-1,-1-1 0,1 1 0,0 0 0,0 1 0,0-1 0,0 0 0,0 0 0,0 0 0,0 0 0,0 1 0,0-1 0,0 1 0,1-1 0,-1 0 0,0 1 0,0 0 0,0-1 0,1 1 0,-1 0 0,2 0 0,-2 3-10,0 0 0,0 0 0,-1 0 0,1 0 0,-1 1 0,0-1 0,0 0 0,0 1 0,0-1 0,0 0 0,-2 4 0,2-6 26,-2 8 58,0-1 0,0 0 0,-1 0 0,-1 0 0,1 0 0,-1-1 0,0 1 0,-1-1 0,0 0 0,0 0 0,-1-1 0,-9 10 0,3-4 115,-1-1 0,0 0 0,0-1-1,-1-1 1,-23 12 0,0-8 223,37-12-496,-1-1 1,0 1-1,0-1 1,0 1-1,1-1 1,-1 0-1,0 1 0,0-1 1,0 0-1,0 0 1,1 1-1,-1-1 1,0 0-1,0 0 1,0 0-1,0 0 0,0 0 1,0-1-1,0 1 1,1 0-1,-1 0 1,0 0-1,0-1 0,0 1 1,0 0-1,1-1 1,-1 1-1,0-1 1,0 1-1,1-1 1,-1 1-1,0-1 0,1 0 1,-2 0-1,3-1-463,0 0 1,-1 1-1,1-1 0,0 1 0,0-1 1,0 1-1,0-1 0,0 1 0,0 0 0,0-1 1,1 1-1,-1 0 0,0 0 0,1 0 1,-1 0-1,1 0 0,-1 0 0,1 1 0,0-1 1,-1 0-1,3 0 0,3-2-2388,17-9-9327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756"/>
    </inkml:context>
    <inkml:brush xml:id="br0">
      <inkml:brushProperty name="width" value="0.025" units="cm"/>
      <inkml:brushProperty name="height" value="0.025" units="cm"/>
    </inkml:brush>
  </inkml:definitions>
  <inkml:trace contextRef="#ctx0" brushRef="#br0">1 0 15407,'0'0'12780,"22"53"-11691,-4-42-705,3-5-224,4-5-32,4-1-96,1-4-672,-1-11-1506,-7-1-1538,-4-2-1761,-6 2-2498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3.097"/>
    </inkml:context>
    <inkml:brush xml:id="br0">
      <inkml:brushProperty name="width" value="0.025" units="cm"/>
      <inkml:brushProperty name="height" value="0.025" units="cm"/>
    </inkml:brush>
  </inkml:definitions>
  <inkml:trace contextRef="#ctx0" brushRef="#br0">75 0 11723,'0'0'6855,"-24"71"-4293,15-39-544,-1 2-64,-2 4-353,3-2-576,1-2-640,5-7-289,3-5-256,0-12-1890,11-10-9898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2.651"/>
    </inkml:context>
    <inkml:brush xml:id="br0">
      <inkml:brushProperty name="width" value="0.025" units="cm"/>
      <inkml:brushProperty name="height" value="0.025" units="cm"/>
    </inkml:brush>
  </inkml:definitions>
  <inkml:trace contextRef="#ctx0" brushRef="#br0">36 151 16335,'0'0'3059,"-2"12"-2503,-12 83 513,-3 135 1,15-87 3661,3-169-3890,2-1 0,2 1 0,9-35-1,6-34-760,-9 11-179,-5-1-1,-4-96 0,-2 179 95,0 0 0,1 1 0,-1-1 0,0 1 0,0-1 0,-1 1 0,1-1 0,0 1 0,0-1 0,-1 0 0,1 1 0,-1 0 0,0-1 0,1 1 0,-1-1 0,0 1 0,0 0 0,1-1 0,-1 1 0,0 0-1,-1 0 1,1 0 0,0 0 0,-2-2 0,2 4 0,0-1-1,0 1 0,0-1 0,-1 1 0,1-1 1,0 1-1,0 0 0,0-1 0,0 1 1,0 0-1,0 0 0,0 0 0,1 0 0,-1 0 1,0 0-1,0 0 0,1 0 0,-1 0 1,1 0-1,-1 1 0,1-1 0,-1 0 0,1 0 1,0 0-1,-1 1 0,1-1 0,0 0 1,0 3-1,-6 22-12,1 1 0,-2 30 0,6-48 16,0-1 0,1 1 1,1 0-1,-1 0 0,1 0 0,1 0 0,0-1 0,0 1 0,0 0 0,6 10 0,-6-16 9,-1 0-1,1 0 1,0 0 0,0-1 0,1 1-1,-1-1 1,0 0 0,1 1-1,0-1 1,-1 0 0,1-1 0,0 1-1,0 0 1,0-1 0,0 0-1,0 1 1,1-1 0,-1-1 0,0 1-1,0 0 1,1-1 0,-1 1-1,0-1 1,1 0 0,-1 0 0,1-1-1,-1 1 1,0-1 0,1 1-1,-1-1 1,0 0 0,0 0 0,6-3-1,3-1 28,0-1-1,0-1 1,-1 1-1,0-2 1,0 1-1,-1-2 1,12-11-1,-6 4-17,-1-1-1,-1-1 1,19-32-1,-28 43-4,-1-1 0,1 0 0,-2 0-1,1-1 1,-1 1 0,-1-1 0,1 1 0,-1-1 0,-1 0 0,0 0 0,0 0-1,-1-9 1,-15 42-107,1 13 105,2 1 0,1 1-1,3 0 1,0 0 0,3 1-1,1-1 1,3 64 0,1-99-2,0 0 0,0 0 0,1 0 1,0 0-1,-1 0 0,2 0 0,-1 0 0,0 0 1,1 0-1,0-1 0,0 1 0,0-1 0,0 1 1,0-1-1,1 1 0,0-1 0,-1 0 1,1 0-1,0-1 0,0 1 0,7 4 0,-6-6 4,0 1 0,0-1 0,1 0 0,-1 0 0,0 0 0,1 0 0,-1-1 0,0 1 0,1-1 0,-1-1 0,0 1 0,1 0 0,-1-1 0,0 0 0,1 0 0,-1 0 0,0-1 0,0 0 0,0 1 0,7-6 0,-1 1 15,-1 0-1,0-1 0,0-1 1,0 0-1,-1 0 0,-1 0 1,1-1-1,-1 0 1,-1-1-1,1 1 0,-2-1 1,1-1-1,-2 1 0,1-1 1,-1 1-1,-1-1 0,0-1 1,0 1-1,1-22 0,-15 67 120,4-15-87,0 4-18,0 0 0,2 1-1,0 0 1,2 0 0,1 0-1,1 36 1,1-59-173,0 1 1,0 0-1,0 0 0,1-1 1,-1 1-1,1 0 0,-1-1 1,1 1-1,0 0 0,0-1 1,-1 1-1,1-1 0,0 1 1,1-1-1,-1 1 0,0-1 1,0 0-1,0 0 0,1 0 1,-1 1-1,1-1 0,-1 0 1,1-1-1,-1 1 0,1 0 1,-1 0-1,1-1 1,0 1-1,0-1 0,-1 1 1,1-1-1,0 0 0,0 0 1,2 0-1,0 0-318,-1 0 0,1 0 1,0 0-1,-1-1 0,0 0 1,1 0-1,-1 0 0,1 0 1,-1 0-1,0-1 0,0 1 0,0-1 1,0 0-1,0 0 0,0 0 1,5-5-1,9-17-6366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2.993"/>
    </inkml:context>
    <inkml:brush xml:id="br0">
      <inkml:brushProperty name="width" value="0.025" units="cm"/>
      <inkml:brushProperty name="height" value="0.025" units="cm"/>
    </inkml:brush>
  </inkml:definitions>
  <inkml:trace contextRef="#ctx0" brushRef="#br0">19 0 15471,'0'0'9865,"0"12"-9155,-10 186 1449,2 102-950,7-299-1180,1 0 0,0 0 0,0 0 0,0 0 0,1 1 0,-1-1-1,0 0 1,0 0 0,1 0 0,-1 0 0,0 0 0,1 0 0,-1 0-1,1 1 1,-1-1 0,1 0 0,0-1 0,0 1 0,-1 0-1,1 0 1,0 0 0,0 0 0,1 0 0,-1-1-8,0 1-1,0-1 1,0 0 0,0 0-1,1 0 1,-1 0 0,0 0-1,0 0 1,0-1 0,0 1 0,0 0-1,0 0 1,0-1 0,0 1-1,0-1 1,0 1 0,0-1-1,2-1 1,4-2 29,-1-1-1,0-1 1,0 1-1,0-1 1,5-8-1,7-11-70,0-2 1,-3 0-1,0-1 0,-1 0 0,-2-2 1,-1 1-1,9-41 0,-15 47-1444,-1 0 0,-1 0-1,0-30 1,-6 57-4177,-1-1 3704,-6 12-4938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3.386"/>
    </inkml:context>
    <inkml:brush xml:id="br0">
      <inkml:brushProperty name="width" value="0.025" units="cm"/>
      <inkml:brushProperty name="height" value="0.025" units="cm"/>
    </inkml:brush>
  </inkml:definitions>
  <inkml:trace contextRef="#ctx0" brushRef="#br0">1 18 3011,'0'0'16463,"0"62"-13292,6-44-704,8-1-898,4-1-1024,1-3-417,2-4-705,0-5-1601,-4-4-1569,-1 0-1923,0-13-6725</inkml:trace>
  <inkml:trace contextRef="#ctx0" brushRef="#br0" timeOffset="1">276 1 16047,'0'0'4773,"-25"57"-2627,20-35-449,3 1-383,2-2-866,0-5-384,8-3 0,2-5-961,0-6-288,-3-2-288,-1 0-673,-1-11-577,-4-7-1409,2-5-416,-3-2-3332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6.100"/>
    </inkml:context>
    <inkml:brush xml:id="br0">
      <inkml:brushProperty name="width" value="0.025" units="cm"/>
      <inkml:brushProperty name="height" value="0.025" units="cm"/>
    </inkml:brush>
  </inkml:definitions>
  <inkml:trace contextRef="#ctx0" brushRef="#br0">1 8 9513,'0'0'1537,"0"59"-800,3-31-64,18 4 128,8-6-321,5-4-320,7-8-96,-3-6 0,2-6 64,-7-2-1345,-8-4-993,-11-10-1505,-12-8-3300</inkml:trace>
  <inkml:trace contextRef="#ctx0" brushRef="#br0" timeOffset="1">166 1 5541,'0'0'4452,"8"59"-4163,5-51-1,7-2-224,-1 1 0,1-1 32,0 1-32,-1-2-64,-1 2 0,-1 0-288,-4-2-833,-1-4-384,-3-1-321,0 0 224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3.729"/>
    </inkml:context>
    <inkml:brush xml:id="br0">
      <inkml:brushProperty name="width" value="0.025" units="cm"/>
      <inkml:brushProperty name="height" value="0.025" units="cm"/>
    </inkml:brush>
  </inkml:definitions>
  <inkml:trace contextRef="#ctx0" brushRef="#br0">12 15 11050,'8'-14'4132,"-14"14"-1057,-2 9-1025,5 4-544,0 0-385,3 1-513,0-1-384,2 0-159,8-3-1,-1-6-417,8-1-768,-1-3-96,4 0-1057,4-7-2755,2-4-7975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4.099"/>
    </inkml:context>
    <inkml:brush xml:id="br0">
      <inkml:brushProperty name="width" value="0.025" units="cm"/>
      <inkml:brushProperty name="height" value="0.025" units="cm"/>
    </inkml:brush>
  </inkml:definitions>
  <inkml:trace contextRef="#ctx0" brushRef="#br0">602 719 14926,'0'0'3614,"-12"0"-229,-2-1-2480,-1 0-97,1 0-1,-1 1 1,1 0-1,-16 4 1,28-4-771,0 1 0,0-1-1,0 1 1,0 0 0,0 0-1,0 0 1,0 0 0,0 0 0,0 1-1,1-1 1,-1 0 0,0 1-1,1-1 1,0 1 0,-1 0 0,1-1-1,0 1 1,-1 0 0,1 0-1,0 0 1,0 0 0,1 0 0,-1 0-1,0 0 1,1 0 0,-1 0-1,1 0 1,0 1 0,0-1 0,-1 0-1,2 0 1,-1 0 0,0 0-1,0 1 1,1-1 0,-1 0-1,1 0 1,-1 0 0,1 0 0,0 0-1,0 0 1,0 0 0,0 0-1,0 0 1,0-1 0,1 1 0,-1 0-1,1-1 1,-1 1 0,1-1-1,0 1 1,-1-1 0,1 0 0,0 0-1,0 0 1,2 2 0,8 0 58,-1-1-1,1 0 1,-1-1 0,1 0 0,0 0 0,-1-1-1,1-1 1,0 0 0,-1-1 0,1 0 0,13-4-1,-19 4-34,1 0 0,-1-1-1,0 1 1,0-1 0,0-1-1,0 1 1,0-1-1,-1 0 1,7-6 0,-9 7 10,-1 0 1,1 0 0,-1 0 0,0-1-1,0 1 1,0-1 0,0 1-1,-1-1 1,1 1 0,-1-1 0,0 0-1,0 0 1,0 1 0,-1-1-1,1 0 1,-1-8 0,0 10-60,-1 0 0,1 0 0,-1 0 0,0 0 0,0 0 1,0 1-1,0-1 0,0 0 0,0 0 0,0 1 0,-1-1 0,1 0 0,0 1 1,-1-1-1,0 1 0,1 0 0,-1 0 0,0-1 0,1 1 0,-1 0 0,0 0 1,0 1-1,0-1 0,0 0 0,0 1 0,0-1 0,0 1 0,0 0 0,-3-1 1,-68-5 4,67 6-8,-2 0-218,-3-1 275,0 1 0,1 1 0,-1 0 0,-15 3-1,24-3-196,-1-1 0,1 1 0,0 0-1,0 0 1,-1 0 0,1 1 0,0-1-1,0 0 1,0 1 0,-2 2-1,2-2-165,1-1-1,0 1 0,0-1 0,0 1 0,0-1 0,1 1 0,-1 0 0,0 0 0,1-1 0,-1 1 0,1 0 0,-1 0 0,1 0 0,0 0 0,0 2 0,2 3-4612,9-6-2023</inkml:trace>
  <inkml:trace contextRef="#ctx0" brushRef="#br0" timeOffset="1">1 24 15695,'0'0'8808,"51"-23"-10409,-19 23-3300,-5 0-13100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4.751"/>
    </inkml:context>
    <inkml:brush xml:id="br0">
      <inkml:brushProperty name="width" value="0.025" units="cm"/>
      <inkml:brushProperty name="height" value="0.025" units="cm"/>
    </inkml:brush>
  </inkml:definitions>
  <inkml:trace contextRef="#ctx0" brushRef="#br0">113 43 10858,'0'0'2338,"-4"-9"-79,-10-24-39,10 43 210,3 14-2372,14 164 2085,1 43 60,-22 0-68,-46 285 0,9-132-912,37-288-1011,6 157 1,5-210-126,2-1 1,2 0-1,1-1 0,2 0 0,2 0 0,20 45 0,-31-84-101,-1 0 0,1 0 0,0 0 0,0 0 0,0 0 0,0 0-1,1 0 1,-1 0 0,1 0 0,-1 0 0,1-1 0,-1 1 0,1-1-1,0 1 1,0-1 0,0 1 0,2 0 0,-3-2-21,-1 0 0,1 0 0,-1 0 0,1 0 0,-1 0 0,1 0 0,-1 0 0,0 0 0,1-1 0,-1 1 0,1 0 0,-1 0 0,0 0 0,1-1 0,-1 1-1,1 0 1,-1-1 0,0 1 0,1 0 0,-1-1 0,0 1 0,0 0 0,1-1 0,-1 1 0,0 0 0,0-1 0,1 1 0,-1-1 0,5-27-1684,-5-17-2488,-2-13-2530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5.609"/>
    </inkml:context>
    <inkml:brush xml:id="br0">
      <inkml:brushProperty name="width" value="0.025" units="cm"/>
      <inkml:brushProperty name="height" value="0.025" units="cm"/>
    </inkml:brush>
  </inkml:definitions>
  <inkml:trace contextRef="#ctx0" brushRef="#br0">0 151 12940,'0'0'6615,"19"0"-5494,110-2-427,246-37 0,-116 7-620,746-25-282,5 55 384,-241 56 1762,-321-13-1447,-448-41-509,0 0 0,1 0-1,-1 0 1,0 0 0,0 0-1,0 0 1,0 0 0,0 0-1,0 0 1,0 0 0,1 0 0,-1 0-1,0 0 1,0 0 0,0 0-1,0 0 1,0 0 0,0 0-1,1 0 1,-1 0 0,0 0-1,0 0 1,0 0 0,0 0 0,0 0-1,0 0 1,1 0 0,-1 0-1,0 0 1,0 0 0,0 0-1,0 0 1,0 0 0,0 0-1,0-1 1,0 1 0,0 0 0,1 0-1,-1 0 1,0 0 0,0 0-1,0 0 1,0 0 0,0 0-1,0-1 1,0 1 0,0 0 0,0 0-1,0 0 1,0 0 0,0 0-1,0 0 1,0-1 0,0 1-1,0 0 1,0 0 0,0 0-1,0 0 1,0 0 0,0 0 0,0-1-1,0 1 1,-11-10-1253,-36-23-2017,-12-10-3561,37 20 1377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5.964"/>
    </inkml:context>
    <inkml:brush xml:id="br0">
      <inkml:brushProperty name="width" value="0.025" units="cm"/>
      <inkml:brushProperty name="height" value="0.025" units="cm"/>
    </inkml:brush>
  </inkml:definitions>
  <inkml:trace contextRef="#ctx0" brushRef="#br0">0 0 12139,'0'0'7464,"13"2"-6263,168 28 620,38 6-1678,-171-34-100,-33-2 73,1 1 0,-1 0 0,1 1 0,-1 0 0,0 1-1,24 9 1,-38-12-77,0 1 0,0-1 0,0 1 0,0-1-1,0 1 1,0-1 0,0 1 0,-1 0 0,1-1-1,0 1 1,0 0 0,-1 0 0,1 0 0,0 0-1,-1-1 1,1 1 0,-1 0 0,1 0 0,-1 0-1,1 0 1,-1 0 0,0 0 0,0 0 0,1 1 0,-1-1-1,0 0 1,0 0 0,0 0 0,0 0 0,0 0-1,0 0 1,-1 0 0,1 0 0,0 0 0,0 0-1,-1 0 1,1 0 0,-1 0 0,1 0 0,-1 0-1,1 0 1,-1 0 0,-1 2 0,-2 2 227,0 0 0,0 0 0,-1 0 0,0-1 1,-9 8-1,-96 65 2060,-34 26-863,55-25-4323,74-64-3696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6.588"/>
    </inkml:context>
    <inkml:brush xml:id="br0">
      <inkml:brushProperty name="width" value="0.025" units="cm"/>
      <inkml:brushProperty name="height" value="0.025" units="cm"/>
    </inkml:brush>
  </inkml:definitions>
  <inkml:trace contextRef="#ctx0" brushRef="#br0">1 460 11499,'0'0'5424,"12"0"-3721,1-2-1266,0 0 0,0 0 0,0-2 1,-1 1-1,0-2 0,1 0 0,-1 0 1,-1-1-1,1 0 0,14-11 1,10-9 12,-1-1 0,-2-2 0,0-1 0,-2-2 1,-2-1-1,0-1 0,-3-2 0,41-71 0,-48 59 207,-22 71-640,0 0 0,2 1 0,0-1 0,2 1-1,4 27 1,-4-39-50,2-1-1,-1 1 1,1-1-1,1 0 1,0 0-1,0 0 1,1-1-1,1 0 1,0 0-1,0 0 1,1 0-1,0-1 0,1 0 1,0-1-1,0 1 1,0-2-1,17 12 1,-15-12-609,0-1 0,0-1 0,1 0 0,15 6 0,-15-8-776,1 0 1,0 0-1,-1-1 1,19 0-1,21-1-9328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7.415"/>
    </inkml:context>
    <inkml:brush xml:id="br0">
      <inkml:brushProperty name="width" value="0.025" units="cm"/>
      <inkml:brushProperty name="height" value="0.025" units="cm"/>
    </inkml:brush>
  </inkml:definitions>
  <inkml:trace contextRef="#ctx0" brushRef="#br0">1 0 15118,'0'0'7591,"56"41"-7046,-32-23-257,0-2-192,7-3-32,0-8-288,4-5-1057,-1 0-1089,-1-13-1442,-5-8-2690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7.783"/>
    </inkml:context>
    <inkml:brush xml:id="br0">
      <inkml:brushProperty name="width" value="0.025" units="cm"/>
      <inkml:brushProperty name="height" value="0.025" units="cm"/>
    </inkml:brush>
  </inkml:definitions>
  <inkml:trace contextRef="#ctx0" brushRef="#br0">126 0 11627,'0'0'4708,"-31"51"-1601,9-12-320,1 7-993,3 5-865,2 3-257,4 2-223,7-4-289,5-8-128,2-10-1153,11-18-2883,5-14-5157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8.251"/>
    </inkml:context>
    <inkml:brush xml:id="br0">
      <inkml:brushProperty name="width" value="0.025" units="cm"/>
      <inkml:brushProperty name="height" value="0.025" units="cm"/>
    </inkml:brush>
  </inkml:definitions>
  <inkml:trace contextRef="#ctx0" brushRef="#br0">204 1 16207,'0'0'8969,"-72"65"-8104,48-29-417,-1 3-224,3-2-192,4-5 32,3-9-64,5-5 64,3-7 0,3-8-224,2-3-929,-1-5-1153,3-13-1954,-1-4-1858,1-7-1761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8.591"/>
    </inkml:context>
    <inkml:brush xml:id="br0">
      <inkml:brushProperty name="width" value="0.025" units="cm"/>
      <inkml:brushProperty name="height" value="0.025" units="cm"/>
    </inkml:brush>
  </inkml:definitions>
  <inkml:trace contextRef="#ctx0" brushRef="#br0">1 1 4164,'0'0'21396,"60"58"-20243,-36-34-736,4 1-321,-1 0-32,3-3-641,-5-4-2978,-2-4-5093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25.412"/>
    </inkml:context>
    <inkml:brush xml:id="br0">
      <inkml:brushProperty name="width" value="0.025" units="cm"/>
      <inkml:brushProperty name="height" value="0.025" units="cm"/>
    </inkml:brush>
  </inkml:definitions>
  <inkml:trace contextRef="#ctx0" brushRef="#br0">245 81 9513,'-10'-2'1415,"4"1"-1008,-42-8 896,45 8-1000,0 0 0,-1 0 0,1 0 0,0 0 0,0 0 0,0-1 0,0 1 0,0-1 0,1 0 0,-1 0 0,0 0 0,1 0 0,-4-4 0,6 6-243,0-1 0,-1 1 0,1-1-1,0 1 1,0-1 0,-1 1 0,1-1 0,0 1 0,0-1-1,0 1 1,0-1 0,0 1 0,0-1 0,0 1 0,0-1 0,0 1-1,0-1 1,0 1 0,0-1 0,0 0 0,0 1 0,0-1 0,1 1-1,-1-1 1,0 1 0,0-1 0,1 1 0,-1 0 0,0-1-1,0 1 1,1-1 0,18-9 362,27 3-207,-44 7-119,279 4 2140,-56 1-1483,-222-6 1135,-18-3-1259,-28-2-482,-78-1-45,-2 6-1,-123 14 0,219-8-125,25-3 0,7-1-2,48 1-17,700-19 208,-891 18 61,-176 6 77,-122 41 402,428-47-704,4 0-104,-1-1 0,1 1 0,-1 0 0,1 0-1,-1 0 1,1 1 0,0-1 0,0 1 0,-6 3-1,10-5 53,0 0-1,0 0 1,0 0-1,0 0 1,-1 0-1,1 0 1,0 0-1,0 1 1,0-1-1,0 0 1,0 0-1,0 0 1,0 0-1,-1 0 1,1 0-1,0 0 1,0 0 0,0 0-1,0 0 1,0 1-1,0-1 1,0 0-1,0 0 1,0 0-1,0 0 1,0 0-1,0 0 1,0 1-1,-1-1 1,1 0-1,0 0 1,0 0-1,0 0 1,0 0-1,0 0 1,0 1-1,0-1 1,0 0-1,1 0 1,-1 0-1,0 0 1,0 0-1,0 0 1,0 1-1,0-1 1,0 0-1,0 0 1,0 0-1,0 0 1,0 0-1,0 0 1,0 0-1,0 1 1,1-1-1,-1 0 1,0 0-1,0 0 1,0 0-1,0 0 1,0 0-1,0 0 1,0 0-1,1 0 1,-1 0-1,0 0 1,0 0-1,0 0 1,0 0-1,14 1-4028,-14-1 4058,34 0-7393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9.946"/>
    </inkml:context>
    <inkml:brush xml:id="br0">
      <inkml:brushProperty name="width" value="0.025" units="cm"/>
      <inkml:brushProperty name="height" value="0.025" units="cm"/>
    </inkml:brush>
  </inkml:definitions>
  <inkml:trace contextRef="#ctx0" brushRef="#br0">28 63 9641,'0'0'5664,"-4"-8"-4308,-1 1-900,3 5-278,0-1 0,0 1 1,0-1-1,1 1 0,-1-1 1,1 1-1,0-1 0,0 0 1,0 0-1,0 0 0,0 0 1,1 1-1,-1-6 0,1 7-127,0 1 1,0 0-1,0 0 0,0 0 0,0-1 1,0 1-1,0 0 0,0 0 0,0 0 1,0-1-1,0 1 0,0 0 0,0 0 1,0 0-1,0 0 0,0-1 0,0 1 1,0 0-1,0 0 0,1 0 0,-1 0 0,0 0 1,0-1-1,0 1 0,0 0 0,0 0 1,1 0-1,-1 0 0,0 0 0,0 0 1,0 0-1,0-1 0,1 1 0,-1 0 1,0 0-1,0 0 0,0 0 0,0 0 1,1 0-1,-1 0 0,0 0 0,0 0 0,0 0 1,1 0-1,10 6 866,9 9-157,13 25 380,-23-25-855,2 0 1,0-1-1,0-1 0,1 0 0,1-1 1,0 0-1,1-1 0,0 0 0,29 14 1,-4-8 9,109 52 179,-129-57-458,1 1 0,-2 0 0,0 2 0,0 0 0,16 19 0,57 65 273,-24-24 70,3-2 0,129 101 0,-168-152-306,-1 2-1,-1 2 1,-2 0-1,0 2 1,43 57-1,-60-67-38,2-1-1,0-1 0,1 0 1,1-1-1,0 0 0,1-1 1,1-1-1,0 0 0,24 13 1,-13-9 22,-1 1 1,33 29-1,-40-30-6,0 0-1,2-2 0,0 0 1,34 16-1,-47-26 68,0 1 1,0 1-1,0-1 1,-1 1-1,0 1 1,0-1-1,-1 1 1,0 1-1,11 16 1,33 36 363,-46-56-458,-1 0 1,0 0-1,0 1 1,-1-1-1,1 1 0,3 7 1,-5-7-7,1-1 0,0 1 1,0-1-1,1 0 1,-1 0-1,6 5 0,-1-6-1076,-8-4 805,0 0 0,0 0 0,1 0-1,-1 0 1,0 0 0,0 0 0,1 0 0,-1 0 0,0 0 0,0 0-1,0 0 1,1 0 0,-1-1 0,0 1 0,0 0 0,0 0 0,1 0-1,-1 0 1,0 0 0,0 0 0,0-1 0,1 1 0,-1 0 0,0 0-1,0 0 1,0-1 0,0 1 0,0 0 0,0 0 0,0 0 0,1-1-1,-1 1 1,0 0 0,0 0 0,0-1 0,0 1 0,0 0 0,0 0-1,0 0 1,0-1 0,0 1 0,0-8-7952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1.781"/>
    </inkml:context>
    <inkml:brush xml:id="br0">
      <inkml:brushProperty name="width" value="0.025" units="cm"/>
      <inkml:brushProperty name="height" value="0.025" units="cm"/>
    </inkml:brush>
  </inkml:definitions>
  <inkml:trace contextRef="#ctx0" brushRef="#br0">43 63 9417,'0'0'849,"-7"-9"-305,-1 0-246,5 6-54,0 0 0,0-1-1,0 1 1,1-1 0,0 1 0,-1-1-1,1 0 1,0 0 0,1 0-1,-2-4 1,5 28 8140,-1 12-6354,4 54-2637,6-38 815,3-1 0,1 0 0,2-1 0,30 55 1,17 59 358,-48-114-495,2-1-1,2 0 1,26 41 0,-4-14-43,-25-40-37,2-2 0,34 44 0,15 15 21,15 18 278,-66-92-224,1 0 1,1-1-1,0-1 0,1 0 0,0-2 0,0 0 0,2-2 0,28 10 0,-18-7 421,-1 2-1,55 33 0,-45-20-375,0-2 1,2-1-1,1-3 0,1-1 0,59 17 0,100 40-16,-122-47-122,-50-16 3,1-2-1,61 13 1,-84-23 32,-1 1-1,0 0 1,0 0-1,0 1 1,0 0 0,0 1-1,-1 0 1,14 10-1,28 17-42,-21-27-563,-16-6-2428,0 1-7617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2.480"/>
    </inkml:context>
    <inkml:brush xml:id="br0">
      <inkml:brushProperty name="width" value="0.025" units="cm"/>
      <inkml:brushProperty name="height" value="0.025" units="cm"/>
    </inkml:brush>
  </inkml:definitions>
  <inkml:trace contextRef="#ctx0" brushRef="#br0">1 1 9833,'0'12'10154,"0"2"-8681,0 0 545,1 4 256,6-3-1153,0 4-640,2 1-353,5 2-128,-1-1-416,-2 1-129,-4 3-96,-1-3 225,-4 0-481,-2-4-640,0-3-1987,-10-5-3074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2.853"/>
    </inkml:context>
    <inkml:brush xml:id="br0">
      <inkml:brushProperty name="width" value="0.025" units="cm"/>
      <inkml:brushProperty name="height" value="0.025" units="cm"/>
    </inkml:brush>
  </inkml:definitions>
  <inkml:trace contextRef="#ctx0" brushRef="#br0">0 53 15278,'0'0'5350,"60"-10"-3717,-26-2-320,3 1-320,1 1-384,-2 4-385,-6 2-192,-4 4-448,-7 0-1090,-7 2-736,-5 5-224,-3-2-801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195"/>
    </inkml:context>
    <inkml:brush xml:id="br0">
      <inkml:brushProperty name="width" value="0.025" units="cm"/>
      <inkml:brushProperty name="height" value="0.025" units="cm"/>
    </inkml:brush>
  </inkml:definitions>
  <inkml:trace contextRef="#ctx0" brushRef="#br0">1 92 14862,'0'0'6502,"67"-20"-4516,-24 6-897,4-2-608,-2 2-385,-1 4-641,-10 1-2626,-11 0-3235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585"/>
    </inkml:context>
    <inkml:brush xml:id="br0">
      <inkml:brushProperty name="width" value="0.025" units="cm"/>
      <inkml:brushProperty name="height" value="0.025" units="cm"/>
    </inkml:brush>
  </inkml:definitions>
  <inkml:trace contextRef="#ctx0" brushRef="#br0">1 126 10634,'0'0'15887,"82"-62"-15406,-41 43-1,1 2-288,-5 4-128,-3 6-480,-6 4-1058,-2 2-351,-7 1-834,-4-1-1537,-4-1-2498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911"/>
    </inkml:context>
    <inkml:brush xml:id="br0">
      <inkml:brushProperty name="width" value="0.025" units="cm"/>
      <inkml:brushProperty name="height" value="0.025" units="cm"/>
    </inkml:brush>
  </inkml:definitions>
  <inkml:trace contextRef="#ctx0" brushRef="#br0">1 0 16816,'0'0'4420,"47"56"-3427,-35-30-320,0 0-449,-3 2-352,1-4-1314,-2 1-1665,-3-7-4420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7.013"/>
    </inkml:context>
    <inkml:brush xml:id="br0">
      <inkml:brushProperty name="width" value="0.025" units="cm"/>
      <inkml:brushProperty name="height" value="0.025" units="cm"/>
    </inkml:brush>
  </inkml:definitions>
  <inkml:trace contextRef="#ctx0" brushRef="#br0">1 167 7976,'0'0'15855,"3"-62"-15215,28 45-95,9-1-65,4 2-384,3 0-64,-1 3-64,-7 5-1345,-6 2-1570,-10 1-1313,-14-1-1505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7.385"/>
    </inkml:context>
    <inkml:brush xml:id="br0">
      <inkml:brushProperty name="width" value="0.025" units="cm"/>
      <inkml:brushProperty name="height" value="0.025" units="cm"/>
    </inkml:brush>
  </inkml:definitions>
  <inkml:trace contextRef="#ctx0" brushRef="#br0">351 11 11627,'0'0'2653,"-8"-1"86,-40-9 971,46 11-3627,0 0-1,0 0 1,0 0 0,0 1-1,0-1 1,1 0 0,-1 1-1,0-1 1,1 1 0,-1 0-1,1-1 1,-1 1-1,1 0 1,0 0 0,0 0-1,-1 0 1,2 0 0,-1 0-1,-1 4 1,-5 6 63,-11 11 338,0-1 0,-2 0 1,-1-1-1,0-1 0,-29 19 0,-27 26 599,74-62-1096,0 0 1,0-1-1,0 1 1,1 1-1,0-1 1,-1 0-1,1 1 1,0-1 0,1 1-1,-1-1 1,0 1-1,1 0 1,-1 6-1,2-8-2,0-1-1,0 1 1,0-1 0,0 1-1,0-1 1,1 0 0,-1 1-1,1-1 1,-1 1 0,1-1-1,0 0 1,-1 1-1,1-1 1,0 0 0,0 0-1,0 0 1,0 1 0,0-1-1,0 0 1,0 0-1,0-1 1,1 1 0,-1 0-1,0 0 1,0 0 0,1-1-1,-1 1 1,1-1-1,-1 1 1,0-1 0,1 0-1,-1 1 1,1-1 0,-1 0-1,1 0 1,-1 0-1,1 0 1,1 0 0,42 3-590,0-2 1,-1-2 0,57-8-1,-51 1-2905,53-16-1,-40 5-5041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084"/>
    </inkml:context>
    <inkml:brush xml:id="br0">
      <inkml:brushProperty name="width" value="0.025" units="cm"/>
      <inkml:brushProperty name="height" value="0.025" units="cm"/>
    </inkml:brush>
  </inkml:definitions>
  <inkml:trace contextRef="#ctx0" brushRef="#br0">1 63 14253,'0'0'5563,"9"-9"-4170,-4 4-1231,0 0 0,1 0 0,-1 1-1,1 0 1,0 0 0,0 0 0,1 0-1,-1 1 1,1 0 0,0 1 0,0-1-1,0 1 1,0 1 0,0-1 0,0 1-1,0 0 1,0 1 0,1 0 0,13 1-1,-19-1-135,0 0-1,-1 1 0,1-1 0,0 1 1,-1-1-1,1 1 0,0 0 0,-1-1 0,1 1 1,-1 0-1,1 0 0,-1 0 0,1 0 1,-1 0-1,0 1 0,1-1 0,-1 0 0,0 0 1,0 1-1,0-1 0,0 1 0,1 1 1,-1 1 25,0-1 0,0 0 1,-1 1-1,1-1 0,-1 0 1,1 1-1,-1-1 0,0 1 1,-1-1-1,0 7 0,-1 1 116,-1-1 0,0 1-1,-1-1 1,0 0 0,0 0-1,-8 12 1,-82 108 1061,94-130-1220,0 0 0,0 0 0,-1 0 0,1 0 0,0 0 0,0 1 0,0-1 0,-1 0 0,1 0 0,0 0 0,0 1 1,0-1-1,0 0 0,0 0 0,0 0 0,-1 1 0,1-1 0,0 0 0,0 0 0,0 1 0,0-1 0,0 0 0,0 0 0,0 1 0,0-1 0,0 0 0,0 0 0,0 1 1,0-1-1,0 0 0,0 0 0,0 1 0,1-1 0,-1 0 0,0 0 0,0 0 0,0 1 0,0-1 0,0 0 0,0 0 0,1 0 0,-1 1 0,0-1 0,0 0 1,0 0-1,1 0 0,-1 0 0,0 1 0,0-1 0,0 0 0,1 0 0,-1 0 0,0 0 0,1 0 0,19-3 113,23-15-66,26-15 277,-3 1-1915,-24 10-7079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28.382"/>
    </inkml:context>
    <inkml:brush xml:id="br0">
      <inkml:brushProperty name="width" value="0.025" units="cm"/>
      <inkml:brushProperty name="height" value="0.025" units="cm"/>
    </inkml:brush>
  </inkml:definitions>
  <inkml:trace contextRef="#ctx0" brushRef="#br0">202 92 14446,'0'0'7297,"12"-2"-6192,140-31 956,-105 20-1960,1 3 1,96-10-1,-123 19-90,33-1 26,-51 2-36,0 0 1,-1 1-1,1-1 1,0 1 0,0-1-1,0 1 1,0 0-1,0 0 1,0 0-1,-1 0 1,1 1-1,0-1 1,2 3 0,-5-4 11,1 1 0,0-1 1,-1 1-1,1-1 1,-1 1-1,1 0 0,-1-1 1,1 1-1,-1-1 0,0 1 1,1 0-1,-1 0 1,0-1-1,0 1 0,1 0 1,-1 0-1,0-1 1,0 1-1,0 0 0,0 0 1,0-1-1,0 1 1,0 0-1,0 0 0,0 0 1,0-1-1,0 1 0,-1 1 1,-18 17 889,-36 4 879,53-22-1711,-83 23 894,-167 26-1,159-36-1018,-129 38-1,283-55-842,9-16 568,-2-2 0,71-34-1,126-70-379,-255 120 682,-93 31 1052,3 3-709,16-7-239,-115 59 0,175-79-263,1 0 0,-1 0 0,1 1 0,0-1 0,0 1-1,0 0 1,0 0 0,1 0 0,-1 0 0,1 0 0,0 1 0,0-1 0,-3 7 0,5-9-122,-1 0 0,1 1 0,0-1 0,0 0 1,0 1-1,0-1 0,0 1 0,0-1 0,0 0 0,0 1 1,1-1-1,-1 1 0,0-1 0,1 0 0,-1 1 0,1-1 0,0 0 1,-1 0-1,1 1 0,0-1 0,0 0 0,0 0 0,-1 0 0,1 0 1,1 0-1,-1 0 0,0 0 0,0 0 0,0-1 0,0 1 1,0 0-1,1-1 0,-1 1 0,0-1 0,1 1 0,-1-1 0,0 0 1,1 1-1,-1-1 0,1 0 0,0 0 0,31 5-11164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411"/>
    </inkml:context>
    <inkml:brush xml:id="br0">
      <inkml:brushProperty name="width" value="0.025" units="cm"/>
      <inkml:brushProperty name="height" value="0.025" units="cm"/>
    </inkml:brush>
  </inkml:definitions>
  <inkml:trace contextRef="#ctx0" brushRef="#br0">1 49 2723,'0'0'23093,"77"-25"-22036,-38 25-736,1 0-225,0 0-96,-1 0-1506,-9-4-1633,-4-4-1633,-10-4-3108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799"/>
    </inkml:context>
    <inkml:brush xml:id="br0">
      <inkml:brushProperty name="width" value="0.025" units="cm"/>
      <inkml:brushProperty name="height" value="0.025" units="cm"/>
    </inkml:brush>
  </inkml:definitions>
  <inkml:trace contextRef="#ctx0" brushRef="#br0">23 1 12716,'0'0'7719,"-22"55"-6405,22-33-482,0 4-351,0-3-193,6 0-160,3-3-96,3-5-128,3-5-1185,-2-5-1185,-2-5-1570,-4-2-2659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9.142"/>
    </inkml:context>
    <inkml:brush xml:id="br0">
      <inkml:brushProperty name="width" value="0.025" units="cm"/>
      <inkml:brushProperty name="height" value="0.025" units="cm"/>
    </inkml:brush>
  </inkml:definitions>
  <inkml:trace contextRef="#ctx0" brushRef="#br0">53 307 9641,'0'0'10357,"9"-8"-9386,2 0-706,-2 3 10,0-1 1,-1 0 0,0-1-1,0 0 1,-1 0 0,13-15-1,-19 20-165,-1 1 0,1-1 0,0 1 0,-1-1 0,1 0 0,-1 1 0,1-1 0,-1 0 0,0 1 0,1-1 0,-1 0 0,0 0 0,0 1 0,-1-1 0,1 0 0,0 1 0,0-1 0,-1 0 0,1 1 0,-1-1 0,0 0 0,1 1 0,-1-1 0,0 1 0,0-1 0,0 1 0,0-1 0,0 1 0,0 0 0,0 0 0,-1-1 0,1 1 0,-3-1 0,3 0-79,-1 1 0,0 0 0,0 0 0,0 0 0,0 0 0,0 1-1,0-1 1,-1 0 0,1 1 0,0 0 0,0-1 0,0 1 0,0 0 0,-1 0 0,1 0 0,0 0 0,0 1 0,0-1 0,-1 1 0,1-1 0,0 1 0,0 0 0,0 0-1,0-1 1,0 1 0,-2 2 0,-3 3-27,1 0 1,0 0-1,1 0 0,-1 1 0,1-1 1,1 1-1,-1 1 0,1-1 0,-5 13 0,7-15 64,-1 1-1,1 0 0,0 0 1,1-1-1,0 1 0,0 0 1,0 0-1,0 1 0,1-1 0,0 0 1,1 0-1,-1 0 0,1 0 1,2 7-1,-2-11-56,1 1 1,0-1-1,0 1 1,0-1-1,0 0 1,1 0-1,-1 0 1,1 0-1,-1 0 1,1-1-1,-1 1 1,1-1-1,0 1 1,0-1-1,0 0 1,0 0-1,0 0 0,0-1 1,0 1-1,0-1 1,0 0-1,0 0 1,0 0-1,5 0 1,5 0 56,0-1 1,0 0 0,1-1-1,19-4 1,-21 2-158,0 0 1,0 0-1,0-1 1,-1 0-1,1-1 1,-1-1-1,0 1 1,-1-2-1,0 0 1,0 0-1,10-12 0,-18 19-422,-1-1-1,0 0 0,0 0 1,-1 0-1,1 0 0,0 0 0,-1 0 1,1 0-1,-1 0 0,1 0 1,-1 0-1,0 0 0,0 0 0,0 0 1,0 0-1,0 0 0,-1 0 0,1 0 1,-1 0-1,0-4 0,-13-13-7842</inkml:trace>
  <inkml:trace contextRef="#ctx0" brushRef="#br0" timeOffset="1">28 0 14862,'0'0'11435,"63"40"-20436,-47-36-480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9.481"/>
    </inkml:context>
    <inkml:brush xml:id="br0">
      <inkml:brushProperty name="width" value="0.025" units="cm"/>
      <inkml:brushProperty name="height" value="0.025" units="cm"/>
    </inkml:brush>
  </inkml:definitions>
  <inkml:trace contextRef="#ctx0" brushRef="#br0">0 0 11115,'0'0'11440,"1"13"-10154,0 2-883,0 37 858,2 0-1,2 0 1,24 97-1,-28-145-1247,1-1 0,-1 1-1,1-1 1,-1 1-1,1-1 1,0 0 0,1 0-1,-1 0 1,0 0-1,1 0 1,0 0 0,-1-1-1,1 1 1,0-1-1,0 0 1,1 0 0,-1 0-1,0 0 1,1-1-1,-1 1 1,1-1-1,0 0 1,6 1 0,-7-1-344,0-1 0,0 0 0,0-1 0,0 1 1,1 0-1,-1-1 0,0 0 0,0 0 0,0 0 0,0 0 1,-1 0-1,4-2 0,5-7-3630,-6-2-1831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0.631"/>
    </inkml:context>
    <inkml:brush xml:id="br0">
      <inkml:brushProperty name="width" value="0.025" units="cm"/>
      <inkml:brushProperty name="height" value="0.025" units="cm"/>
    </inkml:brush>
  </inkml:definitions>
  <inkml:trace contextRef="#ctx0" brushRef="#br0">1 264 12684,'0'0'8360,"14"5"-7607,-5-2-659,-1 0-38,0-1 0,0 1 0,1-1 0,-1-1 0,1 1 0,-1-2 0,1 1 0,0-1 0,-1 0 0,18-3 0,64-20 1321,158-61 0,-239 81-1269,0 0 0,-1-1 1,1 0-1,-1-1 0,0 0 0,0 0 0,0-1 0,-1 0 0,1 0 0,-1 0 0,-1-1 0,0 0 1,0-1-1,0 0 0,9-16 0,-11 17 171,1 1 1,-1-1-1,1 1 1,0 0 0,1 0-1,0 1 1,0 0-1,0 0 1,0 0-1,11-6 1,-9 12-2922,9 1-5594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1.002"/>
    </inkml:context>
    <inkml:brush xml:id="br0">
      <inkml:brushProperty name="width" value="0.025" units="cm"/>
      <inkml:brushProperty name="height" value="0.025" units="cm"/>
    </inkml:brush>
  </inkml:definitions>
  <inkml:trace contextRef="#ctx0" brushRef="#br0">1 90 14350,'0'0'8893,"3"-8"-8466,-1 4-510,-1 1 30,0 0 0,0 0 1,0 0-1,0 0 1,1 0-1,-1 1 1,1-1-1,0 1 0,0-1 1,-1 1-1,2 0 1,-1-1-1,0 1 0,0 0 1,1 0-1,-1 1 1,1-1-1,0 0 0,-1 1 1,1 0-1,0 0 1,0-1-1,0 2 0,6-2 1,-9 2 9,17 8 935,-9-8-809,1-1 0,-1 0 0,0 0 0,1 0 0,-1-1 0,0 0 0,0-1 1,7-3-1,32-9 92,-47 15-126,0 0 1,1 0-1,-1 0 0,0 0 1,0 0-1,1 0 0,-1-1 1,0 1-1,1 0 0,-1 1 1,0-1-1,0 0 0,1 0 1,-1 0-1,0 0 0,1 0 1,-1 0-1,0 0 0,0 0 0,1 0 1,-1 1-1,0-1 0,0 0 1,1 0-1,-1 0 0,0 0 1,0 1-1,0-1 0,1 0 1,-1 0-1,0 1 0,0-1 1,0 0-1,0 0 0,0 1 1,1-1-1,-1 0 0,0 0 1,0 1-1,0-1 0,0 1 0,-2 17 1149,-11 17-137,-19 37-498,20-41-8819,15-37-1118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077"/>
    </inkml:context>
    <inkml:brush xml:id="br0">
      <inkml:brushProperty name="width" value="0.025" units="cm"/>
      <inkml:brushProperty name="height" value="0.025" units="cm"/>
    </inkml:brush>
  </inkml:definitions>
  <inkml:trace contextRef="#ctx0" brushRef="#br0">1 1 10890,'0'0'13282,"5"11"-12631,0 6-499,0-1 0,-1 1 0,0 0 0,-1 0-1,-1 0 1,-1 24 0,-1 78-141,0-119-56,0 1 0,0-1 0,0 0 0,0 0 0,0 1 1,0-1-1,0 0 0,0 0 0,0 0 0,0 1 1,0-1-1,0 0 0,0 0 0,0 1 0,0-1 1,0 0-1,0 0 0,0 0 0,0 1 0,0-1 1,0 0-1,1 0 0,-1 0 0,0 1 0,0-1 1,0 0-1,0 0 0,0 0 0,1 0 0,-1 0 1,0 1-1,0-1 0,0 0 0,1 0 0,-1 0 1,0 0-1,0 0 0,0 0 0,1 0 0,-1 0 0,0 0 1,0 0-1,1 0 0,-1 0 0,0 0 0,0 0 1,0 0-1,1 0 0,-1 0 0,0 0 0,1 0 1,13-10-1616,11-19-1312,-4-9-1736,-3-7-2793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451"/>
    </inkml:context>
    <inkml:brush xml:id="br0">
      <inkml:brushProperty name="width" value="0.025" units="cm"/>
      <inkml:brushProperty name="height" value="0.025" units="cm"/>
    </inkml:brush>
  </inkml:definitions>
  <inkml:trace contextRef="#ctx0" brushRef="#br0">24 37 15599,'0'0'3646,"-4"9"-2979,0 0-416,1 0-1,0 0 1,0 0-1,1 1 1,0-1-1,1 0 1,0 1 0,0-1-1,1 1 1,1 0-1,-1-1 1,1 1-1,1-1 1,4 17-1,1-12 43,0 0 0,0 0 0,1-1-1,1 0 1,1 0 0,-1-1 0,2-1-1,0 1 1,0-1 0,1-1 0,18 12-1,-20-15-247,0 0 0,0 0-1,1-2 1,0 1 0,0-1 0,1-1-1,-1 0 1,1-1 0,0 0-1,0-1 1,0 0 0,0-1-1,1 0 1,-1-1 0,14-1-1,-24 0-27,0 0-1,0 0 1,0 0 0,0 0-1,0 0 1,0 0-1,0-1 1,0 1-1,0-1 1,-1 0-1,1 1 1,-1-1-1,1 0 1,-1 0-1,0 0 1,1 0-1,-1 0 1,0 0-1,0 0 1,-1 0-1,1-1 1,0 1-1,-1 0 1,1 0 0,-1-1-1,0 1 1,0 0-1,0-1 1,0-4-1,0-6 151,-1 0 0,0 0-1,0 0 1,-4-14 0,-3 0 82,-1 1-1,-14-28 1,15 38-134,1-1-1,0 0 0,1 0 0,1 0 0,1-1 0,0 0 1,-2-29-1,6 47-153,0 0 0,0 0 1,1-1-1,-1 1 0,0 0 1,0-1-1,0 1 0,0 0 1,0 0-1,0-1 0,1 1 1,-1 0-1,0 0 0,0 0 0,0-1 1,0 1-1,1 0 0,-1 0 1,0 0-1,0-1 0,1 1 1,-1 0-1,0 0 0,0 0 1,1 0-1,-1 0 0,0 0 0,1 0 1,-1 0-1,0 0 0,0 0 1,1 0-1,-1 0 0,0 0 1,0 0-1,1 0 0,-1 0 0,0 0 1,1 0-1,-1 0 0,0 0 1,0 0-1,1 0 0,-1 0 1,0 0-1,0 1 0,1-1 1,-1 0-1,0 0 0,0 0 0,0 0 1,1 1-1,-1-1 0,0 0 1,20 13-4306,-14-9 2146,9 2-2985,4-2-2403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809"/>
    </inkml:context>
    <inkml:brush xml:id="br0">
      <inkml:brushProperty name="width" value="0.025" units="cm"/>
      <inkml:brushProperty name="height" value="0.025" units="cm"/>
    </inkml:brush>
  </inkml:definitions>
  <inkml:trace contextRef="#ctx0" brushRef="#br0">0 1 17873,'0'0'8552,"5"57"-7623,7-23-481,3 1-256,0 2-95,0-2-33,0-3-64,-2-3 32,-3-3-417,-5-6-992,-5-10-737,0-5-1025,-7-5-1345,-11-5-2467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3.165"/>
    </inkml:context>
    <inkml:brush xml:id="br0">
      <inkml:brushProperty name="width" value="0.025" units="cm"/>
      <inkml:brushProperty name="height" value="0.025" units="cm"/>
    </inkml:brush>
  </inkml:definitions>
  <inkml:trace contextRef="#ctx0" brushRef="#br0">0 123 16047,'0'0'2354,"1"-10"75,-1 7-2277,1-1 1,-1 1-1,1 0 0,0 0 0,-1-1 0,2 1 0,-1 0 0,0 0 0,0 0 0,1 0 0,0 1 0,0-1 0,0 0 0,0 1 1,4-5-1,-1 3 57,1 0 1,0 0-1,0 1 1,0 0-1,0 0 1,1 0-1,-1 1 1,13-4-1,17-3 196,1 2 0,0 2 0,0 0 0,0 3 0,0 1 0,69 8 0,-102-7-401,0 1-1,1 0 1,-1 0 0,0 1-1,0-1 1,0 1 0,0 0 0,-1 0-1,1 0 1,-1 1 0,1-1 0,-1 1-1,0 0 1,4 3 0,-6-4 8,0 0 0,1 0 1,-1 0-1,0 0 0,0 0 1,0 0-1,0 0 0,0 1 0,-1-1 1,1 0-1,-1 0 0,0 1 1,1-1-1,-1 0 0,0 1 1,0-1-1,0 0 0,-1 1 0,1-1 1,-1 0-1,1 1 0,-1-1 1,0 0-1,1 0 0,-1 0 1,-1 1-1,0 1 0,-5 6 198,0 0 1,-1 0-1,0-1 0,-1 0 1,0-1-1,0 0 0,-1 0 0,-13 8 1,-90 49 1382,164-70-1924,-24-1-20,1 2 0,0 1 0,0 0 0,1 2 0,-1 2 0,0 0 0,32 7 0,-57-8 367,0 0 0,-1 1 1,1-1-1,0 1 0,0 0 0,-1 0 0,1 0 0,0 0 0,-1 1 0,1-1 0,-1 0 1,0 1-1,1 0 0,-1 0 0,0 0 0,0 0 0,0 0 0,0 0 0,-1 0 0,1 0 1,0 1-1,-1-1 0,0 1 0,1-1 0,-1 1 0,0 0 0,0 0 0,-1-1 0,1 1 1,-1 0-1,1 0 0,-1 0 0,0-1 0,0 1 0,0 0 0,0 0 0,0 0 0,-1 0 1,0-1-1,1 1 0,-1 0 0,0 0 0,0-1 0,0 1 0,-1-1 0,1 1 0,-1-1 1,1 1-1,-1-1 0,0 0 0,0 0 0,0 0 0,0 0 0,0 0 0,-5 3 0,-21 16 348,0 0 0,-2-2 0,0-1 0,-43 18-1,-135 42 952,186-70-1315,-1-1 0,0-2 0,-1 0 0,-40 2 0,63-7-56,0 0 1,0 0-1,0 1 1,0-1-1,0 0 1,-1-1-1,1 1 0,0 0 1,0 0-1,0 0 1,0-1-1,0 1 1,0 0-1,0-1 0,0 1 1,0-1-1,0 1 1,0-1-1,0 0 1,0 1-1,0-1 0,0 0 1,1 0-1,-2-1 1,2 0-346,-1 1 0,1-1 1,-1 0-1,1 0 0,0 0 1,0 0-1,0 0 0,0 0 1,0 0-1,0 0 0,1 0 1,-1 0-1,2-3 0,10-31-10121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35.584"/>
    </inkml:context>
    <inkml:brush xml:id="br0">
      <inkml:brushProperty name="width" value="0.025" units="cm"/>
      <inkml:brushProperty name="height" value="0.025" units="cm"/>
    </inkml:brush>
  </inkml:definitions>
  <inkml:trace contextRef="#ctx0" brushRef="#br0">17282 656 3683,'-922'-45'6772,"1"-5"-5730,148 8-4601,20 13-1436,-379 10 8691,-21-1 411,-402-16-1807,-1 35-2112,-12 101 485,1088-60-674,315-27-62,-977 91 137,4 74 484,852-112-317,-522 193 1,614-178-279,4 9-1,4 8 1,-253 177 0,278-155-88,6 7 1,5 6 0,6 7 0,7 5 0,6 7 0,7 5-1,6 6 1,-112 208 0,139-200 208,7 5 1,8 3-1,8 3 1,8 3-1,8 2 1,8 2-1,8 2 1,-15 291-1,42-166-33,15-1 0,50 341 0,4-265-234,138 481-1,-63-432-532,196 431-1,267 387 1024,-22-282 944,-444-791-913,8-7 1,8-5 0,169 152-1,242 146 27,26-32-3,-360-274-320,640 432 2,-641-462-21,6-10-1,251 96 1,-177-111 11,4-13 1,4-14-1,479 65 0,981-27 624,48-203-444,260-233-899,-733 96 356,-102 17 339,-18-88 1,1023-507 934,-1836 618-757,416-248 1,-499 228 308,481-381 1,-551 361-320,-9-12 0,347-412 0,-413 410 500,-10-7 0,-11-9 0,164-332 0,-171 254-410,-15-7 0,-14-6 0,104-439 1,-184 553-524,-11-3 0,-10-1 0,-10-2 0,-18-368 0,-20 334 237,-13 1 1,-11 2-1,-133-441 0,107 500 28,-9 3 0,-8 4 0,-9 4-1,-141-209 1,80 171-30,-11 7 0,-341-352 1,325 400-165,-7 9 0,-6 8 0,-8 9 1,-6 9-1,-6 9 0,-237-104 0,75 68-1005,-6 17 0,-464-116 1,362 149 892,-716-79 0,745 155-788,-1 20 0,-497 40 0,542 20-2242,355-32 2809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7.634"/>
    </inkml:context>
    <inkml:brush xml:id="br0">
      <inkml:brushProperty name="width" value="0.025" units="cm"/>
      <inkml:brushProperty name="height" value="0.025" units="cm"/>
    </inkml:brush>
  </inkml:definitions>
  <inkml:trace contextRef="#ctx0" brushRef="#br0">1 526 8520,'0'0'7687,"67"-72"-6822,-21 34-384,10-11-161,5-5-224,6-4-64,-3-1-512,-7 9-545,-3 3-481,-11 7-480,-10 8-672,-9 6-1442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7.980"/>
    </inkml:context>
    <inkml:brush xml:id="br0">
      <inkml:brushProperty name="width" value="0.025" units="cm"/>
      <inkml:brushProperty name="height" value="0.025" units="cm"/>
    </inkml:brush>
  </inkml:definitions>
  <inkml:trace contextRef="#ctx0" brushRef="#br0">1 638 10346,'0'0'6278,"46"-68"-5606,-8 25 33,9-12 96,14-10-193,16-11-415,9-4-161,3 6-96,-5 4-1794,-6 11-3043,-12 11-3106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8.310"/>
    </inkml:context>
    <inkml:brush xml:id="br0">
      <inkml:brushProperty name="width" value="0.025" units="cm"/>
      <inkml:brushProperty name="height" value="0.025" units="cm"/>
    </inkml:brush>
  </inkml:definitions>
  <inkml:trace contextRef="#ctx0" brushRef="#br0">1 626 14061,'0'0'2947,"86"-60"-2306,-34 17-385,7-8-192,10-12-32,8-7 0,7-5 0,-2 1-32,0 4-2050,-9 5-1826,-12 11-3074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8.682"/>
    </inkml:context>
    <inkml:brush xml:id="br0">
      <inkml:brushProperty name="width" value="0.025" units="cm"/>
      <inkml:brushProperty name="height" value="0.025" units="cm"/>
    </inkml:brush>
  </inkml:definitions>
  <inkml:trace contextRef="#ctx0" brushRef="#br0">0 653 11435,'0'0'2786,"48"-83"-1568,2 26-322,15-11-287,13-10 96,9-5-449,2 1-192,3 6-384,-7 8-2051,-14 10-2561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9.024"/>
    </inkml:context>
    <inkml:brush xml:id="br0">
      <inkml:brushProperty name="width" value="0.025" units="cm"/>
      <inkml:brushProperty name="height" value="0.025" units="cm"/>
    </inkml:brush>
  </inkml:definitions>
  <inkml:trace contextRef="#ctx0" brushRef="#br0">1 510 10154,'0'0'576,"75"-77"417,-24 23 609,8-7-545,10-5-769,2-2-160,0 2-128,-7 5-1409,-8 5-4229</inkml:trace>
  <inkml:trace contextRef="#ctx0" brushRef="#br0" timeOffset="1">320 639 15054,'0'0'353,"84"-111"-321,-19 30 128,12-9-128,7-10-449,0 4-1376,-7 4-4709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5.244"/>
    </inkml:context>
    <inkml:brush xml:id="br0">
      <inkml:brushProperty name="width" value="0.025" units="cm"/>
      <inkml:brushProperty name="height" value="0.025" units="cm"/>
    </inkml:brush>
  </inkml:definitions>
  <inkml:trace contextRef="#ctx0" brushRef="#br0">16 82 32,'0'0'7767,"-1"-10"-4622,0 1-2314,-2-28 581,-8 12 3840,11 24-4478,17 259 3094,-3-160-3264,53 181 1,-54-245-289,1 0 0,2-1 1,26 42-1,-21-39-252,-1 0 0,18 48 0,-12-13 501,2-2-1,50 84 1,-61-124-269,2 0 0,0-1 0,2-1 0,2-1 0,0-1 0,1-1 0,39 29 1,16-1 503,-43-30-730,35 29-1,-59-41 58,1 0 0,0-1 0,0-1 1,1 0-1,1 0 0,-1-2 0,28 9 0,-31-12-44,1 0 1,-1-2-1,1 1 1,0-2-1,0 1 1,-1-2-1,1 1 0,0-2 1,-1 1-1,1-2 1,12-3-1,-12 2-83,0 0 0,0 1 0,1 0 0,-1 1 0,1 1 0,-1 0 0,1 0 0,0 2 0,17 1 0,-25 0-1477,-18 0-12565,0-2 1599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6.169"/>
    </inkml:context>
    <inkml:brush xml:id="br0">
      <inkml:brushProperty name="width" value="0.025" units="cm"/>
      <inkml:brushProperty name="height" value="0.025" units="cm"/>
    </inkml:brush>
  </inkml:definitions>
  <inkml:trace contextRef="#ctx0" brushRef="#br0">112 36 15150,'0'0'15263,"-5"6"-14890,2-4-343,1 1-1,-1-1 0,1 1 1,0 0-1,0 0 0,0 0 0,1 0 1,-1 0-1,1 0 0,-3 7 1,4-8-25,0 0 1,0 0-1,0 0 0,0 0 1,0 0-1,0 0 1,0-1-1,1 1 1,-1 0-1,1 0 1,0 0-1,-1 0 1,1-1-1,0 1 1,0 0-1,0-1 1,0 1-1,0-1 0,0 1 1,1-1-1,-1 1 1,0-1-1,1 0 1,-1 0-1,1 1 1,-1-1-1,3 1 1,-4-3-1,0 1 0,0 0 0,0-1 0,-1 1 0,1-1 0,0 1 0,0-1 0,0 1 0,0-1 0,0 1 0,0 0 0,0-1 0,0 1 0,0-1 0,0 1 0,0-1 0,1 1 0,-1-1 0,0 1 0,0 0 0,0-1 0,1 1 0,-1-1 0,0 1 0,0 0 0,1-1 0,-1 1 0,0 0 0,1-1 0,-1 1 0,0 0 0,1-1 0,-1 1 0,0 0 0,1 0 0,-1 0 0,1-1 0,-1 1 0,0 0 0,1 0 0,-1 0 0,1 0 0,-1 0 0,1 0 0,-1 0 0,1 0 0,-1 0 0,0 0 0,1 0 0,-1 0 0,1 0 0,-1 0 0,1 0 0,-1 0 0,1 0 0,-1 1 0,0-1 0,1 0 0,-1 0 0,1 1 0,-1-1 0,0 0 0,1 0 0,-1 1 0,0-1 0,0 0 0,1 1 0,-13-34 1064,10 29-1065,-1 1 1,0 0-1,-1 0 0,1 0 1,0 1-1,-1-1 0,0 1 1,0 0-1,1 0 1,-1 0-1,0 0 0,-1 1 1,1-1-1,0 1 0,0 0 1,0 1-1,-1-1 1,1 1-1,0-1 0,-1 1 1,-7 1-1,11 0-4,0 0 0,-1-1 0,1 1 0,0 0 0,0 0 0,0 0 0,-1 0 0,1 0 0,0 0 0,0 0 0,1 0 0,-1 0 0,0 0 0,0 0 0,0 1 0,1-1 0,-1 0 0,1 1 0,-1-1 0,1 0 0,-1 1 0,1-1 0,0 1 0,0-1 0,0 0 0,0 1 0,0-1 0,0 1 0,0-1 0,0 1 0,0-1 0,1 0 0,-1 1 0,1-1 0,0 3 0,0 1 0,1 1 0,0 0 0,0 0 0,0-1 0,0 0 0,1 1 0,4 5 0,-2-5 0,-1-1 0,1-1 0,0 1 0,1-1 0,-1 0 0,1 0 0,-1 0 0,12 4 0,-16-7 0,1 0 0,0 0 0,-1-1 0,1 1 0,0-1 0,-1 1 0,1-1 0,0 0 0,-1 0 0,1 0 0,0 0 0,-1 0 0,1 0 0,0 0 0,0-1 0,-1 1 0,1 0 0,-1-1 0,1 0 0,0 1 0,-1-1 0,1 0 0,-1 0 0,1 1 0,-1-1 0,0-1 0,1 1 0,-1 0 0,0 0 0,0 0 0,0-1 0,0 1 0,0 0 0,0-1 0,0 1 0,0-1 0,0 1 0,0-3 0,2-4 0,0 0 0,-1 0 0,0 0 0,0-1 0,-1 1 0,0 0 0,-1-1 0,1 1 0,-2 0 0,1-1 0,-1 1 0,-4-17 0,4 24 0,0 0 0,1 0 0,-1 0 0,0 0 0,0 0 0,0 1 0,0-1 0,0 0 0,0 0 0,0 0 0,0 1 0,0-1 0,-1 1 0,1-1 0,0 1 0,0-1 0,0 1 0,-1 0 0,1-1 0,0 1 0,-1 0 0,1 0 0,0 0 0,0 0 0,-1 0 0,1 0 0,0 1 0,-1-1 0,1 0 0,0 1 0,0-1 0,0 0 0,-1 1 0,1 0 0,0-1 0,0 1 0,0 0 0,0-1 0,0 1 0,0 0 0,0 0 0,0 0 0,0 0 0,0 0 0,1 0 0,-1 0 0,0 0 0,1 0 0,-2 3 0,-4 52 0,6-53 0,-1 1 0,1-1 0,1 1 0,-1-1 0,0 1 0,1-1 0,0 1 0,0-1 0,0 0 0,0 1 0,0-1 0,1 0 0,2 5 0,-2-47 0,-2 30 0,0 0 0,0 0 0,-1 0 0,-4-12 0,18 76 0,0-36 0,-9-30 0,-10-36 0,-14-6 0,19 52 0,0-1 0,0 0 0,0 1 0,0-1 0,0 1 0,0-1 0,0 1 0,-1 0 0,1-1 0,-1 1 0,1 0 0,-3-2 0,3 3 0,1 0 0,-1 0 0,0 0 0,0 0 0,1 0 0,-1 0 0,0 0 0,0 0 0,1 0 0,-1 0 0,0 0 0,0 0 0,1 1 0,-1-1 0,0 0 0,1 1 0,-1-1 0,0 0 0,1 1 0,-1-1 0,0 1 0,1-1 0,-1 1 0,1-1 0,-1 1 0,1-1 0,-1 1 0,1 0 0,0-1 0,-1 1 0,1 0 0,-1 0 0,-3 8 0,1 0 0,0 0 0,0 1 0,1-1 0,0 1 0,0 0 0,1-1 0,1 1 0,0 0 0,1 11 0,-1-10 0,4 4-566,5-18-1057,8-26-4345,-10-7-3171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9.978"/>
    </inkml:context>
    <inkml:brush xml:id="br0">
      <inkml:brushProperty name="width" value="0.025" units="cm"/>
      <inkml:brushProperty name="height" value="0.025" units="cm"/>
    </inkml:brush>
  </inkml:definitions>
  <inkml:trace contextRef="#ctx0" brushRef="#br0">56 102 9417,'8'-2'1329,"46"-11"-488,0 3-1,1 2 1,55 0-1,178 6-547,-152 4-483,-83-1-85,52-3 101,-92-2 1056,-15-2 748,-20-6 257,-24 2-1440,0 1 0,0 2-1,-53-1 1,-148 8 10,119 2-331,23-2 1054,620-2-1044,-200-2 812,-529 6 527,-174-3-1028,465 4-1311,586 17-2319,-936-21 4289,-400 5-738,553-2-3838,28-2-6043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0.704"/>
    </inkml:context>
    <inkml:brush xml:id="br0">
      <inkml:brushProperty name="width" value="0.025" units="cm"/>
      <inkml:brushProperty name="height" value="0.025" units="cm"/>
    </inkml:brush>
  </inkml:definitions>
  <inkml:trace contextRef="#ctx0" brushRef="#br0">52 66 4740,'-51'-65'11126,"53"66"-10920,1 0 1,-1 0-1,1 1 1,-1 0-1,0-1 1,1 1-1,-1 0 1,0 0 0,0 0-1,3 5 1,2 0-45,46 45-138,-12-10 342,2-2 1,2-3-1,70 47 0,-23-29 428,-4 4 0,159 138-1,-105-50 1335,18 18-1704,-29-20-159,-98-105 170,1-1 0,68 58 0,462 407 648,222 199-303,-584-537-492,200 216 0,212 199 16,-240-238-223,939 816 41,-845-822-84,-382-273-59,-2 4 0,100 104 0,-96-86-92,133 101 0,71 2 119,-235-150-44,-31-22-36,0 1-1,37 34 0,-63-52 0,-2-1-212,0 0 116,0 0 1,0 0-1,0 0 1,0-1-1,0 1 1,1-1-1,-1 1 1,0-1-1,1 0 1,-1 0-1,1 0 1,-2-3 0,-9-9-4053,-1 5-1147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2.613"/>
    </inkml:context>
    <inkml:brush xml:id="br0">
      <inkml:brushProperty name="width" value="0.025" units="cm"/>
      <inkml:brushProperty name="height" value="0.025" units="cm"/>
    </inkml:brush>
  </inkml:definitions>
  <inkml:trace contextRef="#ctx0" brushRef="#br0">102 0 7015,'0'0'16816,"-41"62"-15599,25-30 352,2 5-416,1 1-768,3-4-225,5-2-96,2-7 0,3-4-32,0-8-32,0-7-224,6-6-1890,-1-4-1698,0-19-1985,0-5-9450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30.626"/>
    </inkml:context>
    <inkml:brush xml:id="br0">
      <inkml:brushProperty name="width" value="0.025" units="cm"/>
      <inkml:brushProperty name="height" value="0.025" units="cm"/>
    </inkml:brush>
  </inkml:definitions>
  <inkml:trace contextRef="#ctx0" brushRef="#br0">41 120 6694,'0'0'1372,"-8"0"716,-24 1-1389,150-4 2150,155-10-1027,895-42-823,-634 38-717,-186-7 601,-249 16-148,-387 30-9,278-21-756,-171 17-1547,62-14-2950,41-5-2338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54.997"/>
    </inkml:context>
    <inkml:brush xml:id="br0">
      <inkml:brushProperty name="width" value="0.025" units="cm"/>
      <inkml:brushProperty name="height" value="0.025" units="cm"/>
    </inkml:brush>
  </inkml:definitions>
  <inkml:trace contextRef="#ctx0" brushRef="#br0">183 125 7655,'0'0'678,"0"-8"-496,0-2 35,-1 1-1,0-1 1,0 1 0,-5-18 0,5 24 78,0 1 1,0 0-1,1-1 1,-1 1-1,-1 0 1,1 0-1,0 0 0,0 0 1,-1 0-1,1 0 1,-1 0-1,0 0 1,0 0-1,1 1 0,-1-1 1,0 1-1,0-1 1,-1 1-1,1 0 1,0 0-1,0 0 0,0 0 1,-1 0-1,1 0 1,-1 1-1,1-1 1,0 1-1,-5 0 1,6 0-241,-1 1 0,1-1 1,0 1-1,0 0 1,0 0-1,0 0 1,0-1-1,0 1 0,0 0 1,0 0-1,0 0 1,0 1-1,0-1 1,1 0-1,-1 0 0,1 0 1,-1 1-1,1-1 1,-1 0-1,1 0 1,-1 1-1,1-1 0,0 2 1,-9 36 1156,9-36-1011,-5 39 2559,6-69-790,-1 20-1658,0-1 1,-1 0-1,1 0 0,-2 0 0,-2-12 0,3 18-261,1 0-1,-1 1 0,0-1 0,0 0 1,0 1-1,0-1 0,0 0 1,0 1-1,0-1 0,-1 1 0,1 0 1,0-1-1,-1 1 0,1 0 0,-1 0 1,0 0-1,1 0 0,-1 0 1,0 0-1,0 1 0,1-1 0,-1 0 1,0 1-1,0 0 0,0-1 1,0 1-1,0 0 0,-3 0 0,3 0-49,0 1 0,1-1-1,-1 1 1,0 0-1,1 0 1,-1-1 0,1 1-1,-1 0 1,1 0 0,-1 1-1,1-1 1,0 0-1,-1 0 1,1 1 0,0-1-1,0 0 1,0 1-1,0-1 1,0 1 0,0 0-1,1-1 1,-1 1-1,0 0 1,1-1 0,-1 1-1,1 0 1,0 0-1,0-1 1,-1 1 0,1 0-1,1 2 1,-3 64-78,2-62 76,1-7 13,-1-1 0,0 1 0,1 0 0,-1 0 0,1 0 0,-1 0 1,1 0-1,0 0 0,-1 0 0,1 0 0,0 0 0,0 0 0,-1 1 0,1-1 1,0 0-1,0 0 0,0 1 0,0-1 0,0 1 0,0-1 0,0 1 0,1-1 1,-1 1-1,0-1 0,0 1 0,0 0 0,0 0 0,1 0 0,-1-1 0,0 1 1,0 0-1,0 1 0,0-1 0,1 0 0,-1 0 0,0 0 0,0 1 0,0-1 1,0 1-1,0-1 0,0 1 0,1-1 0,-1 1 0,0-1 0,-1 1 1,1 0-1,0 0 0,0-1 0,0 1 0,0 0 0,-1 0 0,1 0 0,0 0 1,-1 0-1,1 0 0,0 0 0,-1 0 0,0 0 0,1 1 0,-1-1 0,0 0 1,1 0-1,-1 0 0,0 0 0,0 1 0,0-1 0,0 0 0,0 0 0,0 2 0,9-52 900,-13 25-406,4 24-499,-1-1 0,1 1 0,0-1 0,-1 1 1,1-1-1,-1 1 0,1-1 0,-1 1 0,1 0 0,-1-1 0,1 1 1,-1 0-1,0-1 0,1 1 0,-1 0 0,1 0 0,-1 0 0,0-1 1,1 1-1,-1 0 0,0 0 0,1 0 0,-1 0 0,0 0 0,1 0 1,-1 0-1,0 0 0,1 1 0,-1-1 0,0 0 0,0 1-10,0 0-1,0-1 1,0 1-1,0 0 0,0 0 1,1 0-1,-1 0 0,0 0 1,1 0-1,-1 0 0,0 0 1,1 0-1,-1 0 1,1 0-1,0 0 0,-1 0 1,1 0-1,0 0 0,0 1 1,-1-1-1,1 0 1,0 0-1,1 2 0,-2 34-122,1-29 110,3 8-18,3-31 171,3-32 208,-9 43-286,1-37 159,-1 40-199,1 0 1,-1-1-1,0 1 0,0 0 0,0-1 0,0 1 1,0 0-1,-1 0 0,1-1 0,0 1 0,-1 0 1,1 0-1,0-1 0,-1 1 0,1 0 0,-1 0 1,0 0-1,1 0 0,-1 0 0,0 0 0,-2-2 1,3 3-25,-1 1 1,0-1 0,0 0 0,1 1 0,-1-1 0,0 1 0,0-1 0,1 1 0,-1-1 0,0 1-1,1 0 1,-1-1 0,1 1 0,-1 0 0,1-1 0,-1 1 0,1 0 0,0 0 0,-1 0-1,1-1 1,0 1 0,0 0 0,-1 0 0,1 0 0,0 0 0,0-1 0,0 1 0,0 2-1,-2 29-83,2-31 87,-1 18 7,2 31-28,4-47 9,1-12 60,3-9 74,-9 15-101,2-4 7,0 0 0,0-1 1,-1 1-1,0-1 1,-1 1-1,0-1 1,0 1-1,-1-1 0,-1-11 1,2 19-29,-1 0 0,1-1 0,0 1 0,0 0 1,-1-1-1,1 1 0,0 0 0,0 0 0,-1-1 0,1 1 1,0 0-1,0 0 0,-1-1 0,1 1 0,0 0 0,-1 0 1,1 0-1,-1 0 0,1-1 0,0 1 0,-1 0 0,1 0 1,0 0-1,-1 0 0,1 0 0,-1 0 0,1 0 0,0 0 1,-1 0-1,1 0 0,0 0 0,-1 0 0,1 1 0,-1-1 1,1 0-1,0 0 0,-1 0 0,1 0 0,0 1 0,-1-1 1,1 0-1,0 0 0,0 1 0,-1-1 0,1 0 0,0 0 1,0 1-1,-1-1 0,1 0 0,0 1 0,0-1 0,0 0 1,0 1-1,-1-1 0,1 0 0,0 1 0,0-1 0,0 1 1,0-1-1,0 0 0,0 1 0,-8 24-187,5-9 158,1 0 0,1 0 0,1 0 0,1 22 0,-1-38 28,0 1-1,0 0 1,0-1 0,0 1-1,0 0 1,0 0 0,0-1-1,0 1 1,0 0 0,0-1-1,0 1 1,1 0 0,-1-1-1,0 1 1,0 0 0,1-1-1,-1 1 1,0-1 0,1 1-1,-1-1 1,1 1 0,-1 0-1,0-1 1,1 0 0,-1 1-1,1-1 1,0 1 0,-1-1-1,1 1 1,-1-1 0,1 0-1,0 0 1,-1 1 0,1-1-1,0 0 1,-1 0 0,1 0-1,0 0 1,-1 1 0,1-1-1,0 0 1,-1 0 0,1 0-1,0-1 1,-1 1 0,1 0-1,0 0 1,-1 0 0,1 0-1,0-1 1,-1 1 0,1 0-1,0-1 1,2-1 8,0 1 0,0-1 1,0 0-1,-1 0 0,1 0 0,-1 0 0,1-1 1,-1 1-1,4-6 0,-1-4-5,0 0 0,-1 0 0,0-1 0,-1 0 0,3-24 0,-5 30-290,-4 33-668,-2 52-1,5-34-4490,0-20-652,0-9-7278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2.955"/>
    </inkml:context>
    <inkml:brush xml:id="br0">
      <inkml:brushProperty name="width" value="0.025" units="cm"/>
      <inkml:brushProperty name="height" value="0.025" units="cm"/>
    </inkml:brush>
  </inkml:definitions>
  <inkml:trace contextRef="#ctx0" brushRef="#br0">0 1 17585,'0'0'7399,"73"0"-5734,-34 0-384,6 0-800,1 0-353,-3 0-128,-4 0-480,-10 0-1154,-9 0-160,-13 0-608,-7 3-929,-7 5-1185,-13-1-2051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3.296"/>
    </inkml:context>
    <inkml:brush xml:id="br0">
      <inkml:brushProperty name="width" value="0.025" units="cm"/>
      <inkml:brushProperty name="height" value="0.025" units="cm"/>
    </inkml:brush>
  </inkml:definitions>
  <inkml:trace contextRef="#ctx0" brushRef="#br0">87 1 6502,'0'0'18193,"65"17"-17392,-20-17-513,0-2-159,-1-1-97,-7 1-385,-8 2-1537,-11 0-1313,-12 0-1441,-6 5-2915</inkml:trace>
  <inkml:trace contextRef="#ctx0" brushRef="#br0" timeOffset="1">1 173 12716,'0'0'11435,"58"23"-10666,-21-23-321,4-5-320,2-1-128,-8 2-384,-3-1-1474,-7 4-1249,-12 1-1281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3.684"/>
    </inkml:context>
    <inkml:brush xml:id="br0">
      <inkml:brushProperty name="width" value="0.025" units="cm"/>
      <inkml:brushProperty name="height" value="0.025" units="cm"/>
    </inkml:brush>
  </inkml:definitions>
  <inkml:trace contextRef="#ctx0" brushRef="#br0">1 56 10314,'0'0'15695,"72"13"-14702,-31-22-385,0 0-512,2 0-32,-5-4-1537,-6 0-2723,-12-2-4324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4.055"/>
    </inkml:context>
    <inkml:brush xml:id="br0">
      <inkml:brushProperty name="width" value="0.025" units="cm"/>
      <inkml:brushProperty name="height" value="0.025" units="cm"/>
    </inkml:brush>
  </inkml:definitions>
  <inkml:trace contextRef="#ctx0" brushRef="#br0">0 96 14734,'0'0'10767,"14"2"-9517,-10-2-1164,9 2 141,1-1 0,-1 0 0,0-1-1,1 0 1,-1-1 0,0-1-1,16-4 1,70-23 368,72-18-216,-143 41-653,1 1 0,-1 2 1,1 1-1,32 1 0,-59 1 176,-1 0 0,1 1 0,0-1 0,0 0 0,-1 1 0,1-1 0,0 1-1,-1-1 1,1 1 0,-1 0 0,1 0 0,-1 0 0,1-1 0,-1 2 0,1-1 0,-1 0 0,2 2 0,-2-2-180,-1 0 0,1-1 1,-1 1-1,0 0 0,1 0 1,-1 0-1,0 0 0,0 0 1,1 0-1,-1 0 0,0 0 1,0 0-1,0 0 0,0-1 1,0 1-1,0 0 0,0 0 1,-1 0-1,1 0 0,0 0 1,-1 1-1,-3 5-6972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5.645"/>
    </inkml:context>
    <inkml:brush xml:id="br0">
      <inkml:brushProperty name="width" value="0.025" units="cm"/>
      <inkml:brushProperty name="height" value="0.025" units="cm"/>
    </inkml:brush>
  </inkml:definitions>
  <inkml:trace contextRef="#ctx0" brushRef="#br0">10 0 14958,'0'0'4314,"-1"13"-2654,-7 95 1105,8 140 0,0-244-2722,7 72 290,-6-71-273,-1 0 1,1-1-1,0 1 1,1-1-1,-1 1 1,1-1-1,0 1 1,0-1-1,0 0 1,1 0-1,-1 0 1,1 0-1,4 4 1,-6-8-48,-1 0 0,1 1 0,-1-1 1,1 0-1,-1 0 0,1 0 0,-1 0 0,1 0 1,-1 0-1,1 0 0,-1 0 0,1 0 0,-1-1 0,1 1 1,-1 0-1,1 0 0,-1 0 0,1 0 0,-1-1 1,1 1-1,-1 0 0,1-1 0,-1 1 0,1 0 0,-1-1 1,0 1-1,1 0 0,-1-1 0,0 1 0,1-1 1,-1 1-1,0-1 0,0 1 0,1 0 0,-1-1 1,0 1-1,0-1 0,0 1 0,1-1 0,-1 0 0,0 1 1,0-1-1,0 1 0,0-1 0,0 1 0,0-1 1,-1 0-1,7-32 147,-6 32-131,14-184-270,-7 63-356,-6 113 585,0 0 0,0 0 0,1 0 0,0 0 0,0 0 0,4-8 0,-5 14-4,1 1 0,-1-1-1,1 1 1,-1 0 0,1-1-1,0 1 1,-1 0 0,1 0 0,0 0-1,1 1 1,-1-1 0,0 0-1,0 1 1,1-1 0,-1 1-1,1 0 1,-1 0 0,1 0-1,0 0 1,-1 0 0,1 1-1,0-1 1,4 1 0,-1-1-155,1 0 1,0 1-1,-1 1 1,1-1-1,0 1 1,-1 0-1,1 0 1,-1 1-1,1 0 1,-1 0 0,0 0-1,8 5 1,-11-5 172,-1-1 1,0 1 0,0 0 0,-1-1 0,1 1 0,0 0-1,-1 0 1,1 1 0,-1-1 0,1 0 0,-1 0 0,0 1-1,0-1 1,0 0 0,0 1 0,-1-1 0,1 1 0,-1-1 0,1 1-1,-1 0 1,0-1 0,0 1 0,0-1 0,0 1 0,-1 0-1,1-1 1,-1 1 0,1-1 0,-1 1 0,0-1 0,0 0-1,0 1 1,0-1 0,0 0 0,-3 3 0,-1 3 106,0 0 1,-1 0-1,0-1 0,-1 0 1,1 0-1,-1 0 1,-1-1-1,1 0 1,-1-1-1,0 1 1,-1-2-1,1 1 0,-1-1 1,0 0-1,0-1 1,0 0-1,0 0 1,-1-1-1,1-1 0,-1 1 1,1-1-1,-1-1 1,-18-1-1,26 1-197,0 0-1,0 0 0,0-1 1,0 1-1,1 0 1,-1-1-1,0 0 0,0 1 1,0-1-1,0 0 0,1 0 1,-1 0-1,0 0 1,1 0-1,-1 0 0,1-1 1,-1 1-1,1 0 1,0-1-1,0 1 0,-1-1 1,1 1-1,0-1 0,0 0 1,0 0-1,1 1 1,-1-1-1,0 0 0,1 0 1,-1 0-1,1 0 0,0 0 1,-1 0-1,1 0 1,0 0-1,0 1 0,0-1 1,0 0-1,1 0 1,0-3-1,0 0-496,1 0 1,-1 1-1,1-1 0,0 1 0,0 0 1,1-1-1,-1 1 0,1 0 1,0 0-1,0 1 0,0-1 1,1 0-1,-1 1 0,1 0 1,5-4-1,31-15-5517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6"/>
    </inkml:context>
    <inkml:brush xml:id="br0">
      <inkml:brushProperty name="width" value="0.025" units="cm"/>
      <inkml:brushProperty name="height" value="0.025" units="cm"/>
    </inkml:brush>
  </inkml:definitions>
  <inkml:trace contextRef="#ctx0" brushRef="#br0">239 1 18674,'0'0'6918,"-66"58"-5637,37-32-224,-1 4-352,-1 6-481,3-2-192,5 0 0,7-7 0,6-2-32,5-10-32,5-7-320,1-7-1282,13-1-928,2-6-929,-1-11-1666,-4-5-4292</inkml:trace>
  <inkml:trace contextRef="#ctx0" brushRef="#br0" timeOffset="1">34 102 14414,'0'0'9833,"84"48"-8488,-39-35-800,6 0-417,1-2-865,-6 1-4644,-6-3-8328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19.450"/>
    </inkml:context>
    <inkml:brush xml:id="br0">
      <inkml:brushProperty name="width" value="0.025" units="cm"/>
      <inkml:brushProperty name="height" value="0.025" units="cm"/>
    </inkml:brush>
  </inkml:definitions>
  <inkml:trace contextRef="#ctx0" brushRef="#br0">0 104 8136,'0'0'8477,"13"-39"-6838,-13 40-1612,-1-1 0,1 0 1,-1 0-1,0 1 0,1-1 0,-1 0 0,1 1 1,-1-1-1,1 1 0,-1-1 0,1 1 1,0-1-1,-1 1 0,1-1 0,-1 1 0,1 0 1,0-1-1,0 1 0,-1-1 0,1 1 0,0 0 1,0-1-1,0 1 0,0 0 0,-1-6 1061,1-4-694,13-5 541,1-20-7571,-14 19-1126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21.890"/>
    </inkml:context>
    <inkml:brush xml:id="br0">
      <inkml:brushProperty name="width" value="0.025" units="cm"/>
      <inkml:brushProperty name="height" value="0.025" units="cm"/>
    </inkml:brush>
  </inkml:definitions>
  <inkml:trace contextRef="#ctx0" brushRef="#br0">1 0 14286,'0'0'9545,"0"57"-9065,1-41-384,1 2-64,-1 0 32,-1 0-64,0 0 32,0 0-32,0 0 0,0-4-1217,0-6-2787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6.857"/>
    </inkml:context>
    <inkml:brush xml:id="br0">
      <inkml:brushProperty name="width" value="0.025" units="cm"/>
      <inkml:brushProperty name="height" value="0.025" units="cm"/>
    </inkml:brush>
  </inkml:definitions>
  <inkml:trace contextRef="#ctx0" brushRef="#br0">1 1 13293,'0'0'11146,"2"10"-10228,14 104-50,-11-63-999,3-1 0,21 75 0,-28-124 34,11 27-1110,-12-28 997,1 1 0,-1 0 0,1-1 0,-1 1 0,1-1 0,0 1 0,-1-1 0,1 1 0,-1-1 0,1 1 0,0-1 0,0 1 1,-1-1-1,1 0 0,0 0 0,0 1 0,-1-1 0,1 0 0,1 0 0,3-3-4093,-2-14-2210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198"/>
    </inkml:context>
    <inkml:brush xml:id="br0">
      <inkml:brushProperty name="width" value="0.025" units="cm"/>
      <inkml:brushProperty name="height" value="0.025" units="cm"/>
    </inkml:brush>
  </inkml:definitions>
  <inkml:trace contextRef="#ctx0" brushRef="#br0">0 75 14061,'0'0'6502,"65"-30"-5605,-29 22 160,5 0-320,2 0-257,-4 0-287,-1 1-161,-5 2 0,-8 4-224,-7 1-1154,-7 0-319,-8 0-481,-3 5-961,-12 4-641,-8-1-3683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08.836"/>
    </inkml:context>
    <inkml:brush xml:id="br0">
      <inkml:brushProperty name="width" value="0.025" units="cm"/>
      <inkml:brushProperty name="height" value="0.025" units="cm"/>
    </inkml:brush>
  </inkml:definitions>
  <inkml:trace contextRef="#ctx0" brushRef="#br0">311 82 21012,'0'0'8392,"-2"-5"-8099,-7-30 2222,10 35-2526,0 0 25,-1 0-1,1 0 1,0-1-1,0 1 0,0 0 1,0 0-1,0 0 1,0-1-1,-1 1 1,1 0-1,0-1 1,0 1-1,-1-1 1,1 1-1,0-1 1,0 1-1,-1-1 1,1 0-1,-1 1 1,1-1-1,-1 0 1,1 0-1,-1 1 0,1-1 1,-1 0-1,1 0 1,-1 1-1,0-1 1,1 0-1,-1 0 1,0 0-1,0 0 1,0 0-1,0 1 1,0-1-1,0 0 1,0 0-1,0 0 1,0 0-1,0 0 0,-1-1 1,1 2-14,0 1 0,0-1 0,-1 0 0,1 1 0,0-1 0,0 1 0,-1-1 0,1 0 0,0 1 0,-1-1 0,1 0 0,0 1 0,-1-1 0,1 0 0,-1 1 0,1-1 0,-1 0 0,1 0 0,0 0 0,-1 1 0,1-1 0,-1 0 0,1 0 0,-1 0 0,1 0 0,-1 0 0,1 0 0,-1 0 0,1 0 0,-1 0 0,1 0 0,-1 0 0,1 0 0,-1 0 0,1-1 0,-1 1 0,1 0 0,0 0 0,-1 0 0,1-1 0,-1 1 0,1 0 0,0 0 0,-1-1 0,1 1 0,0 0 0,-1-1 0,1 1 0,0-1 0,-1 0 0,0 1 0,1-1 0,-1 0 0,1 0 0,-1 1 0,1-1 0,-1 0 0,0 1 0,0-1 0,1 1 0,-1-1 0,0 1 0,0-1 0,0 1 0,1 0 0,-1-1 0,0 1 0,0 0 0,0-1 0,0 1 0,0 0 0,0 0 0,0 0 0,1 0 0,-1 0 0,0 0 0,0 0 0,0 0 0,-1 1 0,0-1 0,1 0 0,0 0 0,0 0 0,-1 0 0,1 0 0,0 0 0,-1 0 0,1 0 0,0 0 0,0-1 0,0 1 0,-1-1 0,1 1 0,0-1 0,0 1 0,0-1 0,0 0 0,-2-1 0,-23 38 0,17-21 0,6 2 0,4-16 0,-1-1 0,0 1 0,0 0 0,0 0 0,0 0 0,0 0 0,0 0 0,-1-1 0,1 1 0,0 0 0,0 0 0,0 0 0,-1-1 0,1 1 0,0 0 0,-1 0 0,1-1 0,-1 1 0,1 0 0,-2 1 0,-1 0 0,0 1 0,0 0 0,0 0 0,0 0 0,1 0 0,-1 1 0,1-1 0,0 1 0,0 0 0,0-1 0,1 1 0,-1 0 0,-1 8 0,3-11 0,-2-1 0,-37 34 0,29-18 0,9-16 0,-1 0 0,1 0 0,-72 0 0,71 0 0,1 0 0,-1 0 0,1 0 0,0 0 0,-1 0 0,-14 4 4,16-4-5,0 0 1,0 0 0,-1 0-1,1 0 1,0 0-1,0 1 1,0-1-1,-1 0 1,1 0-1,0 0 1,0 0 0,-1 0-1,1 0 1,0 0-1,0 0 1,-1 0-1,1 0 1,0 0-1,0 0 1,0 0 0,-1 0-1,1 0 1,0-1-1,0 1 1,-1 0-1,1 0 1,0 0 0,0 0-1,0 0 1,-1 0-1,1-1 1,0 1-1,0 0 1,0 0-1,0 0 1,0 0 0,-1-1-1,1 1 1,0 0-1,0 0 1,0 0-1,0-1 1,0 1-1,0 0 1,-6-11-4060,4 24-8648,0 3 7113,0 5-2903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543"/>
    </inkml:context>
    <inkml:brush xml:id="br0">
      <inkml:brushProperty name="width" value="0.025" units="cm"/>
      <inkml:brushProperty name="height" value="0.025" units="cm"/>
    </inkml:brush>
  </inkml:definitions>
  <inkml:trace contextRef="#ctx0" brushRef="#br0">58 34 5605,'0'0'16816,"59"22"-16207,-16-33-193,3-4-288,-1 3-64,-5 1-1025,-10 5-2049,-12 6-1090,-13 0-3011</inkml:trace>
  <inkml:trace contextRef="#ctx0" brushRef="#br0" timeOffset="1">1 340 14926,'0'0'4997,"56"-20"-3780,-16-4 32,7-4-256,4 2-641,-1 0-287,-2 7-33,-9 5-1474,-7 9-1761,-13 5-3587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898"/>
    </inkml:context>
    <inkml:brush xml:id="br0">
      <inkml:brushProperty name="width" value="0.025" units="cm"/>
      <inkml:brushProperty name="height" value="0.025" units="cm"/>
    </inkml:brush>
  </inkml:definitions>
  <inkml:trace contextRef="#ctx0" brushRef="#br0">1 277 13997,'0'0'6631,"77"-37"-5318,-24 9-192,10-6 480,7-2-608,6 0-544,-1 3-289,-6 5-96,-5 7-128,-12 7-1570,-12 5-928,-11 8 224,-11 1-97,-11 0-1024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289"/>
    </inkml:context>
    <inkml:brush xml:id="br0">
      <inkml:brushProperty name="width" value="0.025" units="cm"/>
      <inkml:brushProperty name="height" value="0.025" units="cm"/>
    </inkml:brush>
  </inkml:definitions>
  <inkml:trace contextRef="#ctx0" brushRef="#br0">1 67 14926,'0'0'1730,"5"12"512,20 61 1599,29 144 0,-23-80-2758,-30-136-944,-15-28 386,9 19-521,-9-20-212,1 0 1,1-1-1,1-1 1,-7-33-1,14 44 130,1 1 1,0 0 0,2-1-1,0 1 1,1-1-1,0 1 1,2-1-1,5-24 1,-6 37 64,2 1 1,-1-1-1,1 0 1,0 1-1,0-1 0,0 1 1,1 0-1,-1 0 1,1 0-1,1 0 1,-1 1-1,1 0 1,-1 0-1,1 0 0,0 0 1,1 1-1,-1 0 1,1 0-1,-1 0 1,1 1-1,0 0 1,0 0-1,0 0 0,0 1 1,0 0-1,0 0 1,1 1-1,-1-1 1,0 1-1,0 1 0,1-1 1,-1 1-1,7 2 1,-11-3 15,0 1 1,1-1-1,-1 1 0,0 0 1,0 0-1,0 0 1,0 0-1,0 0 1,0 1-1,0-1 0,0 0 1,0 1-1,0 0 1,-1-1-1,1 1 0,-1 0 1,1 0-1,-1 0 1,0 0-1,0 0 1,0 0-1,0 0 0,0 0 1,0 1-1,0-1 1,-1 0-1,1 1 1,-1-1-1,0 0 0,0 1 1,0-1-1,0 0 1,0 1-1,0-1 0,0 0 1,-1 1-1,1-1 1,-2 3-1,0 4 250,-1-1 0,0 0-1,0 1 1,-1-1 0,0-1-1,0 1 1,-1 0 0,-11 12-1,5-8 157,0-1-1,-1 0 1,-16 11-1,25-20-380,-1 1-1,1-1 1,-1 1 0,0-1-1,0 0 1,0-1-1,0 1 1,0-1 0,0 0-1,0 0 1,0 0 0,-1 0-1,1-1 1,0 0-1,-1 1 1,-7-2 0,11 0-114,0 1 0,1 0 1,-1-1-1,0 1 1,1-1-1,-1 1 0,1-1 1,-1 1-1,1-1 0,-1 1 1,1-1-1,-1 1 1,1-1-1,0 0 0,-1 1 1,1-1-1,0 0 0,-1 1 1,1-1-1,0 0 1,0 0-1,0 1 0,0-1 1,0 0-1,0 1 0,0-1 1,0 0-1,0 0 1,0 1-1,0-1 0,0 0 1,0 0-1,1 1 0,-1-1 1,0 0-1,0 1 1,1-1-1,-1 0 0,0 1 1,2-2-1,16-26-3872,35-10-6249,-21 18-1099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614"/>
    </inkml:context>
    <inkml:brush xml:id="br0">
      <inkml:brushProperty name="width" value="0.025" units="cm"/>
      <inkml:brushProperty name="height" value="0.025" units="cm"/>
    </inkml:brush>
  </inkml:definitions>
  <inkml:trace contextRef="#ctx0" brushRef="#br0">0 97 14830,'0'0'13148,"7"9"-12336,22 27-428,-27-34-372,1 0-1,-1-1 1,1 1 0,0 0-1,0-1 1,-1 0-1,1 0 1,0 1 0,0-2-1,0 1 1,0 0-1,0-1 1,0 1 0,0-1-1,0 0 1,1 0-1,-1 0 1,0 0 0,5-2-1,-1 1-159,0-1-1,-1 0 1,0 0-1,1 0 1,-1-1 0,0 0-1,6-3 1,2-5-1897,1 0 1,-1-1-1,19-21 1,6-20-10064,-31 38 4655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954"/>
    </inkml:context>
    <inkml:brush xml:id="br0">
      <inkml:brushProperty name="width" value="0.025" units="cm"/>
      <inkml:brushProperty name="height" value="0.025" units="cm"/>
    </inkml:brush>
  </inkml:definitions>
  <inkml:trace contextRef="#ctx0" brushRef="#br0">96 0 4837,'-3'8'6117,"-9"15"33,-3 9-2370,0 5-801,0 4-994,1 4-223,2 0-481,4-2-416,7-6-545,1-2-191,6-7-193,12-9-1954,-3-10-3107,-1-9-6086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22.946"/>
    </inkml:context>
    <inkml:brush xml:id="br0">
      <inkml:brushProperty name="width" value="0.025" units="cm"/>
      <inkml:brushProperty name="height" value="0.025" units="cm"/>
    </inkml:brush>
  </inkml:definitions>
  <inkml:trace contextRef="#ctx0" brushRef="#br0">1 1 15054,'0'0'5221,"0"61"-4164,6-35 545,2-2-705,3 0-385,2-2-352,0-4-96,1-2-96,-2-5 32,0-3-544,-4-3-673,0-5-801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4.369"/>
    </inkml:context>
    <inkml:brush xml:id="br0">
      <inkml:brushProperty name="width" value="0.025" units="cm"/>
      <inkml:brushProperty name="height" value="0.025" units="cm"/>
    </inkml:brush>
  </inkml:definitions>
  <inkml:trace contextRef="#ctx0" brushRef="#br0">780 0 11243,'0'0'2375,"-5"8"-1820,-15 33 399,2 1-1,2 1 0,-16 65 1,-10 27 32,-23 20 315,-153 265 1,11-28-46,173-319-1009,5 1 0,2 2 0,-25 117 0,39-61-436,12-114-3072,1-11-3293,0-40 3180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4.756"/>
    </inkml:context>
    <inkml:brush xml:id="br0">
      <inkml:brushProperty name="width" value="0.025" units="cm"/>
      <inkml:brushProperty name="height" value="0.025" units="cm"/>
    </inkml:brush>
  </inkml:definitions>
  <inkml:trace contextRef="#ctx0" brushRef="#br0">1 425 9993,'0'0'6396,"14"-3"-5478,13-5-723,-1-1 0,0-1 0,0-2-1,-1 0 1,31-22 0,55-45 49,109-104 0,-160 131 106,-58 50-261,1-1 0,0 1 0,1-1 1,-1 1-1,0 0 0,1 0 0,-1 1 0,1-1 0,6-1 0,-9 3-68,0-1-1,0 1 1,0 0 0,1 1 0,-1-1-1,0 0 1,0 0 0,0 0 0,0 1-1,0-1 1,0 1 0,0-1 0,0 1-1,0-1 1,0 1 0,0-1 0,0 1-1,0 0 1,0 0 0,0-1 0,0 1-1,0 0 1,-1 0 0,1 0 0,0 0-1,-1 0 1,1 0 0,-1 0 0,1 0-1,-1 0 1,0 0 0,1 0 0,-1 2-1,37 121 1070,-25-80-474,1-1-1,19 44 1,-21-64-827,42 84 1430,-22-58-2389,4-9-3532,-21-32-3999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5.832"/>
    </inkml:context>
    <inkml:brush xml:id="br0">
      <inkml:brushProperty name="width" value="0.025" units="cm"/>
      <inkml:brushProperty name="height" value="0.025" units="cm"/>
    </inkml:brush>
  </inkml:definitions>
  <inkml:trace contextRef="#ctx0" brushRef="#br0">49 184 10122,'0'0'1313,"-8"-3"833,5 2-1973,-25-15 1897,27 15-1986,0 0 0,0 0-1,0 0 1,1 0 0,-1 0 0,0 0 0,1 0 0,-1 0-1,1 0 1,-1-1 0,1 1 0,-1 0 0,1 0 0,0-1-1,0 1 1,0 0 0,-1 0 0,1-1 0,0 1 0,1 0-1,-1 0 1,0-1 0,0 1 0,0 0 0,1 0 0,-1-1-1,1 1 1,-1 0 0,1 0 0,1-2 0,3-4 25,0 0 0,0 0 0,1 1 1,0 0-1,1 0 0,-1 0 0,1 1 1,0 0-1,1 0 0,-1 1 0,11-5 1,5-2 26,0 2 0,41-12 0,-53 18-43,0 0 1,0 1 0,0 1 0,0-1-1,0 2 1,0 0 0,20 2 0,-28-2-62,1 1 0,-1 0 0,0 0 0,1 0 0,-1 1 0,0-1 1,0 1-1,0 0 0,0-1 0,0 1 0,0 1 0,-1-1 0,1 0 1,0 1-1,-1-1 0,0 1 0,0 0 0,0 0 0,0 0 0,0 0 0,-1 0 1,1 0-1,-1 1 0,0-1 0,0 0 0,0 1 0,1 6 0,0 5 52,0 1 0,-1-1 0,-1 1 0,0 0-1,-1-1 1,-1 1 0,-1-1 0,0 1 0,-1-1-1,-7 19 1,-9 14 397,-46 82 1,42-90 256,3 2 1,-23 60-1,43-98-695,-1 0 0,1 1 0,0-1 0,1 0-1,-1 0 1,0 0 0,1 1 0,0 5 0,1-9-37,-1 0-1,0 0 1,1 0 0,-1 0 0,1 0 0,-1 0-1,1 0 1,-1 0 0,1 0 0,0 0-1,-1 0 1,1 0 0,0-1 0,0 1-1,0 0 1,-1 0 0,1-1 0,0 1 0,0-1-1,0 1 1,0-1 0,0 1 0,0-1-1,0 1 1,1-1 0,-1 0 0,0 0-1,0 0 1,0 0 0,0 1 0,0-1 0,0-1-1,3 1 1,5-1 33,0 0 0,1-1 1,-1 0-1,0 0 0,0-1 0,0 0 1,0-1-1,-1 0 0,0 0 0,1-1 0,7-6 1,16-12 17,37-35 1,-45 37-89,-1 2-430,36-34-1642,-55 49 1454,-1 1 0,0-1 0,-1 0 0,1 0 0,-1 0 0,0 0 0,3-8 0,-5-3-5459,-8 6-4013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6.191"/>
    </inkml:context>
    <inkml:brush xml:id="br0">
      <inkml:brushProperty name="width" value="0.025" units="cm"/>
      <inkml:brushProperty name="height" value="0.025" units="cm"/>
    </inkml:brush>
  </inkml:definitions>
  <inkml:trace contextRef="#ctx0" brushRef="#br0">0 169 13485,'0'0'5957,"60"-2"-4643,-15-7-482,10-2-607,3 0-97,1-3-641,-5 0-2626,-11-2-3107</inkml:trace>
  <inkml:trace contextRef="#ctx0" brushRef="#br0" timeOffset="1">554 1 15439,'0'0'4035,"-18"70"-1857,13-42-128,0 0-929,5-1-416,0-1-481,2-3-160,13-4 0,4-8-192,2-6-1505,-2-5-2371,-4-7-1761,-5-12-8073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31.883"/>
    </inkml:context>
    <inkml:brush xml:id="br0">
      <inkml:brushProperty name="width" value="0.025" units="cm"/>
      <inkml:brushProperty name="height" value="0.025" units="cm"/>
    </inkml:brush>
  </inkml:definitions>
  <inkml:trace contextRef="#ctx0" brushRef="#br0">665 180 8840,'0'0'892,"-5"-11"-673,-4-6 623,0-1 0,-1 1 0,-15-19 1,20 29-651,0 1 1,-1-1-1,0 1 1,0 0-1,-1 1 1,0 0 0,0 0-1,0 0 1,0 1-1,-1 0 1,1 0-1,-10-2 1,6 3-156,0 0-1,0 1 1,0 1-1,0 0 1,0 0-1,0 1 1,0 1-1,0 0 1,0 0-1,0 1 1,-19 6-1,14-2-28,1 0-1,0 1 0,0 1 1,0 0-1,1 1 0,0 1 0,-15 13 1,7-2 127,1 0 1,1 2 0,1 0 0,0 1 0,2 1 0,1 0-1,2 2 1,-17 38 0,21-39-100,1 0 1,1 0-1,2 0 0,0 1 1,2 0-1,1 0 0,1 1 1,1-1-1,5 45 1,0-49-38,0-1 1,1 0-1,1 0 1,1-1-1,2 1 1,-1-2-1,2 1 1,1-1-1,1-1 1,0 0 0,1 0-1,16 16 1,-12-17 10,1 0 1,1-1 0,0-1-1,1-1 1,1-1 0,0 0-1,1-2 1,0 0 0,1-2-1,37 12 1,-43-17 2,1-1 0,-1 0-1,0-1 1,1-2 0,0 1-1,-1-2 1,1 0 0,0-2-1,-1 1 1,1-2 0,-1-1-1,0 0 1,0-1 0,0 0-1,28-15 1,-17 4 335,0-1 0,-1-2 1,-1-1-1,0 0 0,-2-2 0,-1-1 0,0-1 1,-2-1-1,-1-1 0,29-48 0,-37 53-69,-1 0 0,-1 0 0,0-1 1,-2 0-1,0-1 0,-2 0 0,-1 0 0,0-1 0,-2 1 0,-1-1 0,0 0 0,-2 0 0,-1 0 1,-1 1-1,-7-35 0,6 46-243,-1 0-1,0 0 1,-1 0 0,-1 0 0,0 1-1,0 0 1,-1 0 0,-1 0 0,-14-15 0,7 11-19,0 1 1,-1 0 0,0 1 0,-1 1 0,-27-14 0,8 8-183,-1 2 0,0 1 1,-1 2-1,-1 1 0,-66-10 1,65 17-1208,-42 0 1,0 5-4025,70 0 4091,-52 0-9479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6.970"/>
    </inkml:context>
    <inkml:brush xml:id="br0">
      <inkml:brushProperty name="width" value="0.025" units="cm"/>
      <inkml:brushProperty name="height" value="0.025" units="cm"/>
    </inkml:brush>
  </inkml:definitions>
  <inkml:trace contextRef="#ctx0" brushRef="#br0">1 533 13132,'0'0'5419,"9"1"-4730,-2-1-674,-1 1 0,1-1 1,-1-1-1,1 1 0,-1-1 1,1-1-1,-1 1 0,0-1 1,0 0-1,0 0 0,0-1 1,0 0-1,0 0 0,0 0 1,-1-1-1,0 1 0,0-1 1,0-1-1,0 1 0,0-1 1,-1 0-1,0 0 1,4-6-1,-7 10-8,0 0-1,0 0 1,0 0 0,0 0 0,-1 0 0,1 0-1,0 0 1,-1 0 0,1 0 0,-1 0-1,1 0 1,-1-1 0,1 1 0,-1 0 0,0 0-1,0 0 1,0-1 0,1 1 0,-1 0 0,0 0-1,-1-1 1,1 1 0,0 0 0,0 0-1,-1-3 1,-1 3 236,0 0 0,0 0 0,0 1 1,-1-1-1,1 0 0,0 1 0,0 0 0,-1-1 0,1 1 0,0 0 0,0 0 0,-5 1 0,7-1-194,-1 0 0,1 0 0,-1 0 0,1 0 0,-1 0-1,1 0 1,-1-1 0,1 1 0,-1 0 0,1 0 0,-1 0-1,1 0 1,0-1 0,-1 1 0,1 0 0,-1-1 0,1 1 0,0 0-1,-1-1 1,1 1 0,-1 0 0,1-1 0,0 1 0,0 0-1,-1-1 1,1 1 0,0-1 0,0 1 0,-1-1 0,1 1-1,0-1 1,0 1 0,0-1 0,0 1 0,0-1 0,0 1 0,0-1-1,0 1 1,0-1 0,0 1 0,0-1 0,0 1 0,0-1-1,0 1 1,0-1 0,1 1 0,-1-1 0,1-7 62,-3 8-111,0 1 1,0 0-1,0 0 1,1 0-1,-1 0 1,0 0-1,1 0 1,-1 1-1,0-1 0,1 1 1,-2 1-1,-3 7 44,1 0 0,0 1 0,1 0 0,0 0 0,1 0-1,0 0 1,0 0 0,1 0 0,1 1 0,0-1 0,1 1 0,0 0-1,2 12 1,-2-21-4,0-1-1,1 1 1,-1-1 0,1 0-1,0 0 1,0 1-1,0-1 1,0 0 0,0 0-1,1 0 1,-1 0-1,0 0 1,1 0-1,0 0 1,-1-1 0,1 1-1,0-1 1,0 1-1,0-1 1,0 1-1,0-1 1,0 0 0,0 0-1,0 0 1,1 0-1,-1-1 1,0 1 0,1-1-1,-1 1 1,0-1-1,1 0 1,-1 0-1,0 0 1,1 0 0,4-1-1,3 1 50,0-1 0,0 0 0,0 0-1,-1-1 1,1-1 0,0 0 0,13-6 0,-6 0-93,0-2 0,-1 0 1,0 0-1,-1-2 0,0 0 1,-1 0-1,0-2 0,-2 1 0,1-2 1,-2 0-1,0 0 0,-1-1 1,-1 0-1,13-33 0,-9 15-277,-1-1 0,-2-1 0,-2 1 0,-1-1 0,-2-1 0,0-66-1,-5 101 277,0 0 0,0 1-1,-1-1 1,1 0-1,-1 0 1,1 1-1,-1-1 1,0 0 0,0 0-1,0 1 1,0-1-1,-1 1 1,1-1 0,-3-2-1,3 4 2,0 1 1,0-1-1,0 0 0,0 1 1,0-1-1,0 1 0,0-1 1,0 1-1,0 0 0,0-1 1,-1 1-1,1 0 0,0 0 1,0 0-1,0 0 0,0 0 1,-1 0-1,1 0 0,0 0 1,0 0-1,0 1 0,0-1 1,-1 0-1,1 1 0,0-1 1,0 1-1,0-1 0,0 1 1,0-1-1,0 1 0,0 0 1,0 0-1,0-1 0,1 1 1,-1 0-1,0 0 0,0 0 1,0 1-1,-8 8 3,1 0 0,0 0 0,1 1-1,0 0 1,0 1 0,1-1 0,1 1 0,0 0-1,1 1 1,0-1 0,-2 16 0,-1 6 333,2 0 0,2 0-1,0 37 1,3-61-218,0 0 0,1-1-1,0 1 1,0 0 0,1 0-1,1-1 1,-1 1 0,1-1-1,1 0 1,8 16 0,-9-20-76,0-1 0,1 0 1,0 1-1,0-1 0,0-1 1,0 1-1,0 0 0,1-1 1,-1 0-1,1 0 0,0-1 1,0 1-1,0-1 0,1 0 1,-1 0-1,0-1 0,1 1 1,-1-1-1,1 0 0,6-1 1,4 2 98,-1-2 1,1 0-1,-1 0 1,25-5 0,-36 4-293,1 0 1,-1-1-1,1 1 1,-1-1-1,0 0 1,0 0 0,0 0-1,7-6 1,-9 6-189,0 1 0,0-1 0,0 0 0,-1 0-1,1-1 1,-1 1 0,1 0 0,-1 0 0,0-1 0,0 1 0,0-1 0,0 1 0,0-1 0,-1 1 0,1-1 0,0-4 0,0-22-6064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7.296"/>
    </inkml:context>
    <inkml:brush xml:id="br0">
      <inkml:brushProperty name="width" value="0.025" units="cm"/>
      <inkml:brushProperty name="height" value="0.025" units="cm"/>
    </inkml:brush>
  </inkml:definitions>
  <inkml:trace contextRef="#ctx0" brushRef="#br0">63 30 14798,'0'0'2915,"-52"-12"-801,41 8 512,11 0-1248,5 4-802,21 0-736,4-2-1089,3-5-4100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8.146"/>
    </inkml:context>
    <inkml:brush xml:id="br0">
      <inkml:brushProperty name="width" value="0.025" units="cm"/>
      <inkml:brushProperty name="height" value="0.025" units="cm"/>
    </inkml:brush>
  </inkml:definitions>
  <inkml:trace contextRef="#ctx0" brushRef="#br0">0 1 10954,'0'0'9236,"0"9"-8937,7 95 1318,31 167 1,-16-134-769,-18-113-715,3 30 359,21 72 1,-16-102-159,-12-24-315,1 0-1,-1 0 1,0 0 0,0 0-1,1 1 1,-1-1-1,0 0 1,1 0-1,-1 0 1,0 0-1,1 0 1,-1 0-1,0 0 1,1 0-1,-1 0 1,1 0-1,-1 0 1,0 0-1,1 0 1,-1 0 0,0-1-1,0 1 1,1 0-1,-1 0 1,0 0-1,1 0 1,-1-1-1,0 1 1,1 0-1,-1 0 1,0-1-1,0 1 1,0 0-1,1 0 1,-1-1-1,0 1 1,3-5 139,-1 1-1,0-1 1,0 1 0,0-1-1,0 0 1,-1 1 0,1-8-1,8-56-52,-3 0-1,-4 0 0,-5-72 1,2 149-406,0-2 250,0-1 0,0 1 1,1 0-1,0-1 0,0 1 0,3 7 0,-3-11 52,-1-1 0,1 0 0,1 0-1,-1 1 1,0-1 0,1 0 0,-1 0-1,1 0 1,-1-1 0,1 1 0,0 0-1,0 0 1,0-1 0,0 0 0,0 1-1,0-1 1,0 0 0,0 0 0,1 0-1,-1 0 1,0 0 0,1 0-1,-1-1 1,1 1 0,2-1 0,2 0 18,1 0 1,0 0-1,-1-1 0,1 0 1,0 0-1,-1-1 1,0 0-1,1-1 0,-1 1 1,0-1-1,0-1 1,0 1-1,-1-1 1,1 0-1,9-9 0,11-10 34,-1 0 1,26-33-1,-24 26-9,-28 30-54,0-1 1,1 1 0,-1-1 0,0 1 0,0-1 0,1 1 0,-1-1 0,0 1 0,1 0 0,-1-1-1,1 1 1,-1 0 0,1-1 0,-1 1 0,0 0 0,1-1 0,-1 1 0,1 0 0,-1 0 0,1 0 0,-1-1-1,1 1 1,-1 0 0,1 0 0,0 0 0,-1 0 0,1 0 0,-1 0 0,1 0 0,-1 0 0,1 0 0,-1 0-1,1 0 1,-1 1 0,1-1 0,-1 0 0,1 0 0,-1 0 0,1 1 0,5 25-113,-11 56 319,3-62-21,1-19-161,1 0-1,0 0 0,-1 0 1,1 0-1,0 0 1,0 0-1,0 1 1,0-1-1,0 0 0,0 0 1,0 0-1,1 0 1,-1 0-1,0 0 1,1 0-1,-1 0 0,1 0 1,-1 0-1,1 0 1,-1 0-1,1 0 1,0 0-1,-1 0 0,1 0 1,0 0-1,0 0 1,-1-1-1,1 1 1,0 0-1,2 0 1,-1-1 10,0 0 1,0 0-1,0-1 1,0 1-1,0 0 1,0-1-1,0 0 1,0 1-1,-1-1 1,1 0-1,0 0 1,0 0-1,0 0 1,-1-1-1,1 1 1,-1 0-1,2-2 1,21-18-136,31-36 0,-46 47-1835,-2 0 1,1-1-1,9-18 1,-14 19-3187,-2 3-2904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8.580"/>
    </inkml:context>
    <inkml:brush xml:id="br0">
      <inkml:brushProperty name="width" value="0.025" units="cm"/>
      <inkml:brushProperty name="height" value="0.025" units="cm"/>
    </inkml:brush>
  </inkml:definitions>
  <inkml:trace contextRef="#ctx0" brushRef="#br0">1 0 12107,'0'0'11435,"1"12"-11243,5 115 437,18 175 574,-24-300-1182,0 0 0,1 0 0,-1 0 0,0 0 0,1 1 1,0-1-1,-1 0 0,1 0 0,0 0 0,0 0 0,0 0 1,0-1-1,1 1 0,-1 0 0,0 0 0,1-1 0,-1 1 1,1-1-1,0 1 0,-1-1 0,5 3 0,-4-4-6,-1 0 0,1 0 0,0 0 0,0 0-1,-1 0 1,1 0 0,0 0 0,0-1 0,-1 1 0,1 0-1,0-1 1,-1 0 0,1 1 0,0-1 0,-1 0 0,1 0-1,-1 0 1,1 0 0,-1 0 0,0 0 0,1 0-1,-1 0 1,0-1 0,0 1 0,0 0 0,0-1 0,1-1-1,11-14-216,-1-1-1,-1-1 1,0 1-1,-2-2 0,13-33 1,-15 32-723,-1-1 0,-1 1 1,-1-1-1,-1 0 0,1-33 1,-22 96-945,12-21 1825,1 0 0,0 1 0,2 0 0,0 0 0,2 0 0,0 0 0,3 29 0,-2-48 83,0-1 0,1 1 0,-1-1 0,1 0 0,0 1 0,-1-1 0,1 0-1,0 0 1,0 1 0,-1-1 0,1 0 0,0 0 0,0 0 0,0 0 0,1 0 0,-1 0 0,0 0 0,0 0 0,0-1 0,1 1 0,-1 0 0,0-1 0,1 1 0,-1-1 0,0 0 0,1 1 0,-1-1-1,1 0 1,-1 0 0,1 0 0,-1 0 0,1 0 0,-1 0 0,1 0 0,-1 0 0,0-1 0,3 0 0,0 1-232,1-1 0,-1 0 1,0-1-1,0 1 0,1-1 1,-1 1-1,0-1 0,0-1 0,-1 1 1,1 0-1,5-5 0,8-15-5167,-1-2-4500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079"/>
    </inkml:context>
    <inkml:brush xml:id="br0">
      <inkml:brushProperty name="width" value="0.025" units="cm"/>
      <inkml:brushProperty name="height" value="0.025" units="cm"/>
    </inkml:brush>
  </inkml:definitions>
  <inkml:trace contextRef="#ctx0" brushRef="#br0">12 1 13068,'0'0'5889,"-2"8"-5025,-2 18-345,1 1-1,1-1 0,1 0 1,5 50-1,-2-62-458,0 1 1,1-1-1,0 0 0,1-1 0,1 1 1,0-1-1,1 0 0,0 0 1,1 0-1,1-1 0,11 14 1,-19-25-61,1 0 1,-1 0 0,1 0 0,0 0 0,-1 0 0,1 0 0,0-1 0,0 1 0,-1 0 0,1-1-1,0 1 1,0 0 0,0-1 0,0 1 0,0-1 0,0 1 0,0-1 0,0 0 0,0 1 0,0-1 0,1 0-1,-1 0 1,0 0 0,0 0 0,1 0 0,-1 0-33,0-1-1,0 0 1,0 0-1,-1 0 0,1 1 1,0-1-1,0 0 1,-1 0-1,1 0 1,-1 0-1,1 0 1,-1 0-1,1 0 1,-1 0-1,0-1 1,1 1-1,-1 0 1,0 0-1,0-2 1,1-5-190,0-1 0,-1 0 0,0 0 0,-1 0-1,-1-10 1,2 17 220,-1 0-1,1-1 1,-1 1-1,0 0 0,0 0 1,0 0-1,0 0 0,0 0 1,0 0-1,0 0 1,-1 0-1,1 0 0,-1 0 1,1 1-1,-1-1 0,0 1 1,0-1-1,1 1 1,-1 0-1,0-1 0,-3 0 1,5 2 25,-1 0 1,0 0-1,1 0 1,-1 0-1,0-1 1,1 1-1,-1 0 1,0 0-1,0 1 1,1-1 0,-1 0-1,0 0 1,1 0-1,-1 0 1,0 1-1,1-1 1,-1 0-1,1 0 1,-1 1-1,0-1 1,1 1-1,-1-1 1,1 1-1,-1-1 1,0 1-1,0 1 22,0 0 0,0 0 0,0 0 0,0 0 0,0 0 0,1 0-1,-1 0 1,1 0 0,-1 0 0,1 0 0,0 0 0,0 4-1,-1-4-23,1 1-1,0-1 0,0 1 1,0-1-1,0 1 0,0-1 0,1 0 1,-1 1-1,1-1 0,0 0 0,-1 1 1,1-1-1,0 0 0,0 0 0,1 1 1,-1-1-1,0 0 0,1 0 0,-1 0 1,1-1-1,0 1 0,-1 0 1,1-1-1,0 1 0,0-1 0,0 1 1,0-1-1,0 0 0,1 0 0,-1 0 1,0 0-1,0 0 0,1-1 0,-1 1 1,1-1-1,-1 1 0,5-1 1,1 0 19,-1 0 0,1-1 1,-1 0-1,1 0 0,-1 0 1,0-1-1,0 0 0,1-1 1,-2 0-1,1 0 1,12-7-1,4-7-461,0-1 1,-2-1-1,0-1 0,25-31 1,-44 54 334,-4 13 279,-6 18 458,6-27-490,-6 11 395,2 0 1,0 1 0,2 0 0,0 0 0,-3 32 0,7-51-541,0 1 1,0-1 0,0 1-1,1-1 1,-1 1 0,0-1-1,0 1 1,0-1 0,0 1-1,1-1 1,-1 0 0,0 1-1,0-1 1,1 1 0,-1-1-1,0 0 1,1 1 0,-1-1 0,1 1-1,-1-1 1,0 0 0,1 0-1,-1 1 1,1-1 0,-1 0-1,1 0 1,-1 1 0,1-1-1,-1 0 1,1 0 0,-1 0-1,1 0 1,-1 0 0,1 0-1,-1 0 1,1 0 0,-1 0-1,1 0 1,-1 0 0,1 0-1,-1 0 1,1 0 0,-1 0-1,1-1 1,-1 1 0,0 0-1,1 0 1,-1-1 0,1 1-1,-1 0 1,1-1 0,-1 1-1,0 0 1,1-1 0,27-18 133,-20 10-608,0 0-1,-1 0 0,0 0 0,7-12 1,-9 12-813,-1 0 0,0 1 0,0-2 0,-1 1 0,3-15 1,0-15-6220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434"/>
    </inkml:context>
    <inkml:brush xml:id="br0">
      <inkml:brushProperty name="width" value="0.025" units="cm"/>
      <inkml:brushProperty name="height" value="0.025" units="cm"/>
    </inkml:brush>
  </inkml:definitions>
  <inkml:trace contextRef="#ctx0" brushRef="#br0">13 1 12620,'0'0'5894,"-13"49"-5702,20-37-96,10-3-256,4-3-3075,3-2-3780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779"/>
    </inkml:context>
    <inkml:brush xml:id="br0">
      <inkml:brushProperty name="width" value="0.025" units="cm"/>
      <inkml:brushProperty name="height" value="0.025" units="cm"/>
    </inkml:brush>
  </inkml:definitions>
  <inkml:trace contextRef="#ctx0" brushRef="#br0">20 51 9641,'0'0'2867,"-3"10"-16,-2 2-1911,3-6-419,0 0 1,0 0-1,0-1 1,1 1-1,0 0 1,0 9 0,1-15-460,0 0 0,1 1 1,-1-1-1,0 0 1,0 1-1,1-1 1,-1 0-1,0 1 0,1-1 1,-1 0-1,0 0 1,1 1-1,-1-1 1,0 0-1,1 0 0,-1 0 1,1 0-1,-1 0 1,0 1-1,1-1 1,-1 0-1,1 0 1,-1 0-1,1 0 0,-1 0 1,0 0-1,1 0 1,-1 0-1,1-1 1,-1 1-1,0 0 0,1 0 1,-1 0-1,1 0 1,-1 0-1,0-1 1,1 1-1,0-1 0,18-6 263,53-41-581,-60 38-157,0 1 0,1 0 0,-1 1 0,2 0 0,-1 1 0,1 1 0,18-7 0,-31 13 483,0 0 0,-1 0 0,1 0 0,0 0 0,0 0 0,0 1 0,0-1 0,0 0 0,-1 0 0,1 0 0,0 1 0,0-1 0,0 1 0,-1-1 0,1 0 0,0 1 0,-1-1 0,1 1 0,0-1 0,-1 1 0,1 0 0,0-1 0,-1 1 0,1 0 0,-1-1 0,1 1 0,-1 0 0,0 0 0,1 0 0,-1-1 0,0 1 0,1 0 0,-1 0 0,0 0 0,0-1 0,0 1 0,0 0 0,0 0 0,0 0 0,0 0 0,0 1 0,-1 47 3217,0-37-2382,1-5-642,-1 3 250,0 1 1,1-1 0,1 1-1,3 20 1,-3-30-543,-1 0 0,0 0-1,0 0 1,1 0 0,-1 0 0,1 0 0,-1 0 0,1 0-1,-1 0 1,1 0 0,0 0 0,0 0 0,-1 0 0,1-1-1,0 1 1,0 0 0,0 0 0,0-1 0,0 1 0,-1-1-1,1 1 1,2 0 0,-1-1-190,1 0-1,-1 0 1,0-1 0,0 1-1,0 0 1,0-1 0,0 1-1,0-1 1,-1 0-1,1 0 1,0 0 0,0 0-1,0 0 1,-1 0 0,1 0-1,0-1 1,2-1 0,23-28-8643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1.550"/>
    </inkml:context>
    <inkml:brush xml:id="br0">
      <inkml:brushProperty name="width" value="0.025" units="cm"/>
      <inkml:brushProperty name="height" value="0.025" units="cm"/>
    </inkml:brush>
  </inkml:definitions>
  <inkml:trace contextRef="#ctx0" brushRef="#br0">0 0 3683,'0'0'65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2.218"/>
    </inkml:context>
    <inkml:brush xml:id="br0">
      <inkml:brushProperty name="width" value="0.025" units="cm"/>
      <inkml:brushProperty name="height" value="0.025" units="cm"/>
    </inkml:brush>
  </inkml:definitions>
  <inkml:trace contextRef="#ctx0" brushRef="#br0">9 7 3299,'0'0'7041,"-9"-6"-6811,9 143 3272,0-137-3454,1 0-39,0-1-1,0 0 1,-1 0-1,1 1 1,0-1-1,-1 0 0,1 0 1,0 0-1,-1 0 1,1 0-1,-1 0 1,0 0-1,1 0 1,-1 0-1,0 0 1,0 0-1,1 0 1,-1 0-1,0 0 1,0 0-1,0-1 1,0 1-1,-1-2 1,1-37 28,0 31-11,1 132 540,-1-122-565,0-1-1,0 1 1,1 0 0,-1 0 0,0-1 0,1 1-1,-1 0 1,0 0 0,1-1 0,-1 1 0,1 0-1,-1-1 1,1 1 0,-1-1 0,1 1 0,0-1 0,-1 1-1,1-1 1,0 1 0,-1-1 0,2 1 0,11 13-3131,-13-6-639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100"/>
    </inkml:context>
    <inkml:brush xml:id="br0">
      <inkml:brushProperty name="width" value="0.025" units="cm"/>
      <inkml:brushProperty name="height" value="0.025" units="cm"/>
    </inkml:brush>
  </inkml:definitions>
  <inkml:trace contextRef="#ctx0" brushRef="#br0">1 19 7303,'0'-6'1281,"0"-1"-96,0 2 1025,3 9-2274,2 9 64,3 8 0,1 4-672,0 1-1635,1-7-2497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42.494"/>
    </inkml:context>
    <inkml:brush xml:id="br0">
      <inkml:brushProperty name="width" value="0.025" units="cm"/>
      <inkml:brushProperty name="height" value="0.025" units="cm"/>
    </inkml:brush>
  </inkml:definitions>
  <inkml:trace contextRef="#ctx0" brushRef="#br0">53 71 13773,'0'0'8317,"14"-32"-4575,-34 29-3275,25-6 381,-4 8-776,1 0 1,-1-1-1,0 1 0,0 0 1,0-1-1,0 1 0,0-1 1,0 0-1,-1 1 0,1-1 1,0 0-1,-1 1 0,1-1 0,-1 0 1,1-2-1,-3 5-64,0-1 1,1 0-1,-1 0 0,1 1 1,-1-1-1,1 1 1,-1-1-1,1 1 0,0-1 1,-1 1-1,1 0 0,0 0 1,-1 0-1,1 0 0,-2 2 1,1-1-11,1 0 0,-1-1 1,1 1-1,0 0 1,0 0-1,0 0 1,0 1-1,0-1 0,0 0 1,0 0-1,1 0 1,-1 1-1,1-1 1,0 0-1,-1 1 1,1-1-1,0 0 0,1 4 1,-1-6 2,0 1-1,1-1 1,-1 1 0,0 0-1,1-1 1,-1 1 0,0-1-1,1 1 1,-1-1 0,1 1 0,-1-1-1,1 1 1,-1-1 0,1 0-1,-1 1 1,1-1 0,0 0 0,-1 1-1,1-1 1,0 0 0,-1 0-1,1 0 1,0 1 0,27-5 172,-26 3-158,0 1-1,0-1 1,0 0 0,0 0 0,0 0 0,-1 0 0,1 0 0,0-1-1,0 1 1,-1 0 0,1-1 0,-1 1 0,1-1 0,-1 0 0,0 0-1,0 1 1,0-1 0,0 0 0,0 0 0,0 0 0,0 0 0,0-3-1,-5 4-34,0 1 0,0 0 0,0 0-1,0 0 1,0 0 0,0 1-1,0 0 1,0-1 0,-5 3 0,-24 17 20,31-19-7,1 0-1,-1 0 0,0 0 0,1 1 1,-1-1-1,1 1 0,-1-1 1,1 1-1,0-1 0,0 1 0,-1 0 1,1 0-1,0 0 0,1 0 0,-2 3 1,23-13-159,-12 2 192,0-1 0,-1 1 0,1-2-1,-1 1 1,9-12 0,-16 18-15,-13 7-171,5-2 164,0 1 0,0 1 0,0-1 0,1 1 0,0 0 0,0 1 0,-7 10 0,19-23-9635,-1-5-191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425"/>
    </inkml:context>
    <inkml:brush xml:id="br0">
      <inkml:brushProperty name="width" value="0.025" units="cm"/>
      <inkml:brushProperty name="height" value="0.025" units="cm"/>
    </inkml:brush>
  </inkml:definitions>
  <inkml:trace contextRef="#ctx0" brushRef="#br0">0 1 1249,'0'0'10026,"42"50"-9994,-22-28-32,10-3-673,5-6-1249,1-10-1761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799"/>
    </inkml:context>
    <inkml:brush xml:id="br0">
      <inkml:brushProperty name="width" value="0.025" units="cm"/>
      <inkml:brushProperty name="height" value="0.025" units="cm"/>
    </inkml:brush>
  </inkml:definitions>
  <inkml:trace contextRef="#ctx0" brushRef="#br0">1 0 4644,'0'0'2627,"51"17"-1762,-35-17 128,-1 0-257,-1 0-383,-3 0-225,-4-1-64,-5 0-32,-1 1 0,0 0-288,-1 3-705,4 4-577,3-2-1408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142"/>
    </inkml:context>
    <inkml:brush xml:id="br0">
      <inkml:brushProperty name="width" value="0.025" units="cm"/>
      <inkml:brushProperty name="height" value="0.025" units="cm"/>
    </inkml:brush>
  </inkml:definitions>
  <inkml:trace contextRef="#ctx0" brushRef="#br0">52 1 7559,'0'0'2242,"-51"47"-2210,51-44-32,6-3-320,-3 0-225,-3-10-2786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590"/>
    </inkml:context>
    <inkml:brush xml:id="br0">
      <inkml:brushProperty name="width" value="0.025" units="cm"/>
      <inkml:brushProperty name="height" value="0.025" units="cm"/>
    </inkml:brush>
  </inkml:definitions>
  <inkml:trace contextRef="#ctx0" brushRef="#br0">1 0 673,'0'0'1633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947"/>
    </inkml:context>
    <inkml:brush xml:id="br0">
      <inkml:brushProperty name="width" value="0.025" units="cm"/>
      <inkml:brushProperty name="height" value="0.025" units="cm"/>
    </inkml:brush>
  </inkml:definitions>
  <inkml:trace contextRef="#ctx0" brushRef="#br0">1 39 4676,'0'0'6727,"26"-37"-6759,-15 36 32,5 1 0,2 0-32,1 6-449,1 6-1376,1 1-5254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6.291"/>
    </inkml:context>
    <inkml:brush xml:id="br0">
      <inkml:brushProperty name="width" value="0.025" units="cm"/>
      <inkml:brushProperty name="height" value="0.025" units="cm"/>
    </inkml:brush>
  </inkml:definitions>
  <inkml:trace contextRef="#ctx0" brushRef="#br0">1 1 12107,'0'0'-352,"46"25"-1890,-43-17 3331,-1 6-993,5 9-96,-1 6 32,3 5-288,0-5-1698,1-7-1826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7.953"/>
    </inkml:context>
    <inkml:brush xml:id="br0">
      <inkml:brushProperty name="width" value="0.025" units="cm"/>
      <inkml:brushProperty name="height" value="0.025" units="cm"/>
    </inkml:brush>
  </inkml:definitions>
  <inkml:trace contextRef="#ctx0" brushRef="#br0">0 0 16496,'0'0'1153,"58"2"-1474,-39-2-640,2 0-992,-3 0-1507,-2 0-4451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8.295"/>
    </inkml:context>
    <inkml:brush xml:id="br0">
      <inkml:brushProperty name="width" value="0.025" units="cm"/>
      <inkml:brushProperty name="height" value="0.025" units="cm"/>
    </inkml:brush>
  </inkml:definitions>
  <inkml:trace contextRef="#ctx0" brushRef="#br0">1 83 16303,'0'0'1410,"60"-26"-1891,-40 13-1569,2-1-320,-3 0 352,2 4-576,-5 4-2947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8.653"/>
    </inkml:context>
    <inkml:brush xml:id="br0">
      <inkml:brushProperty name="width" value="0.025" units="cm"/>
      <inkml:brushProperty name="height" value="0.025" units="cm"/>
    </inkml:brush>
  </inkml:definitions>
  <inkml:trace contextRef="#ctx0" brushRef="#br0">0 1 14990,'0'0'2755,"0"49"-3844,0-39-2338,1-7 63,7-3-3106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0.487"/>
    </inkml:context>
    <inkml:brush xml:id="br0">
      <inkml:brushProperty name="width" value="0.025" units="cm"/>
      <inkml:brushProperty name="height" value="0.025" units="cm"/>
    </inkml:brush>
  </inkml:definitions>
  <inkml:trace contextRef="#ctx0" brushRef="#br0">328 16 8584,'0'0'5637,"-56"-15"-4964,33 40-385,-5 13 1,-7 16-225,-1 16 32,0 15 0,3 9-96,1-3 0,7-5-1281,1-20-3748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02.651"/>
    </inkml:context>
    <inkml:brush xml:id="br0">
      <inkml:brushProperty name="width" value="0.025" units="cm"/>
      <inkml:brushProperty name="height" value="0.025" units="cm"/>
    </inkml:brush>
  </inkml:definitions>
  <inkml:trace contextRef="#ctx0" brushRef="#br0">208 145 7911,'0'0'10549,"-4"-9"-8403,-1 3-1478,3 4-423,1 0 1,-1-1-1,1 1 1,-1-1-1,1 1 1,0-1-1,-1 1 1,2-1 0,-1 0-1,0 0 1,0 1-1,0-6 1,0 30 3044,-1 13-3057,2-34 55,-1-24 2056,0 21-2308,1 0 1,-1 0-1,0 0 0,1 0 0,-1-1 1,0 1-1,-1 0 0,1 0 0,0 1 1,0-1-1,-1 0 0,1 0 0,-1 1 1,0-1-1,1 1 0,-1-1 1,0 1-1,0 0 0,0-1 0,0 1 1,0 0-1,0 0 0,0 1 0,0-1 1,-1 0-1,1 1 0,0-1 1,0 1-1,-1 0 0,1 0 0,0 0 1,-1 0-1,-2 0 0,2 1 6,-1 0-1,1 0 1,0 1-1,0-1 1,0 1-1,0-1 1,0 1-1,0 0 1,1 0-1,-1 0 1,1 0-1,-1 1 1,1-1-1,0 1 1,0 0-1,0-1 1,0 1-1,0 0 1,1 0-1,-1 0 0,-1 7 1,0 1-42,0 0 0,1 0 0,0 1 0,1 0 0,0 15 0,1-25 0,0 1 0,0-1 0,1 0 0,-1 0 0,0 0 0,1 0 0,0 0 0,-1 0 0,1 1 0,0-1 0,0-1 0,0 1 0,0 0 0,1 0 0,1 2 0,-2-3 0,0-1 0,0 1 0,1 0 0,-1-1 0,0 1 0,1-1 0,-1 0 0,1 1 0,-1-1 0,1 0 0,-1 0 0,0 0 0,1 0 0,-1 0 0,1 0 0,-1 0 0,1 0 0,-1-1 0,0 1 0,1-1 0,-1 1 0,0-1 0,1 1 0,-1-1 0,0 0 0,2 0 0,1-3 0,0 1 0,0-1 0,0 0 0,-1 0 0,1 0 0,-1-1 0,0 1 0,0-1 0,-1 0 0,1 1 0,-1-1 0,0 0 0,0-1 0,-1 1 0,1 0 0,-1 0 0,-1-1 0,1-5 0,0 8 0,-1 0 0,0 0 0,0 1 0,0-1 0,0 0 0,-1 0 0,1 0 0,-1 1 0,0-1 0,1 0 0,-1 0 0,0 1 0,-1-1 0,1 1 0,-3-4 0,3 5 0,-1-1 0,1 1 0,-1 0 0,1 0 0,-1 0 0,0 0 0,1 0 0,-1 0 0,0 1 0,0-1 0,0 0 0,0 1 0,0 0 0,1-1 0,-1 1 0,0 0 0,0 0 0,0 0 0,0 0 0,0 0 0,0 1 0,0-1 0,0 1 0,0-1 0,-1 2 0,-1 0 0,0 0 0,0 1 0,1-1 0,-1 1 0,1 0 0,0 0 0,0 1 0,0-1 0,0 1 0,0-1 0,1 1 0,0 0 0,-1 0 0,1 0 0,-2 7 0,-8 11 0,15-53 0,6 0 0,-5 19 0,0 0 0,-1 0 0,0 0 0,-1 0 0,0-1 0,-1 1 0,-1-1 0,-1-14 0,1 27 0,0 0 0,-1 0 0,1 0 0,-1-1 0,1 1 0,-1 0 0,1 0 0,-1 0 0,1 0 0,-1 0 0,1 0 0,-1 0 0,1 0 0,0 0 0,-1 0 0,1 0 0,-1 1 0,1-1 0,-1 0 0,1 0 0,-1 0 0,1 0 0,0 1 0,-1-1 0,1 0 0,-1 1 0,1-1 0,0 0 0,-1 1 0,1 0 0,-5 5 0,1 0 0,0 1 0,1 0 0,-1 0 0,2 0 0,-1 0 0,1 0 0,-2 9 0,-9 64 0,12-79 0,1 0 0,0 1 0,0-1 0,-1 0 0,1 0 0,0 1 0,0-1 0,0 0 0,1 0 0,-1 1 0,0-1 0,0 0 0,0 0 0,1 0 0,-1 0 0,1 1 0,-1-1 0,1 0 0,-1 0 0,1 0 0,0 0 0,0 0 0,-1 0 0,1 0 0,0 0 0,0-1 0,0 1 0,1 1 0,0-2 0,-1 0 0,1-1 0,0 1 0,-1 0 0,1-1 0,-1 1 0,1-1 0,-1 1 0,1-1 0,-1 0 0,0 0 0,1 0 0,-1 1 0,0-1 0,0 0 0,0-1 0,1 1 0,-1 0 0,0 0 0,0 0 0,1-3 0,4-2 0,0-1 0,-1 0 0,0-1 0,0 1 0,0-1 0,-1 0 0,0 0 0,-1-1 0,1 1 0,-2-1 0,1 1 0,-1-1 0,-1 0 0,1 0 0,-1-10 0,-1 18 0,0 0 0,-1 1 0,1-1 0,0 0 0,0 1 0,-1-1 0,1 0 0,0 1 0,-1-1 0,1 0 0,-1 1 0,1-1 0,-1 1 0,1-1 0,-1 0 0,1 1 0,-1-1 0,1 1 0,-1 0 0,0-1 0,1 1 0,-1 0 0,0-1 0,1 1 0,-1 0 0,0-1 0,0 1 0,1 0 0,-1 0 0,0 0 0,0 0 0,1 0 0,-1 0 0,0 0 0,0 0 0,1 0 0,-1 0 0,0 0 0,1 1 0,-1-1 0,0 0 0,0 0 0,1 1 0,-2 0 0,-1 0 0,0 0 0,1 0 0,-1 0 0,0 0 0,0 1 0,1-1 0,-1 1 0,1 0 0,0 0 0,-3 2 0,2 1 0,-1 0 0,1 0 0,0 0 0,1 0 0,-1 1 0,1-1 0,0 1 0,0-1 0,1 1 0,0 0 0,0 0 0,-1 6 0,2-11-35,0-1 1,0 1-1,0-1 1,0 1-1,0-1 1,0 1-1,0-1 1,0 1-1,1-1 0,-1 1 1,0-1-1,0 1 1,0-1-1,0 0 1,1 1-1,-1-1 0,0 1 1,0-1-1,1 1 1,-1-1-1,0 0 1,1 1-1,-1-1 1,0 0-1,1 1 0,-1-1 1,1 0-1,-1 1 1,0-1-1,1 0 1,-1 0-1,1 0 0,0 1 1,20-6-3079,17-23-6452,-5-7-3840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0.830"/>
    </inkml:context>
    <inkml:brush xml:id="br0">
      <inkml:brushProperty name="width" value="0.025" units="cm"/>
      <inkml:brushProperty name="height" value="0.025" units="cm"/>
    </inkml:brush>
  </inkml:definitions>
  <inkml:trace contextRef="#ctx0" brushRef="#br0">275 0 12107,'0'0'2435,"-14"64"-1186,-5-14 288,-11 20-992,-5 12-417,-6 10-96,1 6 32,5-2-32,7-7-96,13-15-929,2-16-2466,8-19-4517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1.186"/>
    </inkml:context>
    <inkml:brush xml:id="br0">
      <inkml:brushProperty name="width" value="0.025" units="cm"/>
      <inkml:brushProperty name="height" value="0.025" units="cm"/>
    </inkml:brush>
  </inkml:definitions>
  <inkml:trace contextRef="#ctx0" brushRef="#br0">132 0 9161,'-33'83'7463,"-5"-1"-7431,11 1-1089,8 1-1474,5-1-2882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4.930"/>
    </inkml:context>
    <inkml:brush xml:id="br0">
      <inkml:brushProperty name="width" value="0.025" units="cm"/>
      <inkml:brushProperty name="height" value="0.025" units="cm"/>
    </inkml:brush>
  </inkml:definitions>
  <inkml:trace contextRef="#ctx0" brushRef="#br0">0 1 7303,'0'0'3539,"7"9"-3074,79 86 1406,182 158 1,-135-134-1307,-72-68 185,128 82 0,-131-95-718,232 176 346,-52-35 354,380 273-100,-332-239 941,-174-141-1298,-14-10-2126,-40-15-4847,-42-32-2543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6.739"/>
    </inkml:context>
    <inkml:brush xml:id="br0">
      <inkml:brushProperty name="width" value="0.025" units="cm"/>
      <inkml:brushProperty name="height" value="0.025" units="cm"/>
    </inkml:brush>
  </inkml:definitions>
  <inkml:trace contextRef="#ctx0" brushRef="#br0">6 1 9897,'-1'1'167,"1"0"0,-1 1 0,0-1 0,1 0 0,-1 1 0,1-1 0,-1 1 0,1-1 0,0 1 0,0-1 0,-1 1 1,1-1-1,0 1 0,0-1 0,0 1 0,1-1 0,-1 1 0,0-1 0,0 0 0,1 1 0,-1-1 0,1 1 0,0-1 0,-1 0 0,1 1 0,0-1 0,0 0 0,-1 0 0,1 0 0,0 1 0,0-1 0,1 0 0,-1 0 0,0 0 0,2 1 0,8 6-336,1 0 0,0-1 0,16 8 1,9 6 553,81 73 266,170 173-1,-179-159 355,195 150-1,217 154-823,-27 32 433,57 65 507,-60-36 97,-182-203-162,49 49-543,-142-107 416,306 231 0,-148-138-534,-293-231-496,109 128 0,-62-62 100,72 45-385,-128-122 376,126 140 0,-71-56-28,-102-122 33,1-1 0,1-1 0,45 29 0,-25-26 6,66 28 1,-23-13-715,-86-38-394,1 0-2384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275"/>
    </inkml:context>
    <inkml:brush xml:id="br0">
      <inkml:brushProperty name="width" value="0.025" units="cm"/>
      <inkml:brushProperty name="height" value="0.025" units="cm"/>
    </inkml:brush>
  </inkml:definitions>
  <inkml:trace contextRef="#ctx0" brushRef="#br0">53 0 17136,'0'0'6887,"-26"71"-6567,18-38-160,1 2-128,1-2 0,3-3 0,0-6 32,3-3-64,0-8-288,0-7-1217,0-33-15407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630"/>
    </inkml:context>
    <inkml:brush xml:id="br0">
      <inkml:brushProperty name="width" value="0.025" units="cm"/>
      <inkml:brushProperty name="height" value="0.025" units="cm"/>
    </inkml:brush>
  </inkml:definitions>
  <inkml:trace contextRef="#ctx0" brushRef="#br0">1 29 14125,'0'0'7463,"56"-12"-7302,-26 8-33,3 0-64,-2-1-513,-5 1-896,-5 4-641,-9 0-544,-8 0-193,-4 5-928,-6 3-2147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988"/>
    </inkml:context>
    <inkml:brush xml:id="br0">
      <inkml:brushProperty name="width" value="0.025" units="cm"/>
      <inkml:brushProperty name="height" value="0.025" units="cm"/>
    </inkml:brush>
  </inkml:definitions>
  <inkml:trace contextRef="#ctx0" brushRef="#br0">13 1 9161,'0'0'9865,"73"43"-9288,-40-42-385,2-1-64,-3 2-96,-4 1-1089,-8 2-865,-10 3-993,-10 2-672,0-1-3716</inkml:trace>
  <inkml:trace contextRef="#ctx0" brushRef="#br0" timeOffset="1">1 225 3107,'0'0'17072,"59"-7"-16527,-29-4-513,3-5-32,-3 2-2082,-3-4-2659,-6-2-4932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0.330"/>
    </inkml:context>
    <inkml:brush xml:id="br0">
      <inkml:brushProperty name="width" value="0.025" units="cm"/>
      <inkml:brushProperty name="height" value="0.025" units="cm"/>
    </inkml:brush>
  </inkml:definitions>
  <inkml:trace contextRef="#ctx0" brushRef="#br0">30 1 14990,'0'0'5798,"-30"66"-5734,30-44-32,0-4 0,4-3-32,4-6-64,5-5 64,4-4-224,1 0-737,0-13-1217,3-6-2531,-3-4-3971</inkml:trace>
  <inkml:trace contextRef="#ctx0" brushRef="#br0" timeOffset="1">139 1 9001,'0'0'4452,"-40"55"-3171,31-34-256,1 1 64,6-4-192,2-4-449,0-5-288,2-1-192,7-7-897,-2-1-3074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0.656"/>
    </inkml:context>
    <inkml:brush xml:id="br0">
      <inkml:brushProperty name="width" value="0.025" units="cm"/>
      <inkml:brushProperty name="height" value="0.025" units="cm"/>
    </inkml:brush>
  </inkml:definitions>
  <inkml:trace contextRef="#ctx0" brushRef="#br0">1 176 12780,'0'0'5541,"80"-20"-3939,-31 6-97,13-2-352,9-3-608,4-1-385,1-1-96,-4 5-64,-11 0-1249,-10 5-1057,-12 2-385,-14 1-544,-14 3-1345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1.169"/>
    </inkml:context>
    <inkml:brush xml:id="br0">
      <inkml:brushProperty name="width" value="0.025" units="cm"/>
      <inkml:brushProperty name="height" value="0.025" units="cm"/>
    </inkml:brush>
  </inkml:definitions>
  <inkml:trace contextRef="#ctx0" brushRef="#br0">70 1 12268,'0'0'2471,"0"9"-880,5 166 4871,25 100-4553,-23-191-2865,-7-83 932,0-1 0,1 1 0,-1-1 1,0 0-1,0 1 0,0-1 0,0 1 0,-1-1 0,1 0 0,0 1 0,0-1 0,0 0 0,0 1 0,0-1 1,0 1-1,0-1 0,-1 0 0,1 1 0,0-1 0,0 0 0,-1 1 0,1-1 0,0 0 0,0 0 0,-1 1 1,1-1-1,0 0 0,-1 0 0,1 1 0,0-1 0,-1 0 0,1 0 0,0 0 0,-1 0 0,1 0 0,-1 1 1,0-1-1,-16-6-195,-15-21 156,24 13 19,1-1 0,0 0 0,0 0 0,2 0 0,0-1 0,1 0 0,0 0 0,1-1 0,1 1 0,1 0 0,0-1 0,3-31 0,-1 31 67,1 0 1,1 0-1,0 0 1,1 1-1,1-1 1,0 1-1,2 0 1,0 0-1,0 1 0,1 0 1,1 0-1,14-17 1,-17 26-6,-1 1 1,1 0 0,0 1-1,0-1 1,0 1-1,1 0 1,0 1 0,-1-1-1,1 1 1,0 1-1,8-3 1,-13 4-23,0 1 1,0-1-1,0 1 1,0 0-1,0-1 1,0 1-1,0 0 1,0 0-1,0 0 1,0 1-1,0-1 1,0 0-1,0 1 0,0-1 1,0 1-1,0 0 1,0 0-1,-1-1 1,1 1-1,0 0 1,0 1-1,-1-1 1,1 0-1,-1 0 1,1 1-1,-1-1 0,1 1 1,-1-1-1,0 1 1,0 0-1,0-1 1,0 1-1,0 0 1,0 0-1,0 0 1,-1 0-1,1-1 1,-1 1-1,1 0 0,-1 0 1,0 0-1,0 0 1,1 0-1,-2 4 1,1 4 229,0 0 1,-1 0 0,-1 1-1,0-1 1,0 0 0,-1 0-1,0 0 1,-1-1 0,0 1-1,0-1 1,-1 0 0,0 0-1,-1 0 1,0-1 0,0 0-1,-1 0 1,0-1 0,0 1-1,-1-1 1,0-1 0,0 0-1,-1 0 1,-14 8 0,21-13-258,0 0 0,0 0 0,0 0 0,0-1 0,0 1 0,0 0 0,0-1 0,0 1 0,0-1 0,0 0 0,0 0 0,0 0 0,0 0 0,0 0 0,0 0 0,-4-1 0,5 0-228,0 1-1,0-1 1,0 0 0,1 0-1,-1 0 1,0 1-1,1-1 1,-1 0 0,1 0-1,-1 0 1,1 0-1,-1 0 1,1 0-1,-1 0 1,1 0 0,0-1-1,0 1 1,0 0-1,0 0 1,0 0 0,0 0-1,0 0 1,0 0-1,0 0 1,0-1 0,0 1-1,1 0 1,-1 0-1,0 0 1,2-2 0,7-20-7306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36.766"/>
    </inkml:context>
    <inkml:brush xml:id="br0">
      <inkml:brushProperty name="width" value="0.025" units="cm"/>
      <inkml:brushProperty name="height" value="0.025" units="cm"/>
    </inkml:brush>
  </inkml:definitions>
  <inkml:trace contextRef="#ctx0" brushRef="#br0">297 60 8680,'-8'0'1564,"-40"-8"957,31 4-966,-1 1 0,-31-1 0,46 5-1527,0 0 1,1 0-1,-1 0 1,1 1 0,-1-1-1,1 0 1,-1 1-1,1 0 1,0 0-1,0 0 1,0 0-1,0 0 1,0 0-1,0 0 1,1 0 0,-1 1-1,-2 4 1,-24 47 254,28-53-279,-16 38 189,2 1 0,2 0 0,1 1 1,-8 72-1,4 171 1280,16-264-1411,0 1-1,1 0 0,1 0 1,0-1-1,2 1 1,1-1-1,0 0 0,10 19 1,-12-30-59,0 0 1,1-1 0,0 1-1,1-1 1,0 0-1,0-1 1,1 1 0,-1-1-1,2-1 1,-1 1-1,1-1 1,0 0 0,0-1-1,1 0 1,-1 0-1,1-1 1,0 0 0,0-1-1,12 3 1,-1-2 11,0-2 0,0 0 0,0-1 1,1-1-1,-1-1 0,0-1 0,0-1 0,0 0 1,0-2-1,0 0 0,-1-1 0,0-1 1,0-1-1,-1 0 0,0-2 0,18-12 0,-18 10 5,-1 0-1,0-1 1,-1-1 0,0 0-1,-1-2 1,-1 1-1,0-2 1,-1 0-1,-1 0 1,-1-1-1,0-1 1,-2 0-1,0 0 1,-1-1-1,7-26 1,-9 21 210,-2 0 0,-1 0 0,-1 0 0,-1-1 0,-1 1 0,-1-1 0,-2 1 0,0 0 0,-1 0 0,-2 0 0,-1 1 0,-1 0 0,-13-29 0,13 34-217,-2 2 0,0-1 0,-1 1 0,-1 1 0,0 0 0,-1 1 0,-1 0 0,0 1 0,-1 0 0,-1 1 0,0 1 0,-1 1 0,0 0 0,0 1 0,-1 1 0,-1 0 0,-20-6 0,7 6-359,0 1 0,-42-5 0,1 9-2322,6 13-5798,50-3-2248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1.514"/>
    </inkml:context>
    <inkml:brush xml:id="br0">
      <inkml:brushProperty name="width" value="0.025" units="cm"/>
      <inkml:brushProperty name="height" value="0.025" units="cm"/>
    </inkml:brush>
  </inkml:definitions>
  <inkml:trace contextRef="#ctx0" brushRef="#br0">191 1 14734,'0'0'3844,"-24"46"-2595,4-14 1121,0 4-320,2 2-705,1-2-480,3-6-545,6-3-224,1-9-64,4-6-32,2-10-480,-1-2-961,-2-1-1186,-1-12-2594,-4-7-4356</inkml:trace>
  <inkml:trace contextRef="#ctx0" brushRef="#br0" timeOffset="1">1 88 11819,'0'0'10026,"67"-4"-8072,-34 12-353,8 2-768,5 3-609,4 1-96,-2 3-448,-5-3-2659,-9-3-3395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2.464"/>
    </inkml:context>
    <inkml:brush xml:id="br0">
      <inkml:brushProperty name="width" value="0.025" units="cm"/>
      <inkml:brushProperty name="height" value="0.025" units="cm"/>
    </inkml:brush>
  </inkml:definitions>
  <inkml:trace contextRef="#ctx0" brushRef="#br0">1 1 17104,'0'0'3139,"1"56"-2306,-1-20 0,0 1-353,0 2 225,0-3-449,0-5-160,4-7-64,0-3-32,3-10 32,-2-6-224,1-5-801,-5-3-865,1-17-1409,-2-4-4164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2.850"/>
    </inkml:context>
    <inkml:brush xml:id="br0">
      <inkml:brushProperty name="width" value="0.025" units="cm"/>
      <inkml:brushProperty name="height" value="0.025" units="cm"/>
    </inkml:brush>
  </inkml:definitions>
  <inkml:trace contextRef="#ctx0" brushRef="#br0">0 68 13004,'0'0'11595,"54"-29"-11050,-18 24-193,1 0-224,3-1-64,-7-3-32,-6 4 32,-6-1-544,-7 3-737,-11 3-769,-6 7-4612,-16 4 896</inkml:trace>
  <inkml:trace contextRef="#ctx0" brushRef="#br0" timeOffset="1">16 226 14862,'0'0'9994,"65"-24"-8617,-27-2-801,-1 2-512,-1 0-32,-7 5-1089,-8 11-1601,-10 8-833,-9 18-3460,-13 7-960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176"/>
    </inkml:context>
    <inkml:brush xml:id="br0">
      <inkml:brushProperty name="width" value="0.025" units="cm"/>
      <inkml:brushProperty name="height" value="0.025" units="cm"/>
    </inkml:brush>
  </inkml:definitions>
  <inkml:trace contextRef="#ctx0" brushRef="#br0">0 146 10890,'0'0'12876,"70"-19"-11722,-37 0-610,4-2-480,-1 3 0,-2 0-64,-1 4-1057,-6 1-2018,-6 1-1825,-9 0-3076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532"/>
    </inkml:context>
    <inkml:brush xml:id="br0">
      <inkml:brushProperty name="width" value="0.025" units="cm"/>
      <inkml:brushProperty name="height" value="0.025" units="cm"/>
    </inkml:brush>
  </inkml:definitions>
  <inkml:trace contextRef="#ctx0" brushRef="#br0">21 74 16688,'0'0'5909,"-3"11"-5620,1-6-249,-1 2 46,0 1 0,1-1-1,0 1 1,0 0-1,1-1 1,0 1-1,0 0 1,1 0 0,0 0-1,0 0 1,3 12-1,-3-19-74,0 0 0,0-1 0,0 1 0,0-1 0,1 1 0,-1-1 0,0 1 0,0-1 1,1 1-1,-1-1 0,0 1 0,1-1 0,-1 0 0,0 1 0,1-1 0,-1 1 0,1-1 0,-1 0 0,0 1 0,1-1 0,-1 0 0,1 0 0,-1 1 0,1-1 0,0 0 0,-1 0 0,1 0 0,-1 0 0,1 0 0,-1 0 0,1 1 0,-1-1 0,1 0 0,-1 0 0,1-1 0,0 1 0,-1 0 0,1 0 0,-1 0 0,1 0 0,-1 0 0,1-1 0,-1 1 0,1 0 0,-1 0 0,1-1 0,-1 1 0,1 0 0,-1-1 0,0 1 0,1-1 0,-1 1 0,0 0 0,1-1 0,-1 1 0,0-1 0,1 1 0,-1-1 0,0 1 0,0-1 0,1 0 1,18-31 164,-7 5-1089,-2 0 0,11-42 0,-15 28 2771,-7 90-1002,2 65 648,0-111-1521,-1 0 0,0 0 1,1-1-1,0 1 0,-1 0 1,1-1-1,0 1 1,1-1-1,-1 1 0,0-1 1,1 1-1,-1-1 1,1 0-1,3 4 0,14 0-8254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857"/>
    </inkml:context>
    <inkml:brush xml:id="br0">
      <inkml:brushProperty name="width" value="0.025" units="cm"/>
      <inkml:brushProperty name="height" value="0.025" units="cm"/>
    </inkml:brush>
  </inkml:definitions>
  <inkml:trace contextRef="#ctx0" brushRef="#br0">1 465 13196,'0'0'7859,"11"-10"-6632,299-233 3593,-197 165-6185,0 2-4265,-74 50 2424,1-5-6841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4.232"/>
    </inkml:context>
    <inkml:brush xml:id="br0">
      <inkml:brushProperty name="width" value="0.025" units="cm"/>
      <inkml:brushProperty name="height" value="0.025" units="cm"/>
    </inkml:brush>
  </inkml:definitions>
  <inkml:trace contextRef="#ctx0" brushRef="#br0">37 73 18097,'0'0'1911,"1"10"-405,-1-4-1353,0 1 1,1-1 0,0 1-1,0-1 1,1 1 0,0-1-1,0 0 1,0 0 0,1 0-1,0 0 1,0 0 0,0 0-1,8 9 1,20 20-38,-13-16 333,28 40 1,-42-53-832,0 1 0,0 0 0,-1 0 0,0 0 0,0 0 0,0 1 0,-1-1 0,0 1 0,-1-1 0,1 13 0,-2-19 153,1 0 0,-1-1 0,0 1 0,0 0 0,0-1 0,0 1 0,0-1 1,0 1-1,-1 0 0,1-1 0,0 1 0,0 0 0,0-1 0,-1 1 0,1-1 0,0 1 0,-1-1 0,1 1 0,0 0 0,-1-1 0,1 1 0,-1-1 1,1 0-1,0 1 0,-1-1 0,1 1 0,-1-1 0,0 0 0,1 1 0,-1-1 0,1 0 0,-1 0 0,1 1 0,-2-1 0,-25-5-2780,-22-24 3018,37 18 722,1-1-1,1 0 1,0-1 0,0 0 0,1 0 0,1-1-1,-10-22 1,14 27-200,0-1 0,0 1-1,2-1 1,-1 0 0,1 0 0,0 0-1,1 0 1,1 0 0,-1 0 0,1 0-1,1 0 1,0 0 0,3-12 0,-2 17-477,0 0 0,0 1 0,1-1 1,-1 1-1,1 0 0,0-1 0,0 1 1,1 1-1,-1-1 0,1 0 1,0 1-1,0 0 0,0 0 0,0 0 1,1 0-1,-1 1 0,1-1 0,0 1 1,-1 0-1,8-1 0,4-2-75,-1 1 0,0 1 1,1 0-1,0 1 0,21 1 0,-36 0 55,0 1 0,0 0-1,0 0 1,0 0 0,0 0 0,0 0 0,0 0 0,0 0 0,0 1 0,-1-1 0,1 0-1,0 0 1,0 1 0,0-1 0,0 1 0,0-1 0,0 1 0,-1-1 0,1 1-1,0-1 1,0 1 0,-1 0 0,1-1 0,0 1 0,-1 0 0,1 0 0,-1-1-1,1 1 1,0 1 0,-1 0 110,0 0 1,0 0-1,0 0 0,0 0 0,0 0 1,0 0-1,-1 0 0,1-1 0,0 1 1,-1 0-1,0 0 0,1 0 0,-3 3 1,-2 3 292,0 1 0,0-1 0,-1 0 0,-14 14 0,-3-3-397,-47 30-1,52-37-1229,27-21-12252,5-5 2253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5.103"/>
    </inkml:context>
    <inkml:brush xml:id="br0">
      <inkml:brushProperty name="width" value="0.025" units="cm"/>
      <inkml:brushProperty name="height" value="0.025" units="cm"/>
    </inkml:brush>
  </inkml:definitions>
  <inkml:trace contextRef="#ctx0" brushRef="#br0">103 1 15855,'0'0'7057,"0"8"-6144,1 58 123,-4 1 0,-13 83-1,-23-261-13575,31 88 9788,-12-27 123,2 24 10119,30 39 953,-9-8-8143,1 0 0,-1-1 0,1 0 0,0 0 0,1 0 0,7 5 0,0-3-132,0 0 0,0-1 0,1 0 0,0-1 0,0 0 0,0-1 0,19 1-1,11-1-2235,-2-4-3682,-11-2-5434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016"/>
    </inkml:context>
    <inkml:brush xml:id="br0">
      <inkml:brushProperty name="width" value="0.025" units="cm"/>
      <inkml:brushProperty name="height" value="0.025" units="cm"/>
    </inkml:brush>
  </inkml:definitions>
  <inkml:trace contextRef="#ctx0" brushRef="#br0">1 0 18257,'0'0'513,"28"70"384,-8-27-1,4 2-511,4-3-289,3-6-96,-6-6 96,1-7-673,-8-9-576,-3-11 64,-10-3-1121,-5-15-1858,-8-11-3843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355"/>
    </inkml:context>
    <inkml:brush xml:id="br0">
      <inkml:brushProperty name="width" value="0.025" units="cm"/>
      <inkml:brushProperty name="height" value="0.025" units="cm"/>
    </inkml:brush>
  </inkml:definitions>
  <inkml:trace contextRef="#ctx0" brushRef="#br0">1 284 8232,'0'0'12299,"21"-57"-11306,6 36 481,4-5-257,5-2-897,4-6-256,0 3-288,-4-1-1762,-6 7-1057,-9 5-1025,-11 11-832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45.339"/>
    </inkml:context>
    <inkml:brush xml:id="br0">
      <inkml:brushProperty name="width" value="0.025" units="cm"/>
      <inkml:brushProperty name="height" value="0.025" units="cm"/>
    </inkml:brush>
  </inkml:definitions>
  <inkml:trace contextRef="#ctx0" brushRef="#br0">75 152 15535,'0'0'3475,"-9"5"-1644,5-4-1650,-1 1 0,1 0 0,1 1 0,-1-1 0,0 1 0,0 0 0,1-1 1,0 2-1,0-1 0,-1 0 0,2 1 0,-1-1 0,0 1 0,1 0 0,0 0 0,0 0 0,0 0 0,0 0 0,0 0 0,1 0 0,0 1 0,0-1 0,-1 10 0,2-14-177,1 1 0,-1 0 0,0-1 0,1 1-1,-1-1 1,0 1 0,1 0 0,-1-1 0,1 1-1,-1-1 1,1 1 0,-1-1 0,1 1 0,0-1-1,-1 0 1,1 1 0,-1-1 0,1 0-1,0 1 1,-1-1 0,1 0 0,0 0 0,-1 1-1,1-1 1,0 0 0,0 0 0,-1 0 0,1 0-1,0 0 1,-1 0 0,1 0 0,0 0 0,0 0-1,-1-1 1,1 1 0,0 0 0,-1 0-1,2-1 1,31-11 158,-28 8 7,0 0 1,1 0-1,-2-1 1,1 1-1,0-1 0,-1 0 1,0-1-1,0 1 0,-1-1 1,1 1-1,-1-1 1,0 0-1,-1-1 0,0 1 1,0 0-1,0-1 0,-1 1 1,1-1-1,-2 1 1,1-1-1,-1-13 0,0 19-135,-1 0 0,1-1-1,0 1 1,-1 0 0,1 0 0,-1-1-1,1 1 1,-1 0 0,0 0-1,1 0 1,-1 0 0,0 0 0,0 0-1,0 0 1,0 0 0,0 0-1,0 0 1,0 0 0,0 1-1,0-1 1,-1 0 0,1 1 0,0-1-1,0 1 1,0-1 0,-1 1-1,1 0 1,0-1 0,-1 1 0,1 0-1,0 0 1,-1 0 0,1 0-1,0 0 1,-3 1 0,2-1-37,1 0 0,-1 0 0,1 1 0,-1-1 0,0 0-1,1 1 1,-1 0 0,1-1 0,0 1 0,-1 0 0,1 0 0,-1 0 0,1 0 0,0 0 0,0 0 0,0 0 0,-1 0 0,1 0 0,0 0 0,1 1 0,-1-1 0,0 1 0,0-1-1,0 0 1,1 1 0,-1-1 0,1 1 0,-1-1 0,1 1 0,0 0 0,-1 1 0,1-2 0,0 0 1,0 0-1,0 0 0,0 0 1,0 0-1,0 0 0,0 0 0,0-1 1,0 1-1,0 0 0,0 0 1,1 0-1,-1 0 0,0 0 1,1 0-1,-1 0 0,1-1 1,-1 1-1,1 0 0,-1 0 1,1 0-1,0-1 0,-1 1 0,1 0 1,0-1-1,-1 1 0,1-1 1,2 2-1,-2-2 4,1 0 0,0 0 0,0 1-1,0-1 1,0 0 0,-1-1 0,1 1 0,0 0 0,0-1 0,0 1-1,-1-1 1,1 1 0,3-2 0,3-2 35,1-1-1,-1 0 1,0 0 0,14-12-1,-20 14 4,4 0 63,-2-1 0,1-1 0,0 1 0,-1-1 0,0 1 0,0-1 0,0-1 0,0 1 0,-1 0 0,0-1 0,0 0 0,-1 1 0,1-1 0,-1 0 0,1-9 0,-3 14-92,0 1-1,0 0 1,0 0 0,0-1 0,0 1-1,-1 0 1,1 0 0,0-1 0,0 1-1,0 0 1,-1 0 0,1 0-1,0-1 1,0 1 0,-1 0 0,1 0-1,0 0 1,-1 0 0,1 0-1,0-1 1,-1 1 0,1 0 0,0 0-1,0 0 1,-1 0 0,1 0-1,0 0 1,-1 0 0,1 0 0,0 0-1,-1 0 1,1 0 0,0 0-1,0 1 1,-1-1 0,1 0 0,0 0-1,-1 0 1,1 0 0,0 0 0,0 1-1,-1-1 1,1 0 0,0 0-1,-1 1 1,-14 7 189,9-1-200,-1 0 0,1 1 0,1-1-1,-1 1 1,1 1 0,1-1 0,-1 1 0,2-1 0,-1 1 0,1 0-1,0 0 1,1 1 0,-2 14 0,4-24-2,0 1 0,0-1 0,0 0 0,0 1 0,1-1 0,-1 0 0,0 1 0,0-1 0,0 0 0,1 1 0,-1-1 0,0 0 0,0 1 0,0-1-1,1 0 1,-1 0 0,0 1 0,1-1 0,-1 0 0,0 0 0,1 0 0,-1 1 0,0-1 0,1 0 0,-1 0 0,0 0 0,1 0 0,-1 0 0,1 0 0,-1 0 0,0 0 0,1 0 0,-1 0 0,0 0 0,1 0 0,-1 0 0,1 0 0,-1 0 0,0 0 0,1 0 0,-1 0 0,1-1 0,19-5 37,-10 0-26,0 0 0,0 0 0,0-1 0,-1-1 0,0 1 0,0-2 0,0 1 0,-1-1 0,-1 0 0,0-1 0,0 1 0,-1-1 0,6-12 0,-12 21-8,1 1 0,-1 0 0,0 0 0,0-1 0,0 1 0,0 0 0,0 0 0,1-1 0,-1 1 0,0 0 0,0 0 0,0-1 0,0 1 0,0 0 0,0 0 0,0-1 0,0 1 0,0 0 0,0-1 0,0 1 0,0 0 0,0 0 0,0-1 0,0 1 0,0 0 0,0-1 0,0 1 0,0 0 0,-1 0 0,1-1 0,0 1 0,0 0 0,0 0 0,0 0 0,-1-1 0,1 1 0,0 0 0,0 0 0,0 0 0,-1-1 0,1 1 0,-1 0 0,-12 7 0,-12 17 0,16-12 0,1-2 0,1 0 0,0 0 0,0 1 0,1 0 0,0 1 0,1-1 0,-4 13 0,48-57 0,-36 29 0,5-5 0,-1 1 0,-1-1 0,1 0 0,-1-1 0,-1 1 0,0-1 0,0-1 0,-1 1 0,3-11 0,-7 20 0,0 1 0,0 0 0,0 0 0,0-1 0,0 1 0,0 0 0,0-1 0,0 1 0,0 0 0,0 0 0,0-1 0,0 1 0,-1 0 0,1-1 0,0 1 0,0 0 0,0 0 0,0-1 0,-1 1 0,1 0 0,0 0 0,0 0 0,0-1 0,-1 1 0,1 0 0,0 0 0,0 0 0,-1 0 0,1 0 0,0-1 0,-1 1 0,1 0 0,0 0 0,0 0 0,-1 0 0,1 0 0,0 0 0,-1 0 0,1 0 0,0 0 0,0 0 0,-1 0 0,1 0 0,0 0 0,-1 0 0,1 0 0,0 1 0,0-1 0,-1 0 0,1 0 0,0 0 0,0 0 0,-1 0 0,1 1 0,0-1 0,0 0 0,-1 0 0,1 0 0,0 1 0,0-1 0,0 0 0,-1 1 0,1-1 0,-8 9 0,0 1 0,1 0 0,0 0 0,0 1 0,1 0 0,1 0 0,0 1 0,0 0 0,-4 19 0,8-30-94,1 1-1,-1 0 1,1 0 0,-1 0-1,1 0 1,0 0 0,0 0-1,0 0 1,0 0-1,0 0 1,0 0 0,1 0-1,0 2 1,-1-3-11,0-1 1,0 1-1,1-1 0,-1 1 1,0-1-1,1 1 0,-1-1 1,1 0-1,-1 1 0,0-1 1,1 0-1,-1 1 0,1-1 0,-1 0 1,1 0-1,-1 1 0,1-1 1,-1 0-1,1 0 0,-1 0 1,1 0-1,0 1 0,-1-1 1,1 0-1,-1 0 0,1 0 1,-1 0-1,1-1 0,0 1 0,2-1-348,0 0-1,0 0 0,0 0 0,-1 0 0,1-1 0,-1 0 0,1 1 1,-1-1-1,1 0 0,-1 0 0,0 0 0,0 0 0,0-1 1,4-4-1,10-23-5317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713"/>
    </inkml:context>
    <inkml:brush xml:id="br0">
      <inkml:brushProperty name="width" value="0.025" units="cm"/>
      <inkml:brushProperty name="height" value="0.025" units="cm"/>
    </inkml:brush>
  </inkml:definitions>
  <inkml:trace contextRef="#ctx0" brushRef="#br0">0 271 9417,'0'0'9064,"48"-26"-7750,-12-12 351,6-10-736,2-1-641,-4 7-288,-4 6-736,-5 14-1282,-15 12-1954</inkml:trace>
  <inkml:trace contextRef="#ctx0" brushRef="#br0" timeOffset="1">108 468 11563,'0'0'7687,"69"-18"-6438,-37-16 449,5-3-929,4-3-609,-7 0-192,-3 4-1922,-9-1-1762,-5 0-2081,-8-1-5830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7.083"/>
    </inkml:context>
    <inkml:brush xml:id="br0">
      <inkml:brushProperty name="width" value="0.025" units="cm"/>
      <inkml:brushProperty name="height" value="0.025" units="cm"/>
    </inkml:brush>
  </inkml:definitions>
  <inkml:trace contextRef="#ctx0" brushRef="#br0">0 72 16400,'0'0'571,"1"12"85,0 6-140,2 1 0,0-1 0,1-1 0,9 26 0,-11-37-363,0 0-1,1-1 0,0 1 1,0-1-1,0 1 1,1-1-1,-1 0 0,10 8 1,-11-11-147,0 0 1,0-1-1,0 1 1,0-1-1,0 0 0,1 0 1,-1 0-1,1 0 1,-1 0-1,1 0 1,-1 0-1,1-1 1,-1 0-1,1 1 1,0-1-1,-1 0 0,1 0 1,-1 0-1,1-1 1,0 1-1,-1-1 1,4 0-1,-3-1-16,0 1 0,0-1 0,0 0 0,-1 0-1,1 0 1,-1 0 0,1 0 0,-1-1 0,0 1 0,1-1 0,-1 0-1,-1 1 1,1-1 0,0 0 0,-1 0 0,1 0 0,-1 0-1,0-1 1,0 1 0,0 0 0,0-5 0,2-7-660,0 0 0,-2 0-1,1-21 1,-1 10-379,0 18 969,-1 1-1,1 0 1,-1 0 0,0 0 0,-1 0-1,1-1 1,-2 1 0,1 0 0,-1 0-1,0 1 1,0-1 0,-5-9-1,6 20 350,0 0-1,0 0 0,0 1 1,0-1-1,1 0 0,0 0 0,0 7 1,0 0-121,1 1 1,1 0 0,0-1 0,1 1 0,0-1 0,7 19 0,-8-25-241,0 0 1,0-1-1,0 1 0,0-1 1,1 0-1,0 0 0,0 0 1,0 0-1,0 0 0,1-1 1,-1 0-1,1 1 0,0-1 1,0 0-1,0-1 0,0 1 1,1-1-1,7 3 0,3-3-4024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7.413"/>
    </inkml:context>
    <inkml:brush xml:id="br0">
      <inkml:brushProperty name="width" value="0.025" units="cm"/>
      <inkml:brushProperty name="height" value="0.025" units="cm"/>
    </inkml:brush>
  </inkml:definitions>
  <inkml:trace contextRef="#ctx0" brushRef="#br0">1 5 14926,'0'0'7420,"8"6"-6854,-3-3-538,0 1-1,-1-1 1,1-1-1,0 1 1,1-1 0,-1 0-1,0 0 1,0 0-1,1-1 1,-1 1-1,1-2 1,0 1-1,-1 0 1,1-1-1,0 0 1,-1-1-1,1 1 1,5-2 0,96-33-3974,-118 72 5703,-6 2-421,3 0 0,1 1 0,-12 61-1,28-120-10671,4-3-2377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111"/>
    </inkml:context>
    <inkml:brush xml:id="br0">
      <inkml:brushProperty name="width" value="0.025" units="cm"/>
      <inkml:brushProperty name="height" value="0.025" units="cm"/>
    </inkml:brush>
  </inkml:definitions>
  <inkml:trace contextRef="#ctx0" brushRef="#br0">1 1 13613,'0'0'7303,"44"63"-6406,-23-43-609,-1 1-64,1-5-96,0-2-96,-6-3-384,-2-5-481,-5-1-192,-7-5-64,-11-3-4644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453"/>
    </inkml:context>
    <inkml:brush xml:id="br0">
      <inkml:brushProperty name="width" value="0.025" units="cm"/>
      <inkml:brushProperty name="height" value="0.025" units="cm"/>
    </inkml:brush>
  </inkml:definitions>
  <inkml:trace contextRef="#ctx0" brushRef="#br0">0 252 14670,'0'0'10634,"57"-66"-9065,-29 39-704,3-3-673,1 0-95,-3 0-162,-4 2-1600,-6 6-1026,-9 8-1441,-10 9-1537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796"/>
    </inkml:context>
    <inkml:brush xml:id="br0">
      <inkml:brushProperty name="width" value="0.025" units="cm"/>
      <inkml:brushProperty name="height" value="0.025" units="cm"/>
    </inkml:brush>
  </inkml:definitions>
  <inkml:trace contextRef="#ctx0" brushRef="#br0">1 162 16143,'0'0'5990,"57"-35"-4292,-33 4-513,1 0-1025,-1 2-288,-5 8-2082,-3 7-2243,-9 13-2241</inkml:trace>
  <inkml:trace contextRef="#ctx0" brushRef="#br0" timeOffset="1">131 299 1089,'0'0'21813,"48"-5"-19988,-29-18-672,3-5-800,1-6-321,3 2-288,0 3-1538,-7 3-1505,1 1-1057,-6 4-1858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9.149"/>
    </inkml:context>
    <inkml:brush xml:id="br0">
      <inkml:brushProperty name="width" value="0.025" units="cm"/>
      <inkml:brushProperty name="height" value="0.025" units="cm"/>
    </inkml:brush>
  </inkml:definitions>
  <inkml:trace contextRef="#ctx0" brushRef="#br0">0 0 17713,'0'0'8808,"24"52"-8488,-1-16 417,10 8-481,0-3-160,6 0-96,-3-9-1505,-6-9-2851,-3-10-6406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298"/>
    </inkml:context>
    <inkml:brush xml:id="br0">
      <inkml:brushProperty name="width" value="0.025" units="cm"/>
      <inkml:brushProperty name="height" value="0.025" units="cm"/>
    </inkml:brush>
  </inkml:definitions>
  <inkml:trace contextRef="#ctx0" brushRef="#br0">144 229 14734,'0'0'9321,"-9"-8"-7314,-28-23-726,36 30-1227,-1 0-1,0 1 0,0-1 0,0 0 1,0 1-1,0-1 0,0 1 1,0 0-1,0 0 0,-1 0 1,1 0-1,0 0 0,0 0 1,0 1-1,0-1 0,0 0 0,0 1 1,0 0-1,0 0 0,0-1 1,1 1-1,-1 0 0,0 0 1,0 1-1,1-1 0,-1 0 1,0 0-1,-1 3 0,-2 0-16,1 1 0,-1-1 0,1 1 0,0 0 0,0 0 0,1 0 0,-4 8 0,6-12-36,1 0 0,-1 0 0,1 0 0,-1 0-1,1 0 1,0 0 0,-1 0 0,1 0 0,0 0 0,0 0 0,0 0 0,0 0 0,0 0 0,0 0 0,0 0-1,0 0 1,0 0 0,1 0 0,-1 0 0,1 2 0,-1-3-3,1 1 0,-1-1-1,1 0 1,-1 1 0,1-1 0,0 1 0,-1-1 0,1 0 0,0 0-1,-1 1 1,1-1 0,0 0 0,-1 0 0,1 0 0,0 0-1,-1 0 1,1 0 0,0 0 0,0 0 0,-1 0 0,1 0-1,0 0 1,5-1 14,-1-1 0,0 1 0,0-1 0,0 0 0,0 0 0,7-5 0,11-8 38,-1-2 0,-1 0 0,0-1 0,22-26 0,-31 30-5,0 0-1,-1 0 0,-1-1 0,0-1 0,-1 1 0,-1-2 0,9-24 1,-29 78-152,-28 98 92,36-121 62,1 1 1,1 0-1,1-1 0,0 1 0,1 0 0,0 0 1,4 24-1,-3-36-14,0-1-1,-1 0 1,1 1 0,0-1-1,1 0 1,-1 1 0,0-1 0,1 0-1,-1 0 1,1 0 0,-1 0-1,1-1 1,0 1 0,0 0 0,0-1-1,0 1 1,0-1 0,1 1 0,-1-1-1,0 0 1,0 0 0,1 0-1,-1 0 1,1-1 0,-1 1 0,1-1-1,-1 1 1,1-1 0,-1 0-1,1 0 1,-1 0 0,1 0 0,-1-1-1,1 1 1,-1-1 0,1 1 0,2-2-1,5 0 69,0-1 0,-1 0 0,1 0 0,-1-1 0,0-1 0,0 1-1,0-1 1,9-8 0,-10 8-92,0-1 1,-1 0-1,0 0 0,0-1 1,-1 0-1,1-1 0,-2 1 0,1-1 1,-1 0-1,0 0 0,-1-1 0,0 0 1,0 1-1,-1-1 0,0-1 1,0 1-1,-1 0 0,1-15 0,-3 24-20,0 0-1,0 1 0,0-1 1,-1 0-1,1 0 1,0 1-1,0-1 0,-1 0 1,1 0-1,0 0 0,0 0 1,-1 1-1,1-1 1,0 0-1,-1 0 0,1 0 1,0 0-1,0 0 0,-1 0 1,1 0-1,0 0 1,-1 0-1,1 0 0,0 0 1,-1 0-1,1 0 0,0 0 1,-1 0-1,1 0 1,0 0-1,0 0 0,-1 0 1,1-1-1,0 1 0,-1 0 1,1 0-1,0 0 1,0 0-1,-1-1 0,1 1 1,0 0-1,0 0 0,0-1 1,-1 1-1,1 0 1,0 0-1,0-1 0,0 1 1,0 0-1,-1-1 0,1 1 1,0 0-1,0 0 1,0-1-1,0 1 0,0 0 1,0-1-1,0 1 0,0 0 1,0-1-1,0 1 1,0 0-1,0-1 0,-15 24-215,11-13 223,2-1 0,-1 1 0,1-1 0,0 1 0,1 0 0,0 13 0,1-21 15,0 0-1,0 1 1,0-1 0,1 1 0,-1-1-1,1 0 1,-1 1 0,1-1-1,0 0 1,0 1 0,0-1 0,0 0-1,0 0 1,0 0 0,1 0-1,-1 0 1,1 0 0,0 0 0,-1-1-1,1 1 1,0 0 0,0-1-1,0 0 1,0 1 0,0-1-1,0 0 1,0 0 0,1 0 0,-1 0-1,3 0 1,6 1 45,0-1-1,0 0 1,0-1-1,0 0 1,0 0-1,-1-2 1,1 1-1,0-1 1,0-1 0,-1 0-1,11-4 1,-13 4-37,-1 0-1,0 0 1,0-1 0,0 0 0,0 0 0,-1 0 0,1-1 0,-1 0 0,0 0-1,-1-1 1,1 0 0,-1 0 0,0 0 0,-1 0 0,1-1 0,2-7 0,-6 13-20,0 0 0,0-1 0,-1 1 0,1 0 0,0-1 0,-1 1 0,0-1 1,1 1-1,-1 0 0,0-1 0,0 1 0,1-1 0,-1 1 0,0-1 0,0 1 0,-1-1 1,1 1-1,0-1 0,0 1 0,-1-1 0,1 1 0,-1 0 0,1-1 0,-1 1 0,0 0 1,0-1-1,1 1 0,-1 0 0,0 0 0,0 0 0,0 0 0,0 0 0,0 0 0,0 0 1,-1 0-1,1 0 0,-1 0 0,0 0-8,0 1 0,0 0 0,1-1 1,-1 1-1,0 0 0,0 0 0,0 1 0,1-1 0,-1 0 1,0 1-1,0-1 0,0 1 0,1-1 0,-1 1 0,0 0 0,1-1 1,-1 1-1,1 0 0,-1 0 0,1 0 0,0 1 0,-1-1 1,1 0-1,0 0 0,0 1 0,-1-1 0,1 1 0,0-1 1,-1 4-1,-1-1 17,1 1 1,0-1-1,-1 1 0,2-1 1,-1 1-1,0 0 1,1 0-1,0 0 1,0 0-1,1 0 1,-1 0-1,1 0 1,0 0-1,0 0 0,1 0 1,0 0-1,2 8 1,-2-9-2,0-1-1,1 0 1,0 0 0,0 1-1,0-1 1,0 0 0,0-1 0,1 1-1,-1 0 1,1-1 0,0 1 0,0-1-1,0 0 1,0 0 0,0 0-1,0 0 1,0-1 0,1 1 0,-1-1-1,1 0 1,-1 0 0,1 0 0,-1 0-1,6 0 1,2 1-828,1-1-1,0 0 1,0-1-1,0-1 1,17-2-1,-24 3 195,-1-1-1,0-1 1,1 1-1,-1 0 1,0-1-1,0 0 1,1 0-1,-2-1 1,1 1 0,0-1-1,0 1 1,-1-1-1,0 0 1,1-1-1,-1 1 1,0-1-1,2-4 1,12-22-15853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641"/>
    </inkml:context>
    <inkml:brush xml:id="br0">
      <inkml:brushProperty name="width" value="0.025" units="cm"/>
      <inkml:brushProperty name="height" value="0.025" units="cm"/>
    </inkml:brush>
  </inkml:definitions>
  <inkml:trace contextRef="#ctx0" brushRef="#br0">72 30 16239,'0'0'6182,"-55"-27"-3011,43 25-224,7 2-2499,5 0-544,15 9-865,6 0-2946,8-9-5446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981"/>
    </inkml:context>
    <inkml:brush xml:id="br0">
      <inkml:brushProperty name="width" value="0.025" units="cm"/>
      <inkml:brushProperty name="height" value="0.025" units="cm"/>
    </inkml:brush>
  </inkml:definitions>
  <inkml:trace contextRef="#ctx0" brushRef="#br0">52 1 15919,'0'0'9561,"0"9"-8552,-3 97 1327,0-28-2153,8 90-1,-5-162-4523,-2-8 967,-7-18-1663,-8-14-1653,-5-3-2834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27.500"/>
    </inkml:context>
    <inkml:brush xml:id="br0">
      <inkml:brushProperty name="width" value="0.025" units="cm"/>
      <inkml:brushProperty name="height" value="0.025" units="cm"/>
    </inkml:brush>
  </inkml:definitions>
  <inkml:trace contextRef="#ctx0" brushRef="#br0">170 108 11147,'0'0'5530,"-9"-2"-3667,3 0-1759,3 1 106,0 0 1,0 0-1,0 0 1,-1 0-1,1 0 0,0 1 1,-1 0-1,1-1 1,0 1-1,-1 0 0,1 1 1,-1-1-1,1 1 1,0-1-1,0 1 0,-1 0 1,1 0-1,0 0 1,0 1-1,0-1 0,0 1 1,0 0-1,0-1 1,1 1-1,-1 1 0,0-1 1,-2 3-1,1 1-104,0 1-1,1 0 1,-1-1-1,1 1 0,1 0 1,-1 0-1,1 1 1,1-1-1,-1 0 1,1 1-1,1-1 0,-1 1 1,1-1-1,0 1 1,3 14-1,-2-21-94,-1 1 0,1-1 0,0 0 0,0 1 0,0-1 0,0 0 0,1 0 0,-1 0 0,0 1 0,0-1 0,1-1 0,-1 1 0,0 0 0,1 0 0,-1 0-1,1-1 1,-1 1 0,1 0 0,0-1 0,-1 0 0,1 1 0,-1-1 0,1 0 0,0 0 0,-1 0 0,1 0 0,0 0 0,-1 0 0,1 0 0,3-2 0,-1 2 30,1-1 0,-1 0 1,1-1-1,-1 1 0,1-1 1,-1 0-1,0 0 0,0 0 1,7-5-1,-7 3 12,1-1 1,-1 0 0,0 0-1,0 0 1,0 0-1,-1-1 1,6-11-1,-8 14 19,0 0 0,1 0 0,-1 0 0,0-1 0,-1 1-1,1 0 1,-1-1 0,1 1 0,-1-1 0,0 1-1,0 0 1,0-1 0,-1 1 0,1-1 0,-1 1 0,-2-6-1,2 8-45,0-1 0,0 1-1,0 0 1,0 0 0,0 0-1,0 0 1,0 0 0,0 0-1,-1 0 1,1 0 0,0 0-1,-1 1 1,1-1-1,-1 0 1,1 1 0,-1-1-1,1 1 1,-1 0 0,1-1-1,-1 1 1,0 0 0,1 0-1,-1 0 1,1 0 0,-1 0-1,1 1 1,-1-1 0,-1 1-1,-2-1-19,1 1 0,0 0-1,-1 1 1,1-1 0,0 1 0,0 0-1,0 0 1,-8 5 0,5-1 5,-1 1 0,1 0 0,0 1 0,0-1 0,1 1 0,0 1 0,0-1 0,1 1 0,0 0 0,1 0 0,0 0 0,1 1 0,-1 0 0,2 0 0,-4 19 0,6-29-9,1 1 1,-1-1-1,0 1 0,0-1 1,1 1-1,-1-1 0,0 1 1,1-1-1,-1 1 0,1-1 1,-1 0-1,0 1 0,1-1 1,-1 1-1,1-1 1,-1 0-1,1 0 0,-1 1 1,1-1-1,-1 0 0,1 0 1,0 1-1,-1-1 0,1 0 1,-1 0-1,1 0 0,-1 0 1,1 0-1,0 0 0,-1 0 1,1 0-1,-1 0 0,1 0 1,-1 0-1,1-1 0,0 1 1,26-6 204,-14-2-159,1 0 0,-2-1 0,1 0 0,-1 0 0,-1-2 0,0 1 0,0-2 0,-1 1 0,0-1 0,-1-1 0,-1 0 0,0 0 0,11-25 0,-18 37-37,-1 1 0,1-1 0,-1 0 0,0 0 0,1 1 0,-1-1 0,0 0 0,1 0 0,-1 0 0,0 1 0,0-1 0,0 0 0,0 0 0,0 0 1,0 0-1,0 1 0,0-1 0,0 0 0,0 0 0,0 0 0,-1 1 0,1-1 0,0 0 0,-1 0 0,1 0 0,0 1 0,-1-1 0,1 0 0,-1 1 0,1-1 0,-1 0 0,1 1 0,-1-1 0,0 1 0,1-1 0,-1 1 0,0-1 0,1 1 0,-1-1 0,0 1 0,0-1 0,1 1 0,-2 0 0,-1 0 0,1 0-1,0 0 1,0 0 0,0 1 0,-1-1-1,1 1 1,0-1 0,0 1 0,0 0-1,0 0 1,0 0 0,0 0 0,0 0-1,1 1 1,-1-1 0,-3 3 0,-2 4-4,0-1 0,0 2 0,1-1 1,0 1-1,0-1 0,1 2 0,0-1 1,1 1-1,0-1 0,0 1 0,1 0 0,1 0 1,-3 12-1,5-21-6,0 0 0,0 0 0,0-1 0,0 1 0,0 0 0,0 0 0,0 0-1,1-1 1,-1 1 0,0 0 0,0 0 0,0-1 0,1 1 0,-1 0 0,1 0 0,-1-1 0,0 1 0,1 0 0,-1-1 0,1 1 0,-1-1 0,1 1 0,0-1-1,-1 1 1,1-1 0,-1 1 0,1-1 0,0 1 0,0-1 0,-1 0 0,1 1 0,0-1 0,0 0 0,-1 0 0,1 1 0,0-1 0,0 0 0,0 0 0,-1 0-1,1 0 1,0 0 0,0 0 0,0 0 0,-1-1 0,1 1 0,0 0 0,0 0 0,0-1 0,5 0 19,-1-1 0,1 0 0,-1 0 0,0 0 1,0 0-1,5-4 0,10-7 25,-2-1 1,1-1-1,-2 0 1,17-20 0,-27 28-24,0-1 0,-1 0 1,0 0-1,0-1 1,-1 0-1,0 0 0,0 0 1,-1-1-1,0 1 0,-1-1 1,4-16-1,-7 25-22,0 1 0,0 0 0,0-1 0,0 1 0,0 0 0,0-1-1,0 1 1,0 0 0,0-1 0,0 1 0,0 0 0,0-1 0,0 1 0,0 0-1,0-1 1,-1 1 0,1 0 0,0 0 0,0-1 0,0 1 0,0 0-1,-1-1 1,1 1 0,0 0 0,0 0 0,-1-1 0,1 1 0,0 0 0,0 0-1,-1 0 1,1-1 0,0 1 0,-1 0 0,1 0 0,0 0 0,-1 0 0,1 0-1,0 0 1,-1 0 0,1 0 0,0 0 0,-1-1 0,1 1 0,0 1 0,-1-1-1,1 0 1,0 0 0,-1 0 0,1 0 0,0 0 0,-1 0 0,1 0 0,0 0-1,-1 1 1,-19 9-121,7-1 114,1 1 1,1 1-1,-1 0 0,2 1 1,0 0-1,-13 19 0,3 0 73,-27 54 1,39-58-20,9-27-45,-1 0 0,1 0 0,-1 1 0,0-1 0,1 0 0,-1 0 0,1 0 0,-1 0 0,0 0 1,1 0-1,-1 0 0,1 0 0,-1 0 0,0 0 0,1 0 0,-1 0 0,1 0 0,-1 0 0,0 0 0,1 0 0,-1 0 0,1 0 0,-1-1 0,0 1 0,1 0 0,-1 0 0,0-1 0,1 1 0,-1 0 0,0 0 0,1-1 0,-1 1 0,0-1 0,41-36 154,-38 34-145,22-24 63,33-48 0,-52 66-53,-1 1 0,0 0 0,-1-1 0,0 0 0,0 0 0,-1 0 0,0-1 0,0 1 0,-1-1 0,-1 0 0,1-11 0,-2 20-22,0 1 1,0 0-1,0-1 1,0 1-1,0 0 1,-1-1-1,1 1 0,0 0 1,0-1-1,0 1 1,-1 0-1,1-1 1,0 1-1,0 0 1,-1-1-1,1 1 0,0 0 1,0 0-1,-1 0 1,1-1-1,0 1 1,-1 0-1,1 0 1,0 0-1,-1 0 0,1-1 1,-1 1-1,1 0 1,0 0-1,-1 0 1,1 0-1,0 0 1,-1 0-1,1 0 0,-1 0 1,1 0-1,0 0 1,-1 0-1,1 1 1,0-1-1,-1 0 1,1 0-1,0 0 0,-1 0 1,1 0-1,0 1 1,-1-1-1,1 0 1,0 0-1,-1 1 0,1-1 1,0 0-1,0 0 1,-1 1-1,-20 14-32,6 1 52,1 0 1,0 1 0,1 1-1,1 0 1,1 0-1,0 1 1,2 1-1,-14 37 1,23-57-20,1 0 0,-1 0 0,0-1 0,0 1 0,1 0 0,-1 0 0,0 0 0,1 0 0,-1 0 0,0 0 0,0-1 0,1 1 0,-1 0 0,0 0 0,1 0 0,-1 0 0,0 0 0,1 0 0,-1 0 0,0 0 0,0 1 0,1-1 0,-1 0 0,0 0 0,1 0 0,-1 0 0,0 0 0,0 0 0,1 0 0,-1 1 0,0-1 0,0 0 0,1 0 0,-1 0 0,0 1 0,0-1 0,0 0 0,1 0 0,-1 1 0,0-1 0,0 0 0,0 0 0,0 1 0,0-1 0,0 0 0,1 1 0,-1-1 0,0 0 0,0 0 0,0 1 0,0-1 0,0 0 0,0 1 0,0-1 0,0 0 0,9-8-3,0-2 1,0 1-1,-1-1 0,0-1 1,-1 1-1,0-1 0,0-1 1,-1 1-1,-1-1 0,0 0 1,5-21-1,-38 81-4396,-25 98-3459,35-96 1249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6.326"/>
    </inkml:context>
    <inkml:brush xml:id="br0">
      <inkml:brushProperty name="width" value="0.025" units="cm"/>
      <inkml:brushProperty name="height" value="0.025" units="cm"/>
    </inkml:brush>
  </inkml:definitions>
  <inkml:trace contextRef="#ctx0" brushRef="#br0">38 257 2018,'-8'-18'1526,"2"0"0,0-1 0,1 1 0,1-1 0,0-1 1,2 1-1,-1-21 0,4 37-1192,-1 1-1,0-1 1,1 0 0,0 0-1,-1 0 1,1 0 0,0 1 0,1-1-1,-1 1 1,0-1 0,1 0 0,-1 1-1,1 0 1,0-1 0,0 1-1,0 0 1,4-3 0,-1 1 34,1 0 1,-1 1-1,1 0 1,0 0-1,0 1 1,0-1 0,11-2-1,-1 2 136,0 0 0,0 1 0,0 1 0,0 0 0,29 3 0,-40-1-444,0 0-1,0 1 0,0-1 1,1 1-1,-1 0 0,-1 0 1,1 0-1,0 1 1,-1 0-1,1 0 0,-1 0 1,0 0-1,0 1 1,0-1-1,0 1 0,0 0 1,-1 0-1,0 1 1,4 5-1,-5-6 46,-1-1 1,1 1-1,-1-1 0,1 1 0,-1 0 1,0 0-1,0-1 0,-1 1 1,1 0-1,-1 0 0,0 0 0,0 0 1,0 0-1,0 0 0,-1 0 1,0-1-1,0 1 0,0 0 0,0 0 1,0-1-1,-1 1 0,0 0 0,1-1 1,-1 0-1,0 1 0,-6 5 1,0 1-24,-1-1 1,0 0 0,0 0 0,-1-1-1,0 0 1,-1-1 0,0 0 0,0 0-1,-1-1 1,1-1 0,-1 0 0,0-1-1,-16 4 1,26-8-1898,9 2-4173,18 0 2090,-24-2 3705,60 4-7254,-24-3 2504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6.763"/>
    </inkml:context>
    <inkml:brush xml:id="br0">
      <inkml:brushProperty name="width" value="0.025" units="cm"/>
      <inkml:brushProperty name="height" value="0.025" units="cm"/>
    </inkml:brush>
  </inkml:definitions>
  <inkml:trace contextRef="#ctx0" brushRef="#br0">88 106 13933,'0'0'4895,"-7"9"-581,3-4-3883,-48 77 5061,49-75-5237,-1 0 0,1 0 0,0 1 0,0-1 0,1 1 1,0-1-1,0 1 0,1 0 0,0 0 0,0-1 0,1 14 0,1-21-248,-1 1 1,0 0-1,0-1 0,1 1 0,-1-1 0,1 1 0,-1-1 0,0 1 0,1-1 0,-1 1 1,1-1-1,-1 0 0,1 1 0,-1-1 0,1 1 0,-1-1 0,1 0 0,-1 0 0,1 1 1,0-1-1,-1 0 0,1 0 0,0 0 0,-1 0 0,1 0 0,-1 1 0,1-1 0,0 0 1,-1 0-1,1-1 0,0 1 0,-1 0 0,1 0 0,-1 0 0,1 0 0,0-1 0,-1 1 1,1 0-1,-1 0 0,1-1 0,-1 1 0,1 0 0,0-2 0,25-14 284,-20 7-289,0 0 0,-1 0 1,0-1-1,-1 1 0,0-1 1,-1 0-1,0 0 0,0-1 1,-1 1-1,0 0 0,-1-1 1,0 1-1,-1-1 0,0 0 1,-3-18-1,-1 13-99,-1 13-124,4 4 198,1 0 0,-1 1-1,0-1 1,0 0-1,1 0 1,-1 0 0,1 1-1,-1-1 1,1 0-1,0 0 1,-1 1 0,1-1-1,0 0 1,0 1-1,0-1 1,0 3 0,0-1 7,0 1 0,0-1 1,0 0-1,0 1 1,1-1-1,0 0 0,-1 1 1,1-1-1,0 0 1,0 0-1,1 1 0,-1-1 1,1 0-1,0 0 1,-1 0-1,5 3 0,-3-3 2,0-1 0,0 0 0,0 0 0,0-1 0,1 1 0,-1-1 0,1 1-1,-1-1 1,1 0 0,-1-1 0,1 1 0,0 0 0,-1-1 0,1 0 0,6 0 0,-1-1 38,0 0 1,0-1-1,0 0 1,0 0 0,-1-1-1,0 0 1,1-1-1,-1 0 1,0 0-1,0 0 1,-1-1 0,0 0-1,1-1 1,6-7-1,-8 8-5,0 0 0,-1-1 0,1 0 0,-1 0-1,-1 0 1,1-1 0,-1 0 0,0 1 0,-1-1 0,1-1-1,-1 1 1,-1 0 0,0-1 0,0 0 0,0 1-1,0-12 1,-1 19-20,-1-1 0,0 1 0,0 0 0,0-1 0,0 1 0,1 0 0,-1-1-1,0 1 1,0 0 0,0-1 0,0 1 0,0 0 0,0-1 0,0 1 0,0-1 0,0 1 0,0 0-1,0-1 1,-1 1 0,1 0 0,0-1 0,0 1 0,0 0 0,0-1 0,0 1 0,-1 0 0,1-1 0,0 1-1,0 0 1,0 0 0,-1-1 0,1 1 0,0 0 0,-1 0 0,1-1 0,0 1 0,-1 0 0,1 0 0,0 0-1,0 0 1,-1-1 0,1 1 0,-1 0 0,1 0 0,0 0 0,-1 0 0,1 0 0,0 0 0,-1 0-1,1 0 1,0 0 0,-1 0 0,1 0 0,0 0 0,-1 0 0,1 0 0,-1 1 0,1-1 0,0 0 0,-1 0-1,1 0 1,0 0 0,0 1 0,-1-1 0,1 0 0,0 0 0,-1 1 0,1-1 0,-18 22-73,12-7 91,1 0 0,0 0 0,1 1 1,1 0-1,0 0 0,1 0 0,1 0 0,1 30 1,0-44-11,1 1 0,-1-1 1,1 0-1,-1 0 0,1 0 1,0 1-1,0-1 0,0 0 1,0 0-1,0 0 0,1-1 1,-1 1-1,1 0 1,-1 0-1,1-1 0,-1 1 1,1-1-1,0 1 0,0-1 1,0 0-1,0 1 0,0-1 1,0 0-1,0 0 0,0-1 1,0 1-1,1 0 1,-1-1-1,0 1 0,0-1 1,1 0-1,-1 0 0,0 0 1,1 0-1,-1 0 0,4-1 1,3 0 18,0 0 1,-1 0 0,1-1 0,-1 0-1,1-1 1,-1 0 0,0 0-1,14-8 1,-9 2-27,1-1 0,-1 0 0,-1-1 0,0 0 0,16-20 0,-22 23 0,-1 1 0,1-1 0,-1 0 0,-1-1 0,1 1 0,-1-1 0,-1 0 0,0 0 0,0 0 0,3-17 0,-31 71 0,18-25-18,1-1-1,0 1 1,1 1 0,2-1-1,0 1 1,0 24 0,2-43-104,1-1 0,0 0 0,1 0 0,-1 0 0,0 0 0,0 1 0,0-1 0,1 0 0,-1 0 0,0 0 0,1 0 0,-1 0 0,1 0 0,-1 0 0,1 0 0,0 0 0,-1 0 0,1 0 0,0 0 1,0 0-1,0-1 0,0 1 0,0 0 0,1 1 0,0-2-319,-1 1 1,1-1 0,-1 0-1,1 1 1,-1-1-1,1 0 1,-1 0 0,1 0-1,-1 0 1,1 0 0,-1-1-1,1 1 1,-1 0 0,1-1-1,-1 1 1,1-1-1,-1 1 1,0-1 0,3-1-1,16-14-7145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122"/>
    </inkml:context>
    <inkml:brush xml:id="br0">
      <inkml:brushProperty name="width" value="0.025" units="cm"/>
      <inkml:brushProperty name="height" value="0.025" units="cm"/>
    </inkml:brush>
  </inkml:definitions>
  <inkml:trace contextRef="#ctx0" brushRef="#br0">1 1 17585,'0'0'3427,"36"60"-6694,-15-46-2371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463"/>
    </inkml:context>
    <inkml:brush xml:id="br0">
      <inkml:brushProperty name="width" value="0.025" units="cm"/>
      <inkml:brushProperty name="height" value="0.025" units="cm"/>
    </inkml:brush>
  </inkml:definitions>
  <inkml:trace contextRef="#ctx0" brushRef="#br0">131 1 13773,'0'0'10324,"-10"6"-8647,0 1-1283,-56 37 2444,62-41-2661,1 0-1,-1 0 1,0 1 0,1-1 0,0 1-1,0 0 1,0-1 0,0 1-1,1 1 1,-1-1 0,1 0-1,0 0 1,1 1 0,-3 7 0,4-11-180,1 0 1,-1-1 0,1 1-1,-1 0 1,1-1 0,0 1-1,-1-1 1,1 1 0,-1-1-1,1 1 1,0-1 0,0 1-1,-1-1 1,1 0 0,0 1 0,0-1-1,0 0 1,-1 0 0,1 0-1,0 0 1,0 1 0,0-1-1,0 0 1,-1 0 0,1-1-1,2 1 1,34 0-258,-26 0-42,6 1-106,0 0-1,0 1 1,-1 1 0,1 0-1,27 10 1,-40-11 400,0-1 1,-1 0-1,1 1 0,0 0 1,-1 0-1,0 0 1,1 0-1,-1 0 1,0 1-1,0-1 0,0 1 1,-1 0-1,1 0 1,-1 0-1,1 0 1,-1 0-1,0 1 0,0-1 1,0 1-1,-1-1 1,1 1-1,-1 0 0,0-1 1,0 1-1,0 0 1,-1 0-1,1 0 1,-1 0-1,0 0 0,-1 6 1,0-6 121,0 0 1,-1 1-1,0-1 1,0 0-1,0 0 1,0 0-1,-1 0 1,0 0-1,0 0 1,0-1-1,0 0 1,0 1-1,-1-1 1,1 0-1,-1-1 1,0 1-1,0-1 1,0 1-1,-4 1 1,1-1 49,1 0 0,0 0 0,-1 0-1,0-1 1,1 0 0,-1-1 0,0 1 0,0-1 0,0-1-1,0 1 1,0-1 0,-8-1 0,14 1-257,0-1 0,0 0 0,0 1 0,-1-1 0,1 0 0,0 0-1,0 0 1,0 0 0,0 0 0,1 0 0,-1 0 0,0 0 0,0 0 0,0 0 0,1-1 0,-1 1 0,1 0 0,-1 0 0,1-1-1,0 1 1,-1 0 0,1-1 0,0 1 0,0 0 0,0-1 0,0 1 0,0-1 0,0 1 0,0 0 0,1-2 0,7-46-6588,7 12-2234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817"/>
    </inkml:context>
    <inkml:brush xml:id="br0">
      <inkml:brushProperty name="width" value="0.025" units="cm"/>
      <inkml:brushProperty name="height" value="0.025" units="cm"/>
    </inkml:brush>
  </inkml:definitions>
  <inkml:trace contextRef="#ctx0" brushRef="#br0">36 211 18033,'0'0'4479,"8"-5"-118,7-4-3175,0-1-1,0-1 0,22-21 0,-24 20-1039,0-2 1,-1 1-1,-1-1 0,14-22 0,-24 34-147,1 0-1,-1 0 1,0 0-1,0 0 1,0 0-1,0 0 1,0 0 0,-1 0-1,1-1 1,-1 1-1,1 0 1,-1 0-1,0-1 1,0 1-1,0 0 1,0 0-1,-1-4 1,1 5-2,-1 0 1,1 0-1,-1 0 0,0 0 1,1 1-1,-1-1 0,0 0 1,0 1-1,0-1 1,1 0-1,-1 1 0,0-1 1,0 1-1,0-1 0,0 1 1,0-1-1,0 1 1,0 0-1,0 0 0,0-1 1,0 1-1,0 0 0,0 0 1,0 0-1,-2 0 1,-3 1-6,1-1 1,-1 1-1,1 0 1,0 0 0,0 1-1,-1 0 1,1 0 0,0 0-1,0 0 1,1 1 0,-1 0-1,0 0 1,-4 4 0,-3 4 51,1 1 0,0 1 0,1 0 1,0 0-1,1 1 0,-11 23 0,15-28-18,1 1 0,0 0 0,1 0 0,0 0-1,1 0 1,0 1 0,0-1 0,1 1 0,0-1-1,1 1 1,2 13 0,-1-19-23,0-1-1,0 0 1,1 0-1,-1 0 1,1 0 0,0 0-1,1 0 1,-1 0-1,1-1 1,0 1 0,-1-1-1,1 0 1,1 0-1,-1 0 1,0 0 0,1 0-1,0-1 1,-1 0-1,1 1 1,0-1 0,0-1-1,0 1 1,0 0 0,1-1-1,-1 0 1,0 0-1,8 0 1,12 3-203,1-2 0,0 0 0,38-3 0,-59 0 132,63-8-4684,-24-6-2695,8-13-9315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8.222"/>
    </inkml:context>
    <inkml:brush xml:id="br0">
      <inkml:brushProperty name="width" value="0.025" units="cm"/>
      <inkml:brushProperty name="height" value="0.025" units="cm"/>
    </inkml:brush>
  </inkml:definitions>
  <inkml:trace contextRef="#ctx0" brushRef="#br0">53 1 18321,'0'0'2312,"-4"12"-22,-6 39-986,2 1 0,3-1 0,1 75 0,-1 3 100,-1-48-824,-4 79 1333,10-158-1780,0-6 33,4-39-133,1 1-1,3-1 1,1 2 0,15-43 0,-9 32-165,-2 5-67,-5 10 71,2 1 0,1 1 0,2 0 0,1 1 0,23-38 0,-36 69 117,1 1 0,-1-1 0,1 1 0,0-1 0,0 1 0,0 0 0,1 0 0,-1 0 0,0 0 0,1 0 0,-1 1 0,1-1 0,0 1 0,-1 0 0,1-1 0,0 1 0,0 0 0,3 0 0,-3 1-20,-1 0 0,0 0 0,0 0 0,1 0 0,-1 0 0,0 1 0,0-1 0,0 1 0,0 0 0,0 0 1,1-1-1,-1 1 0,-1 1 0,1-1 0,0 0 0,0 0 0,0 1 0,-1-1 0,3 3 0,-2-2 6,0 1-1,0-1 0,0 1 1,0 0-1,0 0 0,-1 0 1,1 0-1,-1 0 1,0 0-1,0 0 0,0 1 1,0-1-1,-1 0 0,1 1 1,-1-1-1,0 0 0,0 1 1,0-1-1,0 1 1,-1-1-1,0 0 0,1 1 1,-1-1-1,0 0 0,0 0 1,-1 0-1,1 0 0,-1 0 1,1 0-1,-5 5 1,-3 2 186,-1 0 1,-1-1-1,1 0 1,-1 0-1,-1-1 1,0-1-1,-16 8 1,-95 39-199,109-49-455,25-5-4988,-5 1 3604,12-2-4333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8.692"/>
    </inkml:context>
    <inkml:brush xml:id="br0">
      <inkml:brushProperty name="width" value="0.025" units="cm"/>
      <inkml:brushProperty name="height" value="0.025" units="cm"/>
    </inkml:brush>
  </inkml:definitions>
  <inkml:trace contextRef="#ctx0" brushRef="#br0">203 0 5862,'0'0'26371,"-7"9"-26024,-24 31-223,-9 10-162,2 2 0,-43 79 1,79-124 102,-1-1-5262,3-11-3348,2-12 297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050"/>
    </inkml:context>
    <inkml:brush xml:id="br0">
      <inkml:brushProperty name="width" value="0.025" units="cm"/>
      <inkml:brushProperty name="height" value="0.025" units="cm"/>
    </inkml:brush>
  </inkml:definitions>
  <inkml:trace contextRef="#ctx0" brushRef="#br0">0 1 17040,'0'0'10506,"75"37"-9097,-39-16-544,9-2-544,2 2-257,-2-1-96,-5-4-2339,-8-5-5348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548"/>
    </inkml:context>
    <inkml:brush xml:id="br0">
      <inkml:brushProperty name="width" value="0.025" units="cm"/>
      <inkml:brushProperty name="height" value="0.025" units="cm"/>
    </inkml:brush>
  </inkml:definitions>
  <inkml:trace contextRef="#ctx0" brushRef="#br0">19 19 5830,'0'0'19373,"-3"11"-18631,2-5-608,-12 60 645,12-61-698,1 1 0,-1-1 1,1 1-1,0-1 1,1 1-1,-1-1 0,1 1 1,0-1-1,1 1 1,-1-1-1,4 8 0,-4-12-18,1 1 0,-1 0 0,1-1 0,-1 1 0,1-1-1,0 0 1,-1 1 0,1-1 0,0 0 0,0 0 0,0 0 0,0 0-1,0-1 1,0 1 0,0-1 0,0 1 0,0-1 0,0 1-1,0-1 1,1 0 0,-1 0 0,0 0 0,0 0 0,0-1 0,0 1-1,0 0 1,0-1 0,0 0 0,1 1 0,-2-1 0,1 0-1,3-2 1,5-1 228,1-1 0,-1-1 0,0 0 0,14-11 0,2-6-106,-2 0-1,0-2 1,20-29-1,-27 33-132,-17 21-57,0 0 0,0-1 0,1 1 0,-1 0 0,0 0 0,0 0 0,0 0 0,0 0 0,0 0 0,0-1 0,0 1 0,0 0 0,1 0 0,-1 0 0,0 0 0,0 0 0,0 0 0,0 0 0,0 0 0,1 0 0,-1 0 0,0 0 0,0 0 0,0-1 0,0 1 0,1 0 0,-1 0 0,0 0 0,0 0 0,0 0 0,0 0 0,0 1 0,1-1 0,-1 0 0,0 0 0,0 0 0,0 0 0,0 0 0,1 0 0,-1 0 0,0 0 0,0 0 0,0 0 0,0 0 0,0 0 0,0 1 0,1-1 0,-1 0 0,0 0 0,0 0 0,0 0 0,0 0 0,0 1 0,0-1 0,0 0 0,0 0 0,0 0 0,0 1 0,4 17-110,-1 43 119,-2-26-100,-1-32-28,0 1-1,0-1 1,1 1-1,-1-1 1,1 0-1,0 0 1,0 1-1,0-1 1,0 0-1,1 0 1,0 0-1,-1 0 1,1 0-1,0 0 1,0 0-1,0-1 1,1 1 0,-1-1-1,1 0 1,-1 0-1,1 1 1,0-2-1,0 1 1,0 0-1,0 0 1,0-1-1,0 0 1,0 0-1,1 0 1,-1 0-1,0 0 1,1 0-1,4-1 1,2 0-722,0 0 1,-1-1-1,1 0 1,0-1-1,-1 0 1,1-1-1,-1 0 1,1 0-1,-1-1 1,15-9-1,26-16-5997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918"/>
    </inkml:context>
    <inkml:brush xml:id="br0">
      <inkml:brushProperty name="width" value="0.025" units="cm"/>
      <inkml:brushProperty name="height" value="0.025" units="cm"/>
    </inkml:brush>
  </inkml:definitions>
  <inkml:trace contextRef="#ctx0" brushRef="#br0">128 189 3812,'0'0'17093,"-10"4"-15070,3-1-1838,1 0 0,0 0 0,-1 0 0,1 1 0,1 0-1,-1 0 1,0 0 0,1 1 0,0 0 0,0 0 0,1 0-1,-1 1 1,1-1 0,0 1 0,-3 7 0,5-10-130,-2 2 170,1 1 0,0 0 0,0 1 0,0-1 0,0 0-1,1 1 1,0-1 0,1 1 0,-1 0 0,1 0 0,0-1 0,1 14 0,1-20-196,-1 1 1,1 0 0,-1 0 0,1-1 0,0 1 0,0 0-1,-1-1 1,1 1 0,0 0 0,0-1 0,0 1-1,0-1 1,0 1 0,0-1 0,0 0 0,0 1-1,0-1 1,0 0 0,0 0 0,0 0 0,0 0-1,0 0 1,0 0 0,0 0 0,0 0 0,0 0 0,0 0-1,0 0 1,0-1 0,1 0 0,33-9 530,-14 0-442,0-1 1,-1-1-1,0-1 1,-1-1 0,0-1-1,30-30 1,-35 31-92,-1-1 0,0 0 0,-1-1 0,-1-1 0,0 0 0,-1 0 0,-1-1 0,10-27 0,-11-7 74,-12 31-125,3 21 17,1 0 0,-1 0 0,0 0 0,1-1 0,-1 1 0,0 0 0,1 0 0,-1 0 1,0 0-1,0 1 0,1-1 0,-1 0 0,0 0 0,1 0 0,-1 1 0,0-1 0,1 0 0,-1 0 0,1 1 1,-1-1-1,0 1 0,1-1 0,-1 0 0,1 1 0,-1-1 0,1 1 0,-1 0 0,1-1 0,-1 1 0,1-1 1,-1 2-1,-5 6 4,0 0 0,0 1 1,0 0-1,1 0 0,0 0 1,1 1-1,0-1 0,-3 12 1,-19 86 111,24-96-75,0 0 0,0 0 0,1 0 0,0 0 0,1 0 0,3 23 0,-3-31-65,1 0 0,0 0 0,0 0 0,0-1 0,1 1 0,-1 0 0,1 0 0,-1-1 0,1 1 0,0-1-1,0 0 1,0 1 0,0-1 0,0 0 0,1 0 0,-1 0 0,1-1 0,-1 1 0,1 0 0,0-1 0,-1 0 0,1 0 0,0 0-1,0 0 1,0 0 0,0 0 0,0-1 0,0 1 0,5-1 0,2 1-1187,1 0 0,-1-1 0,1 0 0,0-1 0,10-1 0,18-12-5743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9.595"/>
    </inkml:context>
    <inkml:brush xml:id="br0">
      <inkml:brushProperty name="width" value="0.025" units="cm"/>
      <inkml:brushProperty name="height" value="0.025" units="cm"/>
    </inkml:brush>
  </inkml:definitions>
  <inkml:trace contextRef="#ctx0" brushRef="#br0">1 1 14157,'0'0'6748,"4"9"-6668,7 10 270,2-1 0,0-1-1,1 0 1,0 0 0,28 22-1,506 466 2101,-341-325-1311,58 55 50,-156-129-823,82 84-214,192 183 1161,-332-322-1345,70 89 0,-74-81-6,67 64 1,53 22-134,57 54-117,-151-125 352,133 102 0,-205-175-1006,6 4 1999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0.339"/>
    </inkml:context>
    <inkml:brush xml:id="br0">
      <inkml:brushProperty name="width" value="0.025" units="cm"/>
      <inkml:brushProperty name="height" value="0.025" units="cm"/>
    </inkml:brush>
  </inkml:definitions>
  <inkml:trace contextRef="#ctx0" brushRef="#br0">141 1 16784,'0'0'4180,"-6"9"-1191,-6 11-2044,2 0 0,0 1 0,1 0-1,1 1 1,-9 37 0,-15 126 204,-5 20-941,46-275-924,14-25 635,-8 27-305,3 1 1,40-97-1,-56 161 375,-1 0 1,1 0 0,-1-1-1,1 1 1,0 0-1,0 0 1,1 0-1,-1 1 1,0-1 0,1 1-1,0-1 1,-1 1-1,1 0 1,0 0-1,0 0 1,0 0 0,1 0-1,-1 1 1,0 0-1,1-1 1,6 0 0,-7 2-34,0 0 1,0 0 0,0 1-1,0-1 1,0 1 0,0 0-1,0 0 1,0 0 0,0 0-1,0 0 1,0 1 0,0-1-1,-1 1 1,1 0 0,-1 0-1,1 0 1,-1 0 0,0 0-1,0 0 1,0 1 0,0-1-1,0 1 1,0-1 0,-1 1-1,2 3 1,-2-4 68,1 1 0,-1-1 0,0 1 0,0-1-1,0 1 1,0 0 0,0-1 0,0 1 0,-1 0 0,0 0 0,1-1 0,-1 1 0,0 0 0,0 0 0,-1 0 0,1-1-1,0 1 1,-1 0 0,0 0 0,0-1 0,0 1 0,0 0 0,0-1 0,0 1 0,-1-1 0,1 1 0,-1-1 0,1 0-1,-1 0 1,0 0 0,0 0 0,0 0 0,0 0 0,-1 0 0,-4 2 0,-8 6 300,-1-1 0,-1-1 0,0 0 0,-27 8 0,13-5-504,12-2 601,5-2-2765,7-4-7683,22-7 994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0.680"/>
    </inkml:context>
    <inkml:brush xml:id="br0">
      <inkml:brushProperty name="width" value="0.025" units="cm"/>
      <inkml:brushProperty name="height" value="0.025" units="cm"/>
    </inkml:brush>
  </inkml:definitions>
  <inkml:trace contextRef="#ctx0" brushRef="#br0">50 0 1794,'0'0'6886,"-49"2"-12395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1.009"/>
    </inkml:context>
    <inkml:brush xml:id="br0">
      <inkml:brushProperty name="width" value="0.025" units="cm"/>
      <inkml:brushProperty name="height" value="0.025" units="cm"/>
    </inkml:brush>
  </inkml:definitions>
  <inkml:trace contextRef="#ctx0" brushRef="#br0">15 12 19026,'0'0'10538,"-3"12"-9065,-8 36-565,11-46-883,-1 1 0,1-1 1,0 1-1,0 0 0,0-1 1,1 1-1,-1-1 0,1 1 0,-1-1 1,1 1-1,0-1 0,0 1 0,0-1 1,0 0-1,0 1 0,1-1 0,-1 0 1,1 0-1,-1 0 0,1 0 1,0 0-1,0 0 0,0-1 0,0 1 1,0 0-1,0-1 0,0 0 0,1 1 1,-1-1-1,0 0 0,1 0 1,-1 0-1,1-1 0,-1 1 0,1-1 1,-1 1-1,5-1 0,2 1-145,0 0 0,0 0 0,-1-1 0,1 0 0,0-1 0,0 0 0,-1-1 0,1 1 0,11-5 0,-7 0-1448,0-1 0,-1 0 0,0-1 0,19-15 0,-26 19 248,0 0 0,-1-1 0,1 1 0,-1-1 0,0 0 0,0 0 0,-1 0 0,1-1 0,-1 1 0,0-1 0,-1 0 0,5-11 0,-10 13 6021,-5 10-2080,-7 11 24,-63 99 4248,-25 67-1044,97-170-5562,1 1 0,0 0-1,-5 23 1,5 16-3809,5-34-2954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7.196"/>
    </inkml:context>
    <inkml:brush xml:id="br0">
      <inkml:brushProperty name="width" value="0.025" units="cm"/>
      <inkml:brushProperty name="height" value="0.025" units="cm"/>
    </inkml:brush>
  </inkml:definitions>
  <inkml:trace contextRef="#ctx0" brushRef="#br0">0 104 12620,'0'0'9673,"65"-6"-8039,-15-7-353,17-1-192,13 1-545,12 0-448,12 0-63,12 5-162,5-1-1889,0 4-1249,-1-4-3043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7.522"/>
    </inkml:context>
    <inkml:brush xml:id="br0">
      <inkml:brushProperty name="width" value="0.025" units="cm"/>
      <inkml:brushProperty name="height" value="0.025" units="cm"/>
    </inkml:brush>
  </inkml:definitions>
  <inkml:trace contextRef="#ctx0" brushRef="#br0">1 0 11499,'0'0'19955,"104"30"-19219,-32-29-575,5-1-257,5 0-1186,-6-2-928,-8-7-1730,-9-4-3459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1.726"/>
    </inkml:context>
    <inkml:brush xml:id="br0">
      <inkml:brushProperty name="width" value="0.025" units="cm"/>
      <inkml:brushProperty name="height" value="0.025" units="cm"/>
    </inkml:brush>
  </inkml:definitions>
  <inkml:trace contextRef="#ctx0" brushRef="#br0">16 259 8968,'0'0'1554,"-3"-9"-684,-9-27-267,12 34-578,0 1 0,0 0 0,0 0 0,0-1-1,0 1 1,0 0 0,0 0 0,0 0 0,1-1-1,-1 1 1,0 0 0,1 0 0,-1 0 0,1 0 0,-1 0-1,1 0 1,0-1 0,-1 2 0,1-1 0,0 0-1,0 0 1,0 0 0,0 0 0,0 0 0,0 1-1,0-1 1,0 0 0,0 1 0,0-1 0,0 1-1,0-1 1,2 0 0,41-10 207,-38 10-215,263-27 62,-114 16-57,-70 4-133,-1 1-331,-1-4 1,89-23-1,-169 33 388,45-15-330,-46 15 385,-1 1-1,1-1 1,0 0-1,-1 1 1,1-1-1,0 0 1,-1 0-1,1 0 1,-1-1-1,1 1 1,-1 0-1,0 0 1,0-1-1,1 1 1,-1-1-1,0 1 0,0-1 1,0 1-1,-1-1 1,1 0-1,0 1 1,0-3-1,-1 3 17,0 1-1,0-1 0,0 1 0,0-1 0,-1 1 0,1-1 1,0 1-1,0-1 0,-1 1 0,1-1 0,0 1 1,0 0-1,-1-1 0,1 1 0,0-1 0,-1 1 1,1 0-1,-1-1 0,1 1 0,0 0 0,-1-1 0,1 1 1,-1 0-1,1 0 0,-1 0 0,1-1 0,-1 1 1,1 0-1,-1 0 0,0 0 0,-15-4 297,0 2-1,0 0 0,-1 0 1,1 2-1,-1 0 0,-31 4 1,-104 24 714,-310 98 2026,452-123-3007,1 1-1,-1 0 1,1 0-1,-9 7 1,17-10-50,0-1 0,0 0 1,1 1-1,-1 0 0,0-1 1,0 1-1,1 0 0,-1-1 1,0 1-1,1 0 1,-1-1-1,1 1 0,-1 0 1,1 0-1,0 0 0,-1 0 1,1 0-1,0-1 0,-1 1 1,1 0-1,0 0 1,0 1-1,0 0-22,1-1 0,0 0 1,0 0-1,-1 0 0,1 0 1,0 0-1,0 0 0,0 0 1,0 0-1,0-1 0,1 1 1,-1 0-1,0-1 0,0 1 1,0 0-1,1-1 0,-1 1 0,0-1 1,1 0-1,-1 1 0,2-1 1,27 6-987,-1-2 0,1-1 0,0-1 0,53-3 0,-44 0-623,80-2-4482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2.131"/>
    </inkml:context>
    <inkml:brush xml:id="br0">
      <inkml:brushProperty name="width" value="0.025" units="cm"/>
      <inkml:brushProperty name="height" value="0.025" units="cm"/>
    </inkml:brush>
  </inkml:definitions>
  <inkml:trace contextRef="#ctx0" brushRef="#br0">1 59 12812,'0'0'3139,"12"0"-2829,258-25-704,216-9-835,-481 36 1216,-11 3-8,-13 2 60,-128 31 705,42-10-1638,36-14-2869,11-7-4276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5.534"/>
    </inkml:context>
    <inkml:brush xml:id="br0">
      <inkml:brushProperty name="width" value="0.025" units="cm"/>
      <inkml:brushProperty name="height" value="0.025" units="cm"/>
    </inkml:brush>
  </inkml:definitions>
  <inkml:trace contextRef="#ctx0" brushRef="#br0">86 20 9129,'-9'-1'3902,"-3"-1"-2742,-25-3 1202,10 4 3383,30 3-2743,13 10-1760,8-4-452,0-1-1,1-1 0,0-2 0,43 4 0,107-5-671,-113-4-114,-19 2-512,67-3-1649,-99 1 1367,0 0 0,-1-1 0,1 0 0,0-1 0,0-1 1,-1 1-1,15-9 0,-9-2-4314,-7-3-2962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5.877"/>
    </inkml:context>
    <inkml:brush xml:id="br0">
      <inkml:brushProperty name="width" value="0.025" units="cm"/>
      <inkml:brushProperty name="height" value="0.025" units="cm"/>
    </inkml:brush>
  </inkml:definitions>
  <inkml:trace contextRef="#ctx0" brushRef="#br0">0 1 16207,'0'0'5808,"8"1"-4617,124 22 2667,-93-18-3696,1 1-1,-1 2 1,0 2-1,41 16 1,-76-24-164,0 0 0,0-1 0,0 2 0,0-1 1,0 0-1,0 1 0,-1 0 0,1 0 0,-1 0 0,0 0 1,0 0-1,0 1 0,0 0 0,-1-1 0,0 1 0,1 0 1,-1 0-1,0 0 0,-1 0 0,1 1 0,-1-1 0,0 0 1,1 7-1,-2-4 16,0 0 0,-1-1 0,1 1 0,-1 0 0,-1-1 0,1 1 0,-1-1 0,0 0 1,-1 1-1,1-1 0,-1 0 0,-1 0 0,1-1 0,-1 1 0,-5 6 0,-21 21 390,-1-1 1,-2-1-1,-60 43 0,-6 6-626,78-61-1074,0 1 0,-24 31 0,40-45-5622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8.749"/>
    </inkml:context>
    <inkml:brush xml:id="br0">
      <inkml:brushProperty name="width" value="0.025" units="cm"/>
      <inkml:brushProperty name="height" value="0.025" units="cm"/>
    </inkml:brush>
  </inkml:definitions>
  <inkml:trace contextRef="#ctx0" brushRef="#br0">54 4135 8360,'0'0'2066,"-7"10"-1014,-4 2-693,-21 32 1214,31-44-1508,1 1 0,0-1 0,0 0 0,0 0-1,-1 0 1,1 1 0,0-1 0,0 0 0,0 0 0,0 1 0,-1-1 0,1 0-1,0 0 1,0 1 0,0-1 0,0 0 0,0 0 0,0 1 0,0-1 0,0 0-1,0 0 1,0 1 0,0-1 0,0 0 0,0 1 0,0-1 0,0 0 0,0 0 0,0 1-1,0-1 1,0 0 0,1 0 0,-1 1 0,0-1 0,0 0 0,0 0 0,0 0-1,1 1 1,-1-1 0,0 0 0,13-2 771,15-11-318,6-11-7,-1-2 1,57-57-1,50-73-267,-3 3 311,406-364 1321,24-25-602,-127 78-968,268-268 1689,-545 574-1975,652-591 120,-535 498-83,76-62-2,-354 311 291,19-17-2914,-24 14-2329,-15 3-1714,-2 2-2897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32.888"/>
    </inkml:context>
    <inkml:brush xml:id="br0">
      <inkml:brushProperty name="width" value="0.025" units="cm"/>
      <inkml:brushProperty name="height" value="0.025" units="cm"/>
    </inkml:brush>
  </inkml:definitions>
  <inkml:trace contextRef="#ctx0" brushRef="#br0">0 51 2659,'0'0'2146,"6"-51"-5862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9.122"/>
    </inkml:context>
    <inkml:brush xml:id="br0">
      <inkml:brushProperty name="width" value="0.025" units="cm"/>
      <inkml:brushProperty name="height" value="0.025" units="cm"/>
    </inkml:brush>
  </inkml:definitions>
  <inkml:trace contextRef="#ctx0" brushRef="#br0">21 469 10570,'0'0'3908,"-4"-11"-2291,-11-32 22,14 41-1526,1 1 0,0-1 0,0 0 0,-1 1 0,1-1 0,0 0 0,0 1 0,0-1 0,1 0 0,-1 1 0,0-1 0,1 0 0,-1 1 0,1-1 0,-1 1 0,1-1 0,0 1 0,0-1 0,0 1 0,0-1 0,0 1 0,0 0 0,0-1 0,0 1 0,0 0 0,0 0 0,2-1 0,42-22 1099,-30 18-992,255-109 672,-43 22-913,-177 69-41,0-2-1,62-44 1,-89 57 475,-22 13-380,-1 0-1,0 0 1,1-1 0,-1 1 0,1 0-1,-1 0 1,1 0 0,-1 0-1,1 0 1,-1 0 0,1 0-1,-1 0 1,1 0 0,-1 1-1,1-1 1,-1 0 0,1 0 0,-1 0-1,0 0 1,1 1 0,-1-1-1,1 0 1,-1 1 0,0-1-1,1 0 1,0 1 0,0 2 57,0 0 0,0 0 0,-1 0 0,1 0 0,-1 0 0,1 0 0,-1 0-1,0 1 1,0-1 0,0 0 0,-2 6 0,-5 36 850,-2-1 0,-1 1 0,-34 82-1,5-11-395,-14 98-97,49-185-703,0 1 0,2-1 0,1 1 0,1-1 0,7 41 0,8-20-3337,4-19-2711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16.714"/>
    </inkml:context>
    <inkml:brush xml:id="br0">
      <inkml:brushProperty name="width" value="0.025" units="cm"/>
      <inkml:brushProperty name="height" value="0.025" units="cm"/>
    </inkml:brush>
  </inkml:definitions>
  <inkml:trace contextRef="#ctx0" brushRef="#br0">218 407 1922,'-132'-228'1890,"113"193"-472,2-1 0,-17-53 0,20 70 3249,12 21-1307,10 10-2632,113 149 2258,82 101-2838,120 189 1685,-152-197-1205,-42-86-46,178 176 0,-297-334-580,210 235 150,-36 15-1,-29-37 29,11-14 19,85 112 72,-192-254-1882,-13-17-648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19.346"/>
    </inkml:context>
    <inkml:brush xml:id="br0">
      <inkml:brushProperty name="width" value="0.025" units="cm"/>
      <inkml:brushProperty name="height" value="0.025" units="cm"/>
    </inkml:brush>
  </inkml:definitions>
  <inkml:trace contextRef="#ctx0" brushRef="#br0">0 5 3940,'0'0'174,"0"0"1,0-1 0,1 1 0,-1 0-1,0 0 1,0-1 0,0 1 0,0 0-1,0 0 1,0 0 0,1-1-1,-1 1 1,0 0 0,0 0 0,0 0-1,1 0 1,-1-1 0,0 1-1,0 0 1,0 0 0,1 0 0,-1 0-1,0 0 1,0 0 0,1 0 0,-1 0-1,0 0 1,0 0 0,1 0-1,-1 0 1,0 0 0,0 0 0,1 0-1,-1 0 1,0 0 0,0 0 0,1 0-1,-1 0 1,0 0 0,0 0-1,0 0 1,1 0 0,-1 1 0,16 9 2537,9 14-1400,81 96 3627,63 52-3819,-23-14-786,-89-94 398,65 58 1,-74-79-600,38 32 313,102 114 0,-187-188-444,45 51 52,-2 2 1,-2 1-1,58 103 0,83 145 875,-40-86-571,-38-65-184,12 19 41,-90-130-128,2-2 0,1 0 0,45 42-1,-36-35-6,-2 1-1,56 96 0,-7-9 116,169 236 109,-179-264-219,-17-20-69,4-2 0,110 112 0,-46-57 17,-1 0-7,177 170-7,-7-6 250,45 6-172,-84-28-129,-202-220 23,3-2 0,96 74 0,-138-123 988,-5-9-4059,-9-8-2238,-14-8-417,-6 0-2000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0.955"/>
    </inkml:context>
    <inkml:brush xml:id="br0">
      <inkml:brushProperty name="width" value="0.025" units="cm"/>
      <inkml:brushProperty name="height" value="0.025" units="cm"/>
    </inkml:brush>
  </inkml:definitions>
  <inkml:trace contextRef="#ctx0" brushRef="#br0">33 97 9769,'0'0'9124,"10"5"-7277,-3 0-1390,39 22 1629,-11-18 2076,-35-9-4109,0-1 1,0 1-1,0-1 1,0 1 0,1-1-1,-1 1 1,0-1-1,0 1 1,0-1 0,0 1-1,0-1 1,-1 1 0,1-1-1,0 1 1,0-1-1,0 1 1,0-1 0,0 1-1,-1-1 1,1 1-1,0-1 1,0 1 0,-1-1-1,1 1 1,0-1-1,-1 1 1,1 0 0,-1-1-1,1 1 1,-1-1-1,-11-15 298,10 14-302,-1 0-1,0 0 1,1 0-1,-1 0 1,0 0-1,0 0 1,0 1-1,-1-1 1,1 1-1,0 0 1,-1 0-1,1 0 1,0 1 0,-1-1-1,1 1 1,-1 0-1,1 0 1,-1 0-1,1 0 1,-7 1-1,7 1-34,1-1-1,0 0 1,-1 0-1,1 1 1,0-1-1,-1 1 0,1 0 1,0 0-1,0 0 1,0 0-1,1 0 1,-1 0-1,0 0 1,1 1-1,0-1 1,-1 0-1,1 1 1,0-1-1,0 1 1,0 0-1,1-1 1,-1 1-1,1 0 0,-1-1 1,1 1-1,0 4 1,-1 0-19,1 0-1,0 0 1,1 0 0,-1 0 0,1 0 0,1 0 0,-1 0-1,1 0 1,0-1 0,1 1 0,-1-1 0,7 11 0,-6-14 4,-1 0 1,0 0 0,1 0 0,0 0 0,0 0 0,-1-1 0,2 1 0,-1-1 0,0 0 0,0 0 0,1 0 0,-1-1-1,1 1 1,-1-1 0,1 0 0,0 1 0,0-2 0,-1 1 0,1 0 0,0-1 0,0 0 0,0 0 0,0 0 0,6-1-1,-4-1 26,0 1-1,-1-1 0,1 0 1,-1 0-1,1-1 0,-1 0 1,0 0-1,0 0 0,0 0 1,0-1-1,-1 0 0,0 0 1,0 0-1,0 0 0,0-1 1,0 0-1,-1 0 0,0 0 1,0 0-1,0 0 0,3-10 1,1-1 128,-1-1 0,-1 1 0,-1-2 0,0 1 0,-1 0 0,1-19 0,-4 33-138,1 0 0,-1 0 0,0 0-1,-1 0 1,1 0 0,0 0 0,-1 1-1,0-1 1,1 0 0,-1 0 0,-1 0-1,1 1 1,0-1 0,0 1-1,-1-1 1,0 1 0,1-1 0,-1 1-1,-3-3 1,3 4-12,1 0 0,-1 0 0,0 0 0,0 1 1,1-1-1,-1 0 0,0 1 0,0 0 0,0-1 0,0 1 0,0 0 0,0 0 0,0 0 0,0 0 0,0 0 0,0 0 0,1 1 0,-1-1 0,0 1 0,0-1 0,0 1 0,0 0 1,1 0-1,-1-1 0,0 1 0,1 1 0,-1-1 0,1 0 0,-1 0 0,-2 3 0,-2 2-3,1 0 0,-1 0 0,1 1 0,1-1 0,-1 1 0,1 1 0,0-1 0,1 0 0,0 1 0,0 0 0,0 0 0,1 0 0,0 0 0,-1 16 0,0 4 0,1 1 0,5 56 0,-2-73 0,0 0 0,1-1 0,6 19 0,-7-27 0,-1-1 0,1 0 0,0 0 0,-1 1 0,1-1 0,0 0 0,1 0 0,-1 0 0,0 0 0,1 0 0,-1 0 0,1-1 0,-1 1 0,1 0 0,0-1 0,0 1 0,0-1 0,0 0 0,0 1 0,0-1 0,0 0 0,0 0 0,0 0 0,4 0 0,-3-1 0,-1-1 0,0 1 0,0-1 0,0 0 0,1 0 0,-1 0 0,0 0 0,0 0 0,0-1 0,0 1 0,-1 0 0,1-1 0,0 0 0,0 1 0,-1-1 0,1 0 0,-1 0 0,0 0 0,1 0 0,-1 0 0,0 0 0,0 0 0,-1 0 0,2-4 0,21-64 0,-21 62 0,2-4 0,0-1 0,-1 0 0,-1 0 0,0 0 0,-1 0 0,0 0 0,-1 0 0,-1 0 0,-2-15 0,3 27 0,0 0 0,-1 0 0,1 0 0,-1 0 0,1 0 0,-1 1 0,0-1 0,1 0 0,-1 0 0,0 1 0,1-1 0,-1 0 0,0 1 0,0-1 0,0 1 0,1-1 0,-1 1 0,0-1 0,0 1 0,0 0 0,0-1 0,0 1 0,0 0 0,0 0 0,0 0 0,0 0 0,0 0 0,0 0 0,0 0 0,0 0 0,0 0 0,0 0 0,0 0 0,0 1 0,0-1 0,-1 1 0,-1 0 0,0 0 0,0 0 0,1 1 0,-1-1 0,0 1 0,1-1 0,-1 1 0,1 0 0,0 0 0,-1 0 0,-1 3 0,-2 5 0,0-1 0,0 2 0,1-1 0,1 1 0,0-1 0,0 1 0,1 0 0,-3 19 0,4-7 0,0-1 0,1 0 0,3 34 0,-2-54 0,0-1 0,0 0 0,0 1 0,0-1 0,1 0 0,-1 0 0,0 1 0,1-1 0,-1 0 0,1 0 0,-1 0 0,1 1 0,-1-1 0,1 0 0,0 0 0,0 0 0,1 2 0,-1-3 0,-1 0 0,1 0 0,0 1 0,-1-1 0,1 0 0,0 0 0,-1 0 0,1 0 0,0 0 0,-1 0 0,1 0 0,0 0 0,-1 0 0,1 0 0,0 0 0,-1 0 0,1 0 0,0-1 0,-1 1 0,1 0 0,0-1 0,-1 1 0,2-1 0,1-1 0,0-1 0,1 1 0,-1-1 0,0 0 0,-1 0 0,1 0 0,0-1 0,-1 1 0,4-6 0,7-19 0,0 0 0,10-37 0,-19 54 0,-1-1 0,0 0 0,-1 0 0,0 0 0,-1 0 0,0 0 0,-1 0 0,-3-22 0,3 33 0,0 0 0,0 0 0,-1 0 0,1 1 0,0-1 0,-1 0 0,1 0 0,-1 0 0,1 0 0,-1 1 0,0-1 0,1 0 0,-1 0 0,0 1 0,1-1 0,-1 1 0,0-1 0,0 1 0,0-1 0,1 1 0,-1-1 0,0 1 0,0 0 0,0-1 0,0 1 0,0 0 0,0 0 0,0 0 0,0-1 0,0 1 0,0 0 0,0 0 0,0 1 0,0-1 0,0 0 0,-1 1 0,-1-1 0,0 1 0,0 0 0,0 0 0,0 0 0,1 0 0,-1 0 0,0 1 0,1-1 0,-1 1 0,-3 3 0,-2 3 0,1 1 0,1 0 0,-1 1 0,1-1 0,1 1 0,0 0 0,1 1 0,0-1 0,0 1 0,1 0 0,-3 15 0,1 7 0,1 0 0,1 51 0,3-83 0,0 1 0,0-1 0,0 0 0,0 0 0,0 1 0,0-1 0,0 0 0,1 1 0,-1-1 0,0 0 0,1 0 0,-1 1 0,1-1 0,-1 0 0,1 0 0,0 1 0,0-2 0,-1 1 0,1-1 0,-1 0 0,1 0 0,-1 0 0,0 0 0,1 0 0,-1 0 0,1 0 0,-1 0 0,1 0 0,-1 0 0,1 0 0,-1 0 0,0 0 0,1 0 0,-1 0 0,1-1 0,-1 1 0,0 0 0,1 0 0,-1 0 0,1-1 0,-1 1 0,0 0 0,1-1 0,-1 1 0,0 0 0,1-1 0,26-37 0,-11 7 0,-1-1 0,-1-1 0,-2 0 0,-1 0 0,-2-1 0,9-63 0,-21 81 0,-6 15 0,7 2 0,0 1 0,0-1 0,0 1 0,0 0 0,0 0 0,1 0 0,-1 0 0,0 0 0,1 0 0,-2 2 0,-7 20 0,0-1 0,2 2 0,0-1 0,2 1 0,1 0 0,1 0 0,1 0 0,1 1 0,2 38 0,3-60 0,2-14 0,5-17 0,-1-22 0,-3 0 0,-1 0 0,-3-69 0,-9 72 0,7 45 0,-1 0 0,1 0 0,0 0 0,-1 0 0,1 0 0,-1 0 0,1 0 0,-1 0 0,0 0 0,1 0 0,-1 0 0,0 0 0,1 1 0,-1-1 0,0 0 0,0 0 0,0 1 0,0-1 0,0 1 0,0-1 0,0 1 0,0-1 0,0 1 0,0 0 0,0-1 0,0 1 0,0 0 0,0 0 0,0 0 0,0 0 0,0 0 0,0 0 0,0 0 0,0 0 0,0 0 0,0 0 0,-2 1 0,2 0 1,-1 0-1,0 0 1,1 0-1,-1 1 1,1-1-1,-1 0 1,1 1-1,0-1 1,0 1-1,-1 0 1,1-1-1,0 1 1,0 0-1,1-1 1,-1 1-1,0 0 1,1 0-1,-1 0 1,1 0-1,-1 0 1,1 0-1,0 4 1,-3 53-32,4-47 2,-1 4-254,0-1 1,2 1-1,0-1 1,1 0-1,5 18 1,-5-24-869,1 1 0,0 0 0,1-1 1,0 0-1,7 10 0,8 4-7337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3.022"/>
    </inkml:context>
    <inkml:brush xml:id="br0">
      <inkml:brushProperty name="width" value="0.025" units="cm"/>
      <inkml:brushProperty name="height" value="0.025" units="cm"/>
    </inkml:brush>
  </inkml:definitions>
  <inkml:trace contextRef="#ctx0" brushRef="#br0">0 1258 8232,'0'0'8232,"14"-10"-6108,24-24-1109,-1-1-1,47-57 0,69-103-165,-61 75-609,469-558 64,-473 585-421,-107 116-2237,-1-1 0,-32 29-1,-2-5-4360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3.396"/>
    </inkml:context>
    <inkml:brush xml:id="br0">
      <inkml:brushProperty name="width" value="0.025" units="cm"/>
      <inkml:brushProperty name="height" value="0.025" units="cm"/>
    </inkml:brush>
  </inkml:definitions>
  <inkml:trace contextRef="#ctx0" brushRef="#br0">256 1 11755,'0'0'3828,"1"9"-2520,1-1-1092,-1 0 0,1 0 1,-2 0-1,1 0 1,-2 0-1,1 0 1,-1 0-1,0 0 0,0 0 1,-1 0-1,0-1 1,-5 12-1,-13 16 343,-1-1 1,-3 0 0,-43 48-1,-33 45 1233,99-124-1783,-1-1-1,0 0 1,1 1 0,-1 0-1,1-1 1,0 1-1,0 0 1,0 0-1,0-1 1,0 1-1,1 0 1,-1 0-1,1 6 1,0-8 3,1 0 1,-1 0 0,1 0-1,0 1 1,0-1-1,-1 0 1,1 0 0,0-1-1,0 1 1,0 0 0,0 0-1,0 0 1,0 0-1,0-1 1,0 1 0,0-1-1,1 1 1,-1-1 0,0 1-1,0-1 1,0 0-1,1 1 1,-1-1 0,0 0-1,1 0 1,-1 0 0,0 0-1,0 0 1,1 0-1,-1 0 1,2-1 0,9 0 207,0 0 1,0-1 0,0 0 0,0-1-1,-1 0 1,1-1 0,-1 0 0,1-1-1,-2 0 1,13-9 0,15-10 123,49-42 0,-54 39-220,106-78-253,-54 40-1871,0-1-4076,-18 11-6106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4.667"/>
    </inkml:context>
    <inkml:brush xml:id="br0">
      <inkml:brushProperty name="width" value="0.025" units="cm"/>
      <inkml:brushProperty name="height" value="0.025" units="cm"/>
    </inkml:brush>
  </inkml:definitions>
  <inkml:trace contextRef="#ctx0" brushRef="#br0">62 0 19827,'0'0'2434,"-20"67"-864,8-25-289,1 11 32,1 3-320,4 2-769,3-4-128,3-6-96,0-11 64,1-10-64,9-13 32,3-11-288,-4-3-1185,-1-19-545,-2-14-1922,-6-8-2274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012"/>
    </inkml:context>
    <inkml:brush xml:id="br0">
      <inkml:brushProperty name="width" value="0.025" units="cm"/>
      <inkml:brushProperty name="height" value="0.025" units="cm"/>
    </inkml:brush>
  </inkml:definitions>
  <inkml:trace contextRef="#ctx0" brushRef="#br0">0 27 14958,'0'0'8520,"80"3"-7142,-29 3 31,5-5-640,3-1-513,-2 0-128,-6 0-128,-10-7-1185,-11-2-321,-12-3-127,-14 7-1122,-5 2-576,-26 3-1634,-10 0-5156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384"/>
    </inkml:context>
    <inkml:brush xml:id="br0">
      <inkml:brushProperty name="width" value="0.025" units="cm"/>
      <inkml:brushProperty name="height" value="0.025" units="cm"/>
    </inkml:brush>
  </inkml:definitions>
  <inkml:trace contextRef="#ctx0" brushRef="#br0">0 74 10025,'0'0'11660,"84"31"-9546,-30-48-417,7-4-416,1-3-704,-7 5-449,-11 5-96,-10 5-1762,-11 9-1248,-20 0-1507,-5 5-2337</inkml:trace>
  <inkml:trace contextRef="#ctx0" brushRef="#br0" timeOffset="1">35 277 17232,'0'0'8745,"49"38"-6695,-7-44-481,8-10-800,3-6-481,2-3-256,-4-2-705,-8 1-2466,-9-3-2594,-11 1-2018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724"/>
    </inkml:context>
    <inkml:brush xml:id="br0">
      <inkml:brushProperty name="width" value="0.025" units="cm"/>
      <inkml:brushProperty name="height" value="0.025" units="cm"/>
    </inkml:brush>
  </inkml:definitions>
  <inkml:trace contextRef="#ctx0" brushRef="#br0">32 329 15182,'0'0'3476,"-4"12"-866,1-5-2184,-16 47 1894,18-50-1980,-1 0 1,1 0-1,1 0 0,-1 0 0,1 0 1,-1 0-1,1 0 0,0 1 1,1-1-1,-1 0 0,1 0 0,2 8 1,-2-11-301,1 1 0,-1-1 1,1 0-1,-1 0 0,1 0 0,0 1 1,0-2-1,-1 1 0,1 0 1,0 0-1,0-1 0,0 1 1,0-1-1,0 1 0,0-1 1,0 0-1,0 0 0,0 0 1,0 0-1,0 0 0,0 0 1,0 0-1,0-1 0,0 1 0,3-2 1,52-17 128,-32 4-364,-2 0 0,1-2 0,-2-1 0,32-32 0,-13 12-144,-41 37 376,1 0-1,0 0 0,0 1 0,0-1 0,0 0 0,0 1 1,0-1-1,0 0 0,0 1 0,0-1 0,0 1 0,0 0 1,0-1-1,0 1 0,0 0 0,3-1 0,-4 2-10,1-1 0,-1 0 0,1 0 0,-1 0 0,1 1 0,-1-1 0,1 0 0,-1 1 0,1-1 0,-1 0 0,0 1 0,1-1 0,-1 1 0,0-1 0,1 1 0,-1-1 0,0 1 0,1-1 0,-1 1 0,0-1 0,0 1 0,1-1 0,-1 1 0,0 0 0,3 49 1151,-2-22-666,-1-25-499,0-1 1,1 0 0,-1 0 0,1 1 0,-1-1-1,1 0 1,0 0 0,0 1 0,0-1-1,0 0 1,1 0 0,-1 0 0,0-1 0,1 1-1,-1 0 1,1 0 0,0-1 0,2 2 0,-2-2 3,-1 0 1,1 0 0,0-1 0,0 1 0,0-1 0,0 0 0,0 1 0,0-1-1,0 0 1,0 0 0,0 0 0,0 0 0,0-1 0,0 1 0,0-1 0,0 1 0,2-2-1,10-4-166,-1-1 0,0 0 0,0-1-1,21-17 1,1 0-1759,-35 25 1809,1-1 1,0 0-1,0 1 1,0-1-1,0 0 1,0 1-1,0-1 1,0 1 0,0 0-1,0-1 1,0 1-1,0 0 1,0-1-1,0 1 1,0 0-1,0 0 1,0 0 0,0 0-1,1 0 1,-1 0-1,0 0 1,0 1-1,0-1 1,0 0-1,0 1 1,0-1 0,0 0-1,0 1 1,0-1-1,0 1 1,0 0-1,0-1 1,0 1-1,-1 0 1,1-1 0,0 1-1,1 2 1,-2-2 37,1 0 0,-1 0 0,0 1 0,0-1 0,0 0 0,0 1 0,0-1 0,0 0 0,0 1 0,0-1 0,0 0 0,-1 1 0,1-1 0,0 0 0,-1 1 1,1-1-1,-1 0 0,0 0 0,1 0 0,-1 0 0,0 1 0,0-1 0,0 0 0,0 0 0,1-1 0,-1 1 0,-1 0 0,1 0 0,-1 0 0,2 0-348,-1-1-1,0 1 1,1-1-1,-1 1 0,0-1 1,0 0-1,1 1 1,-1-1-1,0 0 1,0 0-1,1 1 0,-1-1 1,0 0-1,0 0 1,0 0-1,1 0 1,-1 0-1,0 0 0,0 0 1,0 0-1,0-1 1,-6-4-8655</inkml:trace>
  <inkml:trace contextRef="#ctx0" brushRef="#br0" timeOffset="1">476 1 13837,'0'0'16944,"52"16"-31390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39.636"/>
    </inkml:context>
    <inkml:brush xml:id="br0">
      <inkml:brushProperty name="width" value="0.025" units="cm"/>
      <inkml:brushProperty name="height" value="0.025" units="cm"/>
    </inkml:brush>
  </inkml:definitions>
  <inkml:trace contextRef="#ctx0" brushRef="#br0">0 315 8776,'11'0'321,"327"-24"1156,-115 3-1107,529-13 1456,66-4-1154,1721-47 4688,-83 85-4816,-2431 0-521,-15 1-4,-1 0 0,1-2 0,0 1-1,-1-1 1,1 0 0,11-4 0,-22 5-18,1 0 0,0 0 0,-1 0 0,1 0 0,0 0 0,-1 0 0,1 0 0,0 0 0,0-1 0,-1 1 0,1 0 0,0 0 0,-1 0 0,1 0 0,0-1 0,0 1 0,0 0 0,-1 0 0,1-1 0,0 1 0,0 0 0,0 0 0,-1-1 0,1 1 0,0 0 0,0-1 0,0 1 0,0 0 0,0 0 0,0-1 0,0 1 0,0 0 1,0-1-1,0 1 0,0 0 0,0-1 0,0 1 0,0 0 0,0-1 0,0 1 0,0 0 0,0 0 0,0-1 0,0 1 0,0 0 0,1-1 0,-1 1 0,0 0 0,0 0 0,0-1 0,0 1 0,1 0 0,-1 0 0,0-1 0,0 1 0,1 0 0,-1 0 0,0 0 0,0 0 0,1-1 0,-1 1 0,0 0 0,1 0 0,-1 0 0,0 0 0,1 0 0,-26-9-69,-71-10-233,0 4 0,-118-3 0,21 3-3339,53-1-1517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54.274"/>
    </inkml:context>
    <inkml:brush xml:id="br0">
      <inkml:brushProperty name="width" value="0.025" units="cm"/>
      <inkml:brushProperty name="height" value="0.025" units="cm"/>
    </inkml:brush>
  </inkml:definitions>
  <inkml:trace contextRef="#ctx0" brushRef="#br0">1251 309 9961,'-11'-14'1687,"-9"-10"-1241,-1 0 0,-1 1 0,-1 1-1,-1 1 1,-1 2 0,-1 0 0,-30-16-1,40 27-339,-1 1-1,0 1 0,0 1 1,-1 0-1,1 2 0,-1 0 1,0 0-1,0 2 1,0 0-1,-1 1 0,-25 4 1,20 0 132,0 2 0,1 0 1,0 1-1,0 2 0,0 0 1,1 1-1,-36 24 0,15-3 75,1 1-1,1 3 0,3 1 1,0 2-1,3 2 0,1 1 0,-33 52 1,35-43-326,3 0 0,1 2 0,3 2 0,3 0 0,1 1-1,4 1 1,1 0 0,-8 66 0,18-78 1,1 0-1,3 0 1,2 0-1,1 0 1,3 1 0,1-1-1,2-1 1,2 1-1,3-1 1,0-1-1,26 55 1,-29-77 3,1 0 0,1-1 0,1-1 0,1 0 0,0 0 0,1-1 0,1-1 0,1 0 0,0-1 0,1-1 0,34 22 0,-34-27 24,0 0 0,0-2 0,1 0 0,0 0 0,0-2 0,1-1 0,0 0 0,0-1 0,0-1 0,0-1 0,0 0 0,0-2 0,0 0 0,20-4 0,-7-2 181,1-1 0,-1-2 0,0-1 0,-1-1 0,0-2 0,55-34 0,-19 4 485,109-94 0,-97 67-381,-3-4 1,-3-2-1,87-122 1,-117 137-229,-3-1 1,-2-3 0,-3-1 0,-4-1 0,38-116-1,-58 147 146,-2-1-1,-1 0 1,-2 0-1,-1 0 0,-2-1 1,-2 1-1,-7-70 1,4 94-139,0 0 0,-1 0 1,0 1-1,-1-1 1,-1 1-1,0 0 1,-1 0-1,-1 0 1,0 1-1,0 0 1,-1 1-1,0 0 1,-1 0-1,-1 0 1,0 1-1,0 1 1,-1-1-1,0 2 1,0 0-1,-1 0 1,0 1-1,0 0 1,-1 1-1,-17-5 1,-2 1-98,-1 2 1,0 2 0,0 1 0,0 1 0,-1 2 0,-64 4-1,25 5 7,-1 3-1,-75 20 1,19 4 7,1 4 0,2 7 0,-185 92 0,300-131-289,0 1 1,0 0-1,1 1 1,0 0-1,0 1 1,-10 11 0,19-18 166,1-1 1,-1 1-1,1 0 1,0 0 0,-1 0-1,1 0 1,0 0-1,0 0 1,0 0 0,0 0-1,1 0 1,-1 0-1,1 0 1,-1 1 0,1-1-1,0 0 1,-1 0-1,1 1 1,1-1 0,-1 0-1,0 0 1,0 1-1,1-1 1,-1 0 0,1 0-1,0 0 1,0 0 0,0 1-1,0-1 1,0 0-1,0-1 1,0 1 0,1 0-1,-1 0 1,0 0-1,1-1 1,0 1 0,-1-1-1,1 1 1,0-1-1,0 0 1,0 0 0,2 1-1,10 7-1861,0-1 0,0 0 0,24 8-1,1-3-8694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6.098"/>
    </inkml:context>
    <inkml:brush xml:id="br0">
      <inkml:brushProperty name="width" value="0.025" units="cm"/>
      <inkml:brushProperty name="height" value="0.025" units="cm"/>
    </inkml:brush>
  </inkml:definitions>
  <inkml:trace contextRef="#ctx0" brushRef="#br0">35 8 21396,'-2'8'2093,"-4"19"-1436,-17 101 4534,21-111-4620,1 1 1,0-1 0,2 0 0,0 1-1,5 28 1,-6-43-572,1 0 0,0 0 0,-1 0 0,1 0 0,0 0 0,0-1 0,0 1 0,1 0 0,-1 0 0,1-1 0,0 1 0,-1-1 0,1 1 0,0-1 0,1 0 0,-1 0 0,0 0 0,0 0 0,1 0 0,-1 0 0,1-1 0,0 1 0,0-1 0,-1 0 0,1 0 0,0 0 0,0 0 0,0 0 0,4 0 0,-2-1 0,-1-1 0,1 1 0,-1-1 0,1 0 0,-1 0 0,0-1 0,0 1 0,1-1 0,-1 0 0,0 0 0,0 0 0,-1-1 0,1 1 0,0-1 0,-1 0 0,0 0 0,1 0 0,-1 0 0,3-6 0,15-20 0,-2-1 0,28-57 0,-33 56 0,2 2 0,1 0 0,29-37 0,-45 64-89,1 0 0,-1 0 0,1 1 1,-1-1-1,1 0 0,0 1 0,0-1 0,0 1 0,0 0 1,0 0-1,0-1 0,0 1 0,2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6.428"/>
    </inkml:context>
    <inkml:brush xml:id="br0">
      <inkml:brushProperty name="width" value="0.025" units="cm"/>
      <inkml:brushProperty name="height" value="0.025" units="cm"/>
    </inkml:brush>
  </inkml:definitions>
  <inkml:trace contextRef="#ctx0" brushRef="#br0">1 0 16496,'0'0'9032,"-1"54"-5348,17-45-1538,7-2-737,3 0-1409,3-3 0,4 0-641,-2-3-4387,-6-1-6055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100"/>
    </inkml:context>
    <inkml:brush xml:id="br0">
      <inkml:brushProperty name="width" value="0.025" units="cm"/>
      <inkml:brushProperty name="height" value="0.025" units="cm"/>
    </inkml:brush>
  </inkml:definitions>
  <inkml:trace contextRef="#ctx0" brushRef="#br0">86 204 7815,'0'0'3102,"10"-11"26,-2 2-2499,48-56 3754,-50 58-3499,-1 0 1,0 0-1,-1-1 1,0 0 0,0 0-1,-1 0 1,0-1-1,4-14 1,-7 21-836,0 1 0,1 0 0,-1 0 0,0 0 0,0 0 1,0 0-1,0 0 0,0 0 0,0 0 0,0-1 1,0 1-1,-1 0 0,1 0 0,0 0 0,-1 0 0,1 0 1,-1 0-1,1 0 0,-1 0 0,1 0 0,-1 0 1,0 0-1,1 0 0,-1 1 0,0-1 0,0 0 0,1 0 1,-1 1-1,-2-2 0,1 1 91,-1 1 0,1-1 0,-1 1 0,1-1 0,-1 1 0,1 0 0,-1 0 0,1 0 0,-1 1 0,1-1 0,-1 0 0,-3 2 0,-3 0 174,0 1 0,1 1 0,-1-1 0,1 1 0,0 0 0,-13 10 0,14-7-319,0 0 1,0 0-1,0 1 0,1 0 1,0 0-1,0 1 1,1 0-1,0 0 1,1 0-1,0 0 0,0 1 1,1 0-1,1 0 1,-1 0-1,2 0 1,-1 0-1,1 0 0,1 0 1,0 0-1,1 12 1,-1-21 2,0 1 1,1 0 0,-1-1-1,0 1 1,1-1 0,-1 1-1,1-1 1,-1 1 0,1-1-1,0 0 1,0 1 0,0-1-1,0 0 1,0 0 0,0 1-1,0-1 1,0 0 0,0 0-1,0 0 1,0 0-1,1 0 1,-1-1 0,1 1-1,-1 0 1,0-1 0,1 1-1,-1 0 1,1-1 0,-1 0-1,1 1 1,-1-1 0,1 0-1,0 0 1,-1 0 0,1 0-1,-1 0 1,1 0 0,-1 0-1,4-1 1,1-1 5,0 1 0,0-1 1,0 0-1,0 0 0,0 0 0,0-1 0,-1 0 0,9-6 1,9-10-299,-1-2 1,36-41-1,-2 0 38,-56 62 253,0 0 1,1 0 0,-1 0-1,0 0 1,0 0 0,0-1-1,0 1 1,0 0 0,0 0 0,0 0-1,0 0 1,1 0 0,-1 0-1,0 0 1,0 0 0,0 0-1,0 0 1,0 0 0,1 0 0,-1 0-1,0 0 1,0 0 0,0 0-1,0 0 1,0 0 0,1 0 0,-1 0-1,0 0 1,0 0 0,0 0-1,0 0 1,0 0 0,1 0-1,-1 0 1,0 0 0,0 0 0,0 0-1,0 0 1,0 0 0,0 1-1,0-1 1,1 0 0,-1 0-1,0 0 1,0 0 0,0 0 0,0 0-1,0 0 1,0 1 0,0-1-1,0 0 1,0 0 0,0 0-1,0 0 1,0 0 0,0 1 0,0-1-1,0 0 1,0 0 0,0 0-1,2 18 34,-4 30 199,1-38-196,0-8-26,1 0 0,0 0 0,0 0 0,0 0 0,0 0 1,0 0-1,0 0 0,0 0 0,1 0 0,-1 0 0,1 0 0,-1 0 0,1 0 0,0 0 0,0 0 0,0 0 0,0-1 0,0 1 0,0 0 0,0-1 0,1 1 0,-1-1 0,1 1 0,-1-1 0,1 0 0,-1 1 0,4 0 0,-1 0 10,1-1-1,0 0 1,-1 0 0,1-1 0,0 0-1,0 1 1,0-2 0,-1 1 0,1 0 0,0-1-1,4-1 1,6-2-5,-1-1 0,-1 0 0,1-1 1,-1 0-1,0-1 0,0-1 0,-1 0 0,0 0 0,12-12 0,-6 5-33,1 2-1,29-16 1,-48 29 23,0-1 0,1 1 0,-1 0 0,0-1 0,1 1 0,-1 0 0,1 0 0,-1 0 0,1 0 0,-1-1 0,1 1 0,-1 0 0,1 0 0,-1 0 0,1 0 0,-1 0 0,0 0 0,1 0 0,-1 0 0,1 0 0,-1 0 0,1 0 0,-1 0 0,1 1 0,-1-1 0,1 0 0,-1 0 0,1 0 0,-1 1 0,0-1 0,1 0 0,-1 0 0,0 1 0,1-1 0,-1 0 0,0 1 0,1-1 0,-1 1 1,0-1-1,1 0 0,-1 1 0,4 25 279,2 6 11,-6-31-288,0 0-1,0 0 1,1 0-1,-1 0 0,1 0 1,-1 0-1,1-1 1,-1 1-1,1 0 1,0 0-1,-1-1 0,1 1 1,0 0-1,0-1 1,-1 1-1,1-1 0,0 1 1,0-1-1,0 1 1,0-1-1,0 0 1,0 1-1,-1-1 0,1 0 1,0 0-1,2 1 1,4-2 3,0 0 0,0 0 0,0 0 1,0-1-1,0 0 0,-1-1 1,1 1-1,-1-1 0,1 0 0,-1-1 1,0 0-1,10-8 0,-11 8-81,0 0 0,1 0 0,-1 1 0,1-1 0,0 1 0,-1 1 0,1-1 0,1 1 0,-1 0 0,0 0 0,1 1 0,-1 0 0,0 0 0,11 0 0,-16 1 46,-1 1 0,1-1 0,0 1 0,-1-1 1,1 1-1,0-1 0,-1 1 0,1 0 0,-1-1 0,1 1 0,-1 0 0,1-1 0,-1 1 0,0 0 1,1 0-1,-1 0 0,0-1 0,0 1 0,0 0 0,1 0 0,-1 0 0,0-1 0,0 1 0,0 0 0,0 0 1,0 1-1,-1 29-209,1-22 77,4 19-1347,-3-27 1334,-1-1 1,0 1-1,0-1 1,1 0-1,-1 1 0,0-1 1,0 1-1,1-1 1,-1 1-1,1-1 0,-1 0 1,0 1-1,1-1 0,-1 0 1,1 0-1,-1 1 1,1-1-1,-1 0 0,1 0 1,-1 0-1,1 1 0,-1-1 1,1 0-1,-1 0 1,1 0-1,-1 0 0,2 0 1,1-1-595,0 0 1,0-1-1,0 1 0,0-1 1,-1 0-1,1 0 1,0 0-1,-1 0 0,1 0 1,-1 0-1,0-1 1,0 1-1,3-4 1,12-17-5220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488"/>
    </inkml:context>
    <inkml:brush xml:id="br0">
      <inkml:brushProperty name="width" value="0.025" units="cm"/>
      <inkml:brushProperty name="height" value="0.025" units="cm"/>
    </inkml:brush>
  </inkml:definitions>
  <inkml:trace contextRef="#ctx0" brushRef="#br0">6 35 11787,'0'0'15193,"0"11"-13533,-4 89 1832,3-99-3474,1 0 0,0-1 0,0 1 0,0 0 0,0 0 0,0 0 0,0 0 0,0-1 0,0 1 0,0 0 1,0 0-1,1 0 0,-1-1 0,0 1 0,0 0 0,1 0 0,-1-1 0,1 1 0,-1 0 0,0 0 0,1-1 0,0 1 0,-1-1 1,1 1-1,-1 0 0,1-1 0,0 1 0,-1-1 0,1 1 0,0-1 0,-1 0 0,3 1 0,-1 0-9,1-1 0,0 0-1,-1 0 1,1 0 0,0 0 0,0 0-1,-1 0 1,1-1 0,0 1-1,3-2 1,63-29-82,-13-2-1451,91-70 0,-165 137 4417,15-31-2878,1 1 0,0-1 0,0 0 0,1 0 0,-1 1 0,1-1 0,-1 1 0,1-1 0,-1 5 0,2-7-15,0 0 1,1-1-1,-1 1 1,0 0-1,0 0 1,0 0-1,1-1 1,-1 1-1,0 0 0,1 0 1,-1-1-1,0 1 1,1 0-1,-1-1 1,1 1-1,0-1 1,-1 1-1,1 0 1,-1-1-1,1 1 1,0-1-1,-1 1 1,1-1-1,0 0 1,0 1-1,-1-1 1,1 0-1,0 0 1,0 1-1,-1-1 1,1 0-1,0 0 1,0 0-1,0 0 1,-1 0-1,1 0 1,0 0-1,0 0 1,0 0-1,0 0 1,-1-1-1,1 1 0,1-1 1,10-1-127,0 0 0,0-1 0,0-1 1,0 0-1,-1 0 0,0-1 0,0-1 0,12-7 0,-12 6-14,1 0 0,1 1 0,-1 1 0,1 0-1,0 0 1,17-3 0,-29 8 156,-1 0-1,1 1 1,0-1-1,-1 0 1,1 0-1,0 0 1,-1 0-1,1 0 1,0 1-1,-1-1 1,1 0 0,0 1-1,-1-1 1,1 0-1,-1 1 1,1-1-1,-1 1 1,1-1-1,-1 1 1,1-1 0,-1 1-1,0-1 1,1 1-1,-1 0 1,0-1-1,1 1 1,-1-1-1,0 1 1,0 0-1,1-1 1,-1 1 0,0 0-1,0-1 1,0 1-1,0 0 1,0-1-1,0 1 1,0 0-1,0-1 1,0 1-1,0 0 1,-1-1 0,1 1-1,0 0 1,0-1-1,-1 1 1,0 1-1,-11 41 581,9-34-609,-3 28 169,12-23-1918,11-9-4645,1-6-2476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999"/>
    </inkml:context>
    <inkml:brush xml:id="br0">
      <inkml:brushProperty name="width" value="0.025" units="cm"/>
      <inkml:brushProperty name="height" value="0.025" units="cm"/>
    </inkml:brush>
  </inkml:definitions>
  <inkml:trace contextRef="#ctx0" brushRef="#br0">1 78 20980,'0'0'8120,"8"0"-7122,1-1-740,72-6 624,-75 7-863,-1-1-1,0 0 1,0 0 0,0-1-1,0 1 1,0-1 0,-1-1-1,1 1 1,0 0 0,-1-1-1,0 0 1,0 0 0,0-1-1,5-3 1,-9 6-15,1 1-1,-1-1 1,1 1 0,0-1 0,-1 1-1,1-1 1,-1 1 0,0-1 0,1 0-1,-1 1 1,1-1 0,-1 0 0,0 1 0,0-1-1,1 0 1,-1 0 0,0 1 0,0-1-1,0 0 1,0 0 0,0 1 0,0-1-1,0 0 1,0 0 0,0 0 0,0 1 0,0-1-1,0 0 1,-1 1 0,1-1 0,0 0-1,-1 0 1,1 1 0,0-1 0,-1 0-1,1 1 1,-1-1 0,1 1 0,-1-1 0,1 0-1,-1 1 1,1-1 0,-1 1 0,0 0-1,1-1 1,-1 1 0,0-1 0,1 1-1,-1 0 1,0 0 0,1-1 0,-2 1 0,-1-1-6,1 1 0,-1-1 0,0 1 1,0 0-1,1 0 0,-1 0 1,0 0-1,0 0 0,1 1 1,-1-1-1,0 1 0,0 0 1,-4 2-1,3-1-3,0 1-1,1 0 1,0 0-1,-1 0 1,1 1 0,0-1-1,0 1 1,1-1 0,-1 1-1,1 0 1,0 0-1,0 0 1,0 1 0,1-1-1,-1 0 1,1 1 0,-1 7-1,1-9 25,1-1-1,-1 1 0,1 0 1,0 0-1,0 0 0,0-1 1,0 1-1,0 0 0,0 0 1,1-1-1,0 1 0,-1 0 1,1-1-1,0 1 0,0 0 1,0-1-1,1 0 1,-1 1-1,1-1 0,-1 0 1,1 1-1,0-1 0,0 0 1,0 0-1,0 0 0,0-1 1,0 1-1,1 0 0,3 1 1,4 0-7,-1 0 1,0-1 0,1 0 0,-1 0-1,1-1 1,-1-1 0,1 1 0,-1-2-1,1 1 1,-1-1 0,1-1-1,-1 0 1,1 0 0,16-7 0,-10 2-79,1 0 1,-1-1-1,0-1 1,-1 0 0,0-2-1,27-22 1,-42 32 69,1 1 0,-1-1 0,1 1 0,-1-1 0,1 1 0,-1-1 0,1 1 0,0-1 0,-1 1 0,1 0 0,-1-1 0,1 1 1,0 0-1,-1-1 0,1 1 0,0 0 0,0 0 0,-1 0 0,1 0 0,0 0 0,0 0 0,0 0 0,4 12 189,-13 42 254,4-22-294,4-31-182,0 0 0,1 0 0,-1 0 0,1 0-1,-1 0 1,1-1 0,0 1 0,-1 0 0,1 0 0,0-1 0,0 1 0,-1 0 0,1-1-1,0 1 1,0-1 0,0 1 0,0-1 0,0 0 0,0 1 0,0-1 0,0 0 0,0 1 0,-1-1-1,1 0 1,0 0 0,0 0 0,0 0 0,0 0 0,0 0 0,0 0 0,0-1 0,0 1-1,0 0 1,0 0 0,0-1 0,2 0 0,39-12-2593,16-28-7948,-24 13 1585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8.343"/>
    </inkml:context>
    <inkml:brush xml:id="br0">
      <inkml:brushProperty name="width" value="0.025" units="cm"/>
      <inkml:brushProperty name="height" value="0.025" units="cm"/>
    </inkml:brush>
  </inkml:definitions>
  <inkml:trace contextRef="#ctx0" brushRef="#br0">105 0 21492,'0'0'8777,"-12"4"-7881,9-3-896,-8 2 167,1 1 1,0 0 0,-17 9 0,25-12-225,0 0 0,0 0 1,1 0-1,-1 0 1,0 1-1,0-1 1,1 0-1,-1 1 0,0-1 1,1 1-1,0 0 1,-1-1-1,1 1 1,0 0-1,0 0 0,0 0 1,0 0-1,0 0 1,0 0-1,1 0 1,-1 0-1,1 0 0,-1 1 1,1-1-1,0 0 1,0 0-1,0 0 1,0 0-1,0 1 0,1 1 1,0-2-70,0-1 0,0 0 0,0 1 0,0-1 0,1 0 0,-1 0 0,0 0 0,1 1 0,-1-1 1,1-1-1,-1 1 0,1 0 0,-1 0 0,1-1 0,-1 1 0,1 0 0,0-1 0,0 0 0,-1 1 0,1-1 0,3 0 0,46 2-2883,-40-2 1897,3 0-104,51 4-3680,-38 7 4972,-26-11 141,0 1 1,0 0-1,0 0 0,0 0 0,0 0 1,0 0-1,0 0 0,-1 0 1,1 0-1,0 0 0,-1 1 0,1-1 1,-1 0-1,1 0 0,-1 0 1,0 1-1,1 2 0,-1-2 188,0 0-1,-1 0 1,1 0-1,-1 0 1,1 0-1,-1 0 1,0 0 0,0 0-1,0 0 1,0 0-1,0 0 1,0 0-1,-1-1 1,1 1-1,-1-1 1,1 1-1,-1-1 1,1 1 0,-1-1-1,-2 2 1,-44 26 1974,40-25-1979,-111 58 27,127-68-3317,19-14-7785,4 0-1224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8.698"/>
    </inkml:context>
    <inkml:brush xml:id="br0">
      <inkml:brushProperty name="width" value="0.025" units="cm"/>
      <inkml:brushProperty name="height" value="0.025" units="cm"/>
    </inkml:brush>
  </inkml:definitions>
  <inkml:trace contextRef="#ctx0" brushRef="#br0">0 50 15150,'0'0'15727,"68"-23"-14670,-41 23-224,1 0-833,8 0 0,1 0 0,3 0 0,-2 0-801,-5-8-2946,-1-10-5062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9.195"/>
    </inkml:context>
    <inkml:brush xml:id="br0">
      <inkml:brushProperty name="width" value="0.025" units="cm"/>
      <inkml:brushProperty name="height" value="0.025" units="cm"/>
    </inkml:brush>
  </inkml:definitions>
  <inkml:trace contextRef="#ctx0" brushRef="#br0">304 51 21364,'-11'-3'2461,"1"0"-2124,0 0 0,-1 0-1,1 1 1,-1 1 0,0 0-1,0 0 1,1 1 0,-1 0-1,0 1 1,0 0 0,1 1-1,-1 0 1,0 1 0,-17 7-1,17-4-289,0 1-1,1 1 0,0 0 1,1 0-1,0 1 0,0 0 0,-8 12 1,14-17-43,0 0 0,0 0 0,0 0 1,1 0-1,-1 1 0,1-1 0,0 1 1,0-1-1,1 1 0,-1 0 0,1 0 0,0 0 1,1 0-1,-1 0 0,1 0 0,0 0 1,0 0-1,0 0 0,1 0 0,2 8 0,-2-11-1,-1-1-1,1 0 1,0 0-1,0 0 0,0 0 1,1 0-1,-1 0 1,0 0-1,0 0 0,1 0 1,-1-1-1,0 1 1,1 0-1,-1-1 0,0 1 1,1-1-1,-1 1 1,1-1-1,-1 0 0,1 0 1,-1 0-1,1 0 1,-1 0-1,3 0 0,39-6 109,-28 0-88,-1-1 0,0-1 0,0 0 0,-1-1 0,0-1 0,0 0-1,-1 0 1,-1-1 0,0-1 0,0 0 0,-1 0 0,0-1 0,9-18 0,-17 28-9,-1 0 0,1 0 0,-1-1 0,0 1 0,0 0 0,0-1 0,0 1 0,-1-1 0,1 1 0,-1-1 0,0 1 0,0-1 0,0 0 0,-1 1 0,1-1 0,-3-6 0,3 9-68,-1 0-1,0-1 1,0 1 0,0 0-1,0 0 1,0-1-1,0 1 1,0 0 0,0 0-1,0 0 1,0 0-1,-1 1 1,1-1 0,0 0-1,-1 0 1,1 1-1,-1-1 1,1 1-1,-1-1 1,1 1 0,-1 0-1,1-1 1,-1 1-1,1 0 1,-1 0 0,1 0-1,-1 0 1,1 0-1,-1 1 1,1-1-1,-1 0 1,1 1 0,-1-1-1,1 1 1,-1-1-1,1 1 1,-1 0 0,1 0-1,-2 1 1,0 0-275,1-1 1,0 1-1,0 0 1,1 0-1,-1 0 1,0 0-1,1 0 1,-1 1-1,1-1 1,-1 0-1,-1 5 1,-1 12-3894,10-4-3629,12-10-3413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9.629"/>
    </inkml:context>
    <inkml:brush xml:id="br0">
      <inkml:brushProperty name="width" value="0.025" units="cm"/>
      <inkml:brushProperty name="height" value="0.025" units="cm"/>
    </inkml:brush>
  </inkml:definitions>
  <inkml:trace contextRef="#ctx0" brushRef="#br0">107 0 14894,'0'0'4137,"-6"13"-2033,-9 18-1458,2 1 0,2 1-1,1 0 1,-10 58 0,4 127 2107,4-23-482,10-188-2026,1-11-74,1-22 4,2-41-94,6 1-379,27-103 0,-29 145 159,2 0 1,0 1 0,2 0 0,1 0-1,0 1 1,2 0 0,22-29-1,-28 43 127,0 1 0,1-1-1,-1 1 1,2 1 0,-1-1-1,1 1 1,0 1-1,0 0 1,0 0 0,1 1-1,0 0 1,0 0 0,0 1-1,0 1 1,0 0-1,0 0 1,1 1 0,-1 0-1,1 1 1,-1 0 0,15 2-1,-24-2 14,0 0 0,0 0 0,-1 0 0,1 0 0,0 0 0,0 1 0,-1-1 0,1 0 0,0 0 0,0 1 0,-1-1 1,1 0-1,0 1 0,-1-1 0,1 1 0,0-1 0,-1 1 0,1-1 0,-1 1 0,1-1 0,-1 1 0,1 0 0,-1-1 0,0 1 0,1 0 0,-1-1 0,1 1 0,-1 0 0,0-1 0,0 1 0,0 0 0,1 0 0,-1 0 0,0-1 0,0 1 0,0 0 0,0 0 0,0-1 0,0 1 0,0 0 0,-1 0 0,1 0 0,0-1 0,0 1 0,-1 0 0,1-1 0,0 1 0,-1 0 0,1-1 0,0 1 0,-1 0 0,1-1 0,-1 1 1,1 0-1,-2 0 0,-1 4 109,-1 0 0,0-1 0,0 1 0,0-1 0,-1 0 0,-5 4 0,-30 16 492,0-2 0,-1-2 0,-1-2 0,-53 15 1,89-31-623,0 0 0,0-1 0,-1 0 0,1 0 0,0-1 1,-8 1-1,14-1-28,-1 0 1,1 0-1,-1 0 0,1 0 1,-1 0-1,1-1 1,-1 1-1,1 0 1,0 0-1,-1 0 0,1 0 1,-1 0-1,1 0 1,0-1-1,-1 1 0,1 0 1,-1 0-1,1-1 1,0 1-1,-1 0 1,1-1-1,0 1 0,0 0 1,-1-1-1,1 1 1,0 0-1,0-1 1,-1 1-1,1-1 0,0 1 1,0-1-1,0-1-130,1 1-1,-1 0 1,1-1-1,-1 1 1,1-1 0,0 1-1,0 0 1,0 0-1,0-1 1,0 1-1,0 0 1,0 0 0,0 0-1,0 0 1,2-1-1,54-38-10567,-20 18 1708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0.177"/>
    </inkml:context>
    <inkml:brush xml:id="br0">
      <inkml:brushProperty name="width" value="0.025" units="cm"/>
      <inkml:brushProperty name="height" value="0.025" units="cm"/>
    </inkml:brush>
  </inkml:definitions>
  <inkml:trace contextRef="#ctx0" brushRef="#br0">101 1 5669,'0'0'23874,"-9"7"-23106,2-1-615,0 1 0,0 1 0,1-1 0,0 1 0,1 0 0,-1 0 0,2 1 0,-1 0 0,1 0-1,0 0 1,1 0 0,0 0 0,-2 14 0,-13 73 129,17-87-279,1 0 1,-1 0 0,1-1-1,1 1 1,-1 0 0,2 0 0,-1 0-1,6 16 1,-6-23-4,-1 0 0,1 0 0,0 0 0,0 0 0,0-1 0,0 1 0,1 0 0,-1-1 0,0 1 0,1-1 0,-1 1 0,1-1 0,2 2 0,-3-3 0,-1 1 0,1-1 0,0 0 0,0 0 0,0 1 0,0-1 0,0 0 0,-1 0 0,1 0 0,0 0 0,0 0 0,0 0 0,0 0 0,0 0 0,0 0 0,0-1 0,0 1 0,-1 0 0,1 0 0,0-1 0,1 0 0,1-1 0,-1 0 0,0 0 0,1 0 0,-1 0 0,0 0 0,0-1 0,0 1 0,0-1 0,-1 0 0,1 1 0,-1-1 0,1 0 0,-1 0 0,0 0 0,1-4 0,4-22-64,-1 0 0,-2-1 0,0-58 0,-7 119-485,2-21 525,0-1-1,1 0 1,0 1-1,1 0 1,0 9-1,1-16 24,-1-1 0,0 1 0,1-1 0,0 0 0,-1 1-1,1-1 1,0 0 0,0 0 0,0 0 0,1 0 0,-1 0 0,0 0 0,1 0-1,0 0 1,-1 0 0,1-1 0,0 1 0,0-1 0,-1 1 0,1-1 0,1 1-1,-1-1 1,0 0 0,0 0 0,0 0 0,3 0 0,3 1 28,0 0 1,1-1 0,-1-1 0,0 1-1,1-1 1,-1 0 0,0-1 0,1 0-1,-1 0 1,0-1 0,0 0 0,0-1-1,0 0 1,0 0 0,-1 0-1,1-1 1,8-6 0,-5 3 16,-1 0 0,1-1 0,-1 0 0,0-1-1,-1 0 1,0 0 0,-1-1 0,0 0 0,0-1 0,8-15 0,-10 11-44,-12 24 0,-13 25 0,15-27 0,2 1 0,-1-1 0,1 1 0,0 0 0,1 0 0,-1 13 0,2-19 0,0-1 0,0 1 0,0-1 0,0 1 0,0-1 0,1 1 0,-1 0 0,1-1 0,-1 1 0,1-1 0,-1 0 0,1 1 0,0-1 0,0 1 0,0-1 0,0 0 0,0 0 0,0 0 0,0 1 0,0-1 0,0 0 0,1 0 0,-1-1 0,0 1 0,1 0 0,-1 0 0,0-1 0,1 1 0,-1 0 0,1-1 0,-1 0 0,1 1 0,-1-1 0,1 0 0,0 0 0,-1 0 0,1 0 0,2 0 0,7 0-334,1-1 0,-1 0 0,0-1 1,0 0-1,1-1 0,10-4 0,-7 1-787,1 0 0,-1-2-1,-1 0 1,0 0 0,0-1 0,18-16-1,-10 3-6084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53.704"/>
    </inkml:context>
    <inkml:brush xml:id="br0">
      <inkml:brushProperty name="width" value="0.025" units="cm"/>
      <inkml:brushProperty name="height" value="0.025" units="cm"/>
    </inkml:brush>
  </inkml:definitions>
  <inkml:trace contextRef="#ctx0" brushRef="#br0">94 173 11050,'-10'12'3588,"5"-6"-3267,-44 61 2183,45-60-2084,0 0 0,0 0 0,1 0 0,0 0 1,0 1-1,1 0 0,0-1 0,1 1 0,-1 0 1,1 9-1,1-17-407,0 1-1,0-1 1,0 1 0,0-1 0,0 1-1,0-1 1,1 1 0,-1-1 0,0 1 0,0-1-1,0 0 1,1 1 0,-1-1 0,0 1-1,1-1 1,-1 1 0,0-1 0,1 0-1,-1 1 1,1-1 0,-1 0 0,0 1-1,1-1 1,-1 0 0,1 0 0,-1 0 0,1 1-1,-1-1 1,1 0 0,-1 0 0,1 0-1,-1 0 1,1 0 0,-1 0 0,1 0-1,-1 0 1,1 0 0,-1 0 0,1 0 0,-1 0-1,1 0 1,-1 0 0,1 0 0,-1-1-1,1 1 1,-1 0 0,1 0 0,0-1-1,27-13 46,-15 3 64,0 0 0,-1 0 0,0-1 0,-1-1 0,0 0 0,-1 0-1,9-16 1,-12 18 27,-1 0 1,0-1-1,-1 1 0,0-1 0,-1 0 0,0-1 0,-1 1 0,-1-1 0,3-24 1,-5 36-128,0 1 0,0-1 1,0 1-1,0-1 1,0 0-1,0 1 1,0-1-1,0 0 1,0 1-1,0-1 0,0 1 1,-1-1-1,1 0 1,0 1-1,0-1 1,-1 1-1,1-1 1,0 1-1,-1-1 0,1 1 1,0-1-1,-1 1 1,1-1-1,-1 1 1,1-1-1,-1 1 0,1 0 1,-1-1-1,1 1 1,-1 0-1,0-1 1,1 1-1,-1 0 1,1 0-1,-1 0 0,0-1 1,1 1-1,-1 0 1,1 0-1,-1 0 1,0 0-1,1 0 1,-1 0-1,0 0 0,1 0 1,-1 1-1,1-1 1,-1 0-1,0 0 1,1 0-1,-1 1 1,1-1-1,-1 0 0,0 1 1,-31 20-30,26-15 28,0 0 0,0 1 0,1-1 0,0 1 0,0 0 0,1 0 0,0 1 0,0-1 0,0 1 0,1 0 0,0 0 0,1 0 0,0 0 0,-2 15 0,4-22-17,0-1 0,0 1 0,0-1 0,0 1-1,0-1 1,0 1 0,0-1 0,0 0 0,0 1-1,0-1 1,0 1 0,1-1 0,-1 1 0,0-1-1,0 0 1,0 1 0,1-1 0,-1 0 0,0 1-1,1-1 1,-1 0 0,0 1 0,1-1 0,-1 0-1,0 1 1,1-1 0,-1 0 0,0 0 0,1 1-1,-1-1 1,1 0 0,-1 0 0,0 0 0,2 0 0,17-4 174,18-18 247,-18 5-288,-1-2 1,28-35-1,-38 44-73,-1-1 0,0 0 0,-1-1 0,0 1 0,0-1 0,-1-1 0,4-15 0,-9 28-48,0 0 0,0 0 0,0 0 0,0 0 0,0-1 0,0 1 0,0 0 0,0 0 1,0 0-1,0 0 0,0-1 0,0 1 0,0 0 0,0 0 0,0 0 0,0 0 0,-1 0 1,1-1-1,0 1 0,0 0 0,0 0 0,0 0 0,0 0 0,0 0 0,0 0 0,0 0 1,-1-1-1,1 1 0,0 0 0,0 0 0,0 0 0,0 0 0,0 0 0,-1 0 0,1 0 0,0 0 1,0 0-1,0 0 0,0 0 0,0 0 0,-1 0 0,1 0 0,0 0 0,0 0 0,0 0 1,0 0-1,-1 0 0,1 0 0,0 0 0,0 0 0,0 0 0,0 0 0,0 0 0,-1 0 1,1 1-1,0-1 0,0 0 0,0 0 0,0 0 0,0 0 0,-1 0 0,-11 8 123,-19 24-21,2 2 1,1 1-1,1 1 1,-40 74-1,61-101-119,1 2 0,0-1 0,1 0 0,-5 18 0,9-28-3,0 1 1,0-1-1,0 1 0,0-1 1,0 1-1,0-1 0,0 1 1,0-1-1,0 1 0,0-1 1,0 1-1,0-1 0,1 0 1,-1 1-1,0-1 0,0 1 1,0-1-1,1 1 0,-1-1 1,0 0-1,0 1 1,1-1-1,-1 1 0,0-1 1,1 0-1,-1 1 0,1-1 1,-1 0-1,0 0 0,1 1 1,-1-1-1,1 0 0,-1 0 1,1 0-1,-1 0 0,1 1 1,-1-1-1,1 0 0,-1 0 1,1 0-1,-1 0 0,1 0 1,-1 0-1,0 0 1,1 0-1,-1 0 0,1-1 1,-1 1-1,1 0 0,-1 0 1,1 0-1,-1 0 0,1-1 1,-1 1-1,0 0 0,1-1 1,30-11-24,-18 3 13,0 0-1,-1-1 1,0-1 0,0 0-1,-1-1 1,-1 0 0,0 0-1,-1-1 1,0 0 0,0-1-1,-2 0 1,0 0-1,0-1 1,-2 0 0,6-19-1,-11 34 15,0-1-1,0 1 0,1 0 0,-1-1 0,0 1 0,0-1 1,0 1-1,0-1 0,0 1 0,0 0 0,0-1 0,0 1 0,0-1 1,0 1-1,0-1 0,0 1 0,0-1 0,0 1 0,0 0 1,0-1-1,0 1 0,0-1 0,-1 1 0,1 0 0,0-1 1,0 1-1,-1-1 0,1 1 0,0 0 0,0-1 0,-1 1 0,1 0 1,0 0-1,-1-1 0,1 1 0,0 0 0,-1-1 0,-16 9-135,-15 25-59,17-13 179,2-5 18,0 2 1,1 0-1,1 0 0,0 1 1,2 0-1,-15 37 0,24-55-7,0 0-1,0 1 0,0-1 0,0 0 1,-1 1-1,1-1 0,0 0 0,0 1 1,0-1-1,0 0 0,0 1 0,0-1 0,0 0 1,0 1-1,0-1 0,0 0 0,0 1 1,0-1-1,0 0 0,0 1 0,0-1 1,0 0-1,1 1 0,-1-1 0,0 0 0,0 1 1,0-1-1,0 0 0,1 0 0,-1 1 1,0-1-1,0 0 0,1 0 0,-1 1 1,0-1-1,0 0 0,1 0 0,13-4-64,14-18 103,-12 6 4,-1-1-1,22-31 1,-31 39-23,-1 0 0,1 0 0,-2 0 0,1-1-1,-2 1 1,1-1 0,-1 0 0,2-12 0,-8 17 32,-6 11-61,-8 13-32,-5 10 81,-44 63 67,60-82-103,0 1 0,0-1 0,1 1-1,1-1 1,0 1 0,0 1 0,-1 12-1,5-24-7,1 1 0,0-1-1,0 0 1,0 0 0,0 0-1,0 0 1,0 0-1,0 0 1,0 0 0,0 0-1,0 0 1,0 0 0,0-1-1,0 1 1,0 0-1,0-1 1,1 0 0,8-6 31,0 0 1,-1 0 0,0-1 0,0 0 0,-1 0 0,0-1 0,-1-1-1,12-17 1,-6 7 17,-2-1 0,1-1 0,10-30 0,-17 24 24,-5 28-60,0-1-1,0 1 1,0 0 0,0 0 0,-1-1 0,1 1 0,0 0 0,0 0-1,0 0 1,-1-1 0,1 1 0,0 0 0,0 0 0,0 0 0,-1 0 0,1-1-1,0 1 1,0 0 0,-1 0 0,1 0 0,0 0 0,0 0 0,-1 0 0,1 0-1,0 0 1,0 0 0,-1 0 0,1 0 0,0 0 0,0 0 0,-1 0 0,1 0-1,0 0 1,0 0 0,-1 0 0,1 0 0,0 0 0,0 1 0,-1-1-1,1 0 1,0 0 0,0 0 0,-1 0 0,1 0 0,0 1 0,0-1 0,-6 4 22,0 1 1,1 0 0,-1 0 0,1 0 0,-6 8-1,-21 28 11,1 2-1,-45 83 1,75-125-88,0 1-1,0-1 1,0 0 0,0 1-1,1-1 1,-1 1 0,0-1 0,1 0-1,-1 1 1,1 0 0,0-1-1,-1 1 1,1-1 0,0 1-1,0-1 1,0 1 0,0 0-1,0-1 1,1 1 0,-1-1-1,1 3 1,0-4-78,0 0 1,0 1-1,0-1 1,0 0-1,0 1 0,0-1 1,0 0-1,0 0 0,0 0 1,0 0-1,0 0 1,0 0-1,0 0 0,0 0 1,0-1-1,0 1 0,0 0 1,0-1-1,0 1 1,0 0-1,0-1 0,1 0 1,9-5-1119,-1 0 0,1 0 0,-1-1 0,10-8 0,-12 7-525,-1 0 1,0 0 0,0-1-1,7-10 1,-4-4-5446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0.984"/>
    </inkml:context>
    <inkml:brush xml:id="br0">
      <inkml:brushProperty name="width" value="0.025" units="cm"/>
      <inkml:brushProperty name="height" value="0.025" units="cm"/>
    </inkml:brush>
  </inkml:definitions>
  <inkml:trace contextRef="#ctx0" brushRef="#br0">18 8 4292,'0'0'23617,"-1"10"-21551,-4 11-896,-6 49 452,11-69-1628,1 0-1,0-1 1,0 1 0,-1 0 0,1 0-1,0-1 1,0 1 0,0-1-1,0 1 1,0-1 0,0 1-1,0-1 1,0 1 0,0-1 0,0 0-1,0 0 1,1 1 0,-1-1-1,0 0 1,0 0 0,0 0-1,0 0 1,0 0 0,3-1 0,30-1-392,-28 1 195,0-1 0,0 0 0,0 0 1,0-1-1,0 0 0,0 0 0,-1 0 0,1 0 1,8-9-1,44-44-722,-34 31 1999,-37 69 1280,11-37-2343,-1-1 0,1 0 0,0 1 0,1 0 1,0-1-1,0 1 0,0 0 0,1 11 0,0-16-12,1 0 1,-1 0-1,1 0 1,-1-1-1,1 1 0,0 0 1,0 0-1,0-1 1,0 1-1,0 0 1,0-1-1,0 1 0,1-1 1,-1 0-1,1 1 1,-1-1-1,1 0 0,-1 0 1,1 0-1,-1 0 1,1 0-1,0 0 0,0 0 1,-1-1-1,1 1 1,0-1-1,0 1 0,0-1 1,0 0-1,0 0 1,0 1-1,0-1 1,3-1-1,17 0-178,-1 0 1,1-2-1,-1-1 0,1 0 0,-1-2 1,-1 0-1,1-1 0,33-17 0,22-7-128,-71 29 273,34-8 363,-38 10-281,1 0 0,-1 1 1,1-1-1,-1 0 0,1 1 0,-1-1 0,1 1 1,-1-1-1,1 1 0,-1 0 0,0 0 0,1 0 1,-1 0-1,0 0 0,0 0 0,0 0 0,1 0 1,-1 0-1,0 0 0,-1 0 0,1 1 0,1 1 1,1 1-27,1-1 0,0 1 0,0-1 1,-1 0-1,2 0 0,-1 0 0,0-1 0,1 1 1,-1-1-1,1 0 0,0 0 0,-1-1 1,1 0-1,0 1 0,0-1 0,0-1 1,0 1-1,0-1 0,10 0 1,4-1-292,-1 0 1,1-1-1,0-1 1,19-5 0,22-10-2302,31-8-1640,-29 20 4685,-61 6-303,0 0 0,1 1 0,-1-1 0,0 1 0,0-1 0,1 1 1,-1-1-1,0 1 0,0 0 0,0 0 0,0 0 0,0 0 0,0-1 0,0 1 0,0 0 0,0 1 0,0-1 0,-1 0 0,1 0 0,0 0 0,0 3 0,18 16 250,-12-17-559,0-1 0,0 0 1,1 0-1,-1-1 0,1 0 0,-1 0 1,14-1-1,26-5-7652,-29-2-865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6.813"/>
    </inkml:context>
    <inkml:brush xml:id="br0">
      <inkml:brushProperty name="width" value="0.025" units="cm"/>
      <inkml:brushProperty name="height" value="0.025" units="cm"/>
    </inkml:brush>
  </inkml:definitions>
  <inkml:trace contextRef="#ctx0" brushRef="#br0">0 47 16303,'0'0'4469,"0"8"-3733,4 46 154,3 0-1,2 0 0,2-1 0,24 70 1,-18-70-860,-2 2 0,-3 0 0,-2 1 0,4 79 0,-16-131 700,-4-17-149,-4-21-120,-11-74-454,5-2-1,5 0 1,3-145 0,8 245-11,1 0 0,-1 0 1,2 1-1,0-1 1,0 0-1,3-8 0,-4 15-7,0 0 0,1 1 1,-1 0-1,0-1 0,1 1 0,-1 0 0,1-1 0,0 1 0,0 0 0,-1 0 0,2 0 0,-1 1 0,0-1 0,0 0 0,0 1 0,1 0 0,-1-1 1,1 1-1,-1 0 0,1 0 0,-1 0 0,1 1 0,0-1 0,0 0 0,2 1 0,3 0-4,0 0 0,-1 1 1,0 0-1,1 0 0,-1 1 0,0 0 0,1 0 0,-1 0 1,0 1-1,-1 1 0,1-1 0,0 1 0,-1 0 0,0 0 0,11 10 1,-14-11 35,0-1 0,-1 1-1,1 0 1,-1 0 0,1 0 0,-1 0 0,0 0 0,0 0 0,0 1 0,0-1 0,-1 1 0,1-1 0,-1 1 0,0 0 0,0 0 0,-1-1 0,1 1 0,-1 0 0,0 0 0,0 0-1,0 0 1,0 0 0,0-1 0,-1 1 0,0 0 0,0 0 0,0-1 0,0 1 0,-1 0 0,1-1 0,-1 1 0,-4 5 0,-2 2 354,-1 0 0,0 0 0,-1-1 0,0 0 0,-15 11 0,19-16-305,0-1 0,0 0 1,0 0-1,0-1 1,-1 0-1,1 0 1,-1 0-1,0-1 1,0 0-1,0 0 1,0-1-1,-9 1 1,16-2-133,-1 0 0,0 0 0,1 0 0,-1 0 0,1-1 0,-1 1 0,1 0 0,-1 0 0,0-1 0,1 1 0,-1 0 0,1-1 0,-1 1 0,1 0 0,0-1 0,-1 1 0,1-1 0,-1 1 0,1 0 0,0-1 0,-1 1 0,1-1 0,0 1 0,-1-1 0,1 0 0,0 1 0,0-1 0,0 1 0,-1-1 0,1 1 0,0-1 1,0-1-1,-1-23-4546,2 17 2025,-1-24-8729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177"/>
    </inkml:context>
    <inkml:brush xml:id="br0">
      <inkml:brushProperty name="width" value="0.025" units="cm"/>
      <inkml:brushProperty name="height" value="0.025" units="cm"/>
    </inkml:brush>
  </inkml:definitions>
  <inkml:trace contextRef="#ctx0" brushRef="#br0">0 0 320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515"/>
    </inkml:context>
    <inkml:brush xml:id="br0">
      <inkml:brushProperty name="width" value="0.025" units="cm"/>
      <inkml:brushProperty name="height" value="0.025" units="cm"/>
    </inkml:brush>
  </inkml:definitions>
  <inkml:trace contextRef="#ctx0" brushRef="#br0">39 56 8456,'0'0'5109,"7"-8"-2680,23-29-176,-14 26 1746,-10 21-2369,-5 26-1059,-2-30-72,1 20-416,-2-1-1,-1 0 1,-1 0-1,-1 0 1,-1 0-1,-1 0 1,-2-1-1,0-1 1,-1 1-1,-18 27 1,20-41-1007,4-12-1385,1-17-1889,3-8-1765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855"/>
    </inkml:context>
    <inkml:brush xml:id="br0">
      <inkml:brushProperty name="width" value="0.025" units="cm"/>
      <inkml:brushProperty name="height" value="0.025" units="cm"/>
    </inkml:brush>
  </inkml:definitions>
  <inkml:trace contextRef="#ctx0" brushRef="#br0">0 0 15150,'0'0'7784,"26"59"-7304,6-39-128,5-2-63,6-5-1,5-3-192,2-3-32,-2-5-512,-4 1-1346,-8-2-1281,-9 0-1922,-11 3-5316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198"/>
    </inkml:context>
    <inkml:brush xml:id="br0">
      <inkml:brushProperty name="width" value="0.025" units="cm"/>
      <inkml:brushProperty name="height" value="0.025" units="cm"/>
    </inkml:brush>
  </inkml:definitions>
  <inkml:trace contextRef="#ctx0" brushRef="#br0">40 336 12812,'0'0'1676,"-9"4"711,0 0-2321,-13 5 2482,43-25-251,329-186 1523,-289 175-4196,65-21 0,-77 33-1841,100-16-1,-137 29 1159,29-5-7048,-27 2-1929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653"/>
    </inkml:context>
    <inkml:brush xml:id="br0">
      <inkml:brushProperty name="width" value="0.025" units="cm"/>
      <inkml:brushProperty name="height" value="0.025" units="cm"/>
    </inkml:brush>
  </inkml:definitions>
  <inkml:trace contextRef="#ctx0" brushRef="#br0">0 88 14414,'0'0'4479,"2"11"-3567,8 26-300,1-1-1,2 0 0,1 0 1,36 61-1,-30-60 74,-1 2 0,-1 0-1,-3 1 1,15 54 0,-74-241 2327,7 28-3216,34 107 153,-6-21-55,1 0 0,1-1-1,2 1 1,1-1 0,2-56 0,3 87 70,0 1 1,0-1-1,0 0 1,0 0-1,0 0 1,1 0 0,-1 1-1,1-1 1,0 1-1,0-1 1,0 1-1,0 0 1,0 0 0,1 0-1,-1 0 1,0 0-1,1 0 1,0 1-1,-1-1 1,1 1 0,0-1-1,0 1 1,0 0-1,0 0 1,0 1 0,0-1-1,0 1 1,0-1-1,0 1 1,0 0-1,0 0 1,0 0 0,4 1-1,-4-1-17,1 0 1,0 0-1,0 0 0,-1 1 1,1-1-1,0 1 0,-1 0 1,1 0-1,-1 0 0,1 1 0,-1-1 1,1 1-1,-1 0 0,0 0 1,0 0-1,0 0 0,0 1 1,0-1-1,-1 1 0,1 0 1,-1-1-1,1 1 0,-1 0 0,0 1 1,0-1-1,0 0 0,2 6 1,-4-1 69,1-1 0,-1 0 1,0 1-1,0-1 1,-1 0-1,0 1 0,-1-1 1,1 0-1,-1 0 1,-1 0-1,1 0 0,-1 0 1,0-1-1,-1 1 1,0-1-1,0 0 0,-9 11 1,6-8 82,-1-1 0,1 0 1,-1 0-1,-1-1 0,1 0 0,-1-1 1,-1 0-1,1 0 0,-1-1 0,0 0 1,-15 5-1,25-10-123,-1 1 1,0-1-1,1 0 1,-1 1 0,0-1-1,0 0 1,1 0-1,-1 0 1,0 1 0,1-1-1,-1 0 1,0 0-1,0 0 1,1 0-1,-1 0 1,0 0 0,0-1-1,1 1 1,-1 0-1,0 0 1,0 0-1,1-1 1,-1 1 0,-1-1-1,8-13-2260,26-17-2993,2 9 39,4-3-1922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978"/>
    </inkml:context>
    <inkml:brush xml:id="br0">
      <inkml:brushProperty name="width" value="0.025" units="cm"/>
      <inkml:brushProperty name="height" value="0.025" units="cm"/>
    </inkml:brush>
  </inkml:definitions>
  <inkml:trace contextRef="#ctx0" brushRef="#br0">0 85 13100,'0'0'9962,"20"55"-8393,1-42-63,3-2-449,4-4-513,4-6-352,1-1-31,3-8-193,-4-13-1186,-2-9-1152,-7-5-1730,-5-4-1121,-8 1-1697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0.351"/>
    </inkml:context>
    <inkml:brush xml:id="br0">
      <inkml:brushProperty name="width" value="0.025" units="cm"/>
      <inkml:brushProperty name="height" value="0.025" units="cm"/>
    </inkml:brush>
  </inkml:definitions>
  <inkml:trace contextRef="#ctx0" brushRef="#br0">14 0 9513,'0'0'5894,"-7"53"-2499,4-16-641,2 2-1216,-1 3-225,2 0 0,0-1-480,0 1-384,0-5-289,7-2-128,4-5-769,0-8-2562,-1-6-3139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4.627"/>
    </inkml:context>
    <inkml:brush xml:id="br0">
      <inkml:brushProperty name="width" value="0.025" units="cm"/>
      <inkml:brushProperty name="height" value="0.025" units="cm"/>
    </inkml:brush>
  </inkml:definitions>
  <inkml:trace contextRef="#ctx0" brushRef="#br0">264 170 3619,'-10'6'-469,"0"-1"103,-60 33 1088,61-34-165,0-1 0,-1 0 1,1 0-1,-1-1 1,0 0-1,1 0 0,-12-1 1,-12-3 3630,-3-1-577,31 4-1709,16 3 269,5 0-1762,0-1 0,1 0 0,0-1-1,0-1 1,-1-1 0,1 0-1,17-4 1,117-23 1153,865-179-468,-977 200-1117,0 2 0,52 0 0,-77 4 11,0 1-1,0 1 1,0 0 0,-1 1 0,1 0 0,-1 1 0,0 1 0,0 0-1,0 1 1,12 7 0,-84-13-151,30 2 134,-15-3 29,-6 0 0,0 2 0,0 3 0,-61 11 0,-335 92 150,-276 56 159,699-158-270,15-3-2,1 0 0,0-1-1,-1 0 1,1 0 0,-1 0-1,1-1 1,-1 0 0,1 0-1,-9-2 1,16 2-35,0-1 0,-1 1 0,1 0 0,0 0 1,0-1-1,0 1 0,-1 0 0,1-1 0,0 1 0,0 0 1,0-1-1,0 1 0,0 0 0,-1-1 0,1 1 0,0 0 1,0-1-1,0 1 0,0 0 0,0-1 0,0 1 0,0 0 0,0-1 1,0 1-1,0 0 0,1-1 0,-1 1 0,0 0 0,0-1 1,0 1-1,0 0 0,0-1 0,1 1 0,-1 0 0,0 0 1,0-1-1,0 1 0,1 0 0,-1 0 0,0-1 0,1 1 0,-1 0 1,0 0-1,0 0 0,1-1 0,-1 1 0,14-12 4,-2 5-12,1 1 0,0 0 0,0 1 0,0 0 1,1 1-1,22-4 0,92-5-50,-76 8 51,-5 1 56,221-26-654,-202 19 266,0-2-1,64-23 1,-117 29 344,-17 5 75,-24 3-5,-33 13 53,1 3 0,-60 25 1,8-2 262,60-24-325,5 2-127,-1-3 1,-1-2 0,0-2-1,-1-3 1,-59 4-1,107-12-63,0 0-1,0 0 0,0 0 1,-1 0-1,1 0 0,0 0 1,0-1-1,0 1 0,0-1 1,0 1-1,0-1 0,0 0 1,0 0-1,0 0 0,0 0 1,-3-3-1,5 3-84,-1-1 1,0 1-1,1-1 1,-1 1-1,1-1 1,0 1-1,-1-1 1,1 1-1,0-1 1,0 0-1,0 1 1,0-1-1,0 1 1,0-1-1,1 1 1,-1-1-1,0 1 1,1-1-1,-1 1 1,1-1-1,0 1 1,0-1-1,1-2 1,5-8-1417,1 0 0,0 0 0,0 1-1,12-12 1,4-4-2021,6-11-2127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1.335"/>
    </inkml:context>
    <inkml:brush xml:id="br0">
      <inkml:brushProperty name="width" value="0.025" units="cm"/>
      <inkml:brushProperty name="height" value="0.025" units="cm"/>
    </inkml:brush>
  </inkml:definitions>
  <inkml:trace contextRef="#ctx0" brushRef="#br0">15 9974 6566,'0'0'4271,"-3"-9"-3401,1 0-1407,0 2 1037,0-1 0,0 1 1,1 0-1,0-1 0,0 1 0,1-1 0,0 1 0,0-1 0,0 1 0,1-1 1,1 1-1,-1 0 0,4-11 0,248-398 1678,-174 301-1599,258-346 385,-207 299-764,204-230 1527,-275 331-1665,34-37 198,4 4 1,131-98-1,-141 129-246,234-162 93,-223 162-71,144-67 0,840-328 311,-449 262-304,13 43-13,-123 31 254,42-31-122,-551 149-164,99-27 0,251-79 95,-176 50-90,313-57-1,-263 83 37,30-6 8,231-74 448,-346 70-243,178-77-1,-116 50 94,-86 31-231,-55 11-43,-2-3-1,98-61 1,-16 8 0,161-85 128,-213 113-120,486-208 98,-86 46-157,-375 154-18,4 5 0,158-48 0,-209 84 0,-1-4 0,-1-4 0,-2-3 0,90-55 0,607-419 52,-691 448-55,130-124 0,51-95 35,-233 247-34,688-736-70,-569 632 27,6 8-1,6 6 0,5 7 0,245-127 0,-387 230 44,626-322-1,24 52 8,-295 147 46,200-66 22,-407 141 132,-2-8 0,-3-7-1,189-118 1,-344 187-10,0-1 0,0-1-1,-1 0 1,0 0-1,10-12 1,3 0-1895,11-13-6854,-8-4-3325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4.999"/>
    </inkml:context>
    <inkml:brush xml:id="br0">
      <inkml:brushProperty name="width" value="0.025" units="cm"/>
      <inkml:brushProperty name="height" value="0.025" units="cm"/>
    </inkml:brush>
  </inkml:definitions>
  <inkml:trace contextRef="#ctx0" brushRef="#br0">521 39 6694,'0'0'6892,"-9"-7"-4046,4 2-2391,2 3-314,1-1 0,-1 1 0,0 0 0,1 0 0,-1 0 0,-1 0 0,1 0 0,0 1 0,0-1 0,0 1 0,-1 0 0,1 0 0,-1 0 0,1 0 0,-1 0 0,1 1 0,-1 0 0,1 0 0,-1 0 0,-5 1 0,-4 4 104,-1 0 1,1 1-1,0 1 1,0 0-1,1 1 0,0 0 1,-13 12-1,-76 74 35,90-83-233,3-4-58,-99 105 882,92-93-532,0-1 1,2 2-1,0 0 1,-15 30-1,27-48-329,0 0-1,0 0 1,0 0-1,1 0 1,-1 0-1,0 0 1,1 0-1,-1 0 1,1 0-1,0 0 1,-1 0-1,1 0 1,0 0-1,1 0 1,-1 1-1,0-1 1,0 0-1,1 0 1,-1 0-1,1 0 1,1 2-1,-1-2 2,1-1-1,-1 0 1,0 1 0,1-1-1,0 0 1,-1 0-1,1 0 1,0 0 0,-1 0-1,1-1 1,0 1-1,0 0 1,0-1-1,0 1 1,0-1 0,-1 0-1,1 1 1,3-1-1,11-1-20,0 0 0,0 0 0,0-1 0,20-6-1,-29 6-49,17-4-35,2 1 0,-1 1-1,45 0 1,-63 4 81,0 0 1,-1 0-1,1 1 0,-1 0 0,1 0 1,-1 1-1,0 0 0,1 0 0,-1 0 0,0 1 1,0 0-1,-1 0 0,1 1 0,-1-1 1,1 1-1,-1 0 0,0 1 0,-1-1 0,9 11 1,1 5-82,-5-6 109,0-1 0,1 0 0,20 19 0,-25-28-171,0 0 0,0 0 0,1 0-1,0-1 1,0 0 0,0 0 0,0-1 0,0 1-1,1-1 1,-1 0 0,0-1 0,11 1 0,49 0-3217,9-4-2824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5.341"/>
    </inkml:context>
    <inkml:brush xml:id="br0">
      <inkml:brushProperty name="width" value="0.025" units="cm"/>
      <inkml:brushProperty name="height" value="0.025" units="cm"/>
    </inkml:brush>
  </inkml:definitions>
  <inkml:trace contextRef="#ctx0" brushRef="#br0">1 1 4068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5.901"/>
    </inkml:context>
    <inkml:brush xml:id="br0">
      <inkml:brushProperty name="width" value="0.025" units="cm"/>
      <inkml:brushProperty name="height" value="0.025" units="cm"/>
    </inkml:brush>
  </inkml:definitions>
  <inkml:trace contextRef="#ctx0" brushRef="#br0">392 85 8104,'0'0'4527,"6"-10"-2787,16-30-139,-21 39-1382,-1-1-1,1 1 0,0 0 1,-1 0-1,1-1 0,-1 1 1,0 0-1,1-1 0,-1 1 1,0-1-1,0 1 0,0 0 0,0-1 1,0 1-1,0-1 0,-1-1 1,1 2-142,0 0 1,-1 1-1,1-1 1,0 1-1,-1-1 1,1 0-1,-1 1 1,0-1-1,1 1 1,-1 0-1,1-1 1,-1 1-1,1-1 1,-1 1 0,0 0-1,1 0 1,-1-1-1,0 1 1,0 0-1,1 0 1,-1 0-1,-1-1 1,-2 1 57,-1 0-1,1 0 1,-1 1 0,0-1 0,1 1 0,-9 2 0,1 2-61,0 0 0,1 1 0,-1 0 0,1 0 1,0 1-1,-14 12 0,-59 57 190,82-75-252,-23 24 239,2 0 1,0 1-1,2 1 1,-29 49-1,43-65-141,1 1 0,0-1 0,1 1 0,0 1 0,1-1 0,0 1 0,1-1 0,0 1 0,1 0-1,1 0 1,0 0 0,1 1 0,0-1 0,1 0 0,3 16 0,-3-25-98,0-1-1,0 1 1,0-1 0,1 1-1,0-1 1,-1 0-1,1 0 1,0 0-1,1 0 1,-1 0 0,0-1-1,1 1 1,0-1-1,-1 1 1,1-1 0,0 0-1,6 3 1,-2-2 20,0 0 1,0 0-1,0-1 0,1 0 1,-1 0-1,0-1 1,1 0-1,10 0 1,-2-1 47,0-1 1,1-1 0,-1 0 0,0-1 0,0 0 0,0-2 0,22-8 0,-23 6-46,0-1 0,-1 0 0,0-1 0,0 0 0,-1-2 0,16-14 0,-25 21-12,0 0-1,0 0 0,0-1 1,-1 1-1,0-1 0,1 1 0,-2-1 1,1 0-1,-1 0 0,1 0 1,-1-1-1,-1 1 0,1 0 0,-1-1 1,0 1-1,0-1 0,-1 0 1,1 1-1,-1-1 0,-1 1 0,1-1 1,-2-7-1,0 10 5,1 1 0,-1-1 0,0 1 0,0-1 0,0 1-1,0 0 1,0 0 0,-1 0 0,1 0 0,-1 0 0,1 1 0,-1-1 0,0 1 0,1-1 0,-1 1 0,0 0 0,0 0 0,0 0-1,0 1 1,0-1 0,0 1 0,0 0 0,0-1 0,0 1 0,0 1 0,-4-1 0,3 0-25,1 0-1,-1 0 1,1 0 0,-1 0 0,0 1 0,1-1 0,-1 1-1,1 0 1,0 0 0,-1 0 0,1 1 0,0-1-1,0 1 1,-1-1 0,1 1 0,1 0 0,-1 1 0,0-1-1,0 0 1,1 1 0,-1-1 0,-2 5 0,6-6-2,-1-1 1,1 1 0,0-1-1,-1 0 1,1 1 0,0-1 0,-1 0-1,1 1 1,0-1 0,0 0-1,-1 0 1,1 0 0,0 0-1,0 0 1,0 0 0,-1 0 0,1 0-1,0 0 1,0 0 0,0 0-1,-1 0 1,1 0 0,0-1-1,0 1 1,-1 0 0,1-1 0,1 0-1,27-6 71,50-36 31,-64 33-369,-1 1 0,2 1 0,-1 0 0,1 1 0,0 1 0,33-9 0,-48 16 260,0-1-1,0 0 0,0 0 1,0 0-1,0 1 0,0-1 0,0 0 1,-1 1-1,1-1 0,0 1 0,0-1 1,0 1-1,-1-1 0,1 1 1,0 0-1,-1-1 0,1 1 0,0 0 1,-1-1-1,1 1 0,-1 0 0,1 0 1,-1 0-1,0-1 0,1 1 1,-1 0-1,0 0 0,1 0 0,-1 0 1,0 0-1,0 0 0,0 0 1,0 0-1,0 0 0,0-1 0,0 1 1,0 0-1,0 0 0,-1 0 0,1 0 1,-1 1-1,-6 44 178,-15 27 280,15-54-377,0 1 0,2 0 0,0 0 0,1 0 0,1 1 0,0 36 0,3-56-101,0 0 0,0 0 0,0 0 0,0 0 0,0 0 1,1 0-1,-1 0 0,0 0 0,1 0 0,-1 0 1,1 0-1,-1 0 0,1 0 0,-1 0 0,1-1 1,0 1-1,-1 0 0,1 0 0,0-1 0,-1 1 1,1 0-1,0-1 0,0 1 0,0-1 0,0 1 1,0-1-1,0 0 0,0 1 0,0-1 0,0 0 0,0 1 1,0-1-1,0 0 0,0 0 0,0 0 0,0 0 1,0 0-1,0 0 0,1-1 0,1 1-435,0 0 0,0-1 0,0 0 0,0 0 0,0 0 0,0 0 0,-1 0 0,1-1 0,0 1 0,-1-1 0,1 0-1,3-2 1,17-24-7523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286"/>
    </inkml:context>
    <inkml:brush xml:id="br0">
      <inkml:brushProperty name="width" value="0.025" units="cm"/>
      <inkml:brushProperty name="height" value="0.025" units="cm"/>
    </inkml:brush>
  </inkml:definitions>
  <inkml:trace contextRef="#ctx0" brushRef="#br0">87 1 12492,'0'0'8365,"0"9"-7174,-3 23-166,-1 0 0,-2 0 1,-1 0-1,-13 35 1,7-23-496,-13 78 0,24-109-497,0-4-7,1 0 0,0 1 0,0-1 0,1 1 0,0-1 0,0 1 0,1-1 0,1 0 0,3 17 0,-5-26-69,1 1 0,-1 0 0,0 0 0,0-1 0,1 1 0,-1 0-1,1-1 1,-1 1 0,0-1 0,1 1 0,-1-1 0,1 1 0,-1-1 0,1 1 0,-1-1-1,1 1 1,0-1 0,-1 1 0,1-1 0,0 0 0,-1 1 0,1-1 0,0 0-1,-1 0 1,1 0 0,0 1 0,0-1 0,-1 0 0,1 0 0,0 0 0,0 0 0,-1 0-1,1 0 1,0 0 0,-1-1 0,1 1 0,0 0 0,0 0 0,-1 0 0,1-1-1,0 1 1,-1 0 0,1-1 0,0 0 0,1 0-325,-1-1 0,0 1 0,1-1 1,-1 1-1,0-1 0,0 0 0,0 0 0,0 1 0,0-1 0,-1 0 1,1 0-1,-1 0 0,1 0 0,-1 0 0,1-3 0,-2-24-4185,-8-7-1314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626"/>
    </inkml:context>
    <inkml:brush xml:id="br0">
      <inkml:brushProperty name="width" value="0.025" units="cm"/>
      <inkml:brushProperty name="height" value="0.025" units="cm"/>
    </inkml:brush>
  </inkml:definitions>
  <inkml:trace contextRef="#ctx0" brushRef="#br0">2 196 11275,'0'-10'2744,"-1"5"-2445,1 0 0,0 0 1,0-1-1,0 1 1,0 0-1,1 0 1,0-1-1,0 1 1,1 0-1,-1 0 0,1 0 1,0 0-1,1 1 1,-1-1-1,1 1 1,0-1-1,0 1 0,0 0 1,0 0-1,1 0 1,4-4-1,5-1 134,1 0 0,1 1 0,-1 0 0,1 1 0,1 1-1,-1 1 1,1 0 0,0 1 0,23-4 0,-1 4-145,0 0 1,74 5-1,-99 0-269,-1 0-1,0 1 0,0 0 1,0 1-1,0 1 0,0 0 1,19 9-1,-28-11-10,0-1 0,0 1 0,0 0 0,0 0 0,0 0 0,0 0 1,-1 0-1,1 1 0,-1 0 0,0-1 0,1 1 0,-1 0 0,0 0 0,-1 0 0,1 0 0,-1 0 1,1 0-1,-1 1 0,0-1 0,0 0 0,0 1 0,0-1 0,-1 1 0,0-1 0,0 1 1,1-1-1,-2 1 0,1-1 0,0 1 0,-1-1 0,-1 7 0,-2-1 129,0 0 0,0 0-1,0-1 1,-1 1 0,0-1 0,-1 0 0,0 0-1,0-1 1,-12 10 0,-72 59 865,68-59-815,-32 22 319,31-24-145,2 2-1,0 0 1,-23 23 0,43-39-353,1 0-1,-1-1 1,0 1 0,1 0 0,-1 0 0,0 0-1,1-1 1,-1 1 0,1 0 0,-1 0 0,1 0 0,0 0-1,-1 0 1,1 0 0,0 0 0,0 0 0,-1 0-1,1 0 1,0 2 0,1-2-5,-1-1 0,0 1 1,1 0-1,-1-1 0,1 1 0,-1-1 0,0 1 0,1-1 0,0 1 0,-1-1 1,1 0-1,-1 1 0,1-1 0,-1 1 0,1-1 0,0 0 0,-1 0 0,1 1 1,0-1-1,-1 0 0,1 0 0,0 0 0,50 1 63,-37-1-13,30-1-101,-14 0 114,1 1 1,-1 2 0,44 7 0,-66-7-172,1 0 0,-1 0 0,1 1 0,-1 0 0,0 1 0,0 0 1,0 0-1,-1 1 0,0 0 0,1 0 0,-2 1 0,1 0 0,-1 0 0,0 0 0,0 1 0,7 11 1,-7-9-682,13 18-1868,0-17-4236,-4-9-2858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983"/>
    </inkml:context>
    <inkml:brush xml:id="br0">
      <inkml:brushProperty name="width" value="0.025" units="cm"/>
      <inkml:brushProperty name="height" value="0.025" units="cm"/>
    </inkml:brush>
  </inkml:definitions>
  <inkml:trace contextRef="#ctx0" brushRef="#br0">1 0 18321,'0'0'-13773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324"/>
    </inkml:context>
    <inkml:brush xml:id="br0">
      <inkml:brushProperty name="width" value="0.025" units="cm"/>
      <inkml:brushProperty name="height" value="0.025" units="cm"/>
    </inkml:brush>
  </inkml:definitions>
  <inkml:trace contextRef="#ctx0" brushRef="#br0">15 0 13100,'0'0'10336,"3"9"-9434,0 15-335,-1 0 0,0 1 0,-2-1 0,-1 0 0,-1 1 0,-7 32 0,-3 76 194,11-108-542,2 38 183,-1-60-397,0 0 1,0 0-1,1 0 1,0 0-1,-1-1 1,1 1-1,0 0 1,1 0 0,-1-1-1,0 1 1,1-1-1,-1 1 1,1-1-1,0 1 1,0-1-1,4 4 1,-6-6-93,0 0 0,0 0 1,0 1-1,1-1 0,-1 0 1,0 0-1,0 0 0,1 0 1,-1 0-1,0 1 0,1-1 1,-1 0-1,0 0 0,0 0 0,1 0 1,-1 0-1,0 0 0,1 0 1,-1 0-1,0 0 0,0 0 1,1 0-1,-1 0 0,0 0 1,1 0-1,-1 0 0,0 0 1,0 0-1,1-1 0,-1 1 0,0 0 1,0 0-1,1 0 0,-1 0 1,0-1-1,0 1 0,1 0 1,-1 0-1,0 0 0,0-1 1,0 1-1,1 0 0,-1 0 0,0-1 1,0 1-1,0 0 0,0 0 1,0-1-1,0 1 0,0 0 1,0-1-1,1 1 0,-1 0 1,0 0-1,0-1 0,0 1 0,0 0 1,0-1-1,-1 1 0,1 0 1,0 0-1,0-1 0,-2-20-3719,-9-10-1078,-10-4-1490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663"/>
    </inkml:context>
    <inkml:brush xml:id="br0">
      <inkml:brushProperty name="width" value="0.025" units="cm"/>
      <inkml:brushProperty name="height" value="0.025" units="cm"/>
    </inkml:brush>
  </inkml:definitions>
  <inkml:trace contextRef="#ctx0" brushRef="#br0">31 92 9993,'0'0'7496,"-30"-56"-5190,31 47-384,21-1-545,14 5-64,13 0-160,13 2-288,14-1-320,6 4-257,8 0-224,-2 0 32,-7 0-1345,-13 0-2307,-15 0-2561,-17 0-6247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990"/>
    </inkml:context>
    <inkml:brush xml:id="br0">
      <inkml:brushProperty name="width" value="0.025" units="cm"/>
      <inkml:brushProperty name="height" value="0.025" units="cm"/>
    </inkml:brush>
  </inkml:definitions>
  <inkml:trace contextRef="#ctx0" brushRef="#br0">0 0 13965,'0'0'4004,"12"62"-3171,17-41 32,14-5 416,14-9-32,16-3-320,7-4-545,5-5-256,-2-8-64,-11-2 0,-13 1-256,-19 5-448,-15 4-642,-33 5-4899,-30 0-994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8.349"/>
    </inkml:context>
    <inkml:brush xml:id="br0">
      <inkml:brushProperty name="width" value="0.025" units="cm"/>
      <inkml:brushProperty name="height" value="0.025" units="cm"/>
    </inkml:brush>
  </inkml:definitions>
  <inkml:trace contextRef="#ctx0" brushRef="#br0">0 34 15054,'0'0'4837,"53"13"-3812,-3-13 384,11 0-320,14-2-128,2-3-577,2-1-320,-6-2-864,-13-3-3652,-11-4-5350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1.526"/>
    </inkml:context>
    <inkml:brush xml:id="br0">
      <inkml:brushProperty name="width" value="0.025" units="cm"/>
      <inkml:brushProperty name="height" value="0.025" units="cm"/>
    </inkml:brush>
  </inkml:definitions>
  <inkml:trace contextRef="#ctx0" brushRef="#br0">92 1 7399,'0'0'2263,"-10"10"1912,-8 8-2492,-19 16 522,13-7 8721,32-23-8297,-8-4-2624,1 1-1,0-1 1,0 0-1,0 1 0,0-1 1,-1 1-1,1-1 1,0 1-1,0-1 0,-1 1 1,1-1-1,0 1 1,-1 0-1,1 0 1,-1-1-1,1 1 0,-1 0 1,1 0-1,-1-1 1,1 1-1,-1 0 0,0 0 1,0 0-1,1 0 1,-1 1-1,0 6 21,1-5-6,0 1-1,-1 0 1,0 0 0,0-1-1,0 1 1,0 0-1,-1-1 1,1 1-1,-1 0 1,-2 4 0,3-8-9,1 6-19,-1 0 10,0 0 1,-1 0-1,1 0 0,-1 0 1,0 0-1,-4 11 0,1-7 69,-5 20-140,9-30 70,0 0 6,0 1 10,0-1 16,0 0-54,0 1 44,0-1-22,0 17 10,0-16-20,0-1-12,0 0 44,0 1-44,0-1 54,0 0-16,0 0 0,-2 12-2747,2-6-8556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8.861"/>
    </inkml:context>
    <inkml:brush xml:id="br0">
      <inkml:brushProperty name="width" value="0.025" units="cm"/>
      <inkml:brushProperty name="height" value="0.025" units="cm"/>
    </inkml:brush>
  </inkml:definitions>
  <inkml:trace contextRef="#ctx0" brushRef="#br0">1 160 8808,'3'-11'1164,"2"-12"-424,11-48 2898,0 29 2362,-15 71-2826,0-10-3086,0 98 727,-14 357 4311,20-558-4279,20-160-1193,-22 217 73,2-1 0,0 1 0,2 0 0,1 1 1,1 0-1,26-43 0,-30 59 268,-1 1 0,2 0 0,0 0 0,0 0 0,0 1 0,13-9-1,-17 14-6,-1 1-1,1-1 0,0 1 0,-1 0 0,1 0 1,0 0-1,0 1 0,0 0 0,0-1 0,1 1 1,-1 1-1,0-1 0,0 1 0,1-1 0,-1 1 1,0 0-1,1 1 0,-1-1 0,0 1 0,7 1 1,-9-1 6,0 0 0,0 0 0,-1 0 0,1 0 0,0 0 0,0 0 0,0 0 0,-1 1 0,1-1 0,-1 1 0,1-1 0,-1 1 0,0 0 0,1-1 0,-1 1 0,0 0 0,0 0 1,0 0-1,0 0 0,-1 0 0,1 0 0,0 0 0,-1 0 0,0 0 0,1 0 0,-1 0 0,0 0 0,0 0 0,0 1 0,0-1 0,0 0 0,-1 0 0,1 0 0,-1 0 0,0 3 0,-1 1 15,0-1-1,0 0 0,0 1 0,-1-1 1,0 0-1,0 0 0,0 0 1,-1-1-1,1 1 0,-1-1 0,0 0 1,-5 4-1,-8 5 197,0-1-1,-1-1 1,-1-1-1,0-1 1,0 0 0,0-1-1,-1-1 1,-1-1 0,1-1-1,-1-1 1,-23 2 0,75-17-4957,-15 4 2911,24-8-3076,8-3-2327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221"/>
    </inkml:context>
    <inkml:brush xml:id="br0">
      <inkml:brushProperty name="width" value="0.025" units="cm"/>
      <inkml:brushProperty name="height" value="0.025" units="cm"/>
    </inkml:brush>
  </inkml:definitions>
  <inkml:trace contextRef="#ctx0" brushRef="#br0">256 0 16303,'0'0'5163,"-9"5"-3108,-23 13-727,1 2 0,-35 30 0,50-37-1068,0 1 1,1 1-1,1 0 1,0 1-1,-22 34 0,29-29-264,7-20-87,0-1 0,1 1 0,-1-1 0,0 1 0,0-1 0,0 0 0,1 1 0,-1-1 0,0 1 0,0-1 0,1 0 0,-1 1 0,0-1 0,1 0 0,-1 0 0,0 1 0,1-1 0,-1 0 0,1 0-1,-1 1 1,1-1 0,-1 0 0,0 0 0,1 0 0,-1 0 0,1 0 0,-1 0 0,1 0 0,-1 0 0,1 0 0,-1 0 0,0 0 0,1 0 0,-1 0 0,1 0 0,-1 0 0,1 0 0,-1 0 0,1 0 0,-1-1 0,1 1 0,0 0-198,-1-1 1,1 1-1,0-1 0,-1 1 1,1 0-1,-1-1 0,1 1 1,0-1-1,-1 1 0,1-1 1,-1 0-1,0 1 0,1-1 1,-1 1-1,1-1 0,-1 0 1,0 1-1,1-1 0,-1 0 1,0 0-1,0 1 0,0-1 1,0 0-1,1 1 0,-1-1 1,0 0-1,0 0 0,0 1 1,-1-3-1,1 2-335,1-22-6876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560"/>
    </inkml:context>
    <inkml:brush xml:id="br0">
      <inkml:brushProperty name="width" value="0.025" units="cm"/>
      <inkml:brushProperty name="height" value="0.025" units="cm"/>
    </inkml:brush>
  </inkml:definitions>
  <inkml:trace contextRef="#ctx0" brushRef="#br0">1 0 15791,'0'0'5797,"60"63"-3875,-23-44-512,2 2-770,4-2-480,4 0-96,-5-2-864,-1 1-1507,-7-6-287,-12-3-3716,-9-7-4676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889"/>
    </inkml:context>
    <inkml:brush xml:id="br0">
      <inkml:brushProperty name="width" value="0.025" units="cm"/>
      <inkml:brushProperty name="height" value="0.025" units="cm"/>
    </inkml:brush>
  </inkml:definitions>
  <inkml:trace contextRef="#ctx0" brushRef="#br0">0 173 14926,'0'0'2611,"10"-1"-615,242-49 3621,-107 17-3963,343-45-978,-274 68-7817,-220 16-2393,-10-2 4687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0.248"/>
    </inkml:context>
    <inkml:brush xml:id="br0">
      <inkml:brushProperty name="width" value="0.025" units="cm"/>
      <inkml:brushProperty name="height" value="0.025" units="cm"/>
    </inkml:brush>
  </inkml:definitions>
  <inkml:trace contextRef="#ctx0" brushRef="#br0">49 41 12364,'0'0'8845,"-5"14"-7750,-5 18-154,1 0 1,1 1 0,1 0 0,-2 52-1,11-21-450,2 1 0,4-1 1,2 0-1,20 69 0,-44-225-507,3-1 0,5 1 0,7-141 0,0 221-11,0 0-1,0 1 1,1-1 0,1 0 0,0 1-1,0-1 1,8-14 0,-10 23 17,0 1-1,1-1 1,0 0-1,0 1 1,0-1 0,0 1-1,0 0 1,0 0 0,0-1-1,1 1 1,-1 1-1,1-1 1,-1 0 0,1 1-1,0-1 1,0 1-1,0 0 1,0 0 0,0 0-1,0 0 1,0 1 0,0-1-1,0 1 1,0-1-1,0 1 1,0 0 0,1 1-1,-1-1 1,0 0-1,0 1 1,0 0 0,5 1-1,3 2-1,-1 0 0,1 1-1,-1 1 1,0-1-1,0 2 1,-1-1 0,0 1-1,15 15 1,-19-18 7,0 1 0,0 0 1,-1 0-1,0 0 0,0 1 0,0-1 1,-1 1-1,1 0 0,-1 0 0,-1 0 1,1 0-1,-1 1 0,0-1 0,-1 1 1,1-1-1,0 11 0,-3-13 33,-1 0-1,1 0 0,-1 0 1,1 0-1,-1 0 0,0-1 1,0 1-1,-1 0 1,1-1-1,-1 0 0,0 0 1,0 0-1,0 0 1,0 0-1,0 0 0,-1-1 1,1 0-1,-1 1 1,0-1-1,1-1 0,-1 1 1,-6 1-1,-4 3 80,0-1 0,-1 0-1,1-1 1,-1-1 0,-17 1 0,25-3-322,-1-1 0,1 0 0,0 0 0,-1-1 0,-11-2 0,19 3 91,-1 0 1,1 0 0,-1 0-1,1 0 1,0 0 0,-1-1-1,1 1 1,-1 0 0,1 0-1,0 0 1,-1 0-1,1-1 1,0 1 0,-1 0-1,1 0 1,0-1 0,-1 1-1,1 0 1,0-1-1,0 1 1,-1 0 0,1-1-1,0 1 1,0 0 0,0-1-1,-1 1 1,1 0-1,0-1 1,0 1 0,0-1-1,0 1 1,0 0 0,0-1-1,0 1 1,0-1 0,0 0-1,1 0-407,0-1-1,1 0 1,-1 1-1,0-1 1,1 1-1,-1-1 1,1 1-1,0 0 1,-1 0-1,1 0 1,0 0-1,3-2 1,24-12-6537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0.963"/>
    </inkml:context>
    <inkml:brush xml:id="br0">
      <inkml:brushProperty name="width" value="0.025" units="cm"/>
      <inkml:brushProperty name="height" value="0.025" units="cm"/>
    </inkml:brush>
  </inkml:definitions>
  <inkml:trace contextRef="#ctx0" brushRef="#br0">1 3 9897,'0'0'12279,"4"10"-10865,-1-4-1212,-1 0 0,2 0 0,-1 0 0,1-1 0,0 1 0,0-1 0,0 0 0,1 0 0,-1 0 0,1-1 0,0 1 1,1-1-1,-1-1 0,1 1 0,0-1 0,0 0 0,0 0 0,12 4 0,-7-4-158,0-1 1,0 0-1,0 0 0,0-1 1,1-1-1,-1 0 1,0 0-1,1-1 1,17-4-1,-23 3-486,0 0 0,0 0 1,0 0-1,0-1 0,0 0 0,-1 0 0,9-7 1,-9 5-560,0 1 1,0-1 0,-1 0 0,0 0 0,0 0 0,0-1-1,0 1 1,3-9 0,4-13-4440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1.321"/>
    </inkml:context>
    <inkml:brush xml:id="br0">
      <inkml:brushProperty name="width" value="0.025" units="cm"/>
      <inkml:brushProperty name="height" value="0.025" units="cm"/>
    </inkml:brush>
  </inkml:definitions>
  <inkml:trace contextRef="#ctx0" brushRef="#br0">140 1 3972,'0'0'16111,"-34"54"-13677,17-19-704,0 2-257,1 7-223,1 2-258,2 4-415,5 4-257,1 3-224,4-2-672,-1-10-3076,-2-11-5028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3.991"/>
    </inkml:context>
    <inkml:brush xml:id="br0">
      <inkml:brushProperty name="width" value="0.025" units="cm"/>
      <inkml:brushProperty name="height" value="0.025" units="cm"/>
    </inkml:brush>
  </inkml:definitions>
  <inkml:trace contextRef="#ctx0" brushRef="#br0">171 549 5381,'-4'-28'494,"2"7"647,-1 1 0,-1-1-1,-1 1 1,-11-30 0,16 50-1066,0-1 0,0 0-1,0 1 1,-1-1 0,1 0 0,0 0 0,0 1-1,0-1 1,-1 1 0,1-1 0,0 0 0,-1 1 0,1-1-1,0 1 1,-1-1 0,1 0 0,-1 1 0,1-1-1,-1 1 1,1-1 0,-1 1 0,1 0 0,-1-1 0,1 1-1,-1 0 1,0-1 0,1 1 0,-1 0 0,0 0-1,1-1 1,-1 1 0,0 0 0,1 0 0,-1 0 0,0 0-1,1 0 1,-1 0 0,0 0 0,0 0 0,1 0-1,-1 0 1,0 0 0,1 1 0,-1-1 0,0 0-1,1 0 1,-1 1 0,1-1 0,-1 1 0,0-1 0,1 0-1,-1 1 1,1-1 0,-1 1 0,1-1 0,-1 1-1,1-1 1,0 1 0,-1-1 0,1 1 0,-1 1 0,-18 40 720,2 23-123,-15 132 0,13 74-360,15-200-190,-10 870 225,14-924-346,2 26 1,8 45 0,-9-78-18,1-1 1,0 0-1,1 0 1,-1 0-1,2 0 1,-1 0-1,1-1 1,1 0-1,0 1 1,0-2-1,6 9 1,-8-14 8,0 1 0,0-1 0,0 0 1,0-1-1,0 1 0,0 0 1,1-1-1,-1 0 0,0 0 1,1 0-1,-1 0 0,1-1 0,-1 1 1,1-1-1,-1 0 0,1 0 1,0 0-1,-1 0 0,1-1 1,-1 1-1,7-3 0,6-1 40,-1-1 0,0-1 0,21-11 0,46-21-2,1 3 0,2 4 0,1 3 0,1 5 0,125-18 0,523-40-1058,-461 55 800,971-13 6014,-1116 46-5642,190 34 0,-190-20-4,184 6-1,-254-27-80,0-2-1,-1-3 1,0-3 0,0-2-1,0-2 1,-2-3 0,1-3-1,-2-2 1,-1-2 0,77-45 0,-94 47-23,-21 12 126,0 0 1,-1-2-1,0 1 0,0-2 0,-1 0 0,15-16 0,-27 25-136,-1 0 0,0-1 0,0 1 0,0 0-1,0-1 1,-1 1 0,1-1 0,0 1 0,-1 0-1,0-1 1,1 1 0,-1-1 0,0 0 0,0 1-1,-1-1 1,1 1 0,-1-3 0,-15-50 596,6 19-410,5 3-238,1-1 0,2 0 0,2 0 0,1 0 0,2 0 0,1 0 0,12-48 0,84-230-345,-17 68 182,-67 188 170,-2 1 0,-3-1 0,-2-1 1,-3 0-1,-1-73 0,-5 126 20,-1 0 1,0-1-1,0 1 1,0 0-1,-1-1 0,1 1 1,-1 0-1,0 0 0,-1 0 1,1 0-1,0 1 0,-1-1 1,0 1-1,0-1 0,0 1 1,0 0-1,-1 0 1,1 0-1,-1 1 0,0-1 1,1 1-1,-1 0 0,0 0 1,-1 0-1,1 1 0,0-1 1,-8-1-1,-13-3 21,0 1 0,-1 2 0,-43-2 0,41 3-15,-556-24 127,-202-17-73,650 30-75,-882-55 5,69 118-35,893-44 47,-802 86 440,814-88-775,-6-1 750,-73 17 1,107-16-740,0 0 1,0 2-1,-16 8 1,23-10-336,1 1 0,0 0 0,0 0 1,1 1-1,-1 0 0,-9 10 0,7-4-5276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19.485"/>
    </inkml:context>
    <inkml:brush xml:id="br0">
      <inkml:brushProperty name="width" value="0.025" units="cm"/>
      <inkml:brushProperty name="height" value="0.025" units="cm"/>
    </inkml:brush>
  </inkml:definitions>
  <inkml:trace contextRef="#ctx0" brushRef="#br0">248 418 7111,'0'0'464,"-4"9"171,-2 6-384,1 1-1,0 0 0,0 1 0,2-1 0,-3 30 0,0 98 729,4-49-998,-5-9 97,-30 139 0,-40 79 743,24-103 631,42-155-507,-6 63 0,15-88-800,1 0-1,0 1 0,2-1 0,1 0 0,5 28 0,-5-40-158,1-1-1,0 0 1,0-1-1,1 1 1,0 0-1,0-1 1,1 0-1,0 0 1,0 0 0,0-1-1,1 0 1,0 0-1,0 0 1,1-1-1,0 1 1,0-2-1,0 1 1,0-1 0,1 0-1,15 5 1,10 3-107,1-3 1,0-1-1,62 7 1,-55-9 206,65 6-100,153-1 0,109-23 174,-54 0-41,564 38 73,519 8-5,710-63 1996,-242 2-2354,165-44 283,-943 49-58,765 2 533,-1554 28-339,231 0 353,-480-9 168,1-3 0,73-14 0,-97 11-725,0 0 0,-1-1 0,0-2 0,0-1 0,-1 0 0,29-20 0,51-37-1592,209-100 0,-255 143 1449,-2-3 1,0-2-1,-2-3 0,-2-2 0,-1-2 1,-1-3-1,-3-1 0,-1-3 0,51-63 1,-38 37 570,-27 34-302,-1-1 1,-2-2-1,-2 0 0,34-66 1,-56 93-161,0-1 0,-1 1 0,-1-1 0,0 0 0,-1 0 1,0 0-1,-1 0 0,-1-1 0,0 1 0,-1 0 1,0 0-1,-1 0 0,0 0 0,-1 0 0,-1 0 0,0 1 1,0-1-1,-2 1 0,1 0 0,-1 0 0,-1 1 0,-12-16 1,4 8-79,0 0 1,-2 1-1,0 1 0,-1 0 1,-1 2-1,0 0 1,-1 1-1,-1 1 1,0 1-1,0 1 1,-34-13-1,-33-5 169,-176-33 0,-98 10 365,266 40-467,-1823-168-168,1767 168 114,-1191-45-368,-3 55 277,644 5 48,-1254-20 194,-337 32 128,1235 0-27,-182 5 602,7 65 714,1148-76-1438,-5 0-63,2 2 1,-150 41-1,209-39-412,29-13 334,0 0 0,-1 0 1,1 0-1,-1 0 0,1 0 1,-1 1-1,1-1 0,0 0 1,-1 0-1,1 0 0,-1 1 1,1-1-1,0 0 1,-1 1-1,1-1 0,0 0 1,-1 1-1,1-1 0,0 0 1,0 1-1,-1-1 0,1 0 1,0 1-1,0-1 0,0 1 1,0-1-1,-1 1 1,1-1-1,0 0 0,0 1 1,0-1-1,0 1 0,0-1 1,0 1-1,0-1 0,0 1 1,0-1-1,0 0 0,0 1 1,1-1-1,-1 1 0,0-1 1,0 1-1,0-1 1,1 0-1,-1 1 0,17 5-5384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2.918"/>
    </inkml:context>
    <inkml:brush xml:id="br0">
      <inkml:brushProperty name="width" value="0.025" units="cm"/>
      <inkml:brushProperty name="height" value="0.025" units="cm"/>
    </inkml:brush>
  </inkml:definitions>
  <inkml:trace contextRef="#ctx0" brushRef="#br0">648 111 13004,'0'0'1020,"-11"9"-486,10-8-527,-7 5 9,1 1 1,0 0 0,0 0 0,1 0 0,0 1 0,0 0 0,1 0-1,0 0 1,0 1 0,-4 11 0,-83 328-32,34-106 110,-184 466 1369,138-425-1391,98-266-104,-41 132 563,42-130-291,1-1-1,1 1 0,1 0 1,1 0-1,0 0 1,3 20-1,-1-34-215,0 0 0,0 0 0,0 0 0,1 0-1,0 0 1,0 0 0,0 0 0,0-1 0,1 1 0,0-1 0,0 0 0,0 0 0,0 0 0,6 5-1,-1-2-14,0-1 0,0 0 0,0 0 0,1-1 0,0 0-1,18 6 1,7 0-9,0-2 0,1-1 0,42 4 0,-69-11 17,409 28 52,-100-12-182,41 23-600,403 20 287,122-94 1596,-241 3-223,2243-78-147,-2107 84-222,-164 8 582,-323-2-1052,420-82 1,-106-3 7,-597 103-109,0-1 0,0 0 0,0 0 0,0 0 0,-1-1 0,1-1 0,-1 1 0,12-9 0,-15 9 21,-1 0 0,1 0 0,-1-1-1,0 0 1,0 1 0,-1-1 0,1-1-1,-1 1 1,0 0 0,0 0-1,0-1 1,0 1 0,-1-1 0,0 0-1,0 1 1,1-7 0,23-209 142,2-14-833,-9 114 176,7-235 0,-25 342 456,-1 1 0,-1-1 0,1 1 0,-2 0 0,0 0 0,0 0 0,-1 0 0,-1 0 0,0 1 0,0-1 0,-1 1 0,-13-17 0,7 13 7,-1 0 1,-1 1-1,0 1 0,-1 1 1,-1 0-1,1 0 1,-27-13-1,-52-23 7,-2 3 0,-2 5 0,-2 4-1,-164-37 1,-428-44-253,559 98 325,-487-56 227,-670 4 0,-893-13-235,1460 39 7,493 42 198,-263 31 0,-51 50 31,145-17-2521,131-31-3919,121-19-1185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3.661"/>
    </inkml:context>
    <inkml:brush xml:id="br0">
      <inkml:brushProperty name="width" value="0.025" units="cm"/>
      <inkml:brushProperty name="height" value="0.025" units="cm"/>
    </inkml:brush>
  </inkml:definitions>
  <inkml:trace contextRef="#ctx0" brushRef="#br0">231 39 6694,'0'0'9780,"-2"-7"-9043,-7-18-54,6 18 796,3 23 5812,0 14-4364,0-25-2381,-1 16 772,1-21-1289,0 0 0,0 1 0,0-1 0,0 1 0,0-1-1,1 1 1,-1-1 0,0 1 0,0-1 0,0 1 0,0-1-1,0 1 1,1-1 0,-1 0 0,0 1 0,0-1 0,1 1 0,-1-1-1,0 0 1,1 1 0,-1-1 0,0 0 0,1 1 0,-1-1-1,1 0 1,-1 0 0,1 1 0,-1-1 0,0 0 0,1 0 0,-1 0-1,1 1 1,0-1 0,-1-1-246,1 0 0,-1 1 0,0-1 1,0 0-1,1 1 0,-1-1 0,0 0 0,0 0 0,0 0 0,0 1 1,0-1-1,0 0 0,0 0 0,0 1 0,0-1 0,0 0 0,0 0 1,0 1-1,-1-1 0,1 0 0,0 0 0,0 1 0,-1-1 1,1 0-1,-1 1 0,1-1 0,0 0 0,-1 1 0,0-1 0,1 1 1,-1-1-1,1 1 0,-1-1 0,1 1 0,-1-1 0,-1 0 0,-10-2-1297,-1 1-1,0 0 0,0 1 0,0 0 0,0 1 0,-17 2 0,-11 0-3036,-29-2-4706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4.784"/>
    </inkml:context>
    <inkml:brush xml:id="br0">
      <inkml:brushProperty name="width" value="0.025" units="cm"/>
      <inkml:brushProperty name="height" value="0.025" units="cm"/>
    </inkml:brush>
  </inkml:definitions>
  <inkml:trace contextRef="#ctx0" brushRef="#br0">10121 1 16592,'-34'69'99,"4"1"0,3 2 0,3 1 0,-21 110 1,-27 310 173,65-435-226,-104 808 1235,76-607-802,27-177 393,1 137 0,8-214-870,-1-1 1,0 1 0,1-1-1,0 0 1,0 1 0,0-1-1,4 8 1,-4-11 0,-1 1 0,1-1 0,0 1 1,0-1-1,0 0 0,0 0 0,0 0 0,0 1 1,0-1-1,0 0 0,1 0 0,-1 0 0,0-1 0,1 1 1,-1 0-1,0 0 0,1-1 0,-1 1 0,1-1 0,-1 1 1,1-1-1,-1 0 0,1 0 0,2 1 0,-4-1 87,-17 0 96,-121 4-55,82 0 27,1-3 0,-1-2 0,-78-11 1,85 3-133,-49-11 71,-186-10 1,181 31-53,-147 20-1,-100 37 18,-47 6-46,-733 2 36,904-59-48,-1742-45-5,800 9-635,52-38 373,-339-20 620,1265 89-214,-204-5 155,387 3-293,-1-1-1,1 0 1,-1 0-1,1-1 0,-1 0 1,1 0-1,0-1 1,0 0-1,0 0 1,-6-5-1,10 6-26,-1-1 0,1 1 0,0-1-1,0 0 1,0 0 0,0 0 0,1 0 0,0-1 0,-1 1 0,1-1-1,0 0 1,0 1 0,1-1 0,-1 0 0,1 0 0,0 0 0,0 0 0,0 0-1,0-7 1,0-21-149,1 0-1,2 0 1,1 0-1,9-41 1,41-126 160,-27 111-14,13-53 31,6 2-1,6 3 1,98-187-1,-116 264-98,2 2 0,2 2-1,3 1 1,3 3 0,1 1-1,3 2 1,2 2 0,1 2 0,107-69-1,-82 69 65,2 4 0,2 4 0,101-34 0,-59 34 11,201-35 0,584-7-2,346 65-2,-813 14 15,1965 88 43,-2178-76 24,679 27 65,-612-40 424,318-41 0,-428 19-181,706-53 41,-707 78-1309,-63 1-5787,-43-1-6890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5.700"/>
    </inkml:context>
    <inkml:brush xml:id="br0">
      <inkml:brushProperty name="width" value="0.025" units="cm"/>
      <inkml:brushProperty name="height" value="0.025" units="cm"/>
    </inkml:brush>
  </inkml:definitions>
  <inkml:trace contextRef="#ctx0" brushRef="#br0">0 585 13645,'0'0'5803,"14"-10"-4853,117-83 413,144-111-133,-223 161-2079,-2-2 1,-2-2 0,43-55-1,-89 100 584,0 0-1,0 0 0,0 0 1,-1-1-1,1 1 1,-1 0-1,0-1 1,1 1-1,-1-1 0,0 0 1,0 1-1,0-5 1,-10 1-3183,-15 9 248,-16 10-2838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6.030"/>
    </inkml:context>
    <inkml:brush xml:id="br0">
      <inkml:brushProperty name="width" value="0.025" units="cm"/>
      <inkml:brushProperty name="height" value="0.025" units="cm"/>
    </inkml:brush>
  </inkml:definitions>
  <inkml:trace contextRef="#ctx0" brushRef="#br0">220 0 8200,'-25'18'1124,"1"2"1,1 0-1,0 1 1,-27 35-1,41-44-822,0 0 0,2 1 0,-1 0 0,2 0 0,-1 1 0,2 0 0,0 0 0,1 0 0,0 0 0,1 1 0,-2 20 0,4-21-201,0 0 0,0 0-1,2 1 1,0-1 0,0 0 0,7 26 0,-7-36-104,0 0 0,1 0 1,0-1-1,-1 1 0,2 0 0,-1-1 1,0 0-1,1 1 0,-1-1 1,1 0-1,0 0 0,0-1 0,0 1 1,0 0-1,1-1 0,-1 0 1,1 0-1,0 0 0,-1 0 0,1-1 1,0 1-1,0-1 0,0 0 1,0 0-1,0 0 0,0-1 0,8 1 1,3-1 15,0-1 0,0 0 0,0-1 0,0-1 1,0 0-1,0-1 0,25-9 0,101-54 166,-68 29-127,196-80-1107,-115 52-4883,-37 13-4680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7.216"/>
    </inkml:context>
    <inkml:brush xml:id="br0">
      <inkml:brushProperty name="width" value="0.025" units="cm"/>
      <inkml:brushProperty name="height" value="0.025" units="cm"/>
    </inkml:brush>
  </inkml:definitions>
  <inkml:trace contextRef="#ctx0" brushRef="#br0">274 143 15535,'0'0'2087,"-7"-10"-411,4 5-1401,-1-1 1,0 1-1,0 1 0,0-1 0,-1 1 0,0 0 0,0 0 1,0 0-1,0 0 0,0 1 0,-1 0 0,0 0 0,1 1 1,-1-1-1,0 1 0,0 0 0,-1 1 0,1 0 0,0 0 1,0 0-1,-9 0 0,8 1-229,1 0-1,-1 0 1,1 0 0,-1 1 0,1 0-1,-1 0 1,1 0 0,-1 1 0,1 0-1,0 1 1,0-1 0,0 1 0,-6 4-1,8-4-33,0 1 0,0 0-1,1 0 1,-1 0 0,1 0-1,0 0 1,0 1-1,1-1 1,-1 1 0,1 0-1,0 0 1,0 0 0,1 0-1,-1 0 1,1 0-1,-1 11 1,1-11-7,0 1 0,1 0 0,-1 0 0,1-1 0,0 1-1,1 0 1,0 0 0,1 6 0,-2-11-5,1 0 0,0 1 0,0-1 0,-1 0 1,1 0-1,0 0 0,0 0 0,0 0 0,0 0 0,0 0 0,0 0 0,0 0 0,1 0 1,-1-1-1,0 1 0,0 0 0,1-1 0,-1 1 0,0-1 0,1 1 0,-1-1 0,1 0 0,-1 1 1,0-1-1,1 0 0,-1 0 0,1 0 0,-1 0 0,1-1 0,-1 1 0,0 0 0,1 0 1,-1-1-1,1 1 0,-1-1 0,0 1 0,0-1 0,3-1 0,4-2 11,0 0 0,0 0 0,-1-1-1,1 0 1,-1 0 0,0-1 0,-1 0 0,1 0 0,-1-1 0,0 0-1,-1 0 1,0 0 0,5-9 0,3-6 23,-1 0 0,-1-1 0,12-34 0,-19 36 8,-1 8 10,-2 19 36,-2 38-27,8 219 861,-3-218-535,2-1 0,2 0 0,27 83-1,-28-103-245,0 0 0,-2 0 0,0 0 0,-2 1-1,0 30 1,-2-38-17,-2-1 0,0 1 0,0-1-1,-2 1 1,0-1 0,-1 0 0,-1 0 0,-10 25 0,14-39-114,1 0 0,-1-1 1,0 1-1,0-1 0,0 1 1,0-1-1,0 1 0,0-1 1,0 1-1,-1-1 1,1 0-1,0 0 0,-1 1 1,1-1-1,-1 0 0,1 0 1,-1 0-1,1-1 0,-1 1 1,-2 0-1,3-1 3,-1 0-1,1 0 1,-1 0-1,1 0 1,-1-1-1,1 1 0,0 0 1,-1-1-1,1 1 1,0-1-1,-1 0 1,1 1-1,0-1 1,-1 0-1,1 0 1,0 0-1,0 0 1,0 0-1,-1-1 0,-5-6 26,1 0 0,1-1 0,0 1 0,0-1 0,-7-18 0,-12-33-2,-25-108 1,42 139-216,2 0 1,1-1-1,1 0 0,2 1 1,4-61-1,-2 85-104,0-1 0,0 1-1,1-1 1,0 1-1,0 0 1,0 0 0,0 0-1,1 0 1,0 0 0,4-5-1,-1 3-810,0 0-1,1 1 1,-1-1-1,2 1 1,7-5-1,22-12-4996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291"/>
    </inkml:context>
    <inkml:brush xml:id="br0">
      <inkml:brushProperty name="width" value="0.025" units="cm"/>
      <inkml:brushProperty name="height" value="0.025" units="cm"/>
    </inkml:brush>
  </inkml:definitions>
  <inkml:trace contextRef="#ctx0" brushRef="#br0">73 417 18578,'0'0'8418,"-4"-7"-8615,2 2 210,-1 0 0,1 0 0,0 0 0,0 0 0,0 0 0,0-1 0,1 1 1,0-1-1,0 1 0,1-9 0,-1 11 0,1 1 0,0-1 1,-1 0-1,0 0 1,1 0-1,-1 0 0,0 1 1,-1-1-1,1 0 0,0 1 1,-1-1-1,1 1 0,-1-1 1,-3-2-1,5 5-11,0-1 1,-1 1-1,1 0 1,0-1-1,-1 1 0,1 0 1,-1-1-1,1 1 1,-1 0-1,1 0 0,-1-1 1,1 1-1,-1 0 1,1 0-1,-1 0 1,1 0-1,-1-1 0,1 1 1,-1 0-1,1 0 1,-1 0-1,1 0 0,-1 0 1,1 1-1,-1-1 1,1 0-1,-2 0 1,1 1-6,0 0 1,0 0-1,1 0 1,-1 0-1,0 0 1,0 0 0,1 0-1,-1 0 1,1 1-1,-1-1 1,1 0 0,-1 0-1,1 0 1,0 1-1,-1-1 1,1 0-1,0 2 1,-4 23-5,2-1 0,1 51 0,1-67 11,0 1-1,2-1 1,-1 0-1,1 0 1,0 0-1,1 0 1,0 0-1,0 0 1,1-1-1,0 1 1,8 10-1,-11-16 0,1-1 0,0 0 0,-1 1 0,1-1 0,0 0 0,0 0 0,0-1 0,1 1-1,-1 0 1,0-1 0,1 1 0,-1-1 0,1 0 0,-1 0 0,1 0 0,0 0 0,-1 0 0,1 0-1,0-1 1,0 0 0,-1 1 0,1-1 0,0 0 0,0 0 0,0 0 0,-1-1 0,1 1 0,0-1-1,0 0 1,-1 1 0,1-1 0,0 0 0,-1-1 0,1 1 0,-1 0 0,1-1 0,-1 1 0,0-1 0,0 0-1,3-2 1,4-5 49,-1 0 0,1 0 0,-2 0 0,1-1 0,-1-1-1,-1 1 1,10-22 0,-7 8 48,-1-1-1,-2 0 1,0 0-1,-2 0 0,-1-1 1,-1 1-1,-1-47 1,-4 53-44,-3 20 58,5 1-96,-1 1 1,1-1-1,0 1 0,0-1 0,0 1 0,0 0 0,0-1 1,1 1-1,-1 4 0,0 0-6,-5 98 61,5-92-73,2 0 0,0-1 0,0 1 0,1 0 0,1-1 0,3 14 0,-5-24 1,0 0 0,0 1 0,-1-1-1,1 0 1,0 0 0,1 0 0,-1 0 0,0 0-1,1 0 1,-1 0 0,1-1 0,-1 1-1,1 0 1,0-1 0,0 1 0,0-1 0,0 0-1,0 0 1,3 2 0,-3-3 14,0 0 0,-1 1 0,1-1 0,0 0 0,0-1 0,0 1 0,0 0 0,0 0 0,0-1 0,-1 1 0,1-1-1,0 0 1,0 1 0,0-1 0,-1 0 0,1 0 0,-1 0 0,3-2 0,3-3 79,0 0 1,-1 0-1,0-1 0,-1 1 0,1-1 1,-1-1-1,-1 1 0,7-13 0,-4 0-25,0-1 0,-2 0-1,0 0 1,-1-1 0,-1 1 0,-2-1-1,0-36 1,-1 57-66,0-1 0,0 1 0,0 0 0,0-1 0,-1 1 0,1-1 0,0 1 0,-1 0 0,1-1 0,-1 1 0,1-1 0,-1 1 0,1 0 0,-1 0 0,0-1 0,-1 0 0,-4 4-52,2 14-12,3 5 49,0 1-1,1-1 1,1 1-1,4 22 0,-4-39 23,0 0 0,0 0 0,1-1 0,-1 1 0,1 0 0,1-1-1,-1 1 1,0-1 0,1 0 0,5 7 0,-6-9 11,0-1-1,1 1 1,-1 0 0,0-1-1,1 1 1,-1-1 0,1 0-1,-1 1 1,1-1 0,0 0 0,-1-1-1,1 1 1,0 0 0,0-1-1,0 0 1,-1 0 0,1 0 0,0 0-1,0 0 1,3-1 0,-1 0 21,0-1 0,0 1 1,0-1-1,-1 0 0,1-1 0,-1 1 1,1-1-1,-1 0 0,0 0 1,0 0-1,0-1 0,-1 1 0,1-1 1,-1 0-1,0 0 0,0 0 1,0-1-1,0 1 0,-1-1 0,0 1 1,3-10-1,0 1 67,0-1 0,-1 0 0,0 0-1,-1 0 1,-1 0 0,1-24 0,-3 32-109,0-1 0,-1 1 0,0 0 0,0-1 0,0 1 0,-2-7 0,2 11 0,1 1 0,-1-1 0,0 1 0,0-1 0,1 1 0,-1-1 0,0 1 0,0 0 0,0 0 0,0 0 0,-1-1 0,1 1 0,0 0 0,0 0 0,-1 0 0,1 1 0,0-1 0,-1 0 0,1 0 0,-1 1 0,1-1 0,-1 1 0,1-1 0,-1 1 0,0 0 0,1 0 0,-1 0 0,1 0 0,-3 0 0,3 0 0,-1 1 0,0 0 0,1 0 0,0-1 0,-1 1 0,1 0 0,0 0 0,-1 1 0,1-1 0,0 0 0,0 0 0,0 1 0,0-1 0,0 0 0,0 1 0,0-1 0,1 1 0,-1-1 0,0 1 0,1 0 0,-1-1 0,1 1 0,0 0 0,-1-1 0,1 1 0,0 0 0,0-1 0,0 4 0,0-2 0,0 0 0,0 0 0,-1 0 0,2 0 0,-1-1 0,0 1 0,1 0 0,-1 0 0,1 0 0,0-1 0,-1 1 0,2 0 0,-1-1 0,0 1 0,0 0 0,1-1 0,1 3 0,0-3 0,0-1 0,0 1 0,1-1 0,-1 1 0,0-1 0,0 0 0,1 0 0,-1-1 0,1 1 0,-1-1 0,1 1 0,-1-1 0,1 0 0,-1-1 0,1 1 0,-1 0 0,0-1 0,1 0 0,-1 0 0,0 0 0,1 0 0,-1-1 0,0 1 0,0-1 0,0 0 0,0 1 0,0-1 0,3-4 0,5-2 0,-1-1 0,0 0 0,-1-1 0,0 0 0,-1 0 0,8-13 0,-9 12-70,-1-1-1,-1-1 1,0 1-1,7-25 1,-19 63 85,1-1 0,1 1 0,2 0 0,1 1 0,0 25 0,2-51-11,0 0-1,0 1 0,0-1 0,0 0 0,-1 0 1,1 0-1,1 0 0,-1 0 0,0 0 1,0 0-1,0 0 0,1 0 0,-1 0 0,0 0 1,1 0-1,-1 0 0,1 0 0,-1 0 0,1 0 1,0 0-1,-1 0 0,1 0 0,0 0 0,0-1 1,-1 1-1,1 0 0,0-1 0,0 1 0,0 0 1,0-1-1,0 1 0,0-1 0,0 1 1,0-1-1,0 0 0,0 0 0,0 1 0,0-1 1,0 0-1,0 0 0,0 0 0,1 0 0,-1 0 1,0 0-1,0 0 0,0 0 0,0-1 0,0 1 1,0 0-1,0-1 0,1 0 0,5-1 11,-1-1-1,0-1 1,0 1-1,0-1 1,-1 0-1,11-9 1,16-21-14,-1-2 0,32-48 0,-43 56 0,-20 28 0,1 0 0,-1 0 0,0 0 0,1 0 0,-1 0 0,0 1 0,0-1 0,1 0 0,-1 0 0,0 0 0,0 0 0,1 0 0,-1 1 0,0-1 0,0 0 0,1 0 0,-1 0 0,0 1 0,0-1 0,0 0 0,1 0 0,-1 1 0,0-1 0,0 0 0,0 0 0,0 1 0,0-1 0,0 0 0,1 1 0,-1-1 0,0 0 0,0 0 0,0 1 0,0-1 0,0 0 0,0 1 0,0-1 0,0 0 0,0 1 0,-1-1 0,1 0 0,0 0 0,0 1 0,0-1 0,0 0 0,0 1 0,-1-1 0,2 20 0,-1-3 0,-1-10 0,1 0 0,0 0 0,0 0 0,1 0 0,0 0 0,0 0 0,3 8 0,-4-14 0,1 0 0,-1 0 0,1 0 0,-1-1 0,1 1 0,-1 0 0,1 0 0,-1-1 0,1 1 0,0-1 0,-1 1 0,1 0 0,0-1 0,0 1 0,-1-1 0,1 1 0,0-1 0,0 0 0,0 1 0,0-1 0,0 0 0,0 0 0,1 1 0,1-1 0,-1-1 0,1 1 0,0-1 0,0 1 0,-1-1 0,1 0 0,-1 0 0,1 0 0,-1 0 0,1 0 0,4-4 0,13-9-153,-1-1 0,0-1-1,21-22 1,35-30-1086,-74 67-785,-5 1-4043,-20 2-1863,6-2-3345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648"/>
    </inkml:context>
    <inkml:brush xml:id="br0">
      <inkml:brushProperty name="width" value="0.025" units="cm"/>
      <inkml:brushProperty name="height" value="0.025" units="cm"/>
    </inkml:brush>
  </inkml:definitions>
  <inkml:trace contextRef="#ctx0" brushRef="#br0">2 20 15983,'0'-7'4196,"-1"3"-2274,1 3-1794,0-1-1185,6-3-2530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974"/>
    </inkml:context>
    <inkml:brush xml:id="br0">
      <inkml:brushProperty name="width" value="0.025" units="cm"/>
      <inkml:brushProperty name="height" value="0.025" units="cm"/>
    </inkml:brush>
  </inkml:definitions>
  <inkml:trace contextRef="#ctx0" brushRef="#br0">15 86 14670,'0'0'4949,"-2"14"-3188,1-14-1743,-3 20 822,1 0 1,1 0-1,-1 38 1,4-52-643,-1 1 1,1-1 0,0 0-1,1 1 1,-1-1 0,1 0 0,0 0-1,5 9 1,-5-12-152,0-1 0,0 1 0,-1-1 0,2 1 0,-1-1 0,0 0 0,0 0 0,1 0 0,-1 0 0,1 0 0,-1-1 0,1 1 0,0-1 0,0 1 0,-1-1-1,1 0 1,0 0 0,0-1 0,4 2 0,-3-2 45,0 0-1,1 0 1,-1-1-1,0 1 1,0-1-1,0 0 0,0 0 1,0 0-1,0-1 1,-1 1-1,1-1 1,0 0-1,-1 0 0,1 0 1,-1-1-1,1 1 1,-1-1-1,0 0 1,3-4-1,8-7 431,-1-2 0,18-27 0,-28 38-479,22-32 149,-2-1 1,-1-2-1,20-51 0,-38 177-470,-5-71 280,0-8-1,1 0-1,0 1 0,0-1 0,0 0 1,1 0-1,0 0 0,0 1 0,1-1 1,0 0-1,0-1 0,0 1 0,1 0 0,6 10 1,-8-16-40,0 0-1,0 0 1,1-1 0,-1 1 0,0 0 0,1 0 0,-1-1-1,1 1 1,-1-1 0,1 1 0,-1-1 0,1 0 0,-1 1-1,1-1 1,0 0 0,-1 0 0,1 0 0,-1 0 0,1 0-1,-1 0 1,1-1 0,-1 1 0,1-1 0,-1 1 0,1-1-1,-1 1 1,1-1 0,-1 0 0,1 0 0,-1 1 0,0-1-1,0 0 1,0 0 0,1 0 0,-1-1 0,1-1 0,7-6-963,0 0 1,-1 0 0,10-15 0,-16 20 449,47-74-9949,-28 36 775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9.333"/>
    </inkml:context>
    <inkml:brush xml:id="br0">
      <inkml:brushProperty name="width" value="0.025" units="cm"/>
      <inkml:brushProperty name="height" value="0.025" units="cm"/>
    </inkml:brush>
  </inkml:definitions>
  <inkml:trace contextRef="#ctx0" brushRef="#br0">108 35 14894,'0'0'3929,"-7"12"-1105,-11 18-1496,-34 62 2526,47-82-3533,0 1 0,1-1 0,0 0 1,0 1-1,2 0 0,-1 0 0,0 12 0,3-22-320,-1-1-1,1 1 0,0-1 0,0 1 0,0-1 0,0 1 0,0-1 0,1 1 0,-1-1 0,0 1 0,0-1 0,0 0 0,0 1 0,0-1 0,1 1 0,-1-1 0,0 1 0,0-1 0,1 0 0,-1 1 1,0-1-1,1 0 0,-1 1 0,0-1 0,1 0 0,-1 1 0,1-1 0,-1 0 0,0 0 0,1 1 0,-1-1 0,1 0 0,0 0 0,19-3 36,17-18 129,-24 9-48,-1-1-1,0 0 1,-1-1-1,17-27 1,-24 34 69,1-2 1,-1 1 0,0 0 0,-1-1 0,0 1-1,-1-1 1,1 0 0,-2 0 0,1 0 0,-1-18 0,-1 25-165,0 0 0,-1-1 0,1 1 0,-1 0 0,1 0 0,-1 0 0,0 1 0,0-1 0,0 0 0,0 0 0,0 0 0,-1 1 0,1-1 0,0 0 0,-1 1 0,1-1 1,-1 1-1,0 0 0,1 0 0,-1-1 0,0 1 0,0 0 0,0 0 0,0 1 0,-3-2 0,-1 0-29,1 0 0,-1 1 1,0 0-1,1 0 0,-1 1 0,0-1 1,0 1-1,-8 1 0,13-1-74,0 0 1,1 1-1,-1-1 1,0 0-1,1 0 1,-1 1-1,0-1 1,1 0-1,-1 1 1,0-1-1,1 1 1,-1-1-1,1 1 1,-1-1-1,1 1 1,-1-1-1,1 1 1,-1 0-1,1-1 1,-1 1-1,1 0 1,0-1-1,-1 1 1,1 0-1,0-1 1,0 1-1,-1 0 1,1 0-1,0-1 1,0 1-1,0 1 1,0-1-148,0-1 0,0 1 0,1-1 0,-1 1 0,0-1 0,0 1 0,0-1 0,1 1 0,-1-1 0,0 1 0,0-1 0,1 1 0,-1-1 0,0 1 0,1-1 0,-1 0 0,1 1 0,-1-1 0,1 1 0,-1-1 0,0 0 0,1 0 0,-1 1 0,1-1 1,0 0-1,-1 0 0,1 1 0,0-1 0,17 2-6616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9.926"/>
    </inkml:context>
    <inkml:brush xml:id="br0">
      <inkml:brushProperty name="width" value="0.025" units="cm"/>
      <inkml:brushProperty name="height" value="0.025" units="cm"/>
    </inkml:brush>
  </inkml:definitions>
  <inkml:trace contextRef="#ctx0" brushRef="#br0">184 153 12908,'0'0'2445,"-8"-6"304,2 2-2278,0 1-1,0 0 0,0 0 0,0 0 1,0 0-1,-1 1 0,1 0 0,-1 0 0,1 1 1,-9-1-1,12 2-370,-1 0 0,1 0 0,-1 0 0,1 1 0,-1-1 0,1 1 0,-1 0 0,1 0 0,-1 0 0,1 0 0,0 1 0,0 0 0,0-1 0,0 1 0,0 0 0,0 0 0,0 0 0,1 1 0,-1-1 0,1 1 0,-1 0 0,1-1 0,0 1 0,0 0 0,-2 4 0,1 0-50,0 0 0,0 0 0,1 0 0,0 0 0,0 0-1,0 0 1,1 0 0,0 1 0,0 13 0,1-19-36,0 0 0,0 0 0,0 0 0,1-1 1,-1 1-1,0 0 0,1 0 0,-1 0 0,1 0 0,0 0 0,-1 0 1,1-1-1,0 1 0,0 0 0,0-1 0,1 1 0,-1-1 0,0 1 1,0-1-1,1 1 0,-1-1 0,1 0 0,-1 0 0,1 0 0,0 0 0,-1 0 1,1 0-1,0 0 0,0 0 0,0-1 0,0 1 0,0-1 0,-1 1 1,1-1-1,0 0 0,0 0 0,0 0 0,0 0 0,0 0 0,3-1 1,0 0 15,0 0 0,0-1 0,0 0 1,-1 0-1,1-1 0,0 1 1,-1-1-1,0 0 0,0 0 1,0 0-1,0-1 0,0 1 1,-1-1-1,1 0 0,-1 0 0,0 0 1,4-7-1,7-13 91,21-47 0,-32 65-124,-1 1-335,9-18 176,13-46-1,-18 31-9258,-6 44 3490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0.376"/>
    </inkml:context>
    <inkml:brush xml:id="br0">
      <inkml:brushProperty name="width" value="0.025" units="cm"/>
      <inkml:brushProperty name="height" value="0.025" units="cm"/>
    </inkml:brush>
  </inkml:definitions>
  <inkml:trace contextRef="#ctx0" brushRef="#br0">1 7 12844,'0'0'10373,"0"13"-8836,8 53 25,29 112 1,-21-113-1443,-3 0 1,7 102-1,-19-95-296,-21-177-502,13 46 680,2 0 0,3-1 0,3 1 0,10-77 1,-9 125-19,0 1 1,1 0 0,0 0-1,1 0 1,0 0 0,0 1-1,1 0 1,0 0-1,11-15 1,-12 20 6,-1 1 1,1-1-1,0 1 0,0-1 0,0 1 0,0 1 1,0-1-1,1 0 0,-1 1 0,1 0 0,0 0 1,-1 1-1,1-1 0,0 1 0,0 0 0,0 0 1,0 0-1,0 1 0,1 0 0,-1 0 0,8 1 1,-10 0 4,-1-1 0,1 1 0,0-1 0,-1 1 0,1 0 0,-1 0 0,0 0 0,1 1 0,-1-1 0,0 1 0,0-1 0,0 1 0,0-1 0,0 1 0,0 0 0,0 0 0,-1 0 0,1 0 0,-1 0 0,1 1 0,-1-1 0,0 0 0,0 1 0,0-1 0,0 1 0,0-1 0,-1 1 0,1-1 0,-1 1 0,1 0 0,-1-1 0,0 1 0,0-1 0,-1 4 0,1 2 38,0 0 0,-1 1 0,0-1 1,-1 0-1,0 0 0,0 0 1,-1 0-1,0 0 0,-6 12 0,-2-2 209,-1 0 0,-1 0 0,0-1 0,-1-1 0,-1 0 0,0-1 0,-1-1 0,-1-1 0,-25 17-1,41-29-250,0 0 0,1-1-1,-1 1 1,0-1-1,1 1 1,-1-1 0,0 1-1,0-1 1,0 0 0,1 1-1,-1-1 1,0 0-1,0 0 1,0 1 0,0-1-1,0 0 1,0 0-1,1 0 1,-1 0 0,0 0-1,0 0 1,0 0-1,0-1 1,0 1 0,0 0-1,1 0 1,-1-1-1,0 1 1,0 0 0,0-1-1,1 1 1,-1-1 0,0 1-1,0-2 1,0 0-93,0 0-1,1 0 1,-1 0 0,1 0-1,0-1 1,0 1 0,0 0 0,0 0-1,0-1 1,0 1 0,1 0-1,-1 0 1,2-3 0,27-73-3654,35-64-5166,-29 57 514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5.585"/>
    </inkml:context>
    <inkml:brush xml:id="br0">
      <inkml:brushProperty name="width" value="0.025" units="cm"/>
      <inkml:brushProperty name="height" value="0.025" units="cm"/>
    </inkml:brush>
  </inkml:definitions>
  <inkml:trace contextRef="#ctx0" brushRef="#br0">3708 0 10570,'0'0'3956,"-9"1"-2782,-104 20 2977,67-11-2871,-49 5 0,-194 10-367,-525 36 896,-2-69-293,-419-58-678,945 66 363,423 13-13164,-87-13 6417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0.935"/>
    </inkml:context>
    <inkml:brush xml:id="br0">
      <inkml:brushProperty name="width" value="0.025" units="cm"/>
      <inkml:brushProperty name="height" value="0.025" units="cm"/>
    </inkml:brush>
  </inkml:definitions>
  <inkml:trace contextRef="#ctx0" brushRef="#br0">25 1 16464,'0'0'5717,"-2"12"-3875,-8 61-973,3-1 0,2 1 0,5 0 0,9 89 0,-8-158-862,11 62 44,-11-61-42,1 0 1,-1-1-1,1 1 0,0-1 1,0 1-1,0-1 0,0 0 0,1 1 1,0-1-1,5 6 0,-7-10-6,-1 0-1,0 1 1,1-1-1,-1 0 0,0 1 1,1-1-1,-1 0 1,1 1-1,-1-1 1,1 0-1,-1 0 0,1 0 1,-1 1-1,1-1 1,-1 0-1,1 0 1,-1 0-1,1 0 0,-1 0 1,1 0-1,-1 0 1,1 0-1,-1 0 0,1 0 1,-1 0-1,1 0 1,-1 0-1,1-1 1,-1 1-1,1 0 0,-1 0 1,1 0-1,-1-1 1,1 1-1,-1 0 1,0-1-1,1 1 0,-1 0 1,1-1-1,-1 1 1,0-1-1,1 1 1,-1 0-1,0-1 0,0 1 1,1-1-1,-1 1 1,0-1-1,0 1 1,0-1-1,0 1 0,1-1 1,-1 1-1,0-1 1,0 0-1,5-36 191,-4 32-175,-3-200-156,2 211 141,1-1 0,0 1 0,0-1 0,1 1 0,0-1 0,-1 1 0,2-1 0,-1 0 0,1 0 0,-1 0 0,1 0 0,1-1 0,-1 1 0,1-1 0,0 0 0,0 0 0,0 0 0,0 0 0,0-1 0,1 0 0,0 0 0,0 0 0,0 0 0,0-1 0,0 0 0,0 0 0,1 0 0,-1 0 0,1-1 0,-1 0 0,1-1 0,0 1 0,-1-1 0,1 0 0,0 0 0,-1 0 0,1-1 0,-1 0 0,1 0 0,-1-1 0,1 0 0,-1 1 0,0-2 0,0 1 0,0-1 0,0 1 0,5-5 0,8-6 22,0-1 1,-1-1 0,-1 0 0,-1-2-1,0 1 1,-1-2 0,-1 0-1,-1 0 1,0-1 0,16-38 0,-24 53-30,-2 11 7,1 29 16,-3-24-15,0-1 0,2 1-1,-1-1 1,5 16 0,-5-26-3,-1 1 0,1-1 0,0 0 0,0 0 0,0 0 0,0 0 0,0 0 0,0 0 0,0 0 0,0 0 0,1 0 0,-1 0 0,0 0 0,1-1 0,-1 1 0,0-1 0,1 1 0,-1-1 0,0 1 0,1-1 0,-1 0 0,1 0 0,-1 1 0,1-1 0,-1 0 0,1-1 0,-1 1 0,1 0 0,-1 0 0,1 0 0,-1-1 0,0 1 0,1-1 0,-1 1 0,0-1 0,1 0 0,-1 1 0,0-1 0,0 0 0,1 0 0,-1 0 0,1-1 0,8-6 42,-1 1 0,1-1 1,13-16-1,-22 23-40,33-38 22,-21 22-145,1 1-1,1 0 1,0 1 0,1 0 0,1 1-1,21-13 1,-37 26 91,0 0 0,1 0 0,-1 1-1,0-1 1,1 0 0,-1 0 0,1 1 0,-1-1 0,1 1 0,-1 0-1,1-1 1,-1 1 0,1 0 0,-1 0 0,1 0 0,-1 0 0,1 0-1,-1 0 1,1 0 0,-1 1 0,1-1 0,-1 0 0,1 1-1,2 1 1,-2 0 2,-1 0-1,1 0 1,0 0-1,-1 0 1,0 1-1,1-1 1,-1 0-1,0 1 1,0-1-1,1 5 1,14 26-2086,-16-32 1967,1-1 0,-1 0 0,1 1 1,-1-1-1,1 1 0,-1-1 0,1 0 0,-1 0 1,1 1-1,-1-1 0,1 0 0,-1 0 0,1 0 1,-1 0-1,1 1 0,0-1 0,-1 0 1,1 0-1,-1 0 0,1 0 0,0 0 0,-1 0 1,1-1-1,-1 1 0,1 0 0,-1 0 0,1 0 1,0-1-1,-1 1 0,1 0 0,-1 0 0,1-1 1,-1 1-1,1 0 0,-1-1 0,0 1 1,1-1-1,-1 1 0,1-1 0,-1 1 0,0-1 1,1 1-1,-1-1 0,0 1 0,0-1 0,1 1 1,-1-1-1,0 1 0,0-1 0,0 0 0,12-30-4443,-12 31 4357,7-33-6948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1.260"/>
    </inkml:context>
    <inkml:brush xml:id="br0">
      <inkml:brushProperty name="width" value="0.025" units="cm"/>
      <inkml:brushProperty name="height" value="0.025" units="cm"/>
    </inkml:brush>
  </inkml:definitions>
  <inkml:trace contextRef="#ctx0" brushRef="#br0">10 0 12556,'0'0'5093,"-9"72"-4357,9-44-607,12-9-162,6-7-1984,8-8-4005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1.588"/>
    </inkml:context>
    <inkml:brush xml:id="br0">
      <inkml:brushProperty name="width" value="0.025" units="cm"/>
      <inkml:brushProperty name="height" value="0.025" units="cm"/>
    </inkml:brush>
  </inkml:definitions>
  <inkml:trace contextRef="#ctx0" brushRef="#br0">71 425 15919,'-8'10'2696,"-3"6"-1349,0 1 0,-13 28 1,21-40-1128,1 0 0,0-1 1,0 1-1,0 0 0,1 1 1,0-1-1,0 0 0,0 0 1,0 1-1,1-1 0,0 0 1,0 1-1,0-1 0,1 0 1,0 1-1,0-1 0,3 9 1,-3-12-201,0-1 0,1 1 0,-1-1 0,1 1 1,-1-1-1,1 1 0,-1-1 0,1 0 1,0 0-1,0 0 0,0 0 0,-1 0 0,1 0 1,0 0-1,0-1 0,0 1 0,0-1 1,0 1-1,1-1 0,-1 0 0,0 0 1,0 0-1,0 0 0,0 0 0,0 0 0,3-1 1,1 0 3,-1 0 0,1 0 1,-1-1-1,0 0 1,0 1-1,0-2 0,0 1 1,0-1-1,6-4 1,1-2-80,-1-2 1,-1 0 0,0 0 0,0 0 0,-1-1-1,-1-1 1,0 0 0,0 0 0,-2 0 0,1-1 0,-2 0-1,0 0 1,-1 0 0,0-1 0,-1 0 0,0 1-1,-2-1 1,1 0 0,-2-22 0,0 38 45,-1-1 1,1 0-1,0 0 1,0 0-1,0 0 1,0 0-1,0 1 1,0-1-1,-1 0 0,1 0 1,0 0-1,0 0 1,0 0-1,0 0 1,-1 0-1,1 0 1,0 0-1,0 0 0,0 0 1,0 0-1,-1 0 1,1 0-1,0 0 1,0 0-1,0 0 1,0 0-1,-1 0 0,1 0 1,0 0-1,0 0 1,0 0-1,0 0 1,-1 0-1,1 0 1,0 0-1,0 0 1,0-1-1,0 1 0,0 0 1,-1 0-1,1 0 1,0 0-1,0 0 1,0 0-1,0-1 1,0 1-1,0 0 0,0 0 1,0 0-1,-1 0 1,1 0-1,0-1 1,0 1-1,0 0 1,0 0-1,0 0 1,0-1-1,0 1 0,0 0 1,0 0-1,0 0 1,0 0-1,0-1 1,-7 14-70,6-7 124,0 0 0,0 0 0,0 0 0,1-1 0,0 1 0,0 0 0,1 0 0,1 10 0,-1-14-29,-1-1-1,1 1 1,-1-1-1,1 1 1,0-1-1,-1 0 1,1 0-1,0 1 1,0-1-1,0 0 1,0 0-1,0 0 1,0 0-1,1 0 0,-1 0 1,0 0-1,0 0 1,1 0-1,-1-1 1,0 1-1,1 0 1,-1-1-1,1 0 1,-1 1-1,1-1 1,-1 0-1,1 1 1,-1-1-1,1 0 1,-1 0-1,1 0 1,-1 0-1,1-1 1,-1 1-1,1 0 0,-1-1 1,1 1-1,-1-1 1,2 0-1,5-2 95,0-1 0,-1 0-1,0 0 1,0-1 0,0 0-1,0 0 1,-1 0 0,0-1-1,0 0 1,0 0-1,-1 0 1,7-10 0,5-10 219,28-54-1,-33 57-79,-2-1 0,11-38 0,-18 51-198,-1 0 0,0 0 0,0 0 0,-1 0 0,0 0 0,-1 0 0,-1 0 0,-1-16-1,2 26-55,0 0 0,0 1-1,-1-1 1,1 0-1,0 0 1,0 0-1,0 1 1,-1-1-1,1 0 1,0 1-1,-1-1 1,1 0-1,0 0 1,-1 1-1,1-1 1,-1 1-1,1-1 1,-1 0-1,0 1 1,1-1 0,-1 1-1,1 0 1,-1-1-1,0 1 1,1-1-1,-1 1 1,0 0-1,0-1 1,-1 1-1,1 0-8,-1 0 0,1 1 0,0-1 0,-1 0 0,1 1-1,-1-1 1,1 1 0,0 0 0,-1 0 0,1-1 0,0 1 0,0 0-1,-1 0 1,0 1 0,-4 4-4,1-1 0,0 1 1,0 0-1,0 1 0,-4 6 0,-1 7 63,0 1-1,2 0 1,0 0 0,1 0-1,1 1 1,1 0-1,1 1 1,2-1 0,0 1-1,1 28 1,1-48-68,0 1 1,1 0-1,-1-1 0,1 1 1,0-1-1,0 1 0,0-1 1,1 0-1,-1 1 0,1-1 1,0 0-1,-1 0 1,2 0-1,-1 0 0,0 0 1,0-1-1,1 1 0,0-1 1,-1 1-1,1-1 0,0 0 1,0 0-1,0 0 1,1-1-1,-1 1 0,0-1 1,1 1-1,-1-1 0,1 0 1,-1 0-1,5 0 0,-2-1-397,1 1-1,0-1 1,-1 0-1,1 0 0,0-1 1,-1 0-1,1 0 0,-1-1 1,1 0-1,-1 0 1,0 0-1,1-1 0,-1 0 1,0 0-1,-1 0 0,8-7 1,23-25-6414,-6-6-4794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2.428"/>
    </inkml:context>
    <inkml:brush xml:id="br0">
      <inkml:brushProperty name="width" value="0.025" units="cm"/>
      <inkml:brushProperty name="height" value="0.025" units="cm"/>
    </inkml:brush>
  </inkml:definitions>
  <inkml:trace contextRef="#ctx0" brushRef="#br0">43 61 17585,'0'-7'853,"-1"-25"1501,2 31-2175,-1 0 1,0 0-1,0 0 1,0 0 0,-1 0-1,1 1 1,0-1-1,0 0 1,0 0-1,-1 0 1,1 0 0,0 1-1,-1-1 1,1 0-1,0 0 1,-1 1 0,0-1-1,1 0 1,-1 1-1,1-1 1,-1 0-1,0 1 1,1-1 0,-1 1-1,0-1 1,-1 0-1,1 1-97,0 1 0,0 0 0,0-1 0,0 1 0,0 0-1,1-1 1,-1 1 0,0 0 0,0 0 0,1 0 0,-1 0-1,0 0 1,1 0 0,-1 0 0,1 0 0,-1 0 0,1 0 0,-1 0-1,1 0 1,0 0 0,0 0 0,-1 0 0,1 1 0,0-1-1,0 2 1,-5 39-238,5-37 288,-1 6-109,-4 35 65,2 0-1,2 0 1,9 84-1,-8-128-85,0 1 1,1 0-1,0 0 0,-1 0 0,1 0 0,0-1 0,0 1 1,1 0-1,-1-1 0,1 1 0,-1-1 0,1 0 0,0 1 1,0-1-1,0 0 0,4 3 0,-5-4 7,1 0-1,0 0 0,0 0 1,0-1-1,0 1 0,0-1 1,0 1-1,0-1 1,0 0-1,0 0 0,0 0 1,0 0-1,0 0 0,0 0 1,0-1-1,0 1 1,0 0-1,2-2 0,5-2 34,-1 0 0,1 0-1,-1-1 1,0 0 0,-1-1-1,1 0 1,-1 0 0,10-11-1,56-74 98,-99 127-8,-22 25 197,42-54-333,-61 53 607,61-56-566,1 0 1,-1 0-1,1 0 1,-1-1 0,0 0-1,-1 0 1,1-1-1,0 1 1,-1-1-1,-10 1 1,17-3-122,-1 0 1,1-1 0,0 1-1,0-1 1,-1 1-1,1-1 1,0 1 0,0-1-1,0 1 1,0-1-1,-1 1 1,1 0 0,0-1-1,0 1 1,0-1 0,0 1-1,0-1 1,0 1-1,0-1 1,0 1 0,1-1-1,-1 1 1,0-1 0,0 1-1,0-1 1,0 1-1,1-1 1,-1 1 0,0-1-1,1 1 1,4-9-1303,1 2 1,0-1-1,0 0 0,0 1 1,1 0-1,0 1 1,16-12-1,-15 12 116,29-21-5578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3.023"/>
    </inkml:context>
    <inkml:brush xml:id="br0">
      <inkml:brushProperty name="width" value="0.025" units="cm"/>
      <inkml:brushProperty name="height" value="0.025" units="cm"/>
    </inkml:brush>
  </inkml:definitions>
  <inkml:trace contextRef="#ctx0" brushRef="#br0">16 535 12139,'0'0'14088,"6"-12"-12716,2-5-991,-1 0-1,-1-1 1,-1 1-1,0-1 0,-2-1 1,0 1-1,1-25 0,-4 43-382,1 0 0,-1 0 0,0-1 0,0 1 0,0 0 0,0 0 0,0 0 0,0-1 0,0 1 0,0 0 0,0 0-1,0-1 1,0 1 0,0 0 0,0 0 0,0 0 0,0-1 0,0 1 0,0 0 0,0 0 0,0-1 0,0 1 0,0 0 0,0 0-1,0 0 1,0-1 0,0 1 0,-1 0 0,1 0 0,0 0 0,0-1 0,0 1 0,0 0 0,0 0 0,-1 0 0,1 0 0,0 0 0,0-1-1,0 1 1,-1 0 0,1 0 0,0 0 0,0 0 0,0 0 0,-1 0 0,1 0 0,-9 11-92,-5 21 45,7-15 42,0 1-1,2 0 1,0 0-1,1 0 1,1 1-1,0 0 1,1-1-1,2 1 1,1 20-1,-1-38-24,0 1-1,0-1 1,1 0-1,-1 1 0,0-1 1,1 0-1,-1 0 1,1 1-1,0-1 0,-1 0 1,1 0-1,0 0 1,0 0-1,0 0 0,0 0 1,0 0-1,0 0 1,0 0-1,0 0 0,0 0 1,0-1-1,0 1 1,1 0-1,-1-1 0,2 1 1,0 0-88,1-1 0,-1 1 0,0-1 1,1 0-1,-1 0 0,0 0 0,1-1 0,-1 1 1,0-1-1,5-1 0,2-2-525,1 0-1,-1 0 1,0-1-1,-1 0 1,15-11 0,-1-2-1384,-2-2 0,0 0 0,-1-1 0,-1-1 0,20-30 0,-28 35 955,-1-1 0,0 0 0,-2-1 0,9-22 0,-13 26 1221,0 1 1,-1-1-1,2-22 0,-5 35 123,0 0-1,1 0 1,-1 0 0,0 0 0,-1 0-1,1 0 1,0 0 0,0 0 0,-1 0-1,1 0 1,-1 0 0,0 0-1,1 0 1,-1 0 0,0 0 0,0 1-1,0-1 1,-1 0 0,1 1 0,0-1-1,-1 0 1,1 1 0,-1 0 0,1-1-1,-3 0 1,2 1-81,0 0 0,0 1 0,0 0 0,1 0 0,-1-1 0,0 1 0,0 0 0,0 0 0,0 1 0,0-1 0,0 0 0,0 1 0,0-1 0,0 1 0,0-1 0,1 1 0,-1 0 0,0 0 0,1 0 0,-1 0 0,0 0 0,1 0 0,-1 1 0,1-1 0,-1 0 0,1 1 0,-2 2 0,-8 10 277,0 0 0,1 1 0,1 1 0,0-1 0,2 1 1,-1 1-1,2-1 0,0 1 0,1 1 0,1-1 0,1 1 0,0-1 0,1 1 0,1 0 1,1 18-1,0-34-436,0-1 0,0 1 1,1 0-1,-1 0 0,0 0 0,1-1 1,0 1-1,-1 0 0,1-1 1,0 1-1,0 0 0,0-1 0,0 1 1,0-1-1,0 1 0,0-1 1,0 0-1,1 1 0,-1-1 1,1 0-1,-1 0 0,1 0 0,-1 0 1,1 0-1,-1 0 0,1-1 1,0 1-1,-1 0 0,1-1 1,0 0-1,0 1 0,0-1 0,-1 0 1,1 0-1,0 0 0,3 0 1,2 0 47,-1-1-1,1 0 1,-1-1 0,1 1 0,-1-1 0,0-1 0,1 1 0,-1-1 0,7-4 0,5-6 57,0 0 0,-1-1 0,0-1-1,-1-1 1,-1-1 0,0 0 0,-2 0 0,21-35 0,-18 26 31,-2-1 0,-1-1 0,-1 0 0,-2-1 0,14-56 0,-23 76-111,2 0-45,-1 0 0,-1-1 0,1 1 0,-2 0 0,1 0 0,-1-1-1,-1 1 1,-1-13 0,1 21-23,0 1 1,0 0-1,1 0 0,-1 0 0,0 0 0,1 0 0,-1 0 0,0 0 0,0 0 1,1 0-1,-1 0 0,0 0 0,1 0 0,-1 1 0,0-1 0,1 0 0,-1 0 1,0 1-1,1-1 0,-1 0 0,0 1 0,1-1 0,-1 1 0,1-1 0,-1 1 1,1-1-1,-1 1 0,1-1 0,0 1 0,-1 0 0,1-1 0,-1 1 0,1 1 1,-8 11-11,0 0 0,2 1 0,-1 0 0,2 1 0,0-1 0,-5 26 0,3-6 37,-4 67-1,10-85-64,1-1 0,0 1 1,2-1-1,-1 0 0,6 21 0,-5-31-283,0 0 0,0 0 1,0 0-1,0 0 0,1 0 0,0-1 0,0 1 0,4 4 0,-5-6-325,1-1 0,0 1 0,0 0 0,0-1 0,0 0 0,0 0 0,1 0 0,-1 0 0,0-1 0,1 1-1,0-1 1,6 2 0,22-1-8699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4.063"/>
    </inkml:context>
    <inkml:brush xml:id="br0">
      <inkml:brushProperty name="width" value="0.025" units="cm"/>
      <inkml:brushProperty name="height" value="0.025" units="cm"/>
    </inkml:brush>
  </inkml:definitions>
  <inkml:trace contextRef="#ctx0" brushRef="#br0">25 343 16656,'-7'-27'2896,"1"20"-635,1 18 424,2 20-2467,0-1 0,3 0 0,0 1 1,2-1-1,1 0 0,1 0 0,12 42 0,-13-64-180,0 1-1,0-1 0,1 1 1,0-1-1,1 0 0,8 12 0,-12-18-33,1-1 0,-1 1-1,1 0 1,-1-1-1,1 1 1,0-1 0,0 1-1,-1-1 1,1 0-1,0 0 1,0 0-1,0 0 1,0 0 0,0 0-1,1-1 1,-1 1-1,0-1 1,0 1-1,0-1 1,1 0 0,-1 0-1,0 0 1,0 0-1,1 0 1,-1 0-1,0-1 1,0 1 0,0-1-1,1 0 1,-1 1-1,0-1 1,3-2 0,3-2 95,0-1 0,-1 0 0,1-1 0,-1 1 0,-1-1 0,1-1 0,-1 1 0,0-1 0,-1-1 0,9-16 0,2-7 298,19-56 1,-28 66-270,-1-1 0,-1 1 0,0-1 0,-2 0 1,-1 0-1,-1 0 0,-2-29 0,-4 33 91,-2 20-44,5 2-167,1-1 0,0 0 0,-1 1 0,1-1 0,0 1-1,0-1 1,1 1 0,-1 0 0,0-1 0,1 5-1,-3 33 53,7 75-1,-2-97-58,1-1 1,0 0-1,1 0 0,1 0 1,1 0-1,13 28 1,-17-42 8,-1-1 0,0 1 1,1-1-1,-1 1 0,1-1 0,0 1 1,0-1-1,0 0 0,0 0 1,0 0-1,0 0 0,0 0 1,1-1-1,-1 1 0,1-1 1,-1 1-1,1-1 0,0 0 1,0 0-1,-1 0 0,1 0 1,0-1-1,0 1 0,0-1 1,0 0-1,0 0 0,0 0 1,0 0-1,-1 0 0,1 0 1,0-1-1,0 1 0,0-1 1,0 0-1,0 0 0,-1 0 1,1-1-1,-1 1 0,1 0 1,-1-1-1,1 0 0,-1 1 1,0-1-1,1 0 0,2-4 1,10-10 98,0 0 0,-2 0 0,0-2 0,-1 1 0,0-2 0,-2 0 0,0 0 0,-1 0 0,-1-1 0,7-27 0,-8 22-3,-1-1 0,-2 1 0,0-1-1,-2 1 1,0-1 0,-2 0 0,-1 0-1,-6-34 1,4 48-106,0 1 0,-1-1 0,0 1 0,-1-1 0,0 1 0,-1 1 0,-12-18 0,18 28-78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5.155"/>
    </inkml:context>
    <inkml:brush xml:id="br0">
      <inkml:brushProperty name="width" value="0.025" units="cm"/>
      <inkml:brushProperty name="height" value="0.025" units="cm"/>
    </inkml:brush>
  </inkml:definitions>
  <inkml:trace contextRef="#ctx0" brushRef="#br0">11 750 13389,'0'0'2322,"9"-2"27,-5 1-2003,1 0 0,-1-1 1,1 0-1,-1 0 0,0 0 1,1 0-1,-1-1 0,0 1 0,-1-1 1,1 0-1,0 0 0,-1-1 1,1 1-1,-1-1 0,0 0 1,-1 1-1,1-1 0,0-1 0,-1 1 1,0 0-1,0 0 0,2-8 1,3-6 243,-1 0-1,-1 0 1,-1-1 0,0 0 0,-1 0 0,-2 0 0,1 0 0,-2 0 0,-4-35 0,4 52-552,0 0 0,-1 0 0,1 0 0,-1 0 1,0 0-1,1 1 0,-1-1 0,0 0 0,0 0 0,0 0 1,0 1-1,-1-1 0,1 0 0,0 1 0,-3-3 1,3 4-29,0-1 1,0 1-1,0-1 1,0 1-1,0 0 1,0-1-1,0 1 1,0 0-1,0 0 0,0 0 1,-1-1-1,1 1 1,0 0-1,0 1 1,0-1-1,0 0 1,0 0-1,0 0 1,0 1-1,-2 0 1,-1 0-18,1 1 1,0 0-1,0 1 0,0-1 1,0 0-1,0 1 0,0 0 1,0-1-1,1 1 0,-1 0 1,1 0-1,0 1 0,0-1 1,-2 5-1,-5 14-4,1-1 1,1 1-1,1 0 0,1 1 1,1 0-1,1 0 0,0 26 0,3-48 7,0 0 0,0 0 0,0-1 0,0 1 0,0 0 0,0 0 0,0 0 0,0 0 0,0 0-1,0-1 1,1 1 0,-1 0 0,0 0 0,0 0 0,1-1 0,-1 1 0,1 0 0,-1 0-1,1-1 1,-1 1 0,1 0 0,-1-1 0,1 1 0,-1-1 0,1 1 0,0-1 0,0 1-1,-1-1 1,1 1 0,0-1 0,0 0 0,-1 1 0,1-1 0,0 0 0,0 1 0,0-1 0,-1 0-1,1 0 1,0 0 0,0 0 0,0 0 0,0 0 0,0 0 0,-1 0 0,1 0 0,0-1-1,0 1 1,0 0 0,1-1 0,2 0-15,1-1 0,-1 0-1,0 0 1,1 0 0,-1-1-1,0 0 1,-1 1 0,6-5-1,41-54-231,-41 49 57,1-1-1,0 1 1,0 1 0,22-18 0,-32 28 171,1 1-1,0 0 1,0-1 0,-1 1 0,1 0 0,0 0-1,0-1 1,-1 1 0,1 0 0,0 0-1,0 0 1,-1 0 0,1 0 0,0 0-1,0 0 1,-1 0 0,1 1 0,0-1 0,0 0-1,-1 0 1,1 1 0,0-1 0,-1 0-1,1 1 1,0-1 0,-1 1 0,1-1-1,0 1 1,-1-1 0,1 1 0,-1-1-1,1 1 1,-1-1 0,1 1 0,-1 0 0,0-1-1,1 1 1,-1 0 0,0-1 0,1 1-1,-1 0 1,0 0 0,0-1 0,0 1-1,0 0 1,0 1 0,14 49-207,-10-30 196,-4-20 1,1 1 0,-1 0 1,1 0-1,-1-1 0,1 1 0,0 0 0,0 0 1,-1-1-1,1 1 0,0-1 0,1 1 0,-1-1 1,0 1-1,0-1 0,1 0 0,-1 0 0,0 1 1,1-1-1,-1 0 0,3 1 0,-3-2 23,0 0-1,0 0 1,1-1-1,-1 1 0,0 0 1,0 0-1,0-1 1,0 1-1,0 0 1,1-1-1,-1 1 1,0-1-1,0 0 0,0 1 1,0-1-1,0 0 1,-1 1-1,1-1 1,0 0-1,0 0 1,0 0-1,0-1 0,6-8 38,0-1-1,-1 1 0,0-1 0,6-17 0,4-14 2,-2-1-1,-1 0 0,-2-1 0,-3 0 1,-1-1-1,-2 1 0,-2-1 1,-5-68-1,2 105-18,0 1 1,-1 0-1,0 0 1,0 0-1,-1 0 0,0 0 1,0 1-1,0-1 1,-1 0-1,0 1 1,-1 0-1,-5-10 1,8 16-11,1 0 1,0 0 0,0 0-1,0 0 1,0 0 0,-1 0-1,1 0 1,0 0 0,0 0-1,0 0 1,0 0 0,-1 0-1,1 0 1,0 0 0,0 0-1,0 0 1,0 0 0,-1 0-1,1 0 1,0 0 0,0 0-1,0 0 1,0 0 0,-1 1-1,1-1 1,0 0 0,0 0-1,0 0 1,0 0 0,0 0-1,0 0 1,-1 1 0,1-1-1,0 0 1,0 0 0,0 0-1,0 0 1,0 0 0,0 1-1,0-1 1,0 0-1,0 0 1,0 0 0,0 0-1,0 1 1,0-1 0,0 0-1,0 0 1,0 0 0,0 0-1,0 1 1,-3 18-29,1 20 28,3-3 40,1 1 1,1 0 0,2-1 0,2 0-1,1 0 1,2-1 0,1 0-1,26 53 1,-33-80-41,1-1 0,-1-1-1,2 1 1,-1 0 0,1-1 0,0 0-1,9 7 1,-13-12 6,-1 1 0,1-1-1,0 1 1,0-1 0,0 0 0,0 0 0,0 0 0,0 0 0,0 0-1,0-1 1,0 1 0,0-1 0,0 1 0,1-1 0,-1 0-1,0 1 1,0-1 0,0 0 0,1-1 0,-1 1 0,0 0-1,0-1 1,0 1 0,0-1 0,1 1 0,-1-1 0,0 0-1,0 0 1,0 0 0,0 0 0,-1-1 0,4-1 0,-3 1-27,-1 0 0,0 1 1,1-1-1,-1 0 0,0 1 1,0-1-1,0 0 0,0 0 0,-1 0 1,1 0-1,0 0 0,-1 0 1,0 0-1,1 0 0,-1 0 1,0 0-1,0-1 0,0 1 0,0 0 1,0 0-1,-1 0 0,1 0 1,0 0-1,-1 0 0,0 0 1,0 0-1,1 0 0,-1 0 0,-2-2 1,0-2-119,0 1 1,-1-1-1,0 1 1,-1-1-1,1 1 1,-1 1-1,-9-9 1,-7-1-10,-1 0 0,0 2 1,-1 0-1,0 2 0,-29-9 0,36 14 944,1 1-1,-1 0 1,1 1-1,-29-1 1,66 1-775,1-1 0,-1-1 0,0 0 1,0-2-1,-1-1 0,34-16 0,-31 13-156,43-22-2274,-27 8-2237,4-10-6089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7.590"/>
    </inkml:context>
    <inkml:brush xml:id="br0">
      <inkml:brushProperty name="width" value="0.025" units="cm"/>
      <inkml:brushProperty name="height" value="0.025" units="cm"/>
    </inkml:brush>
  </inkml:definitions>
  <inkml:trace contextRef="#ctx0" brushRef="#br0">126 623 9129,'-12'-71'6192,"12"69"-5702,-1 0 1,1 1-1,0-1 1,-1 0-1,1 0 0,-1 0 1,0 0-1,1 0 0,-1 1 1,0-1-1,0 0 0,-1-1 1,1 2-428,1 1 0,0 0 1,-1-1-1,1 1 1,-1 0-1,1-1 0,0 1 1,-1 0-1,1-1 1,-1 1-1,1 0 0,-1 0 1,1 0-1,-1-1 1,1 1-1,-1 0 1,1 0-1,-1 0 0,1 0 1,-1 0-1,0 0 1,1 0-1,-1 0 0,1 0 1,-1 0-1,1 0 1,-1 0-1,1 1 1,-1-1-1,1 0 0,-1 0 1,1 0-1,-1 1 1,1-1-1,0 0 0,-1 1 1,1-1-1,-1 0 1,1 1-1,0-1 0,-1 0 1,1 1-1,0-1 1,-1 1-1,1-1 1,0 1-1,0-1 0,-1 1 1,1 0-1,-10-4 2964,9 3-3023,1-1-1,-1 1 0,0-1 0,0 1 0,1-1 1,-1 1-1,0-1 0,0 1 0,1 0 0,-1-1 1,0 1-1,0 0 0,0 0 0,0 0 0,1 0 0,-1-1 1,0 1-1,0 0 0,0 1 0,0-1 0,0 0 1,0 0-1,1 0 0,-1 0 0,0 1 0,0-1 1,0 0-1,1 1 0,-1-1 0,0 1 0,0-1 1,1 1-1,-1-1 0,0 1 0,1-1 0,-1 1 1,0-1-1,1 1 0,-1 0 0,1 0 0,-1-1 1,1 1-1,0 0 0,-1 0 0,1-1 0,0 1 1,-1 0-1,1 0 0,0 1 0,-4 14-25,0 0 0,2 0 0,0 0 0,0 1 0,2-1 0,0 0 0,3 28 0,-1-13 43,18 129 83,0 10-59,-20-150-34,0 0 0,-1 1 0,0-1-1,-2-1 1,0 1 0,-9 25 0,11-41-5,0-1 1,0 1 0,0 0-1,0-1 1,-1 1 0,0-1-1,1 0 1,-1 1 0,-1-1-1,1 0 1,0 0 0,-1 0-1,1-1 1,-1 1 0,-3 2-1,5-5-1,0 0 0,1 0-1,-1 0 1,1 0-1,-1 0 1,1 0-1,-1 0 1,1 0 0,-1-1-1,1 1 1,-1 0-1,1 0 1,-1-1 0,1 1-1,-1 0 1,1 0-1,-1-1 1,1 1 0,-1-1-1,1 1 1,0 0-1,-1-1 1,1 1-1,0-1 1,-1 1 0,1-1-1,0 1 1,0-1-1,-1 1 1,1-1 0,0 1-1,0-1 1,0 1-1,0-1 1,0 1-1,0-1 1,0 1 0,0-1-1,0 0 1,0 1-1,0-1 1,0 0 0,-2-31 9,2 28-12,1-34 1,2-1 0,1 1 0,2-1 0,2 2 0,2-1 0,1 1 0,27-61 0,-5 28-20,2 2 0,86-120 0,-111 173 15,-5 7-3,0 1 0,0-1 0,1 1 0,0 1 0,0-1 0,1 1 0,12-10 0,-19 16 3,1 0 0,-1-1 0,0 1 1,1 0-1,-1 0 0,0 0 1,0 0-1,1-1 0,-1 1 1,0 0-1,1 0 0,-1 0 1,0 0-1,1 0 0,-1 0 1,0 0-1,1 0 0,-1 0 1,0 0-1,1 0 0,-1 0 1,0 0-1,1 0 0,-1 0 1,0 0-1,1 0 0,-1 1 1,0-1-1,1 0 0,-1 0 1,0 0-1,0 1 0,1-1 1,-1 0-1,0 0 0,0 0 1,1 1-1,-1-1 0,0 0 1,0 1-1,0-1 0,1 0 1,-1 0-1,0 1 0,0-1 1,0 0-1,0 1 0,0 0 1,2 17 45,-2-14-17,0 20 124,-1-1 0,-1 1 0,-1-1 0,-1 1 0,-1-1 0,-15 42 0,14-59 444,6-22-432,4-27-136,4-5 35,-3 0 0,0-67 0,-3 111-318,4 11 141,8 17 88,-10-16 9,-4-7 2,1 1-1,0 0 1,0-1 0,0 1 0,0-1-1,0 1 1,0-1 0,1 0 0,-1 1-1,0-1 1,1 0 0,-1 0-1,1 0 1,-1 0 0,1 0 0,-1 0-1,1 0 1,0 0 0,0-1 0,-1 1-1,1-1 1,0 1 0,0-1 0,3 0-1,-2 0 14,-1-1 0,1 0 1,-1 0-1,1 0 0,-1 0 0,1-1 0,-1 1 0,0-1 0,0 1 0,0-1 0,0 0 1,0 0-1,0 1 0,0-1 0,1-3 0,7-9 24,-1-1 0,0 1 1,-2-2-1,8-18 0,7-38 46,-13 39-66,-6 26-73,-2 9-73,-3 42 12,1-23 140,1 0 0,4 39-1,-4-59-3,0-1 0,0 1 0,0 0 0,0 0 0,0 0 0,0-1 0,0 1 0,1 0 0,-1 0 0,0-1 0,1 1 0,-1 0 0,0 0 0,1-1 0,-1 1-1,1 0 1,-1-1 0,1 1 0,-1-1 0,1 1 0,0-1 0,-1 1 0,1-1 0,0 1 0,-1-1 0,1 1 0,0-1 0,-1 0 0,3 1 0,-2-1 7,1-1 0,-1 1 0,1 0-1,-1-1 1,1 1 0,-1-1 0,1 1 0,-1-1 0,1 0 0,-1 0 0,0 0 0,1 0 0,-1 0 0,1-1 0,39-44 237,-39 44-240,31-47 32,-25 35-61,1 0 1,1 0-1,0 1 0,0 1 1,22-20-1,-31 32 16,-1-1 0,1 1 0,-1 0 0,1-1 0,0 1 1,-1 0-1,1-1 0,-1 1 0,1 0 0,0 0 0,-1 0 0,1 0 0,0 0 0,-1 0 1,1 0-1,0 0 0,-1 0 0,1 0 0,0 0 0,-1 0 0,1 0 0,-1 0 0,1 1 1,0-1-1,-1 0 0,1 0 0,-1 1 0,1-1 0,0 1 0,-1-1 0,1 0 0,-1 1 1,1-1-1,-1 1 0,0-1 0,1 1 0,-1-1 0,1 1 0,-1-1 0,0 1 0,1 0 1,-1-1-1,0 1 0,0-1 0,0 1 0,1 0 0,-1-1 0,0 1 0,0 0 0,0-1 1,0 2-1,7 45 11,-6-36-3,2 16-15,-2-17-33,0 0 0,0-1 1,0 1-1,1-1 0,1 0 0,0 1 1,5 10-1,-8-19-15,0-1 0,1 1 0,-1-1 0,0 1 0,1 0 0,-1-1 0,1 1 0,-1-1 1,1 0-1,-1 1 0,1-1 0,-1 1 0,1-1 0,0 0 0,-1 1 0,1-1 0,-1 0 0,1 1 0,0-1 0,-1 0 0,1 0 0,0 0 1,-1 0-1,1 0 0,0 0 0,-1 0 0,1 0 0,0 0 0,0 0 0,-1 0 0,1 0 0,0 0 0,-1-1 0,1 1 0,-1 0 0,1 0 1,0-1-1,-1 1 0,1 0 0,-1-1 0,1 1 0,-1-1 0,1 1 0,-1-1 0,1 1 0,-1-1 0,1 1 0,-1-1 0,1 1 0,-1-1 1,1 0-1,18-31-2837,-19 32 2857,13-27-4040,-2-1 1,-1 0-1,-1-1 1,10-59 0,-12 44 3757,-1-1 4716,-1 10 2778,-4 33-6628,-1 0 1,1 0-1,-1 0 0,1 0 0,0 0 0,0 0 1,0 0-1,0 0 0,0 0 0,0 0 1,0 1-1,1-1 0,1-2 0,-1 3-196,0-1-1,-1 1 1,1 0-1,0-1 1,0 1-1,0 0 1,0 0-1,0 0 1,0 1 0,0-1-1,4 0 1,-4 0-293,0 1 0,-1 0 1,1 0-1,0 0 0,-1 0 1,1 0-1,0 0 1,-1 1-1,1-1 0,0 0 1,-1 1-1,1-1 0,-1 1 1,1 0-1,0-1 0,-1 1 1,0 0-1,1 0 1,-1 0-1,0 0 0,1 0 1,-1 1-1,0-1 0,0 0 1,0 1-1,0-1 0,0 0 1,0 1-1,0-1 1,-1 1-1,1-1 0,0 1 1,-1 0-1,1 2 0,3 19 327,-2-1-1,-1 1 1,0-1-1,-2 1 1,-5 36-1,0 33 476,6-92-854,0 1 1,0 0-1,0-1 0,0 1 0,0-1 0,0 1 0,1 0 0,-1-1 1,0 1-1,0-1 0,1 1 0,-1-1 0,1 1 0,-1-1 0,0 1 1,1-1-1,-1 1 0,1-1 0,-1 1 0,1-1 0,-1 0 0,1 1 1,-1-1-1,1 0 0,0 1 0,-1-1 0,1 0 0,-1 0 0,1 0 1,0 0-1,-1 1 0,1-1 0,0 0 0,-1 0 0,1 0 0,-1 0 1,1 0-1,0-1 0,-1 1 0,1 0 0,0 0 0,-1 0 0,1 0 0,-1-1 1,1 1-1,0 0 0,-1-1 0,1 1 0,-1 0 0,1-1 0,-1 1 1,1-1-1,33-20 141,17-31-617,-29 20-1545,-12 0-3587,-11 21 380,-7 5-2146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7.950"/>
    </inkml:context>
    <inkml:brush xml:id="br0">
      <inkml:brushProperty name="width" value="0.025" units="cm"/>
      <inkml:brushProperty name="height" value="0.025" units="cm"/>
    </inkml:brush>
  </inkml:definitions>
  <inkml:trace contextRef="#ctx0" brushRef="#br0">57 151 11243,'-27'2'3235,"8"-2"256,8 0 1153,14-6-3010,20-5-1218,10-6-95,10-4-225,4-2-96,1-10-2499,-3-8-5092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8.725"/>
    </inkml:context>
    <inkml:brush xml:id="br0">
      <inkml:brushProperty name="width" value="0.025" units="cm"/>
      <inkml:brushProperty name="height" value="0.025" units="cm"/>
    </inkml:brush>
  </inkml:definitions>
  <inkml:trace contextRef="#ctx0" brushRef="#br0">1 222 15118,'0'0'1997,"0"14"-1100,9 58 797,29 119 1,-7-46-504,-25-103-798,-5-29-167,0 1-1,1 0 1,1-1-1,0 1 1,1-1-1,0 0 0,1 0 1,1-1-1,10 18 1,-16-30-219,0 1 1,0-1-1,1 1 0,-1-1 1,0 1-1,1-1 0,-1 0 1,0 1-1,1-1 0,-1 1 1,0-1-1,1 0 0,-1 1 1,1-1-1,-1 0 0,1 0 1,-1 1-1,0-1 0,1 0 1,-1 0-1,1 0 1,-1 0-1,1 1 0,-1-1 1,1 0-1,0 0 0,-1 0 1,1 0-1,-1 0 0,1 0 1,-1-1-1,1 1 0,-1 0 1,1 0-1,0 0 0,7-20 136,-5-33 25,-3 51-145,-1-100 119,-2 28-120,4 1 0,14-100 0,-13 161-16,1-1 0,0 1 0,1 0 0,0 0 0,0 0 0,7-11 0,-9 20-9,0 0 0,0-1 0,0 2 1,0-1-1,1 0 0,-1 0 0,1 1 0,0-1 0,-1 1 1,1 0-1,0 0 0,0 0 0,1 0 0,-1 1 0,0-1 0,1 1 1,-1 0-1,0 0 0,1 0 0,0 0 0,-1 0 0,1 1 0,-1 0 1,1 0-1,5 0 0,-8 1 2,1-1 0,0 1 0,0 0 0,0 0-1,-1 0 1,1 0 0,0 0 0,-1 0 0,1 1 0,-1-1 0,1 0 0,-1 1 0,0-1-1,1 1 1,-1 0 0,0-1 0,0 1 0,0 0 0,0 0 0,-1-1 0,1 1 0,0 0 0,-1 0-1,1 0 1,-1 0 0,0 0 0,0 0 0,0 0 0,0 0 0,0 2 0,1 6 73,-1 1 0,0-1 0,-1 0 0,-3 17 0,-2-7 169,-1 0 1,-1-1 0,0-1 0,-2 1 0,0-2 0,-1 1-1,-1-1 1,-1-1 0,-15 16 0,27-30-251,-1 0 0,0-1 0,1 1 0,-1-1 1,0 1-1,0-1 0,0 0 0,0 0 0,0 1 0,0-2 1,0 1-1,0 0 0,0 0 0,-1-1 0,-3 1 0,5-1-52,0 0 1,0 0-1,0-1 0,0 1 0,0 0 1,0-1-1,0 1 0,0-1 0,0 1 0,1-1 1,-1 1-1,0-1 0,0 0 0,0 0 1,1 1-1,-1-1 0,0 0 0,1 0 0,-1 0 1,1 0-1,-1 0 0,1 1 0,-1-1 1,1 0-1,0 0 0,-1 0 0,1 0 0,0 0 1,0 0-1,0-1 0,0 1 0,0 0 1,0 0-1,0-1 0,-1-18-1232,1 0-1,2 0 1,-1 0-1,2 0 1,1 0-1,0 0 1,2 1-1,14-34 1,-8 24-385,27-43 1,23-15 2494,-60 85-541,0-1 0,0 1 1,0-1-1,0 1 0,0 0 0,1 0 0,-1 0 0,1 0 0,-1 0 0,1 1 0,0-1 0,0 1 0,-1-1 1,1 1-1,0 0 0,0 1 0,6-2 0,-7 2-103,0 1 0,0-1-1,0 1 1,0 0 0,0 0 0,0 0 0,0 0-1,0 0 1,0 1 0,-1-1 0,1 0 0,0 1 0,-1-1-1,0 1 1,1 0 0,-1-1 0,0 1 0,0 0 0,0 0-1,0 0 1,0 0 0,0 0 0,0 0 0,-1 0-1,1 0 1,0 3 0,9 32 1336,5 40 1,-9-41-975,15 47 0,-21-82-532,0 0 0,0 0-1,0 0 1,1-1-1,-1 1 1,0 0 0,0 0-1,1-1 1,-1 1 0,0 0-1,1 0 1,-1-1 0,1 1-1,-1-1 1,1 1-1,-1 0 1,1-1 0,0 1-1,-1-1 1,1 1 0,0-1-1,-1 1 1,1-1-1,1 1 1,8-14 126,0-33 119,-9 10-169,-5-53 0,3 78-132,-1-1 0,0 1 0,0 0 0,-1 0 0,-1 0-1,0 0 1,-1 0 0,-10-17 0,22 61-507,-6-30 419,1 0 0,0 0 1,0 0-1,0 0 1,0-1-1,0 1 0,1-1 1,-1 1-1,1-1 1,-1 0-1,1 0 0,0 0 1,0-1-1,0 1 0,0 0 1,0-1-1,0 0 1,0 0-1,1 0 0,-1 0 1,0 0-1,1-1 1,-1 0-1,4 1 0,-2-2-84,0 0 0,0 0-1,0 0 1,0-1-1,-1 1 1,1-1 0,-1 0-1,1-1 1,-1 1 0,0-1-1,1 0 1,-1 0-1,-1 0 1,1-1 0,6-7-1,39-56-5641,-29 31 48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6.163"/>
    </inkml:context>
    <inkml:brush xml:id="br0">
      <inkml:brushProperty name="width" value="0.025" units="cm"/>
      <inkml:brushProperty name="height" value="0.025" units="cm"/>
    </inkml:brush>
  </inkml:definitions>
  <inkml:trace contextRef="#ctx0" brushRef="#br0">1323 115 8488,'0'0'1783,"0"-9"-155,1 1-1531,-1 5 153,1 0-1,-1 1 0,0-1 0,0 0 0,0 0 0,0 0 0,0 0 1,0 0-1,-1 0 0,0 0 0,1 0 0,-1 1 0,0-1 0,0 0 1,-1 0-1,1 1 0,-1-1 0,1 1 0,-1 0 0,0-1 1,0 1-1,0 0 0,0 0 0,0 0 0,0 0 0,0 0 0,-1 0 1,1 1-1,-1-1 0,-3-1 0,-13-2 303,-1 1 0,0 0-1,1 1 1,-1 1 0,0 1 0,0 1-1,-33 3 1,-1 5-279,-82 21-1,-194 64-204,-131 32 8,430-119-68,22-5-3,1 0-1,-1 1 0,0 0 1,0 1-1,1 0 0,-1 0 1,-11 6-1,59 0-885,327 27-837,-72-4 1733,-225-26 117,92 23 0,-63-2-2579,-37-9-3126,2-2-6134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9.065"/>
    </inkml:context>
    <inkml:brush xml:id="br0">
      <inkml:brushProperty name="width" value="0.025" units="cm"/>
      <inkml:brushProperty name="height" value="0.025" units="cm"/>
    </inkml:brush>
  </inkml:definitions>
  <inkml:trace contextRef="#ctx0" brushRef="#br0">42 25 7719,'0'0'6353,"-5"10"-3951,-3 12-1562,1 1 0,1 0-1,1 0 1,1 0 0,1 0-1,0 40 1,3-56-512,2 27 1059,-2-34-1367,0 1-1,0 0 0,1-1 1,-1 1-1,0-1 0,1 1 1,-1-1-1,0 1 0,1-1 1,-1 1-1,0-1 0,1 1 1,-1-1-1,1 1 0,-1-1 1,1 0-1,-1 1 0,1-1 1,-1 0-1,1 1 0,-1-1 1,1 0-1,0 0 0,-1 1 1,1-1-1,-1 0 0,1 0 1,0 0-1,-1 0 0,1 0 1,0 0-1,-1 0 1,1 0-1,-1 0 0,1 0 1,0 0-1,-1-1 0,1 1 1,-1 0-1,1 0 0,0-1 1,-1 1-1,1 0 0,-1-1 1,2 0-1,1-1 37,0-1 0,0 0 0,1 1 0,-2-2 1,1 1-1,0 0 0,-1 0 0,1-1 0,-1 1 0,0-1 0,0 0 0,0 0 0,1-4 1,16-55 241,-16 47-241,0 1 0,-2 0 1,0 0-1,-1-28 0,-1 39-40,1-1-1,-1 1 0,0 0 1,0 0-1,0-1 0,-1 1 1,0 0-1,1 0 0,-5-6 0,5 8-14,-1 1 0,1-1 0,0 1-1,-1 0 1,1 0 0,0-1-1,-1 1 1,0 0 0,1 0 0,-1 1-1,1-1 1,-1 0 0,0 0 0,0 1-1,1-1 1,-1 1 0,0 0-1,0-1 1,0 1 0,0 0 0,0 0-1,1 0 1,-4 1 0,4-1-9,0 1 0,-1 0 0,1 0-1,0-1 1,0 1 0,0 0 0,0 0 0,-1 0 0,1 0 0,1 1 0,-1-1 0,0 0 0,0 0 0,0 1 0,1-1 0,-1 0 0,0 1-1,1-1 1,-1 0 0,1 1 0,0-1 0,0 1 0,-1-1 0,1 1 0,0-1 0,0 1 0,0-1 0,1 3 0,2 46-87,-1-46 10,-1 1 0,0-1 0,1 0 0,0 0 1,0 0-1,0 0 0,1-1 0,-1 1 0,1 0 0,0-1 0,0 0 1,0 0-1,0 0 0,0 0 0,1 0 0,0-1 0,4 4 0,-3-4-449,0 1 0,0-1 0,1 0 0,-1-1 0,0 1-1,1-1 1,-1 0 0,1 0 0,-1-1 0,1 0 0,-1 0-1,1 0 1,9-2 0,23-9-4939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9.625"/>
    </inkml:context>
    <inkml:brush xml:id="br0">
      <inkml:brushProperty name="width" value="0.025" units="cm"/>
      <inkml:brushProperty name="height" value="0.025" units="cm"/>
    </inkml:brush>
  </inkml:definitions>
  <inkml:trace contextRef="#ctx0" brushRef="#br0">73 270 11307,'0'0'3011,"-8"5"-214,4-2-2633,0-1 0,0 1 1,0 0-1,0 1 0,0-1 1,1 0-1,0 1 0,0 0 0,0 0 1,0 0-1,0 0 0,1 1 0,0-1 1,0 1-1,0-1 0,0 1 1,1 0-1,-1 0 0,1-1 0,1 1 1,-1 9-1,-3 6 56,2 1-1,1 0 1,0 0 0,2-1 0,4 34 0,-5-53-214,0 0 1,0 0 0,1 0 0,-1 0 0,0 0 0,0 0 0,1 0 0,-1 0 0,1 0 0,-1 0 0,1 0 0,-1-1 0,1 1 0,-1 0 0,1 0 0,0 0 0,-1-1 0,1 1 0,0 0 0,0-1 0,0 1 0,-1-1 0,1 1-1,0-1 1,0 1 0,0-1 0,0 1 0,0-1 0,0 0 0,0 0 0,0 1 0,0-1 0,0 0 0,0 0 0,0 0 0,0 0 0,0 0 0,0 0 0,0-1 0,0 1 0,0 0 0,0 0 0,0-1 0,1 0 0,1 0 56,1-1 1,-1 0 0,0 0 0,0-1-1,0 1 1,0-1 0,0 0 0,0 1-1,-1-1 1,4-5 0,6-12 177,-1-1 1,-1-1-1,0 1 0,-2-1 1,-1-1-1,0 1 0,3-27 1,-4 6 104,-1 1 0,-3-1 0,-2-43 0,0 82-327,-6-50 160,6 51-176,-1 0 1,1 0 0,-1 0 0,0 0 0,0 0-1,-1 0 1,1 0 0,-1 0 0,1 0 0,-1 1-1,0-1 1,0 0 0,-4-3 0,6 6-4,-1 0 0,1-1 1,0 1-1,0 0 0,0 0 0,0 0 0,-1 0 1,1 0-1,0 0 0,0-1 0,0 1 1,-1 0-1,1 0 0,0 0 0,0 0 0,0 0 1,-1 0-1,1 0 0,0 0 0,0 0 1,0 0-1,-1 0 0,1 0 0,0 0 0,0 0 1,0 0-1,-1 1 0,1-1 0,0 0 0,0 0 1,0 0-1,-1 0 0,1 0 0,0 0 1,0 0-1,0 1 0,0-1 0,-1 0 0,1 0 1,0 0-1,0 0 0,0 1 0,0-1 1,0 0-1,-4 15 27,2 21 69,2-34-80,-1 49 93,3 78 38,0-115-140,-1 0 1,2-1-1,0 1 1,0-1-1,2 1 0,-1-1 1,8 13-1,-12-25-3,1 1 0,0 0 0,0 0 0,0-1 1,0 1-1,0-1 0,0 1 0,0-1 0,1 1 0,-1-1 0,0 1 0,1-1 0,-1 0 0,1 0 0,0 0 0,-1 0 0,1 0 0,0 0 0,-1-1 0,1 1 0,0 0 0,0-1 0,0 1 0,0-1 0,3 0 1,-2 0 36,0-1 0,0 0 1,0 0-1,0 0 1,0 0-1,0-1 0,0 1 1,-1-1-1,1 0 1,0 0-1,-1 0 0,1 0 1,3-5-1,5-6 114,0 0-1,-1-1 1,0-1-1,9-21 1,-11 21-128,-1 0 0,0-1 1,-2 0-1,0 0 0,0 0 0,-2-1 1,0 1-1,1-30 0,-6 43-37,-2 10-39,-4 12-25,3 1 92,2 1 0,0 0 0,1 0 0,2 0 0,0 0 0,1 0 0,4 22 0,-5-41-12,0-1 0,0 0 0,1 1 0,-1-1 0,0 1 0,1-1 0,-1 1 0,1-1 0,0 0 0,-1 1 0,1-1 0,0 0 0,0 0 0,0 1 0,0-1 0,0 0 0,0 0 0,0 0 0,0 0 0,0 0 0,1-1 0,-1 1 0,0 0 0,1 0 0,-1-1 0,0 1 0,1-1 0,-1 1 0,1-1 0,-1 0 0,1 0 0,-1 1 0,1-1 0,-1 0 0,1 0-1,-1 0 1,1-1 0,-1 1 0,1 0 0,-1-1 0,2 1 0,1-2 37,1 0 1,-1 0-1,0-1 0,0 1 0,0-1 0,0 0 0,0 0 0,0 0 0,-1 0 0,0-1 1,5-6-1,3-5-1,-1 0 0,-1-1 0,-1 0 1,0-1-1,-1 0 0,-1 0 0,0-1 1,-2 0-1,0 0 0,-1 0 1,2-36-1,-8 38-170,-3 16-187,-7 25 5,9-9 294,1-1 0,1 0 0,0 1 0,1-1 0,1 1 0,0 0 0,4 20 0,-4-35-61,0 1 1,0 0-1,1-1 0,-1 1 1,1-1-1,-1 1 0,1-1 0,-1 1 1,1-1-1,0 0 0,0 1 1,0-1-1,0 0 0,0 1 1,0-1-1,0 0 0,0 0 1,1 0-1,-1 0 0,0 0 1,1 0-1,-1 0 0,0-1 0,1 1 1,-1 0-1,1-1 0,0 1 1,-1-1-1,1 0 0,-1 1 1,1-1-1,-1 0 0,1 0 1,0 0-1,-1 0 0,1 0 1,3-1-1,-2 0-467,1 0 1,0-1-1,0 1 1,0-1-1,-1 1 1,1-1-1,-1 0 1,1-1-1,-1 1 1,0 0-1,0-1 1,0 0-1,0 0 1,3-4-1,19-30-5707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154"/>
    </inkml:context>
    <inkml:brush xml:id="br0">
      <inkml:brushProperty name="width" value="0.025" units="cm"/>
      <inkml:brushProperty name="height" value="0.025" units="cm"/>
    </inkml:brush>
  </inkml:definitions>
  <inkml:trace contextRef="#ctx0" brushRef="#br0">35 137 8680,'0'0'5771,"-5"11"-3048,0-1-2506,1-1 1,0 1 0,0 0-1,1 0 1,1 0 0,-1 1-1,2-1 1,-2 19 0,2-4-123,2 1 1,0 0-1,1 0 0,2 0 1,0-1-1,2 1 1,14 40-1,-19-64-107,-1-1 1,1 1-1,0 0 0,-1 0 0,1 0 1,0 0-1,0-1 0,0 1 1,0 0-1,1-1 0,-1 1 0,0-1 1,1 0-1,-1 1 0,1-1 0,-1 0 1,1 0-1,-1 0 0,1 0 0,0 0 1,0 0-1,0 0 0,-1 0 0,1-1 1,0 1-1,3-1 0,-3 0 11,1-1 0,-1 0 0,1 0 0,-1 0 0,1 0-1,-1-1 1,0 1 0,0 0 0,0-1 0,1 0 0,-1 0 0,-1 1 0,1-1-1,0 0 1,0-1 0,1-2 0,9-13-128,-1-1-1,-1 0 1,11-29-1,-9 14 108,-1-1 0,-2 0 0,-1 0 0,-2-1 0,-2 0 0,-1 0 0,-3-67 0,0 101 85,-4-32 341,4 34-342,0-1 1,0 0-1,0 0 0,0 0 1,-1 0-1,1 0 0,0 0 1,-1 0-1,1 0 0,0 1 0,-1-1 1,1 0-1,-1 0 0,0 1 1,1-1-1,-1 0 0,1 0 1,-1 1-1,0-1 0,0 1 1,1-1-1,-1 1 0,0-1 0,0 1 1,0-1-1,0 1 0,1 0 1,-3-1-1,2 2 1,1-1-1,-1 1 1,0-1-1,1 1 1,-1 0 0,0-1-1,1 1 1,-1 0-1,1 0 1,0-1 0,-1 1-1,1 0 1,0 0-1,-1 0 1,1 0 0,0 0-1,0-1 1,0 1-1,-1 0 1,1 0-1,0 0 1,0 0 0,0 0-1,1 1 1,-1 32 125,0-27-67,0 22 35,1 0 1,2 0 0,1 0-1,1 0 1,1-1-1,2 0 1,1 0 0,1 0-1,1-2 1,2 1-1,19 30 1,-27-51-106,0 1 1,1-1 0,0 0-1,0 0 1,9 6 0,-14-11-42,1 1 0,0-1 1,0 0-1,0 0 1,0 1-1,0-1 1,0 0-1,0-1 1,0 1-1,1 0 1,-1-1-1,0 1 1,0-1-1,1 1 0,-1-1 1,0 0-1,0 0 1,1 0-1,-1-1 1,0 1-1,1 0 1,-1-1-1,0 1 1,3-2-1,-5 1-12,1 0 1,0 1-1,0-1 1,0 0-1,-1 0 0,1 0 1,0 0-1,-1 0 1,1 0-1,-1 0 0,1 0 1,-1 0-1,0 0 0,1 0 1,-1 0-1,0 0 1,0 0-1,0 0 0,0 0 1,0 0-1,0 0 0,0 0 1,0-1-1,0 1 1,0 0-1,0 0 0,-1 0 1,1 0-1,0 0 0,-1 0 1,1 0-1,-1 0 1,0 0-1,1 0 0,-1 0 1,0 1-1,1-1 0,-1 0 1,-1-1-1,-32-33-525,5 16-148,-1 1 1,-40-17 0,-33-19 1832,106 50 806,14 1-1521,23-1-609,-38 4 284,44-5-124,51-11-1,-5-12-5008,-53 10-916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495"/>
    </inkml:context>
    <inkml:brush xml:id="br0">
      <inkml:brushProperty name="width" value="0.025" units="cm"/>
      <inkml:brushProperty name="height" value="0.025" units="cm"/>
    </inkml:brush>
  </inkml:definitions>
  <inkml:trace contextRef="#ctx0" brushRef="#br0">1 133 22485,'0'0'1153,"51"-26"737,-10 4-673,7 0-928,1 0-386,-6 5-1984,-9 2-3653,-13 6-6437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823"/>
    </inkml:context>
    <inkml:brush xml:id="br0">
      <inkml:brushProperty name="width" value="0.025" units="cm"/>
      <inkml:brushProperty name="height" value="0.025" units="cm"/>
    </inkml:brush>
  </inkml:definitions>
  <inkml:trace contextRef="#ctx0" brushRef="#br0">0 155 11211,'0'0'9865,"51"-6"-8904,-12-12 1890,5-5-1794,6 0-449,1 0-288,-4 5-256,-4 2-1153,-7 3-2946,-10-1-4357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301"/>
    </inkml:context>
    <inkml:brush xml:id="br0">
      <inkml:brushProperty name="width" value="0.025" units="cm"/>
      <inkml:brushProperty name="height" value="0.025" units="cm"/>
    </inkml:brush>
  </inkml:definitions>
  <inkml:trace contextRef="#ctx0" brushRef="#br0">5 1 17873,'0'0'4180,"-2"9"-2963,1 0-968,0 1 1,0-1-1,1 1 0,0-1 0,1 0 1,0 1-1,1-1 0,-1 0 0,2 0 1,-1 0-1,2 0 0,7 16 0,37 90 624,42 145 0,-89-255-1307,0 0 0,1 0 0,-2 0 0,1 0 0,-1 0 0,0 8 0,0-12 295,0-1 0,0 1 0,0-1 0,0 1 0,0-1 0,0 0 0,0 1 0,-1-1 0,1 1 0,0-1 0,0 0 0,0 1 1,-1-1-1,1 0 0,0 1 0,-1-1 0,1 0 0,0 1 0,0-1 0,-1 0 0,1 0 0,-1 1 0,1-1 0,0 0 0,-1 0 0,1 0 0,-1 0 0,1 1 1,-1-1-1,-21-9-3577,-7-16-683,-6-7-753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628"/>
    </inkml:context>
    <inkml:brush xml:id="br0">
      <inkml:brushProperty name="width" value="0.025" units="cm"/>
      <inkml:brushProperty name="height" value="0.025" units="cm"/>
    </inkml:brush>
  </inkml:definitions>
  <inkml:trace contextRef="#ctx0" brushRef="#br0">71 359 6758,'0'0'4517,"-47"-77"-1474,35 50-577,10 3-96,2 1-320,10 1-769,14-5-160,7 0-320,14-2-417,2 0-223,6 3-97,-1 2-32,-1 10-257,-7 5-1600,-12 9-834,-13 0-1409,-14 12-2017</inkml:trace>
  <inkml:trace contextRef="#ctx0" brushRef="#br0" timeOffset="1">0 465 15535,'0'0'4900,"46"-69"-4195,-2 26-96,11 0-321,8-1-288,0 4-2723,-6 8-2722,-4 8-5701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988"/>
    </inkml:context>
    <inkml:brush xml:id="br0">
      <inkml:brushProperty name="width" value="0.025" units="cm"/>
      <inkml:brushProperty name="height" value="0.025" units="cm"/>
    </inkml:brush>
  </inkml:definitions>
  <inkml:trace contextRef="#ctx0" brushRef="#br0">86 222 14125,'0'0'4442,"-11"11"-2841,4-5-1458,0 1 0,1 1 0,-1-1 0,1 1 0,1 0 0,0 0 0,0 1 0,0 0 0,1-1-1,1 2 1,-1-1 0,-3 19 0,5-16-24,1 1 0,0 0 0,1-1 0,2 18 0,-2-28-85,0-1 1,1 1 0,-1-1-1,0 1 1,1-1-1,-1 1 1,1-1 0,-1 1-1,1-1 1,0 1 0,0-1-1,0 0 1,0 1-1,0-1 1,0 0 0,0 0-1,0 0 1,2 2 0,-1-3 30,0 1 0,-1-1 0,1 0 0,0 0 0,-1 0 0,1 0 0,0 0 0,-1 0 0,1-1 0,-1 1 0,1 0 0,0-1 0,-1 0 0,1 1 0,-1-1 0,1 0 0,-1 1 0,0-1 0,1 0 0,-1 0 0,0 0 0,1-1 0,0 0 1,6-5 197,0-1 1,-1 0-1,0 0 1,0 0-1,-1-1 1,0 0-1,6-13 1,31-75 345,-35 78-599,5-14 36,-1 0 0,-2 0 0,-1-1 0,7-57 0,-19 131-145,3-1-1,1 1 1,2 0 0,11 55-1,-13-90 86,1 0-1,-1-1 0,1 1 0,0 0 0,0 0 0,1-1 0,0 1 0,3 5 0,-5-9 5,0 0 1,0 0-1,0 0 1,0 0-1,0-1 1,0 1-1,0 0 1,1 0-1,-1-1 1,0 1-1,0-1 1,1 1-1,-1-1 1,0 1-1,1-1 1,-1 0-1,0 1 1,1-1-1,-1 0 1,0 0-1,1 0 1,-1 0 0,0 0-1,1-1 1,-1 1-1,0 0 1,1-1-1,-1 1 1,0-1-1,1 1 1,-1-1-1,0 1 1,0-1-1,0 0 1,0 0-1,2-1 1,4-4-257,0-1 1,0 0 0,-1 0 0,0-1-1,-1 0 1,0 0 0,0 0 0,0 0-1,4-14 1,2-6-2698,14-52 0,-12 10-1121,-6-3-1164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2.362"/>
    </inkml:context>
    <inkml:brush xml:id="br0">
      <inkml:brushProperty name="width" value="0.025" units="cm"/>
      <inkml:brushProperty name="height" value="0.025" units="cm"/>
    </inkml:brush>
  </inkml:definitions>
  <inkml:trace contextRef="#ctx0" brushRef="#br0">17 23 4132,'0'0'9145,"-3"13"-7875,-2 17-789,1 0 1,1 1-1,2-1 0,1 1 1,6 47-1,4-8 11,15 84-530,-21-134-114,1 0 0,2-1 0,-1 0-1,2 0 1,14 24 0,-14-39 264,-5-15 197,0-23 246,-3 30-543,1-58 813,4 1 1,14-71 0,-13 117 2050,2 20-1614,8 34-1192,-7-15 185,-8-22-254,-1-1 1,1 1 0,0 0-1,0-1 1,0 1 0,0-1-1,0 1 1,0-1 0,1 0-1,-1 1 1,0-1 0,1 0-1,-1 0 1,1 0 0,-1 0-1,1 0 1,-1 0 0,1 0-1,0 0 1,0-1 0,-1 1-1,1-1 1,0 1 0,0-1-1,0 0 1,-1 0 0,4 0-1,-3-1 2,1 0 0,-1 0-1,1-1 1,-1 1 0,0-1-1,1 0 1,-1 1 0,0-1-1,0 0 1,0 0-1,0 0 1,-1-1 0,1 1-1,0 0 1,1-5 0,6-10-324,-2 0 0,1 0 0,-2-1 0,5-20-1,-6 4-1463,0 1 0,-2-1 0,-3-49 0,0 51-182,0-23-1903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2.780"/>
    </inkml:context>
    <inkml:brush xml:id="br0">
      <inkml:brushProperty name="width" value="0.025" units="cm"/>
      <inkml:brushProperty name="height" value="0.025" units="cm"/>
    </inkml:brush>
  </inkml:definitions>
  <inkml:trace contextRef="#ctx0" brushRef="#br0">48 0 3876,'0'0'3827,"3"9"-2807,15 55 2073,-4 2 1,7 69 0,18 82 1563,-39-216-4630,18 51 515,-17-50-533,-1-1 0,0 0 0,1 0 0,-1 0 0,1 0 0,-1 0 0,1 1 0,-1-1 1,1 0-1,0 0 0,-1 0 0,1-1 0,0 1 0,0 0 0,0 0 0,0 0 0,0 0 1,0-1-1,0 1 0,0-1 0,0 1 0,0-1 0,0 1 0,1-1 0,-1 1 0,0-1 1,0 0-1,0 0 0,1 1 0,-1-1 0,0 0 0,0 0 0,0 0 0,1-1 0,-1 1 1,0 0-1,0 0 0,3-1 0,-3-2-23,1 1 1,0 0-1,-1 0 1,1-1-1,-1 1 1,0 0-1,0-1 1,0 0-1,0 1 1,0-1-1,-1 1 1,1-1-1,-1 0 1,0 0-1,1 1 1,-1-1-1,0 0 1,-1 0-1,0-3 1,1-3-133,-1 1 1,0-1-1,-1 0 0,-4-16 1,-21-23 594,20 39-2083,0 0 0,-1 1-1,0 0 1,0 0 0,0 1 0,-1 0-1,0 0 1,-1 1 0,-16-9-1,-12 2 3586,-1 9 10876,80-4-8700,28-14-2634,36-12-1030,-37 10-6679,-55 17-1039,-7-2-6828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8.756"/>
    </inkml:context>
    <inkml:brush xml:id="br0">
      <inkml:brushProperty name="width" value="0.025" units="cm"/>
      <inkml:brushProperty name="height" value="0.025" units="cm"/>
    </inkml:brush>
  </inkml:definitions>
  <inkml:trace contextRef="#ctx0" brushRef="#br0">254 0 12716,'0'0'6913,"-8"11"-6779,7-9-127,-5 4 10,1 1-1,1-1 1,-1 1 0,1 0 0,0 1-1,1-1 1,-1 1 0,2 0 0,-1-1-1,1 1 1,-2 9 0,-55 742 1284,34-337-1198,-16 631 2566,41-975-2612,0 4 254,-17 144-1,14-228-1253,-2-14 158,-3-20-348,1-23-348,-5-36-2054,2 33-2051,-1 10-4136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3.184"/>
    </inkml:context>
    <inkml:brush xml:id="br0">
      <inkml:brushProperty name="width" value="0.025" units="cm"/>
      <inkml:brushProperty name="height" value="0.025" units="cm"/>
    </inkml:brush>
  </inkml:definitions>
  <inkml:trace contextRef="#ctx0" brushRef="#br0">24 234 13325,'-3'8'3838,"-3"10"-2510,2-1 1,0 1-1,-2 28 0,5-42-1132,1-1 0,0 1 0,0 0 0,0 0-1,1-1 1,-1 1 0,1 0 0,0 0 0,0-1-1,0 1 1,1-1 0,2 5 0,-3-6-192,0-1 0,0 0 1,0 0-1,1 0 0,-1 0 0,0 0 1,1-1-1,-1 1 0,1 0 0,-1 0 1,1-1-1,-1 1 0,1-1 1,-1 0-1,1 1 0,-1-1 0,1 0 1,0 0-1,-1 0 0,1 0 1,0 0-1,-1 0 0,1-1 0,-1 1 1,1 0-1,-1-1 0,1 1 1,0-1-1,-1 0 0,3-1 0,2-2 30,0 0-1,-1 0 1,1-1-1,-1 0 1,0-1-1,0 1 0,0-1 1,-1 1-1,0-2 1,7-11-1,7-9-43,-11 16-42,3-2-39,0 0-1,21-21 1,-29 32 84,-1 0-1,1 0 1,1 0 0,-1 1 0,0-1 0,0 0 0,1 1 0,-1 0 0,1-1 0,-1 1 0,1 0 0,0 0 0,-1 1-1,1-1 1,0 0 0,0 1 0,-1 0 0,1 0 0,0-1 0,0 2 0,0-1 0,0 0 0,3 1 0,-4 1 6,-1-1 0,1 0 0,-1 1 1,1-1-1,-1 1 0,0-1 0,1 1 1,-1 0-1,0-1 0,0 1 0,0 0 1,-1 0-1,1 0 0,0 0 0,-1 0 1,1 0-1,-1 0 0,0 0 0,1 0 1,-1 0-1,0 0 0,0 2 0,-2 55 688,1-48-422,-2 17 695,3-28-928,0 0 0,0 0 1,0 0-1,0 0 0,0 0 0,0 0 0,0 0 0,0-1 0,0 1 0,0 0 0,0 0 0,0 0 0,0 0 0,0 0 0,0 0 0,0 0 0,0-1 0,0 1 0,0 0 0,0 0 0,-1 0 0,1 0 0,0 0 0,0 0 0,0 0 0,0 0 0,0 0 0,0 0 0,0-1 0,0 1 0,0 0 1,0 0-1,-1 0 0,1 0 0,0 0 0,0 0 0,0 0 0,0 0 0,0 0 0,0 0 0,0 0 0,-1 0 0,1 0 0,0 0 0,0 0 0,0 0 0,0 0 0,0 0 0,0 0 0,0 0 0,-1 0 0,1 0 0,0 0 0,0 0 0,0 0 0,0 1 0,-2-52 1522,4 22-1382,0-1-143,1 1 1,2-1 0,0 1 0,13-36-1,-16 61-308,0-1-1,1 1 1,-1 0 0,1 1-1,0-1 1,0 0-1,1 1 1,-1 0-1,1 0 1,-1 0-1,1 0 1,0 0 0,0 1-1,1-1 1,7-2-1,8-6-2157,13-9-3520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3.813"/>
    </inkml:context>
    <inkml:brush xml:id="br0">
      <inkml:brushProperty name="width" value="0.025" units="cm"/>
      <inkml:brushProperty name="height" value="0.025" units="cm"/>
    </inkml:brush>
  </inkml:definitions>
  <inkml:trace contextRef="#ctx0" brushRef="#br0">4 57 18033,'-1'10'2739,"-1"17"-1960,2-1 0,1 1 1,1-1-1,1 0 1,1 1-1,11 33 0,83 375 2040,-89-404-2623,-9-31-194,0 0 0,0 0-1,0 0 1,0 0 0,0 1 0,0-1 0,0 0-1,0 0 1,1 0 0,-1 0 0,0 0-1,0 0 1,0 0 0,0 0 0,1 1 0,-1-1-1,0 0 1,0 0 0,0 0 0,0 0-1,1 0 1,-1 0 0,0 0 0,0 0 0,0 0-1,0 0 1,1 0 0,-1 0 0,0 0-1,0 0 1,0 0 0,0 0 0,1-1 0,-1 1-1,0 0 1,0 0 0,0 0 0,0 0-1,0 0 1,1 0 0,-1 0 0,0 0-1,0 0 1,0-1 0,0 1 0,0 0 0,0 0-1,0 0 1,1 0 0,-1 0 0,0-1-1,0 1 1,0 0 0,0 0 0,0 0 0,0 0-1,0-1 1,0 1 0,0 0 0,0 0-1,0 0 1,0-1 0,0 1 0,11-58 57,3-158 55,0-4-527,-9 175 270,2 1 1,25-81-1,-30 117 43,-1 6 65,-1 0 1,1-1 0,0 1-1,0-1 1,0 1 0,0 0-1,0 0 1,0-1-1,0 1 1,1 0 0,-1 0-1,1 0 1,2-2 0,-4 30-105,-6-8 204,-1 0 0,0-1 0,-2 0 0,0 0 0,-1-1 0,0-1 0,-16 19 0,12-17-67,2 0-1,0 1 0,1 0 1,-16 38-1,27-56-71,0 0-1,0 0 1,0 0 0,-1 0-1,1 0 1,0 0 0,0 0 0,0 1-1,0-1 1,0 0 0,0 0-1,0 0 1,0 0 0,0 0 0,0 0-1,0 1 1,0-1 0,0 0-1,0 0 1,-1 0 0,1 0 0,0 0-1,0 1 1,0-1 0,1 0-1,-1 0 1,0 0 0,0 0 0,0 0-1,0 1 1,0-1 0,0 0-1,0 0 1,0 0 0,0 0 0,0 0-1,0 0 1,0 1 0,0-1-1,0 0 1,0 0 0,1 0 0,-1 0-1,0 0 1,0 0 0,0 0-1,0 0 1,0 0 0,0 0 0,1 0-1,-1 1 1,0-1 0,0 0-1,0 0 1,0 0 0,0 0-1,1 0 1,-1 0 0,0 0 0,0 0-1,0 0 1,0 0 0,0 0-1,0 0 1,1 0 0,-1-1 0,0 1-1,0 0 1,0 0 0,16-9-2878,13-18-1954,-1-12-3753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4.682"/>
    </inkml:context>
    <inkml:brush xml:id="br0">
      <inkml:brushProperty name="width" value="0.025" units="cm"/>
      <inkml:brushProperty name="height" value="0.025" units="cm"/>
    </inkml:brush>
  </inkml:definitions>
  <inkml:trace contextRef="#ctx0" brushRef="#br0">6 360 18193,'0'0'2488,"0"11"-401,-2 39-101,0-15-1220,1 0-1,1-1 1,2 1-1,11 60 1,-12-93-762,-1 0 1,1 0 0,-1 0-1,1 0 1,0 0-1,-1 0 1,1 0 0,0-1-1,0 1 1,0 0-1,1 0 1,-1-1 0,0 1-1,1-1 1,-1 1-1,1-1 1,-1 1 0,1-1-1,0 0 1,0 0-1,-1 0 1,1 0 0,0 0-1,4 1 1,-4-2 7,0-1 0,0 1 0,-1-1 0,1 1 0,0-1 0,0 0 0,0 0 0,0 0 0,-1 0 0,1 0 0,0 0 0,-1 0 0,1 0 0,-1-1 0,1 1 0,-1-1 0,0 1 0,1-1 0,-1 1 0,0-1 0,0 0 0,0 0 0,0 1 0,-1-1 0,2-3 0,5-12-71,0 0 0,-2 0 1,0 0-1,-1-1 0,0 0 0,-2 0 1,0 0-1,-1 0 0,0 0 1,-2 0-1,-5-34 0,6 51 52,0-1 1,0 1-1,0 0 0,-1 0 0,1 0 0,0 0 1,0-1-1,-1 1 0,1 0 0,-1 0 1,1 0-1,-1 0 0,0 0 0,1 0 0,-1 0 1,0 0-1,0 0 0,0 0 0,0 0 1,1 1-1,-1-1 0,0 0 0,0 1 0,-2-2 1,2 3-2,0-1 1,1 1-1,-1-1 1,0 1-1,0 0 1,1-1-1,-1 1 0,0 0 1,1 0-1,-1-1 1,1 1-1,-1 0 1,1 0-1,-1 0 1,1 0-1,0 0 1,-1-1-1,1 1 1,0 0-1,0 0 1,0 0-1,0 0 1,0 0-1,0 0 1,0 0-1,0 0 1,0 0-1,0 0 1,1 2-1,-1 6 6,0 1 0,1 0 1,0 0-1,1-1 0,0 1 0,3 9 0,-4-17 7,-1-1 0,1 1-1,-1 0 1,1-1 0,0 1-1,0-1 1,0 1 0,0-1-1,0 0 1,0 1 0,0-1 0,0 0-1,1 0 1,-1 0 0,0 0-1,1 0 1,-1 0 0,1 0-1,-1 0 1,1 0 0,-1-1-1,1 1 1,-1-1 0,1 1-1,0-1 1,-1 0 0,1 1 0,0-1-1,0 0 1,-1 0 0,1 0-1,0 0 1,-1-1 0,1 1-1,0 0 1,-1-1 0,1 1-1,0-1 1,-1 0 0,1 1-1,-1-1 1,1 0 0,-1 0 0,1 0-1,1-1 1,4-4 95,0 1-1,-1-1 1,1 0-1,-1-1 1,0 1 0,0-1-1,-1 0 1,0-1-1,7-14 1,2-5 83,15-45-1,-23 56-120,0-1-1,-2 0 0,0 0 1,-1 0-1,2-24 1,-27 201-399,20-134 348,0-11 98,1 1 0,0 0 0,1-1 0,1 1 0,1 0 0,4 18 0,-6-33-93,0-1 1,0 1-1,0 0 0,1 0 0,-1-1 0,0 1 0,0 0 0,1 0 0,-1-1 0,1 1 1,-1 0-1,0-1 0,1 1 0,0 0 0,-1-1 0,1 1 0,-1-1 0,1 1 1,0-1-1,-1 1 0,1-1 0,0 1 0,-1-1 0,1 0 0,0 1 0,0-1 1,-1 0-1,1 0 0,0 0 0,0 1 0,1-1 0,0-1 33,0 0 0,0 1 0,0-1 0,-1 0 0,1 0 0,0 0 0,-1 0 0,1 0 0,-1 0 0,1-1 0,-1 1 0,3-3 0,30-47 581,-24 33-681,-1-1-1,-1 0 1,-1-1-1,-1 1 0,0-1 1,-1 0-1,-1-1 1,1-33-1,-4 54 43,-1-1 0,0 1 0,0 0 0,0-1 0,0 1 0,0 0 0,0 0 0,0-1 0,0 1 0,1 0 0,-1-1 0,0 1 0,0 0 0,0 0 0,0-1 0,0 1 0,-1 0 0,1-1 0,0 1 0,0 0 0,0 0 0,0-1 0,0 1 0,0 0 0,0 0 0,0-1 0,-1 1 0,1 0 0,0 0 0,0-1 0,0 1 0,-1 0 0,1 0 0,0 0 0,0-1 0,-1 1 0,1 0 0,0 0 0,0 0 0,-1 0 0,1 0 0,0-1 0,-1 1 0,-8 13-205,-7 25 103,12-13 120,1 1 0,1 43 0,2-69-15,-1 1 0,1-1 0,0 1 0,0-1 0,0 1 0,0-1 0,0 1 0,0-1 0,0 1 0,1-1 0,-1 1 0,0-1 0,0 1 0,0-1 0,0 1 0,0-1 0,1 1-1,-1-1 1,0 0 0,1 1 0,-1-1 0,0 1 0,1-1 0,-1 0 0,0 1 0,1-1 0,-1 0 0,0 1 0,1-1 0,-1 0 0,1 0 0,-1 0 0,1 1 0,-1-1 0,1 0 0,0 0 0,20-8-758,15-22-1612,-30 22 1684,-1-1 0,0 0 1,0 1-1,-1-2 0,0 1 0,0 0 1,-1-1-1,-1 0 0,1 1 0,0-13 1,0-14-1014,-1-55 1,-2 13 2675,1 64-491,0 7 39,0 1 0,-1-1 1,1 1-1,-2 0 0,1-1 0,-1 1 0,-1-9 1,1 15-454,1-1 1,0 1 0,-1-1-1,1 1 1,-1-1 0,1 1 0,-1 0-1,1-1 1,-1 1 0,1 0-1,-1-1 1,1 1 0,-1 0-1,1-1 1,-1 1 0,1 0 0,-1 0-1,1 0 1,-1 0 0,0 0-1,1 0 1,-1 0 0,1-1-1,-1 2 1,0-1 0,1 0 0,-1 0-1,1 0 1,-1 0 0,1 0-1,-1 0 1,0 1 0,1-1 0,-1 0-1,1 0 1,-1 1 0,1-1-1,-1 0 1,1 1 0,-1-1-1,1 1 1,0-1 0,-1 0 0,1 1-1,0-1 1,-1 1 0,1-1-1,-1 2 1,-19 24 610,6 2-380,1 0 0,1 1 0,2 0 0,0 0 1,3 1-1,0 1 0,2-1 0,-2 47 0,7-76-315,0-1-1,0 1 1,0-1 0,0 0-1,0 1 1,0-1-1,0 0 1,0 1-1,0-1 1,0 1 0,0-1-1,1 0 1,-1 1-1,0-1 1,0 0-1,1 1 1,-1-1 0,0 0-1,0 0 1,1 1-1,-1-1 1,0 0-1,1 0 1,-1 1 0,0-1-1,1 0 1,-1 0-1,0 0 1,1 0 0,-1 1-1,0-1 1,1 0-1,-1 0 1,0 0-1,1 0 1,-1 0 0,1 0-1,-1 0 1,0 0-1,1 0 1,-1 0-1,1 0 1,-1 0 0,0 0-1,1-1 1,-1 1-1,0 0 1,1 0-1,-1 0 1,0 0 0,1-1-1,-1 1 1,20-13-1782,-1-13-1931,-1-10-2814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5.011"/>
    </inkml:context>
    <inkml:brush xml:id="br0">
      <inkml:brushProperty name="width" value="0.025" units="cm"/>
      <inkml:brushProperty name="height" value="0.025" units="cm"/>
    </inkml:brush>
  </inkml:definitions>
  <inkml:trace contextRef="#ctx0" brushRef="#br0">32 1 18546,'0'0'3203,"-31"62"-2050,31-34-865,0-1-192,8-7-96,12-5-192,5-6-1089,5-7-1250,6-2-1601,0-1-1473,2-11-224,4-5 5156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5.386"/>
    </inkml:context>
    <inkml:brush xml:id="br0">
      <inkml:brushProperty name="width" value="0.025" units="cm"/>
      <inkml:brushProperty name="height" value="0.025" units="cm"/>
    </inkml:brush>
  </inkml:definitions>
  <inkml:trace contextRef="#ctx0" brushRef="#br0">1 52 4837,'0'0'5674,"7"-7"-773,2-1-3485,-6 5-874,1 0-1,-1 0 1,0 0 0,0 0 0,0 0-1,-1 0 1,1-1 0,-1 1-1,2-5 1,-6 26 3700,4 17-4293,-1-26 520,-1-6-440,1-1 0,-1 1 0,1-1 0,-1 1-1,1-1 1,0 0 0,0 1 0,0-1 0,0 0-1,0 0 1,0 0 0,1 0 0,-1 0 0,1 0-1,-1 0 1,1 0 0,0 0 0,0-1 0,0 1-1,2 1 1,1 0-2,-1-1 0,1 0-1,0 0 1,0-1 0,0 0-1,0 1 1,0-1 0,0-1-1,7 1 1,5-1-233,0-1 0,0-1 1,0 0-1,0-1 0,16-5 0,-20 4-85,0 1-1,0 0 1,0 1 0,26-1-1,-38 3 309,0 0 1,-1 0-1,1 0 0,0 0 1,0 0-1,0 0 0,0 1 1,-1-1-1,1 0 0,0 1 0,0-1 1,-1 1-1,1-1 0,0 1 1,-1-1-1,1 1 0,0-1 1,-1 1-1,1 0 0,-1-1 1,1 1-1,-1 0 0,1-1 0,-1 1 1,1 0-1,-1 0 0,0-1 1,0 1-1,1 0 0,-1 0 1,0 0-1,0 0 0,0-1 1,0 1-1,0 0 0,0 0 0,0 0 1,0 0-1,0-1 0,0 1 1,0 0-1,-1 0 0,1 0 1,0-1-1,0 1 0,-1 0 1,0 1-1,0 3 254,-1 0 0,0 0 0,-1 1 0,1-1 0,-1-1 0,-5 9 0,-16 13 254,-1 0-1,-1-2 1,-1-1 0,-1-1-1,0-1 1,-62 32 0,58-40-1722,10-11-2822,7-2-3770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9.246"/>
    </inkml:context>
    <inkml:brush xml:id="br0">
      <inkml:brushProperty name="width" value="0.025" units="cm"/>
      <inkml:brushProperty name="height" value="0.025" units="cm"/>
    </inkml:brush>
  </inkml:definitions>
  <inkml:trace contextRef="#ctx0" brushRef="#br0">602 602 12172,'-15'15'138,"1"0"0,1 1 0,0 0 1,1 1-1,1 1 0,0 0 0,-8 21 1,-48 140 476,60-159-607,-170 712 2257,75-261-974,85-403-1169,-81 368 1350,86-362-1122,4 1 0,2 0 0,10 145 0,-3-201-351,2 1-1,0-2 0,1 1 1,1 0-1,1-1 0,1 0 0,0 0 1,1-1-1,1 0 0,1 0 1,0-1-1,1 0 0,1-1 0,0 0 1,1-1-1,1 0 0,0-1 1,1-1-1,0 0 0,1-1 0,0-1 1,1 0-1,0-1 0,23 8 1,291 81 160,-250-77-137,79 16 0,1-7-1,239 14 1,332-29 36,-724-15-58,211 0 2,1091 32 44,-1260-28-34,1027 74 190,4-43-48,-956-35-168,779 6 786,-1 33-280,99 13-424,-607-36-67,348 51 21,177 4 68,636-67 2162,-1166-4-2054,159-26 320,-536 25-528,135-8 357,-132 9-255,0 1 0,0 1 0,-1 0 0,1 1 0,-1 1 0,0 0 0,19 8 0,-19-4-74,1-1 0,0-1 0,0-1 0,0 0 0,1-1 0,-1 0-1,1-2 1,0 0 0,0-1 0,0 0 0,0-2 0,0 0 0,0-1 0,-1 0 0,1-2 0,25-7-1,249-70-113,-283 78 97,0-1 0,0 1 0,0-1 0,-1-1 0,1 1 0,-1-1 0,0-1 0,0 1-1,-1-1 1,1 0 0,7-11 0,5-9 8,30-52-1,-13 20-4,2-1-131,50-99-1,-77 134 96,-1 0-1,-1-1 0,-1 0 0,-2 0 0,0-1 0,-2 0 0,2-39 1,-16-290 45,0 92 64,-17-586-73,9 621 127,-83-384 1,96 588-140,-2 1 0,0 0-1,-2 1 1,0 0-1,-2 0 1,-14-22 0,16 30 20,-2 1 0,1 0 0,-2 0 1,0 1-1,0 1 0,-1 0 1,0 0-1,-1 1 0,-22-11 0,-81-35 75,-2 6 1,-174-49-1,-328-49-143,-13 50 172,559 87-123,-1683-169-73,-7 85-934,-749 62 961,1328 73 32,1 35 44,-347 17 33,-553 108 233,2005-186-397,-73 11-474,53-22-2658,95-3 2565,1 0 0,-1 0 0,0-1-1,1 0 1,-1 0 0,0 0-1,-5-3 1,-19-21-11705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05.821"/>
    </inkml:context>
    <inkml:brush xml:id="br0">
      <inkml:brushProperty name="width" value="0.025" units="cm"/>
      <inkml:brushProperty name="height" value="0.025" units="cm"/>
    </inkml:brush>
  </inkml:definitions>
  <inkml:trace contextRef="#ctx0" brushRef="#br0">427 330 6086,'0'0'6822,"-6"14"-6491,-24 68 24,3 1 0,-23 125 0,23-88-277,-22 83 0,-155 760 95,175-733 223,26-185-296,2 1 0,2-1-1,7 50 1,-6-82-99,0-1 0,2 1 1,-1-1-1,1 1 0,1-1 0,0-1 1,1 1-1,0-1 0,1 0 0,0 0 0,1 0 1,0-1-1,1-1 0,0 1 0,0-1 1,18 12-1,-2-4-7,1-2 0,0-1 0,1-1 0,0-2 0,1 0 0,32 7 0,279 90 208,38 12 224,-270-92-367,178 23 1,241-22 71,4-35-35,-122-1-19,489 10 10,905-13 728,-1599 5-805,1261-73 242,-890 7-185,638-45 539,-1029 115 1428,-183 1-2023,1-1 1,-1 1 0,1 0 0,0-1-1,-1 1 1,1 0 0,-1-1 0,1 1-1,-1-1 1,0 1 0,1-1 0,-1 1-1,1-1 1,-1 0 0,0 1 0,1-1-1,-1 1 1,0-1 0,0 0 0,0 1-1,1-1 1,-1 0 0,0 1 0,0-1 0,0 1-1,0-1 1,0-1 0,1-23 129,-1 20-126,-19-568-465,-36 3 457,46 487 40,-4 2 0,-3-1 0,-4 2 0,-44-112 0,47 151-9,-1 0-1,-3 2 0,-1 0 1,-2 2-1,-2 0 0,-1 2 1,-1 1-1,-2 1 1,-68-56-1,33 42 62,-3 4 0,-1 2 0,-1 3 0,-3 4 0,-1 2 0,-79-21 1,-475-101 172,-354-8-21,-11 89-304,-304 121 106,-69 136 273,269-29 426,34-39-1648,780-105-6023,166-12-1943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17.308"/>
    </inkml:context>
    <inkml:brush xml:id="br0">
      <inkml:brushProperty name="width" value="0.025" units="cm"/>
      <inkml:brushProperty name="height" value="0.025" units="cm"/>
    </inkml:brush>
  </inkml:definitions>
  <inkml:trace contextRef="#ctx0" brushRef="#br0">539 230 7399,'0'0'7607,"-9"5"-7591,4-1-6,1-1 1,0 1-1,0 0 0,0 0 1,0 0-1,0 1 0,1-1 0,0 1 1,0 0-1,0 0 0,1 0 1,-1 0-1,1 1 0,-2 8 0,-5 19 59,-6 47-1,4-14 4,-257 886 158,155-588 779,111-357-973,-46 176 834,44-161-778,1 0-1,0 1 1,2-1 0,0 1-1,2-1 1,3 29 0,-2-45-93,-1 0 0,1 0 0,0-1-1,0 1 1,1 0 0,0-1 0,0 0 0,0 0 0,0 0 0,1 0 0,0 0 0,0 0 0,0-1 0,1 0-1,-1 0 1,1 0 0,0-1 0,0 1 0,0-1 0,1 0 0,-1-1 0,1 1 0,-1-1 0,1 0 0,8 1 0,12 3 21,0-2 1,0-1-1,0-1 1,37-2 0,15-4 4,0-4 0,90-22 1,-21 3-1,578-24 12,-426 40-63,-253 9 25,882-32 36,1 81 278,-296 41 6,500 48-99,-329-110-100,1-31 106,-606 2-145,81-4 58,151 1 1665,-399 8-1589,55 11 0,-67-8-203,0-1 1,-1-1 0,2-1-1,-1-1 1,0-1-1,37-4 1,-49 2-17,0-1-1,-1 0 1,1-1-1,-1 1 1,1-1-1,-1-1 1,0 1 0,-1-1-1,1-1 1,7-8-1,57-67-21,-64 73 26,133-176-328,185-323 0,-228 326 274,76-205 1,-164 366 50,-1 0 0,-1-1 1,-2 1-1,0-2 0,0 1 1,-2 0-1,0-30 0,-3 47 21,-1-1 0,0 1 0,-1 0 0,1-1-1,-1 1 1,0 0 0,0 0 0,0 0 0,0 0-1,-1 0 1,1 0 0,-1 1 0,0 0 0,0-1-1,-1 1 1,1 0 0,-1 0 0,1 1 0,-1-1-1,0 1 1,-7-4 0,-11-5 97,0 2 0,-42-14 1,51 19-128,-145-38 105,-184-26-1,185 40 215,-1143-199 990,-251 40-1018,-8 76 136,1411 102-266,-666-35 1176,-1 42-482,321 47-523,222-17-1726,0-11-4736,198-19 1278,7-9-2668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18.362"/>
    </inkml:context>
    <inkml:brush xml:id="br0">
      <inkml:brushProperty name="width" value="0.025" units="cm"/>
      <inkml:brushProperty name="height" value="0.025" units="cm"/>
    </inkml:brush>
  </inkml:definitions>
  <inkml:trace contextRef="#ctx0" brushRef="#br0">10145 113 10666,'-506'4'4224,"-2"0"-4129,-170 32 1668,169-4-1279,-1344-63 3413,75-52-2743,1350 66-423,23-1-277,-1144-22 2396,957 89-2878,8 53 8,527-90 42,-217 36-11,231-43 53,0-2 0,1-2 0,-1-1 0,-59-10 0,87 8 8,0-1 1,0-1 0,1 0-1,0-1 1,0-1 0,0 0 0,-23-15-1,36 21-103,0 0 1,1-1-1,-1 1 0,0 0 0,1 0 0,-1-1 0,1 1 0,-1 0 0,1-1 0,-1 1 0,1-1 0,-1 1 1,1 0-1,-1-1 0,1 1 0,-1-1 0,1 1 0,0-1 0,-1 1 0,1-1 0,0 0 0,-1 1 0,1-1 0,0 1 1,0-1-1,0 0 0,0 1 0,0-1 0,-1 0 0,1 1 0,0-1 0,0 0 0,0 1 0,1-1 0,-1 0 1,0 1-1,0-1 0,0 1 0,0-1 0,1 0 0,-1 1 0,0-1 0,0 1 0,1-1 0,-1 1 0,1-1 0,-1 1 1,0-1-1,1 0 0,31-10-5299,-10 9 23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2.893"/>
    </inkml:context>
    <inkml:brush xml:id="br0">
      <inkml:brushProperty name="width" value="0.025" units="cm"/>
      <inkml:brushProperty name="height" value="0.025" units="cm"/>
    </inkml:brush>
  </inkml:definitions>
  <inkml:trace contextRef="#ctx0" brushRef="#br0">4 310 10122,'0'0'710,"6"-10"-449,28-52 411,26-48 6536,-65 115-2866,-23 31-3576,27-33-726,-1 0 0,1 0 0,1 1 0,-1-1 0,0 0-1,1 0 1,0 1 0,-1-1 0,1 0 0,0 1 0,1-1-1,-1 0 1,1 4 0,0-6-39,-1-1 0,0 1 0,0 0-1,1-1 1,-1 1 0,0-1 0,0 1 0,1-1-1,-1 1 1,1-1 0,-1 1 0,0-1 0,1 1-1,-1-1 1,1 0 0,-1 1 0,1-1 0,-1 0-1,1 1 1,0-1 0,-1 0 0,1 0 0,-1 1 0,1-1-1,0 0 1,0 0 0,1 0 4,-1 0 0,1-1 0,-1 1 0,1 0 1,0-1-1,-1 1 0,1-1 0,-1 0 0,1 0 0,-1 0 0,1 1 1,-1-1-1,0 0 0,3-3 0,1-1 118,1-1 0,-1-1 0,0 1 1,0 0-1,-1-1 0,0 0 0,0 0 0,-1-1 0,0 1 0,0-1 0,0 1 0,-1-1 1,0 0-1,-1 0 0,1-15 0,-2 22-106,0 1 1,0-1-1,0 1 0,0-1 1,0 0-1,0 1 1,0-1-1,0 1 0,-1-1 1,1 1-1,0-1 0,0 1 1,0-1-1,-1 1 1,1-1-1,0 1 0,-1-1 1,1 1-1,-1-1 0,1 1 1,0-1-1,-1 1 1,1 0-1,-1-1 0,1 1 1,-1 0-1,1 0 0,-1-1 1,0 1-1,1 0 1,-1 0-1,1 0 0,-1 0 1,1-1-1,-1 1 0,0 0 1,1 0-1,-1 0 1,1 0-1,-1 0 0,1 0 1,-1 1-1,0-1 1,1 0-1,-1 0 0,1 0 1,-1 1-1,1-1 0,-1 0 1,1 0-1,-1 1 1,1-1-1,-1 0 0,1 1 1,-1-1-1,0 1 0,-28 23 93,25-17-103,-1 0 0,2 0 0,-1 1 0,1-1 0,1 1 0,-1 0 0,1 0 1,1 0-1,-1 0 0,1 0 0,0 10 0,2-18-7,-1 0 1,0 0-1,0 1 0,0-1 1,1 0-1,-1 0 0,0 0 1,0 0-1,0 0 0,1 1 0,-1-1 1,0 0-1,0 0 0,1 0 1,-1 0-1,0 0 0,1 0 1,-1 0-1,0 0 0,0 0 1,1 0-1,-1 0 0,0 0 1,1 0-1,-1 0 0,0 0 0,0 0 1,1 0-1,-1 0 0,0 0 1,0-1-1,1 1 0,-1 0 1,0 0-1,0 0 0,0 0 1,1-1-1,-1 1 0,0 0 0,0 0 1,0 0-1,1-1 0,-1 1 1,0 0-1,0 0 0,0-1 1,0 1-1,13-11 140,-8 4-75,0 0 0,-1 0 1,0-1-1,0 0 0,-1 0 1,0 0-1,0 0 0,-1 0 1,0-1-1,0 1 0,-1-1 0,0-11 1,0 20-54,-1-1 0,0 1 1,0-1-1,0 0 0,0 1 1,0-1-1,0 0 0,0 1 1,0-1-1,-1 0 0,1 1 0,0-1 1,0 1-1,-1-1 0,1 1 1,0-1-1,0 0 0,-1 1 1,1-1-1,-1 1 0,1-1 1,0 1-1,-1-1 0,1 1 1,-1 0-1,1-1 0,-1 1 0,1 0 1,-1-1-1,0 1 0,-19 4 245,15-1-244,0 0 0,1 0 1,-1 0-1,1 1 0,0-1 1,-6 9-1,0 1 0,2 1-1,-13 27 1,19-36-10,0 1 1,0-1 0,0 0-1,1 1 1,-1 0-1,1-1 1,1 1-1,-1 0 1,1-1-1,0 1 1,1 9-1,0-15-4,-1 0-1,1 1 1,0-1 0,-1 0-1,1 1 1,-1-1 0,1 0-1,0 0 1,-1 0 0,1 0-1,0 0 1,0 0 0,-1 0-1,1 0 1,0 0 0,-1 0-1,1 0 1,0 0 0,-1 0-1,1 0 1,0-1 0,-1 1-1,1 0 1,0 0 0,-1-1-1,1 1 1,0-1 0,5-4 18,0 0 1,0 0-1,-1-1 1,0 1-1,0-1 1,0-1-1,-1 1 1,0 0-1,6-14 1,-1 2 18,-1-1 0,9-32 0,-16 47-22,0-1 0,0 1-1,-1-1 1,1 0 0,-1 1 0,0-1 0,0 0 0,-1 1 0,0-6 0,1 10-10,0-1 0,-1 1-1,1-1 1,0 1 0,0 0-1,0-1 1,0 1 0,-1-1 0,1 1-1,0-1 1,0 1 0,-1 0-1,1-1 1,0 1 0,-1 0 0,1-1-1,0 1 1,-1 0 0,1-1 0,-1 1-1,1 0 1,0 0 0,-1 0-1,1-1 1,-1 1 0,1 0 0,-1 0-1,1 0 1,-1 0 0,1 0 0,-1 0-1,-1 0 2,0 1 1,0 0-1,1 0 0,-1-1 0,1 1 0,-1 0 0,1 1 1,-1-1-1,1 0 0,-1 0 0,1 1 0,0-1 0,-2 3 1,-9 12-13,1 0 0,1 0 1,0 1-1,1 0 0,1 1 1,1 0-1,1 0 0,0 1 1,1-1-1,1 1 0,-3 37 1,7-55 4,0-1 0,-1 0 0,1 0 0,0 1 0,0-1 1,0 0-1,0 1 0,0-1 0,0 0 0,0 1 1,0-1-1,0 0 0,0 1 0,0-1 0,1 0 0,-1 1 1,0-1-1,0 0 0,0 0 0,0 1 0,0-1 1,1 0-1,-1 1 0,0-1 0,0 0 0,0 0 0,1 0 1,-1 1-1,0-1 0,0 0 0,1 0 0,-1 0 1,0 1-1,0-1 0,1 0 0,-1 0 0,0 0 0,1 0 1,-1 0-1,0 0 0,1 0 0,-1 0 0,0 0 0,1 0 1,-1 0-1,0 0 0,1 0 0,-1 0 0,0 0 1,0 0-1,1 0 0,-1 0 0,0 0 0,1 0 0,-1-1 1,0 1-1,1 0 0,-1 0 0,17-14-8,-6 0 39,0-1 0,-2 1 1,0-2-1,0 1 0,-2-1 0,0 0 0,-1-1 1,0 0-1,-2 0 0,0 0 0,0 0 0,-2-1 1,0 0-1,-1-20 0,-1 37-25,0 1 1,0-1-1,0 1 1,0-1-1,0 1 0,0-1 1,0 1-1,0-1 1,0 1-1,0-1 1,0 1-1,0-1 0,-1 1 1,1 0-1,0-1 1,0 1-1,0-1 1,-1 1-1,1-1 0,0 1 1,-1 0-1,1-1 1,0 1-1,-1-1 0,1 1 1,0 0-1,-1 0 1,1-1-1,-1 1 1,1 0-1,-1 0 0,1-1 1,0 1-1,-1 0 1,1 0-1,-1 0 1,1 0-1,-2 0 0,-17 13 84,-12 29-65,18-16-32,1 2 1,-12 39-1,21-56 4,0 1 0,0 0 0,1 0 1,1 0-1,0 0 0,0 1 0,1-1 0,3 20 0,-3-31 3,0 0 0,0-1 0,0 1-1,0 0 1,1-1 0,-1 1 0,0 0-1,0-1 1,1 1 0,-1 0-1,0-1 1,1 1 0,-1-1 0,0 1-1,1-1 1,-1 1 0,1-1 0,-1 1-1,1-1 1,-1 1 0,1-1-1,-1 1 1,1-1 0,0 0 0,-1 1-1,1-1 1,-1 0 0,1 0 0,0 1-1,-1-1 1,2 0 0,21-10-41,15-29 68,-28 25-11,-1-1 0,-1 0 0,0-1 1,-1 0-1,-1 0 0,0 0 0,-2-1 1,1 0-1,-2 0 0,0 0 0,0-19 0,-3 34-8,0 1-1,0-1 1,0 1-1,0-1 1,0 1-1,0-1 0,0 1 1,0-1-1,-1 0 1,1 1-1,-1 0 1,1-1-1,-1 1 0,0-1 1,1 1-1,-1 0 1,0-1-1,0 1 1,0 0-1,-1-2 0,1 3-2,0 0 0,0-1 0,0 1 0,0 0 0,0 0-1,0 0 1,0 0 0,0 0 0,0 0 0,0 0 0,1 0 0,-1 0-1,0 0 1,0 1 0,0-1 0,0 0 0,0 1 0,0-1 0,0 1-1,0-1 1,1 1 0,-3 0 0,-3 4-6,1-1 0,-1 1 0,1 0 0,0 1 0,0-1-1,1 1 1,-4 6 0,-4 7-4,2 1 0,1 0 0,0 0 1,1 1-1,1 1 0,1-1 0,2 1 0,0 0 0,-2 27 0,6-49 5,0 0 0,0 1 1,0-1-1,0 1 0,0-1 0,0 0 1,0 1-1,0-1 0,1 0 0,-1 1 1,0-1-1,0 0 0,0 1 0,0-1 1,1 0-1,-1 1 0,0-1 1,0 0-1,0 1 0,1-1 0,-1 0 1,0 0-1,1 1 0,-1-1 0,0 0 1,1 0-1,-1 0 0,0 0 0,1 1 1,-1-1-1,0 0 0,1 0 0,-1 0 1,0 0-1,1 0 0,-1 0 0,1 0 1,-1 0-1,0 0 0,1 0 0,-1 0 1,0 0-1,1 0 0,-1 0 0,1 0 1,-1 0-1,0-1 0,1 1 0,-1 0 1,0 0-1,1 0 0,-1-1 0,0 1 1,0 0-1,1 0 0,-1-1 0,0 1 1,0 0-1,1 0 0,-1-1 1,0 1-1,22-18-98,-9 2 114,-1-1-1,-1 0 1,0-1 0,-1 1 0,9-25-1,-14 31-3,0-1 0,-1 0 0,-1 0 0,0 0 0,-1 0 0,0 0 0,0 0-1,-2-1 1,0-24 0,0 36-8,0 1-1,0-1 0,0 1 1,0-1-1,-1 1 1,1-1-1,0 0 0,0 1 1,0-1-1,0 1 1,-1-1-1,1 1 0,0-1 1,0 1-1,-1-1 0,1 1 1,0-1-1,-1 1 1,1-1-1,-1 1 0,1 0 1,0-1-1,-1 1 1,1 0-1,-1-1 0,1 1 1,-1 0-1,1-1 1,-1 1-1,1 0 0,-1 0 1,0 0-1,1 0 0,-2-1 1,-18 12-11,-14 27-57,24-19 55,0-1 1,1 1 0,1 1 0,1 0 0,1 0-1,1 0 1,0 1 0,2-1 0,0 1 0,0 34-1,3-54 8,0-1 0,0 1-1,0 0 1,0-1 0,0 1-1,0 0 1,0-1-1,1 1 1,-1 0 0,0-1-1,0 1 1,0-1 0,1 1-1,-1 0 1,0-1 0,1 1-1,-1-1 1,1 1-1,-1-1 1,0 1 0,1-1-1,-1 1 1,1-1 0,-1 1-1,1-1 1,0 0-1,-1 1 1,1-1 0,-1 0-1,1 1 1,0-1 0,22-7-51,17-27 71,-26 17-3,-1-2 0,0 0 1,-2 0-1,0-1 0,-1 0 0,-1-1 0,-1 0 0,-1-1 0,0 0 0,4-35 0,-10 55-11,-1 1-1,0 0 1,0 0-1,0-1 1,0 1-1,0 0 1,0 0-1,0-1 1,0 1-1,-1 0 1,1 0-1,0 0 1,-1 0-1,1-1 1,-1 1-1,1 0 1,-2-1-1,2 2 0,-1-1 0,1 1-1,-1 0 1,1-1-1,-1 1 1,1 0-1,-1 0 1,1 0-1,-1 0 1,1-1-1,-1 1 1,1 0 0,-1 0-1,0 0 1,1 0-1,-1 0 1,1 0-1,-1 1 1,1-1-1,-1 0 1,0 0-1,1 0 1,-1 0 0,1 1-1,-1-1 1,-3 2-8,0 1 1,1-1 0,-1 1-1,1-1 1,0 1 0,0 0-1,0 0 1,-4 6-1,-10 16-8,1 2-1,1 0 0,2 0 0,0 1 0,2 1 0,1 0 0,2 1 0,0 0 0,-4 50 0,11-80 8,1 1 0,0-1 1,0 0-1,0 0 0,0 1 0,0-1 0,0 0 1,-1 0-1,1 1 0,0-1 0,0 0 0,0 1 1,0-1-1,0 0 0,0 0 0,0 1 0,0-1 1,0 0-1,0 1 0,0-1 0,0 0 0,1 0 0,-1 1 1,0-1-1,0 0 0,0 0 0,0 1 0,0-1 1,1 0-1,-1 0 0,0 1 0,0-1 0,0 0 1,0 0-1,1 0 0,-1 1 0,0-1 0,0 0 1,1 0-1,-1 0 0,0 0 0,0 0 0,1 0 1,-1 1-1,0-1 0,1 0 0,-1 0 0,0 0 1,0 0-1,1 0 0,14-14-164,13-26 80,-16 19 77,-2-1-1,0-1 0,-1 1 0,-2-2 0,0 1 0,-2-1 1,0 0-1,1-33 0,-10 31-141,4 26 145,-1-1 0,1 1 0,0 0 0,0-1 0,-1 1 0,1-1 0,-1 1 0,1 0 0,0-1 0,-1 1 0,1 0 0,-1-1 0,1 1 0,-1 0 0,1 0 0,-1-1 0,1 1 0,-1 0-1,1 0 1,-1 0 0,1 0 0,-1 0 0,1 0 0,-1 0 0,1 0 0,-2 0 0,0 1-24,0-1-1,0 1 0,0 0 0,0 1 0,-1-1 1,1 0-1,1 1 0,-1-1 0,0 1 0,0-1 0,1 1 1,-1 0-1,0 0 0,1 0 0,0 0 0,-2 3 1,-9 17-228,1 0 1,0 1 0,2 0 0,1 0 0,1 1-1,1 0 1,-4 29 0,8-34-2306,0 1 0,3 35 0,1-43-4067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9.115"/>
    </inkml:context>
    <inkml:brush xml:id="br0">
      <inkml:brushProperty name="width" value="0.025" units="cm"/>
      <inkml:brushProperty name="height" value="0.025" units="cm"/>
    </inkml:brush>
  </inkml:definitions>
  <inkml:trace contextRef="#ctx0" brushRef="#br0">19 0 12844,'-2'8'1580,"-4"18"-698,2 0-1,0 0 0,2 1 1,2 47-1,18 119-10,-5-78-447,-5 39 553,-6-85-123,3 0 0,21 106 0,-24-169-780,0 0 0,0 0 0,0 0 0,0 0 0,1-1 0,0 1 0,0-1 0,5 7 0,-7-11-59,0 0 0,1 1-1,-1-1 1,0 0 0,1 0 0,-1 0-1,0 0 1,1 0 0,0 0 0,-1 0-1,1 0 1,-1-1 0,1 1 0,0-1-1,0 1 1,-1-1 0,1 1 0,0-1 0,0 0-1,-1 0 1,1 0 0,0 0 0,0 0-1,-1-1 1,1 1 0,0 0 0,0-1-1,-1 1 1,1-1 0,0 0 0,-1 1-1,3-3 1,8-6 110,-2 0-1,1-1 0,-1 0 1,-1 0-1,0-1 0,-1-1 1,0 1-1,0-1 0,9-22 1,-1 7 153,138-260 1028,-38 67-1732,-21 40-7042,-57 102-881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7.385"/>
    </inkml:context>
    <inkml:brush xml:id="br0">
      <inkml:brushProperty name="width" value="0.025" units="cm"/>
      <inkml:brushProperty name="height" value="0.025" units="cm"/>
    </inkml:brush>
  </inkml:definitions>
  <inkml:trace contextRef="#ctx0" brushRef="#br0">341 224 9897,'-15'2'1287,"-3"2"-833,-1 0-1,1 1 1,0 1 0,1 1 0,-1 0-1,2 2 1,-1 0 0,1 0 0,0 2 0,1 0-1,0 0 1,-15 17 0,20-17-386,0 2 0,1-1 1,0 1-1,1 1 0,1 0 1,0 0-1,1 0 0,0 1 1,1-1-1,1 1 0,-4 24 0,6-19-19,1 1 0,0 0 0,2-1 0,0 1 0,2-1 0,0 1-1,11 35 1,4-5 16,3-1 1,2-2-1,1 0 0,3-1 0,59 77 0,-42-66 151,3-3 0,2-1-1,71 60 1,-89-88-130,1-1-1,1-2 1,1-1 0,1-2-1,1-1 1,1-2 0,55 18-1,-72-29-93,-1-1-1,1-1 0,-1-1 0,1 0 0,0-2 0,0 0 0,0-2 0,0 0 0,0-1 0,-1-1 0,20-5 0,-24 3 13,-1 0 0,1-1 0,-2 0 0,1-2 0,-1 1 0,0-2 0,0 1 0,-1-2 0,0 0 0,-1 0 0,0-1 0,-1 0 0,0-1-1,14-23 1,-8 10 4,-2-2 0,-1 0 0,-2-1-1,0 0 1,-2-1 0,-1 0-1,-1 0 1,-2 0 0,-1-1 0,-1 0-1,-1 0 1,-4-44 0,-1 34 111,-2 1-1,-2 0 1,-1 0 0,-2 0 0,-2 1-1,-2 1 1,-1 0 0,-39-69 0,18 50 498,-2 1 0,-3 2 0,-2 2 0,-70-64 0,76 82-143,-1 1 1,-1 3-1,-2 1 0,0 1 1,-2 3-1,-77-32 1,98 48-438,-1 1 0,0 0 0,0 2 1,0 1-1,-1 1 0,0 1 0,1 1 1,-41 3-1,50 0-20,0 0 0,-1 1 0,1 0 0,0 2 0,1-1 0,-1 2 0,1 0 1,0 0-1,0 1 0,1 1 0,0 0 0,0 1 0,1 0 0,0 0 0,-12 15 0,9-6 1,1 1-1,0 0 0,2 1 1,0 0-1,1 1 1,1 0-1,1 0 0,0 1 1,-6 40-1,8-26-1,1-1-1,2 0 1,1 1-1,2 0 1,8 57-1,-7-82-142,2 0 0,-1 0 0,2 0 1,-1 0-1,1 0 0,10 17 0,-11-23-250,0-1 0,0 1 0,1 0 0,0-1 0,0 0-1,6 5 1,-7-6-178,0-1-1,0 0 0,0 0 0,1-1 1,-1 1-1,1-1 0,-1 1 0,1-1 1,-1 0-1,7 1 0,14-2-7195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13.277"/>
    </inkml:context>
    <inkml:brush xml:id="br0">
      <inkml:brushProperty name="width" value="0.025" units="cm"/>
      <inkml:brushProperty name="height" value="0.025" units="cm"/>
    </inkml:brush>
  </inkml:definitions>
  <inkml:trace contextRef="#ctx0" brushRef="#br0">897 102 9353,'-15'-4'1729,"-18"-2"-1157,1 0-1,-1 3 0,0 0 0,0 3 1,0 0-1,0 2 0,-61 12 0,73-6-436,0 0 0,0 1 0,1 1 0,1 1 0,0 1 1,0 1-1,1 0 0,1 1 0,0 1 0,1 1 0,1 0 0,0 1 0,-13 21 0,-8 15-110,3 1 0,3 2 0,-34 82 0,38-72 220,2 1 1,4 0-1,3 2 0,2 0 0,4 1 0,2 0 0,4 1 0,3-1 0,3 1 0,16 111 0,-12-151-206,1-2 0,1 1 0,2-1 0,1 0 0,2-1 0,0 0 0,2-1 0,34 50 0,-39-64-29,2 0 1,0-1-1,0 0 1,1-1-1,0-1 1,1 0-1,1 0 1,-1-2-1,1 1 1,1-2-1,-1 0 1,1-1-1,1 0 1,-1-1-1,1-1 1,0 0-1,0-1 1,21 1-1,-14-4 40,0-1 1,0-1-1,-1-1 1,1-1-1,-1-1 0,0-1 1,0-1-1,0-1 0,-1-1 1,0-1-1,-1 0 0,0-2 1,33-25-1,-1-4 82,-1-3 0,-2-2 0,63-78 0,-46 45 104,-4-2 1,-3-4-1,-4-2 0,-4-2 0,-4-2 1,-4-2-1,49-155 0,-81 210-91,-2-1 0,-1 0 0,-2-1 0,-2 0 0,-2 0 0,-4-65 0,1 88-122,-1 1 0,-1 0 0,-1 0 0,0 0 0,-1 0 0,0 1 0,-1 0 0,-1 0 0,-1 0 0,0 1 0,-1 0 0,0 1 0,-1 0 0,0 0 0,-1 1 0,-1 1 0,0 0 0,-23-17 0,15 16 10,-1 1 0,0 1-1,0 1 1,-1 0 0,0 2-1,-1 1 1,0 0 0,0 2 0,0 0-1,0 2 1,-1 1 0,1 0 0,-1 2-1,-44 7 1,14 2 18,0 3 0,0 2-1,2 2 1,0 3 0,-59 31 0,-109 68-41,184-97-12,2 2 1,0 1 0,-58 57 0,87-77-182,0 1 1,0 0-1,1 0 0,0 0 0,0 0 1,-5 12-1,8-15-229,0 0 0,0 0 0,0-1 0,1 1 0,-1 0 0,1 0 0,0 0 0,0 0 0,0 0-1,0-1 1,1 1 0,0 4 0,7 8-4996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5.721"/>
    </inkml:context>
    <inkml:brush xml:id="br0">
      <inkml:brushProperty name="width" value="0.025" units="cm"/>
      <inkml:brushProperty name="height" value="0.025" units="cm"/>
    </inkml:brush>
  </inkml:definitions>
  <inkml:trace contextRef="#ctx0" brushRef="#br0">79 13 16784,'-7'-13'4076,"0"17"-3,-3 26-1652,-43 352 2309,52-375-4681,1 1 0,0-1 0,0 0 0,1 1 0,-1-1-1,1 0 1,3 9 0,-3-14-45,0-1 0,-1 0 0,1 1 0,0-1 0,0 1 0,1-1 0,-1 0 0,0 0 0,0 0 0,1 0 0,-1 0 0,0 0 0,1 0 0,-1 0 0,1 0 0,-1 0-1,1-1 1,0 1 0,-1-1 0,1 1 0,-1-1 0,1 0 0,0 0 0,0 1 0,-1-1 0,1 0 0,0-1 0,-1 1 0,1 0 0,0 0 0,-1-1 0,1 1 0,0-1 0,-1 1 0,3-2 0,11-4 18,-1 0 0,1 0 0,-1-2 0,-1 0 0,1 0 0,-2-1 1,22-19-1,-22 16-51,2 2-1,-1-1 1,2 2 0,-1 0 0,1 1 0,24-10 0,-37 17 8,-1 0-1,1 1 1,-1-1 0,0 1-1,1-1 1,-1 1 0,1 0-1,-1 0 1,1 0 0,-1-1-1,1 2 1,-1-1 0,1 0-1,-1 0 1,1 0 0,-1 1-1,1-1 1,-1 0 0,1 1 0,-1 0-1,0-1 1,1 1 0,-1 0-1,0 0 1,1-1 0,-1 1-1,1 1 1,-1 1 15,1-1 0,-1 0 0,0 1 0,-1-1 0,1 0 0,0 1 0,-1-1 0,1 1-1,-1-1 1,0 1 0,0-1 0,0 1 0,0-1 0,-1 5 0,0 3 57,-1 0-1,0 0 1,-1 0 0,0-1-1,-1 1 1,0-1-1,-8 13 1,3-9-22,-1-1 0,-1-1 0,0 0 0,-1 0 0,0-2 0,0 1 0,-1-1 0,-22 11 0,25-15-13,0 1-1,-1-2 0,0 0 0,0 0 0,0-1 1,0 0-1,-1-1 0,1 0 0,0-1 0,-1 0 1,0-1-1,-12-1 0,22 0-84,0 1-1,0-1 1,1 1-1,-1-1 1,0 0-1,0 0 1,1 0-1,-1 0 1,1 0-1,-1 0 1,1-1-1,-1 1 1,1 0-1,0-1 1,-1 1-1,1-1 1,0 0-1,0 1 1,0-1-1,0 0 1,1 0-1,-1 1 1,0-1-1,1 0 1,-1 0-1,1 0 1,-1-3-1,1 1-136,0 1 0,-1 0 1,1 0-1,0-1 0,1 1 0,-1 0 0,0-1 0,1 1 1,0 0-1,0 0 0,0 0 0,0 0 0,1 0 0,-1 0 1,1 0-1,2-4 0,4 0-1212,0 0 1,1 0-1,0 1 0,0 0 1,1 0-1,0 1 0,-1 1 1,19-7-1,15-4-5554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145"/>
    </inkml:context>
    <inkml:brush xml:id="br0">
      <inkml:brushProperty name="width" value="0.025" units="cm"/>
      <inkml:brushProperty name="height" value="0.025" units="cm"/>
    </inkml:brush>
  </inkml:definitions>
  <inkml:trace contextRef="#ctx0" brushRef="#br0">0 174 9737,'0'0'9956,"8"1"-6518,7 2-2350,0-1-1,-1 0 1,1-1 0,16-1-1,-24-1-979,0 0 0,0 0 1,0 0-1,0-1 0,0 0 0,-1 0 0,1-1 0,-1 1 0,1-2 1,-1 1-1,0-1 0,8-6 0,-5 2-77,0 0-1,-1-1 1,1 0 0,7-12-1,-14 18-2,1 0 0,-1 0-1,-1 0 1,1-1 0,0 1-1,-1-1 1,0 1 0,0-1-1,0 1 1,0-1 0,0 0-1,-1 1 1,1-1 0,-1 0-1,0 1 1,0-1 0,-2-7-1,2 10 4,-1 0-1,1 0 1,-1-1-1,0 1 0,0 0 1,0 0-1,1 0 1,-1-1-1,0 1 0,0 0 1,0 0-1,-1 1 0,1-1 1,0 0-1,0 0 1,0 0-1,-1 1 0,1-1 1,0 1-1,-1-1 1,1 1-1,-1-1 0,1 1 1,0 0-1,-1 0 1,1 0-1,-1 0 0,1 0 1,-1 0-1,1 0 1,0 0-1,-1 0 0,-1 1 1,-2 0-18,0 0-1,0 1 1,0-1 0,0 1-1,1 0 1,-1 0 0,1 0-1,-8 5 1,2 2 8,1 0 0,0 0-1,1 1 1,0 0 0,0 1 0,1-1-1,0 2 1,-7 17 0,10-21-2,0 0-1,1 0 1,1 0 0,-1 0 0,1 0 0,1 1 0,-1-1 0,2 1 0,-1-1-1,1 1 1,0-1 0,1 1 0,0-1 0,2 10 0,-2-15-9,1-1 0,-1 1 0,1-1 1,0 0-1,-1 1 0,1-1 0,0 0 0,0 0 1,0-1-1,1 1 0,-1 0 0,0-1 0,1 1 1,-1-1-1,1 0 0,-1 0 0,1 0 0,0 0 1,0 0-1,-1 0 0,1-1 0,0 0 0,0 1 1,0-1-1,-1 0 0,1 0 0,4-1 0,5 1 30,0-1 0,-1-1-1,1 0 1,0 0-1,15-6 1,-7-1-40,0 0 0,0-1 0,0-1 0,-1-1 0,-1-1 0,24-22 0,-31 26 0,0-1 0,-1 0 0,0-1 0,-1 0 0,-1 0 0,0-1 0,0 0 0,-1-1 0,0 0 0,-1 0 0,4-15 0,-61 162 0,47-122 0,1 0 0,1 0 0,0 0 0,0 1 0,2-1 0,0 18 0,0-29-58,0-1 1,0 1-1,0 0 1,0 0-1,0 0 1,1 0-1,-1 0 1,0-1-1,0 1 1,1 0-1,-1 0 1,1-1-1,-1 1 1,1 0-1,-1-1 1,1 1-1,-1 0 1,1-1-1,0 1 1,-1 0-1,1-1 1,0 1-1,-1-1 1,1 0-1,0 1 1,0-1-1,-1 0 1,1 1-1,0-1 1,0 0-1,0 0 1,0 1-1,-1-1 1,1 0-1,0 0 1,0 0-1,0 0 1,0 0-1,0 0 1,-1-1-1,1 1 1,0 0-1,0 0 1,0-1-1,1 0 1,1 0-418,0 0 0,0-1 0,0 1 0,0-1 0,0 0 1,0 1-1,0-1 0,-1-1 0,1 1 0,3-5 0,13-26-5813,-1-7-2585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533"/>
    </inkml:context>
    <inkml:brush xml:id="br0">
      <inkml:brushProperty name="width" value="0.025" units="cm"/>
      <inkml:brushProperty name="height" value="0.025" units="cm"/>
    </inkml:brush>
  </inkml:definitions>
  <inkml:trace contextRef="#ctx0" brushRef="#br0">17 1 13100,'0'0'5349,"-16"57"-5381,17-30-2402,14-3-2467,8-2-3843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859"/>
    </inkml:context>
    <inkml:brush xml:id="br0">
      <inkml:brushProperty name="width" value="0.025" units="cm"/>
      <inkml:brushProperty name="height" value="0.025" units="cm"/>
    </inkml:brush>
  </inkml:definitions>
  <inkml:trace contextRef="#ctx0" brushRef="#br0">210 160 19058,'-10'4'924,"-4"2"-571,1 0 1,-1 2-1,2-1 1,-1 2 0,1 0-1,0 0 1,1 1 0,0 0-1,-11 14 1,15-17-61,1 1 1,0 0-1,0 0 1,0 1-1,1 0 1,0 0-1,1 0 1,0 0-1,1 1 1,-1-1-1,2 1 0,-1 0 1,2 0-1,-1 0 1,1 15-1,1-24-282,0 1 0,0-1-1,1 0 1,-1 1 0,1-1-1,-1 0 1,1 0 0,-1 0 0,1 0-1,0 1 1,0-1 0,-1 0-1,1 0 1,0 0 0,0-1-1,0 1 1,0 0 0,0 0-1,0 0 1,0-1 0,1 1 0,-1 0-1,0-1 1,0 1 0,0-1-1,1 0 1,-1 1 0,0-1-1,0 0 1,1 0 0,-1 0-1,0 0 1,2 0 0,4 1 27,0-2 0,-1 1 0,1-1 1,0 0-1,8-2 0,1-2 42,-1-1 1,0-1-1,0 0 0,-1-1 1,0-1-1,23-18 0,72-72 68,-84 74 65,-1-2 1,26-37-1,-42 51-28,1 0-1,-2 0 0,0 0 0,0-1 0,-1 0 1,-1-1-1,6-28 0,-12 23-63,-11 23-61,-17 29-33,14-9-33,0 0 0,2 1 1,1 0-1,0 1 0,2 1 0,1-1 0,1 2 1,2-1-1,0 1 0,-3 51 0,8-75-56,1 0 0,0 0 0,0 0 0,0 0-1,1 0 1,-1 0 0,1 0 0,0 0 0,0 0 0,0 0 0,0 0 0,0-1-1,0 1 1,1 0 0,-1-1 0,1 1 0,0-1 0,0 0 0,4 4 0,-3-3-201,1-1 1,0 0 0,1-1 0,-1 1 0,0-1 0,0 0 0,1 0 0,-1 0 0,1 0 0,-1-1 0,1 0-1,7 0 1,-8 0-435,0 0 0,1 0 0,-1-1 0,0 1-1,1-1 1,-1 0 0,0 0 0,0-1 0,0 1-1,0-1 1,0 0 0,0 0 0,0 0 0,6-6-1,20-19-12317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231"/>
    </inkml:context>
    <inkml:brush xml:id="br0">
      <inkml:brushProperty name="width" value="0.025" units="cm"/>
      <inkml:brushProperty name="height" value="0.025" units="cm"/>
    </inkml:brush>
  </inkml:definitions>
  <inkml:trace contextRef="#ctx0" brushRef="#br0">37 104 15663,'0'0'4420,"-6"10"-2397,-1 0-1412,4-7-395,1 0 1,0 0-1,0 0 0,0 1 0,0-1 0,0 1 1,0 0-1,1-1 0,0 1 0,0 0 1,0 0-1,0 0 0,1 0 0,-1 4 1,1-7-126,1 0 0,-1 1 1,0-1-1,1 0 0,0 0 1,-1-1-1,1 1 0,-1 0 1,1 0-1,0 0 0,0 0 1,-1 0-1,1-1 0,0 1 1,0 0-1,0-1 0,0 1 1,0 0-1,0-1 0,0 1 1,0-1-1,0 0 0,0 1 1,0-1-1,0 0 0,0 0 1,0 0-1,1 0 0,-1 1 1,0-2-1,0 1 0,0 0 1,0 0-1,0 0 0,2-1 1,45-7 410,-33 3-450,1-1 0,-2-1 0,1 0 0,-1-1 0,19-15 0,-27 19-38,0 0-1,0-1 1,0 0 0,-1 0 0,0 0-1,0-1 1,0 1 0,-1-1-1,0-1 1,0 1 0,0 0 0,-1-1-1,0 0 1,3-9 0,-6 14 8,0 1-1,1 0 1,-1-1 0,0 1 0,0-1 0,0 1 0,0 0 0,0-1 0,0 1 0,-1-1 0,1 1 0,0 0 0,-1-1-1,1 1 1,-1 0 0,1-1 0,-1 1 0,0 0 0,1 0 0,-1 0 0,0-1 0,0 1 0,0 0 0,0 0-1,0 0 1,0 0 0,0 1 0,0-1 0,0 0 0,-1 0 0,1 1 0,0-1 0,0 1 0,-1-1 0,1 1 0,0-1-1,-1 1 1,1 0 0,-1-1 0,1 1 0,0 0 0,-1 0 0,-1 0 0,-2 0 33,-1 0-1,0 1 1,1-1-1,-1 1 1,1 0 0,-1 1-1,1-1 1,-1 1 0,-9 5-1,7-2-11,-1 1 0,1 0 0,0 1 0,1 0 0,0 0 0,0 0 0,0 1 0,1 0 0,0 1 0,1-1 0,0 1 0,0 0 0,1 0 0,0 1-1,0-1 1,1 1 0,1 0 0,-1 0 0,2 0 0,-1 0 0,1 0 0,1 16 0,0-24-59,1 0 0,-1 1 0,1-1 0,0 0 0,-1 1 0,1-1 0,0 0 0,0 0-1,1 0 1,-1 0 0,0 0 0,1 0 0,-1 0 0,1 0 0,0 0 0,-1-1 0,1 1 0,0-1 0,0 1 0,3 1 0,0-1-110,0 1 1,1-1 0,-1 0-1,1-1 1,0 1 0,-1-1-1,1 0 1,8 0 0,-2 0-541,1-1 0,-1-1 1,0 0-1,0-1 0,0 0 1,0-1-1,22-7 1,10-15-9361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590"/>
    </inkml:context>
    <inkml:brush xml:id="br0">
      <inkml:brushProperty name="width" value="0.025" units="cm"/>
      <inkml:brushProperty name="height" value="0.025" units="cm"/>
    </inkml:brush>
  </inkml:definitions>
  <inkml:trace contextRef="#ctx0" brushRef="#br0">67 1 21140,'0'0'4484,"-10"11"-3171,1-3-1047,5-4-192,0 0 0,0 0-1,1 0 1,-1 0 0,1 1 0,0 0 0,0-1 0,0 1-1,0 0 1,1 0 0,0 0 0,0 1 0,1-1 0,-1 1-1,0 5 1,1-3 17,0 0 0,1-1 0,-1 1-1,2 0 1,-1-1 0,1 1 0,0 0 0,3 9 0,-3-15-74,0 1 1,1-1 0,-1 0 0,1 0 0,-1 0 0,1 0 0,0 0 0,0 0 0,0 0 0,0-1-1,0 1 1,0-1 0,0 1 0,1-1 0,-1 0 0,0 0 0,1 0 0,-1 0 0,1 0 0,0-1-1,-1 1 1,1-1 0,-1 1 0,1-1 0,0 0 0,-1 0 0,6-1 0,1 1 57,0-1-1,1 0 1,-1-1 0,0 0-1,0 0 1,0-1 0,0 0 0,-1-1-1,13-6 1,6-6 159,37-30 0,21-13-93,-84 59-145,-1 0 1,0 0 0,1 0-1,-1 0 1,0 0-1,1 0 1,-1 0 0,1 0-1,-1 0 1,0 0 0,1 0-1,-1 0 1,1 0 0,-1 0-1,0 0 1,1 0-1,-1 0 1,0 0 0,1 1-1,-1-1 1,0 0 0,1 0-1,-1 1 1,0-1-1,1 0 1,-1 0 0,0 1-1,1-1 1,-1 0 0,0 1-1,0-1 1,0 0-1,1 1 1,-1-1 0,0 0-1,0 1 1,0-1 0,0 0-1,0 1 1,1-1 0,-1 1-1,0-1 1,0 0-1,0 1 1,0-1 0,0 1-1,0-1 1,-1 0 0,1 1-1,0 0 1,0 30 25,0-22 16,-2 24 72,1 36-11,1-65-93,1 0-1,-1 0 1,1 0 0,0 1-1,0-1 1,0 0 0,0 0-1,1-1 1,-1 1 0,1 0-1,0 0 1,4 4 0,-5-6-9,1-1 1,-1 1-1,1-1 1,-1 1 0,1-1-1,0 0 1,-1 0-1,1 0 1,0 0 0,0 0-1,0 0 1,0-1-1,0 1 1,0 0 0,0-1-1,0 0 1,0 1-1,0-1 1,0 0 0,4-1-1,-2 1 57,0-1 0,0 0 0,0-1 0,0 1 0,0-1 1,-1 1-1,1-1 0,-1 0 0,1-1 0,3-2 0,32-35-1134,-18-1-3995,-16 22 35,-4-3-2471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964"/>
    </inkml:context>
    <inkml:brush xml:id="br0">
      <inkml:brushProperty name="width" value="0.025" units="cm"/>
      <inkml:brushProperty name="height" value="0.025" units="cm"/>
    </inkml:brush>
  </inkml:definitions>
  <inkml:trace contextRef="#ctx0" brushRef="#br0">0 0 20948,'0'0'6470,"82"45"-7431,-39-30-1794,-1-1-2113,-1 2-3140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8.291"/>
    </inkml:context>
    <inkml:brush xml:id="br0">
      <inkml:brushProperty name="width" value="0.025" units="cm"/>
      <inkml:brushProperty name="height" value="0.025" units="cm"/>
    </inkml:brush>
  </inkml:definitions>
  <inkml:trace contextRef="#ctx0" brushRef="#br0">114 198 16560,'0'0'1921,"-8"5"316,-2 1-1616,-1 2-1,2-1 0,-1 1 0,1 1 1,-11 12-1,16-16-347,0 0 0,1 0 0,-1 0 0,1 0-1,0 1 1,0-1 0,1 1 0,0 0 0,0 0 0,0 0 0,0 0 0,1 0 0,0 0 0,0 9 0,1-14-258,0 0 1,0-1-1,0 1 1,0 0-1,1-1 0,-1 1 1,0 0-1,0-1 1,0 1-1,1 0 1,-1-1-1,0 1 1,1 0-1,-1-1 1,0 1-1,1-1 1,-1 1-1,1-1 1,-1 1-1,1-1 0,-1 1 1,1-1-1,-1 0 1,1 1-1,0-1 1,-1 0-1,1 1 1,-1-1-1,1 0 1,0 0-1,0 1 1,28-3 252,-20-1-166,-1 1 1,1-2-1,-1 1 1,13-8 0,5-7 86,-2-1 1,0-2-1,-1 0 1,24-29-1,-33 35-20,-1-2-1,-1 1 1,-1-2-1,-1 0 1,0 0-1,-1 0 1,8-27-1,-10-3 195,-7 48-365,0-1-1,-1 1 1,1 0 0,0-1-1,0 1 1,0 0 0,-1-1-1,1 1 1,0 0-1,0 0 1,-1 0 0,1-1-1,0 1 1,-1 0 0,1 0-1,0 0 1,-1 0 0,1-1-1,0 1 1,-1 0-1,1 0 1,-1 0 0,1 0-1,0 0 1,-1 0 0,1 0-1,0 0 1,-1 0 0,1 0-1,0 0 1,-1 0-1,1 0 1,-1 1 0,1-1-1,0 0 1,-1 0 0,1 0-1,0 0 1,-1 1 0,1-1-1,0 0 1,0 0 0,-1 1-1,1-1 1,0 0-1,0 0 1,-1 1 0,1-1-1,0 0 1,0 1 0,-1-1-1,-4 7-9,0-1 0,0 1 0,0 0 0,1 0-1,-1 0 1,2 0 0,-1 1 0,-4 15 0,-16 69 20,21-77-2,1-1 0,0 1 0,0 0 1,2 0-1,0 0 0,4 29 0,-4-41 5,1 1 0,0 0 0,0-1 0,0 1 0,1-1 0,-1 1 0,1-1 0,0 0 0,0 0 0,0 1 0,1-1 0,-1-1 0,1 1 0,-1 0 0,1-1 0,0 1 0,0-1 0,0 0 0,0 0 0,0 0 0,1 0 0,-1 0 0,1-1 0,-1 0 0,1 0 0,-1 0 0,1 0 0,0 0 0,0-1 0,-1 1 0,8-1 0,-2-1-5,1 0 1,-1 0-1,0-1 1,0 0-1,0-1 0,0 0 1,0 0-1,-1-1 1,1 0-1,-1 0 0,0-1 1,0 0-1,-1-1 1,9-7-1,-7 5-3,0 0-1,-1 0 1,0-1 0,-1 0-1,1 0 1,-2 0 0,1-1-1,-2 0 1,1-1 0,-1 0-1,4-12 1,-6 2-3,-3 21 0,0 0 0,-1 0 0,1 0 0,0 0 0,0-1 0,0 1 0,0 0 0,0 0 0,0 0 0,0 0 0,0 0 0,-1 0 0,1 0 0,0-1 0,0 1 0,0 0 0,0 0 0,0 0 0,-1 0 0,1 0 0,0 0 0,0 0 0,0 0 0,0 0 0,-1 0 0,1 0 0,0 0 0,0 0 0,0 0 0,0 0 0,-1 0 0,1 0 0,0 0 0,0 0 0,0 0 0,0 0 0,0 0 0,-1 0 0,1 0 0,0 0 0,0 0 0,0 1 0,0-1 0,0 0 0,-1 0 0,1 0 0,0 0 0,0 0 0,0 0 0,0 1 0,-23 29 0,10-6 0,-19 49 0,29-65 0,0 1 0,1 0 0,0 0 0,0 0 0,1 0 0,0 0 0,1 0 0,0 1 0,1 13 0,-1-22-21,0-1-1,1 1 1,-1-1 0,0 1-1,0-1 1,0 1 0,0-1 0,0 1-1,1-1 1,-1 1 0,0-1-1,0 1 1,1-1 0,-1 1-1,0-1 1,1 0 0,-1 1 0,0-1-1,1 1 1,-1-1 0,1 0-1,-1 1 1,1-1 0,-1 0-1,0 0 1,1 1 0,-1-1-1,1 0 1,-1 0 0,1 0 0,0 0-1,-1 0 1,1 0 0,20-8-1923,11-24-4223,-11-3-1910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08.884"/>
    </inkml:context>
    <inkml:brush xml:id="br0">
      <inkml:brushProperty name="width" value="0.025" units="cm"/>
      <inkml:brushProperty name="height" value="0.025" units="cm"/>
    </inkml:brush>
  </inkml:definitions>
  <inkml:trace contextRef="#ctx0" brushRef="#br0">203 345 8808,'0'0'-3619,"-90"-68"3811,52 33 192,7 3 129,8 0-65,8 4-31,10-2 31,5 2-480,7 2 96,13 3-32,6 1-32,-6 1-1665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8.666"/>
    </inkml:context>
    <inkml:brush xml:id="br0">
      <inkml:brushProperty name="width" value="0.025" units="cm"/>
      <inkml:brushProperty name="height" value="0.025" units="cm"/>
    </inkml:brush>
  </inkml:definitions>
  <inkml:trace contextRef="#ctx0" brushRef="#br0">26 0 17424,'0'0'6983,"-26"54"-8713,31-43-2882,2-3-7848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163"/>
    </inkml:context>
    <inkml:brush xml:id="br0">
      <inkml:brushProperty name="width" value="0.025" units="cm"/>
      <inkml:brushProperty name="height" value="0.025" units="cm"/>
    </inkml:brush>
  </inkml:definitions>
  <inkml:trace contextRef="#ctx0" brushRef="#br0">7 128 15983,'0'0'9759,"-2"-9"-8286,1 7-1420,1 0 1,-1 0-1,0-1 0,1 1 0,0 0 1,-1 0-1,1 0 0,0-1 0,0 1 1,0 0-1,0 0 0,1 0 0,-1-1 1,0 1-1,1 0 0,0 0 1,0 0-1,-1 0 0,1 0 0,0 0 1,0 0-1,1 0 0,-1 0 0,0 1 1,1-1-1,-1 0 0,1 1 0,-1-1 1,1 1-1,0-1 0,0 1 0,0 0 1,0 0-1,0 0 0,0 0 1,0 0-1,0 0 0,0 1 0,0-1 1,0 1-1,0-1 0,0 1 0,3 0 1,-4 0-55,1 0 1,-1 1-1,0-1 1,0 1-1,0 0 1,0-1-1,0 1 1,-1 0-1,1-1 1,0 1-1,0 0 1,0 0-1,0 0 1,-1 0-1,1 0 1,-1 0-1,1 0 1,0 0-1,-1 0 1,0 0 0,1 0-1,-1 0 1,0 0-1,1 0 1,-1 0-1,0 1 1,0-1-1,0 0 1,0 0-1,0 0 1,0 0-1,-1 2 1,0 49 32,0-46-16,-22 129 122,23-134-134,0-1 0,0 0-1,0 1 1,0-1-1,0 1 1,0-1-1,0 1 1,0-1-1,0 1 1,0-1-1,0 1 1,0-1 0,0 1-1,1-1 1,-1 1-1,0-1 1,0 1-1,1-1 1,-1 0-1,0 1 1,0-1-1,1 1 1,-1-1 0,1 0-1,-1 1 1,0-1-1,1 0 1,-1 0-1,1 1 1,-1-1-1,0 0 1,1 0-1,-1 0 1,1 1 0,-1-1-1,1 0 1,-1 0-1,1 0 1,-1 0-1,1 0 1,-1 0-1,1 0 1,-1 0-1,1 0 1,-1 0 0,1 0-1,-1-1 1,1 1-1,-1 0 1,1 0-1,-1 0 1,1 0-1,-1-1 1,0 1-1,1 0 1,-1-1 0,1 1-1,-1 0 1,0-1-1,1 1 1,-1-1-1,28-20 584,-11 2-336,-1-1 1,0 0 0,-2-1-1,17-33 1,-24 42-232,0-1 0,-2 1 1,0-1-1,0-1 0,-1 1 0,-1 0 0,3-23 1,-6 46-38,0 1 0,0-1 1,1 0-1,1 0 0,-1 0 1,2-1-1,4 15 0,-6-22 27,0 0 0,0 0-1,0 0 1,0 0 0,1 0-1,-1-1 1,1 1 0,-1 0-1,1-1 1,0 1 0,0-1-1,0 1 1,0-1 0,0 0-1,3 2 1,-1-2 31,-1 0 0,1-1 0,-1 1 1,1-1-1,-1 1 0,1-1 0,-1 0 0,1-1 1,-1 1-1,1-1 0,0 1 0,-1-1 0,5-2 0,1-1-24,0-1-1,-1-1 1,1 0-1,-1 0 1,-1 0-1,1-1 0,-1 0 1,0-1-1,-1 0 1,1 0-1,-2 0 1,8-13-1,-26 50-118,2 0 0,1 0 0,1 1 0,2 1 0,0-1-1,3 1 1,-2 51 0,6-81 40,0-1 0,1 0 0,-1 0 1,1 1-1,-1-1 0,1 0 0,-1 0 0,0 0 0,1 0 0,-1 1 0,1-1 0,-1 0 0,1 0 0,-1 0 0,1 0 0,-1 0 0,1 0 1,0 0-1,-1 0 0,0 0 0,1-1 0,-1 1 0,1 0 0,-1 0 0,1 0 0,-1-1 0,1 1 0,-1 0 0,1 0 0,-1-1 1,0 1-1,1 0 0,-1-1 0,1 1 0,24-34-3446,0-32-6101,-14 17 1335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516"/>
    </inkml:context>
    <inkml:brush xml:id="br0">
      <inkml:brushProperty name="width" value="0.025" units="cm"/>
      <inkml:brushProperty name="height" value="0.025" units="cm"/>
    </inkml:brush>
  </inkml:definitions>
  <inkml:trace contextRef="#ctx0" brushRef="#br0">0 0 9513,'0'0'9129,"11"64"-14414,10-46 576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952"/>
    </inkml:context>
    <inkml:brush xml:id="br0">
      <inkml:brushProperty name="width" value="0.025" units="cm"/>
      <inkml:brushProperty name="height" value="0.025" units="cm"/>
    </inkml:brush>
  </inkml:definitions>
  <inkml:trace contextRef="#ctx0" brushRef="#br0">200 208 12364,'0'0'1852,"-10"1"764,1 1-2178,0 0-1,0 0 1,1 1 0,-1 0 0,1 0-1,-1 1 1,1 0 0,0 1 0,0 0-1,1 0 1,-1 1 0,1-1 0,0 2-1,1-1 1,-9 11 0,7-6 222,0 0 0,0 0 0,-10 22 0,16-29-524,0 1-1,0-1 0,1 0 1,-1 1-1,1-1 0,0 1 1,0 0-1,1-1 1,-1 1-1,1 0 0,0 0 1,0-1-1,1 1 1,1 6-1,-1-9-123,0 0 1,0 0-1,1 0 1,-1-1-1,1 1 1,-1 0-1,1-1 1,0 1-1,0-1 1,0 1-1,0-1 1,0 0-1,0 0 1,0 0-1,0 0 1,0 0-1,0 0 1,1 0-1,-1-1 1,0 1-1,1-1 1,-1 0-1,0 0 1,1 0-1,-1 0 1,0 0-1,1 0 1,-1-1-1,0 1 1,3-2-1,5 1 25,1-1 0,-1-1 0,0 1 0,0-2 0,15-7 0,-8 2 53,-1-1 1,0-1 0,0 0 0,-2-1-1,1-1 1,-1 0 0,-1-1 0,-1-1-1,0 0 1,-1 0 0,0-1 0,-1-1-1,-1 0 1,-1 0 0,0-1 0,-1 1-1,-1-2 1,-1 1 0,0-1 0,-2 0-1,0 0 1,-1 0 0,-1-29 0,-1 46-88,0 0 1,0 1 0,0-1 0,0 0 0,-1 0-1,1 1 1,-1-1 0,1 0 0,-1 1 0,0-1-1,0 1 1,-1-4 0,1 5-7,1 0 0,-1-1 0,1 1 0,-1-1 0,1 1 0,-1 0 0,1-1 0,-1 1 0,1 0 0,-1 0 1,1-1-1,-1 1 0,1 0 0,-1 0 0,0 0 0,1 0 0,-1 0 0,0 0 0,1 0 0,-1 0 0,1 0 0,-1 0 0,0 0 0,0 0 0,-1 1-3,-1 0-1,1 1 1,0-1-1,0 0 1,0 1-1,0-1 1,0 1-1,0 0 1,0 0-1,0 0 1,1 0-1,-1 0 1,1 0-1,0 0 1,-2 3-1,-11 21 21,2 1-1,2 0 1,0 0-1,1 1 0,2 0 1,1 0-1,1 1 0,2 0 1,-1 30-1,4-56 6,0 0 1,0-1 0,1 1-1,-1 0 1,1 0-1,-1 0 1,1-1-1,0 1 1,0 0-1,0-1 1,0 1-1,0 0 1,1-1 0,-1 0-1,1 1 1,0-1-1,0 0 1,-1 0-1,1 0 1,1 0-1,-1 0 1,0 0-1,0 0 1,1-1-1,-1 1 1,1-1 0,-1 0-1,1 0 1,0 0-1,-1 0 1,1 0-1,0-1 1,0 1-1,0-1 1,-1 0-1,1 1 1,0-1-1,4-1 1,2 1 44,1-1 0,-1-1 1,1 1-1,-1-2 0,0 1 0,0-1 0,0 0 0,0-1 1,0 0-1,12-8 0,-13 7-64,0-1 0,0 0 0,-1 0 0,0 0 0,0-1 0,0 0 0,-1 0 0,0-1 0,-1 0 0,1 0 0,-1 0 0,-1-1 0,0 0 0,0 1 0,-1-1 0,0-1 0,0 1 0,-1 0 0,2-19 0,-4 28 0,0 0 0,1 0 0,-1 0 0,0-1 0,0 1 0,0 0 0,0 0 0,0-1 0,0 1 0,0 0 0,0-1 0,0 1 0,0 0 0,0 0 0,0-1 0,0 1 0,0 0 0,0 0 0,0-1 0,0 1 0,0 0 0,0 0 0,0-1 0,0 1 0,0 0 0,-1 0 0,1-1 0,0 1 0,0 0 0,0 0 0,0 0 0,-1-1 0,1 1 0,0 0 0,0 0 0,0 0 0,-1 0 0,1-1 0,0 1 0,0 0 0,-1 0 0,1 0 0,0 0 0,0 0 0,-1 0 0,1 0 0,0 0 0,0 0 0,-1 0 0,1 0 0,0 0 0,-1 0 0,1 0 0,0 0 0,-1 0 0,-14 16 0,-11 27 0,22-32 0,0-1 0,1 0 0,1 1 0,-1 0 0,2 0 0,-1-1 0,2 1 0,-1 0 0,2 14 0,0-24 0,-1 0 0,1 0 0,-1 0 0,1 0 0,-1 0 0,1 0 0,0 0 0,0 0 0,-1 0 0,1 0 0,0 0 0,0-1 0,0 1 0,0 0 0,0-1 0,0 1 0,0 0 0,0-1 0,0 1 0,0-1 0,0 0 0,0 1 0,1-1 0,-1 0 0,0 0 0,0 1 0,0-1 0,1 0 0,-1 0 0,0 0 0,0-1 0,0 1 0,0 0 0,1 0 0,-1-1 0,0 1 0,0 0 0,2-2 0,3 0 0,0 1 0,0-2 0,-1 1 0,1-1 0,0 0 0,6-5 0,6-6 0,-1-2 0,-1 0 0,-1 0 0,0-2 0,-1 0 0,0-1 0,-2 0 0,13-25 0,-38 82 0,2 0 0,2 1 0,1 1 0,-2 41 0,10-80-73,0 0 1,-1 0-1,1 0 0,0 0 1,0 0-1,0 0 0,0 0 1,0 1-1,0-1 1,1 0-1,-1 0 0,0 0 1,0 0-1,1 0 0,-1-1 1,1 1-1,-1 0 0,1 0 1,-1 0-1,1 0 0,-1 0 1,1 0-1,0-1 0,-1 1 1,1 0-1,0-1 1,0 1-1,0 0 0,0-1 1,-1 1-1,1-1 0,0 1 1,0-1-1,0 0 0,0 1 1,0-1-1,0 0 0,0 0 1,0 1-1,0-1 0,0 0 1,0 0-1,0 0 0,0 0 1,0-1-1,0 1 1,0 0-1,0 0 0,0-1 1,0 1-1,0 0 0,2-1 1,2-1-811,0-1 1,-1 1-1,1-1 1,0 0-1,-1 0 1,1 0-1,-1-1 1,7-7 0,9-14-8402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0.500"/>
    </inkml:context>
    <inkml:brush xml:id="br0">
      <inkml:brushProperty name="width" value="0.025" units="cm"/>
      <inkml:brushProperty name="height" value="0.025" units="cm"/>
    </inkml:brush>
  </inkml:definitions>
  <inkml:trace contextRef="#ctx0" brushRef="#br0">0 158 21556,'0'0'8659,"12"3"-8221,-4-1-414,0-1 0,0 0 0,-1 0 0,1-1 0,0 0-1,0 0 1,0-1 0,-1 0 0,1 0 0,0-1 0,-1 0 0,1 0 0,-1-1 0,0 0 0,0 0 0,0-1-1,0 0 1,0 0 0,-1-1 0,0 1 0,0-2 0,9-8 0,-12 10 60,1 0 0,-1 0 0,0 0 0,-1 0 1,1-1-1,-1 1 0,0-1 0,0 0 0,0 0 0,0 0 1,-1 0-1,0 0 0,0 0 0,0 0 0,-1 0 0,0-10 1,0 14-81,0 0-1,-1 0 1,1 1 0,0-1 0,0 0 0,-1 0 0,1 0 0,-1 1 0,1-1 0,-1 0 0,1 0 0,-1 1 0,1-1 0,-1 0 0,1 1 0,-1-1 0,0 1 0,1-1 0,-1 1 0,0-1 0,0 1 0,0-1 0,1 1 0,-1 0 0,0-1 0,0 1 0,0 0 0,0 0 0,1-1 0,-1 1 0,0 0 0,0 0 0,0 0 0,0 0 0,0 0 0,0 1 0,0-1-1,1 0 1,-1 0 0,0 0 0,-1 1 0,-1 0-7,-1 0 0,1 0-1,-1 1 1,1-1 0,0 1-1,0-1 1,0 1 0,0 0-1,-4 4 1,-5 6 3,1 1 0,1 0 0,0 1 0,1 0 0,1 1 0,0-1 0,1 2 0,0-1 0,2 1 0,-1 0 0,2 0 0,-3 21 0,6-35 0,1-1 0,0 1 0,0-1 0,0 1 0,0 0 0,0-1 0,0 1 0,1-1 0,-1 1 0,0 0 0,1-1 0,-1 1 0,1-1 0,0 1 0,-1-1 0,1 1 0,0-1 0,0 0 0,0 1 0,0-1 0,0 0 0,0 0 0,0 0 0,3 2 0,-1-2 0,-1 0 0,1 0 0,0 0 0,0 0 0,-1-1 0,1 1 0,0-1 0,0 0 0,0 0 0,0 0 0,-1 0 0,1 0 0,3-1 0,7-2 0,0-1 0,-1 0 0,1 0 0,-1-1 0,14-8 0,29-24-40,-43 27 23,0 1 1,1 1-1,0 0 1,23-9-1,-36 17 14,1 0 0,-1 0-1,0 0 1,1 1 0,-1-1-1,0 0 1,0 0 0,1 1 0,-1-1-1,0 0 1,0 1 0,1-1-1,-1 0 1,0 1 0,0-1 0,0 0-1,0 1 1,1-1 0,-1 0-1,0 1 1,0-1 0,0 1 0,0-1-1,0 0 1,0 1 0,0-1-1,0 0 1,0 1 0,0-1-1,0 1 1,0-1 0,-1 0 0,1 1-1,0-1 1,0 0 0,0 1-1,0-1 1,-1 0 0,1 1 0,0-1-1,-5 20 102,-9 14-28,-8 24-2,21-54-67,0 0 1,0-1 0,1 1-1,-1 0 1,1 0 0,0 0 0,0 0-1,0-1 1,0 1 0,1 0 0,-1 0-1,3 5 1,-2-8-2,0 0 0,0 0 0,1 1 0,-1-1 0,0 0 0,1 0 0,-1 0 0,1 0 0,-1-1 0,1 1 0,0 0 0,-1-1 0,1 1 0,0-1 0,-1 1 0,1-1 0,0 0 0,0 0 0,-1 0 0,1 0 0,0 0 0,0 0 0,-1 0 0,1-1 0,0 1 0,0 0 0,1-2 0,49-13 0,4-20 0,-47 28 0,1 0 0,0 1 0,0 0 0,0 0 0,1 1 0,13-4 0,-24 9 0,0 0 0,1 0 0,-1 0 0,0 0 0,1 0 0,-1-1 0,0 1 0,0 0 0,1 0 0,-1 0 0,0 0 0,1 0 0,-1 0 0,0 0 0,1 0 0,-1 1 0,0-1 0,1 0 0,-1 0 0,0 0 0,1 0 0,-1 0 0,0 0 0,1 1 0,-1-1 0,0 0 0,0 0 0,1 0 0,-1 1 0,0-1 0,0 0 0,0 0 0,1 1 0,-1-1 0,0 0 0,0 1 0,0-1 0,0 0 0,0 0 0,1 1 0,-1-1 0,0 0 0,0 1 0,-4 20 0,-15 19 0,7-16-808,8-15-911,0 0 1,-1 0-1,-1 0 0,1-1 1,-13 15-1,8-17-10960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021"/>
    </inkml:context>
    <inkml:brush xml:id="br0">
      <inkml:brushProperty name="width" value="0.025" units="cm"/>
      <inkml:brushProperty name="height" value="0.025" units="cm"/>
    </inkml:brush>
  </inkml:definitions>
  <inkml:trace contextRef="#ctx0" brushRef="#br0">84 1 19250,'0'0'4613,"-19"56"-3396,11-13 0,-1 11 288,3 9-672,0 5-352,3 0-289,2-1-128,0-4-32,0-7-481,-1-9-1152,0-10-1250,-3-12-704,-1-10-2018,-9-10-6535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360"/>
    </inkml:context>
    <inkml:brush xml:id="br0">
      <inkml:brushProperty name="width" value="0.025" units="cm"/>
      <inkml:brushProperty name="height" value="0.025" units="cm"/>
    </inkml:brush>
  </inkml:definitions>
  <inkml:trace contextRef="#ctx0" brushRef="#br0">0 118 13453,'0'0'10762,"75"9"-9225,-30-10-287,7-9-642,2-3-416,-1-3-128,-7 2-544,-8 1-1250,-9-2-960,-11-7-1474,-13 0-2338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689"/>
    </inkml:context>
    <inkml:brush xml:id="br0">
      <inkml:brushProperty name="width" value="0.025" units="cm"/>
      <inkml:brushProperty name="height" value="0.025" units="cm"/>
    </inkml:brush>
  </inkml:definitions>
  <inkml:trace contextRef="#ctx0" brushRef="#br0">0 50 13837,'0'0'9257,"96"-22"-7976,-29 16-224,8-1-641,4 2-351,-6 1-1347,-12 0-3170,-16 3-4452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2.311"/>
    </inkml:context>
    <inkml:brush xml:id="br0">
      <inkml:brushProperty name="width" value="0.025" units="cm"/>
      <inkml:brushProperty name="height" value="0.025" units="cm"/>
    </inkml:brush>
  </inkml:definitions>
  <inkml:trace contextRef="#ctx0" brushRef="#br0">9 175 15471,'0'0'3555,"-1"-9"-368,-7-28-192,10 111 810,-2 6-3916,3-44 208,10 70 238,-12-98-220,1 1-1,0-1 1,0 1 0,1-1 0,1 0 0,-1 0 0,1 0-1,0-1 1,7 9 0,-10-14-82,1-1 0,-1 1 0,1-1-1,-1 0 1,1 1 0,0-1 0,-1 0-1,1 0 1,0 0 0,0-1 0,0 1 0,0 0-1,0-1 1,0 1 0,0-1 0,0 0-1,0 1 1,0-1 0,0 0 0,0 0 0,0-1-1,0 1 1,0 0 0,0-1 0,0 1 0,0-1-1,0 1 1,0-1 0,0 0 0,0 0-1,-1 0 1,1 0 0,0 0 0,-1 0 0,1-1-1,0 1 1,-1 0 0,3-4 0,5-3 168,-1-1 0,1-1 0,-1 1 1,12-21-1,-10 12-201,0 0 0,-2-1 0,0 0 0,-1 0 0,5-22 0,-9 28 0,0 1 0,-1-1 0,-1 0 0,0 0 0,-1 0 0,0 0 0,-1 0 0,0 0 0,-4-15 0,4 27 0,1-1 0,0 1 0,0 0 0,-1-1 0,1 1 0,-1 0 0,1 0 0,-1-1 0,0 1 0,1 0 0,-1 0 0,0 0 0,0 0 0,0 0 0,0 0 0,0 0 0,0 0 0,0 0 0,0 0 0,0 0 0,0 1 0,0-1 0,-1 0 0,1 1 0,0-1 0,0 1 0,-1-1 0,-2 1 0,3 0 0,0 0 0,-1 1 0,1-1 0,0 1 0,0-1 0,0 1 0,-1-1 0,1 1 0,0 0 0,0 0 0,0-1 0,0 1 0,0 0 0,0 0 0,1 0 0,-1 0 0,0 0 0,0 0 0,1 0 0,-1 1 0,0-1 0,1 0 0,0 0 0,-1 0 0,1 1 0,-1-1 0,1 0 0,0 1 0,0 1 0,-1 3 0,0 0 0,0-1 0,0 1 0,1 0 0,0 0 0,0 0 0,1 0 0,0 0 0,0 0 0,0-1 0,1 1 0,3 8 0,-4-12 0,1 1 0,0 0 0,0 0 0,1-1 0,-1 1 0,1-1 0,-1 0 0,1 0 0,0 0 0,0 0 0,-1 0 0,1 0 0,1-1 0,-1 1 0,0-1 0,0 0 0,0 0 0,1 0 0,-1-1 0,1 1 0,-1-1 0,7 0 0,0 0 0,1-1 0,-1 0 0,1 0 0,-1-1 0,0-1 0,0 0 0,0 0 0,0-1 0,0 0 0,-1-1 0,1 0 0,-1 0 0,-1-1 0,1 0 0,-1-1 0,0 0 0,0 0 0,-1-1 0,0 1 0,0-2 0,8-14 0,-13 21 0,0-1 0,-1 1 0,0-1 0,1 0 0,-1 1 0,0-1 0,0 0 0,-1 0 0,1 0 0,-1 0 0,1 0 0,-1 0 0,0-3 0,0 4 0,-1 1 0,1 0 0,0-1 0,-1 1 0,1 0 0,0 0 0,-1 0 0,0 0 0,1-1 0,-1 1 0,0 0 0,1 0 0,-1 0 0,0 0 0,0 0 0,0 0 0,0 1 0,0-1 0,0 0 0,0 0 0,-2 0 0,0 0 0,1 0 0,-1 1 0,0-1 0,0 1 0,0 0 0,1 0 0,-1 0 0,0 0 0,0 0 0,0 1 0,1-1 0,-1 1 0,0-1 0,0 1 0,1 0 0,-1 0 0,1 1 0,-1-1 0,1 0 0,-1 1 0,1 0 0,0-1 0,0 1 0,0 0 0,-3 4 0,-2 1 0,1 0 0,0 1 0,0 0 0,1 0 0,0 0 0,1 1 0,-1 0 0,2 0 0,-1 0 0,1 0 0,1 1 0,0-1 0,0 1 0,1-1 0,0 1 0,0 0 0,1-1 0,2 13 0,-2-21 0,1 1 0,0-1 0,0 1 0,-1-1 0,1 0 0,0 1 0,0-1 0,0 0 0,1 0 0,-1 1 0,0-1 0,0 0 0,1 0 0,-1 0 0,1-1 0,-1 1 0,0 0 0,1 0 0,0-1 0,-1 1 0,1-1 0,-1 0 0,1 1 0,0-1 0,-1 0 0,1 0 0,2 0 0,51-2 0,-51 2 0,66-12-130,-54 8 69,1 1 1,0 0-1,0 1 0,0 1 0,0 0 0,0 2 0,0 0 0,21 4 0,-35-4 54,1 0-1,-1 0 1,0 1-1,0 0 1,0-1-1,0 1 1,0 0 0,0 1-1,-1-1 1,1 0-1,-1 1 1,1-1-1,-1 1 1,0 0 0,0 0-1,0 0 1,2 5-1,10 13 201,-13-64 426,-4 15-604,-1 0-1,-15-50 1,12 54-59,1 0 0,1-1 0,1 1 0,0-26 0,4 48-300,0 0 0,1 0-1,-1 1 1,1-1 0,0 1 0,0-1 0,-1 1 0,1-1 0,0 1 0,0-1 0,0 1-1,1 0 1,-1-1 0,0 1 0,0 0 0,1 0 0,-1 0 0,1 0 0,-1 0 0,1 0-1,-1 0 1,1 1 0,-1-1 0,1 1 0,0-1 0,-1 1 0,3-1 0,10-5-2945,11-7-4495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181"/>
    </inkml:context>
    <inkml:brush xml:id="br0">
      <inkml:brushProperty name="width" value="0.025" units="cm"/>
      <inkml:brushProperty name="height" value="0.025" units="cm"/>
    </inkml:brush>
  </inkml:definitions>
  <inkml:trace contextRef="#ctx0" brushRef="#br0">41 3 19122,'-2'9'2477,"-5"19"-1175,2 0 0,1 0 1,0 42-1,6 98 1332,1-96-1834,-3-40-473,1-1-1,2 0 1,1 1 0,10 38-1,-14-69-320,0-1-1,0 1 1,0 0-1,0-1 0,0 1 1,0 0-1,0-1 0,0 1 1,1 0-1,-1-1 0,0 1 1,0 0-1,1-1 0,-1 1 1,0-1-1,1 1 0,-1-1 1,1 1-1,-1-1 0,1 1 1,-1-1-1,1 1 0,-1-1 1,1 1-1,-1-1 1,1 0-1,0 1 0,-1-1 1,1 0-1,-1 0 0,1 1 1,0-1-1,-1 0 0,1 0 1,0 0-1,-1 0 0,1 0 1,0 0-1,-1 0 0,1 0 1,0 0-1,-1 0 0,2-1 1,0 0-20,-1 0 1,0 0-1,0 0 1,0 0-1,0-1 1,0 1-1,0-1 1,0 1-1,0 0 1,0-1-1,-1 0 0,1 1 1,-1-1-1,1 1 1,-1-1-1,1-2 1,2-16-133,-1-1 1,-1 1-1,-1 0 0,-1 0 1,-3-21-1,2 31-5,0-1 0,0 1 0,-1-1 0,-1 1 0,0 0-1,0 0 1,-1 0 0,0 0 0,-1 1 0,-12-17 0,17 25 129,1 1 1,-1-1-1,1 0 0,0 1 1,-1-1-1,1 1 0,-1-1 0,1 0 1,-1 1-1,0-1 0,1 1 0,-1-1 1,1 1-1,-1 0 0,0-1 1,0 1-1,1 0 0,-1-1 0,0 1 1,1 0-1,-1 0 0,0 0 1,0 0-1,0-1 0,1 1 0,-1 0 1,0 0-1,0 0 0,0 1 1,0 0 1,0 0 1,0 0-1,1 0 1,-1 0-1,1 0 1,-1 0-1,1 0 1,-1 0 0,1 0-1,0 0 1,0 0-1,-1 0 1,1 0-1,0 1 1,0-1-1,0 2 1,0 3 26,1 1 0,-1-1-1,1 1 1,0-1 0,0 0 0,4 9 0,-3-11 15,0 0 0,0 0 0,1-1 0,0 1 0,0-1 0,0 1 0,0-1 1,0 0-1,1 0 0,-1 0 0,1-1 0,0 1 0,-1-1 0,1 0 0,0 0 0,1 0 0,-1-1 0,0 1 0,0-1 0,1 0 1,-1 0-1,1-1 0,-1 1 0,1-1 0,-1 0 0,1 0 0,-1-1 0,1 1 0,6-3 0,-3 1 44,0 0 0,0-1-1,-1 0 1,1 0 0,-1-1-1,0 0 1,0 0 0,0-1 0,-1 1-1,0-2 1,1 1 0,-2-1-1,1 0 1,-1 0 0,8-11-1,-9 12 33,0-1-1,-1-1 0,1 1 0,-1-1 0,0 1 0,-1-1 1,0 0-1,0 0 0,0 0 0,-1 0 0,0 0 0,0 0 1,-1 0-1,-1-13 0,1 20-102,0 0-1,0 0 1,-1 0 0,1-1 0,0 1-1,-1 0 1,1 0 0,0 0-1,-1 0 1,1 0 0,0 0 0,-1 0-1,1-1 1,0 1 0,-1 0-1,1 0 1,-1 0 0,1 0 0,0 1-1,-1-1 1,1 0 0,0 0 0,-1 0-1,1 0 1,0 0 0,-1 0-1,1 0 1,0 1 0,-1-1 0,1 0-1,0 0 1,0 0 0,-1 1 0,1-1-1,0 0 1,0 0 0,-1 1-1,1-1 1,0 0 0,0 1 0,0-1-1,-1 0 1,1 1 0,0-1-1,0 0 1,0 1 0,0-1 0,0 1-1,-12 16-39,5-2 84,2 1 1,0 0 0,1 0 0,1 0-1,0 1 1,1-1 0,1 1 0,0 18-1,1-34-27,0 1-1,0-1 1,0 1-1,0-1 1,0 1-1,0-1 1,0 1-1,0-1 1,1 1-1,-1-1 0,0 1 1,1-1-1,-1 1 1,1-1-1,0 0 1,-1 1-1,1-1 1,0 0-1,0 0 1,0 1-1,0-1 1,0 0-1,0 0 1,0 0-1,1 0 1,-1 0-1,0 0 1,0-1-1,1 1 0,-1 0 1,1-1-1,-1 1 1,0-1-1,1 1 1,-1-1-1,1 0 1,-1 1-1,1-1 1,-1 0-1,1 0 1,-1 0-1,1 0 1,-1-1-1,1 1 1,-1 0-1,1-1 1,2 0-1,2-1 44,1 0 0,-1 0 0,0-1 0,0 0-1,0 0 1,0 0 0,0-1 0,-1 0 0,9-8 0,1-3-42,-1-1 1,18-27-1,-27 36-14,-1-1 0,1 0 0,-1 0 0,-1 0 1,1 0-1,-1-1 0,-1 0 0,3-12 0,-32 101-869,24-67 859,1-1 1,1 1-1,0 0 1,1-1 0,0 1-1,1 0 1,3 14-1,-4-24 22,1 0 1,0-1-1,-1 1 0,2 0 0,-1 0 0,0-1 1,0 1-1,1-1 0,-1 1 0,1-1 0,0 1 1,0-1-1,0 0 0,0 0 0,0 0 0,0 0 1,1-1-1,-1 1 0,0 0 0,1-1 0,0 0 1,-1 1-1,1-1 0,0 0 0,-1-1 1,1 1-1,0 0 0,0-1 0,0 1 0,0-1 1,0 0-1,0 0 0,0 0 0,-1 0 0,1-1 1,5-1-1,-1 0 11,0 0 1,-1 0-1,1-1 1,-1 0-1,0-1 1,1 1-1,-2-1 1,1 0-1,0-1 1,-1 1-1,0-1 1,0 0-1,0-1 1,4-5-1,9-13 79,28-50 0,-34 51-101,-1-1 0,-1-1 0,-1 0 0,-1 0 0,-1-1 0,-1 0 0,-2 0 0,0 0 0,-2 0 0,-2-44 0,0 68 0,0-1 0,0 1 0,0 0 0,0 0 0,-1-1 0,0 1 0,1 0 0,-1 0 0,0 0 0,0 0 0,0 0 0,0 0 0,0 0 0,0 0 0,-3-3 0,3 5 0,0-1 0,0 1 0,0-1 0,0 1 0,0 0 0,0-1 0,0 1 0,0 0 0,0 0 0,0 0 0,0 0 0,0 0 0,0 0 0,0 0 0,0 0 0,0 0 0,0 0 0,1 0 0,-1 1 0,0-1 0,0 0 0,0 1 0,0-1 0,0 1 0,0-1 0,0 1 0,1-1 0,-1 1 0,0 0 0,0-1 0,1 1 0,-1 0 0,0 0 0,1-1 0,-1 1 0,1 0 0,-1 1 0,-12 16 0,1 1 0,1 0 0,0 0 0,2 1 0,0 1 0,1-1 0,1 1 0,2 1 0,0-1 0,1 1 0,0 0 0,1 33 0,3-51-49,0 1 0,0-1 1,0 0-1,1 0 0,0 0 0,0 0 0,0 0 1,0 0-1,1 0 0,-1-1 0,1 1 0,0 0 1,0-1-1,0 1 0,1-1 0,-1 0 1,1 0-1,0 0 0,0 0 0,0 0 0,0 0 1,0-1-1,0 0 0,6 4 0,0-3-203,-1 1 1,1-1-1,0-1 0,0 0 1,0 0-1,1 0 0,-1-1 1,0-1-1,19 0 0,-26 0-141,-1-1-1,1 1 1,-1 0 0,1 0-1,0-1 1,-1 1 0,1-1-1,-1 1 1,1-1 0,-1 0-1,1 0 1,-1 0 0,1 1-1,-1-1 1,0 0 0,1-1-1,-1 1 1,0 0 0,0 0-1,0-1 1,2-2 0,9-16-8229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15.04.2025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46738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13830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79853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46833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87054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15.04.2025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15.04.2025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customXml" Target="../ink/ink50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504.xml"/><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customXml" Target="../ink/ink501.xml"/><Relationship Id="rId1" Type="http://schemas.openxmlformats.org/officeDocument/2006/relationships/slideLayout" Target="../slideLayouts/slideLayout1.xml"/><Relationship Id="rId6" Type="http://schemas.openxmlformats.org/officeDocument/2006/relationships/customXml" Target="../ink/ink503.xml"/><Relationship Id="rId5" Type="http://schemas.openxmlformats.org/officeDocument/2006/relationships/image" Target="../media/image127.png"/><Relationship Id="rId4" Type="http://schemas.openxmlformats.org/officeDocument/2006/relationships/customXml" Target="../ink/ink502.xml"/><Relationship Id="rId9" Type="http://schemas.openxmlformats.org/officeDocument/2006/relationships/image" Target="../media/image129.png"/></Relationships>
</file>

<file path=ppt/slides/_rels/slide12.xml.rels><?xml version="1.0" encoding="UTF-8" standalone="yes"?>
<Relationships xmlns="http://schemas.openxmlformats.org/package/2006/relationships"><Relationship Id="rId117" Type="http://schemas.openxmlformats.org/officeDocument/2006/relationships/customXml" Target="../ink/ink562.xml"/><Relationship Id="rId21" Type="http://schemas.openxmlformats.org/officeDocument/2006/relationships/customXml" Target="../ink/ink514.xml"/><Relationship Id="rId42" Type="http://schemas.openxmlformats.org/officeDocument/2006/relationships/image" Target="../media/image149.png"/><Relationship Id="rId63" Type="http://schemas.openxmlformats.org/officeDocument/2006/relationships/customXml" Target="../ink/ink535.xml"/><Relationship Id="rId84" Type="http://schemas.openxmlformats.org/officeDocument/2006/relationships/image" Target="../media/image170.png"/><Relationship Id="rId138" Type="http://schemas.openxmlformats.org/officeDocument/2006/relationships/image" Target="../media/image197.png"/><Relationship Id="rId159" Type="http://schemas.openxmlformats.org/officeDocument/2006/relationships/customXml" Target="../ink/ink583.xml"/><Relationship Id="rId170" Type="http://schemas.openxmlformats.org/officeDocument/2006/relationships/image" Target="../media/image213.png"/><Relationship Id="rId191" Type="http://schemas.openxmlformats.org/officeDocument/2006/relationships/customXml" Target="../ink/ink599.xml"/><Relationship Id="rId107" Type="http://schemas.openxmlformats.org/officeDocument/2006/relationships/customXml" Target="../ink/ink557.xml"/><Relationship Id="rId11" Type="http://schemas.openxmlformats.org/officeDocument/2006/relationships/customXml" Target="../ink/ink509.xml"/><Relationship Id="rId32" Type="http://schemas.openxmlformats.org/officeDocument/2006/relationships/image" Target="../media/image144.png"/><Relationship Id="rId53" Type="http://schemas.openxmlformats.org/officeDocument/2006/relationships/customXml" Target="../ink/ink530.xml"/><Relationship Id="rId74" Type="http://schemas.openxmlformats.org/officeDocument/2006/relationships/image" Target="../media/image165.png"/><Relationship Id="rId128" Type="http://schemas.openxmlformats.org/officeDocument/2006/relationships/image" Target="../media/image192.png"/><Relationship Id="rId149" Type="http://schemas.openxmlformats.org/officeDocument/2006/relationships/customXml" Target="../ink/ink578.xml"/><Relationship Id="rId5" Type="http://schemas.openxmlformats.org/officeDocument/2006/relationships/customXml" Target="../ink/ink506.xml"/><Relationship Id="rId95" Type="http://schemas.openxmlformats.org/officeDocument/2006/relationships/customXml" Target="../ink/ink551.xml"/><Relationship Id="rId160" Type="http://schemas.openxmlformats.org/officeDocument/2006/relationships/image" Target="../media/image208.png"/><Relationship Id="rId181" Type="http://schemas.openxmlformats.org/officeDocument/2006/relationships/customXml" Target="../ink/ink594.xml"/><Relationship Id="rId22" Type="http://schemas.openxmlformats.org/officeDocument/2006/relationships/image" Target="../media/image139.png"/><Relationship Id="rId43" Type="http://schemas.openxmlformats.org/officeDocument/2006/relationships/customXml" Target="../ink/ink525.xml"/><Relationship Id="rId64" Type="http://schemas.openxmlformats.org/officeDocument/2006/relationships/image" Target="../media/image160.png"/><Relationship Id="rId118" Type="http://schemas.openxmlformats.org/officeDocument/2006/relationships/image" Target="../media/image187.png"/><Relationship Id="rId139" Type="http://schemas.openxmlformats.org/officeDocument/2006/relationships/customXml" Target="../ink/ink573.xml"/><Relationship Id="rId85" Type="http://schemas.openxmlformats.org/officeDocument/2006/relationships/customXml" Target="../ink/ink546.xml"/><Relationship Id="rId150" Type="http://schemas.openxmlformats.org/officeDocument/2006/relationships/image" Target="../media/image203.png"/><Relationship Id="rId171" Type="http://schemas.openxmlformats.org/officeDocument/2006/relationships/customXml" Target="../ink/ink589.xml"/><Relationship Id="rId192" Type="http://schemas.openxmlformats.org/officeDocument/2006/relationships/image" Target="../media/image224.png"/><Relationship Id="rId12" Type="http://schemas.openxmlformats.org/officeDocument/2006/relationships/image" Target="../media/image134.png"/><Relationship Id="rId33" Type="http://schemas.openxmlformats.org/officeDocument/2006/relationships/customXml" Target="../ink/ink520.xml"/><Relationship Id="rId108" Type="http://schemas.openxmlformats.org/officeDocument/2006/relationships/image" Target="../media/image182.png"/><Relationship Id="rId129" Type="http://schemas.openxmlformats.org/officeDocument/2006/relationships/customXml" Target="../ink/ink568.xml"/><Relationship Id="rId54" Type="http://schemas.openxmlformats.org/officeDocument/2006/relationships/image" Target="../media/image155.png"/><Relationship Id="rId75" Type="http://schemas.openxmlformats.org/officeDocument/2006/relationships/customXml" Target="../ink/ink541.xml"/><Relationship Id="rId96" Type="http://schemas.openxmlformats.org/officeDocument/2006/relationships/image" Target="../media/image176.png"/><Relationship Id="rId140" Type="http://schemas.openxmlformats.org/officeDocument/2006/relationships/image" Target="../media/image198.png"/><Relationship Id="rId161" Type="http://schemas.openxmlformats.org/officeDocument/2006/relationships/customXml" Target="../ink/ink584.xml"/><Relationship Id="rId182" Type="http://schemas.openxmlformats.org/officeDocument/2006/relationships/image" Target="../media/image219.png"/><Relationship Id="rId6" Type="http://schemas.openxmlformats.org/officeDocument/2006/relationships/image" Target="../media/image131.png"/><Relationship Id="rId23" Type="http://schemas.openxmlformats.org/officeDocument/2006/relationships/customXml" Target="../ink/ink515.xml"/><Relationship Id="rId119" Type="http://schemas.openxmlformats.org/officeDocument/2006/relationships/customXml" Target="../ink/ink563.xml"/><Relationship Id="rId44" Type="http://schemas.openxmlformats.org/officeDocument/2006/relationships/image" Target="../media/image150.png"/><Relationship Id="rId65" Type="http://schemas.openxmlformats.org/officeDocument/2006/relationships/customXml" Target="../ink/ink536.xml"/><Relationship Id="rId86" Type="http://schemas.openxmlformats.org/officeDocument/2006/relationships/image" Target="../media/image171.png"/><Relationship Id="rId130" Type="http://schemas.openxmlformats.org/officeDocument/2006/relationships/image" Target="../media/image193.png"/><Relationship Id="rId151" Type="http://schemas.openxmlformats.org/officeDocument/2006/relationships/customXml" Target="../ink/ink579.xml"/><Relationship Id="rId172" Type="http://schemas.openxmlformats.org/officeDocument/2006/relationships/image" Target="../media/image214.png"/><Relationship Id="rId193" Type="http://schemas.openxmlformats.org/officeDocument/2006/relationships/customXml" Target="../ink/ink600.xml"/><Relationship Id="rId13" Type="http://schemas.openxmlformats.org/officeDocument/2006/relationships/customXml" Target="../ink/ink510.xml"/><Relationship Id="rId109" Type="http://schemas.openxmlformats.org/officeDocument/2006/relationships/customXml" Target="../ink/ink558.xml"/><Relationship Id="rId34" Type="http://schemas.openxmlformats.org/officeDocument/2006/relationships/image" Target="../media/image145.png"/><Relationship Id="rId55" Type="http://schemas.openxmlformats.org/officeDocument/2006/relationships/customXml" Target="../ink/ink531.xml"/><Relationship Id="rId76" Type="http://schemas.openxmlformats.org/officeDocument/2006/relationships/image" Target="../media/image166.png"/><Relationship Id="rId97" Type="http://schemas.openxmlformats.org/officeDocument/2006/relationships/customXml" Target="../ink/ink552.xml"/><Relationship Id="rId120" Type="http://schemas.openxmlformats.org/officeDocument/2006/relationships/image" Target="../media/image188.png"/><Relationship Id="rId141" Type="http://schemas.openxmlformats.org/officeDocument/2006/relationships/customXml" Target="../ink/ink574.xml"/><Relationship Id="rId7" Type="http://schemas.openxmlformats.org/officeDocument/2006/relationships/customXml" Target="../ink/ink507.xml"/><Relationship Id="rId162" Type="http://schemas.openxmlformats.org/officeDocument/2006/relationships/image" Target="../media/image209.png"/><Relationship Id="rId183" Type="http://schemas.openxmlformats.org/officeDocument/2006/relationships/customXml" Target="../ink/ink595.xml"/><Relationship Id="rId2" Type="http://schemas.openxmlformats.org/officeDocument/2006/relationships/image" Target="../media/image3110.png"/><Relationship Id="rId29" Type="http://schemas.openxmlformats.org/officeDocument/2006/relationships/customXml" Target="../ink/ink518.xml"/><Relationship Id="rId24" Type="http://schemas.openxmlformats.org/officeDocument/2006/relationships/image" Target="../media/image140.png"/><Relationship Id="rId40" Type="http://schemas.openxmlformats.org/officeDocument/2006/relationships/image" Target="../media/image148.png"/><Relationship Id="rId45" Type="http://schemas.openxmlformats.org/officeDocument/2006/relationships/customXml" Target="../ink/ink526.xml"/><Relationship Id="rId66" Type="http://schemas.openxmlformats.org/officeDocument/2006/relationships/image" Target="../media/image161.png"/><Relationship Id="rId87" Type="http://schemas.openxmlformats.org/officeDocument/2006/relationships/customXml" Target="../ink/ink547.xml"/><Relationship Id="rId110" Type="http://schemas.openxmlformats.org/officeDocument/2006/relationships/image" Target="../media/image183.png"/><Relationship Id="rId115" Type="http://schemas.openxmlformats.org/officeDocument/2006/relationships/customXml" Target="../ink/ink561.xml"/><Relationship Id="rId131" Type="http://schemas.openxmlformats.org/officeDocument/2006/relationships/customXml" Target="../ink/ink569.xml"/><Relationship Id="rId136" Type="http://schemas.openxmlformats.org/officeDocument/2006/relationships/image" Target="../media/image196.png"/><Relationship Id="rId157" Type="http://schemas.openxmlformats.org/officeDocument/2006/relationships/customXml" Target="../ink/ink582.xml"/><Relationship Id="rId178" Type="http://schemas.openxmlformats.org/officeDocument/2006/relationships/image" Target="../media/image217.png"/><Relationship Id="rId61" Type="http://schemas.openxmlformats.org/officeDocument/2006/relationships/customXml" Target="../ink/ink534.xml"/><Relationship Id="rId82" Type="http://schemas.openxmlformats.org/officeDocument/2006/relationships/image" Target="../media/image169.png"/><Relationship Id="rId152" Type="http://schemas.openxmlformats.org/officeDocument/2006/relationships/image" Target="../media/image204.png"/><Relationship Id="rId173" Type="http://schemas.openxmlformats.org/officeDocument/2006/relationships/customXml" Target="../ink/ink590.xml"/><Relationship Id="rId194" Type="http://schemas.openxmlformats.org/officeDocument/2006/relationships/image" Target="../media/image225.png"/><Relationship Id="rId199" Type="http://schemas.openxmlformats.org/officeDocument/2006/relationships/customXml" Target="../ink/ink603.xml"/><Relationship Id="rId203" Type="http://schemas.openxmlformats.org/officeDocument/2006/relationships/customXml" Target="../ink/ink605.xml"/><Relationship Id="rId19" Type="http://schemas.openxmlformats.org/officeDocument/2006/relationships/customXml" Target="../ink/ink513.xml"/><Relationship Id="rId14" Type="http://schemas.openxmlformats.org/officeDocument/2006/relationships/image" Target="../media/image135.png"/><Relationship Id="rId30" Type="http://schemas.openxmlformats.org/officeDocument/2006/relationships/image" Target="../media/image143.png"/><Relationship Id="rId35" Type="http://schemas.openxmlformats.org/officeDocument/2006/relationships/customXml" Target="../ink/ink521.xml"/><Relationship Id="rId56" Type="http://schemas.openxmlformats.org/officeDocument/2006/relationships/image" Target="../media/image156.png"/><Relationship Id="rId77" Type="http://schemas.openxmlformats.org/officeDocument/2006/relationships/customXml" Target="../ink/ink542.xml"/><Relationship Id="rId100" Type="http://schemas.openxmlformats.org/officeDocument/2006/relationships/image" Target="../media/image178.png"/><Relationship Id="rId105" Type="http://schemas.openxmlformats.org/officeDocument/2006/relationships/customXml" Target="../ink/ink556.xml"/><Relationship Id="rId126" Type="http://schemas.openxmlformats.org/officeDocument/2006/relationships/image" Target="../media/image191.png"/><Relationship Id="rId147" Type="http://schemas.openxmlformats.org/officeDocument/2006/relationships/customXml" Target="../ink/ink577.xml"/><Relationship Id="rId168" Type="http://schemas.openxmlformats.org/officeDocument/2006/relationships/image" Target="../media/image212.png"/><Relationship Id="rId8" Type="http://schemas.openxmlformats.org/officeDocument/2006/relationships/image" Target="../media/image132.png"/><Relationship Id="rId51" Type="http://schemas.openxmlformats.org/officeDocument/2006/relationships/customXml" Target="../ink/ink529.xml"/><Relationship Id="rId72" Type="http://schemas.openxmlformats.org/officeDocument/2006/relationships/image" Target="../media/image164.png"/><Relationship Id="rId93" Type="http://schemas.openxmlformats.org/officeDocument/2006/relationships/customXml" Target="../ink/ink550.xml"/><Relationship Id="rId98" Type="http://schemas.openxmlformats.org/officeDocument/2006/relationships/image" Target="../media/image177.png"/><Relationship Id="rId121" Type="http://schemas.openxmlformats.org/officeDocument/2006/relationships/customXml" Target="../ink/ink564.xml"/><Relationship Id="rId142" Type="http://schemas.openxmlformats.org/officeDocument/2006/relationships/image" Target="../media/image199.png"/><Relationship Id="rId163" Type="http://schemas.openxmlformats.org/officeDocument/2006/relationships/customXml" Target="../ink/ink585.xml"/><Relationship Id="rId184" Type="http://schemas.openxmlformats.org/officeDocument/2006/relationships/image" Target="../media/image220.png"/><Relationship Id="rId189" Type="http://schemas.openxmlformats.org/officeDocument/2006/relationships/customXml" Target="../ink/ink598.xml"/><Relationship Id="rId3" Type="http://schemas.openxmlformats.org/officeDocument/2006/relationships/customXml" Target="../ink/ink505.xml"/><Relationship Id="rId25" Type="http://schemas.openxmlformats.org/officeDocument/2006/relationships/customXml" Target="../ink/ink516.xml"/><Relationship Id="rId46" Type="http://schemas.openxmlformats.org/officeDocument/2006/relationships/image" Target="../media/image151.png"/><Relationship Id="rId67" Type="http://schemas.openxmlformats.org/officeDocument/2006/relationships/customXml" Target="../ink/ink537.xml"/><Relationship Id="rId116" Type="http://schemas.openxmlformats.org/officeDocument/2006/relationships/image" Target="../media/image186.png"/><Relationship Id="rId137" Type="http://schemas.openxmlformats.org/officeDocument/2006/relationships/customXml" Target="../ink/ink572.xml"/><Relationship Id="rId158" Type="http://schemas.openxmlformats.org/officeDocument/2006/relationships/image" Target="../media/image207.png"/><Relationship Id="rId20" Type="http://schemas.openxmlformats.org/officeDocument/2006/relationships/image" Target="../media/image138.png"/><Relationship Id="rId41" Type="http://schemas.openxmlformats.org/officeDocument/2006/relationships/customXml" Target="../ink/ink524.xml"/><Relationship Id="rId62" Type="http://schemas.openxmlformats.org/officeDocument/2006/relationships/image" Target="../media/image159.png"/><Relationship Id="rId83" Type="http://schemas.openxmlformats.org/officeDocument/2006/relationships/customXml" Target="../ink/ink545.xml"/><Relationship Id="rId88" Type="http://schemas.openxmlformats.org/officeDocument/2006/relationships/image" Target="../media/image172.png"/><Relationship Id="rId111" Type="http://schemas.openxmlformats.org/officeDocument/2006/relationships/customXml" Target="../ink/ink559.xml"/><Relationship Id="rId132" Type="http://schemas.openxmlformats.org/officeDocument/2006/relationships/image" Target="../media/image194.png"/><Relationship Id="rId153" Type="http://schemas.openxmlformats.org/officeDocument/2006/relationships/customXml" Target="../ink/ink580.xml"/><Relationship Id="rId174" Type="http://schemas.openxmlformats.org/officeDocument/2006/relationships/image" Target="../media/image215.png"/><Relationship Id="rId179" Type="http://schemas.openxmlformats.org/officeDocument/2006/relationships/customXml" Target="../ink/ink593.xml"/><Relationship Id="rId195" Type="http://schemas.openxmlformats.org/officeDocument/2006/relationships/customXml" Target="../ink/ink601.xml"/><Relationship Id="rId190" Type="http://schemas.openxmlformats.org/officeDocument/2006/relationships/image" Target="../media/image223.png"/><Relationship Id="rId204" Type="http://schemas.openxmlformats.org/officeDocument/2006/relationships/image" Target="../media/image230.png"/><Relationship Id="rId15" Type="http://schemas.openxmlformats.org/officeDocument/2006/relationships/customXml" Target="../ink/ink511.xml"/><Relationship Id="rId36" Type="http://schemas.openxmlformats.org/officeDocument/2006/relationships/image" Target="../media/image146.png"/><Relationship Id="rId57" Type="http://schemas.openxmlformats.org/officeDocument/2006/relationships/customXml" Target="../ink/ink532.xml"/><Relationship Id="rId106" Type="http://schemas.openxmlformats.org/officeDocument/2006/relationships/image" Target="../media/image181.png"/><Relationship Id="rId127" Type="http://schemas.openxmlformats.org/officeDocument/2006/relationships/customXml" Target="../ink/ink567.xml"/><Relationship Id="rId10" Type="http://schemas.openxmlformats.org/officeDocument/2006/relationships/image" Target="../media/image133.png"/><Relationship Id="rId31" Type="http://schemas.openxmlformats.org/officeDocument/2006/relationships/customXml" Target="../ink/ink519.xml"/><Relationship Id="rId52" Type="http://schemas.openxmlformats.org/officeDocument/2006/relationships/image" Target="../media/image154.png"/><Relationship Id="rId73" Type="http://schemas.openxmlformats.org/officeDocument/2006/relationships/customXml" Target="../ink/ink540.xml"/><Relationship Id="rId78" Type="http://schemas.openxmlformats.org/officeDocument/2006/relationships/image" Target="../media/image167.png"/><Relationship Id="rId94" Type="http://schemas.openxmlformats.org/officeDocument/2006/relationships/image" Target="../media/image175.png"/><Relationship Id="rId99" Type="http://schemas.openxmlformats.org/officeDocument/2006/relationships/customXml" Target="../ink/ink553.xml"/><Relationship Id="rId101" Type="http://schemas.openxmlformats.org/officeDocument/2006/relationships/customXml" Target="../ink/ink554.xml"/><Relationship Id="rId122" Type="http://schemas.openxmlformats.org/officeDocument/2006/relationships/image" Target="../media/image189.png"/><Relationship Id="rId143" Type="http://schemas.openxmlformats.org/officeDocument/2006/relationships/customXml" Target="../ink/ink575.xml"/><Relationship Id="rId148" Type="http://schemas.openxmlformats.org/officeDocument/2006/relationships/image" Target="../media/image202.png"/><Relationship Id="rId164" Type="http://schemas.openxmlformats.org/officeDocument/2006/relationships/image" Target="../media/image210.png"/><Relationship Id="rId169" Type="http://schemas.openxmlformats.org/officeDocument/2006/relationships/customXml" Target="../ink/ink588.xml"/><Relationship Id="rId185" Type="http://schemas.openxmlformats.org/officeDocument/2006/relationships/customXml" Target="../ink/ink596.xml"/><Relationship Id="rId4" Type="http://schemas.openxmlformats.org/officeDocument/2006/relationships/image" Target="../media/image130.png"/><Relationship Id="rId9" Type="http://schemas.openxmlformats.org/officeDocument/2006/relationships/customXml" Target="../ink/ink508.xml"/><Relationship Id="rId180" Type="http://schemas.openxmlformats.org/officeDocument/2006/relationships/image" Target="../media/image218.png"/><Relationship Id="rId26" Type="http://schemas.openxmlformats.org/officeDocument/2006/relationships/image" Target="../media/image141.png"/><Relationship Id="rId47" Type="http://schemas.openxmlformats.org/officeDocument/2006/relationships/customXml" Target="../ink/ink527.xml"/><Relationship Id="rId68" Type="http://schemas.openxmlformats.org/officeDocument/2006/relationships/image" Target="../media/image162.png"/><Relationship Id="rId89" Type="http://schemas.openxmlformats.org/officeDocument/2006/relationships/customXml" Target="../ink/ink548.xml"/><Relationship Id="rId112" Type="http://schemas.openxmlformats.org/officeDocument/2006/relationships/image" Target="../media/image184.png"/><Relationship Id="rId133" Type="http://schemas.openxmlformats.org/officeDocument/2006/relationships/customXml" Target="../ink/ink570.xml"/><Relationship Id="rId154" Type="http://schemas.openxmlformats.org/officeDocument/2006/relationships/image" Target="../media/image205.png"/><Relationship Id="rId175" Type="http://schemas.openxmlformats.org/officeDocument/2006/relationships/customXml" Target="../ink/ink591.xml"/><Relationship Id="rId196" Type="http://schemas.openxmlformats.org/officeDocument/2006/relationships/image" Target="../media/image226.png"/><Relationship Id="rId200" Type="http://schemas.openxmlformats.org/officeDocument/2006/relationships/image" Target="../media/image228.png"/><Relationship Id="rId16" Type="http://schemas.openxmlformats.org/officeDocument/2006/relationships/image" Target="../media/image136.png"/><Relationship Id="rId37" Type="http://schemas.openxmlformats.org/officeDocument/2006/relationships/customXml" Target="../ink/ink522.xml"/><Relationship Id="rId58" Type="http://schemas.openxmlformats.org/officeDocument/2006/relationships/image" Target="../media/image157.png"/><Relationship Id="rId79" Type="http://schemas.openxmlformats.org/officeDocument/2006/relationships/customXml" Target="../ink/ink543.xml"/><Relationship Id="rId102" Type="http://schemas.openxmlformats.org/officeDocument/2006/relationships/image" Target="../media/image179.png"/><Relationship Id="rId123" Type="http://schemas.openxmlformats.org/officeDocument/2006/relationships/customXml" Target="../ink/ink565.xml"/><Relationship Id="rId144" Type="http://schemas.openxmlformats.org/officeDocument/2006/relationships/image" Target="../media/image200.png"/><Relationship Id="rId90" Type="http://schemas.openxmlformats.org/officeDocument/2006/relationships/image" Target="../media/image173.png"/><Relationship Id="rId165" Type="http://schemas.openxmlformats.org/officeDocument/2006/relationships/customXml" Target="../ink/ink586.xml"/><Relationship Id="rId186" Type="http://schemas.openxmlformats.org/officeDocument/2006/relationships/image" Target="../media/image221.png"/><Relationship Id="rId27" Type="http://schemas.openxmlformats.org/officeDocument/2006/relationships/customXml" Target="../ink/ink517.xml"/><Relationship Id="rId48" Type="http://schemas.openxmlformats.org/officeDocument/2006/relationships/image" Target="../media/image152.png"/><Relationship Id="rId69" Type="http://schemas.openxmlformats.org/officeDocument/2006/relationships/customXml" Target="../ink/ink538.xml"/><Relationship Id="rId113" Type="http://schemas.openxmlformats.org/officeDocument/2006/relationships/customXml" Target="../ink/ink560.xml"/><Relationship Id="rId134" Type="http://schemas.openxmlformats.org/officeDocument/2006/relationships/image" Target="../media/image195.png"/><Relationship Id="rId80" Type="http://schemas.openxmlformats.org/officeDocument/2006/relationships/image" Target="../media/image168.png"/><Relationship Id="rId155" Type="http://schemas.openxmlformats.org/officeDocument/2006/relationships/customXml" Target="../ink/ink581.xml"/><Relationship Id="rId176" Type="http://schemas.openxmlformats.org/officeDocument/2006/relationships/image" Target="../media/image216.png"/><Relationship Id="rId197" Type="http://schemas.openxmlformats.org/officeDocument/2006/relationships/customXml" Target="../ink/ink602.xml"/><Relationship Id="rId201" Type="http://schemas.openxmlformats.org/officeDocument/2006/relationships/customXml" Target="../ink/ink604.xml"/><Relationship Id="rId17" Type="http://schemas.openxmlformats.org/officeDocument/2006/relationships/customXml" Target="../ink/ink512.xml"/><Relationship Id="rId38" Type="http://schemas.openxmlformats.org/officeDocument/2006/relationships/image" Target="../media/image147.png"/><Relationship Id="rId59" Type="http://schemas.openxmlformats.org/officeDocument/2006/relationships/customXml" Target="../ink/ink533.xml"/><Relationship Id="rId103" Type="http://schemas.openxmlformats.org/officeDocument/2006/relationships/customXml" Target="../ink/ink555.xml"/><Relationship Id="rId124" Type="http://schemas.openxmlformats.org/officeDocument/2006/relationships/image" Target="../media/image190.png"/><Relationship Id="rId70" Type="http://schemas.openxmlformats.org/officeDocument/2006/relationships/image" Target="../media/image163.png"/><Relationship Id="rId91" Type="http://schemas.openxmlformats.org/officeDocument/2006/relationships/customXml" Target="../ink/ink549.xml"/><Relationship Id="rId145" Type="http://schemas.openxmlformats.org/officeDocument/2006/relationships/customXml" Target="../ink/ink576.xml"/><Relationship Id="rId166" Type="http://schemas.openxmlformats.org/officeDocument/2006/relationships/image" Target="../media/image211.png"/><Relationship Id="rId187" Type="http://schemas.openxmlformats.org/officeDocument/2006/relationships/customXml" Target="../ink/ink597.xml"/><Relationship Id="rId1" Type="http://schemas.openxmlformats.org/officeDocument/2006/relationships/slideLayout" Target="../slideLayouts/slideLayout1.xml"/><Relationship Id="rId28" Type="http://schemas.openxmlformats.org/officeDocument/2006/relationships/image" Target="../media/image142.png"/><Relationship Id="rId49" Type="http://schemas.openxmlformats.org/officeDocument/2006/relationships/customXml" Target="../ink/ink528.xml"/><Relationship Id="rId114" Type="http://schemas.openxmlformats.org/officeDocument/2006/relationships/image" Target="../media/image185.png"/><Relationship Id="rId60" Type="http://schemas.openxmlformats.org/officeDocument/2006/relationships/image" Target="../media/image158.png"/><Relationship Id="rId81" Type="http://schemas.openxmlformats.org/officeDocument/2006/relationships/customXml" Target="../ink/ink544.xml"/><Relationship Id="rId135" Type="http://schemas.openxmlformats.org/officeDocument/2006/relationships/customXml" Target="../ink/ink571.xml"/><Relationship Id="rId156" Type="http://schemas.openxmlformats.org/officeDocument/2006/relationships/image" Target="../media/image206.png"/><Relationship Id="rId177" Type="http://schemas.openxmlformats.org/officeDocument/2006/relationships/customXml" Target="../ink/ink592.xml"/><Relationship Id="rId198" Type="http://schemas.openxmlformats.org/officeDocument/2006/relationships/image" Target="../media/image227.png"/><Relationship Id="rId202" Type="http://schemas.openxmlformats.org/officeDocument/2006/relationships/image" Target="../media/image229.png"/><Relationship Id="rId18" Type="http://schemas.openxmlformats.org/officeDocument/2006/relationships/image" Target="../media/image137.png"/><Relationship Id="rId39" Type="http://schemas.openxmlformats.org/officeDocument/2006/relationships/customXml" Target="../ink/ink523.xml"/><Relationship Id="rId50" Type="http://schemas.openxmlformats.org/officeDocument/2006/relationships/image" Target="../media/image153.png"/><Relationship Id="rId104" Type="http://schemas.openxmlformats.org/officeDocument/2006/relationships/image" Target="../media/image180.png"/><Relationship Id="rId125" Type="http://schemas.openxmlformats.org/officeDocument/2006/relationships/customXml" Target="../ink/ink566.xml"/><Relationship Id="rId146" Type="http://schemas.openxmlformats.org/officeDocument/2006/relationships/image" Target="../media/image201.png"/><Relationship Id="rId167" Type="http://schemas.openxmlformats.org/officeDocument/2006/relationships/customXml" Target="../ink/ink587.xml"/><Relationship Id="rId188" Type="http://schemas.openxmlformats.org/officeDocument/2006/relationships/image" Target="../media/image222.png"/><Relationship Id="rId71" Type="http://schemas.openxmlformats.org/officeDocument/2006/relationships/customXml" Target="../ink/ink539.xml"/><Relationship Id="rId92" Type="http://schemas.openxmlformats.org/officeDocument/2006/relationships/image" Target="../media/image174.png"/></Relationships>
</file>

<file path=ppt/slides/_rels/slide13.xml.rels><?xml version="1.0" encoding="UTF-8" standalone="yes"?>
<Relationships xmlns="http://schemas.openxmlformats.org/package/2006/relationships"><Relationship Id="rId117" Type="http://schemas.openxmlformats.org/officeDocument/2006/relationships/image" Target="../media/image288.png"/><Relationship Id="rId21" Type="http://schemas.openxmlformats.org/officeDocument/2006/relationships/image" Target="../media/image240.png"/><Relationship Id="rId324" Type="http://schemas.openxmlformats.org/officeDocument/2006/relationships/customXml" Target="../ink/ink767.xml"/><Relationship Id="rId531" Type="http://schemas.openxmlformats.org/officeDocument/2006/relationships/image" Target="../media/image494.png"/><Relationship Id="rId629" Type="http://schemas.openxmlformats.org/officeDocument/2006/relationships/customXml" Target="../ink/ink921.xml"/><Relationship Id="rId170" Type="http://schemas.openxmlformats.org/officeDocument/2006/relationships/customXml" Target="../ink/ink690.xml"/><Relationship Id="rId268" Type="http://schemas.openxmlformats.org/officeDocument/2006/relationships/customXml" Target="../ink/ink739.xml"/><Relationship Id="rId475" Type="http://schemas.openxmlformats.org/officeDocument/2006/relationships/image" Target="../media/image466.png"/><Relationship Id="rId32" Type="http://schemas.openxmlformats.org/officeDocument/2006/relationships/customXml" Target="../ink/ink621.xml"/><Relationship Id="rId128" Type="http://schemas.openxmlformats.org/officeDocument/2006/relationships/customXml" Target="../ink/ink669.xml"/><Relationship Id="rId335" Type="http://schemas.openxmlformats.org/officeDocument/2006/relationships/image" Target="../media/image397.png"/><Relationship Id="rId542" Type="http://schemas.openxmlformats.org/officeDocument/2006/relationships/customXml" Target="../ink/ink877.xml"/><Relationship Id="rId181" Type="http://schemas.openxmlformats.org/officeDocument/2006/relationships/image" Target="../media/image320.png"/><Relationship Id="rId402" Type="http://schemas.openxmlformats.org/officeDocument/2006/relationships/customXml" Target="../ink/ink806.xml"/><Relationship Id="rId279" Type="http://schemas.openxmlformats.org/officeDocument/2006/relationships/image" Target="../media/image369.png"/><Relationship Id="rId486" Type="http://schemas.openxmlformats.org/officeDocument/2006/relationships/customXml" Target="../ink/ink849.xml"/><Relationship Id="rId43" Type="http://schemas.openxmlformats.org/officeDocument/2006/relationships/image" Target="../media/image251.png"/><Relationship Id="rId139" Type="http://schemas.openxmlformats.org/officeDocument/2006/relationships/image" Target="../media/image299.png"/><Relationship Id="rId346" Type="http://schemas.openxmlformats.org/officeDocument/2006/relationships/customXml" Target="../ink/ink778.xml"/><Relationship Id="rId553" Type="http://schemas.openxmlformats.org/officeDocument/2006/relationships/image" Target="../media/image505.png"/><Relationship Id="rId192" Type="http://schemas.openxmlformats.org/officeDocument/2006/relationships/customXml" Target="../ink/ink701.xml"/><Relationship Id="rId206" Type="http://schemas.openxmlformats.org/officeDocument/2006/relationships/customXml" Target="../ink/ink708.xml"/><Relationship Id="rId413" Type="http://schemas.openxmlformats.org/officeDocument/2006/relationships/image" Target="../media/image436.png"/><Relationship Id="rId497" Type="http://schemas.openxmlformats.org/officeDocument/2006/relationships/image" Target="../media/image477.png"/><Relationship Id="rId620" Type="http://schemas.openxmlformats.org/officeDocument/2006/relationships/image" Target="../media/image538.png"/><Relationship Id="rId357" Type="http://schemas.openxmlformats.org/officeDocument/2006/relationships/image" Target="../media/image408.png"/><Relationship Id="rId54" Type="http://schemas.openxmlformats.org/officeDocument/2006/relationships/customXml" Target="../ink/ink632.xml"/><Relationship Id="rId217" Type="http://schemas.openxmlformats.org/officeDocument/2006/relationships/image" Target="../media/image338.png"/><Relationship Id="rId564" Type="http://schemas.openxmlformats.org/officeDocument/2006/relationships/customXml" Target="../ink/ink888.xml"/><Relationship Id="rId424" Type="http://schemas.openxmlformats.org/officeDocument/2006/relationships/customXml" Target="../ink/ink817.xml"/><Relationship Id="rId631" Type="http://schemas.openxmlformats.org/officeDocument/2006/relationships/image" Target="../media/image543.png"/><Relationship Id="rId270" Type="http://schemas.openxmlformats.org/officeDocument/2006/relationships/customXml" Target="../ink/ink740.xml"/><Relationship Id="rId65" Type="http://schemas.openxmlformats.org/officeDocument/2006/relationships/image" Target="../media/image262.png"/><Relationship Id="rId130" Type="http://schemas.openxmlformats.org/officeDocument/2006/relationships/customXml" Target="../ink/ink670.xml"/><Relationship Id="rId368" Type="http://schemas.openxmlformats.org/officeDocument/2006/relationships/customXml" Target="../ink/ink789.xml"/><Relationship Id="rId575" Type="http://schemas.openxmlformats.org/officeDocument/2006/relationships/image" Target="../media/image516.png"/><Relationship Id="rId228" Type="http://schemas.openxmlformats.org/officeDocument/2006/relationships/customXml" Target="../ink/ink719.xml"/><Relationship Id="rId435" Type="http://schemas.openxmlformats.org/officeDocument/2006/relationships/image" Target="../media/image447.png"/><Relationship Id="rId642" Type="http://schemas.openxmlformats.org/officeDocument/2006/relationships/image" Target="../media/image548.png"/><Relationship Id="rId281" Type="http://schemas.openxmlformats.org/officeDocument/2006/relationships/image" Target="../media/image370.png"/><Relationship Id="rId502" Type="http://schemas.openxmlformats.org/officeDocument/2006/relationships/customXml" Target="../ink/ink857.xml"/><Relationship Id="rId76" Type="http://schemas.openxmlformats.org/officeDocument/2006/relationships/customXml" Target="../ink/ink643.xml"/><Relationship Id="rId141" Type="http://schemas.openxmlformats.org/officeDocument/2006/relationships/image" Target="../media/image300.png"/><Relationship Id="rId379" Type="http://schemas.openxmlformats.org/officeDocument/2006/relationships/image" Target="../media/image419.png"/><Relationship Id="rId586" Type="http://schemas.openxmlformats.org/officeDocument/2006/relationships/customXml" Target="../ink/ink899.xml"/><Relationship Id="rId7" Type="http://schemas.openxmlformats.org/officeDocument/2006/relationships/image" Target="../media/image233.png"/><Relationship Id="rId239" Type="http://schemas.openxmlformats.org/officeDocument/2006/relationships/image" Target="../media/image349.png"/><Relationship Id="rId446" Type="http://schemas.openxmlformats.org/officeDocument/2006/relationships/image" Target="../media/image452.png"/><Relationship Id="rId653" Type="http://schemas.openxmlformats.org/officeDocument/2006/relationships/customXml" Target="../ink/ink934.xml"/><Relationship Id="rId292" Type="http://schemas.openxmlformats.org/officeDocument/2006/relationships/customXml" Target="../ink/ink751.xml"/><Relationship Id="rId306" Type="http://schemas.openxmlformats.org/officeDocument/2006/relationships/customXml" Target="../ink/ink758.xml"/><Relationship Id="rId87" Type="http://schemas.openxmlformats.org/officeDocument/2006/relationships/image" Target="../media/image273.png"/><Relationship Id="rId513" Type="http://schemas.openxmlformats.org/officeDocument/2006/relationships/image" Target="../media/image485.png"/><Relationship Id="rId597" Type="http://schemas.openxmlformats.org/officeDocument/2006/relationships/image" Target="../media/image527.png"/><Relationship Id="rId152" Type="http://schemas.openxmlformats.org/officeDocument/2006/relationships/customXml" Target="../ink/ink681.xml"/><Relationship Id="rId457" Type="http://schemas.openxmlformats.org/officeDocument/2006/relationships/image" Target="../media/image457.png"/><Relationship Id="rId14" Type="http://schemas.openxmlformats.org/officeDocument/2006/relationships/customXml" Target="../ink/ink612.xml"/><Relationship Id="rId317" Type="http://schemas.openxmlformats.org/officeDocument/2006/relationships/image" Target="../media/image388.png"/><Relationship Id="rId524" Type="http://schemas.openxmlformats.org/officeDocument/2006/relationships/customXml" Target="../ink/ink868.xml"/><Relationship Id="rId98" Type="http://schemas.openxmlformats.org/officeDocument/2006/relationships/customXml" Target="../ink/ink654.xml"/><Relationship Id="rId163" Type="http://schemas.openxmlformats.org/officeDocument/2006/relationships/image" Target="../media/image311.png"/><Relationship Id="rId370" Type="http://schemas.openxmlformats.org/officeDocument/2006/relationships/customXml" Target="../ink/ink790.xml"/><Relationship Id="rId230" Type="http://schemas.openxmlformats.org/officeDocument/2006/relationships/customXml" Target="../ink/ink720.xml"/><Relationship Id="rId468" Type="http://schemas.openxmlformats.org/officeDocument/2006/relationships/customXml" Target="../ink/ink840.xml"/><Relationship Id="rId25" Type="http://schemas.openxmlformats.org/officeDocument/2006/relationships/image" Target="../media/image242.png"/><Relationship Id="rId328" Type="http://schemas.openxmlformats.org/officeDocument/2006/relationships/customXml" Target="../ink/ink769.xml"/><Relationship Id="rId535" Type="http://schemas.openxmlformats.org/officeDocument/2006/relationships/image" Target="../media/image496.png"/><Relationship Id="rId174" Type="http://schemas.openxmlformats.org/officeDocument/2006/relationships/customXml" Target="../ink/ink692.xml"/><Relationship Id="rId381" Type="http://schemas.openxmlformats.org/officeDocument/2006/relationships/image" Target="../media/image420.png"/><Relationship Id="rId602" Type="http://schemas.openxmlformats.org/officeDocument/2006/relationships/customXml" Target="../ink/ink907.xml"/><Relationship Id="rId241" Type="http://schemas.openxmlformats.org/officeDocument/2006/relationships/image" Target="../media/image350.png"/><Relationship Id="rId479" Type="http://schemas.openxmlformats.org/officeDocument/2006/relationships/image" Target="../media/image468.png"/><Relationship Id="rId36" Type="http://schemas.openxmlformats.org/officeDocument/2006/relationships/customXml" Target="../ink/ink623.xml"/><Relationship Id="rId339" Type="http://schemas.openxmlformats.org/officeDocument/2006/relationships/image" Target="../media/image399.png"/><Relationship Id="rId546" Type="http://schemas.openxmlformats.org/officeDocument/2006/relationships/customXml" Target="../ink/ink879.xml"/><Relationship Id="rId101" Type="http://schemas.openxmlformats.org/officeDocument/2006/relationships/image" Target="../media/image280.png"/><Relationship Id="rId185" Type="http://schemas.openxmlformats.org/officeDocument/2006/relationships/image" Target="../media/image322.png"/><Relationship Id="rId406" Type="http://schemas.openxmlformats.org/officeDocument/2006/relationships/customXml" Target="../ink/ink808.xml"/><Relationship Id="rId392" Type="http://schemas.openxmlformats.org/officeDocument/2006/relationships/customXml" Target="../ink/ink801.xml"/><Relationship Id="rId613" Type="http://schemas.openxmlformats.org/officeDocument/2006/relationships/customXml" Target="../ink/ink913.xml"/><Relationship Id="rId252" Type="http://schemas.openxmlformats.org/officeDocument/2006/relationships/customXml" Target="../ink/ink731.xml"/><Relationship Id="rId47" Type="http://schemas.openxmlformats.org/officeDocument/2006/relationships/image" Target="../media/image253.png"/><Relationship Id="rId112" Type="http://schemas.openxmlformats.org/officeDocument/2006/relationships/customXml" Target="../ink/ink661.xml"/><Relationship Id="rId557" Type="http://schemas.openxmlformats.org/officeDocument/2006/relationships/image" Target="../media/image507.png"/><Relationship Id="rId196" Type="http://schemas.openxmlformats.org/officeDocument/2006/relationships/customXml" Target="../ink/ink703.xml"/><Relationship Id="rId417" Type="http://schemas.openxmlformats.org/officeDocument/2006/relationships/image" Target="../media/image438.png"/><Relationship Id="rId624" Type="http://schemas.openxmlformats.org/officeDocument/2006/relationships/image" Target="../media/image540.png"/><Relationship Id="rId263" Type="http://schemas.openxmlformats.org/officeDocument/2006/relationships/image" Target="../media/image361.png"/><Relationship Id="rId470" Type="http://schemas.openxmlformats.org/officeDocument/2006/relationships/customXml" Target="../ink/ink841.xml"/><Relationship Id="rId58" Type="http://schemas.openxmlformats.org/officeDocument/2006/relationships/customXml" Target="../ink/ink634.xml"/><Relationship Id="rId123" Type="http://schemas.openxmlformats.org/officeDocument/2006/relationships/image" Target="../media/image291.png"/><Relationship Id="rId330" Type="http://schemas.openxmlformats.org/officeDocument/2006/relationships/customXml" Target="../ink/ink770.xml"/><Relationship Id="rId568" Type="http://schemas.openxmlformats.org/officeDocument/2006/relationships/customXml" Target="../ink/ink890.xml"/><Relationship Id="rId165" Type="http://schemas.openxmlformats.org/officeDocument/2006/relationships/image" Target="../media/image312.png"/><Relationship Id="rId372" Type="http://schemas.openxmlformats.org/officeDocument/2006/relationships/customXml" Target="../ink/ink791.xml"/><Relationship Id="rId428" Type="http://schemas.openxmlformats.org/officeDocument/2006/relationships/customXml" Target="../ink/ink819.xml"/><Relationship Id="rId635" Type="http://schemas.openxmlformats.org/officeDocument/2006/relationships/image" Target="../media/image545.png"/><Relationship Id="rId232" Type="http://schemas.openxmlformats.org/officeDocument/2006/relationships/customXml" Target="../ink/ink721.xml"/><Relationship Id="rId274" Type="http://schemas.openxmlformats.org/officeDocument/2006/relationships/customXml" Target="../ink/ink742.xml"/><Relationship Id="rId481" Type="http://schemas.openxmlformats.org/officeDocument/2006/relationships/image" Target="../media/image469.png"/><Relationship Id="rId27" Type="http://schemas.openxmlformats.org/officeDocument/2006/relationships/image" Target="../media/image243.png"/><Relationship Id="rId69" Type="http://schemas.openxmlformats.org/officeDocument/2006/relationships/image" Target="../media/image264.png"/><Relationship Id="rId134" Type="http://schemas.openxmlformats.org/officeDocument/2006/relationships/customXml" Target="../ink/ink672.xml"/><Relationship Id="rId537" Type="http://schemas.openxmlformats.org/officeDocument/2006/relationships/image" Target="../media/image497.png"/><Relationship Id="rId579" Type="http://schemas.openxmlformats.org/officeDocument/2006/relationships/image" Target="../media/image518.png"/><Relationship Id="rId80" Type="http://schemas.openxmlformats.org/officeDocument/2006/relationships/customXml" Target="../ink/ink645.xml"/><Relationship Id="rId176" Type="http://schemas.openxmlformats.org/officeDocument/2006/relationships/customXml" Target="../ink/ink693.xml"/><Relationship Id="rId341" Type="http://schemas.openxmlformats.org/officeDocument/2006/relationships/image" Target="../media/image400.png"/><Relationship Id="rId383" Type="http://schemas.openxmlformats.org/officeDocument/2006/relationships/image" Target="../media/image421.png"/><Relationship Id="rId439" Type="http://schemas.openxmlformats.org/officeDocument/2006/relationships/image" Target="../media/image449.png"/><Relationship Id="rId590" Type="http://schemas.openxmlformats.org/officeDocument/2006/relationships/customXml" Target="../ink/ink901.xml"/><Relationship Id="rId604" Type="http://schemas.openxmlformats.org/officeDocument/2006/relationships/customXml" Target="../ink/ink908.xml"/><Relationship Id="rId646" Type="http://schemas.openxmlformats.org/officeDocument/2006/relationships/image" Target="../media/image550.png"/><Relationship Id="rId201" Type="http://schemas.openxmlformats.org/officeDocument/2006/relationships/image" Target="../media/image330.png"/><Relationship Id="rId243" Type="http://schemas.openxmlformats.org/officeDocument/2006/relationships/image" Target="../media/image351.png"/><Relationship Id="rId285" Type="http://schemas.openxmlformats.org/officeDocument/2006/relationships/image" Target="../media/image372.png"/><Relationship Id="rId450" Type="http://schemas.openxmlformats.org/officeDocument/2006/relationships/image" Target="../media/image454.png"/><Relationship Id="rId506" Type="http://schemas.openxmlformats.org/officeDocument/2006/relationships/customXml" Target="../ink/ink859.xml"/><Relationship Id="rId38" Type="http://schemas.openxmlformats.org/officeDocument/2006/relationships/customXml" Target="../ink/ink624.xml"/><Relationship Id="rId103" Type="http://schemas.openxmlformats.org/officeDocument/2006/relationships/image" Target="../media/image281.png"/><Relationship Id="rId310" Type="http://schemas.openxmlformats.org/officeDocument/2006/relationships/customXml" Target="../ink/ink760.xml"/><Relationship Id="rId492" Type="http://schemas.openxmlformats.org/officeDocument/2006/relationships/customXml" Target="../ink/ink852.xml"/><Relationship Id="rId548" Type="http://schemas.openxmlformats.org/officeDocument/2006/relationships/customXml" Target="../ink/ink880.xml"/><Relationship Id="rId91" Type="http://schemas.openxmlformats.org/officeDocument/2006/relationships/image" Target="../media/image275.png"/><Relationship Id="rId145" Type="http://schemas.openxmlformats.org/officeDocument/2006/relationships/image" Target="../media/image302.png"/><Relationship Id="rId187" Type="http://schemas.openxmlformats.org/officeDocument/2006/relationships/image" Target="../media/image323.png"/><Relationship Id="rId352" Type="http://schemas.openxmlformats.org/officeDocument/2006/relationships/customXml" Target="../ink/ink781.xml"/><Relationship Id="rId394" Type="http://schemas.openxmlformats.org/officeDocument/2006/relationships/customXml" Target="../ink/ink802.xml"/><Relationship Id="rId408" Type="http://schemas.openxmlformats.org/officeDocument/2006/relationships/customXml" Target="../ink/ink809.xml"/><Relationship Id="rId615" Type="http://schemas.openxmlformats.org/officeDocument/2006/relationships/customXml" Target="../ink/ink914.xml"/><Relationship Id="rId212" Type="http://schemas.openxmlformats.org/officeDocument/2006/relationships/customXml" Target="../ink/ink711.xml"/><Relationship Id="rId254" Type="http://schemas.openxmlformats.org/officeDocument/2006/relationships/customXml" Target="../ink/ink732.xml"/><Relationship Id="rId657" Type="http://schemas.openxmlformats.org/officeDocument/2006/relationships/customXml" Target="../ink/ink936.xml"/><Relationship Id="rId49" Type="http://schemas.openxmlformats.org/officeDocument/2006/relationships/image" Target="../media/image254.png"/><Relationship Id="rId114" Type="http://schemas.openxmlformats.org/officeDocument/2006/relationships/customXml" Target="../ink/ink662.xml"/><Relationship Id="rId296" Type="http://schemas.openxmlformats.org/officeDocument/2006/relationships/customXml" Target="../ink/ink753.xml"/><Relationship Id="rId461" Type="http://schemas.openxmlformats.org/officeDocument/2006/relationships/image" Target="../media/image459.png"/><Relationship Id="rId517" Type="http://schemas.openxmlformats.org/officeDocument/2006/relationships/image" Target="../media/image487.png"/><Relationship Id="rId559" Type="http://schemas.openxmlformats.org/officeDocument/2006/relationships/image" Target="../media/image508.png"/><Relationship Id="rId60" Type="http://schemas.openxmlformats.org/officeDocument/2006/relationships/customXml" Target="../ink/ink635.xml"/><Relationship Id="rId156" Type="http://schemas.openxmlformats.org/officeDocument/2006/relationships/customXml" Target="../ink/ink683.xml"/><Relationship Id="rId198" Type="http://schemas.openxmlformats.org/officeDocument/2006/relationships/customXml" Target="../ink/ink704.xml"/><Relationship Id="rId321" Type="http://schemas.openxmlformats.org/officeDocument/2006/relationships/image" Target="../media/image390.png"/><Relationship Id="rId363" Type="http://schemas.openxmlformats.org/officeDocument/2006/relationships/image" Target="../media/image411.png"/><Relationship Id="rId419" Type="http://schemas.openxmlformats.org/officeDocument/2006/relationships/image" Target="../media/image439.png"/><Relationship Id="rId570" Type="http://schemas.openxmlformats.org/officeDocument/2006/relationships/customXml" Target="../ink/ink891.xml"/><Relationship Id="rId626" Type="http://schemas.openxmlformats.org/officeDocument/2006/relationships/image" Target="../media/image541.png"/><Relationship Id="rId223" Type="http://schemas.openxmlformats.org/officeDocument/2006/relationships/image" Target="../media/image341.png"/><Relationship Id="rId430" Type="http://schemas.openxmlformats.org/officeDocument/2006/relationships/customXml" Target="../ink/ink820.xml"/><Relationship Id="rId18" Type="http://schemas.openxmlformats.org/officeDocument/2006/relationships/customXml" Target="../ink/ink614.xml"/><Relationship Id="rId265" Type="http://schemas.openxmlformats.org/officeDocument/2006/relationships/image" Target="../media/image362.png"/><Relationship Id="rId472" Type="http://schemas.openxmlformats.org/officeDocument/2006/relationships/customXml" Target="../ink/ink842.xml"/><Relationship Id="rId528" Type="http://schemas.openxmlformats.org/officeDocument/2006/relationships/customXml" Target="../ink/ink870.xml"/><Relationship Id="rId125" Type="http://schemas.openxmlformats.org/officeDocument/2006/relationships/image" Target="../media/image292.png"/><Relationship Id="rId167" Type="http://schemas.openxmlformats.org/officeDocument/2006/relationships/image" Target="../media/image313.png"/><Relationship Id="rId332" Type="http://schemas.openxmlformats.org/officeDocument/2006/relationships/customXml" Target="../ink/ink771.xml"/><Relationship Id="rId374" Type="http://schemas.openxmlformats.org/officeDocument/2006/relationships/customXml" Target="../ink/ink792.xml"/><Relationship Id="rId581" Type="http://schemas.openxmlformats.org/officeDocument/2006/relationships/image" Target="../media/image519.png"/><Relationship Id="rId71" Type="http://schemas.openxmlformats.org/officeDocument/2006/relationships/image" Target="../media/image265.png"/><Relationship Id="rId234" Type="http://schemas.openxmlformats.org/officeDocument/2006/relationships/customXml" Target="../ink/ink722.xml"/><Relationship Id="rId637" Type="http://schemas.openxmlformats.org/officeDocument/2006/relationships/customXml" Target="../ink/ink926.xml"/><Relationship Id="rId2" Type="http://schemas.openxmlformats.org/officeDocument/2006/relationships/customXml" Target="../ink/ink606.xml"/><Relationship Id="rId29" Type="http://schemas.openxmlformats.org/officeDocument/2006/relationships/image" Target="../media/image244.png"/><Relationship Id="rId276" Type="http://schemas.openxmlformats.org/officeDocument/2006/relationships/customXml" Target="../ink/ink743.xml"/><Relationship Id="rId441" Type="http://schemas.openxmlformats.org/officeDocument/2006/relationships/image" Target="../media/image450.png"/><Relationship Id="rId483" Type="http://schemas.openxmlformats.org/officeDocument/2006/relationships/image" Target="../media/image470.png"/><Relationship Id="rId539" Type="http://schemas.openxmlformats.org/officeDocument/2006/relationships/image" Target="../media/image498.png"/><Relationship Id="rId40" Type="http://schemas.openxmlformats.org/officeDocument/2006/relationships/customXml" Target="../ink/ink625.xml"/><Relationship Id="rId136" Type="http://schemas.openxmlformats.org/officeDocument/2006/relationships/customXml" Target="../ink/ink673.xml"/><Relationship Id="rId178" Type="http://schemas.openxmlformats.org/officeDocument/2006/relationships/customXml" Target="../ink/ink694.xml"/><Relationship Id="rId301" Type="http://schemas.openxmlformats.org/officeDocument/2006/relationships/image" Target="../media/image380.png"/><Relationship Id="rId343" Type="http://schemas.openxmlformats.org/officeDocument/2006/relationships/image" Target="../media/image401.png"/><Relationship Id="rId550" Type="http://schemas.openxmlformats.org/officeDocument/2006/relationships/customXml" Target="../ink/ink881.xml"/><Relationship Id="rId82" Type="http://schemas.openxmlformats.org/officeDocument/2006/relationships/customXml" Target="../ink/ink646.xml"/><Relationship Id="rId203" Type="http://schemas.openxmlformats.org/officeDocument/2006/relationships/image" Target="../media/image331.png"/><Relationship Id="rId385" Type="http://schemas.openxmlformats.org/officeDocument/2006/relationships/image" Target="../media/image422.png"/><Relationship Id="rId592" Type="http://schemas.openxmlformats.org/officeDocument/2006/relationships/customXml" Target="../ink/ink902.xml"/><Relationship Id="rId606" Type="http://schemas.openxmlformats.org/officeDocument/2006/relationships/customXml" Target="../ink/ink909.xml"/><Relationship Id="rId648" Type="http://schemas.openxmlformats.org/officeDocument/2006/relationships/image" Target="../media/image551.png"/><Relationship Id="rId245" Type="http://schemas.openxmlformats.org/officeDocument/2006/relationships/image" Target="../media/image352.png"/><Relationship Id="rId287" Type="http://schemas.openxmlformats.org/officeDocument/2006/relationships/image" Target="../media/image373.png"/><Relationship Id="rId410" Type="http://schemas.openxmlformats.org/officeDocument/2006/relationships/customXml" Target="../ink/ink810.xml"/><Relationship Id="rId452" Type="http://schemas.openxmlformats.org/officeDocument/2006/relationships/image" Target="../media/image455.png"/><Relationship Id="rId494" Type="http://schemas.openxmlformats.org/officeDocument/2006/relationships/customXml" Target="../ink/ink853.xml"/><Relationship Id="rId508" Type="http://schemas.openxmlformats.org/officeDocument/2006/relationships/customXml" Target="../ink/ink860.xml"/><Relationship Id="rId105" Type="http://schemas.openxmlformats.org/officeDocument/2006/relationships/image" Target="../media/image282.png"/><Relationship Id="rId147" Type="http://schemas.openxmlformats.org/officeDocument/2006/relationships/image" Target="../media/image303.png"/><Relationship Id="rId312" Type="http://schemas.openxmlformats.org/officeDocument/2006/relationships/customXml" Target="../ink/ink761.xml"/><Relationship Id="rId354" Type="http://schemas.openxmlformats.org/officeDocument/2006/relationships/customXml" Target="../ink/ink782.xml"/><Relationship Id="rId51" Type="http://schemas.openxmlformats.org/officeDocument/2006/relationships/image" Target="../media/image255.png"/><Relationship Id="rId93" Type="http://schemas.openxmlformats.org/officeDocument/2006/relationships/image" Target="../media/image276.png"/><Relationship Id="rId189" Type="http://schemas.openxmlformats.org/officeDocument/2006/relationships/image" Target="../media/image324.png"/><Relationship Id="rId396" Type="http://schemas.openxmlformats.org/officeDocument/2006/relationships/customXml" Target="../ink/ink803.xml"/><Relationship Id="rId561" Type="http://schemas.openxmlformats.org/officeDocument/2006/relationships/image" Target="../media/image509.png"/><Relationship Id="rId617" Type="http://schemas.openxmlformats.org/officeDocument/2006/relationships/customXml" Target="../ink/ink915.xml"/><Relationship Id="rId659" Type="http://schemas.openxmlformats.org/officeDocument/2006/relationships/customXml" Target="../ink/ink937.xml"/><Relationship Id="rId214" Type="http://schemas.openxmlformats.org/officeDocument/2006/relationships/customXml" Target="../ink/ink712.xml"/><Relationship Id="rId256" Type="http://schemas.openxmlformats.org/officeDocument/2006/relationships/customXml" Target="../ink/ink733.xml"/><Relationship Id="rId298" Type="http://schemas.openxmlformats.org/officeDocument/2006/relationships/customXml" Target="../ink/ink754.xml"/><Relationship Id="rId421" Type="http://schemas.openxmlformats.org/officeDocument/2006/relationships/image" Target="../media/image440.png"/><Relationship Id="rId463" Type="http://schemas.openxmlformats.org/officeDocument/2006/relationships/image" Target="../media/image460.png"/><Relationship Id="rId519" Type="http://schemas.openxmlformats.org/officeDocument/2006/relationships/image" Target="../media/image488.png"/><Relationship Id="rId116" Type="http://schemas.openxmlformats.org/officeDocument/2006/relationships/customXml" Target="../ink/ink663.xml"/><Relationship Id="rId158" Type="http://schemas.openxmlformats.org/officeDocument/2006/relationships/customXml" Target="../ink/ink684.xml"/><Relationship Id="rId323" Type="http://schemas.openxmlformats.org/officeDocument/2006/relationships/image" Target="../media/image391.png"/><Relationship Id="rId530" Type="http://schemas.openxmlformats.org/officeDocument/2006/relationships/customXml" Target="../ink/ink871.xml"/><Relationship Id="rId20" Type="http://schemas.openxmlformats.org/officeDocument/2006/relationships/customXml" Target="../ink/ink615.xml"/><Relationship Id="rId62" Type="http://schemas.openxmlformats.org/officeDocument/2006/relationships/customXml" Target="../ink/ink636.xml"/><Relationship Id="rId365" Type="http://schemas.openxmlformats.org/officeDocument/2006/relationships/image" Target="../media/image412.png"/><Relationship Id="rId572" Type="http://schemas.openxmlformats.org/officeDocument/2006/relationships/customXml" Target="../ink/ink892.xml"/><Relationship Id="rId628" Type="http://schemas.openxmlformats.org/officeDocument/2006/relationships/image" Target="../media/image542.png"/><Relationship Id="rId225" Type="http://schemas.openxmlformats.org/officeDocument/2006/relationships/image" Target="../media/image342.png"/><Relationship Id="rId267" Type="http://schemas.openxmlformats.org/officeDocument/2006/relationships/image" Target="../media/image363.png"/><Relationship Id="rId432" Type="http://schemas.openxmlformats.org/officeDocument/2006/relationships/customXml" Target="../ink/ink821.xml"/><Relationship Id="rId474" Type="http://schemas.openxmlformats.org/officeDocument/2006/relationships/customXml" Target="../ink/ink843.xml"/><Relationship Id="rId127" Type="http://schemas.openxmlformats.org/officeDocument/2006/relationships/image" Target="../media/image293.png"/><Relationship Id="rId31" Type="http://schemas.openxmlformats.org/officeDocument/2006/relationships/image" Target="../media/image245.png"/><Relationship Id="rId73" Type="http://schemas.openxmlformats.org/officeDocument/2006/relationships/image" Target="../media/image266.png"/><Relationship Id="rId169" Type="http://schemas.openxmlformats.org/officeDocument/2006/relationships/image" Target="../media/image314.png"/><Relationship Id="rId334" Type="http://schemas.openxmlformats.org/officeDocument/2006/relationships/customXml" Target="../ink/ink772.xml"/><Relationship Id="rId376" Type="http://schemas.openxmlformats.org/officeDocument/2006/relationships/customXml" Target="../ink/ink793.xml"/><Relationship Id="rId541" Type="http://schemas.openxmlformats.org/officeDocument/2006/relationships/image" Target="../media/image499.png"/><Relationship Id="rId583" Type="http://schemas.openxmlformats.org/officeDocument/2006/relationships/image" Target="../media/image520.png"/><Relationship Id="rId639" Type="http://schemas.openxmlformats.org/officeDocument/2006/relationships/customXml" Target="../ink/ink927.xml"/><Relationship Id="rId4" Type="http://schemas.openxmlformats.org/officeDocument/2006/relationships/customXml" Target="../ink/ink607.xml"/><Relationship Id="rId180" Type="http://schemas.openxmlformats.org/officeDocument/2006/relationships/customXml" Target="../ink/ink695.xml"/><Relationship Id="rId236" Type="http://schemas.openxmlformats.org/officeDocument/2006/relationships/customXml" Target="../ink/ink723.xml"/><Relationship Id="rId278" Type="http://schemas.openxmlformats.org/officeDocument/2006/relationships/customXml" Target="../ink/ink744.xml"/><Relationship Id="rId401" Type="http://schemas.openxmlformats.org/officeDocument/2006/relationships/image" Target="../media/image430.png"/><Relationship Id="rId443" Type="http://schemas.openxmlformats.org/officeDocument/2006/relationships/image" Target="../media/image451.png"/><Relationship Id="rId650" Type="http://schemas.openxmlformats.org/officeDocument/2006/relationships/image" Target="../media/image552.png"/><Relationship Id="rId303" Type="http://schemas.openxmlformats.org/officeDocument/2006/relationships/image" Target="../media/image381.png"/><Relationship Id="rId485" Type="http://schemas.openxmlformats.org/officeDocument/2006/relationships/image" Target="../media/image471.png"/><Relationship Id="rId42" Type="http://schemas.openxmlformats.org/officeDocument/2006/relationships/customXml" Target="../ink/ink626.xml"/><Relationship Id="rId84" Type="http://schemas.openxmlformats.org/officeDocument/2006/relationships/customXml" Target="../ink/ink647.xml"/><Relationship Id="rId138" Type="http://schemas.openxmlformats.org/officeDocument/2006/relationships/customXml" Target="../ink/ink674.xml"/><Relationship Id="rId345" Type="http://schemas.openxmlformats.org/officeDocument/2006/relationships/image" Target="../media/image402.png"/><Relationship Id="rId387" Type="http://schemas.openxmlformats.org/officeDocument/2006/relationships/image" Target="../media/image423.png"/><Relationship Id="rId510" Type="http://schemas.openxmlformats.org/officeDocument/2006/relationships/customXml" Target="../ink/ink861.xml"/><Relationship Id="rId552" Type="http://schemas.openxmlformats.org/officeDocument/2006/relationships/customXml" Target="../ink/ink882.xml"/><Relationship Id="rId594" Type="http://schemas.openxmlformats.org/officeDocument/2006/relationships/customXml" Target="../ink/ink903.xml"/><Relationship Id="rId608" Type="http://schemas.openxmlformats.org/officeDocument/2006/relationships/customXml" Target="../ink/ink910.xml"/><Relationship Id="rId191" Type="http://schemas.openxmlformats.org/officeDocument/2006/relationships/image" Target="../media/image325.png"/><Relationship Id="rId205" Type="http://schemas.openxmlformats.org/officeDocument/2006/relationships/image" Target="../media/image332.png"/><Relationship Id="rId247" Type="http://schemas.openxmlformats.org/officeDocument/2006/relationships/image" Target="../media/image353.png"/><Relationship Id="rId412" Type="http://schemas.openxmlformats.org/officeDocument/2006/relationships/customXml" Target="../ink/ink811.xml"/><Relationship Id="rId107" Type="http://schemas.openxmlformats.org/officeDocument/2006/relationships/image" Target="../media/image283.png"/><Relationship Id="rId289" Type="http://schemas.openxmlformats.org/officeDocument/2006/relationships/image" Target="../media/image374.png"/><Relationship Id="rId454" Type="http://schemas.openxmlformats.org/officeDocument/2006/relationships/image" Target="../media/image456.png"/><Relationship Id="rId496" Type="http://schemas.openxmlformats.org/officeDocument/2006/relationships/customXml" Target="../ink/ink854.xml"/><Relationship Id="rId11" Type="http://schemas.openxmlformats.org/officeDocument/2006/relationships/image" Target="../media/image235.png"/><Relationship Id="rId53" Type="http://schemas.openxmlformats.org/officeDocument/2006/relationships/image" Target="../media/image256.png"/><Relationship Id="rId149" Type="http://schemas.openxmlformats.org/officeDocument/2006/relationships/image" Target="../media/image304.png"/><Relationship Id="rId314" Type="http://schemas.openxmlformats.org/officeDocument/2006/relationships/customXml" Target="../ink/ink762.xml"/><Relationship Id="rId356" Type="http://schemas.openxmlformats.org/officeDocument/2006/relationships/customXml" Target="../ink/ink783.xml"/><Relationship Id="rId398" Type="http://schemas.openxmlformats.org/officeDocument/2006/relationships/customXml" Target="../ink/ink804.xml"/><Relationship Id="rId521" Type="http://schemas.openxmlformats.org/officeDocument/2006/relationships/image" Target="../media/image489.png"/><Relationship Id="rId563" Type="http://schemas.openxmlformats.org/officeDocument/2006/relationships/image" Target="../media/image510.png"/><Relationship Id="rId619" Type="http://schemas.openxmlformats.org/officeDocument/2006/relationships/customXml" Target="../ink/ink916.xml"/><Relationship Id="rId95" Type="http://schemas.openxmlformats.org/officeDocument/2006/relationships/image" Target="../media/image277.png"/><Relationship Id="rId160" Type="http://schemas.openxmlformats.org/officeDocument/2006/relationships/customXml" Target="../ink/ink685.xml"/><Relationship Id="rId216" Type="http://schemas.openxmlformats.org/officeDocument/2006/relationships/customXml" Target="../ink/ink713.xml"/><Relationship Id="rId423" Type="http://schemas.openxmlformats.org/officeDocument/2006/relationships/image" Target="../media/image441.png"/><Relationship Id="rId258" Type="http://schemas.openxmlformats.org/officeDocument/2006/relationships/customXml" Target="../ink/ink734.xml"/><Relationship Id="rId465" Type="http://schemas.openxmlformats.org/officeDocument/2006/relationships/image" Target="../media/image461.png"/><Relationship Id="rId630" Type="http://schemas.openxmlformats.org/officeDocument/2006/relationships/customXml" Target="../ink/ink922.xml"/><Relationship Id="rId22" Type="http://schemas.openxmlformats.org/officeDocument/2006/relationships/customXml" Target="../ink/ink616.xml"/><Relationship Id="rId64" Type="http://schemas.openxmlformats.org/officeDocument/2006/relationships/customXml" Target="../ink/ink637.xml"/><Relationship Id="rId118" Type="http://schemas.openxmlformats.org/officeDocument/2006/relationships/customXml" Target="../ink/ink664.xml"/><Relationship Id="rId325" Type="http://schemas.openxmlformats.org/officeDocument/2006/relationships/image" Target="../media/image392.png"/><Relationship Id="rId367" Type="http://schemas.openxmlformats.org/officeDocument/2006/relationships/image" Target="../media/image413.png"/><Relationship Id="rId532" Type="http://schemas.openxmlformats.org/officeDocument/2006/relationships/customXml" Target="../ink/ink872.xml"/><Relationship Id="rId574" Type="http://schemas.openxmlformats.org/officeDocument/2006/relationships/customXml" Target="../ink/ink893.xml"/><Relationship Id="rId171" Type="http://schemas.openxmlformats.org/officeDocument/2006/relationships/image" Target="../media/image315.png"/><Relationship Id="rId227" Type="http://schemas.openxmlformats.org/officeDocument/2006/relationships/image" Target="../media/image343.png"/><Relationship Id="rId269" Type="http://schemas.openxmlformats.org/officeDocument/2006/relationships/image" Target="../media/image364.png"/><Relationship Id="rId434" Type="http://schemas.openxmlformats.org/officeDocument/2006/relationships/customXml" Target="../ink/ink822.xml"/><Relationship Id="rId476" Type="http://schemas.openxmlformats.org/officeDocument/2006/relationships/customXml" Target="../ink/ink844.xml"/><Relationship Id="rId641" Type="http://schemas.openxmlformats.org/officeDocument/2006/relationships/customXml" Target="../ink/ink928.xml"/><Relationship Id="rId33" Type="http://schemas.openxmlformats.org/officeDocument/2006/relationships/image" Target="../media/image246.png"/><Relationship Id="rId129" Type="http://schemas.openxmlformats.org/officeDocument/2006/relationships/image" Target="../media/image294.png"/><Relationship Id="rId280" Type="http://schemas.openxmlformats.org/officeDocument/2006/relationships/customXml" Target="../ink/ink745.xml"/><Relationship Id="rId336" Type="http://schemas.openxmlformats.org/officeDocument/2006/relationships/customXml" Target="../ink/ink773.xml"/><Relationship Id="rId501" Type="http://schemas.openxmlformats.org/officeDocument/2006/relationships/image" Target="../media/image479.png"/><Relationship Id="rId543" Type="http://schemas.openxmlformats.org/officeDocument/2006/relationships/image" Target="../media/image500.png"/><Relationship Id="rId75" Type="http://schemas.openxmlformats.org/officeDocument/2006/relationships/image" Target="../media/image267.png"/><Relationship Id="rId140" Type="http://schemas.openxmlformats.org/officeDocument/2006/relationships/customXml" Target="../ink/ink675.xml"/><Relationship Id="rId182" Type="http://schemas.openxmlformats.org/officeDocument/2006/relationships/customXml" Target="../ink/ink696.xml"/><Relationship Id="rId378" Type="http://schemas.openxmlformats.org/officeDocument/2006/relationships/customXml" Target="../ink/ink794.xml"/><Relationship Id="rId403" Type="http://schemas.openxmlformats.org/officeDocument/2006/relationships/image" Target="../media/image431.png"/><Relationship Id="rId585" Type="http://schemas.openxmlformats.org/officeDocument/2006/relationships/image" Target="../media/image521.png"/><Relationship Id="rId6" Type="http://schemas.openxmlformats.org/officeDocument/2006/relationships/customXml" Target="../ink/ink608.xml"/><Relationship Id="rId238" Type="http://schemas.openxmlformats.org/officeDocument/2006/relationships/customXml" Target="../ink/ink724.xml"/><Relationship Id="rId445" Type="http://schemas.openxmlformats.org/officeDocument/2006/relationships/customXml" Target="../ink/ink828.xml"/><Relationship Id="rId487" Type="http://schemas.openxmlformats.org/officeDocument/2006/relationships/image" Target="../media/image472.png"/><Relationship Id="rId610" Type="http://schemas.openxmlformats.org/officeDocument/2006/relationships/customXml" Target="../ink/ink911.xml"/><Relationship Id="rId652" Type="http://schemas.openxmlformats.org/officeDocument/2006/relationships/image" Target="../media/image553.png"/><Relationship Id="rId291" Type="http://schemas.openxmlformats.org/officeDocument/2006/relationships/image" Target="../media/image375.png"/><Relationship Id="rId305" Type="http://schemas.openxmlformats.org/officeDocument/2006/relationships/image" Target="../media/image382.png"/><Relationship Id="rId347" Type="http://schemas.openxmlformats.org/officeDocument/2006/relationships/image" Target="../media/image403.png"/><Relationship Id="rId512" Type="http://schemas.openxmlformats.org/officeDocument/2006/relationships/customXml" Target="../ink/ink862.xml"/><Relationship Id="rId44" Type="http://schemas.openxmlformats.org/officeDocument/2006/relationships/customXml" Target="../ink/ink627.xml"/><Relationship Id="rId86" Type="http://schemas.openxmlformats.org/officeDocument/2006/relationships/customXml" Target="../ink/ink648.xml"/><Relationship Id="rId151" Type="http://schemas.openxmlformats.org/officeDocument/2006/relationships/image" Target="../media/image305.png"/><Relationship Id="rId389" Type="http://schemas.openxmlformats.org/officeDocument/2006/relationships/image" Target="../media/image424.png"/><Relationship Id="rId554" Type="http://schemas.openxmlformats.org/officeDocument/2006/relationships/customXml" Target="../ink/ink883.xml"/><Relationship Id="rId596" Type="http://schemas.openxmlformats.org/officeDocument/2006/relationships/customXml" Target="../ink/ink904.xml"/><Relationship Id="rId193" Type="http://schemas.openxmlformats.org/officeDocument/2006/relationships/image" Target="../media/image326.png"/><Relationship Id="rId207" Type="http://schemas.openxmlformats.org/officeDocument/2006/relationships/image" Target="../media/image333.png"/><Relationship Id="rId249" Type="http://schemas.openxmlformats.org/officeDocument/2006/relationships/image" Target="../media/image354.png"/><Relationship Id="rId414" Type="http://schemas.openxmlformats.org/officeDocument/2006/relationships/customXml" Target="../ink/ink812.xml"/><Relationship Id="rId456" Type="http://schemas.openxmlformats.org/officeDocument/2006/relationships/customXml" Target="../ink/ink834.xml"/><Relationship Id="rId498" Type="http://schemas.openxmlformats.org/officeDocument/2006/relationships/customXml" Target="../ink/ink855.xml"/><Relationship Id="rId621" Type="http://schemas.openxmlformats.org/officeDocument/2006/relationships/customXml" Target="../ink/ink917.xml"/><Relationship Id="rId13" Type="http://schemas.openxmlformats.org/officeDocument/2006/relationships/image" Target="../media/image236.png"/><Relationship Id="rId109" Type="http://schemas.openxmlformats.org/officeDocument/2006/relationships/image" Target="../media/image284.png"/><Relationship Id="rId260" Type="http://schemas.openxmlformats.org/officeDocument/2006/relationships/customXml" Target="../ink/ink735.xml"/><Relationship Id="rId316" Type="http://schemas.openxmlformats.org/officeDocument/2006/relationships/customXml" Target="../ink/ink763.xml"/><Relationship Id="rId523" Type="http://schemas.openxmlformats.org/officeDocument/2006/relationships/image" Target="../media/image490.png"/><Relationship Id="rId55" Type="http://schemas.openxmlformats.org/officeDocument/2006/relationships/image" Target="../media/image257.png"/><Relationship Id="rId97" Type="http://schemas.openxmlformats.org/officeDocument/2006/relationships/image" Target="../media/image278.png"/><Relationship Id="rId120" Type="http://schemas.openxmlformats.org/officeDocument/2006/relationships/customXml" Target="../ink/ink665.xml"/><Relationship Id="rId358" Type="http://schemas.openxmlformats.org/officeDocument/2006/relationships/customXml" Target="../ink/ink784.xml"/><Relationship Id="rId565" Type="http://schemas.openxmlformats.org/officeDocument/2006/relationships/image" Target="../media/image511.png"/><Relationship Id="rId162" Type="http://schemas.openxmlformats.org/officeDocument/2006/relationships/customXml" Target="../ink/ink686.xml"/><Relationship Id="rId218" Type="http://schemas.openxmlformats.org/officeDocument/2006/relationships/customXml" Target="../ink/ink714.xml"/><Relationship Id="rId425" Type="http://schemas.openxmlformats.org/officeDocument/2006/relationships/image" Target="../media/image442.png"/><Relationship Id="rId467" Type="http://schemas.openxmlformats.org/officeDocument/2006/relationships/image" Target="../media/image462.png"/><Relationship Id="rId632" Type="http://schemas.openxmlformats.org/officeDocument/2006/relationships/customXml" Target="../ink/ink923.xml"/><Relationship Id="rId271" Type="http://schemas.openxmlformats.org/officeDocument/2006/relationships/image" Target="../media/image365.png"/><Relationship Id="rId24" Type="http://schemas.openxmlformats.org/officeDocument/2006/relationships/customXml" Target="../ink/ink617.xml"/><Relationship Id="rId66" Type="http://schemas.openxmlformats.org/officeDocument/2006/relationships/customXml" Target="../ink/ink638.xml"/><Relationship Id="rId131" Type="http://schemas.openxmlformats.org/officeDocument/2006/relationships/image" Target="../media/image295.png"/><Relationship Id="rId327" Type="http://schemas.openxmlformats.org/officeDocument/2006/relationships/image" Target="../media/image393.png"/><Relationship Id="rId369" Type="http://schemas.openxmlformats.org/officeDocument/2006/relationships/image" Target="../media/image414.png"/><Relationship Id="rId534" Type="http://schemas.openxmlformats.org/officeDocument/2006/relationships/customXml" Target="../ink/ink873.xml"/><Relationship Id="rId576" Type="http://schemas.openxmlformats.org/officeDocument/2006/relationships/customXml" Target="../ink/ink894.xml"/><Relationship Id="rId173" Type="http://schemas.openxmlformats.org/officeDocument/2006/relationships/image" Target="../media/image316.png"/><Relationship Id="rId229" Type="http://schemas.openxmlformats.org/officeDocument/2006/relationships/image" Target="../media/image344.png"/><Relationship Id="rId380" Type="http://schemas.openxmlformats.org/officeDocument/2006/relationships/customXml" Target="../ink/ink795.xml"/><Relationship Id="rId436" Type="http://schemas.openxmlformats.org/officeDocument/2006/relationships/customXml" Target="../ink/ink823.xml"/><Relationship Id="rId601" Type="http://schemas.openxmlformats.org/officeDocument/2006/relationships/image" Target="../media/image529.png"/><Relationship Id="rId643" Type="http://schemas.openxmlformats.org/officeDocument/2006/relationships/customXml" Target="../ink/ink929.xml"/><Relationship Id="rId240" Type="http://schemas.openxmlformats.org/officeDocument/2006/relationships/customXml" Target="../ink/ink725.xml"/><Relationship Id="rId478" Type="http://schemas.openxmlformats.org/officeDocument/2006/relationships/customXml" Target="../ink/ink845.xml"/><Relationship Id="rId35" Type="http://schemas.openxmlformats.org/officeDocument/2006/relationships/image" Target="../media/image247.png"/><Relationship Id="rId77" Type="http://schemas.openxmlformats.org/officeDocument/2006/relationships/image" Target="../media/image268.png"/><Relationship Id="rId100" Type="http://schemas.openxmlformats.org/officeDocument/2006/relationships/customXml" Target="../ink/ink655.xml"/><Relationship Id="rId282" Type="http://schemas.openxmlformats.org/officeDocument/2006/relationships/customXml" Target="../ink/ink746.xml"/><Relationship Id="rId338" Type="http://schemas.openxmlformats.org/officeDocument/2006/relationships/customXml" Target="../ink/ink774.xml"/><Relationship Id="rId503" Type="http://schemas.openxmlformats.org/officeDocument/2006/relationships/image" Target="../media/image480.png"/><Relationship Id="rId545" Type="http://schemas.openxmlformats.org/officeDocument/2006/relationships/image" Target="../media/image501.png"/><Relationship Id="rId587" Type="http://schemas.openxmlformats.org/officeDocument/2006/relationships/image" Target="../media/image522.png"/><Relationship Id="rId8" Type="http://schemas.openxmlformats.org/officeDocument/2006/relationships/customXml" Target="../ink/ink609.xml"/><Relationship Id="rId142" Type="http://schemas.openxmlformats.org/officeDocument/2006/relationships/customXml" Target="../ink/ink676.xml"/><Relationship Id="rId184" Type="http://schemas.openxmlformats.org/officeDocument/2006/relationships/customXml" Target="../ink/ink697.xml"/><Relationship Id="rId391" Type="http://schemas.openxmlformats.org/officeDocument/2006/relationships/image" Target="../media/image425.png"/><Relationship Id="rId405" Type="http://schemas.openxmlformats.org/officeDocument/2006/relationships/image" Target="../media/image432.png"/><Relationship Id="rId447" Type="http://schemas.openxmlformats.org/officeDocument/2006/relationships/customXml" Target="../ink/ink829.xml"/><Relationship Id="rId612" Type="http://schemas.openxmlformats.org/officeDocument/2006/relationships/customXml" Target="../ink/ink912.xml"/><Relationship Id="rId251" Type="http://schemas.openxmlformats.org/officeDocument/2006/relationships/image" Target="../media/image355.png"/><Relationship Id="rId489" Type="http://schemas.openxmlformats.org/officeDocument/2006/relationships/image" Target="../media/image473.png"/><Relationship Id="rId654" Type="http://schemas.openxmlformats.org/officeDocument/2006/relationships/image" Target="../media/image554.png"/><Relationship Id="rId46" Type="http://schemas.openxmlformats.org/officeDocument/2006/relationships/customXml" Target="../ink/ink628.xml"/><Relationship Id="rId293" Type="http://schemas.openxmlformats.org/officeDocument/2006/relationships/image" Target="../media/image376.png"/><Relationship Id="rId307" Type="http://schemas.openxmlformats.org/officeDocument/2006/relationships/image" Target="../media/image383.png"/><Relationship Id="rId349" Type="http://schemas.openxmlformats.org/officeDocument/2006/relationships/image" Target="../media/image404.png"/><Relationship Id="rId514" Type="http://schemas.openxmlformats.org/officeDocument/2006/relationships/customXml" Target="../ink/ink863.xml"/><Relationship Id="rId556" Type="http://schemas.openxmlformats.org/officeDocument/2006/relationships/customXml" Target="../ink/ink884.xml"/><Relationship Id="rId88" Type="http://schemas.openxmlformats.org/officeDocument/2006/relationships/customXml" Target="../ink/ink649.xml"/><Relationship Id="rId111" Type="http://schemas.openxmlformats.org/officeDocument/2006/relationships/image" Target="../media/image285.png"/><Relationship Id="rId153" Type="http://schemas.openxmlformats.org/officeDocument/2006/relationships/image" Target="../media/image306.png"/><Relationship Id="rId195" Type="http://schemas.openxmlformats.org/officeDocument/2006/relationships/image" Target="../media/image327.png"/><Relationship Id="rId209" Type="http://schemas.openxmlformats.org/officeDocument/2006/relationships/image" Target="../media/image334.png"/><Relationship Id="rId360" Type="http://schemas.openxmlformats.org/officeDocument/2006/relationships/customXml" Target="../ink/ink785.xml"/><Relationship Id="rId416" Type="http://schemas.openxmlformats.org/officeDocument/2006/relationships/customXml" Target="../ink/ink813.xml"/><Relationship Id="rId598" Type="http://schemas.openxmlformats.org/officeDocument/2006/relationships/customXml" Target="../ink/ink905.xml"/><Relationship Id="rId220" Type="http://schemas.openxmlformats.org/officeDocument/2006/relationships/customXml" Target="../ink/ink715.xml"/><Relationship Id="rId458" Type="http://schemas.openxmlformats.org/officeDocument/2006/relationships/customXml" Target="../ink/ink835.xml"/><Relationship Id="rId623" Type="http://schemas.openxmlformats.org/officeDocument/2006/relationships/customXml" Target="../ink/ink918.xml"/><Relationship Id="rId15" Type="http://schemas.openxmlformats.org/officeDocument/2006/relationships/image" Target="../media/image237.png"/><Relationship Id="rId57" Type="http://schemas.openxmlformats.org/officeDocument/2006/relationships/image" Target="../media/image258.png"/><Relationship Id="rId262" Type="http://schemas.openxmlformats.org/officeDocument/2006/relationships/customXml" Target="../ink/ink736.xml"/><Relationship Id="rId318" Type="http://schemas.openxmlformats.org/officeDocument/2006/relationships/customXml" Target="../ink/ink764.xml"/><Relationship Id="rId525" Type="http://schemas.openxmlformats.org/officeDocument/2006/relationships/image" Target="../media/image491.png"/><Relationship Id="rId567" Type="http://schemas.openxmlformats.org/officeDocument/2006/relationships/image" Target="../media/image512.png"/><Relationship Id="rId99" Type="http://schemas.openxmlformats.org/officeDocument/2006/relationships/image" Target="../media/image279.png"/><Relationship Id="rId122" Type="http://schemas.openxmlformats.org/officeDocument/2006/relationships/customXml" Target="../ink/ink666.xml"/><Relationship Id="rId164" Type="http://schemas.openxmlformats.org/officeDocument/2006/relationships/customXml" Target="../ink/ink687.xml"/><Relationship Id="rId371" Type="http://schemas.openxmlformats.org/officeDocument/2006/relationships/image" Target="../media/image415.png"/><Relationship Id="rId427" Type="http://schemas.openxmlformats.org/officeDocument/2006/relationships/image" Target="../media/image443.png"/><Relationship Id="rId469" Type="http://schemas.openxmlformats.org/officeDocument/2006/relationships/image" Target="../media/image463.png"/><Relationship Id="rId634" Type="http://schemas.openxmlformats.org/officeDocument/2006/relationships/customXml" Target="../ink/ink924.xml"/><Relationship Id="rId26" Type="http://schemas.openxmlformats.org/officeDocument/2006/relationships/customXml" Target="../ink/ink618.xml"/><Relationship Id="rId231" Type="http://schemas.openxmlformats.org/officeDocument/2006/relationships/image" Target="../media/image345.png"/><Relationship Id="rId273" Type="http://schemas.openxmlformats.org/officeDocument/2006/relationships/image" Target="../media/image366.png"/><Relationship Id="rId329" Type="http://schemas.openxmlformats.org/officeDocument/2006/relationships/image" Target="../media/image394.png"/><Relationship Id="rId480" Type="http://schemas.openxmlformats.org/officeDocument/2006/relationships/customXml" Target="../ink/ink846.xml"/><Relationship Id="rId536" Type="http://schemas.openxmlformats.org/officeDocument/2006/relationships/customXml" Target="../ink/ink874.xml"/><Relationship Id="rId68" Type="http://schemas.openxmlformats.org/officeDocument/2006/relationships/customXml" Target="../ink/ink639.xml"/><Relationship Id="rId133" Type="http://schemas.openxmlformats.org/officeDocument/2006/relationships/image" Target="../media/image296.png"/><Relationship Id="rId175" Type="http://schemas.openxmlformats.org/officeDocument/2006/relationships/image" Target="../media/image317.png"/><Relationship Id="rId340" Type="http://schemas.openxmlformats.org/officeDocument/2006/relationships/customXml" Target="../ink/ink775.xml"/><Relationship Id="rId578" Type="http://schemas.openxmlformats.org/officeDocument/2006/relationships/customXml" Target="../ink/ink895.xml"/><Relationship Id="rId200" Type="http://schemas.openxmlformats.org/officeDocument/2006/relationships/customXml" Target="../ink/ink705.xml"/><Relationship Id="rId382" Type="http://schemas.openxmlformats.org/officeDocument/2006/relationships/customXml" Target="../ink/ink796.xml"/><Relationship Id="rId438" Type="http://schemas.openxmlformats.org/officeDocument/2006/relationships/customXml" Target="../ink/ink824.xml"/><Relationship Id="rId603" Type="http://schemas.openxmlformats.org/officeDocument/2006/relationships/image" Target="../media/image530.png"/><Relationship Id="rId645" Type="http://schemas.openxmlformats.org/officeDocument/2006/relationships/customXml" Target="../ink/ink930.xml"/><Relationship Id="rId242" Type="http://schemas.openxmlformats.org/officeDocument/2006/relationships/customXml" Target="../ink/ink726.xml"/><Relationship Id="rId284" Type="http://schemas.openxmlformats.org/officeDocument/2006/relationships/customXml" Target="../ink/ink747.xml"/><Relationship Id="rId491" Type="http://schemas.openxmlformats.org/officeDocument/2006/relationships/image" Target="../media/image474.png"/><Relationship Id="rId505" Type="http://schemas.openxmlformats.org/officeDocument/2006/relationships/image" Target="../media/image481.png"/><Relationship Id="rId37" Type="http://schemas.openxmlformats.org/officeDocument/2006/relationships/image" Target="../media/image248.png"/><Relationship Id="rId79" Type="http://schemas.openxmlformats.org/officeDocument/2006/relationships/image" Target="../media/image269.png"/><Relationship Id="rId102" Type="http://schemas.openxmlformats.org/officeDocument/2006/relationships/customXml" Target="../ink/ink656.xml"/><Relationship Id="rId144" Type="http://schemas.openxmlformats.org/officeDocument/2006/relationships/customXml" Target="../ink/ink677.xml"/><Relationship Id="rId547" Type="http://schemas.openxmlformats.org/officeDocument/2006/relationships/image" Target="../media/image502.png"/><Relationship Id="rId589" Type="http://schemas.openxmlformats.org/officeDocument/2006/relationships/image" Target="../media/image523.png"/><Relationship Id="rId90" Type="http://schemas.openxmlformats.org/officeDocument/2006/relationships/customXml" Target="../ink/ink650.xml"/><Relationship Id="rId186" Type="http://schemas.openxmlformats.org/officeDocument/2006/relationships/customXml" Target="../ink/ink698.xml"/><Relationship Id="rId351" Type="http://schemas.openxmlformats.org/officeDocument/2006/relationships/image" Target="../media/image405.png"/><Relationship Id="rId393" Type="http://schemas.openxmlformats.org/officeDocument/2006/relationships/image" Target="../media/image426.png"/><Relationship Id="rId407" Type="http://schemas.openxmlformats.org/officeDocument/2006/relationships/image" Target="../media/image433.png"/><Relationship Id="rId449" Type="http://schemas.openxmlformats.org/officeDocument/2006/relationships/customXml" Target="../ink/ink830.xml"/><Relationship Id="rId614" Type="http://schemas.openxmlformats.org/officeDocument/2006/relationships/image" Target="../media/image535.png"/><Relationship Id="rId656" Type="http://schemas.openxmlformats.org/officeDocument/2006/relationships/image" Target="../media/image555.png"/><Relationship Id="rId211" Type="http://schemas.openxmlformats.org/officeDocument/2006/relationships/image" Target="../media/image335.png"/><Relationship Id="rId253" Type="http://schemas.openxmlformats.org/officeDocument/2006/relationships/image" Target="../media/image356.png"/><Relationship Id="rId295" Type="http://schemas.openxmlformats.org/officeDocument/2006/relationships/image" Target="../media/image377.png"/><Relationship Id="rId309" Type="http://schemas.openxmlformats.org/officeDocument/2006/relationships/image" Target="../media/image384.png"/><Relationship Id="rId460" Type="http://schemas.openxmlformats.org/officeDocument/2006/relationships/customXml" Target="../ink/ink836.xml"/><Relationship Id="rId516" Type="http://schemas.openxmlformats.org/officeDocument/2006/relationships/customXml" Target="../ink/ink864.xml"/><Relationship Id="rId48" Type="http://schemas.openxmlformats.org/officeDocument/2006/relationships/customXml" Target="../ink/ink629.xml"/><Relationship Id="rId113" Type="http://schemas.openxmlformats.org/officeDocument/2006/relationships/image" Target="../media/image286.png"/><Relationship Id="rId320" Type="http://schemas.openxmlformats.org/officeDocument/2006/relationships/customXml" Target="../ink/ink765.xml"/><Relationship Id="rId558" Type="http://schemas.openxmlformats.org/officeDocument/2006/relationships/customXml" Target="../ink/ink885.xml"/><Relationship Id="rId155" Type="http://schemas.openxmlformats.org/officeDocument/2006/relationships/image" Target="../media/image307.png"/><Relationship Id="rId197" Type="http://schemas.openxmlformats.org/officeDocument/2006/relationships/image" Target="../media/image328.png"/><Relationship Id="rId362" Type="http://schemas.openxmlformats.org/officeDocument/2006/relationships/customXml" Target="../ink/ink786.xml"/><Relationship Id="rId418" Type="http://schemas.openxmlformats.org/officeDocument/2006/relationships/customXml" Target="../ink/ink814.xml"/><Relationship Id="rId625" Type="http://schemas.openxmlformats.org/officeDocument/2006/relationships/customXml" Target="../ink/ink919.xml"/><Relationship Id="rId222" Type="http://schemas.openxmlformats.org/officeDocument/2006/relationships/customXml" Target="../ink/ink716.xml"/><Relationship Id="rId264" Type="http://schemas.openxmlformats.org/officeDocument/2006/relationships/customXml" Target="../ink/ink737.xml"/><Relationship Id="rId471" Type="http://schemas.openxmlformats.org/officeDocument/2006/relationships/image" Target="../media/image464.png"/><Relationship Id="rId17" Type="http://schemas.openxmlformats.org/officeDocument/2006/relationships/image" Target="../media/image238.png"/><Relationship Id="rId59" Type="http://schemas.openxmlformats.org/officeDocument/2006/relationships/image" Target="../media/image259.png"/><Relationship Id="rId124" Type="http://schemas.openxmlformats.org/officeDocument/2006/relationships/customXml" Target="../ink/ink667.xml"/><Relationship Id="rId527" Type="http://schemas.openxmlformats.org/officeDocument/2006/relationships/image" Target="../media/image492.png"/><Relationship Id="rId569" Type="http://schemas.openxmlformats.org/officeDocument/2006/relationships/image" Target="../media/image513.png"/><Relationship Id="rId70" Type="http://schemas.openxmlformats.org/officeDocument/2006/relationships/customXml" Target="../ink/ink640.xml"/><Relationship Id="rId166" Type="http://schemas.openxmlformats.org/officeDocument/2006/relationships/customXml" Target="../ink/ink688.xml"/><Relationship Id="rId331" Type="http://schemas.openxmlformats.org/officeDocument/2006/relationships/image" Target="../media/image395.png"/><Relationship Id="rId373" Type="http://schemas.openxmlformats.org/officeDocument/2006/relationships/image" Target="../media/image416.png"/><Relationship Id="rId429" Type="http://schemas.openxmlformats.org/officeDocument/2006/relationships/image" Target="../media/image444.png"/><Relationship Id="rId580" Type="http://schemas.openxmlformats.org/officeDocument/2006/relationships/customXml" Target="../ink/ink896.xml"/><Relationship Id="rId636" Type="http://schemas.openxmlformats.org/officeDocument/2006/relationships/customXml" Target="../ink/ink925.xml"/><Relationship Id="rId1" Type="http://schemas.openxmlformats.org/officeDocument/2006/relationships/slideLayout" Target="../slideLayouts/slideLayout1.xml"/><Relationship Id="rId233" Type="http://schemas.openxmlformats.org/officeDocument/2006/relationships/image" Target="../media/image346.png"/><Relationship Id="rId440" Type="http://schemas.openxmlformats.org/officeDocument/2006/relationships/customXml" Target="../ink/ink825.xml"/><Relationship Id="rId28" Type="http://schemas.openxmlformats.org/officeDocument/2006/relationships/customXml" Target="../ink/ink619.xml"/><Relationship Id="rId275" Type="http://schemas.openxmlformats.org/officeDocument/2006/relationships/image" Target="../media/image367.png"/><Relationship Id="rId300" Type="http://schemas.openxmlformats.org/officeDocument/2006/relationships/customXml" Target="../ink/ink755.xml"/><Relationship Id="rId482" Type="http://schemas.openxmlformats.org/officeDocument/2006/relationships/customXml" Target="../ink/ink847.xml"/><Relationship Id="rId538" Type="http://schemas.openxmlformats.org/officeDocument/2006/relationships/customXml" Target="../ink/ink875.xml"/><Relationship Id="rId81" Type="http://schemas.openxmlformats.org/officeDocument/2006/relationships/image" Target="../media/image270.png"/><Relationship Id="rId135" Type="http://schemas.openxmlformats.org/officeDocument/2006/relationships/image" Target="../media/image297.png"/><Relationship Id="rId177" Type="http://schemas.openxmlformats.org/officeDocument/2006/relationships/image" Target="../media/image318.png"/><Relationship Id="rId342" Type="http://schemas.openxmlformats.org/officeDocument/2006/relationships/customXml" Target="../ink/ink776.xml"/><Relationship Id="rId384" Type="http://schemas.openxmlformats.org/officeDocument/2006/relationships/customXml" Target="../ink/ink797.xml"/><Relationship Id="rId591" Type="http://schemas.openxmlformats.org/officeDocument/2006/relationships/image" Target="../media/image524.png"/><Relationship Id="rId605" Type="http://schemas.openxmlformats.org/officeDocument/2006/relationships/image" Target="../media/image531.png"/><Relationship Id="rId202" Type="http://schemas.openxmlformats.org/officeDocument/2006/relationships/customXml" Target="../ink/ink706.xml"/><Relationship Id="rId244" Type="http://schemas.openxmlformats.org/officeDocument/2006/relationships/customXml" Target="../ink/ink727.xml"/><Relationship Id="rId647" Type="http://schemas.openxmlformats.org/officeDocument/2006/relationships/customXml" Target="../ink/ink931.xml"/><Relationship Id="rId39" Type="http://schemas.openxmlformats.org/officeDocument/2006/relationships/image" Target="../media/image249.png"/><Relationship Id="rId286" Type="http://schemas.openxmlformats.org/officeDocument/2006/relationships/customXml" Target="../ink/ink748.xml"/><Relationship Id="rId451" Type="http://schemas.openxmlformats.org/officeDocument/2006/relationships/customXml" Target="../ink/ink831.xml"/><Relationship Id="rId493" Type="http://schemas.openxmlformats.org/officeDocument/2006/relationships/image" Target="../media/image475.png"/><Relationship Id="rId507" Type="http://schemas.openxmlformats.org/officeDocument/2006/relationships/image" Target="../media/image482.png"/><Relationship Id="rId549" Type="http://schemas.openxmlformats.org/officeDocument/2006/relationships/image" Target="../media/image503.png"/><Relationship Id="rId50" Type="http://schemas.openxmlformats.org/officeDocument/2006/relationships/customXml" Target="../ink/ink630.xml"/><Relationship Id="rId104" Type="http://schemas.openxmlformats.org/officeDocument/2006/relationships/customXml" Target="../ink/ink657.xml"/><Relationship Id="rId146" Type="http://schemas.openxmlformats.org/officeDocument/2006/relationships/customXml" Target="../ink/ink678.xml"/><Relationship Id="rId188" Type="http://schemas.openxmlformats.org/officeDocument/2006/relationships/customXml" Target="../ink/ink699.xml"/><Relationship Id="rId311" Type="http://schemas.openxmlformats.org/officeDocument/2006/relationships/image" Target="../media/image385.png"/><Relationship Id="rId353" Type="http://schemas.openxmlformats.org/officeDocument/2006/relationships/image" Target="../media/image406.png"/><Relationship Id="rId395" Type="http://schemas.openxmlformats.org/officeDocument/2006/relationships/image" Target="../media/image427.png"/><Relationship Id="rId409" Type="http://schemas.openxmlformats.org/officeDocument/2006/relationships/image" Target="../media/image434.png"/><Relationship Id="rId560" Type="http://schemas.openxmlformats.org/officeDocument/2006/relationships/customXml" Target="../ink/ink886.xml"/><Relationship Id="rId92" Type="http://schemas.openxmlformats.org/officeDocument/2006/relationships/customXml" Target="../ink/ink651.xml"/><Relationship Id="rId213" Type="http://schemas.openxmlformats.org/officeDocument/2006/relationships/image" Target="../media/image336.png"/><Relationship Id="rId420" Type="http://schemas.openxmlformats.org/officeDocument/2006/relationships/customXml" Target="../ink/ink815.xml"/><Relationship Id="rId616" Type="http://schemas.openxmlformats.org/officeDocument/2006/relationships/image" Target="../media/image536.png"/><Relationship Id="rId658" Type="http://schemas.openxmlformats.org/officeDocument/2006/relationships/image" Target="../media/image556.png"/><Relationship Id="rId255" Type="http://schemas.openxmlformats.org/officeDocument/2006/relationships/image" Target="../media/image357.png"/><Relationship Id="rId297" Type="http://schemas.openxmlformats.org/officeDocument/2006/relationships/image" Target="../media/image378.png"/><Relationship Id="rId462" Type="http://schemas.openxmlformats.org/officeDocument/2006/relationships/customXml" Target="../ink/ink837.xml"/><Relationship Id="rId518" Type="http://schemas.openxmlformats.org/officeDocument/2006/relationships/customXml" Target="../ink/ink865.xml"/><Relationship Id="rId115" Type="http://schemas.openxmlformats.org/officeDocument/2006/relationships/image" Target="../media/image287.png"/><Relationship Id="rId157" Type="http://schemas.openxmlformats.org/officeDocument/2006/relationships/image" Target="../media/image308.png"/><Relationship Id="rId322" Type="http://schemas.openxmlformats.org/officeDocument/2006/relationships/customXml" Target="../ink/ink766.xml"/><Relationship Id="rId364" Type="http://schemas.openxmlformats.org/officeDocument/2006/relationships/customXml" Target="../ink/ink787.xml"/><Relationship Id="rId61" Type="http://schemas.openxmlformats.org/officeDocument/2006/relationships/image" Target="../media/image260.png"/><Relationship Id="rId199" Type="http://schemas.openxmlformats.org/officeDocument/2006/relationships/image" Target="../media/image329.png"/><Relationship Id="rId571" Type="http://schemas.openxmlformats.org/officeDocument/2006/relationships/image" Target="../media/image514.png"/><Relationship Id="rId627" Type="http://schemas.openxmlformats.org/officeDocument/2006/relationships/customXml" Target="../ink/ink920.xml"/><Relationship Id="rId19" Type="http://schemas.openxmlformats.org/officeDocument/2006/relationships/image" Target="../media/image239.png"/><Relationship Id="rId224" Type="http://schemas.openxmlformats.org/officeDocument/2006/relationships/customXml" Target="../ink/ink717.xml"/><Relationship Id="rId266" Type="http://schemas.openxmlformats.org/officeDocument/2006/relationships/customXml" Target="../ink/ink738.xml"/><Relationship Id="rId431" Type="http://schemas.openxmlformats.org/officeDocument/2006/relationships/image" Target="../media/image445.png"/><Relationship Id="rId473" Type="http://schemas.openxmlformats.org/officeDocument/2006/relationships/image" Target="../media/image465.png"/><Relationship Id="rId529" Type="http://schemas.openxmlformats.org/officeDocument/2006/relationships/image" Target="../media/image493.png"/><Relationship Id="rId30" Type="http://schemas.openxmlformats.org/officeDocument/2006/relationships/customXml" Target="../ink/ink620.xml"/><Relationship Id="rId126" Type="http://schemas.openxmlformats.org/officeDocument/2006/relationships/customXml" Target="../ink/ink668.xml"/><Relationship Id="rId168" Type="http://schemas.openxmlformats.org/officeDocument/2006/relationships/customXml" Target="../ink/ink689.xml"/><Relationship Id="rId333" Type="http://schemas.openxmlformats.org/officeDocument/2006/relationships/image" Target="../media/image396.png"/><Relationship Id="rId540" Type="http://schemas.openxmlformats.org/officeDocument/2006/relationships/customXml" Target="../ink/ink876.xml"/><Relationship Id="rId72" Type="http://schemas.openxmlformats.org/officeDocument/2006/relationships/customXml" Target="../ink/ink641.xml"/><Relationship Id="rId375" Type="http://schemas.openxmlformats.org/officeDocument/2006/relationships/image" Target="../media/image417.png"/><Relationship Id="rId582" Type="http://schemas.openxmlformats.org/officeDocument/2006/relationships/customXml" Target="../ink/ink897.xml"/><Relationship Id="rId638" Type="http://schemas.openxmlformats.org/officeDocument/2006/relationships/image" Target="../media/image546.png"/><Relationship Id="rId3" Type="http://schemas.openxmlformats.org/officeDocument/2006/relationships/image" Target="../media/image231.png"/><Relationship Id="rId235" Type="http://schemas.openxmlformats.org/officeDocument/2006/relationships/image" Target="../media/image347.png"/><Relationship Id="rId277" Type="http://schemas.openxmlformats.org/officeDocument/2006/relationships/image" Target="../media/image368.png"/><Relationship Id="rId400" Type="http://schemas.openxmlformats.org/officeDocument/2006/relationships/customXml" Target="../ink/ink805.xml"/><Relationship Id="rId442" Type="http://schemas.openxmlformats.org/officeDocument/2006/relationships/customXml" Target="../ink/ink826.xml"/><Relationship Id="rId484" Type="http://schemas.openxmlformats.org/officeDocument/2006/relationships/customXml" Target="../ink/ink848.xml"/><Relationship Id="rId137" Type="http://schemas.openxmlformats.org/officeDocument/2006/relationships/image" Target="../media/image298.png"/><Relationship Id="rId302" Type="http://schemas.openxmlformats.org/officeDocument/2006/relationships/customXml" Target="../ink/ink756.xml"/><Relationship Id="rId344" Type="http://schemas.openxmlformats.org/officeDocument/2006/relationships/customXml" Target="../ink/ink777.xml"/><Relationship Id="rId41" Type="http://schemas.openxmlformats.org/officeDocument/2006/relationships/image" Target="../media/image250.png"/><Relationship Id="rId83" Type="http://schemas.openxmlformats.org/officeDocument/2006/relationships/image" Target="../media/image271.png"/><Relationship Id="rId179" Type="http://schemas.openxmlformats.org/officeDocument/2006/relationships/image" Target="../media/image319.png"/><Relationship Id="rId386" Type="http://schemas.openxmlformats.org/officeDocument/2006/relationships/customXml" Target="../ink/ink798.xml"/><Relationship Id="rId551" Type="http://schemas.openxmlformats.org/officeDocument/2006/relationships/image" Target="../media/image504.png"/><Relationship Id="rId593" Type="http://schemas.openxmlformats.org/officeDocument/2006/relationships/image" Target="../media/image525.png"/><Relationship Id="rId607" Type="http://schemas.openxmlformats.org/officeDocument/2006/relationships/image" Target="../media/image532.png"/><Relationship Id="rId649" Type="http://schemas.openxmlformats.org/officeDocument/2006/relationships/customXml" Target="../ink/ink932.xml"/><Relationship Id="rId190" Type="http://schemas.openxmlformats.org/officeDocument/2006/relationships/customXml" Target="../ink/ink700.xml"/><Relationship Id="rId204" Type="http://schemas.openxmlformats.org/officeDocument/2006/relationships/customXml" Target="../ink/ink707.xml"/><Relationship Id="rId246" Type="http://schemas.openxmlformats.org/officeDocument/2006/relationships/customXml" Target="../ink/ink728.xml"/><Relationship Id="rId288" Type="http://schemas.openxmlformats.org/officeDocument/2006/relationships/customXml" Target="../ink/ink749.xml"/><Relationship Id="rId411" Type="http://schemas.openxmlformats.org/officeDocument/2006/relationships/image" Target="../media/image435.png"/><Relationship Id="rId453" Type="http://schemas.openxmlformats.org/officeDocument/2006/relationships/customXml" Target="../ink/ink832.xml"/><Relationship Id="rId509" Type="http://schemas.openxmlformats.org/officeDocument/2006/relationships/image" Target="../media/image483.png"/><Relationship Id="rId660" Type="http://schemas.openxmlformats.org/officeDocument/2006/relationships/image" Target="../media/image557.png"/><Relationship Id="rId106" Type="http://schemas.openxmlformats.org/officeDocument/2006/relationships/customXml" Target="../ink/ink658.xml"/><Relationship Id="rId313" Type="http://schemas.openxmlformats.org/officeDocument/2006/relationships/image" Target="../media/image386.png"/><Relationship Id="rId495" Type="http://schemas.openxmlformats.org/officeDocument/2006/relationships/image" Target="../media/image476.png"/><Relationship Id="rId10" Type="http://schemas.openxmlformats.org/officeDocument/2006/relationships/customXml" Target="../ink/ink610.xml"/><Relationship Id="rId52" Type="http://schemas.openxmlformats.org/officeDocument/2006/relationships/customXml" Target="../ink/ink631.xml"/><Relationship Id="rId94" Type="http://schemas.openxmlformats.org/officeDocument/2006/relationships/customXml" Target="../ink/ink652.xml"/><Relationship Id="rId148" Type="http://schemas.openxmlformats.org/officeDocument/2006/relationships/customXml" Target="../ink/ink679.xml"/><Relationship Id="rId355" Type="http://schemas.openxmlformats.org/officeDocument/2006/relationships/image" Target="../media/image407.png"/><Relationship Id="rId397" Type="http://schemas.openxmlformats.org/officeDocument/2006/relationships/image" Target="../media/image428.png"/><Relationship Id="rId520" Type="http://schemas.openxmlformats.org/officeDocument/2006/relationships/customXml" Target="../ink/ink866.xml"/><Relationship Id="rId562" Type="http://schemas.openxmlformats.org/officeDocument/2006/relationships/customXml" Target="../ink/ink887.xml"/><Relationship Id="rId618" Type="http://schemas.openxmlformats.org/officeDocument/2006/relationships/image" Target="../media/image537.png"/><Relationship Id="rId215" Type="http://schemas.openxmlformats.org/officeDocument/2006/relationships/image" Target="../media/image337.png"/><Relationship Id="rId257" Type="http://schemas.openxmlformats.org/officeDocument/2006/relationships/image" Target="../media/image358.png"/><Relationship Id="rId422" Type="http://schemas.openxmlformats.org/officeDocument/2006/relationships/customXml" Target="../ink/ink816.xml"/><Relationship Id="rId464" Type="http://schemas.openxmlformats.org/officeDocument/2006/relationships/customXml" Target="../ink/ink838.xml"/><Relationship Id="rId299" Type="http://schemas.openxmlformats.org/officeDocument/2006/relationships/image" Target="../media/image379.png"/><Relationship Id="rId63" Type="http://schemas.openxmlformats.org/officeDocument/2006/relationships/image" Target="../media/image261.png"/><Relationship Id="rId159" Type="http://schemas.openxmlformats.org/officeDocument/2006/relationships/image" Target="../media/image309.png"/><Relationship Id="rId366" Type="http://schemas.openxmlformats.org/officeDocument/2006/relationships/customXml" Target="../ink/ink788.xml"/><Relationship Id="rId573" Type="http://schemas.openxmlformats.org/officeDocument/2006/relationships/image" Target="../media/image515.png"/><Relationship Id="rId226" Type="http://schemas.openxmlformats.org/officeDocument/2006/relationships/customXml" Target="../ink/ink718.xml"/><Relationship Id="rId433" Type="http://schemas.openxmlformats.org/officeDocument/2006/relationships/image" Target="../media/image446.png"/><Relationship Id="rId640" Type="http://schemas.openxmlformats.org/officeDocument/2006/relationships/image" Target="../media/image547.png"/><Relationship Id="rId74" Type="http://schemas.openxmlformats.org/officeDocument/2006/relationships/customXml" Target="../ink/ink642.xml"/><Relationship Id="rId377" Type="http://schemas.openxmlformats.org/officeDocument/2006/relationships/image" Target="../media/image418.png"/><Relationship Id="rId500" Type="http://schemas.openxmlformats.org/officeDocument/2006/relationships/customXml" Target="../ink/ink856.xml"/><Relationship Id="rId584" Type="http://schemas.openxmlformats.org/officeDocument/2006/relationships/customXml" Target="../ink/ink898.xml"/><Relationship Id="rId5" Type="http://schemas.openxmlformats.org/officeDocument/2006/relationships/image" Target="../media/image232.png"/><Relationship Id="rId237" Type="http://schemas.openxmlformats.org/officeDocument/2006/relationships/image" Target="../media/image348.png"/><Relationship Id="rId444" Type="http://schemas.openxmlformats.org/officeDocument/2006/relationships/customXml" Target="../ink/ink827.xml"/><Relationship Id="rId651" Type="http://schemas.openxmlformats.org/officeDocument/2006/relationships/customXml" Target="../ink/ink933.xml"/><Relationship Id="rId290" Type="http://schemas.openxmlformats.org/officeDocument/2006/relationships/customXml" Target="../ink/ink750.xml"/><Relationship Id="rId304" Type="http://schemas.openxmlformats.org/officeDocument/2006/relationships/customXml" Target="../ink/ink757.xml"/><Relationship Id="rId388" Type="http://schemas.openxmlformats.org/officeDocument/2006/relationships/customXml" Target="../ink/ink799.xml"/><Relationship Id="rId511" Type="http://schemas.openxmlformats.org/officeDocument/2006/relationships/image" Target="../media/image484.png"/><Relationship Id="rId609" Type="http://schemas.openxmlformats.org/officeDocument/2006/relationships/image" Target="../media/image533.png"/><Relationship Id="rId85" Type="http://schemas.openxmlformats.org/officeDocument/2006/relationships/image" Target="../media/image272.png"/><Relationship Id="rId150" Type="http://schemas.openxmlformats.org/officeDocument/2006/relationships/customXml" Target="../ink/ink680.xml"/><Relationship Id="rId595" Type="http://schemas.openxmlformats.org/officeDocument/2006/relationships/image" Target="../media/image526.png"/><Relationship Id="rId248" Type="http://schemas.openxmlformats.org/officeDocument/2006/relationships/customXml" Target="../ink/ink729.xml"/><Relationship Id="rId455" Type="http://schemas.openxmlformats.org/officeDocument/2006/relationships/customXml" Target="../ink/ink833.xml"/><Relationship Id="rId12" Type="http://schemas.openxmlformats.org/officeDocument/2006/relationships/customXml" Target="../ink/ink611.xml"/><Relationship Id="rId108" Type="http://schemas.openxmlformats.org/officeDocument/2006/relationships/customXml" Target="../ink/ink659.xml"/><Relationship Id="rId315" Type="http://schemas.openxmlformats.org/officeDocument/2006/relationships/image" Target="../media/image387.png"/><Relationship Id="rId522" Type="http://schemas.openxmlformats.org/officeDocument/2006/relationships/customXml" Target="../ink/ink867.xml"/><Relationship Id="rId96" Type="http://schemas.openxmlformats.org/officeDocument/2006/relationships/customXml" Target="../ink/ink653.xml"/><Relationship Id="rId161" Type="http://schemas.openxmlformats.org/officeDocument/2006/relationships/image" Target="../media/image310.png"/><Relationship Id="rId399" Type="http://schemas.openxmlformats.org/officeDocument/2006/relationships/image" Target="../media/image429.png"/><Relationship Id="rId259" Type="http://schemas.openxmlformats.org/officeDocument/2006/relationships/image" Target="../media/image359.png"/><Relationship Id="rId466" Type="http://schemas.openxmlformats.org/officeDocument/2006/relationships/customXml" Target="../ink/ink839.xml"/><Relationship Id="rId23" Type="http://schemas.openxmlformats.org/officeDocument/2006/relationships/image" Target="../media/image241.png"/><Relationship Id="rId119" Type="http://schemas.openxmlformats.org/officeDocument/2006/relationships/image" Target="../media/image289.png"/><Relationship Id="rId326" Type="http://schemas.openxmlformats.org/officeDocument/2006/relationships/customXml" Target="../ink/ink768.xml"/><Relationship Id="rId533" Type="http://schemas.openxmlformats.org/officeDocument/2006/relationships/image" Target="../media/image495.png"/><Relationship Id="rId172" Type="http://schemas.openxmlformats.org/officeDocument/2006/relationships/customXml" Target="../ink/ink691.xml"/><Relationship Id="rId477" Type="http://schemas.openxmlformats.org/officeDocument/2006/relationships/image" Target="../media/image467.png"/><Relationship Id="rId600" Type="http://schemas.openxmlformats.org/officeDocument/2006/relationships/customXml" Target="../ink/ink906.xml"/><Relationship Id="rId337" Type="http://schemas.openxmlformats.org/officeDocument/2006/relationships/image" Target="../media/image398.png"/><Relationship Id="rId34" Type="http://schemas.openxmlformats.org/officeDocument/2006/relationships/customXml" Target="../ink/ink622.xml"/><Relationship Id="rId544" Type="http://schemas.openxmlformats.org/officeDocument/2006/relationships/customXml" Target="../ink/ink878.xml"/><Relationship Id="rId183" Type="http://schemas.openxmlformats.org/officeDocument/2006/relationships/image" Target="../media/image321.png"/><Relationship Id="rId390" Type="http://schemas.openxmlformats.org/officeDocument/2006/relationships/customXml" Target="../ink/ink800.xml"/><Relationship Id="rId404" Type="http://schemas.openxmlformats.org/officeDocument/2006/relationships/customXml" Target="../ink/ink807.xml"/><Relationship Id="rId611" Type="http://schemas.openxmlformats.org/officeDocument/2006/relationships/image" Target="../media/image534.png"/><Relationship Id="rId250" Type="http://schemas.openxmlformats.org/officeDocument/2006/relationships/customXml" Target="../ink/ink730.xml"/><Relationship Id="rId488" Type="http://schemas.openxmlformats.org/officeDocument/2006/relationships/customXml" Target="../ink/ink850.xml"/><Relationship Id="rId45" Type="http://schemas.openxmlformats.org/officeDocument/2006/relationships/image" Target="../media/image252.png"/><Relationship Id="rId110" Type="http://schemas.openxmlformats.org/officeDocument/2006/relationships/customXml" Target="../ink/ink660.xml"/><Relationship Id="rId348" Type="http://schemas.openxmlformats.org/officeDocument/2006/relationships/customXml" Target="../ink/ink779.xml"/><Relationship Id="rId555" Type="http://schemas.openxmlformats.org/officeDocument/2006/relationships/image" Target="../media/image506.png"/><Relationship Id="rId194" Type="http://schemas.openxmlformats.org/officeDocument/2006/relationships/customXml" Target="../ink/ink702.xml"/><Relationship Id="rId208" Type="http://schemas.openxmlformats.org/officeDocument/2006/relationships/customXml" Target="../ink/ink709.xml"/><Relationship Id="rId415" Type="http://schemas.openxmlformats.org/officeDocument/2006/relationships/image" Target="../media/image437.png"/><Relationship Id="rId622" Type="http://schemas.openxmlformats.org/officeDocument/2006/relationships/image" Target="../media/image539.png"/><Relationship Id="rId261" Type="http://schemas.openxmlformats.org/officeDocument/2006/relationships/image" Target="../media/image360.png"/><Relationship Id="rId499" Type="http://schemas.openxmlformats.org/officeDocument/2006/relationships/image" Target="../media/image478.png"/><Relationship Id="rId56" Type="http://schemas.openxmlformats.org/officeDocument/2006/relationships/customXml" Target="../ink/ink633.xml"/><Relationship Id="rId359" Type="http://schemas.openxmlformats.org/officeDocument/2006/relationships/image" Target="../media/image409.png"/><Relationship Id="rId566" Type="http://schemas.openxmlformats.org/officeDocument/2006/relationships/customXml" Target="../ink/ink889.xml"/><Relationship Id="rId121" Type="http://schemas.openxmlformats.org/officeDocument/2006/relationships/image" Target="../media/image290.png"/><Relationship Id="rId219" Type="http://schemas.openxmlformats.org/officeDocument/2006/relationships/image" Target="../media/image339.png"/><Relationship Id="rId426" Type="http://schemas.openxmlformats.org/officeDocument/2006/relationships/customXml" Target="../ink/ink818.xml"/><Relationship Id="rId633" Type="http://schemas.openxmlformats.org/officeDocument/2006/relationships/image" Target="../media/image544.png"/><Relationship Id="rId67" Type="http://schemas.openxmlformats.org/officeDocument/2006/relationships/image" Target="../media/image263.png"/><Relationship Id="rId272" Type="http://schemas.openxmlformats.org/officeDocument/2006/relationships/customXml" Target="../ink/ink741.xml"/><Relationship Id="rId577" Type="http://schemas.openxmlformats.org/officeDocument/2006/relationships/image" Target="../media/image517.png"/><Relationship Id="rId132" Type="http://schemas.openxmlformats.org/officeDocument/2006/relationships/customXml" Target="../ink/ink671.xml"/><Relationship Id="rId437" Type="http://schemas.openxmlformats.org/officeDocument/2006/relationships/image" Target="../media/image448.png"/><Relationship Id="rId644" Type="http://schemas.openxmlformats.org/officeDocument/2006/relationships/image" Target="../media/image549.png"/><Relationship Id="rId283" Type="http://schemas.openxmlformats.org/officeDocument/2006/relationships/image" Target="../media/image371.png"/><Relationship Id="rId490" Type="http://schemas.openxmlformats.org/officeDocument/2006/relationships/customXml" Target="../ink/ink851.xml"/><Relationship Id="rId504" Type="http://schemas.openxmlformats.org/officeDocument/2006/relationships/customXml" Target="../ink/ink858.xml"/><Relationship Id="rId78" Type="http://schemas.openxmlformats.org/officeDocument/2006/relationships/customXml" Target="../ink/ink644.xml"/><Relationship Id="rId143" Type="http://schemas.openxmlformats.org/officeDocument/2006/relationships/image" Target="../media/image301.png"/><Relationship Id="rId350" Type="http://schemas.openxmlformats.org/officeDocument/2006/relationships/customXml" Target="../ink/ink780.xml"/><Relationship Id="rId588" Type="http://schemas.openxmlformats.org/officeDocument/2006/relationships/customXml" Target="../ink/ink900.xml"/><Relationship Id="rId9" Type="http://schemas.openxmlformats.org/officeDocument/2006/relationships/image" Target="../media/image234.png"/><Relationship Id="rId210" Type="http://schemas.openxmlformats.org/officeDocument/2006/relationships/customXml" Target="../ink/ink710.xml"/><Relationship Id="rId448" Type="http://schemas.openxmlformats.org/officeDocument/2006/relationships/image" Target="../media/image453.png"/><Relationship Id="rId655" Type="http://schemas.openxmlformats.org/officeDocument/2006/relationships/customXml" Target="../ink/ink935.xml"/><Relationship Id="rId294" Type="http://schemas.openxmlformats.org/officeDocument/2006/relationships/customXml" Target="../ink/ink752.xml"/><Relationship Id="rId308" Type="http://schemas.openxmlformats.org/officeDocument/2006/relationships/customXml" Target="../ink/ink759.xml"/><Relationship Id="rId515" Type="http://schemas.openxmlformats.org/officeDocument/2006/relationships/image" Target="../media/image486.png"/><Relationship Id="rId89" Type="http://schemas.openxmlformats.org/officeDocument/2006/relationships/image" Target="../media/image274.png"/><Relationship Id="rId154" Type="http://schemas.openxmlformats.org/officeDocument/2006/relationships/customXml" Target="../ink/ink682.xml"/><Relationship Id="rId361" Type="http://schemas.openxmlformats.org/officeDocument/2006/relationships/image" Target="../media/image410.png"/><Relationship Id="rId599" Type="http://schemas.openxmlformats.org/officeDocument/2006/relationships/image" Target="../media/image528.png"/><Relationship Id="rId459" Type="http://schemas.openxmlformats.org/officeDocument/2006/relationships/image" Target="../media/image458.png"/><Relationship Id="rId16" Type="http://schemas.openxmlformats.org/officeDocument/2006/relationships/customXml" Target="../ink/ink613.xml"/><Relationship Id="rId221" Type="http://schemas.openxmlformats.org/officeDocument/2006/relationships/image" Target="../media/image340.png"/><Relationship Id="rId319" Type="http://schemas.openxmlformats.org/officeDocument/2006/relationships/image" Target="../media/image389.png"/><Relationship Id="rId526" Type="http://schemas.openxmlformats.org/officeDocument/2006/relationships/customXml" Target="../ink/ink869.xml"/></Relationships>
</file>

<file path=ppt/slides/_rels/slide14.xml.rels><?xml version="1.0" encoding="UTF-8" standalone="yes"?>
<Relationships xmlns="http://schemas.openxmlformats.org/package/2006/relationships"><Relationship Id="rId26" Type="http://schemas.openxmlformats.org/officeDocument/2006/relationships/image" Target="../media/image569.png"/><Relationship Id="rId21" Type="http://schemas.openxmlformats.org/officeDocument/2006/relationships/customXml" Target="../ink/ink947.xml"/><Relationship Id="rId42" Type="http://schemas.openxmlformats.org/officeDocument/2006/relationships/image" Target="../media/image577.png"/><Relationship Id="rId47" Type="http://schemas.openxmlformats.org/officeDocument/2006/relationships/customXml" Target="../ink/ink960.xml"/><Relationship Id="rId63" Type="http://schemas.openxmlformats.org/officeDocument/2006/relationships/customXml" Target="../ink/ink968.xml"/><Relationship Id="rId68" Type="http://schemas.openxmlformats.org/officeDocument/2006/relationships/image" Target="../media/image590.png"/><Relationship Id="rId16" Type="http://schemas.openxmlformats.org/officeDocument/2006/relationships/image" Target="../media/image564.png"/><Relationship Id="rId11" Type="http://schemas.openxmlformats.org/officeDocument/2006/relationships/customXml" Target="../ink/ink942.xml"/><Relationship Id="rId24" Type="http://schemas.openxmlformats.org/officeDocument/2006/relationships/image" Target="../media/image568.png"/><Relationship Id="rId32" Type="http://schemas.openxmlformats.org/officeDocument/2006/relationships/image" Target="../media/image572.png"/><Relationship Id="rId37" Type="http://schemas.openxmlformats.org/officeDocument/2006/relationships/customXml" Target="../ink/ink955.xml"/><Relationship Id="rId40" Type="http://schemas.openxmlformats.org/officeDocument/2006/relationships/image" Target="../media/image576.png"/><Relationship Id="rId45" Type="http://schemas.openxmlformats.org/officeDocument/2006/relationships/customXml" Target="../ink/ink959.xml"/><Relationship Id="rId53" Type="http://schemas.openxmlformats.org/officeDocument/2006/relationships/customXml" Target="../ink/ink963.xml"/><Relationship Id="rId58" Type="http://schemas.openxmlformats.org/officeDocument/2006/relationships/image" Target="../media/image585.png"/><Relationship Id="rId66" Type="http://schemas.openxmlformats.org/officeDocument/2006/relationships/image" Target="../media/image589.png"/><Relationship Id="rId74" Type="http://schemas.openxmlformats.org/officeDocument/2006/relationships/image" Target="../media/image593.png"/><Relationship Id="rId5" Type="http://schemas.openxmlformats.org/officeDocument/2006/relationships/customXml" Target="../ink/ink939.xml"/><Relationship Id="rId61" Type="http://schemas.openxmlformats.org/officeDocument/2006/relationships/customXml" Target="../ink/ink967.xml"/><Relationship Id="rId19" Type="http://schemas.openxmlformats.org/officeDocument/2006/relationships/customXml" Target="../ink/ink946.xml"/><Relationship Id="rId14" Type="http://schemas.openxmlformats.org/officeDocument/2006/relationships/image" Target="../media/image563.png"/><Relationship Id="rId22" Type="http://schemas.openxmlformats.org/officeDocument/2006/relationships/image" Target="../media/image567.png"/><Relationship Id="rId27" Type="http://schemas.openxmlformats.org/officeDocument/2006/relationships/customXml" Target="../ink/ink950.xml"/><Relationship Id="rId30" Type="http://schemas.openxmlformats.org/officeDocument/2006/relationships/image" Target="../media/image571.png"/><Relationship Id="rId35" Type="http://schemas.openxmlformats.org/officeDocument/2006/relationships/customXml" Target="../ink/ink954.xml"/><Relationship Id="rId43" Type="http://schemas.openxmlformats.org/officeDocument/2006/relationships/customXml" Target="../ink/ink958.xml"/><Relationship Id="rId48" Type="http://schemas.openxmlformats.org/officeDocument/2006/relationships/image" Target="../media/image580.png"/><Relationship Id="rId56" Type="http://schemas.openxmlformats.org/officeDocument/2006/relationships/image" Target="../media/image584.png"/><Relationship Id="rId64" Type="http://schemas.openxmlformats.org/officeDocument/2006/relationships/image" Target="../media/image588.png"/><Relationship Id="rId69" Type="http://schemas.openxmlformats.org/officeDocument/2006/relationships/customXml" Target="../ink/ink971.xml"/><Relationship Id="rId77" Type="http://schemas.openxmlformats.org/officeDocument/2006/relationships/customXml" Target="../ink/ink975.xml"/><Relationship Id="rId8" Type="http://schemas.openxmlformats.org/officeDocument/2006/relationships/image" Target="../media/image560.png"/><Relationship Id="rId51" Type="http://schemas.openxmlformats.org/officeDocument/2006/relationships/customXml" Target="../ink/ink962.xml"/><Relationship Id="rId72" Type="http://schemas.openxmlformats.org/officeDocument/2006/relationships/image" Target="../media/image592.png"/><Relationship Id="rId3" Type="http://schemas.openxmlformats.org/officeDocument/2006/relationships/customXml" Target="../ink/ink938.xml"/><Relationship Id="rId12" Type="http://schemas.openxmlformats.org/officeDocument/2006/relationships/image" Target="../media/image562.png"/><Relationship Id="rId17" Type="http://schemas.openxmlformats.org/officeDocument/2006/relationships/customXml" Target="../ink/ink945.xml"/><Relationship Id="rId25" Type="http://schemas.openxmlformats.org/officeDocument/2006/relationships/customXml" Target="../ink/ink949.xml"/><Relationship Id="rId33" Type="http://schemas.openxmlformats.org/officeDocument/2006/relationships/customXml" Target="../ink/ink953.xml"/><Relationship Id="rId38" Type="http://schemas.openxmlformats.org/officeDocument/2006/relationships/image" Target="../media/image575.png"/><Relationship Id="rId46" Type="http://schemas.openxmlformats.org/officeDocument/2006/relationships/image" Target="../media/image579.png"/><Relationship Id="rId59" Type="http://schemas.openxmlformats.org/officeDocument/2006/relationships/customXml" Target="../ink/ink966.xml"/><Relationship Id="rId67" Type="http://schemas.openxmlformats.org/officeDocument/2006/relationships/customXml" Target="../ink/ink970.xml"/><Relationship Id="rId20" Type="http://schemas.openxmlformats.org/officeDocument/2006/relationships/image" Target="../media/image566.png"/><Relationship Id="rId41" Type="http://schemas.openxmlformats.org/officeDocument/2006/relationships/customXml" Target="../ink/ink957.xml"/><Relationship Id="rId54" Type="http://schemas.openxmlformats.org/officeDocument/2006/relationships/image" Target="../media/image583.png"/><Relationship Id="rId62" Type="http://schemas.openxmlformats.org/officeDocument/2006/relationships/image" Target="../media/image587.png"/><Relationship Id="rId70" Type="http://schemas.openxmlformats.org/officeDocument/2006/relationships/image" Target="../media/image591.png"/><Relationship Id="rId75" Type="http://schemas.openxmlformats.org/officeDocument/2006/relationships/customXml" Target="../ink/ink974.xml"/><Relationship Id="rId1" Type="http://schemas.openxmlformats.org/officeDocument/2006/relationships/slideLayout" Target="../slideLayouts/slideLayout1.xml"/><Relationship Id="rId6" Type="http://schemas.openxmlformats.org/officeDocument/2006/relationships/image" Target="../media/image559.png"/><Relationship Id="rId15" Type="http://schemas.openxmlformats.org/officeDocument/2006/relationships/customXml" Target="../ink/ink944.xml"/><Relationship Id="rId23" Type="http://schemas.openxmlformats.org/officeDocument/2006/relationships/customXml" Target="../ink/ink948.xml"/><Relationship Id="rId28" Type="http://schemas.openxmlformats.org/officeDocument/2006/relationships/image" Target="../media/image570.png"/><Relationship Id="rId36" Type="http://schemas.openxmlformats.org/officeDocument/2006/relationships/image" Target="../media/image574.png"/><Relationship Id="rId49" Type="http://schemas.openxmlformats.org/officeDocument/2006/relationships/customXml" Target="../ink/ink961.xml"/><Relationship Id="rId57" Type="http://schemas.openxmlformats.org/officeDocument/2006/relationships/customXml" Target="../ink/ink965.xml"/><Relationship Id="rId10" Type="http://schemas.openxmlformats.org/officeDocument/2006/relationships/image" Target="../media/image561.png"/><Relationship Id="rId31" Type="http://schemas.openxmlformats.org/officeDocument/2006/relationships/customXml" Target="../ink/ink952.xml"/><Relationship Id="rId44" Type="http://schemas.openxmlformats.org/officeDocument/2006/relationships/image" Target="../media/image578.png"/><Relationship Id="rId52" Type="http://schemas.openxmlformats.org/officeDocument/2006/relationships/image" Target="../media/image582.png"/><Relationship Id="rId60" Type="http://schemas.openxmlformats.org/officeDocument/2006/relationships/image" Target="../media/image586.png"/><Relationship Id="rId65" Type="http://schemas.openxmlformats.org/officeDocument/2006/relationships/customXml" Target="../ink/ink969.xml"/><Relationship Id="rId73" Type="http://schemas.openxmlformats.org/officeDocument/2006/relationships/customXml" Target="../ink/ink973.xml"/><Relationship Id="rId78" Type="http://schemas.openxmlformats.org/officeDocument/2006/relationships/image" Target="../media/image595.png"/><Relationship Id="rId4" Type="http://schemas.openxmlformats.org/officeDocument/2006/relationships/image" Target="../media/image558.png"/><Relationship Id="rId9" Type="http://schemas.openxmlformats.org/officeDocument/2006/relationships/customXml" Target="../ink/ink941.xml"/><Relationship Id="rId13" Type="http://schemas.openxmlformats.org/officeDocument/2006/relationships/customXml" Target="../ink/ink943.xml"/><Relationship Id="rId18" Type="http://schemas.openxmlformats.org/officeDocument/2006/relationships/image" Target="../media/image565.png"/><Relationship Id="rId39" Type="http://schemas.openxmlformats.org/officeDocument/2006/relationships/customXml" Target="../ink/ink956.xml"/><Relationship Id="rId34" Type="http://schemas.openxmlformats.org/officeDocument/2006/relationships/image" Target="../media/image573.png"/><Relationship Id="rId50" Type="http://schemas.openxmlformats.org/officeDocument/2006/relationships/image" Target="../media/image581.png"/><Relationship Id="rId55" Type="http://schemas.openxmlformats.org/officeDocument/2006/relationships/customXml" Target="../ink/ink964.xml"/><Relationship Id="rId76" Type="http://schemas.openxmlformats.org/officeDocument/2006/relationships/image" Target="../media/image594.png"/><Relationship Id="rId7" Type="http://schemas.openxmlformats.org/officeDocument/2006/relationships/customXml" Target="../ink/ink940.xml"/><Relationship Id="rId71" Type="http://schemas.openxmlformats.org/officeDocument/2006/relationships/customXml" Target="../ink/ink972.xml"/><Relationship Id="rId2" Type="http://schemas.openxmlformats.org/officeDocument/2006/relationships/image" Target="NULL"/><Relationship Id="rId29" Type="http://schemas.openxmlformats.org/officeDocument/2006/relationships/customXml" Target="../ink/ink951.xml"/></Relationships>
</file>

<file path=ppt/slides/_rels/slide15.xml.rels><?xml version="1.0" encoding="UTF-8" standalone="yes"?>
<Relationships xmlns="http://schemas.openxmlformats.org/package/2006/relationships"><Relationship Id="rId8" Type="http://schemas.openxmlformats.org/officeDocument/2006/relationships/image" Target="../media/image598.png"/><Relationship Id="rId3" Type="http://schemas.openxmlformats.org/officeDocument/2006/relationships/customXml" Target="../ink/ink976.xml"/><Relationship Id="rId7" Type="http://schemas.openxmlformats.org/officeDocument/2006/relationships/customXml" Target="../ink/ink978.xm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597.png"/><Relationship Id="rId5" Type="http://schemas.openxmlformats.org/officeDocument/2006/relationships/customXml" Target="../ink/ink977.xml"/><Relationship Id="rId4" Type="http://schemas.openxmlformats.org/officeDocument/2006/relationships/image" Target="../media/image596.png"/></Relationships>
</file>

<file path=ppt/slides/_rels/slide16.xml.rels><?xml version="1.0" encoding="UTF-8" standalone="yes"?>
<Relationships xmlns="http://schemas.openxmlformats.org/package/2006/relationships"><Relationship Id="rId117" Type="http://schemas.openxmlformats.org/officeDocument/2006/relationships/image" Target="../media/image653.png"/><Relationship Id="rId21" Type="http://schemas.openxmlformats.org/officeDocument/2006/relationships/customXml" Target="../ink/ink986.xml"/><Relationship Id="rId42" Type="http://schemas.openxmlformats.org/officeDocument/2006/relationships/image" Target="../media/image616.png"/><Relationship Id="rId63" Type="http://schemas.openxmlformats.org/officeDocument/2006/relationships/customXml" Target="../ink/ink1007.xml"/><Relationship Id="rId84" Type="http://schemas.openxmlformats.org/officeDocument/2006/relationships/image" Target="../media/image637.png"/><Relationship Id="rId138" Type="http://schemas.openxmlformats.org/officeDocument/2006/relationships/customXml" Target="../ink/ink1045.xml"/><Relationship Id="rId159" Type="http://schemas.openxmlformats.org/officeDocument/2006/relationships/image" Target="../media/image673.png"/><Relationship Id="rId170" Type="http://schemas.openxmlformats.org/officeDocument/2006/relationships/customXml" Target="../ink/ink1061.xml"/><Relationship Id="rId191" Type="http://schemas.openxmlformats.org/officeDocument/2006/relationships/customXml" Target="../ink/ink1072.xml"/><Relationship Id="rId205" Type="http://schemas.openxmlformats.org/officeDocument/2006/relationships/customXml" Target="../ink/ink1079.xml"/><Relationship Id="rId226" Type="http://schemas.openxmlformats.org/officeDocument/2006/relationships/image" Target="../media/image706.png"/><Relationship Id="rId107" Type="http://schemas.openxmlformats.org/officeDocument/2006/relationships/image" Target="../media/image648.png"/><Relationship Id="rId11" Type="http://schemas.openxmlformats.org/officeDocument/2006/relationships/customXml" Target="../ink/ink981.xml"/><Relationship Id="rId32" Type="http://schemas.openxmlformats.org/officeDocument/2006/relationships/image" Target="../media/image611.png"/><Relationship Id="rId53" Type="http://schemas.openxmlformats.org/officeDocument/2006/relationships/customXml" Target="../ink/ink1002.xml"/><Relationship Id="rId74" Type="http://schemas.openxmlformats.org/officeDocument/2006/relationships/image" Target="../media/image632.png"/><Relationship Id="rId128" Type="http://schemas.openxmlformats.org/officeDocument/2006/relationships/customXml" Target="../ink/ink1040.xml"/><Relationship Id="rId149" Type="http://schemas.openxmlformats.org/officeDocument/2006/relationships/image" Target="../media/image669.png"/><Relationship Id="rId5" Type="http://schemas.openxmlformats.org/officeDocument/2006/relationships/image" Target="../media/image3510.png"/><Relationship Id="rId95" Type="http://schemas.openxmlformats.org/officeDocument/2006/relationships/customXml" Target="../ink/ink1023.xml"/><Relationship Id="rId160" Type="http://schemas.openxmlformats.org/officeDocument/2006/relationships/customXml" Target="../ink/ink1056.xml"/><Relationship Id="rId181" Type="http://schemas.openxmlformats.org/officeDocument/2006/relationships/customXml" Target="../ink/ink1067.xml"/><Relationship Id="rId216" Type="http://schemas.openxmlformats.org/officeDocument/2006/relationships/image" Target="../media/image701.png"/><Relationship Id="rId22" Type="http://schemas.openxmlformats.org/officeDocument/2006/relationships/image" Target="../media/image606.png"/><Relationship Id="rId43" Type="http://schemas.openxmlformats.org/officeDocument/2006/relationships/customXml" Target="../ink/ink997.xml"/><Relationship Id="rId64" Type="http://schemas.openxmlformats.org/officeDocument/2006/relationships/image" Target="../media/image627.png"/><Relationship Id="rId118" Type="http://schemas.openxmlformats.org/officeDocument/2006/relationships/customXml" Target="../ink/ink1035.xml"/><Relationship Id="rId139" Type="http://schemas.openxmlformats.org/officeDocument/2006/relationships/image" Target="../media/image664.png"/><Relationship Id="rId85" Type="http://schemas.openxmlformats.org/officeDocument/2006/relationships/customXml" Target="../ink/ink1018.xml"/><Relationship Id="rId150" Type="http://schemas.openxmlformats.org/officeDocument/2006/relationships/customXml" Target="../ink/ink1051.xml"/><Relationship Id="rId171" Type="http://schemas.openxmlformats.org/officeDocument/2006/relationships/image" Target="../media/image679.png"/><Relationship Id="rId192" Type="http://schemas.openxmlformats.org/officeDocument/2006/relationships/image" Target="../media/image689.png"/><Relationship Id="rId206" Type="http://schemas.openxmlformats.org/officeDocument/2006/relationships/image" Target="../media/image696.png"/><Relationship Id="rId227" Type="http://schemas.openxmlformats.org/officeDocument/2006/relationships/customXml" Target="../ink/ink1090.xml"/><Relationship Id="rId12" Type="http://schemas.openxmlformats.org/officeDocument/2006/relationships/image" Target="../media/image601.png"/><Relationship Id="rId33" Type="http://schemas.openxmlformats.org/officeDocument/2006/relationships/customXml" Target="../ink/ink992.xml"/><Relationship Id="rId108" Type="http://schemas.openxmlformats.org/officeDocument/2006/relationships/customXml" Target="../ink/ink1030.xml"/><Relationship Id="rId129" Type="http://schemas.openxmlformats.org/officeDocument/2006/relationships/image" Target="../media/image659.png"/><Relationship Id="rId54" Type="http://schemas.openxmlformats.org/officeDocument/2006/relationships/image" Target="../media/image622.png"/><Relationship Id="rId75" Type="http://schemas.openxmlformats.org/officeDocument/2006/relationships/customXml" Target="../ink/ink1013.xml"/><Relationship Id="rId96" Type="http://schemas.openxmlformats.org/officeDocument/2006/relationships/image" Target="../media/image643.png"/><Relationship Id="rId140" Type="http://schemas.openxmlformats.org/officeDocument/2006/relationships/customXml" Target="../ink/ink1046.xml"/><Relationship Id="rId161" Type="http://schemas.openxmlformats.org/officeDocument/2006/relationships/image" Target="../media/image674.png"/><Relationship Id="rId182" Type="http://schemas.openxmlformats.org/officeDocument/2006/relationships/image" Target="../media/image684.png"/><Relationship Id="rId217" Type="http://schemas.openxmlformats.org/officeDocument/2006/relationships/customXml" Target="../ink/ink1085.xml"/><Relationship Id="rId6" Type="http://schemas.openxmlformats.org/officeDocument/2006/relationships/image" Target="../media/image3610.png"/><Relationship Id="rId23" Type="http://schemas.openxmlformats.org/officeDocument/2006/relationships/customXml" Target="../ink/ink987.xml"/><Relationship Id="rId119" Type="http://schemas.openxmlformats.org/officeDocument/2006/relationships/image" Target="../media/image654.png"/><Relationship Id="rId44" Type="http://schemas.openxmlformats.org/officeDocument/2006/relationships/image" Target="../media/image617.png"/><Relationship Id="rId65" Type="http://schemas.openxmlformats.org/officeDocument/2006/relationships/customXml" Target="../ink/ink1008.xml"/><Relationship Id="rId86" Type="http://schemas.openxmlformats.org/officeDocument/2006/relationships/image" Target="../media/image638.png"/><Relationship Id="rId130" Type="http://schemas.openxmlformats.org/officeDocument/2006/relationships/customXml" Target="../ink/ink1041.xml"/><Relationship Id="rId151" Type="http://schemas.openxmlformats.org/officeDocument/2006/relationships/image" Target="../media/image670.png"/><Relationship Id="rId172" Type="http://schemas.openxmlformats.org/officeDocument/2006/relationships/customXml" Target="../ink/ink1062.xml"/><Relationship Id="rId193" Type="http://schemas.openxmlformats.org/officeDocument/2006/relationships/customXml" Target="../ink/ink1073.xml"/><Relationship Id="rId207" Type="http://schemas.openxmlformats.org/officeDocument/2006/relationships/customXml" Target="../ink/ink1080.xml"/><Relationship Id="rId228" Type="http://schemas.openxmlformats.org/officeDocument/2006/relationships/image" Target="../media/image707.png"/><Relationship Id="rId13" Type="http://schemas.openxmlformats.org/officeDocument/2006/relationships/customXml" Target="../ink/ink982.xml"/><Relationship Id="rId109" Type="http://schemas.openxmlformats.org/officeDocument/2006/relationships/image" Target="../media/image649.png"/><Relationship Id="rId34" Type="http://schemas.openxmlformats.org/officeDocument/2006/relationships/image" Target="../media/image612.png"/><Relationship Id="rId55" Type="http://schemas.openxmlformats.org/officeDocument/2006/relationships/customXml" Target="../ink/ink1003.xml"/><Relationship Id="rId76" Type="http://schemas.openxmlformats.org/officeDocument/2006/relationships/image" Target="../media/image633.png"/><Relationship Id="rId97" Type="http://schemas.openxmlformats.org/officeDocument/2006/relationships/customXml" Target="../ink/ink1024.xml"/><Relationship Id="rId120" Type="http://schemas.openxmlformats.org/officeDocument/2006/relationships/customXml" Target="../ink/ink1036.xml"/><Relationship Id="rId141" Type="http://schemas.openxmlformats.org/officeDocument/2006/relationships/image" Target="../media/image665.png"/><Relationship Id="rId7" Type="http://schemas.openxmlformats.org/officeDocument/2006/relationships/customXml" Target="../ink/ink979.xml"/><Relationship Id="rId162" Type="http://schemas.openxmlformats.org/officeDocument/2006/relationships/customXml" Target="../ink/ink1057.xml"/><Relationship Id="rId183" Type="http://schemas.openxmlformats.org/officeDocument/2006/relationships/customXml" Target="../ink/ink1068.xml"/><Relationship Id="rId218" Type="http://schemas.openxmlformats.org/officeDocument/2006/relationships/image" Target="../media/image702.png"/><Relationship Id="rId24" Type="http://schemas.openxmlformats.org/officeDocument/2006/relationships/image" Target="../media/image607.png"/><Relationship Id="rId45" Type="http://schemas.openxmlformats.org/officeDocument/2006/relationships/customXml" Target="../ink/ink998.xml"/><Relationship Id="rId66" Type="http://schemas.openxmlformats.org/officeDocument/2006/relationships/image" Target="../media/image628.png"/><Relationship Id="rId87" Type="http://schemas.openxmlformats.org/officeDocument/2006/relationships/customXml" Target="../ink/ink1019.xml"/><Relationship Id="rId110" Type="http://schemas.openxmlformats.org/officeDocument/2006/relationships/customXml" Target="../ink/ink1031.xml"/><Relationship Id="rId131" Type="http://schemas.openxmlformats.org/officeDocument/2006/relationships/image" Target="../media/image660.png"/><Relationship Id="rId152" Type="http://schemas.openxmlformats.org/officeDocument/2006/relationships/customXml" Target="../ink/ink1052.xml"/><Relationship Id="rId173" Type="http://schemas.openxmlformats.org/officeDocument/2006/relationships/customXml" Target="../ink/ink1063.xml"/><Relationship Id="rId194" Type="http://schemas.openxmlformats.org/officeDocument/2006/relationships/image" Target="../media/image690.png"/><Relationship Id="rId208" Type="http://schemas.openxmlformats.org/officeDocument/2006/relationships/image" Target="../media/image697.png"/><Relationship Id="rId229" Type="http://schemas.openxmlformats.org/officeDocument/2006/relationships/customXml" Target="../ink/ink1091.xml"/><Relationship Id="rId14" Type="http://schemas.openxmlformats.org/officeDocument/2006/relationships/image" Target="../media/image602.png"/><Relationship Id="rId35" Type="http://schemas.openxmlformats.org/officeDocument/2006/relationships/customXml" Target="../ink/ink993.xml"/><Relationship Id="rId56" Type="http://schemas.openxmlformats.org/officeDocument/2006/relationships/image" Target="../media/image623.png"/><Relationship Id="rId77" Type="http://schemas.openxmlformats.org/officeDocument/2006/relationships/customXml" Target="../ink/ink1014.xml"/><Relationship Id="rId100" Type="http://schemas.openxmlformats.org/officeDocument/2006/relationships/customXml" Target="../ink/ink1026.xml"/><Relationship Id="rId8" Type="http://schemas.openxmlformats.org/officeDocument/2006/relationships/image" Target="../media/image599.png"/><Relationship Id="rId98" Type="http://schemas.openxmlformats.org/officeDocument/2006/relationships/customXml" Target="../ink/ink1025.xml"/><Relationship Id="rId121" Type="http://schemas.openxmlformats.org/officeDocument/2006/relationships/image" Target="../media/image655.png"/><Relationship Id="rId142" Type="http://schemas.openxmlformats.org/officeDocument/2006/relationships/customXml" Target="../ink/ink1047.xml"/><Relationship Id="rId163" Type="http://schemas.openxmlformats.org/officeDocument/2006/relationships/image" Target="../media/image675.png"/><Relationship Id="rId184" Type="http://schemas.openxmlformats.org/officeDocument/2006/relationships/image" Target="../media/image685.png"/><Relationship Id="rId219" Type="http://schemas.openxmlformats.org/officeDocument/2006/relationships/customXml" Target="../ink/ink1086.xml"/><Relationship Id="rId230" Type="http://schemas.openxmlformats.org/officeDocument/2006/relationships/image" Target="../media/image708.png"/><Relationship Id="rId25" Type="http://schemas.openxmlformats.org/officeDocument/2006/relationships/customXml" Target="../ink/ink988.xml"/><Relationship Id="rId46" Type="http://schemas.openxmlformats.org/officeDocument/2006/relationships/image" Target="../media/image618.png"/><Relationship Id="rId67" Type="http://schemas.openxmlformats.org/officeDocument/2006/relationships/customXml" Target="../ink/ink1009.xml"/><Relationship Id="rId20" Type="http://schemas.openxmlformats.org/officeDocument/2006/relationships/image" Target="../media/image605.png"/><Relationship Id="rId41" Type="http://schemas.openxmlformats.org/officeDocument/2006/relationships/customXml" Target="../ink/ink996.xml"/><Relationship Id="rId62" Type="http://schemas.openxmlformats.org/officeDocument/2006/relationships/image" Target="../media/image626.png"/><Relationship Id="rId83" Type="http://schemas.openxmlformats.org/officeDocument/2006/relationships/customXml" Target="../ink/ink1017.xml"/><Relationship Id="rId88" Type="http://schemas.openxmlformats.org/officeDocument/2006/relationships/image" Target="../media/image639.png"/><Relationship Id="rId111" Type="http://schemas.openxmlformats.org/officeDocument/2006/relationships/image" Target="../media/image650.png"/><Relationship Id="rId132" Type="http://schemas.openxmlformats.org/officeDocument/2006/relationships/customXml" Target="../ink/ink1042.xml"/><Relationship Id="rId153" Type="http://schemas.openxmlformats.org/officeDocument/2006/relationships/image" Target="../media/image671.png"/><Relationship Id="rId174" Type="http://schemas.openxmlformats.org/officeDocument/2006/relationships/image" Target="../media/image680.png"/><Relationship Id="rId179" Type="http://schemas.openxmlformats.org/officeDocument/2006/relationships/customXml" Target="../ink/ink1066.xml"/><Relationship Id="rId195" Type="http://schemas.openxmlformats.org/officeDocument/2006/relationships/customXml" Target="../ink/ink1074.xml"/><Relationship Id="rId209" Type="http://schemas.openxmlformats.org/officeDocument/2006/relationships/customXml" Target="../ink/ink1081.xml"/><Relationship Id="rId190" Type="http://schemas.openxmlformats.org/officeDocument/2006/relationships/image" Target="../media/image688.png"/><Relationship Id="rId204" Type="http://schemas.openxmlformats.org/officeDocument/2006/relationships/image" Target="../media/image695.png"/><Relationship Id="rId220" Type="http://schemas.openxmlformats.org/officeDocument/2006/relationships/image" Target="../media/image703.png"/><Relationship Id="rId225" Type="http://schemas.openxmlformats.org/officeDocument/2006/relationships/customXml" Target="../ink/ink1089.xml"/><Relationship Id="rId15" Type="http://schemas.openxmlformats.org/officeDocument/2006/relationships/customXml" Target="../ink/ink983.xml"/><Relationship Id="rId36" Type="http://schemas.openxmlformats.org/officeDocument/2006/relationships/image" Target="../media/image613.png"/><Relationship Id="rId57" Type="http://schemas.openxmlformats.org/officeDocument/2006/relationships/customXml" Target="../ink/ink1004.xml"/><Relationship Id="rId106" Type="http://schemas.openxmlformats.org/officeDocument/2006/relationships/customXml" Target="../ink/ink1029.xml"/><Relationship Id="rId127" Type="http://schemas.openxmlformats.org/officeDocument/2006/relationships/image" Target="../media/image658.png"/><Relationship Id="rId10" Type="http://schemas.openxmlformats.org/officeDocument/2006/relationships/image" Target="../media/image600.png"/><Relationship Id="rId31" Type="http://schemas.openxmlformats.org/officeDocument/2006/relationships/customXml" Target="../ink/ink991.xml"/><Relationship Id="rId52" Type="http://schemas.openxmlformats.org/officeDocument/2006/relationships/image" Target="../media/image621.png"/><Relationship Id="rId73" Type="http://schemas.openxmlformats.org/officeDocument/2006/relationships/customXml" Target="../ink/ink1012.xml"/><Relationship Id="rId78" Type="http://schemas.openxmlformats.org/officeDocument/2006/relationships/image" Target="../media/image634.png"/><Relationship Id="rId94" Type="http://schemas.openxmlformats.org/officeDocument/2006/relationships/image" Target="../media/image642.png"/><Relationship Id="rId99" Type="http://schemas.openxmlformats.org/officeDocument/2006/relationships/image" Target="../media/image644.png"/><Relationship Id="rId101" Type="http://schemas.openxmlformats.org/officeDocument/2006/relationships/image" Target="../media/image645.png"/><Relationship Id="rId122" Type="http://schemas.openxmlformats.org/officeDocument/2006/relationships/customXml" Target="../ink/ink1037.xml"/><Relationship Id="rId143" Type="http://schemas.openxmlformats.org/officeDocument/2006/relationships/image" Target="../media/image666.png"/><Relationship Id="rId148" Type="http://schemas.openxmlformats.org/officeDocument/2006/relationships/customXml" Target="../ink/ink1050.xml"/><Relationship Id="rId164" Type="http://schemas.openxmlformats.org/officeDocument/2006/relationships/customXml" Target="../ink/ink1058.xml"/><Relationship Id="rId169" Type="http://schemas.openxmlformats.org/officeDocument/2006/relationships/image" Target="../media/image678.png"/><Relationship Id="rId185" Type="http://schemas.openxmlformats.org/officeDocument/2006/relationships/customXml" Target="../ink/ink1069.xml"/><Relationship Id="rId4" Type="http://schemas.openxmlformats.org/officeDocument/2006/relationships/image" Target="../media/image3410.png"/><Relationship Id="rId9" Type="http://schemas.openxmlformats.org/officeDocument/2006/relationships/customXml" Target="../ink/ink980.xml"/><Relationship Id="rId180" Type="http://schemas.openxmlformats.org/officeDocument/2006/relationships/image" Target="../media/image683.png"/><Relationship Id="rId210" Type="http://schemas.openxmlformats.org/officeDocument/2006/relationships/image" Target="../media/image698.png"/><Relationship Id="rId215" Type="http://schemas.openxmlformats.org/officeDocument/2006/relationships/customXml" Target="../ink/ink1084.xml"/><Relationship Id="rId26" Type="http://schemas.openxmlformats.org/officeDocument/2006/relationships/image" Target="../media/image608.png"/><Relationship Id="rId231" Type="http://schemas.openxmlformats.org/officeDocument/2006/relationships/customXml" Target="../ink/ink1092.xml"/><Relationship Id="rId47" Type="http://schemas.openxmlformats.org/officeDocument/2006/relationships/customXml" Target="../ink/ink999.xml"/><Relationship Id="rId68" Type="http://schemas.openxmlformats.org/officeDocument/2006/relationships/image" Target="../media/image629.png"/><Relationship Id="rId89" Type="http://schemas.openxmlformats.org/officeDocument/2006/relationships/customXml" Target="../ink/ink1020.xml"/><Relationship Id="rId112" Type="http://schemas.openxmlformats.org/officeDocument/2006/relationships/customXml" Target="../ink/ink1032.xml"/><Relationship Id="rId133" Type="http://schemas.openxmlformats.org/officeDocument/2006/relationships/image" Target="../media/image661.png"/><Relationship Id="rId154" Type="http://schemas.openxmlformats.org/officeDocument/2006/relationships/customXml" Target="../ink/ink1053.xml"/><Relationship Id="rId175" Type="http://schemas.openxmlformats.org/officeDocument/2006/relationships/customXml" Target="../ink/ink1064.xml"/><Relationship Id="rId196" Type="http://schemas.openxmlformats.org/officeDocument/2006/relationships/image" Target="../media/image691.png"/><Relationship Id="rId200" Type="http://schemas.openxmlformats.org/officeDocument/2006/relationships/image" Target="../media/image693.png"/><Relationship Id="rId16" Type="http://schemas.openxmlformats.org/officeDocument/2006/relationships/image" Target="../media/image603.png"/><Relationship Id="rId221" Type="http://schemas.openxmlformats.org/officeDocument/2006/relationships/customXml" Target="../ink/ink1087.xml"/><Relationship Id="rId37" Type="http://schemas.openxmlformats.org/officeDocument/2006/relationships/customXml" Target="../ink/ink994.xml"/><Relationship Id="rId58" Type="http://schemas.openxmlformats.org/officeDocument/2006/relationships/image" Target="../media/image624.png"/><Relationship Id="rId79" Type="http://schemas.openxmlformats.org/officeDocument/2006/relationships/customXml" Target="../ink/ink1015.xml"/><Relationship Id="rId102" Type="http://schemas.openxmlformats.org/officeDocument/2006/relationships/customXml" Target="../ink/ink1027.xml"/><Relationship Id="rId123" Type="http://schemas.openxmlformats.org/officeDocument/2006/relationships/image" Target="../media/image656.png"/><Relationship Id="rId144" Type="http://schemas.openxmlformats.org/officeDocument/2006/relationships/customXml" Target="../ink/ink1048.xml"/><Relationship Id="rId90" Type="http://schemas.openxmlformats.org/officeDocument/2006/relationships/image" Target="../media/image640.png"/><Relationship Id="rId165" Type="http://schemas.openxmlformats.org/officeDocument/2006/relationships/image" Target="../media/image676.png"/><Relationship Id="rId186" Type="http://schemas.openxmlformats.org/officeDocument/2006/relationships/image" Target="../media/image686.png"/><Relationship Id="rId211" Type="http://schemas.openxmlformats.org/officeDocument/2006/relationships/customXml" Target="../ink/ink1082.xml"/><Relationship Id="rId232" Type="http://schemas.openxmlformats.org/officeDocument/2006/relationships/image" Target="../media/image709.png"/><Relationship Id="rId27" Type="http://schemas.openxmlformats.org/officeDocument/2006/relationships/customXml" Target="../ink/ink989.xml"/><Relationship Id="rId48" Type="http://schemas.openxmlformats.org/officeDocument/2006/relationships/image" Target="../media/image619.png"/><Relationship Id="rId69" Type="http://schemas.openxmlformats.org/officeDocument/2006/relationships/customXml" Target="../ink/ink1010.xml"/><Relationship Id="rId113" Type="http://schemas.openxmlformats.org/officeDocument/2006/relationships/image" Target="../media/image651.png"/><Relationship Id="rId134" Type="http://schemas.openxmlformats.org/officeDocument/2006/relationships/customXml" Target="../ink/ink1043.xml"/><Relationship Id="rId80" Type="http://schemas.openxmlformats.org/officeDocument/2006/relationships/image" Target="../media/image635.png"/><Relationship Id="rId155" Type="http://schemas.openxmlformats.org/officeDocument/2006/relationships/image" Target="../media/image263.png"/><Relationship Id="rId176" Type="http://schemas.openxmlformats.org/officeDocument/2006/relationships/image" Target="../media/image681.png"/><Relationship Id="rId197" Type="http://schemas.openxmlformats.org/officeDocument/2006/relationships/customXml" Target="../ink/ink1075.xml"/><Relationship Id="rId201" Type="http://schemas.openxmlformats.org/officeDocument/2006/relationships/customXml" Target="../ink/ink1077.xml"/><Relationship Id="rId222" Type="http://schemas.openxmlformats.org/officeDocument/2006/relationships/image" Target="../media/image704.png"/><Relationship Id="rId17" Type="http://schemas.openxmlformats.org/officeDocument/2006/relationships/customXml" Target="../ink/ink984.xml"/><Relationship Id="rId38" Type="http://schemas.openxmlformats.org/officeDocument/2006/relationships/image" Target="../media/image614.png"/><Relationship Id="rId59" Type="http://schemas.openxmlformats.org/officeDocument/2006/relationships/customXml" Target="../ink/ink1005.xml"/><Relationship Id="rId103" Type="http://schemas.openxmlformats.org/officeDocument/2006/relationships/image" Target="../media/image646.png"/><Relationship Id="rId124" Type="http://schemas.openxmlformats.org/officeDocument/2006/relationships/customXml" Target="../ink/ink1038.xml"/><Relationship Id="rId70" Type="http://schemas.openxmlformats.org/officeDocument/2006/relationships/image" Target="../media/image630.png"/><Relationship Id="rId91" Type="http://schemas.openxmlformats.org/officeDocument/2006/relationships/customXml" Target="../ink/ink1021.xml"/><Relationship Id="rId145" Type="http://schemas.openxmlformats.org/officeDocument/2006/relationships/image" Target="../media/image667.png"/><Relationship Id="rId166" Type="http://schemas.openxmlformats.org/officeDocument/2006/relationships/customXml" Target="../ink/ink1059.xml"/><Relationship Id="rId187" Type="http://schemas.openxmlformats.org/officeDocument/2006/relationships/customXml" Target="../ink/ink1070.xml"/><Relationship Id="rId1" Type="http://schemas.openxmlformats.org/officeDocument/2006/relationships/slideLayout" Target="../slideLayouts/slideLayout1.xml"/><Relationship Id="rId212" Type="http://schemas.openxmlformats.org/officeDocument/2006/relationships/image" Target="../media/image699.png"/><Relationship Id="rId233" Type="http://schemas.openxmlformats.org/officeDocument/2006/relationships/customXml" Target="../ink/ink1093.xml"/><Relationship Id="rId28" Type="http://schemas.openxmlformats.org/officeDocument/2006/relationships/image" Target="../media/image609.png"/><Relationship Id="rId49" Type="http://schemas.openxmlformats.org/officeDocument/2006/relationships/customXml" Target="../ink/ink1000.xml"/><Relationship Id="rId114" Type="http://schemas.openxmlformats.org/officeDocument/2006/relationships/customXml" Target="../ink/ink1033.xml"/><Relationship Id="rId60" Type="http://schemas.openxmlformats.org/officeDocument/2006/relationships/image" Target="../media/image625.png"/><Relationship Id="rId81" Type="http://schemas.openxmlformats.org/officeDocument/2006/relationships/customXml" Target="../ink/ink1016.xml"/><Relationship Id="rId135" Type="http://schemas.openxmlformats.org/officeDocument/2006/relationships/image" Target="../media/image662.png"/><Relationship Id="rId156" Type="http://schemas.openxmlformats.org/officeDocument/2006/relationships/customXml" Target="../ink/ink1054.xml"/><Relationship Id="rId177" Type="http://schemas.openxmlformats.org/officeDocument/2006/relationships/customXml" Target="../ink/ink1065.xml"/><Relationship Id="rId198" Type="http://schemas.openxmlformats.org/officeDocument/2006/relationships/image" Target="../media/image692.png"/><Relationship Id="rId202" Type="http://schemas.openxmlformats.org/officeDocument/2006/relationships/image" Target="../media/image694.png"/><Relationship Id="rId223" Type="http://schemas.openxmlformats.org/officeDocument/2006/relationships/customXml" Target="../ink/ink1088.xml"/><Relationship Id="rId18" Type="http://schemas.openxmlformats.org/officeDocument/2006/relationships/image" Target="../media/image604.png"/><Relationship Id="rId39" Type="http://schemas.openxmlformats.org/officeDocument/2006/relationships/customXml" Target="../ink/ink995.xml"/><Relationship Id="rId50" Type="http://schemas.openxmlformats.org/officeDocument/2006/relationships/image" Target="../media/image620.png"/><Relationship Id="rId104" Type="http://schemas.openxmlformats.org/officeDocument/2006/relationships/customXml" Target="../ink/ink1028.xml"/><Relationship Id="rId125" Type="http://schemas.openxmlformats.org/officeDocument/2006/relationships/image" Target="../media/image657.png"/><Relationship Id="rId146" Type="http://schemas.openxmlformats.org/officeDocument/2006/relationships/customXml" Target="../ink/ink1049.xml"/><Relationship Id="rId167" Type="http://schemas.openxmlformats.org/officeDocument/2006/relationships/image" Target="../media/image677.png"/><Relationship Id="rId188" Type="http://schemas.openxmlformats.org/officeDocument/2006/relationships/image" Target="../media/image687.png"/><Relationship Id="rId71" Type="http://schemas.openxmlformats.org/officeDocument/2006/relationships/customXml" Target="../ink/ink1011.xml"/><Relationship Id="rId92" Type="http://schemas.openxmlformats.org/officeDocument/2006/relationships/image" Target="../media/image641.png"/><Relationship Id="rId213" Type="http://schemas.openxmlformats.org/officeDocument/2006/relationships/customXml" Target="../ink/ink1083.xml"/><Relationship Id="rId234" Type="http://schemas.openxmlformats.org/officeDocument/2006/relationships/image" Target="../media/image710.png"/><Relationship Id="rId2" Type="http://schemas.openxmlformats.org/officeDocument/2006/relationships/image" Target="../media/image3210.png"/><Relationship Id="rId29" Type="http://schemas.openxmlformats.org/officeDocument/2006/relationships/customXml" Target="../ink/ink990.xml"/><Relationship Id="rId40" Type="http://schemas.openxmlformats.org/officeDocument/2006/relationships/image" Target="../media/image615.png"/><Relationship Id="rId115" Type="http://schemas.openxmlformats.org/officeDocument/2006/relationships/image" Target="../media/image652.png"/><Relationship Id="rId136" Type="http://schemas.openxmlformats.org/officeDocument/2006/relationships/customXml" Target="../ink/ink1044.xml"/><Relationship Id="rId157" Type="http://schemas.openxmlformats.org/officeDocument/2006/relationships/image" Target="../media/image672.png"/><Relationship Id="rId178" Type="http://schemas.openxmlformats.org/officeDocument/2006/relationships/image" Target="../media/image682.png"/><Relationship Id="rId61" Type="http://schemas.openxmlformats.org/officeDocument/2006/relationships/customXml" Target="../ink/ink1006.xml"/><Relationship Id="rId82" Type="http://schemas.openxmlformats.org/officeDocument/2006/relationships/image" Target="../media/image636.png"/><Relationship Id="rId199" Type="http://schemas.openxmlformats.org/officeDocument/2006/relationships/customXml" Target="../ink/ink1076.xml"/><Relationship Id="rId203" Type="http://schemas.openxmlformats.org/officeDocument/2006/relationships/customXml" Target="../ink/ink1078.xml"/><Relationship Id="rId19" Type="http://schemas.openxmlformats.org/officeDocument/2006/relationships/customXml" Target="../ink/ink985.xml"/><Relationship Id="rId224" Type="http://schemas.openxmlformats.org/officeDocument/2006/relationships/image" Target="../media/image705.png"/><Relationship Id="rId30" Type="http://schemas.openxmlformats.org/officeDocument/2006/relationships/image" Target="../media/image610.png"/><Relationship Id="rId105" Type="http://schemas.openxmlformats.org/officeDocument/2006/relationships/image" Target="../media/image647.png"/><Relationship Id="rId126" Type="http://schemas.openxmlformats.org/officeDocument/2006/relationships/customXml" Target="../ink/ink1039.xml"/><Relationship Id="rId147" Type="http://schemas.openxmlformats.org/officeDocument/2006/relationships/image" Target="../media/image668.png"/><Relationship Id="rId168" Type="http://schemas.openxmlformats.org/officeDocument/2006/relationships/customXml" Target="../ink/ink1060.xml"/><Relationship Id="rId51" Type="http://schemas.openxmlformats.org/officeDocument/2006/relationships/customXml" Target="../ink/ink1001.xml"/><Relationship Id="rId72" Type="http://schemas.openxmlformats.org/officeDocument/2006/relationships/image" Target="../media/image631.png"/><Relationship Id="rId93" Type="http://schemas.openxmlformats.org/officeDocument/2006/relationships/customXml" Target="../ink/ink1022.xml"/><Relationship Id="rId189" Type="http://schemas.openxmlformats.org/officeDocument/2006/relationships/customXml" Target="../ink/ink1071.xml"/><Relationship Id="rId3" Type="http://schemas.openxmlformats.org/officeDocument/2006/relationships/image" Target="../media/image3310.png"/><Relationship Id="rId214" Type="http://schemas.openxmlformats.org/officeDocument/2006/relationships/image" Target="../media/image700.png"/><Relationship Id="rId116" Type="http://schemas.openxmlformats.org/officeDocument/2006/relationships/customXml" Target="../ink/ink1034.xml"/><Relationship Id="rId137" Type="http://schemas.openxmlformats.org/officeDocument/2006/relationships/image" Target="../media/image663.png"/><Relationship Id="rId158" Type="http://schemas.openxmlformats.org/officeDocument/2006/relationships/customXml" Target="../ink/ink1055.xml"/></Relationships>
</file>

<file path=ppt/slides/_rels/slide17.xml.rels><?xml version="1.0" encoding="UTF-8" standalone="yes"?>
<Relationships xmlns="http://schemas.openxmlformats.org/package/2006/relationships"><Relationship Id="rId117" Type="http://schemas.openxmlformats.org/officeDocument/2006/relationships/customXml" Target="../ink/ink1150.xml"/><Relationship Id="rId299" Type="http://schemas.openxmlformats.org/officeDocument/2006/relationships/customXml" Target="../ink/ink1242.xml"/><Relationship Id="rId21" Type="http://schemas.openxmlformats.org/officeDocument/2006/relationships/customXml" Target="../ink/ink1102.xml"/><Relationship Id="rId63" Type="http://schemas.openxmlformats.org/officeDocument/2006/relationships/customXml" Target="../ink/ink1123.xml"/><Relationship Id="rId159" Type="http://schemas.openxmlformats.org/officeDocument/2006/relationships/customXml" Target="../ink/ink1171.xml"/><Relationship Id="rId324" Type="http://schemas.openxmlformats.org/officeDocument/2006/relationships/image" Target="../media/image841.png"/><Relationship Id="rId366" Type="http://schemas.openxmlformats.org/officeDocument/2006/relationships/image" Target="../media/image862.png"/><Relationship Id="rId170" Type="http://schemas.openxmlformats.org/officeDocument/2006/relationships/image" Target="../media/image765.png"/><Relationship Id="rId226" Type="http://schemas.openxmlformats.org/officeDocument/2006/relationships/customXml" Target="../ink/ink1205.xml"/><Relationship Id="rId268" Type="http://schemas.openxmlformats.org/officeDocument/2006/relationships/image" Target="../media/image813.png"/><Relationship Id="rId32" Type="http://schemas.openxmlformats.org/officeDocument/2006/relationships/image" Target="../media/image6970.png"/><Relationship Id="rId74" Type="http://schemas.openxmlformats.org/officeDocument/2006/relationships/image" Target="../media/image717.png"/><Relationship Id="rId128" Type="http://schemas.openxmlformats.org/officeDocument/2006/relationships/image" Target="../media/image744.png"/><Relationship Id="rId335" Type="http://schemas.openxmlformats.org/officeDocument/2006/relationships/customXml" Target="../ink/ink1260.xml"/><Relationship Id="rId377" Type="http://schemas.openxmlformats.org/officeDocument/2006/relationships/customXml" Target="../ink/ink1281.xml"/><Relationship Id="rId5" Type="http://schemas.openxmlformats.org/officeDocument/2006/relationships/customXml" Target="../ink/ink1094.xml"/><Relationship Id="rId181" Type="http://schemas.openxmlformats.org/officeDocument/2006/relationships/customXml" Target="../ink/ink1182.xml"/><Relationship Id="rId237" Type="http://schemas.openxmlformats.org/officeDocument/2006/relationships/image" Target="../media/image798.png"/><Relationship Id="rId279" Type="http://schemas.openxmlformats.org/officeDocument/2006/relationships/customXml" Target="../ink/ink1232.xml"/><Relationship Id="rId43" Type="http://schemas.openxmlformats.org/officeDocument/2006/relationships/customXml" Target="../ink/ink1113.xml"/><Relationship Id="rId139" Type="http://schemas.openxmlformats.org/officeDocument/2006/relationships/customXml" Target="../ink/ink1161.xml"/><Relationship Id="rId290" Type="http://schemas.openxmlformats.org/officeDocument/2006/relationships/image" Target="../media/image824.png"/><Relationship Id="rId304" Type="http://schemas.openxmlformats.org/officeDocument/2006/relationships/image" Target="../media/image831.png"/><Relationship Id="rId346" Type="http://schemas.openxmlformats.org/officeDocument/2006/relationships/image" Target="../media/image852.png"/><Relationship Id="rId388" Type="http://schemas.openxmlformats.org/officeDocument/2006/relationships/customXml" Target="../ink/ink1288.xml"/><Relationship Id="rId85" Type="http://schemas.openxmlformats.org/officeDocument/2006/relationships/customXml" Target="../ink/ink1134.xml"/><Relationship Id="rId150" Type="http://schemas.openxmlformats.org/officeDocument/2006/relationships/image" Target="../media/image755.png"/><Relationship Id="rId192" Type="http://schemas.openxmlformats.org/officeDocument/2006/relationships/image" Target="../media/image776.png"/><Relationship Id="rId206" Type="http://schemas.openxmlformats.org/officeDocument/2006/relationships/image" Target="../media/image783.png"/><Relationship Id="rId248" Type="http://schemas.openxmlformats.org/officeDocument/2006/relationships/customXml" Target="../ink/ink1216.xml"/><Relationship Id="rId12" Type="http://schemas.openxmlformats.org/officeDocument/2006/relationships/image" Target="../media/image6880.png"/><Relationship Id="rId108" Type="http://schemas.openxmlformats.org/officeDocument/2006/relationships/image" Target="../media/image734.png"/><Relationship Id="rId315" Type="http://schemas.openxmlformats.org/officeDocument/2006/relationships/customXml" Target="../ink/ink1250.xml"/><Relationship Id="rId357" Type="http://schemas.openxmlformats.org/officeDocument/2006/relationships/customXml" Target="../ink/ink1271.xml"/><Relationship Id="rId54" Type="http://schemas.openxmlformats.org/officeDocument/2006/relationships/image" Target="../media/image7080.png"/><Relationship Id="rId96" Type="http://schemas.openxmlformats.org/officeDocument/2006/relationships/image" Target="../media/image728.png"/><Relationship Id="rId161" Type="http://schemas.openxmlformats.org/officeDocument/2006/relationships/customXml" Target="../ink/ink1172.xml"/><Relationship Id="rId217" Type="http://schemas.openxmlformats.org/officeDocument/2006/relationships/image" Target="../media/image788.png"/><Relationship Id="rId259" Type="http://schemas.openxmlformats.org/officeDocument/2006/relationships/image" Target="../media/image809.png"/><Relationship Id="rId23" Type="http://schemas.openxmlformats.org/officeDocument/2006/relationships/customXml" Target="../ink/ink1103.xml"/><Relationship Id="rId119" Type="http://schemas.openxmlformats.org/officeDocument/2006/relationships/customXml" Target="../ink/ink1151.xml"/><Relationship Id="rId270" Type="http://schemas.openxmlformats.org/officeDocument/2006/relationships/image" Target="../media/image814.png"/><Relationship Id="rId326" Type="http://schemas.openxmlformats.org/officeDocument/2006/relationships/image" Target="../media/image842.png"/><Relationship Id="rId65" Type="http://schemas.openxmlformats.org/officeDocument/2006/relationships/customXml" Target="../ink/ink1124.xml"/><Relationship Id="rId130" Type="http://schemas.openxmlformats.org/officeDocument/2006/relationships/image" Target="../media/image745.png"/><Relationship Id="rId368" Type="http://schemas.openxmlformats.org/officeDocument/2006/relationships/image" Target="../media/image863.png"/><Relationship Id="rId172" Type="http://schemas.openxmlformats.org/officeDocument/2006/relationships/image" Target="../media/image766.png"/><Relationship Id="rId228" Type="http://schemas.openxmlformats.org/officeDocument/2006/relationships/customXml" Target="../ink/ink1206.xml"/><Relationship Id="rId281" Type="http://schemas.openxmlformats.org/officeDocument/2006/relationships/customXml" Target="../ink/ink1233.xml"/><Relationship Id="rId337" Type="http://schemas.openxmlformats.org/officeDocument/2006/relationships/customXml" Target="../ink/ink1261.xml"/><Relationship Id="rId34" Type="http://schemas.openxmlformats.org/officeDocument/2006/relationships/image" Target="../media/image6980.png"/><Relationship Id="rId76" Type="http://schemas.openxmlformats.org/officeDocument/2006/relationships/image" Target="../media/image718.png"/><Relationship Id="rId141" Type="http://schemas.openxmlformats.org/officeDocument/2006/relationships/customXml" Target="../ink/ink1162.xml"/><Relationship Id="rId379" Type="http://schemas.openxmlformats.org/officeDocument/2006/relationships/customXml" Target="../ink/ink1282.xml"/><Relationship Id="rId7" Type="http://schemas.openxmlformats.org/officeDocument/2006/relationships/customXml" Target="../ink/ink1095.xml"/><Relationship Id="rId183" Type="http://schemas.openxmlformats.org/officeDocument/2006/relationships/customXml" Target="../ink/ink1183.xml"/><Relationship Id="rId239" Type="http://schemas.openxmlformats.org/officeDocument/2006/relationships/image" Target="../media/image799.png"/><Relationship Id="rId390" Type="http://schemas.openxmlformats.org/officeDocument/2006/relationships/customXml" Target="../ink/ink1289.xml"/><Relationship Id="rId250" Type="http://schemas.openxmlformats.org/officeDocument/2006/relationships/customXml" Target="../ink/ink1217.xml"/><Relationship Id="rId292" Type="http://schemas.openxmlformats.org/officeDocument/2006/relationships/image" Target="../media/image825.png"/><Relationship Id="rId306" Type="http://schemas.openxmlformats.org/officeDocument/2006/relationships/image" Target="../media/image832.png"/><Relationship Id="rId45" Type="http://schemas.openxmlformats.org/officeDocument/2006/relationships/customXml" Target="../ink/ink1114.xml"/><Relationship Id="rId87" Type="http://schemas.openxmlformats.org/officeDocument/2006/relationships/customXml" Target="../ink/ink1135.xml"/><Relationship Id="rId110" Type="http://schemas.openxmlformats.org/officeDocument/2006/relationships/image" Target="../media/image735.png"/><Relationship Id="rId348" Type="http://schemas.openxmlformats.org/officeDocument/2006/relationships/image" Target="../media/image853.png"/><Relationship Id="rId152" Type="http://schemas.openxmlformats.org/officeDocument/2006/relationships/image" Target="../media/image756.png"/><Relationship Id="rId194" Type="http://schemas.openxmlformats.org/officeDocument/2006/relationships/image" Target="../media/image777.png"/><Relationship Id="rId208" Type="http://schemas.openxmlformats.org/officeDocument/2006/relationships/image" Target="../media/image784.png"/><Relationship Id="rId261" Type="http://schemas.openxmlformats.org/officeDocument/2006/relationships/image" Target="../media/image810.png"/><Relationship Id="rId14" Type="http://schemas.openxmlformats.org/officeDocument/2006/relationships/image" Target="../media/image6890.png"/><Relationship Id="rId56" Type="http://schemas.openxmlformats.org/officeDocument/2006/relationships/image" Target="../media/image7090.png"/><Relationship Id="rId317" Type="http://schemas.openxmlformats.org/officeDocument/2006/relationships/customXml" Target="../ink/ink1251.xml"/><Relationship Id="rId359" Type="http://schemas.openxmlformats.org/officeDocument/2006/relationships/customXml" Target="../ink/ink1272.xml"/><Relationship Id="rId98" Type="http://schemas.openxmlformats.org/officeDocument/2006/relationships/image" Target="../media/image729.png"/><Relationship Id="rId121" Type="http://schemas.openxmlformats.org/officeDocument/2006/relationships/customXml" Target="../ink/ink1152.xml"/><Relationship Id="rId163" Type="http://schemas.openxmlformats.org/officeDocument/2006/relationships/customXml" Target="../ink/ink1173.xml"/><Relationship Id="rId219" Type="http://schemas.openxmlformats.org/officeDocument/2006/relationships/image" Target="../media/image789.png"/><Relationship Id="rId370" Type="http://schemas.openxmlformats.org/officeDocument/2006/relationships/image" Target="../media/image864.png"/><Relationship Id="rId230" Type="http://schemas.openxmlformats.org/officeDocument/2006/relationships/customXml" Target="../ink/ink1207.xml"/><Relationship Id="rId25" Type="http://schemas.openxmlformats.org/officeDocument/2006/relationships/customXml" Target="../ink/ink1104.xml"/><Relationship Id="rId67" Type="http://schemas.openxmlformats.org/officeDocument/2006/relationships/customXml" Target="../ink/ink1125.xml"/><Relationship Id="rId272" Type="http://schemas.openxmlformats.org/officeDocument/2006/relationships/image" Target="../media/image815.png"/><Relationship Id="rId328" Type="http://schemas.openxmlformats.org/officeDocument/2006/relationships/image" Target="../media/image843.png"/><Relationship Id="rId132" Type="http://schemas.openxmlformats.org/officeDocument/2006/relationships/image" Target="../media/image746.png"/><Relationship Id="rId174" Type="http://schemas.openxmlformats.org/officeDocument/2006/relationships/image" Target="../media/image767.png"/><Relationship Id="rId381" Type="http://schemas.openxmlformats.org/officeDocument/2006/relationships/customXml" Target="../ink/ink1283.xml"/><Relationship Id="rId241" Type="http://schemas.openxmlformats.org/officeDocument/2006/relationships/image" Target="../media/image800.png"/><Relationship Id="rId36" Type="http://schemas.openxmlformats.org/officeDocument/2006/relationships/image" Target="../media/image6990.png"/><Relationship Id="rId283" Type="http://schemas.openxmlformats.org/officeDocument/2006/relationships/customXml" Target="../ink/ink1234.xml"/><Relationship Id="rId339" Type="http://schemas.openxmlformats.org/officeDocument/2006/relationships/customXml" Target="../ink/ink1262.xml"/><Relationship Id="rId78" Type="http://schemas.openxmlformats.org/officeDocument/2006/relationships/image" Target="../media/image719.png"/><Relationship Id="rId101" Type="http://schemas.openxmlformats.org/officeDocument/2006/relationships/customXml" Target="../ink/ink1142.xml"/><Relationship Id="rId143" Type="http://schemas.openxmlformats.org/officeDocument/2006/relationships/customXml" Target="../ink/ink1163.xml"/><Relationship Id="rId185" Type="http://schemas.openxmlformats.org/officeDocument/2006/relationships/customXml" Target="../ink/ink1184.xml"/><Relationship Id="rId350" Type="http://schemas.openxmlformats.org/officeDocument/2006/relationships/image" Target="../media/image854.png"/><Relationship Id="rId9" Type="http://schemas.openxmlformats.org/officeDocument/2006/relationships/customXml" Target="../ink/ink1096.xml"/><Relationship Id="rId210" Type="http://schemas.openxmlformats.org/officeDocument/2006/relationships/image" Target="../media/image785.png"/><Relationship Id="rId392" Type="http://schemas.openxmlformats.org/officeDocument/2006/relationships/image" Target="../media/image873.png"/><Relationship Id="rId252" Type="http://schemas.openxmlformats.org/officeDocument/2006/relationships/customXml" Target="../ink/ink1218.xml"/><Relationship Id="rId294" Type="http://schemas.openxmlformats.org/officeDocument/2006/relationships/image" Target="../media/image826.png"/><Relationship Id="rId308" Type="http://schemas.openxmlformats.org/officeDocument/2006/relationships/image" Target="../media/image833.png"/><Relationship Id="rId47" Type="http://schemas.openxmlformats.org/officeDocument/2006/relationships/customXml" Target="../ink/ink1115.xml"/><Relationship Id="rId89" Type="http://schemas.openxmlformats.org/officeDocument/2006/relationships/customXml" Target="../ink/ink1136.xml"/><Relationship Id="rId112" Type="http://schemas.openxmlformats.org/officeDocument/2006/relationships/image" Target="../media/image736.png"/><Relationship Id="rId154" Type="http://schemas.openxmlformats.org/officeDocument/2006/relationships/image" Target="../media/image757.png"/><Relationship Id="rId361" Type="http://schemas.openxmlformats.org/officeDocument/2006/relationships/customXml" Target="../ink/ink1273.xml"/><Relationship Id="rId196" Type="http://schemas.openxmlformats.org/officeDocument/2006/relationships/image" Target="../media/image778.png"/><Relationship Id="rId200" Type="http://schemas.openxmlformats.org/officeDocument/2006/relationships/image" Target="../media/image780.png"/><Relationship Id="rId382" Type="http://schemas.openxmlformats.org/officeDocument/2006/relationships/image" Target="../media/image870.png"/><Relationship Id="rId16" Type="http://schemas.openxmlformats.org/officeDocument/2006/relationships/image" Target="../media/image6900.png"/><Relationship Id="rId221" Type="http://schemas.openxmlformats.org/officeDocument/2006/relationships/image" Target="../media/image790.png"/><Relationship Id="rId242" Type="http://schemas.openxmlformats.org/officeDocument/2006/relationships/customXml" Target="../ink/ink1213.xml"/><Relationship Id="rId263" Type="http://schemas.openxmlformats.org/officeDocument/2006/relationships/image" Target="../media/image811.png"/><Relationship Id="rId284" Type="http://schemas.openxmlformats.org/officeDocument/2006/relationships/image" Target="../media/image821.png"/><Relationship Id="rId319" Type="http://schemas.openxmlformats.org/officeDocument/2006/relationships/customXml" Target="../ink/ink1252.xml"/><Relationship Id="rId37" Type="http://schemas.openxmlformats.org/officeDocument/2006/relationships/customXml" Target="../ink/ink1110.xml"/><Relationship Id="rId58" Type="http://schemas.openxmlformats.org/officeDocument/2006/relationships/image" Target="../media/image7100.png"/><Relationship Id="rId79" Type="http://schemas.openxmlformats.org/officeDocument/2006/relationships/customXml" Target="../ink/ink1131.xml"/><Relationship Id="rId102" Type="http://schemas.openxmlformats.org/officeDocument/2006/relationships/image" Target="../media/image731.png"/><Relationship Id="rId123" Type="http://schemas.openxmlformats.org/officeDocument/2006/relationships/customXml" Target="../ink/ink1153.xml"/><Relationship Id="rId144" Type="http://schemas.openxmlformats.org/officeDocument/2006/relationships/image" Target="../media/image752.png"/><Relationship Id="rId330" Type="http://schemas.openxmlformats.org/officeDocument/2006/relationships/image" Target="../media/image844.png"/><Relationship Id="rId90" Type="http://schemas.openxmlformats.org/officeDocument/2006/relationships/image" Target="../media/image725.png"/><Relationship Id="rId165" Type="http://schemas.openxmlformats.org/officeDocument/2006/relationships/customXml" Target="../ink/ink1174.xml"/><Relationship Id="rId186" Type="http://schemas.openxmlformats.org/officeDocument/2006/relationships/image" Target="../media/image773.png"/><Relationship Id="rId351" Type="http://schemas.openxmlformats.org/officeDocument/2006/relationships/customXml" Target="../ink/ink1268.xml"/><Relationship Id="rId372" Type="http://schemas.openxmlformats.org/officeDocument/2006/relationships/image" Target="../media/image865.png"/><Relationship Id="rId211" Type="http://schemas.openxmlformats.org/officeDocument/2006/relationships/customXml" Target="../ink/ink1197.xml"/><Relationship Id="rId232" Type="http://schemas.openxmlformats.org/officeDocument/2006/relationships/customXml" Target="../ink/ink1208.xml"/><Relationship Id="rId253" Type="http://schemas.openxmlformats.org/officeDocument/2006/relationships/image" Target="../media/image806.png"/><Relationship Id="rId274" Type="http://schemas.openxmlformats.org/officeDocument/2006/relationships/image" Target="../media/image816.png"/><Relationship Id="rId295" Type="http://schemas.openxmlformats.org/officeDocument/2006/relationships/customXml" Target="../ink/ink1240.xml"/><Relationship Id="rId309" Type="http://schemas.openxmlformats.org/officeDocument/2006/relationships/customXml" Target="../ink/ink1247.xml"/><Relationship Id="rId27" Type="http://schemas.openxmlformats.org/officeDocument/2006/relationships/customXml" Target="../ink/ink1105.xml"/><Relationship Id="rId48" Type="http://schemas.openxmlformats.org/officeDocument/2006/relationships/image" Target="../media/image7050.png"/><Relationship Id="rId69" Type="http://schemas.openxmlformats.org/officeDocument/2006/relationships/customXml" Target="../ink/ink1126.xml"/><Relationship Id="rId113" Type="http://schemas.openxmlformats.org/officeDocument/2006/relationships/customXml" Target="../ink/ink1148.xml"/><Relationship Id="rId134" Type="http://schemas.openxmlformats.org/officeDocument/2006/relationships/image" Target="../media/image747.png"/><Relationship Id="rId320" Type="http://schemas.openxmlformats.org/officeDocument/2006/relationships/image" Target="../media/image839.png"/><Relationship Id="rId80" Type="http://schemas.openxmlformats.org/officeDocument/2006/relationships/image" Target="../media/image720.png"/><Relationship Id="rId155" Type="http://schemas.openxmlformats.org/officeDocument/2006/relationships/customXml" Target="../ink/ink1169.xml"/><Relationship Id="rId176" Type="http://schemas.openxmlformats.org/officeDocument/2006/relationships/image" Target="../media/image768.png"/><Relationship Id="rId197" Type="http://schemas.openxmlformats.org/officeDocument/2006/relationships/customXml" Target="../ink/ink1190.xml"/><Relationship Id="rId341" Type="http://schemas.openxmlformats.org/officeDocument/2006/relationships/customXml" Target="../ink/ink1263.xml"/><Relationship Id="rId362" Type="http://schemas.openxmlformats.org/officeDocument/2006/relationships/image" Target="../media/image860.png"/><Relationship Id="rId383" Type="http://schemas.openxmlformats.org/officeDocument/2006/relationships/customXml" Target="../ink/ink1284.xml"/><Relationship Id="rId201" Type="http://schemas.openxmlformats.org/officeDocument/2006/relationships/customXml" Target="../ink/ink1192.xml"/><Relationship Id="rId222" Type="http://schemas.openxmlformats.org/officeDocument/2006/relationships/customXml" Target="../ink/ink1203.xml"/><Relationship Id="rId243" Type="http://schemas.openxmlformats.org/officeDocument/2006/relationships/image" Target="../media/image801.png"/><Relationship Id="rId264" Type="http://schemas.openxmlformats.org/officeDocument/2006/relationships/customXml" Target="../ink/ink1224.xml"/><Relationship Id="rId285" Type="http://schemas.openxmlformats.org/officeDocument/2006/relationships/customXml" Target="../ink/ink1235.xml"/><Relationship Id="rId17" Type="http://schemas.openxmlformats.org/officeDocument/2006/relationships/customXml" Target="../ink/ink1100.xml"/><Relationship Id="rId38" Type="http://schemas.openxmlformats.org/officeDocument/2006/relationships/image" Target="../media/image7000.png"/><Relationship Id="rId59" Type="http://schemas.openxmlformats.org/officeDocument/2006/relationships/customXml" Target="../ink/ink1121.xml"/><Relationship Id="rId103" Type="http://schemas.openxmlformats.org/officeDocument/2006/relationships/customXml" Target="../ink/ink1143.xml"/><Relationship Id="rId124" Type="http://schemas.openxmlformats.org/officeDocument/2006/relationships/image" Target="../media/image742.png"/><Relationship Id="rId310" Type="http://schemas.openxmlformats.org/officeDocument/2006/relationships/image" Target="../media/image834.png"/><Relationship Id="rId70" Type="http://schemas.openxmlformats.org/officeDocument/2006/relationships/image" Target="../media/image716.png"/><Relationship Id="rId91" Type="http://schemas.openxmlformats.org/officeDocument/2006/relationships/customXml" Target="../ink/ink1137.xml"/><Relationship Id="rId145" Type="http://schemas.openxmlformats.org/officeDocument/2006/relationships/customXml" Target="../ink/ink1164.xml"/><Relationship Id="rId166" Type="http://schemas.openxmlformats.org/officeDocument/2006/relationships/image" Target="../media/image763.png"/><Relationship Id="rId187" Type="http://schemas.openxmlformats.org/officeDocument/2006/relationships/customXml" Target="../ink/ink1185.xml"/><Relationship Id="rId331" Type="http://schemas.openxmlformats.org/officeDocument/2006/relationships/customXml" Target="../ink/ink1258.xml"/><Relationship Id="rId352" Type="http://schemas.openxmlformats.org/officeDocument/2006/relationships/image" Target="../media/image855.png"/><Relationship Id="rId373" Type="http://schemas.openxmlformats.org/officeDocument/2006/relationships/customXml" Target="../ink/ink1279.xml"/><Relationship Id="rId1" Type="http://schemas.openxmlformats.org/officeDocument/2006/relationships/slideLayout" Target="../slideLayouts/slideLayout1.xml"/><Relationship Id="rId212" Type="http://schemas.openxmlformats.org/officeDocument/2006/relationships/image" Target="../media/image786.png"/><Relationship Id="rId233" Type="http://schemas.openxmlformats.org/officeDocument/2006/relationships/image" Target="../media/image796.png"/><Relationship Id="rId254" Type="http://schemas.openxmlformats.org/officeDocument/2006/relationships/customXml" Target="../ink/ink1219.xml"/><Relationship Id="rId28" Type="http://schemas.openxmlformats.org/officeDocument/2006/relationships/image" Target="../media/image6950.png"/><Relationship Id="rId49" Type="http://schemas.openxmlformats.org/officeDocument/2006/relationships/customXml" Target="../ink/ink1116.xml"/><Relationship Id="rId114" Type="http://schemas.openxmlformats.org/officeDocument/2006/relationships/image" Target="../media/image737.png"/><Relationship Id="rId275" Type="http://schemas.openxmlformats.org/officeDocument/2006/relationships/customXml" Target="../ink/ink1230.xml"/><Relationship Id="rId296" Type="http://schemas.openxmlformats.org/officeDocument/2006/relationships/image" Target="../media/image827.png"/><Relationship Id="rId300" Type="http://schemas.openxmlformats.org/officeDocument/2006/relationships/image" Target="../media/image829.png"/><Relationship Id="rId60" Type="http://schemas.openxmlformats.org/officeDocument/2006/relationships/image" Target="../media/image7110.png"/><Relationship Id="rId81" Type="http://schemas.openxmlformats.org/officeDocument/2006/relationships/customXml" Target="../ink/ink1132.xml"/><Relationship Id="rId135" Type="http://schemas.openxmlformats.org/officeDocument/2006/relationships/customXml" Target="../ink/ink1159.xml"/><Relationship Id="rId156" Type="http://schemas.openxmlformats.org/officeDocument/2006/relationships/image" Target="../media/image758.png"/><Relationship Id="rId177" Type="http://schemas.openxmlformats.org/officeDocument/2006/relationships/customXml" Target="../ink/ink1180.xml"/><Relationship Id="rId198" Type="http://schemas.openxmlformats.org/officeDocument/2006/relationships/image" Target="../media/image779.png"/><Relationship Id="rId321" Type="http://schemas.openxmlformats.org/officeDocument/2006/relationships/customXml" Target="../ink/ink1253.xml"/><Relationship Id="rId342" Type="http://schemas.openxmlformats.org/officeDocument/2006/relationships/image" Target="../media/image850.png"/><Relationship Id="rId363" Type="http://schemas.openxmlformats.org/officeDocument/2006/relationships/customXml" Target="../ink/ink1274.xml"/><Relationship Id="rId384" Type="http://schemas.openxmlformats.org/officeDocument/2006/relationships/image" Target="../media/image871.png"/><Relationship Id="rId202" Type="http://schemas.openxmlformats.org/officeDocument/2006/relationships/image" Target="../media/image781.png"/><Relationship Id="rId223" Type="http://schemas.openxmlformats.org/officeDocument/2006/relationships/image" Target="../media/image791.png"/><Relationship Id="rId244" Type="http://schemas.openxmlformats.org/officeDocument/2006/relationships/customXml" Target="../ink/ink1214.xml"/><Relationship Id="rId18" Type="http://schemas.openxmlformats.org/officeDocument/2006/relationships/image" Target="../media/image6910.png"/><Relationship Id="rId39" Type="http://schemas.openxmlformats.org/officeDocument/2006/relationships/customXml" Target="../ink/ink1111.xml"/><Relationship Id="rId265" Type="http://schemas.openxmlformats.org/officeDocument/2006/relationships/customXml" Target="../ink/ink1225.xml"/><Relationship Id="rId286" Type="http://schemas.openxmlformats.org/officeDocument/2006/relationships/image" Target="../media/image822.png"/><Relationship Id="rId50" Type="http://schemas.openxmlformats.org/officeDocument/2006/relationships/image" Target="../media/image7060.png"/><Relationship Id="rId104" Type="http://schemas.openxmlformats.org/officeDocument/2006/relationships/image" Target="../media/image732.png"/><Relationship Id="rId125" Type="http://schemas.openxmlformats.org/officeDocument/2006/relationships/customXml" Target="../ink/ink1154.xml"/><Relationship Id="rId146" Type="http://schemas.openxmlformats.org/officeDocument/2006/relationships/image" Target="../media/image753.png"/><Relationship Id="rId167" Type="http://schemas.openxmlformats.org/officeDocument/2006/relationships/customXml" Target="../ink/ink1175.xml"/><Relationship Id="rId188" Type="http://schemas.openxmlformats.org/officeDocument/2006/relationships/image" Target="../media/image774.png"/><Relationship Id="rId311" Type="http://schemas.openxmlformats.org/officeDocument/2006/relationships/customXml" Target="../ink/ink1248.xml"/><Relationship Id="rId332" Type="http://schemas.openxmlformats.org/officeDocument/2006/relationships/image" Target="../media/image845.png"/><Relationship Id="rId353" Type="http://schemas.openxmlformats.org/officeDocument/2006/relationships/customXml" Target="../ink/ink1269.xml"/><Relationship Id="rId374" Type="http://schemas.openxmlformats.org/officeDocument/2006/relationships/image" Target="../media/image866.png"/><Relationship Id="rId71" Type="http://schemas.openxmlformats.org/officeDocument/2006/relationships/customXml" Target="../ink/ink1127.xml"/><Relationship Id="rId92" Type="http://schemas.openxmlformats.org/officeDocument/2006/relationships/image" Target="../media/image726.png"/><Relationship Id="rId213" Type="http://schemas.openxmlformats.org/officeDocument/2006/relationships/customXml" Target="../ink/ink1198.xml"/><Relationship Id="rId234" Type="http://schemas.openxmlformats.org/officeDocument/2006/relationships/customXml" Target="../ink/ink1209.xml"/><Relationship Id="rId2" Type="http://schemas.openxmlformats.org/officeDocument/2006/relationships/image" Target="../media/image711.png"/><Relationship Id="rId29" Type="http://schemas.openxmlformats.org/officeDocument/2006/relationships/customXml" Target="../ink/ink1106.xml"/><Relationship Id="rId255" Type="http://schemas.openxmlformats.org/officeDocument/2006/relationships/image" Target="../media/image807.png"/><Relationship Id="rId276" Type="http://schemas.openxmlformats.org/officeDocument/2006/relationships/image" Target="../media/image817.png"/><Relationship Id="rId297" Type="http://schemas.openxmlformats.org/officeDocument/2006/relationships/customXml" Target="../ink/ink1241.xml"/><Relationship Id="rId40" Type="http://schemas.openxmlformats.org/officeDocument/2006/relationships/image" Target="../media/image7010.png"/><Relationship Id="rId115" Type="http://schemas.openxmlformats.org/officeDocument/2006/relationships/customXml" Target="../ink/ink1149.xml"/><Relationship Id="rId136" Type="http://schemas.openxmlformats.org/officeDocument/2006/relationships/image" Target="../media/image748.png"/><Relationship Id="rId157" Type="http://schemas.openxmlformats.org/officeDocument/2006/relationships/customXml" Target="../ink/ink1170.xml"/><Relationship Id="rId178" Type="http://schemas.openxmlformats.org/officeDocument/2006/relationships/image" Target="../media/image769.png"/><Relationship Id="rId301" Type="http://schemas.openxmlformats.org/officeDocument/2006/relationships/customXml" Target="../ink/ink1243.xml"/><Relationship Id="rId322" Type="http://schemas.openxmlformats.org/officeDocument/2006/relationships/image" Target="../media/image840.png"/><Relationship Id="rId343" Type="http://schemas.openxmlformats.org/officeDocument/2006/relationships/customXml" Target="../ink/ink1264.xml"/><Relationship Id="rId364" Type="http://schemas.openxmlformats.org/officeDocument/2006/relationships/image" Target="../media/image861.png"/><Relationship Id="rId61" Type="http://schemas.openxmlformats.org/officeDocument/2006/relationships/customXml" Target="../ink/ink1122.xml"/><Relationship Id="rId82" Type="http://schemas.openxmlformats.org/officeDocument/2006/relationships/image" Target="../media/image721.png"/><Relationship Id="rId199" Type="http://schemas.openxmlformats.org/officeDocument/2006/relationships/customXml" Target="../ink/ink1191.xml"/><Relationship Id="rId203" Type="http://schemas.openxmlformats.org/officeDocument/2006/relationships/customXml" Target="../ink/ink1193.xml"/><Relationship Id="rId385" Type="http://schemas.openxmlformats.org/officeDocument/2006/relationships/customXml" Target="../ink/ink1285.xml"/><Relationship Id="rId19" Type="http://schemas.openxmlformats.org/officeDocument/2006/relationships/customXml" Target="../ink/ink1101.xml"/><Relationship Id="rId224" Type="http://schemas.openxmlformats.org/officeDocument/2006/relationships/customXml" Target="../ink/ink1204.xml"/><Relationship Id="rId245" Type="http://schemas.openxmlformats.org/officeDocument/2006/relationships/image" Target="../media/image802.png"/><Relationship Id="rId266" Type="http://schemas.openxmlformats.org/officeDocument/2006/relationships/image" Target="../media/image812.png"/><Relationship Id="rId287" Type="http://schemas.openxmlformats.org/officeDocument/2006/relationships/customXml" Target="../ink/ink1236.xml"/><Relationship Id="rId30" Type="http://schemas.openxmlformats.org/officeDocument/2006/relationships/image" Target="../media/image6960.png"/><Relationship Id="rId105" Type="http://schemas.openxmlformats.org/officeDocument/2006/relationships/customXml" Target="../ink/ink1144.xml"/><Relationship Id="rId126" Type="http://schemas.openxmlformats.org/officeDocument/2006/relationships/image" Target="../media/image743.png"/><Relationship Id="rId147" Type="http://schemas.openxmlformats.org/officeDocument/2006/relationships/customXml" Target="../ink/ink1165.xml"/><Relationship Id="rId168" Type="http://schemas.openxmlformats.org/officeDocument/2006/relationships/image" Target="../media/image764.png"/><Relationship Id="rId312" Type="http://schemas.openxmlformats.org/officeDocument/2006/relationships/image" Target="../media/image835.png"/><Relationship Id="rId333" Type="http://schemas.openxmlformats.org/officeDocument/2006/relationships/customXml" Target="../ink/ink1259.xml"/><Relationship Id="rId354" Type="http://schemas.openxmlformats.org/officeDocument/2006/relationships/image" Target="../media/image856.png"/><Relationship Id="rId51" Type="http://schemas.openxmlformats.org/officeDocument/2006/relationships/customXml" Target="../ink/ink1117.xml"/><Relationship Id="rId72" Type="http://schemas.openxmlformats.org/officeDocument/2006/relationships/image" Target="../media/image263.png"/><Relationship Id="rId93" Type="http://schemas.openxmlformats.org/officeDocument/2006/relationships/customXml" Target="../ink/ink1138.xml"/><Relationship Id="rId189" Type="http://schemas.openxmlformats.org/officeDocument/2006/relationships/customXml" Target="../ink/ink1186.xml"/><Relationship Id="rId375" Type="http://schemas.openxmlformats.org/officeDocument/2006/relationships/customXml" Target="../ink/ink1280.xml"/><Relationship Id="rId3" Type="http://schemas.openxmlformats.org/officeDocument/2006/relationships/image" Target="../media/image3810.png"/><Relationship Id="rId214" Type="http://schemas.openxmlformats.org/officeDocument/2006/relationships/customXml" Target="../ink/ink1199.xml"/><Relationship Id="rId235" Type="http://schemas.openxmlformats.org/officeDocument/2006/relationships/image" Target="../media/image797.png"/><Relationship Id="rId256" Type="http://schemas.openxmlformats.org/officeDocument/2006/relationships/customXml" Target="../ink/ink1220.xml"/><Relationship Id="rId277" Type="http://schemas.openxmlformats.org/officeDocument/2006/relationships/customXml" Target="../ink/ink1231.xml"/><Relationship Id="rId298" Type="http://schemas.openxmlformats.org/officeDocument/2006/relationships/image" Target="../media/image828.png"/><Relationship Id="rId116" Type="http://schemas.openxmlformats.org/officeDocument/2006/relationships/image" Target="../media/image738.png"/><Relationship Id="rId137" Type="http://schemas.openxmlformats.org/officeDocument/2006/relationships/customXml" Target="../ink/ink1160.xml"/><Relationship Id="rId158" Type="http://schemas.openxmlformats.org/officeDocument/2006/relationships/image" Target="../media/image759.png"/><Relationship Id="rId302" Type="http://schemas.openxmlformats.org/officeDocument/2006/relationships/image" Target="../media/image830.png"/><Relationship Id="rId323" Type="http://schemas.openxmlformats.org/officeDocument/2006/relationships/customXml" Target="../ink/ink1254.xml"/><Relationship Id="rId344" Type="http://schemas.openxmlformats.org/officeDocument/2006/relationships/image" Target="../media/image851.png"/><Relationship Id="rId20" Type="http://schemas.openxmlformats.org/officeDocument/2006/relationships/image" Target="../media/image6920.png"/><Relationship Id="rId41" Type="http://schemas.openxmlformats.org/officeDocument/2006/relationships/customXml" Target="../ink/ink1112.xml"/><Relationship Id="rId62" Type="http://schemas.openxmlformats.org/officeDocument/2006/relationships/image" Target="../media/image712.png"/><Relationship Id="rId83" Type="http://schemas.openxmlformats.org/officeDocument/2006/relationships/customXml" Target="../ink/ink1133.xml"/><Relationship Id="rId179" Type="http://schemas.openxmlformats.org/officeDocument/2006/relationships/customXml" Target="../ink/ink1181.xml"/><Relationship Id="rId365" Type="http://schemas.openxmlformats.org/officeDocument/2006/relationships/customXml" Target="../ink/ink1275.xml"/><Relationship Id="rId386" Type="http://schemas.openxmlformats.org/officeDocument/2006/relationships/customXml" Target="../ink/ink1286.xml"/><Relationship Id="rId190" Type="http://schemas.openxmlformats.org/officeDocument/2006/relationships/image" Target="../media/image775.png"/><Relationship Id="rId204" Type="http://schemas.openxmlformats.org/officeDocument/2006/relationships/image" Target="../media/image782.png"/><Relationship Id="rId225" Type="http://schemas.openxmlformats.org/officeDocument/2006/relationships/image" Target="../media/image792.png"/><Relationship Id="rId246" Type="http://schemas.openxmlformats.org/officeDocument/2006/relationships/customXml" Target="../ink/ink1215.xml"/><Relationship Id="rId267" Type="http://schemas.openxmlformats.org/officeDocument/2006/relationships/customXml" Target="../ink/ink1226.xml"/><Relationship Id="rId288" Type="http://schemas.openxmlformats.org/officeDocument/2006/relationships/image" Target="../media/image823.png"/><Relationship Id="rId106" Type="http://schemas.openxmlformats.org/officeDocument/2006/relationships/image" Target="../media/image733.png"/><Relationship Id="rId127" Type="http://schemas.openxmlformats.org/officeDocument/2006/relationships/customXml" Target="../ink/ink1155.xml"/><Relationship Id="rId313" Type="http://schemas.openxmlformats.org/officeDocument/2006/relationships/customXml" Target="../ink/ink1249.xml"/><Relationship Id="rId10" Type="http://schemas.openxmlformats.org/officeDocument/2006/relationships/image" Target="../media/image6870.png"/><Relationship Id="rId31" Type="http://schemas.openxmlformats.org/officeDocument/2006/relationships/customXml" Target="../ink/ink1107.xml"/><Relationship Id="rId52" Type="http://schemas.openxmlformats.org/officeDocument/2006/relationships/image" Target="../media/image7070.png"/><Relationship Id="rId73" Type="http://schemas.openxmlformats.org/officeDocument/2006/relationships/customXml" Target="../ink/ink1128.xml"/><Relationship Id="rId94" Type="http://schemas.openxmlformats.org/officeDocument/2006/relationships/image" Target="../media/image727.png"/><Relationship Id="rId148" Type="http://schemas.openxmlformats.org/officeDocument/2006/relationships/image" Target="../media/image754.png"/><Relationship Id="rId169" Type="http://schemas.openxmlformats.org/officeDocument/2006/relationships/customXml" Target="../ink/ink1176.xml"/><Relationship Id="rId334" Type="http://schemas.openxmlformats.org/officeDocument/2006/relationships/image" Target="../media/image846.png"/><Relationship Id="rId355" Type="http://schemas.openxmlformats.org/officeDocument/2006/relationships/customXml" Target="../ink/ink1270.xml"/><Relationship Id="rId376" Type="http://schemas.openxmlformats.org/officeDocument/2006/relationships/image" Target="../media/image867.png"/><Relationship Id="rId4" Type="http://schemas.openxmlformats.org/officeDocument/2006/relationships/image" Target="../media/image3910.png"/><Relationship Id="rId180" Type="http://schemas.openxmlformats.org/officeDocument/2006/relationships/image" Target="../media/image770.png"/><Relationship Id="rId215" Type="http://schemas.openxmlformats.org/officeDocument/2006/relationships/image" Target="../media/image787.png"/><Relationship Id="rId236" Type="http://schemas.openxmlformats.org/officeDocument/2006/relationships/customXml" Target="../ink/ink1210.xml"/><Relationship Id="rId257" Type="http://schemas.openxmlformats.org/officeDocument/2006/relationships/image" Target="../media/image808.png"/><Relationship Id="rId278" Type="http://schemas.openxmlformats.org/officeDocument/2006/relationships/image" Target="../media/image818.png"/><Relationship Id="rId303" Type="http://schemas.openxmlformats.org/officeDocument/2006/relationships/customXml" Target="../ink/ink1244.xml"/><Relationship Id="rId42" Type="http://schemas.openxmlformats.org/officeDocument/2006/relationships/image" Target="../media/image7020.png"/><Relationship Id="rId84" Type="http://schemas.openxmlformats.org/officeDocument/2006/relationships/image" Target="../media/image722.png"/><Relationship Id="rId138" Type="http://schemas.openxmlformats.org/officeDocument/2006/relationships/image" Target="../media/image749.png"/><Relationship Id="rId345" Type="http://schemas.openxmlformats.org/officeDocument/2006/relationships/customXml" Target="../ink/ink1265.xml"/><Relationship Id="rId387" Type="http://schemas.openxmlformats.org/officeDocument/2006/relationships/customXml" Target="../ink/ink1287.xml"/><Relationship Id="rId191" Type="http://schemas.openxmlformats.org/officeDocument/2006/relationships/customXml" Target="../ink/ink1187.xml"/><Relationship Id="rId205" Type="http://schemas.openxmlformats.org/officeDocument/2006/relationships/customXml" Target="../ink/ink1194.xml"/><Relationship Id="rId247" Type="http://schemas.openxmlformats.org/officeDocument/2006/relationships/image" Target="../media/image803.png"/><Relationship Id="rId107" Type="http://schemas.openxmlformats.org/officeDocument/2006/relationships/customXml" Target="../ink/ink1145.xml"/><Relationship Id="rId289" Type="http://schemas.openxmlformats.org/officeDocument/2006/relationships/customXml" Target="../ink/ink1237.xml"/><Relationship Id="rId11" Type="http://schemas.openxmlformats.org/officeDocument/2006/relationships/customXml" Target="../ink/ink1097.xml"/><Relationship Id="rId53" Type="http://schemas.openxmlformats.org/officeDocument/2006/relationships/customXml" Target="../ink/ink1118.xml"/><Relationship Id="rId149" Type="http://schemas.openxmlformats.org/officeDocument/2006/relationships/customXml" Target="../ink/ink1166.xml"/><Relationship Id="rId314" Type="http://schemas.openxmlformats.org/officeDocument/2006/relationships/image" Target="../media/image836.png"/><Relationship Id="rId356" Type="http://schemas.openxmlformats.org/officeDocument/2006/relationships/image" Target="../media/image857.png"/><Relationship Id="rId95" Type="http://schemas.openxmlformats.org/officeDocument/2006/relationships/customXml" Target="../ink/ink1139.xml"/><Relationship Id="rId160" Type="http://schemas.openxmlformats.org/officeDocument/2006/relationships/image" Target="../media/image760.png"/><Relationship Id="rId216" Type="http://schemas.openxmlformats.org/officeDocument/2006/relationships/customXml" Target="../ink/ink1200.xml"/><Relationship Id="rId258" Type="http://schemas.openxmlformats.org/officeDocument/2006/relationships/customXml" Target="../ink/ink1221.xml"/><Relationship Id="rId22" Type="http://schemas.openxmlformats.org/officeDocument/2006/relationships/image" Target="../media/image141.png"/><Relationship Id="rId64" Type="http://schemas.openxmlformats.org/officeDocument/2006/relationships/image" Target="../media/image713.png"/><Relationship Id="rId118" Type="http://schemas.openxmlformats.org/officeDocument/2006/relationships/image" Target="../media/image739.png"/><Relationship Id="rId325" Type="http://schemas.openxmlformats.org/officeDocument/2006/relationships/customXml" Target="../ink/ink1255.xml"/><Relationship Id="rId367" Type="http://schemas.openxmlformats.org/officeDocument/2006/relationships/customXml" Target="../ink/ink1276.xml"/><Relationship Id="rId171" Type="http://schemas.openxmlformats.org/officeDocument/2006/relationships/customXml" Target="../ink/ink1177.xml"/><Relationship Id="rId227" Type="http://schemas.openxmlformats.org/officeDocument/2006/relationships/image" Target="../media/image793.png"/><Relationship Id="rId269" Type="http://schemas.openxmlformats.org/officeDocument/2006/relationships/customXml" Target="../ink/ink1227.xml"/><Relationship Id="rId33" Type="http://schemas.openxmlformats.org/officeDocument/2006/relationships/customXml" Target="../ink/ink1108.xml"/><Relationship Id="rId129" Type="http://schemas.openxmlformats.org/officeDocument/2006/relationships/customXml" Target="../ink/ink1156.xml"/><Relationship Id="rId280" Type="http://schemas.openxmlformats.org/officeDocument/2006/relationships/image" Target="../media/image819.png"/><Relationship Id="rId336" Type="http://schemas.openxmlformats.org/officeDocument/2006/relationships/image" Target="../media/image847.png"/><Relationship Id="rId75" Type="http://schemas.openxmlformats.org/officeDocument/2006/relationships/customXml" Target="../ink/ink1129.xml"/><Relationship Id="rId140" Type="http://schemas.openxmlformats.org/officeDocument/2006/relationships/image" Target="../media/image750.png"/><Relationship Id="rId182" Type="http://schemas.openxmlformats.org/officeDocument/2006/relationships/image" Target="../media/image771.png"/><Relationship Id="rId378" Type="http://schemas.openxmlformats.org/officeDocument/2006/relationships/image" Target="../media/image868.png"/><Relationship Id="rId6" Type="http://schemas.openxmlformats.org/officeDocument/2006/relationships/image" Target="../media/image6850.png"/><Relationship Id="rId238" Type="http://schemas.openxmlformats.org/officeDocument/2006/relationships/customXml" Target="../ink/ink1211.xml"/><Relationship Id="rId291" Type="http://schemas.openxmlformats.org/officeDocument/2006/relationships/customXml" Target="../ink/ink1238.xml"/><Relationship Id="rId305" Type="http://schemas.openxmlformats.org/officeDocument/2006/relationships/customXml" Target="../ink/ink1245.xml"/><Relationship Id="rId347" Type="http://schemas.openxmlformats.org/officeDocument/2006/relationships/customXml" Target="../ink/ink1266.xml"/><Relationship Id="rId44" Type="http://schemas.openxmlformats.org/officeDocument/2006/relationships/image" Target="../media/image7030.png"/><Relationship Id="rId86" Type="http://schemas.openxmlformats.org/officeDocument/2006/relationships/image" Target="../media/image723.png"/><Relationship Id="rId151" Type="http://schemas.openxmlformats.org/officeDocument/2006/relationships/customXml" Target="../ink/ink1167.xml"/><Relationship Id="rId389" Type="http://schemas.openxmlformats.org/officeDocument/2006/relationships/image" Target="../media/image872.png"/><Relationship Id="rId193" Type="http://schemas.openxmlformats.org/officeDocument/2006/relationships/customXml" Target="../ink/ink1188.xml"/><Relationship Id="rId207" Type="http://schemas.openxmlformats.org/officeDocument/2006/relationships/customXml" Target="../ink/ink1195.xml"/><Relationship Id="rId249" Type="http://schemas.openxmlformats.org/officeDocument/2006/relationships/image" Target="../media/image804.png"/><Relationship Id="rId13" Type="http://schemas.openxmlformats.org/officeDocument/2006/relationships/customXml" Target="../ink/ink1098.xml"/><Relationship Id="rId109" Type="http://schemas.openxmlformats.org/officeDocument/2006/relationships/customXml" Target="../ink/ink1146.xml"/><Relationship Id="rId260" Type="http://schemas.openxmlformats.org/officeDocument/2006/relationships/customXml" Target="../ink/ink1222.xml"/><Relationship Id="rId316" Type="http://schemas.openxmlformats.org/officeDocument/2006/relationships/image" Target="../media/image837.png"/><Relationship Id="rId55" Type="http://schemas.openxmlformats.org/officeDocument/2006/relationships/customXml" Target="../ink/ink1119.xml"/><Relationship Id="rId97" Type="http://schemas.openxmlformats.org/officeDocument/2006/relationships/customXml" Target="../ink/ink1140.xml"/><Relationship Id="rId120" Type="http://schemas.openxmlformats.org/officeDocument/2006/relationships/image" Target="../media/image740.png"/><Relationship Id="rId358" Type="http://schemas.openxmlformats.org/officeDocument/2006/relationships/image" Target="../media/image858.png"/><Relationship Id="rId162" Type="http://schemas.openxmlformats.org/officeDocument/2006/relationships/image" Target="../media/image761.png"/><Relationship Id="rId218" Type="http://schemas.openxmlformats.org/officeDocument/2006/relationships/customXml" Target="../ink/ink1201.xml"/><Relationship Id="rId271" Type="http://schemas.openxmlformats.org/officeDocument/2006/relationships/customXml" Target="../ink/ink1228.xml"/><Relationship Id="rId24" Type="http://schemas.openxmlformats.org/officeDocument/2006/relationships/image" Target="../media/image6930.png"/><Relationship Id="rId66" Type="http://schemas.openxmlformats.org/officeDocument/2006/relationships/image" Target="../media/image714.png"/><Relationship Id="rId131" Type="http://schemas.openxmlformats.org/officeDocument/2006/relationships/customXml" Target="../ink/ink1157.xml"/><Relationship Id="rId327" Type="http://schemas.openxmlformats.org/officeDocument/2006/relationships/customXml" Target="../ink/ink1256.xml"/><Relationship Id="rId369" Type="http://schemas.openxmlformats.org/officeDocument/2006/relationships/customXml" Target="../ink/ink1277.xml"/><Relationship Id="rId173" Type="http://schemas.openxmlformats.org/officeDocument/2006/relationships/customXml" Target="../ink/ink1178.xml"/><Relationship Id="rId229" Type="http://schemas.openxmlformats.org/officeDocument/2006/relationships/image" Target="../media/image794.png"/><Relationship Id="rId380" Type="http://schemas.openxmlformats.org/officeDocument/2006/relationships/image" Target="../media/image869.png"/><Relationship Id="rId240" Type="http://schemas.openxmlformats.org/officeDocument/2006/relationships/customXml" Target="../ink/ink1212.xml"/><Relationship Id="rId35" Type="http://schemas.openxmlformats.org/officeDocument/2006/relationships/customXml" Target="../ink/ink1109.xml"/><Relationship Id="rId77" Type="http://schemas.openxmlformats.org/officeDocument/2006/relationships/customXml" Target="../ink/ink1130.xml"/><Relationship Id="rId100" Type="http://schemas.openxmlformats.org/officeDocument/2006/relationships/image" Target="../media/image730.png"/><Relationship Id="rId282" Type="http://schemas.openxmlformats.org/officeDocument/2006/relationships/image" Target="../media/image820.png"/><Relationship Id="rId338" Type="http://schemas.openxmlformats.org/officeDocument/2006/relationships/image" Target="../media/image848.png"/><Relationship Id="rId8" Type="http://schemas.openxmlformats.org/officeDocument/2006/relationships/image" Target="../media/image6860.png"/><Relationship Id="rId142" Type="http://schemas.openxmlformats.org/officeDocument/2006/relationships/image" Target="../media/image751.png"/><Relationship Id="rId184" Type="http://schemas.openxmlformats.org/officeDocument/2006/relationships/image" Target="../media/image772.png"/><Relationship Id="rId391" Type="http://schemas.openxmlformats.org/officeDocument/2006/relationships/customXml" Target="../ink/ink1290.xml"/><Relationship Id="rId251" Type="http://schemas.openxmlformats.org/officeDocument/2006/relationships/image" Target="../media/image805.png"/><Relationship Id="rId46" Type="http://schemas.openxmlformats.org/officeDocument/2006/relationships/image" Target="../media/image7040.png"/><Relationship Id="rId293" Type="http://schemas.openxmlformats.org/officeDocument/2006/relationships/customXml" Target="../ink/ink1239.xml"/><Relationship Id="rId307" Type="http://schemas.openxmlformats.org/officeDocument/2006/relationships/customXml" Target="../ink/ink1246.xml"/><Relationship Id="rId349" Type="http://schemas.openxmlformats.org/officeDocument/2006/relationships/customXml" Target="../ink/ink1267.xml"/><Relationship Id="rId88" Type="http://schemas.openxmlformats.org/officeDocument/2006/relationships/image" Target="../media/image724.png"/><Relationship Id="rId111" Type="http://schemas.openxmlformats.org/officeDocument/2006/relationships/customXml" Target="../ink/ink1147.xml"/><Relationship Id="rId153" Type="http://schemas.openxmlformats.org/officeDocument/2006/relationships/customXml" Target="../ink/ink1168.xml"/><Relationship Id="rId195" Type="http://schemas.openxmlformats.org/officeDocument/2006/relationships/customXml" Target="../ink/ink1189.xml"/><Relationship Id="rId209" Type="http://schemas.openxmlformats.org/officeDocument/2006/relationships/customXml" Target="../ink/ink1196.xml"/><Relationship Id="rId360" Type="http://schemas.openxmlformats.org/officeDocument/2006/relationships/image" Target="../media/image859.png"/><Relationship Id="rId220" Type="http://schemas.openxmlformats.org/officeDocument/2006/relationships/customXml" Target="../ink/ink1202.xml"/><Relationship Id="rId15" Type="http://schemas.openxmlformats.org/officeDocument/2006/relationships/customXml" Target="../ink/ink1099.xml"/><Relationship Id="rId57" Type="http://schemas.openxmlformats.org/officeDocument/2006/relationships/customXml" Target="../ink/ink1120.xml"/><Relationship Id="rId262" Type="http://schemas.openxmlformats.org/officeDocument/2006/relationships/customXml" Target="../ink/ink1223.xml"/><Relationship Id="rId318" Type="http://schemas.openxmlformats.org/officeDocument/2006/relationships/image" Target="../media/image838.png"/><Relationship Id="rId99" Type="http://schemas.openxmlformats.org/officeDocument/2006/relationships/customXml" Target="../ink/ink1141.xml"/><Relationship Id="rId122" Type="http://schemas.openxmlformats.org/officeDocument/2006/relationships/image" Target="../media/image741.png"/><Relationship Id="rId164" Type="http://schemas.openxmlformats.org/officeDocument/2006/relationships/image" Target="../media/image762.png"/><Relationship Id="rId371" Type="http://schemas.openxmlformats.org/officeDocument/2006/relationships/customXml" Target="../ink/ink1278.xml"/><Relationship Id="rId26" Type="http://schemas.openxmlformats.org/officeDocument/2006/relationships/image" Target="../media/image6940.png"/><Relationship Id="rId231" Type="http://schemas.openxmlformats.org/officeDocument/2006/relationships/image" Target="../media/image795.png"/><Relationship Id="rId273" Type="http://schemas.openxmlformats.org/officeDocument/2006/relationships/customXml" Target="../ink/ink1229.xml"/><Relationship Id="rId329" Type="http://schemas.openxmlformats.org/officeDocument/2006/relationships/customXml" Target="../ink/ink1257.xml"/><Relationship Id="rId68" Type="http://schemas.openxmlformats.org/officeDocument/2006/relationships/image" Target="../media/image715.png"/><Relationship Id="rId133" Type="http://schemas.openxmlformats.org/officeDocument/2006/relationships/customXml" Target="../ink/ink1158.xml"/><Relationship Id="rId175" Type="http://schemas.openxmlformats.org/officeDocument/2006/relationships/customXml" Target="../ink/ink1179.xml"/><Relationship Id="rId340" Type="http://schemas.openxmlformats.org/officeDocument/2006/relationships/image" Target="../media/image849.png"/></Relationships>
</file>

<file path=ppt/slides/_rels/slide18.xml.rels><?xml version="1.0" encoding="UTF-8" standalone="yes"?>
<Relationships xmlns="http://schemas.openxmlformats.org/package/2006/relationships"><Relationship Id="rId117" Type="http://schemas.openxmlformats.org/officeDocument/2006/relationships/customXml" Target="../ink/ink1348.xml"/><Relationship Id="rId21" Type="http://schemas.openxmlformats.org/officeDocument/2006/relationships/customXml" Target="../ink/ink1300.xml"/><Relationship Id="rId42" Type="http://schemas.openxmlformats.org/officeDocument/2006/relationships/image" Target="../media/image877.png"/><Relationship Id="rId63" Type="http://schemas.openxmlformats.org/officeDocument/2006/relationships/customXml" Target="../ink/ink1321.xml"/><Relationship Id="rId84" Type="http://schemas.openxmlformats.org/officeDocument/2006/relationships/image" Target="../media/image897.png"/><Relationship Id="rId138" Type="http://schemas.openxmlformats.org/officeDocument/2006/relationships/image" Target="../media/image924.png"/><Relationship Id="rId159" Type="http://schemas.openxmlformats.org/officeDocument/2006/relationships/customXml" Target="../ink/ink1369.xml"/><Relationship Id="rId170" Type="http://schemas.openxmlformats.org/officeDocument/2006/relationships/image" Target="../media/image940.png"/><Relationship Id="rId191" Type="http://schemas.openxmlformats.org/officeDocument/2006/relationships/customXml" Target="../ink/ink1385.xml"/><Relationship Id="rId205" Type="http://schemas.openxmlformats.org/officeDocument/2006/relationships/customXml" Target="../ink/ink1392.xml"/><Relationship Id="rId226" Type="http://schemas.openxmlformats.org/officeDocument/2006/relationships/customXml" Target="../ink/ink1403.xml"/><Relationship Id="rId247" Type="http://schemas.openxmlformats.org/officeDocument/2006/relationships/image" Target="../media/image978.png"/><Relationship Id="rId107" Type="http://schemas.openxmlformats.org/officeDocument/2006/relationships/customXml" Target="../ink/ink1343.xml"/><Relationship Id="rId11" Type="http://schemas.openxmlformats.org/officeDocument/2006/relationships/customXml" Target="../ink/ink1295.xml"/><Relationship Id="rId32" Type="http://schemas.openxmlformats.org/officeDocument/2006/relationships/image" Target="../media/image8720.png"/><Relationship Id="rId53" Type="http://schemas.openxmlformats.org/officeDocument/2006/relationships/customXml" Target="../ink/ink1316.xml"/><Relationship Id="rId74" Type="http://schemas.openxmlformats.org/officeDocument/2006/relationships/image" Target="../media/image892.png"/><Relationship Id="rId128" Type="http://schemas.openxmlformats.org/officeDocument/2006/relationships/image" Target="../media/image919.png"/><Relationship Id="rId149" Type="http://schemas.openxmlformats.org/officeDocument/2006/relationships/customXml" Target="../ink/ink1364.xml"/><Relationship Id="rId5" Type="http://schemas.openxmlformats.org/officeDocument/2006/relationships/customXml" Target="../ink/ink1292.xml"/><Relationship Id="rId95" Type="http://schemas.openxmlformats.org/officeDocument/2006/relationships/customXml" Target="../ink/ink1337.xml"/><Relationship Id="rId160" Type="http://schemas.openxmlformats.org/officeDocument/2006/relationships/image" Target="../media/image935.png"/><Relationship Id="rId181" Type="http://schemas.openxmlformats.org/officeDocument/2006/relationships/customXml" Target="../ink/ink1380.xml"/><Relationship Id="rId216" Type="http://schemas.openxmlformats.org/officeDocument/2006/relationships/customXml" Target="../ink/ink1398.xml"/><Relationship Id="rId237" Type="http://schemas.openxmlformats.org/officeDocument/2006/relationships/image" Target="../media/image973.png"/><Relationship Id="rId22" Type="http://schemas.openxmlformats.org/officeDocument/2006/relationships/image" Target="../media/image8670.png"/><Relationship Id="rId43" Type="http://schemas.openxmlformats.org/officeDocument/2006/relationships/customXml" Target="../ink/ink1311.xml"/><Relationship Id="rId64" Type="http://schemas.openxmlformats.org/officeDocument/2006/relationships/image" Target="../media/image887.png"/><Relationship Id="rId118" Type="http://schemas.openxmlformats.org/officeDocument/2006/relationships/image" Target="../media/image914.png"/><Relationship Id="rId139" Type="http://schemas.openxmlformats.org/officeDocument/2006/relationships/customXml" Target="../ink/ink1359.xml"/><Relationship Id="rId85" Type="http://schemas.openxmlformats.org/officeDocument/2006/relationships/customXml" Target="../ink/ink1332.xml"/><Relationship Id="rId150" Type="http://schemas.openxmlformats.org/officeDocument/2006/relationships/image" Target="../media/image930.png"/><Relationship Id="rId171" Type="http://schemas.openxmlformats.org/officeDocument/2006/relationships/customXml" Target="../ink/ink1375.xml"/><Relationship Id="rId192" Type="http://schemas.openxmlformats.org/officeDocument/2006/relationships/image" Target="../media/image951.png"/><Relationship Id="rId206" Type="http://schemas.openxmlformats.org/officeDocument/2006/relationships/customXml" Target="../ink/ink1393.xml"/><Relationship Id="rId227" Type="http://schemas.openxmlformats.org/officeDocument/2006/relationships/image" Target="../media/image968.png"/><Relationship Id="rId248" Type="http://schemas.openxmlformats.org/officeDocument/2006/relationships/customXml" Target="../ink/ink1414.xml"/><Relationship Id="rId12" Type="http://schemas.openxmlformats.org/officeDocument/2006/relationships/image" Target="../media/image8620.png"/><Relationship Id="rId33" Type="http://schemas.openxmlformats.org/officeDocument/2006/relationships/customXml" Target="../ink/ink1306.xml"/><Relationship Id="rId108" Type="http://schemas.openxmlformats.org/officeDocument/2006/relationships/image" Target="../media/image909.png"/><Relationship Id="rId129" Type="http://schemas.openxmlformats.org/officeDocument/2006/relationships/customXml" Target="../ink/ink1354.xml"/><Relationship Id="rId54" Type="http://schemas.openxmlformats.org/officeDocument/2006/relationships/image" Target="../media/image882.png"/><Relationship Id="rId75" Type="http://schemas.openxmlformats.org/officeDocument/2006/relationships/customXml" Target="../ink/ink1327.xml"/><Relationship Id="rId96" Type="http://schemas.openxmlformats.org/officeDocument/2006/relationships/image" Target="../media/image903.png"/><Relationship Id="rId140" Type="http://schemas.openxmlformats.org/officeDocument/2006/relationships/image" Target="../media/image925.png"/><Relationship Id="rId161" Type="http://schemas.openxmlformats.org/officeDocument/2006/relationships/customXml" Target="../ink/ink1370.xml"/><Relationship Id="rId182" Type="http://schemas.openxmlformats.org/officeDocument/2006/relationships/image" Target="../media/image946.png"/><Relationship Id="rId217" Type="http://schemas.openxmlformats.org/officeDocument/2006/relationships/image" Target="../media/image963.png"/><Relationship Id="rId6" Type="http://schemas.openxmlformats.org/officeDocument/2006/relationships/image" Target="../media/image8590.png"/><Relationship Id="rId238" Type="http://schemas.openxmlformats.org/officeDocument/2006/relationships/customXml" Target="../ink/ink1409.xml"/><Relationship Id="rId23" Type="http://schemas.openxmlformats.org/officeDocument/2006/relationships/customXml" Target="../ink/ink1301.xml"/><Relationship Id="rId119" Type="http://schemas.openxmlformats.org/officeDocument/2006/relationships/customXml" Target="../ink/ink1349.xml"/><Relationship Id="rId44" Type="http://schemas.openxmlformats.org/officeDocument/2006/relationships/image" Target="../media/image878.png"/><Relationship Id="rId65" Type="http://schemas.openxmlformats.org/officeDocument/2006/relationships/customXml" Target="../ink/ink1322.xml"/><Relationship Id="rId86" Type="http://schemas.openxmlformats.org/officeDocument/2006/relationships/image" Target="../media/image898.png"/><Relationship Id="rId130" Type="http://schemas.openxmlformats.org/officeDocument/2006/relationships/image" Target="../media/image920.png"/><Relationship Id="rId151" Type="http://schemas.openxmlformats.org/officeDocument/2006/relationships/customXml" Target="../ink/ink1365.xml"/><Relationship Id="rId172" Type="http://schemas.openxmlformats.org/officeDocument/2006/relationships/image" Target="../media/image941.png"/><Relationship Id="rId193" Type="http://schemas.openxmlformats.org/officeDocument/2006/relationships/customXml" Target="../ink/ink1386.xml"/><Relationship Id="rId207" Type="http://schemas.openxmlformats.org/officeDocument/2006/relationships/image" Target="../media/image958.png"/><Relationship Id="rId228" Type="http://schemas.openxmlformats.org/officeDocument/2006/relationships/customXml" Target="../ink/ink1404.xml"/><Relationship Id="rId249" Type="http://schemas.openxmlformats.org/officeDocument/2006/relationships/image" Target="../media/image979.png"/><Relationship Id="rId13" Type="http://schemas.openxmlformats.org/officeDocument/2006/relationships/customXml" Target="../ink/ink1296.xml"/><Relationship Id="rId109" Type="http://schemas.openxmlformats.org/officeDocument/2006/relationships/customXml" Target="../ink/ink1344.xml"/><Relationship Id="rId34" Type="http://schemas.openxmlformats.org/officeDocument/2006/relationships/image" Target="../media/image8730.png"/><Relationship Id="rId55" Type="http://schemas.openxmlformats.org/officeDocument/2006/relationships/customXml" Target="../ink/ink1317.xml"/><Relationship Id="rId76" Type="http://schemas.openxmlformats.org/officeDocument/2006/relationships/image" Target="../media/image893.png"/><Relationship Id="rId97" Type="http://schemas.openxmlformats.org/officeDocument/2006/relationships/customXml" Target="../ink/ink1338.xml"/><Relationship Id="rId120" Type="http://schemas.openxmlformats.org/officeDocument/2006/relationships/image" Target="../media/image915.png"/><Relationship Id="rId141" Type="http://schemas.openxmlformats.org/officeDocument/2006/relationships/customXml" Target="../ink/ink1360.xml"/><Relationship Id="rId7" Type="http://schemas.openxmlformats.org/officeDocument/2006/relationships/customXml" Target="../ink/ink1293.xml"/><Relationship Id="rId162" Type="http://schemas.openxmlformats.org/officeDocument/2006/relationships/image" Target="../media/image936.png"/><Relationship Id="rId183" Type="http://schemas.openxmlformats.org/officeDocument/2006/relationships/customXml" Target="../ink/ink1381.xml"/><Relationship Id="rId218" Type="http://schemas.openxmlformats.org/officeDocument/2006/relationships/customXml" Target="../ink/ink1399.xml"/><Relationship Id="rId239" Type="http://schemas.openxmlformats.org/officeDocument/2006/relationships/image" Target="../media/image974.png"/><Relationship Id="rId250" Type="http://schemas.openxmlformats.org/officeDocument/2006/relationships/customXml" Target="../ink/ink1415.xml"/><Relationship Id="rId24" Type="http://schemas.openxmlformats.org/officeDocument/2006/relationships/image" Target="../media/image8680.png"/><Relationship Id="rId45" Type="http://schemas.openxmlformats.org/officeDocument/2006/relationships/customXml" Target="../ink/ink1312.xml"/><Relationship Id="rId66" Type="http://schemas.openxmlformats.org/officeDocument/2006/relationships/image" Target="../media/image888.png"/><Relationship Id="rId87" Type="http://schemas.openxmlformats.org/officeDocument/2006/relationships/customXml" Target="../ink/ink1333.xml"/><Relationship Id="rId110" Type="http://schemas.openxmlformats.org/officeDocument/2006/relationships/image" Target="../media/image910.png"/><Relationship Id="rId131" Type="http://schemas.openxmlformats.org/officeDocument/2006/relationships/customXml" Target="../ink/ink1355.xml"/><Relationship Id="rId152" Type="http://schemas.openxmlformats.org/officeDocument/2006/relationships/image" Target="../media/image931.png"/><Relationship Id="rId173" Type="http://schemas.openxmlformats.org/officeDocument/2006/relationships/customXml" Target="../ink/ink1376.xml"/><Relationship Id="rId194" Type="http://schemas.openxmlformats.org/officeDocument/2006/relationships/image" Target="../media/image952.png"/><Relationship Id="rId208" Type="http://schemas.openxmlformats.org/officeDocument/2006/relationships/customXml" Target="../ink/ink1394.xml"/><Relationship Id="rId229" Type="http://schemas.openxmlformats.org/officeDocument/2006/relationships/image" Target="../media/image969.png"/><Relationship Id="rId240" Type="http://schemas.openxmlformats.org/officeDocument/2006/relationships/customXml" Target="../ink/ink1410.xml"/><Relationship Id="rId14" Type="http://schemas.openxmlformats.org/officeDocument/2006/relationships/image" Target="../media/image8630.png"/><Relationship Id="rId35" Type="http://schemas.openxmlformats.org/officeDocument/2006/relationships/customXml" Target="../ink/ink1307.xml"/><Relationship Id="rId56" Type="http://schemas.openxmlformats.org/officeDocument/2006/relationships/image" Target="../media/image883.png"/><Relationship Id="rId77" Type="http://schemas.openxmlformats.org/officeDocument/2006/relationships/customXml" Target="../ink/ink1328.xml"/><Relationship Id="rId100" Type="http://schemas.openxmlformats.org/officeDocument/2006/relationships/image" Target="../media/image905.png"/><Relationship Id="rId8" Type="http://schemas.openxmlformats.org/officeDocument/2006/relationships/image" Target="../media/image8600.png"/><Relationship Id="rId98" Type="http://schemas.openxmlformats.org/officeDocument/2006/relationships/image" Target="../media/image904.png"/><Relationship Id="rId121" Type="http://schemas.openxmlformats.org/officeDocument/2006/relationships/customXml" Target="../ink/ink1350.xml"/><Relationship Id="rId142" Type="http://schemas.openxmlformats.org/officeDocument/2006/relationships/image" Target="../media/image926.png"/><Relationship Id="rId163" Type="http://schemas.openxmlformats.org/officeDocument/2006/relationships/customXml" Target="../ink/ink1371.xml"/><Relationship Id="rId184" Type="http://schemas.openxmlformats.org/officeDocument/2006/relationships/image" Target="../media/image947.png"/><Relationship Id="rId219" Type="http://schemas.openxmlformats.org/officeDocument/2006/relationships/image" Target="../media/image964.png"/><Relationship Id="rId230" Type="http://schemas.openxmlformats.org/officeDocument/2006/relationships/customXml" Target="../ink/ink1405.xml"/><Relationship Id="rId251" Type="http://schemas.openxmlformats.org/officeDocument/2006/relationships/image" Target="../media/image980.png"/><Relationship Id="rId25" Type="http://schemas.openxmlformats.org/officeDocument/2006/relationships/customXml" Target="../ink/ink1302.xml"/><Relationship Id="rId46" Type="http://schemas.openxmlformats.org/officeDocument/2006/relationships/image" Target="../media/image879.png"/><Relationship Id="rId67" Type="http://schemas.openxmlformats.org/officeDocument/2006/relationships/customXml" Target="../ink/ink1323.xml"/><Relationship Id="rId88" Type="http://schemas.openxmlformats.org/officeDocument/2006/relationships/image" Target="../media/image899.png"/><Relationship Id="rId111" Type="http://schemas.openxmlformats.org/officeDocument/2006/relationships/customXml" Target="../ink/ink1345.xml"/><Relationship Id="rId132" Type="http://schemas.openxmlformats.org/officeDocument/2006/relationships/image" Target="../media/image921.png"/><Relationship Id="rId153" Type="http://schemas.openxmlformats.org/officeDocument/2006/relationships/customXml" Target="../ink/ink1366.xml"/><Relationship Id="rId174" Type="http://schemas.openxmlformats.org/officeDocument/2006/relationships/image" Target="../media/image942.png"/><Relationship Id="rId195" Type="http://schemas.openxmlformats.org/officeDocument/2006/relationships/customXml" Target="../ink/ink1387.xml"/><Relationship Id="rId209" Type="http://schemas.openxmlformats.org/officeDocument/2006/relationships/image" Target="../media/image959.png"/><Relationship Id="rId220" Type="http://schemas.openxmlformats.org/officeDocument/2006/relationships/customXml" Target="../ink/ink1400.xml"/><Relationship Id="rId241" Type="http://schemas.openxmlformats.org/officeDocument/2006/relationships/image" Target="../media/image975.png"/><Relationship Id="rId15" Type="http://schemas.openxmlformats.org/officeDocument/2006/relationships/customXml" Target="../ink/ink1297.xml"/><Relationship Id="rId36" Type="http://schemas.openxmlformats.org/officeDocument/2006/relationships/image" Target="../media/image874.png"/><Relationship Id="rId57" Type="http://schemas.openxmlformats.org/officeDocument/2006/relationships/customXml" Target="../ink/ink1318.xml"/><Relationship Id="rId78" Type="http://schemas.openxmlformats.org/officeDocument/2006/relationships/image" Target="../media/image894.png"/><Relationship Id="rId99" Type="http://schemas.openxmlformats.org/officeDocument/2006/relationships/customXml" Target="../ink/ink1339.xml"/><Relationship Id="rId101" Type="http://schemas.openxmlformats.org/officeDocument/2006/relationships/customXml" Target="../ink/ink1340.xml"/><Relationship Id="rId122" Type="http://schemas.openxmlformats.org/officeDocument/2006/relationships/image" Target="../media/image916.png"/><Relationship Id="rId143" Type="http://schemas.openxmlformats.org/officeDocument/2006/relationships/customXml" Target="../ink/ink1361.xml"/><Relationship Id="rId164" Type="http://schemas.openxmlformats.org/officeDocument/2006/relationships/image" Target="../media/image937.png"/><Relationship Id="rId185" Type="http://schemas.openxmlformats.org/officeDocument/2006/relationships/customXml" Target="../ink/ink1382.xml"/><Relationship Id="rId9" Type="http://schemas.openxmlformats.org/officeDocument/2006/relationships/customXml" Target="../ink/ink1294.xml"/><Relationship Id="rId210" Type="http://schemas.openxmlformats.org/officeDocument/2006/relationships/customXml" Target="../ink/ink1395.xml"/><Relationship Id="rId26" Type="http://schemas.openxmlformats.org/officeDocument/2006/relationships/image" Target="../media/image8690.png"/><Relationship Id="rId231" Type="http://schemas.openxmlformats.org/officeDocument/2006/relationships/image" Target="../media/image970.png"/><Relationship Id="rId252" Type="http://schemas.openxmlformats.org/officeDocument/2006/relationships/customXml" Target="../ink/ink1416.xml"/><Relationship Id="rId47" Type="http://schemas.openxmlformats.org/officeDocument/2006/relationships/customXml" Target="../ink/ink1313.xml"/><Relationship Id="rId68" Type="http://schemas.openxmlformats.org/officeDocument/2006/relationships/image" Target="../media/image889.png"/><Relationship Id="rId89" Type="http://schemas.openxmlformats.org/officeDocument/2006/relationships/customXml" Target="../ink/ink1334.xml"/><Relationship Id="rId112" Type="http://schemas.openxmlformats.org/officeDocument/2006/relationships/image" Target="../media/image911.png"/><Relationship Id="rId133" Type="http://schemas.openxmlformats.org/officeDocument/2006/relationships/customXml" Target="../ink/ink1356.xml"/><Relationship Id="rId154" Type="http://schemas.openxmlformats.org/officeDocument/2006/relationships/image" Target="../media/image932.png"/><Relationship Id="rId175" Type="http://schemas.openxmlformats.org/officeDocument/2006/relationships/customXml" Target="../ink/ink1377.xml"/><Relationship Id="rId196" Type="http://schemas.openxmlformats.org/officeDocument/2006/relationships/image" Target="../media/image953.png"/><Relationship Id="rId200" Type="http://schemas.openxmlformats.org/officeDocument/2006/relationships/image" Target="../media/image955.png"/><Relationship Id="rId16" Type="http://schemas.openxmlformats.org/officeDocument/2006/relationships/image" Target="../media/image8640.png"/><Relationship Id="rId221" Type="http://schemas.openxmlformats.org/officeDocument/2006/relationships/image" Target="../media/image965.png"/><Relationship Id="rId242" Type="http://schemas.openxmlformats.org/officeDocument/2006/relationships/customXml" Target="../ink/ink1411.xml"/><Relationship Id="rId37" Type="http://schemas.openxmlformats.org/officeDocument/2006/relationships/customXml" Target="../ink/ink1308.xml"/><Relationship Id="rId58" Type="http://schemas.openxmlformats.org/officeDocument/2006/relationships/image" Target="../media/image884.png"/><Relationship Id="rId79" Type="http://schemas.openxmlformats.org/officeDocument/2006/relationships/customXml" Target="../ink/ink1329.xml"/><Relationship Id="rId102" Type="http://schemas.openxmlformats.org/officeDocument/2006/relationships/image" Target="../media/image906.png"/><Relationship Id="rId123" Type="http://schemas.openxmlformats.org/officeDocument/2006/relationships/customXml" Target="../ink/ink1351.xml"/><Relationship Id="rId144" Type="http://schemas.openxmlformats.org/officeDocument/2006/relationships/image" Target="../media/image927.png"/><Relationship Id="rId90" Type="http://schemas.openxmlformats.org/officeDocument/2006/relationships/image" Target="../media/image900.png"/><Relationship Id="rId165" Type="http://schemas.openxmlformats.org/officeDocument/2006/relationships/customXml" Target="../ink/ink1372.xml"/><Relationship Id="rId186" Type="http://schemas.openxmlformats.org/officeDocument/2006/relationships/image" Target="../media/image948.png"/><Relationship Id="rId211" Type="http://schemas.openxmlformats.org/officeDocument/2006/relationships/image" Target="../media/image960.png"/><Relationship Id="rId232" Type="http://schemas.openxmlformats.org/officeDocument/2006/relationships/customXml" Target="../ink/ink1406.xml"/><Relationship Id="rId253" Type="http://schemas.openxmlformats.org/officeDocument/2006/relationships/customXml" Target="../ink/ink1417.xml"/><Relationship Id="rId27" Type="http://schemas.openxmlformats.org/officeDocument/2006/relationships/customXml" Target="../ink/ink1303.xml"/><Relationship Id="rId48" Type="http://schemas.openxmlformats.org/officeDocument/2006/relationships/image" Target="../media/image880.png"/><Relationship Id="rId69" Type="http://schemas.openxmlformats.org/officeDocument/2006/relationships/customXml" Target="../ink/ink1324.xml"/><Relationship Id="rId113" Type="http://schemas.openxmlformats.org/officeDocument/2006/relationships/customXml" Target="../ink/ink1346.xml"/><Relationship Id="rId134" Type="http://schemas.openxmlformats.org/officeDocument/2006/relationships/image" Target="../media/image922.png"/><Relationship Id="rId80" Type="http://schemas.openxmlformats.org/officeDocument/2006/relationships/image" Target="../media/image895.png"/><Relationship Id="rId155" Type="http://schemas.openxmlformats.org/officeDocument/2006/relationships/customXml" Target="../ink/ink1367.xml"/><Relationship Id="rId176" Type="http://schemas.openxmlformats.org/officeDocument/2006/relationships/image" Target="../media/image943.png"/><Relationship Id="rId197" Type="http://schemas.openxmlformats.org/officeDocument/2006/relationships/customXml" Target="../ink/ink1388.xml"/><Relationship Id="rId201" Type="http://schemas.openxmlformats.org/officeDocument/2006/relationships/customXml" Target="../ink/ink1390.xml"/><Relationship Id="rId222" Type="http://schemas.openxmlformats.org/officeDocument/2006/relationships/customXml" Target="../ink/ink1401.xml"/><Relationship Id="rId243" Type="http://schemas.openxmlformats.org/officeDocument/2006/relationships/image" Target="../media/image976.png"/><Relationship Id="rId17" Type="http://schemas.openxmlformats.org/officeDocument/2006/relationships/customXml" Target="../ink/ink1298.xml"/><Relationship Id="rId38" Type="http://schemas.openxmlformats.org/officeDocument/2006/relationships/image" Target="../media/image875.png"/><Relationship Id="rId59" Type="http://schemas.openxmlformats.org/officeDocument/2006/relationships/customXml" Target="../ink/ink1319.xml"/><Relationship Id="rId103" Type="http://schemas.openxmlformats.org/officeDocument/2006/relationships/customXml" Target="../ink/ink1341.xml"/><Relationship Id="rId124" Type="http://schemas.openxmlformats.org/officeDocument/2006/relationships/image" Target="../media/image917.png"/><Relationship Id="rId70" Type="http://schemas.openxmlformats.org/officeDocument/2006/relationships/image" Target="../media/image890.png"/><Relationship Id="rId91" Type="http://schemas.openxmlformats.org/officeDocument/2006/relationships/customXml" Target="../ink/ink1335.xml"/><Relationship Id="rId145" Type="http://schemas.openxmlformats.org/officeDocument/2006/relationships/customXml" Target="../ink/ink1362.xml"/><Relationship Id="rId166" Type="http://schemas.openxmlformats.org/officeDocument/2006/relationships/image" Target="../media/image938.png"/><Relationship Id="rId187" Type="http://schemas.openxmlformats.org/officeDocument/2006/relationships/customXml" Target="../ink/ink1383.xml"/><Relationship Id="rId1" Type="http://schemas.openxmlformats.org/officeDocument/2006/relationships/slideLayout" Target="../slideLayouts/slideLayout1.xml"/><Relationship Id="rId212" Type="http://schemas.openxmlformats.org/officeDocument/2006/relationships/customXml" Target="../ink/ink1396.xml"/><Relationship Id="rId233" Type="http://schemas.openxmlformats.org/officeDocument/2006/relationships/image" Target="../media/image971.png"/><Relationship Id="rId254" Type="http://schemas.openxmlformats.org/officeDocument/2006/relationships/image" Target="../media/image981.png"/><Relationship Id="rId28" Type="http://schemas.openxmlformats.org/officeDocument/2006/relationships/image" Target="../media/image8700.png"/><Relationship Id="rId49" Type="http://schemas.openxmlformats.org/officeDocument/2006/relationships/customXml" Target="../ink/ink1314.xml"/><Relationship Id="rId114" Type="http://schemas.openxmlformats.org/officeDocument/2006/relationships/image" Target="../media/image912.png"/><Relationship Id="rId60" Type="http://schemas.openxmlformats.org/officeDocument/2006/relationships/image" Target="../media/image885.png"/><Relationship Id="rId81" Type="http://schemas.openxmlformats.org/officeDocument/2006/relationships/customXml" Target="../ink/ink1330.xml"/><Relationship Id="rId135" Type="http://schemas.openxmlformats.org/officeDocument/2006/relationships/customXml" Target="../ink/ink1357.xml"/><Relationship Id="rId156" Type="http://schemas.openxmlformats.org/officeDocument/2006/relationships/image" Target="../media/image933.png"/><Relationship Id="rId177" Type="http://schemas.openxmlformats.org/officeDocument/2006/relationships/customXml" Target="../ink/ink1378.xml"/><Relationship Id="rId198" Type="http://schemas.openxmlformats.org/officeDocument/2006/relationships/image" Target="../media/image954.png"/><Relationship Id="rId202" Type="http://schemas.openxmlformats.org/officeDocument/2006/relationships/image" Target="../media/image956.png"/><Relationship Id="rId223" Type="http://schemas.openxmlformats.org/officeDocument/2006/relationships/image" Target="../media/image966.png"/><Relationship Id="rId244" Type="http://schemas.openxmlformats.org/officeDocument/2006/relationships/customXml" Target="../ink/ink1412.xml"/><Relationship Id="rId18" Type="http://schemas.openxmlformats.org/officeDocument/2006/relationships/image" Target="../media/image8650.png"/><Relationship Id="rId39" Type="http://schemas.openxmlformats.org/officeDocument/2006/relationships/customXml" Target="../ink/ink1309.xml"/><Relationship Id="rId50" Type="http://schemas.openxmlformats.org/officeDocument/2006/relationships/image" Target="../media/image263.png"/><Relationship Id="rId104" Type="http://schemas.openxmlformats.org/officeDocument/2006/relationships/image" Target="../media/image907.png"/><Relationship Id="rId125" Type="http://schemas.openxmlformats.org/officeDocument/2006/relationships/customXml" Target="../ink/ink1352.xml"/><Relationship Id="rId146" Type="http://schemas.openxmlformats.org/officeDocument/2006/relationships/image" Target="../media/image928.png"/><Relationship Id="rId167" Type="http://schemas.openxmlformats.org/officeDocument/2006/relationships/customXml" Target="../ink/ink1373.xml"/><Relationship Id="rId188" Type="http://schemas.openxmlformats.org/officeDocument/2006/relationships/image" Target="../media/image949.png"/><Relationship Id="rId71" Type="http://schemas.openxmlformats.org/officeDocument/2006/relationships/customXml" Target="../ink/ink1325.xml"/><Relationship Id="rId92" Type="http://schemas.openxmlformats.org/officeDocument/2006/relationships/image" Target="../media/image901.png"/><Relationship Id="rId213" Type="http://schemas.openxmlformats.org/officeDocument/2006/relationships/image" Target="../media/image961.png"/><Relationship Id="rId234" Type="http://schemas.openxmlformats.org/officeDocument/2006/relationships/customXml" Target="../ink/ink1407.xml"/><Relationship Id="rId2" Type="http://schemas.openxmlformats.org/officeDocument/2006/relationships/image" Target="../media/image2900.png"/><Relationship Id="rId29" Type="http://schemas.openxmlformats.org/officeDocument/2006/relationships/customXml" Target="../ink/ink1304.xml"/><Relationship Id="rId255" Type="http://schemas.openxmlformats.org/officeDocument/2006/relationships/customXml" Target="../ink/ink1418.xml"/><Relationship Id="rId40" Type="http://schemas.openxmlformats.org/officeDocument/2006/relationships/image" Target="../media/image876.png"/><Relationship Id="rId115" Type="http://schemas.openxmlformats.org/officeDocument/2006/relationships/customXml" Target="../ink/ink1347.xml"/><Relationship Id="rId136" Type="http://schemas.openxmlformats.org/officeDocument/2006/relationships/image" Target="../media/image923.png"/><Relationship Id="rId157" Type="http://schemas.openxmlformats.org/officeDocument/2006/relationships/customXml" Target="../ink/ink1368.xml"/><Relationship Id="rId178" Type="http://schemas.openxmlformats.org/officeDocument/2006/relationships/image" Target="../media/image944.png"/><Relationship Id="rId61" Type="http://schemas.openxmlformats.org/officeDocument/2006/relationships/customXml" Target="../ink/ink1320.xml"/><Relationship Id="rId82" Type="http://schemas.openxmlformats.org/officeDocument/2006/relationships/image" Target="../media/image896.png"/><Relationship Id="rId199" Type="http://schemas.openxmlformats.org/officeDocument/2006/relationships/customXml" Target="../ink/ink1389.xml"/><Relationship Id="rId203" Type="http://schemas.openxmlformats.org/officeDocument/2006/relationships/customXml" Target="../ink/ink1391.xml"/><Relationship Id="rId19" Type="http://schemas.openxmlformats.org/officeDocument/2006/relationships/customXml" Target="../ink/ink1299.xml"/><Relationship Id="rId224" Type="http://schemas.openxmlformats.org/officeDocument/2006/relationships/customXml" Target="../ink/ink1402.xml"/><Relationship Id="rId245" Type="http://schemas.openxmlformats.org/officeDocument/2006/relationships/image" Target="../media/image977.png"/><Relationship Id="rId30" Type="http://schemas.openxmlformats.org/officeDocument/2006/relationships/image" Target="../media/image8710.png"/><Relationship Id="rId105" Type="http://schemas.openxmlformats.org/officeDocument/2006/relationships/customXml" Target="../ink/ink1342.xml"/><Relationship Id="rId126" Type="http://schemas.openxmlformats.org/officeDocument/2006/relationships/image" Target="../media/image918.png"/><Relationship Id="rId147" Type="http://schemas.openxmlformats.org/officeDocument/2006/relationships/customXml" Target="../ink/ink1363.xml"/><Relationship Id="rId168" Type="http://schemas.openxmlformats.org/officeDocument/2006/relationships/image" Target="../media/image939.png"/><Relationship Id="rId51" Type="http://schemas.openxmlformats.org/officeDocument/2006/relationships/customXml" Target="../ink/ink1315.xml"/><Relationship Id="rId72" Type="http://schemas.openxmlformats.org/officeDocument/2006/relationships/image" Target="../media/image891.png"/><Relationship Id="rId93" Type="http://schemas.openxmlformats.org/officeDocument/2006/relationships/customXml" Target="../ink/ink1336.xml"/><Relationship Id="rId189" Type="http://schemas.openxmlformats.org/officeDocument/2006/relationships/customXml" Target="../ink/ink1384.xml"/><Relationship Id="rId3" Type="http://schemas.openxmlformats.org/officeDocument/2006/relationships/customXml" Target="../ink/ink1291.xml"/><Relationship Id="rId214" Type="http://schemas.openxmlformats.org/officeDocument/2006/relationships/customXml" Target="../ink/ink1397.xml"/><Relationship Id="rId235" Type="http://schemas.openxmlformats.org/officeDocument/2006/relationships/image" Target="../media/image972.png"/><Relationship Id="rId256" Type="http://schemas.openxmlformats.org/officeDocument/2006/relationships/image" Target="../media/image982.png"/><Relationship Id="rId116" Type="http://schemas.openxmlformats.org/officeDocument/2006/relationships/image" Target="../media/image913.png"/><Relationship Id="rId137" Type="http://schemas.openxmlformats.org/officeDocument/2006/relationships/customXml" Target="../ink/ink1358.xml"/><Relationship Id="rId158" Type="http://schemas.openxmlformats.org/officeDocument/2006/relationships/image" Target="../media/image934.png"/><Relationship Id="rId20" Type="http://schemas.openxmlformats.org/officeDocument/2006/relationships/image" Target="../media/image8660.png"/><Relationship Id="rId41" Type="http://schemas.openxmlformats.org/officeDocument/2006/relationships/customXml" Target="../ink/ink1310.xml"/><Relationship Id="rId62" Type="http://schemas.openxmlformats.org/officeDocument/2006/relationships/image" Target="../media/image886.png"/><Relationship Id="rId83" Type="http://schemas.openxmlformats.org/officeDocument/2006/relationships/customXml" Target="../ink/ink1331.xml"/><Relationship Id="rId179" Type="http://schemas.openxmlformats.org/officeDocument/2006/relationships/customXml" Target="../ink/ink1379.xml"/><Relationship Id="rId190" Type="http://schemas.openxmlformats.org/officeDocument/2006/relationships/image" Target="../media/image950.png"/><Relationship Id="rId204" Type="http://schemas.openxmlformats.org/officeDocument/2006/relationships/image" Target="../media/image957.png"/><Relationship Id="rId225" Type="http://schemas.openxmlformats.org/officeDocument/2006/relationships/image" Target="../media/image967.png"/><Relationship Id="rId246" Type="http://schemas.openxmlformats.org/officeDocument/2006/relationships/customXml" Target="../ink/ink1413.xml"/><Relationship Id="rId106" Type="http://schemas.openxmlformats.org/officeDocument/2006/relationships/image" Target="../media/image908.png"/><Relationship Id="rId127" Type="http://schemas.openxmlformats.org/officeDocument/2006/relationships/customXml" Target="../ink/ink1353.xml"/><Relationship Id="rId10" Type="http://schemas.openxmlformats.org/officeDocument/2006/relationships/image" Target="../media/image8610.png"/><Relationship Id="rId31" Type="http://schemas.openxmlformats.org/officeDocument/2006/relationships/customXml" Target="../ink/ink1305.xml"/><Relationship Id="rId52" Type="http://schemas.openxmlformats.org/officeDocument/2006/relationships/image" Target="../media/image881.png"/><Relationship Id="rId73" Type="http://schemas.openxmlformats.org/officeDocument/2006/relationships/customXml" Target="../ink/ink1326.xml"/><Relationship Id="rId94" Type="http://schemas.openxmlformats.org/officeDocument/2006/relationships/image" Target="../media/image902.png"/><Relationship Id="rId148" Type="http://schemas.openxmlformats.org/officeDocument/2006/relationships/image" Target="../media/image929.png"/><Relationship Id="rId169" Type="http://schemas.openxmlformats.org/officeDocument/2006/relationships/customXml" Target="../ink/ink1374.xml"/><Relationship Id="rId4" Type="http://schemas.openxmlformats.org/officeDocument/2006/relationships/image" Target="../media/image8580.png"/><Relationship Id="rId180" Type="http://schemas.openxmlformats.org/officeDocument/2006/relationships/image" Target="../media/image945.png"/><Relationship Id="rId215" Type="http://schemas.openxmlformats.org/officeDocument/2006/relationships/image" Target="../media/image962.png"/><Relationship Id="rId236" Type="http://schemas.openxmlformats.org/officeDocument/2006/relationships/customXml" Target="../ink/ink1408.xml"/></Relationships>
</file>

<file path=ppt/slides/_rels/slide19.xml.rels><?xml version="1.0" encoding="UTF-8" standalone="yes"?>
<Relationships xmlns="http://schemas.openxmlformats.org/package/2006/relationships"><Relationship Id="rId117" Type="http://schemas.openxmlformats.org/officeDocument/2006/relationships/image" Target="../media/image1038.png"/><Relationship Id="rId299" Type="http://schemas.openxmlformats.org/officeDocument/2006/relationships/image" Target="../media/image1129.png"/><Relationship Id="rId21" Type="http://schemas.openxmlformats.org/officeDocument/2006/relationships/image" Target="../media/image991.png"/><Relationship Id="rId63" Type="http://schemas.openxmlformats.org/officeDocument/2006/relationships/image" Target="../media/image263.png"/><Relationship Id="rId159" Type="http://schemas.openxmlformats.org/officeDocument/2006/relationships/image" Target="../media/image1059.png"/><Relationship Id="rId324" Type="http://schemas.openxmlformats.org/officeDocument/2006/relationships/customXml" Target="../ink/ink1579.xml"/><Relationship Id="rId366" Type="http://schemas.openxmlformats.org/officeDocument/2006/relationships/customXml" Target="../ink/ink1600.xml"/><Relationship Id="rId170" Type="http://schemas.openxmlformats.org/officeDocument/2006/relationships/customXml" Target="../ink/ink1502.xml"/><Relationship Id="rId226" Type="http://schemas.openxmlformats.org/officeDocument/2006/relationships/customXml" Target="../ink/ink1530.xml"/><Relationship Id="rId433" Type="http://schemas.openxmlformats.org/officeDocument/2006/relationships/image" Target="../media/image1564.png"/><Relationship Id="rId268" Type="http://schemas.openxmlformats.org/officeDocument/2006/relationships/customXml" Target="../ink/ink1551.xml"/><Relationship Id="rId475" Type="http://schemas.openxmlformats.org/officeDocument/2006/relationships/customXml" Target="../ink/ink1656.xml"/><Relationship Id="rId32" Type="http://schemas.openxmlformats.org/officeDocument/2006/relationships/customXml" Target="../ink/ink1433.xml"/><Relationship Id="rId74" Type="http://schemas.openxmlformats.org/officeDocument/2006/relationships/customXml" Target="../ink/ink1454.xml"/><Relationship Id="rId128" Type="http://schemas.openxmlformats.org/officeDocument/2006/relationships/customXml" Target="../ink/ink1481.xml"/><Relationship Id="rId335" Type="http://schemas.openxmlformats.org/officeDocument/2006/relationships/image" Target="../media/image1147.png"/><Relationship Id="rId377" Type="http://schemas.openxmlformats.org/officeDocument/2006/relationships/image" Target="../media/image1537.png"/><Relationship Id="rId5" Type="http://schemas.openxmlformats.org/officeDocument/2006/relationships/image" Target="../media/image983.png"/><Relationship Id="rId181" Type="http://schemas.openxmlformats.org/officeDocument/2006/relationships/image" Target="../media/image1070.png"/><Relationship Id="rId237" Type="http://schemas.openxmlformats.org/officeDocument/2006/relationships/image" Target="../media/image1098.png"/><Relationship Id="rId402" Type="http://schemas.openxmlformats.org/officeDocument/2006/relationships/customXml" Target="../ink/ink1619.xml"/><Relationship Id="rId279" Type="http://schemas.openxmlformats.org/officeDocument/2006/relationships/image" Target="../media/image1119.png"/><Relationship Id="rId444" Type="http://schemas.openxmlformats.org/officeDocument/2006/relationships/customXml" Target="../ink/ink1640.xml"/><Relationship Id="rId43" Type="http://schemas.openxmlformats.org/officeDocument/2006/relationships/image" Target="../media/image1002.png"/><Relationship Id="rId139" Type="http://schemas.openxmlformats.org/officeDocument/2006/relationships/image" Target="../media/image1049.png"/><Relationship Id="rId290" Type="http://schemas.openxmlformats.org/officeDocument/2006/relationships/customXml" Target="../ink/ink1562.xml"/><Relationship Id="rId304" Type="http://schemas.openxmlformats.org/officeDocument/2006/relationships/customXml" Target="../ink/ink1569.xml"/><Relationship Id="rId346" Type="http://schemas.openxmlformats.org/officeDocument/2006/relationships/customXml" Target="../ink/ink1590.xml"/><Relationship Id="rId388" Type="http://schemas.openxmlformats.org/officeDocument/2006/relationships/image" Target="../media/image1542.png"/><Relationship Id="rId85" Type="http://schemas.openxmlformats.org/officeDocument/2006/relationships/image" Target="../media/image1022.png"/><Relationship Id="rId150" Type="http://schemas.openxmlformats.org/officeDocument/2006/relationships/customXml" Target="../ink/ink1492.xml"/><Relationship Id="rId192" Type="http://schemas.openxmlformats.org/officeDocument/2006/relationships/customXml" Target="../ink/ink1513.xml"/><Relationship Id="rId206" Type="http://schemas.openxmlformats.org/officeDocument/2006/relationships/customXml" Target="../ink/ink1520.xml"/><Relationship Id="rId413" Type="http://schemas.openxmlformats.org/officeDocument/2006/relationships/image" Target="../media/image1554.png"/><Relationship Id="rId248" Type="http://schemas.openxmlformats.org/officeDocument/2006/relationships/customXml" Target="../ink/ink1541.xml"/><Relationship Id="rId455" Type="http://schemas.openxmlformats.org/officeDocument/2006/relationships/customXml" Target="../ink/ink1646.xml"/><Relationship Id="rId12" Type="http://schemas.openxmlformats.org/officeDocument/2006/relationships/customXml" Target="../ink/ink1423.xml"/><Relationship Id="rId108" Type="http://schemas.openxmlformats.org/officeDocument/2006/relationships/customXml" Target="../ink/ink1471.xml"/><Relationship Id="rId315" Type="http://schemas.openxmlformats.org/officeDocument/2006/relationships/image" Target="../media/image1137.png"/><Relationship Id="rId357" Type="http://schemas.openxmlformats.org/officeDocument/2006/relationships/image" Target="../media/image1527.png"/><Relationship Id="rId54" Type="http://schemas.openxmlformats.org/officeDocument/2006/relationships/customXml" Target="../ink/ink1444.xml"/><Relationship Id="rId96" Type="http://schemas.openxmlformats.org/officeDocument/2006/relationships/customXml" Target="../ink/ink1465.xml"/><Relationship Id="rId161" Type="http://schemas.openxmlformats.org/officeDocument/2006/relationships/image" Target="../media/image1060.png"/><Relationship Id="rId217" Type="http://schemas.openxmlformats.org/officeDocument/2006/relationships/image" Target="../media/image1088.png"/><Relationship Id="rId399" Type="http://schemas.openxmlformats.org/officeDocument/2006/relationships/image" Target="../media/image1547.png"/><Relationship Id="rId259" Type="http://schemas.openxmlformats.org/officeDocument/2006/relationships/image" Target="../media/image1109.png"/><Relationship Id="rId424" Type="http://schemas.openxmlformats.org/officeDocument/2006/relationships/customXml" Target="../ink/ink1630.xml"/><Relationship Id="rId466" Type="http://schemas.openxmlformats.org/officeDocument/2006/relationships/image" Target="../media/image1580.png"/><Relationship Id="rId23" Type="http://schemas.openxmlformats.org/officeDocument/2006/relationships/image" Target="../media/image992.png"/><Relationship Id="rId119" Type="http://schemas.openxmlformats.org/officeDocument/2006/relationships/image" Target="../media/image1039.png"/><Relationship Id="rId270" Type="http://schemas.openxmlformats.org/officeDocument/2006/relationships/customXml" Target="../ink/ink1552.xml"/><Relationship Id="rId326" Type="http://schemas.openxmlformats.org/officeDocument/2006/relationships/customXml" Target="../ink/ink1580.xml"/><Relationship Id="rId65" Type="http://schemas.openxmlformats.org/officeDocument/2006/relationships/image" Target="../media/image1012.png"/><Relationship Id="rId130" Type="http://schemas.openxmlformats.org/officeDocument/2006/relationships/customXml" Target="../ink/ink1482.xml"/><Relationship Id="rId368" Type="http://schemas.openxmlformats.org/officeDocument/2006/relationships/customXml" Target="../ink/ink1601.xml"/><Relationship Id="rId172" Type="http://schemas.openxmlformats.org/officeDocument/2006/relationships/customXml" Target="../ink/ink1503.xml"/><Relationship Id="rId228" Type="http://schemas.openxmlformats.org/officeDocument/2006/relationships/customXml" Target="../ink/ink1531.xml"/><Relationship Id="rId435" Type="http://schemas.openxmlformats.org/officeDocument/2006/relationships/image" Target="../media/image1565.png"/><Relationship Id="rId477" Type="http://schemas.openxmlformats.org/officeDocument/2006/relationships/customXml" Target="../ink/ink1657.xml"/><Relationship Id="rId281" Type="http://schemas.openxmlformats.org/officeDocument/2006/relationships/image" Target="../media/image1120.png"/><Relationship Id="rId337" Type="http://schemas.openxmlformats.org/officeDocument/2006/relationships/image" Target="../media/image1517.png"/><Relationship Id="rId34" Type="http://schemas.openxmlformats.org/officeDocument/2006/relationships/customXml" Target="../ink/ink1434.xml"/><Relationship Id="rId76" Type="http://schemas.openxmlformats.org/officeDocument/2006/relationships/customXml" Target="../ink/ink1455.xml"/><Relationship Id="rId141" Type="http://schemas.openxmlformats.org/officeDocument/2006/relationships/image" Target="../media/image1050.png"/><Relationship Id="rId379" Type="http://schemas.openxmlformats.org/officeDocument/2006/relationships/image" Target="../media/image1538.png"/><Relationship Id="rId7" Type="http://schemas.openxmlformats.org/officeDocument/2006/relationships/image" Target="../media/image984.png"/><Relationship Id="rId183" Type="http://schemas.openxmlformats.org/officeDocument/2006/relationships/image" Target="../media/image1071.png"/><Relationship Id="rId239" Type="http://schemas.openxmlformats.org/officeDocument/2006/relationships/image" Target="../media/image1099.png"/><Relationship Id="rId390" Type="http://schemas.openxmlformats.org/officeDocument/2006/relationships/customXml" Target="../ink/ink1613.xml"/><Relationship Id="rId404" Type="http://schemas.openxmlformats.org/officeDocument/2006/relationships/customXml" Target="../ink/ink1620.xml"/><Relationship Id="rId446" Type="http://schemas.openxmlformats.org/officeDocument/2006/relationships/customXml" Target="../ink/ink1641.xml"/><Relationship Id="rId250" Type="http://schemas.openxmlformats.org/officeDocument/2006/relationships/customXml" Target="../ink/ink1542.xml"/><Relationship Id="rId292" Type="http://schemas.openxmlformats.org/officeDocument/2006/relationships/customXml" Target="../ink/ink1563.xml"/><Relationship Id="rId306" Type="http://schemas.openxmlformats.org/officeDocument/2006/relationships/customXml" Target="../ink/ink1570.xml"/><Relationship Id="rId45" Type="http://schemas.openxmlformats.org/officeDocument/2006/relationships/image" Target="../media/image1003.png"/><Relationship Id="rId87" Type="http://schemas.openxmlformats.org/officeDocument/2006/relationships/image" Target="../media/image1023.png"/><Relationship Id="rId110" Type="http://schemas.openxmlformats.org/officeDocument/2006/relationships/customXml" Target="../ink/ink1472.xml"/><Relationship Id="rId348" Type="http://schemas.openxmlformats.org/officeDocument/2006/relationships/customXml" Target="../ink/ink1591.xml"/><Relationship Id="rId152" Type="http://schemas.openxmlformats.org/officeDocument/2006/relationships/customXml" Target="../ink/ink1493.xml"/><Relationship Id="rId194" Type="http://schemas.openxmlformats.org/officeDocument/2006/relationships/customXml" Target="../ink/ink1514.xml"/><Relationship Id="rId208" Type="http://schemas.openxmlformats.org/officeDocument/2006/relationships/customXml" Target="../ink/ink1521.xml"/><Relationship Id="rId415" Type="http://schemas.openxmlformats.org/officeDocument/2006/relationships/image" Target="../media/image1555.png"/><Relationship Id="rId457" Type="http://schemas.openxmlformats.org/officeDocument/2006/relationships/customXml" Target="../ink/ink1647.xml"/><Relationship Id="rId261" Type="http://schemas.openxmlformats.org/officeDocument/2006/relationships/image" Target="../media/image1110.png"/><Relationship Id="rId14" Type="http://schemas.openxmlformats.org/officeDocument/2006/relationships/customXml" Target="../ink/ink1424.xml"/><Relationship Id="rId56" Type="http://schemas.openxmlformats.org/officeDocument/2006/relationships/customXml" Target="../ink/ink1445.xml"/><Relationship Id="rId317" Type="http://schemas.openxmlformats.org/officeDocument/2006/relationships/image" Target="../media/image1138.png"/><Relationship Id="rId359" Type="http://schemas.openxmlformats.org/officeDocument/2006/relationships/image" Target="../media/image1528.png"/><Relationship Id="rId98" Type="http://schemas.openxmlformats.org/officeDocument/2006/relationships/customXml" Target="../ink/ink1466.xml"/><Relationship Id="rId121" Type="http://schemas.openxmlformats.org/officeDocument/2006/relationships/image" Target="../media/image1040.png"/><Relationship Id="rId163" Type="http://schemas.openxmlformats.org/officeDocument/2006/relationships/image" Target="../media/image1061.png"/><Relationship Id="rId219" Type="http://schemas.openxmlformats.org/officeDocument/2006/relationships/image" Target="../media/image1089.png"/><Relationship Id="rId370" Type="http://schemas.openxmlformats.org/officeDocument/2006/relationships/customXml" Target="../ink/ink1602.xml"/><Relationship Id="rId426" Type="http://schemas.openxmlformats.org/officeDocument/2006/relationships/customXml" Target="../ink/ink1631.xml"/><Relationship Id="rId230" Type="http://schemas.openxmlformats.org/officeDocument/2006/relationships/customXml" Target="../ink/ink1532.xml"/><Relationship Id="rId468" Type="http://schemas.openxmlformats.org/officeDocument/2006/relationships/image" Target="../media/image1581.png"/><Relationship Id="rId25" Type="http://schemas.openxmlformats.org/officeDocument/2006/relationships/image" Target="../media/image993.png"/><Relationship Id="rId67" Type="http://schemas.openxmlformats.org/officeDocument/2006/relationships/image" Target="../media/image1013.png"/><Relationship Id="rId272" Type="http://schemas.openxmlformats.org/officeDocument/2006/relationships/customXml" Target="../ink/ink1553.xml"/><Relationship Id="rId328" Type="http://schemas.openxmlformats.org/officeDocument/2006/relationships/customXml" Target="../ink/ink1581.xml"/><Relationship Id="rId132" Type="http://schemas.openxmlformats.org/officeDocument/2006/relationships/customXml" Target="../ink/ink1483.xml"/><Relationship Id="rId174" Type="http://schemas.openxmlformats.org/officeDocument/2006/relationships/customXml" Target="../ink/ink1504.xml"/><Relationship Id="rId381" Type="http://schemas.openxmlformats.org/officeDocument/2006/relationships/image" Target="../media/image1539.png"/><Relationship Id="rId241" Type="http://schemas.openxmlformats.org/officeDocument/2006/relationships/image" Target="../media/image1100.png"/><Relationship Id="rId437" Type="http://schemas.openxmlformats.org/officeDocument/2006/relationships/image" Target="../media/image1566.png"/><Relationship Id="rId36" Type="http://schemas.openxmlformats.org/officeDocument/2006/relationships/customXml" Target="../ink/ink1435.xml"/><Relationship Id="rId283" Type="http://schemas.openxmlformats.org/officeDocument/2006/relationships/image" Target="../media/image1121.png"/><Relationship Id="rId339" Type="http://schemas.openxmlformats.org/officeDocument/2006/relationships/image" Target="../media/image1518.png"/><Relationship Id="rId78" Type="http://schemas.openxmlformats.org/officeDocument/2006/relationships/customXml" Target="../ink/ink1456.xml"/><Relationship Id="rId101" Type="http://schemas.openxmlformats.org/officeDocument/2006/relationships/image" Target="../media/image1030.png"/><Relationship Id="rId143" Type="http://schemas.openxmlformats.org/officeDocument/2006/relationships/image" Target="../media/image1051.png"/><Relationship Id="rId185" Type="http://schemas.openxmlformats.org/officeDocument/2006/relationships/image" Target="../media/image1072.png"/><Relationship Id="rId350" Type="http://schemas.openxmlformats.org/officeDocument/2006/relationships/customXml" Target="../ink/ink1592.xml"/><Relationship Id="rId406" Type="http://schemas.openxmlformats.org/officeDocument/2006/relationships/customXml" Target="../ink/ink1621.xml"/><Relationship Id="rId9" Type="http://schemas.openxmlformats.org/officeDocument/2006/relationships/image" Target="../media/image985.png"/><Relationship Id="rId210" Type="http://schemas.openxmlformats.org/officeDocument/2006/relationships/customXml" Target="../ink/ink1522.xml"/><Relationship Id="rId392" Type="http://schemas.openxmlformats.org/officeDocument/2006/relationships/customXml" Target="../ink/ink1614.xml"/><Relationship Id="rId448" Type="http://schemas.openxmlformats.org/officeDocument/2006/relationships/image" Target="../media/image1571.png"/><Relationship Id="rId252" Type="http://schemas.openxmlformats.org/officeDocument/2006/relationships/customXml" Target="../ink/ink1543.xml"/><Relationship Id="rId294" Type="http://schemas.openxmlformats.org/officeDocument/2006/relationships/customXml" Target="../ink/ink1564.xml"/><Relationship Id="rId308" Type="http://schemas.openxmlformats.org/officeDocument/2006/relationships/customXml" Target="../ink/ink1571.xml"/><Relationship Id="rId47" Type="http://schemas.openxmlformats.org/officeDocument/2006/relationships/image" Target="../media/image1004.png"/><Relationship Id="rId89" Type="http://schemas.openxmlformats.org/officeDocument/2006/relationships/image" Target="../media/image1024.png"/><Relationship Id="rId112" Type="http://schemas.openxmlformats.org/officeDocument/2006/relationships/customXml" Target="../ink/ink1473.xml"/><Relationship Id="rId154" Type="http://schemas.openxmlformats.org/officeDocument/2006/relationships/customXml" Target="../ink/ink1494.xml"/><Relationship Id="rId361" Type="http://schemas.openxmlformats.org/officeDocument/2006/relationships/image" Target="../media/image1529.png"/><Relationship Id="rId196" Type="http://schemas.openxmlformats.org/officeDocument/2006/relationships/customXml" Target="../ink/ink1515.xml"/><Relationship Id="rId417" Type="http://schemas.openxmlformats.org/officeDocument/2006/relationships/image" Target="../media/image1556.png"/><Relationship Id="rId459" Type="http://schemas.openxmlformats.org/officeDocument/2006/relationships/customXml" Target="../ink/ink1648.xml"/><Relationship Id="rId16" Type="http://schemas.openxmlformats.org/officeDocument/2006/relationships/customXml" Target="../ink/ink1425.xml"/><Relationship Id="rId221" Type="http://schemas.openxmlformats.org/officeDocument/2006/relationships/image" Target="../media/image1090.png"/><Relationship Id="rId263" Type="http://schemas.openxmlformats.org/officeDocument/2006/relationships/image" Target="../media/image1111.png"/><Relationship Id="rId319" Type="http://schemas.openxmlformats.org/officeDocument/2006/relationships/image" Target="../media/image1139.png"/><Relationship Id="rId470" Type="http://schemas.openxmlformats.org/officeDocument/2006/relationships/image" Target="../media/image1582.png"/><Relationship Id="rId58" Type="http://schemas.openxmlformats.org/officeDocument/2006/relationships/customXml" Target="../ink/ink1446.xml"/><Relationship Id="rId123" Type="http://schemas.openxmlformats.org/officeDocument/2006/relationships/image" Target="../media/image1041.png"/><Relationship Id="rId330" Type="http://schemas.openxmlformats.org/officeDocument/2006/relationships/customXml" Target="../ink/ink1582.xml"/><Relationship Id="rId165" Type="http://schemas.openxmlformats.org/officeDocument/2006/relationships/image" Target="../media/image1062.png"/><Relationship Id="rId372" Type="http://schemas.openxmlformats.org/officeDocument/2006/relationships/customXml" Target="../ink/ink1603.xml"/><Relationship Id="rId428" Type="http://schemas.openxmlformats.org/officeDocument/2006/relationships/customXml" Target="../ink/ink1632.xml"/><Relationship Id="rId232" Type="http://schemas.openxmlformats.org/officeDocument/2006/relationships/customXml" Target="../ink/ink1533.xml"/><Relationship Id="rId274" Type="http://schemas.openxmlformats.org/officeDocument/2006/relationships/customXml" Target="../ink/ink1554.xml"/><Relationship Id="rId27" Type="http://schemas.openxmlformats.org/officeDocument/2006/relationships/image" Target="../media/image994.png"/><Relationship Id="rId69" Type="http://schemas.openxmlformats.org/officeDocument/2006/relationships/image" Target="../media/image1014.png"/><Relationship Id="rId134" Type="http://schemas.openxmlformats.org/officeDocument/2006/relationships/customXml" Target="../ink/ink1484.xml"/><Relationship Id="rId80" Type="http://schemas.openxmlformats.org/officeDocument/2006/relationships/customXml" Target="../ink/ink1457.xml"/><Relationship Id="rId176" Type="http://schemas.openxmlformats.org/officeDocument/2006/relationships/customXml" Target="../ink/ink1505.xml"/><Relationship Id="rId341" Type="http://schemas.openxmlformats.org/officeDocument/2006/relationships/image" Target="../media/image1519.png"/><Relationship Id="rId383" Type="http://schemas.openxmlformats.org/officeDocument/2006/relationships/image" Target="../media/image1540.png"/><Relationship Id="rId439" Type="http://schemas.openxmlformats.org/officeDocument/2006/relationships/image" Target="../media/image1567.png"/><Relationship Id="rId201" Type="http://schemas.openxmlformats.org/officeDocument/2006/relationships/image" Target="../media/image1080.png"/><Relationship Id="rId243" Type="http://schemas.openxmlformats.org/officeDocument/2006/relationships/image" Target="../media/image1101.png"/><Relationship Id="rId285" Type="http://schemas.openxmlformats.org/officeDocument/2006/relationships/image" Target="../media/image1122.png"/><Relationship Id="rId450" Type="http://schemas.openxmlformats.org/officeDocument/2006/relationships/image" Target="../media/image1572.png"/><Relationship Id="rId38" Type="http://schemas.openxmlformats.org/officeDocument/2006/relationships/customXml" Target="../ink/ink1436.xml"/><Relationship Id="rId103" Type="http://schemas.openxmlformats.org/officeDocument/2006/relationships/image" Target="../media/image1031.png"/><Relationship Id="rId310" Type="http://schemas.openxmlformats.org/officeDocument/2006/relationships/customXml" Target="../ink/ink1572.xml"/><Relationship Id="rId91" Type="http://schemas.openxmlformats.org/officeDocument/2006/relationships/image" Target="../media/image1025.png"/><Relationship Id="rId145" Type="http://schemas.openxmlformats.org/officeDocument/2006/relationships/image" Target="../media/image1052.png"/><Relationship Id="rId187" Type="http://schemas.openxmlformats.org/officeDocument/2006/relationships/image" Target="../media/image1073.png"/><Relationship Id="rId352" Type="http://schemas.openxmlformats.org/officeDocument/2006/relationships/customXml" Target="../ink/ink1593.xml"/><Relationship Id="rId394" Type="http://schemas.openxmlformats.org/officeDocument/2006/relationships/customXml" Target="../ink/ink1615.xml"/><Relationship Id="rId408" Type="http://schemas.openxmlformats.org/officeDocument/2006/relationships/customXml" Target="../ink/ink1622.xml"/><Relationship Id="rId212" Type="http://schemas.openxmlformats.org/officeDocument/2006/relationships/customXml" Target="../ink/ink1523.xml"/><Relationship Id="rId254" Type="http://schemas.openxmlformats.org/officeDocument/2006/relationships/customXml" Target="../ink/ink1544.xml"/><Relationship Id="rId49" Type="http://schemas.openxmlformats.org/officeDocument/2006/relationships/image" Target="../media/image1005.png"/><Relationship Id="rId114" Type="http://schemas.openxmlformats.org/officeDocument/2006/relationships/customXml" Target="../ink/ink1474.xml"/><Relationship Id="rId296" Type="http://schemas.openxmlformats.org/officeDocument/2006/relationships/customXml" Target="../ink/ink1565.xml"/><Relationship Id="rId461" Type="http://schemas.openxmlformats.org/officeDocument/2006/relationships/customXml" Target="../ink/ink1649.xml"/><Relationship Id="rId60" Type="http://schemas.openxmlformats.org/officeDocument/2006/relationships/customXml" Target="../ink/ink1447.xml"/><Relationship Id="rId156" Type="http://schemas.openxmlformats.org/officeDocument/2006/relationships/customXml" Target="../ink/ink1495.xml"/><Relationship Id="rId198" Type="http://schemas.openxmlformats.org/officeDocument/2006/relationships/customXml" Target="../ink/ink1516.xml"/><Relationship Id="rId321" Type="http://schemas.openxmlformats.org/officeDocument/2006/relationships/image" Target="../media/image1140.png"/><Relationship Id="rId363" Type="http://schemas.openxmlformats.org/officeDocument/2006/relationships/image" Target="../media/image1530.png"/><Relationship Id="rId419" Type="http://schemas.openxmlformats.org/officeDocument/2006/relationships/image" Target="../media/image1557.png"/><Relationship Id="rId223" Type="http://schemas.openxmlformats.org/officeDocument/2006/relationships/image" Target="../media/image1091.png"/><Relationship Id="rId430" Type="http://schemas.openxmlformats.org/officeDocument/2006/relationships/customXml" Target="../ink/ink1633.xml"/><Relationship Id="rId18" Type="http://schemas.openxmlformats.org/officeDocument/2006/relationships/customXml" Target="../ink/ink1426.xml"/><Relationship Id="rId265" Type="http://schemas.openxmlformats.org/officeDocument/2006/relationships/image" Target="../media/image1112.png"/><Relationship Id="rId472" Type="http://schemas.openxmlformats.org/officeDocument/2006/relationships/image" Target="../media/image1583.png"/><Relationship Id="rId125" Type="http://schemas.openxmlformats.org/officeDocument/2006/relationships/image" Target="../media/image1042.png"/><Relationship Id="rId167" Type="http://schemas.openxmlformats.org/officeDocument/2006/relationships/image" Target="../media/image1063.png"/><Relationship Id="rId332" Type="http://schemas.openxmlformats.org/officeDocument/2006/relationships/customXml" Target="../ink/ink1583.xml"/><Relationship Id="rId374" Type="http://schemas.openxmlformats.org/officeDocument/2006/relationships/customXml" Target="../ink/ink1604.xml"/><Relationship Id="rId71" Type="http://schemas.openxmlformats.org/officeDocument/2006/relationships/image" Target="../media/image1015.png"/><Relationship Id="rId234" Type="http://schemas.openxmlformats.org/officeDocument/2006/relationships/customXml" Target="../ink/ink1534.xml"/><Relationship Id="rId2" Type="http://schemas.openxmlformats.org/officeDocument/2006/relationships/image" Target="../media/image3000.png"/><Relationship Id="rId29" Type="http://schemas.openxmlformats.org/officeDocument/2006/relationships/image" Target="../media/image995.png"/><Relationship Id="rId276" Type="http://schemas.openxmlformats.org/officeDocument/2006/relationships/customXml" Target="../ink/ink1555.xml"/><Relationship Id="rId441" Type="http://schemas.openxmlformats.org/officeDocument/2006/relationships/image" Target="../media/image1568.png"/><Relationship Id="rId40" Type="http://schemas.openxmlformats.org/officeDocument/2006/relationships/customXml" Target="../ink/ink1437.xml"/><Relationship Id="rId136" Type="http://schemas.openxmlformats.org/officeDocument/2006/relationships/customXml" Target="../ink/ink1485.xml"/><Relationship Id="rId178" Type="http://schemas.openxmlformats.org/officeDocument/2006/relationships/customXml" Target="../ink/ink1506.xml"/><Relationship Id="rId301" Type="http://schemas.openxmlformats.org/officeDocument/2006/relationships/image" Target="../media/image1130.png"/><Relationship Id="rId343" Type="http://schemas.openxmlformats.org/officeDocument/2006/relationships/image" Target="../media/image1520.png"/><Relationship Id="rId82" Type="http://schemas.openxmlformats.org/officeDocument/2006/relationships/customXml" Target="../ink/ink1458.xml"/><Relationship Id="rId203" Type="http://schemas.openxmlformats.org/officeDocument/2006/relationships/image" Target="../media/image1081.png"/><Relationship Id="rId385" Type="http://schemas.openxmlformats.org/officeDocument/2006/relationships/customXml" Target="../ink/ink1610.xml"/><Relationship Id="rId245" Type="http://schemas.openxmlformats.org/officeDocument/2006/relationships/image" Target="../media/image1102.png"/><Relationship Id="rId287" Type="http://schemas.openxmlformats.org/officeDocument/2006/relationships/image" Target="../media/image1123.png"/><Relationship Id="rId410" Type="http://schemas.openxmlformats.org/officeDocument/2006/relationships/customXml" Target="../ink/ink1623.xml"/><Relationship Id="rId452" Type="http://schemas.openxmlformats.org/officeDocument/2006/relationships/image" Target="../media/image1573.png"/><Relationship Id="rId105" Type="http://schemas.openxmlformats.org/officeDocument/2006/relationships/image" Target="../media/image1032.png"/><Relationship Id="rId147" Type="http://schemas.openxmlformats.org/officeDocument/2006/relationships/image" Target="../media/image1053.png"/><Relationship Id="rId312" Type="http://schemas.openxmlformats.org/officeDocument/2006/relationships/customXml" Target="../ink/ink1573.xml"/><Relationship Id="rId354" Type="http://schemas.openxmlformats.org/officeDocument/2006/relationships/customXml" Target="../ink/ink1594.xml"/><Relationship Id="rId51" Type="http://schemas.openxmlformats.org/officeDocument/2006/relationships/image" Target="../media/image1006.png"/><Relationship Id="rId72" Type="http://schemas.openxmlformats.org/officeDocument/2006/relationships/customXml" Target="../ink/ink1453.xml"/><Relationship Id="rId93" Type="http://schemas.openxmlformats.org/officeDocument/2006/relationships/image" Target="../media/image1026.png"/><Relationship Id="rId189" Type="http://schemas.openxmlformats.org/officeDocument/2006/relationships/image" Target="../media/image1074.png"/><Relationship Id="rId375" Type="http://schemas.openxmlformats.org/officeDocument/2006/relationships/image" Target="../media/image1536.png"/><Relationship Id="rId396" Type="http://schemas.openxmlformats.org/officeDocument/2006/relationships/customXml" Target="../ink/ink1616.xml"/><Relationship Id="rId3" Type="http://schemas.openxmlformats.org/officeDocument/2006/relationships/image" Target="../media/image3100.png"/><Relationship Id="rId214" Type="http://schemas.openxmlformats.org/officeDocument/2006/relationships/customXml" Target="../ink/ink1524.xml"/><Relationship Id="rId235" Type="http://schemas.openxmlformats.org/officeDocument/2006/relationships/image" Target="../media/image1097.png"/><Relationship Id="rId256" Type="http://schemas.openxmlformats.org/officeDocument/2006/relationships/customXml" Target="../ink/ink1545.xml"/><Relationship Id="rId277" Type="http://schemas.openxmlformats.org/officeDocument/2006/relationships/image" Target="../media/image1118.png"/><Relationship Id="rId298" Type="http://schemas.openxmlformats.org/officeDocument/2006/relationships/customXml" Target="../ink/ink1566.xml"/><Relationship Id="rId400" Type="http://schemas.openxmlformats.org/officeDocument/2006/relationships/customXml" Target="../ink/ink1618.xml"/><Relationship Id="rId421" Type="http://schemas.openxmlformats.org/officeDocument/2006/relationships/image" Target="../media/image1558.png"/><Relationship Id="rId442" Type="http://schemas.openxmlformats.org/officeDocument/2006/relationships/customXml" Target="../ink/ink1639.xml"/><Relationship Id="rId463" Type="http://schemas.openxmlformats.org/officeDocument/2006/relationships/customXml" Target="../ink/ink1650.xml"/><Relationship Id="rId116" Type="http://schemas.openxmlformats.org/officeDocument/2006/relationships/customXml" Target="../ink/ink1475.xml"/><Relationship Id="rId137" Type="http://schemas.openxmlformats.org/officeDocument/2006/relationships/image" Target="../media/image1048.png"/><Relationship Id="rId158" Type="http://schemas.openxmlformats.org/officeDocument/2006/relationships/customXml" Target="../ink/ink1496.xml"/><Relationship Id="rId302" Type="http://schemas.openxmlformats.org/officeDocument/2006/relationships/customXml" Target="../ink/ink1568.xml"/><Relationship Id="rId323" Type="http://schemas.openxmlformats.org/officeDocument/2006/relationships/image" Target="../media/image1141.png"/><Relationship Id="rId344" Type="http://schemas.openxmlformats.org/officeDocument/2006/relationships/customXml" Target="../ink/ink1589.xml"/><Relationship Id="rId20" Type="http://schemas.openxmlformats.org/officeDocument/2006/relationships/customXml" Target="../ink/ink1427.xml"/><Relationship Id="rId41" Type="http://schemas.openxmlformats.org/officeDocument/2006/relationships/image" Target="../media/image1001.png"/><Relationship Id="rId62" Type="http://schemas.openxmlformats.org/officeDocument/2006/relationships/customXml" Target="../ink/ink1448.xml"/><Relationship Id="rId83" Type="http://schemas.openxmlformats.org/officeDocument/2006/relationships/image" Target="../media/image1021.png"/><Relationship Id="rId179" Type="http://schemas.openxmlformats.org/officeDocument/2006/relationships/image" Target="../media/image1069.png"/><Relationship Id="rId365" Type="http://schemas.openxmlformats.org/officeDocument/2006/relationships/image" Target="../media/image1531.png"/><Relationship Id="rId386" Type="http://schemas.openxmlformats.org/officeDocument/2006/relationships/image" Target="../media/image1541.png"/><Relationship Id="rId190" Type="http://schemas.openxmlformats.org/officeDocument/2006/relationships/customXml" Target="../ink/ink1512.xml"/><Relationship Id="rId204" Type="http://schemas.openxmlformats.org/officeDocument/2006/relationships/customXml" Target="../ink/ink1519.xml"/><Relationship Id="rId225" Type="http://schemas.openxmlformats.org/officeDocument/2006/relationships/image" Target="../media/image1092.png"/><Relationship Id="rId246" Type="http://schemas.openxmlformats.org/officeDocument/2006/relationships/customXml" Target="../ink/ink1540.xml"/><Relationship Id="rId267" Type="http://schemas.openxmlformats.org/officeDocument/2006/relationships/image" Target="../media/image1113.png"/><Relationship Id="rId288" Type="http://schemas.openxmlformats.org/officeDocument/2006/relationships/customXml" Target="../ink/ink1561.xml"/><Relationship Id="rId411" Type="http://schemas.openxmlformats.org/officeDocument/2006/relationships/image" Target="../media/image1553.png"/><Relationship Id="rId432" Type="http://schemas.openxmlformats.org/officeDocument/2006/relationships/customXml" Target="../ink/ink1634.xml"/><Relationship Id="rId453" Type="http://schemas.openxmlformats.org/officeDocument/2006/relationships/customXml" Target="../ink/ink1645.xml"/><Relationship Id="rId474" Type="http://schemas.openxmlformats.org/officeDocument/2006/relationships/image" Target="../media/image1584.png"/><Relationship Id="rId106" Type="http://schemas.openxmlformats.org/officeDocument/2006/relationships/customXml" Target="../ink/ink1470.xml"/><Relationship Id="rId127" Type="http://schemas.openxmlformats.org/officeDocument/2006/relationships/image" Target="../media/image1043.png"/><Relationship Id="rId313" Type="http://schemas.openxmlformats.org/officeDocument/2006/relationships/image" Target="../media/image1136.png"/><Relationship Id="rId10" Type="http://schemas.openxmlformats.org/officeDocument/2006/relationships/customXml" Target="../ink/ink1422.xml"/><Relationship Id="rId31" Type="http://schemas.openxmlformats.org/officeDocument/2006/relationships/image" Target="../media/image996.png"/><Relationship Id="rId52" Type="http://schemas.openxmlformats.org/officeDocument/2006/relationships/customXml" Target="../ink/ink1443.xml"/><Relationship Id="rId73" Type="http://schemas.openxmlformats.org/officeDocument/2006/relationships/image" Target="../media/image1016.png"/><Relationship Id="rId94" Type="http://schemas.openxmlformats.org/officeDocument/2006/relationships/customXml" Target="../ink/ink1464.xml"/><Relationship Id="rId148" Type="http://schemas.openxmlformats.org/officeDocument/2006/relationships/customXml" Target="../ink/ink1491.xml"/><Relationship Id="rId169" Type="http://schemas.openxmlformats.org/officeDocument/2006/relationships/image" Target="../media/image1064.png"/><Relationship Id="rId334" Type="http://schemas.openxmlformats.org/officeDocument/2006/relationships/customXml" Target="../ink/ink1584.xml"/><Relationship Id="rId355" Type="http://schemas.openxmlformats.org/officeDocument/2006/relationships/image" Target="../media/image1526.png"/><Relationship Id="rId376" Type="http://schemas.openxmlformats.org/officeDocument/2006/relationships/customXml" Target="../ink/ink1605.xml"/><Relationship Id="rId397" Type="http://schemas.openxmlformats.org/officeDocument/2006/relationships/image" Target="../media/image1546.png"/><Relationship Id="rId4" Type="http://schemas.openxmlformats.org/officeDocument/2006/relationships/customXml" Target="../ink/ink1419.xml"/><Relationship Id="rId180" Type="http://schemas.openxmlformats.org/officeDocument/2006/relationships/customXml" Target="../ink/ink1507.xml"/><Relationship Id="rId215" Type="http://schemas.openxmlformats.org/officeDocument/2006/relationships/image" Target="../media/image1087.png"/><Relationship Id="rId236" Type="http://schemas.openxmlformats.org/officeDocument/2006/relationships/customXml" Target="../ink/ink1535.xml"/><Relationship Id="rId257" Type="http://schemas.openxmlformats.org/officeDocument/2006/relationships/image" Target="../media/image1108.png"/><Relationship Id="rId278" Type="http://schemas.openxmlformats.org/officeDocument/2006/relationships/customXml" Target="../ink/ink1556.xml"/><Relationship Id="rId401" Type="http://schemas.openxmlformats.org/officeDocument/2006/relationships/image" Target="../media/image1548.png"/><Relationship Id="rId422" Type="http://schemas.openxmlformats.org/officeDocument/2006/relationships/customXml" Target="../ink/ink1629.xml"/><Relationship Id="rId443" Type="http://schemas.openxmlformats.org/officeDocument/2006/relationships/image" Target="../media/image1569.png"/><Relationship Id="rId464" Type="http://schemas.openxmlformats.org/officeDocument/2006/relationships/image" Target="../media/image1579.png"/><Relationship Id="rId303" Type="http://schemas.openxmlformats.org/officeDocument/2006/relationships/image" Target="../media/image1131.png"/><Relationship Id="rId42" Type="http://schemas.openxmlformats.org/officeDocument/2006/relationships/customXml" Target="../ink/ink1438.xml"/><Relationship Id="rId84" Type="http://schemas.openxmlformats.org/officeDocument/2006/relationships/customXml" Target="../ink/ink1459.xml"/><Relationship Id="rId138" Type="http://schemas.openxmlformats.org/officeDocument/2006/relationships/customXml" Target="../ink/ink1486.xml"/><Relationship Id="rId345" Type="http://schemas.openxmlformats.org/officeDocument/2006/relationships/image" Target="../media/image1521.png"/><Relationship Id="rId387" Type="http://schemas.openxmlformats.org/officeDocument/2006/relationships/customXml" Target="../ink/ink1611.xml"/><Relationship Id="rId191" Type="http://schemas.openxmlformats.org/officeDocument/2006/relationships/image" Target="../media/image1075.png"/><Relationship Id="rId205" Type="http://schemas.openxmlformats.org/officeDocument/2006/relationships/image" Target="../media/image1082.png"/><Relationship Id="rId247" Type="http://schemas.openxmlformats.org/officeDocument/2006/relationships/image" Target="../media/image1103.png"/><Relationship Id="rId412" Type="http://schemas.openxmlformats.org/officeDocument/2006/relationships/customXml" Target="../ink/ink1624.xml"/><Relationship Id="rId107" Type="http://schemas.openxmlformats.org/officeDocument/2006/relationships/image" Target="../media/image1033.png"/><Relationship Id="rId289" Type="http://schemas.openxmlformats.org/officeDocument/2006/relationships/image" Target="../media/image1124.png"/><Relationship Id="rId454" Type="http://schemas.openxmlformats.org/officeDocument/2006/relationships/image" Target="../media/image1574.png"/><Relationship Id="rId11" Type="http://schemas.openxmlformats.org/officeDocument/2006/relationships/image" Target="../media/image986.png"/><Relationship Id="rId53" Type="http://schemas.openxmlformats.org/officeDocument/2006/relationships/image" Target="../media/image1007.png"/><Relationship Id="rId149" Type="http://schemas.openxmlformats.org/officeDocument/2006/relationships/image" Target="../media/image1054.png"/><Relationship Id="rId314" Type="http://schemas.openxmlformats.org/officeDocument/2006/relationships/customXml" Target="../ink/ink1574.xml"/><Relationship Id="rId356" Type="http://schemas.openxmlformats.org/officeDocument/2006/relationships/customXml" Target="../ink/ink1595.xml"/><Relationship Id="rId398" Type="http://schemas.openxmlformats.org/officeDocument/2006/relationships/customXml" Target="../ink/ink1617.xml"/><Relationship Id="rId95" Type="http://schemas.openxmlformats.org/officeDocument/2006/relationships/image" Target="../media/image1027.png"/><Relationship Id="rId160" Type="http://schemas.openxmlformats.org/officeDocument/2006/relationships/customXml" Target="../ink/ink1497.xml"/><Relationship Id="rId216" Type="http://schemas.openxmlformats.org/officeDocument/2006/relationships/customXml" Target="../ink/ink1525.xml"/><Relationship Id="rId423" Type="http://schemas.openxmlformats.org/officeDocument/2006/relationships/image" Target="../media/image1559.png"/><Relationship Id="rId258" Type="http://schemas.openxmlformats.org/officeDocument/2006/relationships/customXml" Target="../ink/ink1546.xml"/><Relationship Id="rId465" Type="http://schemas.openxmlformats.org/officeDocument/2006/relationships/customXml" Target="../ink/ink1651.xml"/><Relationship Id="rId22" Type="http://schemas.openxmlformats.org/officeDocument/2006/relationships/customXml" Target="../ink/ink1428.xml"/><Relationship Id="rId64" Type="http://schemas.openxmlformats.org/officeDocument/2006/relationships/customXml" Target="../ink/ink1449.xml"/><Relationship Id="rId118" Type="http://schemas.openxmlformats.org/officeDocument/2006/relationships/customXml" Target="../ink/ink1476.xml"/><Relationship Id="rId325" Type="http://schemas.openxmlformats.org/officeDocument/2006/relationships/image" Target="../media/image1142.png"/><Relationship Id="rId367" Type="http://schemas.openxmlformats.org/officeDocument/2006/relationships/image" Target="../media/image1532.png"/><Relationship Id="rId171" Type="http://schemas.openxmlformats.org/officeDocument/2006/relationships/image" Target="../media/image1065.png"/><Relationship Id="rId227" Type="http://schemas.openxmlformats.org/officeDocument/2006/relationships/image" Target="../media/image1093.png"/><Relationship Id="rId269" Type="http://schemas.openxmlformats.org/officeDocument/2006/relationships/image" Target="../media/image1114.png"/><Relationship Id="rId434" Type="http://schemas.openxmlformats.org/officeDocument/2006/relationships/customXml" Target="../ink/ink1635.xml"/><Relationship Id="rId476" Type="http://schemas.openxmlformats.org/officeDocument/2006/relationships/image" Target="../media/image1585.png"/><Relationship Id="rId33" Type="http://schemas.openxmlformats.org/officeDocument/2006/relationships/image" Target="../media/image997.png"/><Relationship Id="rId129" Type="http://schemas.openxmlformats.org/officeDocument/2006/relationships/image" Target="../media/image1044.png"/><Relationship Id="rId280" Type="http://schemas.openxmlformats.org/officeDocument/2006/relationships/customXml" Target="../ink/ink1557.xml"/><Relationship Id="rId336" Type="http://schemas.openxmlformats.org/officeDocument/2006/relationships/customXml" Target="../ink/ink1585.xml"/><Relationship Id="rId75" Type="http://schemas.openxmlformats.org/officeDocument/2006/relationships/image" Target="../media/image1017.png"/><Relationship Id="rId140" Type="http://schemas.openxmlformats.org/officeDocument/2006/relationships/customXml" Target="../ink/ink1487.xml"/><Relationship Id="rId182" Type="http://schemas.openxmlformats.org/officeDocument/2006/relationships/customXml" Target="../ink/ink1508.xml"/><Relationship Id="rId378" Type="http://schemas.openxmlformats.org/officeDocument/2006/relationships/customXml" Target="../ink/ink1606.xml"/><Relationship Id="rId403" Type="http://schemas.openxmlformats.org/officeDocument/2006/relationships/image" Target="../media/image1549.png"/><Relationship Id="rId6" Type="http://schemas.openxmlformats.org/officeDocument/2006/relationships/customXml" Target="../ink/ink1420.xml"/><Relationship Id="rId238" Type="http://schemas.openxmlformats.org/officeDocument/2006/relationships/customXml" Target="../ink/ink1536.xml"/><Relationship Id="rId445" Type="http://schemas.openxmlformats.org/officeDocument/2006/relationships/image" Target="../media/image1570.png"/><Relationship Id="rId291" Type="http://schemas.openxmlformats.org/officeDocument/2006/relationships/image" Target="../media/image1125.png"/><Relationship Id="rId305" Type="http://schemas.openxmlformats.org/officeDocument/2006/relationships/image" Target="../media/image1132.png"/><Relationship Id="rId347" Type="http://schemas.openxmlformats.org/officeDocument/2006/relationships/image" Target="../media/image1522.png"/><Relationship Id="rId44" Type="http://schemas.openxmlformats.org/officeDocument/2006/relationships/customXml" Target="../ink/ink1439.xml"/><Relationship Id="rId86" Type="http://schemas.openxmlformats.org/officeDocument/2006/relationships/customXml" Target="../ink/ink1460.xml"/><Relationship Id="rId151" Type="http://schemas.openxmlformats.org/officeDocument/2006/relationships/image" Target="../media/image1055.png"/><Relationship Id="rId389" Type="http://schemas.openxmlformats.org/officeDocument/2006/relationships/customXml" Target="../ink/ink1612.xml"/><Relationship Id="rId193" Type="http://schemas.openxmlformats.org/officeDocument/2006/relationships/image" Target="../media/image1076.png"/><Relationship Id="rId207" Type="http://schemas.openxmlformats.org/officeDocument/2006/relationships/image" Target="../media/image1083.png"/><Relationship Id="rId249" Type="http://schemas.openxmlformats.org/officeDocument/2006/relationships/image" Target="../media/image1104.png"/><Relationship Id="rId414" Type="http://schemas.openxmlformats.org/officeDocument/2006/relationships/customXml" Target="../ink/ink1625.xml"/><Relationship Id="rId456" Type="http://schemas.openxmlformats.org/officeDocument/2006/relationships/image" Target="../media/image1575.png"/><Relationship Id="rId13" Type="http://schemas.openxmlformats.org/officeDocument/2006/relationships/image" Target="../media/image987.png"/><Relationship Id="rId109" Type="http://schemas.openxmlformats.org/officeDocument/2006/relationships/image" Target="../media/image1034.png"/><Relationship Id="rId260" Type="http://schemas.openxmlformats.org/officeDocument/2006/relationships/customXml" Target="../ink/ink1547.xml"/><Relationship Id="rId316" Type="http://schemas.openxmlformats.org/officeDocument/2006/relationships/customXml" Target="../ink/ink1575.xml"/><Relationship Id="rId55" Type="http://schemas.openxmlformats.org/officeDocument/2006/relationships/image" Target="../media/image1008.png"/><Relationship Id="rId97" Type="http://schemas.openxmlformats.org/officeDocument/2006/relationships/image" Target="../media/image1028.png"/><Relationship Id="rId120" Type="http://schemas.openxmlformats.org/officeDocument/2006/relationships/customXml" Target="../ink/ink1477.xml"/><Relationship Id="rId358" Type="http://schemas.openxmlformats.org/officeDocument/2006/relationships/customXml" Target="../ink/ink1596.xml"/><Relationship Id="rId162" Type="http://schemas.openxmlformats.org/officeDocument/2006/relationships/customXml" Target="../ink/ink1498.xml"/><Relationship Id="rId218" Type="http://schemas.openxmlformats.org/officeDocument/2006/relationships/customXml" Target="../ink/ink1526.xml"/><Relationship Id="rId425" Type="http://schemas.openxmlformats.org/officeDocument/2006/relationships/image" Target="../media/image1560.png"/><Relationship Id="rId467" Type="http://schemas.openxmlformats.org/officeDocument/2006/relationships/customXml" Target="../ink/ink1652.xml"/><Relationship Id="rId271" Type="http://schemas.openxmlformats.org/officeDocument/2006/relationships/image" Target="../media/image1115.png"/><Relationship Id="rId24" Type="http://schemas.openxmlformats.org/officeDocument/2006/relationships/customXml" Target="../ink/ink1429.xml"/><Relationship Id="rId66" Type="http://schemas.openxmlformats.org/officeDocument/2006/relationships/customXml" Target="../ink/ink1450.xml"/><Relationship Id="rId131" Type="http://schemas.openxmlformats.org/officeDocument/2006/relationships/image" Target="../media/image1045.png"/><Relationship Id="rId327" Type="http://schemas.openxmlformats.org/officeDocument/2006/relationships/image" Target="../media/image1143.png"/><Relationship Id="rId369" Type="http://schemas.openxmlformats.org/officeDocument/2006/relationships/image" Target="../media/image1533.png"/><Relationship Id="rId173" Type="http://schemas.openxmlformats.org/officeDocument/2006/relationships/image" Target="../media/image1066.png"/><Relationship Id="rId229" Type="http://schemas.openxmlformats.org/officeDocument/2006/relationships/image" Target="../media/image1094.png"/><Relationship Id="rId380" Type="http://schemas.openxmlformats.org/officeDocument/2006/relationships/customXml" Target="../ink/ink1607.xml"/><Relationship Id="rId436" Type="http://schemas.openxmlformats.org/officeDocument/2006/relationships/customXml" Target="../ink/ink1636.xml"/><Relationship Id="rId240" Type="http://schemas.openxmlformats.org/officeDocument/2006/relationships/customXml" Target="../ink/ink1537.xml"/><Relationship Id="rId478" Type="http://schemas.openxmlformats.org/officeDocument/2006/relationships/image" Target="../media/image1586.png"/><Relationship Id="rId35" Type="http://schemas.openxmlformats.org/officeDocument/2006/relationships/image" Target="../media/image998.png"/><Relationship Id="rId77" Type="http://schemas.openxmlformats.org/officeDocument/2006/relationships/image" Target="../media/image1018.png"/><Relationship Id="rId100" Type="http://schemas.openxmlformats.org/officeDocument/2006/relationships/customXml" Target="../ink/ink1467.xml"/><Relationship Id="rId282" Type="http://schemas.openxmlformats.org/officeDocument/2006/relationships/customXml" Target="../ink/ink1558.xml"/><Relationship Id="rId338" Type="http://schemas.openxmlformats.org/officeDocument/2006/relationships/customXml" Target="../ink/ink1586.xml"/><Relationship Id="rId8" Type="http://schemas.openxmlformats.org/officeDocument/2006/relationships/customXml" Target="../ink/ink1421.xml"/><Relationship Id="rId142" Type="http://schemas.openxmlformats.org/officeDocument/2006/relationships/customXml" Target="../ink/ink1488.xml"/><Relationship Id="rId184" Type="http://schemas.openxmlformats.org/officeDocument/2006/relationships/customXml" Target="../ink/ink1509.xml"/><Relationship Id="rId391" Type="http://schemas.openxmlformats.org/officeDocument/2006/relationships/image" Target="../media/image1543.png"/><Relationship Id="rId405" Type="http://schemas.openxmlformats.org/officeDocument/2006/relationships/image" Target="../media/image1550.png"/><Relationship Id="rId447" Type="http://schemas.openxmlformats.org/officeDocument/2006/relationships/customXml" Target="../ink/ink1642.xml"/><Relationship Id="rId251" Type="http://schemas.openxmlformats.org/officeDocument/2006/relationships/image" Target="../media/image1105.png"/><Relationship Id="rId46" Type="http://schemas.openxmlformats.org/officeDocument/2006/relationships/customXml" Target="../ink/ink1440.xml"/><Relationship Id="rId293" Type="http://schemas.openxmlformats.org/officeDocument/2006/relationships/image" Target="../media/image1126.png"/><Relationship Id="rId307" Type="http://schemas.openxmlformats.org/officeDocument/2006/relationships/image" Target="../media/image1133.png"/><Relationship Id="rId349" Type="http://schemas.openxmlformats.org/officeDocument/2006/relationships/image" Target="../media/image1523.png"/><Relationship Id="rId88" Type="http://schemas.openxmlformats.org/officeDocument/2006/relationships/customXml" Target="../ink/ink1461.xml"/><Relationship Id="rId111" Type="http://schemas.openxmlformats.org/officeDocument/2006/relationships/image" Target="../media/image1035.png"/><Relationship Id="rId153" Type="http://schemas.openxmlformats.org/officeDocument/2006/relationships/image" Target="../media/image1056.png"/><Relationship Id="rId195" Type="http://schemas.openxmlformats.org/officeDocument/2006/relationships/image" Target="../media/image1077.png"/><Relationship Id="rId209" Type="http://schemas.openxmlformats.org/officeDocument/2006/relationships/image" Target="../media/image1084.png"/><Relationship Id="rId360" Type="http://schemas.openxmlformats.org/officeDocument/2006/relationships/customXml" Target="../ink/ink1597.xml"/><Relationship Id="rId416" Type="http://schemas.openxmlformats.org/officeDocument/2006/relationships/customXml" Target="../ink/ink1626.xml"/><Relationship Id="rId220" Type="http://schemas.openxmlformats.org/officeDocument/2006/relationships/customXml" Target="../ink/ink1527.xml"/><Relationship Id="rId458" Type="http://schemas.openxmlformats.org/officeDocument/2006/relationships/image" Target="../media/image1576.png"/><Relationship Id="rId15" Type="http://schemas.openxmlformats.org/officeDocument/2006/relationships/image" Target="../media/image988.png"/><Relationship Id="rId57" Type="http://schemas.openxmlformats.org/officeDocument/2006/relationships/image" Target="../media/image1009.png"/><Relationship Id="rId262" Type="http://schemas.openxmlformats.org/officeDocument/2006/relationships/customXml" Target="../ink/ink1548.xml"/><Relationship Id="rId318" Type="http://schemas.openxmlformats.org/officeDocument/2006/relationships/customXml" Target="../ink/ink1576.xml"/><Relationship Id="rId99" Type="http://schemas.openxmlformats.org/officeDocument/2006/relationships/image" Target="../media/image1029.png"/><Relationship Id="rId122" Type="http://schemas.openxmlformats.org/officeDocument/2006/relationships/customXml" Target="../ink/ink1478.xml"/><Relationship Id="rId164" Type="http://schemas.openxmlformats.org/officeDocument/2006/relationships/customXml" Target="../ink/ink1499.xml"/><Relationship Id="rId371" Type="http://schemas.openxmlformats.org/officeDocument/2006/relationships/image" Target="../media/image1534.png"/><Relationship Id="rId427" Type="http://schemas.openxmlformats.org/officeDocument/2006/relationships/image" Target="../media/image1561.png"/><Relationship Id="rId469" Type="http://schemas.openxmlformats.org/officeDocument/2006/relationships/customXml" Target="../ink/ink1653.xml"/><Relationship Id="rId26" Type="http://schemas.openxmlformats.org/officeDocument/2006/relationships/customXml" Target="../ink/ink1430.xml"/><Relationship Id="rId231" Type="http://schemas.openxmlformats.org/officeDocument/2006/relationships/image" Target="../media/image1095.png"/><Relationship Id="rId273" Type="http://schemas.openxmlformats.org/officeDocument/2006/relationships/image" Target="../media/image1116.png"/><Relationship Id="rId329" Type="http://schemas.openxmlformats.org/officeDocument/2006/relationships/image" Target="../media/image1144.png"/><Relationship Id="rId68" Type="http://schemas.openxmlformats.org/officeDocument/2006/relationships/customXml" Target="../ink/ink1451.xml"/><Relationship Id="rId133" Type="http://schemas.openxmlformats.org/officeDocument/2006/relationships/image" Target="../media/image1046.png"/><Relationship Id="rId175" Type="http://schemas.openxmlformats.org/officeDocument/2006/relationships/image" Target="../media/image1067.png"/><Relationship Id="rId340" Type="http://schemas.openxmlformats.org/officeDocument/2006/relationships/customXml" Target="../ink/ink1587.xml"/><Relationship Id="rId200" Type="http://schemas.openxmlformats.org/officeDocument/2006/relationships/customXml" Target="../ink/ink1517.xml"/><Relationship Id="rId382" Type="http://schemas.openxmlformats.org/officeDocument/2006/relationships/customXml" Target="../ink/ink1608.xml"/><Relationship Id="rId438" Type="http://schemas.openxmlformats.org/officeDocument/2006/relationships/customXml" Target="../ink/ink1637.xml"/><Relationship Id="rId242" Type="http://schemas.openxmlformats.org/officeDocument/2006/relationships/customXml" Target="../ink/ink1538.xml"/><Relationship Id="rId284" Type="http://schemas.openxmlformats.org/officeDocument/2006/relationships/customXml" Target="../ink/ink1559.xml"/><Relationship Id="rId37" Type="http://schemas.openxmlformats.org/officeDocument/2006/relationships/image" Target="../media/image999.png"/><Relationship Id="rId79" Type="http://schemas.openxmlformats.org/officeDocument/2006/relationships/image" Target="../media/image1019.png"/><Relationship Id="rId102" Type="http://schemas.openxmlformats.org/officeDocument/2006/relationships/customXml" Target="../ink/ink1468.xml"/><Relationship Id="rId144" Type="http://schemas.openxmlformats.org/officeDocument/2006/relationships/customXml" Target="../ink/ink1489.xml"/><Relationship Id="rId90" Type="http://schemas.openxmlformats.org/officeDocument/2006/relationships/customXml" Target="../ink/ink1462.xml"/><Relationship Id="rId186" Type="http://schemas.openxmlformats.org/officeDocument/2006/relationships/customXml" Target="../ink/ink1510.xml"/><Relationship Id="rId351" Type="http://schemas.openxmlformats.org/officeDocument/2006/relationships/image" Target="../media/image1524.png"/><Relationship Id="rId393" Type="http://schemas.openxmlformats.org/officeDocument/2006/relationships/image" Target="../media/image1544.png"/><Relationship Id="rId407" Type="http://schemas.openxmlformats.org/officeDocument/2006/relationships/image" Target="../media/image1551.png"/><Relationship Id="rId449" Type="http://schemas.openxmlformats.org/officeDocument/2006/relationships/customXml" Target="../ink/ink1643.xml"/><Relationship Id="rId211" Type="http://schemas.openxmlformats.org/officeDocument/2006/relationships/image" Target="../media/image1085.png"/><Relationship Id="rId253" Type="http://schemas.openxmlformats.org/officeDocument/2006/relationships/image" Target="../media/image1106.png"/><Relationship Id="rId295" Type="http://schemas.openxmlformats.org/officeDocument/2006/relationships/image" Target="../media/image1127.png"/><Relationship Id="rId309" Type="http://schemas.openxmlformats.org/officeDocument/2006/relationships/image" Target="../media/image1134.png"/><Relationship Id="rId460" Type="http://schemas.openxmlformats.org/officeDocument/2006/relationships/image" Target="../media/image1577.png"/><Relationship Id="rId48" Type="http://schemas.openxmlformats.org/officeDocument/2006/relationships/customXml" Target="../ink/ink1441.xml"/><Relationship Id="rId113" Type="http://schemas.openxmlformats.org/officeDocument/2006/relationships/image" Target="../media/image1036.png"/><Relationship Id="rId320" Type="http://schemas.openxmlformats.org/officeDocument/2006/relationships/customXml" Target="../ink/ink1577.xml"/><Relationship Id="rId155" Type="http://schemas.openxmlformats.org/officeDocument/2006/relationships/image" Target="../media/image1057.png"/><Relationship Id="rId197" Type="http://schemas.openxmlformats.org/officeDocument/2006/relationships/image" Target="../media/image1078.png"/><Relationship Id="rId362" Type="http://schemas.openxmlformats.org/officeDocument/2006/relationships/customXml" Target="../ink/ink1598.xml"/><Relationship Id="rId418" Type="http://schemas.openxmlformats.org/officeDocument/2006/relationships/customXml" Target="../ink/ink1627.xml"/><Relationship Id="rId222" Type="http://schemas.openxmlformats.org/officeDocument/2006/relationships/customXml" Target="../ink/ink1528.xml"/><Relationship Id="rId264" Type="http://schemas.openxmlformats.org/officeDocument/2006/relationships/customXml" Target="../ink/ink1549.xml"/><Relationship Id="rId471" Type="http://schemas.openxmlformats.org/officeDocument/2006/relationships/customXml" Target="../ink/ink1654.xml"/><Relationship Id="rId17" Type="http://schemas.openxmlformats.org/officeDocument/2006/relationships/image" Target="../media/image989.png"/><Relationship Id="rId59" Type="http://schemas.openxmlformats.org/officeDocument/2006/relationships/image" Target="../media/image1010.png"/><Relationship Id="rId124" Type="http://schemas.openxmlformats.org/officeDocument/2006/relationships/customXml" Target="../ink/ink1479.xml"/><Relationship Id="rId70" Type="http://schemas.openxmlformats.org/officeDocument/2006/relationships/customXml" Target="../ink/ink1452.xml"/><Relationship Id="rId166" Type="http://schemas.openxmlformats.org/officeDocument/2006/relationships/customXml" Target="../ink/ink1500.xml"/><Relationship Id="rId331" Type="http://schemas.openxmlformats.org/officeDocument/2006/relationships/image" Target="../media/image1145.png"/><Relationship Id="rId373" Type="http://schemas.openxmlformats.org/officeDocument/2006/relationships/image" Target="../media/image1535.png"/><Relationship Id="rId429" Type="http://schemas.openxmlformats.org/officeDocument/2006/relationships/image" Target="../media/image1562.png"/><Relationship Id="rId1" Type="http://schemas.openxmlformats.org/officeDocument/2006/relationships/slideLayout" Target="../slideLayouts/slideLayout1.xml"/><Relationship Id="rId233" Type="http://schemas.openxmlformats.org/officeDocument/2006/relationships/image" Target="../media/image1096.png"/><Relationship Id="rId440" Type="http://schemas.openxmlformats.org/officeDocument/2006/relationships/customXml" Target="../ink/ink1638.xml"/><Relationship Id="rId28" Type="http://schemas.openxmlformats.org/officeDocument/2006/relationships/customXml" Target="../ink/ink1431.xml"/><Relationship Id="rId275" Type="http://schemas.openxmlformats.org/officeDocument/2006/relationships/image" Target="../media/image1117.png"/><Relationship Id="rId300" Type="http://schemas.openxmlformats.org/officeDocument/2006/relationships/customXml" Target="../ink/ink1567.xml"/><Relationship Id="rId81" Type="http://schemas.openxmlformats.org/officeDocument/2006/relationships/image" Target="../media/image1020.png"/><Relationship Id="rId135" Type="http://schemas.openxmlformats.org/officeDocument/2006/relationships/image" Target="../media/image1047.png"/><Relationship Id="rId177" Type="http://schemas.openxmlformats.org/officeDocument/2006/relationships/image" Target="../media/image1068.png"/><Relationship Id="rId342" Type="http://schemas.openxmlformats.org/officeDocument/2006/relationships/customXml" Target="../ink/ink1588.xml"/><Relationship Id="rId384" Type="http://schemas.openxmlformats.org/officeDocument/2006/relationships/customXml" Target="../ink/ink1609.xml"/><Relationship Id="rId202" Type="http://schemas.openxmlformats.org/officeDocument/2006/relationships/customXml" Target="../ink/ink1518.xml"/><Relationship Id="rId244" Type="http://schemas.openxmlformats.org/officeDocument/2006/relationships/customXml" Target="../ink/ink1539.xml"/><Relationship Id="rId39" Type="http://schemas.openxmlformats.org/officeDocument/2006/relationships/image" Target="../media/image1000.png"/><Relationship Id="rId286" Type="http://schemas.openxmlformats.org/officeDocument/2006/relationships/customXml" Target="../ink/ink1560.xml"/><Relationship Id="rId451" Type="http://schemas.openxmlformats.org/officeDocument/2006/relationships/customXml" Target="../ink/ink1644.xml"/><Relationship Id="rId50" Type="http://schemas.openxmlformats.org/officeDocument/2006/relationships/customXml" Target="../ink/ink1442.xml"/><Relationship Id="rId104" Type="http://schemas.openxmlformats.org/officeDocument/2006/relationships/customXml" Target="../ink/ink1469.xml"/><Relationship Id="rId146" Type="http://schemas.openxmlformats.org/officeDocument/2006/relationships/customXml" Target="../ink/ink1490.xml"/><Relationship Id="rId188" Type="http://schemas.openxmlformats.org/officeDocument/2006/relationships/customXml" Target="../ink/ink1511.xml"/><Relationship Id="rId311" Type="http://schemas.openxmlformats.org/officeDocument/2006/relationships/image" Target="../media/image1135.png"/><Relationship Id="rId353" Type="http://schemas.openxmlformats.org/officeDocument/2006/relationships/image" Target="../media/image1525.png"/><Relationship Id="rId395" Type="http://schemas.openxmlformats.org/officeDocument/2006/relationships/image" Target="../media/image1545.png"/><Relationship Id="rId409" Type="http://schemas.openxmlformats.org/officeDocument/2006/relationships/image" Target="../media/image1552.png"/><Relationship Id="rId92" Type="http://schemas.openxmlformats.org/officeDocument/2006/relationships/customXml" Target="../ink/ink1463.xml"/><Relationship Id="rId213" Type="http://schemas.openxmlformats.org/officeDocument/2006/relationships/image" Target="../media/image1086.png"/><Relationship Id="rId420" Type="http://schemas.openxmlformats.org/officeDocument/2006/relationships/customXml" Target="../ink/ink1628.xml"/><Relationship Id="rId255" Type="http://schemas.openxmlformats.org/officeDocument/2006/relationships/image" Target="../media/image1107.png"/><Relationship Id="rId297" Type="http://schemas.openxmlformats.org/officeDocument/2006/relationships/image" Target="../media/image1128.png"/><Relationship Id="rId462" Type="http://schemas.openxmlformats.org/officeDocument/2006/relationships/image" Target="../media/image1578.png"/><Relationship Id="rId115" Type="http://schemas.openxmlformats.org/officeDocument/2006/relationships/image" Target="../media/image1037.png"/><Relationship Id="rId157" Type="http://schemas.openxmlformats.org/officeDocument/2006/relationships/image" Target="../media/image1058.png"/><Relationship Id="rId322" Type="http://schemas.openxmlformats.org/officeDocument/2006/relationships/customXml" Target="../ink/ink1578.xml"/><Relationship Id="rId364" Type="http://schemas.openxmlformats.org/officeDocument/2006/relationships/customXml" Target="../ink/ink1599.xml"/><Relationship Id="rId61" Type="http://schemas.openxmlformats.org/officeDocument/2006/relationships/image" Target="../media/image1011.png"/><Relationship Id="rId199" Type="http://schemas.openxmlformats.org/officeDocument/2006/relationships/image" Target="../media/image1079.png"/><Relationship Id="rId19" Type="http://schemas.openxmlformats.org/officeDocument/2006/relationships/image" Target="../media/image990.png"/><Relationship Id="rId224" Type="http://schemas.openxmlformats.org/officeDocument/2006/relationships/customXml" Target="../ink/ink1529.xml"/><Relationship Id="rId266" Type="http://schemas.openxmlformats.org/officeDocument/2006/relationships/customXml" Target="../ink/ink1550.xml"/><Relationship Id="rId431" Type="http://schemas.openxmlformats.org/officeDocument/2006/relationships/image" Target="../media/image1563.png"/><Relationship Id="rId473" Type="http://schemas.openxmlformats.org/officeDocument/2006/relationships/customXml" Target="../ink/ink1655.xml"/><Relationship Id="rId30" Type="http://schemas.openxmlformats.org/officeDocument/2006/relationships/customXml" Target="../ink/ink1432.xml"/><Relationship Id="rId126" Type="http://schemas.openxmlformats.org/officeDocument/2006/relationships/customXml" Target="../ink/ink1480.xml"/><Relationship Id="rId168" Type="http://schemas.openxmlformats.org/officeDocument/2006/relationships/customXml" Target="../ink/ink1501.xml"/><Relationship Id="rId333" Type="http://schemas.openxmlformats.org/officeDocument/2006/relationships/image" Target="../media/image1146.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1167.png"/><Relationship Id="rId63" Type="http://schemas.openxmlformats.org/officeDocument/2006/relationships/customXml" Target="../ink/ink31.xml"/><Relationship Id="rId84" Type="http://schemas.openxmlformats.org/officeDocument/2006/relationships/image" Target="../media/image1187.png"/><Relationship Id="rId138" Type="http://schemas.openxmlformats.org/officeDocument/2006/relationships/image" Target="../media/image23.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162.png"/><Relationship Id="rId53" Type="http://schemas.openxmlformats.org/officeDocument/2006/relationships/customXml" Target="../ink/ink26.xml"/><Relationship Id="rId74" Type="http://schemas.openxmlformats.org/officeDocument/2006/relationships/image" Target="../media/image1182.png"/><Relationship Id="rId128" Type="http://schemas.openxmlformats.org/officeDocument/2006/relationships/image" Target="../media/image18.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22" Type="http://schemas.openxmlformats.org/officeDocument/2006/relationships/image" Target="../media/image115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70.png"/><Relationship Id="rId64" Type="http://schemas.openxmlformats.org/officeDocument/2006/relationships/image" Target="../media/image1178.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13.png"/><Relationship Id="rId134" Type="http://schemas.openxmlformats.org/officeDocument/2006/relationships/image" Target="../media/image21.png"/><Relationship Id="rId139" Type="http://schemas.openxmlformats.org/officeDocument/2006/relationships/customXml" Target="../ink/ink69.xml"/><Relationship Id="rId80" Type="http://schemas.openxmlformats.org/officeDocument/2006/relationships/image" Target="../media/image1185.png"/><Relationship Id="rId85" Type="http://schemas.openxmlformats.org/officeDocument/2006/relationships/customXml" Target="../ink/ink42.xml"/><Relationship Id="rId150" Type="http://schemas.openxmlformats.org/officeDocument/2006/relationships/image" Target="../media/image29.png"/><Relationship Id="rId12" Type="http://schemas.openxmlformats.org/officeDocument/2006/relationships/image" Target="../media/image1152.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165.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8.png"/><Relationship Id="rId124" Type="http://schemas.openxmlformats.org/officeDocument/2006/relationships/image" Target="../media/image16.png"/><Relationship Id="rId129" Type="http://schemas.openxmlformats.org/officeDocument/2006/relationships/customXml" Target="../ink/ink64.xml"/><Relationship Id="rId54" Type="http://schemas.openxmlformats.org/officeDocument/2006/relationships/image" Target="../media/image1173.png"/><Relationship Id="rId70" Type="http://schemas.openxmlformats.org/officeDocument/2006/relationships/image" Target="../media/image41.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2.png"/><Relationship Id="rId140" Type="http://schemas.openxmlformats.org/officeDocument/2006/relationships/image" Target="../media/image24.png"/><Relationship Id="rId145" Type="http://schemas.openxmlformats.org/officeDocument/2006/relationships/customXml" Target="../ink/ink72.xml"/><Relationship Id="rId1" Type="http://schemas.openxmlformats.org/officeDocument/2006/relationships/slideLayout" Target="../slideLayouts/slideLayout1.xml"/><Relationship Id="rId6" Type="http://schemas.openxmlformats.org/officeDocument/2006/relationships/image" Target="../media/image1149.png"/><Relationship Id="rId23" Type="http://schemas.openxmlformats.org/officeDocument/2006/relationships/customXml" Target="../ink/ink11.xml"/><Relationship Id="rId28" Type="http://schemas.openxmlformats.org/officeDocument/2006/relationships/image" Target="../media/image1160.png"/><Relationship Id="rId49" Type="http://schemas.openxmlformats.org/officeDocument/2006/relationships/customXml" Target="../ink/ink24.xml"/><Relationship Id="rId114" Type="http://schemas.openxmlformats.org/officeDocument/2006/relationships/image" Target="../media/image11.png"/><Relationship Id="rId119" Type="http://schemas.openxmlformats.org/officeDocument/2006/relationships/customXml" Target="../ink/ink59.xml"/><Relationship Id="rId44" Type="http://schemas.openxmlformats.org/officeDocument/2006/relationships/image" Target="../media/image1168.png"/><Relationship Id="rId60" Type="http://schemas.openxmlformats.org/officeDocument/2006/relationships/image" Target="../media/image1176.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1188.png"/><Relationship Id="rId130" Type="http://schemas.openxmlformats.org/officeDocument/2006/relationships/image" Target="../media/image19.png"/><Relationship Id="rId135" Type="http://schemas.openxmlformats.org/officeDocument/2006/relationships/customXml" Target="../ink/ink67.xml"/><Relationship Id="rId151" Type="http://schemas.openxmlformats.org/officeDocument/2006/relationships/customXml" Target="../ink/ink75.xml"/><Relationship Id="rId13" Type="http://schemas.openxmlformats.org/officeDocument/2006/relationships/customXml" Target="../ink/ink6.xml"/><Relationship Id="rId18" Type="http://schemas.openxmlformats.org/officeDocument/2006/relationships/image" Target="../media/image1155.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163.png"/><Relationship Id="rId50" Type="http://schemas.openxmlformats.org/officeDocument/2006/relationships/image" Target="../media/image1171.png"/><Relationship Id="rId55" Type="http://schemas.openxmlformats.org/officeDocument/2006/relationships/customXml" Target="../ink/ink27.xml"/><Relationship Id="rId76" Type="http://schemas.openxmlformats.org/officeDocument/2006/relationships/image" Target="../media/image1183.png"/><Relationship Id="rId97" Type="http://schemas.openxmlformats.org/officeDocument/2006/relationships/customXml" Target="../ink/ink48.xml"/><Relationship Id="rId104" Type="http://schemas.openxmlformats.org/officeDocument/2006/relationships/image" Target="../media/image6.png"/><Relationship Id="rId120" Type="http://schemas.openxmlformats.org/officeDocument/2006/relationships/image" Target="../media/image14.png"/><Relationship Id="rId125" Type="http://schemas.openxmlformats.org/officeDocument/2006/relationships/customXml" Target="../ink/ink62.xml"/><Relationship Id="rId141" Type="http://schemas.openxmlformats.org/officeDocument/2006/relationships/customXml" Target="../ink/ink70.xml"/><Relationship Id="rId146" Type="http://schemas.openxmlformats.org/officeDocument/2006/relationships/image" Target="../media/image27.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191.png"/><Relationship Id="rId2" Type="http://schemas.openxmlformats.org/officeDocument/2006/relationships/image" Target="../media/image2210.png"/><Relationship Id="rId29" Type="http://schemas.openxmlformats.org/officeDocument/2006/relationships/customXml" Target="../ink/ink14.xml"/><Relationship Id="rId24" Type="http://schemas.openxmlformats.org/officeDocument/2006/relationships/image" Target="../media/image1158.png"/><Relationship Id="rId40" Type="http://schemas.openxmlformats.org/officeDocument/2006/relationships/image" Target="../media/image1166.png"/><Relationship Id="rId45" Type="http://schemas.openxmlformats.org/officeDocument/2006/relationships/customXml" Target="../ink/ink22.xml"/><Relationship Id="rId66" Type="http://schemas.openxmlformats.org/officeDocument/2006/relationships/image" Target="../media/image1179.png"/><Relationship Id="rId87" Type="http://schemas.openxmlformats.org/officeDocument/2006/relationships/customXml" Target="../ink/ink43.xml"/><Relationship Id="rId110" Type="http://schemas.openxmlformats.org/officeDocument/2006/relationships/image" Target="../media/image9.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22.png"/><Relationship Id="rId61" Type="http://schemas.openxmlformats.org/officeDocument/2006/relationships/customXml" Target="../ink/ink30.xml"/><Relationship Id="rId82" Type="http://schemas.openxmlformats.org/officeDocument/2006/relationships/image" Target="../media/image1186.png"/><Relationship Id="rId152" Type="http://schemas.openxmlformats.org/officeDocument/2006/relationships/image" Target="../media/image30.png"/><Relationship Id="rId19" Type="http://schemas.openxmlformats.org/officeDocument/2006/relationships/customXml" Target="../ink/ink9.xml"/><Relationship Id="rId14" Type="http://schemas.openxmlformats.org/officeDocument/2006/relationships/image" Target="../media/image1153.png"/><Relationship Id="rId30" Type="http://schemas.openxmlformats.org/officeDocument/2006/relationships/image" Target="../media/image1161.png"/><Relationship Id="rId35" Type="http://schemas.openxmlformats.org/officeDocument/2006/relationships/customXml" Target="../ink/ink17.xml"/><Relationship Id="rId56" Type="http://schemas.openxmlformats.org/officeDocument/2006/relationships/image" Target="../media/image1174.png"/><Relationship Id="rId77" Type="http://schemas.openxmlformats.org/officeDocument/2006/relationships/customXml" Target="../ink/ink38.xml"/><Relationship Id="rId100" Type="http://schemas.openxmlformats.org/officeDocument/2006/relationships/image" Target="../media/image4.png"/><Relationship Id="rId105" Type="http://schemas.openxmlformats.org/officeDocument/2006/relationships/customXml" Target="../ink/ink52.xml"/><Relationship Id="rId126" Type="http://schemas.openxmlformats.org/officeDocument/2006/relationships/image" Target="../media/image17.png"/><Relationship Id="rId147" Type="http://schemas.openxmlformats.org/officeDocument/2006/relationships/customXml" Target="../ink/ink73.xml"/><Relationship Id="rId8" Type="http://schemas.openxmlformats.org/officeDocument/2006/relationships/image" Target="../media/image1150.png"/><Relationship Id="rId51" Type="http://schemas.openxmlformats.org/officeDocument/2006/relationships/customXml" Target="../ink/ink25.xml"/><Relationship Id="rId72" Type="http://schemas.openxmlformats.org/officeDocument/2006/relationships/image" Target="../media/image1181.png"/><Relationship Id="rId93" Type="http://schemas.openxmlformats.org/officeDocument/2006/relationships/customXml" Target="../ink/ink46.xml"/><Relationship Id="rId98" Type="http://schemas.openxmlformats.org/officeDocument/2006/relationships/image" Target="../media/image3.png"/><Relationship Id="rId121" Type="http://schemas.openxmlformats.org/officeDocument/2006/relationships/customXml" Target="../ink/ink60.xml"/><Relationship Id="rId142" Type="http://schemas.openxmlformats.org/officeDocument/2006/relationships/image" Target="../media/image25.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1169.png"/><Relationship Id="rId67" Type="http://schemas.openxmlformats.org/officeDocument/2006/relationships/customXml" Target="../ink/ink33.xml"/><Relationship Id="rId116" Type="http://schemas.openxmlformats.org/officeDocument/2006/relationships/image" Target="../media/image12.png"/><Relationship Id="rId137" Type="http://schemas.openxmlformats.org/officeDocument/2006/relationships/customXml" Target="../ink/ink68.xml"/><Relationship Id="rId20" Type="http://schemas.openxmlformats.org/officeDocument/2006/relationships/image" Target="../media/image1156.png"/><Relationship Id="rId41" Type="http://schemas.openxmlformats.org/officeDocument/2006/relationships/customXml" Target="../ink/ink20.xml"/><Relationship Id="rId62" Type="http://schemas.openxmlformats.org/officeDocument/2006/relationships/image" Target="../media/image1177.png"/><Relationship Id="rId83" Type="http://schemas.openxmlformats.org/officeDocument/2006/relationships/customXml" Target="../ink/ink41.xml"/><Relationship Id="rId88" Type="http://schemas.openxmlformats.org/officeDocument/2006/relationships/image" Target="../media/image1189.png"/><Relationship Id="rId111" Type="http://schemas.openxmlformats.org/officeDocument/2006/relationships/customXml" Target="../ink/ink55.xml"/><Relationship Id="rId132" Type="http://schemas.openxmlformats.org/officeDocument/2006/relationships/image" Target="../media/image20.png"/><Relationship Id="rId153" Type="http://schemas.openxmlformats.org/officeDocument/2006/relationships/customXml" Target="../ink/ink76.xml"/><Relationship Id="rId15" Type="http://schemas.openxmlformats.org/officeDocument/2006/relationships/customXml" Target="../ink/ink7.xml"/><Relationship Id="rId36" Type="http://schemas.openxmlformats.org/officeDocument/2006/relationships/image" Target="../media/image1164.png"/><Relationship Id="rId57" Type="http://schemas.openxmlformats.org/officeDocument/2006/relationships/customXml" Target="../ink/ink28.xml"/><Relationship Id="rId106" Type="http://schemas.openxmlformats.org/officeDocument/2006/relationships/image" Target="../media/image7.png"/><Relationship Id="rId127" Type="http://schemas.openxmlformats.org/officeDocument/2006/relationships/customXml" Target="../ink/ink63.xml"/><Relationship Id="rId10" Type="http://schemas.openxmlformats.org/officeDocument/2006/relationships/image" Target="../media/image1151.png"/><Relationship Id="rId31" Type="http://schemas.openxmlformats.org/officeDocument/2006/relationships/customXml" Target="../ink/ink15.xml"/><Relationship Id="rId52" Type="http://schemas.openxmlformats.org/officeDocument/2006/relationships/image" Target="../media/image1172.png"/><Relationship Id="rId73" Type="http://schemas.openxmlformats.org/officeDocument/2006/relationships/customXml" Target="../ink/ink36.xml"/><Relationship Id="rId78" Type="http://schemas.openxmlformats.org/officeDocument/2006/relationships/image" Target="../media/image1184.png"/><Relationship Id="rId94" Type="http://schemas.openxmlformats.org/officeDocument/2006/relationships/image" Target="../media/image1192.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15.png"/><Relationship Id="rId143" Type="http://schemas.openxmlformats.org/officeDocument/2006/relationships/customXml" Target="../ink/ink71.xml"/><Relationship Id="rId148" Type="http://schemas.openxmlformats.org/officeDocument/2006/relationships/image" Target="../media/image28.png"/><Relationship Id="rId4" Type="http://schemas.openxmlformats.org/officeDocument/2006/relationships/image" Target="../media/image1148.png"/><Relationship Id="rId9" Type="http://schemas.openxmlformats.org/officeDocument/2006/relationships/customXml" Target="../ink/ink4.xml"/><Relationship Id="rId26" Type="http://schemas.openxmlformats.org/officeDocument/2006/relationships/image" Target="../media/image1159.png"/><Relationship Id="rId47" Type="http://schemas.openxmlformats.org/officeDocument/2006/relationships/customXml" Target="../ink/ink23.xml"/><Relationship Id="rId68" Type="http://schemas.openxmlformats.org/officeDocument/2006/relationships/image" Target="../media/image1180.png"/><Relationship Id="rId89" Type="http://schemas.openxmlformats.org/officeDocument/2006/relationships/customXml" Target="../ink/ink44.xml"/><Relationship Id="rId112" Type="http://schemas.openxmlformats.org/officeDocument/2006/relationships/image" Target="../media/image10.png"/><Relationship Id="rId133" Type="http://schemas.openxmlformats.org/officeDocument/2006/relationships/customXml" Target="../ink/ink66.xml"/><Relationship Id="rId154" Type="http://schemas.openxmlformats.org/officeDocument/2006/relationships/image" Target="../media/image31.png"/><Relationship Id="rId16" Type="http://schemas.openxmlformats.org/officeDocument/2006/relationships/image" Target="../media/image1154.png"/><Relationship Id="rId37" Type="http://schemas.openxmlformats.org/officeDocument/2006/relationships/customXml" Target="../ink/ink18.xml"/><Relationship Id="rId58" Type="http://schemas.openxmlformats.org/officeDocument/2006/relationships/image" Target="../media/image1175.png"/><Relationship Id="rId79" Type="http://schemas.openxmlformats.org/officeDocument/2006/relationships/customXml" Target="../ink/ink39.xml"/><Relationship Id="rId102" Type="http://schemas.openxmlformats.org/officeDocument/2006/relationships/image" Target="../media/image5.png"/><Relationship Id="rId123" Type="http://schemas.openxmlformats.org/officeDocument/2006/relationships/customXml" Target="../ink/ink61.xml"/><Relationship Id="rId144" Type="http://schemas.openxmlformats.org/officeDocument/2006/relationships/image" Target="../media/image26.png"/><Relationship Id="rId90" Type="http://schemas.openxmlformats.org/officeDocument/2006/relationships/image" Target="../media/image1190.png"/></Relationships>
</file>

<file path=ppt/slides/_rels/slide20.xml.rels><?xml version="1.0" encoding="UTF-8" standalone="yes"?>
<Relationships xmlns="http://schemas.openxmlformats.org/package/2006/relationships"><Relationship Id="rId117" Type="http://schemas.openxmlformats.org/officeDocument/2006/relationships/customXml" Target="../ink/ink1715.xml"/><Relationship Id="rId21" Type="http://schemas.openxmlformats.org/officeDocument/2006/relationships/customXml" Target="../ink/ink1667.xml"/><Relationship Id="rId42" Type="http://schemas.openxmlformats.org/officeDocument/2006/relationships/image" Target="../media/image1594.png"/><Relationship Id="rId63" Type="http://schemas.openxmlformats.org/officeDocument/2006/relationships/customXml" Target="../ink/ink1688.xml"/><Relationship Id="rId84" Type="http://schemas.openxmlformats.org/officeDocument/2006/relationships/image" Target="../media/image1615.png"/><Relationship Id="rId138" Type="http://schemas.openxmlformats.org/officeDocument/2006/relationships/image" Target="../media/image1641.png"/><Relationship Id="rId159" Type="http://schemas.openxmlformats.org/officeDocument/2006/relationships/customXml" Target="../ink/ink1736.xml"/><Relationship Id="rId170" Type="http://schemas.openxmlformats.org/officeDocument/2006/relationships/image" Target="../media/image1657.png"/><Relationship Id="rId107" Type="http://schemas.openxmlformats.org/officeDocument/2006/relationships/customXml" Target="../ink/ink1710.xml"/><Relationship Id="rId11" Type="http://schemas.openxmlformats.org/officeDocument/2006/relationships/customXml" Target="../ink/ink1662.xml"/><Relationship Id="rId32" Type="http://schemas.openxmlformats.org/officeDocument/2006/relationships/image" Target="../media/image1589.png"/><Relationship Id="rId53" Type="http://schemas.openxmlformats.org/officeDocument/2006/relationships/customXml" Target="../ink/ink1683.xml"/><Relationship Id="rId74" Type="http://schemas.openxmlformats.org/officeDocument/2006/relationships/image" Target="../media/image1610.png"/><Relationship Id="rId128" Type="http://schemas.openxmlformats.org/officeDocument/2006/relationships/image" Target="../media/image1637.png"/><Relationship Id="rId149" Type="http://schemas.openxmlformats.org/officeDocument/2006/relationships/customXml" Target="../ink/ink1731.xml"/><Relationship Id="rId5" Type="http://schemas.openxmlformats.org/officeDocument/2006/relationships/customXml" Target="../ink/ink1659.xml"/><Relationship Id="rId95" Type="http://schemas.openxmlformats.org/officeDocument/2006/relationships/customXml" Target="../ink/ink1704.xml"/><Relationship Id="rId160" Type="http://schemas.openxmlformats.org/officeDocument/2006/relationships/image" Target="../media/image1652.png"/><Relationship Id="rId22" Type="http://schemas.openxmlformats.org/officeDocument/2006/relationships/image" Target="../media/image15840.png"/><Relationship Id="rId43" Type="http://schemas.openxmlformats.org/officeDocument/2006/relationships/customXml" Target="../ink/ink1678.xml"/><Relationship Id="rId64" Type="http://schemas.openxmlformats.org/officeDocument/2006/relationships/image" Target="../media/image1605.png"/><Relationship Id="rId118" Type="http://schemas.openxmlformats.org/officeDocument/2006/relationships/image" Target="../media/image1632.png"/><Relationship Id="rId139" Type="http://schemas.openxmlformats.org/officeDocument/2006/relationships/customXml" Target="../ink/ink1726.xml"/><Relationship Id="rId85" Type="http://schemas.openxmlformats.org/officeDocument/2006/relationships/customXml" Target="../ink/ink1699.xml"/><Relationship Id="rId150" Type="http://schemas.openxmlformats.org/officeDocument/2006/relationships/image" Target="../media/image1647.png"/><Relationship Id="rId171" Type="http://schemas.openxmlformats.org/officeDocument/2006/relationships/customXml" Target="../ink/ink1742.xml"/><Relationship Id="rId12" Type="http://schemas.openxmlformats.org/officeDocument/2006/relationships/image" Target="../media/image15790.png"/><Relationship Id="rId33" Type="http://schemas.openxmlformats.org/officeDocument/2006/relationships/customXml" Target="../ink/ink1673.xml"/><Relationship Id="rId108" Type="http://schemas.openxmlformats.org/officeDocument/2006/relationships/image" Target="../media/image1627.png"/><Relationship Id="rId129" Type="http://schemas.openxmlformats.org/officeDocument/2006/relationships/customXml" Target="../ink/ink1721.xml"/><Relationship Id="rId54" Type="http://schemas.openxmlformats.org/officeDocument/2006/relationships/image" Target="../media/image1600.png"/><Relationship Id="rId75" Type="http://schemas.openxmlformats.org/officeDocument/2006/relationships/customXml" Target="../ink/ink1694.xml"/><Relationship Id="rId96" Type="http://schemas.openxmlformats.org/officeDocument/2006/relationships/image" Target="../media/image1621.png"/><Relationship Id="rId140" Type="http://schemas.openxmlformats.org/officeDocument/2006/relationships/image" Target="../media/image1642.png"/><Relationship Id="rId161" Type="http://schemas.openxmlformats.org/officeDocument/2006/relationships/customXml" Target="../ink/ink1737.xml"/><Relationship Id="rId1" Type="http://schemas.openxmlformats.org/officeDocument/2006/relationships/slideLayout" Target="../slideLayouts/slideLayout1.xml"/><Relationship Id="rId6" Type="http://schemas.openxmlformats.org/officeDocument/2006/relationships/image" Target="../media/image15760.png"/><Relationship Id="rId23" Type="http://schemas.openxmlformats.org/officeDocument/2006/relationships/customXml" Target="../ink/ink1668.xml"/><Relationship Id="rId28" Type="http://schemas.openxmlformats.org/officeDocument/2006/relationships/image" Target="../media/image1587.png"/><Relationship Id="rId49" Type="http://schemas.openxmlformats.org/officeDocument/2006/relationships/customXml" Target="../ink/ink1681.xml"/><Relationship Id="rId114" Type="http://schemas.openxmlformats.org/officeDocument/2006/relationships/image" Target="../media/image1630.png"/><Relationship Id="rId119" Type="http://schemas.openxmlformats.org/officeDocument/2006/relationships/customXml" Target="../ink/ink1716.xml"/><Relationship Id="rId44" Type="http://schemas.openxmlformats.org/officeDocument/2006/relationships/image" Target="../media/image1595.png"/><Relationship Id="rId60" Type="http://schemas.openxmlformats.org/officeDocument/2006/relationships/image" Target="../media/image1603.png"/><Relationship Id="rId65" Type="http://schemas.openxmlformats.org/officeDocument/2006/relationships/customXml" Target="../ink/ink1689.xml"/><Relationship Id="rId81" Type="http://schemas.openxmlformats.org/officeDocument/2006/relationships/customXml" Target="../ink/ink1697.xml"/><Relationship Id="rId86" Type="http://schemas.openxmlformats.org/officeDocument/2006/relationships/image" Target="../media/image1616.png"/><Relationship Id="rId130" Type="http://schemas.openxmlformats.org/officeDocument/2006/relationships/image" Target="../media/image1638.png"/><Relationship Id="rId135" Type="http://schemas.openxmlformats.org/officeDocument/2006/relationships/customXml" Target="../ink/ink1724.xml"/><Relationship Id="rId151" Type="http://schemas.openxmlformats.org/officeDocument/2006/relationships/customXml" Target="../ink/ink1732.xml"/><Relationship Id="rId156" Type="http://schemas.openxmlformats.org/officeDocument/2006/relationships/image" Target="../media/image1650.png"/><Relationship Id="rId172" Type="http://schemas.openxmlformats.org/officeDocument/2006/relationships/image" Target="../media/image1658.png"/><Relationship Id="rId13" Type="http://schemas.openxmlformats.org/officeDocument/2006/relationships/customXml" Target="../ink/ink1663.xml"/><Relationship Id="rId18" Type="http://schemas.openxmlformats.org/officeDocument/2006/relationships/image" Target="../media/image15820.png"/><Relationship Id="rId39" Type="http://schemas.openxmlformats.org/officeDocument/2006/relationships/customXml" Target="../ink/ink1676.xml"/><Relationship Id="rId109" Type="http://schemas.openxmlformats.org/officeDocument/2006/relationships/customXml" Target="../ink/ink1711.xml"/><Relationship Id="rId34" Type="http://schemas.openxmlformats.org/officeDocument/2006/relationships/image" Target="../media/image1590.png"/><Relationship Id="rId50" Type="http://schemas.openxmlformats.org/officeDocument/2006/relationships/image" Target="../media/image1598.png"/><Relationship Id="rId55" Type="http://schemas.openxmlformats.org/officeDocument/2006/relationships/customXml" Target="../ink/ink1684.xml"/><Relationship Id="rId76" Type="http://schemas.openxmlformats.org/officeDocument/2006/relationships/image" Target="../media/image1611.png"/><Relationship Id="rId97" Type="http://schemas.openxmlformats.org/officeDocument/2006/relationships/customXml" Target="../ink/ink1705.xml"/><Relationship Id="rId104" Type="http://schemas.openxmlformats.org/officeDocument/2006/relationships/image" Target="../media/image1625.png"/><Relationship Id="rId120" Type="http://schemas.openxmlformats.org/officeDocument/2006/relationships/image" Target="../media/image1633.png"/><Relationship Id="rId125" Type="http://schemas.openxmlformats.org/officeDocument/2006/relationships/customXml" Target="../ink/ink1719.xml"/><Relationship Id="rId141" Type="http://schemas.openxmlformats.org/officeDocument/2006/relationships/customXml" Target="../ink/ink1727.xml"/><Relationship Id="rId146" Type="http://schemas.openxmlformats.org/officeDocument/2006/relationships/image" Target="../media/image1645.png"/><Relationship Id="rId167" Type="http://schemas.openxmlformats.org/officeDocument/2006/relationships/customXml" Target="../ink/ink1740.xml"/><Relationship Id="rId7" Type="http://schemas.openxmlformats.org/officeDocument/2006/relationships/customXml" Target="../ink/ink1660.xml"/><Relationship Id="rId71" Type="http://schemas.openxmlformats.org/officeDocument/2006/relationships/customXml" Target="../ink/ink1692.xml"/><Relationship Id="rId92" Type="http://schemas.openxmlformats.org/officeDocument/2006/relationships/image" Target="../media/image1619.png"/><Relationship Id="rId162" Type="http://schemas.openxmlformats.org/officeDocument/2006/relationships/image" Target="../media/image1653.png"/><Relationship Id="rId2" Type="http://schemas.openxmlformats.org/officeDocument/2006/relationships/image" Target="../media/image4010.png"/><Relationship Id="rId29" Type="http://schemas.openxmlformats.org/officeDocument/2006/relationships/customXml" Target="../ink/ink1671.xml"/><Relationship Id="rId24" Type="http://schemas.openxmlformats.org/officeDocument/2006/relationships/image" Target="../media/image15850.png"/><Relationship Id="rId40" Type="http://schemas.openxmlformats.org/officeDocument/2006/relationships/image" Target="../media/image1593.png"/><Relationship Id="rId45" Type="http://schemas.openxmlformats.org/officeDocument/2006/relationships/customXml" Target="../ink/ink1679.xml"/><Relationship Id="rId66" Type="http://schemas.openxmlformats.org/officeDocument/2006/relationships/image" Target="../media/image1606.png"/><Relationship Id="rId87" Type="http://schemas.openxmlformats.org/officeDocument/2006/relationships/customXml" Target="../ink/ink1700.xml"/><Relationship Id="rId110" Type="http://schemas.openxmlformats.org/officeDocument/2006/relationships/image" Target="../media/image1628.png"/><Relationship Id="rId115" Type="http://schemas.openxmlformats.org/officeDocument/2006/relationships/customXml" Target="../ink/ink1714.xml"/><Relationship Id="rId131" Type="http://schemas.openxmlformats.org/officeDocument/2006/relationships/customXml" Target="../ink/ink1722.xml"/><Relationship Id="rId136" Type="http://schemas.openxmlformats.org/officeDocument/2006/relationships/image" Target="../media/image1640.png"/><Relationship Id="rId157" Type="http://schemas.openxmlformats.org/officeDocument/2006/relationships/customXml" Target="../ink/ink1735.xml"/><Relationship Id="rId61" Type="http://schemas.openxmlformats.org/officeDocument/2006/relationships/customXml" Target="../ink/ink1687.xml"/><Relationship Id="rId82" Type="http://schemas.openxmlformats.org/officeDocument/2006/relationships/image" Target="../media/image1614.png"/><Relationship Id="rId152" Type="http://schemas.openxmlformats.org/officeDocument/2006/relationships/image" Target="../media/image1648.png"/><Relationship Id="rId173" Type="http://schemas.openxmlformats.org/officeDocument/2006/relationships/customXml" Target="../ink/ink1743.xml"/><Relationship Id="rId19" Type="http://schemas.openxmlformats.org/officeDocument/2006/relationships/customXml" Target="../ink/ink1666.xml"/><Relationship Id="rId14" Type="http://schemas.openxmlformats.org/officeDocument/2006/relationships/image" Target="../media/image15800.png"/><Relationship Id="rId30" Type="http://schemas.openxmlformats.org/officeDocument/2006/relationships/image" Target="../media/image1588.png"/><Relationship Id="rId35" Type="http://schemas.openxmlformats.org/officeDocument/2006/relationships/customXml" Target="../ink/ink1674.xml"/><Relationship Id="rId56" Type="http://schemas.openxmlformats.org/officeDocument/2006/relationships/image" Target="../media/image1601.png"/><Relationship Id="rId77" Type="http://schemas.openxmlformats.org/officeDocument/2006/relationships/customXml" Target="../ink/ink1695.xml"/><Relationship Id="rId100" Type="http://schemas.openxmlformats.org/officeDocument/2006/relationships/image" Target="../media/image1623.png"/><Relationship Id="rId105" Type="http://schemas.openxmlformats.org/officeDocument/2006/relationships/customXml" Target="../ink/ink1709.xml"/><Relationship Id="rId126" Type="http://schemas.openxmlformats.org/officeDocument/2006/relationships/image" Target="../media/image1636.png"/><Relationship Id="rId147" Type="http://schemas.openxmlformats.org/officeDocument/2006/relationships/customXml" Target="../ink/ink1730.xml"/><Relationship Id="rId168" Type="http://schemas.openxmlformats.org/officeDocument/2006/relationships/image" Target="../media/image1656.png"/><Relationship Id="rId8" Type="http://schemas.openxmlformats.org/officeDocument/2006/relationships/image" Target="../media/image15770.png"/><Relationship Id="rId51" Type="http://schemas.openxmlformats.org/officeDocument/2006/relationships/customXml" Target="../ink/ink1682.xml"/><Relationship Id="rId72" Type="http://schemas.openxmlformats.org/officeDocument/2006/relationships/image" Target="../media/image1609.png"/><Relationship Id="rId93" Type="http://schemas.openxmlformats.org/officeDocument/2006/relationships/customXml" Target="../ink/ink1703.xml"/><Relationship Id="rId98" Type="http://schemas.openxmlformats.org/officeDocument/2006/relationships/image" Target="../media/image1622.png"/><Relationship Id="rId121" Type="http://schemas.openxmlformats.org/officeDocument/2006/relationships/customXml" Target="../ink/ink1717.xml"/><Relationship Id="rId142" Type="http://schemas.openxmlformats.org/officeDocument/2006/relationships/image" Target="../media/image1643.png"/><Relationship Id="rId163" Type="http://schemas.openxmlformats.org/officeDocument/2006/relationships/customXml" Target="../ink/ink1738.xml"/><Relationship Id="rId3" Type="http://schemas.openxmlformats.org/officeDocument/2006/relationships/customXml" Target="../ink/ink1658.xml"/><Relationship Id="rId25" Type="http://schemas.openxmlformats.org/officeDocument/2006/relationships/customXml" Target="../ink/ink1669.xml"/><Relationship Id="rId46" Type="http://schemas.openxmlformats.org/officeDocument/2006/relationships/image" Target="../media/image1596.png"/><Relationship Id="rId67" Type="http://schemas.openxmlformats.org/officeDocument/2006/relationships/customXml" Target="../ink/ink1690.xml"/><Relationship Id="rId116" Type="http://schemas.openxmlformats.org/officeDocument/2006/relationships/image" Target="../media/image1631.png"/><Relationship Id="rId137" Type="http://schemas.openxmlformats.org/officeDocument/2006/relationships/customXml" Target="../ink/ink1725.xml"/><Relationship Id="rId158" Type="http://schemas.openxmlformats.org/officeDocument/2006/relationships/image" Target="../media/image1651.png"/><Relationship Id="rId20" Type="http://schemas.openxmlformats.org/officeDocument/2006/relationships/image" Target="../media/image15830.png"/><Relationship Id="rId41" Type="http://schemas.openxmlformats.org/officeDocument/2006/relationships/customXml" Target="../ink/ink1677.xml"/><Relationship Id="rId62" Type="http://schemas.openxmlformats.org/officeDocument/2006/relationships/image" Target="../media/image1604.png"/><Relationship Id="rId83" Type="http://schemas.openxmlformats.org/officeDocument/2006/relationships/customXml" Target="../ink/ink1698.xml"/><Relationship Id="rId88" Type="http://schemas.openxmlformats.org/officeDocument/2006/relationships/image" Target="../media/image1617.png"/><Relationship Id="rId111" Type="http://schemas.openxmlformats.org/officeDocument/2006/relationships/customXml" Target="../ink/ink1712.xml"/><Relationship Id="rId132" Type="http://schemas.openxmlformats.org/officeDocument/2006/relationships/image" Target="../media/image1639.png"/><Relationship Id="rId153" Type="http://schemas.openxmlformats.org/officeDocument/2006/relationships/customXml" Target="../ink/ink1733.xml"/><Relationship Id="rId174" Type="http://schemas.openxmlformats.org/officeDocument/2006/relationships/image" Target="../media/image1659.png"/><Relationship Id="rId15" Type="http://schemas.openxmlformats.org/officeDocument/2006/relationships/customXml" Target="../ink/ink1664.xml"/><Relationship Id="rId36" Type="http://schemas.openxmlformats.org/officeDocument/2006/relationships/image" Target="../media/image1591.png"/><Relationship Id="rId57" Type="http://schemas.openxmlformats.org/officeDocument/2006/relationships/customXml" Target="../ink/ink1685.xml"/><Relationship Id="rId106" Type="http://schemas.openxmlformats.org/officeDocument/2006/relationships/image" Target="../media/image1626.png"/><Relationship Id="rId127" Type="http://schemas.openxmlformats.org/officeDocument/2006/relationships/customXml" Target="../ink/ink1720.xml"/><Relationship Id="rId10" Type="http://schemas.openxmlformats.org/officeDocument/2006/relationships/image" Target="../media/image15780.png"/><Relationship Id="rId31" Type="http://schemas.openxmlformats.org/officeDocument/2006/relationships/customXml" Target="../ink/ink1672.xml"/><Relationship Id="rId52" Type="http://schemas.openxmlformats.org/officeDocument/2006/relationships/image" Target="../media/image1599.png"/><Relationship Id="rId73" Type="http://schemas.openxmlformats.org/officeDocument/2006/relationships/customXml" Target="../ink/ink1693.xml"/><Relationship Id="rId78" Type="http://schemas.openxmlformats.org/officeDocument/2006/relationships/image" Target="../media/image1612.png"/><Relationship Id="rId94" Type="http://schemas.openxmlformats.org/officeDocument/2006/relationships/image" Target="../media/image1620.png"/><Relationship Id="rId99" Type="http://schemas.openxmlformats.org/officeDocument/2006/relationships/customXml" Target="../ink/ink1706.xml"/><Relationship Id="rId101" Type="http://schemas.openxmlformats.org/officeDocument/2006/relationships/customXml" Target="../ink/ink1707.xml"/><Relationship Id="rId122" Type="http://schemas.openxmlformats.org/officeDocument/2006/relationships/image" Target="../media/image1634.png"/><Relationship Id="rId143" Type="http://schemas.openxmlformats.org/officeDocument/2006/relationships/customXml" Target="../ink/ink1728.xml"/><Relationship Id="rId148" Type="http://schemas.openxmlformats.org/officeDocument/2006/relationships/image" Target="../media/image1646.png"/><Relationship Id="rId164" Type="http://schemas.openxmlformats.org/officeDocument/2006/relationships/image" Target="../media/image1654.png"/><Relationship Id="rId169" Type="http://schemas.openxmlformats.org/officeDocument/2006/relationships/customXml" Target="../ink/ink1741.xml"/><Relationship Id="rId4" Type="http://schemas.openxmlformats.org/officeDocument/2006/relationships/image" Target="../media/image15750.png"/><Relationship Id="rId9" Type="http://schemas.openxmlformats.org/officeDocument/2006/relationships/customXml" Target="../ink/ink1661.xml"/><Relationship Id="rId26" Type="http://schemas.openxmlformats.org/officeDocument/2006/relationships/image" Target="../media/image15860.png"/><Relationship Id="rId47" Type="http://schemas.openxmlformats.org/officeDocument/2006/relationships/customXml" Target="../ink/ink1680.xml"/><Relationship Id="rId68" Type="http://schemas.openxmlformats.org/officeDocument/2006/relationships/image" Target="../media/image1607.png"/><Relationship Id="rId89" Type="http://schemas.openxmlformats.org/officeDocument/2006/relationships/customXml" Target="../ink/ink1701.xml"/><Relationship Id="rId112" Type="http://schemas.openxmlformats.org/officeDocument/2006/relationships/image" Target="../media/image1629.png"/><Relationship Id="rId133" Type="http://schemas.openxmlformats.org/officeDocument/2006/relationships/customXml" Target="../ink/ink1723.xml"/><Relationship Id="rId154" Type="http://schemas.openxmlformats.org/officeDocument/2006/relationships/image" Target="../media/image1649.png"/><Relationship Id="rId175" Type="http://schemas.openxmlformats.org/officeDocument/2006/relationships/customXml" Target="../ink/ink1744.xml"/><Relationship Id="rId16" Type="http://schemas.openxmlformats.org/officeDocument/2006/relationships/image" Target="../media/image15810.png"/><Relationship Id="rId37" Type="http://schemas.openxmlformats.org/officeDocument/2006/relationships/customXml" Target="../ink/ink1675.xml"/><Relationship Id="rId58" Type="http://schemas.openxmlformats.org/officeDocument/2006/relationships/image" Target="../media/image1602.png"/><Relationship Id="rId79" Type="http://schemas.openxmlformats.org/officeDocument/2006/relationships/customXml" Target="../ink/ink1696.xml"/><Relationship Id="rId102" Type="http://schemas.openxmlformats.org/officeDocument/2006/relationships/image" Target="../media/image1624.png"/><Relationship Id="rId123" Type="http://schemas.openxmlformats.org/officeDocument/2006/relationships/customXml" Target="../ink/ink1718.xml"/><Relationship Id="rId144" Type="http://schemas.openxmlformats.org/officeDocument/2006/relationships/image" Target="../media/image1644.png"/><Relationship Id="rId90" Type="http://schemas.openxmlformats.org/officeDocument/2006/relationships/image" Target="../media/image1618.png"/><Relationship Id="rId165" Type="http://schemas.openxmlformats.org/officeDocument/2006/relationships/customXml" Target="../ink/ink1739.xml"/><Relationship Id="rId27" Type="http://schemas.openxmlformats.org/officeDocument/2006/relationships/customXml" Target="../ink/ink1670.xml"/><Relationship Id="rId48" Type="http://schemas.openxmlformats.org/officeDocument/2006/relationships/image" Target="../media/image1597.png"/><Relationship Id="rId69" Type="http://schemas.openxmlformats.org/officeDocument/2006/relationships/customXml" Target="../ink/ink1691.xml"/><Relationship Id="rId113" Type="http://schemas.openxmlformats.org/officeDocument/2006/relationships/customXml" Target="../ink/ink1713.xml"/><Relationship Id="rId134" Type="http://schemas.openxmlformats.org/officeDocument/2006/relationships/image" Target="../media/image263.png"/><Relationship Id="rId80" Type="http://schemas.openxmlformats.org/officeDocument/2006/relationships/image" Target="../media/image1613.png"/><Relationship Id="rId155" Type="http://schemas.openxmlformats.org/officeDocument/2006/relationships/customXml" Target="../ink/ink1734.xml"/><Relationship Id="rId176" Type="http://schemas.openxmlformats.org/officeDocument/2006/relationships/image" Target="../media/image1660.png"/><Relationship Id="rId17" Type="http://schemas.openxmlformats.org/officeDocument/2006/relationships/customXml" Target="../ink/ink1665.xml"/><Relationship Id="rId38" Type="http://schemas.openxmlformats.org/officeDocument/2006/relationships/image" Target="../media/image1592.png"/><Relationship Id="rId59" Type="http://schemas.openxmlformats.org/officeDocument/2006/relationships/customXml" Target="../ink/ink1686.xml"/><Relationship Id="rId103" Type="http://schemas.openxmlformats.org/officeDocument/2006/relationships/customXml" Target="../ink/ink1708.xml"/><Relationship Id="rId124" Type="http://schemas.openxmlformats.org/officeDocument/2006/relationships/image" Target="../media/image1635.png"/><Relationship Id="rId70" Type="http://schemas.openxmlformats.org/officeDocument/2006/relationships/image" Target="../media/image1608.png"/><Relationship Id="rId91" Type="http://schemas.openxmlformats.org/officeDocument/2006/relationships/customXml" Target="../ink/ink1702.xml"/><Relationship Id="rId145" Type="http://schemas.openxmlformats.org/officeDocument/2006/relationships/customXml" Target="../ink/ink1729.xml"/><Relationship Id="rId166" Type="http://schemas.openxmlformats.org/officeDocument/2006/relationships/image" Target="../media/image1655.png"/></Relationships>
</file>

<file path=ppt/slides/_rels/slide21.xml.rels><?xml version="1.0" encoding="UTF-8" standalone="yes"?>
<Relationships xmlns="http://schemas.openxmlformats.org/package/2006/relationships"><Relationship Id="rId117" Type="http://schemas.openxmlformats.org/officeDocument/2006/relationships/image" Target="../media/image1716.png"/><Relationship Id="rId21" Type="http://schemas.openxmlformats.org/officeDocument/2006/relationships/customXml" Target="../ink/ink1754.xml"/><Relationship Id="rId42" Type="http://schemas.openxmlformats.org/officeDocument/2006/relationships/image" Target="../media/image263.png"/><Relationship Id="rId63" Type="http://schemas.openxmlformats.org/officeDocument/2006/relationships/customXml" Target="../ink/ink1775.xml"/><Relationship Id="rId84" Type="http://schemas.openxmlformats.org/officeDocument/2006/relationships/customXml" Target="../ink/ink1786.xml"/><Relationship Id="rId16" Type="http://schemas.openxmlformats.org/officeDocument/2006/relationships/image" Target="../media/image1667.png"/><Relationship Id="rId107" Type="http://schemas.openxmlformats.org/officeDocument/2006/relationships/image" Target="../media/image1711.png"/><Relationship Id="rId11" Type="http://schemas.openxmlformats.org/officeDocument/2006/relationships/customXml" Target="../ink/ink1749.xml"/><Relationship Id="rId32" Type="http://schemas.openxmlformats.org/officeDocument/2006/relationships/image" Target="../media/image1675.png"/><Relationship Id="rId37" Type="http://schemas.openxmlformats.org/officeDocument/2006/relationships/customXml" Target="../ink/ink1762.xml"/><Relationship Id="rId53" Type="http://schemas.openxmlformats.org/officeDocument/2006/relationships/customXml" Target="../ink/ink1770.xml"/><Relationship Id="rId58" Type="http://schemas.openxmlformats.org/officeDocument/2006/relationships/image" Target="../media/image1687.png"/><Relationship Id="rId74" Type="http://schemas.openxmlformats.org/officeDocument/2006/relationships/customXml" Target="../ink/ink1781.xml"/><Relationship Id="rId79" Type="http://schemas.openxmlformats.org/officeDocument/2006/relationships/image" Target="../media/image1697.png"/><Relationship Id="rId102" Type="http://schemas.openxmlformats.org/officeDocument/2006/relationships/customXml" Target="../ink/ink1795.xml"/><Relationship Id="rId123" Type="http://schemas.openxmlformats.org/officeDocument/2006/relationships/image" Target="../media/image1719.png"/><Relationship Id="rId128" Type="http://schemas.openxmlformats.org/officeDocument/2006/relationships/customXml" Target="../ink/ink1808.xml"/><Relationship Id="rId5" Type="http://schemas.openxmlformats.org/officeDocument/2006/relationships/customXml" Target="../ink/ink1746.xml"/><Relationship Id="rId90" Type="http://schemas.openxmlformats.org/officeDocument/2006/relationships/customXml" Target="../ink/ink1789.xml"/><Relationship Id="rId95" Type="http://schemas.openxmlformats.org/officeDocument/2006/relationships/image" Target="../media/image1705.png"/><Relationship Id="rId22" Type="http://schemas.openxmlformats.org/officeDocument/2006/relationships/image" Target="../media/image1670.png"/><Relationship Id="rId27" Type="http://schemas.openxmlformats.org/officeDocument/2006/relationships/customXml" Target="../ink/ink1757.xml"/><Relationship Id="rId43" Type="http://schemas.openxmlformats.org/officeDocument/2006/relationships/customXml" Target="../ink/ink1765.xml"/><Relationship Id="rId48" Type="http://schemas.openxmlformats.org/officeDocument/2006/relationships/image" Target="../media/image1682.png"/><Relationship Id="rId64" Type="http://schemas.openxmlformats.org/officeDocument/2006/relationships/image" Target="../media/image1690.png"/><Relationship Id="rId69" Type="http://schemas.openxmlformats.org/officeDocument/2006/relationships/image" Target="../media/image1692.png"/><Relationship Id="rId113" Type="http://schemas.openxmlformats.org/officeDocument/2006/relationships/image" Target="../media/image1714.png"/><Relationship Id="rId118" Type="http://schemas.openxmlformats.org/officeDocument/2006/relationships/customXml" Target="../ink/ink1803.xml"/><Relationship Id="rId80" Type="http://schemas.openxmlformats.org/officeDocument/2006/relationships/customXml" Target="../ink/ink1784.xml"/><Relationship Id="rId85" Type="http://schemas.openxmlformats.org/officeDocument/2006/relationships/image" Target="../media/image1700.png"/><Relationship Id="rId12" Type="http://schemas.openxmlformats.org/officeDocument/2006/relationships/image" Target="../media/image1665.png"/><Relationship Id="rId17" Type="http://schemas.openxmlformats.org/officeDocument/2006/relationships/customXml" Target="../ink/ink1752.xml"/><Relationship Id="rId33" Type="http://schemas.openxmlformats.org/officeDocument/2006/relationships/customXml" Target="../ink/ink1760.xml"/><Relationship Id="rId38" Type="http://schemas.openxmlformats.org/officeDocument/2006/relationships/image" Target="../media/image1678.png"/><Relationship Id="rId59" Type="http://schemas.openxmlformats.org/officeDocument/2006/relationships/customXml" Target="../ink/ink1773.xml"/><Relationship Id="rId103" Type="http://schemas.openxmlformats.org/officeDocument/2006/relationships/image" Target="../media/image1709.png"/><Relationship Id="rId108" Type="http://schemas.openxmlformats.org/officeDocument/2006/relationships/customXml" Target="../ink/ink1798.xml"/><Relationship Id="rId124" Type="http://schemas.openxmlformats.org/officeDocument/2006/relationships/customXml" Target="../ink/ink1806.xml"/><Relationship Id="rId129" Type="http://schemas.openxmlformats.org/officeDocument/2006/relationships/image" Target="../media/image1722.png"/><Relationship Id="rId54" Type="http://schemas.openxmlformats.org/officeDocument/2006/relationships/image" Target="../media/image1685.png"/><Relationship Id="rId70" Type="http://schemas.openxmlformats.org/officeDocument/2006/relationships/customXml" Target="../ink/ink1779.xml"/><Relationship Id="rId75" Type="http://schemas.openxmlformats.org/officeDocument/2006/relationships/image" Target="../media/image1695.png"/><Relationship Id="rId91" Type="http://schemas.openxmlformats.org/officeDocument/2006/relationships/image" Target="../media/image1703.png"/><Relationship Id="rId96" Type="http://schemas.openxmlformats.org/officeDocument/2006/relationships/customXml" Target="../ink/ink1792.xml"/><Relationship Id="rId1" Type="http://schemas.openxmlformats.org/officeDocument/2006/relationships/slideLayout" Target="../slideLayouts/slideLayout1.xml"/><Relationship Id="rId6" Type="http://schemas.openxmlformats.org/officeDocument/2006/relationships/image" Target="../media/image1662.png"/><Relationship Id="rId23" Type="http://schemas.openxmlformats.org/officeDocument/2006/relationships/customXml" Target="../ink/ink1755.xml"/><Relationship Id="rId28" Type="http://schemas.openxmlformats.org/officeDocument/2006/relationships/image" Target="../media/image1673.png"/><Relationship Id="rId49" Type="http://schemas.openxmlformats.org/officeDocument/2006/relationships/customXml" Target="../ink/ink1768.xml"/><Relationship Id="rId114" Type="http://schemas.openxmlformats.org/officeDocument/2006/relationships/customXml" Target="../ink/ink1801.xml"/><Relationship Id="rId119" Type="http://schemas.openxmlformats.org/officeDocument/2006/relationships/image" Target="../media/image1717.png"/><Relationship Id="rId44" Type="http://schemas.openxmlformats.org/officeDocument/2006/relationships/image" Target="../media/image1680.png"/><Relationship Id="rId60" Type="http://schemas.openxmlformats.org/officeDocument/2006/relationships/image" Target="../media/image1688.png"/><Relationship Id="rId65" Type="http://schemas.openxmlformats.org/officeDocument/2006/relationships/customXml" Target="../ink/ink1776.xml"/><Relationship Id="rId81" Type="http://schemas.openxmlformats.org/officeDocument/2006/relationships/image" Target="../media/image1698.png"/><Relationship Id="rId86" Type="http://schemas.openxmlformats.org/officeDocument/2006/relationships/customXml" Target="../ink/ink1787.xml"/><Relationship Id="rId130" Type="http://schemas.openxmlformats.org/officeDocument/2006/relationships/customXml" Target="../ink/ink1809.xml"/><Relationship Id="rId13" Type="http://schemas.openxmlformats.org/officeDocument/2006/relationships/customXml" Target="../ink/ink1750.xml"/><Relationship Id="rId18" Type="http://schemas.openxmlformats.org/officeDocument/2006/relationships/image" Target="../media/image1668.png"/><Relationship Id="rId39" Type="http://schemas.openxmlformats.org/officeDocument/2006/relationships/customXml" Target="../ink/ink1763.xml"/><Relationship Id="rId109" Type="http://schemas.openxmlformats.org/officeDocument/2006/relationships/image" Target="../media/image1712.png"/><Relationship Id="rId34" Type="http://schemas.openxmlformats.org/officeDocument/2006/relationships/image" Target="../media/image1676.png"/><Relationship Id="rId50" Type="http://schemas.openxmlformats.org/officeDocument/2006/relationships/image" Target="../media/image1683.png"/><Relationship Id="rId55" Type="http://schemas.openxmlformats.org/officeDocument/2006/relationships/customXml" Target="../ink/ink1771.xml"/><Relationship Id="rId76" Type="http://schemas.openxmlformats.org/officeDocument/2006/relationships/customXml" Target="../ink/ink1782.xml"/><Relationship Id="rId97" Type="http://schemas.openxmlformats.org/officeDocument/2006/relationships/image" Target="../media/image1706.png"/><Relationship Id="rId104" Type="http://schemas.openxmlformats.org/officeDocument/2006/relationships/customXml" Target="../ink/ink1796.xml"/><Relationship Id="rId120" Type="http://schemas.openxmlformats.org/officeDocument/2006/relationships/customXml" Target="../ink/ink1804.xml"/><Relationship Id="rId125" Type="http://schemas.openxmlformats.org/officeDocument/2006/relationships/image" Target="../media/image1720.png"/><Relationship Id="rId7" Type="http://schemas.openxmlformats.org/officeDocument/2006/relationships/customXml" Target="../ink/ink1747.xml"/><Relationship Id="rId71" Type="http://schemas.openxmlformats.org/officeDocument/2006/relationships/image" Target="../media/image1693.png"/><Relationship Id="rId92" Type="http://schemas.openxmlformats.org/officeDocument/2006/relationships/customXml" Target="../ink/ink1790.xml"/><Relationship Id="rId2" Type="http://schemas.openxmlformats.org/officeDocument/2006/relationships/image" Target="../media/image3300.png"/><Relationship Id="rId29" Type="http://schemas.openxmlformats.org/officeDocument/2006/relationships/customXml" Target="../ink/ink1758.xml"/><Relationship Id="rId24" Type="http://schemas.openxmlformats.org/officeDocument/2006/relationships/image" Target="../media/image1671.png"/><Relationship Id="rId40" Type="http://schemas.openxmlformats.org/officeDocument/2006/relationships/image" Target="../media/image1679.png"/><Relationship Id="rId45" Type="http://schemas.openxmlformats.org/officeDocument/2006/relationships/customXml" Target="../ink/ink1766.xml"/><Relationship Id="rId66" Type="http://schemas.openxmlformats.org/officeDocument/2006/relationships/customXml" Target="../ink/ink1777.xml"/><Relationship Id="rId87" Type="http://schemas.openxmlformats.org/officeDocument/2006/relationships/image" Target="../media/image1701.png"/><Relationship Id="rId110" Type="http://schemas.openxmlformats.org/officeDocument/2006/relationships/customXml" Target="../ink/ink1799.xml"/><Relationship Id="rId115" Type="http://schemas.openxmlformats.org/officeDocument/2006/relationships/image" Target="../media/image1715.png"/><Relationship Id="rId131" Type="http://schemas.openxmlformats.org/officeDocument/2006/relationships/image" Target="../media/image1723.png"/><Relationship Id="rId61" Type="http://schemas.openxmlformats.org/officeDocument/2006/relationships/customXml" Target="../ink/ink1774.xml"/><Relationship Id="rId82" Type="http://schemas.openxmlformats.org/officeDocument/2006/relationships/customXml" Target="../ink/ink1785.xml"/><Relationship Id="rId19" Type="http://schemas.openxmlformats.org/officeDocument/2006/relationships/customXml" Target="../ink/ink1753.xml"/><Relationship Id="rId14" Type="http://schemas.openxmlformats.org/officeDocument/2006/relationships/image" Target="../media/image1666.png"/><Relationship Id="rId30" Type="http://schemas.openxmlformats.org/officeDocument/2006/relationships/image" Target="../media/image1674.png"/><Relationship Id="rId35" Type="http://schemas.openxmlformats.org/officeDocument/2006/relationships/customXml" Target="../ink/ink1761.xml"/><Relationship Id="rId56" Type="http://schemas.openxmlformats.org/officeDocument/2006/relationships/image" Target="../media/image1686.png"/><Relationship Id="rId77" Type="http://schemas.openxmlformats.org/officeDocument/2006/relationships/image" Target="../media/image1696.png"/><Relationship Id="rId100" Type="http://schemas.openxmlformats.org/officeDocument/2006/relationships/customXml" Target="../ink/ink1794.xml"/><Relationship Id="rId105" Type="http://schemas.openxmlformats.org/officeDocument/2006/relationships/image" Target="../media/image1710.png"/><Relationship Id="rId126" Type="http://schemas.openxmlformats.org/officeDocument/2006/relationships/customXml" Target="../ink/ink1807.xml"/><Relationship Id="rId8" Type="http://schemas.openxmlformats.org/officeDocument/2006/relationships/image" Target="../media/image1663.png"/><Relationship Id="rId51" Type="http://schemas.openxmlformats.org/officeDocument/2006/relationships/customXml" Target="../ink/ink1769.xml"/><Relationship Id="rId72" Type="http://schemas.openxmlformats.org/officeDocument/2006/relationships/customXml" Target="../ink/ink1780.xml"/><Relationship Id="rId93" Type="http://schemas.openxmlformats.org/officeDocument/2006/relationships/image" Target="../media/image1704.png"/><Relationship Id="rId98" Type="http://schemas.openxmlformats.org/officeDocument/2006/relationships/customXml" Target="../ink/ink1793.xml"/><Relationship Id="rId121" Type="http://schemas.openxmlformats.org/officeDocument/2006/relationships/image" Target="../media/image1718.png"/><Relationship Id="rId3" Type="http://schemas.openxmlformats.org/officeDocument/2006/relationships/customXml" Target="../ink/ink1745.xml"/><Relationship Id="rId25" Type="http://schemas.openxmlformats.org/officeDocument/2006/relationships/customXml" Target="../ink/ink1756.xml"/><Relationship Id="rId46" Type="http://schemas.openxmlformats.org/officeDocument/2006/relationships/image" Target="../media/image1681.png"/><Relationship Id="rId67" Type="http://schemas.openxmlformats.org/officeDocument/2006/relationships/image" Target="../media/image1691.png"/><Relationship Id="rId116" Type="http://schemas.openxmlformats.org/officeDocument/2006/relationships/customXml" Target="../ink/ink1802.xml"/><Relationship Id="rId20" Type="http://schemas.openxmlformats.org/officeDocument/2006/relationships/image" Target="../media/image1669.png"/><Relationship Id="rId41" Type="http://schemas.openxmlformats.org/officeDocument/2006/relationships/customXml" Target="../ink/ink1764.xml"/><Relationship Id="rId62" Type="http://schemas.openxmlformats.org/officeDocument/2006/relationships/image" Target="../media/image1689.png"/><Relationship Id="rId83" Type="http://schemas.openxmlformats.org/officeDocument/2006/relationships/image" Target="../media/image1699.png"/><Relationship Id="rId88" Type="http://schemas.openxmlformats.org/officeDocument/2006/relationships/customXml" Target="../ink/ink1788.xml"/><Relationship Id="rId111" Type="http://schemas.openxmlformats.org/officeDocument/2006/relationships/image" Target="../media/image1713.png"/><Relationship Id="rId132" Type="http://schemas.openxmlformats.org/officeDocument/2006/relationships/customXml" Target="../ink/ink1810.xml"/><Relationship Id="rId15" Type="http://schemas.openxmlformats.org/officeDocument/2006/relationships/customXml" Target="../ink/ink1751.xml"/><Relationship Id="rId36" Type="http://schemas.openxmlformats.org/officeDocument/2006/relationships/image" Target="../media/image1677.png"/><Relationship Id="rId57" Type="http://schemas.openxmlformats.org/officeDocument/2006/relationships/customXml" Target="../ink/ink1772.xml"/><Relationship Id="rId106" Type="http://schemas.openxmlformats.org/officeDocument/2006/relationships/customXml" Target="../ink/ink1797.xml"/><Relationship Id="rId127" Type="http://schemas.openxmlformats.org/officeDocument/2006/relationships/image" Target="../media/image1721.png"/><Relationship Id="rId10" Type="http://schemas.openxmlformats.org/officeDocument/2006/relationships/image" Target="../media/image1664.png"/><Relationship Id="rId31" Type="http://schemas.openxmlformats.org/officeDocument/2006/relationships/customXml" Target="../ink/ink1759.xml"/><Relationship Id="rId52" Type="http://schemas.openxmlformats.org/officeDocument/2006/relationships/image" Target="../media/image1684.png"/><Relationship Id="rId73" Type="http://schemas.openxmlformats.org/officeDocument/2006/relationships/image" Target="../media/image1694.png"/><Relationship Id="rId78" Type="http://schemas.openxmlformats.org/officeDocument/2006/relationships/customXml" Target="../ink/ink1783.xml"/><Relationship Id="rId94" Type="http://schemas.openxmlformats.org/officeDocument/2006/relationships/customXml" Target="../ink/ink1791.xml"/><Relationship Id="rId99" Type="http://schemas.openxmlformats.org/officeDocument/2006/relationships/image" Target="../media/image1707.png"/><Relationship Id="rId101" Type="http://schemas.openxmlformats.org/officeDocument/2006/relationships/image" Target="../media/image1708.png"/><Relationship Id="rId122" Type="http://schemas.openxmlformats.org/officeDocument/2006/relationships/customXml" Target="../ink/ink1805.xml"/><Relationship Id="rId4" Type="http://schemas.openxmlformats.org/officeDocument/2006/relationships/image" Target="../media/image1661.png"/><Relationship Id="rId9" Type="http://schemas.openxmlformats.org/officeDocument/2006/relationships/customXml" Target="../ink/ink1748.xml"/><Relationship Id="rId26" Type="http://schemas.openxmlformats.org/officeDocument/2006/relationships/image" Target="../media/image1672.png"/><Relationship Id="rId47" Type="http://schemas.openxmlformats.org/officeDocument/2006/relationships/customXml" Target="../ink/ink1767.xml"/><Relationship Id="rId68" Type="http://schemas.openxmlformats.org/officeDocument/2006/relationships/customXml" Target="../ink/ink1778.xml"/><Relationship Id="rId89" Type="http://schemas.openxmlformats.org/officeDocument/2006/relationships/image" Target="../media/image1702.png"/><Relationship Id="rId112" Type="http://schemas.openxmlformats.org/officeDocument/2006/relationships/customXml" Target="../ink/ink1800.xml"/><Relationship Id="rId133" Type="http://schemas.openxmlformats.org/officeDocument/2006/relationships/image" Target="../media/image1724.png"/></Relationships>
</file>

<file path=ppt/slides/_rels/slide22.xml.rels><?xml version="1.0" encoding="UTF-8" standalone="yes"?>
<Relationships xmlns="http://schemas.openxmlformats.org/package/2006/relationships"><Relationship Id="rId117" Type="http://schemas.openxmlformats.org/officeDocument/2006/relationships/customXml" Target="../ink/ink1868.xml"/><Relationship Id="rId299" Type="http://schemas.openxmlformats.org/officeDocument/2006/relationships/customXml" Target="../ink/ink1959.xml"/><Relationship Id="rId21" Type="http://schemas.openxmlformats.org/officeDocument/2006/relationships/customXml" Target="../ink/ink1820.xml"/><Relationship Id="rId63" Type="http://schemas.openxmlformats.org/officeDocument/2006/relationships/customXml" Target="../ink/ink1841.xml"/><Relationship Id="rId159" Type="http://schemas.openxmlformats.org/officeDocument/2006/relationships/customXml" Target="../ink/ink1889.xml"/><Relationship Id="rId324" Type="http://schemas.openxmlformats.org/officeDocument/2006/relationships/customXml" Target="../ink/ink1972.xml"/><Relationship Id="rId170" Type="http://schemas.openxmlformats.org/officeDocument/2006/relationships/image" Target="../media/image1807.png"/><Relationship Id="rId226" Type="http://schemas.openxmlformats.org/officeDocument/2006/relationships/image" Target="../media/image1835.png"/><Relationship Id="rId268" Type="http://schemas.openxmlformats.org/officeDocument/2006/relationships/image" Target="../media/image1856.png"/><Relationship Id="rId32" Type="http://schemas.openxmlformats.org/officeDocument/2006/relationships/image" Target="../media/image1739.png"/><Relationship Id="rId74" Type="http://schemas.openxmlformats.org/officeDocument/2006/relationships/image" Target="../media/image1760.png"/><Relationship Id="rId128" Type="http://schemas.openxmlformats.org/officeDocument/2006/relationships/image" Target="../media/image1786.png"/><Relationship Id="rId335" Type="http://schemas.openxmlformats.org/officeDocument/2006/relationships/image" Target="../media/image1889.png"/><Relationship Id="rId5" Type="http://schemas.openxmlformats.org/officeDocument/2006/relationships/customXml" Target="../ink/ink1812.xml"/><Relationship Id="rId181" Type="http://schemas.openxmlformats.org/officeDocument/2006/relationships/customXml" Target="../ink/ink1900.xml"/><Relationship Id="rId237" Type="http://schemas.openxmlformats.org/officeDocument/2006/relationships/customXml" Target="../ink/ink1928.xml"/><Relationship Id="rId279" Type="http://schemas.openxmlformats.org/officeDocument/2006/relationships/customXml" Target="../ink/ink1949.xml"/><Relationship Id="rId43" Type="http://schemas.openxmlformats.org/officeDocument/2006/relationships/customXml" Target="../ink/ink1831.xml"/><Relationship Id="rId139" Type="http://schemas.openxmlformats.org/officeDocument/2006/relationships/customXml" Target="../ink/ink1879.xml"/><Relationship Id="rId290" Type="http://schemas.openxmlformats.org/officeDocument/2006/relationships/image" Target="../media/image1867.png"/><Relationship Id="rId304" Type="http://schemas.openxmlformats.org/officeDocument/2006/relationships/image" Target="../media/image1874.png"/><Relationship Id="rId346" Type="http://schemas.openxmlformats.org/officeDocument/2006/relationships/customXml" Target="../ink/ink1983.xml"/><Relationship Id="rId85" Type="http://schemas.openxmlformats.org/officeDocument/2006/relationships/customXml" Target="../ink/ink1852.xml"/><Relationship Id="rId150" Type="http://schemas.openxmlformats.org/officeDocument/2006/relationships/image" Target="../media/image1797.png"/><Relationship Id="rId192" Type="http://schemas.openxmlformats.org/officeDocument/2006/relationships/image" Target="../media/image1818.png"/><Relationship Id="rId206" Type="http://schemas.openxmlformats.org/officeDocument/2006/relationships/image" Target="../media/image1825.png"/><Relationship Id="rId248" Type="http://schemas.openxmlformats.org/officeDocument/2006/relationships/image" Target="../media/image1846.png"/><Relationship Id="rId12" Type="http://schemas.openxmlformats.org/officeDocument/2006/relationships/image" Target="../media/image1729.png"/><Relationship Id="rId108" Type="http://schemas.openxmlformats.org/officeDocument/2006/relationships/image" Target="../media/image1776.png"/><Relationship Id="rId315" Type="http://schemas.openxmlformats.org/officeDocument/2006/relationships/image" Target="../media/image1879.png"/><Relationship Id="rId357" Type="http://schemas.openxmlformats.org/officeDocument/2006/relationships/image" Target="../media/image1900.png"/><Relationship Id="rId54" Type="http://schemas.openxmlformats.org/officeDocument/2006/relationships/image" Target="../media/image1750.png"/><Relationship Id="rId96" Type="http://schemas.openxmlformats.org/officeDocument/2006/relationships/image" Target="../media/image1770.png"/><Relationship Id="rId161" Type="http://schemas.openxmlformats.org/officeDocument/2006/relationships/customXml" Target="../ink/ink1890.xml"/><Relationship Id="rId217" Type="http://schemas.openxmlformats.org/officeDocument/2006/relationships/customXml" Target="../ink/ink1918.xml"/><Relationship Id="rId259" Type="http://schemas.openxmlformats.org/officeDocument/2006/relationships/customXml" Target="../ink/ink1939.xml"/><Relationship Id="rId23" Type="http://schemas.openxmlformats.org/officeDocument/2006/relationships/customXml" Target="../ink/ink1821.xml"/><Relationship Id="rId119" Type="http://schemas.openxmlformats.org/officeDocument/2006/relationships/customXml" Target="../ink/ink1869.xml"/><Relationship Id="rId270" Type="http://schemas.openxmlformats.org/officeDocument/2006/relationships/image" Target="../media/image1857.png"/><Relationship Id="rId326" Type="http://schemas.openxmlformats.org/officeDocument/2006/relationships/customXml" Target="../ink/ink1973.xml"/><Relationship Id="rId65" Type="http://schemas.openxmlformats.org/officeDocument/2006/relationships/customXml" Target="../ink/ink1842.xml"/><Relationship Id="rId130" Type="http://schemas.openxmlformats.org/officeDocument/2006/relationships/image" Target="../media/image1787.png"/><Relationship Id="rId172" Type="http://schemas.openxmlformats.org/officeDocument/2006/relationships/image" Target="../media/image1808.png"/><Relationship Id="rId228" Type="http://schemas.openxmlformats.org/officeDocument/2006/relationships/image" Target="../media/image1836.png"/><Relationship Id="rId281" Type="http://schemas.openxmlformats.org/officeDocument/2006/relationships/customXml" Target="../ink/ink1950.xml"/><Relationship Id="rId337" Type="http://schemas.openxmlformats.org/officeDocument/2006/relationships/image" Target="../media/image1890.png"/><Relationship Id="rId34" Type="http://schemas.openxmlformats.org/officeDocument/2006/relationships/image" Target="../media/image1740.png"/><Relationship Id="rId76" Type="http://schemas.openxmlformats.org/officeDocument/2006/relationships/image" Target="../media/image1761.png"/><Relationship Id="rId141" Type="http://schemas.openxmlformats.org/officeDocument/2006/relationships/customXml" Target="../ink/ink1880.xml"/><Relationship Id="rId7" Type="http://schemas.openxmlformats.org/officeDocument/2006/relationships/customXml" Target="../ink/ink1813.xml"/><Relationship Id="rId183" Type="http://schemas.openxmlformats.org/officeDocument/2006/relationships/customXml" Target="../ink/ink1901.xml"/><Relationship Id="rId239" Type="http://schemas.openxmlformats.org/officeDocument/2006/relationships/customXml" Target="../ink/ink1929.xml"/><Relationship Id="rId250" Type="http://schemas.openxmlformats.org/officeDocument/2006/relationships/image" Target="../media/image1847.png"/><Relationship Id="rId292" Type="http://schemas.openxmlformats.org/officeDocument/2006/relationships/image" Target="../media/image1868.png"/><Relationship Id="rId306" Type="http://schemas.openxmlformats.org/officeDocument/2006/relationships/image" Target="../media/image1875.png"/><Relationship Id="rId45" Type="http://schemas.openxmlformats.org/officeDocument/2006/relationships/customXml" Target="../ink/ink1832.xml"/><Relationship Id="rId87" Type="http://schemas.openxmlformats.org/officeDocument/2006/relationships/customXml" Target="../ink/ink1853.xml"/><Relationship Id="rId110" Type="http://schemas.openxmlformats.org/officeDocument/2006/relationships/image" Target="../media/image1777.png"/><Relationship Id="rId348" Type="http://schemas.openxmlformats.org/officeDocument/2006/relationships/customXml" Target="../ink/ink1984.xml"/><Relationship Id="rId152" Type="http://schemas.openxmlformats.org/officeDocument/2006/relationships/image" Target="../media/image1798.png"/><Relationship Id="rId194" Type="http://schemas.openxmlformats.org/officeDocument/2006/relationships/image" Target="../media/image1819.png"/><Relationship Id="rId208" Type="http://schemas.openxmlformats.org/officeDocument/2006/relationships/image" Target="../media/image1826.png"/><Relationship Id="rId261" Type="http://schemas.openxmlformats.org/officeDocument/2006/relationships/customXml" Target="../ink/ink1940.xml"/><Relationship Id="rId14" Type="http://schemas.openxmlformats.org/officeDocument/2006/relationships/image" Target="../media/image1730.png"/><Relationship Id="rId56" Type="http://schemas.openxmlformats.org/officeDocument/2006/relationships/image" Target="../media/image1751.png"/><Relationship Id="rId317" Type="http://schemas.openxmlformats.org/officeDocument/2006/relationships/image" Target="../media/image1880.png"/><Relationship Id="rId359" Type="http://schemas.openxmlformats.org/officeDocument/2006/relationships/image" Target="../media/image1901.png"/><Relationship Id="rId98" Type="http://schemas.openxmlformats.org/officeDocument/2006/relationships/image" Target="../media/image1771.png"/><Relationship Id="rId121" Type="http://schemas.openxmlformats.org/officeDocument/2006/relationships/customXml" Target="../ink/ink1870.xml"/><Relationship Id="rId163" Type="http://schemas.openxmlformats.org/officeDocument/2006/relationships/customXml" Target="../ink/ink1891.xml"/><Relationship Id="rId219" Type="http://schemas.openxmlformats.org/officeDocument/2006/relationships/customXml" Target="../ink/ink1919.xml"/><Relationship Id="rId230" Type="http://schemas.openxmlformats.org/officeDocument/2006/relationships/image" Target="../media/image1837.png"/><Relationship Id="rId25" Type="http://schemas.openxmlformats.org/officeDocument/2006/relationships/customXml" Target="../ink/ink1822.xml"/><Relationship Id="rId67" Type="http://schemas.openxmlformats.org/officeDocument/2006/relationships/customXml" Target="../ink/ink1843.xml"/><Relationship Id="rId272" Type="http://schemas.openxmlformats.org/officeDocument/2006/relationships/image" Target="../media/image1858.png"/><Relationship Id="rId328" Type="http://schemas.openxmlformats.org/officeDocument/2006/relationships/customXml" Target="../ink/ink1974.xml"/><Relationship Id="rId132" Type="http://schemas.openxmlformats.org/officeDocument/2006/relationships/image" Target="../media/image1788.png"/><Relationship Id="rId174" Type="http://schemas.openxmlformats.org/officeDocument/2006/relationships/image" Target="../media/image1809.png"/><Relationship Id="rId220" Type="http://schemas.openxmlformats.org/officeDocument/2006/relationships/image" Target="../media/image1832.png"/><Relationship Id="rId241" Type="http://schemas.openxmlformats.org/officeDocument/2006/relationships/customXml" Target="../ink/ink1930.xml"/><Relationship Id="rId15" Type="http://schemas.openxmlformats.org/officeDocument/2006/relationships/customXml" Target="../ink/ink1817.xml"/><Relationship Id="rId36" Type="http://schemas.openxmlformats.org/officeDocument/2006/relationships/image" Target="../media/image1741.png"/><Relationship Id="rId57" Type="http://schemas.openxmlformats.org/officeDocument/2006/relationships/customXml" Target="../ink/ink1838.xml"/><Relationship Id="rId262" Type="http://schemas.openxmlformats.org/officeDocument/2006/relationships/image" Target="../media/image1853.png"/><Relationship Id="rId283" Type="http://schemas.openxmlformats.org/officeDocument/2006/relationships/customXml" Target="../ink/ink1951.xml"/><Relationship Id="rId318" Type="http://schemas.openxmlformats.org/officeDocument/2006/relationships/customXml" Target="../ink/ink1969.xml"/><Relationship Id="rId339" Type="http://schemas.openxmlformats.org/officeDocument/2006/relationships/image" Target="../media/image1891.png"/><Relationship Id="rId78" Type="http://schemas.openxmlformats.org/officeDocument/2006/relationships/image" Target="../media/image263.png"/><Relationship Id="rId99" Type="http://schemas.openxmlformats.org/officeDocument/2006/relationships/customXml" Target="../ink/ink1859.xml"/><Relationship Id="rId101" Type="http://schemas.openxmlformats.org/officeDocument/2006/relationships/customXml" Target="../ink/ink1860.xml"/><Relationship Id="rId122" Type="http://schemas.openxmlformats.org/officeDocument/2006/relationships/image" Target="../media/image1783.png"/><Relationship Id="rId143" Type="http://schemas.openxmlformats.org/officeDocument/2006/relationships/customXml" Target="../ink/ink1881.xml"/><Relationship Id="rId164" Type="http://schemas.openxmlformats.org/officeDocument/2006/relationships/image" Target="../media/image1804.png"/><Relationship Id="rId185" Type="http://schemas.openxmlformats.org/officeDocument/2006/relationships/customXml" Target="../ink/ink1902.xml"/><Relationship Id="rId350" Type="http://schemas.openxmlformats.org/officeDocument/2006/relationships/customXml" Target="../ink/ink1985.xml"/><Relationship Id="rId9" Type="http://schemas.openxmlformats.org/officeDocument/2006/relationships/customXml" Target="../ink/ink1814.xml"/><Relationship Id="rId210" Type="http://schemas.openxmlformats.org/officeDocument/2006/relationships/image" Target="../media/image1827.png"/><Relationship Id="rId26" Type="http://schemas.openxmlformats.org/officeDocument/2006/relationships/image" Target="../media/image1736.png"/><Relationship Id="rId231" Type="http://schemas.openxmlformats.org/officeDocument/2006/relationships/customXml" Target="../ink/ink1925.xml"/><Relationship Id="rId252" Type="http://schemas.openxmlformats.org/officeDocument/2006/relationships/image" Target="../media/image1848.png"/><Relationship Id="rId273" Type="http://schemas.openxmlformats.org/officeDocument/2006/relationships/customXml" Target="../ink/ink1946.xml"/><Relationship Id="rId294" Type="http://schemas.openxmlformats.org/officeDocument/2006/relationships/image" Target="../media/image1869.png"/><Relationship Id="rId308" Type="http://schemas.openxmlformats.org/officeDocument/2006/relationships/image" Target="../media/image1876.png"/><Relationship Id="rId329" Type="http://schemas.openxmlformats.org/officeDocument/2006/relationships/image" Target="../media/image1886.png"/><Relationship Id="rId47" Type="http://schemas.openxmlformats.org/officeDocument/2006/relationships/customXml" Target="../ink/ink1833.xml"/><Relationship Id="rId68" Type="http://schemas.openxmlformats.org/officeDocument/2006/relationships/image" Target="../media/image1757.png"/><Relationship Id="rId89" Type="http://schemas.openxmlformats.org/officeDocument/2006/relationships/customXml" Target="../ink/ink1854.xml"/><Relationship Id="rId112" Type="http://schemas.openxmlformats.org/officeDocument/2006/relationships/image" Target="../media/image1778.png"/><Relationship Id="rId133" Type="http://schemas.openxmlformats.org/officeDocument/2006/relationships/customXml" Target="../ink/ink1876.xml"/><Relationship Id="rId154" Type="http://schemas.openxmlformats.org/officeDocument/2006/relationships/image" Target="../media/image1799.png"/><Relationship Id="rId175" Type="http://schemas.openxmlformats.org/officeDocument/2006/relationships/customXml" Target="../ink/ink1897.xml"/><Relationship Id="rId340" Type="http://schemas.openxmlformats.org/officeDocument/2006/relationships/customXml" Target="../ink/ink1980.xml"/><Relationship Id="rId361" Type="http://schemas.openxmlformats.org/officeDocument/2006/relationships/image" Target="../media/image1902.png"/><Relationship Id="rId196" Type="http://schemas.openxmlformats.org/officeDocument/2006/relationships/image" Target="../media/image1820.png"/><Relationship Id="rId200" Type="http://schemas.openxmlformats.org/officeDocument/2006/relationships/image" Target="../media/image1822.png"/><Relationship Id="rId16" Type="http://schemas.openxmlformats.org/officeDocument/2006/relationships/image" Target="../media/image1731.png"/><Relationship Id="rId221" Type="http://schemas.openxmlformats.org/officeDocument/2006/relationships/customXml" Target="../ink/ink1920.xml"/><Relationship Id="rId242" Type="http://schemas.openxmlformats.org/officeDocument/2006/relationships/image" Target="../media/image1843.png"/><Relationship Id="rId263" Type="http://schemas.openxmlformats.org/officeDocument/2006/relationships/customXml" Target="../ink/ink1941.xml"/><Relationship Id="rId284" Type="http://schemas.openxmlformats.org/officeDocument/2006/relationships/image" Target="../media/image1864.png"/><Relationship Id="rId319" Type="http://schemas.openxmlformats.org/officeDocument/2006/relationships/image" Target="../media/image1881.png"/><Relationship Id="rId37" Type="http://schemas.openxmlformats.org/officeDocument/2006/relationships/customXml" Target="../ink/ink1828.xml"/><Relationship Id="rId58" Type="http://schemas.openxmlformats.org/officeDocument/2006/relationships/image" Target="../media/image1752.png"/><Relationship Id="rId79" Type="http://schemas.openxmlformats.org/officeDocument/2006/relationships/customXml" Target="../ink/ink1849.xml"/><Relationship Id="rId102" Type="http://schemas.openxmlformats.org/officeDocument/2006/relationships/image" Target="../media/image1773.png"/><Relationship Id="rId123" Type="http://schemas.openxmlformats.org/officeDocument/2006/relationships/customXml" Target="../ink/ink1871.xml"/><Relationship Id="rId144" Type="http://schemas.openxmlformats.org/officeDocument/2006/relationships/image" Target="../media/image1794.png"/><Relationship Id="rId330" Type="http://schemas.openxmlformats.org/officeDocument/2006/relationships/customXml" Target="../ink/ink1975.xml"/><Relationship Id="rId90" Type="http://schemas.openxmlformats.org/officeDocument/2006/relationships/image" Target="../media/image1767.png"/><Relationship Id="rId165" Type="http://schemas.openxmlformats.org/officeDocument/2006/relationships/customXml" Target="../ink/ink1892.xml"/><Relationship Id="rId186" Type="http://schemas.openxmlformats.org/officeDocument/2006/relationships/image" Target="../media/image1815.png"/><Relationship Id="rId351" Type="http://schemas.openxmlformats.org/officeDocument/2006/relationships/image" Target="../media/image1897.png"/><Relationship Id="rId211" Type="http://schemas.openxmlformats.org/officeDocument/2006/relationships/customXml" Target="../ink/ink1915.xml"/><Relationship Id="rId232" Type="http://schemas.openxmlformats.org/officeDocument/2006/relationships/image" Target="../media/image1838.png"/><Relationship Id="rId253" Type="http://schemas.openxmlformats.org/officeDocument/2006/relationships/customXml" Target="../ink/ink1936.xml"/><Relationship Id="rId274" Type="http://schemas.openxmlformats.org/officeDocument/2006/relationships/image" Target="../media/image1859.png"/><Relationship Id="rId295" Type="http://schemas.openxmlformats.org/officeDocument/2006/relationships/customXml" Target="../ink/ink1957.xml"/><Relationship Id="rId309" Type="http://schemas.openxmlformats.org/officeDocument/2006/relationships/customXml" Target="../ink/ink1964.xml"/><Relationship Id="rId27" Type="http://schemas.openxmlformats.org/officeDocument/2006/relationships/customXml" Target="../ink/ink1823.xml"/><Relationship Id="rId48" Type="http://schemas.openxmlformats.org/officeDocument/2006/relationships/image" Target="../media/image1747.png"/><Relationship Id="rId69" Type="http://schemas.openxmlformats.org/officeDocument/2006/relationships/customXml" Target="../ink/ink1844.xml"/><Relationship Id="rId113" Type="http://schemas.openxmlformats.org/officeDocument/2006/relationships/customXml" Target="../ink/ink1866.xml"/><Relationship Id="rId134" Type="http://schemas.openxmlformats.org/officeDocument/2006/relationships/image" Target="../media/image1789.png"/><Relationship Id="rId320" Type="http://schemas.openxmlformats.org/officeDocument/2006/relationships/customXml" Target="../ink/ink1970.xml"/><Relationship Id="rId80" Type="http://schemas.openxmlformats.org/officeDocument/2006/relationships/image" Target="../media/image1762.png"/><Relationship Id="rId155" Type="http://schemas.openxmlformats.org/officeDocument/2006/relationships/customXml" Target="../ink/ink1887.xml"/><Relationship Id="rId176" Type="http://schemas.openxmlformats.org/officeDocument/2006/relationships/image" Target="../media/image1810.png"/><Relationship Id="rId197" Type="http://schemas.openxmlformats.org/officeDocument/2006/relationships/customXml" Target="../ink/ink1908.xml"/><Relationship Id="rId341" Type="http://schemas.openxmlformats.org/officeDocument/2006/relationships/image" Target="../media/image1892.png"/><Relationship Id="rId362" Type="http://schemas.openxmlformats.org/officeDocument/2006/relationships/customXml" Target="../ink/ink1991.xml"/><Relationship Id="rId201" Type="http://schemas.openxmlformats.org/officeDocument/2006/relationships/customXml" Target="../ink/ink1910.xml"/><Relationship Id="rId222" Type="http://schemas.openxmlformats.org/officeDocument/2006/relationships/image" Target="../media/image1833.png"/><Relationship Id="rId243" Type="http://schemas.openxmlformats.org/officeDocument/2006/relationships/customXml" Target="../ink/ink1931.xml"/><Relationship Id="rId264" Type="http://schemas.openxmlformats.org/officeDocument/2006/relationships/image" Target="../media/image1854.png"/><Relationship Id="rId285" Type="http://schemas.openxmlformats.org/officeDocument/2006/relationships/customXml" Target="../ink/ink1952.xml"/><Relationship Id="rId17" Type="http://schemas.openxmlformats.org/officeDocument/2006/relationships/customXml" Target="../ink/ink1818.xml"/><Relationship Id="rId38" Type="http://schemas.openxmlformats.org/officeDocument/2006/relationships/image" Target="../media/image1742.png"/><Relationship Id="rId59" Type="http://schemas.openxmlformats.org/officeDocument/2006/relationships/customXml" Target="../ink/ink1839.xml"/><Relationship Id="rId103" Type="http://schemas.openxmlformats.org/officeDocument/2006/relationships/customXml" Target="../ink/ink1861.xml"/><Relationship Id="rId124" Type="http://schemas.openxmlformats.org/officeDocument/2006/relationships/image" Target="../media/image1784.png"/><Relationship Id="rId310" Type="http://schemas.openxmlformats.org/officeDocument/2006/relationships/image" Target="../media/image1877.png"/><Relationship Id="rId70" Type="http://schemas.openxmlformats.org/officeDocument/2006/relationships/image" Target="../media/image1758.png"/><Relationship Id="rId91" Type="http://schemas.openxmlformats.org/officeDocument/2006/relationships/customXml" Target="../ink/ink1855.xml"/><Relationship Id="rId145" Type="http://schemas.openxmlformats.org/officeDocument/2006/relationships/customXml" Target="../ink/ink1882.xml"/><Relationship Id="rId166" Type="http://schemas.openxmlformats.org/officeDocument/2006/relationships/image" Target="../media/image1805.png"/><Relationship Id="rId187" Type="http://schemas.openxmlformats.org/officeDocument/2006/relationships/customXml" Target="../ink/ink1903.xml"/><Relationship Id="rId331" Type="http://schemas.openxmlformats.org/officeDocument/2006/relationships/image" Target="../media/image1887.png"/><Relationship Id="rId352" Type="http://schemas.openxmlformats.org/officeDocument/2006/relationships/customXml" Target="../ink/ink1986.xml"/><Relationship Id="rId1" Type="http://schemas.openxmlformats.org/officeDocument/2006/relationships/slideLayout" Target="../slideLayouts/slideLayout1.xml"/><Relationship Id="rId212" Type="http://schemas.openxmlformats.org/officeDocument/2006/relationships/image" Target="../media/image1828.png"/><Relationship Id="rId233" Type="http://schemas.openxmlformats.org/officeDocument/2006/relationships/customXml" Target="../ink/ink1926.xml"/><Relationship Id="rId254" Type="http://schemas.openxmlformats.org/officeDocument/2006/relationships/image" Target="../media/image1849.png"/><Relationship Id="rId28" Type="http://schemas.openxmlformats.org/officeDocument/2006/relationships/image" Target="../media/image1737.png"/><Relationship Id="rId49" Type="http://schemas.openxmlformats.org/officeDocument/2006/relationships/customXml" Target="../ink/ink1834.xml"/><Relationship Id="rId114" Type="http://schemas.openxmlformats.org/officeDocument/2006/relationships/image" Target="../media/image1779.png"/><Relationship Id="rId275" Type="http://schemas.openxmlformats.org/officeDocument/2006/relationships/customXml" Target="../ink/ink1947.xml"/><Relationship Id="rId296" Type="http://schemas.openxmlformats.org/officeDocument/2006/relationships/image" Target="../media/image1870.png"/><Relationship Id="rId300" Type="http://schemas.openxmlformats.org/officeDocument/2006/relationships/image" Target="../media/image1872.png"/><Relationship Id="rId60" Type="http://schemas.openxmlformats.org/officeDocument/2006/relationships/image" Target="../media/image1753.png"/><Relationship Id="rId81" Type="http://schemas.openxmlformats.org/officeDocument/2006/relationships/customXml" Target="../ink/ink1850.xml"/><Relationship Id="rId135" Type="http://schemas.openxmlformats.org/officeDocument/2006/relationships/customXml" Target="../ink/ink1877.xml"/><Relationship Id="rId156" Type="http://schemas.openxmlformats.org/officeDocument/2006/relationships/image" Target="../media/image1800.png"/><Relationship Id="rId177" Type="http://schemas.openxmlformats.org/officeDocument/2006/relationships/customXml" Target="../ink/ink1898.xml"/><Relationship Id="rId198" Type="http://schemas.openxmlformats.org/officeDocument/2006/relationships/image" Target="../media/image1821.png"/><Relationship Id="rId321" Type="http://schemas.openxmlformats.org/officeDocument/2006/relationships/image" Target="../media/image1882.png"/><Relationship Id="rId342" Type="http://schemas.openxmlformats.org/officeDocument/2006/relationships/customXml" Target="../ink/ink1981.xml"/><Relationship Id="rId363" Type="http://schemas.openxmlformats.org/officeDocument/2006/relationships/image" Target="../media/image1903.png"/><Relationship Id="rId202" Type="http://schemas.openxmlformats.org/officeDocument/2006/relationships/image" Target="../media/image1823.png"/><Relationship Id="rId223" Type="http://schemas.openxmlformats.org/officeDocument/2006/relationships/customXml" Target="../ink/ink1921.xml"/><Relationship Id="rId244" Type="http://schemas.openxmlformats.org/officeDocument/2006/relationships/image" Target="../media/image1844.png"/><Relationship Id="rId18" Type="http://schemas.openxmlformats.org/officeDocument/2006/relationships/image" Target="../media/image1732.png"/><Relationship Id="rId39" Type="http://schemas.openxmlformats.org/officeDocument/2006/relationships/customXml" Target="../ink/ink1829.xml"/><Relationship Id="rId265" Type="http://schemas.openxmlformats.org/officeDocument/2006/relationships/customXml" Target="../ink/ink1942.xml"/><Relationship Id="rId286" Type="http://schemas.openxmlformats.org/officeDocument/2006/relationships/image" Target="../media/image1865.png"/><Relationship Id="rId50" Type="http://schemas.openxmlformats.org/officeDocument/2006/relationships/image" Target="../media/image1748.png"/><Relationship Id="rId104" Type="http://schemas.openxmlformats.org/officeDocument/2006/relationships/image" Target="../media/image1774.png"/><Relationship Id="rId125" Type="http://schemas.openxmlformats.org/officeDocument/2006/relationships/customXml" Target="../ink/ink1872.xml"/><Relationship Id="rId146" Type="http://schemas.openxmlformats.org/officeDocument/2006/relationships/image" Target="../media/image1795.png"/><Relationship Id="rId167" Type="http://schemas.openxmlformats.org/officeDocument/2006/relationships/customXml" Target="../ink/ink1893.xml"/><Relationship Id="rId188" Type="http://schemas.openxmlformats.org/officeDocument/2006/relationships/image" Target="../media/image1816.png"/><Relationship Id="rId311" Type="http://schemas.openxmlformats.org/officeDocument/2006/relationships/customXml" Target="../ink/ink1965.xml"/><Relationship Id="rId332" Type="http://schemas.openxmlformats.org/officeDocument/2006/relationships/customXml" Target="../ink/ink1976.xml"/><Relationship Id="rId353" Type="http://schemas.openxmlformats.org/officeDocument/2006/relationships/image" Target="../media/image1898.png"/><Relationship Id="rId71" Type="http://schemas.openxmlformats.org/officeDocument/2006/relationships/customXml" Target="../ink/ink1845.xml"/><Relationship Id="rId92" Type="http://schemas.openxmlformats.org/officeDocument/2006/relationships/image" Target="../media/image1768.png"/><Relationship Id="rId213" Type="http://schemas.openxmlformats.org/officeDocument/2006/relationships/customXml" Target="../ink/ink1916.xml"/><Relationship Id="rId234" Type="http://schemas.openxmlformats.org/officeDocument/2006/relationships/image" Target="../media/image1839.png"/><Relationship Id="rId2" Type="http://schemas.openxmlformats.org/officeDocument/2006/relationships/image" Target="../media/image3400.png"/><Relationship Id="rId29" Type="http://schemas.openxmlformats.org/officeDocument/2006/relationships/customXml" Target="../ink/ink1824.xml"/><Relationship Id="rId255" Type="http://schemas.openxmlformats.org/officeDocument/2006/relationships/customXml" Target="../ink/ink1937.xml"/><Relationship Id="rId276" Type="http://schemas.openxmlformats.org/officeDocument/2006/relationships/image" Target="../media/image1860.png"/><Relationship Id="rId297" Type="http://schemas.openxmlformats.org/officeDocument/2006/relationships/customXml" Target="../ink/ink1958.xml"/><Relationship Id="rId40" Type="http://schemas.openxmlformats.org/officeDocument/2006/relationships/image" Target="../media/image1743.png"/><Relationship Id="rId115" Type="http://schemas.openxmlformats.org/officeDocument/2006/relationships/customXml" Target="../ink/ink1867.xml"/><Relationship Id="rId136" Type="http://schemas.openxmlformats.org/officeDocument/2006/relationships/image" Target="../media/image1790.png"/><Relationship Id="rId157" Type="http://schemas.openxmlformats.org/officeDocument/2006/relationships/customXml" Target="../ink/ink1888.xml"/><Relationship Id="rId178" Type="http://schemas.openxmlformats.org/officeDocument/2006/relationships/image" Target="../media/image1811.png"/><Relationship Id="rId301" Type="http://schemas.openxmlformats.org/officeDocument/2006/relationships/customXml" Target="../ink/ink1960.xml"/><Relationship Id="rId322" Type="http://schemas.openxmlformats.org/officeDocument/2006/relationships/customXml" Target="../ink/ink1971.xml"/><Relationship Id="rId343" Type="http://schemas.openxmlformats.org/officeDocument/2006/relationships/image" Target="../media/image1893.png"/><Relationship Id="rId364" Type="http://schemas.openxmlformats.org/officeDocument/2006/relationships/customXml" Target="../ink/ink1992.xml"/><Relationship Id="rId61" Type="http://schemas.openxmlformats.org/officeDocument/2006/relationships/customXml" Target="../ink/ink1840.xml"/><Relationship Id="rId82" Type="http://schemas.openxmlformats.org/officeDocument/2006/relationships/image" Target="../media/image1763.png"/><Relationship Id="rId199" Type="http://schemas.openxmlformats.org/officeDocument/2006/relationships/customXml" Target="../ink/ink1909.xml"/><Relationship Id="rId203" Type="http://schemas.openxmlformats.org/officeDocument/2006/relationships/customXml" Target="../ink/ink1911.xml"/><Relationship Id="rId19" Type="http://schemas.openxmlformats.org/officeDocument/2006/relationships/customXml" Target="../ink/ink1819.xml"/><Relationship Id="rId224" Type="http://schemas.openxmlformats.org/officeDocument/2006/relationships/image" Target="../media/image1834.png"/><Relationship Id="rId245" Type="http://schemas.openxmlformats.org/officeDocument/2006/relationships/customXml" Target="../ink/ink1932.xml"/><Relationship Id="rId266" Type="http://schemas.openxmlformats.org/officeDocument/2006/relationships/image" Target="../media/image1855.png"/><Relationship Id="rId287" Type="http://schemas.openxmlformats.org/officeDocument/2006/relationships/customXml" Target="../ink/ink1953.xml"/><Relationship Id="rId30" Type="http://schemas.openxmlformats.org/officeDocument/2006/relationships/image" Target="../media/image1738.png"/><Relationship Id="rId105" Type="http://schemas.openxmlformats.org/officeDocument/2006/relationships/customXml" Target="../ink/ink1862.xml"/><Relationship Id="rId126" Type="http://schemas.openxmlformats.org/officeDocument/2006/relationships/image" Target="../media/image1785.png"/><Relationship Id="rId147" Type="http://schemas.openxmlformats.org/officeDocument/2006/relationships/customXml" Target="../ink/ink1883.xml"/><Relationship Id="rId168" Type="http://schemas.openxmlformats.org/officeDocument/2006/relationships/image" Target="../media/image1806.png"/><Relationship Id="rId312" Type="http://schemas.openxmlformats.org/officeDocument/2006/relationships/customXml" Target="../ink/ink1966.xml"/><Relationship Id="rId333" Type="http://schemas.openxmlformats.org/officeDocument/2006/relationships/image" Target="../media/image1888.png"/><Relationship Id="rId354" Type="http://schemas.openxmlformats.org/officeDocument/2006/relationships/customXml" Target="../ink/ink1987.xml"/><Relationship Id="rId51" Type="http://schemas.openxmlformats.org/officeDocument/2006/relationships/customXml" Target="../ink/ink1835.xml"/><Relationship Id="rId72" Type="http://schemas.openxmlformats.org/officeDocument/2006/relationships/image" Target="../media/image1759.png"/><Relationship Id="rId93" Type="http://schemas.openxmlformats.org/officeDocument/2006/relationships/customXml" Target="../ink/ink1856.xml"/><Relationship Id="rId189" Type="http://schemas.openxmlformats.org/officeDocument/2006/relationships/customXml" Target="../ink/ink1904.xml"/><Relationship Id="rId3" Type="http://schemas.openxmlformats.org/officeDocument/2006/relationships/customXml" Target="../ink/ink1811.xml"/><Relationship Id="rId214" Type="http://schemas.openxmlformats.org/officeDocument/2006/relationships/image" Target="../media/image1829.png"/><Relationship Id="rId235" Type="http://schemas.openxmlformats.org/officeDocument/2006/relationships/customXml" Target="../ink/ink1927.xml"/><Relationship Id="rId256" Type="http://schemas.openxmlformats.org/officeDocument/2006/relationships/image" Target="../media/image1850.png"/><Relationship Id="rId277" Type="http://schemas.openxmlformats.org/officeDocument/2006/relationships/customXml" Target="../ink/ink1948.xml"/><Relationship Id="rId298" Type="http://schemas.openxmlformats.org/officeDocument/2006/relationships/image" Target="../media/image1871.png"/><Relationship Id="rId116" Type="http://schemas.openxmlformats.org/officeDocument/2006/relationships/image" Target="../media/image1780.png"/><Relationship Id="rId137" Type="http://schemas.openxmlformats.org/officeDocument/2006/relationships/customXml" Target="../ink/ink1878.xml"/><Relationship Id="rId158" Type="http://schemas.openxmlformats.org/officeDocument/2006/relationships/image" Target="../media/image1801.png"/><Relationship Id="rId302" Type="http://schemas.openxmlformats.org/officeDocument/2006/relationships/image" Target="../media/image1873.png"/><Relationship Id="rId323" Type="http://schemas.openxmlformats.org/officeDocument/2006/relationships/image" Target="../media/image1883.png"/><Relationship Id="rId344" Type="http://schemas.openxmlformats.org/officeDocument/2006/relationships/customXml" Target="../ink/ink1982.xml"/><Relationship Id="rId20" Type="http://schemas.openxmlformats.org/officeDocument/2006/relationships/image" Target="../media/image1733.png"/><Relationship Id="rId41" Type="http://schemas.openxmlformats.org/officeDocument/2006/relationships/customXml" Target="../ink/ink1830.xml"/><Relationship Id="rId62" Type="http://schemas.openxmlformats.org/officeDocument/2006/relationships/image" Target="../media/image1754.png"/><Relationship Id="rId83" Type="http://schemas.openxmlformats.org/officeDocument/2006/relationships/customXml" Target="../ink/ink1851.xml"/><Relationship Id="rId179" Type="http://schemas.openxmlformats.org/officeDocument/2006/relationships/customXml" Target="../ink/ink1899.xml"/><Relationship Id="rId365" Type="http://schemas.openxmlformats.org/officeDocument/2006/relationships/image" Target="../media/image1904.png"/><Relationship Id="rId190" Type="http://schemas.openxmlformats.org/officeDocument/2006/relationships/image" Target="../media/image1817.png"/><Relationship Id="rId204" Type="http://schemas.openxmlformats.org/officeDocument/2006/relationships/image" Target="../media/image1824.png"/><Relationship Id="rId225" Type="http://schemas.openxmlformats.org/officeDocument/2006/relationships/customXml" Target="../ink/ink1922.xml"/><Relationship Id="rId246" Type="http://schemas.openxmlformats.org/officeDocument/2006/relationships/image" Target="../media/image1845.png"/><Relationship Id="rId267" Type="http://schemas.openxmlformats.org/officeDocument/2006/relationships/customXml" Target="../ink/ink1943.xml"/><Relationship Id="rId288" Type="http://schemas.openxmlformats.org/officeDocument/2006/relationships/image" Target="../media/image1866.png"/><Relationship Id="rId106" Type="http://schemas.openxmlformats.org/officeDocument/2006/relationships/image" Target="../media/image1775.png"/><Relationship Id="rId127" Type="http://schemas.openxmlformats.org/officeDocument/2006/relationships/customXml" Target="../ink/ink1873.xml"/><Relationship Id="rId313" Type="http://schemas.openxmlformats.org/officeDocument/2006/relationships/image" Target="../media/image1878.png"/><Relationship Id="rId10" Type="http://schemas.openxmlformats.org/officeDocument/2006/relationships/image" Target="../media/image1728.png"/><Relationship Id="rId31" Type="http://schemas.openxmlformats.org/officeDocument/2006/relationships/customXml" Target="../ink/ink1825.xml"/><Relationship Id="rId52" Type="http://schemas.openxmlformats.org/officeDocument/2006/relationships/image" Target="../media/image1749.png"/><Relationship Id="rId73" Type="http://schemas.openxmlformats.org/officeDocument/2006/relationships/customXml" Target="../ink/ink1846.xml"/><Relationship Id="rId94" Type="http://schemas.openxmlformats.org/officeDocument/2006/relationships/image" Target="../media/image1769.png"/><Relationship Id="rId148" Type="http://schemas.openxmlformats.org/officeDocument/2006/relationships/image" Target="../media/image1796.png"/><Relationship Id="rId169" Type="http://schemas.openxmlformats.org/officeDocument/2006/relationships/customXml" Target="../ink/ink1894.xml"/><Relationship Id="rId334" Type="http://schemas.openxmlformats.org/officeDocument/2006/relationships/customXml" Target="../ink/ink1977.xml"/><Relationship Id="rId355" Type="http://schemas.openxmlformats.org/officeDocument/2006/relationships/image" Target="../media/image1899.png"/><Relationship Id="rId4" Type="http://schemas.openxmlformats.org/officeDocument/2006/relationships/image" Target="../media/image1725.png"/><Relationship Id="rId180" Type="http://schemas.openxmlformats.org/officeDocument/2006/relationships/image" Target="../media/image1812.png"/><Relationship Id="rId215" Type="http://schemas.openxmlformats.org/officeDocument/2006/relationships/customXml" Target="../ink/ink1917.xml"/><Relationship Id="rId236" Type="http://schemas.openxmlformats.org/officeDocument/2006/relationships/image" Target="../media/image1840.png"/><Relationship Id="rId257" Type="http://schemas.openxmlformats.org/officeDocument/2006/relationships/customXml" Target="../ink/ink1938.xml"/><Relationship Id="rId278" Type="http://schemas.openxmlformats.org/officeDocument/2006/relationships/image" Target="../media/image1861.png"/><Relationship Id="rId303" Type="http://schemas.openxmlformats.org/officeDocument/2006/relationships/customXml" Target="../ink/ink1961.xml"/><Relationship Id="rId42" Type="http://schemas.openxmlformats.org/officeDocument/2006/relationships/image" Target="../media/image1744.png"/><Relationship Id="rId84" Type="http://schemas.openxmlformats.org/officeDocument/2006/relationships/image" Target="../media/image1764.png"/><Relationship Id="rId138" Type="http://schemas.openxmlformats.org/officeDocument/2006/relationships/image" Target="../media/image1791.png"/><Relationship Id="rId345" Type="http://schemas.openxmlformats.org/officeDocument/2006/relationships/image" Target="../media/image1894.png"/><Relationship Id="rId191" Type="http://schemas.openxmlformats.org/officeDocument/2006/relationships/customXml" Target="../ink/ink1905.xml"/><Relationship Id="rId205" Type="http://schemas.openxmlformats.org/officeDocument/2006/relationships/customXml" Target="../ink/ink1912.xml"/><Relationship Id="rId247" Type="http://schemas.openxmlformats.org/officeDocument/2006/relationships/customXml" Target="../ink/ink1933.xml"/><Relationship Id="rId107" Type="http://schemas.openxmlformats.org/officeDocument/2006/relationships/customXml" Target="../ink/ink1863.xml"/><Relationship Id="rId289" Type="http://schemas.openxmlformats.org/officeDocument/2006/relationships/customXml" Target="../ink/ink1954.xml"/><Relationship Id="rId11" Type="http://schemas.openxmlformats.org/officeDocument/2006/relationships/customXml" Target="../ink/ink1815.xml"/><Relationship Id="rId53" Type="http://schemas.openxmlformats.org/officeDocument/2006/relationships/customXml" Target="../ink/ink1836.xml"/><Relationship Id="rId149" Type="http://schemas.openxmlformats.org/officeDocument/2006/relationships/customXml" Target="../ink/ink1884.xml"/><Relationship Id="rId314" Type="http://schemas.openxmlformats.org/officeDocument/2006/relationships/customXml" Target="../ink/ink1967.xml"/><Relationship Id="rId356" Type="http://schemas.openxmlformats.org/officeDocument/2006/relationships/customXml" Target="../ink/ink1988.xml"/><Relationship Id="rId95" Type="http://schemas.openxmlformats.org/officeDocument/2006/relationships/customXml" Target="../ink/ink1857.xml"/><Relationship Id="rId160" Type="http://schemas.openxmlformats.org/officeDocument/2006/relationships/image" Target="../media/image1802.png"/><Relationship Id="rId216" Type="http://schemas.openxmlformats.org/officeDocument/2006/relationships/image" Target="../media/image1830.png"/><Relationship Id="rId258" Type="http://schemas.openxmlformats.org/officeDocument/2006/relationships/image" Target="../media/image1851.png"/><Relationship Id="rId22" Type="http://schemas.openxmlformats.org/officeDocument/2006/relationships/image" Target="../media/image1734.png"/><Relationship Id="rId64" Type="http://schemas.openxmlformats.org/officeDocument/2006/relationships/image" Target="../media/image1755.png"/><Relationship Id="rId118" Type="http://schemas.openxmlformats.org/officeDocument/2006/relationships/image" Target="../media/image1781.png"/><Relationship Id="rId325" Type="http://schemas.openxmlformats.org/officeDocument/2006/relationships/image" Target="../media/image1884.png"/><Relationship Id="rId171" Type="http://schemas.openxmlformats.org/officeDocument/2006/relationships/customXml" Target="../ink/ink1895.xml"/><Relationship Id="rId227" Type="http://schemas.openxmlformats.org/officeDocument/2006/relationships/customXml" Target="../ink/ink1923.xml"/><Relationship Id="rId269" Type="http://schemas.openxmlformats.org/officeDocument/2006/relationships/customXml" Target="../ink/ink1944.xml"/><Relationship Id="rId33" Type="http://schemas.openxmlformats.org/officeDocument/2006/relationships/customXml" Target="../ink/ink1826.xml"/><Relationship Id="rId129" Type="http://schemas.openxmlformats.org/officeDocument/2006/relationships/customXml" Target="../ink/ink1874.xml"/><Relationship Id="rId280" Type="http://schemas.openxmlformats.org/officeDocument/2006/relationships/image" Target="../media/image1862.png"/><Relationship Id="rId336" Type="http://schemas.openxmlformats.org/officeDocument/2006/relationships/customXml" Target="../ink/ink1978.xml"/><Relationship Id="rId75" Type="http://schemas.openxmlformats.org/officeDocument/2006/relationships/customXml" Target="../ink/ink1847.xml"/><Relationship Id="rId140" Type="http://schemas.openxmlformats.org/officeDocument/2006/relationships/image" Target="../media/image1792.png"/><Relationship Id="rId182" Type="http://schemas.openxmlformats.org/officeDocument/2006/relationships/image" Target="../media/image1813.png"/><Relationship Id="rId6" Type="http://schemas.openxmlformats.org/officeDocument/2006/relationships/image" Target="../media/image1726.png"/><Relationship Id="rId238" Type="http://schemas.openxmlformats.org/officeDocument/2006/relationships/image" Target="../media/image1841.png"/><Relationship Id="rId291" Type="http://schemas.openxmlformats.org/officeDocument/2006/relationships/customXml" Target="../ink/ink1955.xml"/><Relationship Id="rId305" Type="http://schemas.openxmlformats.org/officeDocument/2006/relationships/customXml" Target="../ink/ink1962.xml"/><Relationship Id="rId347" Type="http://schemas.openxmlformats.org/officeDocument/2006/relationships/image" Target="../media/image1895.png"/><Relationship Id="rId44" Type="http://schemas.openxmlformats.org/officeDocument/2006/relationships/image" Target="../media/image1745.png"/><Relationship Id="rId86" Type="http://schemas.openxmlformats.org/officeDocument/2006/relationships/image" Target="../media/image1765.png"/><Relationship Id="rId151" Type="http://schemas.openxmlformats.org/officeDocument/2006/relationships/customXml" Target="../ink/ink1885.xml"/><Relationship Id="rId193" Type="http://schemas.openxmlformats.org/officeDocument/2006/relationships/customXml" Target="../ink/ink1906.xml"/><Relationship Id="rId207" Type="http://schemas.openxmlformats.org/officeDocument/2006/relationships/customXml" Target="../ink/ink1913.xml"/><Relationship Id="rId249" Type="http://schemas.openxmlformats.org/officeDocument/2006/relationships/customXml" Target="../ink/ink1934.xml"/><Relationship Id="rId13" Type="http://schemas.openxmlformats.org/officeDocument/2006/relationships/customXml" Target="../ink/ink1816.xml"/><Relationship Id="rId109" Type="http://schemas.openxmlformats.org/officeDocument/2006/relationships/customXml" Target="../ink/ink1864.xml"/><Relationship Id="rId260" Type="http://schemas.openxmlformats.org/officeDocument/2006/relationships/image" Target="../media/image1852.png"/><Relationship Id="rId316" Type="http://schemas.openxmlformats.org/officeDocument/2006/relationships/customXml" Target="../ink/ink1968.xml"/><Relationship Id="rId55" Type="http://schemas.openxmlformats.org/officeDocument/2006/relationships/customXml" Target="../ink/ink1837.xml"/><Relationship Id="rId97" Type="http://schemas.openxmlformats.org/officeDocument/2006/relationships/customXml" Target="../ink/ink1858.xml"/><Relationship Id="rId120" Type="http://schemas.openxmlformats.org/officeDocument/2006/relationships/image" Target="../media/image1782.png"/><Relationship Id="rId358" Type="http://schemas.openxmlformats.org/officeDocument/2006/relationships/customXml" Target="../ink/ink1989.xml"/><Relationship Id="rId162" Type="http://schemas.openxmlformats.org/officeDocument/2006/relationships/image" Target="../media/image1803.png"/><Relationship Id="rId218" Type="http://schemas.openxmlformats.org/officeDocument/2006/relationships/image" Target="../media/image1831.png"/><Relationship Id="rId271" Type="http://schemas.openxmlformats.org/officeDocument/2006/relationships/customXml" Target="../ink/ink1945.xml"/><Relationship Id="rId24" Type="http://schemas.openxmlformats.org/officeDocument/2006/relationships/image" Target="../media/image1735.png"/><Relationship Id="rId66" Type="http://schemas.openxmlformats.org/officeDocument/2006/relationships/image" Target="../media/image1756.png"/><Relationship Id="rId131" Type="http://schemas.openxmlformats.org/officeDocument/2006/relationships/customXml" Target="../ink/ink1875.xml"/><Relationship Id="rId327" Type="http://schemas.openxmlformats.org/officeDocument/2006/relationships/image" Target="../media/image1885.png"/><Relationship Id="rId173" Type="http://schemas.openxmlformats.org/officeDocument/2006/relationships/customXml" Target="../ink/ink1896.xml"/><Relationship Id="rId229" Type="http://schemas.openxmlformats.org/officeDocument/2006/relationships/customXml" Target="../ink/ink1924.xml"/><Relationship Id="rId240" Type="http://schemas.openxmlformats.org/officeDocument/2006/relationships/image" Target="../media/image1842.png"/><Relationship Id="rId35" Type="http://schemas.openxmlformats.org/officeDocument/2006/relationships/customXml" Target="../ink/ink1827.xml"/><Relationship Id="rId77" Type="http://schemas.openxmlformats.org/officeDocument/2006/relationships/customXml" Target="../ink/ink1848.xml"/><Relationship Id="rId100" Type="http://schemas.openxmlformats.org/officeDocument/2006/relationships/image" Target="../media/image1772.png"/><Relationship Id="rId282" Type="http://schemas.openxmlformats.org/officeDocument/2006/relationships/image" Target="../media/image1863.png"/><Relationship Id="rId338" Type="http://schemas.openxmlformats.org/officeDocument/2006/relationships/customXml" Target="../ink/ink1979.xml"/><Relationship Id="rId8" Type="http://schemas.openxmlformats.org/officeDocument/2006/relationships/image" Target="../media/image1727.png"/><Relationship Id="rId142" Type="http://schemas.openxmlformats.org/officeDocument/2006/relationships/image" Target="../media/image1793.png"/><Relationship Id="rId184" Type="http://schemas.openxmlformats.org/officeDocument/2006/relationships/image" Target="../media/image1814.png"/><Relationship Id="rId251" Type="http://schemas.openxmlformats.org/officeDocument/2006/relationships/customXml" Target="../ink/ink1935.xml"/><Relationship Id="rId46" Type="http://schemas.openxmlformats.org/officeDocument/2006/relationships/image" Target="../media/image1746.png"/><Relationship Id="rId293" Type="http://schemas.openxmlformats.org/officeDocument/2006/relationships/customXml" Target="../ink/ink1956.xml"/><Relationship Id="rId307" Type="http://schemas.openxmlformats.org/officeDocument/2006/relationships/customXml" Target="../ink/ink1963.xml"/><Relationship Id="rId349" Type="http://schemas.openxmlformats.org/officeDocument/2006/relationships/image" Target="../media/image1896.png"/><Relationship Id="rId88" Type="http://schemas.openxmlformats.org/officeDocument/2006/relationships/image" Target="../media/image1766.png"/><Relationship Id="rId111" Type="http://schemas.openxmlformats.org/officeDocument/2006/relationships/customXml" Target="../ink/ink1865.xml"/><Relationship Id="rId153" Type="http://schemas.openxmlformats.org/officeDocument/2006/relationships/customXml" Target="../ink/ink1886.xml"/><Relationship Id="rId195" Type="http://schemas.openxmlformats.org/officeDocument/2006/relationships/customXml" Target="../ink/ink1907.xml"/><Relationship Id="rId209" Type="http://schemas.openxmlformats.org/officeDocument/2006/relationships/customXml" Target="../ink/ink1914.xml"/><Relationship Id="rId360" Type="http://schemas.openxmlformats.org/officeDocument/2006/relationships/customXml" Target="../ink/ink1990.xml"/></Relationships>
</file>

<file path=ppt/slides/_rels/slide23.xml.rels><?xml version="1.0" encoding="UTF-8" standalone="yes"?>
<Relationships xmlns="http://schemas.openxmlformats.org/package/2006/relationships"><Relationship Id="rId3" Type="http://schemas.openxmlformats.org/officeDocument/2006/relationships/image" Target="../media/image1906.png"/><Relationship Id="rId2" Type="http://schemas.openxmlformats.org/officeDocument/2006/relationships/image" Target="../media/image190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17" Type="http://schemas.openxmlformats.org/officeDocument/2006/relationships/image" Target="../media/image1965.png"/><Relationship Id="rId21" Type="http://schemas.openxmlformats.org/officeDocument/2006/relationships/image" Target="../media/image1917.png"/><Relationship Id="rId42" Type="http://schemas.openxmlformats.org/officeDocument/2006/relationships/customXml" Target="../ink/ink2012.xml"/><Relationship Id="rId63" Type="http://schemas.openxmlformats.org/officeDocument/2006/relationships/image" Target="../media/image1938.png"/><Relationship Id="rId84" Type="http://schemas.openxmlformats.org/officeDocument/2006/relationships/customXml" Target="../ink/ink2033.xml"/><Relationship Id="rId138" Type="http://schemas.openxmlformats.org/officeDocument/2006/relationships/customXml" Target="../ink/ink2060.xml"/><Relationship Id="rId159" Type="http://schemas.openxmlformats.org/officeDocument/2006/relationships/image" Target="../media/image1986.png"/><Relationship Id="rId170" Type="http://schemas.openxmlformats.org/officeDocument/2006/relationships/customXml" Target="../ink/ink2076.xml"/><Relationship Id="rId191" Type="http://schemas.openxmlformats.org/officeDocument/2006/relationships/image" Target="../media/image2002.png"/><Relationship Id="rId107" Type="http://schemas.openxmlformats.org/officeDocument/2006/relationships/image" Target="../media/image1960.png"/><Relationship Id="rId11" Type="http://schemas.openxmlformats.org/officeDocument/2006/relationships/image" Target="../media/image1912.png"/><Relationship Id="rId32" Type="http://schemas.openxmlformats.org/officeDocument/2006/relationships/customXml" Target="../ink/ink2007.xml"/><Relationship Id="rId53" Type="http://schemas.openxmlformats.org/officeDocument/2006/relationships/image" Target="../media/image1933.png"/><Relationship Id="rId74" Type="http://schemas.openxmlformats.org/officeDocument/2006/relationships/customXml" Target="../ink/ink2028.xml"/><Relationship Id="rId128" Type="http://schemas.openxmlformats.org/officeDocument/2006/relationships/customXml" Target="../ink/ink2055.xml"/><Relationship Id="rId149" Type="http://schemas.openxmlformats.org/officeDocument/2006/relationships/image" Target="../media/image1981.png"/><Relationship Id="rId5" Type="http://schemas.openxmlformats.org/officeDocument/2006/relationships/image" Target="../media/image1909.png"/><Relationship Id="rId95" Type="http://schemas.openxmlformats.org/officeDocument/2006/relationships/image" Target="../media/image1954.png"/><Relationship Id="rId160" Type="http://schemas.openxmlformats.org/officeDocument/2006/relationships/customXml" Target="../ink/ink2071.xml"/><Relationship Id="rId181" Type="http://schemas.openxmlformats.org/officeDocument/2006/relationships/image" Target="../media/image1997.png"/><Relationship Id="rId22" Type="http://schemas.openxmlformats.org/officeDocument/2006/relationships/customXml" Target="../ink/ink2002.xml"/><Relationship Id="rId43" Type="http://schemas.openxmlformats.org/officeDocument/2006/relationships/image" Target="../media/image1928.png"/><Relationship Id="rId64" Type="http://schemas.openxmlformats.org/officeDocument/2006/relationships/customXml" Target="../ink/ink2023.xml"/><Relationship Id="rId118" Type="http://schemas.openxmlformats.org/officeDocument/2006/relationships/customXml" Target="../ink/ink2050.xml"/><Relationship Id="rId139" Type="http://schemas.openxmlformats.org/officeDocument/2006/relationships/image" Target="../media/image1976.png"/><Relationship Id="rId85" Type="http://schemas.openxmlformats.org/officeDocument/2006/relationships/image" Target="../media/image1949.png"/><Relationship Id="rId150" Type="http://schemas.openxmlformats.org/officeDocument/2006/relationships/customXml" Target="../ink/ink2066.xml"/><Relationship Id="rId171" Type="http://schemas.openxmlformats.org/officeDocument/2006/relationships/image" Target="../media/image1992.png"/><Relationship Id="rId192" Type="http://schemas.openxmlformats.org/officeDocument/2006/relationships/customXml" Target="../ink/ink2087.xml"/><Relationship Id="rId12" Type="http://schemas.openxmlformats.org/officeDocument/2006/relationships/customXml" Target="../ink/ink1997.xml"/><Relationship Id="rId33" Type="http://schemas.openxmlformats.org/officeDocument/2006/relationships/image" Target="../media/image1923.png"/><Relationship Id="rId108" Type="http://schemas.openxmlformats.org/officeDocument/2006/relationships/customXml" Target="../ink/ink2045.xml"/><Relationship Id="rId129" Type="http://schemas.openxmlformats.org/officeDocument/2006/relationships/image" Target="../media/image1971.png"/><Relationship Id="rId54" Type="http://schemas.openxmlformats.org/officeDocument/2006/relationships/customXml" Target="../ink/ink2018.xml"/><Relationship Id="rId75" Type="http://schemas.openxmlformats.org/officeDocument/2006/relationships/image" Target="../media/image1944.png"/><Relationship Id="rId96" Type="http://schemas.openxmlformats.org/officeDocument/2006/relationships/customXml" Target="../ink/ink2039.xml"/><Relationship Id="rId140" Type="http://schemas.openxmlformats.org/officeDocument/2006/relationships/customXml" Target="../ink/ink2061.xml"/><Relationship Id="rId161" Type="http://schemas.openxmlformats.org/officeDocument/2006/relationships/image" Target="../media/image1987.png"/><Relationship Id="rId182" Type="http://schemas.openxmlformats.org/officeDocument/2006/relationships/customXml" Target="../ink/ink2082.xml"/><Relationship Id="rId6" Type="http://schemas.openxmlformats.org/officeDocument/2006/relationships/customXml" Target="../ink/ink1994.xml"/><Relationship Id="rId23" Type="http://schemas.openxmlformats.org/officeDocument/2006/relationships/image" Target="../media/image1918.png"/><Relationship Id="rId119" Type="http://schemas.openxmlformats.org/officeDocument/2006/relationships/image" Target="../media/image1966.png"/><Relationship Id="rId44" Type="http://schemas.openxmlformats.org/officeDocument/2006/relationships/customXml" Target="../ink/ink2013.xml"/><Relationship Id="rId65" Type="http://schemas.openxmlformats.org/officeDocument/2006/relationships/image" Target="../media/image1939.png"/><Relationship Id="rId86" Type="http://schemas.openxmlformats.org/officeDocument/2006/relationships/customXml" Target="../ink/ink2034.xml"/><Relationship Id="rId130" Type="http://schemas.openxmlformats.org/officeDocument/2006/relationships/customXml" Target="../ink/ink2056.xml"/><Relationship Id="rId151" Type="http://schemas.openxmlformats.org/officeDocument/2006/relationships/image" Target="../media/image1982.png"/><Relationship Id="rId172" Type="http://schemas.openxmlformats.org/officeDocument/2006/relationships/customXml" Target="../ink/ink2077.xml"/><Relationship Id="rId193" Type="http://schemas.openxmlformats.org/officeDocument/2006/relationships/image" Target="../media/image2003.png"/><Relationship Id="rId13" Type="http://schemas.openxmlformats.org/officeDocument/2006/relationships/image" Target="../media/image1913.png"/><Relationship Id="rId109" Type="http://schemas.openxmlformats.org/officeDocument/2006/relationships/image" Target="../media/image1961.png"/><Relationship Id="rId34" Type="http://schemas.openxmlformats.org/officeDocument/2006/relationships/customXml" Target="../ink/ink2008.xml"/><Relationship Id="rId55" Type="http://schemas.openxmlformats.org/officeDocument/2006/relationships/image" Target="../media/image1934.png"/><Relationship Id="rId76" Type="http://schemas.openxmlformats.org/officeDocument/2006/relationships/customXml" Target="../ink/ink2029.xml"/><Relationship Id="rId97" Type="http://schemas.openxmlformats.org/officeDocument/2006/relationships/image" Target="../media/image1955.png"/><Relationship Id="rId120" Type="http://schemas.openxmlformats.org/officeDocument/2006/relationships/customXml" Target="../ink/ink2051.xml"/><Relationship Id="rId141" Type="http://schemas.openxmlformats.org/officeDocument/2006/relationships/image" Target="../media/image1977.png"/><Relationship Id="rId7" Type="http://schemas.openxmlformats.org/officeDocument/2006/relationships/image" Target="../media/image1910.png"/><Relationship Id="rId71" Type="http://schemas.openxmlformats.org/officeDocument/2006/relationships/image" Target="../media/image1942.png"/><Relationship Id="rId92" Type="http://schemas.openxmlformats.org/officeDocument/2006/relationships/customXml" Target="../ink/ink2037.xml"/><Relationship Id="rId162" Type="http://schemas.openxmlformats.org/officeDocument/2006/relationships/customXml" Target="../ink/ink2072.xml"/><Relationship Id="rId183" Type="http://schemas.openxmlformats.org/officeDocument/2006/relationships/image" Target="../media/image1998.png"/><Relationship Id="rId2" Type="http://schemas.openxmlformats.org/officeDocument/2006/relationships/image" Target="../media/image1907.png"/><Relationship Id="rId29" Type="http://schemas.openxmlformats.org/officeDocument/2006/relationships/image" Target="../media/image1921.png"/><Relationship Id="rId24" Type="http://schemas.openxmlformats.org/officeDocument/2006/relationships/customXml" Target="../ink/ink2003.xml"/><Relationship Id="rId40" Type="http://schemas.openxmlformats.org/officeDocument/2006/relationships/customXml" Target="../ink/ink2011.xml"/><Relationship Id="rId45" Type="http://schemas.openxmlformats.org/officeDocument/2006/relationships/image" Target="../media/image1929.png"/><Relationship Id="rId66" Type="http://schemas.openxmlformats.org/officeDocument/2006/relationships/customXml" Target="../ink/ink2024.xml"/><Relationship Id="rId87" Type="http://schemas.openxmlformats.org/officeDocument/2006/relationships/image" Target="../media/image1950.png"/><Relationship Id="rId110" Type="http://schemas.openxmlformats.org/officeDocument/2006/relationships/customXml" Target="../ink/ink2046.xml"/><Relationship Id="rId115" Type="http://schemas.openxmlformats.org/officeDocument/2006/relationships/image" Target="../media/image1964.png"/><Relationship Id="rId131" Type="http://schemas.openxmlformats.org/officeDocument/2006/relationships/image" Target="../media/image1972.png"/><Relationship Id="rId136" Type="http://schemas.openxmlformats.org/officeDocument/2006/relationships/customXml" Target="../ink/ink2059.xml"/><Relationship Id="rId157" Type="http://schemas.openxmlformats.org/officeDocument/2006/relationships/image" Target="../media/image1985.png"/><Relationship Id="rId178" Type="http://schemas.openxmlformats.org/officeDocument/2006/relationships/customXml" Target="../ink/ink2080.xml"/><Relationship Id="rId61" Type="http://schemas.openxmlformats.org/officeDocument/2006/relationships/image" Target="../media/image1937.png"/><Relationship Id="rId82" Type="http://schemas.openxmlformats.org/officeDocument/2006/relationships/customXml" Target="../ink/ink2032.xml"/><Relationship Id="rId152" Type="http://schemas.openxmlformats.org/officeDocument/2006/relationships/customXml" Target="../ink/ink2067.xml"/><Relationship Id="rId173" Type="http://schemas.openxmlformats.org/officeDocument/2006/relationships/image" Target="../media/image1993.png"/><Relationship Id="rId194" Type="http://schemas.openxmlformats.org/officeDocument/2006/relationships/customXml" Target="../ink/ink2088.xml"/><Relationship Id="rId199" Type="http://schemas.openxmlformats.org/officeDocument/2006/relationships/image" Target="../media/image2006.png"/><Relationship Id="rId19" Type="http://schemas.openxmlformats.org/officeDocument/2006/relationships/image" Target="../media/image1916.png"/><Relationship Id="rId14" Type="http://schemas.openxmlformats.org/officeDocument/2006/relationships/customXml" Target="../ink/ink1998.xml"/><Relationship Id="rId30" Type="http://schemas.openxmlformats.org/officeDocument/2006/relationships/customXml" Target="../ink/ink2006.xml"/><Relationship Id="rId35" Type="http://schemas.openxmlformats.org/officeDocument/2006/relationships/image" Target="../media/image1924.png"/><Relationship Id="rId56" Type="http://schemas.openxmlformats.org/officeDocument/2006/relationships/customXml" Target="../ink/ink2019.xml"/><Relationship Id="rId77" Type="http://schemas.openxmlformats.org/officeDocument/2006/relationships/image" Target="../media/image1945.png"/><Relationship Id="rId100" Type="http://schemas.openxmlformats.org/officeDocument/2006/relationships/customXml" Target="../ink/ink2041.xml"/><Relationship Id="rId105" Type="http://schemas.openxmlformats.org/officeDocument/2006/relationships/image" Target="../media/image1959.png"/><Relationship Id="rId126" Type="http://schemas.openxmlformats.org/officeDocument/2006/relationships/customXml" Target="../ink/ink2054.xml"/><Relationship Id="rId147" Type="http://schemas.openxmlformats.org/officeDocument/2006/relationships/image" Target="../media/image1980.png"/><Relationship Id="rId168" Type="http://schemas.openxmlformats.org/officeDocument/2006/relationships/customXml" Target="../ink/ink2075.xml"/><Relationship Id="rId8" Type="http://schemas.openxmlformats.org/officeDocument/2006/relationships/customXml" Target="../ink/ink1995.xml"/><Relationship Id="rId51" Type="http://schemas.openxmlformats.org/officeDocument/2006/relationships/image" Target="../media/image1932.png"/><Relationship Id="rId72" Type="http://schemas.openxmlformats.org/officeDocument/2006/relationships/customXml" Target="../ink/ink2027.xml"/><Relationship Id="rId93" Type="http://schemas.openxmlformats.org/officeDocument/2006/relationships/image" Target="../media/image1953.png"/><Relationship Id="rId98" Type="http://schemas.openxmlformats.org/officeDocument/2006/relationships/customXml" Target="../ink/ink2040.xml"/><Relationship Id="rId121" Type="http://schemas.openxmlformats.org/officeDocument/2006/relationships/image" Target="../media/image1967.png"/><Relationship Id="rId142" Type="http://schemas.openxmlformats.org/officeDocument/2006/relationships/customXml" Target="../ink/ink2062.xml"/><Relationship Id="rId163" Type="http://schemas.openxmlformats.org/officeDocument/2006/relationships/image" Target="../media/image1988.png"/><Relationship Id="rId184" Type="http://schemas.openxmlformats.org/officeDocument/2006/relationships/customXml" Target="../ink/ink2083.xml"/><Relationship Id="rId189" Type="http://schemas.openxmlformats.org/officeDocument/2006/relationships/image" Target="../media/image2001.png"/><Relationship Id="rId3" Type="http://schemas.openxmlformats.org/officeDocument/2006/relationships/image" Target="../media/image1908.png"/><Relationship Id="rId25" Type="http://schemas.openxmlformats.org/officeDocument/2006/relationships/image" Target="../media/image1919.png"/><Relationship Id="rId46" Type="http://schemas.openxmlformats.org/officeDocument/2006/relationships/customXml" Target="../ink/ink2014.xml"/><Relationship Id="rId67" Type="http://schemas.openxmlformats.org/officeDocument/2006/relationships/image" Target="../media/image1940.png"/><Relationship Id="rId116" Type="http://schemas.openxmlformats.org/officeDocument/2006/relationships/customXml" Target="../ink/ink2049.xml"/><Relationship Id="rId137" Type="http://schemas.openxmlformats.org/officeDocument/2006/relationships/image" Target="../media/image1975.png"/><Relationship Id="rId158" Type="http://schemas.openxmlformats.org/officeDocument/2006/relationships/customXml" Target="../ink/ink2070.xml"/><Relationship Id="rId20" Type="http://schemas.openxmlformats.org/officeDocument/2006/relationships/customXml" Target="../ink/ink2001.xml"/><Relationship Id="rId41" Type="http://schemas.openxmlformats.org/officeDocument/2006/relationships/image" Target="../media/image1927.png"/><Relationship Id="rId62" Type="http://schemas.openxmlformats.org/officeDocument/2006/relationships/customXml" Target="../ink/ink2022.xml"/><Relationship Id="rId83" Type="http://schemas.openxmlformats.org/officeDocument/2006/relationships/image" Target="../media/image1948.png"/><Relationship Id="rId88" Type="http://schemas.openxmlformats.org/officeDocument/2006/relationships/customXml" Target="../ink/ink2035.xml"/><Relationship Id="rId111" Type="http://schemas.openxmlformats.org/officeDocument/2006/relationships/image" Target="../media/image1962.png"/><Relationship Id="rId132" Type="http://schemas.openxmlformats.org/officeDocument/2006/relationships/customXml" Target="../ink/ink2057.xml"/><Relationship Id="rId153" Type="http://schemas.openxmlformats.org/officeDocument/2006/relationships/image" Target="../media/image1983.png"/><Relationship Id="rId174" Type="http://schemas.openxmlformats.org/officeDocument/2006/relationships/customXml" Target="../ink/ink2078.xml"/><Relationship Id="rId179" Type="http://schemas.openxmlformats.org/officeDocument/2006/relationships/image" Target="../media/image1996.png"/><Relationship Id="rId195" Type="http://schemas.openxmlformats.org/officeDocument/2006/relationships/image" Target="../media/image2004.png"/><Relationship Id="rId190" Type="http://schemas.openxmlformats.org/officeDocument/2006/relationships/customXml" Target="../ink/ink2086.xml"/><Relationship Id="rId15" Type="http://schemas.openxmlformats.org/officeDocument/2006/relationships/image" Target="../media/image1914.png"/><Relationship Id="rId36" Type="http://schemas.openxmlformats.org/officeDocument/2006/relationships/customXml" Target="../ink/ink2009.xml"/><Relationship Id="rId57" Type="http://schemas.openxmlformats.org/officeDocument/2006/relationships/image" Target="../media/image1935.png"/><Relationship Id="rId106" Type="http://schemas.openxmlformats.org/officeDocument/2006/relationships/customXml" Target="../ink/ink2044.xml"/><Relationship Id="rId127" Type="http://schemas.openxmlformats.org/officeDocument/2006/relationships/image" Target="../media/image1970.png"/><Relationship Id="rId10" Type="http://schemas.openxmlformats.org/officeDocument/2006/relationships/customXml" Target="../ink/ink1996.xml"/><Relationship Id="rId31" Type="http://schemas.openxmlformats.org/officeDocument/2006/relationships/image" Target="../media/image1922.png"/><Relationship Id="rId52" Type="http://schemas.openxmlformats.org/officeDocument/2006/relationships/customXml" Target="../ink/ink2017.xml"/><Relationship Id="rId73" Type="http://schemas.openxmlformats.org/officeDocument/2006/relationships/image" Target="../media/image1943.png"/><Relationship Id="rId78" Type="http://schemas.openxmlformats.org/officeDocument/2006/relationships/customXml" Target="../ink/ink2030.xml"/><Relationship Id="rId94" Type="http://schemas.openxmlformats.org/officeDocument/2006/relationships/customXml" Target="../ink/ink2038.xml"/><Relationship Id="rId99" Type="http://schemas.openxmlformats.org/officeDocument/2006/relationships/image" Target="../media/image1956.png"/><Relationship Id="rId101" Type="http://schemas.openxmlformats.org/officeDocument/2006/relationships/image" Target="../media/image1957.png"/><Relationship Id="rId122" Type="http://schemas.openxmlformats.org/officeDocument/2006/relationships/customXml" Target="../ink/ink2052.xml"/><Relationship Id="rId143" Type="http://schemas.openxmlformats.org/officeDocument/2006/relationships/image" Target="../media/image1978.png"/><Relationship Id="rId148" Type="http://schemas.openxmlformats.org/officeDocument/2006/relationships/customXml" Target="../ink/ink2065.xml"/><Relationship Id="rId164" Type="http://schemas.openxmlformats.org/officeDocument/2006/relationships/customXml" Target="../ink/ink2073.xml"/><Relationship Id="rId169" Type="http://schemas.openxmlformats.org/officeDocument/2006/relationships/image" Target="../media/image1991.png"/><Relationship Id="rId185" Type="http://schemas.openxmlformats.org/officeDocument/2006/relationships/image" Target="../media/image1999.png"/><Relationship Id="rId4" Type="http://schemas.openxmlformats.org/officeDocument/2006/relationships/customXml" Target="../ink/ink1993.xml"/><Relationship Id="rId9" Type="http://schemas.openxmlformats.org/officeDocument/2006/relationships/image" Target="../media/image1911.png"/><Relationship Id="rId180" Type="http://schemas.openxmlformats.org/officeDocument/2006/relationships/customXml" Target="../ink/ink2081.xml"/><Relationship Id="rId26" Type="http://schemas.openxmlformats.org/officeDocument/2006/relationships/customXml" Target="../ink/ink2004.xml"/><Relationship Id="rId47" Type="http://schemas.openxmlformats.org/officeDocument/2006/relationships/image" Target="../media/image1930.png"/><Relationship Id="rId68" Type="http://schemas.openxmlformats.org/officeDocument/2006/relationships/customXml" Target="../ink/ink2025.xml"/><Relationship Id="rId89" Type="http://schemas.openxmlformats.org/officeDocument/2006/relationships/image" Target="../media/image1951.png"/><Relationship Id="rId112" Type="http://schemas.openxmlformats.org/officeDocument/2006/relationships/customXml" Target="../ink/ink2047.xml"/><Relationship Id="rId133" Type="http://schemas.openxmlformats.org/officeDocument/2006/relationships/image" Target="../media/image1973.png"/><Relationship Id="rId154" Type="http://schemas.openxmlformats.org/officeDocument/2006/relationships/customXml" Target="../ink/ink2068.xml"/><Relationship Id="rId175" Type="http://schemas.openxmlformats.org/officeDocument/2006/relationships/image" Target="../media/image1994.png"/><Relationship Id="rId196" Type="http://schemas.openxmlformats.org/officeDocument/2006/relationships/customXml" Target="../ink/ink2089.xml"/><Relationship Id="rId16" Type="http://schemas.openxmlformats.org/officeDocument/2006/relationships/customXml" Target="../ink/ink1999.xml"/><Relationship Id="rId37" Type="http://schemas.openxmlformats.org/officeDocument/2006/relationships/image" Target="../media/image1925.png"/><Relationship Id="rId58" Type="http://schemas.openxmlformats.org/officeDocument/2006/relationships/customXml" Target="../ink/ink2020.xml"/><Relationship Id="rId79" Type="http://schemas.openxmlformats.org/officeDocument/2006/relationships/image" Target="../media/image1946.png"/><Relationship Id="rId102" Type="http://schemas.openxmlformats.org/officeDocument/2006/relationships/customXml" Target="../ink/ink2042.xml"/><Relationship Id="rId123" Type="http://schemas.openxmlformats.org/officeDocument/2006/relationships/image" Target="../media/image1968.png"/><Relationship Id="rId144" Type="http://schemas.openxmlformats.org/officeDocument/2006/relationships/customXml" Target="../ink/ink2063.xml"/><Relationship Id="rId90" Type="http://schemas.openxmlformats.org/officeDocument/2006/relationships/customXml" Target="../ink/ink2036.xml"/><Relationship Id="rId165" Type="http://schemas.openxmlformats.org/officeDocument/2006/relationships/image" Target="../media/image1989.png"/><Relationship Id="rId186" Type="http://schemas.openxmlformats.org/officeDocument/2006/relationships/customXml" Target="../ink/ink2084.xml"/><Relationship Id="rId27" Type="http://schemas.openxmlformats.org/officeDocument/2006/relationships/image" Target="../media/image1920.png"/><Relationship Id="rId48" Type="http://schemas.openxmlformats.org/officeDocument/2006/relationships/customXml" Target="../ink/ink2015.xml"/><Relationship Id="rId69" Type="http://schemas.openxmlformats.org/officeDocument/2006/relationships/image" Target="../media/image1941.png"/><Relationship Id="rId113" Type="http://schemas.openxmlformats.org/officeDocument/2006/relationships/image" Target="../media/image1963.png"/><Relationship Id="rId134" Type="http://schemas.openxmlformats.org/officeDocument/2006/relationships/customXml" Target="../ink/ink2058.xml"/><Relationship Id="rId80" Type="http://schemas.openxmlformats.org/officeDocument/2006/relationships/customXml" Target="../ink/ink2031.xml"/><Relationship Id="rId155" Type="http://schemas.openxmlformats.org/officeDocument/2006/relationships/image" Target="../media/image1984.png"/><Relationship Id="rId176" Type="http://schemas.openxmlformats.org/officeDocument/2006/relationships/customXml" Target="../ink/ink2079.xml"/><Relationship Id="rId197" Type="http://schemas.openxmlformats.org/officeDocument/2006/relationships/image" Target="../media/image2005.png"/><Relationship Id="rId17" Type="http://schemas.openxmlformats.org/officeDocument/2006/relationships/image" Target="../media/image1915.png"/><Relationship Id="rId38" Type="http://schemas.openxmlformats.org/officeDocument/2006/relationships/customXml" Target="../ink/ink2010.xml"/><Relationship Id="rId59" Type="http://schemas.openxmlformats.org/officeDocument/2006/relationships/image" Target="../media/image1936.png"/><Relationship Id="rId103" Type="http://schemas.openxmlformats.org/officeDocument/2006/relationships/image" Target="../media/image1958.png"/><Relationship Id="rId124" Type="http://schemas.openxmlformats.org/officeDocument/2006/relationships/customXml" Target="../ink/ink2053.xml"/><Relationship Id="rId70" Type="http://schemas.openxmlformats.org/officeDocument/2006/relationships/customXml" Target="../ink/ink2026.xml"/><Relationship Id="rId91" Type="http://schemas.openxmlformats.org/officeDocument/2006/relationships/image" Target="../media/image1952.png"/><Relationship Id="rId145" Type="http://schemas.openxmlformats.org/officeDocument/2006/relationships/image" Target="../media/image1979.png"/><Relationship Id="rId166" Type="http://schemas.openxmlformats.org/officeDocument/2006/relationships/customXml" Target="../ink/ink2074.xml"/><Relationship Id="rId187" Type="http://schemas.openxmlformats.org/officeDocument/2006/relationships/image" Target="../media/image2000.png"/><Relationship Id="rId1" Type="http://schemas.openxmlformats.org/officeDocument/2006/relationships/slideLayout" Target="../slideLayouts/slideLayout1.xml"/><Relationship Id="rId28" Type="http://schemas.openxmlformats.org/officeDocument/2006/relationships/customXml" Target="../ink/ink2005.xml"/><Relationship Id="rId49" Type="http://schemas.openxmlformats.org/officeDocument/2006/relationships/image" Target="../media/image1931.png"/><Relationship Id="rId114" Type="http://schemas.openxmlformats.org/officeDocument/2006/relationships/customXml" Target="../ink/ink2048.xml"/><Relationship Id="rId60" Type="http://schemas.openxmlformats.org/officeDocument/2006/relationships/customXml" Target="../ink/ink2021.xml"/><Relationship Id="rId81" Type="http://schemas.openxmlformats.org/officeDocument/2006/relationships/image" Target="../media/image1947.png"/><Relationship Id="rId135" Type="http://schemas.openxmlformats.org/officeDocument/2006/relationships/image" Target="../media/image1974.png"/><Relationship Id="rId156" Type="http://schemas.openxmlformats.org/officeDocument/2006/relationships/customXml" Target="../ink/ink2069.xml"/><Relationship Id="rId177" Type="http://schemas.openxmlformats.org/officeDocument/2006/relationships/image" Target="../media/image1995.png"/><Relationship Id="rId198" Type="http://schemas.openxmlformats.org/officeDocument/2006/relationships/customXml" Target="../ink/ink2090.xml"/><Relationship Id="rId18" Type="http://schemas.openxmlformats.org/officeDocument/2006/relationships/customXml" Target="../ink/ink2000.xml"/><Relationship Id="rId39" Type="http://schemas.openxmlformats.org/officeDocument/2006/relationships/image" Target="../media/image1926.png"/><Relationship Id="rId50" Type="http://schemas.openxmlformats.org/officeDocument/2006/relationships/customXml" Target="../ink/ink2016.xml"/><Relationship Id="rId104" Type="http://schemas.openxmlformats.org/officeDocument/2006/relationships/customXml" Target="../ink/ink2043.xml"/><Relationship Id="rId125" Type="http://schemas.openxmlformats.org/officeDocument/2006/relationships/image" Target="../media/image1969.png"/><Relationship Id="rId146" Type="http://schemas.openxmlformats.org/officeDocument/2006/relationships/customXml" Target="../ink/ink2064.xml"/><Relationship Id="rId167" Type="http://schemas.openxmlformats.org/officeDocument/2006/relationships/image" Target="../media/image1990.png"/><Relationship Id="rId188" Type="http://schemas.openxmlformats.org/officeDocument/2006/relationships/customXml" Target="../ink/ink2085.xml"/></Relationships>
</file>

<file path=ppt/slides/_rels/slide25.xml.rels><?xml version="1.0" encoding="UTF-8" standalone="yes"?>
<Relationships xmlns="http://schemas.openxmlformats.org/package/2006/relationships"><Relationship Id="rId8" Type="http://schemas.openxmlformats.org/officeDocument/2006/relationships/customXml" Target="../ink/ink2094.xml"/><Relationship Id="rId13" Type="http://schemas.openxmlformats.org/officeDocument/2006/relationships/image" Target="../media/image2012.png"/><Relationship Id="rId18" Type="http://schemas.openxmlformats.org/officeDocument/2006/relationships/customXml" Target="../ink/ink2099.xml"/><Relationship Id="rId3" Type="http://schemas.openxmlformats.org/officeDocument/2006/relationships/image" Target="../media/image2007.png"/><Relationship Id="rId21" Type="http://schemas.openxmlformats.org/officeDocument/2006/relationships/image" Target="../media/image2015.png"/><Relationship Id="rId7" Type="http://schemas.openxmlformats.org/officeDocument/2006/relationships/image" Target="../media/image2009.png"/><Relationship Id="rId12" Type="http://schemas.openxmlformats.org/officeDocument/2006/relationships/customXml" Target="../ink/ink2096.xml"/><Relationship Id="rId17" Type="http://schemas.openxmlformats.org/officeDocument/2006/relationships/image" Target="../media/image2014.png"/><Relationship Id="rId25" Type="http://schemas.openxmlformats.org/officeDocument/2006/relationships/image" Target="../media/image2017.png"/><Relationship Id="rId2" Type="http://schemas.openxmlformats.org/officeDocument/2006/relationships/customXml" Target="../ink/ink2091.xml"/><Relationship Id="rId16" Type="http://schemas.openxmlformats.org/officeDocument/2006/relationships/customXml" Target="../ink/ink2098.xml"/><Relationship Id="rId20" Type="http://schemas.openxmlformats.org/officeDocument/2006/relationships/customXml" Target="../ink/ink2100.xml"/><Relationship Id="rId1" Type="http://schemas.openxmlformats.org/officeDocument/2006/relationships/slideLayout" Target="../slideLayouts/slideLayout1.xml"/><Relationship Id="rId6" Type="http://schemas.openxmlformats.org/officeDocument/2006/relationships/customXml" Target="../ink/ink2093.xml"/><Relationship Id="rId11" Type="http://schemas.openxmlformats.org/officeDocument/2006/relationships/image" Target="../media/image2011.png"/><Relationship Id="rId24" Type="http://schemas.openxmlformats.org/officeDocument/2006/relationships/customXml" Target="../ink/ink2102.xml"/><Relationship Id="rId5" Type="http://schemas.openxmlformats.org/officeDocument/2006/relationships/image" Target="../media/image2008.png"/><Relationship Id="rId15" Type="http://schemas.openxmlformats.org/officeDocument/2006/relationships/image" Target="../media/image2013.png"/><Relationship Id="rId23" Type="http://schemas.openxmlformats.org/officeDocument/2006/relationships/image" Target="../media/image2016.png"/><Relationship Id="rId10" Type="http://schemas.openxmlformats.org/officeDocument/2006/relationships/customXml" Target="../ink/ink2095.xml"/><Relationship Id="rId19" Type="http://schemas.openxmlformats.org/officeDocument/2006/relationships/image" Target="../media/image263.png"/><Relationship Id="rId4" Type="http://schemas.openxmlformats.org/officeDocument/2006/relationships/customXml" Target="../ink/ink2092.xml"/><Relationship Id="rId9" Type="http://schemas.openxmlformats.org/officeDocument/2006/relationships/image" Target="../media/image2010.png"/><Relationship Id="rId14" Type="http://schemas.openxmlformats.org/officeDocument/2006/relationships/customXml" Target="../ink/ink2097.xml"/><Relationship Id="rId22" Type="http://schemas.openxmlformats.org/officeDocument/2006/relationships/customXml" Target="../ink/ink2101.xml"/></Relationships>
</file>

<file path=ppt/slides/_rels/slide26.xml.rels><?xml version="1.0" encoding="UTF-8" standalone="yes"?>
<Relationships xmlns="http://schemas.openxmlformats.org/package/2006/relationships"><Relationship Id="rId8" Type="http://schemas.openxmlformats.org/officeDocument/2006/relationships/customXml" Target="../ink/ink2106.xml"/><Relationship Id="rId13" Type="http://schemas.openxmlformats.org/officeDocument/2006/relationships/image" Target="../media/image2023.png"/><Relationship Id="rId18" Type="http://schemas.openxmlformats.org/officeDocument/2006/relationships/customXml" Target="../ink/ink2111.xml"/><Relationship Id="rId3" Type="http://schemas.openxmlformats.org/officeDocument/2006/relationships/image" Target="../media/image2018.png"/><Relationship Id="rId21" Type="http://schemas.openxmlformats.org/officeDocument/2006/relationships/image" Target="../media/image2027.png"/><Relationship Id="rId7" Type="http://schemas.openxmlformats.org/officeDocument/2006/relationships/image" Target="../media/image2020.png"/><Relationship Id="rId12" Type="http://schemas.openxmlformats.org/officeDocument/2006/relationships/customXml" Target="../ink/ink2108.xml"/><Relationship Id="rId17" Type="http://schemas.openxmlformats.org/officeDocument/2006/relationships/image" Target="../media/image2025.png"/><Relationship Id="rId2" Type="http://schemas.openxmlformats.org/officeDocument/2006/relationships/customXml" Target="../ink/ink2103.xml"/><Relationship Id="rId16" Type="http://schemas.openxmlformats.org/officeDocument/2006/relationships/customXml" Target="../ink/ink2110.xml"/><Relationship Id="rId20" Type="http://schemas.openxmlformats.org/officeDocument/2006/relationships/customXml" Target="../ink/ink2112.xml"/><Relationship Id="rId1" Type="http://schemas.openxmlformats.org/officeDocument/2006/relationships/slideLayout" Target="../slideLayouts/slideLayout1.xml"/><Relationship Id="rId6" Type="http://schemas.openxmlformats.org/officeDocument/2006/relationships/customXml" Target="../ink/ink2105.xml"/><Relationship Id="rId11" Type="http://schemas.openxmlformats.org/officeDocument/2006/relationships/image" Target="../media/image2022.png"/><Relationship Id="rId5" Type="http://schemas.openxmlformats.org/officeDocument/2006/relationships/image" Target="../media/image2019.png"/><Relationship Id="rId15" Type="http://schemas.openxmlformats.org/officeDocument/2006/relationships/image" Target="../media/image2024.png"/><Relationship Id="rId10" Type="http://schemas.openxmlformats.org/officeDocument/2006/relationships/customXml" Target="../ink/ink2107.xml"/><Relationship Id="rId19" Type="http://schemas.openxmlformats.org/officeDocument/2006/relationships/image" Target="../media/image2026.png"/><Relationship Id="rId4" Type="http://schemas.openxmlformats.org/officeDocument/2006/relationships/customXml" Target="../ink/ink2104.xml"/><Relationship Id="rId9" Type="http://schemas.openxmlformats.org/officeDocument/2006/relationships/image" Target="../media/image2021.png"/><Relationship Id="rId14" Type="http://schemas.openxmlformats.org/officeDocument/2006/relationships/customXml" Target="../ink/ink2109.xml"/></Relationships>
</file>

<file path=ppt/slides/_rels/slide27.xml.rels><?xml version="1.0" encoding="UTF-8" standalone="yes"?>
<Relationships xmlns="http://schemas.openxmlformats.org/package/2006/relationships"><Relationship Id="rId8" Type="http://schemas.openxmlformats.org/officeDocument/2006/relationships/customXml" Target="../ink/ink2115.xml"/><Relationship Id="rId13" Type="http://schemas.openxmlformats.org/officeDocument/2006/relationships/image" Target="../media/image5160.png"/><Relationship Id="rId18" Type="http://schemas.openxmlformats.org/officeDocument/2006/relationships/customXml" Target="../ink/ink2120.xml"/><Relationship Id="rId3" Type="http://schemas.openxmlformats.org/officeDocument/2006/relationships/image" Target="../media/image1909.jpeg"/><Relationship Id="rId21" Type="http://schemas.openxmlformats.org/officeDocument/2006/relationships/image" Target="../media/image5164.png"/><Relationship Id="rId7" Type="http://schemas.openxmlformats.org/officeDocument/2006/relationships/image" Target="../media/image5157.png"/><Relationship Id="rId12" Type="http://schemas.openxmlformats.org/officeDocument/2006/relationships/customXml" Target="../ink/ink2117.xml"/><Relationship Id="rId17" Type="http://schemas.openxmlformats.org/officeDocument/2006/relationships/image" Target="../media/image5162.png"/><Relationship Id="rId2" Type="http://schemas.openxmlformats.org/officeDocument/2006/relationships/notesSlide" Target="../notesSlides/notesSlide1.xml"/><Relationship Id="rId16" Type="http://schemas.openxmlformats.org/officeDocument/2006/relationships/customXml" Target="../ink/ink2119.xml"/><Relationship Id="rId20" Type="http://schemas.openxmlformats.org/officeDocument/2006/relationships/customXml" Target="../ink/ink2121.xml"/><Relationship Id="rId1" Type="http://schemas.openxmlformats.org/officeDocument/2006/relationships/slideLayout" Target="../slideLayouts/slideLayout7.xml"/><Relationship Id="rId6" Type="http://schemas.openxmlformats.org/officeDocument/2006/relationships/customXml" Target="../ink/ink2114.xml"/><Relationship Id="rId11" Type="http://schemas.openxmlformats.org/officeDocument/2006/relationships/image" Target="../media/image5159.png"/><Relationship Id="rId5" Type="http://schemas.openxmlformats.org/officeDocument/2006/relationships/image" Target="../media/image5156.png"/><Relationship Id="rId15" Type="http://schemas.openxmlformats.org/officeDocument/2006/relationships/image" Target="../media/image5161.png"/><Relationship Id="rId10" Type="http://schemas.openxmlformats.org/officeDocument/2006/relationships/customXml" Target="../ink/ink2116.xml"/><Relationship Id="rId19" Type="http://schemas.openxmlformats.org/officeDocument/2006/relationships/image" Target="../media/image5163.png"/><Relationship Id="rId4" Type="http://schemas.openxmlformats.org/officeDocument/2006/relationships/customXml" Target="../ink/ink2113.xml"/><Relationship Id="rId9" Type="http://schemas.openxmlformats.org/officeDocument/2006/relationships/image" Target="../media/image5158.png"/><Relationship Id="rId14" Type="http://schemas.openxmlformats.org/officeDocument/2006/relationships/customXml" Target="../ink/ink2118.xml"/></Relationships>
</file>

<file path=ppt/slides/_rels/slide28.xml.rels><?xml version="1.0" encoding="UTF-8" standalone="yes"?>
<Relationships xmlns="http://schemas.openxmlformats.org/package/2006/relationships"><Relationship Id="rId1522" Type="http://schemas.openxmlformats.org/officeDocument/2006/relationships/image" Target="../media/image2788.png"/><Relationship Id="rId21" Type="http://schemas.openxmlformats.org/officeDocument/2006/relationships/image" Target="../media/image2037.png"/><Relationship Id="rId170" Type="http://schemas.openxmlformats.org/officeDocument/2006/relationships/customXml" Target="../ink/ink2205.xml"/><Relationship Id="rId268" Type="http://schemas.openxmlformats.org/officeDocument/2006/relationships/customXml" Target="../ink/ink2254.xml"/><Relationship Id="rId475" Type="http://schemas.openxmlformats.org/officeDocument/2006/relationships/image" Target="../media/image2264.png"/><Relationship Id="rId682" Type="http://schemas.openxmlformats.org/officeDocument/2006/relationships/image" Target="../media/image2367.png"/><Relationship Id="rId128" Type="http://schemas.openxmlformats.org/officeDocument/2006/relationships/customXml" Target="../ink/ink2184.xml"/><Relationship Id="rId335" Type="http://schemas.openxmlformats.org/officeDocument/2006/relationships/image" Target="../media/image2193.png"/><Relationship Id="rId542" Type="http://schemas.openxmlformats.org/officeDocument/2006/relationships/customXml" Target="../ink/ink2391.xml"/><Relationship Id="rId987" Type="http://schemas.openxmlformats.org/officeDocument/2006/relationships/customXml" Target="../ink/ink2617.xml"/><Relationship Id="rId1172" Type="http://schemas.openxmlformats.org/officeDocument/2006/relationships/customXml" Target="../ink/ink2710.xml"/><Relationship Id="rId402" Type="http://schemas.openxmlformats.org/officeDocument/2006/relationships/customXml" Target="../ink/ink2321.xml"/><Relationship Id="rId847" Type="http://schemas.openxmlformats.org/officeDocument/2006/relationships/image" Target="../media/image2449.png"/><Relationship Id="rId1032" Type="http://schemas.openxmlformats.org/officeDocument/2006/relationships/image" Target="../media/image2542.png"/><Relationship Id="rId1477" Type="http://schemas.openxmlformats.org/officeDocument/2006/relationships/customXml" Target="../ink/ink2863.xml"/><Relationship Id="rId1684" Type="http://schemas.openxmlformats.org/officeDocument/2006/relationships/image" Target="../media/image2870.png"/><Relationship Id="rId707" Type="http://schemas.openxmlformats.org/officeDocument/2006/relationships/customXml" Target="../ink/ink2475.xml"/><Relationship Id="rId914" Type="http://schemas.openxmlformats.org/officeDocument/2006/relationships/customXml" Target="../ink/ink2580.xml"/><Relationship Id="rId1337" Type="http://schemas.openxmlformats.org/officeDocument/2006/relationships/image" Target="../media/image2695.png"/><Relationship Id="rId1544" Type="http://schemas.openxmlformats.org/officeDocument/2006/relationships/image" Target="../media/image2799.png"/><Relationship Id="rId1751" Type="http://schemas.openxmlformats.org/officeDocument/2006/relationships/customXml" Target="../ink/ink3000.xml"/><Relationship Id="rId43" Type="http://schemas.openxmlformats.org/officeDocument/2006/relationships/image" Target="../media/image2048.png"/><Relationship Id="rId1404" Type="http://schemas.openxmlformats.org/officeDocument/2006/relationships/image" Target="../media/image2729.png"/><Relationship Id="rId1611" Type="http://schemas.openxmlformats.org/officeDocument/2006/relationships/customXml" Target="../ink/ink2930.xml"/><Relationship Id="rId192" Type="http://schemas.openxmlformats.org/officeDocument/2006/relationships/customXml" Target="../ink/ink2216.xml"/><Relationship Id="rId1709" Type="http://schemas.openxmlformats.org/officeDocument/2006/relationships/customXml" Target="../ink/ink2979.xml"/><Relationship Id="rId497" Type="http://schemas.openxmlformats.org/officeDocument/2006/relationships/image" Target="../media/image2275.png"/><Relationship Id="rId357" Type="http://schemas.openxmlformats.org/officeDocument/2006/relationships/image" Target="../media/image2204.png"/><Relationship Id="rId1194" Type="http://schemas.openxmlformats.org/officeDocument/2006/relationships/customXml" Target="../ink/ink2721.xml"/><Relationship Id="rId217" Type="http://schemas.openxmlformats.org/officeDocument/2006/relationships/image" Target="../media/image2134.png"/><Relationship Id="rId564" Type="http://schemas.openxmlformats.org/officeDocument/2006/relationships/customXml" Target="../ink/ink2402.xml"/><Relationship Id="rId771" Type="http://schemas.openxmlformats.org/officeDocument/2006/relationships/customXml" Target="../ink/ink2507.xml"/><Relationship Id="rId869" Type="http://schemas.openxmlformats.org/officeDocument/2006/relationships/image" Target="../media/image2460.png"/><Relationship Id="rId1499" Type="http://schemas.openxmlformats.org/officeDocument/2006/relationships/customXml" Target="../ink/ink2874.xml"/><Relationship Id="rId424" Type="http://schemas.openxmlformats.org/officeDocument/2006/relationships/customXml" Target="../ink/ink2332.xml"/><Relationship Id="rId631" Type="http://schemas.openxmlformats.org/officeDocument/2006/relationships/image" Target="../media/image2342.png"/><Relationship Id="rId729" Type="http://schemas.openxmlformats.org/officeDocument/2006/relationships/customXml" Target="../ink/ink2486.xml"/><Relationship Id="rId1054" Type="http://schemas.openxmlformats.org/officeDocument/2006/relationships/image" Target="../media/image2553.png"/><Relationship Id="rId1261" Type="http://schemas.openxmlformats.org/officeDocument/2006/relationships/image" Target="../media/image2657.png"/><Relationship Id="rId1359" Type="http://schemas.openxmlformats.org/officeDocument/2006/relationships/image" Target="../media/image2706.png"/><Relationship Id="rId936" Type="http://schemas.openxmlformats.org/officeDocument/2006/relationships/image" Target="../media/image2493.png"/><Relationship Id="rId1121" Type="http://schemas.openxmlformats.org/officeDocument/2006/relationships/image" Target="../media/image2586.png"/><Relationship Id="rId1219" Type="http://schemas.openxmlformats.org/officeDocument/2006/relationships/image" Target="../media/image2636.png"/><Relationship Id="rId1566" Type="http://schemas.openxmlformats.org/officeDocument/2006/relationships/image" Target="../media/image2811.png"/><Relationship Id="rId1773" Type="http://schemas.openxmlformats.org/officeDocument/2006/relationships/customXml" Target="../ink/ink3011.xml"/><Relationship Id="rId65" Type="http://schemas.openxmlformats.org/officeDocument/2006/relationships/image" Target="../media/image2059.png"/><Relationship Id="rId1426" Type="http://schemas.openxmlformats.org/officeDocument/2006/relationships/image" Target="../media/image2740.png"/><Relationship Id="rId1633" Type="http://schemas.openxmlformats.org/officeDocument/2006/relationships/customXml" Target="../ink/ink2941.xml"/><Relationship Id="rId1700" Type="http://schemas.openxmlformats.org/officeDocument/2006/relationships/image" Target="../media/image2878.png"/><Relationship Id="rId281" Type="http://schemas.openxmlformats.org/officeDocument/2006/relationships/image" Target="../media/image2166.png"/><Relationship Id="rId141" Type="http://schemas.openxmlformats.org/officeDocument/2006/relationships/image" Target="../media/image2097.png"/><Relationship Id="rId379" Type="http://schemas.openxmlformats.org/officeDocument/2006/relationships/image" Target="../media/image2216.png"/><Relationship Id="rId586" Type="http://schemas.openxmlformats.org/officeDocument/2006/relationships/customXml" Target="../ink/ink2413.xml"/><Relationship Id="rId793" Type="http://schemas.openxmlformats.org/officeDocument/2006/relationships/customXml" Target="../ink/ink2519.xml"/><Relationship Id="rId7" Type="http://schemas.openxmlformats.org/officeDocument/2006/relationships/image" Target="../media/image2030.png"/><Relationship Id="rId239" Type="http://schemas.openxmlformats.org/officeDocument/2006/relationships/image" Target="../media/image2145.png"/><Relationship Id="rId446" Type="http://schemas.openxmlformats.org/officeDocument/2006/relationships/customXml" Target="../ink/ink2343.xml"/><Relationship Id="rId653" Type="http://schemas.openxmlformats.org/officeDocument/2006/relationships/image" Target="../media/image2353.png"/><Relationship Id="rId1076" Type="http://schemas.openxmlformats.org/officeDocument/2006/relationships/image" Target="../media/image2564.png"/><Relationship Id="rId1283" Type="http://schemas.openxmlformats.org/officeDocument/2006/relationships/image" Target="../media/image2668.png"/><Relationship Id="rId1490" Type="http://schemas.openxmlformats.org/officeDocument/2006/relationships/image" Target="../media/image2772.png"/><Relationship Id="rId306" Type="http://schemas.openxmlformats.org/officeDocument/2006/relationships/customXml" Target="../ink/ink2273.xml"/><Relationship Id="rId860" Type="http://schemas.openxmlformats.org/officeDocument/2006/relationships/customXml" Target="../ink/ink2553.xml"/><Relationship Id="rId958" Type="http://schemas.openxmlformats.org/officeDocument/2006/relationships/image" Target="../media/image2504.png"/><Relationship Id="rId1143" Type="http://schemas.openxmlformats.org/officeDocument/2006/relationships/image" Target="../media/image2597.png"/><Relationship Id="rId1588" Type="http://schemas.openxmlformats.org/officeDocument/2006/relationships/image" Target="../media/image2822.png"/><Relationship Id="rId1795" Type="http://schemas.openxmlformats.org/officeDocument/2006/relationships/customXml" Target="../ink/ink3022.xml"/><Relationship Id="rId87" Type="http://schemas.openxmlformats.org/officeDocument/2006/relationships/image" Target="../media/image2070.png"/><Relationship Id="rId513" Type="http://schemas.openxmlformats.org/officeDocument/2006/relationships/image" Target="../media/image2283.png"/><Relationship Id="rId720" Type="http://schemas.openxmlformats.org/officeDocument/2006/relationships/image" Target="../media/image2386.png"/><Relationship Id="rId818" Type="http://schemas.openxmlformats.org/officeDocument/2006/relationships/customXml" Target="../ink/ink2532.xml"/><Relationship Id="rId1350" Type="http://schemas.openxmlformats.org/officeDocument/2006/relationships/customXml" Target="../ink/ink2799.xml"/><Relationship Id="rId1448" Type="http://schemas.openxmlformats.org/officeDocument/2006/relationships/image" Target="../media/image2751.png"/><Relationship Id="rId1655" Type="http://schemas.openxmlformats.org/officeDocument/2006/relationships/customXml" Target="../ink/ink2952.xml"/><Relationship Id="rId1003" Type="http://schemas.openxmlformats.org/officeDocument/2006/relationships/customXml" Target="../ink/ink2625.xml"/><Relationship Id="rId1210" Type="http://schemas.openxmlformats.org/officeDocument/2006/relationships/customXml" Target="../ink/ink2729.xml"/><Relationship Id="rId1308" Type="http://schemas.openxmlformats.org/officeDocument/2006/relationships/customXml" Target="../ink/ink2778.xml"/><Relationship Id="rId1515" Type="http://schemas.openxmlformats.org/officeDocument/2006/relationships/customXml" Target="../ink/ink2882.xml"/><Relationship Id="rId1722" Type="http://schemas.openxmlformats.org/officeDocument/2006/relationships/image" Target="../media/image2889.png"/><Relationship Id="rId14" Type="http://schemas.openxmlformats.org/officeDocument/2006/relationships/customXml" Target="../ink/ink2127.xml"/><Relationship Id="rId163" Type="http://schemas.openxmlformats.org/officeDocument/2006/relationships/image" Target="../media/image2107.png"/><Relationship Id="rId370" Type="http://schemas.openxmlformats.org/officeDocument/2006/relationships/customXml" Target="../ink/ink2305.xml"/><Relationship Id="rId230" Type="http://schemas.openxmlformats.org/officeDocument/2006/relationships/customXml" Target="../ink/ink2235.xml"/><Relationship Id="rId468" Type="http://schemas.openxmlformats.org/officeDocument/2006/relationships/customXml" Target="../ink/ink2354.xml"/><Relationship Id="rId675" Type="http://schemas.openxmlformats.org/officeDocument/2006/relationships/customXml" Target="../ink/ink2459.xml"/><Relationship Id="rId882" Type="http://schemas.openxmlformats.org/officeDocument/2006/relationships/customXml" Target="../ink/ink2564.xml"/><Relationship Id="rId1098" Type="http://schemas.openxmlformats.org/officeDocument/2006/relationships/image" Target="../media/image2575.png"/><Relationship Id="rId328" Type="http://schemas.openxmlformats.org/officeDocument/2006/relationships/customXml" Target="../ink/ink2284.xml"/><Relationship Id="rId535" Type="http://schemas.openxmlformats.org/officeDocument/2006/relationships/image" Target="../media/image2294.png"/><Relationship Id="rId742" Type="http://schemas.openxmlformats.org/officeDocument/2006/relationships/image" Target="../media/image2397.png"/><Relationship Id="rId1165" Type="http://schemas.openxmlformats.org/officeDocument/2006/relationships/image" Target="../media/image2608.png"/><Relationship Id="rId1372" Type="http://schemas.openxmlformats.org/officeDocument/2006/relationships/image" Target="../media/image2713.png"/><Relationship Id="rId602" Type="http://schemas.openxmlformats.org/officeDocument/2006/relationships/image" Target="../media/image2328.png"/><Relationship Id="rId1025" Type="http://schemas.openxmlformats.org/officeDocument/2006/relationships/customXml" Target="../ink/ink2636.xml"/><Relationship Id="rId1232" Type="http://schemas.openxmlformats.org/officeDocument/2006/relationships/customXml" Target="../ink/ink2740.xml"/><Relationship Id="rId1677" Type="http://schemas.openxmlformats.org/officeDocument/2006/relationships/customXml" Target="../ink/ink2963.xml"/><Relationship Id="rId907" Type="http://schemas.openxmlformats.org/officeDocument/2006/relationships/image" Target="../media/image2479.png"/><Relationship Id="rId1537" Type="http://schemas.openxmlformats.org/officeDocument/2006/relationships/customXml" Target="../ink/ink2893.xml"/><Relationship Id="rId1744" Type="http://schemas.openxmlformats.org/officeDocument/2006/relationships/image" Target="../media/image2901.png"/><Relationship Id="rId36" Type="http://schemas.openxmlformats.org/officeDocument/2006/relationships/customXml" Target="../ink/ink2138.xml"/><Relationship Id="rId1604" Type="http://schemas.openxmlformats.org/officeDocument/2006/relationships/image" Target="../media/image2830.png"/><Relationship Id="rId185" Type="http://schemas.openxmlformats.org/officeDocument/2006/relationships/image" Target="../media/image2118.png"/><Relationship Id="rId392" Type="http://schemas.openxmlformats.org/officeDocument/2006/relationships/customXml" Target="../ink/ink2316.xml"/><Relationship Id="rId697" Type="http://schemas.openxmlformats.org/officeDocument/2006/relationships/customXml" Target="../ink/ink2470.xml"/><Relationship Id="rId252" Type="http://schemas.openxmlformats.org/officeDocument/2006/relationships/customXml" Target="../ink/ink2246.xml"/><Relationship Id="rId1187" Type="http://schemas.openxmlformats.org/officeDocument/2006/relationships/image" Target="../media/image2620.png"/><Relationship Id="rId112" Type="http://schemas.openxmlformats.org/officeDocument/2006/relationships/customXml" Target="../ink/ink2176.xml"/><Relationship Id="rId557" Type="http://schemas.openxmlformats.org/officeDocument/2006/relationships/image" Target="../media/image2305.png"/><Relationship Id="rId764" Type="http://schemas.openxmlformats.org/officeDocument/2006/relationships/image" Target="../media/image2408.png"/><Relationship Id="rId971" Type="http://schemas.openxmlformats.org/officeDocument/2006/relationships/customXml" Target="../ink/ink2609.xml"/><Relationship Id="rId1394" Type="http://schemas.openxmlformats.org/officeDocument/2006/relationships/image" Target="../media/image2724.png"/><Relationship Id="rId1699" Type="http://schemas.openxmlformats.org/officeDocument/2006/relationships/customXml" Target="../ink/ink2974.xml"/><Relationship Id="rId417" Type="http://schemas.openxmlformats.org/officeDocument/2006/relationships/image" Target="../media/image2235.png"/><Relationship Id="rId624" Type="http://schemas.openxmlformats.org/officeDocument/2006/relationships/customXml" Target="../ink/ink2433.xml"/><Relationship Id="rId831" Type="http://schemas.openxmlformats.org/officeDocument/2006/relationships/image" Target="../media/image2441.png"/><Relationship Id="rId1047" Type="http://schemas.openxmlformats.org/officeDocument/2006/relationships/customXml" Target="../ink/ink2647.xml"/><Relationship Id="rId1254" Type="http://schemas.openxmlformats.org/officeDocument/2006/relationships/customXml" Target="../ink/ink2751.xml"/><Relationship Id="rId1461" Type="http://schemas.openxmlformats.org/officeDocument/2006/relationships/customXml" Target="../ink/ink2855.xml"/><Relationship Id="rId929" Type="http://schemas.openxmlformats.org/officeDocument/2006/relationships/image" Target="../media/image2490.png"/><Relationship Id="rId1114" Type="http://schemas.openxmlformats.org/officeDocument/2006/relationships/customXml" Target="../ink/ink2681.xml"/><Relationship Id="rId1321" Type="http://schemas.openxmlformats.org/officeDocument/2006/relationships/image" Target="../media/image2687.png"/><Relationship Id="rId1559" Type="http://schemas.openxmlformats.org/officeDocument/2006/relationships/customXml" Target="../ink/ink2904.xml"/><Relationship Id="rId1766" Type="http://schemas.openxmlformats.org/officeDocument/2006/relationships/image" Target="../media/image2913.png"/><Relationship Id="rId58" Type="http://schemas.openxmlformats.org/officeDocument/2006/relationships/customXml" Target="../ink/ink2149.xml"/><Relationship Id="rId1419" Type="http://schemas.openxmlformats.org/officeDocument/2006/relationships/customXml" Target="../ink/ink2834.xml"/><Relationship Id="rId1626" Type="http://schemas.openxmlformats.org/officeDocument/2006/relationships/image" Target="../media/image2841.png"/><Relationship Id="rId274" Type="http://schemas.openxmlformats.org/officeDocument/2006/relationships/customXml" Target="../ink/ink2257.xml"/><Relationship Id="rId481" Type="http://schemas.openxmlformats.org/officeDocument/2006/relationships/image" Target="../media/image2267.png"/><Relationship Id="rId134" Type="http://schemas.openxmlformats.org/officeDocument/2006/relationships/customXml" Target="../ink/ink2187.xml"/><Relationship Id="rId579" Type="http://schemas.openxmlformats.org/officeDocument/2006/relationships/image" Target="../media/image2317.png"/><Relationship Id="rId786" Type="http://schemas.openxmlformats.org/officeDocument/2006/relationships/image" Target="../media/image2419.png"/><Relationship Id="rId993" Type="http://schemas.openxmlformats.org/officeDocument/2006/relationships/customXml" Target="../ink/ink2620.xml"/><Relationship Id="rId341" Type="http://schemas.openxmlformats.org/officeDocument/2006/relationships/image" Target="../media/image2196.png"/><Relationship Id="rId439" Type="http://schemas.openxmlformats.org/officeDocument/2006/relationships/image" Target="../media/image2246.png"/><Relationship Id="rId646" Type="http://schemas.openxmlformats.org/officeDocument/2006/relationships/customXml" Target="../ink/ink2444.xml"/><Relationship Id="rId1069" Type="http://schemas.openxmlformats.org/officeDocument/2006/relationships/customXml" Target="../ink/ink2658.xml"/><Relationship Id="rId1276" Type="http://schemas.openxmlformats.org/officeDocument/2006/relationships/customXml" Target="../ink/ink2762.xml"/><Relationship Id="rId1483" Type="http://schemas.openxmlformats.org/officeDocument/2006/relationships/customXml" Target="../ink/ink2866.xml"/><Relationship Id="rId201" Type="http://schemas.openxmlformats.org/officeDocument/2006/relationships/image" Target="../media/image2126.png"/><Relationship Id="rId506" Type="http://schemas.openxmlformats.org/officeDocument/2006/relationships/customXml" Target="../ink/ink2373.xml"/><Relationship Id="rId853" Type="http://schemas.openxmlformats.org/officeDocument/2006/relationships/image" Target="../media/image2452.png"/><Relationship Id="rId1136" Type="http://schemas.openxmlformats.org/officeDocument/2006/relationships/customXml" Target="../ink/ink2692.xml"/><Relationship Id="rId1690" Type="http://schemas.openxmlformats.org/officeDocument/2006/relationships/image" Target="../media/image2873.png"/><Relationship Id="rId1788" Type="http://schemas.openxmlformats.org/officeDocument/2006/relationships/image" Target="../media/image2924.png"/><Relationship Id="rId713" Type="http://schemas.openxmlformats.org/officeDocument/2006/relationships/customXml" Target="../ink/ink2478.xml"/><Relationship Id="rId920" Type="http://schemas.openxmlformats.org/officeDocument/2006/relationships/customXml" Target="../ink/ink2583.xml"/><Relationship Id="rId1343" Type="http://schemas.openxmlformats.org/officeDocument/2006/relationships/image" Target="../media/image2698.png"/><Relationship Id="rId1550" Type="http://schemas.openxmlformats.org/officeDocument/2006/relationships/image" Target="../media/image2802.png"/><Relationship Id="rId1648" Type="http://schemas.openxmlformats.org/officeDocument/2006/relationships/image" Target="../media/image2852.png"/><Relationship Id="rId1203" Type="http://schemas.openxmlformats.org/officeDocument/2006/relationships/image" Target="../media/image2628.png"/><Relationship Id="rId1410" Type="http://schemas.openxmlformats.org/officeDocument/2006/relationships/image" Target="../media/image2732.png"/><Relationship Id="rId1508" Type="http://schemas.openxmlformats.org/officeDocument/2006/relationships/image" Target="../media/image2781.png"/><Relationship Id="rId1715" Type="http://schemas.openxmlformats.org/officeDocument/2006/relationships/customXml" Target="../ink/ink2982.xml"/><Relationship Id="rId296" Type="http://schemas.openxmlformats.org/officeDocument/2006/relationships/customXml" Target="../ink/ink2268.xml"/><Relationship Id="rId156" Type="http://schemas.openxmlformats.org/officeDocument/2006/relationships/customXml" Target="../ink/ink2198.xml"/><Relationship Id="rId363" Type="http://schemas.openxmlformats.org/officeDocument/2006/relationships/image" Target="../media/image2207.png"/><Relationship Id="rId570" Type="http://schemas.openxmlformats.org/officeDocument/2006/relationships/customXml" Target="../ink/ink2405.xml"/><Relationship Id="rId223" Type="http://schemas.openxmlformats.org/officeDocument/2006/relationships/image" Target="../media/image2137.png"/><Relationship Id="rId430" Type="http://schemas.openxmlformats.org/officeDocument/2006/relationships/customXml" Target="../ink/ink2335.xml"/><Relationship Id="rId668" Type="http://schemas.openxmlformats.org/officeDocument/2006/relationships/customXml" Target="../ink/ink2455.xml"/><Relationship Id="rId875" Type="http://schemas.openxmlformats.org/officeDocument/2006/relationships/image" Target="../media/image2463.png"/><Relationship Id="rId1060" Type="http://schemas.openxmlformats.org/officeDocument/2006/relationships/image" Target="../media/image2556.png"/><Relationship Id="rId1298" Type="http://schemas.openxmlformats.org/officeDocument/2006/relationships/customXml" Target="../ink/ink2773.xml"/><Relationship Id="rId528" Type="http://schemas.openxmlformats.org/officeDocument/2006/relationships/customXml" Target="../ink/ink2384.xml"/><Relationship Id="rId735" Type="http://schemas.openxmlformats.org/officeDocument/2006/relationships/customXml" Target="../ink/ink2489.xml"/><Relationship Id="rId942" Type="http://schemas.openxmlformats.org/officeDocument/2006/relationships/image" Target="../media/image2496.png"/><Relationship Id="rId1158" Type="http://schemas.openxmlformats.org/officeDocument/2006/relationships/customXml" Target="../ink/ink2703.xml"/><Relationship Id="rId1365" Type="http://schemas.openxmlformats.org/officeDocument/2006/relationships/image" Target="../media/image2709.png"/><Relationship Id="rId1572" Type="http://schemas.openxmlformats.org/officeDocument/2006/relationships/image" Target="../media/image2814.png"/><Relationship Id="rId1018" Type="http://schemas.openxmlformats.org/officeDocument/2006/relationships/image" Target="../media/image2535.png"/><Relationship Id="rId1225" Type="http://schemas.openxmlformats.org/officeDocument/2006/relationships/image" Target="../media/image2639.png"/><Relationship Id="rId1432" Type="http://schemas.openxmlformats.org/officeDocument/2006/relationships/image" Target="../media/image2743.png"/><Relationship Id="rId71" Type="http://schemas.openxmlformats.org/officeDocument/2006/relationships/image" Target="../media/image2062.png"/><Relationship Id="rId802" Type="http://schemas.openxmlformats.org/officeDocument/2006/relationships/customXml" Target="../ink/ink2524.xml"/><Relationship Id="rId1737" Type="http://schemas.openxmlformats.org/officeDocument/2006/relationships/customXml" Target="../ink/ink2993.xml"/><Relationship Id="rId29" Type="http://schemas.openxmlformats.org/officeDocument/2006/relationships/image" Target="../media/image2041.png"/><Relationship Id="rId178" Type="http://schemas.openxmlformats.org/officeDocument/2006/relationships/customXml" Target="../ink/ink2209.xml"/><Relationship Id="rId385" Type="http://schemas.openxmlformats.org/officeDocument/2006/relationships/image" Target="../media/image2219.png"/><Relationship Id="rId592" Type="http://schemas.openxmlformats.org/officeDocument/2006/relationships/customXml" Target="../ink/ink2416.xml"/><Relationship Id="rId245" Type="http://schemas.openxmlformats.org/officeDocument/2006/relationships/image" Target="../media/image2148.png"/><Relationship Id="rId452" Type="http://schemas.openxmlformats.org/officeDocument/2006/relationships/customXml" Target="../ink/ink2346.xml"/><Relationship Id="rId897" Type="http://schemas.openxmlformats.org/officeDocument/2006/relationships/image" Target="../media/image2474.png"/><Relationship Id="rId1082" Type="http://schemas.openxmlformats.org/officeDocument/2006/relationships/image" Target="../media/image2567.png"/><Relationship Id="rId105" Type="http://schemas.openxmlformats.org/officeDocument/2006/relationships/image" Target="../media/image2079.png"/><Relationship Id="rId312" Type="http://schemas.openxmlformats.org/officeDocument/2006/relationships/customXml" Target="../ink/ink2276.xml"/><Relationship Id="rId757" Type="http://schemas.openxmlformats.org/officeDocument/2006/relationships/customXml" Target="../ink/ink2500.xml"/><Relationship Id="rId964" Type="http://schemas.openxmlformats.org/officeDocument/2006/relationships/image" Target="../media/image2507.png"/><Relationship Id="rId1387" Type="http://schemas.openxmlformats.org/officeDocument/2006/relationships/customXml" Target="../ink/ink2818.xml"/><Relationship Id="rId1594" Type="http://schemas.openxmlformats.org/officeDocument/2006/relationships/image" Target="../media/image2825.png"/><Relationship Id="rId93" Type="http://schemas.openxmlformats.org/officeDocument/2006/relationships/image" Target="../media/image2073.png"/><Relationship Id="rId617" Type="http://schemas.openxmlformats.org/officeDocument/2006/relationships/customXml" Target="../ink/ink2429.xml"/><Relationship Id="rId824" Type="http://schemas.openxmlformats.org/officeDocument/2006/relationships/customXml" Target="../ink/ink2535.xml"/><Relationship Id="rId1247" Type="http://schemas.openxmlformats.org/officeDocument/2006/relationships/image" Target="../media/image2650.png"/><Relationship Id="rId1454" Type="http://schemas.openxmlformats.org/officeDocument/2006/relationships/image" Target="../media/image2754.png"/><Relationship Id="rId1661" Type="http://schemas.openxmlformats.org/officeDocument/2006/relationships/customXml" Target="../ink/ink2955.xml"/><Relationship Id="rId1107" Type="http://schemas.openxmlformats.org/officeDocument/2006/relationships/image" Target="../media/image2579.png"/><Relationship Id="rId1314" Type="http://schemas.openxmlformats.org/officeDocument/2006/relationships/customXml" Target="../ink/ink2781.xml"/><Relationship Id="rId1521" Type="http://schemas.openxmlformats.org/officeDocument/2006/relationships/customXml" Target="../ink/ink2885.xml"/><Relationship Id="rId1759" Type="http://schemas.openxmlformats.org/officeDocument/2006/relationships/customXml" Target="../ink/ink3004.xml"/><Relationship Id="rId1619" Type="http://schemas.openxmlformats.org/officeDocument/2006/relationships/customXml" Target="../ink/ink2934.xml"/><Relationship Id="rId20" Type="http://schemas.openxmlformats.org/officeDocument/2006/relationships/customXml" Target="../ink/ink2130.xml"/><Relationship Id="rId267" Type="http://schemas.openxmlformats.org/officeDocument/2006/relationships/image" Target="../media/image2159.png"/><Relationship Id="rId474" Type="http://schemas.openxmlformats.org/officeDocument/2006/relationships/customXml" Target="../ink/ink2357.xml"/><Relationship Id="rId127" Type="http://schemas.openxmlformats.org/officeDocument/2006/relationships/image" Target="../media/image2090.png"/><Relationship Id="rId681" Type="http://schemas.openxmlformats.org/officeDocument/2006/relationships/customXml" Target="../ink/ink2462.xml"/><Relationship Id="rId779" Type="http://schemas.openxmlformats.org/officeDocument/2006/relationships/customXml" Target="../ink/ink2512.xml"/><Relationship Id="rId986" Type="http://schemas.openxmlformats.org/officeDocument/2006/relationships/image" Target="../media/image2519.png"/><Relationship Id="rId334" Type="http://schemas.openxmlformats.org/officeDocument/2006/relationships/customXml" Target="../ink/ink2287.xml"/><Relationship Id="rId541" Type="http://schemas.openxmlformats.org/officeDocument/2006/relationships/image" Target="../media/image2297.png"/><Relationship Id="rId639" Type="http://schemas.openxmlformats.org/officeDocument/2006/relationships/image" Target="../media/image2346.png"/><Relationship Id="rId1171" Type="http://schemas.openxmlformats.org/officeDocument/2006/relationships/image" Target="../media/image2612.png"/><Relationship Id="rId1269" Type="http://schemas.openxmlformats.org/officeDocument/2006/relationships/image" Target="../media/image2661.png"/><Relationship Id="rId1476" Type="http://schemas.openxmlformats.org/officeDocument/2006/relationships/image" Target="../media/image2765.png"/><Relationship Id="rId401" Type="http://schemas.openxmlformats.org/officeDocument/2006/relationships/image" Target="../media/image2227.png"/><Relationship Id="rId846" Type="http://schemas.openxmlformats.org/officeDocument/2006/relationships/customXml" Target="../ink/ink2546.xml"/><Relationship Id="rId1031" Type="http://schemas.openxmlformats.org/officeDocument/2006/relationships/customXml" Target="../ink/ink2639.xml"/><Relationship Id="rId1129" Type="http://schemas.openxmlformats.org/officeDocument/2006/relationships/image" Target="../media/image2590.png"/><Relationship Id="rId1683" Type="http://schemas.openxmlformats.org/officeDocument/2006/relationships/customXml" Target="../ink/ink2966.xml"/><Relationship Id="rId706" Type="http://schemas.openxmlformats.org/officeDocument/2006/relationships/image" Target="../media/image2379.png"/><Relationship Id="rId913" Type="http://schemas.openxmlformats.org/officeDocument/2006/relationships/image" Target="../media/image2482.png"/><Relationship Id="rId1336" Type="http://schemas.openxmlformats.org/officeDocument/2006/relationships/customXml" Target="../ink/ink2792.xml"/><Relationship Id="rId1543" Type="http://schemas.openxmlformats.org/officeDocument/2006/relationships/customXml" Target="../ink/ink2896.xml"/><Relationship Id="rId1750" Type="http://schemas.openxmlformats.org/officeDocument/2006/relationships/image" Target="../media/image2904.png"/><Relationship Id="rId42" Type="http://schemas.openxmlformats.org/officeDocument/2006/relationships/customXml" Target="../ink/ink2141.xml"/><Relationship Id="rId1403" Type="http://schemas.openxmlformats.org/officeDocument/2006/relationships/customXml" Target="../ink/ink2826.xml"/><Relationship Id="rId1610" Type="http://schemas.openxmlformats.org/officeDocument/2006/relationships/image" Target="../media/image2833.png"/><Relationship Id="rId191" Type="http://schemas.openxmlformats.org/officeDocument/2006/relationships/image" Target="../media/image2121.png"/><Relationship Id="rId1708" Type="http://schemas.openxmlformats.org/officeDocument/2006/relationships/image" Target="../media/image2882.png"/><Relationship Id="rId289" Type="http://schemas.openxmlformats.org/officeDocument/2006/relationships/image" Target="../media/image2170.png"/><Relationship Id="rId496" Type="http://schemas.openxmlformats.org/officeDocument/2006/relationships/customXml" Target="../ink/ink2368.xml"/><Relationship Id="rId149" Type="http://schemas.openxmlformats.org/officeDocument/2006/relationships/image" Target="../media/image2101.png"/><Relationship Id="rId356" Type="http://schemas.openxmlformats.org/officeDocument/2006/relationships/customXml" Target="../ink/ink2298.xml"/><Relationship Id="rId563" Type="http://schemas.openxmlformats.org/officeDocument/2006/relationships/image" Target="../media/image2308.png"/><Relationship Id="rId770" Type="http://schemas.openxmlformats.org/officeDocument/2006/relationships/image" Target="../media/image2412.png"/><Relationship Id="rId1193" Type="http://schemas.openxmlformats.org/officeDocument/2006/relationships/image" Target="../media/image2623.png"/><Relationship Id="rId216" Type="http://schemas.openxmlformats.org/officeDocument/2006/relationships/customXml" Target="../ink/ink2228.xml"/><Relationship Id="rId423" Type="http://schemas.openxmlformats.org/officeDocument/2006/relationships/image" Target="../media/image2238.png"/><Relationship Id="rId868" Type="http://schemas.openxmlformats.org/officeDocument/2006/relationships/customXml" Target="../ink/ink2557.xml"/><Relationship Id="rId1053" Type="http://schemas.openxmlformats.org/officeDocument/2006/relationships/customXml" Target="../ink/ink2650.xml"/><Relationship Id="rId1260" Type="http://schemas.openxmlformats.org/officeDocument/2006/relationships/customXml" Target="../ink/ink2754.xml"/><Relationship Id="rId1498" Type="http://schemas.openxmlformats.org/officeDocument/2006/relationships/image" Target="../media/image2776.png"/><Relationship Id="rId630" Type="http://schemas.openxmlformats.org/officeDocument/2006/relationships/customXml" Target="../ink/ink2436.xml"/><Relationship Id="rId728" Type="http://schemas.openxmlformats.org/officeDocument/2006/relationships/image" Target="../media/image2390.png"/><Relationship Id="rId935" Type="http://schemas.openxmlformats.org/officeDocument/2006/relationships/customXml" Target="../ink/ink2591.xml"/><Relationship Id="rId1358" Type="http://schemas.openxmlformats.org/officeDocument/2006/relationships/customXml" Target="../ink/ink2803.xml"/><Relationship Id="rId1565" Type="http://schemas.openxmlformats.org/officeDocument/2006/relationships/customXml" Target="../ink/ink2907.xml"/><Relationship Id="rId1772" Type="http://schemas.openxmlformats.org/officeDocument/2006/relationships/image" Target="../media/image2916.png"/><Relationship Id="rId64" Type="http://schemas.openxmlformats.org/officeDocument/2006/relationships/customXml" Target="../ink/ink2152.xml"/><Relationship Id="rId1120" Type="http://schemas.openxmlformats.org/officeDocument/2006/relationships/customXml" Target="../ink/ink2684.xml"/><Relationship Id="rId1218" Type="http://schemas.openxmlformats.org/officeDocument/2006/relationships/customXml" Target="../ink/ink2733.xml"/><Relationship Id="rId1425" Type="http://schemas.openxmlformats.org/officeDocument/2006/relationships/customXml" Target="../ink/ink2837.xml"/><Relationship Id="rId1632" Type="http://schemas.openxmlformats.org/officeDocument/2006/relationships/image" Target="../media/image2844.png"/><Relationship Id="rId280" Type="http://schemas.openxmlformats.org/officeDocument/2006/relationships/customXml" Target="../ink/ink2260.xml"/><Relationship Id="rId140" Type="http://schemas.openxmlformats.org/officeDocument/2006/relationships/customXml" Target="../ink/ink2190.xml"/><Relationship Id="rId378" Type="http://schemas.openxmlformats.org/officeDocument/2006/relationships/customXml" Target="../ink/ink2309.xml"/><Relationship Id="rId585" Type="http://schemas.openxmlformats.org/officeDocument/2006/relationships/image" Target="../media/image2320.png"/><Relationship Id="rId792" Type="http://schemas.openxmlformats.org/officeDocument/2006/relationships/image" Target="../media/image2422.png"/><Relationship Id="rId6" Type="http://schemas.openxmlformats.org/officeDocument/2006/relationships/customXml" Target="../ink/ink2123.xml"/><Relationship Id="rId238" Type="http://schemas.openxmlformats.org/officeDocument/2006/relationships/customXml" Target="../ink/ink2239.xml"/><Relationship Id="rId445" Type="http://schemas.openxmlformats.org/officeDocument/2006/relationships/image" Target="../media/image2249.png"/><Relationship Id="rId652" Type="http://schemas.openxmlformats.org/officeDocument/2006/relationships/customXml" Target="../ink/ink2447.xml"/><Relationship Id="rId1075" Type="http://schemas.openxmlformats.org/officeDocument/2006/relationships/customXml" Target="../ink/ink2661.xml"/><Relationship Id="rId1282" Type="http://schemas.openxmlformats.org/officeDocument/2006/relationships/customXml" Target="../ink/ink2765.xml"/><Relationship Id="rId305" Type="http://schemas.openxmlformats.org/officeDocument/2006/relationships/image" Target="../media/image2178.png"/><Relationship Id="rId512" Type="http://schemas.openxmlformats.org/officeDocument/2006/relationships/customXml" Target="../ink/ink2376.xml"/><Relationship Id="rId957" Type="http://schemas.openxmlformats.org/officeDocument/2006/relationships/customXml" Target="../ink/ink2602.xml"/><Relationship Id="rId1142" Type="http://schemas.openxmlformats.org/officeDocument/2006/relationships/customXml" Target="../ink/ink2695.xml"/><Relationship Id="rId1587" Type="http://schemas.openxmlformats.org/officeDocument/2006/relationships/customXml" Target="../ink/ink2918.xml"/><Relationship Id="rId1794" Type="http://schemas.openxmlformats.org/officeDocument/2006/relationships/image" Target="../media/image2927.png"/><Relationship Id="rId86" Type="http://schemas.openxmlformats.org/officeDocument/2006/relationships/customXml" Target="../ink/ink2163.xml"/><Relationship Id="rId817" Type="http://schemas.openxmlformats.org/officeDocument/2006/relationships/image" Target="../media/image2434.png"/><Relationship Id="rId1002" Type="http://schemas.openxmlformats.org/officeDocument/2006/relationships/image" Target="../media/image2527.png"/><Relationship Id="rId1447" Type="http://schemas.openxmlformats.org/officeDocument/2006/relationships/customXml" Target="../ink/ink2848.xml"/><Relationship Id="rId1654" Type="http://schemas.openxmlformats.org/officeDocument/2006/relationships/image" Target="../media/image2855.png"/><Relationship Id="rId1307" Type="http://schemas.openxmlformats.org/officeDocument/2006/relationships/image" Target="../media/image2680.png"/><Relationship Id="rId1514" Type="http://schemas.openxmlformats.org/officeDocument/2006/relationships/image" Target="../media/image2784.png"/><Relationship Id="rId1721" Type="http://schemas.openxmlformats.org/officeDocument/2006/relationships/customXml" Target="../ink/ink2985.xml"/><Relationship Id="rId13" Type="http://schemas.openxmlformats.org/officeDocument/2006/relationships/image" Target="../media/image2033.png"/><Relationship Id="rId162" Type="http://schemas.openxmlformats.org/officeDocument/2006/relationships/customXml" Target="../ink/ink2201.xml"/><Relationship Id="rId467" Type="http://schemas.openxmlformats.org/officeDocument/2006/relationships/image" Target="../media/image2260.png"/><Relationship Id="rId1097" Type="http://schemas.openxmlformats.org/officeDocument/2006/relationships/customXml" Target="../ink/ink2672.xml"/><Relationship Id="rId674" Type="http://schemas.openxmlformats.org/officeDocument/2006/relationships/image" Target="../media/image2363.png"/><Relationship Id="rId881" Type="http://schemas.openxmlformats.org/officeDocument/2006/relationships/image" Target="../media/image2466.png"/><Relationship Id="rId979" Type="http://schemas.openxmlformats.org/officeDocument/2006/relationships/customXml" Target="../ink/ink2613.xml"/><Relationship Id="rId327" Type="http://schemas.openxmlformats.org/officeDocument/2006/relationships/image" Target="../media/image2189.png"/><Relationship Id="rId534" Type="http://schemas.openxmlformats.org/officeDocument/2006/relationships/customXml" Target="../ink/ink2387.xml"/><Relationship Id="rId741" Type="http://schemas.openxmlformats.org/officeDocument/2006/relationships/customXml" Target="../ink/ink2492.xml"/><Relationship Id="rId839" Type="http://schemas.openxmlformats.org/officeDocument/2006/relationships/image" Target="../media/image2445.png"/><Relationship Id="rId1164" Type="http://schemas.openxmlformats.org/officeDocument/2006/relationships/customXml" Target="../ink/ink2706.xml"/><Relationship Id="rId1371" Type="http://schemas.openxmlformats.org/officeDocument/2006/relationships/customXml" Target="../ink/ink2810.xml"/><Relationship Id="rId1469" Type="http://schemas.openxmlformats.org/officeDocument/2006/relationships/customXml" Target="../ink/ink2859.xml"/><Relationship Id="rId601" Type="http://schemas.openxmlformats.org/officeDocument/2006/relationships/customXml" Target="../ink/ink2421.xml"/><Relationship Id="rId1024" Type="http://schemas.openxmlformats.org/officeDocument/2006/relationships/image" Target="../media/image2538.png"/><Relationship Id="rId1231" Type="http://schemas.openxmlformats.org/officeDocument/2006/relationships/image" Target="../media/image2642.png"/><Relationship Id="rId1676" Type="http://schemas.openxmlformats.org/officeDocument/2006/relationships/image" Target="../media/image2866.png"/><Relationship Id="rId906" Type="http://schemas.openxmlformats.org/officeDocument/2006/relationships/customXml" Target="../ink/ink2576.xml"/><Relationship Id="rId1329" Type="http://schemas.openxmlformats.org/officeDocument/2006/relationships/image" Target="../media/image2691.png"/><Relationship Id="rId1536" Type="http://schemas.openxmlformats.org/officeDocument/2006/relationships/image" Target="../media/image2795.png"/><Relationship Id="rId1743" Type="http://schemas.openxmlformats.org/officeDocument/2006/relationships/customXml" Target="../ink/ink2996.xml"/><Relationship Id="rId35" Type="http://schemas.openxmlformats.org/officeDocument/2006/relationships/image" Target="../media/image2044.png"/><Relationship Id="rId1603" Type="http://schemas.openxmlformats.org/officeDocument/2006/relationships/customXml" Target="../ink/ink2926.xml"/><Relationship Id="rId184" Type="http://schemas.openxmlformats.org/officeDocument/2006/relationships/customXml" Target="../ink/ink2212.xml"/><Relationship Id="rId391" Type="http://schemas.openxmlformats.org/officeDocument/2006/relationships/image" Target="../media/image2222.png"/><Relationship Id="rId251" Type="http://schemas.openxmlformats.org/officeDocument/2006/relationships/image" Target="../media/image2151.png"/><Relationship Id="rId489" Type="http://schemas.openxmlformats.org/officeDocument/2006/relationships/image" Target="../media/image2271.png"/><Relationship Id="rId696" Type="http://schemas.openxmlformats.org/officeDocument/2006/relationships/image" Target="../media/image2374.png"/><Relationship Id="rId349" Type="http://schemas.openxmlformats.org/officeDocument/2006/relationships/image" Target="../media/image2200.png"/><Relationship Id="rId556" Type="http://schemas.openxmlformats.org/officeDocument/2006/relationships/customXml" Target="../ink/ink2398.xml"/><Relationship Id="rId763" Type="http://schemas.openxmlformats.org/officeDocument/2006/relationships/customXml" Target="../ink/ink2503.xml"/><Relationship Id="rId1186" Type="http://schemas.openxmlformats.org/officeDocument/2006/relationships/customXml" Target="../ink/ink2717.xml"/><Relationship Id="rId1393" Type="http://schemas.openxmlformats.org/officeDocument/2006/relationships/customXml" Target="../ink/ink2821.xml"/><Relationship Id="rId111" Type="http://schemas.openxmlformats.org/officeDocument/2006/relationships/image" Target="../media/image2082.png"/><Relationship Id="rId209" Type="http://schemas.openxmlformats.org/officeDocument/2006/relationships/image" Target="../media/image2130.png"/><Relationship Id="rId416" Type="http://schemas.openxmlformats.org/officeDocument/2006/relationships/customXml" Target="../ink/ink2328.xml"/><Relationship Id="rId970" Type="http://schemas.openxmlformats.org/officeDocument/2006/relationships/image" Target="../media/image2511.png"/><Relationship Id="rId1046" Type="http://schemas.openxmlformats.org/officeDocument/2006/relationships/image" Target="../media/image2549.png"/><Relationship Id="rId1253" Type="http://schemas.openxmlformats.org/officeDocument/2006/relationships/image" Target="../media/image2653.png"/><Relationship Id="rId1698" Type="http://schemas.openxmlformats.org/officeDocument/2006/relationships/image" Target="../media/image2877.png"/><Relationship Id="rId623" Type="http://schemas.openxmlformats.org/officeDocument/2006/relationships/image" Target="../media/image2338.png"/><Relationship Id="rId830" Type="http://schemas.openxmlformats.org/officeDocument/2006/relationships/customXml" Target="../ink/ink2538.xml"/><Relationship Id="rId928" Type="http://schemas.openxmlformats.org/officeDocument/2006/relationships/customXml" Target="../ink/ink2587.xml"/><Relationship Id="rId1460" Type="http://schemas.openxmlformats.org/officeDocument/2006/relationships/image" Target="../media/image2757.png"/><Relationship Id="rId1558" Type="http://schemas.openxmlformats.org/officeDocument/2006/relationships/image" Target="../media/image2806.png"/><Relationship Id="rId1765" Type="http://schemas.openxmlformats.org/officeDocument/2006/relationships/customXml" Target="../ink/ink3007.xml"/><Relationship Id="rId57" Type="http://schemas.openxmlformats.org/officeDocument/2006/relationships/image" Target="../media/image2055.png"/><Relationship Id="rId1113" Type="http://schemas.openxmlformats.org/officeDocument/2006/relationships/image" Target="../media/image2582.png"/><Relationship Id="rId1320" Type="http://schemas.openxmlformats.org/officeDocument/2006/relationships/customXml" Target="../ink/ink2784.xml"/><Relationship Id="rId1418" Type="http://schemas.openxmlformats.org/officeDocument/2006/relationships/image" Target="../media/image2736.png"/><Relationship Id="rId1625" Type="http://schemas.openxmlformats.org/officeDocument/2006/relationships/customXml" Target="../ink/ink2937.xml"/><Relationship Id="rId273" Type="http://schemas.openxmlformats.org/officeDocument/2006/relationships/image" Target="../media/image2162.png"/><Relationship Id="rId480" Type="http://schemas.openxmlformats.org/officeDocument/2006/relationships/customXml" Target="../ink/ink2360.xml"/><Relationship Id="rId133" Type="http://schemas.openxmlformats.org/officeDocument/2006/relationships/image" Target="../media/image2093.png"/><Relationship Id="rId340" Type="http://schemas.openxmlformats.org/officeDocument/2006/relationships/customXml" Target="../ink/ink2290.xml"/><Relationship Id="rId578" Type="http://schemas.openxmlformats.org/officeDocument/2006/relationships/customXml" Target="../ink/ink2409.xml"/><Relationship Id="rId785" Type="http://schemas.openxmlformats.org/officeDocument/2006/relationships/customXml" Target="../ink/ink2515.xml"/><Relationship Id="rId992" Type="http://schemas.openxmlformats.org/officeDocument/2006/relationships/image" Target="../media/image2522.png"/><Relationship Id="rId200" Type="http://schemas.openxmlformats.org/officeDocument/2006/relationships/customXml" Target="../ink/ink2220.xml"/><Relationship Id="rId438" Type="http://schemas.openxmlformats.org/officeDocument/2006/relationships/customXml" Target="../ink/ink2339.xml"/><Relationship Id="rId645" Type="http://schemas.openxmlformats.org/officeDocument/2006/relationships/image" Target="../media/image2349.png"/><Relationship Id="rId852" Type="http://schemas.openxmlformats.org/officeDocument/2006/relationships/customXml" Target="../ink/ink2549.xml"/><Relationship Id="rId1068" Type="http://schemas.openxmlformats.org/officeDocument/2006/relationships/image" Target="../media/image2560.png"/><Relationship Id="rId1275" Type="http://schemas.openxmlformats.org/officeDocument/2006/relationships/image" Target="../media/image2664.png"/><Relationship Id="rId1482" Type="http://schemas.openxmlformats.org/officeDocument/2006/relationships/image" Target="../media/image2768.png"/><Relationship Id="rId505" Type="http://schemas.openxmlformats.org/officeDocument/2006/relationships/image" Target="../media/image2279.png"/><Relationship Id="rId712" Type="http://schemas.openxmlformats.org/officeDocument/2006/relationships/image" Target="../media/image2382.png"/><Relationship Id="rId1135" Type="http://schemas.openxmlformats.org/officeDocument/2006/relationships/image" Target="../media/image2593.png"/><Relationship Id="rId1342" Type="http://schemas.openxmlformats.org/officeDocument/2006/relationships/customXml" Target="../ink/ink2795.xml"/><Relationship Id="rId1787" Type="http://schemas.openxmlformats.org/officeDocument/2006/relationships/customXml" Target="../ink/ink3018.xml"/><Relationship Id="rId79" Type="http://schemas.openxmlformats.org/officeDocument/2006/relationships/image" Target="../media/image2066.png"/><Relationship Id="rId1202" Type="http://schemas.openxmlformats.org/officeDocument/2006/relationships/customXml" Target="../ink/ink2725.xml"/><Relationship Id="rId1647" Type="http://schemas.openxmlformats.org/officeDocument/2006/relationships/customXml" Target="../ink/ink2948.xml"/><Relationship Id="rId1507" Type="http://schemas.openxmlformats.org/officeDocument/2006/relationships/customXml" Target="../ink/ink2878.xml"/><Relationship Id="rId1714" Type="http://schemas.openxmlformats.org/officeDocument/2006/relationships/image" Target="../media/image2885.png"/><Relationship Id="rId295" Type="http://schemas.openxmlformats.org/officeDocument/2006/relationships/image" Target="../media/image2173.png"/><Relationship Id="rId155" Type="http://schemas.openxmlformats.org/officeDocument/2006/relationships/image" Target="../media/image2104.png"/><Relationship Id="rId362" Type="http://schemas.openxmlformats.org/officeDocument/2006/relationships/customXml" Target="../ink/ink2301.xml"/><Relationship Id="rId1297" Type="http://schemas.openxmlformats.org/officeDocument/2006/relationships/image" Target="../media/image2675.png"/><Relationship Id="rId222" Type="http://schemas.openxmlformats.org/officeDocument/2006/relationships/customXml" Target="../ink/ink2231.xml"/><Relationship Id="rId667" Type="http://schemas.openxmlformats.org/officeDocument/2006/relationships/image" Target="../media/image2360.png"/><Relationship Id="rId874" Type="http://schemas.openxmlformats.org/officeDocument/2006/relationships/customXml" Target="../ink/ink2560.xml"/><Relationship Id="rId527" Type="http://schemas.openxmlformats.org/officeDocument/2006/relationships/image" Target="../media/image2290.png"/><Relationship Id="rId734" Type="http://schemas.openxmlformats.org/officeDocument/2006/relationships/image" Target="../media/image2393.png"/><Relationship Id="rId941" Type="http://schemas.openxmlformats.org/officeDocument/2006/relationships/customXml" Target="../ink/ink2594.xml"/><Relationship Id="rId1157" Type="http://schemas.openxmlformats.org/officeDocument/2006/relationships/image" Target="../media/image2604.png"/><Relationship Id="rId1364" Type="http://schemas.openxmlformats.org/officeDocument/2006/relationships/customXml" Target="../ink/ink2806.xml"/><Relationship Id="rId1571" Type="http://schemas.openxmlformats.org/officeDocument/2006/relationships/customXml" Target="../ink/ink2910.xml"/><Relationship Id="rId70" Type="http://schemas.openxmlformats.org/officeDocument/2006/relationships/customXml" Target="../ink/ink2155.xml"/><Relationship Id="rId801" Type="http://schemas.openxmlformats.org/officeDocument/2006/relationships/image" Target="../media/image2426.png"/><Relationship Id="rId1017" Type="http://schemas.openxmlformats.org/officeDocument/2006/relationships/customXml" Target="../ink/ink2632.xml"/><Relationship Id="rId1224" Type="http://schemas.openxmlformats.org/officeDocument/2006/relationships/customXml" Target="../ink/ink2736.xml"/><Relationship Id="rId1431" Type="http://schemas.openxmlformats.org/officeDocument/2006/relationships/customXml" Target="../ink/ink2840.xml"/><Relationship Id="rId1669" Type="http://schemas.openxmlformats.org/officeDocument/2006/relationships/customXml" Target="../ink/ink2959.xml"/><Relationship Id="rId1529" Type="http://schemas.openxmlformats.org/officeDocument/2006/relationships/customXml" Target="../ink/ink2889.xml"/><Relationship Id="rId1736" Type="http://schemas.openxmlformats.org/officeDocument/2006/relationships/image" Target="../media/image2896.png"/><Relationship Id="rId28" Type="http://schemas.openxmlformats.org/officeDocument/2006/relationships/customXml" Target="../ink/ink2134.xml"/><Relationship Id="rId177" Type="http://schemas.openxmlformats.org/officeDocument/2006/relationships/image" Target="../media/image2114.png"/><Relationship Id="rId384" Type="http://schemas.openxmlformats.org/officeDocument/2006/relationships/customXml" Target="../ink/ink2312.xml"/><Relationship Id="rId591" Type="http://schemas.openxmlformats.org/officeDocument/2006/relationships/image" Target="../media/image2323.png"/><Relationship Id="rId244" Type="http://schemas.openxmlformats.org/officeDocument/2006/relationships/customXml" Target="../ink/ink2242.xml"/><Relationship Id="rId689" Type="http://schemas.openxmlformats.org/officeDocument/2006/relationships/customXml" Target="../ink/ink2466.xml"/><Relationship Id="rId896" Type="http://schemas.openxmlformats.org/officeDocument/2006/relationships/customXml" Target="../ink/ink2571.xml"/><Relationship Id="rId1081" Type="http://schemas.openxmlformats.org/officeDocument/2006/relationships/customXml" Target="../ink/ink2664.xml"/><Relationship Id="rId451" Type="http://schemas.openxmlformats.org/officeDocument/2006/relationships/image" Target="../media/image2252.png"/><Relationship Id="rId549" Type="http://schemas.openxmlformats.org/officeDocument/2006/relationships/image" Target="../media/image2301.png"/><Relationship Id="rId756" Type="http://schemas.openxmlformats.org/officeDocument/2006/relationships/image" Target="../media/image2404.png"/><Relationship Id="rId1179" Type="http://schemas.openxmlformats.org/officeDocument/2006/relationships/image" Target="../media/image2616.png"/><Relationship Id="rId1386" Type="http://schemas.openxmlformats.org/officeDocument/2006/relationships/image" Target="../media/image2720.png"/><Relationship Id="rId1593" Type="http://schemas.openxmlformats.org/officeDocument/2006/relationships/customXml" Target="../ink/ink2921.xml"/><Relationship Id="rId104" Type="http://schemas.openxmlformats.org/officeDocument/2006/relationships/customXml" Target="../ink/ink2172.xml"/><Relationship Id="rId311" Type="http://schemas.openxmlformats.org/officeDocument/2006/relationships/image" Target="../media/image2181.png"/><Relationship Id="rId409" Type="http://schemas.openxmlformats.org/officeDocument/2006/relationships/image" Target="../media/image2231.png"/><Relationship Id="rId963" Type="http://schemas.openxmlformats.org/officeDocument/2006/relationships/customXml" Target="../ink/ink2605.xml"/><Relationship Id="rId1039" Type="http://schemas.openxmlformats.org/officeDocument/2006/relationships/customXml" Target="../ink/ink2643.xml"/><Relationship Id="rId1246" Type="http://schemas.openxmlformats.org/officeDocument/2006/relationships/customXml" Target="../ink/ink2747.xml"/><Relationship Id="rId92" Type="http://schemas.openxmlformats.org/officeDocument/2006/relationships/customXml" Target="../ink/ink2166.xml"/><Relationship Id="rId616" Type="http://schemas.openxmlformats.org/officeDocument/2006/relationships/image" Target="../media/image2335.png"/><Relationship Id="rId823" Type="http://schemas.openxmlformats.org/officeDocument/2006/relationships/image" Target="../media/image2437.png"/><Relationship Id="rId1453" Type="http://schemas.openxmlformats.org/officeDocument/2006/relationships/customXml" Target="../ink/ink2851.xml"/><Relationship Id="rId1660" Type="http://schemas.openxmlformats.org/officeDocument/2006/relationships/image" Target="../media/image2858.png"/><Relationship Id="rId1758" Type="http://schemas.openxmlformats.org/officeDocument/2006/relationships/image" Target="../media/image2908.png"/><Relationship Id="rId1106" Type="http://schemas.openxmlformats.org/officeDocument/2006/relationships/customXml" Target="../ink/ink2677.xml"/><Relationship Id="rId1313" Type="http://schemas.openxmlformats.org/officeDocument/2006/relationships/image" Target="../media/image2683.png"/><Relationship Id="rId1520" Type="http://schemas.openxmlformats.org/officeDocument/2006/relationships/image" Target="../media/image2787.png"/><Relationship Id="rId1618" Type="http://schemas.openxmlformats.org/officeDocument/2006/relationships/image" Target="../media/image2837.png"/><Relationship Id="rId199" Type="http://schemas.openxmlformats.org/officeDocument/2006/relationships/image" Target="../media/image2125.png"/><Relationship Id="rId266" Type="http://schemas.openxmlformats.org/officeDocument/2006/relationships/customXml" Target="../ink/ink2253.xml"/><Relationship Id="rId473" Type="http://schemas.openxmlformats.org/officeDocument/2006/relationships/image" Target="../media/image2263.png"/><Relationship Id="rId680" Type="http://schemas.openxmlformats.org/officeDocument/2006/relationships/image" Target="../media/image2366.png"/><Relationship Id="rId126" Type="http://schemas.openxmlformats.org/officeDocument/2006/relationships/customXml" Target="../ink/ink2183.xml"/><Relationship Id="rId333" Type="http://schemas.openxmlformats.org/officeDocument/2006/relationships/image" Target="../media/image2192.png"/><Relationship Id="rId540" Type="http://schemas.openxmlformats.org/officeDocument/2006/relationships/customXml" Target="../ink/ink2390.xml"/><Relationship Id="rId778" Type="http://schemas.openxmlformats.org/officeDocument/2006/relationships/customXml" Target="../ink/ink2511.xml"/><Relationship Id="rId985" Type="http://schemas.openxmlformats.org/officeDocument/2006/relationships/customXml" Target="../ink/ink2616.xml"/><Relationship Id="rId1170" Type="http://schemas.openxmlformats.org/officeDocument/2006/relationships/customXml" Target="../ink/ink2709.xml"/><Relationship Id="rId638" Type="http://schemas.openxmlformats.org/officeDocument/2006/relationships/customXml" Target="../ink/ink2440.xml"/><Relationship Id="rId845" Type="http://schemas.openxmlformats.org/officeDocument/2006/relationships/image" Target="../media/image2448.png"/><Relationship Id="rId1030" Type="http://schemas.openxmlformats.org/officeDocument/2006/relationships/image" Target="../media/image2541.png"/><Relationship Id="rId1268" Type="http://schemas.openxmlformats.org/officeDocument/2006/relationships/customXml" Target="../ink/ink2758.xml"/><Relationship Id="rId1475" Type="http://schemas.openxmlformats.org/officeDocument/2006/relationships/customXml" Target="../ink/ink2862.xml"/><Relationship Id="rId1682" Type="http://schemas.openxmlformats.org/officeDocument/2006/relationships/image" Target="../media/image2869.png"/><Relationship Id="rId400" Type="http://schemas.openxmlformats.org/officeDocument/2006/relationships/customXml" Target="../ink/ink2320.xml"/><Relationship Id="rId705" Type="http://schemas.openxmlformats.org/officeDocument/2006/relationships/customXml" Target="../ink/ink2474.xml"/><Relationship Id="rId1128" Type="http://schemas.openxmlformats.org/officeDocument/2006/relationships/customXml" Target="../ink/ink2688.xml"/><Relationship Id="rId1335" Type="http://schemas.openxmlformats.org/officeDocument/2006/relationships/image" Target="../media/image2694.png"/><Relationship Id="rId1542" Type="http://schemas.openxmlformats.org/officeDocument/2006/relationships/image" Target="../media/image2798.png"/><Relationship Id="rId912" Type="http://schemas.openxmlformats.org/officeDocument/2006/relationships/customXml" Target="../ink/ink2579.xml"/><Relationship Id="rId41" Type="http://schemas.openxmlformats.org/officeDocument/2006/relationships/image" Target="../media/image2047.png"/><Relationship Id="rId1402" Type="http://schemas.openxmlformats.org/officeDocument/2006/relationships/image" Target="../media/image2728.png"/><Relationship Id="rId1707" Type="http://schemas.openxmlformats.org/officeDocument/2006/relationships/customXml" Target="../ink/ink2978.xml"/><Relationship Id="rId190" Type="http://schemas.openxmlformats.org/officeDocument/2006/relationships/customXml" Target="../ink/ink2215.xml"/><Relationship Id="rId288" Type="http://schemas.openxmlformats.org/officeDocument/2006/relationships/customXml" Target="../ink/ink2264.xml"/><Relationship Id="rId495" Type="http://schemas.openxmlformats.org/officeDocument/2006/relationships/image" Target="../media/image2274.png"/><Relationship Id="rId148" Type="http://schemas.openxmlformats.org/officeDocument/2006/relationships/customXml" Target="../ink/ink2194.xml"/><Relationship Id="rId355" Type="http://schemas.openxmlformats.org/officeDocument/2006/relationships/image" Target="../media/image2203.png"/><Relationship Id="rId562" Type="http://schemas.openxmlformats.org/officeDocument/2006/relationships/customXml" Target="../ink/ink2401.xml"/><Relationship Id="rId1192" Type="http://schemas.openxmlformats.org/officeDocument/2006/relationships/customXml" Target="../ink/ink2720.xml"/><Relationship Id="rId215" Type="http://schemas.openxmlformats.org/officeDocument/2006/relationships/image" Target="../media/image2133.png"/><Relationship Id="rId422" Type="http://schemas.openxmlformats.org/officeDocument/2006/relationships/customXml" Target="../ink/ink2331.xml"/><Relationship Id="rId867" Type="http://schemas.openxmlformats.org/officeDocument/2006/relationships/image" Target="../media/image2459.png"/><Relationship Id="rId1052" Type="http://schemas.openxmlformats.org/officeDocument/2006/relationships/image" Target="../media/image2552.png"/><Relationship Id="rId1497" Type="http://schemas.openxmlformats.org/officeDocument/2006/relationships/customXml" Target="../ink/ink2873.xml"/><Relationship Id="rId727" Type="http://schemas.openxmlformats.org/officeDocument/2006/relationships/customXml" Target="../ink/ink2485.xml"/><Relationship Id="rId934" Type="http://schemas.openxmlformats.org/officeDocument/2006/relationships/image" Target="../media/image2492.png"/><Relationship Id="rId1357" Type="http://schemas.openxmlformats.org/officeDocument/2006/relationships/image" Target="../media/image2705.png"/><Relationship Id="rId1564" Type="http://schemas.openxmlformats.org/officeDocument/2006/relationships/image" Target="../media/image2809.png"/><Relationship Id="rId1771" Type="http://schemas.openxmlformats.org/officeDocument/2006/relationships/customXml" Target="../ink/ink3010.xml"/><Relationship Id="rId63" Type="http://schemas.openxmlformats.org/officeDocument/2006/relationships/image" Target="../media/image2058.png"/><Relationship Id="rId1217" Type="http://schemas.openxmlformats.org/officeDocument/2006/relationships/image" Target="../media/image2635.png"/><Relationship Id="rId1424" Type="http://schemas.openxmlformats.org/officeDocument/2006/relationships/image" Target="../media/image2739.png"/><Relationship Id="rId1631" Type="http://schemas.openxmlformats.org/officeDocument/2006/relationships/customXml" Target="../ink/ink2940.xml"/><Relationship Id="rId1729" Type="http://schemas.openxmlformats.org/officeDocument/2006/relationships/customXml" Target="../ink/ink2989.xml"/><Relationship Id="rId377" Type="http://schemas.openxmlformats.org/officeDocument/2006/relationships/image" Target="../media/image2215.png"/><Relationship Id="rId584" Type="http://schemas.openxmlformats.org/officeDocument/2006/relationships/customXml" Target="../ink/ink2412.xml"/><Relationship Id="rId5" Type="http://schemas.openxmlformats.org/officeDocument/2006/relationships/image" Target="../media/image2029.png"/><Relationship Id="rId237" Type="http://schemas.openxmlformats.org/officeDocument/2006/relationships/image" Target="../media/image2144.png"/><Relationship Id="rId791" Type="http://schemas.openxmlformats.org/officeDocument/2006/relationships/customXml" Target="../ink/ink2518.xml"/><Relationship Id="rId889" Type="http://schemas.openxmlformats.org/officeDocument/2006/relationships/image" Target="../media/image2470.png"/><Relationship Id="rId1074" Type="http://schemas.openxmlformats.org/officeDocument/2006/relationships/image" Target="../media/image2563.png"/><Relationship Id="rId444" Type="http://schemas.openxmlformats.org/officeDocument/2006/relationships/customXml" Target="../ink/ink2342.xml"/><Relationship Id="rId651" Type="http://schemas.openxmlformats.org/officeDocument/2006/relationships/image" Target="../media/image2352.png"/><Relationship Id="rId749" Type="http://schemas.openxmlformats.org/officeDocument/2006/relationships/customXml" Target="../ink/ink2496.xml"/><Relationship Id="rId1281" Type="http://schemas.openxmlformats.org/officeDocument/2006/relationships/image" Target="../media/image2667.png"/><Relationship Id="rId1379" Type="http://schemas.openxmlformats.org/officeDocument/2006/relationships/customXml" Target="../ink/ink2814.xml"/><Relationship Id="rId1586" Type="http://schemas.openxmlformats.org/officeDocument/2006/relationships/image" Target="../media/image2821.png"/><Relationship Id="rId304" Type="http://schemas.openxmlformats.org/officeDocument/2006/relationships/customXml" Target="../ink/ink2272.xml"/><Relationship Id="rId511" Type="http://schemas.openxmlformats.org/officeDocument/2006/relationships/image" Target="../media/image2282.png"/><Relationship Id="rId609" Type="http://schemas.openxmlformats.org/officeDocument/2006/relationships/customXml" Target="../ink/ink2425.xml"/><Relationship Id="rId956" Type="http://schemas.openxmlformats.org/officeDocument/2006/relationships/image" Target="../media/image2503.png"/><Relationship Id="rId1141" Type="http://schemas.openxmlformats.org/officeDocument/2006/relationships/image" Target="../media/image2596.png"/><Relationship Id="rId1239" Type="http://schemas.openxmlformats.org/officeDocument/2006/relationships/image" Target="../media/image2646.png"/><Relationship Id="rId1793" Type="http://schemas.openxmlformats.org/officeDocument/2006/relationships/customXml" Target="../ink/ink3021.xml"/><Relationship Id="rId85" Type="http://schemas.openxmlformats.org/officeDocument/2006/relationships/image" Target="../media/image2069.png"/><Relationship Id="rId816" Type="http://schemas.openxmlformats.org/officeDocument/2006/relationships/customXml" Target="../ink/ink2531.xml"/><Relationship Id="rId1001" Type="http://schemas.openxmlformats.org/officeDocument/2006/relationships/customXml" Target="../ink/ink2624.xml"/><Relationship Id="rId1446" Type="http://schemas.openxmlformats.org/officeDocument/2006/relationships/image" Target="../media/image2750.png"/><Relationship Id="rId1653" Type="http://schemas.openxmlformats.org/officeDocument/2006/relationships/customXml" Target="../ink/ink2951.xml"/><Relationship Id="rId1306" Type="http://schemas.openxmlformats.org/officeDocument/2006/relationships/customXml" Target="../ink/ink2777.xml"/><Relationship Id="rId1513" Type="http://schemas.openxmlformats.org/officeDocument/2006/relationships/customXml" Target="../ink/ink2881.xml"/><Relationship Id="rId1720" Type="http://schemas.openxmlformats.org/officeDocument/2006/relationships/image" Target="../media/image2888.png"/><Relationship Id="rId12" Type="http://schemas.openxmlformats.org/officeDocument/2006/relationships/customXml" Target="../ink/ink2126.xml"/><Relationship Id="rId161" Type="http://schemas.openxmlformats.org/officeDocument/2006/relationships/image" Target="../media/image2106.png"/><Relationship Id="rId399" Type="http://schemas.openxmlformats.org/officeDocument/2006/relationships/image" Target="../media/image2226.png"/><Relationship Id="rId259" Type="http://schemas.openxmlformats.org/officeDocument/2006/relationships/image" Target="../media/image2155.png"/><Relationship Id="rId466" Type="http://schemas.openxmlformats.org/officeDocument/2006/relationships/customXml" Target="../ink/ink2353.xml"/><Relationship Id="rId673" Type="http://schemas.openxmlformats.org/officeDocument/2006/relationships/customXml" Target="../ink/ink2458.xml"/><Relationship Id="rId880" Type="http://schemas.openxmlformats.org/officeDocument/2006/relationships/customXml" Target="../ink/ink2563.xml"/><Relationship Id="rId1096" Type="http://schemas.openxmlformats.org/officeDocument/2006/relationships/image" Target="../media/image2574.png"/><Relationship Id="rId119" Type="http://schemas.openxmlformats.org/officeDocument/2006/relationships/image" Target="../media/image2086.png"/><Relationship Id="rId326" Type="http://schemas.openxmlformats.org/officeDocument/2006/relationships/customXml" Target="../ink/ink2283.xml"/><Relationship Id="rId533" Type="http://schemas.openxmlformats.org/officeDocument/2006/relationships/image" Target="../media/image2293.png"/><Relationship Id="rId978" Type="http://schemas.openxmlformats.org/officeDocument/2006/relationships/image" Target="../media/image2515.png"/><Relationship Id="rId1163" Type="http://schemas.openxmlformats.org/officeDocument/2006/relationships/image" Target="../media/image2607.png"/><Relationship Id="rId1370" Type="http://schemas.openxmlformats.org/officeDocument/2006/relationships/image" Target="../media/image2712.png"/><Relationship Id="rId740" Type="http://schemas.openxmlformats.org/officeDocument/2006/relationships/image" Target="../media/image2396.png"/><Relationship Id="rId838" Type="http://schemas.openxmlformats.org/officeDocument/2006/relationships/customXml" Target="../ink/ink2542.xml"/><Relationship Id="rId1023" Type="http://schemas.openxmlformats.org/officeDocument/2006/relationships/customXml" Target="../ink/ink2635.xml"/><Relationship Id="rId1468" Type="http://schemas.openxmlformats.org/officeDocument/2006/relationships/image" Target="../media/image2761.png"/><Relationship Id="rId1675" Type="http://schemas.openxmlformats.org/officeDocument/2006/relationships/customXml" Target="../ink/ink2962.xml"/><Relationship Id="rId600" Type="http://schemas.openxmlformats.org/officeDocument/2006/relationships/image" Target="../media/image2327.png"/><Relationship Id="rId1230" Type="http://schemas.openxmlformats.org/officeDocument/2006/relationships/customXml" Target="../ink/ink2739.xml"/><Relationship Id="rId1328" Type="http://schemas.openxmlformats.org/officeDocument/2006/relationships/customXml" Target="../ink/ink2788.xml"/><Relationship Id="rId1535" Type="http://schemas.openxmlformats.org/officeDocument/2006/relationships/customXml" Target="../ink/ink2892.xml"/><Relationship Id="rId905" Type="http://schemas.openxmlformats.org/officeDocument/2006/relationships/image" Target="../media/image2478.png"/><Relationship Id="rId1742" Type="http://schemas.openxmlformats.org/officeDocument/2006/relationships/image" Target="../media/image2899.png"/><Relationship Id="rId34" Type="http://schemas.openxmlformats.org/officeDocument/2006/relationships/customXml" Target="../ink/ink2137.xml"/><Relationship Id="rId1602" Type="http://schemas.openxmlformats.org/officeDocument/2006/relationships/image" Target="../media/image2829.png"/><Relationship Id="rId183" Type="http://schemas.openxmlformats.org/officeDocument/2006/relationships/image" Target="../media/image2117.png"/><Relationship Id="rId390" Type="http://schemas.openxmlformats.org/officeDocument/2006/relationships/customXml" Target="../ink/ink2315.xml"/><Relationship Id="rId250" Type="http://schemas.openxmlformats.org/officeDocument/2006/relationships/customXml" Target="../ink/ink2245.xml"/><Relationship Id="rId488" Type="http://schemas.openxmlformats.org/officeDocument/2006/relationships/customXml" Target="../ink/ink2364.xml"/><Relationship Id="rId695" Type="http://schemas.openxmlformats.org/officeDocument/2006/relationships/customXml" Target="../ink/ink2469.xml"/><Relationship Id="rId110" Type="http://schemas.openxmlformats.org/officeDocument/2006/relationships/customXml" Target="../ink/ink2175.xml"/><Relationship Id="rId348" Type="http://schemas.openxmlformats.org/officeDocument/2006/relationships/customXml" Target="../ink/ink2294.xml"/><Relationship Id="rId555" Type="http://schemas.openxmlformats.org/officeDocument/2006/relationships/image" Target="../media/image2304.png"/><Relationship Id="rId762" Type="http://schemas.openxmlformats.org/officeDocument/2006/relationships/image" Target="../media/image2407.png"/><Relationship Id="rId1185" Type="http://schemas.openxmlformats.org/officeDocument/2006/relationships/image" Target="../media/image2619.png"/><Relationship Id="rId1392" Type="http://schemas.openxmlformats.org/officeDocument/2006/relationships/image" Target="../media/image2723.png"/><Relationship Id="rId208" Type="http://schemas.openxmlformats.org/officeDocument/2006/relationships/customXml" Target="../ink/ink2224.xml"/><Relationship Id="rId415" Type="http://schemas.openxmlformats.org/officeDocument/2006/relationships/image" Target="../media/image2234.png"/><Relationship Id="rId622" Type="http://schemas.openxmlformats.org/officeDocument/2006/relationships/customXml" Target="../ink/ink2432.xml"/><Relationship Id="rId1045" Type="http://schemas.openxmlformats.org/officeDocument/2006/relationships/customXml" Target="../ink/ink2646.xml"/><Relationship Id="rId1252" Type="http://schemas.openxmlformats.org/officeDocument/2006/relationships/customXml" Target="../ink/ink2750.xml"/><Relationship Id="rId1697" Type="http://schemas.openxmlformats.org/officeDocument/2006/relationships/customXml" Target="../ink/ink2973.xml"/><Relationship Id="rId927" Type="http://schemas.openxmlformats.org/officeDocument/2006/relationships/image" Target="../media/image2489.png"/><Relationship Id="rId1112" Type="http://schemas.openxmlformats.org/officeDocument/2006/relationships/customXml" Target="../ink/ink2680.xml"/><Relationship Id="rId1557" Type="http://schemas.openxmlformats.org/officeDocument/2006/relationships/customXml" Target="../ink/ink2903.xml"/><Relationship Id="rId1764" Type="http://schemas.openxmlformats.org/officeDocument/2006/relationships/image" Target="../media/image2912.png"/><Relationship Id="rId56" Type="http://schemas.openxmlformats.org/officeDocument/2006/relationships/customXml" Target="../ink/ink2148.xml"/><Relationship Id="rId1417" Type="http://schemas.openxmlformats.org/officeDocument/2006/relationships/customXml" Target="../ink/ink2833.xml"/><Relationship Id="rId1624" Type="http://schemas.openxmlformats.org/officeDocument/2006/relationships/image" Target="../media/image2840.png"/><Relationship Id="rId272" Type="http://schemas.openxmlformats.org/officeDocument/2006/relationships/customXml" Target="../ink/ink2256.xml"/><Relationship Id="rId577" Type="http://schemas.openxmlformats.org/officeDocument/2006/relationships/image" Target="../media/image2316.png"/><Relationship Id="rId132" Type="http://schemas.openxmlformats.org/officeDocument/2006/relationships/customXml" Target="../ink/ink2186.xml"/><Relationship Id="rId784" Type="http://schemas.openxmlformats.org/officeDocument/2006/relationships/image" Target="../media/image2418.png"/><Relationship Id="rId991" Type="http://schemas.openxmlformats.org/officeDocument/2006/relationships/customXml" Target="../ink/ink2619.xml"/><Relationship Id="rId1067" Type="http://schemas.openxmlformats.org/officeDocument/2006/relationships/customXml" Target="../ink/ink2657.xml"/><Relationship Id="rId437" Type="http://schemas.openxmlformats.org/officeDocument/2006/relationships/image" Target="../media/image2245.png"/><Relationship Id="rId644" Type="http://schemas.openxmlformats.org/officeDocument/2006/relationships/customXml" Target="../ink/ink2443.xml"/><Relationship Id="rId851" Type="http://schemas.openxmlformats.org/officeDocument/2006/relationships/image" Target="../media/image2451.png"/><Relationship Id="rId1274" Type="http://schemas.openxmlformats.org/officeDocument/2006/relationships/customXml" Target="../ink/ink2761.xml"/><Relationship Id="rId1481" Type="http://schemas.openxmlformats.org/officeDocument/2006/relationships/customXml" Target="../ink/ink2865.xml"/><Relationship Id="rId1579" Type="http://schemas.openxmlformats.org/officeDocument/2006/relationships/customXml" Target="../ink/ink2914.xml"/><Relationship Id="rId504" Type="http://schemas.openxmlformats.org/officeDocument/2006/relationships/customXml" Target="../ink/ink2372.xml"/><Relationship Id="rId711" Type="http://schemas.openxmlformats.org/officeDocument/2006/relationships/customXml" Target="../ink/ink2477.xml"/><Relationship Id="rId949" Type="http://schemas.openxmlformats.org/officeDocument/2006/relationships/customXml" Target="../ink/ink2598.xml"/><Relationship Id="rId1134" Type="http://schemas.openxmlformats.org/officeDocument/2006/relationships/customXml" Target="../ink/ink2691.xml"/><Relationship Id="rId1341" Type="http://schemas.openxmlformats.org/officeDocument/2006/relationships/image" Target="../media/image2697.png"/><Relationship Id="rId1786" Type="http://schemas.openxmlformats.org/officeDocument/2006/relationships/image" Target="../media/image2923.png"/><Relationship Id="rId78" Type="http://schemas.openxmlformats.org/officeDocument/2006/relationships/customXml" Target="../ink/ink2159.xml"/><Relationship Id="rId809" Type="http://schemas.openxmlformats.org/officeDocument/2006/relationships/image" Target="../media/image2430.png"/><Relationship Id="rId1201" Type="http://schemas.openxmlformats.org/officeDocument/2006/relationships/image" Target="../media/image2627.png"/><Relationship Id="rId1439" Type="http://schemas.openxmlformats.org/officeDocument/2006/relationships/customXml" Target="../ink/ink2844.xml"/><Relationship Id="rId1646" Type="http://schemas.openxmlformats.org/officeDocument/2006/relationships/image" Target="../media/image2851.png"/><Relationship Id="rId1506" Type="http://schemas.openxmlformats.org/officeDocument/2006/relationships/image" Target="../media/image2780.png"/><Relationship Id="rId1713" Type="http://schemas.openxmlformats.org/officeDocument/2006/relationships/customXml" Target="../ink/ink2981.xml"/><Relationship Id="rId294" Type="http://schemas.openxmlformats.org/officeDocument/2006/relationships/customXml" Target="../ink/ink2267.xml"/><Relationship Id="rId154" Type="http://schemas.openxmlformats.org/officeDocument/2006/relationships/customXml" Target="../ink/ink2197.xml"/><Relationship Id="rId361" Type="http://schemas.openxmlformats.org/officeDocument/2006/relationships/image" Target="../media/image2206.png"/><Relationship Id="rId599" Type="http://schemas.openxmlformats.org/officeDocument/2006/relationships/customXml" Target="../ink/ink2420.xml"/><Relationship Id="rId459" Type="http://schemas.openxmlformats.org/officeDocument/2006/relationships/image" Target="../media/image2256.png"/><Relationship Id="rId666" Type="http://schemas.openxmlformats.org/officeDocument/2006/relationships/customXml" Target="../ink/ink2454.xml"/><Relationship Id="rId873" Type="http://schemas.openxmlformats.org/officeDocument/2006/relationships/image" Target="../media/image2462.png"/><Relationship Id="rId1089" Type="http://schemas.openxmlformats.org/officeDocument/2006/relationships/customXml" Target="../ink/ink2668.xml"/><Relationship Id="rId1296" Type="http://schemas.openxmlformats.org/officeDocument/2006/relationships/customXml" Target="../ink/ink2772.xml"/><Relationship Id="rId221" Type="http://schemas.openxmlformats.org/officeDocument/2006/relationships/image" Target="../media/image2136.png"/><Relationship Id="rId319" Type="http://schemas.openxmlformats.org/officeDocument/2006/relationships/image" Target="../media/image2185.png"/><Relationship Id="rId526" Type="http://schemas.openxmlformats.org/officeDocument/2006/relationships/customXml" Target="../ink/ink2383.xml"/><Relationship Id="rId1156" Type="http://schemas.openxmlformats.org/officeDocument/2006/relationships/customXml" Target="../ink/ink2702.xml"/><Relationship Id="rId1363" Type="http://schemas.openxmlformats.org/officeDocument/2006/relationships/image" Target="../media/image2708.png"/><Relationship Id="rId733" Type="http://schemas.openxmlformats.org/officeDocument/2006/relationships/customXml" Target="../ink/ink2488.xml"/><Relationship Id="rId940" Type="http://schemas.openxmlformats.org/officeDocument/2006/relationships/image" Target="../media/image2495.png"/><Relationship Id="rId1016" Type="http://schemas.openxmlformats.org/officeDocument/2006/relationships/image" Target="../media/image2534.png"/><Relationship Id="rId1570" Type="http://schemas.openxmlformats.org/officeDocument/2006/relationships/image" Target="../media/image2813.png"/><Relationship Id="rId1668" Type="http://schemas.openxmlformats.org/officeDocument/2006/relationships/image" Target="../media/image2862.png"/><Relationship Id="rId800" Type="http://schemas.openxmlformats.org/officeDocument/2006/relationships/customXml" Target="../ink/ink2523.xml"/><Relationship Id="rId1223" Type="http://schemas.openxmlformats.org/officeDocument/2006/relationships/image" Target="../media/image2638.png"/><Relationship Id="rId1430" Type="http://schemas.openxmlformats.org/officeDocument/2006/relationships/image" Target="../media/image2742.png"/><Relationship Id="rId1528" Type="http://schemas.openxmlformats.org/officeDocument/2006/relationships/image" Target="../media/image2791.png"/><Relationship Id="rId1735" Type="http://schemas.openxmlformats.org/officeDocument/2006/relationships/customXml" Target="../ink/ink2992.xml"/><Relationship Id="rId27" Type="http://schemas.openxmlformats.org/officeDocument/2006/relationships/image" Target="../media/image2040.png"/><Relationship Id="rId176" Type="http://schemas.openxmlformats.org/officeDocument/2006/relationships/customXml" Target="../ink/ink2208.xml"/><Relationship Id="rId383" Type="http://schemas.openxmlformats.org/officeDocument/2006/relationships/image" Target="../media/image2218.png"/><Relationship Id="rId590" Type="http://schemas.openxmlformats.org/officeDocument/2006/relationships/customXml" Target="../ink/ink2415.xml"/><Relationship Id="rId243" Type="http://schemas.openxmlformats.org/officeDocument/2006/relationships/image" Target="../media/image2147.png"/><Relationship Id="rId450" Type="http://schemas.openxmlformats.org/officeDocument/2006/relationships/customXml" Target="../ink/ink2345.xml"/><Relationship Id="rId688" Type="http://schemas.openxmlformats.org/officeDocument/2006/relationships/image" Target="../media/image2370.png"/><Relationship Id="rId895" Type="http://schemas.openxmlformats.org/officeDocument/2006/relationships/image" Target="../media/image2473.png"/><Relationship Id="rId1080" Type="http://schemas.openxmlformats.org/officeDocument/2006/relationships/image" Target="../media/image2566.png"/><Relationship Id="rId103" Type="http://schemas.openxmlformats.org/officeDocument/2006/relationships/image" Target="../media/image2078.png"/><Relationship Id="rId310" Type="http://schemas.openxmlformats.org/officeDocument/2006/relationships/customXml" Target="../ink/ink2275.xml"/><Relationship Id="rId548" Type="http://schemas.openxmlformats.org/officeDocument/2006/relationships/customXml" Target="../ink/ink2394.xml"/><Relationship Id="rId755" Type="http://schemas.openxmlformats.org/officeDocument/2006/relationships/customXml" Target="../ink/ink2499.xml"/><Relationship Id="rId962" Type="http://schemas.openxmlformats.org/officeDocument/2006/relationships/image" Target="../media/image2506.png"/><Relationship Id="rId1178" Type="http://schemas.openxmlformats.org/officeDocument/2006/relationships/customXml" Target="../ink/ink2713.xml"/><Relationship Id="rId1385" Type="http://schemas.openxmlformats.org/officeDocument/2006/relationships/customXml" Target="../ink/ink2817.xml"/><Relationship Id="rId1592" Type="http://schemas.openxmlformats.org/officeDocument/2006/relationships/image" Target="../media/image2824.png"/><Relationship Id="rId91" Type="http://schemas.openxmlformats.org/officeDocument/2006/relationships/image" Target="../media/image2072.png"/><Relationship Id="rId408" Type="http://schemas.openxmlformats.org/officeDocument/2006/relationships/customXml" Target="../ink/ink2324.xml"/><Relationship Id="rId615" Type="http://schemas.openxmlformats.org/officeDocument/2006/relationships/customXml" Target="../ink/ink2428.xml"/><Relationship Id="rId822" Type="http://schemas.openxmlformats.org/officeDocument/2006/relationships/customXml" Target="../ink/ink2534.xml"/><Relationship Id="rId1038" Type="http://schemas.openxmlformats.org/officeDocument/2006/relationships/image" Target="../media/image2545.png"/><Relationship Id="rId1245" Type="http://schemas.openxmlformats.org/officeDocument/2006/relationships/image" Target="../media/image2649.png"/><Relationship Id="rId1452" Type="http://schemas.openxmlformats.org/officeDocument/2006/relationships/image" Target="../media/image2753.png"/><Relationship Id="rId1105" Type="http://schemas.openxmlformats.org/officeDocument/2006/relationships/image" Target="../media/image2578.png"/><Relationship Id="rId1312" Type="http://schemas.openxmlformats.org/officeDocument/2006/relationships/customXml" Target="../ink/ink2780.xml"/><Relationship Id="rId1757" Type="http://schemas.openxmlformats.org/officeDocument/2006/relationships/customXml" Target="../ink/ink3003.xml"/><Relationship Id="rId49" Type="http://schemas.openxmlformats.org/officeDocument/2006/relationships/image" Target="../media/image2051.png"/><Relationship Id="rId1617" Type="http://schemas.openxmlformats.org/officeDocument/2006/relationships/customXml" Target="../ink/ink2933.xml"/><Relationship Id="rId198" Type="http://schemas.openxmlformats.org/officeDocument/2006/relationships/customXml" Target="../ink/ink2219.xml"/><Relationship Id="rId265" Type="http://schemas.openxmlformats.org/officeDocument/2006/relationships/image" Target="../media/image2158.png"/><Relationship Id="rId472" Type="http://schemas.openxmlformats.org/officeDocument/2006/relationships/customXml" Target="../ink/ink2356.xml"/><Relationship Id="rId125" Type="http://schemas.openxmlformats.org/officeDocument/2006/relationships/image" Target="../media/image2089.png"/><Relationship Id="rId332" Type="http://schemas.openxmlformats.org/officeDocument/2006/relationships/customXml" Target="../ink/ink2286.xml"/><Relationship Id="rId777" Type="http://schemas.openxmlformats.org/officeDocument/2006/relationships/image" Target="../media/image2415.png"/><Relationship Id="rId984" Type="http://schemas.openxmlformats.org/officeDocument/2006/relationships/image" Target="../media/image2518.png"/><Relationship Id="rId637" Type="http://schemas.openxmlformats.org/officeDocument/2006/relationships/image" Target="../media/image2345.png"/><Relationship Id="rId844" Type="http://schemas.openxmlformats.org/officeDocument/2006/relationships/customXml" Target="../ink/ink2545.xml"/><Relationship Id="rId1267" Type="http://schemas.openxmlformats.org/officeDocument/2006/relationships/image" Target="../media/image2660.png"/><Relationship Id="rId1474" Type="http://schemas.openxmlformats.org/officeDocument/2006/relationships/image" Target="../media/image2764.png"/><Relationship Id="rId1681" Type="http://schemas.openxmlformats.org/officeDocument/2006/relationships/customXml" Target="../ink/ink2965.xml"/><Relationship Id="rId704" Type="http://schemas.openxmlformats.org/officeDocument/2006/relationships/image" Target="../media/image2378.png"/><Relationship Id="rId911" Type="http://schemas.openxmlformats.org/officeDocument/2006/relationships/image" Target="../media/image2481.png"/><Relationship Id="rId1127" Type="http://schemas.openxmlformats.org/officeDocument/2006/relationships/image" Target="../media/image2589.png"/><Relationship Id="rId1334" Type="http://schemas.openxmlformats.org/officeDocument/2006/relationships/customXml" Target="../ink/ink2791.xml"/><Relationship Id="rId1541" Type="http://schemas.openxmlformats.org/officeDocument/2006/relationships/customXml" Target="../ink/ink2895.xml"/><Relationship Id="rId1779" Type="http://schemas.openxmlformats.org/officeDocument/2006/relationships/customXml" Target="../ink/ink3014.xml"/><Relationship Id="rId40" Type="http://schemas.openxmlformats.org/officeDocument/2006/relationships/customXml" Target="../ink/ink2140.xml"/><Relationship Id="rId1401" Type="http://schemas.openxmlformats.org/officeDocument/2006/relationships/customXml" Target="../ink/ink2825.xml"/><Relationship Id="rId1639" Type="http://schemas.openxmlformats.org/officeDocument/2006/relationships/customXml" Target="../ink/ink2944.xml"/><Relationship Id="rId1706" Type="http://schemas.openxmlformats.org/officeDocument/2006/relationships/image" Target="../media/image2881.png"/><Relationship Id="rId287" Type="http://schemas.openxmlformats.org/officeDocument/2006/relationships/image" Target="../media/image2169.png"/><Relationship Id="rId494" Type="http://schemas.openxmlformats.org/officeDocument/2006/relationships/customXml" Target="../ink/ink2367.xml"/><Relationship Id="rId147" Type="http://schemas.openxmlformats.org/officeDocument/2006/relationships/image" Target="../media/image2100.png"/><Relationship Id="rId354" Type="http://schemas.openxmlformats.org/officeDocument/2006/relationships/customXml" Target="../ink/ink2297.xml"/><Relationship Id="rId799" Type="http://schemas.openxmlformats.org/officeDocument/2006/relationships/image" Target="../media/image2425.png"/><Relationship Id="rId1191" Type="http://schemas.openxmlformats.org/officeDocument/2006/relationships/image" Target="../media/image2622.png"/><Relationship Id="rId561" Type="http://schemas.openxmlformats.org/officeDocument/2006/relationships/image" Target="../media/image2307.png"/><Relationship Id="rId659" Type="http://schemas.openxmlformats.org/officeDocument/2006/relationships/image" Target="../media/image2356.png"/><Relationship Id="rId866" Type="http://schemas.openxmlformats.org/officeDocument/2006/relationships/customXml" Target="../ink/ink2556.xml"/><Relationship Id="rId1289" Type="http://schemas.openxmlformats.org/officeDocument/2006/relationships/image" Target="../media/image2671.png"/><Relationship Id="rId1496" Type="http://schemas.openxmlformats.org/officeDocument/2006/relationships/image" Target="../media/image2775.png"/><Relationship Id="rId214" Type="http://schemas.openxmlformats.org/officeDocument/2006/relationships/customXml" Target="../ink/ink2227.xml"/><Relationship Id="rId421" Type="http://schemas.openxmlformats.org/officeDocument/2006/relationships/image" Target="../media/image2237.png"/><Relationship Id="rId519" Type="http://schemas.openxmlformats.org/officeDocument/2006/relationships/image" Target="../media/image2286.png"/><Relationship Id="rId1051" Type="http://schemas.openxmlformats.org/officeDocument/2006/relationships/customXml" Target="../ink/ink2649.xml"/><Relationship Id="rId1149" Type="http://schemas.openxmlformats.org/officeDocument/2006/relationships/image" Target="../media/image2600.png"/><Relationship Id="rId1356" Type="http://schemas.openxmlformats.org/officeDocument/2006/relationships/customXml" Target="../ink/ink2802.xml"/><Relationship Id="rId726" Type="http://schemas.openxmlformats.org/officeDocument/2006/relationships/image" Target="../media/image2389.png"/><Relationship Id="rId933" Type="http://schemas.openxmlformats.org/officeDocument/2006/relationships/customXml" Target="../ink/ink2590.xml"/><Relationship Id="rId1009" Type="http://schemas.openxmlformats.org/officeDocument/2006/relationships/customXml" Target="../ink/ink2628.xml"/><Relationship Id="rId1563" Type="http://schemas.openxmlformats.org/officeDocument/2006/relationships/customXml" Target="../ink/ink2906.xml"/><Relationship Id="rId1770" Type="http://schemas.openxmlformats.org/officeDocument/2006/relationships/image" Target="../media/image2915.png"/><Relationship Id="rId62" Type="http://schemas.openxmlformats.org/officeDocument/2006/relationships/customXml" Target="../ink/ink2151.xml"/><Relationship Id="rId1216" Type="http://schemas.openxmlformats.org/officeDocument/2006/relationships/customXml" Target="../ink/ink2732.xml"/><Relationship Id="rId1423" Type="http://schemas.openxmlformats.org/officeDocument/2006/relationships/customXml" Target="../ink/ink2836.xml"/><Relationship Id="rId1630" Type="http://schemas.openxmlformats.org/officeDocument/2006/relationships/image" Target="../media/image2843.png"/><Relationship Id="rId1728" Type="http://schemas.openxmlformats.org/officeDocument/2006/relationships/image" Target="../media/image2892.png"/><Relationship Id="rId169" Type="http://schemas.openxmlformats.org/officeDocument/2006/relationships/image" Target="../media/image2110.png"/><Relationship Id="rId376" Type="http://schemas.openxmlformats.org/officeDocument/2006/relationships/customXml" Target="../ink/ink2308.xml"/><Relationship Id="rId583" Type="http://schemas.openxmlformats.org/officeDocument/2006/relationships/image" Target="../media/image2319.png"/><Relationship Id="rId790" Type="http://schemas.openxmlformats.org/officeDocument/2006/relationships/image" Target="../media/image2421.png"/><Relationship Id="rId4" Type="http://schemas.openxmlformats.org/officeDocument/2006/relationships/customXml" Target="../ink/ink2122.xml"/><Relationship Id="rId236" Type="http://schemas.openxmlformats.org/officeDocument/2006/relationships/customXml" Target="../ink/ink2238.xml"/><Relationship Id="rId443" Type="http://schemas.openxmlformats.org/officeDocument/2006/relationships/image" Target="../media/image2248.png"/><Relationship Id="rId650" Type="http://schemas.openxmlformats.org/officeDocument/2006/relationships/customXml" Target="../ink/ink2446.xml"/><Relationship Id="rId888" Type="http://schemas.openxmlformats.org/officeDocument/2006/relationships/customXml" Target="../ink/ink2567.xml"/><Relationship Id="rId1073" Type="http://schemas.openxmlformats.org/officeDocument/2006/relationships/customXml" Target="../ink/ink2660.xml"/><Relationship Id="rId1280" Type="http://schemas.openxmlformats.org/officeDocument/2006/relationships/customXml" Target="../ink/ink2764.xml"/><Relationship Id="rId303" Type="http://schemas.openxmlformats.org/officeDocument/2006/relationships/image" Target="../media/image2177.png"/><Relationship Id="rId748" Type="http://schemas.openxmlformats.org/officeDocument/2006/relationships/image" Target="../media/image2400.png"/><Relationship Id="rId955" Type="http://schemas.openxmlformats.org/officeDocument/2006/relationships/customXml" Target="../ink/ink2601.xml"/><Relationship Id="rId1140" Type="http://schemas.openxmlformats.org/officeDocument/2006/relationships/customXml" Target="../ink/ink2694.xml"/><Relationship Id="rId1378" Type="http://schemas.openxmlformats.org/officeDocument/2006/relationships/image" Target="../media/image2716.png"/><Relationship Id="rId1585" Type="http://schemas.openxmlformats.org/officeDocument/2006/relationships/customXml" Target="../ink/ink2917.xml"/><Relationship Id="rId1792" Type="http://schemas.openxmlformats.org/officeDocument/2006/relationships/image" Target="../media/image2926.png"/><Relationship Id="rId84" Type="http://schemas.openxmlformats.org/officeDocument/2006/relationships/customXml" Target="../ink/ink2162.xml"/><Relationship Id="rId510" Type="http://schemas.openxmlformats.org/officeDocument/2006/relationships/customXml" Target="../ink/ink2375.xml"/><Relationship Id="rId608" Type="http://schemas.openxmlformats.org/officeDocument/2006/relationships/image" Target="../media/image2331.png"/><Relationship Id="rId815" Type="http://schemas.openxmlformats.org/officeDocument/2006/relationships/image" Target="../media/image2433.png"/><Relationship Id="rId1238" Type="http://schemas.openxmlformats.org/officeDocument/2006/relationships/customXml" Target="../ink/ink2743.xml"/><Relationship Id="rId1445" Type="http://schemas.openxmlformats.org/officeDocument/2006/relationships/customXml" Target="../ink/ink2847.xml"/><Relationship Id="rId1652" Type="http://schemas.openxmlformats.org/officeDocument/2006/relationships/image" Target="../media/image2854.png"/><Relationship Id="rId1000" Type="http://schemas.openxmlformats.org/officeDocument/2006/relationships/image" Target="../media/image2526.png"/><Relationship Id="rId1305" Type="http://schemas.openxmlformats.org/officeDocument/2006/relationships/image" Target="../media/image2679.png"/><Relationship Id="rId107" Type="http://schemas.openxmlformats.org/officeDocument/2006/relationships/image" Target="../media/image2080.png"/><Relationship Id="rId454" Type="http://schemas.openxmlformats.org/officeDocument/2006/relationships/customXml" Target="../ink/ink2347.xml"/><Relationship Id="rId661" Type="http://schemas.openxmlformats.org/officeDocument/2006/relationships/image" Target="../media/image2357.png"/><Relationship Id="rId759" Type="http://schemas.openxmlformats.org/officeDocument/2006/relationships/customXml" Target="../ink/ink2501.xml"/><Relationship Id="rId966" Type="http://schemas.openxmlformats.org/officeDocument/2006/relationships/image" Target="../media/image2508.png"/><Relationship Id="rId1291" Type="http://schemas.openxmlformats.org/officeDocument/2006/relationships/image" Target="../media/image2672.png"/><Relationship Id="rId1389" Type="http://schemas.openxmlformats.org/officeDocument/2006/relationships/customXml" Target="../ink/ink2819.xml"/><Relationship Id="rId1512" Type="http://schemas.openxmlformats.org/officeDocument/2006/relationships/image" Target="../media/image2783.png"/><Relationship Id="rId1596" Type="http://schemas.openxmlformats.org/officeDocument/2006/relationships/image" Target="../media/image2826.png"/><Relationship Id="rId11" Type="http://schemas.openxmlformats.org/officeDocument/2006/relationships/image" Target="../media/image2032.png"/><Relationship Id="rId314" Type="http://schemas.openxmlformats.org/officeDocument/2006/relationships/customXml" Target="../ink/ink2277.xml"/><Relationship Id="rId398" Type="http://schemas.openxmlformats.org/officeDocument/2006/relationships/customXml" Target="../ink/ink2319.xml"/><Relationship Id="rId521" Type="http://schemas.openxmlformats.org/officeDocument/2006/relationships/image" Target="../media/image2287.png"/><Relationship Id="rId619" Type="http://schemas.openxmlformats.org/officeDocument/2006/relationships/customXml" Target="../ink/ink2430.xml"/><Relationship Id="rId1151" Type="http://schemas.openxmlformats.org/officeDocument/2006/relationships/image" Target="../media/image2601.png"/><Relationship Id="rId1249" Type="http://schemas.openxmlformats.org/officeDocument/2006/relationships/image" Target="../media/image2651.png"/><Relationship Id="rId95" Type="http://schemas.openxmlformats.org/officeDocument/2006/relationships/image" Target="../media/image2074.png"/><Relationship Id="rId160" Type="http://schemas.openxmlformats.org/officeDocument/2006/relationships/customXml" Target="../ink/ink2200.xml"/><Relationship Id="rId826" Type="http://schemas.openxmlformats.org/officeDocument/2006/relationships/customXml" Target="../ink/ink2536.xml"/><Relationship Id="rId1011" Type="http://schemas.openxmlformats.org/officeDocument/2006/relationships/customXml" Target="../ink/ink2629.xml"/><Relationship Id="rId1109" Type="http://schemas.openxmlformats.org/officeDocument/2006/relationships/image" Target="../media/image2580.png"/><Relationship Id="rId1456" Type="http://schemas.openxmlformats.org/officeDocument/2006/relationships/image" Target="../media/image2755.png"/><Relationship Id="rId1663" Type="http://schemas.openxmlformats.org/officeDocument/2006/relationships/customXml" Target="../ink/ink2956.xml"/><Relationship Id="rId258" Type="http://schemas.openxmlformats.org/officeDocument/2006/relationships/customXml" Target="../ink/ink2249.xml"/><Relationship Id="rId465" Type="http://schemas.openxmlformats.org/officeDocument/2006/relationships/image" Target="../media/image2259.png"/><Relationship Id="rId672" Type="http://schemas.openxmlformats.org/officeDocument/2006/relationships/customXml" Target="../ink/ink2457.xml"/><Relationship Id="rId1095" Type="http://schemas.openxmlformats.org/officeDocument/2006/relationships/customXml" Target="../ink/ink2671.xml"/><Relationship Id="rId1316" Type="http://schemas.openxmlformats.org/officeDocument/2006/relationships/customXml" Target="../ink/ink2782.xml"/><Relationship Id="rId1523" Type="http://schemas.openxmlformats.org/officeDocument/2006/relationships/customXml" Target="../ink/ink2886.xml"/><Relationship Id="rId1730" Type="http://schemas.openxmlformats.org/officeDocument/2006/relationships/image" Target="../media/image2893.png"/><Relationship Id="rId22" Type="http://schemas.openxmlformats.org/officeDocument/2006/relationships/customXml" Target="../ink/ink2131.xml"/><Relationship Id="rId118" Type="http://schemas.openxmlformats.org/officeDocument/2006/relationships/customXml" Target="../ink/ink2179.xml"/><Relationship Id="rId325" Type="http://schemas.openxmlformats.org/officeDocument/2006/relationships/image" Target="../media/image2188.png"/><Relationship Id="rId532" Type="http://schemas.openxmlformats.org/officeDocument/2006/relationships/customXml" Target="../ink/ink2386.xml"/><Relationship Id="rId977" Type="http://schemas.openxmlformats.org/officeDocument/2006/relationships/customXml" Target="../ink/ink2612.xml"/><Relationship Id="rId1162" Type="http://schemas.openxmlformats.org/officeDocument/2006/relationships/customXml" Target="../ink/ink2705.xml"/><Relationship Id="rId171" Type="http://schemas.openxmlformats.org/officeDocument/2006/relationships/image" Target="../media/image2111.png"/><Relationship Id="rId837" Type="http://schemas.openxmlformats.org/officeDocument/2006/relationships/image" Target="../media/image2444.png"/><Relationship Id="rId1022" Type="http://schemas.openxmlformats.org/officeDocument/2006/relationships/image" Target="../media/image2537.png"/><Relationship Id="rId1467" Type="http://schemas.openxmlformats.org/officeDocument/2006/relationships/customXml" Target="../ink/ink2858.xml"/><Relationship Id="rId1674" Type="http://schemas.openxmlformats.org/officeDocument/2006/relationships/image" Target="../media/image2865.png"/><Relationship Id="rId269" Type="http://schemas.openxmlformats.org/officeDocument/2006/relationships/image" Target="../media/image2160.png"/><Relationship Id="rId476" Type="http://schemas.openxmlformats.org/officeDocument/2006/relationships/customXml" Target="../ink/ink2358.xml"/><Relationship Id="rId683" Type="http://schemas.openxmlformats.org/officeDocument/2006/relationships/customXml" Target="../ink/ink2463.xml"/><Relationship Id="rId890" Type="http://schemas.openxmlformats.org/officeDocument/2006/relationships/customXml" Target="../ink/ink2568.xml"/><Relationship Id="rId904" Type="http://schemas.openxmlformats.org/officeDocument/2006/relationships/customXml" Target="../ink/ink2575.xml"/><Relationship Id="rId1327" Type="http://schemas.openxmlformats.org/officeDocument/2006/relationships/image" Target="../media/image2690.png"/><Relationship Id="rId1534" Type="http://schemas.openxmlformats.org/officeDocument/2006/relationships/image" Target="../media/image2794.png"/><Relationship Id="rId1741" Type="http://schemas.openxmlformats.org/officeDocument/2006/relationships/customXml" Target="../ink/ink2995.xml"/><Relationship Id="rId33" Type="http://schemas.openxmlformats.org/officeDocument/2006/relationships/image" Target="../media/image2043.png"/><Relationship Id="rId129" Type="http://schemas.openxmlformats.org/officeDocument/2006/relationships/image" Target="../media/image2091.png"/><Relationship Id="rId336" Type="http://schemas.openxmlformats.org/officeDocument/2006/relationships/customXml" Target="../ink/ink2288.xml"/><Relationship Id="rId543" Type="http://schemas.openxmlformats.org/officeDocument/2006/relationships/image" Target="../media/image2298.png"/><Relationship Id="rId988" Type="http://schemas.openxmlformats.org/officeDocument/2006/relationships/image" Target="../media/image2520.png"/><Relationship Id="rId1173" Type="http://schemas.openxmlformats.org/officeDocument/2006/relationships/image" Target="../media/image2613.png"/><Relationship Id="rId1380" Type="http://schemas.openxmlformats.org/officeDocument/2006/relationships/image" Target="../media/image2717.png"/><Relationship Id="rId1601" Type="http://schemas.openxmlformats.org/officeDocument/2006/relationships/customXml" Target="../ink/ink2925.xml"/><Relationship Id="rId182" Type="http://schemas.openxmlformats.org/officeDocument/2006/relationships/customXml" Target="../ink/ink2211.xml"/><Relationship Id="rId403" Type="http://schemas.openxmlformats.org/officeDocument/2006/relationships/image" Target="../media/image2228.png"/><Relationship Id="rId750" Type="http://schemas.openxmlformats.org/officeDocument/2006/relationships/image" Target="../media/image2401.png"/><Relationship Id="rId848" Type="http://schemas.openxmlformats.org/officeDocument/2006/relationships/customXml" Target="../ink/ink2547.xml"/><Relationship Id="rId1033" Type="http://schemas.openxmlformats.org/officeDocument/2006/relationships/customXml" Target="../ink/ink2640.xml"/><Relationship Id="rId1478" Type="http://schemas.openxmlformats.org/officeDocument/2006/relationships/image" Target="../media/image2766.png"/><Relationship Id="rId1685" Type="http://schemas.openxmlformats.org/officeDocument/2006/relationships/customXml" Target="../ink/ink2967.xml"/><Relationship Id="rId487" Type="http://schemas.openxmlformats.org/officeDocument/2006/relationships/image" Target="../media/image2270.png"/><Relationship Id="rId610" Type="http://schemas.openxmlformats.org/officeDocument/2006/relationships/image" Target="../media/image2332.png"/><Relationship Id="rId694" Type="http://schemas.openxmlformats.org/officeDocument/2006/relationships/image" Target="../media/image2373.png"/><Relationship Id="rId708" Type="http://schemas.openxmlformats.org/officeDocument/2006/relationships/image" Target="../media/image2380.png"/><Relationship Id="rId915" Type="http://schemas.openxmlformats.org/officeDocument/2006/relationships/image" Target="../media/image2483.png"/><Relationship Id="rId1240" Type="http://schemas.openxmlformats.org/officeDocument/2006/relationships/customXml" Target="../ink/ink2744.xml"/><Relationship Id="rId1338" Type="http://schemas.openxmlformats.org/officeDocument/2006/relationships/customXml" Target="../ink/ink2793.xml"/><Relationship Id="rId1545" Type="http://schemas.openxmlformats.org/officeDocument/2006/relationships/customXml" Target="../ink/ink2897.xml"/><Relationship Id="rId347" Type="http://schemas.openxmlformats.org/officeDocument/2006/relationships/image" Target="../media/image2199.png"/><Relationship Id="rId999" Type="http://schemas.openxmlformats.org/officeDocument/2006/relationships/customXml" Target="../ink/ink2623.xml"/><Relationship Id="rId1100" Type="http://schemas.openxmlformats.org/officeDocument/2006/relationships/image" Target="../media/image2576.png"/><Relationship Id="rId1184" Type="http://schemas.openxmlformats.org/officeDocument/2006/relationships/customXml" Target="../ink/ink2716.xml"/><Relationship Id="rId1405" Type="http://schemas.openxmlformats.org/officeDocument/2006/relationships/customXml" Target="../ink/ink2827.xml"/><Relationship Id="rId1752" Type="http://schemas.openxmlformats.org/officeDocument/2006/relationships/image" Target="../media/image2905.png"/><Relationship Id="rId44" Type="http://schemas.openxmlformats.org/officeDocument/2006/relationships/customXml" Target="../ink/ink2142.xml"/><Relationship Id="rId554" Type="http://schemas.openxmlformats.org/officeDocument/2006/relationships/customXml" Target="../ink/ink2397.xml"/><Relationship Id="rId761" Type="http://schemas.openxmlformats.org/officeDocument/2006/relationships/customXml" Target="../ink/ink2502.xml"/><Relationship Id="rId859" Type="http://schemas.openxmlformats.org/officeDocument/2006/relationships/image" Target="../media/image2455.png"/><Relationship Id="rId1391" Type="http://schemas.openxmlformats.org/officeDocument/2006/relationships/customXml" Target="../ink/ink2820.xml"/><Relationship Id="rId1489" Type="http://schemas.openxmlformats.org/officeDocument/2006/relationships/customXml" Target="../ink/ink2869.xml"/><Relationship Id="rId1612" Type="http://schemas.openxmlformats.org/officeDocument/2006/relationships/image" Target="../media/image2834.png"/><Relationship Id="rId1696" Type="http://schemas.openxmlformats.org/officeDocument/2006/relationships/image" Target="../media/image2876.png"/><Relationship Id="rId193" Type="http://schemas.openxmlformats.org/officeDocument/2006/relationships/image" Target="../media/image2122.png"/><Relationship Id="rId207" Type="http://schemas.openxmlformats.org/officeDocument/2006/relationships/image" Target="../media/image2129.png"/><Relationship Id="rId414" Type="http://schemas.openxmlformats.org/officeDocument/2006/relationships/customXml" Target="../ink/ink2327.xml"/><Relationship Id="rId498" Type="http://schemas.openxmlformats.org/officeDocument/2006/relationships/customXml" Target="../ink/ink2369.xml"/><Relationship Id="rId621" Type="http://schemas.openxmlformats.org/officeDocument/2006/relationships/customXml" Target="../ink/ink2431.xml"/><Relationship Id="rId1044" Type="http://schemas.openxmlformats.org/officeDocument/2006/relationships/image" Target="../media/image2548.png"/><Relationship Id="rId1251" Type="http://schemas.openxmlformats.org/officeDocument/2006/relationships/image" Target="../media/image2652.png"/><Relationship Id="rId1349" Type="http://schemas.openxmlformats.org/officeDocument/2006/relationships/image" Target="../media/image2701.png"/><Relationship Id="rId260" Type="http://schemas.openxmlformats.org/officeDocument/2006/relationships/customXml" Target="../ink/ink2250.xml"/><Relationship Id="rId719" Type="http://schemas.openxmlformats.org/officeDocument/2006/relationships/customXml" Target="../ink/ink2481.xml"/><Relationship Id="rId926" Type="http://schemas.openxmlformats.org/officeDocument/2006/relationships/customXml" Target="../ink/ink2586.xml"/><Relationship Id="rId1111" Type="http://schemas.openxmlformats.org/officeDocument/2006/relationships/image" Target="../media/image2581.png"/><Relationship Id="rId1556" Type="http://schemas.openxmlformats.org/officeDocument/2006/relationships/image" Target="../media/image2805.png"/><Relationship Id="rId1763" Type="http://schemas.openxmlformats.org/officeDocument/2006/relationships/customXml" Target="../ink/ink3006.xml"/><Relationship Id="rId55" Type="http://schemas.openxmlformats.org/officeDocument/2006/relationships/image" Target="../media/image2054.png"/><Relationship Id="rId120" Type="http://schemas.openxmlformats.org/officeDocument/2006/relationships/customXml" Target="../ink/ink2180.xml"/><Relationship Id="rId358" Type="http://schemas.openxmlformats.org/officeDocument/2006/relationships/customXml" Target="../ink/ink2299.xml"/><Relationship Id="rId565" Type="http://schemas.openxmlformats.org/officeDocument/2006/relationships/image" Target="../media/image2309.png"/><Relationship Id="rId772" Type="http://schemas.openxmlformats.org/officeDocument/2006/relationships/image" Target="../media/image2413.png"/><Relationship Id="rId1195" Type="http://schemas.openxmlformats.org/officeDocument/2006/relationships/image" Target="../media/image2624.png"/><Relationship Id="rId1209" Type="http://schemas.openxmlformats.org/officeDocument/2006/relationships/image" Target="../media/image2631.png"/><Relationship Id="rId1416" Type="http://schemas.openxmlformats.org/officeDocument/2006/relationships/image" Target="../media/image2735.png"/><Relationship Id="rId1623" Type="http://schemas.openxmlformats.org/officeDocument/2006/relationships/customXml" Target="../ink/ink2936.xml"/><Relationship Id="rId218" Type="http://schemas.openxmlformats.org/officeDocument/2006/relationships/customXml" Target="../ink/ink2229.xml"/><Relationship Id="rId425" Type="http://schemas.openxmlformats.org/officeDocument/2006/relationships/image" Target="../media/image2239.png"/><Relationship Id="rId632" Type="http://schemas.openxmlformats.org/officeDocument/2006/relationships/customXml" Target="../ink/ink2437.xml"/><Relationship Id="rId1055" Type="http://schemas.openxmlformats.org/officeDocument/2006/relationships/customXml" Target="../ink/ink2651.xml"/><Relationship Id="rId1262" Type="http://schemas.openxmlformats.org/officeDocument/2006/relationships/customXml" Target="../ink/ink2755.xml"/><Relationship Id="rId271" Type="http://schemas.openxmlformats.org/officeDocument/2006/relationships/image" Target="../media/image2161.png"/><Relationship Id="rId937" Type="http://schemas.openxmlformats.org/officeDocument/2006/relationships/customXml" Target="../ink/ink2592.xml"/><Relationship Id="rId1122" Type="http://schemas.openxmlformats.org/officeDocument/2006/relationships/customXml" Target="../ink/ink2685.xml"/><Relationship Id="rId1567" Type="http://schemas.openxmlformats.org/officeDocument/2006/relationships/customXml" Target="../ink/ink2908.xml"/><Relationship Id="rId1774" Type="http://schemas.openxmlformats.org/officeDocument/2006/relationships/image" Target="../media/image2917.png"/><Relationship Id="rId66" Type="http://schemas.openxmlformats.org/officeDocument/2006/relationships/customXml" Target="../ink/ink2153.xml"/><Relationship Id="rId131" Type="http://schemas.openxmlformats.org/officeDocument/2006/relationships/image" Target="../media/image2092.png"/><Relationship Id="rId369" Type="http://schemas.openxmlformats.org/officeDocument/2006/relationships/image" Target="../media/image2211.png"/><Relationship Id="rId576" Type="http://schemas.openxmlformats.org/officeDocument/2006/relationships/customXml" Target="../ink/ink2408.xml"/><Relationship Id="rId783" Type="http://schemas.openxmlformats.org/officeDocument/2006/relationships/customXml" Target="../ink/ink2514.xml"/><Relationship Id="rId990" Type="http://schemas.openxmlformats.org/officeDocument/2006/relationships/image" Target="../media/image2521.png"/><Relationship Id="rId1427" Type="http://schemas.openxmlformats.org/officeDocument/2006/relationships/customXml" Target="../ink/ink2838.xml"/><Relationship Id="rId1634" Type="http://schemas.openxmlformats.org/officeDocument/2006/relationships/image" Target="../media/image2845.png"/><Relationship Id="rId229" Type="http://schemas.openxmlformats.org/officeDocument/2006/relationships/image" Target="../media/image2140.png"/><Relationship Id="rId436" Type="http://schemas.openxmlformats.org/officeDocument/2006/relationships/customXml" Target="../ink/ink2338.xml"/><Relationship Id="rId643" Type="http://schemas.openxmlformats.org/officeDocument/2006/relationships/image" Target="../media/image2348.png"/><Relationship Id="rId1066" Type="http://schemas.openxmlformats.org/officeDocument/2006/relationships/image" Target="../media/image2559.png"/><Relationship Id="rId1273" Type="http://schemas.openxmlformats.org/officeDocument/2006/relationships/image" Target="../media/image2663.png"/><Relationship Id="rId1480" Type="http://schemas.openxmlformats.org/officeDocument/2006/relationships/image" Target="../media/image2767.png"/><Relationship Id="rId850" Type="http://schemas.openxmlformats.org/officeDocument/2006/relationships/customXml" Target="../ink/ink2548.xml"/><Relationship Id="rId948" Type="http://schemas.openxmlformats.org/officeDocument/2006/relationships/image" Target="../media/image2499.png"/><Relationship Id="rId1133" Type="http://schemas.openxmlformats.org/officeDocument/2006/relationships/image" Target="../media/image2592.png"/><Relationship Id="rId1578" Type="http://schemas.openxmlformats.org/officeDocument/2006/relationships/image" Target="../media/image2817.png"/><Relationship Id="rId1701" Type="http://schemas.openxmlformats.org/officeDocument/2006/relationships/customXml" Target="../ink/ink2975.xml"/><Relationship Id="rId1785" Type="http://schemas.openxmlformats.org/officeDocument/2006/relationships/customXml" Target="../ink/ink3017.xml"/><Relationship Id="rId77" Type="http://schemas.openxmlformats.org/officeDocument/2006/relationships/image" Target="../media/image2065.png"/><Relationship Id="rId282" Type="http://schemas.openxmlformats.org/officeDocument/2006/relationships/customXml" Target="../ink/ink2261.xml"/><Relationship Id="rId503" Type="http://schemas.openxmlformats.org/officeDocument/2006/relationships/image" Target="../media/image2278.png"/><Relationship Id="rId587" Type="http://schemas.openxmlformats.org/officeDocument/2006/relationships/image" Target="../media/image2321.png"/><Relationship Id="rId710" Type="http://schemas.openxmlformats.org/officeDocument/2006/relationships/image" Target="../media/image2381.png"/><Relationship Id="rId808" Type="http://schemas.openxmlformats.org/officeDocument/2006/relationships/customXml" Target="../ink/ink2527.xml"/><Relationship Id="rId1340" Type="http://schemas.openxmlformats.org/officeDocument/2006/relationships/customXml" Target="../ink/ink2794.xml"/><Relationship Id="rId1438" Type="http://schemas.openxmlformats.org/officeDocument/2006/relationships/image" Target="../media/image2746.png"/><Relationship Id="rId1645" Type="http://schemas.openxmlformats.org/officeDocument/2006/relationships/customXml" Target="../ink/ink2947.xml"/><Relationship Id="rId8" Type="http://schemas.openxmlformats.org/officeDocument/2006/relationships/customXml" Target="../ink/ink2124.xml"/><Relationship Id="rId142" Type="http://schemas.openxmlformats.org/officeDocument/2006/relationships/customXml" Target="../ink/ink2191.xml"/><Relationship Id="rId447" Type="http://schemas.openxmlformats.org/officeDocument/2006/relationships/image" Target="../media/image2250.png"/><Relationship Id="rId794" Type="http://schemas.openxmlformats.org/officeDocument/2006/relationships/image" Target="../media/image2423.png"/><Relationship Id="rId1077" Type="http://schemas.openxmlformats.org/officeDocument/2006/relationships/customXml" Target="../ink/ink2662.xml"/><Relationship Id="rId1200" Type="http://schemas.openxmlformats.org/officeDocument/2006/relationships/customXml" Target="../ink/ink2724.xml"/><Relationship Id="rId654" Type="http://schemas.openxmlformats.org/officeDocument/2006/relationships/customXml" Target="../ink/ink2448.xml"/><Relationship Id="rId861" Type="http://schemas.openxmlformats.org/officeDocument/2006/relationships/image" Target="../media/image2456.png"/><Relationship Id="rId959" Type="http://schemas.openxmlformats.org/officeDocument/2006/relationships/customXml" Target="../ink/ink2603.xml"/><Relationship Id="rId1284" Type="http://schemas.openxmlformats.org/officeDocument/2006/relationships/customXml" Target="../ink/ink2766.xml"/><Relationship Id="rId1491" Type="http://schemas.openxmlformats.org/officeDocument/2006/relationships/customXml" Target="../ink/ink2870.xml"/><Relationship Id="rId1505" Type="http://schemas.openxmlformats.org/officeDocument/2006/relationships/customXml" Target="../ink/ink2877.xml"/><Relationship Id="rId1589" Type="http://schemas.openxmlformats.org/officeDocument/2006/relationships/customXml" Target="../ink/ink2919.xml"/><Relationship Id="rId1712" Type="http://schemas.openxmlformats.org/officeDocument/2006/relationships/image" Target="../media/image2884.png"/><Relationship Id="rId293" Type="http://schemas.openxmlformats.org/officeDocument/2006/relationships/image" Target="../media/image2172.png"/><Relationship Id="rId307" Type="http://schemas.openxmlformats.org/officeDocument/2006/relationships/image" Target="../media/image2179.png"/><Relationship Id="rId514" Type="http://schemas.openxmlformats.org/officeDocument/2006/relationships/customXml" Target="../ink/ink2377.xml"/><Relationship Id="rId721" Type="http://schemas.openxmlformats.org/officeDocument/2006/relationships/customXml" Target="../ink/ink2482.xml"/><Relationship Id="rId1144" Type="http://schemas.openxmlformats.org/officeDocument/2006/relationships/customXml" Target="../ink/ink2696.xml"/><Relationship Id="rId1351" Type="http://schemas.openxmlformats.org/officeDocument/2006/relationships/image" Target="../media/image2702.png"/><Relationship Id="rId1449" Type="http://schemas.openxmlformats.org/officeDocument/2006/relationships/customXml" Target="../ink/ink2849.xml"/><Relationship Id="rId1796" Type="http://schemas.openxmlformats.org/officeDocument/2006/relationships/customXml" Target="../ink/ink3023.xml"/><Relationship Id="rId88" Type="http://schemas.openxmlformats.org/officeDocument/2006/relationships/customXml" Target="../ink/ink2164.xml"/><Relationship Id="rId153" Type="http://schemas.openxmlformats.org/officeDocument/2006/relationships/image" Target="../media/image2103.png"/><Relationship Id="rId360" Type="http://schemas.openxmlformats.org/officeDocument/2006/relationships/customXml" Target="../ink/ink2300.xml"/><Relationship Id="rId598" Type="http://schemas.openxmlformats.org/officeDocument/2006/relationships/image" Target="../media/image2326.png"/><Relationship Id="rId819" Type="http://schemas.openxmlformats.org/officeDocument/2006/relationships/image" Target="../media/image2435.png"/><Relationship Id="rId1004" Type="http://schemas.openxmlformats.org/officeDocument/2006/relationships/image" Target="../media/image2528.png"/><Relationship Id="rId1211" Type="http://schemas.openxmlformats.org/officeDocument/2006/relationships/image" Target="../media/image2632.png"/><Relationship Id="rId1656" Type="http://schemas.openxmlformats.org/officeDocument/2006/relationships/image" Target="../media/image2856.png"/><Relationship Id="rId220" Type="http://schemas.openxmlformats.org/officeDocument/2006/relationships/customXml" Target="../ink/ink2230.xml"/><Relationship Id="rId458" Type="http://schemas.openxmlformats.org/officeDocument/2006/relationships/customXml" Target="../ink/ink2349.xml"/><Relationship Id="rId665" Type="http://schemas.openxmlformats.org/officeDocument/2006/relationships/image" Target="../media/image2359.png"/><Relationship Id="rId872" Type="http://schemas.openxmlformats.org/officeDocument/2006/relationships/customXml" Target="../ink/ink2559.xml"/><Relationship Id="rId1088" Type="http://schemas.openxmlformats.org/officeDocument/2006/relationships/image" Target="../media/image2570.png"/><Relationship Id="rId1295" Type="http://schemas.openxmlformats.org/officeDocument/2006/relationships/image" Target="../media/image2674.png"/><Relationship Id="rId1309" Type="http://schemas.openxmlformats.org/officeDocument/2006/relationships/image" Target="../media/image2681.png"/><Relationship Id="rId1516" Type="http://schemas.openxmlformats.org/officeDocument/2006/relationships/image" Target="../media/image2785.png"/><Relationship Id="rId1723" Type="http://schemas.openxmlformats.org/officeDocument/2006/relationships/customXml" Target="../ink/ink2986.xml"/><Relationship Id="rId15" Type="http://schemas.openxmlformats.org/officeDocument/2006/relationships/image" Target="../media/image2034.png"/><Relationship Id="rId318" Type="http://schemas.openxmlformats.org/officeDocument/2006/relationships/customXml" Target="../ink/ink2279.xml"/><Relationship Id="rId525" Type="http://schemas.openxmlformats.org/officeDocument/2006/relationships/image" Target="../media/image2289.png"/><Relationship Id="rId732" Type="http://schemas.openxmlformats.org/officeDocument/2006/relationships/image" Target="../media/image2392.png"/><Relationship Id="rId1155" Type="http://schemas.openxmlformats.org/officeDocument/2006/relationships/image" Target="../media/image2603.png"/><Relationship Id="rId1362" Type="http://schemas.openxmlformats.org/officeDocument/2006/relationships/customXml" Target="../ink/ink2805.xml"/><Relationship Id="rId99" Type="http://schemas.openxmlformats.org/officeDocument/2006/relationships/image" Target="../media/image2076.png"/><Relationship Id="rId164" Type="http://schemas.openxmlformats.org/officeDocument/2006/relationships/customXml" Target="../ink/ink2202.xml"/><Relationship Id="rId371" Type="http://schemas.openxmlformats.org/officeDocument/2006/relationships/image" Target="../media/image2212.png"/><Relationship Id="rId1015" Type="http://schemas.openxmlformats.org/officeDocument/2006/relationships/customXml" Target="../ink/ink2631.xml"/><Relationship Id="rId1222" Type="http://schemas.openxmlformats.org/officeDocument/2006/relationships/customXml" Target="../ink/ink2735.xml"/><Relationship Id="rId1667" Type="http://schemas.openxmlformats.org/officeDocument/2006/relationships/customXml" Target="../ink/ink2958.xml"/><Relationship Id="rId469" Type="http://schemas.openxmlformats.org/officeDocument/2006/relationships/image" Target="../media/image2261.png"/><Relationship Id="rId676" Type="http://schemas.openxmlformats.org/officeDocument/2006/relationships/image" Target="../media/image2364.png"/><Relationship Id="rId883" Type="http://schemas.openxmlformats.org/officeDocument/2006/relationships/image" Target="../media/image2467.png"/><Relationship Id="rId1099" Type="http://schemas.openxmlformats.org/officeDocument/2006/relationships/customXml" Target="../ink/ink2673.xml"/><Relationship Id="rId1527" Type="http://schemas.openxmlformats.org/officeDocument/2006/relationships/customXml" Target="../ink/ink2888.xml"/><Relationship Id="rId1734" Type="http://schemas.openxmlformats.org/officeDocument/2006/relationships/image" Target="../media/image2895.png"/><Relationship Id="rId26" Type="http://schemas.openxmlformats.org/officeDocument/2006/relationships/customXml" Target="../ink/ink2133.xml"/><Relationship Id="rId231" Type="http://schemas.openxmlformats.org/officeDocument/2006/relationships/image" Target="../media/image2141.png"/><Relationship Id="rId329" Type="http://schemas.openxmlformats.org/officeDocument/2006/relationships/image" Target="../media/image2190.png"/><Relationship Id="rId536" Type="http://schemas.openxmlformats.org/officeDocument/2006/relationships/customXml" Target="../ink/ink2388.xml"/><Relationship Id="rId1166" Type="http://schemas.openxmlformats.org/officeDocument/2006/relationships/customXml" Target="../ink/ink2707.xml"/><Relationship Id="rId1373" Type="http://schemas.openxmlformats.org/officeDocument/2006/relationships/customXml" Target="../ink/ink2811.xml"/><Relationship Id="rId175" Type="http://schemas.openxmlformats.org/officeDocument/2006/relationships/image" Target="../media/image2113.png"/><Relationship Id="rId743" Type="http://schemas.openxmlformats.org/officeDocument/2006/relationships/customXml" Target="../ink/ink2493.xml"/><Relationship Id="rId950" Type="http://schemas.openxmlformats.org/officeDocument/2006/relationships/image" Target="../media/image2500.png"/><Relationship Id="rId1026" Type="http://schemas.openxmlformats.org/officeDocument/2006/relationships/image" Target="../media/image2539.png"/><Relationship Id="rId1580" Type="http://schemas.openxmlformats.org/officeDocument/2006/relationships/image" Target="../media/image2818.png"/><Relationship Id="rId1678" Type="http://schemas.openxmlformats.org/officeDocument/2006/relationships/image" Target="../media/image2867.png"/><Relationship Id="rId1801" Type="http://schemas.openxmlformats.org/officeDocument/2006/relationships/image" Target="../media/image2930.png"/><Relationship Id="rId382" Type="http://schemas.openxmlformats.org/officeDocument/2006/relationships/customXml" Target="../ink/ink2311.xml"/><Relationship Id="rId603" Type="http://schemas.openxmlformats.org/officeDocument/2006/relationships/customXml" Target="../ink/ink2422.xml"/><Relationship Id="rId687" Type="http://schemas.openxmlformats.org/officeDocument/2006/relationships/customXml" Target="../ink/ink2465.xml"/><Relationship Id="rId810" Type="http://schemas.openxmlformats.org/officeDocument/2006/relationships/customXml" Target="../ink/ink2528.xml"/><Relationship Id="rId908" Type="http://schemas.openxmlformats.org/officeDocument/2006/relationships/customXml" Target="../ink/ink2577.xml"/><Relationship Id="rId1233" Type="http://schemas.openxmlformats.org/officeDocument/2006/relationships/image" Target="../media/image2643.png"/><Relationship Id="rId1440" Type="http://schemas.openxmlformats.org/officeDocument/2006/relationships/image" Target="../media/image2747.png"/><Relationship Id="rId1538" Type="http://schemas.openxmlformats.org/officeDocument/2006/relationships/image" Target="../media/image2796.png"/><Relationship Id="rId242" Type="http://schemas.openxmlformats.org/officeDocument/2006/relationships/customXml" Target="../ink/ink2241.xml"/><Relationship Id="rId894" Type="http://schemas.openxmlformats.org/officeDocument/2006/relationships/customXml" Target="../ink/ink2570.xml"/><Relationship Id="rId1177" Type="http://schemas.openxmlformats.org/officeDocument/2006/relationships/image" Target="../media/image2615.png"/><Relationship Id="rId1300" Type="http://schemas.openxmlformats.org/officeDocument/2006/relationships/customXml" Target="../ink/ink2774.xml"/><Relationship Id="rId1745" Type="http://schemas.openxmlformats.org/officeDocument/2006/relationships/customXml" Target="../ink/ink2997.xml"/><Relationship Id="rId37" Type="http://schemas.openxmlformats.org/officeDocument/2006/relationships/image" Target="../media/image2045.png"/><Relationship Id="rId102" Type="http://schemas.openxmlformats.org/officeDocument/2006/relationships/customXml" Target="../ink/ink2171.xml"/><Relationship Id="rId547" Type="http://schemas.openxmlformats.org/officeDocument/2006/relationships/image" Target="../media/image2300.png"/><Relationship Id="rId754" Type="http://schemas.openxmlformats.org/officeDocument/2006/relationships/image" Target="../media/image2403.png"/><Relationship Id="rId961" Type="http://schemas.openxmlformats.org/officeDocument/2006/relationships/customXml" Target="../ink/ink2604.xml"/><Relationship Id="rId1384" Type="http://schemas.openxmlformats.org/officeDocument/2006/relationships/image" Target="../media/image2719.png"/><Relationship Id="rId1591" Type="http://schemas.openxmlformats.org/officeDocument/2006/relationships/customXml" Target="../ink/ink2920.xml"/><Relationship Id="rId1605" Type="http://schemas.openxmlformats.org/officeDocument/2006/relationships/customXml" Target="../ink/ink2927.xml"/><Relationship Id="rId1689" Type="http://schemas.openxmlformats.org/officeDocument/2006/relationships/customXml" Target="../ink/ink2969.xml"/><Relationship Id="rId90" Type="http://schemas.openxmlformats.org/officeDocument/2006/relationships/customXml" Target="../ink/ink2165.xml"/><Relationship Id="rId186" Type="http://schemas.openxmlformats.org/officeDocument/2006/relationships/customXml" Target="../ink/ink2213.xml"/><Relationship Id="rId393" Type="http://schemas.openxmlformats.org/officeDocument/2006/relationships/image" Target="../media/image2223.png"/><Relationship Id="rId407" Type="http://schemas.openxmlformats.org/officeDocument/2006/relationships/image" Target="../media/image2230.png"/><Relationship Id="rId614" Type="http://schemas.openxmlformats.org/officeDocument/2006/relationships/image" Target="../media/image2334.png"/><Relationship Id="rId821" Type="http://schemas.openxmlformats.org/officeDocument/2006/relationships/image" Target="../media/image2436.png"/><Relationship Id="rId1037" Type="http://schemas.openxmlformats.org/officeDocument/2006/relationships/customXml" Target="../ink/ink2642.xml"/><Relationship Id="rId1244" Type="http://schemas.openxmlformats.org/officeDocument/2006/relationships/customXml" Target="../ink/ink2746.xml"/><Relationship Id="rId1451" Type="http://schemas.openxmlformats.org/officeDocument/2006/relationships/customXml" Target="../ink/ink2850.xml"/><Relationship Id="rId253" Type="http://schemas.openxmlformats.org/officeDocument/2006/relationships/image" Target="../media/image2152.png"/><Relationship Id="rId460" Type="http://schemas.openxmlformats.org/officeDocument/2006/relationships/customXml" Target="../ink/ink2350.xml"/><Relationship Id="rId698" Type="http://schemas.openxmlformats.org/officeDocument/2006/relationships/image" Target="../media/image2375.png"/><Relationship Id="rId919" Type="http://schemas.openxmlformats.org/officeDocument/2006/relationships/image" Target="../media/image2485.png"/><Relationship Id="rId1090" Type="http://schemas.openxmlformats.org/officeDocument/2006/relationships/image" Target="../media/image2571.png"/><Relationship Id="rId1104" Type="http://schemas.openxmlformats.org/officeDocument/2006/relationships/customXml" Target="../ink/ink2676.xml"/><Relationship Id="rId1311" Type="http://schemas.openxmlformats.org/officeDocument/2006/relationships/image" Target="../media/image2682.png"/><Relationship Id="rId1549" Type="http://schemas.openxmlformats.org/officeDocument/2006/relationships/customXml" Target="../ink/ink2899.xml"/><Relationship Id="rId1756" Type="http://schemas.openxmlformats.org/officeDocument/2006/relationships/image" Target="../media/image2907.png"/><Relationship Id="rId48" Type="http://schemas.openxmlformats.org/officeDocument/2006/relationships/customXml" Target="../ink/ink2144.xml"/><Relationship Id="rId113" Type="http://schemas.openxmlformats.org/officeDocument/2006/relationships/image" Target="../media/image2083.png"/><Relationship Id="rId320" Type="http://schemas.openxmlformats.org/officeDocument/2006/relationships/customXml" Target="../ink/ink2280.xml"/><Relationship Id="rId558" Type="http://schemas.openxmlformats.org/officeDocument/2006/relationships/customXml" Target="../ink/ink2399.xml"/><Relationship Id="rId765" Type="http://schemas.openxmlformats.org/officeDocument/2006/relationships/customXml" Target="../ink/ink2504.xml"/><Relationship Id="rId972" Type="http://schemas.openxmlformats.org/officeDocument/2006/relationships/image" Target="../media/image2512.png"/><Relationship Id="rId1188" Type="http://schemas.openxmlformats.org/officeDocument/2006/relationships/customXml" Target="../ink/ink2718.xml"/><Relationship Id="rId1395" Type="http://schemas.openxmlformats.org/officeDocument/2006/relationships/customXml" Target="../ink/ink2822.xml"/><Relationship Id="rId1409" Type="http://schemas.openxmlformats.org/officeDocument/2006/relationships/customXml" Target="../ink/ink2829.xml"/><Relationship Id="rId1616" Type="http://schemas.openxmlformats.org/officeDocument/2006/relationships/image" Target="../media/image2836.png"/><Relationship Id="rId197" Type="http://schemas.openxmlformats.org/officeDocument/2006/relationships/image" Target="../media/image2124.png"/><Relationship Id="rId418" Type="http://schemas.openxmlformats.org/officeDocument/2006/relationships/customXml" Target="../ink/ink2329.xml"/><Relationship Id="rId625" Type="http://schemas.openxmlformats.org/officeDocument/2006/relationships/image" Target="../media/image2339.png"/><Relationship Id="rId832" Type="http://schemas.openxmlformats.org/officeDocument/2006/relationships/customXml" Target="../ink/ink2539.xml"/><Relationship Id="rId1048" Type="http://schemas.openxmlformats.org/officeDocument/2006/relationships/image" Target="../media/image2550.png"/><Relationship Id="rId1255" Type="http://schemas.openxmlformats.org/officeDocument/2006/relationships/image" Target="../media/image2654.png"/><Relationship Id="rId1462" Type="http://schemas.openxmlformats.org/officeDocument/2006/relationships/image" Target="../media/image2758.png"/><Relationship Id="rId264" Type="http://schemas.openxmlformats.org/officeDocument/2006/relationships/customXml" Target="../ink/ink2252.xml"/><Relationship Id="rId471" Type="http://schemas.openxmlformats.org/officeDocument/2006/relationships/image" Target="../media/image2262.png"/><Relationship Id="rId1115" Type="http://schemas.openxmlformats.org/officeDocument/2006/relationships/image" Target="../media/image2583.png"/><Relationship Id="rId1322" Type="http://schemas.openxmlformats.org/officeDocument/2006/relationships/customXml" Target="../ink/ink2785.xml"/><Relationship Id="rId1767" Type="http://schemas.openxmlformats.org/officeDocument/2006/relationships/customXml" Target="../ink/ink3008.xml"/><Relationship Id="rId59" Type="http://schemas.openxmlformats.org/officeDocument/2006/relationships/image" Target="../media/image2056.png"/><Relationship Id="rId124" Type="http://schemas.openxmlformats.org/officeDocument/2006/relationships/customXml" Target="../ink/ink2182.xml"/><Relationship Id="rId569" Type="http://schemas.openxmlformats.org/officeDocument/2006/relationships/image" Target="../media/image2312.png"/><Relationship Id="rId776" Type="http://schemas.openxmlformats.org/officeDocument/2006/relationships/customXml" Target="../ink/ink2510.xml"/><Relationship Id="rId983" Type="http://schemas.openxmlformats.org/officeDocument/2006/relationships/customXml" Target="../ink/ink2615.xml"/><Relationship Id="rId1199" Type="http://schemas.openxmlformats.org/officeDocument/2006/relationships/image" Target="../media/image2626.png"/><Relationship Id="rId1627" Type="http://schemas.openxmlformats.org/officeDocument/2006/relationships/customXml" Target="../ink/ink2938.xml"/><Relationship Id="rId331" Type="http://schemas.openxmlformats.org/officeDocument/2006/relationships/image" Target="../media/image2191.png"/><Relationship Id="rId429" Type="http://schemas.openxmlformats.org/officeDocument/2006/relationships/image" Target="../media/image2241.png"/><Relationship Id="rId636" Type="http://schemas.openxmlformats.org/officeDocument/2006/relationships/customXml" Target="../ink/ink2439.xml"/><Relationship Id="rId1059" Type="http://schemas.openxmlformats.org/officeDocument/2006/relationships/customXml" Target="../ink/ink2653.xml"/><Relationship Id="rId1266" Type="http://schemas.openxmlformats.org/officeDocument/2006/relationships/customXml" Target="../ink/ink2757.xml"/><Relationship Id="rId1473" Type="http://schemas.openxmlformats.org/officeDocument/2006/relationships/customXml" Target="../ink/ink2861.xml"/><Relationship Id="rId843" Type="http://schemas.openxmlformats.org/officeDocument/2006/relationships/image" Target="../media/image2447.png"/><Relationship Id="rId1126" Type="http://schemas.openxmlformats.org/officeDocument/2006/relationships/customXml" Target="../ink/ink2687.xml"/><Relationship Id="rId1680" Type="http://schemas.openxmlformats.org/officeDocument/2006/relationships/image" Target="../media/image2868.png"/><Relationship Id="rId1778" Type="http://schemas.openxmlformats.org/officeDocument/2006/relationships/image" Target="../media/image2919.png"/><Relationship Id="rId275" Type="http://schemas.openxmlformats.org/officeDocument/2006/relationships/image" Target="../media/image2163.png"/><Relationship Id="rId482" Type="http://schemas.openxmlformats.org/officeDocument/2006/relationships/customXml" Target="../ink/ink2361.xml"/><Relationship Id="rId703" Type="http://schemas.openxmlformats.org/officeDocument/2006/relationships/customXml" Target="../ink/ink2473.xml"/><Relationship Id="rId910" Type="http://schemas.openxmlformats.org/officeDocument/2006/relationships/customXml" Target="../ink/ink2578.xml"/><Relationship Id="rId1333" Type="http://schemas.openxmlformats.org/officeDocument/2006/relationships/image" Target="../media/image2693.png"/><Relationship Id="rId1540" Type="http://schemas.openxmlformats.org/officeDocument/2006/relationships/image" Target="../media/image2797.png"/><Relationship Id="rId1638" Type="http://schemas.openxmlformats.org/officeDocument/2006/relationships/image" Target="../media/image2847.png"/><Relationship Id="rId135" Type="http://schemas.openxmlformats.org/officeDocument/2006/relationships/image" Target="../media/image2094.png"/><Relationship Id="rId342" Type="http://schemas.openxmlformats.org/officeDocument/2006/relationships/customXml" Target="../ink/ink2291.xml"/><Relationship Id="rId787" Type="http://schemas.openxmlformats.org/officeDocument/2006/relationships/customXml" Target="../ink/ink2516.xml"/><Relationship Id="rId994" Type="http://schemas.openxmlformats.org/officeDocument/2006/relationships/image" Target="../media/image2523.png"/><Relationship Id="rId1400" Type="http://schemas.openxmlformats.org/officeDocument/2006/relationships/image" Target="../media/image2727.png"/><Relationship Id="rId202" Type="http://schemas.openxmlformats.org/officeDocument/2006/relationships/customXml" Target="../ink/ink2221.xml"/><Relationship Id="rId647" Type="http://schemas.openxmlformats.org/officeDocument/2006/relationships/image" Target="../media/image2350.png"/><Relationship Id="rId854" Type="http://schemas.openxmlformats.org/officeDocument/2006/relationships/customXml" Target="../ink/ink2550.xml"/><Relationship Id="rId1277" Type="http://schemas.openxmlformats.org/officeDocument/2006/relationships/image" Target="../media/image2665.png"/><Relationship Id="rId1484" Type="http://schemas.openxmlformats.org/officeDocument/2006/relationships/image" Target="../media/image2769.png"/><Relationship Id="rId1691" Type="http://schemas.openxmlformats.org/officeDocument/2006/relationships/customXml" Target="../ink/ink2970.xml"/><Relationship Id="rId1705" Type="http://schemas.openxmlformats.org/officeDocument/2006/relationships/customXml" Target="../ink/ink2977.xml"/><Relationship Id="rId286" Type="http://schemas.openxmlformats.org/officeDocument/2006/relationships/customXml" Target="../ink/ink2263.xml"/><Relationship Id="rId493" Type="http://schemas.openxmlformats.org/officeDocument/2006/relationships/image" Target="../media/image2273.png"/><Relationship Id="rId507" Type="http://schemas.openxmlformats.org/officeDocument/2006/relationships/image" Target="../media/image2280.png"/><Relationship Id="rId714" Type="http://schemas.openxmlformats.org/officeDocument/2006/relationships/image" Target="../media/image2383.png"/><Relationship Id="rId921" Type="http://schemas.openxmlformats.org/officeDocument/2006/relationships/image" Target="../media/image2486.png"/><Relationship Id="rId1137" Type="http://schemas.openxmlformats.org/officeDocument/2006/relationships/image" Target="../media/image2594.png"/><Relationship Id="rId1344" Type="http://schemas.openxmlformats.org/officeDocument/2006/relationships/customXml" Target="../ink/ink2796.xml"/><Relationship Id="rId1551" Type="http://schemas.openxmlformats.org/officeDocument/2006/relationships/customXml" Target="../ink/ink2900.xml"/><Relationship Id="rId1789" Type="http://schemas.openxmlformats.org/officeDocument/2006/relationships/customXml" Target="../ink/ink3019.xml"/><Relationship Id="rId50" Type="http://schemas.openxmlformats.org/officeDocument/2006/relationships/customXml" Target="../ink/ink2145.xml"/><Relationship Id="rId146" Type="http://schemas.openxmlformats.org/officeDocument/2006/relationships/customXml" Target="../ink/ink2193.xml"/><Relationship Id="rId353" Type="http://schemas.openxmlformats.org/officeDocument/2006/relationships/image" Target="../media/image2202.png"/><Relationship Id="rId560" Type="http://schemas.openxmlformats.org/officeDocument/2006/relationships/customXml" Target="../ink/ink2400.xml"/><Relationship Id="rId798" Type="http://schemas.openxmlformats.org/officeDocument/2006/relationships/customXml" Target="../ink/ink2522.xml"/><Relationship Id="rId1190" Type="http://schemas.openxmlformats.org/officeDocument/2006/relationships/customXml" Target="../ink/ink2719.xml"/><Relationship Id="rId1204" Type="http://schemas.openxmlformats.org/officeDocument/2006/relationships/customXml" Target="../ink/ink2726.xml"/><Relationship Id="rId1411" Type="http://schemas.openxmlformats.org/officeDocument/2006/relationships/customXml" Target="../ink/ink2830.xml"/><Relationship Id="rId1649" Type="http://schemas.openxmlformats.org/officeDocument/2006/relationships/customXml" Target="../ink/ink2949.xml"/><Relationship Id="rId213" Type="http://schemas.openxmlformats.org/officeDocument/2006/relationships/image" Target="../media/image2132.png"/><Relationship Id="rId420" Type="http://schemas.openxmlformats.org/officeDocument/2006/relationships/customXml" Target="../ink/ink2330.xml"/><Relationship Id="rId658" Type="http://schemas.openxmlformats.org/officeDocument/2006/relationships/customXml" Target="../ink/ink2450.xml"/><Relationship Id="rId865" Type="http://schemas.openxmlformats.org/officeDocument/2006/relationships/image" Target="../media/image2458.png"/><Relationship Id="rId1050" Type="http://schemas.openxmlformats.org/officeDocument/2006/relationships/image" Target="../media/image2551.png"/><Relationship Id="rId1288" Type="http://schemas.openxmlformats.org/officeDocument/2006/relationships/customXml" Target="../ink/ink2768.xml"/><Relationship Id="rId1495" Type="http://schemas.openxmlformats.org/officeDocument/2006/relationships/customXml" Target="../ink/ink2872.xml"/><Relationship Id="rId1509" Type="http://schemas.openxmlformats.org/officeDocument/2006/relationships/customXml" Target="../ink/ink2879.xml"/><Relationship Id="rId1716" Type="http://schemas.openxmlformats.org/officeDocument/2006/relationships/image" Target="../media/image2886.png"/><Relationship Id="rId297" Type="http://schemas.openxmlformats.org/officeDocument/2006/relationships/image" Target="../media/image2174.png"/><Relationship Id="rId518" Type="http://schemas.openxmlformats.org/officeDocument/2006/relationships/customXml" Target="../ink/ink2379.xml"/><Relationship Id="rId725" Type="http://schemas.openxmlformats.org/officeDocument/2006/relationships/customXml" Target="../ink/ink2484.xml"/><Relationship Id="rId932" Type="http://schemas.openxmlformats.org/officeDocument/2006/relationships/customXml" Target="../ink/ink2589.xml"/><Relationship Id="rId1148" Type="http://schemas.openxmlformats.org/officeDocument/2006/relationships/customXml" Target="../ink/ink2698.xml"/><Relationship Id="rId1355" Type="http://schemas.openxmlformats.org/officeDocument/2006/relationships/image" Target="../media/image2704.png"/><Relationship Id="rId1562" Type="http://schemas.openxmlformats.org/officeDocument/2006/relationships/image" Target="../media/image2808.png"/><Relationship Id="rId157" Type="http://schemas.openxmlformats.org/officeDocument/2006/relationships/image" Target="../media/image867.png"/><Relationship Id="rId364" Type="http://schemas.openxmlformats.org/officeDocument/2006/relationships/customXml" Target="../ink/ink2302.xml"/><Relationship Id="rId1008" Type="http://schemas.openxmlformats.org/officeDocument/2006/relationships/image" Target="../media/image2530.png"/><Relationship Id="rId1215" Type="http://schemas.openxmlformats.org/officeDocument/2006/relationships/image" Target="../media/image2634.png"/><Relationship Id="rId1422" Type="http://schemas.openxmlformats.org/officeDocument/2006/relationships/image" Target="../media/image2738.png"/><Relationship Id="rId61" Type="http://schemas.openxmlformats.org/officeDocument/2006/relationships/image" Target="../media/image2057.png"/><Relationship Id="rId571" Type="http://schemas.openxmlformats.org/officeDocument/2006/relationships/image" Target="../media/image2313.png"/><Relationship Id="rId669" Type="http://schemas.openxmlformats.org/officeDocument/2006/relationships/image" Target="../media/image2361.png"/><Relationship Id="rId876" Type="http://schemas.openxmlformats.org/officeDocument/2006/relationships/customXml" Target="../ink/ink2561.xml"/><Relationship Id="rId1299" Type="http://schemas.openxmlformats.org/officeDocument/2006/relationships/image" Target="../media/image2676.png"/><Relationship Id="rId1727" Type="http://schemas.openxmlformats.org/officeDocument/2006/relationships/customXml" Target="../ink/ink2988.xml"/><Relationship Id="rId19" Type="http://schemas.openxmlformats.org/officeDocument/2006/relationships/image" Target="../media/image2036.png"/><Relationship Id="rId224" Type="http://schemas.openxmlformats.org/officeDocument/2006/relationships/customXml" Target="../ink/ink2232.xml"/><Relationship Id="rId431" Type="http://schemas.openxmlformats.org/officeDocument/2006/relationships/image" Target="../media/image2242.png"/><Relationship Id="rId529" Type="http://schemas.openxmlformats.org/officeDocument/2006/relationships/image" Target="../media/image2291.png"/><Relationship Id="rId736" Type="http://schemas.openxmlformats.org/officeDocument/2006/relationships/image" Target="../media/image2394.png"/><Relationship Id="rId1061" Type="http://schemas.openxmlformats.org/officeDocument/2006/relationships/customXml" Target="../ink/ink2654.xml"/><Relationship Id="rId1159" Type="http://schemas.openxmlformats.org/officeDocument/2006/relationships/image" Target="../media/image2605.png"/><Relationship Id="rId1366" Type="http://schemas.openxmlformats.org/officeDocument/2006/relationships/customXml" Target="../ink/ink2807.xml"/><Relationship Id="rId168" Type="http://schemas.openxmlformats.org/officeDocument/2006/relationships/customXml" Target="../ink/ink2204.xml"/><Relationship Id="rId943" Type="http://schemas.openxmlformats.org/officeDocument/2006/relationships/customXml" Target="../ink/ink2595.xml"/><Relationship Id="rId1019" Type="http://schemas.openxmlformats.org/officeDocument/2006/relationships/customXml" Target="../ink/ink2633.xml"/><Relationship Id="rId1573" Type="http://schemas.openxmlformats.org/officeDocument/2006/relationships/customXml" Target="../ink/ink2911.xml"/><Relationship Id="rId1780" Type="http://schemas.openxmlformats.org/officeDocument/2006/relationships/image" Target="../media/image2920.png"/><Relationship Id="rId72" Type="http://schemas.openxmlformats.org/officeDocument/2006/relationships/customXml" Target="../ink/ink2156.xml"/><Relationship Id="rId375" Type="http://schemas.openxmlformats.org/officeDocument/2006/relationships/image" Target="../media/image2214.png"/><Relationship Id="rId582" Type="http://schemas.openxmlformats.org/officeDocument/2006/relationships/customXml" Target="../ink/ink2411.xml"/><Relationship Id="rId803" Type="http://schemas.openxmlformats.org/officeDocument/2006/relationships/image" Target="../media/image2427.png"/><Relationship Id="rId1226" Type="http://schemas.openxmlformats.org/officeDocument/2006/relationships/customXml" Target="../ink/ink2737.xml"/><Relationship Id="rId1433" Type="http://schemas.openxmlformats.org/officeDocument/2006/relationships/customXml" Target="../ink/ink2841.xml"/><Relationship Id="rId1640" Type="http://schemas.openxmlformats.org/officeDocument/2006/relationships/image" Target="../media/image2848.png"/><Relationship Id="rId1738" Type="http://schemas.openxmlformats.org/officeDocument/2006/relationships/image" Target="../media/image2897.png"/><Relationship Id="rId3" Type="http://schemas.openxmlformats.org/officeDocument/2006/relationships/image" Target="../media/image2028.png"/><Relationship Id="rId235" Type="http://schemas.openxmlformats.org/officeDocument/2006/relationships/image" Target="../media/image2143.png"/><Relationship Id="rId442" Type="http://schemas.openxmlformats.org/officeDocument/2006/relationships/customXml" Target="../ink/ink2341.xml"/><Relationship Id="rId887" Type="http://schemas.openxmlformats.org/officeDocument/2006/relationships/image" Target="../media/image2469.png"/><Relationship Id="rId1072" Type="http://schemas.openxmlformats.org/officeDocument/2006/relationships/image" Target="../media/image2562.png"/><Relationship Id="rId1500" Type="http://schemas.openxmlformats.org/officeDocument/2006/relationships/image" Target="../media/image2777.png"/><Relationship Id="rId302" Type="http://schemas.openxmlformats.org/officeDocument/2006/relationships/customXml" Target="../ink/ink2271.xml"/><Relationship Id="rId747" Type="http://schemas.openxmlformats.org/officeDocument/2006/relationships/customXml" Target="../ink/ink2495.xml"/><Relationship Id="rId954" Type="http://schemas.openxmlformats.org/officeDocument/2006/relationships/image" Target="../media/image2502.png"/><Relationship Id="rId1377" Type="http://schemas.openxmlformats.org/officeDocument/2006/relationships/customXml" Target="../ink/ink2813.xml"/><Relationship Id="rId1584" Type="http://schemas.openxmlformats.org/officeDocument/2006/relationships/image" Target="../media/image2820.png"/><Relationship Id="rId1791" Type="http://schemas.openxmlformats.org/officeDocument/2006/relationships/customXml" Target="../ink/ink3020.xml"/><Relationship Id="rId83" Type="http://schemas.openxmlformats.org/officeDocument/2006/relationships/image" Target="../media/image2068.png"/><Relationship Id="rId179" Type="http://schemas.openxmlformats.org/officeDocument/2006/relationships/image" Target="../media/image2115.png"/><Relationship Id="rId386" Type="http://schemas.openxmlformats.org/officeDocument/2006/relationships/customXml" Target="../ink/ink2313.xml"/><Relationship Id="rId593" Type="http://schemas.openxmlformats.org/officeDocument/2006/relationships/image" Target="../media/image2324.png"/><Relationship Id="rId607" Type="http://schemas.openxmlformats.org/officeDocument/2006/relationships/customXml" Target="../ink/ink2424.xml"/><Relationship Id="rId814" Type="http://schemas.openxmlformats.org/officeDocument/2006/relationships/customXml" Target="../ink/ink2530.xml"/><Relationship Id="rId1237" Type="http://schemas.openxmlformats.org/officeDocument/2006/relationships/image" Target="../media/image2645.png"/><Relationship Id="rId1444" Type="http://schemas.openxmlformats.org/officeDocument/2006/relationships/image" Target="../media/image2749.png"/><Relationship Id="rId1651" Type="http://schemas.openxmlformats.org/officeDocument/2006/relationships/customXml" Target="../ink/ink2950.xml"/><Relationship Id="rId246" Type="http://schemas.openxmlformats.org/officeDocument/2006/relationships/customXml" Target="../ink/ink2243.xml"/><Relationship Id="rId453" Type="http://schemas.openxmlformats.org/officeDocument/2006/relationships/image" Target="../media/image2253.png"/><Relationship Id="rId660" Type="http://schemas.openxmlformats.org/officeDocument/2006/relationships/customXml" Target="../ink/ink2451.xml"/><Relationship Id="rId898" Type="http://schemas.openxmlformats.org/officeDocument/2006/relationships/customXml" Target="../ink/ink2572.xml"/><Relationship Id="rId1083" Type="http://schemas.openxmlformats.org/officeDocument/2006/relationships/customXml" Target="../ink/ink2665.xml"/><Relationship Id="rId1290" Type="http://schemas.openxmlformats.org/officeDocument/2006/relationships/customXml" Target="../ink/ink2769.xml"/><Relationship Id="rId1304" Type="http://schemas.openxmlformats.org/officeDocument/2006/relationships/customXml" Target="../ink/ink2776.xml"/><Relationship Id="rId1511" Type="http://schemas.openxmlformats.org/officeDocument/2006/relationships/customXml" Target="../ink/ink2880.xml"/><Relationship Id="rId1749" Type="http://schemas.openxmlformats.org/officeDocument/2006/relationships/customXml" Target="../ink/ink2999.xml"/><Relationship Id="rId106" Type="http://schemas.openxmlformats.org/officeDocument/2006/relationships/customXml" Target="../ink/ink2173.xml"/><Relationship Id="rId313" Type="http://schemas.openxmlformats.org/officeDocument/2006/relationships/image" Target="../media/image2182.png"/><Relationship Id="rId758" Type="http://schemas.openxmlformats.org/officeDocument/2006/relationships/image" Target="../media/image2405.png"/><Relationship Id="rId965" Type="http://schemas.openxmlformats.org/officeDocument/2006/relationships/customXml" Target="../ink/ink2606.xml"/><Relationship Id="rId1150" Type="http://schemas.openxmlformats.org/officeDocument/2006/relationships/customXml" Target="../ink/ink2699.xml"/><Relationship Id="rId1388" Type="http://schemas.openxmlformats.org/officeDocument/2006/relationships/image" Target="../media/image2721.png"/><Relationship Id="rId1595" Type="http://schemas.openxmlformats.org/officeDocument/2006/relationships/customXml" Target="../ink/ink2922.xml"/><Relationship Id="rId1609" Type="http://schemas.openxmlformats.org/officeDocument/2006/relationships/customXml" Target="../ink/ink2929.xml"/><Relationship Id="rId10" Type="http://schemas.openxmlformats.org/officeDocument/2006/relationships/customXml" Target="../ink/ink2125.xml"/><Relationship Id="rId94" Type="http://schemas.openxmlformats.org/officeDocument/2006/relationships/customXml" Target="../ink/ink2167.xml"/><Relationship Id="rId397" Type="http://schemas.openxmlformats.org/officeDocument/2006/relationships/image" Target="../media/image2225.png"/><Relationship Id="rId520" Type="http://schemas.openxmlformats.org/officeDocument/2006/relationships/customXml" Target="../ink/ink2380.xml"/><Relationship Id="rId618" Type="http://schemas.openxmlformats.org/officeDocument/2006/relationships/image" Target="../media/image2336.png"/><Relationship Id="rId825" Type="http://schemas.openxmlformats.org/officeDocument/2006/relationships/image" Target="../media/image2438.png"/><Relationship Id="rId1248" Type="http://schemas.openxmlformats.org/officeDocument/2006/relationships/customXml" Target="../ink/ink2748.xml"/><Relationship Id="rId1455" Type="http://schemas.openxmlformats.org/officeDocument/2006/relationships/customXml" Target="../ink/ink2852.xml"/><Relationship Id="rId1662" Type="http://schemas.openxmlformats.org/officeDocument/2006/relationships/image" Target="../media/image2859.png"/><Relationship Id="rId257" Type="http://schemas.openxmlformats.org/officeDocument/2006/relationships/image" Target="../media/image2154.png"/><Relationship Id="rId464" Type="http://schemas.openxmlformats.org/officeDocument/2006/relationships/customXml" Target="../ink/ink2352.xml"/><Relationship Id="rId1010" Type="http://schemas.openxmlformats.org/officeDocument/2006/relationships/image" Target="../media/image2531.png"/><Relationship Id="rId1094" Type="http://schemas.openxmlformats.org/officeDocument/2006/relationships/image" Target="../media/image2573.png"/><Relationship Id="rId1108" Type="http://schemas.openxmlformats.org/officeDocument/2006/relationships/customXml" Target="../ink/ink2678.xml"/><Relationship Id="rId1315" Type="http://schemas.openxmlformats.org/officeDocument/2006/relationships/image" Target="../media/image2684.png"/><Relationship Id="rId117" Type="http://schemas.openxmlformats.org/officeDocument/2006/relationships/image" Target="../media/image2085.png"/><Relationship Id="rId671" Type="http://schemas.openxmlformats.org/officeDocument/2006/relationships/image" Target="../media/image2362.png"/><Relationship Id="rId769" Type="http://schemas.openxmlformats.org/officeDocument/2006/relationships/customXml" Target="../ink/ink2506.xml"/><Relationship Id="rId976" Type="http://schemas.openxmlformats.org/officeDocument/2006/relationships/image" Target="../media/image2514.png"/><Relationship Id="rId1399" Type="http://schemas.openxmlformats.org/officeDocument/2006/relationships/customXml" Target="../ink/ink2824.xml"/><Relationship Id="rId324" Type="http://schemas.openxmlformats.org/officeDocument/2006/relationships/customXml" Target="../ink/ink2282.xml"/><Relationship Id="rId531" Type="http://schemas.openxmlformats.org/officeDocument/2006/relationships/image" Target="../media/image2292.png"/><Relationship Id="rId629" Type="http://schemas.openxmlformats.org/officeDocument/2006/relationships/image" Target="../media/image2341.png"/><Relationship Id="rId1161" Type="http://schemas.openxmlformats.org/officeDocument/2006/relationships/image" Target="../media/image2606.png"/><Relationship Id="rId1259" Type="http://schemas.openxmlformats.org/officeDocument/2006/relationships/image" Target="../media/image2656.png"/><Relationship Id="rId1466" Type="http://schemas.openxmlformats.org/officeDocument/2006/relationships/image" Target="../media/image2760.png"/><Relationship Id="rId836" Type="http://schemas.openxmlformats.org/officeDocument/2006/relationships/customXml" Target="../ink/ink2541.xml"/><Relationship Id="rId1021" Type="http://schemas.openxmlformats.org/officeDocument/2006/relationships/customXml" Target="../ink/ink2634.xml"/><Relationship Id="rId1119" Type="http://schemas.openxmlformats.org/officeDocument/2006/relationships/image" Target="../media/image2585.png"/><Relationship Id="rId1673" Type="http://schemas.openxmlformats.org/officeDocument/2006/relationships/customXml" Target="../ink/ink2961.xml"/><Relationship Id="rId903" Type="http://schemas.openxmlformats.org/officeDocument/2006/relationships/image" Target="../media/image2477.png"/><Relationship Id="rId1326" Type="http://schemas.openxmlformats.org/officeDocument/2006/relationships/customXml" Target="../ink/ink2787.xml"/><Relationship Id="rId1533" Type="http://schemas.openxmlformats.org/officeDocument/2006/relationships/customXml" Target="../ink/ink2891.xml"/><Relationship Id="rId1740" Type="http://schemas.openxmlformats.org/officeDocument/2006/relationships/image" Target="../media/image2898.png"/><Relationship Id="rId32" Type="http://schemas.openxmlformats.org/officeDocument/2006/relationships/customXml" Target="../ink/ink2136.xml"/><Relationship Id="rId1600" Type="http://schemas.openxmlformats.org/officeDocument/2006/relationships/image" Target="../media/image2828.png"/><Relationship Id="rId181" Type="http://schemas.openxmlformats.org/officeDocument/2006/relationships/image" Target="../media/image2116.png"/><Relationship Id="rId279" Type="http://schemas.openxmlformats.org/officeDocument/2006/relationships/image" Target="../media/image2165.png"/><Relationship Id="rId486" Type="http://schemas.openxmlformats.org/officeDocument/2006/relationships/customXml" Target="../ink/ink2363.xml"/><Relationship Id="rId693" Type="http://schemas.openxmlformats.org/officeDocument/2006/relationships/customXml" Target="../ink/ink2468.xml"/><Relationship Id="rId139" Type="http://schemas.openxmlformats.org/officeDocument/2006/relationships/image" Target="../media/image2096.png"/><Relationship Id="rId346" Type="http://schemas.openxmlformats.org/officeDocument/2006/relationships/customXml" Target="../ink/ink2293.xml"/><Relationship Id="rId553" Type="http://schemas.openxmlformats.org/officeDocument/2006/relationships/image" Target="../media/image2303.png"/><Relationship Id="rId760" Type="http://schemas.openxmlformats.org/officeDocument/2006/relationships/image" Target="../media/image2406.png"/><Relationship Id="rId998" Type="http://schemas.openxmlformats.org/officeDocument/2006/relationships/image" Target="../media/image2525.png"/><Relationship Id="rId1183" Type="http://schemas.openxmlformats.org/officeDocument/2006/relationships/image" Target="../media/image2618.png"/><Relationship Id="rId1390" Type="http://schemas.openxmlformats.org/officeDocument/2006/relationships/image" Target="../media/image2722.png"/><Relationship Id="rId206" Type="http://schemas.openxmlformats.org/officeDocument/2006/relationships/customXml" Target="../ink/ink2223.xml"/><Relationship Id="rId413" Type="http://schemas.openxmlformats.org/officeDocument/2006/relationships/image" Target="../media/image2233.png"/><Relationship Id="rId858" Type="http://schemas.openxmlformats.org/officeDocument/2006/relationships/customXml" Target="../ink/ink2552.xml"/><Relationship Id="rId1043" Type="http://schemas.openxmlformats.org/officeDocument/2006/relationships/customXml" Target="../ink/ink2645.xml"/><Relationship Id="rId1488" Type="http://schemas.openxmlformats.org/officeDocument/2006/relationships/image" Target="../media/image2771.png"/><Relationship Id="rId1695" Type="http://schemas.openxmlformats.org/officeDocument/2006/relationships/customXml" Target="../ink/ink2972.xml"/><Relationship Id="rId620" Type="http://schemas.openxmlformats.org/officeDocument/2006/relationships/image" Target="../media/image2337.png"/><Relationship Id="rId718" Type="http://schemas.openxmlformats.org/officeDocument/2006/relationships/image" Target="../media/image2385.png"/><Relationship Id="rId925" Type="http://schemas.openxmlformats.org/officeDocument/2006/relationships/image" Target="../media/image2488.png"/><Relationship Id="rId1250" Type="http://schemas.openxmlformats.org/officeDocument/2006/relationships/customXml" Target="../ink/ink2749.xml"/><Relationship Id="rId1348" Type="http://schemas.openxmlformats.org/officeDocument/2006/relationships/customXml" Target="../ink/ink2798.xml"/><Relationship Id="rId1555" Type="http://schemas.openxmlformats.org/officeDocument/2006/relationships/customXml" Target="../ink/ink2902.xml"/><Relationship Id="rId1762" Type="http://schemas.openxmlformats.org/officeDocument/2006/relationships/image" Target="../media/image2911.png"/><Relationship Id="rId1110" Type="http://schemas.openxmlformats.org/officeDocument/2006/relationships/customXml" Target="../ink/ink2679.xml"/><Relationship Id="rId1208" Type="http://schemas.openxmlformats.org/officeDocument/2006/relationships/customXml" Target="../ink/ink2728.xml"/><Relationship Id="rId1415" Type="http://schemas.openxmlformats.org/officeDocument/2006/relationships/customXml" Target="../ink/ink2832.xml"/><Relationship Id="rId54" Type="http://schemas.openxmlformats.org/officeDocument/2006/relationships/customXml" Target="../ink/ink2147.xml"/><Relationship Id="rId1622" Type="http://schemas.openxmlformats.org/officeDocument/2006/relationships/image" Target="../media/image2839.png"/><Relationship Id="rId270" Type="http://schemas.openxmlformats.org/officeDocument/2006/relationships/customXml" Target="../ink/ink2255.xml"/><Relationship Id="rId130" Type="http://schemas.openxmlformats.org/officeDocument/2006/relationships/customXml" Target="../ink/ink2185.xml"/><Relationship Id="rId368" Type="http://schemas.openxmlformats.org/officeDocument/2006/relationships/customXml" Target="../ink/ink2304.xml"/><Relationship Id="rId575" Type="http://schemas.openxmlformats.org/officeDocument/2006/relationships/image" Target="../media/image2315.png"/><Relationship Id="rId782" Type="http://schemas.openxmlformats.org/officeDocument/2006/relationships/image" Target="../media/image2417.png"/><Relationship Id="rId228" Type="http://schemas.openxmlformats.org/officeDocument/2006/relationships/customXml" Target="../ink/ink2234.xml"/><Relationship Id="rId435" Type="http://schemas.openxmlformats.org/officeDocument/2006/relationships/image" Target="../media/image2244.png"/><Relationship Id="rId642" Type="http://schemas.openxmlformats.org/officeDocument/2006/relationships/customXml" Target="../ink/ink2442.xml"/><Relationship Id="rId1065" Type="http://schemas.openxmlformats.org/officeDocument/2006/relationships/customXml" Target="../ink/ink2656.xml"/><Relationship Id="rId1272" Type="http://schemas.openxmlformats.org/officeDocument/2006/relationships/customXml" Target="../ink/ink2760.xml"/><Relationship Id="rId502" Type="http://schemas.openxmlformats.org/officeDocument/2006/relationships/customXml" Target="../ink/ink2371.xml"/><Relationship Id="rId947" Type="http://schemas.openxmlformats.org/officeDocument/2006/relationships/customXml" Target="../ink/ink2597.xml"/><Relationship Id="rId1132" Type="http://schemas.openxmlformats.org/officeDocument/2006/relationships/customXml" Target="../ink/ink2690.xml"/><Relationship Id="rId1577" Type="http://schemas.openxmlformats.org/officeDocument/2006/relationships/customXml" Target="../ink/ink2913.xml"/><Relationship Id="rId1784" Type="http://schemas.openxmlformats.org/officeDocument/2006/relationships/image" Target="../media/image2922.png"/><Relationship Id="rId76" Type="http://schemas.openxmlformats.org/officeDocument/2006/relationships/customXml" Target="../ink/ink2158.xml"/><Relationship Id="rId807" Type="http://schemas.openxmlformats.org/officeDocument/2006/relationships/image" Target="../media/image2429.png"/><Relationship Id="rId1437" Type="http://schemas.openxmlformats.org/officeDocument/2006/relationships/customXml" Target="../ink/ink2843.xml"/><Relationship Id="rId1644" Type="http://schemas.openxmlformats.org/officeDocument/2006/relationships/image" Target="../media/image2850.png"/><Relationship Id="rId1504" Type="http://schemas.openxmlformats.org/officeDocument/2006/relationships/image" Target="../media/image2779.png"/><Relationship Id="rId1711" Type="http://schemas.openxmlformats.org/officeDocument/2006/relationships/customXml" Target="../ink/ink2980.xml"/><Relationship Id="rId292" Type="http://schemas.openxmlformats.org/officeDocument/2006/relationships/customXml" Target="../ink/ink2266.xml"/><Relationship Id="rId597" Type="http://schemas.openxmlformats.org/officeDocument/2006/relationships/customXml" Target="../ink/ink2419.xml"/><Relationship Id="rId152" Type="http://schemas.openxmlformats.org/officeDocument/2006/relationships/customXml" Target="../ink/ink2196.xml"/><Relationship Id="rId457" Type="http://schemas.openxmlformats.org/officeDocument/2006/relationships/image" Target="../media/image2255.png"/><Relationship Id="rId1087" Type="http://schemas.openxmlformats.org/officeDocument/2006/relationships/customXml" Target="../ink/ink2667.xml"/><Relationship Id="rId1294" Type="http://schemas.openxmlformats.org/officeDocument/2006/relationships/customXml" Target="../ink/ink2771.xml"/><Relationship Id="rId664" Type="http://schemas.openxmlformats.org/officeDocument/2006/relationships/customXml" Target="../ink/ink2453.xml"/><Relationship Id="rId871" Type="http://schemas.openxmlformats.org/officeDocument/2006/relationships/image" Target="../media/image2461.png"/><Relationship Id="rId969" Type="http://schemas.openxmlformats.org/officeDocument/2006/relationships/customXml" Target="../ink/ink2608.xml"/><Relationship Id="rId1599" Type="http://schemas.openxmlformats.org/officeDocument/2006/relationships/customXml" Target="../ink/ink2924.xml"/><Relationship Id="rId317" Type="http://schemas.openxmlformats.org/officeDocument/2006/relationships/image" Target="../media/image2184.png"/><Relationship Id="rId524" Type="http://schemas.openxmlformats.org/officeDocument/2006/relationships/customXml" Target="../ink/ink2382.xml"/><Relationship Id="rId731" Type="http://schemas.openxmlformats.org/officeDocument/2006/relationships/customXml" Target="../ink/ink2487.xml"/><Relationship Id="rId1154" Type="http://schemas.openxmlformats.org/officeDocument/2006/relationships/customXml" Target="../ink/ink2701.xml"/><Relationship Id="rId1361" Type="http://schemas.openxmlformats.org/officeDocument/2006/relationships/image" Target="../media/image2707.png"/><Relationship Id="rId1459" Type="http://schemas.openxmlformats.org/officeDocument/2006/relationships/customXml" Target="../ink/ink2854.xml"/><Relationship Id="rId98" Type="http://schemas.openxmlformats.org/officeDocument/2006/relationships/customXml" Target="../ink/ink2169.xml"/><Relationship Id="rId829" Type="http://schemas.openxmlformats.org/officeDocument/2006/relationships/image" Target="../media/image2440.png"/><Relationship Id="rId1014" Type="http://schemas.openxmlformats.org/officeDocument/2006/relationships/image" Target="../media/image2533.png"/><Relationship Id="rId1221" Type="http://schemas.openxmlformats.org/officeDocument/2006/relationships/image" Target="../media/image2637.png"/><Relationship Id="rId1666" Type="http://schemas.openxmlformats.org/officeDocument/2006/relationships/image" Target="../media/image2861.png"/><Relationship Id="rId1319" Type="http://schemas.openxmlformats.org/officeDocument/2006/relationships/image" Target="../media/image2686.png"/><Relationship Id="rId1526" Type="http://schemas.openxmlformats.org/officeDocument/2006/relationships/image" Target="../media/image2790.png"/><Relationship Id="rId1733" Type="http://schemas.openxmlformats.org/officeDocument/2006/relationships/customXml" Target="../ink/ink2991.xml"/><Relationship Id="rId25" Type="http://schemas.openxmlformats.org/officeDocument/2006/relationships/image" Target="../media/image2039.png"/><Relationship Id="rId1800" Type="http://schemas.openxmlformats.org/officeDocument/2006/relationships/customXml" Target="../ink/ink3025.xml"/><Relationship Id="rId174" Type="http://schemas.openxmlformats.org/officeDocument/2006/relationships/customXml" Target="../ink/ink2207.xml"/><Relationship Id="rId381" Type="http://schemas.openxmlformats.org/officeDocument/2006/relationships/image" Target="../media/image2217.png"/><Relationship Id="rId241" Type="http://schemas.openxmlformats.org/officeDocument/2006/relationships/image" Target="../media/image2146.png"/><Relationship Id="rId479" Type="http://schemas.openxmlformats.org/officeDocument/2006/relationships/image" Target="../media/image2266.png"/><Relationship Id="rId686" Type="http://schemas.openxmlformats.org/officeDocument/2006/relationships/image" Target="../media/image2369.png"/><Relationship Id="rId893" Type="http://schemas.openxmlformats.org/officeDocument/2006/relationships/image" Target="../media/image2472.png"/><Relationship Id="rId339" Type="http://schemas.openxmlformats.org/officeDocument/2006/relationships/image" Target="../media/image2195.png"/><Relationship Id="rId546" Type="http://schemas.openxmlformats.org/officeDocument/2006/relationships/customXml" Target="../ink/ink2393.xml"/><Relationship Id="rId753" Type="http://schemas.openxmlformats.org/officeDocument/2006/relationships/customXml" Target="../ink/ink2498.xml"/><Relationship Id="rId1176" Type="http://schemas.openxmlformats.org/officeDocument/2006/relationships/customXml" Target="../ink/ink2712.xml"/><Relationship Id="rId1383" Type="http://schemas.openxmlformats.org/officeDocument/2006/relationships/customXml" Target="../ink/ink2816.xml"/><Relationship Id="rId101" Type="http://schemas.openxmlformats.org/officeDocument/2006/relationships/image" Target="../media/image2077.png"/><Relationship Id="rId406" Type="http://schemas.openxmlformats.org/officeDocument/2006/relationships/customXml" Target="../ink/ink2323.xml"/><Relationship Id="rId960" Type="http://schemas.openxmlformats.org/officeDocument/2006/relationships/image" Target="../media/image2505.png"/><Relationship Id="rId1036" Type="http://schemas.openxmlformats.org/officeDocument/2006/relationships/image" Target="../media/image2544.png"/><Relationship Id="rId1243" Type="http://schemas.openxmlformats.org/officeDocument/2006/relationships/image" Target="../media/image2648.png"/><Relationship Id="rId1590" Type="http://schemas.openxmlformats.org/officeDocument/2006/relationships/image" Target="../media/image2823.png"/><Relationship Id="rId1688" Type="http://schemas.openxmlformats.org/officeDocument/2006/relationships/image" Target="../media/image2872.png"/><Relationship Id="rId613" Type="http://schemas.openxmlformats.org/officeDocument/2006/relationships/customXml" Target="../ink/ink2427.xml"/><Relationship Id="rId820" Type="http://schemas.openxmlformats.org/officeDocument/2006/relationships/customXml" Target="../ink/ink2533.xml"/><Relationship Id="rId918" Type="http://schemas.openxmlformats.org/officeDocument/2006/relationships/customXml" Target="../ink/ink2582.xml"/><Relationship Id="rId1450" Type="http://schemas.openxmlformats.org/officeDocument/2006/relationships/image" Target="../media/image2752.png"/><Relationship Id="rId1548" Type="http://schemas.openxmlformats.org/officeDocument/2006/relationships/image" Target="../media/image2801.png"/><Relationship Id="rId1755" Type="http://schemas.openxmlformats.org/officeDocument/2006/relationships/customXml" Target="../ink/ink3002.xml"/><Relationship Id="rId1103" Type="http://schemas.openxmlformats.org/officeDocument/2006/relationships/image" Target="../media/image2577.png"/><Relationship Id="rId1310" Type="http://schemas.openxmlformats.org/officeDocument/2006/relationships/customXml" Target="../ink/ink2779.xml"/><Relationship Id="rId1408" Type="http://schemas.openxmlformats.org/officeDocument/2006/relationships/image" Target="../media/image2731.png"/><Relationship Id="rId47" Type="http://schemas.openxmlformats.org/officeDocument/2006/relationships/image" Target="../media/image2050.png"/><Relationship Id="rId1615" Type="http://schemas.openxmlformats.org/officeDocument/2006/relationships/customXml" Target="../ink/ink2932.xml"/><Relationship Id="rId196" Type="http://schemas.openxmlformats.org/officeDocument/2006/relationships/customXml" Target="../ink/ink2218.xml"/><Relationship Id="rId263" Type="http://schemas.openxmlformats.org/officeDocument/2006/relationships/image" Target="../media/image2157.png"/><Relationship Id="rId470" Type="http://schemas.openxmlformats.org/officeDocument/2006/relationships/customXml" Target="../ink/ink2355.xml"/><Relationship Id="rId123" Type="http://schemas.openxmlformats.org/officeDocument/2006/relationships/image" Target="../media/image2088.png"/><Relationship Id="rId330" Type="http://schemas.openxmlformats.org/officeDocument/2006/relationships/customXml" Target="../ink/ink2285.xml"/><Relationship Id="rId568" Type="http://schemas.openxmlformats.org/officeDocument/2006/relationships/customXml" Target="../ink/ink2404.xml"/><Relationship Id="rId775" Type="http://schemas.openxmlformats.org/officeDocument/2006/relationships/customXml" Target="../ink/ink2509.xml"/><Relationship Id="rId982" Type="http://schemas.openxmlformats.org/officeDocument/2006/relationships/image" Target="../media/image2517.png"/><Relationship Id="rId1198" Type="http://schemas.openxmlformats.org/officeDocument/2006/relationships/customXml" Target="../ink/ink2723.xml"/><Relationship Id="rId428" Type="http://schemas.openxmlformats.org/officeDocument/2006/relationships/customXml" Target="../ink/ink2334.xml"/><Relationship Id="rId635" Type="http://schemas.openxmlformats.org/officeDocument/2006/relationships/image" Target="../media/image2344.png"/><Relationship Id="rId842" Type="http://schemas.openxmlformats.org/officeDocument/2006/relationships/customXml" Target="../ink/ink2544.xml"/><Relationship Id="rId1058" Type="http://schemas.openxmlformats.org/officeDocument/2006/relationships/image" Target="../media/image2555.png"/><Relationship Id="rId1265" Type="http://schemas.openxmlformats.org/officeDocument/2006/relationships/image" Target="../media/image2659.png"/><Relationship Id="rId1472" Type="http://schemas.openxmlformats.org/officeDocument/2006/relationships/image" Target="../media/image2763.png"/><Relationship Id="rId702" Type="http://schemas.openxmlformats.org/officeDocument/2006/relationships/image" Target="../media/image2377.png"/><Relationship Id="rId1125" Type="http://schemas.openxmlformats.org/officeDocument/2006/relationships/image" Target="../media/image2588.png"/><Relationship Id="rId1332" Type="http://schemas.openxmlformats.org/officeDocument/2006/relationships/customXml" Target="../ink/ink2790.xml"/><Relationship Id="rId1777" Type="http://schemas.openxmlformats.org/officeDocument/2006/relationships/customXml" Target="../ink/ink3013.xml"/><Relationship Id="rId69" Type="http://schemas.openxmlformats.org/officeDocument/2006/relationships/image" Target="../media/image2061.png"/><Relationship Id="rId1637" Type="http://schemas.openxmlformats.org/officeDocument/2006/relationships/customXml" Target="../ink/ink2943.xml"/><Relationship Id="rId1704" Type="http://schemas.openxmlformats.org/officeDocument/2006/relationships/image" Target="../media/image2880.png"/><Relationship Id="rId285" Type="http://schemas.openxmlformats.org/officeDocument/2006/relationships/image" Target="../media/image2168.png"/><Relationship Id="rId492" Type="http://schemas.openxmlformats.org/officeDocument/2006/relationships/customXml" Target="../ink/ink2366.xml"/><Relationship Id="rId797" Type="http://schemas.openxmlformats.org/officeDocument/2006/relationships/image" Target="../media/image2424.png"/><Relationship Id="rId145" Type="http://schemas.openxmlformats.org/officeDocument/2006/relationships/image" Target="../media/image2099.png"/><Relationship Id="rId352" Type="http://schemas.openxmlformats.org/officeDocument/2006/relationships/customXml" Target="../ink/ink2296.xml"/><Relationship Id="rId1287" Type="http://schemas.openxmlformats.org/officeDocument/2006/relationships/image" Target="../media/image2670.png"/><Relationship Id="rId212" Type="http://schemas.openxmlformats.org/officeDocument/2006/relationships/customXml" Target="../ink/ink2226.xml"/><Relationship Id="rId657" Type="http://schemas.openxmlformats.org/officeDocument/2006/relationships/image" Target="../media/image2355.png"/><Relationship Id="rId864" Type="http://schemas.openxmlformats.org/officeDocument/2006/relationships/customXml" Target="../ink/ink2555.xml"/><Relationship Id="rId1494" Type="http://schemas.openxmlformats.org/officeDocument/2006/relationships/image" Target="../media/image2774.png"/><Relationship Id="rId1799" Type="http://schemas.openxmlformats.org/officeDocument/2006/relationships/image" Target="../media/image2929.png"/><Relationship Id="rId517" Type="http://schemas.openxmlformats.org/officeDocument/2006/relationships/image" Target="../media/image2285.png"/><Relationship Id="rId724" Type="http://schemas.openxmlformats.org/officeDocument/2006/relationships/image" Target="../media/image2388.png"/><Relationship Id="rId931" Type="http://schemas.openxmlformats.org/officeDocument/2006/relationships/image" Target="../media/image2491.png"/><Relationship Id="rId1147" Type="http://schemas.openxmlformats.org/officeDocument/2006/relationships/image" Target="../media/image2599.png"/><Relationship Id="rId1354" Type="http://schemas.openxmlformats.org/officeDocument/2006/relationships/customXml" Target="../ink/ink2801.xml"/><Relationship Id="rId1561" Type="http://schemas.openxmlformats.org/officeDocument/2006/relationships/customXml" Target="../ink/ink2905.xml"/><Relationship Id="rId60" Type="http://schemas.openxmlformats.org/officeDocument/2006/relationships/customXml" Target="../ink/ink2150.xml"/><Relationship Id="rId1007" Type="http://schemas.openxmlformats.org/officeDocument/2006/relationships/customXml" Target="../ink/ink2627.xml"/><Relationship Id="rId1214" Type="http://schemas.openxmlformats.org/officeDocument/2006/relationships/customXml" Target="../ink/ink2731.xml"/><Relationship Id="rId1421" Type="http://schemas.openxmlformats.org/officeDocument/2006/relationships/customXml" Target="../ink/ink2835.xml"/><Relationship Id="rId1659" Type="http://schemas.openxmlformats.org/officeDocument/2006/relationships/customXml" Target="../ink/ink2954.xml"/><Relationship Id="rId1519" Type="http://schemas.openxmlformats.org/officeDocument/2006/relationships/customXml" Target="../ink/ink2884.xml"/><Relationship Id="rId1726" Type="http://schemas.openxmlformats.org/officeDocument/2006/relationships/image" Target="../media/image2891.png"/><Relationship Id="rId18" Type="http://schemas.openxmlformats.org/officeDocument/2006/relationships/customXml" Target="../ink/ink2129.xml"/><Relationship Id="rId167" Type="http://schemas.openxmlformats.org/officeDocument/2006/relationships/image" Target="../media/image2109.png"/><Relationship Id="rId374" Type="http://schemas.openxmlformats.org/officeDocument/2006/relationships/customXml" Target="../ink/ink2307.xml"/><Relationship Id="rId581" Type="http://schemas.openxmlformats.org/officeDocument/2006/relationships/image" Target="../media/image2318.png"/><Relationship Id="rId234" Type="http://schemas.openxmlformats.org/officeDocument/2006/relationships/customXml" Target="../ink/ink2237.xml"/><Relationship Id="rId679" Type="http://schemas.openxmlformats.org/officeDocument/2006/relationships/customXml" Target="../ink/ink2461.xml"/><Relationship Id="rId886" Type="http://schemas.openxmlformats.org/officeDocument/2006/relationships/customXml" Target="../ink/ink2566.xml"/><Relationship Id="rId2" Type="http://schemas.openxmlformats.org/officeDocument/2006/relationships/notesSlide" Target="../notesSlides/notesSlide2.xml"/><Relationship Id="rId441" Type="http://schemas.openxmlformats.org/officeDocument/2006/relationships/image" Target="../media/image2247.png"/><Relationship Id="rId539" Type="http://schemas.openxmlformats.org/officeDocument/2006/relationships/image" Target="../media/image2296.png"/><Relationship Id="rId746" Type="http://schemas.openxmlformats.org/officeDocument/2006/relationships/image" Target="../media/image2399.png"/><Relationship Id="rId1071" Type="http://schemas.openxmlformats.org/officeDocument/2006/relationships/customXml" Target="../ink/ink2659.xml"/><Relationship Id="rId1169" Type="http://schemas.openxmlformats.org/officeDocument/2006/relationships/image" Target="../media/image2611.png"/><Relationship Id="rId1376" Type="http://schemas.openxmlformats.org/officeDocument/2006/relationships/image" Target="../media/image2715.png"/><Relationship Id="rId1583" Type="http://schemas.openxmlformats.org/officeDocument/2006/relationships/customXml" Target="../ink/ink2916.xml"/><Relationship Id="rId301" Type="http://schemas.openxmlformats.org/officeDocument/2006/relationships/image" Target="../media/image2176.png"/><Relationship Id="rId953" Type="http://schemas.openxmlformats.org/officeDocument/2006/relationships/customXml" Target="../ink/ink2600.xml"/><Relationship Id="rId1029" Type="http://schemas.openxmlformats.org/officeDocument/2006/relationships/customXml" Target="../ink/ink2638.xml"/><Relationship Id="rId1236" Type="http://schemas.openxmlformats.org/officeDocument/2006/relationships/customXml" Target="../ink/ink2742.xml"/><Relationship Id="rId1790" Type="http://schemas.openxmlformats.org/officeDocument/2006/relationships/image" Target="../media/image2925.png"/><Relationship Id="rId82" Type="http://schemas.openxmlformats.org/officeDocument/2006/relationships/customXml" Target="../ink/ink2161.xml"/><Relationship Id="rId606" Type="http://schemas.openxmlformats.org/officeDocument/2006/relationships/image" Target="../media/image2330.png"/><Relationship Id="rId813" Type="http://schemas.openxmlformats.org/officeDocument/2006/relationships/image" Target="../media/image2432.png"/><Relationship Id="rId1443" Type="http://schemas.openxmlformats.org/officeDocument/2006/relationships/customXml" Target="../ink/ink2846.xml"/><Relationship Id="rId1650" Type="http://schemas.openxmlformats.org/officeDocument/2006/relationships/image" Target="../media/image2853.png"/><Relationship Id="rId1748" Type="http://schemas.openxmlformats.org/officeDocument/2006/relationships/image" Target="../media/image2903.png"/><Relationship Id="rId1303" Type="http://schemas.openxmlformats.org/officeDocument/2006/relationships/image" Target="../media/image2678.png"/><Relationship Id="rId1510" Type="http://schemas.openxmlformats.org/officeDocument/2006/relationships/image" Target="../media/image2782.png"/><Relationship Id="rId1608" Type="http://schemas.openxmlformats.org/officeDocument/2006/relationships/image" Target="../media/image2832.png"/><Relationship Id="rId189" Type="http://schemas.openxmlformats.org/officeDocument/2006/relationships/image" Target="../media/image2120.png"/><Relationship Id="rId396" Type="http://schemas.openxmlformats.org/officeDocument/2006/relationships/customXml" Target="../ink/ink2318.xml"/><Relationship Id="rId256" Type="http://schemas.openxmlformats.org/officeDocument/2006/relationships/customXml" Target="../ink/ink2248.xml"/><Relationship Id="rId463" Type="http://schemas.openxmlformats.org/officeDocument/2006/relationships/image" Target="../media/image2258.png"/><Relationship Id="rId670" Type="http://schemas.openxmlformats.org/officeDocument/2006/relationships/customXml" Target="../ink/ink2456.xml"/><Relationship Id="rId1093" Type="http://schemas.openxmlformats.org/officeDocument/2006/relationships/customXml" Target="../ink/ink2670.xml"/><Relationship Id="rId116" Type="http://schemas.openxmlformats.org/officeDocument/2006/relationships/customXml" Target="../ink/ink2178.xml"/><Relationship Id="rId323" Type="http://schemas.openxmlformats.org/officeDocument/2006/relationships/image" Target="../media/image2187.png"/><Relationship Id="rId530" Type="http://schemas.openxmlformats.org/officeDocument/2006/relationships/customXml" Target="../ink/ink2385.xml"/><Relationship Id="rId768" Type="http://schemas.openxmlformats.org/officeDocument/2006/relationships/image" Target="../media/image2411.png"/><Relationship Id="rId975" Type="http://schemas.openxmlformats.org/officeDocument/2006/relationships/customXml" Target="../ink/ink2611.xml"/><Relationship Id="rId1160" Type="http://schemas.openxmlformats.org/officeDocument/2006/relationships/customXml" Target="../ink/ink2704.xml"/><Relationship Id="rId1398" Type="http://schemas.openxmlformats.org/officeDocument/2006/relationships/image" Target="../media/image2726.png"/><Relationship Id="rId628" Type="http://schemas.openxmlformats.org/officeDocument/2006/relationships/customXml" Target="../ink/ink2435.xml"/><Relationship Id="rId835" Type="http://schemas.openxmlformats.org/officeDocument/2006/relationships/image" Target="../media/image2443.png"/><Relationship Id="rId1258" Type="http://schemas.openxmlformats.org/officeDocument/2006/relationships/customXml" Target="../ink/ink2753.xml"/><Relationship Id="rId1465" Type="http://schemas.openxmlformats.org/officeDocument/2006/relationships/customXml" Target="../ink/ink2857.xml"/><Relationship Id="rId1672" Type="http://schemas.openxmlformats.org/officeDocument/2006/relationships/image" Target="../media/image2864.png"/><Relationship Id="rId1020" Type="http://schemas.openxmlformats.org/officeDocument/2006/relationships/image" Target="../media/image2536.png"/><Relationship Id="rId1118" Type="http://schemas.openxmlformats.org/officeDocument/2006/relationships/customXml" Target="../ink/ink2683.xml"/><Relationship Id="rId1325" Type="http://schemas.openxmlformats.org/officeDocument/2006/relationships/image" Target="../media/image2689.png"/><Relationship Id="rId1532" Type="http://schemas.openxmlformats.org/officeDocument/2006/relationships/image" Target="../media/image2793.png"/><Relationship Id="rId902" Type="http://schemas.openxmlformats.org/officeDocument/2006/relationships/customXml" Target="../ink/ink2574.xml"/><Relationship Id="rId31" Type="http://schemas.openxmlformats.org/officeDocument/2006/relationships/image" Target="../media/image2042.png"/><Relationship Id="rId180" Type="http://schemas.openxmlformats.org/officeDocument/2006/relationships/customXml" Target="../ink/ink2210.xml"/><Relationship Id="rId278" Type="http://schemas.openxmlformats.org/officeDocument/2006/relationships/customXml" Target="../ink/ink2259.xml"/><Relationship Id="rId485" Type="http://schemas.openxmlformats.org/officeDocument/2006/relationships/image" Target="../media/image2269.png"/><Relationship Id="rId692" Type="http://schemas.openxmlformats.org/officeDocument/2006/relationships/image" Target="../media/image2372.png"/><Relationship Id="rId138" Type="http://schemas.openxmlformats.org/officeDocument/2006/relationships/customXml" Target="../ink/ink2189.xml"/><Relationship Id="rId345" Type="http://schemas.openxmlformats.org/officeDocument/2006/relationships/image" Target="../media/image2198.png"/><Relationship Id="rId552" Type="http://schemas.openxmlformats.org/officeDocument/2006/relationships/customXml" Target="../ink/ink2396.xml"/><Relationship Id="rId997" Type="http://schemas.openxmlformats.org/officeDocument/2006/relationships/customXml" Target="../ink/ink2622.xml"/><Relationship Id="rId1182" Type="http://schemas.openxmlformats.org/officeDocument/2006/relationships/customXml" Target="../ink/ink2715.xml"/><Relationship Id="rId205" Type="http://schemas.openxmlformats.org/officeDocument/2006/relationships/image" Target="../media/image2128.png"/><Relationship Id="rId412" Type="http://schemas.openxmlformats.org/officeDocument/2006/relationships/customXml" Target="../ink/ink2326.xml"/><Relationship Id="rId857" Type="http://schemas.openxmlformats.org/officeDocument/2006/relationships/image" Target="../media/image2454.png"/><Relationship Id="rId1042" Type="http://schemas.openxmlformats.org/officeDocument/2006/relationships/image" Target="../media/image2547.png"/><Relationship Id="rId1487" Type="http://schemas.openxmlformats.org/officeDocument/2006/relationships/customXml" Target="../ink/ink2868.xml"/><Relationship Id="rId1694" Type="http://schemas.openxmlformats.org/officeDocument/2006/relationships/image" Target="../media/image2875.png"/><Relationship Id="rId717" Type="http://schemas.openxmlformats.org/officeDocument/2006/relationships/customXml" Target="../ink/ink2480.xml"/><Relationship Id="rId924" Type="http://schemas.openxmlformats.org/officeDocument/2006/relationships/customXml" Target="../ink/ink2585.xml"/><Relationship Id="rId1347" Type="http://schemas.openxmlformats.org/officeDocument/2006/relationships/image" Target="../media/image2700.png"/><Relationship Id="rId1554" Type="http://schemas.openxmlformats.org/officeDocument/2006/relationships/image" Target="../media/image2804.png"/><Relationship Id="rId1761" Type="http://schemas.openxmlformats.org/officeDocument/2006/relationships/customXml" Target="../ink/ink3005.xml"/><Relationship Id="rId53" Type="http://schemas.openxmlformats.org/officeDocument/2006/relationships/image" Target="../media/image2053.png"/><Relationship Id="rId1207" Type="http://schemas.openxmlformats.org/officeDocument/2006/relationships/image" Target="../media/image2630.png"/><Relationship Id="rId1414" Type="http://schemas.openxmlformats.org/officeDocument/2006/relationships/image" Target="../media/image2734.png"/><Relationship Id="rId1621" Type="http://schemas.openxmlformats.org/officeDocument/2006/relationships/customXml" Target="../ink/ink2935.xml"/><Relationship Id="rId1719" Type="http://schemas.openxmlformats.org/officeDocument/2006/relationships/customXml" Target="../ink/ink2984.xml"/><Relationship Id="rId367" Type="http://schemas.openxmlformats.org/officeDocument/2006/relationships/image" Target="../media/image2209.png"/><Relationship Id="rId574" Type="http://schemas.openxmlformats.org/officeDocument/2006/relationships/customXml" Target="../ink/ink2407.xml"/><Relationship Id="rId227" Type="http://schemas.openxmlformats.org/officeDocument/2006/relationships/image" Target="../media/image2139.png"/><Relationship Id="rId781" Type="http://schemas.openxmlformats.org/officeDocument/2006/relationships/customXml" Target="../ink/ink2513.xml"/><Relationship Id="rId879" Type="http://schemas.openxmlformats.org/officeDocument/2006/relationships/image" Target="../media/image2465.png"/><Relationship Id="rId434" Type="http://schemas.openxmlformats.org/officeDocument/2006/relationships/customXml" Target="../ink/ink2337.xml"/><Relationship Id="rId641" Type="http://schemas.openxmlformats.org/officeDocument/2006/relationships/image" Target="../media/image2347.png"/><Relationship Id="rId739" Type="http://schemas.openxmlformats.org/officeDocument/2006/relationships/customXml" Target="../ink/ink2491.xml"/><Relationship Id="rId1064" Type="http://schemas.openxmlformats.org/officeDocument/2006/relationships/image" Target="../media/image2558.png"/><Relationship Id="rId1271" Type="http://schemas.openxmlformats.org/officeDocument/2006/relationships/image" Target="../media/image2662.png"/><Relationship Id="rId1369" Type="http://schemas.openxmlformats.org/officeDocument/2006/relationships/customXml" Target="../ink/ink2809.xml"/><Relationship Id="rId1576" Type="http://schemas.openxmlformats.org/officeDocument/2006/relationships/image" Target="../media/image2816.png"/><Relationship Id="rId501" Type="http://schemas.openxmlformats.org/officeDocument/2006/relationships/image" Target="../media/image2277.png"/><Relationship Id="rId946" Type="http://schemas.openxmlformats.org/officeDocument/2006/relationships/image" Target="../media/image2498.png"/><Relationship Id="rId1131" Type="http://schemas.openxmlformats.org/officeDocument/2006/relationships/image" Target="../media/image2591.png"/><Relationship Id="rId1229" Type="http://schemas.openxmlformats.org/officeDocument/2006/relationships/image" Target="../media/image2641.png"/><Relationship Id="rId1783" Type="http://schemas.openxmlformats.org/officeDocument/2006/relationships/customXml" Target="../ink/ink3016.xml"/><Relationship Id="rId75" Type="http://schemas.openxmlformats.org/officeDocument/2006/relationships/image" Target="../media/image2064.png"/><Relationship Id="rId806" Type="http://schemas.openxmlformats.org/officeDocument/2006/relationships/customXml" Target="../ink/ink2526.xml"/><Relationship Id="rId1436" Type="http://schemas.openxmlformats.org/officeDocument/2006/relationships/image" Target="../media/image2745.png"/><Relationship Id="rId1643" Type="http://schemas.openxmlformats.org/officeDocument/2006/relationships/customXml" Target="../ink/ink2946.xml"/><Relationship Id="rId1503" Type="http://schemas.openxmlformats.org/officeDocument/2006/relationships/customXml" Target="../ink/ink2876.xml"/><Relationship Id="rId1710" Type="http://schemas.openxmlformats.org/officeDocument/2006/relationships/image" Target="../media/image2883.png"/><Relationship Id="rId291" Type="http://schemas.openxmlformats.org/officeDocument/2006/relationships/image" Target="../media/image2171.png"/><Relationship Id="rId151" Type="http://schemas.openxmlformats.org/officeDocument/2006/relationships/image" Target="../media/image2102.png"/><Relationship Id="rId389" Type="http://schemas.openxmlformats.org/officeDocument/2006/relationships/image" Target="../media/image2221.png"/><Relationship Id="rId596" Type="http://schemas.openxmlformats.org/officeDocument/2006/relationships/image" Target="../media/image2325.png"/><Relationship Id="rId249" Type="http://schemas.openxmlformats.org/officeDocument/2006/relationships/image" Target="../media/image2150.png"/><Relationship Id="rId456" Type="http://schemas.openxmlformats.org/officeDocument/2006/relationships/customXml" Target="../ink/ink2348.xml"/><Relationship Id="rId663" Type="http://schemas.openxmlformats.org/officeDocument/2006/relationships/image" Target="../media/image2358.png"/><Relationship Id="rId870" Type="http://schemas.openxmlformats.org/officeDocument/2006/relationships/customXml" Target="../ink/ink2558.xml"/><Relationship Id="rId1086" Type="http://schemas.openxmlformats.org/officeDocument/2006/relationships/image" Target="../media/image2569.png"/><Relationship Id="rId1293" Type="http://schemas.openxmlformats.org/officeDocument/2006/relationships/image" Target="../media/image2673.png"/><Relationship Id="rId109" Type="http://schemas.openxmlformats.org/officeDocument/2006/relationships/image" Target="../media/image2081.png"/><Relationship Id="rId316" Type="http://schemas.openxmlformats.org/officeDocument/2006/relationships/customXml" Target="../ink/ink2278.xml"/><Relationship Id="rId523" Type="http://schemas.openxmlformats.org/officeDocument/2006/relationships/image" Target="../media/image2288.png"/><Relationship Id="rId968" Type="http://schemas.openxmlformats.org/officeDocument/2006/relationships/image" Target="../media/image2509.png"/><Relationship Id="rId1153" Type="http://schemas.openxmlformats.org/officeDocument/2006/relationships/image" Target="../media/image2602.png"/><Relationship Id="rId1598" Type="http://schemas.openxmlformats.org/officeDocument/2006/relationships/image" Target="../media/image2827.png"/><Relationship Id="rId97" Type="http://schemas.openxmlformats.org/officeDocument/2006/relationships/image" Target="../media/image2075.png"/><Relationship Id="rId730" Type="http://schemas.openxmlformats.org/officeDocument/2006/relationships/image" Target="../media/image2391.png"/><Relationship Id="rId828" Type="http://schemas.openxmlformats.org/officeDocument/2006/relationships/customXml" Target="../ink/ink2537.xml"/><Relationship Id="rId1013" Type="http://schemas.openxmlformats.org/officeDocument/2006/relationships/customXml" Target="../ink/ink2630.xml"/><Relationship Id="rId1360" Type="http://schemas.openxmlformats.org/officeDocument/2006/relationships/customXml" Target="../ink/ink2804.xml"/><Relationship Id="rId1458" Type="http://schemas.openxmlformats.org/officeDocument/2006/relationships/image" Target="../media/image2756.png"/><Relationship Id="rId1665" Type="http://schemas.openxmlformats.org/officeDocument/2006/relationships/customXml" Target="../ink/ink2957.xml"/><Relationship Id="rId1220" Type="http://schemas.openxmlformats.org/officeDocument/2006/relationships/customXml" Target="../ink/ink2734.xml"/><Relationship Id="rId1318" Type="http://schemas.openxmlformats.org/officeDocument/2006/relationships/customXml" Target="../ink/ink2783.xml"/><Relationship Id="rId1525" Type="http://schemas.openxmlformats.org/officeDocument/2006/relationships/customXml" Target="../ink/ink2887.xml"/><Relationship Id="rId1732" Type="http://schemas.openxmlformats.org/officeDocument/2006/relationships/image" Target="../media/image2894.png"/><Relationship Id="rId24" Type="http://schemas.openxmlformats.org/officeDocument/2006/relationships/customXml" Target="../ink/ink2132.xml"/><Relationship Id="rId173" Type="http://schemas.openxmlformats.org/officeDocument/2006/relationships/image" Target="../media/image2112.png"/><Relationship Id="rId380" Type="http://schemas.openxmlformats.org/officeDocument/2006/relationships/customXml" Target="../ink/ink2310.xml"/><Relationship Id="rId240" Type="http://schemas.openxmlformats.org/officeDocument/2006/relationships/customXml" Target="../ink/ink2240.xml"/><Relationship Id="rId478" Type="http://schemas.openxmlformats.org/officeDocument/2006/relationships/customXml" Target="../ink/ink2359.xml"/><Relationship Id="rId685" Type="http://schemas.openxmlformats.org/officeDocument/2006/relationships/customXml" Target="../ink/ink2464.xml"/><Relationship Id="rId892" Type="http://schemas.openxmlformats.org/officeDocument/2006/relationships/customXml" Target="../ink/ink2569.xml"/><Relationship Id="rId100" Type="http://schemas.openxmlformats.org/officeDocument/2006/relationships/customXml" Target="../ink/ink2170.xml"/><Relationship Id="rId338" Type="http://schemas.openxmlformats.org/officeDocument/2006/relationships/customXml" Target="../ink/ink2289.xml"/><Relationship Id="rId545" Type="http://schemas.openxmlformats.org/officeDocument/2006/relationships/image" Target="../media/image2299.png"/><Relationship Id="rId752" Type="http://schemas.openxmlformats.org/officeDocument/2006/relationships/image" Target="../media/image2402.png"/><Relationship Id="rId1175" Type="http://schemas.openxmlformats.org/officeDocument/2006/relationships/image" Target="../media/image2614.png"/><Relationship Id="rId1382" Type="http://schemas.openxmlformats.org/officeDocument/2006/relationships/image" Target="../media/image2718.png"/><Relationship Id="rId405" Type="http://schemas.openxmlformats.org/officeDocument/2006/relationships/image" Target="../media/image2229.png"/><Relationship Id="rId612" Type="http://schemas.openxmlformats.org/officeDocument/2006/relationships/image" Target="../media/image2333.png"/><Relationship Id="rId1035" Type="http://schemas.openxmlformats.org/officeDocument/2006/relationships/customXml" Target="../ink/ink2641.xml"/><Relationship Id="rId1242" Type="http://schemas.openxmlformats.org/officeDocument/2006/relationships/customXml" Target="../ink/ink2745.xml"/><Relationship Id="rId1687" Type="http://schemas.openxmlformats.org/officeDocument/2006/relationships/customXml" Target="../ink/ink2968.xml"/><Relationship Id="rId917" Type="http://schemas.openxmlformats.org/officeDocument/2006/relationships/image" Target="../media/image2484.png"/><Relationship Id="rId1102" Type="http://schemas.openxmlformats.org/officeDocument/2006/relationships/customXml" Target="../ink/ink2675.xml"/><Relationship Id="rId1547" Type="http://schemas.openxmlformats.org/officeDocument/2006/relationships/customXml" Target="../ink/ink2898.xml"/><Relationship Id="rId1754" Type="http://schemas.openxmlformats.org/officeDocument/2006/relationships/image" Target="../media/image2906.png"/><Relationship Id="rId46" Type="http://schemas.openxmlformats.org/officeDocument/2006/relationships/customXml" Target="../ink/ink2143.xml"/><Relationship Id="rId1407" Type="http://schemas.openxmlformats.org/officeDocument/2006/relationships/customXml" Target="../ink/ink2828.xml"/><Relationship Id="rId1614" Type="http://schemas.openxmlformats.org/officeDocument/2006/relationships/image" Target="../media/image2835.png"/><Relationship Id="rId195" Type="http://schemas.openxmlformats.org/officeDocument/2006/relationships/image" Target="../media/image2123.png"/><Relationship Id="rId262" Type="http://schemas.openxmlformats.org/officeDocument/2006/relationships/customXml" Target="../ink/ink2251.xml"/><Relationship Id="rId567" Type="http://schemas.openxmlformats.org/officeDocument/2006/relationships/image" Target="../media/image2311.png"/><Relationship Id="rId1197" Type="http://schemas.openxmlformats.org/officeDocument/2006/relationships/image" Target="../media/image2625.png"/><Relationship Id="rId122" Type="http://schemas.openxmlformats.org/officeDocument/2006/relationships/customXml" Target="../ink/ink2181.xml"/><Relationship Id="rId774" Type="http://schemas.openxmlformats.org/officeDocument/2006/relationships/image" Target="../media/image2414.png"/><Relationship Id="rId981" Type="http://schemas.openxmlformats.org/officeDocument/2006/relationships/customXml" Target="../ink/ink2614.xml"/><Relationship Id="rId1057" Type="http://schemas.openxmlformats.org/officeDocument/2006/relationships/customXml" Target="../ink/ink2652.xml"/><Relationship Id="rId427" Type="http://schemas.openxmlformats.org/officeDocument/2006/relationships/image" Target="../media/image2240.png"/><Relationship Id="rId634" Type="http://schemas.openxmlformats.org/officeDocument/2006/relationships/customXml" Target="../ink/ink2438.xml"/><Relationship Id="rId841" Type="http://schemas.openxmlformats.org/officeDocument/2006/relationships/image" Target="../media/image2446.png"/><Relationship Id="rId1264" Type="http://schemas.openxmlformats.org/officeDocument/2006/relationships/customXml" Target="../ink/ink2756.xml"/><Relationship Id="rId1471" Type="http://schemas.openxmlformats.org/officeDocument/2006/relationships/customXml" Target="../ink/ink2860.xml"/><Relationship Id="rId1569" Type="http://schemas.openxmlformats.org/officeDocument/2006/relationships/customXml" Target="../ink/ink2909.xml"/><Relationship Id="rId701" Type="http://schemas.openxmlformats.org/officeDocument/2006/relationships/customXml" Target="../ink/ink2472.xml"/><Relationship Id="rId939" Type="http://schemas.openxmlformats.org/officeDocument/2006/relationships/customXml" Target="../ink/ink2593.xml"/><Relationship Id="rId1124" Type="http://schemas.openxmlformats.org/officeDocument/2006/relationships/customXml" Target="../ink/ink2686.xml"/><Relationship Id="rId1331" Type="http://schemas.openxmlformats.org/officeDocument/2006/relationships/image" Target="../media/image2692.png"/><Relationship Id="rId1776" Type="http://schemas.openxmlformats.org/officeDocument/2006/relationships/image" Target="../media/image2918.png"/><Relationship Id="rId68" Type="http://schemas.openxmlformats.org/officeDocument/2006/relationships/customXml" Target="../ink/ink2154.xml"/><Relationship Id="rId1429" Type="http://schemas.openxmlformats.org/officeDocument/2006/relationships/customXml" Target="../ink/ink2839.xml"/><Relationship Id="rId1636" Type="http://schemas.openxmlformats.org/officeDocument/2006/relationships/image" Target="../media/image2846.png"/><Relationship Id="rId1703" Type="http://schemas.openxmlformats.org/officeDocument/2006/relationships/customXml" Target="../ink/ink2976.xml"/><Relationship Id="rId284" Type="http://schemas.openxmlformats.org/officeDocument/2006/relationships/customXml" Target="../ink/ink2262.xml"/><Relationship Id="rId491" Type="http://schemas.openxmlformats.org/officeDocument/2006/relationships/image" Target="../media/image2272.png"/><Relationship Id="rId144" Type="http://schemas.openxmlformats.org/officeDocument/2006/relationships/customXml" Target="../ink/ink2192.xml"/><Relationship Id="rId589" Type="http://schemas.openxmlformats.org/officeDocument/2006/relationships/image" Target="../media/image2322.png"/><Relationship Id="rId796" Type="http://schemas.openxmlformats.org/officeDocument/2006/relationships/customXml" Target="../ink/ink2521.xml"/><Relationship Id="rId351" Type="http://schemas.openxmlformats.org/officeDocument/2006/relationships/image" Target="../media/image2201.png"/><Relationship Id="rId449" Type="http://schemas.openxmlformats.org/officeDocument/2006/relationships/image" Target="../media/image2251.png"/><Relationship Id="rId656" Type="http://schemas.openxmlformats.org/officeDocument/2006/relationships/customXml" Target="../ink/ink2449.xml"/><Relationship Id="rId863" Type="http://schemas.openxmlformats.org/officeDocument/2006/relationships/image" Target="../media/image2457.png"/><Relationship Id="rId1079" Type="http://schemas.openxmlformats.org/officeDocument/2006/relationships/customXml" Target="../ink/ink2663.xml"/><Relationship Id="rId1286" Type="http://schemas.openxmlformats.org/officeDocument/2006/relationships/customXml" Target="../ink/ink2767.xml"/><Relationship Id="rId1493" Type="http://schemas.openxmlformats.org/officeDocument/2006/relationships/customXml" Target="../ink/ink2871.xml"/><Relationship Id="rId211" Type="http://schemas.openxmlformats.org/officeDocument/2006/relationships/image" Target="../media/image2131.png"/><Relationship Id="rId309" Type="http://schemas.openxmlformats.org/officeDocument/2006/relationships/image" Target="../media/image2180.png"/><Relationship Id="rId516" Type="http://schemas.openxmlformats.org/officeDocument/2006/relationships/customXml" Target="../ink/ink2378.xml"/><Relationship Id="rId1146" Type="http://schemas.openxmlformats.org/officeDocument/2006/relationships/customXml" Target="../ink/ink2697.xml"/><Relationship Id="rId1798" Type="http://schemas.openxmlformats.org/officeDocument/2006/relationships/customXml" Target="../ink/ink3024.xml"/><Relationship Id="rId723" Type="http://schemas.openxmlformats.org/officeDocument/2006/relationships/customXml" Target="../ink/ink2483.xml"/><Relationship Id="rId930" Type="http://schemas.openxmlformats.org/officeDocument/2006/relationships/customXml" Target="../ink/ink2588.xml"/><Relationship Id="rId1006" Type="http://schemas.openxmlformats.org/officeDocument/2006/relationships/image" Target="../media/image2529.png"/><Relationship Id="rId1353" Type="http://schemas.openxmlformats.org/officeDocument/2006/relationships/image" Target="../media/image2703.png"/><Relationship Id="rId1560" Type="http://schemas.openxmlformats.org/officeDocument/2006/relationships/image" Target="../media/image2807.png"/><Relationship Id="rId1658" Type="http://schemas.openxmlformats.org/officeDocument/2006/relationships/image" Target="../media/image2857.png"/><Relationship Id="rId1213" Type="http://schemas.openxmlformats.org/officeDocument/2006/relationships/image" Target="../media/image2633.png"/><Relationship Id="rId1420" Type="http://schemas.openxmlformats.org/officeDocument/2006/relationships/image" Target="../media/image2737.png"/><Relationship Id="rId1518" Type="http://schemas.openxmlformats.org/officeDocument/2006/relationships/image" Target="../media/image2786.png"/><Relationship Id="rId1725" Type="http://schemas.openxmlformats.org/officeDocument/2006/relationships/customXml" Target="../ink/ink2987.xml"/><Relationship Id="rId17" Type="http://schemas.openxmlformats.org/officeDocument/2006/relationships/image" Target="../media/image2035.png"/><Relationship Id="rId166" Type="http://schemas.openxmlformats.org/officeDocument/2006/relationships/customXml" Target="../ink/ink2203.xml"/><Relationship Id="rId373" Type="http://schemas.openxmlformats.org/officeDocument/2006/relationships/image" Target="../media/image2213.png"/><Relationship Id="rId580" Type="http://schemas.openxmlformats.org/officeDocument/2006/relationships/customXml" Target="../ink/ink2410.xml"/><Relationship Id="rId1" Type="http://schemas.openxmlformats.org/officeDocument/2006/relationships/slideLayout" Target="../slideLayouts/slideLayout7.xml"/><Relationship Id="rId233" Type="http://schemas.openxmlformats.org/officeDocument/2006/relationships/image" Target="../media/image2142.png"/><Relationship Id="rId440" Type="http://schemas.openxmlformats.org/officeDocument/2006/relationships/customXml" Target="../ink/ink2340.xml"/><Relationship Id="rId678" Type="http://schemas.openxmlformats.org/officeDocument/2006/relationships/image" Target="../media/image2365.png"/><Relationship Id="rId885" Type="http://schemas.openxmlformats.org/officeDocument/2006/relationships/image" Target="../media/image2468.png"/><Relationship Id="rId1070" Type="http://schemas.openxmlformats.org/officeDocument/2006/relationships/image" Target="../media/image2561.png"/><Relationship Id="rId300" Type="http://schemas.openxmlformats.org/officeDocument/2006/relationships/customXml" Target="../ink/ink2270.xml"/><Relationship Id="rId538" Type="http://schemas.openxmlformats.org/officeDocument/2006/relationships/customXml" Target="../ink/ink2389.xml"/><Relationship Id="rId745" Type="http://schemas.openxmlformats.org/officeDocument/2006/relationships/customXml" Target="../ink/ink2494.xml"/><Relationship Id="rId952" Type="http://schemas.openxmlformats.org/officeDocument/2006/relationships/image" Target="../media/image2501.png"/><Relationship Id="rId1168" Type="http://schemas.openxmlformats.org/officeDocument/2006/relationships/customXml" Target="../ink/ink2708.xml"/><Relationship Id="rId1375" Type="http://schemas.openxmlformats.org/officeDocument/2006/relationships/customXml" Target="../ink/ink2812.xml"/><Relationship Id="rId1582" Type="http://schemas.openxmlformats.org/officeDocument/2006/relationships/image" Target="../media/image2819.png"/><Relationship Id="rId81" Type="http://schemas.openxmlformats.org/officeDocument/2006/relationships/image" Target="../media/image2067.png"/><Relationship Id="rId605" Type="http://schemas.openxmlformats.org/officeDocument/2006/relationships/customXml" Target="../ink/ink2423.xml"/><Relationship Id="rId812" Type="http://schemas.openxmlformats.org/officeDocument/2006/relationships/customXml" Target="../ink/ink2529.xml"/><Relationship Id="rId1028" Type="http://schemas.openxmlformats.org/officeDocument/2006/relationships/image" Target="../media/image2540.png"/><Relationship Id="rId1235" Type="http://schemas.openxmlformats.org/officeDocument/2006/relationships/image" Target="../media/image2644.png"/><Relationship Id="rId1442" Type="http://schemas.openxmlformats.org/officeDocument/2006/relationships/image" Target="../media/image2748.png"/><Relationship Id="rId1302" Type="http://schemas.openxmlformats.org/officeDocument/2006/relationships/customXml" Target="../ink/ink2775.xml"/><Relationship Id="rId1747" Type="http://schemas.openxmlformats.org/officeDocument/2006/relationships/customXml" Target="../ink/ink2998.xml"/><Relationship Id="rId39" Type="http://schemas.openxmlformats.org/officeDocument/2006/relationships/image" Target="../media/image2046.png"/><Relationship Id="rId1607" Type="http://schemas.openxmlformats.org/officeDocument/2006/relationships/customXml" Target="../ink/ink2928.xml"/><Relationship Id="rId188" Type="http://schemas.openxmlformats.org/officeDocument/2006/relationships/customXml" Target="../ink/ink2214.xml"/><Relationship Id="rId395" Type="http://schemas.openxmlformats.org/officeDocument/2006/relationships/image" Target="../media/image2224.png"/><Relationship Id="rId255" Type="http://schemas.openxmlformats.org/officeDocument/2006/relationships/image" Target="../media/image2153.png"/><Relationship Id="rId462" Type="http://schemas.openxmlformats.org/officeDocument/2006/relationships/customXml" Target="../ink/ink2351.xml"/><Relationship Id="rId1092" Type="http://schemas.openxmlformats.org/officeDocument/2006/relationships/image" Target="../media/image2572.png"/><Relationship Id="rId1397" Type="http://schemas.openxmlformats.org/officeDocument/2006/relationships/customXml" Target="../ink/ink2823.xml"/><Relationship Id="rId115" Type="http://schemas.openxmlformats.org/officeDocument/2006/relationships/image" Target="../media/image2084.png"/><Relationship Id="rId322" Type="http://schemas.openxmlformats.org/officeDocument/2006/relationships/customXml" Target="../ink/ink2281.xml"/><Relationship Id="rId767" Type="http://schemas.openxmlformats.org/officeDocument/2006/relationships/customXml" Target="../ink/ink2505.xml"/><Relationship Id="rId974" Type="http://schemas.openxmlformats.org/officeDocument/2006/relationships/image" Target="../media/image2513.png"/><Relationship Id="rId627" Type="http://schemas.openxmlformats.org/officeDocument/2006/relationships/image" Target="../media/image2340.png"/><Relationship Id="rId834" Type="http://schemas.openxmlformats.org/officeDocument/2006/relationships/customXml" Target="../ink/ink2540.xml"/><Relationship Id="rId1257" Type="http://schemas.openxmlformats.org/officeDocument/2006/relationships/image" Target="../media/image2655.png"/><Relationship Id="rId1464" Type="http://schemas.openxmlformats.org/officeDocument/2006/relationships/image" Target="../media/image2759.png"/><Relationship Id="rId1671" Type="http://schemas.openxmlformats.org/officeDocument/2006/relationships/customXml" Target="../ink/ink2960.xml"/><Relationship Id="rId901" Type="http://schemas.openxmlformats.org/officeDocument/2006/relationships/image" Target="../media/image2476.png"/><Relationship Id="rId1117" Type="http://schemas.openxmlformats.org/officeDocument/2006/relationships/image" Target="../media/image2584.png"/><Relationship Id="rId1324" Type="http://schemas.openxmlformats.org/officeDocument/2006/relationships/customXml" Target="../ink/ink2786.xml"/><Relationship Id="rId1531" Type="http://schemas.openxmlformats.org/officeDocument/2006/relationships/customXml" Target="../ink/ink2890.xml"/><Relationship Id="rId1769" Type="http://schemas.openxmlformats.org/officeDocument/2006/relationships/customXml" Target="../ink/ink3009.xml"/><Relationship Id="rId30" Type="http://schemas.openxmlformats.org/officeDocument/2006/relationships/customXml" Target="../ink/ink2135.xml"/><Relationship Id="rId1629" Type="http://schemas.openxmlformats.org/officeDocument/2006/relationships/customXml" Target="../ink/ink2939.xml"/><Relationship Id="rId277" Type="http://schemas.openxmlformats.org/officeDocument/2006/relationships/image" Target="../media/image2164.png"/><Relationship Id="rId484" Type="http://schemas.openxmlformats.org/officeDocument/2006/relationships/customXml" Target="../ink/ink2362.xml"/><Relationship Id="rId137" Type="http://schemas.openxmlformats.org/officeDocument/2006/relationships/image" Target="../media/image2095.png"/><Relationship Id="rId344" Type="http://schemas.openxmlformats.org/officeDocument/2006/relationships/customXml" Target="../ink/ink2292.xml"/><Relationship Id="rId691" Type="http://schemas.openxmlformats.org/officeDocument/2006/relationships/customXml" Target="../ink/ink2467.xml"/><Relationship Id="rId789" Type="http://schemas.openxmlformats.org/officeDocument/2006/relationships/customXml" Target="../ink/ink2517.xml"/><Relationship Id="rId996" Type="http://schemas.openxmlformats.org/officeDocument/2006/relationships/image" Target="../media/image2524.png"/><Relationship Id="rId551" Type="http://schemas.openxmlformats.org/officeDocument/2006/relationships/image" Target="../media/image2302.png"/><Relationship Id="rId649" Type="http://schemas.openxmlformats.org/officeDocument/2006/relationships/image" Target="../media/image2351.png"/><Relationship Id="rId856" Type="http://schemas.openxmlformats.org/officeDocument/2006/relationships/customXml" Target="../ink/ink2551.xml"/><Relationship Id="rId1181" Type="http://schemas.openxmlformats.org/officeDocument/2006/relationships/image" Target="../media/image2617.png"/><Relationship Id="rId1279" Type="http://schemas.openxmlformats.org/officeDocument/2006/relationships/image" Target="../media/image2666.png"/><Relationship Id="rId1486" Type="http://schemas.openxmlformats.org/officeDocument/2006/relationships/image" Target="../media/image2770.png"/><Relationship Id="rId204" Type="http://schemas.openxmlformats.org/officeDocument/2006/relationships/customXml" Target="../ink/ink2222.xml"/><Relationship Id="rId411" Type="http://schemas.openxmlformats.org/officeDocument/2006/relationships/image" Target="../media/image2232.png"/><Relationship Id="rId509" Type="http://schemas.openxmlformats.org/officeDocument/2006/relationships/image" Target="../media/image2281.png"/><Relationship Id="rId1041" Type="http://schemas.openxmlformats.org/officeDocument/2006/relationships/customXml" Target="../ink/ink2644.xml"/><Relationship Id="rId1139" Type="http://schemas.openxmlformats.org/officeDocument/2006/relationships/image" Target="../media/image2595.png"/><Relationship Id="rId1346" Type="http://schemas.openxmlformats.org/officeDocument/2006/relationships/customXml" Target="../ink/ink2797.xml"/><Relationship Id="rId1693" Type="http://schemas.openxmlformats.org/officeDocument/2006/relationships/customXml" Target="../ink/ink2971.xml"/><Relationship Id="rId716" Type="http://schemas.openxmlformats.org/officeDocument/2006/relationships/image" Target="../media/image2384.png"/><Relationship Id="rId923" Type="http://schemas.openxmlformats.org/officeDocument/2006/relationships/image" Target="../media/image2487.png"/><Relationship Id="rId1553" Type="http://schemas.openxmlformats.org/officeDocument/2006/relationships/customXml" Target="../ink/ink2901.xml"/><Relationship Id="rId1760" Type="http://schemas.openxmlformats.org/officeDocument/2006/relationships/image" Target="../media/image2909.png"/><Relationship Id="rId52" Type="http://schemas.openxmlformats.org/officeDocument/2006/relationships/customXml" Target="../ink/ink2146.xml"/><Relationship Id="rId1206" Type="http://schemas.openxmlformats.org/officeDocument/2006/relationships/customXml" Target="../ink/ink2727.xml"/><Relationship Id="rId1413" Type="http://schemas.openxmlformats.org/officeDocument/2006/relationships/customXml" Target="../ink/ink2831.xml"/><Relationship Id="rId1620" Type="http://schemas.openxmlformats.org/officeDocument/2006/relationships/image" Target="../media/image2838.png"/><Relationship Id="rId1718" Type="http://schemas.openxmlformats.org/officeDocument/2006/relationships/image" Target="../media/image2887.png"/><Relationship Id="rId299" Type="http://schemas.openxmlformats.org/officeDocument/2006/relationships/image" Target="../media/image2175.png"/><Relationship Id="rId159" Type="http://schemas.openxmlformats.org/officeDocument/2006/relationships/image" Target="../media/image2105.png"/><Relationship Id="rId366" Type="http://schemas.openxmlformats.org/officeDocument/2006/relationships/customXml" Target="../ink/ink2303.xml"/><Relationship Id="rId573" Type="http://schemas.openxmlformats.org/officeDocument/2006/relationships/image" Target="../media/image2314.png"/><Relationship Id="rId780" Type="http://schemas.openxmlformats.org/officeDocument/2006/relationships/image" Target="../media/image2416.png"/><Relationship Id="rId226" Type="http://schemas.openxmlformats.org/officeDocument/2006/relationships/customXml" Target="../ink/ink2233.xml"/><Relationship Id="rId433" Type="http://schemas.openxmlformats.org/officeDocument/2006/relationships/image" Target="../media/image2243.png"/><Relationship Id="rId878" Type="http://schemas.openxmlformats.org/officeDocument/2006/relationships/customXml" Target="../ink/ink2562.xml"/><Relationship Id="rId1063" Type="http://schemas.openxmlformats.org/officeDocument/2006/relationships/customXml" Target="../ink/ink2655.xml"/><Relationship Id="rId1270" Type="http://schemas.openxmlformats.org/officeDocument/2006/relationships/customXml" Target="../ink/ink2759.xml"/><Relationship Id="rId640" Type="http://schemas.openxmlformats.org/officeDocument/2006/relationships/customXml" Target="../ink/ink2441.xml"/><Relationship Id="rId738" Type="http://schemas.openxmlformats.org/officeDocument/2006/relationships/image" Target="../media/image2395.png"/><Relationship Id="rId945" Type="http://schemas.openxmlformats.org/officeDocument/2006/relationships/customXml" Target="../ink/ink2596.xml"/><Relationship Id="rId1368" Type="http://schemas.openxmlformats.org/officeDocument/2006/relationships/image" Target="../media/image2711.png"/><Relationship Id="rId1575" Type="http://schemas.openxmlformats.org/officeDocument/2006/relationships/customXml" Target="../ink/ink2912.xml"/><Relationship Id="rId1782" Type="http://schemas.openxmlformats.org/officeDocument/2006/relationships/image" Target="../media/image2921.png"/><Relationship Id="rId74" Type="http://schemas.openxmlformats.org/officeDocument/2006/relationships/customXml" Target="../ink/ink2157.xml"/><Relationship Id="rId500" Type="http://schemas.openxmlformats.org/officeDocument/2006/relationships/customXml" Target="../ink/ink2370.xml"/><Relationship Id="rId805" Type="http://schemas.openxmlformats.org/officeDocument/2006/relationships/image" Target="../media/image2428.png"/><Relationship Id="rId1130" Type="http://schemas.openxmlformats.org/officeDocument/2006/relationships/customXml" Target="../ink/ink2689.xml"/><Relationship Id="rId1228" Type="http://schemas.openxmlformats.org/officeDocument/2006/relationships/customXml" Target="../ink/ink2738.xml"/><Relationship Id="rId1435" Type="http://schemas.openxmlformats.org/officeDocument/2006/relationships/customXml" Target="../ink/ink2842.xml"/><Relationship Id="rId1642" Type="http://schemas.openxmlformats.org/officeDocument/2006/relationships/image" Target="../media/image2849.png"/><Relationship Id="rId1502" Type="http://schemas.openxmlformats.org/officeDocument/2006/relationships/image" Target="../media/image2778.png"/><Relationship Id="rId290" Type="http://schemas.openxmlformats.org/officeDocument/2006/relationships/customXml" Target="../ink/ink2265.xml"/><Relationship Id="rId388" Type="http://schemas.openxmlformats.org/officeDocument/2006/relationships/customXml" Target="../ink/ink2314.xml"/><Relationship Id="rId150" Type="http://schemas.openxmlformats.org/officeDocument/2006/relationships/customXml" Target="../ink/ink2195.xml"/><Relationship Id="rId595" Type="http://schemas.openxmlformats.org/officeDocument/2006/relationships/customXml" Target="../ink/ink2418.xml"/><Relationship Id="rId248" Type="http://schemas.openxmlformats.org/officeDocument/2006/relationships/customXml" Target="../ink/ink2244.xml"/><Relationship Id="rId455" Type="http://schemas.openxmlformats.org/officeDocument/2006/relationships/image" Target="../media/image2254.png"/><Relationship Id="rId662" Type="http://schemas.openxmlformats.org/officeDocument/2006/relationships/customXml" Target="../ink/ink2452.xml"/><Relationship Id="rId1085" Type="http://schemas.openxmlformats.org/officeDocument/2006/relationships/customXml" Target="../ink/ink2666.xml"/><Relationship Id="rId1292" Type="http://schemas.openxmlformats.org/officeDocument/2006/relationships/customXml" Target="../ink/ink2770.xml"/><Relationship Id="rId108" Type="http://schemas.openxmlformats.org/officeDocument/2006/relationships/customXml" Target="../ink/ink2174.xml"/><Relationship Id="rId315" Type="http://schemas.openxmlformats.org/officeDocument/2006/relationships/image" Target="../media/image2183.png"/><Relationship Id="rId522" Type="http://schemas.openxmlformats.org/officeDocument/2006/relationships/customXml" Target="../ink/ink2381.xml"/><Relationship Id="rId967" Type="http://schemas.openxmlformats.org/officeDocument/2006/relationships/customXml" Target="../ink/ink2607.xml"/><Relationship Id="rId1152" Type="http://schemas.openxmlformats.org/officeDocument/2006/relationships/customXml" Target="../ink/ink2700.xml"/><Relationship Id="rId1597" Type="http://schemas.openxmlformats.org/officeDocument/2006/relationships/customXml" Target="../ink/ink2923.xml"/><Relationship Id="rId96" Type="http://schemas.openxmlformats.org/officeDocument/2006/relationships/customXml" Target="../ink/ink2168.xml"/><Relationship Id="rId827" Type="http://schemas.openxmlformats.org/officeDocument/2006/relationships/image" Target="../media/image2439.png"/><Relationship Id="rId1012" Type="http://schemas.openxmlformats.org/officeDocument/2006/relationships/image" Target="../media/image2532.png"/><Relationship Id="rId1457" Type="http://schemas.openxmlformats.org/officeDocument/2006/relationships/customXml" Target="../ink/ink2853.xml"/><Relationship Id="rId1664" Type="http://schemas.openxmlformats.org/officeDocument/2006/relationships/image" Target="../media/image2860.png"/><Relationship Id="rId1317" Type="http://schemas.openxmlformats.org/officeDocument/2006/relationships/image" Target="../media/image2685.png"/><Relationship Id="rId1524" Type="http://schemas.openxmlformats.org/officeDocument/2006/relationships/image" Target="../media/image2789.png"/><Relationship Id="rId1731" Type="http://schemas.openxmlformats.org/officeDocument/2006/relationships/customXml" Target="../ink/ink2990.xml"/><Relationship Id="rId23" Type="http://schemas.openxmlformats.org/officeDocument/2006/relationships/image" Target="../media/image2038.png"/><Relationship Id="rId172" Type="http://schemas.openxmlformats.org/officeDocument/2006/relationships/customXml" Target="../ink/ink2206.xml"/><Relationship Id="rId477" Type="http://schemas.openxmlformats.org/officeDocument/2006/relationships/image" Target="../media/image2265.png"/><Relationship Id="rId684" Type="http://schemas.openxmlformats.org/officeDocument/2006/relationships/image" Target="../media/image2368.png"/><Relationship Id="rId337" Type="http://schemas.openxmlformats.org/officeDocument/2006/relationships/image" Target="../media/image2194.png"/><Relationship Id="rId891" Type="http://schemas.openxmlformats.org/officeDocument/2006/relationships/image" Target="../media/image2471.png"/><Relationship Id="rId989" Type="http://schemas.openxmlformats.org/officeDocument/2006/relationships/customXml" Target="../ink/ink2618.xml"/><Relationship Id="rId544" Type="http://schemas.openxmlformats.org/officeDocument/2006/relationships/customXml" Target="../ink/ink2392.xml"/><Relationship Id="rId751" Type="http://schemas.openxmlformats.org/officeDocument/2006/relationships/customXml" Target="../ink/ink2497.xml"/><Relationship Id="rId849" Type="http://schemas.openxmlformats.org/officeDocument/2006/relationships/image" Target="../media/image2450.png"/><Relationship Id="rId1174" Type="http://schemas.openxmlformats.org/officeDocument/2006/relationships/customXml" Target="../ink/ink2711.xml"/><Relationship Id="rId1381" Type="http://schemas.openxmlformats.org/officeDocument/2006/relationships/customXml" Target="../ink/ink2815.xml"/><Relationship Id="rId1479" Type="http://schemas.openxmlformats.org/officeDocument/2006/relationships/customXml" Target="../ink/ink2864.xml"/><Relationship Id="rId1686" Type="http://schemas.openxmlformats.org/officeDocument/2006/relationships/image" Target="../media/image2871.png"/><Relationship Id="rId404" Type="http://schemas.openxmlformats.org/officeDocument/2006/relationships/customXml" Target="../ink/ink2322.xml"/><Relationship Id="rId611" Type="http://schemas.openxmlformats.org/officeDocument/2006/relationships/customXml" Target="../ink/ink2426.xml"/><Relationship Id="rId1034" Type="http://schemas.openxmlformats.org/officeDocument/2006/relationships/image" Target="../media/image2543.png"/><Relationship Id="rId1241" Type="http://schemas.openxmlformats.org/officeDocument/2006/relationships/image" Target="../media/image2647.png"/><Relationship Id="rId1339" Type="http://schemas.openxmlformats.org/officeDocument/2006/relationships/image" Target="../media/image2696.png"/><Relationship Id="rId709" Type="http://schemas.openxmlformats.org/officeDocument/2006/relationships/customXml" Target="../ink/ink2476.xml"/><Relationship Id="rId916" Type="http://schemas.openxmlformats.org/officeDocument/2006/relationships/customXml" Target="../ink/ink2581.xml"/><Relationship Id="rId1101" Type="http://schemas.openxmlformats.org/officeDocument/2006/relationships/customXml" Target="../ink/ink2674.xml"/><Relationship Id="rId1546" Type="http://schemas.openxmlformats.org/officeDocument/2006/relationships/image" Target="../media/image2800.png"/><Relationship Id="rId1753" Type="http://schemas.openxmlformats.org/officeDocument/2006/relationships/customXml" Target="../ink/ink3001.xml"/><Relationship Id="rId45" Type="http://schemas.openxmlformats.org/officeDocument/2006/relationships/image" Target="../media/image2049.png"/><Relationship Id="rId1406" Type="http://schemas.openxmlformats.org/officeDocument/2006/relationships/image" Target="../media/image2730.png"/><Relationship Id="rId1613" Type="http://schemas.openxmlformats.org/officeDocument/2006/relationships/customXml" Target="../ink/ink2931.xml"/><Relationship Id="rId194" Type="http://schemas.openxmlformats.org/officeDocument/2006/relationships/customXml" Target="../ink/ink2217.xml"/><Relationship Id="rId261" Type="http://schemas.openxmlformats.org/officeDocument/2006/relationships/image" Target="../media/image2156.png"/><Relationship Id="rId499" Type="http://schemas.openxmlformats.org/officeDocument/2006/relationships/image" Target="../media/image2276.png"/><Relationship Id="rId359" Type="http://schemas.openxmlformats.org/officeDocument/2006/relationships/image" Target="../media/image2205.png"/><Relationship Id="rId566" Type="http://schemas.openxmlformats.org/officeDocument/2006/relationships/customXml" Target="../ink/ink2403.xml"/><Relationship Id="rId773" Type="http://schemas.openxmlformats.org/officeDocument/2006/relationships/customXml" Target="../ink/ink2508.xml"/><Relationship Id="rId1196" Type="http://schemas.openxmlformats.org/officeDocument/2006/relationships/customXml" Target="../ink/ink2722.xml"/><Relationship Id="rId121" Type="http://schemas.openxmlformats.org/officeDocument/2006/relationships/image" Target="../media/image2087.png"/><Relationship Id="rId219" Type="http://schemas.openxmlformats.org/officeDocument/2006/relationships/image" Target="../media/image2135.png"/><Relationship Id="rId426" Type="http://schemas.openxmlformats.org/officeDocument/2006/relationships/customXml" Target="../ink/ink2333.xml"/><Relationship Id="rId633" Type="http://schemas.openxmlformats.org/officeDocument/2006/relationships/image" Target="../media/image2343.png"/><Relationship Id="rId980" Type="http://schemas.openxmlformats.org/officeDocument/2006/relationships/image" Target="../media/image2516.png"/><Relationship Id="rId1056" Type="http://schemas.openxmlformats.org/officeDocument/2006/relationships/image" Target="../media/image2554.png"/><Relationship Id="rId1263" Type="http://schemas.openxmlformats.org/officeDocument/2006/relationships/image" Target="../media/image2658.png"/><Relationship Id="rId840" Type="http://schemas.openxmlformats.org/officeDocument/2006/relationships/customXml" Target="../ink/ink2543.xml"/><Relationship Id="rId938" Type="http://schemas.openxmlformats.org/officeDocument/2006/relationships/image" Target="../media/image2494.png"/><Relationship Id="rId1470" Type="http://schemas.openxmlformats.org/officeDocument/2006/relationships/image" Target="../media/image2762.png"/><Relationship Id="rId1568" Type="http://schemas.openxmlformats.org/officeDocument/2006/relationships/image" Target="../media/image2812.png"/><Relationship Id="rId1775" Type="http://schemas.openxmlformats.org/officeDocument/2006/relationships/customXml" Target="../ink/ink3012.xml"/><Relationship Id="rId67" Type="http://schemas.openxmlformats.org/officeDocument/2006/relationships/image" Target="../media/image2060.png"/><Relationship Id="rId700" Type="http://schemas.openxmlformats.org/officeDocument/2006/relationships/image" Target="../media/image2376.png"/><Relationship Id="rId1123" Type="http://schemas.openxmlformats.org/officeDocument/2006/relationships/image" Target="../media/image2587.png"/><Relationship Id="rId1330" Type="http://schemas.openxmlformats.org/officeDocument/2006/relationships/customXml" Target="../ink/ink2789.xml"/><Relationship Id="rId1428" Type="http://schemas.openxmlformats.org/officeDocument/2006/relationships/image" Target="../media/image2741.png"/><Relationship Id="rId1635" Type="http://schemas.openxmlformats.org/officeDocument/2006/relationships/customXml" Target="../ink/ink2942.xml"/><Relationship Id="rId1702" Type="http://schemas.openxmlformats.org/officeDocument/2006/relationships/image" Target="../media/image2879.png"/><Relationship Id="rId283" Type="http://schemas.openxmlformats.org/officeDocument/2006/relationships/image" Target="../media/image2167.png"/><Relationship Id="rId490" Type="http://schemas.openxmlformats.org/officeDocument/2006/relationships/customXml" Target="../ink/ink2365.xml"/><Relationship Id="rId143" Type="http://schemas.openxmlformats.org/officeDocument/2006/relationships/image" Target="../media/image2098.png"/><Relationship Id="rId350" Type="http://schemas.openxmlformats.org/officeDocument/2006/relationships/customXml" Target="../ink/ink2295.xml"/><Relationship Id="rId588" Type="http://schemas.openxmlformats.org/officeDocument/2006/relationships/customXml" Target="../ink/ink2414.xml"/><Relationship Id="rId795" Type="http://schemas.openxmlformats.org/officeDocument/2006/relationships/customXml" Target="../ink/ink2520.xml"/><Relationship Id="rId9" Type="http://schemas.openxmlformats.org/officeDocument/2006/relationships/image" Target="../media/image2031.png"/><Relationship Id="rId210" Type="http://schemas.openxmlformats.org/officeDocument/2006/relationships/customXml" Target="../ink/ink2225.xml"/><Relationship Id="rId448" Type="http://schemas.openxmlformats.org/officeDocument/2006/relationships/customXml" Target="../ink/ink2344.xml"/><Relationship Id="rId655" Type="http://schemas.openxmlformats.org/officeDocument/2006/relationships/image" Target="../media/image2354.png"/><Relationship Id="rId862" Type="http://schemas.openxmlformats.org/officeDocument/2006/relationships/customXml" Target="../ink/ink2554.xml"/><Relationship Id="rId1078" Type="http://schemas.openxmlformats.org/officeDocument/2006/relationships/image" Target="../media/image2565.png"/><Relationship Id="rId1285" Type="http://schemas.openxmlformats.org/officeDocument/2006/relationships/image" Target="../media/image2669.png"/><Relationship Id="rId1492" Type="http://schemas.openxmlformats.org/officeDocument/2006/relationships/image" Target="../media/image2773.png"/><Relationship Id="rId308" Type="http://schemas.openxmlformats.org/officeDocument/2006/relationships/customXml" Target="../ink/ink2274.xml"/><Relationship Id="rId515" Type="http://schemas.openxmlformats.org/officeDocument/2006/relationships/image" Target="../media/image2284.png"/><Relationship Id="rId722" Type="http://schemas.openxmlformats.org/officeDocument/2006/relationships/image" Target="../media/image2387.png"/><Relationship Id="rId1145" Type="http://schemas.openxmlformats.org/officeDocument/2006/relationships/image" Target="../media/image2598.png"/><Relationship Id="rId1352" Type="http://schemas.openxmlformats.org/officeDocument/2006/relationships/customXml" Target="../ink/ink2800.xml"/><Relationship Id="rId1797" Type="http://schemas.openxmlformats.org/officeDocument/2006/relationships/image" Target="../media/image2928.png"/><Relationship Id="rId89" Type="http://schemas.openxmlformats.org/officeDocument/2006/relationships/image" Target="../media/image2071.png"/><Relationship Id="rId1005" Type="http://schemas.openxmlformats.org/officeDocument/2006/relationships/customXml" Target="../ink/ink2626.xml"/><Relationship Id="rId1212" Type="http://schemas.openxmlformats.org/officeDocument/2006/relationships/customXml" Target="../ink/ink2730.xml"/><Relationship Id="rId1657" Type="http://schemas.openxmlformats.org/officeDocument/2006/relationships/customXml" Target="../ink/ink2953.xml"/><Relationship Id="rId1517" Type="http://schemas.openxmlformats.org/officeDocument/2006/relationships/customXml" Target="../ink/ink2883.xml"/><Relationship Id="rId1724" Type="http://schemas.openxmlformats.org/officeDocument/2006/relationships/image" Target="../media/image2890.png"/><Relationship Id="rId16" Type="http://schemas.openxmlformats.org/officeDocument/2006/relationships/customXml" Target="../ink/ink2128.xml"/><Relationship Id="rId165" Type="http://schemas.openxmlformats.org/officeDocument/2006/relationships/image" Target="../media/image2108.png"/><Relationship Id="rId372" Type="http://schemas.openxmlformats.org/officeDocument/2006/relationships/customXml" Target="../ink/ink2306.xml"/><Relationship Id="rId677" Type="http://schemas.openxmlformats.org/officeDocument/2006/relationships/customXml" Target="../ink/ink2460.xml"/><Relationship Id="rId232" Type="http://schemas.openxmlformats.org/officeDocument/2006/relationships/customXml" Target="../ink/ink2236.xml"/><Relationship Id="rId884" Type="http://schemas.openxmlformats.org/officeDocument/2006/relationships/customXml" Target="../ink/ink2565.xml"/><Relationship Id="rId537" Type="http://schemas.openxmlformats.org/officeDocument/2006/relationships/image" Target="../media/image2295.png"/><Relationship Id="rId744" Type="http://schemas.openxmlformats.org/officeDocument/2006/relationships/image" Target="../media/image2398.png"/><Relationship Id="rId951" Type="http://schemas.openxmlformats.org/officeDocument/2006/relationships/customXml" Target="../ink/ink2599.xml"/><Relationship Id="rId1167" Type="http://schemas.openxmlformats.org/officeDocument/2006/relationships/image" Target="../media/image2609.png"/><Relationship Id="rId1374" Type="http://schemas.openxmlformats.org/officeDocument/2006/relationships/image" Target="../media/image2714.png"/><Relationship Id="rId1581" Type="http://schemas.openxmlformats.org/officeDocument/2006/relationships/customXml" Target="../ink/ink2915.xml"/><Relationship Id="rId1679" Type="http://schemas.openxmlformats.org/officeDocument/2006/relationships/customXml" Target="../ink/ink2964.xml"/><Relationship Id="rId80" Type="http://schemas.openxmlformats.org/officeDocument/2006/relationships/customXml" Target="../ink/ink2160.xml"/><Relationship Id="rId604" Type="http://schemas.openxmlformats.org/officeDocument/2006/relationships/image" Target="../media/image2329.png"/><Relationship Id="rId811" Type="http://schemas.openxmlformats.org/officeDocument/2006/relationships/image" Target="../media/image2431.png"/><Relationship Id="rId1027" Type="http://schemas.openxmlformats.org/officeDocument/2006/relationships/customXml" Target="../ink/ink2637.xml"/><Relationship Id="rId1234" Type="http://schemas.openxmlformats.org/officeDocument/2006/relationships/customXml" Target="../ink/ink2741.xml"/><Relationship Id="rId1441" Type="http://schemas.openxmlformats.org/officeDocument/2006/relationships/customXml" Target="../ink/ink2845.xml"/><Relationship Id="rId909" Type="http://schemas.openxmlformats.org/officeDocument/2006/relationships/image" Target="../media/image2480.png"/><Relationship Id="rId1301" Type="http://schemas.openxmlformats.org/officeDocument/2006/relationships/image" Target="../media/image2677.png"/><Relationship Id="rId1539" Type="http://schemas.openxmlformats.org/officeDocument/2006/relationships/customXml" Target="../ink/ink2894.xml"/><Relationship Id="rId1746" Type="http://schemas.openxmlformats.org/officeDocument/2006/relationships/image" Target="../media/image2902.png"/><Relationship Id="rId38" Type="http://schemas.openxmlformats.org/officeDocument/2006/relationships/customXml" Target="../ink/ink2139.xml"/><Relationship Id="rId1606" Type="http://schemas.openxmlformats.org/officeDocument/2006/relationships/image" Target="../media/image2831.png"/><Relationship Id="rId187" Type="http://schemas.openxmlformats.org/officeDocument/2006/relationships/image" Target="../media/image2119.png"/><Relationship Id="rId394" Type="http://schemas.openxmlformats.org/officeDocument/2006/relationships/customXml" Target="../ink/ink2317.xml"/><Relationship Id="rId254" Type="http://schemas.openxmlformats.org/officeDocument/2006/relationships/customXml" Target="../ink/ink2247.xml"/><Relationship Id="rId699" Type="http://schemas.openxmlformats.org/officeDocument/2006/relationships/customXml" Target="../ink/ink2471.xml"/><Relationship Id="rId1091" Type="http://schemas.openxmlformats.org/officeDocument/2006/relationships/customXml" Target="../ink/ink2669.xml"/><Relationship Id="rId114" Type="http://schemas.openxmlformats.org/officeDocument/2006/relationships/customXml" Target="../ink/ink2177.xml"/><Relationship Id="rId461" Type="http://schemas.openxmlformats.org/officeDocument/2006/relationships/image" Target="../media/image2257.png"/><Relationship Id="rId559" Type="http://schemas.openxmlformats.org/officeDocument/2006/relationships/image" Target="../media/image2306.png"/><Relationship Id="rId766" Type="http://schemas.openxmlformats.org/officeDocument/2006/relationships/image" Target="../media/image2409.png"/><Relationship Id="rId1189" Type="http://schemas.openxmlformats.org/officeDocument/2006/relationships/image" Target="../media/image2621.png"/><Relationship Id="rId1396" Type="http://schemas.openxmlformats.org/officeDocument/2006/relationships/image" Target="../media/image2725.png"/><Relationship Id="rId321" Type="http://schemas.openxmlformats.org/officeDocument/2006/relationships/image" Target="../media/image2186.png"/><Relationship Id="rId419" Type="http://schemas.openxmlformats.org/officeDocument/2006/relationships/image" Target="../media/image2236.png"/><Relationship Id="rId626" Type="http://schemas.openxmlformats.org/officeDocument/2006/relationships/customXml" Target="../ink/ink2434.xml"/><Relationship Id="rId973" Type="http://schemas.openxmlformats.org/officeDocument/2006/relationships/customXml" Target="../ink/ink2610.xml"/><Relationship Id="rId1049" Type="http://schemas.openxmlformats.org/officeDocument/2006/relationships/customXml" Target="../ink/ink2648.xml"/><Relationship Id="rId1256" Type="http://schemas.openxmlformats.org/officeDocument/2006/relationships/customXml" Target="../ink/ink2752.xml"/><Relationship Id="rId833" Type="http://schemas.openxmlformats.org/officeDocument/2006/relationships/image" Target="../media/image2442.png"/><Relationship Id="rId1116" Type="http://schemas.openxmlformats.org/officeDocument/2006/relationships/customXml" Target="../ink/ink2682.xml"/><Relationship Id="rId1463" Type="http://schemas.openxmlformats.org/officeDocument/2006/relationships/customXml" Target="../ink/ink2856.xml"/><Relationship Id="rId1670" Type="http://schemas.openxmlformats.org/officeDocument/2006/relationships/image" Target="../media/image2863.png"/><Relationship Id="rId1768" Type="http://schemas.openxmlformats.org/officeDocument/2006/relationships/image" Target="../media/image2914.png"/><Relationship Id="rId900" Type="http://schemas.openxmlformats.org/officeDocument/2006/relationships/customXml" Target="../ink/ink2573.xml"/><Relationship Id="rId1323" Type="http://schemas.openxmlformats.org/officeDocument/2006/relationships/image" Target="../media/image2688.png"/><Relationship Id="rId1530" Type="http://schemas.openxmlformats.org/officeDocument/2006/relationships/image" Target="../media/image2792.png"/><Relationship Id="rId1628" Type="http://schemas.openxmlformats.org/officeDocument/2006/relationships/image" Target="../media/image2842.png"/><Relationship Id="rId276" Type="http://schemas.openxmlformats.org/officeDocument/2006/relationships/customXml" Target="../ink/ink2258.xml"/><Relationship Id="rId483" Type="http://schemas.openxmlformats.org/officeDocument/2006/relationships/image" Target="../media/image2268.png"/><Relationship Id="rId690" Type="http://schemas.openxmlformats.org/officeDocument/2006/relationships/image" Target="../media/image2371.png"/><Relationship Id="rId136" Type="http://schemas.openxmlformats.org/officeDocument/2006/relationships/customXml" Target="../ink/ink2188.xml"/><Relationship Id="rId343" Type="http://schemas.openxmlformats.org/officeDocument/2006/relationships/image" Target="../media/image2197.png"/><Relationship Id="rId550" Type="http://schemas.openxmlformats.org/officeDocument/2006/relationships/customXml" Target="../ink/ink2395.xml"/><Relationship Id="rId788" Type="http://schemas.openxmlformats.org/officeDocument/2006/relationships/image" Target="../media/image2420.png"/><Relationship Id="rId995" Type="http://schemas.openxmlformats.org/officeDocument/2006/relationships/customXml" Target="../ink/ink2621.xml"/><Relationship Id="rId1180" Type="http://schemas.openxmlformats.org/officeDocument/2006/relationships/customXml" Target="../ink/ink2714.xml"/><Relationship Id="rId203" Type="http://schemas.openxmlformats.org/officeDocument/2006/relationships/image" Target="../media/image2127.png"/><Relationship Id="rId648" Type="http://schemas.openxmlformats.org/officeDocument/2006/relationships/customXml" Target="../ink/ink2445.xml"/><Relationship Id="rId855" Type="http://schemas.openxmlformats.org/officeDocument/2006/relationships/image" Target="../media/image2453.png"/><Relationship Id="rId1040" Type="http://schemas.openxmlformats.org/officeDocument/2006/relationships/image" Target="../media/image2546.png"/><Relationship Id="rId1278" Type="http://schemas.openxmlformats.org/officeDocument/2006/relationships/customXml" Target="../ink/ink2763.xml"/><Relationship Id="rId1485" Type="http://schemas.openxmlformats.org/officeDocument/2006/relationships/customXml" Target="../ink/ink2867.xml"/><Relationship Id="rId1692" Type="http://schemas.openxmlformats.org/officeDocument/2006/relationships/image" Target="../media/image2874.png"/><Relationship Id="rId410" Type="http://schemas.openxmlformats.org/officeDocument/2006/relationships/customXml" Target="../ink/ink2325.xml"/><Relationship Id="rId508" Type="http://schemas.openxmlformats.org/officeDocument/2006/relationships/customXml" Target="../ink/ink2374.xml"/><Relationship Id="rId715" Type="http://schemas.openxmlformats.org/officeDocument/2006/relationships/customXml" Target="../ink/ink2479.xml"/><Relationship Id="rId922" Type="http://schemas.openxmlformats.org/officeDocument/2006/relationships/customXml" Target="../ink/ink2584.xml"/><Relationship Id="rId1138" Type="http://schemas.openxmlformats.org/officeDocument/2006/relationships/customXml" Target="../ink/ink2693.xml"/><Relationship Id="rId1345" Type="http://schemas.openxmlformats.org/officeDocument/2006/relationships/image" Target="../media/image2699.png"/><Relationship Id="rId1552" Type="http://schemas.openxmlformats.org/officeDocument/2006/relationships/image" Target="../media/image2803.png"/><Relationship Id="rId1205" Type="http://schemas.openxmlformats.org/officeDocument/2006/relationships/image" Target="../media/image2629.png"/><Relationship Id="rId51" Type="http://schemas.openxmlformats.org/officeDocument/2006/relationships/image" Target="../media/image2052.png"/><Relationship Id="rId1412" Type="http://schemas.openxmlformats.org/officeDocument/2006/relationships/image" Target="../media/image2733.png"/><Relationship Id="rId1717" Type="http://schemas.openxmlformats.org/officeDocument/2006/relationships/customXml" Target="../ink/ink2983.xml"/><Relationship Id="rId298" Type="http://schemas.openxmlformats.org/officeDocument/2006/relationships/customXml" Target="../ink/ink2269.xml"/><Relationship Id="rId158" Type="http://schemas.openxmlformats.org/officeDocument/2006/relationships/customXml" Target="../ink/ink2199.xml"/><Relationship Id="rId365" Type="http://schemas.openxmlformats.org/officeDocument/2006/relationships/image" Target="../media/image2208.png"/><Relationship Id="rId572" Type="http://schemas.openxmlformats.org/officeDocument/2006/relationships/customXml" Target="../ink/ink2406.xml"/><Relationship Id="rId225" Type="http://schemas.openxmlformats.org/officeDocument/2006/relationships/image" Target="../media/image2138.png"/><Relationship Id="rId432" Type="http://schemas.openxmlformats.org/officeDocument/2006/relationships/customXml" Target="../ink/ink2336.xml"/><Relationship Id="rId877" Type="http://schemas.openxmlformats.org/officeDocument/2006/relationships/image" Target="../media/image2464.png"/><Relationship Id="rId1062" Type="http://schemas.openxmlformats.org/officeDocument/2006/relationships/image" Target="../media/image2557.png"/><Relationship Id="rId737" Type="http://schemas.openxmlformats.org/officeDocument/2006/relationships/customXml" Target="../ink/ink2490.xml"/><Relationship Id="rId944" Type="http://schemas.openxmlformats.org/officeDocument/2006/relationships/image" Target="../media/image2497.png"/><Relationship Id="rId1367" Type="http://schemas.openxmlformats.org/officeDocument/2006/relationships/customXml" Target="../ink/ink2808.xml"/><Relationship Id="rId1574" Type="http://schemas.openxmlformats.org/officeDocument/2006/relationships/image" Target="../media/image2815.png"/><Relationship Id="rId1781" Type="http://schemas.openxmlformats.org/officeDocument/2006/relationships/customXml" Target="../ink/ink3015.xml"/><Relationship Id="rId73" Type="http://schemas.openxmlformats.org/officeDocument/2006/relationships/image" Target="../media/image2063.png"/><Relationship Id="rId804" Type="http://schemas.openxmlformats.org/officeDocument/2006/relationships/customXml" Target="../ink/ink2525.xml"/><Relationship Id="rId1227" Type="http://schemas.openxmlformats.org/officeDocument/2006/relationships/image" Target="../media/image2640.png"/><Relationship Id="rId1434" Type="http://schemas.openxmlformats.org/officeDocument/2006/relationships/image" Target="../media/image2744.png"/><Relationship Id="rId1641" Type="http://schemas.openxmlformats.org/officeDocument/2006/relationships/customXml" Target="../ink/ink2945.xml"/><Relationship Id="rId1501" Type="http://schemas.openxmlformats.org/officeDocument/2006/relationships/customXml" Target="../ink/ink2875.xml"/><Relationship Id="rId1739" Type="http://schemas.openxmlformats.org/officeDocument/2006/relationships/customXml" Target="../ink/ink2994.xml"/><Relationship Id="rId387" Type="http://schemas.openxmlformats.org/officeDocument/2006/relationships/image" Target="../media/image2220.png"/><Relationship Id="rId594" Type="http://schemas.openxmlformats.org/officeDocument/2006/relationships/customXml" Target="../ink/ink2417.xml"/><Relationship Id="rId247" Type="http://schemas.openxmlformats.org/officeDocument/2006/relationships/image" Target="../media/image2149.png"/><Relationship Id="rId899" Type="http://schemas.openxmlformats.org/officeDocument/2006/relationships/image" Target="../media/image2475.png"/><Relationship Id="rId1084" Type="http://schemas.openxmlformats.org/officeDocument/2006/relationships/image" Target="../media/image2568.png"/></Relationships>
</file>

<file path=ppt/slides/_rels/slide29.xml.rels><?xml version="1.0" encoding="UTF-8" standalone="yes"?>
<Relationships xmlns="http://schemas.openxmlformats.org/package/2006/relationships"><Relationship Id="rId1522" Type="http://schemas.openxmlformats.org/officeDocument/2006/relationships/customXml" Target="../ink/ink3788.xml"/><Relationship Id="rId21" Type="http://schemas.openxmlformats.org/officeDocument/2006/relationships/image" Target="../media/image2939.png"/><Relationship Id="rId170" Type="http://schemas.openxmlformats.org/officeDocument/2006/relationships/customXml" Target="../ink/ink3109.xml"/><Relationship Id="rId268" Type="http://schemas.openxmlformats.org/officeDocument/2006/relationships/customXml" Target="../ink/ink3158.xml"/><Relationship Id="rId475" Type="http://schemas.openxmlformats.org/officeDocument/2006/relationships/image" Target="../media/image3169.png"/><Relationship Id="rId682" Type="http://schemas.openxmlformats.org/officeDocument/2006/relationships/customXml" Target="../ink/ink3365.xml"/><Relationship Id="rId128" Type="http://schemas.openxmlformats.org/officeDocument/2006/relationships/customXml" Target="../ink/ink3088.xml"/><Relationship Id="rId335" Type="http://schemas.openxmlformats.org/officeDocument/2006/relationships/image" Target="../media/image3097.png"/><Relationship Id="rId542" Type="http://schemas.openxmlformats.org/officeDocument/2006/relationships/customXml" Target="../ink/ink3295.xml"/><Relationship Id="rId987" Type="http://schemas.openxmlformats.org/officeDocument/2006/relationships/customXml" Target="../ink/ink3518.xml"/><Relationship Id="rId1172" Type="http://schemas.openxmlformats.org/officeDocument/2006/relationships/image" Target="../media/image3519.png"/><Relationship Id="rId402" Type="http://schemas.openxmlformats.org/officeDocument/2006/relationships/customXml" Target="../ink/ink3225.xml"/><Relationship Id="rId847" Type="http://schemas.openxmlformats.org/officeDocument/2006/relationships/image" Target="../media/image3356.png"/><Relationship Id="rId1032" Type="http://schemas.openxmlformats.org/officeDocument/2006/relationships/customXml" Target="../ink/ink3541.xml"/><Relationship Id="rId1477" Type="http://schemas.openxmlformats.org/officeDocument/2006/relationships/customXml" Target="../ink/ink3765.xml"/><Relationship Id="rId707" Type="http://schemas.openxmlformats.org/officeDocument/2006/relationships/image" Target="../media/image3285.png"/><Relationship Id="rId914" Type="http://schemas.openxmlformats.org/officeDocument/2006/relationships/image" Target="../media/image3389.png"/><Relationship Id="rId1337" Type="http://schemas.openxmlformats.org/officeDocument/2006/relationships/customXml" Target="../ink/ink3694.xml"/><Relationship Id="rId43" Type="http://schemas.openxmlformats.org/officeDocument/2006/relationships/image" Target="../media/image2950.png"/><Relationship Id="rId1404" Type="http://schemas.openxmlformats.org/officeDocument/2006/relationships/customXml" Target="../ink/ink3728.xml"/><Relationship Id="rId192" Type="http://schemas.openxmlformats.org/officeDocument/2006/relationships/customXml" Target="../ink/ink3120.xml"/><Relationship Id="rId497" Type="http://schemas.openxmlformats.org/officeDocument/2006/relationships/image" Target="../media/image3180.png"/><Relationship Id="rId357" Type="http://schemas.openxmlformats.org/officeDocument/2006/relationships/image" Target="../media/image3109.png"/><Relationship Id="rId1194" Type="http://schemas.openxmlformats.org/officeDocument/2006/relationships/image" Target="../media/image3530.png"/><Relationship Id="rId217" Type="http://schemas.openxmlformats.org/officeDocument/2006/relationships/image" Target="../media/image3038.png"/><Relationship Id="rId564" Type="http://schemas.openxmlformats.org/officeDocument/2006/relationships/customXml" Target="../ink/ink3306.xml"/><Relationship Id="rId771" Type="http://schemas.openxmlformats.org/officeDocument/2006/relationships/image" Target="../media/image3318.png"/><Relationship Id="rId869" Type="http://schemas.openxmlformats.org/officeDocument/2006/relationships/image" Target="../media/image3367.png"/><Relationship Id="rId1499" Type="http://schemas.openxmlformats.org/officeDocument/2006/relationships/image" Target="../media/image3680.png"/><Relationship Id="rId424" Type="http://schemas.openxmlformats.org/officeDocument/2006/relationships/customXml" Target="../ink/ink3236.xml"/><Relationship Id="rId631" Type="http://schemas.openxmlformats.org/officeDocument/2006/relationships/image" Target="../media/image3247.png"/><Relationship Id="rId729" Type="http://schemas.openxmlformats.org/officeDocument/2006/relationships/image" Target="../media/image3295.png"/><Relationship Id="rId1054" Type="http://schemas.openxmlformats.org/officeDocument/2006/relationships/customXml" Target="../ink/ink3552.xml"/><Relationship Id="rId1261" Type="http://schemas.openxmlformats.org/officeDocument/2006/relationships/customXml" Target="../ink/ink3656.xml"/><Relationship Id="rId1359" Type="http://schemas.openxmlformats.org/officeDocument/2006/relationships/customXml" Target="../ink/ink3705.xml"/><Relationship Id="rId936" Type="http://schemas.openxmlformats.org/officeDocument/2006/relationships/image" Target="../media/image3401.png"/><Relationship Id="rId1121" Type="http://schemas.openxmlformats.org/officeDocument/2006/relationships/customXml" Target="../ink/ink3586.xml"/><Relationship Id="rId1219" Type="http://schemas.openxmlformats.org/officeDocument/2006/relationships/customXml" Target="../ink/ink3635.xml"/><Relationship Id="rId65" Type="http://schemas.openxmlformats.org/officeDocument/2006/relationships/image" Target="../media/image2961.png"/><Relationship Id="rId1426" Type="http://schemas.openxmlformats.org/officeDocument/2006/relationships/image" Target="../media/image3645.png"/><Relationship Id="rId281" Type="http://schemas.openxmlformats.org/officeDocument/2006/relationships/image" Target="../media/image3070.png"/><Relationship Id="rId141" Type="http://schemas.openxmlformats.org/officeDocument/2006/relationships/image" Target="../media/image867.png"/><Relationship Id="rId379" Type="http://schemas.openxmlformats.org/officeDocument/2006/relationships/image" Target="../media/image3121.png"/><Relationship Id="rId586" Type="http://schemas.openxmlformats.org/officeDocument/2006/relationships/customXml" Target="../ink/ink3317.xml"/><Relationship Id="rId793" Type="http://schemas.openxmlformats.org/officeDocument/2006/relationships/image" Target="../media/image3329.png"/><Relationship Id="rId7" Type="http://schemas.openxmlformats.org/officeDocument/2006/relationships/image" Target="../media/image2932.png"/><Relationship Id="rId239" Type="http://schemas.openxmlformats.org/officeDocument/2006/relationships/image" Target="../media/image3049.png"/><Relationship Id="rId446" Type="http://schemas.openxmlformats.org/officeDocument/2006/relationships/customXml" Target="../ink/ink3247.xml"/><Relationship Id="rId653" Type="http://schemas.openxmlformats.org/officeDocument/2006/relationships/image" Target="../media/image3258.png"/><Relationship Id="rId1076" Type="http://schemas.openxmlformats.org/officeDocument/2006/relationships/customXml" Target="../ink/ink3563.xml"/><Relationship Id="rId1283" Type="http://schemas.openxmlformats.org/officeDocument/2006/relationships/customXml" Target="../ink/ink3667.xml"/><Relationship Id="rId1490" Type="http://schemas.openxmlformats.org/officeDocument/2006/relationships/customXml" Target="../ink/ink3772.xml"/><Relationship Id="rId306" Type="http://schemas.openxmlformats.org/officeDocument/2006/relationships/customXml" Target="../ink/ink3177.xml"/><Relationship Id="rId860" Type="http://schemas.openxmlformats.org/officeDocument/2006/relationships/customXml" Target="../ink/ink3454.xml"/><Relationship Id="rId958" Type="http://schemas.openxmlformats.org/officeDocument/2006/relationships/image" Target="../media/image3413.png"/><Relationship Id="rId1143" Type="http://schemas.openxmlformats.org/officeDocument/2006/relationships/customXml" Target="../ink/ink3597.xml"/><Relationship Id="rId87" Type="http://schemas.openxmlformats.org/officeDocument/2006/relationships/image" Target="../media/image2972.png"/><Relationship Id="rId513" Type="http://schemas.openxmlformats.org/officeDocument/2006/relationships/image" Target="../media/image3188.png"/><Relationship Id="rId720" Type="http://schemas.openxmlformats.org/officeDocument/2006/relationships/customXml" Target="../ink/ink3384.xml"/><Relationship Id="rId818" Type="http://schemas.openxmlformats.org/officeDocument/2006/relationships/customXml" Target="../ink/ink3433.xml"/><Relationship Id="rId1350" Type="http://schemas.openxmlformats.org/officeDocument/2006/relationships/image" Target="../media/image3608.png"/><Relationship Id="rId1448" Type="http://schemas.openxmlformats.org/officeDocument/2006/relationships/image" Target="../media/image3656.png"/><Relationship Id="rId1003" Type="http://schemas.openxmlformats.org/officeDocument/2006/relationships/image" Target="../media/image3435.png"/><Relationship Id="rId1210" Type="http://schemas.openxmlformats.org/officeDocument/2006/relationships/image" Target="../media/image3538.png"/><Relationship Id="rId1308" Type="http://schemas.openxmlformats.org/officeDocument/2006/relationships/image" Target="../media/image3587.png"/><Relationship Id="rId1515" Type="http://schemas.openxmlformats.org/officeDocument/2006/relationships/image" Target="../media/image3688.png"/><Relationship Id="rId14" Type="http://schemas.openxmlformats.org/officeDocument/2006/relationships/customXml" Target="../ink/ink3031.xml"/><Relationship Id="rId163" Type="http://schemas.openxmlformats.org/officeDocument/2006/relationships/image" Target="../media/image3011.png"/><Relationship Id="rId370" Type="http://schemas.openxmlformats.org/officeDocument/2006/relationships/customXml" Target="../ink/ink3209.xml"/><Relationship Id="rId230" Type="http://schemas.openxmlformats.org/officeDocument/2006/relationships/customXml" Target="../ink/ink3139.xml"/><Relationship Id="rId468" Type="http://schemas.openxmlformats.org/officeDocument/2006/relationships/customXml" Target="../ink/ink3258.xml"/><Relationship Id="rId675" Type="http://schemas.openxmlformats.org/officeDocument/2006/relationships/image" Target="../media/image3269.png"/><Relationship Id="rId882" Type="http://schemas.openxmlformats.org/officeDocument/2006/relationships/image" Target="../media/image3373.png"/><Relationship Id="rId1098" Type="http://schemas.openxmlformats.org/officeDocument/2006/relationships/image" Target="../media/image3482.png"/><Relationship Id="rId328" Type="http://schemas.openxmlformats.org/officeDocument/2006/relationships/customXml" Target="../ink/ink3188.xml"/><Relationship Id="rId535" Type="http://schemas.openxmlformats.org/officeDocument/2006/relationships/image" Target="../media/image3198.png"/><Relationship Id="rId742" Type="http://schemas.openxmlformats.org/officeDocument/2006/relationships/customXml" Target="../ink/ink3395.xml"/><Relationship Id="rId1165" Type="http://schemas.openxmlformats.org/officeDocument/2006/relationships/customXml" Target="../ink/ink3608.xml"/><Relationship Id="rId1372" Type="http://schemas.openxmlformats.org/officeDocument/2006/relationships/customXml" Target="../ink/ink3712.xml"/><Relationship Id="rId602" Type="http://schemas.openxmlformats.org/officeDocument/2006/relationships/customXml" Target="../ink/ink3325.xml"/><Relationship Id="rId1025" Type="http://schemas.openxmlformats.org/officeDocument/2006/relationships/image" Target="../media/image3446.png"/><Relationship Id="rId1232" Type="http://schemas.openxmlformats.org/officeDocument/2006/relationships/image" Target="../media/image3549.png"/><Relationship Id="rId907" Type="http://schemas.openxmlformats.org/officeDocument/2006/relationships/customXml" Target="../ink/ink3478.xml"/><Relationship Id="rId36" Type="http://schemas.openxmlformats.org/officeDocument/2006/relationships/customXml" Target="../ink/ink3042.xml"/><Relationship Id="rId185" Type="http://schemas.openxmlformats.org/officeDocument/2006/relationships/image" Target="../media/image3022.png"/><Relationship Id="rId392" Type="http://schemas.openxmlformats.org/officeDocument/2006/relationships/customXml" Target="../ink/ink3220.xml"/><Relationship Id="rId697" Type="http://schemas.openxmlformats.org/officeDocument/2006/relationships/image" Target="../media/image3280.png"/><Relationship Id="rId252" Type="http://schemas.openxmlformats.org/officeDocument/2006/relationships/customXml" Target="../ink/ink3150.xml"/><Relationship Id="rId1187" Type="http://schemas.openxmlformats.org/officeDocument/2006/relationships/customXml" Target="../ink/ink3619.xml"/><Relationship Id="rId112" Type="http://schemas.openxmlformats.org/officeDocument/2006/relationships/customXml" Target="../ink/ink3080.xml"/><Relationship Id="rId557" Type="http://schemas.openxmlformats.org/officeDocument/2006/relationships/image" Target="../media/image3209.png"/><Relationship Id="rId764" Type="http://schemas.openxmlformats.org/officeDocument/2006/relationships/customXml" Target="../ink/ink3406.xml"/><Relationship Id="rId971" Type="http://schemas.openxmlformats.org/officeDocument/2006/relationships/customXml" Target="../ink/ink3510.xml"/><Relationship Id="rId1394" Type="http://schemas.openxmlformats.org/officeDocument/2006/relationships/customXml" Target="../ink/ink3723.xml"/><Relationship Id="rId417" Type="http://schemas.openxmlformats.org/officeDocument/2006/relationships/image" Target="../media/image3140.png"/><Relationship Id="rId624" Type="http://schemas.openxmlformats.org/officeDocument/2006/relationships/customXml" Target="../ink/ink3336.xml"/><Relationship Id="rId831" Type="http://schemas.openxmlformats.org/officeDocument/2006/relationships/image" Target="../media/image3348.png"/><Relationship Id="rId1047" Type="http://schemas.openxmlformats.org/officeDocument/2006/relationships/image" Target="../media/image3457.png"/><Relationship Id="rId1254" Type="http://schemas.openxmlformats.org/officeDocument/2006/relationships/image" Target="../media/image3560.png"/><Relationship Id="rId1461" Type="http://schemas.openxmlformats.org/officeDocument/2006/relationships/customXml" Target="../ink/ink3757.xml"/><Relationship Id="rId929" Type="http://schemas.openxmlformats.org/officeDocument/2006/relationships/customXml" Target="../ink/ink3489.xml"/><Relationship Id="rId1114" Type="http://schemas.openxmlformats.org/officeDocument/2006/relationships/image" Target="../media/image3490.png"/><Relationship Id="rId1321" Type="http://schemas.openxmlformats.org/officeDocument/2006/relationships/customXml" Target="../ink/ink3686.xml"/><Relationship Id="rId58" Type="http://schemas.openxmlformats.org/officeDocument/2006/relationships/customXml" Target="../ink/ink3053.xml"/><Relationship Id="rId1419" Type="http://schemas.openxmlformats.org/officeDocument/2006/relationships/customXml" Target="../ink/ink3736.xml"/><Relationship Id="rId274" Type="http://schemas.openxmlformats.org/officeDocument/2006/relationships/customXml" Target="../ink/ink3161.xml"/><Relationship Id="rId481" Type="http://schemas.openxmlformats.org/officeDocument/2006/relationships/image" Target="../media/image3172.png"/><Relationship Id="rId134" Type="http://schemas.openxmlformats.org/officeDocument/2006/relationships/customXml" Target="../ink/ink3091.xml"/><Relationship Id="rId579" Type="http://schemas.openxmlformats.org/officeDocument/2006/relationships/image" Target="../media/image3221.png"/><Relationship Id="rId786" Type="http://schemas.openxmlformats.org/officeDocument/2006/relationships/customXml" Target="../ink/ink3417.xml"/><Relationship Id="rId993" Type="http://schemas.openxmlformats.org/officeDocument/2006/relationships/image" Target="../media/image3430.png"/><Relationship Id="rId341" Type="http://schemas.openxmlformats.org/officeDocument/2006/relationships/image" Target="../media/image3101.png"/><Relationship Id="rId439" Type="http://schemas.openxmlformats.org/officeDocument/2006/relationships/image" Target="../media/image3151.png"/><Relationship Id="rId646" Type="http://schemas.openxmlformats.org/officeDocument/2006/relationships/customXml" Target="../ink/ink3347.xml"/><Relationship Id="rId1069" Type="http://schemas.openxmlformats.org/officeDocument/2006/relationships/image" Target="../media/image3468.png"/><Relationship Id="rId1276" Type="http://schemas.openxmlformats.org/officeDocument/2006/relationships/image" Target="../media/image3571.png"/><Relationship Id="rId1483" Type="http://schemas.openxmlformats.org/officeDocument/2006/relationships/customXml" Target="../ink/ink3768.xml"/><Relationship Id="rId201" Type="http://schemas.openxmlformats.org/officeDocument/2006/relationships/image" Target="../media/image3030.png"/><Relationship Id="rId506" Type="http://schemas.openxmlformats.org/officeDocument/2006/relationships/customXml" Target="../ink/ink3277.xml"/><Relationship Id="rId853" Type="http://schemas.openxmlformats.org/officeDocument/2006/relationships/image" Target="../media/image3359.png"/><Relationship Id="rId1136" Type="http://schemas.openxmlformats.org/officeDocument/2006/relationships/image" Target="../media/image3501.png"/><Relationship Id="rId713" Type="http://schemas.openxmlformats.org/officeDocument/2006/relationships/image" Target="../media/image3287.png"/><Relationship Id="rId920" Type="http://schemas.openxmlformats.org/officeDocument/2006/relationships/image" Target="../media/image3392.png"/><Relationship Id="rId1343" Type="http://schemas.openxmlformats.org/officeDocument/2006/relationships/customXml" Target="../ink/ink3697.xml"/><Relationship Id="rId1203" Type="http://schemas.openxmlformats.org/officeDocument/2006/relationships/customXml" Target="../ink/ink3627.xml"/><Relationship Id="rId1410" Type="http://schemas.openxmlformats.org/officeDocument/2006/relationships/image" Target="../media/image3637.png"/><Relationship Id="rId1508" Type="http://schemas.openxmlformats.org/officeDocument/2006/relationships/customXml" Target="../ink/ink3781.xml"/><Relationship Id="rId296" Type="http://schemas.openxmlformats.org/officeDocument/2006/relationships/customXml" Target="../ink/ink3172.xml"/><Relationship Id="rId156" Type="http://schemas.openxmlformats.org/officeDocument/2006/relationships/customXml" Target="../ink/ink3102.xml"/><Relationship Id="rId363" Type="http://schemas.openxmlformats.org/officeDocument/2006/relationships/image" Target="../media/image3113.png"/><Relationship Id="rId570" Type="http://schemas.openxmlformats.org/officeDocument/2006/relationships/customXml" Target="../ink/ink3309.xml"/><Relationship Id="rId223" Type="http://schemas.openxmlformats.org/officeDocument/2006/relationships/image" Target="../media/image3041.png"/><Relationship Id="rId430" Type="http://schemas.openxmlformats.org/officeDocument/2006/relationships/customXml" Target="../ink/ink3239.xml"/><Relationship Id="rId668" Type="http://schemas.openxmlformats.org/officeDocument/2006/relationships/customXml" Target="../ink/ink3358.xml"/><Relationship Id="rId875" Type="http://schemas.openxmlformats.org/officeDocument/2006/relationships/image" Target="../media/image3370.png"/><Relationship Id="rId1060" Type="http://schemas.openxmlformats.org/officeDocument/2006/relationships/customXml" Target="../ink/ink3555.xml"/><Relationship Id="rId1298" Type="http://schemas.openxmlformats.org/officeDocument/2006/relationships/image" Target="../media/image3582.png"/><Relationship Id="rId528" Type="http://schemas.openxmlformats.org/officeDocument/2006/relationships/customXml" Target="../ink/ink3288.xml"/><Relationship Id="rId735" Type="http://schemas.openxmlformats.org/officeDocument/2006/relationships/image" Target="../media/image3298.png"/><Relationship Id="rId942" Type="http://schemas.openxmlformats.org/officeDocument/2006/relationships/image" Target="../media/image3404.png"/><Relationship Id="rId1158" Type="http://schemas.openxmlformats.org/officeDocument/2006/relationships/image" Target="../media/image3512.png"/><Relationship Id="rId1365" Type="http://schemas.openxmlformats.org/officeDocument/2006/relationships/customXml" Target="../ink/ink3708.xml"/><Relationship Id="rId1018" Type="http://schemas.openxmlformats.org/officeDocument/2006/relationships/customXml" Target="../ink/ink3534.xml"/><Relationship Id="rId1225" Type="http://schemas.openxmlformats.org/officeDocument/2006/relationships/customXml" Target="../ink/ink3638.xml"/><Relationship Id="rId1432" Type="http://schemas.openxmlformats.org/officeDocument/2006/relationships/image" Target="../media/image3648.png"/><Relationship Id="rId71" Type="http://schemas.openxmlformats.org/officeDocument/2006/relationships/image" Target="../media/image2964.png"/><Relationship Id="rId802" Type="http://schemas.openxmlformats.org/officeDocument/2006/relationships/customXml" Target="../ink/ink3425.xml"/><Relationship Id="rId29" Type="http://schemas.openxmlformats.org/officeDocument/2006/relationships/image" Target="../media/image2943.png"/><Relationship Id="rId178" Type="http://schemas.openxmlformats.org/officeDocument/2006/relationships/customXml" Target="../ink/ink3113.xml"/><Relationship Id="rId385" Type="http://schemas.openxmlformats.org/officeDocument/2006/relationships/image" Target="../media/image3124.png"/><Relationship Id="rId592" Type="http://schemas.openxmlformats.org/officeDocument/2006/relationships/customXml" Target="../ink/ink3320.xml"/><Relationship Id="rId245" Type="http://schemas.openxmlformats.org/officeDocument/2006/relationships/image" Target="../media/image3052.png"/><Relationship Id="rId452" Type="http://schemas.openxmlformats.org/officeDocument/2006/relationships/customXml" Target="../ink/ink3250.xml"/><Relationship Id="rId897" Type="http://schemas.openxmlformats.org/officeDocument/2006/relationships/customXml" Target="../ink/ink3473.xml"/><Relationship Id="rId1082" Type="http://schemas.openxmlformats.org/officeDocument/2006/relationships/customXml" Target="../ink/ink3566.xml"/><Relationship Id="rId105" Type="http://schemas.openxmlformats.org/officeDocument/2006/relationships/image" Target="../media/image2981.png"/><Relationship Id="rId312" Type="http://schemas.openxmlformats.org/officeDocument/2006/relationships/customXml" Target="../ink/ink3180.xml"/><Relationship Id="rId757" Type="http://schemas.openxmlformats.org/officeDocument/2006/relationships/image" Target="../media/image3311.png"/><Relationship Id="rId964" Type="http://schemas.openxmlformats.org/officeDocument/2006/relationships/image" Target="../media/image3416.png"/><Relationship Id="rId1387" Type="http://schemas.openxmlformats.org/officeDocument/2006/relationships/image" Target="../media/image3626.png"/><Relationship Id="rId93" Type="http://schemas.openxmlformats.org/officeDocument/2006/relationships/image" Target="../media/image2975.png"/><Relationship Id="rId617" Type="http://schemas.openxmlformats.org/officeDocument/2006/relationships/image" Target="../media/image3240.png"/><Relationship Id="rId824" Type="http://schemas.openxmlformats.org/officeDocument/2006/relationships/customXml" Target="../ink/ink3436.xml"/><Relationship Id="rId1247" Type="http://schemas.openxmlformats.org/officeDocument/2006/relationships/customXml" Target="../ink/ink3649.xml"/><Relationship Id="rId1454" Type="http://schemas.openxmlformats.org/officeDocument/2006/relationships/image" Target="../media/image3658.png"/><Relationship Id="rId1107" Type="http://schemas.openxmlformats.org/officeDocument/2006/relationships/customXml" Target="../ink/ink3579.xml"/><Relationship Id="rId1314" Type="http://schemas.openxmlformats.org/officeDocument/2006/relationships/image" Target="../media/image3590.png"/><Relationship Id="rId1521" Type="http://schemas.openxmlformats.org/officeDocument/2006/relationships/image" Target="../media/image3691.png"/><Relationship Id="rId20" Type="http://schemas.openxmlformats.org/officeDocument/2006/relationships/customXml" Target="../ink/ink3034.xml"/><Relationship Id="rId267" Type="http://schemas.openxmlformats.org/officeDocument/2006/relationships/image" Target="../media/image3063.png"/><Relationship Id="rId474" Type="http://schemas.openxmlformats.org/officeDocument/2006/relationships/customXml" Target="../ink/ink3261.xml"/><Relationship Id="rId127" Type="http://schemas.openxmlformats.org/officeDocument/2006/relationships/image" Target="../media/image2992.png"/><Relationship Id="rId681" Type="http://schemas.openxmlformats.org/officeDocument/2006/relationships/image" Target="../media/image3272.png"/><Relationship Id="rId779" Type="http://schemas.openxmlformats.org/officeDocument/2006/relationships/image" Target="../media/image3322.png"/><Relationship Id="rId986" Type="http://schemas.openxmlformats.org/officeDocument/2006/relationships/image" Target="../media/image3427.png"/><Relationship Id="rId334" Type="http://schemas.openxmlformats.org/officeDocument/2006/relationships/customXml" Target="../ink/ink3191.xml"/><Relationship Id="rId541" Type="http://schemas.openxmlformats.org/officeDocument/2006/relationships/image" Target="../media/image3201.png"/><Relationship Id="rId639" Type="http://schemas.openxmlformats.org/officeDocument/2006/relationships/image" Target="../media/image3251.png"/><Relationship Id="rId1171" Type="http://schemas.openxmlformats.org/officeDocument/2006/relationships/customXml" Target="../ink/ink3611.xml"/><Relationship Id="rId1269" Type="http://schemas.openxmlformats.org/officeDocument/2006/relationships/customXml" Target="../ink/ink3660.xml"/><Relationship Id="rId1476" Type="http://schemas.openxmlformats.org/officeDocument/2006/relationships/image" Target="../media/image3669.png"/><Relationship Id="rId401" Type="http://schemas.openxmlformats.org/officeDocument/2006/relationships/image" Target="../media/image3132.png"/><Relationship Id="rId846" Type="http://schemas.openxmlformats.org/officeDocument/2006/relationships/customXml" Target="../ink/ink3447.xml"/><Relationship Id="rId1031" Type="http://schemas.openxmlformats.org/officeDocument/2006/relationships/image" Target="../media/image3449.png"/><Relationship Id="rId1129" Type="http://schemas.openxmlformats.org/officeDocument/2006/relationships/customXml" Target="../ink/ink3590.xml"/><Relationship Id="rId706" Type="http://schemas.openxmlformats.org/officeDocument/2006/relationships/customXml" Target="../ink/ink3377.xml"/><Relationship Id="rId913" Type="http://schemas.openxmlformats.org/officeDocument/2006/relationships/customXml" Target="../ink/ink3481.xml"/><Relationship Id="rId1336" Type="http://schemas.openxmlformats.org/officeDocument/2006/relationships/image" Target="../media/image3601.png"/><Relationship Id="rId42" Type="http://schemas.openxmlformats.org/officeDocument/2006/relationships/customXml" Target="../ink/ink3045.xml"/><Relationship Id="rId1403" Type="http://schemas.openxmlformats.org/officeDocument/2006/relationships/image" Target="../media/image3634.png"/><Relationship Id="rId191" Type="http://schemas.openxmlformats.org/officeDocument/2006/relationships/image" Target="../media/image3025.png"/><Relationship Id="rId289" Type="http://schemas.openxmlformats.org/officeDocument/2006/relationships/image" Target="../media/image3074.png"/><Relationship Id="rId496" Type="http://schemas.openxmlformats.org/officeDocument/2006/relationships/customXml" Target="../ink/ink3272.xml"/><Relationship Id="rId149" Type="http://schemas.openxmlformats.org/officeDocument/2006/relationships/image" Target="../media/image3003.png"/><Relationship Id="rId356" Type="http://schemas.openxmlformats.org/officeDocument/2006/relationships/customXml" Target="../ink/ink3202.xml"/><Relationship Id="rId563" Type="http://schemas.openxmlformats.org/officeDocument/2006/relationships/image" Target="../media/image3213.png"/><Relationship Id="rId770" Type="http://schemas.openxmlformats.org/officeDocument/2006/relationships/customXml" Target="../ink/ink3409.xml"/><Relationship Id="rId1193" Type="http://schemas.openxmlformats.org/officeDocument/2006/relationships/customXml" Target="../ink/ink3622.xml"/><Relationship Id="rId216" Type="http://schemas.openxmlformats.org/officeDocument/2006/relationships/customXml" Target="../ink/ink3132.xml"/><Relationship Id="rId423" Type="http://schemas.openxmlformats.org/officeDocument/2006/relationships/image" Target="../media/image3143.png"/><Relationship Id="rId868" Type="http://schemas.openxmlformats.org/officeDocument/2006/relationships/customXml" Target="../ink/ink3458.xml"/><Relationship Id="rId1053" Type="http://schemas.openxmlformats.org/officeDocument/2006/relationships/image" Target="../media/image3460.png"/><Relationship Id="rId1260" Type="http://schemas.openxmlformats.org/officeDocument/2006/relationships/image" Target="../media/image3563.png"/><Relationship Id="rId1498" Type="http://schemas.openxmlformats.org/officeDocument/2006/relationships/customXml" Target="../ink/ink3776.xml"/><Relationship Id="rId630" Type="http://schemas.openxmlformats.org/officeDocument/2006/relationships/customXml" Target="../ink/ink3339.xml"/><Relationship Id="rId728" Type="http://schemas.openxmlformats.org/officeDocument/2006/relationships/customXml" Target="../ink/ink3388.xml"/><Relationship Id="rId935" Type="http://schemas.openxmlformats.org/officeDocument/2006/relationships/customXml" Target="../ink/ink3492.xml"/><Relationship Id="rId1358" Type="http://schemas.openxmlformats.org/officeDocument/2006/relationships/image" Target="../media/image3613.png"/><Relationship Id="rId64" Type="http://schemas.openxmlformats.org/officeDocument/2006/relationships/customXml" Target="../ink/ink3056.xml"/><Relationship Id="rId1120" Type="http://schemas.openxmlformats.org/officeDocument/2006/relationships/image" Target="../media/image3493.png"/><Relationship Id="rId1218" Type="http://schemas.openxmlformats.org/officeDocument/2006/relationships/image" Target="../media/image3542.png"/><Relationship Id="rId1425" Type="http://schemas.openxmlformats.org/officeDocument/2006/relationships/customXml" Target="../ink/ink3739.xml"/><Relationship Id="rId280" Type="http://schemas.openxmlformats.org/officeDocument/2006/relationships/customXml" Target="../ink/ink3164.xml"/><Relationship Id="rId140" Type="http://schemas.openxmlformats.org/officeDocument/2006/relationships/customXml" Target="../ink/ink3094.xml"/><Relationship Id="rId378" Type="http://schemas.openxmlformats.org/officeDocument/2006/relationships/customXml" Target="../ink/ink3213.xml"/><Relationship Id="rId585" Type="http://schemas.openxmlformats.org/officeDocument/2006/relationships/image" Target="../media/image3224.png"/><Relationship Id="rId792" Type="http://schemas.openxmlformats.org/officeDocument/2006/relationships/customXml" Target="../ink/ink3420.xml"/><Relationship Id="rId6" Type="http://schemas.openxmlformats.org/officeDocument/2006/relationships/customXml" Target="../ink/ink3027.xml"/><Relationship Id="rId238" Type="http://schemas.openxmlformats.org/officeDocument/2006/relationships/customXml" Target="../ink/ink3143.xml"/><Relationship Id="rId445" Type="http://schemas.openxmlformats.org/officeDocument/2006/relationships/image" Target="../media/image3154.png"/><Relationship Id="rId652" Type="http://schemas.openxmlformats.org/officeDocument/2006/relationships/customXml" Target="../ink/ink3350.xml"/><Relationship Id="rId1075" Type="http://schemas.openxmlformats.org/officeDocument/2006/relationships/image" Target="../media/image3471.png"/><Relationship Id="rId1282" Type="http://schemas.openxmlformats.org/officeDocument/2006/relationships/image" Target="../media/image3574.png"/><Relationship Id="rId305" Type="http://schemas.openxmlformats.org/officeDocument/2006/relationships/image" Target="../media/image3082.png"/><Relationship Id="rId512" Type="http://schemas.openxmlformats.org/officeDocument/2006/relationships/customXml" Target="../ink/ink3280.xml"/><Relationship Id="rId957" Type="http://schemas.openxmlformats.org/officeDocument/2006/relationships/customXml" Target="../ink/ink3503.xml"/><Relationship Id="rId1142" Type="http://schemas.openxmlformats.org/officeDocument/2006/relationships/image" Target="../media/image3504.png"/><Relationship Id="rId86" Type="http://schemas.openxmlformats.org/officeDocument/2006/relationships/customXml" Target="../ink/ink3067.xml"/><Relationship Id="rId817" Type="http://schemas.openxmlformats.org/officeDocument/2006/relationships/image" Target="../media/image3341.png"/><Relationship Id="rId1002" Type="http://schemas.openxmlformats.org/officeDocument/2006/relationships/customXml" Target="../ink/ink3526.xml"/><Relationship Id="rId1447" Type="http://schemas.openxmlformats.org/officeDocument/2006/relationships/customXml" Target="../ink/ink3750.xml"/><Relationship Id="rId1307" Type="http://schemas.openxmlformats.org/officeDocument/2006/relationships/customXml" Target="../ink/ink3679.xml"/><Relationship Id="rId1514" Type="http://schemas.openxmlformats.org/officeDocument/2006/relationships/customXml" Target="../ink/ink3784.xml"/><Relationship Id="rId13" Type="http://schemas.openxmlformats.org/officeDocument/2006/relationships/image" Target="../media/image2935.png"/><Relationship Id="rId162" Type="http://schemas.openxmlformats.org/officeDocument/2006/relationships/customXml" Target="../ink/ink3105.xml"/><Relationship Id="rId467" Type="http://schemas.openxmlformats.org/officeDocument/2006/relationships/image" Target="../media/image3165.png"/><Relationship Id="rId1097" Type="http://schemas.openxmlformats.org/officeDocument/2006/relationships/customXml" Target="../ink/ink3574.xml"/><Relationship Id="rId674" Type="http://schemas.openxmlformats.org/officeDocument/2006/relationships/customXml" Target="../ink/ink3361.xml"/><Relationship Id="rId881" Type="http://schemas.openxmlformats.org/officeDocument/2006/relationships/customXml" Target="../ink/ink3465.xml"/><Relationship Id="rId979" Type="http://schemas.openxmlformats.org/officeDocument/2006/relationships/customXml" Target="../ink/ink3514.xml"/><Relationship Id="rId327" Type="http://schemas.openxmlformats.org/officeDocument/2006/relationships/image" Target="../media/image3093.png"/><Relationship Id="rId534" Type="http://schemas.openxmlformats.org/officeDocument/2006/relationships/customXml" Target="../ink/ink3291.xml"/><Relationship Id="rId741" Type="http://schemas.openxmlformats.org/officeDocument/2006/relationships/image" Target="../media/image3302.png"/><Relationship Id="rId839" Type="http://schemas.openxmlformats.org/officeDocument/2006/relationships/image" Target="../media/image3352.png"/><Relationship Id="rId1164" Type="http://schemas.openxmlformats.org/officeDocument/2006/relationships/image" Target="../media/image3515.png"/><Relationship Id="rId1371" Type="http://schemas.openxmlformats.org/officeDocument/2006/relationships/image" Target="../media/image3618.png"/><Relationship Id="rId1469" Type="http://schemas.openxmlformats.org/officeDocument/2006/relationships/customXml" Target="../ink/ink3761.xml"/><Relationship Id="rId601" Type="http://schemas.openxmlformats.org/officeDocument/2006/relationships/image" Target="../media/image3232.png"/><Relationship Id="rId1024" Type="http://schemas.openxmlformats.org/officeDocument/2006/relationships/customXml" Target="../ink/ink3537.xml"/><Relationship Id="rId1231" Type="http://schemas.openxmlformats.org/officeDocument/2006/relationships/customXml" Target="../ink/ink3641.xml"/><Relationship Id="rId906" Type="http://schemas.openxmlformats.org/officeDocument/2006/relationships/image" Target="../media/image3385.png"/><Relationship Id="rId1329" Type="http://schemas.openxmlformats.org/officeDocument/2006/relationships/customXml" Target="../ink/ink3690.xml"/><Relationship Id="rId35" Type="http://schemas.openxmlformats.org/officeDocument/2006/relationships/image" Target="../media/image2946.png"/><Relationship Id="rId184" Type="http://schemas.openxmlformats.org/officeDocument/2006/relationships/customXml" Target="../ink/ink3116.xml"/><Relationship Id="rId391" Type="http://schemas.openxmlformats.org/officeDocument/2006/relationships/image" Target="../media/image3127.png"/><Relationship Id="rId251" Type="http://schemas.openxmlformats.org/officeDocument/2006/relationships/image" Target="../media/image3055.png"/><Relationship Id="rId489" Type="http://schemas.openxmlformats.org/officeDocument/2006/relationships/image" Target="../media/image3176.png"/><Relationship Id="rId696" Type="http://schemas.openxmlformats.org/officeDocument/2006/relationships/customXml" Target="../ink/ink3372.xml"/><Relationship Id="rId349" Type="http://schemas.openxmlformats.org/officeDocument/2006/relationships/image" Target="../media/image3105.png"/><Relationship Id="rId556" Type="http://schemas.openxmlformats.org/officeDocument/2006/relationships/customXml" Target="../ink/ink3302.xml"/><Relationship Id="rId763" Type="http://schemas.openxmlformats.org/officeDocument/2006/relationships/image" Target="../media/image3314.png"/><Relationship Id="rId1186" Type="http://schemas.openxmlformats.org/officeDocument/2006/relationships/image" Target="../media/image3526.png"/><Relationship Id="rId1393" Type="http://schemas.openxmlformats.org/officeDocument/2006/relationships/image" Target="../media/image3629.png"/><Relationship Id="rId111" Type="http://schemas.openxmlformats.org/officeDocument/2006/relationships/image" Target="../media/image2984.png"/><Relationship Id="rId209" Type="http://schemas.openxmlformats.org/officeDocument/2006/relationships/image" Target="../media/image3034.png"/><Relationship Id="rId416" Type="http://schemas.openxmlformats.org/officeDocument/2006/relationships/customXml" Target="../ink/ink3232.xml"/><Relationship Id="rId970" Type="http://schemas.openxmlformats.org/officeDocument/2006/relationships/image" Target="../media/image3419.png"/><Relationship Id="rId1046" Type="http://schemas.openxmlformats.org/officeDocument/2006/relationships/customXml" Target="../ink/ink3548.xml"/><Relationship Id="rId1253" Type="http://schemas.openxmlformats.org/officeDocument/2006/relationships/customXml" Target="../ink/ink3652.xml"/><Relationship Id="rId623" Type="http://schemas.openxmlformats.org/officeDocument/2006/relationships/image" Target="../media/image3243.png"/><Relationship Id="rId830" Type="http://schemas.openxmlformats.org/officeDocument/2006/relationships/customXml" Target="../ink/ink3439.xml"/><Relationship Id="rId928" Type="http://schemas.openxmlformats.org/officeDocument/2006/relationships/image" Target="../media/image3396.png"/><Relationship Id="rId1460" Type="http://schemas.openxmlformats.org/officeDocument/2006/relationships/image" Target="../media/image3661.png"/><Relationship Id="rId57" Type="http://schemas.openxmlformats.org/officeDocument/2006/relationships/image" Target="../media/image2957.png"/><Relationship Id="rId1113" Type="http://schemas.openxmlformats.org/officeDocument/2006/relationships/customXml" Target="../ink/ink3582.xml"/><Relationship Id="rId1320" Type="http://schemas.openxmlformats.org/officeDocument/2006/relationships/image" Target="../media/image3593.png"/><Relationship Id="rId1418" Type="http://schemas.openxmlformats.org/officeDocument/2006/relationships/image" Target="../media/image3641.png"/><Relationship Id="rId273" Type="http://schemas.openxmlformats.org/officeDocument/2006/relationships/image" Target="../media/image3066.png"/><Relationship Id="rId480" Type="http://schemas.openxmlformats.org/officeDocument/2006/relationships/customXml" Target="../ink/ink3264.xml"/><Relationship Id="rId133" Type="http://schemas.openxmlformats.org/officeDocument/2006/relationships/image" Target="../media/image2995.png"/><Relationship Id="rId340" Type="http://schemas.openxmlformats.org/officeDocument/2006/relationships/customXml" Target="../ink/ink3194.xml"/><Relationship Id="rId578" Type="http://schemas.openxmlformats.org/officeDocument/2006/relationships/customXml" Target="../ink/ink3313.xml"/><Relationship Id="rId785" Type="http://schemas.openxmlformats.org/officeDocument/2006/relationships/image" Target="../media/image3325.png"/><Relationship Id="rId992" Type="http://schemas.openxmlformats.org/officeDocument/2006/relationships/customXml" Target="../ink/ink3521.xml"/><Relationship Id="rId200" Type="http://schemas.openxmlformats.org/officeDocument/2006/relationships/customXml" Target="../ink/ink3124.xml"/><Relationship Id="rId438" Type="http://schemas.openxmlformats.org/officeDocument/2006/relationships/customXml" Target="../ink/ink3243.xml"/><Relationship Id="rId645" Type="http://schemas.openxmlformats.org/officeDocument/2006/relationships/image" Target="../media/image3254.png"/><Relationship Id="rId852" Type="http://schemas.openxmlformats.org/officeDocument/2006/relationships/customXml" Target="../ink/ink3450.xml"/><Relationship Id="rId1068" Type="http://schemas.openxmlformats.org/officeDocument/2006/relationships/customXml" Target="../ink/ink3559.xml"/><Relationship Id="rId1275" Type="http://schemas.openxmlformats.org/officeDocument/2006/relationships/customXml" Target="../ink/ink3663.xml"/><Relationship Id="rId1482" Type="http://schemas.openxmlformats.org/officeDocument/2006/relationships/image" Target="../media/image3672.png"/><Relationship Id="rId505" Type="http://schemas.openxmlformats.org/officeDocument/2006/relationships/image" Target="../media/image3184.png"/><Relationship Id="rId712" Type="http://schemas.openxmlformats.org/officeDocument/2006/relationships/customXml" Target="../ink/ink3380.xml"/><Relationship Id="rId1135" Type="http://schemas.openxmlformats.org/officeDocument/2006/relationships/customXml" Target="../ink/ink3593.xml"/><Relationship Id="rId1342" Type="http://schemas.openxmlformats.org/officeDocument/2006/relationships/image" Target="../media/image3604.png"/><Relationship Id="rId79" Type="http://schemas.openxmlformats.org/officeDocument/2006/relationships/image" Target="../media/image2968.png"/><Relationship Id="rId1202" Type="http://schemas.openxmlformats.org/officeDocument/2006/relationships/image" Target="../media/image3534.png"/><Relationship Id="rId1507" Type="http://schemas.openxmlformats.org/officeDocument/2006/relationships/image" Target="../media/image3684.png"/><Relationship Id="rId295" Type="http://schemas.openxmlformats.org/officeDocument/2006/relationships/image" Target="../media/image3077.png"/><Relationship Id="rId155" Type="http://schemas.openxmlformats.org/officeDocument/2006/relationships/image" Target="../media/image3006.png"/><Relationship Id="rId362" Type="http://schemas.openxmlformats.org/officeDocument/2006/relationships/customXml" Target="../ink/ink3205.xml"/><Relationship Id="rId1297" Type="http://schemas.openxmlformats.org/officeDocument/2006/relationships/customXml" Target="../ink/ink3674.xml"/><Relationship Id="rId222" Type="http://schemas.openxmlformats.org/officeDocument/2006/relationships/customXml" Target="../ink/ink3135.xml"/><Relationship Id="rId667" Type="http://schemas.openxmlformats.org/officeDocument/2006/relationships/image" Target="../media/image3265.png"/><Relationship Id="rId874" Type="http://schemas.openxmlformats.org/officeDocument/2006/relationships/customXml" Target="../ink/ink3461.xml"/><Relationship Id="rId527" Type="http://schemas.openxmlformats.org/officeDocument/2006/relationships/image" Target="../media/image3194.png"/><Relationship Id="rId734" Type="http://schemas.openxmlformats.org/officeDocument/2006/relationships/customXml" Target="../ink/ink3391.xml"/><Relationship Id="rId941" Type="http://schemas.openxmlformats.org/officeDocument/2006/relationships/customXml" Target="../ink/ink3495.xml"/><Relationship Id="rId1157" Type="http://schemas.openxmlformats.org/officeDocument/2006/relationships/customXml" Target="../ink/ink3604.xml"/><Relationship Id="rId1364" Type="http://schemas.openxmlformats.org/officeDocument/2006/relationships/image" Target="../media/image3615.png"/><Relationship Id="rId70" Type="http://schemas.openxmlformats.org/officeDocument/2006/relationships/customXml" Target="../ink/ink3059.xml"/><Relationship Id="rId801" Type="http://schemas.openxmlformats.org/officeDocument/2006/relationships/image" Target="../media/image3333.png"/><Relationship Id="rId1017" Type="http://schemas.openxmlformats.org/officeDocument/2006/relationships/image" Target="../media/image3442.png"/><Relationship Id="rId1224" Type="http://schemas.openxmlformats.org/officeDocument/2006/relationships/image" Target="../media/image3545.png"/><Relationship Id="rId1431" Type="http://schemas.openxmlformats.org/officeDocument/2006/relationships/customXml" Target="../ink/ink3742.xml"/><Relationship Id="rId28" Type="http://schemas.openxmlformats.org/officeDocument/2006/relationships/customXml" Target="../ink/ink3038.xml"/><Relationship Id="rId177" Type="http://schemas.openxmlformats.org/officeDocument/2006/relationships/image" Target="../media/image3018.png"/><Relationship Id="rId384" Type="http://schemas.openxmlformats.org/officeDocument/2006/relationships/customXml" Target="../ink/ink3216.xml"/><Relationship Id="rId591" Type="http://schemas.openxmlformats.org/officeDocument/2006/relationships/image" Target="../media/image3227.png"/><Relationship Id="rId244" Type="http://schemas.openxmlformats.org/officeDocument/2006/relationships/customXml" Target="../ink/ink3146.xml"/><Relationship Id="rId689" Type="http://schemas.openxmlformats.org/officeDocument/2006/relationships/image" Target="../media/image3276.png"/><Relationship Id="rId896" Type="http://schemas.openxmlformats.org/officeDocument/2006/relationships/image" Target="../media/image3380.png"/><Relationship Id="rId1081" Type="http://schemas.openxmlformats.org/officeDocument/2006/relationships/image" Target="../media/image3474.png"/><Relationship Id="rId451" Type="http://schemas.openxmlformats.org/officeDocument/2006/relationships/image" Target="../media/image3157.png"/><Relationship Id="rId549" Type="http://schemas.openxmlformats.org/officeDocument/2006/relationships/image" Target="../media/image3205.png"/><Relationship Id="rId756" Type="http://schemas.openxmlformats.org/officeDocument/2006/relationships/customXml" Target="../ink/ink3402.xml"/><Relationship Id="rId1179" Type="http://schemas.openxmlformats.org/officeDocument/2006/relationships/customXml" Target="../ink/ink3615.xml"/><Relationship Id="rId1386" Type="http://schemas.openxmlformats.org/officeDocument/2006/relationships/customXml" Target="../ink/ink3719.xml"/><Relationship Id="rId104" Type="http://schemas.openxmlformats.org/officeDocument/2006/relationships/customXml" Target="../ink/ink3076.xml"/><Relationship Id="rId311" Type="http://schemas.openxmlformats.org/officeDocument/2006/relationships/image" Target="../media/image3085.png"/><Relationship Id="rId409" Type="http://schemas.openxmlformats.org/officeDocument/2006/relationships/image" Target="../media/image3136.png"/><Relationship Id="rId963" Type="http://schemas.openxmlformats.org/officeDocument/2006/relationships/customXml" Target="../ink/ink3506.xml"/><Relationship Id="rId1039" Type="http://schemas.openxmlformats.org/officeDocument/2006/relationships/image" Target="../media/image3453.png"/><Relationship Id="rId1246" Type="http://schemas.openxmlformats.org/officeDocument/2006/relationships/image" Target="../media/image3556.png"/><Relationship Id="rId92" Type="http://schemas.openxmlformats.org/officeDocument/2006/relationships/customXml" Target="../ink/ink3070.xml"/><Relationship Id="rId616" Type="http://schemas.openxmlformats.org/officeDocument/2006/relationships/customXml" Target="../ink/ink3332.xml"/><Relationship Id="rId823" Type="http://schemas.openxmlformats.org/officeDocument/2006/relationships/image" Target="../media/image3344.png"/><Relationship Id="rId1453" Type="http://schemas.openxmlformats.org/officeDocument/2006/relationships/customXml" Target="../ink/ink3753.xml"/><Relationship Id="rId1106" Type="http://schemas.openxmlformats.org/officeDocument/2006/relationships/image" Target="../media/image3486.png"/><Relationship Id="rId1313" Type="http://schemas.openxmlformats.org/officeDocument/2006/relationships/customXml" Target="../ink/ink3682.xml"/><Relationship Id="rId1520" Type="http://schemas.openxmlformats.org/officeDocument/2006/relationships/customXml" Target="../ink/ink3787.xml"/><Relationship Id="rId199" Type="http://schemas.openxmlformats.org/officeDocument/2006/relationships/image" Target="../media/image3029.png"/><Relationship Id="rId266" Type="http://schemas.openxmlformats.org/officeDocument/2006/relationships/customXml" Target="../ink/ink3157.xml"/><Relationship Id="rId473" Type="http://schemas.openxmlformats.org/officeDocument/2006/relationships/image" Target="../media/image3168.png"/><Relationship Id="rId680" Type="http://schemas.openxmlformats.org/officeDocument/2006/relationships/customXml" Target="../ink/ink3364.xml"/><Relationship Id="rId126" Type="http://schemas.openxmlformats.org/officeDocument/2006/relationships/customXml" Target="../ink/ink3087.xml"/><Relationship Id="rId333" Type="http://schemas.openxmlformats.org/officeDocument/2006/relationships/image" Target="../media/image3096.png"/><Relationship Id="rId540" Type="http://schemas.openxmlformats.org/officeDocument/2006/relationships/customXml" Target="../ink/ink3294.xml"/><Relationship Id="rId778" Type="http://schemas.openxmlformats.org/officeDocument/2006/relationships/customXml" Target="../ink/ink3413.xml"/><Relationship Id="rId985" Type="http://schemas.openxmlformats.org/officeDocument/2006/relationships/customXml" Target="../ink/ink3517.xml"/><Relationship Id="rId1170" Type="http://schemas.openxmlformats.org/officeDocument/2006/relationships/image" Target="../media/image3518.png"/><Relationship Id="rId638" Type="http://schemas.openxmlformats.org/officeDocument/2006/relationships/customXml" Target="../ink/ink3343.xml"/><Relationship Id="rId845" Type="http://schemas.openxmlformats.org/officeDocument/2006/relationships/image" Target="../media/image3355.png"/><Relationship Id="rId1030" Type="http://schemas.openxmlformats.org/officeDocument/2006/relationships/customXml" Target="../ink/ink3540.xml"/><Relationship Id="rId1268" Type="http://schemas.openxmlformats.org/officeDocument/2006/relationships/image" Target="../media/image3567.png"/><Relationship Id="rId1475" Type="http://schemas.openxmlformats.org/officeDocument/2006/relationships/customXml" Target="../ink/ink3764.xml"/><Relationship Id="rId400" Type="http://schemas.openxmlformats.org/officeDocument/2006/relationships/customXml" Target="../ink/ink3224.xml"/><Relationship Id="rId705" Type="http://schemas.openxmlformats.org/officeDocument/2006/relationships/image" Target="../media/image3284.png"/><Relationship Id="rId1128" Type="http://schemas.openxmlformats.org/officeDocument/2006/relationships/image" Target="../media/image3497.png"/><Relationship Id="rId1335" Type="http://schemas.openxmlformats.org/officeDocument/2006/relationships/customXml" Target="../ink/ink3693.xml"/><Relationship Id="rId912" Type="http://schemas.openxmlformats.org/officeDocument/2006/relationships/image" Target="../media/image3388.png"/><Relationship Id="rId41" Type="http://schemas.openxmlformats.org/officeDocument/2006/relationships/image" Target="../media/image2949.png"/><Relationship Id="rId1402" Type="http://schemas.openxmlformats.org/officeDocument/2006/relationships/customXml" Target="../ink/ink3727.xml"/><Relationship Id="rId190" Type="http://schemas.openxmlformats.org/officeDocument/2006/relationships/customXml" Target="../ink/ink3119.xml"/><Relationship Id="rId288" Type="http://schemas.openxmlformats.org/officeDocument/2006/relationships/customXml" Target="../ink/ink3168.xml"/><Relationship Id="rId495" Type="http://schemas.openxmlformats.org/officeDocument/2006/relationships/image" Target="../media/image3179.png"/><Relationship Id="rId52" Type="http://schemas.openxmlformats.org/officeDocument/2006/relationships/customXml" Target="../ink/ink3050.xml"/><Relationship Id="rId148" Type="http://schemas.openxmlformats.org/officeDocument/2006/relationships/customXml" Target="../ink/ink3098.xml"/><Relationship Id="rId355" Type="http://schemas.openxmlformats.org/officeDocument/2006/relationships/image" Target="../media/image3108.png"/><Relationship Id="rId562" Type="http://schemas.openxmlformats.org/officeDocument/2006/relationships/customXml" Target="../ink/ink3305.xml"/><Relationship Id="rId1192" Type="http://schemas.openxmlformats.org/officeDocument/2006/relationships/image" Target="../media/image3529.png"/><Relationship Id="rId1206" Type="http://schemas.openxmlformats.org/officeDocument/2006/relationships/image" Target="../media/image3536.png"/><Relationship Id="rId1413" Type="http://schemas.openxmlformats.org/officeDocument/2006/relationships/customXml" Target="../ink/ink3733.xml"/><Relationship Id="rId215" Type="http://schemas.openxmlformats.org/officeDocument/2006/relationships/image" Target="../media/image3037.png"/><Relationship Id="rId422" Type="http://schemas.openxmlformats.org/officeDocument/2006/relationships/customXml" Target="../ink/ink3235.xml"/><Relationship Id="rId867" Type="http://schemas.openxmlformats.org/officeDocument/2006/relationships/image" Target="../media/image3366.png"/><Relationship Id="rId1052" Type="http://schemas.openxmlformats.org/officeDocument/2006/relationships/customXml" Target="../ink/ink3551.xml"/><Relationship Id="rId1497" Type="http://schemas.openxmlformats.org/officeDocument/2006/relationships/image" Target="../media/image3679.png"/><Relationship Id="rId299" Type="http://schemas.openxmlformats.org/officeDocument/2006/relationships/image" Target="../media/image3079.png"/><Relationship Id="rId727" Type="http://schemas.openxmlformats.org/officeDocument/2006/relationships/image" Target="../media/image3294.png"/><Relationship Id="rId934" Type="http://schemas.openxmlformats.org/officeDocument/2006/relationships/image" Target="../media/image3399.png"/><Relationship Id="rId1357" Type="http://schemas.openxmlformats.org/officeDocument/2006/relationships/customXml" Target="../ink/ink3704.xml"/><Relationship Id="rId63" Type="http://schemas.openxmlformats.org/officeDocument/2006/relationships/image" Target="../media/image2960.png"/><Relationship Id="rId159" Type="http://schemas.openxmlformats.org/officeDocument/2006/relationships/image" Target="../media/image3008.png"/><Relationship Id="rId366" Type="http://schemas.openxmlformats.org/officeDocument/2006/relationships/customXml" Target="../ink/ink3207.xml"/><Relationship Id="rId573" Type="http://schemas.openxmlformats.org/officeDocument/2006/relationships/image" Target="../media/image3218.png"/><Relationship Id="rId780" Type="http://schemas.openxmlformats.org/officeDocument/2006/relationships/customXml" Target="../ink/ink3414.xml"/><Relationship Id="rId1217" Type="http://schemas.openxmlformats.org/officeDocument/2006/relationships/customXml" Target="../ink/ink3634.xml"/><Relationship Id="rId1424" Type="http://schemas.openxmlformats.org/officeDocument/2006/relationships/image" Target="../media/image3644.png"/><Relationship Id="rId226" Type="http://schemas.openxmlformats.org/officeDocument/2006/relationships/customXml" Target="../ink/ink3137.xml"/><Relationship Id="rId433" Type="http://schemas.openxmlformats.org/officeDocument/2006/relationships/image" Target="../media/image3148.png"/><Relationship Id="rId878" Type="http://schemas.openxmlformats.org/officeDocument/2006/relationships/customXml" Target="../ink/ink3463.xml"/><Relationship Id="rId1063" Type="http://schemas.openxmlformats.org/officeDocument/2006/relationships/image" Target="../media/image3465.png"/><Relationship Id="rId1270" Type="http://schemas.openxmlformats.org/officeDocument/2006/relationships/image" Target="../media/image3568.png"/><Relationship Id="rId640" Type="http://schemas.openxmlformats.org/officeDocument/2006/relationships/customXml" Target="../ink/ink3344.xml"/><Relationship Id="rId738" Type="http://schemas.openxmlformats.org/officeDocument/2006/relationships/customXml" Target="../ink/ink3393.xml"/><Relationship Id="rId945" Type="http://schemas.openxmlformats.org/officeDocument/2006/relationships/customXml" Target="../ink/ink3497.xml"/><Relationship Id="rId1368" Type="http://schemas.openxmlformats.org/officeDocument/2006/relationships/customXml" Target="../ink/ink3710.xml"/><Relationship Id="rId74" Type="http://schemas.openxmlformats.org/officeDocument/2006/relationships/customXml" Target="../ink/ink3061.xml"/><Relationship Id="rId377" Type="http://schemas.openxmlformats.org/officeDocument/2006/relationships/image" Target="../media/image3120.png"/><Relationship Id="rId500" Type="http://schemas.openxmlformats.org/officeDocument/2006/relationships/customXml" Target="../ink/ink3274.xml"/><Relationship Id="rId584" Type="http://schemas.openxmlformats.org/officeDocument/2006/relationships/customXml" Target="../ink/ink3316.xml"/><Relationship Id="rId805" Type="http://schemas.openxmlformats.org/officeDocument/2006/relationships/image" Target="../media/image3335.png"/><Relationship Id="rId1130" Type="http://schemas.openxmlformats.org/officeDocument/2006/relationships/image" Target="../media/image3498.png"/><Relationship Id="rId1228" Type="http://schemas.openxmlformats.org/officeDocument/2006/relationships/image" Target="../media/image3547.png"/><Relationship Id="rId1435" Type="http://schemas.openxmlformats.org/officeDocument/2006/relationships/customXml" Target="../ink/ink3744.xml"/><Relationship Id="rId5" Type="http://schemas.openxmlformats.org/officeDocument/2006/relationships/image" Target="../media/image2931.png"/><Relationship Id="rId237" Type="http://schemas.openxmlformats.org/officeDocument/2006/relationships/image" Target="../media/image3048.png"/><Relationship Id="rId791" Type="http://schemas.openxmlformats.org/officeDocument/2006/relationships/image" Target="../media/image3328.png"/><Relationship Id="rId889" Type="http://schemas.openxmlformats.org/officeDocument/2006/relationships/customXml" Target="../ink/ink3469.xml"/><Relationship Id="rId1074" Type="http://schemas.openxmlformats.org/officeDocument/2006/relationships/customXml" Target="../ink/ink3562.xml"/><Relationship Id="rId444" Type="http://schemas.openxmlformats.org/officeDocument/2006/relationships/customXml" Target="../ink/ink3246.xml"/><Relationship Id="rId651" Type="http://schemas.openxmlformats.org/officeDocument/2006/relationships/image" Target="../media/image3257.png"/><Relationship Id="rId749" Type="http://schemas.openxmlformats.org/officeDocument/2006/relationships/image" Target="../media/image3306.png"/><Relationship Id="rId1281" Type="http://schemas.openxmlformats.org/officeDocument/2006/relationships/customXml" Target="../ink/ink3666.xml"/><Relationship Id="rId1379" Type="http://schemas.openxmlformats.org/officeDocument/2006/relationships/image" Target="../media/image3622.png"/><Relationship Id="rId1502" Type="http://schemas.openxmlformats.org/officeDocument/2006/relationships/customXml" Target="../ink/ink3778.xml"/><Relationship Id="rId290" Type="http://schemas.openxmlformats.org/officeDocument/2006/relationships/customXml" Target="../ink/ink3169.xml"/><Relationship Id="rId304" Type="http://schemas.openxmlformats.org/officeDocument/2006/relationships/customXml" Target="../ink/ink3176.xml"/><Relationship Id="rId388" Type="http://schemas.openxmlformats.org/officeDocument/2006/relationships/customXml" Target="../ink/ink3218.xml"/><Relationship Id="rId511" Type="http://schemas.openxmlformats.org/officeDocument/2006/relationships/image" Target="../media/image3187.png"/><Relationship Id="rId609" Type="http://schemas.openxmlformats.org/officeDocument/2006/relationships/image" Target="../media/image3236.png"/><Relationship Id="rId956" Type="http://schemas.openxmlformats.org/officeDocument/2006/relationships/image" Target="../media/image3412.png"/><Relationship Id="rId1141" Type="http://schemas.openxmlformats.org/officeDocument/2006/relationships/customXml" Target="../ink/ink3596.xml"/><Relationship Id="rId1239" Type="http://schemas.openxmlformats.org/officeDocument/2006/relationships/customXml" Target="../ink/ink3645.xml"/><Relationship Id="rId85" Type="http://schemas.openxmlformats.org/officeDocument/2006/relationships/image" Target="../media/image2971.png"/><Relationship Id="rId150" Type="http://schemas.openxmlformats.org/officeDocument/2006/relationships/customXml" Target="../ink/ink3099.xml"/><Relationship Id="rId595" Type="http://schemas.openxmlformats.org/officeDocument/2006/relationships/image" Target="../media/image3229.png"/><Relationship Id="rId816" Type="http://schemas.openxmlformats.org/officeDocument/2006/relationships/customXml" Target="../ink/ink3432.xml"/><Relationship Id="rId1001" Type="http://schemas.openxmlformats.org/officeDocument/2006/relationships/image" Target="../media/image3434.png"/><Relationship Id="rId1446" Type="http://schemas.openxmlformats.org/officeDocument/2006/relationships/image" Target="../media/image3655.png"/><Relationship Id="rId248" Type="http://schemas.openxmlformats.org/officeDocument/2006/relationships/customXml" Target="../ink/ink3148.xml"/><Relationship Id="rId455" Type="http://schemas.openxmlformats.org/officeDocument/2006/relationships/image" Target="../media/image3159.png"/><Relationship Id="rId662" Type="http://schemas.openxmlformats.org/officeDocument/2006/relationships/customXml" Target="../ink/ink3355.xml"/><Relationship Id="rId1085" Type="http://schemas.openxmlformats.org/officeDocument/2006/relationships/image" Target="../media/image3476.png"/><Relationship Id="rId1292" Type="http://schemas.openxmlformats.org/officeDocument/2006/relationships/image" Target="../media/image3579.png"/><Relationship Id="rId1306" Type="http://schemas.openxmlformats.org/officeDocument/2006/relationships/image" Target="../media/image3586.png"/><Relationship Id="rId1513" Type="http://schemas.openxmlformats.org/officeDocument/2006/relationships/image" Target="../media/image3687.png"/><Relationship Id="rId12" Type="http://schemas.openxmlformats.org/officeDocument/2006/relationships/customXml" Target="../ink/ink3030.xml"/><Relationship Id="rId108" Type="http://schemas.openxmlformats.org/officeDocument/2006/relationships/customXml" Target="../ink/ink3078.xml"/><Relationship Id="rId315" Type="http://schemas.openxmlformats.org/officeDocument/2006/relationships/image" Target="../media/image3087.png"/><Relationship Id="rId522" Type="http://schemas.openxmlformats.org/officeDocument/2006/relationships/customXml" Target="../ink/ink3285.xml"/><Relationship Id="rId967" Type="http://schemas.openxmlformats.org/officeDocument/2006/relationships/customXml" Target="../ink/ink3508.xml"/><Relationship Id="rId1152" Type="http://schemas.openxmlformats.org/officeDocument/2006/relationships/image" Target="../media/image3508.png"/><Relationship Id="rId96" Type="http://schemas.openxmlformats.org/officeDocument/2006/relationships/customXml" Target="../ink/ink3072.xml"/><Relationship Id="rId161" Type="http://schemas.openxmlformats.org/officeDocument/2006/relationships/image" Target="../media/image3009.png"/><Relationship Id="rId399" Type="http://schemas.openxmlformats.org/officeDocument/2006/relationships/image" Target="../media/image3131.png"/><Relationship Id="rId827" Type="http://schemas.openxmlformats.org/officeDocument/2006/relationships/image" Target="../media/image3346.png"/><Relationship Id="rId1012" Type="http://schemas.openxmlformats.org/officeDocument/2006/relationships/customXml" Target="../ink/ink3531.xml"/><Relationship Id="rId1457" Type="http://schemas.openxmlformats.org/officeDocument/2006/relationships/customXml" Target="../ink/ink3755.xml"/><Relationship Id="rId259" Type="http://schemas.openxmlformats.org/officeDocument/2006/relationships/image" Target="../media/image3059.png"/><Relationship Id="rId466" Type="http://schemas.openxmlformats.org/officeDocument/2006/relationships/customXml" Target="../ink/ink3257.xml"/><Relationship Id="rId673" Type="http://schemas.openxmlformats.org/officeDocument/2006/relationships/image" Target="../media/image3268.png"/><Relationship Id="rId880" Type="http://schemas.openxmlformats.org/officeDocument/2006/relationships/customXml" Target="../ink/ink3464.xml"/><Relationship Id="rId1096" Type="http://schemas.openxmlformats.org/officeDocument/2006/relationships/image" Target="../media/image3481.png"/><Relationship Id="rId1317" Type="http://schemas.openxmlformats.org/officeDocument/2006/relationships/customXml" Target="../ink/ink3684.xml"/><Relationship Id="rId1524" Type="http://schemas.openxmlformats.org/officeDocument/2006/relationships/customXml" Target="../ink/ink3789.xml"/><Relationship Id="rId23" Type="http://schemas.openxmlformats.org/officeDocument/2006/relationships/image" Target="../media/image2940.png"/><Relationship Id="rId119" Type="http://schemas.openxmlformats.org/officeDocument/2006/relationships/image" Target="../media/image2988.png"/><Relationship Id="rId326" Type="http://schemas.openxmlformats.org/officeDocument/2006/relationships/customXml" Target="../ink/ink3187.xml"/><Relationship Id="rId533" Type="http://schemas.openxmlformats.org/officeDocument/2006/relationships/image" Target="../media/image3197.png"/><Relationship Id="rId978" Type="http://schemas.openxmlformats.org/officeDocument/2006/relationships/image" Target="../media/image3423.png"/><Relationship Id="rId1163" Type="http://schemas.openxmlformats.org/officeDocument/2006/relationships/customXml" Target="../ink/ink3607.xml"/><Relationship Id="rId1370" Type="http://schemas.openxmlformats.org/officeDocument/2006/relationships/customXml" Target="../ink/ink3711.xml"/><Relationship Id="rId740" Type="http://schemas.openxmlformats.org/officeDocument/2006/relationships/customXml" Target="../ink/ink3394.xml"/><Relationship Id="rId838" Type="http://schemas.openxmlformats.org/officeDocument/2006/relationships/customXml" Target="../ink/ink3443.xml"/><Relationship Id="rId1023" Type="http://schemas.openxmlformats.org/officeDocument/2006/relationships/image" Target="../media/image3445.png"/><Relationship Id="rId1468" Type="http://schemas.openxmlformats.org/officeDocument/2006/relationships/image" Target="../media/image3665.png"/><Relationship Id="rId172" Type="http://schemas.openxmlformats.org/officeDocument/2006/relationships/customXml" Target="../ink/ink3110.xml"/><Relationship Id="rId477" Type="http://schemas.openxmlformats.org/officeDocument/2006/relationships/image" Target="../media/image3170.png"/><Relationship Id="rId600" Type="http://schemas.openxmlformats.org/officeDocument/2006/relationships/customXml" Target="../ink/ink3324.xml"/><Relationship Id="rId684" Type="http://schemas.openxmlformats.org/officeDocument/2006/relationships/customXml" Target="../ink/ink3366.xml"/><Relationship Id="rId1230" Type="http://schemas.openxmlformats.org/officeDocument/2006/relationships/image" Target="../media/image3548.png"/><Relationship Id="rId1328" Type="http://schemas.openxmlformats.org/officeDocument/2006/relationships/image" Target="../media/image3597.png"/><Relationship Id="rId337" Type="http://schemas.openxmlformats.org/officeDocument/2006/relationships/image" Target="../media/image3098.png"/><Relationship Id="rId891" Type="http://schemas.openxmlformats.org/officeDocument/2006/relationships/customXml" Target="../ink/ink3470.xml"/><Relationship Id="rId905" Type="http://schemas.openxmlformats.org/officeDocument/2006/relationships/customXml" Target="../ink/ink3477.xml"/><Relationship Id="rId989" Type="http://schemas.openxmlformats.org/officeDocument/2006/relationships/customXml" Target="../ink/ink3519.xml"/><Relationship Id="rId34" Type="http://schemas.openxmlformats.org/officeDocument/2006/relationships/customXml" Target="../ink/ink3041.xml"/><Relationship Id="rId544" Type="http://schemas.openxmlformats.org/officeDocument/2006/relationships/customXml" Target="../ink/ink3296.xml"/><Relationship Id="rId751" Type="http://schemas.openxmlformats.org/officeDocument/2006/relationships/image" Target="../media/image3307.png"/><Relationship Id="rId849" Type="http://schemas.openxmlformats.org/officeDocument/2006/relationships/image" Target="../media/image3357.png"/><Relationship Id="rId1174" Type="http://schemas.openxmlformats.org/officeDocument/2006/relationships/image" Target="../media/image3520.png"/><Relationship Id="rId1381" Type="http://schemas.openxmlformats.org/officeDocument/2006/relationships/image" Target="../media/image3623.png"/><Relationship Id="rId1479" Type="http://schemas.openxmlformats.org/officeDocument/2006/relationships/customXml" Target="../ink/ink3766.xml"/><Relationship Id="rId183" Type="http://schemas.openxmlformats.org/officeDocument/2006/relationships/image" Target="../media/image3021.png"/><Relationship Id="rId390" Type="http://schemas.openxmlformats.org/officeDocument/2006/relationships/customXml" Target="../ink/ink3219.xml"/><Relationship Id="rId404" Type="http://schemas.openxmlformats.org/officeDocument/2006/relationships/customXml" Target="../ink/ink3226.xml"/><Relationship Id="rId611" Type="http://schemas.openxmlformats.org/officeDocument/2006/relationships/image" Target="../media/image3237.png"/><Relationship Id="rId1034" Type="http://schemas.openxmlformats.org/officeDocument/2006/relationships/customXml" Target="../ink/ink3542.xml"/><Relationship Id="rId1241" Type="http://schemas.openxmlformats.org/officeDocument/2006/relationships/customXml" Target="../ink/ink3646.xml"/><Relationship Id="rId1339" Type="http://schemas.openxmlformats.org/officeDocument/2006/relationships/customXml" Target="../ink/ink3695.xml"/><Relationship Id="rId250" Type="http://schemas.openxmlformats.org/officeDocument/2006/relationships/customXml" Target="../ink/ink3149.xml"/><Relationship Id="rId488" Type="http://schemas.openxmlformats.org/officeDocument/2006/relationships/customXml" Target="../ink/ink3268.xml"/><Relationship Id="rId695" Type="http://schemas.openxmlformats.org/officeDocument/2006/relationships/image" Target="../media/image3279.png"/><Relationship Id="rId709" Type="http://schemas.openxmlformats.org/officeDocument/2006/relationships/image" Target="../media/image3286.png"/><Relationship Id="rId916" Type="http://schemas.openxmlformats.org/officeDocument/2006/relationships/image" Target="../media/image3390.png"/><Relationship Id="rId1101" Type="http://schemas.openxmlformats.org/officeDocument/2006/relationships/customXml" Target="../ink/ink3576.xml"/><Relationship Id="rId45" Type="http://schemas.openxmlformats.org/officeDocument/2006/relationships/image" Target="../media/image2951.png"/><Relationship Id="rId110" Type="http://schemas.openxmlformats.org/officeDocument/2006/relationships/customXml" Target="../ink/ink3079.xml"/><Relationship Id="rId348" Type="http://schemas.openxmlformats.org/officeDocument/2006/relationships/customXml" Target="../ink/ink3198.xml"/><Relationship Id="rId555" Type="http://schemas.openxmlformats.org/officeDocument/2006/relationships/image" Target="../media/image3208.png"/><Relationship Id="rId762" Type="http://schemas.openxmlformats.org/officeDocument/2006/relationships/customXml" Target="../ink/ink3405.xml"/><Relationship Id="rId1185" Type="http://schemas.openxmlformats.org/officeDocument/2006/relationships/customXml" Target="../ink/ink3618.xml"/><Relationship Id="rId1392" Type="http://schemas.openxmlformats.org/officeDocument/2006/relationships/customXml" Target="../ink/ink3722.xml"/><Relationship Id="rId1406" Type="http://schemas.openxmlformats.org/officeDocument/2006/relationships/customXml" Target="../ink/ink3729.xml"/><Relationship Id="rId194" Type="http://schemas.openxmlformats.org/officeDocument/2006/relationships/customXml" Target="../ink/ink3121.xml"/><Relationship Id="rId208" Type="http://schemas.openxmlformats.org/officeDocument/2006/relationships/customXml" Target="../ink/ink3128.xml"/><Relationship Id="rId415" Type="http://schemas.openxmlformats.org/officeDocument/2006/relationships/image" Target="../media/image3139.png"/><Relationship Id="rId622" Type="http://schemas.openxmlformats.org/officeDocument/2006/relationships/customXml" Target="../ink/ink3335.xml"/><Relationship Id="rId1045" Type="http://schemas.openxmlformats.org/officeDocument/2006/relationships/image" Target="../media/image3456.png"/><Relationship Id="rId1252" Type="http://schemas.openxmlformats.org/officeDocument/2006/relationships/image" Target="../media/image3559.png"/><Relationship Id="rId261" Type="http://schemas.openxmlformats.org/officeDocument/2006/relationships/image" Target="../media/image3060.png"/><Relationship Id="rId499" Type="http://schemas.openxmlformats.org/officeDocument/2006/relationships/image" Target="../media/image3181.png"/><Relationship Id="rId927" Type="http://schemas.openxmlformats.org/officeDocument/2006/relationships/customXml" Target="../ink/ink3488.xml"/><Relationship Id="rId1112" Type="http://schemas.openxmlformats.org/officeDocument/2006/relationships/image" Target="../media/image3489.png"/><Relationship Id="rId56" Type="http://schemas.openxmlformats.org/officeDocument/2006/relationships/customXml" Target="../ink/ink3052.xml"/><Relationship Id="rId359" Type="http://schemas.openxmlformats.org/officeDocument/2006/relationships/image" Target="../media/image3111.png"/><Relationship Id="rId566" Type="http://schemas.openxmlformats.org/officeDocument/2006/relationships/customXml" Target="../ink/ink3307.xml"/><Relationship Id="rId773" Type="http://schemas.openxmlformats.org/officeDocument/2006/relationships/image" Target="../media/image3319.png"/><Relationship Id="rId1196" Type="http://schemas.openxmlformats.org/officeDocument/2006/relationships/image" Target="../media/image3531.png"/><Relationship Id="rId1417" Type="http://schemas.openxmlformats.org/officeDocument/2006/relationships/customXml" Target="../ink/ink3735.xml"/><Relationship Id="rId121" Type="http://schemas.openxmlformats.org/officeDocument/2006/relationships/image" Target="../media/image2989.png"/><Relationship Id="rId219" Type="http://schemas.openxmlformats.org/officeDocument/2006/relationships/image" Target="../media/image3039.png"/><Relationship Id="rId426" Type="http://schemas.openxmlformats.org/officeDocument/2006/relationships/customXml" Target="../ink/ink3237.xml"/><Relationship Id="rId633" Type="http://schemas.openxmlformats.org/officeDocument/2006/relationships/image" Target="../media/image3248.png"/><Relationship Id="rId980" Type="http://schemas.openxmlformats.org/officeDocument/2006/relationships/image" Target="../media/image3424.png"/><Relationship Id="rId1056" Type="http://schemas.openxmlformats.org/officeDocument/2006/relationships/customXml" Target="../ink/ink3553.xml"/><Relationship Id="rId1263" Type="http://schemas.openxmlformats.org/officeDocument/2006/relationships/customXml" Target="../ink/ink3657.xml"/><Relationship Id="rId840" Type="http://schemas.openxmlformats.org/officeDocument/2006/relationships/customXml" Target="../ink/ink3444.xml"/><Relationship Id="rId938" Type="http://schemas.openxmlformats.org/officeDocument/2006/relationships/image" Target="../media/image3402.png"/><Relationship Id="rId1470" Type="http://schemas.openxmlformats.org/officeDocument/2006/relationships/image" Target="../media/image3666.png"/><Relationship Id="rId67" Type="http://schemas.openxmlformats.org/officeDocument/2006/relationships/image" Target="../media/image2962.png"/><Relationship Id="rId272" Type="http://schemas.openxmlformats.org/officeDocument/2006/relationships/customXml" Target="../ink/ink3160.xml"/><Relationship Id="rId577" Type="http://schemas.openxmlformats.org/officeDocument/2006/relationships/image" Target="../media/image3220.png"/><Relationship Id="rId700" Type="http://schemas.openxmlformats.org/officeDocument/2006/relationships/customXml" Target="../ink/ink3374.xml"/><Relationship Id="rId1123" Type="http://schemas.openxmlformats.org/officeDocument/2006/relationships/customXml" Target="../ink/ink3587.xml"/><Relationship Id="rId1330" Type="http://schemas.openxmlformats.org/officeDocument/2006/relationships/image" Target="../media/image3598.png"/><Relationship Id="rId1428" Type="http://schemas.openxmlformats.org/officeDocument/2006/relationships/image" Target="../media/image3646.png"/><Relationship Id="rId132" Type="http://schemas.openxmlformats.org/officeDocument/2006/relationships/customXml" Target="../ink/ink3090.xml"/><Relationship Id="rId784" Type="http://schemas.openxmlformats.org/officeDocument/2006/relationships/customXml" Target="../ink/ink3416.xml"/><Relationship Id="rId991" Type="http://schemas.openxmlformats.org/officeDocument/2006/relationships/image" Target="../media/image3429.png"/><Relationship Id="rId1067" Type="http://schemas.openxmlformats.org/officeDocument/2006/relationships/image" Target="../media/image3467.png"/><Relationship Id="rId437" Type="http://schemas.openxmlformats.org/officeDocument/2006/relationships/image" Target="../media/image3150.png"/><Relationship Id="rId644" Type="http://schemas.openxmlformats.org/officeDocument/2006/relationships/customXml" Target="../ink/ink3346.xml"/><Relationship Id="rId851" Type="http://schemas.openxmlformats.org/officeDocument/2006/relationships/image" Target="../media/image3358.png"/><Relationship Id="rId1274" Type="http://schemas.openxmlformats.org/officeDocument/2006/relationships/image" Target="../media/image3570.png"/><Relationship Id="rId1481" Type="http://schemas.openxmlformats.org/officeDocument/2006/relationships/customXml" Target="../ink/ink3767.xml"/><Relationship Id="rId283" Type="http://schemas.openxmlformats.org/officeDocument/2006/relationships/image" Target="../media/image3071.png"/><Relationship Id="rId490" Type="http://schemas.openxmlformats.org/officeDocument/2006/relationships/customXml" Target="../ink/ink3269.xml"/><Relationship Id="rId504" Type="http://schemas.openxmlformats.org/officeDocument/2006/relationships/customXml" Target="../ink/ink3276.xml"/><Relationship Id="rId711" Type="http://schemas.openxmlformats.org/officeDocument/2006/relationships/image" Target="../media/image2254.png"/><Relationship Id="rId949" Type="http://schemas.openxmlformats.org/officeDocument/2006/relationships/customXml" Target="../ink/ink3499.xml"/><Relationship Id="rId1134" Type="http://schemas.openxmlformats.org/officeDocument/2006/relationships/image" Target="../media/image3500.png"/><Relationship Id="rId1341" Type="http://schemas.openxmlformats.org/officeDocument/2006/relationships/customXml" Target="../ink/ink3696.xml"/><Relationship Id="rId78" Type="http://schemas.openxmlformats.org/officeDocument/2006/relationships/customXml" Target="../ink/ink3063.xml"/><Relationship Id="rId143" Type="http://schemas.openxmlformats.org/officeDocument/2006/relationships/image" Target="../media/image2999.png"/><Relationship Id="rId350" Type="http://schemas.openxmlformats.org/officeDocument/2006/relationships/customXml" Target="../ink/ink3199.xml"/><Relationship Id="rId588" Type="http://schemas.openxmlformats.org/officeDocument/2006/relationships/customXml" Target="../ink/ink3318.xml"/><Relationship Id="rId795" Type="http://schemas.openxmlformats.org/officeDocument/2006/relationships/image" Target="../media/image3330.png"/><Relationship Id="rId809" Type="http://schemas.openxmlformats.org/officeDocument/2006/relationships/image" Target="../media/image3337.png"/><Relationship Id="rId1201" Type="http://schemas.openxmlformats.org/officeDocument/2006/relationships/customXml" Target="../ink/ink3626.xml"/><Relationship Id="rId1439" Type="http://schemas.openxmlformats.org/officeDocument/2006/relationships/customXml" Target="../ink/ink3746.xml"/><Relationship Id="rId9" Type="http://schemas.openxmlformats.org/officeDocument/2006/relationships/image" Target="../media/image2933.png"/><Relationship Id="rId210" Type="http://schemas.openxmlformats.org/officeDocument/2006/relationships/customXml" Target="../ink/ink3129.xml"/><Relationship Id="rId448" Type="http://schemas.openxmlformats.org/officeDocument/2006/relationships/customXml" Target="../ink/ink3248.xml"/><Relationship Id="rId655" Type="http://schemas.openxmlformats.org/officeDocument/2006/relationships/image" Target="../media/image3259.png"/><Relationship Id="rId862" Type="http://schemas.openxmlformats.org/officeDocument/2006/relationships/customXml" Target="../ink/ink3455.xml"/><Relationship Id="rId1078" Type="http://schemas.openxmlformats.org/officeDocument/2006/relationships/customXml" Target="../ink/ink3564.xml"/><Relationship Id="rId1285" Type="http://schemas.openxmlformats.org/officeDocument/2006/relationships/customXml" Target="../ink/ink3668.xml"/><Relationship Id="rId1492" Type="http://schemas.openxmlformats.org/officeDocument/2006/relationships/customXml" Target="../ink/ink3773.xml"/><Relationship Id="rId1506" Type="http://schemas.openxmlformats.org/officeDocument/2006/relationships/customXml" Target="../ink/ink3780.xml"/><Relationship Id="rId294" Type="http://schemas.openxmlformats.org/officeDocument/2006/relationships/customXml" Target="../ink/ink3171.xml"/><Relationship Id="rId308" Type="http://schemas.openxmlformats.org/officeDocument/2006/relationships/customXml" Target="../ink/ink3178.xml"/><Relationship Id="rId515" Type="http://schemas.openxmlformats.org/officeDocument/2006/relationships/image" Target="../media/image3189.png"/><Relationship Id="rId722" Type="http://schemas.openxmlformats.org/officeDocument/2006/relationships/customXml" Target="../ink/ink3385.xml"/><Relationship Id="rId1145" Type="http://schemas.openxmlformats.org/officeDocument/2006/relationships/customXml" Target="../ink/ink3598.xml"/><Relationship Id="rId1352" Type="http://schemas.openxmlformats.org/officeDocument/2006/relationships/image" Target="../media/image3609.png"/><Relationship Id="rId89" Type="http://schemas.openxmlformats.org/officeDocument/2006/relationships/image" Target="../media/image2973.png"/><Relationship Id="rId154" Type="http://schemas.openxmlformats.org/officeDocument/2006/relationships/customXml" Target="../ink/ink3101.xml"/><Relationship Id="rId361" Type="http://schemas.openxmlformats.org/officeDocument/2006/relationships/image" Target="../media/image3112.png"/><Relationship Id="rId599" Type="http://schemas.openxmlformats.org/officeDocument/2006/relationships/image" Target="../media/image3231.png"/><Relationship Id="rId1005" Type="http://schemas.openxmlformats.org/officeDocument/2006/relationships/image" Target="../media/image3436.png"/><Relationship Id="rId1212" Type="http://schemas.openxmlformats.org/officeDocument/2006/relationships/image" Target="../media/image3539.png"/><Relationship Id="rId459" Type="http://schemas.openxmlformats.org/officeDocument/2006/relationships/image" Target="../media/image3161.png"/><Relationship Id="rId666" Type="http://schemas.openxmlformats.org/officeDocument/2006/relationships/customXml" Target="../ink/ink3357.xml"/><Relationship Id="rId873" Type="http://schemas.openxmlformats.org/officeDocument/2006/relationships/image" Target="../media/image3369.png"/><Relationship Id="rId1089" Type="http://schemas.openxmlformats.org/officeDocument/2006/relationships/customXml" Target="../ink/ink3570.xml"/><Relationship Id="rId1296" Type="http://schemas.openxmlformats.org/officeDocument/2006/relationships/image" Target="../media/image3581.png"/><Relationship Id="rId1517" Type="http://schemas.openxmlformats.org/officeDocument/2006/relationships/image" Target="../media/image3689.png"/><Relationship Id="rId16" Type="http://schemas.openxmlformats.org/officeDocument/2006/relationships/customXml" Target="../ink/ink3032.xml"/><Relationship Id="rId221" Type="http://schemas.openxmlformats.org/officeDocument/2006/relationships/image" Target="../media/image3040.png"/><Relationship Id="rId319" Type="http://schemas.openxmlformats.org/officeDocument/2006/relationships/image" Target="../media/image3089.png"/><Relationship Id="rId526" Type="http://schemas.openxmlformats.org/officeDocument/2006/relationships/customXml" Target="../ink/ink3287.xml"/><Relationship Id="rId1156" Type="http://schemas.openxmlformats.org/officeDocument/2006/relationships/image" Target="../media/image3511.png"/><Relationship Id="rId1363" Type="http://schemas.openxmlformats.org/officeDocument/2006/relationships/customXml" Target="../ink/ink3707.xml"/><Relationship Id="rId733" Type="http://schemas.openxmlformats.org/officeDocument/2006/relationships/image" Target="../media/image3297.png"/><Relationship Id="rId940" Type="http://schemas.openxmlformats.org/officeDocument/2006/relationships/image" Target="../media/image3403.png"/><Relationship Id="rId1016" Type="http://schemas.openxmlformats.org/officeDocument/2006/relationships/customXml" Target="../ink/ink3533.xml"/><Relationship Id="rId165" Type="http://schemas.openxmlformats.org/officeDocument/2006/relationships/image" Target="../media/image3012.png"/><Relationship Id="rId372" Type="http://schemas.openxmlformats.org/officeDocument/2006/relationships/customXml" Target="../ink/ink3210.xml"/><Relationship Id="rId677" Type="http://schemas.openxmlformats.org/officeDocument/2006/relationships/image" Target="../media/image3270.png"/><Relationship Id="rId800" Type="http://schemas.openxmlformats.org/officeDocument/2006/relationships/customXml" Target="../ink/ink3424.xml"/><Relationship Id="rId1223" Type="http://schemas.openxmlformats.org/officeDocument/2006/relationships/customXml" Target="../ink/ink3637.xml"/><Relationship Id="rId1430" Type="http://schemas.openxmlformats.org/officeDocument/2006/relationships/image" Target="../media/image3647.png"/><Relationship Id="rId232" Type="http://schemas.openxmlformats.org/officeDocument/2006/relationships/customXml" Target="../ink/ink3140.xml"/><Relationship Id="rId884" Type="http://schemas.openxmlformats.org/officeDocument/2006/relationships/image" Target="../media/image3374.png"/><Relationship Id="rId27" Type="http://schemas.openxmlformats.org/officeDocument/2006/relationships/image" Target="../media/image2942.png"/><Relationship Id="rId537" Type="http://schemas.openxmlformats.org/officeDocument/2006/relationships/image" Target="../media/image3199.png"/><Relationship Id="rId744" Type="http://schemas.openxmlformats.org/officeDocument/2006/relationships/customXml" Target="../ink/ink3396.xml"/><Relationship Id="rId951" Type="http://schemas.openxmlformats.org/officeDocument/2006/relationships/customXml" Target="../ink/ink3500.xml"/><Relationship Id="rId1167" Type="http://schemas.openxmlformats.org/officeDocument/2006/relationships/customXml" Target="../ink/ink3609.xml"/><Relationship Id="rId1374" Type="http://schemas.openxmlformats.org/officeDocument/2006/relationships/customXml" Target="../ink/ink3713.xml"/><Relationship Id="rId80" Type="http://schemas.openxmlformats.org/officeDocument/2006/relationships/customXml" Target="../ink/ink3064.xml"/><Relationship Id="rId176" Type="http://schemas.openxmlformats.org/officeDocument/2006/relationships/customXml" Target="../ink/ink3112.xml"/><Relationship Id="rId383" Type="http://schemas.openxmlformats.org/officeDocument/2006/relationships/image" Target="../media/image3123.png"/><Relationship Id="rId590" Type="http://schemas.openxmlformats.org/officeDocument/2006/relationships/customXml" Target="../ink/ink3319.xml"/><Relationship Id="rId604" Type="http://schemas.openxmlformats.org/officeDocument/2006/relationships/customXml" Target="../ink/ink3326.xml"/><Relationship Id="rId811" Type="http://schemas.openxmlformats.org/officeDocument/2006/relationships/image" Target="../media/image3338.png"/><Relationship Id="rId1027" Type="http://schemas.openxmlformats.org/officeDocument/2006/relationships/image" Target="../media/image3447.png"/><Relationship Id="rId1234" Type="http://schemas.openxmlformats.org/officeDocument/2006/relationships/image" Target="../media/image3550.png"/><Relationship Id="rId1441" Type="http://schemas.openxmlformats.org/officeDocument/2006/relationships/customXml" Target="../ink/ink3747.xml"/><Relationship Id="rId243" Type="http://schemas.openxmlformats.org/officeDocument/2006/relationships/image" Target="../media/image3051.png"/><Relationship Id="rId450" Type="http://schemas.openxmlformats.org/officeDocument/2006/relationships/customXml" Target="../ink/ink3249.xml"/><Relationship Id="rId688" Type="http://schemas.openxmlformats.org/officeDocument/2006/relationships/customXml" Target="../ink/ink3368.xml"/><Relationship Id="rId895" Type="http://schemas.openxmlformats.org/officeDocument/2006/relationships/customXml" Target="../ink/ink3472.xml"/><Relationship Id="rId909" Type="http://schemas.openxmlformats.org/officeDocument/2006/relationships/customXml" Target="../ink/ink3479.xml"/><Relationship Id="rId1080" Type="http://schemas.openxmlformats.org/officeDocument/2006/relationships/customXml" Target="../ink/ink3565.xml"/><Relationship Id="rId1301" Type="http://schemas.openxmlformats.org/officeDocument/2006/relationships/customXml" Target="../ink/ink3676.xml"/><Relationship Id="rId38" Type="http://schemas.openxmlformats.org/officeDocument/2006/relationships/customXml" Target="../ink/ink3043.xml"/><Relationship Id="rId103" Type="http://schemas.openxmlformats.org/officeDocument/2006/relationships/image" Target="../media/image2980.png"/><Relationship Id="rId310" Type="http://schemas.openxmlformats.org/officeDocument/2006/relationships/customXml" Target="../ink/ink3179.xml"/><Relationship Id="rId548" Type="http://schemas.openxmlformats.org/officeDocument/2006/relationships/customXml" Target="../ink/ink3298.xml"/><Relationship Id="rId755" Type="http://schemas.openxmlformats.org/officeDocument/2006/relationships/image" Target="../media/image3309.png"/><Relationship Id="rId962" Type="http://schemas.openxmlformats.org/officeDocument/2006/relationships/image" Target="../media/image3415.png"/><Relationship Id="rId1178" Type="http://schemas.openxmlformats.org/officeDocument/2006/relationships/image" Target="../media/image3522.png"/><Relationship Id="rId1385" Type="http://schemas.openxmlformats.org/officeDocument/2006/relationships/image" Target="../media/image3625.png"/><Relationship Id="rId91" Type="http://schemas.openxmlformats.org/officeDocument/2006/relationships/image" Target="../media/image2974.png"/><Relationship Id="rId187" Type="http://schemas.openxmlformats.org/officeDocument/2006/relationships/image" Target="../media/image3023.png"/><Relationship Id="rId394" Type="http://schemas.openxmlformats.org/officeDocument/2006/relationships/customXml" Target="../ink/ink3221.xml"/><Relationship Id="rId408" Type="http://schemas.openxmlformats.org/officeDocument/2006/relationships/customXml" Target="../ink/ink3228.xml"/><Relationship Id="rId615" Type="http://schemas.openxmlformats.org/officeDocument/2006/relationships/image" Target="../media/image3239.png"/><Relationship Id="rId822" Type="http://schemas.openxmlformats.org/officeDocument/2006/relationships/customXml" Target="../ink/ink3435.xml"/><Relationship Id="rId1038" Type="http://schemas.openxmlformats.org/officeDocument/2006/relationships/customXml" Target="../ink/ink3544.xml"/><Relationship Id="rId1245" Type="http://schemas.openxmlformats.org/officeDocument/2006/relationships/customXml" Target="../ink/ink3648.xml"/><Relationship Id="rId1452" Type="http://schemas.openxmlformats.org/officeDocument/2006/relationships/image" Target="../media/image2567.png"/><Relationship Id="rId254" Type="http://schemas.openxmlformats.org/officeDocument/2006/relationships/customXml" Target="../ink/ink3151.xml"/><Relationship Id="rId699" Type="http://schemas.openxmlformats.org/officeDocument/2006/relationships/image" Target="../media/image3281.png"/><Relationship Id="rId1091" Type="http://schemas.openxmlformats.org/officeDocument/2006/relationships/customXml" Target="../ink/ink3571.xml"/><Relationship Id="rId1105" Type="http://schemas.openxmlformats.org/officeDocument/2006/relationships/customXml" Target="../ink/ink3578.xml"/><Relationship Id="rId1312" Type="http://schemas.openxmlformats.org/officeDocument/2006/relationships/image" Target="../media/image3589.png"/><Relationship Id="rId49" Type="http://schemas.openxmlformats.org/officeDocument/2006/relationships/image" Target="../media/image2953.png"/><Relationship Id="rId114" Type="http://schemas.openxmlformats.org/officeDocument/2006/relationships/customXml" Target="../ink/ink3081.xml"/><Relationship Id="rId461" Type="http://schemas.openxmlformats.org/officeDocument/2006/relationships/image" Target="../media/image3162.png"/><Relationship Id="rId559" Type="http://schemas.openxmlformats.org/officeDocument/2006/relationships/image" Target="../media/image3211.png"/><Relationship Id="rId766" Type="http://schemas.openxmlformats.org/officeDocument/2006/relationships/customXml" Target="../ink/ink3407.xml"/><Relationship Id="rId1189" Type="http://schemas.openxmlformats.org/officeDocument/2006/relationships/customXml" Target="../ink/ink3620.xml"/><Relationship Id="rId1396" Type="http://schemas.openxmlformats.org/officeDocument/2006/relationships/customXml" Target="../ink/ink3724.xml"/><Relationship Id="rId198" Type="http://schemas.openxmlformats.org/officeDocument/2006/relationships/customXml" Target="../ink/ink3123.xml"/><Relationship Id="rId321" Type="http://schemas.openxmlformats.org/officeDocument/2006/relationships/image" Target="../media/image3090.png"/><Relationship Id="rId419" Type="http://schemas.openxmlformats.org/officeDocument/2006/relationships/image" Target="../media/image3141.png"/><Relationship Id="rId626" Type="http://schemas.openxmlformats.org/officeDocument/2006/relationships/customXml" Target="../ink/ink3337.xml"/><Relationship Id="rId973" Type="http://schemas.openxmlformats.org/officeDocument/2006/relationships/customXml" Target="../ink/ink3511.xml"/><Relationship Id="rId1049" Type="http://schemas.openxmlformats.org/officeDocument/2006/relationships/image" Target="../media/image3458.png"/><Relationship Id="rId1256" Type="http://schemas.openxmlformats.org/officeDocument/2006/relationships/image" Target="../media/image3561.png"/><Relationship Id="rId833" Type="http://schemas.openxmlformats.org/officeDocument/2006/relationships/image" Target="../media/image3349.png"/><Relationship Id="rId1116" Type="http://schemas.openxmlformats.org/officeDocument/2006/relationships/image" Target="../media/image3491.png"/><Relationship Id="rId1463" Type="http://schemas.openxmlformats.org/officeDocument/2006/relationships/customXml" Target="../ink/ink3758.xml"/><Relationship Id="rId265" Type="http://schemas.openxmlformats.org/officeDocument/2006/relationships/image" Target="../media/image3062.png"/><Relationship Id="rId472" Type="http://schemas.openxmlformats.org/officeDocument/2006/relationships/customXml" Target="../ink/ink3260.xml"/><Relationship Id="rId900" Type="http://schemas.openxmlformats.org/officeDocument/2006/relationships/image" Target="../media/image3382.png"/><Relationship Id="rId1323" Type="http://schemas.openxmlformats.org/officeDocument/2006/relationships/customXml" Target="../ink/ink3687.xml"/><Relationship Id="rId125" Type="http://schemas.openxmlformats.org/officeDocument/2006/relationships/image" Target="../media/image2991.png"/><Relationship Id="rId332" Type="http://schemas.openxmlformats.org/officeDocument/2006/relationships/customXml" Target="../ink/ink3190.xml"/><Relationship Id="rId777" Type="http://schemas.openxmlformats.org/officeDocument/2006/relationships/image" Target="../media/image3321.png"/><Relationship Id="rId984" Type="http://schemas.openxmlformats.org/officeDocument/2006/relationships/image" Target="../media/image3426.png"/><Relationship Id="rId637" Type="http://schemas.openxmlformats.org/officeDocument/2006/relationships/image" Target="../media/image3250.png"/><Relationship Id="rId844" Type="http://schemas.openxmlformats.org/officeDocument/2006/relationships/customXml" Target="../ink/ink3446.xml"/><Relationship Id="rId1267" Type="http://schemas.openxmlformats.org/officeDocument/2006/relationships/customXml" Target="../ink/ink3659.xml"/><Relationship Id="rId1474" Type="http://schemas.openxmlformats.org/officeDocument/2006/relationships/image" Target="../media/image3668.png"/><Relationship Id="rId276" Type="http://schemas.openxmlformats.org/officeDocument/2006/relationships/customXml" Target="../ink/ink3162.xml"/><Relationship Id="rId483" Type="http://schemas.openxmlformats.org/officeDocument/2006/relationships/image" Target="../media/image3173.png"/><Relationship Id="rId690" Type="http://schemas.openxmlformats.org/officeDocument/2006/relationships/customXml" Target="../ink/ink3369.xml"/><Relationship Id="rId704" Type="http://schemas.openxmlformats.org/officeDocument/2006/relationships/customXml" Target="../ink/ink3376.xml"/><Relationship Id="rId911" Type="http://schemas.openxmlformats.org/officeDocument/2006/relationships/customXml" Target="../ink/ink3480.xml"/><Relationship Id="rId1127" Type="http://schemas.openxmlformats.org/officeDocument/2006/relationships/customXml" Target="../ink/ink3589.xml"/><Relationship Id="rId1334" Type="http://schemas.openxmlformats.org/officeDocument/2006/relationships/image" Target="../media/image3600.png"/><Relationship Id="rId40" Type="http://schemas.openxmlformats.org/officeDocument/2006/relationships/customXml" Target="../ink/ink3044.xml"/><Relationship Id="rId136" Type="http://schemas.openxmlformats.org/officeDocument/2006/relationships/customXml" Target="../ink/ink3092.xml"/><Relationship Id="rId343" Type="http://schemas.openxmlformats.org/officeDocument/2006/relationships/image" Target="../media/image3102.png"/><Relationship Id="rId550" Type="http://schemas.openxmlformats.org/officeDocument/2006/relationships/customXml" Target="../ink/ink3299.xml"/><Relationship Id="rId788" Type="http://schemas.openxmlformats.org/officeDocument/2006/relationships/customXml" Target="../ink/ink3418.xml"/><Relationship Id="rId995" Type="http://schemas.openxmlformats.org/officeDocument/2006/relationships/image" Target="../media/image3431.png"/><Relationship Id="rId1180" Type="http://schemas.openxmlformats.org/officeDocument/2006/relationships/image" Target="../media/image3523.png"/><Relationship Id="rId1401" Type="http://schemas.openxmlformats.org/officeDocument/2006/relationships/image" Target="../media/image3633.png"/><Relationship Id="rId203" Type="http://schemas.openxmlformats.org/officeDocument/2006/relationships/image" Target="../media/image3031.png"/><Relationship Id="rId648" Type="http://schemas.openxmlformats.org/officeDocument/2006/relationships/customXml" Target="../ink/ink3348.xml"/><Relationship Id="rId855" Type="http://schemas.openxmlformats.org/officeDocument/2006/relationships/image" Target="../media/image3360.png"/><Relationship Id="rId1040" Type="http://schemas.openxmlformats.org/officeDocument/2006/relationships/customXml" Target="../ink/ink3545.xml"/><Relationship Id="rId1278" Type="http://schemas.openxmlformats.org/officeDocument/2006/relationships/image" Target="../media/image3572.png"/><Relationship Id="rId1485" Type="http://schemas.openxmlformats.org/officeDocument/2006/relationships/customXml" Target="../ink/ink3769.xml"/><Relationship Id="rId287" Type="http://schemas.openxmlformats.org/officeDocument/2006/relationships/image" Target="../media/image3073.png"/><Relationship Id="rId410" Type="http://schemas.openxmlformats.org/officeDocument/2006/relationships/customXml" Target="../ink/ink3229.xml"/><Relationship Id="rId494" Type="http://schemas.openxmlformats.org/officeDocument/2006/relationships/customXml" Target="../ink/ink3271.xml"/><Relationship Id="rId508" Type="http://schemas.openxmlformats.org/officeDocument/2006/relationships/customXml" Target="../ink/ink3278.xml"/><Relationship Id="rId715" Type="http://schemas.openxmlformats.org/officeDocument/2006/relationships/image" Target="../media/image3288.png"/><Relationship Id="rId922" Type="http://schemas.openxmlformats.org/officeDocument/2006/relationships/image" Target="../media/image3393.png"/><Relationship Id="rId1138" Type="http://schemas.openxmlformats.org/officeDocument/2006/relationships/image" Target="../media/image3502.png"/><Relationship Id="rId1345" Type="http://schemas.openxmlformats.org/officeDocument/2006/relationships/customXml" Target="../ink/ink3698.xml"/><Relationship Id="rId147" Type="http://schemas.openxmlformats.org/officeDocument/2006/relationships/image" Target="../media/image3002.png"/><Relationship Id="rId354" Type="http://schemas.openxmlformats.org/officeDocument/2006/relationships/customXml" Target="../ink/ink3201.xml"/><Relationship Id="rId799" Type="http://schemas.openxmlformats.org/officeDocument/2006/relationships/image" Target="../media/image3332.png"/><Relationship Id="rId1191" Type="http://schemas.openxmlformats.org/officeDocument/2006/relationships/customXml" Target="../ink/ink3621.xml"/><Relationship Id="rId1205" Type="http://schemas.openxmlformats.org/officeDocument/2006/relationships/customXml" Target="../ink/ink3628.xml"/><Relationship Id="rId51" Type="http://schemas.openxmlformats.org/officeDocument/2006/relationships/image" Target="../media/image2954.png"/><Relationship Id="rId561" Type="http://schemas.openxmlformats.org/officeDocument/2006/relationships/image" Target="../media/image3212.png"/><Relationship Id="rId659" Type="http://schemas.openxmlformats.org/officeDocument/2006/relationships/image" Target="../media/image3261.png"/><Relationship Id="rId866" Type="http://schemas.openxmlformats.org/officeDocument/2006/relationships/customXml" Target="../ink/ink3457.xml"/><Relationship Id="rId1289" Type="http://schemas.openxmlformats.org/officeDocument/2006/relationships/customXml" Target="../ink/ink3670.xml"/><Relationship Id="rId1412" Type="http://schemas.openxmlformats.org/officeDocument/2006/relationships/image" Target="../media/image3638.png"/><Relationship Id="rId1496" Type="http://schemas.openxmlformats.org/officeDocument/2006/relationships/customXml" Target="../ink/ink3775.xml"/><Relationship Id="rId214" Type="http://schemas.openxmlformats.org/officeDocument/2006/relationships/customXml" Target="../ink/ink3131.xml"/><Relationship Id="rId298" Type="http://schemas.openxmlformats.org/officeDocument/2006/relationships/customXml" Target="../ink/ink3173.xml"/><Relationship Id="rId421" Type="http://schemas.openxmlformats.org/officeDocument/2006/relationships/image" Target="../media/image3142.png"/><Relationship Id="rId519" Type="http://schemas.openxmlformats.org/officeDocument/2006/relationships/image" Target="../media/image3191.png"/><Relationship Id="rId1051" Type="http://schemas.openxmlformats.org/officeDocument/2006/relationships/image" Target="../media/image3459.png"/><Relationship Id="rId1149" Type="http://schemas.openxmlformats.org/officeDocument/2006/relationships/customXml" Target="../ink/ink3600.xml"/><Relationship Id="rId1356" Type="http://schemas.openxmlformats.org/officeDocument/2006/relationships/image" Target="../media/image3612.png"/><Relationship Id="rId158" Type="http://schemas.openxmlformats.org/officeDocument/2006/relationships/customXml" Target="../ink/ink3103.xml"/><Relationship Id="rId726" Type="http://schemas.openxmlformats.org/officeDocument/2006/relationships/customXml" Target="../ink/ink3387.xml"/><Relationship Id="rId933" Type="http://schemas.openxmlformats.org/officeDocument/2006/relationships/customXml" Target="../ink/ink3491.xml"/><Relationship Id="rId1009" Type="http://schemas.openxmlformats.org/officeDocument/2006/relationships/image" Target="../media/image3438.png"/><Relationship Id="rId62" Type="http://schemas.openxmlformats.org/officeDocument/2006/relationships/customXml" Target="../ink/ink3055.xml"/><Relationship Id="rId365" Type="http://schemas.openxmlformats.org/officeDocument/2006/relationships/image" Target="../media/image3114.png"/><Relationship Id="rId572" Type="http://schemas.openxmlformats.org/officeDocument/2006/relationships/customXml" Target="../ink/ink3310.xml"/><Relationship Id="rId1216" Type="http://schemas.openxmlformats.org/officeDocument/2006/relationships/image" Target="../media/image3541.png"/><Relationship Id="rId1423" Type="http://schemas.openxmlformats.org/officeDocument/2006/relationships/customXml" Target="../ink/ink3738.xml"/><Relationship Id="rId225" Type="http://schemas.openxmlformats.org/officeDocument/2006/relationships/image" Target="../media/image3042.png"/><Relationship Id="rId432" Type="http://schemas.openxmlformats.org/officeDocument/2006/relationships/customXml" Target="../ink/ink3240.xml"/><Relationship Id="rId877" Type="http://schemas.openxmlformats.org/officeDocument/2006/relationships/image" Target="../media/image3371.png"/><Relationship Id="rId1062" Type="http://schemas.openxmlformats.org/officeDocument/2006/relationships/customXml" Target="../ink/ink3556.xml"/><Relationship Id="rId737" Type="http://schemas.openxmlformats.org/officeDocument/2006/relationships/image" Target="../media/image3299.png"/><Relationship Id="rId944" Type="http://schemas.openxmlformats.org/officeDocument/2006/relationships/image" Target="../media/image3405.png"/><Relationship Id="rId1367" Type="http://schemas.openxmlformats.org/officeDocument/2006/relationships/customXml" Target="../ink/ink3709.xml"/><Relationship Id="rId73" Type="http://schemas.openxmlformats.org/officeDocument/2006/relationships/image" Target="../media/image2965.png"/><Relationship Id="rId169" Type="http://schemas.openxmlformats.org/officeDocument/2006/relationships/image" Target="../media/image3014.png"/><Relationship Id="rId376" Type="http://schemas.openxmlformats.org/officeDocument/2006/relationships/customXml" Target="../ink/ink3212.xml"/><Relationship Id="rId583" Type="http://schemas.openxmlformats.org/officeDocument/2006/relationships/image" Target="../media/image3223.png"/><Relationship Id="rId790" Type="http://schemas.openxmlformats.org/officeDocument/2006/relationships/customXml" Target="../ink/ink3419.xml"/><Relationship Id="rId804" Type="http://schemas.openxmlformats.org/officeDocument/2006/relationships/customXml" Target="../ink/ink3426.xml"/><Relationship Id="rId1227" Type="http://schemas.openxmlformats.org/officeDocument/2006/relationships/customXml" Target="../ink/ink3639.xml"/><Relationship Id="rId1434" Type="http://schemas.openxmlformats.org/officeDocument/2006/relationships/image" Target="../media/image3649.png"/><Relationship Id="rId4" Type="http://schemas.openxmlformats.org/officeDocument/2006/relationships/customXml" Target="../ink/ink3026.xml"/><Relationship Id="rId236" Type="http://schemas.openxmlformats.org/officeDocument/2006/relationships/customXml" Target="../ink/ink3142.xml"/><Relationship Id="rId443" Type="http://schemas.openxmlformats.org/officeDocument/2006/relationships/image" Target="../media/image3153.png"/><Relationship Id="rId650" Type="http://schemas.openxmlformats.org/officeDocument/2006/relationships/customXml" Target="../ink/ink3349.xml"/><Relationship Id="rId888" Type="http://schemas.openxmlformats.org/officeDocument/2006/relationships/image" Target="../media/image3376.png"/><Relationship Id="rId1073" Type="http://schemas.openxmlformats.org/officeDocument/2006/relationships/image" Target="../media/image3470.png"/><Relationship Id="rId1280" Type="http://schemas.openxmlformats.org/officeDocument/2006/relationships/image" Target="../media/image3573.png"/><Relationship Id="rId1501" Type="http://schemas.openxmlformats.org/officeDocument/2006/relationships/image" Target="../media/image3681.png"/><Relationship Id="rId303" Type="http://schemas.openxmlformats.org/officeDocument/2006/relationships/image" Target="../media/image3081.png"/><Relationship Id="rId748" Type="http://schemas.openxmlformats.org/officeDocument/2006/relationships/customXml" Target="../ink/ink3398.xml"/><Relationship Id="rId955" Type="http://schemas.openxmlformats.org/officeDocument/2006/relationships/customXml" Target="../ink/ink3502.xml"/><Relationship Id="rId1140" Type="http://schemas.openxmlformats.org/officeDocument/2006/relationships/image" Target="../media/image3503.png"/><Relationship Id="rId1378" Type="http://schemas.openxmlformats.org/officeDocument/2006/relationships/customXml" Target="../ink/ink3715.xml"/><Relationship Id="rId84" Type="http://schemas.openxmlformats.org/officeDocument/2006/relationships/customXml" Target="../ink/ink3066.xml"/><Relationship Id="rId387" Type="http://schemas.openxmlformats.org/officeDocument/2006/relationships/image" Target="../media/image3125.png"/><Relationship Id="rId510" Type="http://schemas.openxmlformats.org/officeDocument/2006/relationships/customXml" Target="../ink/ink3279.xml"/><Relationship Id="rId594" Type="http://schemas.openxmlformats.org/officeDocument/2006/relationships/customXml" Target="../ink/ink3321.xml"/><Relationship Id="rId608" Type="http://schemas.openxmlformats.org/officeDocument/2006/relationships/customXml" Target="../ink/ink3328.xml"/><Relationship Id="rId815" Type="http://schemas.openxmlformats.org/officeDocument/2006/relationships/image" Target="../media/image3340.png"/><Relationship Id="rId1238" Type="http://schemas.openxmlformats.org/officeDocument/2006/relationships/image" Target="../media/image3552.png"/><Relationship Id="rId1445" Type="http://schemas.openxmlformats.org/officeDocument/2006/relationships/customXml" Target="../ink/ink3749.xml"/><Relationship Id="rId247" Type="http://schemas.openxmlformats.org/officeDocument/2006/relationships/image" Target="../media/image3053.png"/><Relationship Id="rId899" Type="http://schemas.openxmlformats.org/officeDocument/2006/relationships/customXml" Target="../ink/ink3474.xml"/><Relationship Id="rId1000" Type="http://schemas.openxmlformats.org/officeDocument/2006/relationships/customXml" Target="../ink/ink3525.xml"/><Relationship Id="rId1084" Type="http://schemas.openxmlformats.org/officeDocument/2006/relationships/customXml" Target="../ink/ink3567.xml"/><Relationship Id="rId1305" Type="http://schemas.openxmlformats.org/officeDocument/2006/relationships/customXml" Target="../ink/ink3678.xml"/><Relationship Id="rId107" Type="http://schemas.openxmlformats.org/officeDocument/2006/relationships/image" Target="../media/image2982.png"/><Relationship Id="rId454" Type="http://schemas.openxmlformats.org/officeDocument/2006/relationships/customXml" Target="../ink/ink3251.xml"/><Relationship Id="rId661" Type="http://schemas.openxmlformats.org/officeDocument/2006/relationships/image" Target="../media/image3262.png"/><Relationship Id="rId759" Type="http://schemas.openxmlformats.org/officeDocument/2006/relationships/image" Target="../media/image3312.png"/><Relationship Id="rId966" Type="http://schemas.openxmlformats.org/officeDocument/2006/relationships/image" Target="../media/image3417.png"/><Relationship Id="rId1291" Type="http://schemas.openxmlformats.org/officeDocument/2006/relationships/customXml" Target="../ink/ink3671.xml"/><Relationship Id="rId1389" Type="http://schemas.openxmlformats.org/officeDocument/2006/relationships/image" Target="../media/image3627.png"/><Relationship Id="rId1512" Type="http://schemas.openxmlformats.org/officeDocument/2006/relationships/customXml" Target="../ink/ink3783.xml"/><Relationship Id="rId11" Type="http://schemas.openxmlformats.org/officeDocument/2006/relationships/image" Target="../media/image2934.png"/><Relationship Id="rId314" Type="http://schemas.openxmlformats.org/officeDocument/2006/relationships/customXml" Target="../ink/ink3181.xml"/><Relationship Id="rId398" Type="http://schemas.openxmlformats.org/officeDocument/2006/relationships/customXml" Target="../ink/ink3223.xml"/><Relationship Id="rId521" Type="http://schemas.openxmlformats.org/officeDocument/2006/relationships/image" Target="../media/image3192.png"/><Relationship Id="rId619" Type="http://schemas.openxmlformats.org/officeDocument/2006/relationships/image" Target="../media/image3241.png"/><Relationship Id="rId1151" Type="http://schemas.openxmlformats.org/officeDocument/2006/relationships/customXml" Target="../ink/ink3601.xml"/><Relationship Id="rId1249" Type="http://schemas.openxmlformats.org/officeDocument/2006/relationships/customXml" Target="../ink/ink3650.xml"/><Relationship Id="rId95" Type="http://schemas.openxmlformats.org/officeDocument/2006/relationships/image" Target="../media/image2976.png"/><Relationship Id="rId160" Type="http://schemas.openxmlformats.org/officeDocument/2006/relationships/customXml" Target="../ink/ink3104.xml"/><Relationship Id="rId826" Type="http://schemas.openxmlformats.org/officeDocument/2006/relationships/customXml" Target="../ink/ink3437.xml"/><Relationship Id="rId1011" Type="http://schemas.openxmlformats.org/officeDocument/2006/relationships/image" Target="../media/image3439.png"/><Relationship Id="rId1109" Type="http://schemas.openxmlformats.org/officeDocument/2006/relationships/customXml" Target="../ink/ink3580.xml"/><Relationship Id="rId1456" Type="http://schemas.openxmlformats.org/officeDocument/2006/relationships/image" Target="../media/image3659.png"/><Relationship Id="rId258" Type="http://schemas.openxmlformats.org/officeDocument/2006/relationships/customXml" Target="../ink/ink3153.xml"/><Relationship Id="rId465" Type="http://schemas.openxmlformats.org/officeDocument/2006/relationships/image" Target="../media/image3164.png"/><Relationship Id="rId672" Type="http://schemas.openxmlformats.org/officeDocument/2006/relationships/customXml" Target="../ink/ink3360.xml"/><Relationship Id="rId1095" Type="http://schemas.openxmlformats.org/officeDocument/2006/relationships/customXml" Target="../ink/ink3573.xml"/><Relationship Id="rId1316" Type="http://schemas.openxmlformats.org/officeDocument/2006/relationships/image" Target="../media/image3591.png"/><Relationship Id="rId1523" Type="http://schemas.openxmlformats.org/officeDocument/2006/relationships/image" Target="../media/image3692.png"/><Relationship Id="rId22" Type="http://schemas.openxmlformats.org/officeDocument/2006/relationships/customXml" Target="../ink/ink3035.xml"/><Relationship Id="rId118" Type="http://schemas.openxmlformats.org/officeDocument/2006/relationships/customXml" Target="../ink/ink3083.xml"/><Relationship Id="rId325" Type="http://schemas.openxmlformats.org/officeDocument/2006/relationships/image" Target="../media/image3092.png"/><Relationship Id="rId532" Type="http://schemas.openxmlformats.org/officeDocument/2006/relationships/customXml" Target="../ink/ink3290.xml"/><Relationship Id="rId977" Type="http://schemas.openxmlformats.org/officeDocument/2006/relationships/customXml" Target="../ink/ink3513.xml"/><Relationship Id="rId1162" Type="http://schemas.openxmlformats.org/officeDocument/2006/relationships/image" Target="../media/image3514.png"/><Relationship Id="rId171" Type="http://schemas.openxmlformats.org/officeDocument/2006/relationships/image" Target="../media/image3015.png"/><Relationship Id="rId837" Type="http://schemas.openxmlformats.org/officeDocument/2006/relationships/image" Target="../media/image3351.png"/><Relationship Id="rId1022" Type="http://schemas.openxmlformats.org/officeDocument/2006/relationships/customXml" Target="../ink/ink3536.xml"/><Relationship Id="rId1467" Type="http://schemas.openxmlformats.org/officeDocument/2006/relationships/customXml" Target="../ink/ink3760.xml"/><Relationship Id="rId269" Type="http://schemas.openxmlformats.org/officeDocument/2006/relationships/image" Target="../media/image3064.png"/><Relationship Id="rId476" Type="http://schemas.openxmlformats.org/officeDocument/2006/relationships/customXml" Target="../ink/ink3262.xml"/><Relationship Id="rId683" Type="http://schemas.openxmlformats.org/officeDocument/2006/relationships/image" Target="../media/image3273.png"/><Relationship Id="rId890" Type="http://schemas.openxmlformats.org/officeDocument/2006/relationships/image" Target="../media/image3377.png"/><Relationship Id="rId904" Type="http://schemas.openxmlformats.org/officeDocument/2006/relationships/image" Target="../media/image3384.png"/><Relationship Id="rId1327" Type="http://schemas.openxmlformats.org/officeDocument/2006/relationships/customXml" Target="../ink/ink3689.xml"/><Relationship Id="rId33" Type="http://schemas.openxmlformats.org/officeDocument/2006/relationships/image" Target="../media/image2945.png"/><Relationship Id="rId129" Type="http://schemas.openxmlformats.org/officeDocument/2006/relationships/image" Target="../media/image2993.png"/><Relationship Id="rId336" Type="http://schemas.openxmlformats.org/officeDocument/2006/relationships/customXml" Target="../ink/ink3192.xml"/><Relationship Id="rId543" Type="http://schemas.openxmlformats.org/officeDocument/2006/relationships/image" Target="../media/image3202.png"/><Relationship Id="rId988" Type="http://schemas.openxmlformats.org/officeDocument/2006/relationships/image" Target="../media/image3428.png"/><Relationship Id="rId1173" Type="http://schemas.openxmlformats.org/officeDocument/2006/relationships/customXml" Target="../ink/ink3612.xml"/><Relationship Id="rId1380" Type="http://schemas.openxmlformats.org/officeDocument/2006/relationships/customXml" Target="../ink/ink3716.xml"/><Relationship Id="rId182" Type="http://schemas.openxmlformats.org/officeDocument/2006/relationships/customXml" Target="../ink/ink3115.xml"/><Relationship Id="rId403" Type="http://schemas.openxmlformats.org/officeDocument/2006/relationships/image" Target="../media/image3133.png"/><Relationship Id="rId750" Type="http://schemas.openxmlformats.org/officeDocument/2006/relationships/customXml" Target="../ink/ink3399.xml"/><Relationship Id="rId848" Type="http://schemas.openxmlformats.org/officeDocument/2006/relationships/customXml" Target="../ink/ink3448.xml"/><Relationship Id="rId1033" Type="http://schemas.openxmlformats.org/officeDocument/2006/relationships/image" Target="../media/image3450.png"/><Relationship Id="rId1478" Type="http://schemas.openxmlformats.org/officeDocument/2006/relationships/image" Target="../media/image3670.png"/><Relationship Id="rId487" Type="http://schemas.openxmlformats.org/officeDocument/2006/relationships/image" Target="../media/image3175.png"/><Relationship Id="rId610" Type="http://schemas.openxmlformats.org/officeDocument/2006/relationships/customXml" Target="../ink/ink3329.xml"/><Relationship Id="rId694" Type="http://schemas.openxmlformats.org/officeDocument/2006/relationships/customXml" Target="../ink/ink3371.xml"/><Relationship Id="rId708" Type="http://schemas.openxmlformats.org/officeDocument/2006/relationships/customXml" Target="../ink/ink3378.xml"/><Relationship Id="rId915" Type="http://schemas.openxmlformats.org/officeDocument/2006/relationships/customXml" Target="../ink/ink3482.xml"/><Relationship Id="rId1240" Type="http://schemas.openxmlformats.org/officeDocument/2006/relationships/image" Target="../media/image3553.png"/><Relationship Id="rId1338" Type="http://schemas.openxmlformats.org/officeDocument/2006/relationships/image" Target="../media/image3602.png"/><Relationship Id="rId347" Type="http://schemas.openxmlformats.org/officeDocument/2006/relationships/image" Target="../media/image3104.png"/><Relationship Id="rId999" Type="http://schemas.openxmlformats.org/officeDocument/2006/relationships/image" Target="../media/image3433.png"/><Relationship Id="rId1100" Type="http://schemas.openxmlformats.org/officeDocument/2006/relationships/image" Target="../media/image3483.png"/><Relationship Id="rId1184" Type="http://schemas.openxmlformats.org/officeDocument/2006/relationships/image" Target="../media/image3525.png"/><Relationship Id="rId1405" Type="http://schemas.openxmlformats.org/officeDocument/2006/relationships/image" Target="../media/image3635.png"/><Relationship Id="rId44" Type="http://schemas.openxmlformats.org/officeDocument/2006/relationships/customXml" Target="../ink/ink3046.xml"/><Relationship Id="rId554" Type="http://schemas.openxmlformats.org/officeDocument/2006/relationships/customXml" Target="../ink/ink3301.xml"/><Relationship Id="rId761" Type="http://schemas.openxmlformats.org/officeDocument/2006/relationships/image" Target="../media/image3313.png"/><Relationship Id="rId859" Type="http://schemas.openxmlformats.org/officeDocument/2006/relationships/image" Target="../media/image3362.png"/><Relationship Id="rId1391" Type="http://schemas.openxmlformats.org/officeDocument/2006/relationships/image" Target="../media/image3628.png"/><Relationship Id="rId1489" Type="http://schemas.openxmlformats.org/officeDocument/2006/relationships/image" Target="../media/image3675.png"/><Relationship Id="rId193" Type="http://schemas.openxmlformats.org/officeDocument/2006/relationships/image" Target="../media/image3026.png"/><Relationship Id="rId207" Type="http://schemas.openxmlformats.org/officeDocument/2006/relationships/image" Target="../media/image3033.png"/><Relationship Id="rId414" Type="http://schemas.openxmlformats.org/officeDocument/2006/relationships/customXml" Target="../ink/ink3231.xml"/><Relationship Id="rId498" Type="http://schemas.openxmlformats.org/officeDocument/2006/relationships/customXml" Target="../ink/ink3273.xml"/><Relationship Id="rId621" Type="http://schemas.openxmlformats.org/officeDocument/2006/relationships/image" Target="../media/image3242.png"/><Relationship Id="rId1044" Type="http://schemas.openxmlformats.org/officeDocument/2006/relationships/customXml" Target="../ink/ink3547.xml"/><Relationship Id="rId1251" Type="http://schemas.openxmlformats.org/officeDocument/2006/relationships/customXml" Target="../ink/ink3651.xml"/><Relationship Id="rId1349" Type="http://schemas.openxmlformats.org/officeDocument/2006/relationships/customXml" Target="../ink/ink3700.xml"/><Relationship Id="rId260" Type="http://schemas.openxmlformats.org/officeDocument/2006/relationships/customXml" Target="../ink/ink3154.xml"/><Relationship Id="rId719" Type="http://schemas.openxmlformats.org/officeDocument/2006/relationships/image" Target="../media/image3290.png"/><Relationship Id="rId926" Type="http://schemas.openxmlformats.org/officeDocument/2006/relationships/image" Target="../media/image3395.png"/><Relationship Id="rId1111" Type="http://schemas.openxmlformats.org/officeDocument/2006/relationships/customXml" Target="../ink/ink3581.xml"/><Relationship Id="rId55" Type="http://schemas.openxmlformats.org/officeDocument/2006/relationships/image" Target="../media/image2956.png"/><Relationship Id="rId120" Type="http://schemas.openxmlformats.org/officeDocument/2006/relationships/customXml" Target="../ink/ink3084.xml"/><Relationship Id="rId358" Type="http://schemas.openxmlformats.org/officeDocument/2006/relationships/customXml" Target="../ink/ink3203.xml"/><Relationship Id="rId565" Type="http://schemas.openxmlformats.org/officeDocument/2006/relationships/image" Target="../media/image3214.png"/><Relationship Id="rId772" Type="http://schemas.openxmlformats.org/officeDocument/2006/relationships/customXml" Target="../ink/ink3410.xml"/><Relationship Id="rId1195" Type="http://schemas.openxmlformats.org/officeDocument/2006/relationships/customXml" Target="../ink/ink3623.xml"/><Relationship Id="rId1209" Type="http://schemas.openxmlformats.org/officeDocument/2006/relationships/customXml" Target="../ink/ink3630.xml"/><Relationship Id="rId1416" Type="http://schemas.openxmlformats.org/officeDocument/2006/relationships/image" Target="../media/image3640.png"/><Relationship Id="rId218" Type="http://schemas.openxmlformats.org/officeDocument/2006/relationships/customXml" Target="../ink/ink3133.xml"/><Relationship Id="rId425" Type="http://schemas.openxmlformats.org/officeDocument/2006/relationships/image" Target="../media/image3144.png"/><Relationship Id="rId632" Type="http://schemas.openxmlformats.org/officeDocument/2006/relationships/customXml" Target="../ink/ink3340.xml"/><Relationship Id="rId1055" Type="http://schemas.openxmlformats.org/officeDocument/2006/relationships/image" Target="../media/image3461.png"/><Relationship Id="rId1262" Type="http://schemas.openxmlformats.org/officeDocument/2006/relationships/image" Target="../media/image3564.png"/><Relationship Id="rId271" Type="http://schemas.openxmlformats.org/officeDocument/2006/relationships/image" Target="../media/image3065.png"/><Relationship Id="rId937" Type="http://schemas.openxmlformats.org/officeDocument/2006/relationships/customXml" Target="../ink/ink3493.xml"/><Relationship Id="rId1122" Type="http://schemas.openxmlformats.org/officeDocument/2006/relationships/image" Target="../media/image3494.png"/><Relationship Id="rId66" Type="http://schemas.openxmlformats.org/officeDocument/2006/relationships/customXml" Target="../ink/ink3057.xml"/><Relationship Id="rId131" Type="http://schemas.openxmlformats.org/officeDocument/2006/relationships/image" Target="../media/image2994.png"/><Relationship Id="rId369" Type="http://schemas.openxmlformats.org/officeDocument/2006/relationships/image" Target="../media/image3116.png"/><Relationship Id="rId576" Type="http://schemas.openxmlformats.org/officeDocument/2006/relationships/customXml" Target="../ink/ink3312.xml"/><Relationship Id="rId783" Type="http://schemas.openxmlformats.org/officeDocument/2006/relationships/image" Target="../media/image3324.png"/><Relationship Id="rId990" Type="http://schemas.openxmlformats.org/officeDocument/2006/relationships/customXml" Target="../ink/ink3520.xml"/><Relationship Id="rId1427" Type="http://schemas.openxmlformats.org/officeDocument/2006/relationships/customXml" Target="../ink/ink3740.xml"/><Relationship Id="rId229" Type="http://schemas.openxmlformats.org/officeDocument/2006/relationships/image" Target="../media/image3044.png"/><Relationship Id="rId436" Type="http://schemas.openxmlformats.org/officeDocument/2006/relationships/customXml" Target="../ink/ink3242.xml"/><Relationship Id="rId643" Type="http://schemas.openxmlformats.org/officeDocument/2006/relationships/image" Target="../media/image3253.png"/><Relationship Id="rId1066" Type="http://schemas.openxmlformats.org/officeDocument/2006/relationships/customXml" Target="../ink/ink3558.xml"/><Relationship Id="rId1273" Type="http://schemas.openxmlformats.org/officeDocument/2006/relationships/customXml" Target="../ink/ink3662.xml"/><Relationship Id="rId1480" Type="http://schemas.openxmlformats.org/officeDocument/2006/relationships/image" Target="../media/image3671.png"/><Relationship Id="rId850" Type="http://schemas.openxmlformats.org/officeDocument/2006/relationships/customXml" Target="../ink/ink3449.xml"/><Relationship Id="rId948" Type="http://schemas.openxmlformats.org/officeDocument/2006/relationships/image" Target="../media/image3407.png"/><Relationship Id="rId1133" Type="http://schemas.openxmlformats.org/officeDocument/2006/relationships/customXml" Target="../ink/ink3592.xml"/><Relationship Id="rId77" Type="http://schemas.openxmlformats.org/officeDocument/2006/relationships/image" Target="../media/image2967.png"/><Relationship Id="rId282" Type="http://schemas.openxmlformats.org/officeDocument/2006/relationships/customXml" Target="../ink/ink3165.xml"/><Relationship Id="rId503" Type="http://schemas.openxmlformats.org/officeDocument/2006/relationships/image" Target="../media/image3183.png"/><Relationship Id="rId587" Type="http://schemas.openxmlformats.org/officeDocument/2006/relationships/image" Target="../media/image3225.png"/><Relationship Id="rId710" Type="http://schemas.openxmlformats.org/officeDocument/2006/relationships/customXml" Target="../ink/ink3379.xml"/><Relationship Id="rId808" Type="http://schemas.openxmlformats.org/officeDocument/2006/relationships/customXml" Target="../ink/ink3428.xml"/><Relationship Id="rId1340" Type="http://schemas.openxmlformats.org/officeDocument/2006/relationships/image" Target="../media/image3603.png"/><Relationship Id="rId1438" Type="http://schemas.openxmlformats.org/officeDocument/2006/relationships/image" Target="../media/image3651.png"/><Relationship Id="rId8" Type="http://schemas.openxmlformats.org/officeDocument/2006/relationships/customXml" Target="../ink/ink3028.xml"/><Relationship Id="rId142" Type="http://schemas.openxmlformats.org/officeDocument/2006/relationships/customXml" Target="../ink/ink3095.xml"/><Relationship Id="rId447" Type="http://schemas.openxmlformats.org/officeDocument/2006/relationships/image" Target="../media/image3155.png"/><Relationship Id="rId794" Type="http://schemas.openxmlformats.org/officeDocument/2006/relationships/customXml" Target="../ink/ink3421.xml"/><Relationship Id="rId1077" Type="http://schemas.openxmlformats.org/officeDocument/2006/relationships/image" Target="../media/image3472.png"/><Relationship Id="rId1200" Type="http://schemas.openxmlformats.org/officeDocument/2006/relationships/image" Target="../media/image3533.png"/><Relationship Id="rId654" Type="http://schemas.openxmlformats.org/officeDocument/2006/relationships/customXml" Target="../ink/ink3351.xml"/><Relationship Id="rId861" Type="http://schemas.openxmlformats.org/officeDocument/2006/relationships/image" Target="../media/image3363.png"/><Relationship Id="rId959" Type="http://schemas.openxmlformats.org/officeDocument/2006/relationships/customXml" Target="../ink/ink3504.xml"/><Relationship Id="rId1284" Type="http://schemas.openxmlformats.org/officeDocument/2006/relationships/image" Target="../media/image3575.png"/><Relationship Id="rId1491" Type="http://schemas.openxmlformats.org/officeDocument/2006/relationships/image" Target="../media/image3676.png"/><Relationship Id="rId1505" Type="http://schemas.openxmlformats.org/officeDocument/2006/relationships/image" Target="../media/image3683.png"/><Relationship Id="rId293" Type="http://schemas.openxmlformats.org/officeDocument/2006/relationships/image" Target="../media/image3076.png"/><Relationship Id="rId307" Type="http://schemas.openxmlformats.org/officeDocument/2006/relationships/image" Target="../media/image3083.png"/><Relationship Id="rId514" Type="http://schemas.openxmlformats.org/officeDocument/2006/relationships/customXml" Target="../ink/ink3281.xml"/><Relationship Id="rId721" Type="http://schemas.openxmlformats.org/officeDocument/2006/relationships/image" Target="../media/image3291.png"/><Relationship Id="rId1144" Type="http://schemas.openxmlformats.org/officeDocument/2006/relationships/image" Target="../media/image3505.png"/><Relationship Id="rId1351" Type="http://schemas.openxmlformats.org/officeDocument/2006/relationships/customXml" Target="../ink/ink3701.xml"/><Relationship Id="rId1449" Type="http://schemas.openxmlformats.org/officeDocument/2006/relationships/customXml" Target="../ink/ink3751.xml"/><Relationship Id="rId88" Type="http://schemas.openxmlformats.org/officeDocument/2006/relationships/customXml" Target="../ink/ink3068.xml"/><Relationship Id="rId153" Type="http://schemas.openxmlformats.org/officeDocument/2006/relationships/image" Target="../media/image3005.png"/><Relationship Id="rId360" Type="http://schemas.openxmlformats.org/officeDocument/2006/relationships/customXml" Target="../ink/ink3204.xml"/><Relationship Id="rId598" Type="http://schemas.openxmlformats.org/officeDocument/2006/relationships/customXml" Target="../ink/ink3323.xml"/><Relationship Id="rId819" Type="http://schemas.openxmlformats.org/officeDocument/2006/relationships/image" Target="../media/image3342.png"/><Relationship Id="rId1004" Type="http://schemas.openxmlformats.org/officeDocument/2006/relationships/customXml" Target="../ink/ink3527.xml"/><Relationship Id="rId1211" Type="http://schemas.openxmlformats.org/officeDocument/2006/relationships/customXml" Target="../ink/ink3631.xml"/><Relationship Id="rId220" Type="http://schemas.openxmlformats.org/officeDocument/2006/relationships/customXml" Target="../ink/ink3134.xml"/><Relationship Id="rId458" Type="http://schemas.openxmlformats.org/officeDocument/2006/relationships/customXml" Target="../ink/ink3253.xml"/><Relationship Id="rId665" Type="http://schemas.openxmlformats.org/officeDocument/2006/relationships/image" Target="../media/image3264.png"/><Relationship Id="rId872" Type="http://schemas.openxmlformats.org/officeDocument/2006/relationships/customXml" Target="../ink/ink3460.xml"/><Relationship Id="rId1088" Type="http://schemas.openxmlformats.org/officeDocument/2006/relationships/image" Target="../media/image3477.png"/><Relationship Id="rId1295" Type="http://schemas.openxmlformats.org/officeDocument/2006/relationships/customXml" Target="../ink/ink3673.xml"/><Relationship Id="rId1309" Type="http://schemas.openxmlformats.org/officeDocument/2006/relationships/customXml" Target="../ink/ink3680.xml"/><Relationship Id="rId1516" Type="http://schemas.openxmlformats.org/officeDocument/2006/relationships/customXml" Target="../ink/ink3785.xml"/><Relationship Id="rId15" Type="http://schemas.openxmlformats.org/officeDocument/2006/relationships/image" Target="../media/image2936.png"/><Relationship Id="rId318" Type="http://schemas.openxmlformats.org/officeDocument/2006/relationships/customXml" Target="../ink/ink3183.xml"/><Relationship Id="rId525" Type="http://schemas.openxmlformats.org/officeDocument/2006/relationships/image" Target="../media/image3193.png"/><Relationship Id="rId732" Type="http://schemas.openxmlformats.org/officeDocument/2006/relationships/customXml" Target="../ink/ink3390.xml"/><Relationship Id="rId1155" Type="http://schemas.openxmlformats.org/officeDocument/2006/relationships/customXml" Target="../ink/ink3603.xml"/><Relationship Id="rId1362" Type="http://schemas.openxmlformats.org/officeDocument/2006/relationships/image" Target="../media/image3614.png"/><Relationship Id="rId99" Type="http://schemas.openxmlformats.org/officeDocument/2006/relationships/image" Target="../media/image2978.png"/><Relationship Id="rId164" Type="http://schemas.openxmlformats.org/officeDocument/2006/relationships/customXml" Target="../ink/ink3106.xml"/><Relationship Id="rId371" Type="http://schemas.openxmlformats.org/officeDocument/2006/relationships/image" Target="../media/image3117.png"/><Relationship Id="rId1015" Type="http://schemas.openxmlformats.org/officeDocument/2006/relationships/image" Target="../media/image3441.png"/><Relationship Id="rId1222" Type="http://schemas.openxmlformats.org/officeDocument/2006/relationships/image" Target="../media/image3544.png"/><Relationship Id="rId469" Type="http://schemas.openxmlformats.org/officeDocument/2006/relationships/image" Target="../media/image3166.png"/><Relationship Id="rId676" Type="http://schemas.openxmlformats.org/officeDocument/2006/relationships/customXml" Target="../ink/ink3362.xml"/><Relationship Id="rId883" Type="http://schemas.openxmlformats.org/officeDocument/2006/relationships/customXml" Target="../ink/ink3466.xml"/><Relationship Id="rId1099" Type="http://schemas.openxmlformats.org/officeDocument/2006/relationships/customXml" Target="../ink/ink3575.xml"/><Relationship Id="rId1527" Type="http://schemas.openxmlformats.org/officeDocument/2006/relationships/image" Target="../media/image3694.png"/><Relationship Id="rId26" Type="http://schemas.openxmlformats.org/officeDocument/2006/relationships/customXml" Target="../ink/ink3037.xml"/><Relationship Id="rId231" Type="http://schemas.openxmlformats.org/officeDocument/2006/relationships/image" Target="../media/image3045.png"/><Relationship Id="rId329" Type="http://schemas.openxmlformats.org/officeDocument/2006/relationships/image" Target="../media/image3094.png"/><Relationship Id="rId536" Type="http://schemas.openxmlformats.org/officeDocument/2006/relationships/customXml" Target="../ink/ink3292.xml"/><Relationship Id="rId1166" Type="http://schemas.openxmlformats.org/officeDocument/2006/relationships/image" Target="../media/image3516.png"/><Relationship Id="rId1373" Type="http://schemas.openxmlformats.org/officeDocument/2006/relationships/image" Target="../media/image3619.png"/><Relationship Id="rId175" Type="http://schemas.openxmlformats.org/officeDocument/2006/relationships/image" Target="../media/image3017.png"/><Relationship Id="rId743" Type="http://schemas.openxmlformats.org/officeDocument/2006/relationships/image" Target="../media/image3303.png"/><Relationship Id="rId950" Type="http://schemas.openxmlformats.org/officeDocument/2006/relationships/image" Target="../media/image3408.png"/><Relationship Id="rId1026" Type="http://schemas.openxmlformats.org/officeDocument/2006/relationships/customXml" Target="../ink/ink3538.xml"/><Relationship Id="rId382" Type="http://schemas.openxmlformats.org/officeDocument/2006/relationships/customXml" Target="../ink/ink3215.xml"/><Relationship Id="rId603" Type="http://schemas.openxmlformats.org/officeDocument/2006/relationships/image" Target="../media/image3233.png"/><Relationship Id="rId687" Type="http://schemas.openxmlformats.org/officeDocument/2006/relationships/image" Target="../media/image3275.png"/><Relationship Id="rId810" Type="http://schemas.openxmlformats.org/officeDocument/2006/relationships/customXml" Target="../ink/ink3429.xml"/><Relationship Id="rId908" Type="http://schemas.openxmlformats.org/officeDocument/2006/relationships/image" Target="../media/image3386.png"/><Relationship Id="rId1233" Type="http://schemas.openxmlformats.org/officeDocument/2006/relationships/customXml" Target="../ink/ink3642.xml"/><Relationship Id="rId1440" Type="http://schemas.openxmlformats.org/officeDocument/2006/relationships/image" Target="../media/image3652.png"/><Relationship Id="rId242" Type="http://schemas.openxmlformats.org/officeDocument/2006/relationships/customXml" Target="../ink/ink3145.xml"/><Relationship Id="rId894" Type="http://schemas.openxmlformats.org/officeDocument/2006/relationships/image" Target="../media/image3379.png"/><Relationship Id="rId1177" Type="http://schemas.openxmlformats.org/officeDocument/2006/relationships/customXml" Target="../ink/ink3614.xml"/><Relationship Id="rId1300" Type="http://schemas.openxmlformats.org/officeDocument/2006/relationships/image" Target="../media/image3583.png"/><Relationship Id="rId37" Type="http://schemas.openxmlformats.org/officeDocument/2006/relationships/image" Target="../media/image2947.png"/><Relationship Id="rId102" Type="http://schemas.openxmlformats.org/officeDocument/2006/relationships/customXml" Target="../ink/ink3075.xml"/><Relationship Id="rId547" Type="http://schemas.openxmlformats.org/officeDocument/2006/relationships/image" Target="../media/image3204.png"/><Relationship Id="rId754" Type="http://schemas.openxmlformats.org/officeDocument/2006/relationships/customXml" Target="../ink/ink3401.xml"/><Relationship Id="rId961" Type="http://schemas.openxmlformats.org/officeDocument/2006/relationships/customXml" Target="../ink/ink3505.xml"/><Relationship Id="rId1384" Type="http://schemas.openxmlformats.org/officeDocument/2006/relationships/customXml" Target="../ink/ink3718.xml"/><Relationship Id="rId90" Type="http://schemas.openxmlformats.org/officeDocument/2006/relationships/customXml" Target="../ink/ink3069.xml"/><Relationship Id="rId186" Type="http://schemas.openxmlformats.org/officeDocument/2006/relationships/customXml" Target="../ink/ink3117.xml"/><Relationship Id="rId393" Type="http://schemas.openxmlformats.org/officeDocument/2006/relationships/image" Target="../media/image3128.png"/><Relationship Id="rId407" Type="http://schemas.openxmlformats.org/officeDocument/2006/relationships/image" Target="../media/image3135.png"/><Relationship Id="rId614" Type="http://schemas.openxmlformats.org/officeDocument/2006/relationships/customXml" Target="../ink/ink3331.xml"/><Relationship Id="rId821" Type="http://schemas.openxmlformats.org/officeDocument/2006/relationships/image" Target="../media/image3343.png"/><Relationship Id="rId1037" Type="http://schemas.openxmlformats.org/officeDocument/2006/relationships/image" Target="../media/image3452.png"/><Relationship Id="rId1244" Type="http://schemas.openxmlformats.org/officeDocument/2006/relationships/image" Target="../media/image3555.png"/><Relationship Id="rId1451" Type="http://schemas.openxmlformats.org/officeDocument/2006/relationships/customXml" Target="../ink/ink3752.xml"/><Relationship Id="rId253" Type="http://schemas.openxmlformats.org/officeDocument/2006/relationships/image" Target="../media/image3056.png"/><Relationship Id="rId460" Type="http://schemas.openxmlformats.org/officeDocument/2006/relationships/customXml" Target="../ink/ink3254.xml"/><Relationship Id="rId698" Type="http://schemas.openxmlformats.org/officeDocument/2006/relationships/customXml" Target="../ink/ink3373.xml"/><Relationship Id="rId919" Type="http://schemas.openxmlformats.org/officeDocument/2006/relationships/customXml" Target="../ink/ink3484.xml"/><Relationship Id="rId1090" Type="http://schemas.openxmlformats.org/officeDocument/2006/relationships/image" Target="../media/image3478.png"/><Relationship Id="rId1104" Type="http://schemas.openxmlformats.org/officeDocument/2006/relationships/image" Target="../media/image3485.png"/><Relationship Id="rId1311" Type="http://schemas.openxmlformats.org/officeDocument/2006/relationships/customXml" Target="../ink/ink3681.xml"/><Relationship Id="rId48" Type="http://schemas.openxmlformats.org/officeDocument/2006/relationships/customXml" Target="../ink/ink3048.xml"/><Relationship Id="rId113" Type="http://schemas.openxmlformats.org/officeDocument/2006/relationships/image" Target="../media/image2985.png"/><Relationship Id="rId320" Type="http://schemas.openxmlformats.org/officeDocument/2006/relationships/customXml" Target="../ink/ink3184.xml"/><Relationship Id="rId558" Type="http://schemas.openxmlformats.org/officeDocument/2006/relationships/customXml" Target="../ink/ink3303.xml"/><Relationship Id="rId765" Type="http://schemas.openxmlformats.org/officeDocument/2006/relationships/image" Target="../media/image3315.png"/><Relationship Id="rId972" Type="http://schemas.openxmlformats.org/officeDocument/2006/relationships/image" Target="../media/image3420.png"/><Relationship Id="rId1188" Type="http://schemas.openxmlformats.org/officeDocument/2006/relationships/image" Target="../media/image3527.png"/><Relationship Id="rId1395" Type="http://schemas.openxmlformats.org/officeDocument/2006/relationships/image" Target="../media/image3630.png"/><Relationship Id="rId1409" Type="http://schemas.openxmlformats.org/officeDocument/2006/relationships/customXml" Target="../ink/ink3731.xml"/><Relationship Id="rId197" Type="http://schemas.openxmlformats.org/officeDocument/2006/relationships/image" Target="../media/image3028.png"/><Relationship Id="rId418" Type="http://schemas.openxmlformats.org/officeDocument/2006/relationships/customXml" Target="../ink/ink3233.xml"/><Relationship Id="rId625" Type="http://schemas.openxmlformats.org/officeDocument/2006/relationships/image" Target="../media/image3244.png"/><Relationship Id="rId832" Type="http://schemas.openxmlformats.org/officeDocument/2006/relationships/customXml" Target="../ink/ink3440.xml"/><Relationship Id="rId1048" Type="http://schemas.openxmlformats.org/officeDocument/2006/relationships/customXml" Target="../ink/ink3549.xml"/><Relationship Id="rId1255" Type="http://schemas.openxmlformats.org/officeDocument/2006/relationships/customXml" Target="../ink/ink3653.xml"/><Relationship Id="rId1462" Type="http://schemas.openxmlformats.org/officeDocument/2006/relationships/image" Target="../media/image3662.png"/><Relationship Id="rId264" Type="http://schemas.openxmlformats.org/officeDocument/2006/relationships/customXml" Target="../ink/ink3156.xml"/><Relationship Id="rId471" Type="http://schemas.openxmlformats.org/officeDocument/2006/relationships/image" Target="../media/image3167.png"/><Relationship Id="rId1115" Type="http://schemas.openxmlformats.org/officeDocument/2006/relationships/customXml" Target="../ink/ink3583.xml"/><Relationship Id="rId1322" Type="http://schemas.openxmlformats.org/officeDocument/2006/relationships/image" Target="../media/image3594.png"/><Relationship Id="rId59" Type="http://schemas.openxmlformats.org/officeDocument/2006/relationships/image" Target="../media/image2958.png"/><Relationship Id="rId124" Type="http://schemas.openxmlformats.org/officeDocument/2006/relationships/customXml" Target="../ink/ink3086.xml"/><Relationship Id="rId569" Type="http://schemas.openxmlformats.org/officeDocument/2006/relationships/image" Target="../media/image3216.png"/><Relationship Id="rId776" Type="http://schemas.openxmlformats.org/officeDocument/2006/relationships/customXml" Target="../ink/ink3412.xml"/><Relationship Id="rId983" Type="http://schemas.openxmlformats.org/officeDocument/2006/relationships/customXml" Target="../ink/ink3516.xml"/><Relationship Id="rId1199" Type="http://schemas.openxmlformats.org/officeDocument/2006/relationships/customXml" Target="../ink/ink3625.xml"/><Relationship Id="rId331" Type="http://schemas.openxmlformats.org/officeDocument/2006/relationships/image" Target="../media/image3095.png"/><Relationship Id="rId429" Type="http://schemas.openxmlformats.org/officeDocument/2006/relationships/image" Target="../media/image3146.png"/><Relationship Id="rId636" Type="http://schemas.openxmlformats.org/officeDocument/2006/relationships/customXml" Target="../ink/ink3342.xml"/><Relationship Id="rId1059" Type="http://schemas.openxmlformats.org/officeDocument/2006/relationships/image" Target="../media/image3463.png"/><Relationship Id="rId1266" Type="http://schemas.openxmlformats.org/officeDocument/2006/relationships/image" Target="../media/image3566.png"/><Relationship Id="rId1473" Type="http://schemas.openxmlformats.org/officeDocument/2006/relationships/customXml" Target="../ink/ink3763.xml"/><Relationship Id="rId843" Type="http://schemas.openxmlformats.org/officeDocument/2006/relationships/image" Target="../media/image3354.png"/><Relationship Id="rId1126" Type="http://schemas.openxmlformats.org/officeDocument/2006/relationships/image" Target="../media/image3496.png"/><Relationship Id="rId275" Type="http://schemas.openxmlformats.org/officeDocument/2006/relationships/image" Target="../media/image3067.png"/><Relationship Id="rId482" Type="http://schemas.openxmlformats.org/officeDocument/2006/relationships/customXml" Target="../ink/ink3265.xml"/><Relationship Id="rId703" Type="http://schemas.openxmlformats.org/officeDocument/2006/relationships/image" Target="../media/image3283.png"/><Relationship Id="rId910" Type="http://schemas.openxmlformats.org/officeDocument/2006/relationships/image" Target="../media/image3387.png"/><Relationship Id="rId1333" Type="http://schemas.openxmlformats.org/officeDocument/2006/relationships/customXml" Target="../ink/ink3692.xml"/><Relationship Id="rId135" Type="http://schemas.openxmlformats.org/officeDocument/2006/relationships/image" Target="../media/image2996.png"/><Relationship Id="rId342" Type="http://schemas.openxmlformats.org/officeDocument/2006/relationships/customXml" Target="../ink/ink3195.xml"/><Relationship Id="rId787" Type="http://schemas.openxmlformats.org/officeDocument/2006/relationships/image" Target="../media/image3326.png"/><Relationship Id="rId994" Type="http://schemas.openxmlformats.org/officeDocument/2006/relationships/customXml" Target="../ink/ink3522.xml"/><Relationship Id="rId1400" Type="http://schemas.openxmlformats.org/officeDocument/2006/relationships/customXml" Target="../ink/ink3726.xml"/><Relationship Id="rId202" Type="http://schemas.openxmlformats.org/officeDocument/2006/relationships/customXml" Target="../ink/ink3125.xml"/><Relationship Id="rId647" Type="http://schemas.openxmlformats.org/officeDocument/2006/relationships/image" Target="../media/image3255.png"/><Relationship Id="rId854" Type="http://schemas.openxmlformats.org/officeDocument/2006/relationships/customXml" Target="../ink/ink3451.xml"/><Relationship Id="rId1277" Type="http://schemas.openxmlformats.org/officeDocument/2006/relationships/customXml" Target="../ink/ink3664.xml"/><Relationship Id="rId1484" Type="http://schemas.openxmlformats.org/officeDocument/2006/relationships/image" Target="../media/image3673.png"/><Relationship Id="rId286" Type="http://schemas.openxmlformats.org/officeDocument/2006/relationships/customXml" Target="../ink/ink3167.xml"/><Relationship Id="rId493" Type="http://schemas.openxmlformats.org/officeDocument/2006/relationships/image" Target="../media/image3178.png"/><Relationship Id="rId507" Type="http://schemas.openxmlformats.org/officeDocument/2006/relationships/image" Target="../media/image3185.png"/><Relationship Id="rId714" Type="http://schemas.openxmlformats.org/officeDocument/2006/relationships/customXml" Target="../ink/ink3381.xml"/><Relationship Id="rId921" Type="http://schemas.openxmlformats.org/officeDocument/2006/relationships/customXml" Target="../ink/ink3485.xml"/><Relationship Id="rId1137" Type="http://schemas.openxmlformats.org/officeDocument/2006/relationships/customXml" Target="../ink/ink3594.xml"/><Relationship Id="rId1344" Type="http://schemas.openxmlformats.org/officeDocument/2006/relationships/image" Target="../media/image3605.png"/><Relationship Id="rId50" Type="http://schemas.openxmlformats.org/officeDocument/2006/relationships/customXml" Target="../ink/ink3049.xml"/><Relationship Id="rId146" Type="http://schemas.openxmlformats.org/officeDocument/2006/relationships/customXml" Target="../ink/ink3097.xml"/><Relationship Id="rId353" Type="http://schemas.openxmlformats.org/officeDocument/2006/relationships/image" Target="../media/image3107.png"/><Relationship Id="rId560" Type="http://schemas.openxmlformats.org/officeDocument/2006/relationships/customXml" Target="../ink/ink3304.xml"/><Relationship Id="rId798" Type="http://schemas.openxmlformats.org/officeDocument/2006/relationships/customXml" Target="../ink/ink3423.xml"/><Relationship Id="rId1190" Type="http://schemas.openxmlformats.org/officeDocument/2006/relationships/image" Target="../media/image3528.png"/><Relationship Id="rId1204" Type="http://schemas.openxmlformats.org/officeDocument/2006/relationships/image" Target="../media/image3535.png"/><Relationship Id="rId1411" Type="http://schemas.openxmlformats.org/officeDocument/2006/relationships/customXml" Target="../ink/ink3732.xml"/><Relationship Id="rId213" Type="http://schemas.openxmlformats.org/officeDocument/2006/relationships/image" Target="../media/image3036.png"/><Relationship Id="rId420" Type="http://schemas.openxmlformats.org/officeDocument/2006/relationships/customXml" Target="../ink/ink3234.xml"/><Relationship Id="rId658" Type="http://schemas.openxmlformats.org/officeDocument/2006/relationships/customXml" Target="../ink/ink3353.xml"/><Relationship Id="rId865" Type="http://schemas.openxmlformats.org/officeDocument/2006/relationships/image" Target="../media/image3365.png"/><Relationship Id="rId1050" Type="http://schemas.openxmlformats.org/officeDocument/2006/relationships/customXml" Target="../ink/ink3550.xml"/><Relationship Id="rId1288" Type="http://schemas.openxmlformats.org/officeDocument/2006/relationships/image" Target="../media/image3577.png"/><Relationship Id="rId1495" Type="http://schemas.openxmlformats.org/officeDocument/2006/relationships/image" Target="../media/image3678.png"/><Relationship Id="rId1509" Type="http://schemas.openxmlformats.org/officeDocument/2006/relationships/image" Target="../media/image3685.png"/><Relationship Id="rId297" Type="http://schemas.openxmlformats.org/officeDocument/2006/relationships/image" Target="../media/image3078.png"/><Relationship Id="rId518" Type="http://schemas.openxmlformats.org/officeDocument/2006/relationships/customXml" Target="../ink/ink3283.xml"/><Relationship Id="rId725" Type="http://schemas.openxmlformats.org/officeDocument/2006/relationships/image" Target="../media/image3293.png"/><Relationship Id="rId932" Type="http://schemas.openxmlformats.org/officeDocument/2006/relationships/image" Target="../media/image3398.png"/><Relationship Id="rId1148" Type="http://schemas.openxmlformats.org/officeDocument/2006/relationships/image" Target="../media/image3506.png"/><Relationship Id="rId1355" Type="http://schemas.openxmlformats.org/officeDocument/2006/relationships/customXml" Target="../ink/ink3703.xml"/><Relationship Id="rId157" Type="http://schemas.openxmlformats.org/officeDocument/2006/relationships/image" Target="../media/image3007.png"/><Relationship Id="rId364" Type="http://schemas.openxmlformats.org/officeDocument/2006/relationships/customXml" Target="../ink/ink3206.xml"/><Relationship Id="rId1008" Type="http://schemas.openxmlformats.org/officeDocument/2006/relationships/customXml" Target="../ink/ink3529.xml"/><Relationship Id="rId1215" Type="http://schemas.openxmlformats.org/officeDocument/2006/relationships/customXml" Target="../ink/ink3633.xml"/><Relationship Id="rId1422" Type="http://schemas.openxmlformats.org/officeDocument/2006/relationships/image" Target="../media/image3643.png"/><Relationship Id="rId61" Type="http://schemas.openxmlformats.org/officeDocument/2006/relationships/image" Target="../media/image2959.png"/><Relationship Id="rId571" Type="http://schemas.openxmlformats.org/officeDocument/2006/relationships/image" Target="../media/image3217.png"/><Relationship Id="rId669" Type="http://schemas.openxmlformats.org/officeDocument/2006/relationships/image" Target="../media/image3266.png"/><Relationship Id="rId876" Type="http://schemas.openxmlformats.org/officeDocument/2006/relationships/customXml" Target="../ink/ink3462.xml"/><Relationship Id="rId1299" Type="http://schemas.openxmlformats.org/officeDocument/2006/relationships/customXml" Target="../ink/ink3675.xml"/><Relationship Id="rId19" Type="http://schemas.openxmlformats.org/officeDocument/2006/relationships/image" Target="../media/image2938.png"/><Relationship Id="rId224" Type="http://schemas.openxmlformats.org/officeDocument/2006/relationships/customXml" Target="../ink/ink3136.xml"/><Relationship Id="rId431" Type="http://schemas.openxmlformats.org/officeDocument/2006/relationships/image" Target="../media/image3147.png"/><Relationship Id="rId529" Type="http://schemas.openxmlformats.org/officeDocument/2006/relationships/image" Target="../media/image3195.png"/><Relationship Id="rId736" Type="http://schemas.openxmlformats.org/officeDocument/2006/relationships/customXml" Target="../ink/ink3392.xml"/><Relationship Id="rId1061" Type="http://schemas.openxmlformats.org/officeDocument/2006/relationships/image" Target="../media/image3464.png"/><Relationship Id="rId1159" Type="http://schemas.openxmlformats.org/officeDocument/2006/relationships/customXml" Target="../ink/ink3605.xml"/><Relationship Id="rId1366" Type="http://schemas.openxmlformats.org/officeDocument/2006/relationships/image" Target="../media/image3616.png"/><Relationship Id="rId168" Type="http://schemas.openxmlformats.org/officeDocument/2006/relationships/customXml" Target="../ink/ink3108.xml"/><Relationship Id="rId943" Type="http://schemas.openxmlformats.org/officeDocument/2006/relationships/customXml" Target="../ink/ink3496.xml"/><Relationship Id="rId1019" Type="http://schemas.openxmlformats.org/officeDocument/2006/relationships/image" Target="../media/image3443.png"/><Relationship Id="rId72" Type="http://schemas.openxmlformats.org/officeDocument/2006/relationships/customXml" Target="../ink/ink3060.xml"/><Relationship Id="rId375" Type="http://schemas.openxmlformats.org/officeDocument/2006/relationships/image" Target="../media/image3119.png"/><Relationship Id="rId582" Type="http://schemas.openxmlformats.org/officeDocument/2006/relationships/customXml" Target="../ink/ink3315.xml"/><Relationship Id="rId803" Type="http://schemas.openxmlformats.org/officeDocument/2006/relationships/image" Target="../media/image3334.png"/><Relationship Id="rId1226" Type="http://schemas.openxmlformats.org/officeDocument/2006/relationships/image" Target="../media/image3546.png"/><Relationship Id="rId1433" Type="http://schemas.openxmlformats.org/officeDocument/2006/relationships/customXml" Target="../ink/ink3743.xml"/><Relationship Id="rId3" Type="http://schemas.openxmlformats.org/officeDocument/2006/relationships/image" Target="../media/image2028.png"/><Relationship Id="rId235" Type="http://schemas.openxmlformats.org/officeDocument/2006/relationships/image" Target="../media/image3047.png"/><Relationship Id="rId442" Type="http://schemas.openxmlformats.org/officeDocument/2006/relationships/customXml" Target="../ink/ink3245.xml"/><Relationship Id="rId887" Type="http://schemas.openxmlformats.org/officeDocument/2006/relationships/customXml" Target="../ink/ink3468.xml"/><Relationship Id="rId1072" Type="http://schemas.openxmlformats.org/officeDocument/2006/relationships/customXml" Target="../ink/ink3561.xml"/><Relationship Id="rId1500" Type="http://schemas.openxmlformats.org/officeDocument/2006/relationships/customXml" Target="../ink/ink3777.xml"/><Relationship Id="rId302" Type="http://schemas.openxmlformats.org/officeDocument/2006/relationships/customXml" Target="../ink/ink3175.xml"/><Relationship Id="rId747" Type="http://schemas.openxmlformats.org/officeDocument/2006/relationships/image" Target="../media/image3305.png"/><Relationship Id="rId954" Type="http://schemas.openxmlformats.org/officeDocument/2006/relationships/image" Target="../media/image3411.png"/><Relationship Id="rId1377" Type="http://schemas.openxmlformats.org/officeDocument/2006/relationships/image" Target="../media/image3621.png"/><Relationship Id="rId83" Type="http://schemas.openxmlformats.org/officeDocument/2006/relationships/image" Target="../media/image2970.png"/><Relationship Id="rId179" Type="http://schemas.openxmlformats.org/officeDocument/2006/relationships/image" Target="../media/image3019.png"/><Relationship Id="rId386" Type="http://schemas.openxmlformats.org/officeDocument/2006/relationships/customXml" Target="../ink/ink3217.xml"/><Relationship Id="rId593" Type="http://schemas.openxmlformats.org/officeDocument/2006/relationships/image" Target="../media/image3228.png"/><Relationship Id="rId607" Type="http://schemas.openxmlformats.org/officeDocument/2006/relationships/image" Target="../media/image3235.png"/><Relationship Id="rId814" Type="http://schemas.openxmlformats.org/officeDocument/2006/relationships/customXml" Target="../ink/ink3431.xml"/><Relationship Id="rId1237" Type="http://schemas.openxmlformats.org/officeDocument/2006/relationships/customXml" Target="../ink/ink3644.xml"/><Relationship Id="rId1444" Type="http://schemas.openxmlformats.org/officeDocument/2006/relationships/image" Target="../media/image3654.png"/><Relationship Id="rId246" Type="http://schemas.openxmlformats.org/officeDocument/2006/relationships/customXml" Target="../ink/ink3147.xml"/><Relationship Id="rId453" Type="http://schemas.openxmlformats.org/officeDocument/2006/relationships/image" Target="../media/image3158.png"/><Relationship Id="rId660" Type="http://schemas.openxmlformats.org/officeDocument/2006/relationships/customXml" Target="../ink/ink3354.xml"/><Relationship Id="rId898" Type="http://schemas.openxmlformats.org/officeDocument/2006/relationships/image" Target="../media/image3381.png"/><Relationship Id="rId1083" Type="http://schemas.openxmlformats.org/officeDocument/2006/relationships/image" Target="../media/image3475.png"/><Relationship Id="rId1290" Type="http://schemas.openxmlformats.org/officeDocument/2006/relationships/image" Target="../media/image3578.png"/><Relationship Id="rId1304" Type="http://schemas.openxmlformats.org/officeDocument/2006/relationships/image" Target="../media/image3585.png"/><Relationship Id="rId1511" Type="http://schemas.openxmlformats.org/officeDocument/2006/relationships/image" Target="../media/image3686.png"/><Relationship Id="rId106" Type="http://schemas.openxmlformats.org/officeDocument/2006/relationships/customXml" Target="../ink/ink3077.xml"/><Relationship Id="rId313" Type="http://schemas.openxmlformats.org/officeDocument/2006/relationships/image" Target="../media/image3086.png"/><Relationship Id="rId758" Type="http://schemas.openxmlformats.org/officeDocument/2006/relationships/customXml" Target="../ink/ink3403.xml"/><Relationship Id="rId965" Type="http://schemas.openxmlformats.org/officeDocument/2006/relationships/customXml" Target="../ink/ink3507.xml"/><Relationship Id="rId1150" Type="http://schemas.openxmlformats.org/officeDocument/2006/relationships/image" Target="../media/image3507.png"/><Relationship Id="rId1388" Type="http://schemas.openxmlformats.org/officeDocument/2006/relationships/customXml" Target="../ink/ink3720.xml"/><Relationship Id="rId10" Type="http://schemas.openxmlformats.org/officeDocument/2006/relationships/customXml" Target="../ink/ink3029.xml"/><Relationship Id="rId94" Type="http://schemas.openxmlformats.org/officeDocument/2006/relationships/customXml" Target="../ink/ink3071.xml"/><Relationship Id="rId397" Type="http://schemas.openxmlformats.org/officeDocument/2006/relationships/image" Target="../media/image3130.png"/><Relationship Id="rId520" Type="http://schemas.openxmlformats.org/officeDocument/2006/relationships/customXml" Target="../ink/ink3284.xml"/><Relationship Id="rId618" Type="http://schemas.openxmlformats.org/officeDocument/2006/relationships/customXml" Target="../ink/ink3333.xml"/><Relationship Id="rId825" Type="http://schemas.openxmlformats.org/officeDocument/2006/relationships/image" Target="../media/image3345.png"/><Relationship Id="rId1248" Type="http://schemas.openxmlformats.org/officeDocument/2006/relationships/image" Target="../media/image3557.png"/><Relationship Id="rId1455" Type="http://schemas.openxmlformats.org/officeDocument/2006/relationships/customXml" Target="../ink/ink3754.xml"/><Relationship Id="rId257" Type="http://schemas.openxmlformats.org/officeDocument/2006/relationships/image" Target="../media/image3058.png"/><Relationship Id="rId464" Type="http://schemas.openxmlformats.org/officeDocument/2006/relationships/customXml" Target="../ink/ink3256.xml"/><Relationship Id="rId1010" Type="http://schemas.openxmlformats.org/officeDocument/2006/relationships/customXml" Target="../ink/ink3530.xml"/><Relationship Id="rId1094" Type="http://schemas.openxmlformats.org/officeDocument/2006/relationships/image" Target="../media/image3480.png"/><Relationship Id="rId1108" Type="http://schemas.openxmlformats.org/officeDocument/2006/relationships/image" Target="../media/image3487.png"/><Relationship Id="rId1315" Type="http://schemas.openxmlformats.org/officeDocument/2006/relationships/customXml" Target="../ink/ink3683.xml"/><Relationship Id="rId117" Type="http://schemas.openxmlformats.org/officeDocument/2006/relationships/image" Target="../media/image2987.png"/><Relationship Id="rId671" Type="http://schemas.openxmlformats.org/officeDocument/2006/relationships/image" Target="../media/image3267.png"/><Relationship Id="rId769" Type="http://schemas.openxmlformats.org/officeDocument/2006/relationships/image" Target="../media/image3317.png"/><Relationship Id="rId976" Type="http://schemas.openxmlformats.org/officeDocument/2006/relationships/image" Target="../media/image3422.png"/><Relationship Id="rId1399" Type="http://schemas.openxmlformats.org/officeDocument/2006/relationships/image" Target="../media/image3632.png"/><Relationship Id="rId324" Type="http://schemas.openxmlformats.org/officeDocument/2006/relationships/customXml" Target="../ink/ink3186.xml"/><Relationship Id="rId531" Type="http://schemas.openxmlformats.org/officeDocument/2006/relationships/image" Target="../media/image3196.png"/><Relationship Id="rId629" Type="http://schemas.openxmlformats.org/officeDocument/2006/relationships/image" Target="../media/image3246.png"/><Relationship Id="rId1161" Type="http://schemas.openxmlformats.org/officeDocument/2006/relationships/customXml" Target="../ink/ink3606.xml"/><Relationship Id="rId1259" Type="http://schemas.openxmlformats.org/officeDocument/2006/relationships/customXml" Target="../ink/ink3655.xml"/><Relationship Id="rId1466" Type="http://schemas.openxmlformats.org/officeDocument/2006/relationships/image" Target="../media/image3664.png"/><Relationship Id="rId836" Type="http://schemas.openxmlformats.org/officeDocument/2006/relationships/customXml" Target="../ink/ink3442.xml"/><Relationship Id="rId1021" Type="http://schemas.openxmlformats.org/officeDocument/2006/relationships/image" Target="../media/image3444.png"/><Relationship Id="rId1119" Type="http://schemas.openxmlformats.org/officeDocument/2006/relationships/customXml" Target="../ink/ink3585.xml"/><Relationship Id="rId903" Type="http://schemas.openxmlformats.org/officeDocument/2006/relationships/customXml" Target="../ink/ink3476.xml"/><Relationship Id="rId1326" Type="http://schemas.openxmlformats.org/officeDocument/2006/relationships/image" Target="../media/image3596.png"/><Relationship Id="rId32" Type="http://schemas.openxmlformats.org/officeDocument/2006/relationships/customXml" Target="../ink/ink3040.xml"/><Relationship Id="rId181" Type="http://schemas.openxmlformats.org/officeDocument/2006/relationships/image" Target="../media/image3020.png"/><Relationship Id="rId279" Type="http://schemas.openxmlformats.org/officeDocument/2006/relationships/image" Target="../media/image3069.png"/><Relationship Id="rId486" Type="http://schemas.openxmlformats.org/officeDocument/2006/relationships/customXml" Target="../ink/ink3267.xml"/><Relationship Id="rId693" Type="http://schemas.openxmlformats.org/officeDocument/2006/relationships/image" Target="../media/image3278.png"/><Relationship Id="rId139" Type="http://schemas.openxmlformats.org/officeDocument/2006/relationships/image" Target="../media/image2998.png"/><Relationship Id="rId346" Type="http://schemas.openxmlformats.org/officeDocument/2006/relationships/customXml" Target="../ink/ink3197.xml"/><Relationship Id="rId553" Type="http://schemas.openxmlformats.org/officeDocument/2006/relationships/image" Target="../media/image3207.png"/><Relationship Id="rId760" Type="http://schemas.openxmlformats.org/officeDocument/2006/relationships/customXml" Target="../ink/ink3404.xml"/><Relationship Id="rId998" Type="http://schemas.openxmlformats.org/officeDocument/2006/relationships/customXml" Target="../ink/ink3524.xml"/><Relationship Id="rId1183" Type="http://schemas.openxmlformats.org/officeDocument/2006/relationships/customXml" Target="../ink/ink3617.xml"/><Relationship Id="rId1390" Type="http://schemas.openxmlformats.org/officeDocument/2006/relationships/customXml" Target="../ink/ink3721.xml"/><Relationship Id="rId206" Type="http://schemas.openxmlformats.org/officeDocument/2006/relationships/customXml" Target="../ink/ink3127.xml"/><Relationship Id="rId413" Type="http://schemas.openxmlformats.org/officeDocument/2006/relationships/image" Target="../media/image3138.png"/><Relationship Id="rId858" Type="http://schemas.openxmlformats.org/officeDocument/2006/relationships/customXml" Target="../ink/ink3453.xml"/><Relationship Id="rId1043" Type="http://schemas.openxmlformats.org/officeDocument/2006/relationships/image" Target="../media/image3455.png"/><Relationship Id="rId1488" Type="http://schemas.openxmlformats.org/officeDocument/2006/relationships/customXml" Target="../ink/ink3771.xml"/><Relationship Id="rId620" Type="http://schemas.openxmlformats.org/officeDocument/2006/relationships/customXml" Target="../ink/ink3334.xml"/><Relationship Id="rId718" Type="http://schemas.openxmlformats.org/officeDocument/2006/relationships/customXml" Target="../ink/ink3383.xml"/><Relationship Id="rId925" Type="http://schemas.openxmlformats.org/officeDocument/2006/relationships/customXml" Target="../ink/ink3487.xml"/><Relationship Id="rId1250" Type="http://schemas.openxmlformats.org/officeDocument/2006/relationships/image" Target="../media/image3558.png"/><Relationship Id="rId1348" Type="http://schemas.openxmlformats.org/officeDocument/2006/relationships/image" Target="../media/image3607.png"/><Relationship Id="rId1110" Type="http://schemas.openxmlformats.org/officeDocument/2006/relationships/image" Target="../media/image3488.png"/><Relationship Id="rId1208" Type="http://schemas.openxmlformats.org/officeDocument/2006/relationships/image" Target="../media/image3537.png"/><Relationship Id="rId1415" Type="http://schemas.openxmlformats.org/officeDocument/2006/relationships/customXml" Target="../ink/ink3734.xml"/><Relationship Id="rId54" Type="http://schemas.openxmlformats.org/officeDocument/2006/relationships/customXml" Target="../ink/ink3051.xml"/><Relationship Id="rId270" Type="http://schemas.openxmlformats.org/officeDocument/2006/relationships/customXml" Target="../ink/ink3159.xml"/><Relationship Id="rId130" Type="http://schemas.openxmlformats.org/officeDocument/2006/relationships/customXml" Target="../ink/ink3089.xml"/><Relationship Id="rId368" Type="http://schemas.openxmlformats.org/officeDocument/2006/relationships/customXml" Target="../ink/ink3208.xml"/><Relationship Id="rId575" Type="http://schemas.openxmlformats.org/officeDocument/2006/relationships/image" Target="../media/image3219.png"/><Relationship Id="rId782" Type="http://schemas.openxmlformats.org/officeDocument/2006/relationships/customXml" Target="../ink/ink3415.xml"/><Relationship Id="rId228" Type="http://schemas.openxmlformats.org/officeDocument/2006/relationships/customXml" Target="../ink/ink3138.xml"/><Relationship Id="rId435" Type="http://schemas.openxmlformats.org/officeDocument/2006/relationships/image" Target="../media/image3149.png"/><Relationship Id="rId642" Type="http://schemas.openxmlformats.org/officeDocument/2006/relationships/customXml" Target="../ink/ink3345.xml"/><Relationship Id="rId1065" Type="http://schemas.openxmlformats.org/officeDocument/2006/relationships/image" Target="../media/image3466.png"/><Relationship Id="rId1272" Type="http://schemas.openxmlformats.org/officeDocument/2006/relationships/image" Target="../media/image3569.png"/><Relationship Id="rId502" Type="http://schemas.openxmlformats.org/officeDocument/2006/relationships/customXml" Target="../ink/ink3275.xml"/><Relationship Id="rId947" Type="http://schemas.openxmlformats.org/officeDocument/2006/relationships/customXml" Target="../ink/ink3498.xml"/><Relationship Id="rId1132" Type="http://schemas.openxmlformats.org/officeDocument/2006/relationships/image" Target="../media/image3499.png"/><Relationship Id="rId76" Type="http://schemas.openxmlformats.org/officeDocument/2006/relationships/customXml" Target="../ink/ink3062.xml"/><Relationship Id="rId807" Type="http://schemas.openxmlformats.org/officeDocument/2006/relationships/image" Target="../media/image3336.png"/><Relationship Id="rId1437" Type="http://schemas.openxmlformats.org/officeDocument/2006/relationships/customXml" Target="../ink/ink3745.xml"/><Relationship Id="rId1504" Type="http://schemas.openxmlformats.org/officeDocument/2006/relationships/customXml" Target="../ink/ink3779.xml"/><Relationship Id="rId292" Type="http://schemas.openxmlformats.org/officeDocument/2006/relationships/customXml" Target="../ink/ink3170.xml"/><Relationship Id="rId597" Type="http://schemas.openxmlformats.org/officeDocument/2006/relationships/image" Target="../media/image3230.png"/><Relationship Id="rId152" Type="http://schemas.openxmlformats.org/officeDocument/2006/relationships/customXml" Target="../ink/ink3100.xml"/><Relationship Id="rId457" Type="http://schemas.openxmlformats.org/officeDocument/2006/relationships/image" Target="../media/image3160.png"/><Relationship Id="rId1087" Type="http://schemas.openxmlformats.org/officeDocument/2006/relationships/customXml" Target="../ink/ink3569.xml"/><Relationship Id="rId1294" Type="http://schemas.openxmlformats.org/officeDocument/2006/relationships/image" Target="../media/image3580.png"/><Relationship Id="rId664" Type="http://schemas.openxmlformats.org/officeDocument/2006/relationships/customXml" Target="../ink/ink3356.xml"/><Relationship Id="rId871" Type="http://schemas.openxmlformats.org/officeDocument/2006/relationships/image" Target="../media/image3368.png"/><Relationship Id="rId969" Type="http://schemas.openxmlformats.org/officeDocument/2006/relationships/customXml" Target="../ink/ink3509.xml"/><Relationship Id="rId317" Type="http://schemas.openxmlformats.org/officeDocument/2006/relationships/image" Target="../media/image3088.png"/><Relationship Id="rId524" Type="http://schemas.openxmlformats.org/officeDocument/2006/relationships/customXml" Target="../ink/ink3286.xml"/><Relationship Id="rId731" Type="http://schemas.openxmlformats.org/officeDocument/2006/relationships/image" Target="../media/image3296.png"/><Relationship Id="rId1154" Type="http://schemas.openxmlformats.org/officeDocument/2006/relationships/image" Target="../media/image3509.png"/><Relationship Id="rId1361" Type="http://schemas.openxmlformats.org/officeDocument/2006/relationships/customXml" Target="../ink/ink3706.xml"/><Relationship Id="rId1459" Type="http://schemas.openxmlformats.org/officeDocument/2006/relationships/customXml" Target="../ink/ink3756.xml"/><Relationship Id="rId98" Type="http://schemas.openxmlformats.org/officeDocument/2006/relationships/customXml" Target="../ink/ink3073.xml"/><Relationship Id="rId829" Type="http://schemas.openxmlformats.org/officeDocument/2006/relationships/image" Target="../media/image3347.png"/><Relationship Id="rId1014" Type="http://schemas.openxmlformats.org/officeDocument/2006/relationships/customXml" Target="../ink/ink3532.xml"/><Relationship Id="rId1221" Type="http://schemas.openxmlformats.org/officeDocument/2006/relationships/customXml" Target="../ink/ink3636.xml"/><Relationship Id="rId1319" Type="http://schemas.openxmlformats.org/officeDocument/2006/relationships/customXml" Target="../ink/ink3685.xml"/><Relationship Id="rId1526" Type="http://schemas.openxmlformats.org/officeDocument/2006/relationships/customXml" Target="../ink/ink3790.xml"/><Relationship Id="rId25" Type="http://schemas.openxmlformats.org/officeDocument/2006/relationships/image" Target="../media/image2941.png"/><Relationship Id="rId174" Type="http://schemas.openxmlformats.org/officeDocument/2006/relationships/customXml" Target="../ink/ink3111.xml"/><Relationship Id="rId381" Type="http://schemas.openxmlformats.org/officeDocument/2006/relationships/image" Target="../media/image3122.png"/><Relationship Id="rId241" Type="http://schemas.openxmlformats.org/officeDocument/2006/relationships/image" Target="../media/image3050.png"/><Relationship Id="rId479" Type="http://schemas.openxmlformats.org/officeDocument/2006/relationships/image" Target="../media/image3171.png"/><Relationship Id="rId686" Type="http://schemas.openxmlformats.org/officeDocument/2006/relationships/customXml" Target="../ink/ink3367.xml"/><Relationship Id="rId893" Type="http://schemas.openxmlformats.org/officeDocument/2006/relationships/customXml" Target="../ink/ink3471.xml"/><Relationship Id="rId339" Type="http://schemas.openxmlformats.org/officeDocument/2006/relationships/image" Target="../media/image3099.png"/><Relationship Id="rId546" Type="http://schemas.openxmlformats.org/officeDocument/2006/relationships/customXml" Target="../ink/ink3297.xml"/><Relationship Id="rId753" Type="http://schemas.openxmlformats.org/officeDocument/2006/relationships/image" Target="../media/image3308.png"/><Relationship Id="rId1176" Type="http://schemas.openxmlformats.org/officeDocument/2006/relationships/image" Target="../media/image3521.png"/><Relationship Id="rId1383" Type="http://schemas.openxmlformats.org/officeDocument/2006/relationships/image" Target="../media/image3624.png"/><Relationship Id="rId101" Type="http://schemas.openxmlformats.org/officeDocument/2006/relationships/image" Target="../media/image2979.png"/><Relationship Id="rId406" Type="http://schemas.openxmlformats.org/officeDocument/2006/relationships/customXml" Target="../ink/ink3227.xml"/><Relationship Id="rId960" Type="http://schemas.openxmlformats.org/officeDocument/2006/relationships/image" Target="../media/image3414.png"/><Relationship Id="rId1036" Type="http://schemas.openxmlformats.org/officeDocument/2006/relationships/customXml" Target="../ink/ink3543.xml"/><Relationship Id="rId1243" Type="http://schemas.openxmlformats.org/officeDocument/2006/relationships/customXml" Target="../ink/ink3647.xml"/><Relationship Id="rId613" Type="http://schemas.openxmlformats.org/officeDocument/2006/relationships/image" Target="../media/image3238.png"/><Relationship Id="rId820" Type="http://schemas.openxmlformats.org/officeDocument/2006/relationships/customXml" Target="../ink/ink3434.xml"/><Relationship Id="rId918" Type="http://schemas.openxmlformats.org/officeDocument/2006/relationships/image" Target="../media/image3391.png"/><Relationship Id="rId1450" Type="http://schemas.openxmlformats.org/officeDocument/2006/relationships/image" Target="../media/image3657.png"/><Relationship Id="rId1103" Type="http://schemas.openxmlformats.org/officeDocument/2006/relationships/customXml" Target="../ink/ink3577.xml"/><Relationship Id="rId1310" Type="http://schemas.openxmlformats.org/officeDocument/2006/relationships/image" Target="../media/image3588.png"/><Relationship Id="rId1408" Type="http://schemas.openxmlformats.org/officeDocument/2006/relationships/customXml" Target="../ink/ink3730.xml"/><Relationship Id="rId47" Type="http://schemas.openxmlformats.org/officeDocument/2006/relationships/image" Target="../media/image2952.png"/><Relationship Id="rId196" Type="http://schemas.openxmlformats.org/officeDocument/2006/relationships/customXml" Target="../ink/ink3122.xml"/><Relationship Id="rId263" Type="http://schemas.openxmlformats.org/officeDocument/2006/relationships/image" Target="../media/image3061.png"/><Relationship Id="rId470" Type="http://schemas.openxmlformats.org/officeDocument/2006/relationships/customXml" Target="../ink/ink3259.xml"/><Relationship Id="rId123" Type="http://schemas.openxmlformats.org/officeDocument/2006/relationships/image" Target="../media/image2990.png"/><Relationship Id="rId330" Type="http://schemas.openxmlformats.org/officeDocument/2006/relationships/customXml" Target="../ink/ink3189.xml"/><Relationship Id="rId568" Type="http://schemas.openxmlformats.org/officeDocument/2006/relationships/customXml" Target="../ink/ink3308.xml"/><Relationship Id="rId775" Type="http://schemas.openxmlformats.org/officeDocument/2006/relationships/image" Target="../media/image3320.png"/><Relationship Id="rId982" Type="http://schemas.openxmlformats.org/officeDocument/2006/relationships/image" Target="../media/image3425.png"/><Relationship Id="rId1198" Type="http://schemas.openxmlformats.org/officeDocument/2006/relationships/image" Target="../media/image3532.png"/><Relationship Id="rId428" Type="http://schemas.openxmlformats.org/officeDocument/2006/relationships/customXml" Target="../ink/ink3238.xml"/><Relationship Id="rId635" Type="http://schemas.openxmlformats.org/officeDocument/2006/relationships/image" Target="../media/image3249.png"/><Relationship Id="rId842" Type="http://schemas.openxmlformats.org/officeDocument/2006/relationships/customXml" Target="../ink/ink3445.xml"/><Relationship Id="rId1058" Type="http://schemas.openxmlformats.org/officeDocument/2006/relationships/customXml" Target="../ink/ink3554.xml"/><Relationship Id="rId1265" Type="http://schemas.openxmlformats.org/officeDocument/2006/relationships/customXml" Target="../ink/ink3658.xml"/><Relationship Id="rId1472" Type="http://schemas.openxmlformats.org/officeDocument/2006/relationships/image" Target="../media/image3667.png"/><Relationship Id="rId702" Type="http://schemas.openxmlformats.org/officeDocument/2006/relationships/customXml" Target="../ink/ink3375.xml"/><Relationship Id="rId1125" Type="http://schemas.openxmlformats.org/officeDocument/2006/relationships/customXml" Target="../ink/ink3588.xml"/><Relationship Id="rId1332" Type="http://schemas.openxmlformats.org/officeDocument/2006/relationships/image" Target="../media/image3599.png"/><Relationship Id="rId69" Type="http://schemas.openxmlformats.org/officeDocument/2006/relationships/image" Target="../media/image2963.png"/><Relationship Id="rId285" Type="http://schemas.openxmlformats.org/officeDocument/2006/relationships/image" Target="../media/image3072.png"/><Relationship Id="rId492" Type="http://schemas.openxmlformats.org/officeDocument/2006/relationships/customXml" Target="../ink/ink3270.xml"/><Relationship Id="rId797" Type="http://schemas.openxmlformats.org/officeDocument/2006/relationships/image" Target="../media/image3331.png"/><Relationship Id="rId145" Type="http://schemas.openxmlformats.org/officeDocument/2006/relationships/image" Target="../media/image3001.png"/><Relationship Id="rId352" Type="http://schemas.openxmlformats.org/officeDocument/2006/relationships/customXml" Target="../ink/ink3200.xml"/><Relationship Id="rId1287" Type="http://schemas.openxmlformats.org/officeDocument/2006/relationships/customXml" Target="../ink/ink3669.xml"/><Relationship Id="rId212" Type="http://schemas.openxmlformats.org/officeDocument/2006/relationships/customXml" Target="../ink/ink3130.xml"/><Relationship Id="rId657" Type="http://schemas.openxmlformats.org/officeDocument/2006/relationships/image" Target="../media/image3260.png"/><Relationship Id="rId864" Type="http://schemas.openxmlformats.org/officeDocument/2006/relationships/customXml" Target="../ink/ink3456.xml"/><Relationship Id="rId1494" Type="http://schemas.openxmlformats.org/officeDocument/2006/relationships/customXml" Target="../ink/ink3774.xml"/><Relationship Id="rId517" Type="http://schemas.openxmlformats.org/officeDocument/2006/relationships/image" Target="../media/image3190.png"/><Relationship Id="rId724" Type="http://schemas.openxmlformats.org/officeDocument/2006/relationships/customXml" Target="../ink/ink3386.xml"/><Relationship Id="rId931" Type="http://schemas.openxmlformats.org/officeDocument/2006/relationships/customXml" Target="../ink/ink3490.xml"/><Relationship Id="rId1147" Type="http://schemas.openxmlformats.org/officeDocument/2006/relationships/customXml" Target="../ink/ink3599.xml"/><Relationship Id="rId1354" Type="http://schemas.openxmlformats.org/officeDocument/2006/relationships/image" Target="../media/image3611.png"/><Relationship Id="rId60" Type="http://schemas.openxmlformats.org/officeDocument/2006/relationships/customXml" Target="../ink/ink3054.xml"/><Relationship Id="rId1007" Type="http://schemas.openxmlformats.org/officeDocument/2006/relationships/image" Target="../media/image3437.png"/><Relationship Id="rId1214" Type="http://schemas.openxmlformats.org/officeDocument/2006/relationships/image" Target="../media/image3540.png"/><Relationship Id="rId1421" Type="http://schemas.openxmlformats.org/officeDocument/2006/relationships/customXml" Target="../ink/ink3737.xml"/><Relationship Id="rId1519" Type="http://schemas.openxmlformats.org/officeDocument/2006/relationships/image" Target="../media/image3690.png"/><Relationship Id="rId18" Type="http://schemas.openxmlformats.org/officeDocument/2006/relationships/customXml" Target="../ink/ink3033.xml"/><Relationship Id="rId167" Type="http://schemas.openxmlformats.org/officeDocument/2006/relationships/image" Target="../media/image3013.png"/><Relationship Id="rId374" Type="http://schemas.openxmlformats.org/officeDocument/2006/relationships/customXml" Target="../ink/ink3211.xml"/><Relationship Id="rId581" Type="http://schemas.openxmlformats.org/officeDocument/2006/relationships/image" Target="../media/image3222.png"/><Relationship Id="rId234" Type="http://schemas.openxmlformats.org/officeDocument/2006/relationships/customXml" Target="../ink/ink3141.xml"/><Relationship Id="rId679" Type="http://schemas.openxmlformats.org/officeDocument/2006/relationships/image" Target="../media/image3271.png"/><Relationship Id="rId886" Type="http://schemas.openxmlformats.org/officeDocument/2006/relationships/image" Target="../media/image3375.png"/><Relationship Id="rId2" Type="http://schemas.openxmlformats.org/officeDocument/2006/relationships/notesSlide" Target="../notesSlides/notesSlide3.xml"/><Relationship Id="rId441" Type="http://schemas.openxmlformats.org/officeDocument/2006/relationships/image" Target="../media/image3152.png"/><Relationship Id="rId539" Type="http://schemas.openxmlformats.org/officeDocument/2006/relationships/image" Target="../media/image3200.png"/><Relationship Id="rId746" Type="http://schemas.openxmlformats.org/officeDocument/2006/relationships/customXml" Target="../ink/ink3397.xml"/><Relationship Id="rId1071" Type="http://schemas.openxmlformats.org/officeDocument/2006/relationships/image" Target="../media/image3469.png"/><Relationship Id="rId1169" Type="http://schemas.openxmlformats.org/officeDocument/2006/relationships/customXml" Target="../ink/ink3610.xml"/><Relationship Id="rId1376" Type="http://schemas.openxmlformats.org/officeDocument/2006/relationships/customXml" Target="../ink/ink3714.xml"/><Relationship Id="rId301" Type="http://schemas.openxmlformats.org/officeDocument/2006/relationships/image" Target="../media/image3080.png"/><Relationship Id="rId953" Type="http://schemas.openxmlformats.org/officeDocument/2006/relationships/customXml" Target="../ink/ink3501.xml"/><Relationship Id="rId1029" Type="http://schemas.openxmlformats.org/officeDocument/2006/relationships/image" Target="../media/image3448.png"/><Relationship Id="rId1236" Type="http://schemas.openxmlformats.org/officeDocument/2006/relationships/image" Target="../media/image3551.png"/><Relationship Id="rId82" Type="http://schemas.openxmlformats.org/officeDocument/2006/relationships/customXml" Target="../ink/ink3065.xml"/><Relationship Id="rId606" Type="http://schemas.openxmlformats.org/officeDocument/2006/relationships/customXml" Target="../ink/ink3327.xml"/><Relationship Id="rId813" Type="http://schemas.openxmlformats.org/officeDocument/2006/relationships/image" Target="../media/image3339.png"/><Relationship Id="rId1443" Type="http://schemas.openxmlformats.org/officeDocument/2006/relationships/customXml" Target="../ink/ink3748.xml"/><Relationship Id="rId1303" Type="http://schemas.openxmlformats.org/officeDocument/2006/relationships/customXml" Target="../ink/ink3677.xml"/><Relationship Id="rId1510" Type="http://schemas.openxmlformats.org/officeDocument/2006/relationships/customXml" Target="../ink/ink3782.xml"/><Relationship Id="rId189" Type="http://schemas.openxmlformats.org/officeDocument/2006/relationships/image" Target="../media/image3024.png"/><Relationship Id="rId396" Type="http://schemas.openxmlformats.org/officeDocument/2006/relationships/customXml" Target="../ink/ink3222.xml"/><Relationship Id="rId256" Type="http://schemas.openxmlformats.org/officeDocument/2006/relationships/customXml" Target="../ink/ink3152.xml"/><Relationship Id="rId463" Type="http://schemas.openxmlformats.org/officeDocument/2006/relationships/image" Target="../media/image3163.png"/><Relationship Id="rId670" Type="http://schemas.openxmlformats.org/officeDocument/2006/relationships/customXml" Target="../ink/ink3359.xml"/><Relationship Id="rId1093" Type="http://schemas.openxmlformats.org/officeDocument/2006/relationships/customXml" Target="../ink/ink3572.xml"/><Relationship Id="rId116" Type="http://schemas.openxmlformats.org/officeDocument/2006/relationships/customXml" Target="../ink/ink3082.xml"/><Relationship Id="rId323" Type="http://schemas.openxmlformats.org/officeDocument/2006/relationships/image" Target="../media/image3091.png"/><Relationship Id="rId530" Type="http://schemas.openxmlformats.org/officeDocument/2006/relationships/customXml" Target="../ink/ink3289.xml"/><Relationship Id="rId768" Type="http://schemas.openxmlformats.org/officeDocument/2006/relationships/customXml" Target="../ink/ink3408.xml"/><Relationship Id="rId975" Type="http://schemas.openxmlformats.org/officeDocument/2006/relationships/customXml" Target="../ink/ink3512.xml"/><Relationship Id="rId1160" Type="http://schemas.openxmlformats.org/officeDocument/2006/relationships/image" Target="../media/image3513.png"/><Relationship Id="rId1398" Type="http://schemas.openxmlformats.org/officeDocument/2006/relationships/customXml" Target="../ink/ink3725.xml"/><Relationship Id="rId628" Type="http://schemas.openxmlformats.org/officeDocument/2006/relationships/customXml" Target="../ink/ink3338.xml"/><Relationship Id="rId835" Type="http://schemas.openxmlformats.org/officeDocument/2006/relationships/image" Target="../media/image3350.png"/><Relationship Id="rId1258" Type="http://schemas.openxmlformats.org/officeDocument/2006/relationships/image" Target="../media/image3562.png"/><Relationship Id="rId1465" Type="http://schemas.openxmlformats.org/officeDocument/2006/relationships/customXml" Target="../ink/ink3759.xml"/><Relationship Id="rId1020" Type="http://schemas.openxmlformats.org/officeDocument/2006/relationships/customXml" Target="../ink/ink3535.xml"/><Relationship Id="rId1118" Type="http://schemas.openxmlformats.org/officeDocument/2006/relationships/image" Target="../media/image3492.png"/><Relationship Id="rId1325" Type="http://schemas.openxmlformats.org/officeDocument/2006/relationships/customXml" Target="../ink/ink3688.xml"/><Relationship Id="rId902" Type="http://schemas.openxmlformats.org/officeDocument/2006/relationships/image" Target="../media/image3383.png"/><Relationship Id="rId31" Type="http://schemas.openxmlformats.org/officeDocument/2006/relationships/image" Target="../media/image2944.png"/><Relationship Id="rId180" Type="http://schemas.openxmlformats.org/officeDocument/2006/relationships/customXml" Target="../ink/ink3114.xml"/><Relationship Id="rId278" Type="http://schemas.openxmlformats.org/officeDocument/2006/relationships/customXml" Target="../ink/ink3163.xml"/><Relationship Id="rId485" Type="http://schemas.openxmlformats.org/officeDocument/2006/relationships/image" Target="../media/image3174.png"/><Relationship Id="rId692" Type="http://schemas.openxmlformats.org/officeDocument/2006/relationships/customXml" Target="../ink/ink3370.xml"/><Relationship Id="rId138" Type="http://schemas.openxmlformats.org/officeDocument/2006/relationships/customXml" Target="../ink/ink3093.xml"/><Relationship Id="rId345" Type="http://schemas.openxmlformats.org/officeDocument/2006/relationships/image" Target="../media/image3103.png"/><Relationship Id="rId552" Type="http://schemas.openxmlformats.org/officeDocument/2006/relationships/customXml" Target="../ink/ink3300.xml"/><Relationship Id="rId997" Type="http://schemas.openxmlformats.org/officeDocument/2006/relationships/image" Target="../media/image3432.png"/><Relationship Id="rId1182" Type="http://schemas.openxmlformats.org/officeDocument/2006/relationships/image" Target="../media/image3524.png"/><Relationship Id="rId205" Type="http://schemas.openxmlformats.org/officeDocument/2006/relationships/image" Target="../media/image3032.png"/><Relationship Id="rId412" Type="http://schemas.openxmlformats.org/officeDocument/2006/relationships/customXml" Target="../ink/ink3230.xml"/><Relationship Id="rId857" Type="http://schemas.openxmlformats.org/officeDocument/2006/relationships/image" Target="../media/image3361.png"/><Relationship Id="rId1042" Type="http://schemas.openxmlformats.org/officeDocument/2006/relationships/customXml" Target="../ink/ink3546.xml"/><Relationship Id="rId1487" Type="http://schemas.openxmlformats.org/officeDocument/2006/relationships/image" Target="../media/image3674.png"/><Relationship Id="rId717" Type="http://schemas.openxmlformats.org/officeDocument/2006/relationships/image" Target="../media/image3289.png"/><Relationship Id="rId924" Type="http://schemas.openxmlformats.org/officeDocument/2006/relationships/image" Target="../media/image3394.png"/><Relationship Id="rId1347" Type="http://schemas.openxmlformats.org/officeDocument/2006/relationships/customXml" Target="../ink/ink3699.xml"/><Relationship Id="rId53" Type="http://schemas.openxmlformats.org/officeDocument/2006/relationships/image" Target="../media/image2955.png"/><Relationship Id="rId1207" Type="http://schemas.openxmlformats.org/officeDocument/2006/relationships/customXml" Target="../ink/ink3629.xml"/><Relationship Id="rId1414" Type="http://schemas.openxmlformats.org/officeDocument/2006/relationships/image" Target="../media/image3639.png"/><Relationship Id="rId367" Type="http://schemas.openxmlformats.org/officeDocument/2006/relationships/image" Target="../media/image3115.png"/><Relationship Id="rId574" Type="http://schemas.openxmlformats.org/officeDocument/2006/relationships/customXml" Target="../ink/ink3311.xml"/><Relationship Id="rId227" Type="http://schemas.openxmlformats.org/officeDocument/2006/relationships/image" Target="../media/image3043.png"/><Relationship Id="rId781" Type="http://schemas.openxmlformats.org/officeDocument/2006/relationships/image" Target="../media/image3323.png"/><Relationship Id="rId879" Type="http://schemas.openxmlformats.org/officeDocument/2006/relationships/image" Target="../media/image3372.png"/><Relationship Id="rId434" Type="http://schemas.openxmlformats.org/officeDocument/2006/relationships/customXml" Target="../ink/ink3241.xml"/><Relationship Id="rId641" Type="http://schemas.openxmlformats.org/officeDocument/2006/relationships/image" Target="../media/image3252.png"/><Relationship Id="rId739" Type="http://schemas.openxmlformats.org/officeDocument/2006/relationships/image" Target="../media/image3301.png"/><Relationship Id="rId1064" Type="http://schemas.openxmlformats.org/officeDocument/2006/relationships/customXml" Target="../ink/ink3557.xml"/><Relationship Id="rId1271" Type="http://schemas.openxmlformats.org/officeDocument/2006/relationships/customXml" Target="../ink/ink3661.xml"/><Relationship Id="rId1369" Type="http://schemas.openxmlformats.org/officeDocument/2006/relationships/image" Target="../media/image3617.png"/><Relationship Id="rId501" Type="http://schemas.openxmlformats.org/officeDocument/2006/relationships/image" Target="../media/image3182.png"/><Relationship Id="rId946" Type="http://schemas.openxmlformats.org/officeDocument/2006/relationships/image" Target="../media/image3406.png"/><Relationship Id="rId1131" Type="http://schemas.openxmlformats.org/officeDocument/2006/relationships/customXml" Target="../ink/ink3591.xml"/><Relationship Id="rId1229" Type="http://schemas.openxmlformats.org/officeDocument/2006/relationships/customXml" Target="../ink/ink3640.xml"/><Relationship Id="rId75" Type="http://schemas.openxmlformats.org/officeDocument/2006/relationships/image" Target="../media/image2966.png"/><Relationship Id="rId806" Type="http://schemas.openxmlformats.org/officeDocument/2006/relationships/customXml" Target="../ink/ink3427.xml"/><Relationship Id="rId1436" Type="http://schemas.openxmlformats.org/officeDocument/2006/relationships/image" Target="../media/image3650.png"/><Relationship Id="rId1503" Type="http://schemas.openxmlformats.org/officeDocument/2006/relationships/image" Target="../media/image3682.png"/><Relationship Id="rId291" Type="http://schemas.openxmlformats.org/officeDocument/2006/relationships/image" Target="../media/image3075.png"/><Relationship Id="rId151" Type="http://schemas.openxmlformats.org/officeDocument/2006/relationships/image" Target="../media/image3004.png"/><Relationship Id="rId389" Type="http://schemas.openxmlformats.org/officeDocument/2006/relationships/image" Target="../media/image3126.png"/><Relationship Id="rId596" Type="http://schemas.openxmlformats.org/officeDocument/2006/relationships/customXml" Target="../ink/ink3322.xml"/><Relationship Id="rId249" Type="http://schemas.openxmlformats.org/officeDocument/2006/relationships/image" Target="../media/image3054.png"/><Relationship Id="rId456" Type="http://schemas.openxmlformats.org/officeDocument/2006/relationships/customXml" Target="../ink/ink3252.xml"/><Relationship Id="rId663" Type="http://schemas.openxmlformats.org/officeDocument/2006/relationships/image" Target="../media/image3263.png"/><Relationship Id="rId870" Type="http://schemas.openxmlformats.org/officeDocument/2006/relationships/customXml" Target="../ink/ink3459.xml"/><Relationship Id="rId1086" Type="http://schemas.openxmlformats.org/officeDocument/2006/relationships/customXml" Target="../ink/ink3568.xml"/><Relationship Id="rId1293" Type="http://schemas.openxmlformats.org/officeDocument/2006/relationships/customXml" Target="../ink/ink3672.xml"/><Relationship Id="rId109" Type="http://schemas.openxmlformats.org/officeDocument/2006/relationships/image" Target="../media/image2983.png"/><Relationship Id="rId316" Type="http://schemas.openxmlformats.org/officeDocument/2006/relationships/customXml" Target="../ink/ink3182.xml"/><Relationship Id="rId523" Type="http://schemas.openxmlformats.org/officeDocument/2006/relationships/image" Target="../media/image2688.png"/><Relationship Id="rId968" Type="http://schemas.openxmlformats.org/officeDocument/2006/relationships/image" Target="../media/image3418.png"/><Relationship Id="rId1153" Type="http://schemas.openxmlformats.org/officeDocument/2006/relationships/customXml" Target="../ink/ink3602.xml"/><Relationship Id="rId97" Type="http://schemas.openxmlformats.org/officeDocument/2006/relationships/image" Target="../media/image2977.png"/><Relationship Id="rId730" Type="http://schemas.openxmlformats.org/officeDocument/2006/relationships/customXml" Target="../ink/ink3389.xml"/><Relationship Id="rId828" Type="http://schemas.openxmlformats.org/officeDocument/2006/relationships/customXml" Target="../ink/ink3438.xml"/><Relationship Id="rId1013" Type="http://schemas.openxmlformats.org/officeDocument/2006/relationships/image" Target="../media/image3440.png"/><Relationship Id="rId1360" Type="http://schemas.openxmlformats.org/officeDocument/2006/relationships/image" Target="../media/image2536.png"/><Relationship Id="rId1458" Type="http://schemas.openxmlformats.org/officeDocument/2006/relationships/image" Target="../media/image3660.png"/><Relationship Id="rId1220" Type="http://schemas.openxmlformats.org/officeDocument/2006/relationships/image" Target="../media/image3543.png"/><Relationship Id="rId1318" Type="http://schemas.openxmlformats.org/officeDocument/2006/relationships/image" Target="../media/image3592.png"/><Relationship Id="rId1525" Type="http://schemas.openxmlformats.org/officeDocument/2006/relationships/image" Target="../media/image3693.png"/><Relationship Id="rId24" Type="http://schemas.openxmlformats.org/officeDocument/2006/relationships/customXml" Target="../ink/ink3036.xml"/><Relationship Id="rId173" Type="http://schemas.openxmlformats.org/officeDocument/2006/relationships/image" Target="../media/image3016.png"/><Relationship Id="rId380" Type="http://schemas.openxmlformats.org/officeDocument/2006/relationships/customXml" Target="../ink/ink3214.xml"/><Relationship Id="rId240" Type="http://schemas.openxmlformats.org/officeDocument/2006/relationships/customXml" Target="../ink/ink3144.xml"/><Relationship Id="rId478" Type="http://schemas.openxmlformats.org/officeDocument/2006/relationships/customXml" Target="../ink/ink3263.xml"/><Relationship Id="rId685" Type="http://schemas.openxmlformats.org/officeDocument/2006/relationships/image" Target="../media/image3274.png"/><Relationship Id="rId892" Type="http://schemas.openxmlformats.org/officeDocument/2006/relationships/image" Target="../media/image3378.png"/><Relationship Id="rId100" Type="http://schemas.openxmlformats.org/officeDocument/2006/relationships/customXml" Target="../ink/ink3074.xml"/><Relationship Id="rId338" Type="http://schemas.openxmlformats.org/officeDocument/2006/relationships/customXml" Target="../ink/ink3193.xml"/><Relationship Id="rId545" Type="http://schemas.openxmlformats.org/officeDocument/2006/relationships/image" Target="../media/image3203.png"/><Relationship Id="rId752" Type="http://schemas.openxmlformats.org/officeDocument/2006/relationships/customXml" Target="../ink/ink3400.xml"/><Relationship Id="rId1175" Type="http://schemas.openxmlformats.org/officeDocument/2006/relationships/customXml" Target="../ink/ink3613.xml"/><Relationship Id="rId1382" Type="http://schemas.openxmlformats.org/officeDocument/2006/relationships/customXml" Target="../ink/ink3717.xml"/><Relationship Id="rId405" Type="http://schemas.openxmlformats.org/officeDocument/2006/relationships/image" Target="../media/image3134.png"/><Relationship Id="rId612" Type="http://schemas.openxmlformats.org/officeDocument/2006/relationships/customXml" Target="../ink/ink3330.xml"/><Relationship Id="rId1035" Type="http://schemas.openxmlformats.org/officeDocument/2006/relationships/image" Target="../media/image3451.png"/><Relationship Id="rId1242" Type="http://schemas.openxmlformats.org/officeDocument/2006/relationships/image" Target="../media/image3554.png"/><Relationship Id="rId917" Type="http://schemas.openxmlformats.org/officeDocument/2006/relationships/customXml" Target="../ink/ink3483.xml"/><Relationship Id="rId1102" Type="http://schemas.openxmlformats.org/officeDocument/2006/relationships/image" Target="../media/image3484.png"/><Relationship Id="rId46" Type="http://schemas.openxmlformats.org/officeDocument/2006/relationships/customXml" Target="../ink/ink3047.xml"/><Relationship Id="rId1407" Type="http://schemas.openxmlformats.org/officeDocument/2006/relationships/image" Target="../media/image3636.png"/><Relationship Id="rId195" Type="http://schemas.openxmlformats.org/officeDocument/2006/relationships/image" Target="../media/image3027.png"/><Relationship Id="rId262" Type="http://schemas.openxmlformats.org/officeDocument/2006/relationships/customXml" Target="../ink/ink3155.xml"/><Relationship Id="rId567" Type="http://schemas.openxmlformats.org/officeDocument/2006/relationships/image" Target="../media/image3215.png"/><Relationship Id="rId1197" Type="http://schemas.openxmlformats.org/officeDocument/2006/relationships/customXml" Target="../ink/ink3624.xml"/><Relationship Id="rId122" Type="http://schemas.openxmlformats.org/officeDocument/2006/relationships/customXml" Target="../ink/ink3085.xml"/><Relationship Id="rId774" Type="http://schemas.openxmlformats.org/officeDocument/2006/relationships/customXml" Target="../ink/ink3411.xml"/><Relationship Id="rId981" Type="http://schemas.openxmlformats.org/officeDocument/2006/relationships/customXml" Target="../ink/ink3515.xml"/><Relationship Id="rId1057" Type="http://schemas.openxmlformats.org/officeDocument/2006/relationships/image" Target="../media/image3462.png"/><Relationship Id="rId427" Type="http://schemas.openxmlformats.org/officeDocument/2006/relationships/image" Target="../media/image3145.png"/><Relationship Id="rId634" Type="http://schemas.openxmlformats.org/officeDocument/2006/relationships/customXml" Target="../ink/ink3341.xml"/><Relationship Id="rId841" Type="http://schemas.openxmlformats.org/officeDocument/2006/relationships/image" Target="../media/image3353.png"/><Relationship Id="rId1264" Type="http://schemas.openxmlformats.org/officeDocument/2006/relationships/image" Target="../media/image3565.png"/><Relationship Id="rId1471" Type="http://schemas.openxmlformats.org/officeDocument/2006/relationships/customXml" Target="../ink/ink3762.xml"/><Relationship Id="rId701" Type="http://schemas.openxmlformats.org/officeDocument/2006/relationships/image" Target="../media/image3282.png"/><Relationship Id="rId939" Type="http://schemas.openxmlformats.org/officeDocument/2006/relationships/customXml" Target="../ink/ink3494.xml"/><Relationship Id="rId1124" Type="http://schemas.openxmlformats.org/officeDocument/2006/relationships/image" Target="../media/image3495.png"/><Relationship Id="rId1331" Type="http://schemas.openxmlformats.org/officeDocument/2006/relationships/customXml" Target="../ink/ink3691.xml"/><Relationship Id="rId68" Type="http://schemas.openxmlformats.org/officeDocument/2006/relationships/customXml" Target="../ink/ink3058.xml"/><Relationship Id="rId1429" Type="http://schemas.openxmlformats.org/officeDocument/2006/relationships/customXml" Target="../ink/ink3741.xml"/><Relationship Id="rId284" Type="http://schemas.openxmlformats.org/officeDocument/2006/relationships/customXml" Target="../ink/ink3166.xml"/><Relationship Id="rId491" Type="http://schemas.openxmlformats.org/officeDocument/2006/relationships/image" Target="../media/image3177.png"/><Relationship Id="rId144" Type="http://schemas.openxmlformats.org/officeDocument/2006/relationships/customXml" Target="../ink/ink3096.xml"/><Relationship Id="rId589" Type="http://schemas.openxmlformats.org/officeDocument/2006/relationships/image" Target="../media/image3226.png"/><Relationship Id="rId796" Type="http://schemas.openxmlformats.org/officeDocument/2006/relationships/customXml" Target="../ink/ink3422.xml"/><Relationship Id="rId351" Type="http://schemas.openxmlformats.org/officeDocument/2006/relationships/image" Target="../media/image3106.png"/><Relationship Id="rId449" Type="http://schemas.openxmlformats.org/officeDocument/2006/relationships/image" Target="../media/image3156.png"/><Relationship Id="rId656" Type="http://schemas.openxmlformats.org/officeDocument/2006/relationships/customXml" Target="../ink/ink3352.xml"/><Relationship Id="rId863" Type="http://schemas.openxmlformats.org/officeDocument/2006/relationships/image" Target="../media/image3364.png"/><Relationship Id="rId1079" Type="http://schemas.openxmlformats.org/officeDocument/2006/relationships/image" Target="../media/image3473.png"/><Relationship Id="rId1286" Type="http://schemas.openxmlformats.org/officeDocument/2006/relationships/image" Target="../media/image3576.png"/><Relationship Id="rId1493" Type="http://schemas.openxmlformats.org/officeDocument/2006/relationships/image" Target="../media/image3677.png"/><Relationship Id="rId211" Type="http://schemas.openxmlformats.org/officeDocument/2006/relationships/image" Target="../media/image3035.png"/><Relationship Id="rId309" Type="http://schemas.openxmlformats.org/officeDocument/2006/relationships/image" Target="../media/image3084.png"/><Relationship Id="rId516" Type="http://schemas.openxmlformats.org/officeDocument/2006/relationships/customXml" Target="../ink/ink3282.xml"/><Relationship Id="rId1146" Type="http://schemas.openxmlformats.org/officeDocument/2006/relationships/image" Target="../media/image2729.png"/><Relationship Id="rId723" Type="http://schemas.openxmlformats.org/officeDocument/2006/relationships/image" Target="../media/image3292.png"/><Relationship Id="rId930" Type="http://schemas.openxmlformats.org/officeDocument/2006/relationships/image" Target="../media/image3397.png"/><Relationship Id="rId1006" Type="http://schemas.openxmlformats.org/officeDocument/2006/relationships/customXml" Target="../ink/ink3528.xml"/><Relationship Id="rId1353" Type="http://schemas.openxmlformats.org/officeDocument/2006/relationships/customXml" Target="../ink/ink3702.xml"/><Relationship Id="rId1213" Type="http://schemas.openxmlformats.org/officeDocument/2006/relationships/customXml" Target="../ink/ink3632.xml"/><Relationship Id="rId1420" Type="http://schemas.openxmlformats.org/officeDocument/2006/relationships/image" Target="../media/image3642.png"/><Relationship Id="rId1518" Type="http://schemas.openxmlformats.org/officeDocument/2006/relationships/customXml" Target="../ink/ink3786.xml"/><Relationship Id="rId17" Type="http://schemas.openxmlformats.org/officeDocument/2006/relationships/image" Target="../media/image2937.png"/><Relationship Id="rId166" Type="http://schemas.openxmlformats.org/officeDocument/2006/relationships/customXml" Target="../ink/ink3107.xml"/><Relationship Id="rId373" Type="http://schemas.openxmlformats.org/officeDocument/2006/relationships/image" Target="../media/image3118.png"/><Relationship Id="rId580" Type="http://schemas.openxmlformats.org/officeDocument/2006/relationships/customXml" Target="../ink/ink3314.xml"/><Relationship Id="rId1" Type="http://schemas.openxmlformats.org/officeDocument/2006/relationships/slideLayout" Target="../slideLayouts/slideLayout7.xml"/><Relationship Id="rId233" Type="http://schemas.openxmlformats.org/officeDocument/2006/relationships/image" Target="../media/image3046.png"/><Relationship Id="rId440" Type="http://schemas.openxmlformats.org/officeDocument/2006/relationships/customXml" Target="../ink/ink3244.xml"/><Relationship Id="rId678" Type="http://schemas.openxmlformats.org/officeDocument/2006/relationships/customXml" Target="../ink/ink3363.xml"/><Relationship Id="rId885" Type="http://schemas.openxmlformats.org/officeDocument/2006/relationships/customXml" Target="../ink/ink3467.xml"/><Relationship Id="rId1070" Type="http://schemas.openxmlformats.org/officeDocument/2006/relationships/customXml" Target="../ink/ink3560.xml"/><Relationship Id="rId300" Type="http://schemas.openxmlformats.org/officeDocument/2006/relationships/customXml" Target="../ink/ink3174.xml"/><Relationship Id="rId538" Type="http://schemas.openxmlformats.org/officeDocument/2006/relationships/customXml" Target="../ink/ink3293.xml"/><Relationship Id="rId745" Type="http://schemas.openxmlformats.org/officeDocument/2006/relationships/image" Target="../media/image3304.png"/><Relationship Id="rId952" Type="http://schemas.openxmlformats.org/officeDocument/2006/relationships/image" Target="../media/image3409.png"/><Relationship Id="rId1168" Type="http://schemas.openxmlformats.org/officeDocument/2006/relationships/image" Target="../media/image3517.png"/><Relationship Id="rId1375" Type="http://schemas.openxmlformats.org/officeDocument/2006/relationships/image" Target="../media/image3620.png"/><Relationship Id="rId81" Type="http://schemas.openxmlformats.org/officeDocument/2006/relationships/image" Target="../media/image2969.png"/><Relationship Id="rId605" Type="http://schemas.openxmlformats.org/officeDocument/2006/relationships/image" Target="../media/image3234.png"/><Relationship Id="rId812" Type="http://schemas.openxmlformats.org/officeDocument/2006/relationships/customXml" Target="../ink/ink3430.xml"/><Relationship Id="rId1028" Type="http://schemas.openxmlformats.org/officeDocument/2006/relationships/customXml" Target="../ink/ink3539.xml"/><Relationship Id="rId1235" Type="http://schemas.openxmlformats.org/officeDocument/2006/relationships/customXml" Target="../ink/ink3643.xml"/><Relationship Id="rId1442" Type="http://schemas.openxmlformats.org/officeDocument/2006/relationships/image" Target="../media/image3653.png"/><Relationship Id="rId1302" Type="http://schemas.openxmlformats.org/officeDocument/2006/relationships/image" Target="../media/image3584.png"/><Relationship Id="rId39" Type="http://schemas.openxmlformats.org/officeDocument/2006/relationships/image" Target="../media/image2948.png"/><Relationship Id="rId188" Type="http://schemas.openxmlformats.org/officeDocument/2006/relationships/customXml" Target="../ink/ink3118.xml"/><Relationship Id="rId395" Type="http://schemas.openxmlformats.org/officeDocument/2006/relationships/image" Target="../media/image3129.png"/><Relationship Id="rId255" Type="http://schemas.openxmlformats.org/officeDocument/2006/relationships/image" Target="../media/image3057.png"/><Relationship Id="rId462" Type="http://schemas.openxmlformats.org/officeDocument/2006/relationships/customXml" Target="../ink/ink3255.xml"/><Relationship Id="rId1092" Type="http://schemas.openxmlformats.org/officeDocument/2006/relationships/image" Target="../media/image3479.png"/><Relationship Id="rId1397" Type="http://schemas.openxmlformats.org/officeDocument/2006/relationships/image" Target="../media/image3631.png"/><Relationship Id="rId115" Type="http://schemas.openxmlformats.org/officeDocument/2006/relationships/image" Target="../media/image2986.png"/><Relationship Id="rId322" Type="http://schemas.openxmlformats.org/officeDocument/2006/relationships/customXml" Target="../ink/ink3185.xml"/><Relationship Id="rId767" Type="http://schemas.openxmlformats.org/officeDocument/2006/relationships/image" Target="../media/image3316.png"/><Relationship Id="rId974" Type="http://schemas.openxmlformats.org/officeDocument/2006/relationships/image" Target="../media/image3421.png"/><Relationship Id="rId627" Type="http://schemas.openxmlformats.org/officeDocument/2006/relationships/image" Target="../media/image3245.png"/><Relationship Id="rId834" Type="http://schemas.openxmlformats.org/officeDocument/2006/relationships/customXml" Target="../ink/ink3441.xml"/><Relationship Id="rId1257" Type="http://schemas.openxmlformats.org/officeDocument/2006/relationships/customXml" Target="../ink/ink3654.xml"/><Relationship Id="rId1464" Type="http://schemas.openxmlformats.org/officeDocument/2006/relationships/image" Target="../media/image3663.png"/><Relationship Id="rId901" Type="http://schemas.openxmlformats.org/officeDocument/2006/relationships/customXml" Target="../ink/ink3475.xml"/><Relationship Id="rId1117" Type="http://schemas.openxmlformats.org/officeDocument/2006/relationships/customXml" Target="../ink/ink3584.xml"/><Relationship Id="rId1324" Type="http://schemas.openxmlformats.org/officeDocument/2006/relationships/image" Target="../media/image3595.png"/><Relationship Id="rId30" Type="http://schemas.openxmlformats.org/officeDocument/2006/relationships/customXml" Target="../ink/ink3039.xml"/><Relationship Id="rId277" Type="http://schemas.openxmlformats.org/officeDocument/2006/relationships/image" Target="../media/image3068.png"/><Relationship Id="rId484" Type="http://schemas.openxmlformats.org/officeDocument/2006/relationships/customXml" Target="../ink/ink3266.xml"/><Relationship Id="rId137" Type="http://schemas.openxmlformats.org/officeDocument/2006/relationships/image" Target="../media/image2997.png"/><Relationship Id="rId344" Type="http://schemas.openxmlformats.org/officeDocument/2006/relationships/customXml" Target="../ink/ink3196.xml"/><Relationship Id="rId691" Type="http://schemas.openxmlformats.org/officeDocument/2006/relationships/image" Target="../media/image3277.png"/><Relationship Id="rId789" Type="http://schemas.openxmlformats.org/officeDocument/2006/relationships/image" Target="../media/image3327.png"/><Relationship Id="rId996" Type="http://schemas.openxmlformats.org/officeDocument/2006/relationships/customXml" Target="../ink/ink3523.xml"/><Relationship Id="rId551" Type="http://schemas.openxmlformats.org/officeDocument/2006/relationships/image" Target="../media/image3206.png"/><Relationship Id="rId649" Type="http://schemas.openxmlformats.org/officeDocument/2006/relationships/image" Target="../media/image3256.png"/><Relationship Id="rId856" Type="http://schemas.openxmlformats.org/officeDocument/2006/relationships/customXml" Target="../ink/ink3452.xml"/><Relationship Id="rId1181" Type="http://schemas.openxmlformats.org/officeDocument/2006/relationships/customXml" Target="../ink/ink3616.xml"/><Relationship Id="rId1279" Type="http://schemas.openxmlformats.org/officeDocument/2006/relationships/customXml" Target="../ink/ink3665.xml"/><Relationship Id="rId1486" Type="http://schemas.openxmlformats.org/officeDocument/2006/relationships/customXml" Target="../ink/ink3770.xml"/><Relationship Id="rId204" Type="http://schemas.openxmlformats.org/officeDocument/2006/relationships/customXml" Target="../ink/ink3126.xml"/><Relationship Id="rId411" Type="http://schemas.openxmlformats.org/officeDocument/2006/relationships/image" Target="../media/image3137.png"/><Relationship Id="rId509" Type="http://schemas.openxmlformats.org/officeDocument/2006/relationships/image" Target="../media/image3186.png"/><Relationship Id="rId1041" Type="http://schemas.openxmlformats.org/officeDocument/2006/relationships/image" Target="../media/image3454.png"/><Relationship Id="rId1139" Type="http://schemas.openxmlformats.org/officeDocument/2006/relationships/customXml" Target="../ink/ink3595.xml"/><Relationship Id="rId1346" Type="http://schemas.openxmlformats.org/officeDocument/2006/relationships/image" Target="../media/image3606.png"/><Relationship Id="rId716" Type="http://schemas.openxmlformats.org/officeDocument/2006/relationships/customXml" Target="../ink/ink3382.xml"/><Relationship Id="rId923" Type="http://schemas.openxmlformats.org/officeDocument/2006/relationships/customXml" Target="../ink/ink3486.xml"/></Relationships>
</file>

<file path=ppt/slides/_rels/slide3.xml.rels><?xml version="1.0" encoding="UTF-8" standalone="yes"?>
<Relationships xmlns="http://schemas.openxmlformats.org/package/2006/relationships"><Relationship Id="rId2" Type="http://schemas.openxmlformats.org/officeDocument/2006/relationships/image" Target="../media/image23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9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249.png"/><Relationship Id="rId21" Type="http://schemas.openxmlformats.org/officeDocument/2006/relationships/image" Target="../media/image1201.png"/><Relationship Id="rId324" Type="http://schemas.openxmlformats.org/officeDocument/2006/relationships/customXml" Target="../ink/ink238.xml"/><Relationship Id="rId170" Type="http://schemas.openxmlformats.org/officeDocument/2006/relationships/customXml" Target="../ink/ink160.xml"/><Relationship Id="rId268" Type="http://schemas.openxmlformats.org/officeDocument/2006/relationships/customXml" Target="../ink/ink209.xml"/><Relationship Id="rId475" Type="http://schemas.openxmlformats.org/officeDocument/2006/relationships/image" Target="../media/image1425.png"/><Relationship Id="rId32" Type="http://schemas.openxmlformats.org/officeDocument/2006/relationships/customXml" Target="../ink/ink91.xml"/><Relationship Id="rId74" Type="http://schemas.openxmlformats.org/officeDocument/2006/relationships/customXml" Target="../ink/ink112.xml"/><Relationship Id="rId128" Type="http://schemas.openxmlformats.org/officeDocument/2006/relationships/customXml" Target="../ink/ink139.xml"/><Relationship Id="rId335" Type="http://schemas.openxmlformats.org/officeDocument/2006/relationships/image" Target="../media/image1356.png"/><Relationship Id="rId377" Type="http://schemas.openxmlformats.org/officeDocument/2006/relationships/customXml" Target="../ink/ink265.xml"/><Relationship Id="rId500" Type="http://schemas.openxmlformats.org/officeDocument/2006/relationships/customXml" Target="../ink/ink327.xml"/><Relationship Id="rId5" Type="http://schemas.openxmlformats.org/officeDocument/2006/relationships/image" Target="../media/image1193.png"/><Relationship Id="rId181" Type="http://schemas.openxmlformats.org/officeDocument/2006/relationships/image" Target="../media/image1281.png"/><Relationship Id="rId237" Type="http://schemas.openxmlformats.org/officeDocument/2006/relationships/image" Target="../media/image1309.png"/><Relationship Id="rId402" Type="http://schemas.openxmlformats.org/officeDocument/2006/relationships/image" Target="../media/image1389.png"/><Relationship Id="rId279" Type="http://schemas.openxmlformats.org/officeDocument/2006/relationships/image" Target="../media/image1329.png"/><Relationship Id="rId444" Type="http://schemas.openxmlformats.org/officeDocument/2006/relationships/image" Target="../media/image1410.png"/><Relationship Id="rId486" Type="http://schemas.openxmlformats.org/officeDocument/2006/relationships/customXml" Target="../ink/ink320.xml"/><Relationship Id="rId43" Type="http://schemas.openxmlformats.org/officeDocument/2006/relationships/image" Target="../media/image1212.png"/><Relationship Id="rId139" Type="http://schemas.openxmlformats.org/officeDocument/2006/relationships/image" Target="../media/image1260.png"/><Relationship Id="rId290" Type="http://schemas.openxmlformats.org/officeDocument/2006/relationships/customXml" Target="../ink/ink220.xml"/><Relationship Id="rId304" Type="http://schemas.openxmlformats.org/officeDocument/2006/relationships/customXml" Target="../ink/ink228.xml"/><Relationship Id="rId346" Type="http://schemas.openxmlformats.org/officeDocument/2006/relationships/image" Target="../media/image1361.png"/><Relationship Id="rId388" Type="http://schemas.openxmlformats.org/officeDocument/2006/relationships/image" Target="../media/image1382.png"/><Relationship Id="rId511" Type="http://schemas.openxmlformats.org/officeDocument/2006/relationships/image" Target="../media/image1443.png"/><Relationship Id="rId85" Type="http://schemas.openxmlformats.org/officeDocument/2006/relationships/image" Target="../media/image1233.png"/><Relationship Id="rId150" Type="http://schemas.openxmlformats.org/officeDocument/2006/relationships/customXml" Target="../ink/ink150.xml"/><Relationship Id="rId192" Type="http://schemas.openxmlformats.org/officeDocument/2006/relationships/customXml" Target="../ink/ink171.xml"/><Relationship Id="rId206" Type="http://schemas.openxmlformats.org/officeDocument/2006/relationships/customXml" Target="../ink/ink178.xml"/><Relationship Id="rId413" Type="http://schemas.openxmlformats.org/officeDocument/2006/relationships/customXml" Target="../ink/ink283.xml"/><Relationship Id="rId248" Type="http://schemas.openxmlformats.org/officeDocument/2006/relationships/customXml" Target="../ink/ink199.xml"/><Relationship Id="rId455" Type="http://schemas.openxmlformats.org/officeDocument/2006/relationships/customXml" Target="../ink/ink304.xml"/><Relationship Id="rId497" Type="http://schemas.openxmlformats.org/officeDocument/2006/relationships/image" Target="../media/image1436.png"/><Relationship Id="rId12" Type="http://schemas.openxmlformats.org/officeDocument/2006/relationships/customXml" Target="../ink/ink81.xml"/><Relationship Id="rId108" Type="http://schemas.openxmlformats.org/officeDocument/2006/relationships/customXml" Target="../ink/ink129.xml"/><Relationship Id="rId315" Type="http://schemas.openxmlformats.org/officeDocument/2006/relationships/image" Target="../media/image1346.png"/><Relationship Id="rId357" Type="http://schemas.openxmlformats.org/officeDocument/2006/relationships/customXml" Target="../ink/ink255.xml"/><Relationship Id="rId54" Type="http://schemas.openxmlformats.org/officeDocument/2006/relationships/customXml" Target="../ink/ink102.xml"/><Relationship Id="rId96" Type="http://schemas.openxmlformats.org/officeDocument/2006/relationships/customXml" Target="../ink/ink123.xml"/><Relationship Id="rId161" Type="http://schemas.openxmlformats.org/officeDocument/2006/relationships/image" Target="../media/image1271.png"/><Relationship Id="rId217" Type="http://schemas.openxmlformats.org/officeDocument/2006/relationships/image" Target="../media/image1299.png"/><Relationship Id="rId399" Type="http://schemas.openxmlformats.org/officeDocument/2006/relationships/customXml" Target="../ink/ink276.xml"/><Relationship Id="rId259" Type="http://schemas.openxmlformats.org/officeDocument/2006/relationships/image" Target="../media/image1320.png"/><Relationship Id="rId424" Type="http://schemas.openxmlformats.org/officeDocument/2006/relationships/image" Target="../media/image1400.png"/><Relationship Id="rId466" Type="http://schemas.openxmlformats.org/officeDocument/2006/relationships/image" Target="../media/image1421.png"/><Relationship Id="rId23" Type="http://schemas.openxmlformats.org/officeDocument/2006/relationships/image" Target="../media/image1202.png"/><Relationship Id="rId119" Type="http://schemas.openxmlformats.org/officeDocument/2006/relationships/image" Target="../media/image1250.png"/><Relationship Id="rId270" Type="http://schemas.openxmlformats.org/officeDocument/2006/relationships/customXml" Target="../ink/ink210.xml"/><Relationship Id="rId326" Type="http://schemas.openxmlformats.org/officeDocument/2006/relationships/customXml" Target="../ink/ink239.xml"/><Relationship Id="rId65" Type="http://schemas.openxmlformats.org/officeDocument/2006/relationships/image" Target="../media/image1223.png"/><Relationship Id="rId130" Type="http://schemas.openxmlformats.org/officeDocument/2006/relationships/customXml" Target="../ink/ink140.xml"/><Relationship Id="rId368" Type="http://schemas.openxmlformats.org/officeDocument/2006/relationships/image" Target="../media/image1372.png"/><Relationship Id="rId172" Type="http://schemas.openxmlformats.org/officeDocument/2006/relationships/customXml" Target="../ink/ink161.xml"/><Relationship Id="rId228" Type="http://schemas.openxmlformats.org/officeDocument/2006/relationships/customXml" Target="../ink/ink189.xml"/><Relationship Id="rId435" Type="http://schemas.openxmlformats.org/officeDocument/2006/relationships/customXml" Target="../ink/ink294.xml"/><Relationship Id="rId477" Type="http://schemas.openxmlformats.org/officeDocument/2006/relationships/image" Target="../media/image1426.png"/><Relationship Id="rId281" Type="http://schemas.openxmlformats.org/officeDocument/2006/relationships/image" Target="../media/image1330.png"/><Relationship Id="rId337" Type="http://schemas.openxmlformats.org/officeDocument/2006/relationships/customXml" Target="../ink/ink245.xml"/><Relationship Id="rId502" Type="http://schemas.openxmlformats.org/officeDocument/2006/relationships/customXml" Target="../ink/ink328.xml"/><Relationship Id="rId34" Type="http://schemas.openxmlformats.org/officeDocument/2006/relationships/customXml" Target="../ink/ink92.xml"/><Relationship Id="rId76" Type="http://schemas.openxmlformats.org/officeDocument/2006/relationships/customXml" Target="../ink/ink113.xml"/><Relationship Id="rId141" Type="http://schemas.openxmlformats.org/officeDocument/2006/relationships/image" Target="../media/image1261.png"/><Relationship Id="rId379" Type="http://schemas.openxmlformats.org/officeDocument/2006/relationships/customXml" Target="../ink/ink266.xml"/><Relationship Id="rId7" Type="http://schemas.openxmlformats.org/officeDocument/2006/relationships/image" Target="../media/image1194.png"/><Relationship Id="rId183" Type="http://schemas.openxmlformats.org/officeDocument/2006/relationships/image" Target="../media/image1282.png"/><Relationship Id="rId239" Type="http://schemas.openxmlformats.org/officeDocument/2006/relationships/image" Target="../media/image1310.png"/><Relationship Id="rId390" Type="http://schemas.openxmlformats.org/officeDocument/2006/relationships/image" Target="../media/image1383.png"/><Relationship Id="rId404" Type="http://schemas.openxmlformats.org/officeDocument/2006/relationships/image" Target="../media/image1390.png"/><Relationship Id="rId446" Type="http://schemas.openxmlformats.org/officeDocument/2006/relationships/image" Target="../media/image1411.png"/><Relationship Id="rId250" Type="http://schemas.openxmlformats.org/officeDocument/2006/relationships/customXml" Target="../ink/ink200.xml"/><Relationship Id="rId292" Type="http://schemas.openxmlformats.org/officeDocument/2006/relationships/image" Target="../media/image1335.png"/><Relationship Id="rId306" Type="http://schemas.openxmlformats.org/officeDocument/2006/relationships/customXml" Target="../ink/ink229.xml"/><Relationship Id="rId488" Type="http://schemas.openxmlformats.org/officeDocument/2006/relationships/customXml" Target="../ink/ink321.xml"/><Relationship Id="rId45" Type="http://schemas.openxmlformats.org/officeDocument/2006/relationships/image" Target="../media/image1213.png"/><Relationship Id="rId87" Type="http://schemas.openxmlformats.org/officeDocument/2006/relationships/image" Target="../media/image1234.png"/><Relationship Id="rId110" Type="http://schemas.openxmlformats.org/officeDocument/2006/relationships/customXml" Target="../ink/ink130.xml"/><Relationship Id="rId348" Type="http://schemas.openxmlformats.org/officeDocument/2006/relationships/image" Target="../media/image1362.png"/><Relationship Id="rId513" Type="http://schemas.openxmlformats.org/officeDocument/2006/relationships/image" Target="../media/image1444.png"/><Relationship Id="rId152" Type="http://schemas.openxmlformats.org/officeDocument/2006/relationships/customXml" Target="../ink/ink151.xml"/><Relationship Id="rId194" Type="http://schemas.openxmlformats.org/officeDocument/2006/relationships/customXml" Target="../ink/ink172.xml"/><Relationship Id="rId208" Type="http://schemas.openxmlformats.org/officeDocument/2006/relationships/customXml" Target="../ink/ink179.xml"/><Relationship Id="rId415" Type="http://schemas.openxmlformats.org/officeDocument/2006/relationships/customXml" Target="../ink/ink284.xml"/><Relationship Id="rId457" Type="http://schemas.openxmlformats.org/officeDocument/2006/relationships/customXml" Target="../ink/ink305.xml"/><Relationship Id="rId261" Type="http://schemas.openxmlformats.org/officeDocument/2006/relationships/image" Target="../media/image1321.png"/><Relationship Id="rId499" Type="http://schemas.openxmlformats.org/officeDocument/2006/relationships/image" Target="../media/image1437.png"/><Relationship Id="rId14" Type="http://schemas.openxmlformats.org/officeDocument/2006/relationships/customXml" Target="../ink/ink82.xml"/><Relationship Id="rId56" Type="http://schemas.openxmlformats.org/officeDocument/2006/relationships/customXml" Target="../ink/ink103.xml"/><Relationship Id="rId317" Type="http://schemas.openxmlformats.org/officeDocument/2006/relationships/image" Target="../media/image1347.png"/><Relationship Id="rId359" Type="http://schemas.openxmlformats.org/officeDocument/2006/relationships/customXml" Target="../ink/ink256.xml"/><Relationship Id="rId98" Type="http://schemas.openxmlformats.org/officeDocument/2006/relationships/customXml" Target="../ink/ink124.xml"/><Relationship Id="rId121" Type="http://schemas.openxmlformats.org/officeDocument/2006/relationships/image" Target="../media/image1251.png"/><Relationship Id="rId163" Type="http://schemas.openxmlformats.org/officeDocument/2006/relationships/image" Target="../media/image1272.png"/><Relationship Id="rId219" Type="http://schemas.openxmlformats.org/officeDocument/2006/relationships/image" Target="../media/image1300.png"/><Relationship Id="rId370" Type="http://schemas.openxmlformats.org/officeDocument/2006/relationships/image" Target="../media/image1373.png"/><Relationship Id="rId426" Type="http://schemas.openxmlformats.org/officeDocument/2006/relationships/image" Target="../media/image1401.png"/><Relationship Id="rId230" Type="http://schemas.openxmlformats.org/officeDocument/2006/relationships/customXml" Target="../ink/ink190.xml"/><Relationship Id="rId468" Type="http://schemas.openxmlformats.org/officeDocument/2006/relationships/image" Target="../media/image1422.png"/><Relationship Id="rId25" Type="http://schemas.openxmlformats.org/officeDocument/2006/relationships/image" Target="../media/image1203.png"/><Relationship Id="rId67" Type="http://schemas.openxmlformats.org/officeDocument/2006/relationships/image" Target="../media/image1224.png"/><Relationship Id="rId272" Type="http://schemas.openxmlformats.org/officeDocument/2006/relationships/customXml" Target="../ink/ink211.xml"/><Relationship Id="rId328" Type="http://schemas.openxmlformats.org/officeDocument/2006/relationships/customXml" Target="../ink/ink240.xml"/><Relationship Id="rId132" Type="http://schemas.openxmlformats.org/officeDocument/2006/relationships/customXml" Target="../ink/ink141.xml"/><Relationship Id="rId174" Type="http://schemas.openxmlformats.org/officeDocument/2006/relationships/customXml" Target="../ink/ink162.xml"/><Relationship Id="rId381" Type="http://schemas.openxmlformats.org/officeDocument/2006/relationships/customXml" Target="../ink/ink267.xml"/><Relationship Id="rId241" Type="http://schemas.openxmlformats.org/officeDocument/2006/relationships/image" Target="../media/image1311.png"/><Relationship Id="rId437" Type="http://schemas.openxmlformats.org/officeDocument/2006/relationships/customXml" Target="../ink/ink295.xml"/><Relationship Id="rId479" Type="http://schemas.openxmlformats.org/officeDocument/2006/relationships/image" Target="../media/image1427.png"/><Relationship Id="rId36" Type="http://schemas.openxmlformats.org/officeDocument/2006/relationships/customXml" Target="../ink/ink93.xml"/><Relationship Id="rId283" Type="http://schemas.openxmlformats.org/officeDocument/2006/relationships/image" Target="../media/image1331.png"/><Relationship Id="rId339" Type="http://schemas.openxmlformats.org/officeDocument/2006/relationships/customXml" Target="../ink/ink246.xml"/><Relationship Id="rId490" Type="http://schemas.openxmlformats.org/officeDocument/2006/relationships/customXml" Target="../ink/ink322.xml"/><Relationship Id="rId504" Type="http://schemas.openxmlformats.org/officeDocument/2006/relationships/customXml" Target="../ink/ink329.xml"/><Relationship Id="rId78" Type="http://schemas.openxmlformats.org/officeDocument/2006/relationships/customXml" Target="../ink/ink114.xml"/><Relationship Id="rId101" Type="http://schemas.openxmlformats.org/officeDocument/2006/relationships/image" Target="../media/image1241.png"/><Relationship Id="rId143" Type="http://schemas.openxmlformats.org/officeDocument/2006/relationships/image" Target="../media/image1262.png"/><Relationship Id="rId185" Type="http://schemas.openxmlformats.org/officeDocument/2006/relationships/image" Target="../media/image1283.png"/><Relationship Id="rId350" Type="http://schemas.openxmlformats.org/officeDocument/2006/relationships/image" Target="../media/image1363.png"/><Relationship Id="rId406" Type="http://schemas.openxmlformats.org/officeDocument/2006/relationships/image" Target="../media/image1391.png"/><Relationship Id="rId9" Type="http://schemas.openxmlformats.org/officeDocument/2006/relationships/image" Target="../media/image1195.png"/><Relationship Id="rId210" Type="http://schemas.openxmlformats.org/officeDocument/2006/relationships/customXml" Target="../ink/ink180.xml"/><Relationship Id="rId392" Type="http://schemas.openxmlformats.org/officeDocument/2006/relationships/image" Target="../media/image1384.png"/><Relationship Id="rId448" Type="http://schemas.openxmlformats.org/officeDocument/2006/relationships/image" Target="../media/image1412.png"/><Relationship Id="rId252" Type="http://schemas.openxmlformats.org/officeDocument/2006/relationships/customXml" Target="../ink/ink201.xml"/><Relationship Id="rId294" Type="http://schemas.openxmlformats.org/officeDocument/2006/relationships/image" Target="../media/image1336.png"/><Relationship Id="rId308" Type="http://schemas.openxmlformats.org/officeDocument/2006/relationships/customXml" Target="../ink/ink230.xml"/><Relationship Id="rId515" Type="http://schemas.openxmlformats.org/officeDocument/2006/relationships/image" Target="../media/image1445.png"/><Relationship Id="rId47" Type="http://schemas.openxmlformats.org/officeDocument/2006/relationships/image" Target="../media/image1214.png"/><Relationship Id="rId89" Type="http://schemas.openxmlformats.org/officeDocument/2006/relationships/image" Target="../media/image1235.png"/><Relationship Id="rId112" Type="http://schemas.openxmlformats.org/officeDocument/2006/relationships/customXml" Target="../ink/ink131.xml"/><Relationship Id="rId154" Type="http://schemas.openxmlformats.org/officeDocument/2006/relationships/customXml" Target="../ink/ink152.xml"/><Relationship Id="rId361" Type="http://schemas.openxmlformats.org/officeDocument/2006/relationships/customXml" Target="../ink/ink257.xml"/><Relationship Id="rId196" Type="http://schemas.openxmlformats.org/officeDocument/2006/relationships/customXml" Target="../ink/ink173.xml"/><Relationship Id="rId417" Type="http://schemas.openxmlformats.org/officeDocument/2006/relationships/customXml" Target="../ink/ink285.xml"/><Relationship Id="rId459" Type="http://schemas.openxmlformats.org/officeDocument/2006/relationships/customXml" Target="../ink/ink306.xml"/><Relationship Id="rId16" Type="http://schemas.openxmlformats.org/officeDocument/2006/relationships/customXml" Target="../ink/ink83.xml"/><Relationship Id="rId221" Type="http://schemas.openxmlformats.org/officeDocument/2006/relationships/image" Target="../media/image1301.png"/><Relationship Id="rId263" Type="http://schemas.openxmlformats.org/officeDocument/2006/relationships/image" Target="../media/image1322.png"/><Relationship Id="rId319" Type="http://schemas.openxmlformats.org/officeDocument/2006/relationships/image" Target="../media/image1348.png"/><Relationship Id="rId470" Type="http://schemas.openxmlformats.org/officeDocument/2006/relationships/image" Target="../media/image1423.png"/><Relationship Id="rId58" Type="http://schemas.openxmlformats.org/officeDocument/2006/relationships/customXml" Target="../ink/ink104.xml"/><Relationship Id="rId123" Type="http://schemas.openxmlformats.org/officeDocument/2006/relationships/image" Target="../media/image1252.png"/><Relationship Id="rId330" Type="http://schemas.openxmlformats.org/officeDocument/2006/relationships/customXml" Target="../ink/ink241.xml"/><Relationship Id="rId165" Type="http://schemas.openxmlformats.org/officeDocument/2006/relationships/image" Target="../media/image1273.png"/><Relationship Id="rId372" Type="http://schemas.openxmlformats.org/officeDocument/2006/relationships/image" Target="../media/image1374.png"/><Relationship Id="rId428" Type="http://schemas.openxmlformats.org/officeDocument/2006/relationships/image" Target="../media/image1402.png"/><Relationship Id="rId232" Type="http://schemas.openxmlformats.org/officeDocument/2006/relationships/customXml" Target="../ink/ink191.xml"/><Relationship Id="rId274" Type="http://schemas.openxmlformats.org/officeDocument/2006/relationships/customXml" Target="../ink/ink212.xml"/><Relationship Id="rId481" Type="http://schemas.openxmlformats.org/officeDocument/2006/relationships/image" Target="../media/image1428.png"/><Relationship Id="rId27" Type="http://schemas.openxmlformats.org/officeDocument/2006/relationships/image" Target="../media/image1204.png"/><Relationship Id="rId69" Type="http://schemas.openxmlformats.org/officeDocument/2006/relationships/image" Target="../media/image1225.png"/><Relationship Id="rId134" Type="http://schemas.openxmlformats.org/officeDocument/2006/relationships/customXml" Target="../ink/ink142.xml"/><Relationship Id="rId80" Type="http://schemas.openxmlformats.org/officeDocument/2006/relationships/customXml" Target="../ink/ink115.xml"/><Relationship Id="rId176" Type="http://schemas.openxmlformats.org/officeDocument/2006/relationships/customXml" Target="../ink/ink163.xml"/><Relationship Id="rId341" Type="http://schemas.openxmlformats.org/officeDocument/2006/relationships/customXml" Target="../ink/ink247.xml"/><Relationship Id="rId383" Type="http://schemas.openxmlformats.org/officeDocument/2006/relationships/customXml" Target="../ink/ink268.xml"/><Relationship Id="rId439" Type="http://schemas.openxmlformats.org/officeDocument/2006/relationships/customXml" Target="../ink/ink296.xml"/><Relationship Id="rId201" Type="http://schemas.openxmlformats.org/officeDocument/2006/relationships/image" Target="../media/image1291.png"/><Relationship Id="rId243" Type="http://schemas.openxmlformats.org/officeDocument/2006/relationships/image" Target="../media/image1312.png"/><Relationship Id="rId285" Type="http://schemas.openxmlformats.org/officeDocument/2006/relationships/image" Target="../media/image1332.png"/><Relationship Id="rId450" Type="http://schemas.openxmlformats.org/officeDocument/2006/relationships/image" Target="../media/image1413.png"/><Relationship Id="rId506" Type="http://schemas.openxmlformats.org/officeDocument/2006/relationships/customXml" Target="../ink/ink330.xml"/><Relationship Id="rId38" Type="http://schemas.openxmlformats.org/officeDocument/2006/relationships/customXml" Target="../ink/ink94.xml"/><Relationship Id="rId103" Type="http://schemas.openxmlformats.org/officeDocument/2006/relationships/image" Target="../media/image1242.png"/><Relationship Id="rId310" Type="http://schemas.openxmlformats.org/officeDocument/2006/relationships/customXml" Target="../ink/ink231.xml"/><Relationship Id="rId492" Type="http://schemas.openxmlformats.org/officeDocument/2006/relationships/customXml" Target="../ink/ink323.xml"/><Relationship Id="rId91" Type="http://schemas.openxmlformats.org/officeDocument/2006/relationships/image" Target="../media/image1236.png"/><Relationship Id="rId145" Type="http://schemas.openxmlformats.org/officeDocument/2006/relationships/image" Target="../media/image1263.png"/><Relationship Id="rId187" Type="http://schemas.openxmlformats.org/officeDocument/2006/relationships/image" Target="../media/image1284.png"/><Relationship Id="rId352" Type="http://schemas.openxmlformats.org/officeDocument/2006/relationships/image" Target="../media/image1364.png"/><Relationship Id="rId394" Type="http://schemas.openxmlformats.org/officeDocument/2006/relationships/image" Target="../media/image1385.png"/><Relationship Id="rId408" Type="http://schemas.openxmlformats.org/officeDocument/2006/relationships/image" Target="../media/image1392.png"/><Relationship Id="rId212" Type="http://schemas.openxmlformats.org/officeDocument/2006/relationships/customXml" Target="../ink/ink181.xml"/><Relationship Id="rId254" Type="http://schemas.openxmlformats.org/officeDocument/2006/relationships/customXml" Target="../ink/ink202.xml"/><Relationship Id="rId49" Type="http://schemas.openxmlformats.org/officeDocument/2006/relationships/image" Target="../media/image1215.png"/><Relationship Id="rId114" Type="http://schemas.openxmlformats.org/officeDocument/2006/relationships/customXml" Target="../ink/ink132.xml"/><Relationship Id="rId296" Type="http://schemas.openxmlformats.org/officeDocument/2006/relationships/customXml" Target="../ink/ink224.xml"/><Relationship Id="rId461" Type="http://schemas.openxmlformats.org/officeDocument/2006/relationships/customXml" Target="../ink/ink307.xml"/><Relationship Id="rId517" Type="http://schemas.openxmlformats.org/officeDocument/2006/relationships/image" Target="../media/image1446.png"/><Relationship Id="rId60" Type="http://schemas.openxmlformats.org/officeDocument/2006/relationships/customXml" Target="../ink/ink105.xml"/><Relationship Id="rId156" Type="http://schemas.openxmlformats.org/officeDocument/2006/relationships/customXml" Target="../ink/ink153.xml"/><Relationship Id="rId198" Type="http://schemas.openxmlformats.org/officeDocument/2006/relationships/customXml" Target="../ink/ink174.xml"/><Relationship Id="rId321" Type="http://schemas.openxmlformats.org/officeDocument/2006/relationships/image" Target="../media/image1349.png"/><Relationship Id="rId363" Type="http://schemas.openxmlformats.org/officeDocument/2006/relationships/customXml" Target="../ink/ink258.xml"/><Relationship Id="rId419" Type="http://schemas.openxmlformats.org/officeDocument/2006/relationships/customXml" Target="../ink/ink286.xml"/><Relationship Id="rId223" Type="http://schemas.openxmlformats.org/officeDocument/2006/relationships/image" Target="../media/image1302.png"/><Relationship Id="rId430" Type="http://schemas.openxmlformats.org/officeDocument/2006/relationships/image" Target="../media/image1403.png"/><Relationship Id="rId18" Type="http://schemas.openxmlformats.org/officeDocument/2006/relationships/customXml" Target="../ink/ink84.xml"/><Relationship Id="rId265" Type="http://schemas.openxmlformats.org/officeDocument/2006/relationships/image" Target="../media/image1323.png"/><Relationship Id="rId472" Type="http://schemas.openxmlformats.org/officeDocument/2006/relationships/customXml" Target="../ink/ink313.xml"/><Relationship Id="rId125" Type="http://schemas.openxmlformats.org/officeDocument/2006/relationships/image" Target="../media/image1253.png"/><Relationship Id="rId167" Type="http://schemas.openxmlformats.org/officeDocument/2006/relationships/image" Target="../media/image1274.png"/><Relationship Id="rId332" Type="http://schemas.openxmlformats.org/officeDocument/2006/relationships/customXml" Target="../ink/ink242.xml"/><Relationship Id="rId374" Type="http://schemas.openxmlformats.org/officeDocument/2006/relationships/image" Target="../media/image1375.png"/><Relationship Id="rId71" Type="http://schemas.openxmlformats.org/officeDocument/2006/relationships/image" Target="../media/image1226.png"/><Relationship Id="rId234" Type="http://schemas.openxmlformats.org/officeDocument/2006/relationships/customXml" Target="../ink/ink192.xml"/><Relationship Id="rId2" Type="http://schemas.openxmlformats.org/officeDocument/2006/relationships/image" Target="../media/image2410.png"/><Relationship Id="rId29" Type="http://schemas.openxmlformats.org/officeDocument/2006/relationships/image" Target="../media/image1205.png"/><Relationship Id="rId276" Type="http://schemas.openxmlformats.org/officeDocument/2006/relationships/customXml" Target="../ink/ink213.xml"/><Relationship Id="rId441" Type="http://schemas.openxmlformats.org/officeDocument/2006/relationships/customXml" Target="../ink/ink297.xml"/><Relationship Id="rId483" Type="http://schemas.openxmlformats.org/officeDocument/2006/relationships/image" Target="../media/image1429.png"/><Relationship Id="rId40" Type="http://schemas.openxmlformats.org/officeDocument/2006/relationships/customXml" Target="../ink/ink95.xml"/><Relationship Id="rId136" Type="http://schemas.openxmlformats.org/officeDocument/2006/relationships/customXml" Target="../ink/ink143.xml"/><Relationship Id="rId178" Type="http://schemas.openxmlformats.org/officeDocument/2006/relationships/customXml" Target="../ink/ink164.xml"/><Relationship Id="rId301" Type="http://schemas.openxmlformats.org/officeDocument/2006/relationships/image" Target="../media/image1339.png"/><Relationship Id="rId343" Type="http://schemas.openxmlformats.org/officeDocument/2006/relationships/customXml" Target="../ink/ink248.xml"/><Relationship Id="rId82" Type="http://schemas.openxmlformats.org/officeDocument/2006/relationships/customXml" Target="../ink/ink116.xml"/><Relationship Id="rId203" Type="http://schemas.openxmlformats.org/officeDocument/2006/relationships/image" Target="../media/image1292.png"/><Relationship Id="rId385" Type="http://schemas.openxmlformats.org/officeDocument/2006/relationships/customXml" Target="../ink/ink269.xml"/><Relationship Id="rId245" Type="http://schemas.openxmlformats.org/officeDocument/2006/relationships/image" Target="../media/image1313.png"/><Relationship Id="rId287" Type="http://schemas.openxmlformats.org/officeDocument/2006/relationships/image" Target="../media/image1333.png"/><Relationship Id="rId410" Type="http://schemas.openxmlformats.org/officeDocument/2006/relationships/image" Target="../media/image1393.png"/><Relationship Id="rId452" Type="http://schemas.openxmlformats.org/officeDocument/2006/relationships/image" Target="../media/image1414.png"/><Relationship Id="rId494" Type="http://schemas.openxmlformats.org/officeDocument/2006/relationships/customXml" Target="../ink/ink324.xml"/><Relationship Id="rId508" Type="http://schemas.openxmlformats.org/officeDocument/2006/relationships/customXml" Target="../ink/ink331.xml"/><Relationship Id="rId105" Type="http://schemas.openxmlformats.org/officeDocument/2006/relationships/image" Target="../media/image1243.png"/><Relationship Id="rId147" Type="http://schemas.openxmlformats.org/officeDocument/2006/relationships/image" Target="../media/image1264.png"/><Relationship Id="rId312" Type="http://schemas.openxmlformats.org/officeDocument/2006/relationships/customXml" Target="../ink/ink232.xml"/><Relationship Id="rId354" Type="http://schemas.openxmlformats.org/officeDocument/2006/relationships/image" Target="../media/image1365.png"/><Relationship Id="rId51" Type="http://schemas.openxmlformats.org/officeDocument/2006/relationships/image" Target="../media/image1216.png"/><Relationship Id="rId93" Type="http://schemas.openxmlformats.org/officeDocument/2006/relationships/image" Target="../media/image1237.png"/><Relationship Id="rId189" Type="http://schemas.openxmlformats.org/officeDocument/2006/relationships/image" Target="../media/image1285.png"/><Relationship Id="rId396" Type="http://schemas.openxmlformats.org/officeDocument/2006/relationships/image" Target="../media/image1386.png"/><Relationship Id="rId214" Type="http://schemas.openxmlformats.org/officeDocument/2006/relationships/customXml" Target="../ink/ink182.xml"/><Relationship Id="rId256" Type="http://schemas.openxmlformats.org/officeDocument/2006/relationships/customXml" Target="../ink/ink203.xml"/><Relationship Id="rId298" Type="http://schemas.openxmlformats.org/officeDocument/2006/relationships/customXml" Target="../ink/ink225.xml"/><Relationship Id="rId421" Type="http://schemas.openxmlformats.org/officeDocument/2006/relationships/customXml" Target="../ink/ink287.xml"/><Relationship Id="rId463" Type="http://schemas.openxmlformats.org/officeDocument/2006/relationships/customXml" Target="../ink/ink308.xml"/><Relationship Id="rId519" Type="http://schemas.openxmlformats.org/officeDocument/2006/relationships/image" Target="../media/image1447.png"/><Relationship Id="rId116" Type="http://schemas.openxmlformats.org/officeDocument/2006/relationships/customXml" Target="../ink/ink133.xml"/><Relationship Id="rId158" Type="http://schemas.openxmlformats.org/officeDocument/2006/relationships/customXml" Target="../ink/ink154.xml"/><Relationship Id="rId323" Type="http://schemas.openxmlformats.org/officeDocument/2006/relationships/image" Target="../media/image1350.png"/><Relationship Id="rId20" Type="http://schemas.openxmlformats.org/officeDocument/2006/relationships/customXml" Target="../ink/ink85.xml"/><Relationship Id="rId62" Type="http://schemas.openxmlformats.org/officeDocument/2006/relationships/customXml" Target="../ink/ink106.xml"/><Relationship Id="rId365" Type="http://schemas.openxmlformats.org/officeDocument/2006/relationships/customXml" Target="../ink/ink259.xml"/><Relationship Id="rId225" Type="http://schemas.openxmlformats.org/officeDocument/2006/relationships/image" Target="../media/image1303.png"/><Relationship Id="rId267" Type="http://schemas.openxmlformats.org/officeDocument/2006/relationships/image" Target="../media/image1324.png"/><Relationship Id="rId432" Type="http://schemas.openxmlformats.org/officeDocument/2006/relationships/image" Target="../media/image1404.png"/><Relationship Id="rId474" Type="http://schemas.openxmlformats.org/officeDocument/2006/relationships/customXml" Target="../ink/ink314.xml"/><Relationship Id="rId127" Type="http://schemas.openxmlformats.org/officeDocument/2006/relationships/image" Target="../media/image1254.png"/><Relationship Id="rId31" Type="http://schemas.openxmlformats.org/officeDocument/2006/relationships/image" Target="../media/image1206.png"/><Relationship Id="rId73" Type="http://schemas.openxmlformats.org/officeDocument/2006/relationships/image" Target="../media/image1227.png"/><Relationship Id="rId169" Type="http://schemas.openxmlformats.org/officeDocument/2006/relationships/image" Target="../media/image1275.png"/><Relationship Id="rId334" Type="http://schemas.openxmlformats.org/officeDocument/2006/relationships/customXml" Target="../ink/ink243.xml"/><Relationship Id="rId376" Type="http://schemas.openxmlformats.org/officeDocument/2006/relationships/image" Target="../media/image1376.png"/><Relationship Id="rId4" Type="http://schemas.openxmlformats.org/officeDocument/2006/relationships/customXml" Target="../ink/ink77.xml"/><Relationship Id="rId180" Type="http://schemas.openxmlformats.org/officeDocument/2006/relationships/customXml" Target="../ink/ink165.xml"/><Relationship Id="rId236" Type="http://schemas.openxmlformats.org/officeDocument/2006/relationships/customXml" Target="../ink/ink193.xml"/><Relationship Id="rId278" Type="http://schemas.openxmlformats.org/officeDocument/2006/relationships/customXml" Target="../ink/ink214.xml"/><Relationship Id="rId401" Type="http://schemas.openxmlformats.org/officeDocument/2006/relationships/customXml" Target="../ink/ink277.xml"/><Relationship Id="rId443" Type="http://schemas.openxmlformats.org/officeDocument/2006/relationships/customXml" Target="../ink/ink298.xml"/><Relationship Id="rId303" Type="http://schemas.openxmlformats.org/officeDocument/2006/relationships/image" Target="../media/image1340.png"/><Relationship Id="rId485" Type="http://schemas.openxmlformats.org/officeDocument/2006/relationships/image" Target="../media/image1430.png"/><Relationship Id="rId42" Type="http://schemas.openxmlformats.org/officeDocument/2006/relationships/customXml" Target="../ink/ink96.xml"/><Relationship Id="rId84" Type="http://schemas.openxmlformats.org/officeDocument/2006/relationships/customXml" Target="../ink/ink117.xml"/><Relationship Id="rId138" Type="http://schemas.openxmlformats.org/officeDocument/2006/relationships/customXml" Target="../ink/ink144.xml"/><Relationship Id="rId345" Type="http://schemas.openxmlformats.org/officeDocument/2006/relationships/customXml" Target="../ink/ink249.xml"/><Relationship Id="rId387" Type="http://schemas.openxmlformats.org/officeDocument/2006/relationships/customXml" Target="../ink/ink270.xml"/><Relationship Id="rId510" Type="http://schemas.openxmlformats.org/officeDocument/2006/relationships/customXml" Target="../ink/ink332.xml"/><Relationship Id="rId191" Type="http://schemas.openxmlformats.org/officeDocument/2006/relationships/image" Target="../media/image1286.png"/><Relationship Id="rId205" Type="http://schemas.openxmlformats.org/officeDocument/2006/relationships/image" Target="../media/image1293.png"/><Relationship Id="rId247" Type="http://schemas.openxmlformats.org/officeDocument/2006/relationships/image" Target="../media/image1314.png"/><Relationship Id="rId412" Type="http://schemas.openxmlformats.org/officeDocument/2006/relationships/image" Target="../media/image1394.png"/><Relationship Id="rId107" Type="http://schemas.openxmlformats.org/officeDocument/2006/relationships/image" Target="../media/image1244.png"/><Relationship Id="rId289" Type="http://schemas.openxmlformats.org/officeDocument/2006/relationships/image" Target="../media/image1334.png"/><Relationship Id="rId454" Type="http://schemas.openxmlformats.org/officeDocument/2006/relationships/image" Target="../media/image1415.png"/><Relationship Id="rId496" Type="http://schemas.openxmlformats.org/officeDocument/2006/relationships/customXml" Target="../ink/ink325.xml"/><Relationship Id="rId11" Type="http://schemas.openxmlformats.org/officeDocument/2006/relationships/image" Target="../media/image1196.png"/><Relationship Id="rId53" Type="http://schemas.openxmlformats.org/officeDocument/2006/relationships/image" Target="../media/image1217.png"/><Relationship Id="rId149" Type="http://schemas.openxmlformats.org/officeDocument/2006/relationships/image" Target="../media/image1265.png"/><Relationship Id="rId314" Type="http://schemas.openxmlformats.org/officeDocument/2006/relationships/customXml" Target="../ink/ink233.xml"/><Relationship Id="rId356" Type="http://schemas.openxmlformats.org/officeDocument/2006/relationships/image" Target="../media/image1366.png"/><Relationship Id="rId398" Type="http://schemas.openxmlformats.org/officeDocument/2006/relationships/image" Target="../media/image1387.png"/><Relationship Id="rId521" Type="http://schemas.openxmlformats.org/officeDocument/2006/relationships/image" Target="../media/image1448.png"/><Relationship Id="rId95" Type="http://schemas.openxmlformats.org/officeDocument/2006/relationships/image" Target="../media/image1238.png"/><Relationship Id="rId160" Type="http://schemas.openxmlformats.org/officeDocument/2006/relationships/customXml" Target="../ink/ink155.xml"/><Relationship Id="rId216" Type="http://schemas.openxmlformats.org/officeDocument/2006/relationships/customXml" Target="../ink/ink183.xml"/><Relationship Id="rId423" Type="http://schemas.openxmlformats.org/officeDocument/2006/relationships/customXml" Target="../ink/ink288.xml"/><Relationship Id="rId258" Type="http://schemas.openxmlformats.org/officeDocument/2006/relationships/customXml" Target="../ink/ink204.xml"/><Relationship Id="rId465" Type="http://schemas.openxmlformats.org/officeDocument/2006/relationships/customXml" Target="../ink/ink309.xml"/><Relationship Id="rId22" Type="http://schemas.openxmlformats.org/officeDocument/2006/relationships/customXml" Target="../ink/ink86.xml"/><Relationship Id="rId64" Type="http://schemas.openxmlformats.org/officeDocument/2006/relationships/customXml" Target="../ink/ink107.xml"/><Relationship Id="rId118" Type="http://schemas.openxmlformats.org/officeDocument/2006/relationships/customXml" Target="../ink/ink134.xml"/><Relationship Id="rId325" Type="http://schemas.openxmlformats.org/officeDocument/2006/relationships/image" Target="../media/image1351.png"/><Relationship Id="rId367" Type="http://schemas.openxmlformats.org/officeDocument/2006/relationships/customXml" Target="../ink/ink260.xml"/><Relationship Id="rId171" Type="http://schemas.openxmlformats.org/officeDocument/2006/relationships/image" Target="../media/image1276.png"/><Relationship Id="rId227" Type="http://schemas.openxmlformats.org/officeDocument/2006/relationships/image" Target="../media/image1304.png"/><Relationship Id="rId269" Type="http://schemas.openxmlformats.org/officeDocument/2006/relationships/image" Target="../media/image1325.png"/><Relationship Id="rId434" Type="http://schemas.openxmlformats.org/officeDocument/2006/relationships/image" Target="../media/image1405.png"/><Relationship Id="rId476" Type="http://schemas.openxmlformats.org/officeDocument/2006/relationships/customXml" Target="../ink/ink315.xml"/><Relationship Id="rId33" Type="http://schemas.openxmlformats.org/officeDocument/2006/relationships/image" Target="../media/image1207.png"/><Relationship Id="rId129" Type="http://schemas.openxmlformats.org/officeDocument/2006/relationships/image" Target="../media/image1255.png"/><Relationship Id="rId280" Type="http://schemas.openxmlformats.org/officeDocument/2006/relationships/customXml" Target="../ink/ink215.xml"/><Relationship Id="rId336" Type="http://schemas.openxmlformats.org/officeDocument/2006/relationships/customXml" Target="../ink/ink244.xml"/><Relationship Id="rId501" Type="http://schemas.openxmlformats.org/officeDocument/2006/relationships/image" Target="../media/image1438.png"/><Relationship Id="rId75" Type="http://schemas.openxmlformats.org/officeDocument/2006/relationships/image" Target="../media/image1228.png"/><Relationship Id="rId140" Type="http://schemas.openxmlformats.org/officeDocument/2006/relationships/customXml" Target="../ink/ink145.xml"/><Relationship Id="rId182" Type="http://schemas.openxmlformats.org/officeDocument/2006/relationships/customXml" Target="../ink/ink166.xml"/><Relationship Id="rId378" Type="http://schemas.openxmlformats.org/officeDocument/2006/relationships/image" Target="../media/image1377.png"/><Relationship Id="rId403" Type="http://schemas.openxmlformats.org/officeDocument/2006/relationships/customXml" Target="../ink/ink278.xml"/><Relationship Id="rId6" Type="http://schemas.openxmlformats.org/officeDocument/2006/relationships/customXml" Target="../ink/ink78.xml"/><Relationship Id="rId238" Type="http://schemas.openxmlformats.org/officeDocument/2006/relationships/customXml" Target="../ink/ink194.xml"/><Relationship Id="rId445" Type="http://schemas.openxmlformats.org/officeDocument/2006/relationships/customXml" Target="../ink/ink299.xml"/><Relationship Id="rId487" Type="http://schemas.openxmlformats.org/officeDocument/2006/relationships/image" Target="../media/image1431.png"/><Relationship Id="rId291" Type="http://schemas.openxmlformats.org/officeDocument/2006/relationships/customXml" Target="../ink/ink221.xml"/><Relationship Id="rId305" Type="http://schemas.openxmlformats.org/officeDocument/2006/relationships/image" Target="../media/image1341.png"/><Relationship Id="rId347" Type="http://schemas.openxmlformats.org/officeDocument/2006/relationships/customXml" Target="../ink/ink250.xml"/><Relationship Id="rId512" Type="http://schemas.openxmlformats.org/officeDocument/2006/relationships/customXml" Target="../ink/ink333.xml"/><Relationship Id="rId44" Type="http://schemas.openxmlformats.org/officeDocument/2006/relationships/customXml" Target="../ink/ink97.xml"/><Relationship Id="rId86" Type="http://schemas.openxmlformats.org/officeDocument/2006/relationships/customXml" Target="../ink/ink118.xml"/><Relationship Id="rId151" Type="http://schemas.openxmlformats.org/officeDocument/2006/relationships/image" Target="../media/image1266.png"/><Relationship Id="rId389" Type="http://schemas.openxmlformats.org/officeDocument/2006/relationships/customXml" Target="../ink/ink271.xml"/><Relationship Id="rId193" Type="http://schemas.openxmlformats.org/officeDocument/2006/relationships/image" Target="../media/image1287.png"/><Relationship Id="rId207" Type="http://schemas.openxmlformats.org/officeDocument/2006/relationships/image" Target="../media/image1294.png"/><Relationship Id="rId249" Type="http://schemas.openxmlformats.org/officeDocument/2006/relationships/image" Target="../media/image1315.png"/><Relationship Id="rId414" Type="http://schemas.openxmlformats.org/officeDocument/2006/relationships/image" Target="../media/image1395.png"/><Relationship Id="rId456" Type="http://schemas.openxmlformats.org/officeDocument/2006/relationships/image" Target="../media/image1416.png"/><Relationship Id="rId498" Type="http://schemas.openxmlformats.org/officeDocument/2006/relationships/customXml" Target="../ink/ink326.xml"/><Relationship Id="rId13" Type="http://schemas.openxmlformats.org/officeDocument/2006/relationships/image" Target="../media/image1197.png"/><Relationship Id="rId109" Type="http://schemas.openxmlformats.org/officeDocument/2006/relationships/image" Target="../media/image1245.png"/><Relationship Id="rId260" Type="http://schemas.openxmlformats.org/officeDocument/2006/relationships/customXml" Target="../ink/ink205.xml"/><Relationship Id="rId316" Type="http://schemas.openxmlformats.org/officeDocument/2006/relationships/customXml" Target="../ink/ink234.xml"/><Relationship Id="rId55" Type="http://schemas.openxmlformats.org/officeDocument/2006/relationships/image" Target="../media/image1218.png"/><Relationship Id="rId97" Type="http://schemas.openxmlformats.org/officeDocument/2006/relationships/image" Target="../media/image1239.png"/><Relationship Id="rId120" Type="http://schemas.openxmlformats.org/officeDocument/2006/relationships/customXml" Target="../ink/ink135.xml"/><Relationship Id="rId358" Type="http://schemas.openxmlformats.org/officeDocument/2006/relationships/image" Target="../media/image1367.png"/><Relationship Id="rId162" Type="http://schemas.openxmlformats.org/officeDocument/2006/relationships/customXml" Target="../ink/ink156.xml"/><Relationship Id="rId218" Type="http://schemas.openxmlformats.org/officeDocument/2006/relationships/customXml" Target="../ink/ink184.xml"/><Relationship Id="rId425" Type="http://schemas.openxmlformats.org/officeDocument/2006/relationships/customXml" Target="../ink/ink289.xml"/><Relationship Id="rId467" Type="http://schemas.openxmlformats.org/officeDocument/2006/relationships/customXml" Target="../ink/ink310.xml"/><Relationship Id="rId271" Type="http://schemas.openxmlformats.org/officeDocument/2006/relationships/image" Target="../media/image41.png"/><Relationship Id="rId24" Type="http://schemas.openxmlformats.org/officeDocument/2006/relationships/customXml" Target="../ink/ink87.xml"/><Relationship Id="rId66" Type="http://schemas.openxmlformats.org/officeDocument/2006/relationships/customXml" Target="../ink/ink108.xml"/><Relationship Id="rId131" Type="http://schemas.openxmlformats.org/officeDocument/2006/relationships/image" Target="../media/image1256.png"/><Relationship Id="rId327" Type="http://schemas.openxmlformats.org/officeDocument/2006/relationships/image" Target="../media/image1352.png"/><Relationship Id="rId369" Type="http://schemas.openxmlformats.org/officeDocument/2006/relationships/customXml" Target="../ink/ink261.xml"/><Relationship Id="rId173" Type="http://schemas.openxmlformats.org/officeDocument/2006/relationships/image" Target="../media/image1277.png"/><Relationship Id="rId229" Type="http://schemas.openxmlformats.org/officeDocument/2006/relationships/image" Target="../media/image1305.png"/><Relationship Id="rId380" Type="http://schemas.openxmlformats.org/officeDocument/2006/relationships/image" Target="../media/image1378.png"/><Relationship Id="rId436" Type="http://schemas.openxmlformats.org/officeDocument/2006/relationships/image" Target="../media/image1406.png"/><Relationship Id="rId240" Type="http://schemas.openxmlformats.org/officeDocument/2006/relationships/customXml" Target="../ink/ink195.xml"/><Relationship Id="rId478" Type="http://schemas.openxmlformats.org/officeDocument/2006/relationships/customXml" Target="../ink/ink316.xml"/><Relationship Id="rId35" Type="http://schemas.openxmlformats.org/officeDocument/2006/relationships/image" Target="../media/image1208.png"/><Relationship Id="rId77" Type="http://schemas.openxmlformats.org/officeDocument/2006/relationships/image" Target="../media/image1229.png"/><Relationship Id="rId100" Type="http://schemas.openxmlformats.org/officeDocument/2006/relationships/customXml" Target="../ink/ink125.xml"/><Relationship Id="rId282" Type="http://schemas.openxmlformats.org/officeDocument/2006/relationships/customXml" Target="../ink/ink216.xml"/><Relationship Id="rId338" Type="http://schemas.openxmlformats.org/officeDocument/2006/relationships/image" Target="../media/image1357.png"/><Relationship Id="rId503" Type="http://schemas.openxmlformats.org/officeDocument/2006/relationships/image" Target="../media/image1439.png"/><Relationship Id="rId8" Type="http://schemas.openxmlformats.org/officeDocument/2006/relationships/customXml" Target="../ink/ink79.xml"/><Relationship Id="rId142" Type="http://schemas.openxmlformats.org/officeDocument/2006/relationships/customXml" Target="../ink/ink146.xml"/><Relationship Id="rId184" Type="http://schemas.openxmlformats.org/officeDocument/2006/relationships/customXml" Target="../ink/ink167.xml"/><Relationship Id="rId391" Type="http://schemas.openxmlformats.org/officeDocument/2006/relationships/customXml" Target="../ink/ink272.xml"/><Relationship Id="rId405" Type="http://schemas.openxmlformats.org/officeDocument/2006/relationships/customXml" Target="../ink/ink279.xml"/><Relationship Id="rId447" Type="http://schemas.openxmlformats.org/officeDocument/2006/relationships/customXml" Target="../ink/ink300.xml"/><Relationship Id="rId251" Type="http://schemas.openxmlformats.org/officeDocument/2006/relationships/image" Target="../media/image1316.png"/><Relationship Id="rId489" Type="http://schemas.openxmlformats.org/officeDocument/2006/relationships/image" Target="../media/image1432.png"/><Relationship Id="rId46" Type="http://schemas.openxmlformats.org/officeDocument/2006/relationships/customXml" Target="../ink/ink98.xml"/><Relationship Id="rId293" Type="http://schemas.openxmlformats.org/officeDocument/2006/relationships/customXml" Target="../ink/ink222.xml"/><Relationship Id="rId307" Type="http://schemas.openxmlformats.org/officeDocument/2006/relationships/image" Target="../media/image1342.png"/><Relationship Id="rId349" Type="http://schemas.openxmlformats.org/officeDocument/2006/relationships/customXml" Target="../ink/ink251.xml"/><Relationship Id="rId514" Type="http://schemas.openxmlformats.org/officeDocument/2006/relationships/customXml" Target="../ink/ink334.xml"/><Relationship Id="rId88" Type="http://schemas.openxmlformats.org/officeDocument/2006/relationships/customXml" Target="../ink/ink119.xml"/><Relationship Id="rId111" Type="http://schemas.openxmlformats.org/officeDocument/2006/relationships/image" Target="../media/image1246.png"/><Relationship Id="rId153" Type="http://schemas.openxmlformats.org/officeDocument/2006/relationships/image" Target="../media/image1267.png"/><Relationship Id="rId195" Type="http://schemas.openxmlformats.org/officeDocument/2006/relationships/image" Target="../media/image1288.png"/><Relationship Id="rId209" Type="http://schemas.openxmlformats.org/officeDocument/2006/relationships/image" Target="../media/image1295.png"/><Relationship Id="rId360" Type="http://schemas.openxmlformats.org/officeDocument/2006/relationships/image" Target="../media/image1368.png"/><Relationship Id="rId416" Type="http://schemas.openxmlformats.org/officeDocument/2006/relationships/image" Target="../media/image1396.png"/><Relationship Id="rId220" Type="http://schemas.openxmlformats.org/officeDocument/2006/relationships/customXml" Target="../ink/ink185.xml"/><Relationship Id="rId458" Type="http://schemas.openxmlformats.org/officeDocument/2006/relationships/image" Target="../media/image1417.png"/><Relationship Id="rId15" Type="http://schemas.openxmlformats.org/officeDocument/2006/relationships/image" Target="../media/image1198.png"/><Relationship Id="rId57" Type="http://schemas.openxmlformats.org/officeDocument/2006/relationships/image" Target="../media/image1219.png"/><Relationship Id="rId262" Type="http://schemas.openxmlformats.org/officeDocument/2006/relationships/customXml" Target="../ink/ink206.xml"/><Relationship Id="rId318" Type="http://schemas.openxmlformats.org/officeDocument/2006/relationships/customXml" Target="../ink/ink235.xml"/><Relationship Id="rId99" Type="http://schemas.openxmlformats.org/officeDocument/2006/relationships/image" Target="../media/image1240.png"/><Relationship Id="rId122" Type="http://schemas.openxmlformats.org/officeDocument/2006/relationships/customXml" Target="../ink/ink136.xml"/><Relationship Id="rId164" Type="http://schemas.openxmlformats.org/officeDocument/2006/relationships/customXml" Target="../ink/ink157.xml"/><Relationship Id="rId371" Type="http://schemas.openxmlformats.org/officeDocument/2006/relationships/customXml" Target="../ink/ink262.xml"/><Relationship Id="rId427" Type="http://schemas.openxmlformats.org/officeDocument/2006/relationships/customXml" Target="../ink/ink290.xml"/><Relationship Id="rId469" Type="http://schemas.openxmlformats.org/officeDocument/2006/relationships/customXml" Target="../ink/ink311.xml"/><Relationship Id="rId26" Type="http://schemas.openxmlformats.org/officeDocument/2006/relationships/customXml" Target="../ink/ink88.xml"/><Relationship Id="rId231" Type="http://schemas.openxmlformats.org/officeDocument/2006/relationships/image" Target="../media/image1306.png"/><Relationship Id="rId273" Type="http://schemas.openxmlformats.org/officeDocument/2006/relationships/image" Target="../media/image1326.png"/><Relationship Id="rId329" Type="http://schemas.openxmlformats.org/officeDocument/2006/relationships/image" Target="../media/image1353.png"/><Relationship Id="rId480" Type="http://schemas.openxmlformats.org/officeDocument/2006/relationships/customXml" Target="../ink/ink317.xml"/><Relationship Id="rId68" Type="http://schemas.openxmlformats.org/officeDocument/2006/relationships/customXml" Target="../ink/ink109.xml"/><Relationship Id="rId133" Type="http://schemas.openxmlformats.org/officeDocument/2006/relationships/image" Target="../media/image1257.png"/><Relationship Id="rId175" Type="http://schemas.openxmlformats.org/officeDocument/2006/relationships/image" Target="../media/image1278.png"/><Relationship Id="rId340" Type="http://schemas.openxmlformats.org/officeDocument/2006/relationships/image" Target="../media/image1358.png"/><Relationship Id="rId200" Type="http://schemas.openxmlformats.org/officeDocument/2006/relationships/customXml" Target="../ink/ink175.xml"/><Relationship Id="rId382" Type="http://schemas.openxmlformats.org/officeDocument/2006/relationships/image" Target="../media/image1379.png"/><Relationship Id="rId438" Type="http://schemas.openxmlformats.org/officeDocument/2006/relationships/image" Target="../media/image1407.png"/><Relationship Id="rId242" Type="http://schemas.openxmlformats.org/officeDocument/2006/relationships/customXml" Target="../ink/ink196.xml"/><Relationship Id="rId284" Type="http://schemas.openxmlformats.org/officeDocument/2006/relationships/customXml" Target="../ink/ink217.xml"/><Relationship Id="rId491" Type="http://schemas.openxmlformats.org/officeDocument/2006/relationships/image" Target="../media/image1433.png"/><Relationship Id="rId505" Type="http://schemas.openxmlformats.org/officeDocument/2006/relationships/image" Target="../media/image1440.png"/><Relationship Id="rId37" Type="http://schemas.openxmlformats.org/officeDocument/2006/relationships/image" Target="../media/image1209.png"/><Relationship Id="rId79" Type="http://schemas.openxmlformats.org/officeDocument/2006/relationships/image" Target="../media/image1230.png"/><Relationship Id="rId102" Type="http://schemas.openxmlformats.org/officeDocument/2006/relationships/customXml" Target="../ink/ink126.xml"/><Relationship Id="rId144" Type="http://schemas.openxmlformats.org/officeDocument/2006/relationships/customXml" Target="../ink/ink147.xml"/><Relationship Id="rId90" Type="http://schemas.openxmlformats.org/officeDocument/2006/relationships/customXml" Target="../ink/ink120.xml"/><Relationship Id="rId186" Type="http://schemas.openxmlformats.org/officeDocument/2006/relationships/customXml" Target="../ink/ink168.xml"/><Relationship Id="rId351" Type="http://schemas.openxmlformats.org/officeDocument/2006/relationships/customXml" Target="../ink/ink252.xml"/><Relationship Id="rId393" Type="http://schemas.openxmlformats.org/officeDocument/2006/relationships/customXml" Target="../ink/ink273.xml"/><Relationship Id="rId407" Type="http://schemas.openxmlformats.org/officeDocument/2006/relationships/customXml" Target="../ink/ink280.xml"/><Relationship Id="rId449" Type="http://schemas.openxmlformats.org/officeDocument/2006/relationships/customXml" Target="../ink/ink301.xml"/><Relationship Id="rId211" Type="http://schemas.openxmlformats.org/officeDocument/2006/relationships/image" Target="../media/image1296.png"/><Relationship Id="rId253" Type="http://schemas.openxmlformats.org/officeDocument/2006/relationships/image" Target="../media/image1317.png"/><Relationship Id="rId295" Type="http://schemas.openxmlformats.org/officeDocument/2006/relationships/customXml" Target="../ink/ink223.xml"/><Relationship Id="rId309" Type="http://schemas.openxmlformats.org/officeDocument/2006/relationships/image" Target="../media/image1343.png"/><Relationship Id="rId460" Type="http://schemas.openxmlformats.org/officeDocument/2006/relationships/image" Target="../media/image1418.png"/><Relationship Id="rId516" Type="http://schemas.openxmlformats.org/officeDocument/2006/relationships/customXml" Target="../ink/ink335.xml"/><Relationship Id="rId48" Type="http://schemas.openxmlformats.org/officeDocument/2006/relationships/customXml" Target="../ink/ink99.xml"/><Relationship Id="rId113" Type="http://schemas.openxmlformats.org/officeDocument/2006/relationships/image" Target="../media/image1247.png"/><Relationship Id="rId320" Type="http://schemas.openxmlformats.org/officeDocument/2006/relationships/customXml" Target="../ink/ink236.xml"/><Relationship Id="rId155" Type="http://schemas.openxmlformats.org/officeDocument/2006/relationships/image" Target="../media/image1268.png"/><Relationship Id="rId197" Type="http://schemas.openxmlformats.org/officeDocument/2006/relationships/image" Target="../media/image1289.png"/><Relationship Id="rId362" Type="http://schemas.openxmlformats.org/officeDocument/2006/relationships/image" Target="../media/image1369.png"/><Relationship Id="rId418" Type="http://schemas.openxmlformats.org/officeDocument/2006/relationships/image" Target="../media/image1397.png"/><Relationship Id="rId222" Type="http://schemas.openxmlformats.org/officeDocument/2006/relationships/customXml" Target="../ink/ink186.xml"/><Relationship Id="rId264" Type="http://schemas.openxmlformats.org/officeDocument/2006/relationships/customXml" Target="../ink/ink207.xml"/><Relationship Id="rId471" Type="http://schemas.openxmlformats.org/officeDocument/2006/relationships/customXml" Target="../ink/ink312.xml"/><Relationship Id="rId17" Type="http://schemas.openxmlformats.org/officeDocument/2006/relationships/image" Target="../media/image1199.png"/><Relationship Id="rId59" Type="http://schemas.openxmlformats.org/officeDocument/2006/relationships/image" Target="../media/image1220.png"/><Relationship Id="rId124" Type="http://schemas.openxmlformats.org/officeDocument/2006/relationships/customXml" Target="../ink/ink137.xml"/><Relationship Id="rId70" Type="http://schemas.openxmlformats.org/officeDocument/2006/relationships/customXml" Target="../ink/ink110.xml"/><Relationship Id="rId166" Type="http://schemas.openxmlformats.org/officeDocument/2006/relationships/customXml" Target="../ink/ink158.xml"/><Relationship Id="rId331" Type="http://schemas.openxmlformats.org/officeDocument/2006/relationships/image" Target="../media/image1354.png"/><Relationship Id="rId373" Type="http://schemas.openxmlformats.org/officeDocument/2006/relationships/customXml" Target="../ink/ink263.xml"/><Relationship Id="rId429" Type="http://schemas.openxmlformats.org/officeDocument/2006/relationships/customXml" Target="../ink/ink291.xml"/><Relationship Id="rId1" Type="http://schemas.openxmlformats.org/officeDocument/2006/relationships/slideLayout" Target="../slideLayouts/slideLayout1.xml"/><Relationship Id="rId233" Type="http://schemas.openxmlformats.org/officeDocument/2006/relationships/image" Target="../media/image1307.png"/><Relationship Id="rId440" Type="http://schemas.openxmlformats.org/officeDocument/2006/relationships/image" Target="../media/image1408.png"/><Relationship Id="rId28" Type="http://schemas.openxmlformats.org/officeDocument/2006/relationships/customXml" Target="../ink/ink89.xml"/><Relationship Id="rId275" Type="http://schemas.openxmlformats.org/officeDocument/2006/relationships/image" Target="../media/image1327.png"/><Relationship Id="rId300" Type="http://schemas.openxmlformats.org/officeDocument/2006/relationships/customXml" Target="../ink/ink226.xml"/><Relationship Id="rId482" Type="http://schemas.openxmlformats.org/officeDocument/2006/relationships/customXml" Target="../ink/ink318.xml"/><Relationship Id="rId81" Type="http://schemas.openxmlformats.org/officeDocument/2006/relationships/image" Target="../media/image1231.png"/><Relationship Id="rId135" Type="http://schemas.openxmlformats.org/officeDocument/2006/relationships/image" Target="../media/image1258.png"/><Relationship Id="rId177" Type="http://schemas.openxmlformats.org/officeDocument/2006/relationships/image" Target="../media/image1279.png"/><Relationship Id="rId342" Type="http://schemas.openxmlformats.org/officeDocument/2006/relationships/image" Target="../media/image1359.png"/><Relationship Id="rId384" Type="http://schemas.openxmlformats.org/officeDocument/2006/relationships/image" Target="../media/image1380.png"/><Relationship Id="rId202" Type="http://schemas.openxmlformats.org/officeDocument/2006/relationships/customXml" Target="../ink/ink176.xml"/><Relationship Id="rId244" Type="http://schemas.openxmlformats.org/officeDocument/2006/relationships/customXml" Target="../ink/ink197.xml"/><Relationship Id="rId39" Type="http://schemas.openxmlformats.org/officeDocument/2006/relationships/image" Target="../media/image1210.png"/><Relationship Id="rId286" Type="http://schemas.openxmlformats.org/officeDocument/2006/relationships/customXml" Target="../ink/ink218.xml"/><Relationship Id="rId451" Type="http://schemas.openxmlformats.org/officeDocument/2006/relationships/customXml" Target="../ink/ink302.xml"/><Relationship Id="rId493" Type="http://schemas.openxmlformats.org/officeDocument/2006/relationships/image" Target="../media/image1434.png"/><Relationship Id="rId507" Type="http://schemas.openxmlformats.org/officeDocument/2006/relationships/image" Target="../media/image1441.png"/><Relationship Id="rId50" Type="http://schemas.openxmlformats.org/officeDocument/2006/relationships/customXml" Target="../ink/ink100.xml"/><Relationship Id="rId104" Type="http://schemas.openxmlformats.org/officeDocument/2006/relationships/customXml" Target="../ink/ink127.xml"/><Relationship Id="rId146" Type="http://schemas.openxmlformats.org/officeDocument/2006/relationships/customXml" Target="../ink/ink148.xml"/><Relationship Id="rId188" Type="http://schemas.openxmlformats.org/officeDocument/2006/relationships/customXml" Target="../ink/ink169.xml"/><Relationship Id="rId311" Type="http://schemas.openxmlformats.org/officeDocument/2006/relationships/image" Target="../media/image1344.png"/><Relationship Id="rId353" Type="http://schemas.openxmlformats.org/officeDocument/2006/relationships/customXml" Target="../ink/ink253.xml"/><Relationship Id="rId395" Type="http://schemas.openxmlformats.org/officeDocument/2006/relationships/customXml" Target="../ink/ink274.xml"/><Relationship Id="rId409" Type="http://schemas.openxmlformats.org/officeDocument/2006/relationships/customXml" Target="../ink/ink281.xml"/><Relationship Id="rId92" Type="http://schemas.openxmlformats.org/officeDocument/2006/relationships/customXml" Target="../ink/ink121.xml"/><Relationship Id="rId213" Type="http://schemas.openxmlformats.org/officeDocument/2006/relationships/image" Target="../media/image1297.png"/><Relationship Id="rId420" Type="http://schemas.openxmlformats.org/officeDocument/2006/relationships/image" Target="../media/image1398.png"/><Relationship Id="rId255" Type="http://schemas.openxmlformats.org/officeDocument/2006/relationships/image" Target="../media/image1318.png"/><Relationship Id="rId297" Type="http://schemas.openxmlformats.org/officeDocument/2006/relationships/image" Target="../media/image1337.png"/><Relationship Id="rId462" Type="http://schemas.openxmlformats.org/officeDocument/2006/relationships/image" Target="../media/image1419.png"/><Relationship Id="rId518" Type="http://schemas.openxmlformats.org/officeDocument/2006/relationships/customXml" Target="../ink/ink336.xml"/><Relationship Id="rId115" Type="http://schemas.openxmlformats.org/officeDocument/2006/relationships/image" Target="../media/image1248.png"/><Relationship Id="rId157" Type="http://schemas.openxmlformats.org/officeDocument/2006/relationships/image" Target="../media/image1269.png"/><Relationship Id="rId322" Type="http://schemas.openxmlformats.org/officeDocument/2006/relationships/customXml" Target="../ink/ink237.xml"/><Relationship Id="rId364" Type="http://schemas.openxmlformats.org/officeDocument/2006/relationships/image" Target="../media/image1370.png"/><Relationship Id="rId61" Type="http://schemas.openxmlformats.org/officeDocument/2006/relationships/image" Target="../media/image1221.png"/><Relationship Id="rId199" Type="http://schemas.openxmlformats.org/officeDocument/2006/relationships/image" Target="../media/image1290.png"/><Relationship Id="rId19" Type="http://schemas.openxmlformats.org/officeDocument/2006/relationships/image" Target="../media/image1200.png"/><Relationship Id="rId224" Type="http://schemas.openxmlformats.org/officeDocument/2006/relationships/customXml" Target="../ink/ink187.xml"/><Relationship Id="rId266" Type="http://schemas.openxmlformats.org/officeDocument/2006/relationships/customXml" Target="../ink/ink208.xml"/><Relationship Id="rId431" Type="http://schemas.openxmlformats.org/officeDocument/2006/relationships/customXml" Target="../ink/ink292.xml"/><Relationship Id="rId473" Type="http://schemas.openxmlformats.org/officeDocument/2006/relationships/image" Target="../media/image1424.png"/><Relationship Id="rId30" Type="http://schemas.openxmlformats.org/officeDocument/2006/relationships/customXml" Target="../ink/ink90.xml"/><Relationship Id="rId126" Type="http://schemas.openxmlformats.org/officeDocument/2006/relationships/customXml" Target="../ink/ink138.xml"/><Relationship Id="rId168" Type="http://schemas.openxmlformats.org/officeDocument/2006/relationships/customXml" Target="../ink/ink159.xml"/><Relationship Id="rId333" Type="http://schemas.openxmlformats.org/officeDocument/2006/relationships/image" Target="../media/image1355.png"/><Relationship Id="rId72" Type="http://schemas.openxmlformats.org/officeDocument/2006/relationships/customXml" Target="../ink/ink111.xml"/><Relationship Id="rId375" Type="http://schemas.openxmlformats.org/officeDocument/2006/relationships/customXml" Target="../ink/ink264.xml"/><Relationship Id="rId3" Type="http://schemas.openxmlformats.org/officeDocument/2006/relationships/image" Target="../media/image2510.png"/><Relationship Id="rId235" Type="http://schemas.openxmlformats.org/officeDocument/2006/relationships/image" Target="../media/image1308.png"/><Relationship Id="rId277" Type="http://schemas.openxmlformats.org/officeDocument/2006/relationships/image" Target="../media/image1328.png"/><Relationship Id="rId400" Type="http://schemas.openxmlformats.org/officeDocument/2006/relationships/image" Target="../media/image1388.png"/><Relationship Id="rId442" Type="http://schemas.openxmlformats.org/officeDocument/2006/relationships/image" Target="../media/image1409.png"/><Relationship Id="rId484" Type="http://schemas.openxmlformats.org/officeDocument/2006/relationships/customXml" Target="../ink/ink319.xml"/><Relationship Id="rId137" Type="http://schemas.openxmlformats.org/officeDocument/2006/relationships/image" Target="../media/image1259.png"/><Relationship Id="rId302" Type="http://schemas.openxmlformats.org/officeDocument/2006/relationships/customXml" Target="../ink/ink227.xml"/><Relationship Id="rId344" Type="http://schemas.openxmlformats.org/officeDocument/2006/relationships/image" Target="../media/image1360.png"/><Relationship Id="rId41" Type="http://schemas.openxmlformats.org/officeDocument/2006/relationships/image" Target="../media/image1211.png"/><Relationship Id="rId83" Type="http://schemas.openxmlformats.org/officeDocument/2006/relationships/image" Target="../media/image1232.png"/><Relationship Id="rId179" Type="http://schemas.openxmlformats.org/officeDocument/2006/relationships/image" Target="../media/image1280.png"/><Relationship Id="rId386" Type="http://schemas.openxmlformats.org/officeDocument/2006/relationships/image" Target="../media/image1381.png"/><Relationship Id="rId190" Type="http://schemas.openxmlformats.org/officeDocument/2006/relationships/customXml" Target="../ink/ink170.xml"/><Relationship Id="rId204" Type="http://schemas.openxmlformats.org/officeDocument/2006/relationships/customXml" Target="../ink/ink177.xml"/><Relationship Id="rId246" Type="http://schemas.openxmlformats.org/officeDocument/2006/relationships/customXml" Target="../ink/ink198.xml"/><Relationship Id="rId288" Type="http://schemas.openxmlformats.org/officeDocument/2006/relationships/customXml" Target="../ink/ink219.xml"/><Relationship Id="rId411" Type="http://schemas.openxmlformats.org/officeDocument/2006/relationships/customXml" Target="../ink/ink282.xml"/><Relationship Id="rId453" Type="http://schemas.openxmlformats.org/officeDocument/2006/relationships/customXml" Target="../ink/ink303.xml"/><Relationship Id="rId509" Type="http://schemas.openxmlformats.org/officeDocument/2006/relationships/image" Target="../media/image1442.png"/><Relationship Id="rId106" Type="http://schemas.openxmlformats.org/officeDocument/2006/relationships/customXml" Target="../ink/ink128.xml"/><Relationship Id="rId313" Type="http://schemas.openxmlformats.org/officeDocument/2006/relationships/image" Target="../media/image1345.png"/><Relationship Id="rId495" Type="http://schemas.openxmlformats.org/officeDocument/2006/relationships/image" Target="../media/image1435.png"/><Relationship Id="rId10" Type="http://schemas.openxmlformats.org/officeDocument/2006/relationships/customXml" Target="../ink/ink80.xml"/><Relationship Id="rId52" Type="http://schemas.openxmlformats.org/officeDocument/2006/relationships/customXml" Target="../ink/ink101.xml"/><Relationship Id="rId94" Type="http://schemas.openxmlformats.org/officeDocument/2006/relationships/customXml" Target="../ink/ink122.xml"/><Relationship Id="rId148" Type="http://schemas.openxmlformats.org/officeDocument/2006/relationships/customXml" Target="../ink/ink149.xml"/><Relationship Id="rId355" Type="http://schemas.openxmlformats.org/officeDocument/2006/relationships/customXml" Target="../ink/ink254.xml"/><Relationship Id="rId397" Type="http://schemas.openxmlformats.org/officeDocument/2006/relationships/customXml" Target="../ink/ink275.xml"/><Relationship Id="rId520" Type="http://schemas.openxmlformats.org/officeDocument/2006/relationships/customXml" Target="../ink/ink337.xml"/><Relationship Id="rId215" Type="http://schemas.openxmlformats.org/officeDocument/2006/relationships/image" Target="../media/image1298.png"/><Relationship Id="rId257" Type="http://schemas.openxmlformats.org/officeDocument/2006/relationships/image" Target="../media/image1319.png"/><Relationship Id="rId422" Type="http://schemas.openxmlformats.org/officeDocument/2006/relationships/image" Target="../media/image1399.png"/><Relationship Id="rId464" Type="http://schemas.openxmlformats.org/officeDocument/2006/relationships/image" Target="../media/image1420.png"/><Relationship Id="rId299" Type="http://schemas.openxmlformats.org/officeDocument/2006/relationships/image" Target="../media/image1338.png"/><Relationship Id="rId63" Type="http://schemas.openxmlformats.org/officeDocument/2006/relationships/image" Target="../media/image1222.png"/><Relationship Id="rId159" Type="http://schemas.openxmlformats.org/officeDocument/2006/relationships/image" Target="../media/image1270.png"/><Relationship Id="rId366" Type="http://schemas.openxmlformats.org/officeDocument/2006/relationships/image" Target="../media/image1371.png"/><Relationship Id="rId226" Type="http://schemas.openxmlformats.org/officeDocument/2006/relationships/customXml" Target="../ink/ink188.xml"/><Relationship Id="rId433" Type="http://schemas.openxmlformats.org/officeDocument/2006/relationships/customXml" Target="../ink/ink293.xml"/></Relationships>
</file>

<file path=ppt/slides/_rels/slide5.xml.rels><?xml version="1.0" encoding="UTF-8" standalone="yes"?>
<Relationships xmlns="http://schemas.openxmlformats.org/package/2006/relationships"><Relationship Id="rId8" Type="http://schemas.openxmlformats.org/officeDocument/2006/relationships/image" Target="../media/image1451.png"/><Relationship Id="rId13" Type="http://schemas.openxmlformats.org/officeDocument/2006/relationships/customXml" Target="../ink/ink343.xml"/><Relationship Id="rId3" Type="http://schemas.openxmlformats.org/officeDocument/2006/relationships/customXml" Target="../ink/ink338.xml"/><Relationship Id="rId7" Type="http://schemas.openxmlformats.org/officeDocument/2006/relationships/customXml" Target="../ink/ink340.xml"/><Relationship Id="rId12" Type="http://schemas.openxmlformats.org/officeDocument/2006/relationships/image" Target="../media/image1453.png"/><Relationship Id="rId2" Type="http://schemas.openxmlformats.org/officeDocument/2006/relationships/image" Target="../media/image2610.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50.png"/><Relationship Id="rId11" Type="http://schemas.openxmlformats.org/officeDocument/2006/relationships/customXml" Target="../ink/ink342.xml"/><Relationship Id="rId5" Type="http://schemas.openxmlformats.org/officeDocument/2006/relationships/customXml" Target="../ink/ink339.xml"/><Relationship Id="rId15" Type="http://schemas.openxmlformats.org/officeDocument/2006/relationships/customXml" Target="../ink/ink344.xml"/><Relationship Id="rId10" Type="http://schemas.openxmlformats.org/officeDocument/2006/relationships/image" Target="../media/image1452.png"/><Relationship Id="rId4" Type="http://schemas.openxmlformats.org/officeDocument/2006/relationships/image" Target="../media/image1449.png"/><Relationship Id="rId9" Type="http://schemas.openxmlformats.org/officeDocument/2006/relationships/customXml" Target="../ink/ink341.xml"/><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ustomXml" Target="../ink/ink345.xml"/><Relationship Id="rId2" Type="http://schemas.openxmlformats.org/officeDocument/2006/relationships/image" Target="../media/image2710.png"/><Relationship Id="rId1" Type="http://schemas.openxmlformats.org/officeDocument/2006/relationships/slideLayout" Target="../slideLayouts/slideLayout1.xml"/><Relationship Id="rId6" Type="http://schemas.openxmlformats.org/officeDocument/2006/relationships/image" Target="../media/image1455.png"/><Relationship Id="rId5" Type="http://schemas.openxmlformats.org/officeDocument/2006/relationships/customXml" Target="../ink/ink346.xml"/><Relationship Id="rId4" Type="http://schemas.openxmlformats.org/officeDocument/2006/relationships/image" Target="../media/image1454.png"/></Relationships>
</file>

<file path=ppt/slides/_rels/slide7.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customXml" Target="../ink/ink356.xml"/><Relationship Id="rId42" Type="http://schemas.openxmlformats.org/officeDocument/2006/relationships/image" Target="../media/image48.png"/><Relationship Id="rId47" Type="http://schemas.openxmlformats.org/officeDocument/2006/relationships/customXml" Target="../ink/ink369.xml"/><Relationship Id="rId63" Type="http://schemas.openxmlformats.org/officeDocument/2006/relationships/customXml" Target="../ink/ink377.xml"/><Relationship Id="rId68" Type="http://schemas.openxmlformats.org/officeDocument/2006/relationships/image" Target="../media/image61.png"/><Relationship Id="rId16" Type="http://schemas.openxmlformats.org/officeDocument/2006/relationships/image" Target="../media/image34.png"/><Relationship Id="rId11" Type="http://schemas.openxmlformats.org/officeDocument/2006/relationships/customXml" Target="../ink/ink351.xml"/><Relationship Id="rId24" Type="http://schemas.openxmlformats.org/officeDocument/2006/relationships/image" Target="../media/image38.png"/><Relationship Id="rId32" Type="http://schemas.openxmlformats.org/officeDocument/2006/relationships/image" Target="../media/image43.png"/><Relationship Id="rId37" Type="http://schemas.openxmlformats.org/officeDocument/2006/relationships/customXml" Target="../ink/ink364.xml"/><Relationship Id="rId40" Type="http://schemas.openxmlformats.org/officeDocument/2006/relationships/image" Target="../media/image47.png"/><Relationship Id="rId45" Type="http://schemas.openxmlformats.org/officeDocument/2006/relationships/customXml" Target="../ink/ink368.xml"/><Relationship Id="rId53" Type="http://schemas.openxmlformats.org/officeDocument/2006/relationships/customXml" Target="../ink/ink372.xml"/><Relationship Id="rId58" Type="http://schemas.openxmlformats.org/officeDocument/2006/relationships/image" Target="../media/image56.png"/><Relationship Id="rId66" Type="http://schemas.openxmlformats.org/officeDocument/2006/relationships/image" Target="../media/image60.png"/><Relationship Id="rId74" Type="http://schemas.openxmlformats.org/officeDocument/2006/relationships/image" Target="../media/image64.png"/><Relationship Id="rId5" Type="http://schemas.openxmlformats.org/officeDocument/2006/relationships/customXml" Target="../ink/ink348.xml"/><Relationship Id="rId61" Type="http://schemas.openxmlformats.org/officeDocument/2006/relationships/customXml" Target="../ink/ink376.xml"/><Relationship Id="rId19" Type="http://schemas.openxmlformats.org/officeDocument/2006/relationships/customXml" Target="../ink/ink355.xml"/><Relationship Id="rId14" Type="http://schemas.openxmlformats.org/officeDocument/2006/relationships/image" Target="../media/image1461.png"/><Relationship Id="rId22" Type="http://schemas.openxmlformats.org/officeDocument/2006/relationships/image" Target="../media/image37.png"/><Relationship Id="rId27" Type="http://schemas.openxmlformats.org/officeDocument/2006/relationships/customXml" Target="../ink/ink359.xml"/><Relationship Id="rId30" Type="http://schemas.openxmlformats.org/officeDocument/2006/relationships/image" Target="../media/image42.png"/><Relationship Id="rId35" Type="http://schemas.openxmlformats.org/officeDocument/2006/relationships/customXml" Target="../ink/ink363.xml"/><Relationship Id="rId43" Type="http://schemas.openxmlformats.org/officeDocument/2006/relationships/customXml" Target="../ink/ink367.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380.xml"/><Relationship Id="rId77" Type="http://schemas.openxmlformats.org/officeDocument/2006/relationships/customXml" Target="../ink/ink384.xml"/><Relationship Id="rId8" Type="http://schemas.openxmlformats.org/officeDocument/2006/relationships/image" Target="../media/image1458.png"/><Relationship Id="rId51" Type="http://schemas.openxmlformats.org/officeDocument/2006/relationships/customXml" Target="../ink/ink371.xml"/><Relationship Id="rId72" Type="http://schemas.openxmlformats.org/officeDocument/2006/relationships/image" Target="../media/image63.png"/><Relationship Id="rId3" Type="http://schemas.openxmlformats.org/officeDocument/2006/relationships/customXml" Target="../ink/ink347.xml"/><Relationship Id="rId12" Type="http://schemas.openxmlformats.org/officeDocument/2006/relationships/image" Target="../media/image1460.png"/><Relationship Id="rId17" Type="http://schemas.openxmlformats.org/officeDocument/2006/relationships/customXml" Target="../ink/ink354.xml"/><Relationship Id="rId25" Type="http://schemas.openxmlformats.org/officeDocument/2006/relationships/customXml" Target="../ink/ink358.xml"/><Relationship Id="rId33" Type="http://schemas.openxmlformats.org/officeDocument/2006/relationships/customXml" Target="../ink/ink362.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375.xml"/><Relationship Id="rId67" Type="http://schemas.openxmlformats.org/officeDocument/2006/relationships/customXml" Target="../ink/ink379.xml"/><Relationship Id="rId20" Type="http://schemas.openxmlformats.org/officeDocument/2006/relationships/image" Target="../media/image36.png"/><Relationship Id="rId41" Type="http://schemas.openxmlformats.org/officeDocument/2006/relationships/customXml" Target="../ink/ink366.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75" Type="http://schemas.openxmlformats.org/officeDocument/2006/relationships/customXml" Target="../ink/ink383.xml"/><Relationship Id="rId1" Type="http://schemas.openxmlformats.org/officeDocument/2006/relationships/slideLayout" Target="../slideLayouts/slideLayout1.xml"/><Relationship Id="rId6" Type="http://schemas.openxmlformats.org/officeDocument/2006/relationships/image" Target="../media/image1457.png"/><Relationship Id="rId15" Type="http://schemas.openxmlformats.org/officeDocument/2006/relationships/customXml" Target="../ink/ink353.xml"/><Relationship Id="rId23" Type="http://schemas.openxmlformats.org/officeDocument/2006/relationships/customXml" Target="../ink/ink357.xml"/><Relationship Id="rId28" Type="http://schemas.openxmlformats.org/officeDocument/2006/relationships/image" Target="../media/image40.png"/><Relationship Id="rId36" Type="http://schemas.openxmlformats.org/officeDocument/2006/relationships/image" Target="../media/image45.png"/><Relationship Id="rId49" Type="http://schemas.openxmlformats.org/officeDocument/2006/relationships/customXml" Target="../ink/ink370.xml"/><Relationship Id="rId57" Type="http://schemas.openxmlformats.org/officeDocument/2006/relationships/customXml" Target="../ink/ink374.xml"/><Relationship Id="rId10" Type="http://schemas.openxmlformats.org/officeDocument/2006/relationships/image" Target="../media/image1459.png"/><Relationship Id="rId31" Type="http://schemas.openxmlformats.org/officeDocument/2006/relationships/customXml" Target="../ink/ink361.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378.xml"/><Relationship Id="rId73" Type="http://schemas.openxmlformats.org/officeDocument/2006/relationships/customXml" Target="../ink/ink382.xml"/><Relationship Id="rId78" Type="http://schemas.openxmlformats.org/officeDocument/2006/relationships/image" Target="../media/image66.png"/><Relationship Id="rId4" Type="http://schemas.openxmlformats.org/officeDocument/2006/relationships/image" Target="../media/image1456.png"/><Relationship Id="rId9" Type="http://schemas.openxmlformats.org/officeDocument/2006/relationships/customXml" Target="../ink/ink350.xml"/><Relationship Id="rId13" Type="http://schemas.openxmlformats.org/officeDocument/2006/relationships/customXml" Target="../ink/ink352.xml"/><Relationship Id="rId18" Type="http://schemas.openxmlformats.org/officeDocument/2006/relationships/image" Target="../media/image35.png"/><Relationship Id="rId39" Type="http://schemas.openxmlformats.org/officeDocument/2006/relationships/customXml" Target="../ink/ink365.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373.xml"/><Relationship Id="rId76" Type="http://schemas.openxmlformats.org/officeDocument/2006/relationships/image" Target="../media/image65.png"/><Relationship Id="rId7" Type="http://schemas.openxmlformats.org/officeDocument/2006/relationships/customXml" Target="../ink/ink349.xml"/><Relationship Id="rId71" Type="http://schemas.openxmlformats.org/officeDocument/2006/relationships/customXml" Target="../ink/ink381.xml"/><Relationship Id="rId2" Type="http://schemas.openxmlformats.org/officeDocument/2006/relationships/image" Target="../media/image2810.png"/><Relationship Id="rId29" Type="http://schemas.openxmlformats.org/officeDocument/2006/relationships/customXml" Target="../ink/ink360.xml"/></Relationships>
</file>

<file path=ppt/slides/_rels/slide8.xml.rels><?xml version="1.0" encoding="UTF-8" standalone="yes"?>
<Relationships xmlns="http://schemas.openxmlformats.org/package/2006/relationships"><Relationship Id="rId26" Type="http://schemas.openxmlformats.org/officeDocument/2006/relationships/image" Target="../media/image1473.png"/><Relationship Id="rId21" Type="http://schemas.openxmlformats.org/officeDocument/2006/relationships/customXml" Target="../ink/ink394.xml"/><Relationship Id="rId42" Type="http://schemas.openxmlformats.org/officeDocument/2006/relationships/image" Target="../media/image1481.png"/><Relationship Id="rId47" Type="http://schemas.openxmlformats.org/officeDocument/2006/relationships/customXml" Target="../ink/ink407.xml"/><Relationship Id="rId63" Type="http://schemas.openxmlformats.org/officeDocument/2006/relationships/customXml" Target="../ink/ink415.xml"/><Relationship Id="rId68" Type="http://schemas.openxmlformats.org/officeDocument/2006/relationships/image" Target="../media/image1494.png"/><Relationship Id="rId84" Type="http://schemas.openxmlformats.org/officeDocument/2006/relationships/image" Target="../media/image1501.png"/><Relationship Id="rId89" Type="http://schemas.openxmlformats.org/officeDocument/2006/relationships/customXml" Target="../ink/ink428.xml"/><Relationship Id="rId112" Type="http://schemas.openxmlformats.org/officeDocument/2006/relationships/image" Target="../media/image67.png"/><Relationship Id="rId16" Type="http://schemas.openxmlformats.org/officeDocument/2006/relationships/image" Target="../media/image1468.png"/><Relationship Id="rId107" Type="http://schemas.openxmlformats.org/officeDocument/2006/relationships/customXml" Target="../ink/ink437.xml"/><Relationship Id="rId11" Type="http://schemas.openxmlformats.org/officeDocument/2006/relationships/customXml" Target="../ink/ink389.xml"/><Relationship Id="rId32" Type="http://schemas.openxmlformats.org/officeDocument/2006/relationships/image" Target="../media/image1476.png"/><Relationship Id="rId37" Type="http://schemas.openxmlformats.org/officeDocument/2006/relationships/customXml" Target="../ink/ink402.xml"/><Relationship Id="rId53" Type="http://schemas.openxmlformats.org/officeDocument/2006/relationships/customXml" Target="../ink/ink410.xml"/><Relationship Id="rId58" Type="http://schemas.openxmlformats.org/officeDocument/2006/relationships/image" Target="../media/image1489.png"/><Relationship Id="rId74" Type="http://schemas.openxmlformats.org/officeDocument/2006/relationships/image" Target="../media/image1497.png"/><Relationship Id="rId79" Type="http://schemas.openxmlformats.org/officeDocument/2006/relationships/customXml" Target="../ink/ink423.xml"/><Relationship Id="rId102" Type="http://schemas.openxmlformats.org/officeDocument/2006/relationships/image" Target="../media/image1510.png"/><Relationship Id="rId5" Type="http://schemas.openxmlformats.org/officeDocument/2006/relationships/customXml" Target="../ink/ink386.xml"/><Relationship Id="rId90" Type="http://schemas.openxmlformats.org/officeDocument/2006/relationships/image" Target="../media/image1504.png"/><Relationship Id="rId95" Type="http://schemas.openxmlformats.org/officeDocument/2006/relationships/customXml" Target="../ink/ink431.xml"/><Relationship Id="rId22" Type="http://schemas.openxmlformats.org/officeDocument/2006/relationships/image" Target="../media/image1471.png"/><Relationship Id="rId27" Type="http://schemas.openxmlformats.org/officeDocument/2006/relationships/customXml" Target="../ink/ink397.xml"/><Relationship Id="rId43" Type="http://schemas.openxmlformats.org/officeDocument/2006/relationships/customXml" Target="../ink/ink405.xml"/><Relationship Id="rId48" Type="http://schemas.openxmlformats.org/officeDocument/2006/relationships/image" Target="../media/image1484.png"/><Relationship Id="rId64" Type="http://schemas.openxmlformats.org/officeDocument/2006/relationships/image" Target="../media/image1492.png"/><Relationship Id="rId69" Type="http://schemas.openxmlformats.org/officeDocument/2006/relationships/customXml" Target="../ink/ink418.xml"/><Relationship Id="rId80" Type="http://schemas.openxmlformats.org/officeDocument/2006/relationships/image" Target="../media/image1499.png"/><Relationship Id="rId85" Type="http://schemas.openxmlformats.org/officeDocument/2006/relationships/customXml" Target="../ink/ink426.xml"/><Relationship Id="rId12" Type="http://schemas.openxmlformats.org/officeDocument/2006/relationships/image" Target="../media/image1466.png"/><Relationship Id="rId17" Type="http://schemas.openxmlformats.org/officeDocument/2006/relationships/customXml" Target="../ink/ink392.xml"/><Relationship Id="rId33" Type="http://schemas.openxmlformats.org/officeDocument/2006/relationships/customXml" Target="../ink/ink400.xml"/><Relationship Id="rId38" Type="http://schemas.openxmlformats.org/officeDocument/2006/relationships/image" Target="../media/image1479.png"/><Relationship Id="rId59" Type="http://schemas.openxmlformats.org/officeDocument/2006/relationships/customXml" Target="../ink/ink413.xml"/><Relationship Id="rId103" Type="http://schemas.openxmlformats.org/officeDocument/2006/relationships/customXml" Target="../ink/ink435.xml"/><Relationship Id="rId108" Type="http://schemas.openxmlformats.org/officeDocument/2006/relationships/image" Target="../media/image1513.png"/><Relationship Id="rId54" Type="http://schemas.openxmlformats.org/officeDocument/2006/relationships/image" Target="../media/image1487.png"/><Relationship Id="rId70" Type="http://schemas.openxmlformats.org/officeDocument/2006/relationships/image" Target="../media/image1495.png"/><Relationship Id="rId75" Type="http://schemas.openxmlformats.org/officeDocument/2006/relationships/customXml" Target="../ink/ink421.xml"/><Relationship Id="rId91" Type="http://schemas.openxmlformats.org/officeDocument/2006/relationships/customXml" Target="../ink/ink429.xml"/><Relationship Id="rId96" Type="http://schemas.openxmlformats.org/officeDocument/2006/relationships/image" Target="../media/image1507.png"/><Relationship Id="rId1" Type="http://schemas.openxmlformats.org/officeDocument/2006/relationships/slideLayout" Target="../slideLayouts/slideLayout1.xml"/><Relationship Id="rId6" Type="http://schemas.openxmlformats.org/officeDocument/2006/relationships/image" Target="../media/image1463.png"/><Relationship Id="rId15" Type="http://schemas.openxmlformats.org/officeDocument/2006/relationships/customXml" Target="../ink/ink391.xml"/><Relationship Id="rId23" Type="http://schemas.openxmlformats.org/officeDocument/2006/relationships/customXml" Target="../ink/ink395.xml"/><Relationship Id="rId28" Type="http://schemas.openxmlformats.org/officeDocument/2006/relationships/image" Target="../media/image1474.png"/><Relationship Id="rId36" Type="http://schemas.openxmlformats.org/officeDocument/2006/relationships/image" Target="../media/image1478.png"/><Relationship Id="rId49" Type="http://schemas.openxmlformats.org/officeDocument/2006/relationships/customXml" Target="../ink/ink408.xml"/><Relationship Id="rId57" Type="http://schemas.openxmlformats.org/officeDocument/2006/relationships/customXml" Target="../ink/ink412.xml"/><Relationship Id="rId106" Type="http://schemas.openxmlformats.org/officeDocument/2006/relationships/image" Target="../media/image1512.png"/><Relationship Id="rId10" Type="http://schemas.openxmlformats.org/officeDocument/2006/relationships/image" Target="../media/image1465.png"/><Relationship Id="rId31" Type="http://schemas.openxmlformats.org/officeDocument/2006/relationships/customXml" Target="../ink/ink399.xml"/><Relationship Id="rId44" Type="http://schemas.openxmlformats.org/officeDocument/2006/relationships/image" Target="../media/image1482.png"/><Relationship Id="rId52" Type="http://schemas.openxmlformats.org/officeDocument/2006/relationships/image" Target="../media/image1486.png"/><Relationship Id="rId60" Type="http://schemas.openxmlformats.org/officeDocument/2006/relationships/image" Target="../media/image1490.png"/><Relationship Id="rId65" Type="http://schemas.openxmlformats.org/officeDocument/2006/relationships/customXml" Target="../ink/ink416.xml"/><Relationship Id="rId73" Type="http://schemas.openxmlformats.org/officeDocument/2006/relationships/customXml" Target="../ink/ink420.xml"/><Relationship Id="rId78" Type="http://schemas.openxmlformats.org/officeDocument/2006/relationships/image" Target="../media/image41.png"/><Relationship Id="rId81" Type="http://schemas.openxmlformats.org/officeDocument/2006/relationships/customXml" Target="../ink/ink424.xml"/><Relationship Id="rId86" Type="http://schemas.openxmlformats.org/officeDocument/2006/relationships/image" Target="../media/image1502.png"/><Relationship Id="rId94" Type="http://schemas.openxmlformats.org/officeDocument/2006/relationships/image" Target="../media/image1506.png"/><Relationship Id="rId99" Type="http://schemas.openxmlformats.org/officeDocument/2006/relationships/customXml" Target="../ink/ink433.xml"/><Relationship Id="rId101" Type="http://schemas.openxmlformats.org/officeDocument/2006/relationships/customXml" Target="../ink/ink434.xml"/><Relationship Id="rId4" Type="http://schemas.openxmlformats.org/officeDocument/2006/relationships/image" Target="../media/image1462.png"/><Relationship Id="rId9" Type="http://schemas.openxmlformats.org/officeDocument/2006/relationships/customXml" Target="../ink/ink388.xml"/><Relationship Id="rId13" Type="http://schemas.openxmlformats.org/officeDocument/2006/relationships/customXml" Target="../ink/ink390.xml"/><Relationship Id="rId18" Type="http://schemas.openxmlformats.org/officeDocument/2006/relationships/image" Target="../media/image1469.png"/><Relationship Id="rId39" Type="http://schemas.openxmlformats.org/officeDocument/2006/relationships/customXml" Target="../ink/ink403.xml"/><Relationship Id="rId109" Type="http://schemas.openxmlformats.org/officeDocument/2006/relationships/customXml" Target="../ink/ink438.xml"/><Relationship Id="rId34" Type="http://schemas.openxmlformats.org/officeDocument/2006/relationships/image" Target="../media/image1477.png"/><Relationship Id="rId50" Type="http://schemas.openxmlformats.org/officeDocument/2006/relationships/image" Target="../media/image1485.png"/><Relationship Id="rId55" Type="http://schemas.openxmlformats.org/officeDocument/2006/relationships/customXml" Target="../ink/ink411.xml"/><Relationship Id="rId76" Type="http://schemas.openxmlformats.org/officeDocument/2006/relationships/image" Target="../media/image1498.png"/><Relationship Id="rId97" Type="http://schemas.openxmlformats.org/officeDocument/2006/relationships/customXml" Target="../ink/ink432.xml"/><Relationship Id="rId104" Type="http://schemas.openxmlformats.org/officeDocument/2006/relationships/image" Target="../media/image1511.png"/><Relationship Id="rId7" Type="http://schemas.openxmlformats.org/officeDocument/2006/relationships/customXml" Target="../ink/ink387.xml"/><Relationship Id="rId71" Type="http://schemas.openxmlformats.org/officeDocument/2006/relationships/customXml" Target="../ink/ink419.xml"/><Relationship Id="rId92" Type="http://schemas.openxmlformats.org/officeDocument/2006/relationships/image" Target="../media/image1505.png"/><Relationship Id="rId2" Type="http://schemas.openxmlformats.org/officeDocument/2006/relationships/image" Target="../media/image2910.png"/><Relationship Id="rId29" Type="http://schemas.openxmlformats.org/officeDocument/2006/relationships/customXml" Target="../ink/ink398.xml"/><Relationship Id="rId24" Type="http://schemas.openxmlformats.org/officeDocument/2006/relationships/image" Target="../media/image1472.png"/><Relationship Id="rId40" Type="http://schemas.openxmlformats.org/officeDocument/2006/relationships/image" Target="../media/image1480.png"/><Relationship Id="rId45" Type="http://schemas.openxmlformats.org/officeDocument/2006/relationships/customXml" Target="../ink/ink406.xml"/><Relationship Id="rId66" Type="http://schemas.openxmlformats.org/officeDocument/2006/relationships/image" Target="../media/image1493.png"/><Relationship Id="rId87" Type="http://schemas.openxmlformats.org/officeDocument/2006/relationships/customXml" Target="../ink/ink427.xml"/><Relationship Id="rId110" Type="http://schemas.openxmlformats.org/officeDocument/2006/relationships/image" Target="../media/image1514.png"/><Relationship Id="rId61" Type="http://schemas.openxmlformats.org/officeDocument/2006/relationships/customXml" Target="../ink/ink414.xml"/><Relationship Id="rId82" Type="http://schemas.openxmlformats.org/officeDocument/2006/relationships/image" Target="../media/image1500.png"/><Relationship Id="rId19" Type="http://schemas.openxmlformats.org/officeDocument/2006/relationships/customXml" Target="../ink/ink393.xml"/><Relationship Id="rId14" Type="http://schemas.openxmlformats.org/officeDocument/2006/relationships/image" Target="../media/image1467.png"/><Relationship Id="rId30" Type="http://schemas.openxmlformats.org/officeDocument/2006/relationships/image" Target="../media/image1475.png"/><Relationship Id="rId35" Type="http://schemas.openxmlformats.org/officeDocument/2006/relationships/customXml" Target="../ink/ink401.xml"/><Relationship Id="rId56" Type="http://schemas.openxmlformats.org/officeDocument/2006/relationships/image" Target="../media/image1488.png"/><Relationship Id="rId77" Type="http://schemas.openxmlformats.org/officeDocument/2006/relationships/customXml" Target="../ink/ink422.xml"/><Relationship Id="rId100" Type="http://schemas.openxmlformats.org/officeDocument/2006/relationships/image" Target="../media/image1509.png"/><Relationship Id="rId105" Type="http://schemas.openxmlformats.org/officeDocument/2006/relationships/customXml" Target="../ink/ink436.xml"/><Relationship Id="rId8" Type="http://schemas.openxmlformats.org/officeDocument/2006/relationships/image" Target="../media/image1464.png"/><Relationship Id="rId51" Type="http://schemas.openxmlformats.org/officeDocument/2006/relationships/customXml" Target="../ink/ink409.xml"/><Relationship Id="rId72" Type="http://schemas.openxmlformats.org/officeDocument/2006/relationships/image" Target="../media/image1496.png"/><Relationship Id="rId93" Type="http://schemas.openxmlformats.org/officeDocument/2006/relationships/customXml" Target="../ink/ink430.xml"/><Relationship Id="rId98" Type="http://schemas.openxmlformats.org/officeDocument/2006/relationships/image" Target="../media/image1508.png"/><Relationship Id="rId3" Type="http://schemas.openxmlformats.org/officeDocument/2006/relationships/customXml" Target="../ink/ink385.xml"/><Relationship Id="rId25" Type="http://schemas.openxmlformats.org/officeDocument/2006/relationships/customXml" Target="../ink/ink396.xml"/><Relationship Id="rId46" Type="http://schemas.openxmlformats.org/officeDocument/2006/relationships/image" Target="../media/image1483.png"/><Relationship Id="rId67" Type="http://schemas.openxmlformats.org/officeDocument/2006/relationships/customXml" Target="../ink/ink417.xml"/><Relationship Id="rId20" Type="http://schemas.openxmlformats.org/officeDocument/2006/relationships/image" Target="../media/image1470.png"/><Relationship Id="rId41" Type="http://schemas.openxmlformats.org/officeDocument/2006/relationships/customXml" Target="../ink/ink404.xml"/><Relationship Id="rId62" Type="http://schemas.openxmlformats.org/officeDocument/2006/relationships/image" Target="../media/image1491.png"/><Relationship Id="rId83" Type="http://schemas.openxmlformats.org/officeDocument/2006/relationships/customXml" Target="../ink/ink425.xml"/><Relationship Id="rId88" Type="http://schemas.openxmlformats.org/officeDocument/2006/relationships/image" Target="../media/image1503.png"/><Relationship Id="rId111" Type="http://schemas.openxmlformats.org/officeDocument/2006/relationships/customXml" Target="../ink/ink439.xml"/></Relationships>
</file>

<file path=ppt/slides/_rels/slide9.xml.rels><?xml version="1.0" encoding="UTF-8" standalone="yes"?>
<Relationships xmlns="http://schemas.openxmlformats.org/package/2006/relationships"><Relationship Id="rId26" Type="http://schemas.openxmlformats.org/officeDocument/2006/relationships/image" Target="../media/image77.png"/><Relationship Id="rId117" Type="http://schemas.openxmlformats.org/officeDocument/2006/relationships/image" Target="../media/image122.png"/><Relationship Id="rId21" Type="http://schemas.openxmlformats.org/officeDocument/2006/relationships/customXml" Target="../ink/ink449.xml"/><Relationship Id="rId42" Type="http://schemas.openxmlformats.org/officeDocument/2006/relationships/image" Target="../media/image85.png"/><Relationship Id="rId47" Type="http://schemas.openxmlformats.org/officeDocument/2006/relationships/customXml" Target="../ink/ink462.xml"/><Relationship Id="rId63" Type="http://schemas.openxmlformats.org/officeDocument/2006/relationships/customXml" Target="../ink/ink470.xml"/><Relationship Id="rId68" Type="http://schemas.openxmlformats.org/officeDocument/2006/relationships/image" Target="../media/image98.png"/><Relationship Id="rId84" Type="http://schemas.openxmlformats.org/officeDocument/2006/relationships/image" Target="../media/image106.png"/><Relationship Id="rId89" Type="http://schemas.openxmlformats.org/officeDocument/2006/relationships/customXml" Target="../ink/ink483.xml"/><Relationship Id="rId112" Type="http://schemas.openxmlformats.org/officeDocument/2006/relationships/customXml" Target="../ink/ink495.xml"/><Relationship Id="rId16" Type="http://schemas.openxmlformats.org/officeDocument/2006/relationships/image" Target="../media/image72.png"/><Relationship Id="rId107" Type="http://schemas.openxmlformats.org/officeDocument/2006/relationships/image" Target="../media/image117.png"/><Relationship Id="rId11" Type="http://schemas.openxmlformats.org/officeDocument/2006/relationships/customXml" Target="../ink/ink444.xml"/><Relationship Id="rId32" Type="http://schemas.openxmlformats.org/officeDocument/2006/relationships/image" Target="../media/image80.png"/><Relationship Id="rId37" Type="http://schemas.openxmlformats.org/officeDocument/2006/relationships/customXml" Target="../ink/ink457.xml"/><Relationship Id="rId53" Type="http://schemas.openxmlformats.org/officeDocument/2006/relationships/customXml" Target="../ink/ink465.xml"/><Relationship Id="rId58" Type="http://schemas.openxmlformats.org/officeDocument/2006/relationships/image" Target="../media/image93.png"/><Relationship Id="rId74" Type="http://schemas.openxmlformats.org/officeDocument/2006/relationships/image" Target="../media/image101.png"/><Relationship Id="rId79" Type="http://schemas.openxmlformats.org/officeDocument/2006/relationships/customXml" Target="../ink/ink478.xml"/><Relationship Id="rId102" Type="http://schemas.openxmlformats.org/officeDocument/2006/relationships/customXml" Target="../ink/ink490.xml"/><Relationship Id="rId5" Type="http://schemas.openxmlformats.org/officeDocument/2006/relationships/customXml" Target="../ink/ink441.xml"/><Relationship Id="rId90" Type="http://schemas.openxmlformats.org/officeDocument/2006/relationships/image" Target="../media/image109.png"/><Relationship Id="rId95" Type="http://schemas.openxmlformats.org/officeDocument/2006/relationships/image" Target="../media/image111.png"/><Relationship Id="rId22" Type="http://schemas.openxmlformats.org/officeDocument/2006/relationships/image" Target="../media/image75.png"/><Relationship Id="rId27" Type="http://schemas.openxmlformats.org/officeDocument/2006/relationships/customXml" Target="../ink/ink452.xml"/><Relationship Id="rId43" Type="http://schemas.openxmlformats.org/officeDocument/2006/relationships/customXml" Target="../ink/ink460.xml"/><Relationship Id="rId48" Type="http://schemas.openxmlformats.org/officeDocument/2006/relationships/image" Target="../media/image88.png"/><Relationship Id="rId64" Type="http://schemas.openxmlformats.org/officeDocument/2006/relationships/image" Target="../media/image96.png"/><Relationship Id="rId69" Type="http://schemas.openxmlformats.org/officeDocument/2006/relationships/customXml" Target="../ink/ink473.xml"/><Relationship Id="rId113" Type="http://schemas.openxmlformats.org/officeDocument/2006/relationships/image" Target="../media/image120.png"/><Relationship Id="rId118" Type="http://schemas.openxmlformats.org/officeDocument/2006/relationships/customXml" Target="../ink/ink498.xml"/><Relationship Id="rId80" Type="http://schemas.openxmlformats.org/officeDocument/2006/relationships/image" Target="../media/image104.png"/><Relationship Id="rId85" Type="http://schemas.openxmlformats.org/officeDocument/2006/relationships/customXml" Target="../ink/ink481.xml"/><Relationship Id="rId12" Type="http://schemas.openxmlformats.org/officeDocument/2006/relationships/image" Target="../media/image70.png"/><Relationship Id="rId17" Type="http://schemas.openxmlformats.org/officeDocument/2006/relationships/customXml" Target="../ink/ink447.xml"/><Relationship Id="rId33" Type="http://schemas.openxmlformats.org/officeDocument/2006/relationships/customXml" Target="../ink/ink455.xml"/><Relationship Id="rId38" Type="http://schemas.openxmlformats.org/officeDocument/2006/relationships/image" Target="../media/image83.png"/><Relationship Id="rId59" Type="http://schemas.openxmlformats.org/officeDocument/2006/relationships/customXml" Target="../ink/ink468.xml"/><Relationship Id="rId103" Type="http://schemas.openxmlformats.org/officeDocument/2006/relationships/image" Target="../media/image115.png"/><Relationship Id="rId108" Type="http://schemas.openxmlformats.org/officeDocument/2006/relationships/customXml" Target="../ink/ink493.xml"/><Relationship Id="rId54" Type="http://schemas.openxmlformats.org/officeDocument/2006/relationships/image" Target="../media/image91.png"/><Relationship Id="rId70" Type="http://schemas.openxmlformats.org/officeDocument/2006/relationships/image" Target="../media/image99.png"/><Relationship Id="rId75" Type="http://schemas.openxmlformats.org/officeDocument/2006/relationships/customXml" Target="../ink/ink476.xml"/><Relationship Id="rId91" Type="http://schemas.openxmlformats.org/officeDocument/2006/relationships/customXml" Target="../ink/ink484.xml"/><Relationship Id="rId96" Type="http://schemas.openxmlformats.org/officeDocument/2006/relationships/customXml" Target="../ink/ink487.xml"/><Relationship Id="rId1" Type="http://schemas.openxmlformats.org/officeDocument/2006/relationships/slideLayout" Target="../slideLayouts/slideLayout1.xml"/><Relationship Id="rId6" Type="http://schemas.openxmlformats.org/officeDocument/2006/relationships/image" Target="../media/image1516.png"/><Relationship Id="rId23" Type="http://schemas.openxmlformats.org/officeDocument/2006/relationships/customXml" Target="../ink/ink450.xml"/><Relationship Id="rId28" Type="http://schemas.openxmlformats.org/officeDocument/2006/relationships/image" Target="../media/image78.png"/><Relationship Id="rId49" Type="http://schemas.openxmlformats.org/officeDocument/2006/relationships/customXml" Target="../ink/ink463.xml"/><Relationship Id="rId114" Type="http://schemas.openxmlformats.org/officeDocument/2006/relationships/customXml" Target="../ink/ink496.xml"/><Relationship Id="rId119" Type="http://schemas.openxmlformats.org/officeDocument/2006/relationships/image" Target="../media/image123.png"/><Relationship Id="rId44" Type="http://schemas.openxmlformats.org/officeDocument/2006/relationships/image" Target="../media/image86.png"/><Relationship Id="rId60" Type="http://schemas.openxmlformats.org/officeDocument/2006/relationships/image" Target="../media/image94.png"/><Relationship Id="rId65" Type="http://schemas.openxmlformats.org/officeDocument/2006/relationships/customXml" Target="../ink/ink471.xml"/><Relationship Id="rId81" Type="http://schemas.openxmlformats.org/officeDocument/2006/relationships/customXml" Target="../ink/ink479.xml"/><Relationship Id="rId86" Type="http://schemas.openxmlformats.org/officeDocument/2006/relationships/image" Target="../media/image107.png"/><Relationship Id="rId4" Type="http://schemas.openxmlformats.org/officeDocument/2006/relationships/image" Target="../media/image1515.png"/><Relationship Id="rId9" Type="http://schemas.openxmlformats.org/officeDocument/2006/relationships/customXml" Target="../ink/ink443.xml"/><Relationship Id="rId13" Type="http://schemas.openxmlformats.org/officeDocument/2006/relationships/customXml" Target="../ink/ink445.xml"/><Relationship Id="rId18" Type="http://schemas.openxmlformats.org/officeDocument/2006/relationships/image" Target="../media/image73.png"/><Relationship Id="rId39" Type="http://schemas.openxmlformats.org/officeDocument/2006/relationships/customXml" Target="../ink/ink458.xml"/><Relationship Id="rId109" Type="http://schemas.openxmlformats.org/officeDocument/2006/relationships/image" Target="../media/image118.png"/><Relationship Id="rId34" Type="http://schemas.openxmlformats.org/officeDocument/2006/relationships/image" Target="../media/image81.png"/><Relationship Id="rId50" Type="http://schemas.openxmlformats.org/officeDocument/2006/relationships/image" Target="../media/image89.png"/><Relationship Id="rId55" Type="http://schemas.openxmlformats.org/officeDocument/2006/relationships/customXml" Target="../ink/ink466.xml"/><Relationship Id="rId76" Type="http://schemas.openxmlformats.org/officeDocument/2006/relationships/image" Target="../media/image102.png"/><Relationship Id="rId97" Type="http://schemas.openxmlformats.org/officeDocument/2006/relationships/image" Target="../media/image112.png"/><Relationship Id="rId104" Type="http://schemas.openxmlformats.org/officeDocument/2006/relationships/customXml" Target="../ink/ink491.xml"/><Relationship Id="rId120" Type="http://schemas.openxmlformats.org/officeDocument/2006/relationships/customXml" Target="../ink/ink499.xml"/><Relationship Id="rId7" Type="http://schemas.openxmlformats.org/officeDocument/2006/relationships/customXml" Target="../ink/ink442.xml"/><Relationship Id="rId71" Type="http://schemas.openxmlformats.org/officeDocument/2006/relationships/customXml" Target="../ink/ink474.xml"/><Relationship Id="rId92" Type="http://schemas.openxmlformats.org/officeDocument/2006/relationships/customXml" Target="../ink/ink485.xml"/><Relationship Id="rId2" Type="http://schemas.openxmlformats.org/officeDocument/2006/relationships/image" Target="../media/image3010.png"/><Relationship Id="rId29" Type="http://schemas.openxmlformats.org/officeDocument/2006/relationships/customXml" Target="../ink/ink453.xml"/><Relationship Id="rId24" Type="http://schemas.openxmlformats.org/officeDocument/2006/relationships/image" Target="../media/image76.png"/><Relationship Id="rId40" Type="http://schemas.openxmlformats.org/officeDocument/2006/relationships/image" Target="../media/image84.png"/><Relationship Id="rId45" Type="http://schemas.openxmlformats.org/officeDocument/2006/relationships/customXml" Target="../ink/ink461.xml"/><Relationship Id="rId66" Type="http://schemas.openxmlformats.org/officeDocument/2006/relationships/image" Target="../media/image97.png"/><Relationship Id="rId87" Type="http://schemas.openxmlformats.org/officeDocument/2006/relationships/customXml" Target="../ink/ink482.xml"/><Relationship Id="rId110" Type="http://schemas.openxmlformats.org/officeDocument/2006/relationships/customXml" Target="../ink/ink494.xml"/><Relationship Id="rId115" Type="http://schemas.openxmlformats.org/officeDocument/2006/relationships/image" Target="../media/image121.png"/><Relationship Id="rId61" Type="http://schemas.openxmlformats.org/officeDocument/2006/relationships/customXml" Target="../ink/ink469.xml"/><Relationship Id="rId82" Type="http://schemas.openxmlformats.org/officeDocument/2006/relationships/image" Target="../media/image105.png"/><Relationship Id="rId19" Type="http://schemas.openxmlformats.org/officeDocument/2006/relationships/customXml" Target="../ink/ink448.xml"/><Relationship Id="rId14" Type="http://schemas.openxmlformats.org/officeDocument/2006/relationships/image" Target="../media/image71.png"/><Relationship Id="rId30" Type="http://schemas.openxmlformats.org/officeDocument/2006/relationships/image" Target="../media/image79.png"/><Relationship Id="rId35" Type="http://schemas.openxmlformats.org/officeDocument/2006/relationships/customXml" Target="../ink/ink456.xml"/><Relationship Id="rId56" Type="http://schemas.openxmlformats.org/officeDocument/2006/relationships/image" Target="../media/image92.png"/><Relationship Id="rId77" Type="http://schemas.openxmlformats.org/officeDocument/2006/relationships/customXml" Target="../ink/ink477.xml"/><Relationship Id="rId100" Type="http://schemas.openxmlformats.org/officeDocument/2006/relationships/customXml" Target="../ink/ink489.xml"/><Relationship Id="rId105" Type="http://schemas.openxmlformats.org/officeDocument/2006/relationships/image" Target="../media/image116.png"/><Relationship Id="rId8" Type="http://schemas.openxmlformats.org/officeDocument/2006/relationships/image" Target="../media/image68.png"/><Relationship Id="rId51" Type="http://schemas.openxmlformats.org/officeDocument/2006/relationships/customXml" Target="../ink/ink464.xml"/><Relationship Id="rId72" Type="http://schemas.openxmlformats.org/officeDocument/2006/relationships/image" Target="../media/image100.png"/><Relationship Id="rId93" Type="http://schemas.openxmlformats.org/officeDocument/2006/relationships/image" Target="../media/image110.png"/><Relationship Id="rId98" Type="http://schemas.openxmlformats.org/officeDocument/2006/relationships/customXml" Target="../ink/ink488.xml"/><Relationship Id="rId121" Type="http://schemas.openxmlformats.org/officeDocument/2006/relationships/image" Target="../media/image124.png"/><Relationship Id="rId3" Type="http://schemas.openxmlformats.org/officeDocument/2006/relationships/customXml" Target="../ink/ink440.xml"/><Relationship Id="rId25" Type="http://schemas.openxmlformats.org/officeDocument/2006/relationships/customXml" Target="../ink/ink451.xml"/><Relationship Id="rId46" Type="http://schemas.openxmlformats.org/officeDocument/2006/relationships/image" Target="../media/image87.png"/><Relationship Id="rId67" Type="http://schemas.openxmlformats.org/officeDocument/2006/relationships/customXml" Target="../ink/ink472.xml"/><Relationship Id="rId116" Type="http://schemas.openxmlformats.org/officeDocument/2006/relationships/customXml" Target="../ink/ink497.xml"/><Relationship Id="rId20" Type="http://schemas.openxmlformats.org/officeDocument/2006/relationships/image" Target="../media/image74.png"/><Relationship Id="rId41" Type="http://schemas.openxmlformats.org/officeDocument/2006/relationships/customXml" Target="../ink/ink459.xml"/><Relationship Id="rId62" Type="http://schemas.openxmlformats.org/officeDocument/2006/relationships/image" Target="../media/image95.png"/><Relationship Id="rId83" Type="http://schemas.openxmlformats.org/officeDocument/2006/relationships/customXml" Target="../ink/ink480.xml"/><Relationship Id="rId88" Type="http://schemas.openxmlformats.org/officeDocument/2006/relationships/image" Target="../media/image108.png"/><Relationship Id="rId111" Type="http://schemas.openxmlformats.org/officeDocument/2006/relationships/image" Target="../media/image119.png"/><Relationship Id="rId15" Type="http://schemas.openxmlformats.org/officeDocument/2006/relationships/customXml" Target="../ink/ink446.xml"/><Relationship Id="rId36" Type="http://schemas.openxmlformats.org/officeDocument/2006/relationships/image" Target="../media/image82.png"/><Relationship Id="rId57" Type="http://schemas.openxmlformats.org/officeDocument/2006/relationships/customXml" Target="../ink/ink467.xml"/><Relationship Id="rId106" Type="http://schemas.openxmlformats.org/officeDocument/2006/relationships/customXml" Target="../ink/ink492.xml"/><Relationship Id="rId10" Type="http://schemas.openxmlformats.org/officeDocument/2006/relationships/image" Target="../media/image69.png"/><Relationship Id="rId31" Type="http://schemas.openxmlformats.org/officeDocument/2006/relationships/customXml" Target="../ink/ink454.xml"/><Relationship Id="rId52" Type="http://schemas.openxmlformats.org/officeDocument/2006/relationships/image" Target="../media/image90.png"/><Relationship Id="rId73" Type="http://schemas.openxmlformats.org/officeDocument/2006/relationships/customXml" Target="../ink/ink475.xml"/><Relationship Id="rId78" Type="http://schemas.openxmlformats.org/officeDocument/2006/relationships/image" Target="../media/image103.png"/><Relationship Id="rId94" Type="http://schemas.openxmlformats.org/officeDocument/2006/relationships/customXml" Target="../ink/ink486.xml"/><Relationship Id="rId99" Type="http://schemas.openxmlformats.org/officeDocument/2006/relationships/image" Target="../media/image113.png"/><Relationship Id="rId101"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a:t>
            </a:r>
            <a:r>
              <a:rPr lang="de-DE" sz="2400" b="1">
                <a:latin typeface="Times New Roman" panose="02020603050405020304" pitchFamily="18" charset="0"/>
                <a:cs typeface="Times New Roman" panose="02020603050405020304" pitchFamily="18" charset="0"/>
              </a:rPr>
              <a:t>eine bestimmte</a:t>
            </a:r>
          </a:p>
          <a:p>
            <a:r>
              <a:rPr lang="de-DE" sz="2400" b="1">
                <a:latin typeface="Times New Roman" panose="02020603050405020304" pitchFamily="18" charset="0"/>
                <a:cs typeface="Times New Roman" panose="02020603050405020304" pitchFamily="18" charset="0"/>
              </a:rPr>
              <a:t>Wahl </a:t>
            </a:r>
            <a:r>
              <a:rPr lang="de-DE" sz="2400" b="1" dirty="0">
                <a:latin typeface="Times New Roman" panose="02020603050405020304" pitchFamily="18" charset="0"/>
                <a:cs typeface="Times New Roman" panose="02020603050405020304" pitchFamily="18" charset="0"/>
              </a:rPr>
              <a:t>der Anfangsausstattungen erreicht werden, </a:t>
            </a:r>
            <a:r>
              <a:rPr lang="de-DE" sz="2400" b="1">
                <a:latin typeface="Times New Roman" panose="02020603050405020304" pitchFamily="18" charset="0"/>
                <a:cs typeface="Times New Roman" panose="02020603050405020304" pitchFamily="18" charset="0"/>
              </a:rPr>
              <a:t>unter der</a:t>
            </a:r>
          </a:p>
          <a:p>
            <a:r>
              <a:rPr lang="de-DE" sz="2400" b="1">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a:latin typeface="Times New Roman" panose="02020603050405020304" pitchFamily="18" charset="0"/>
                <a:cs typeface="Times New Roman" panose="02020603050405020304" pitchFamily="18" charset="0"/>
              </a:rPr>
              <a:t>Konsumenten konvexe</a:t>
            </a:r>
          </a:p>
          <a:p>
            <a:r>
              <a:rPr lang="de-DE" sz="2400" b="1">
                <a:latin typeface="Times New Roman" panose="02020603050405020304" pitchFamily="18" charset="0"/>
                <a:cs typeface="Times New Roman" panose="02020603050405020304" pitchFamily="18" charset="0"/>
              </a:rPr>
              <a:t>Präferenzen </a:t>
            </a:r>
            <a:r>
              <a:rPr lang="de-DE" sz="2400" b="1" dirty="0">
                <a:latin typeface="Times New Roman" panose="02020603050405020304" pitchFamily="18" charset="0"/>
                <a:cs typeface="Times New Roman" panose="02020603050405020304" pitchFamily="18" charset="0"/>
              </a:rPr>
              <a:t>haben.</a:t>
            </a:r>
          </a:p>
        </p:txBody>
      </p:sp>
      <p:sp>
        <p:nvSpPr>
          <p:cNvPr id="2" name="Rechteck 1">
            <a:extLst>
              <a:ext uri="{FF2B5EF4-FFF2-40B4-BE49-F238E27FC236}">
                <a16:creationId xmlns:a16="http://schemas.microsoft.com/office/drawing/2014/main" id="{1D7024CC-365E-9E83-E5FA-A2078302E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412B0784-D0D5-4B5F-9362-694524CB5FBA}"/>
                  </a:ext>
                </a:extLst>
              </p14:cNvPr>
              <p14:cNvContentPartPr/>
              <p14:nvPr/>
            </p14:nvContentPartPr>
            <p14:xfrm>
              <a:off x="5006013" y="5915213"/>
              <a:ext cx="1447560" cy="90360"/>
            </p14:xfrm>
          </p:contentPart>
        </mc:Choice>
        <mc:Fallback xmlns="">
          <p:pic>
            <p:nvPicPr>
              <p:cNvPr id="3" name="Freihand 2">
                <a:extLst>
                  <a:ext uri="{FF2B5EF4-FFF2-40B4-BE49-F238E27FC236}">
                    <a16:creationId xmlns:a16="http://schemas.microsoft.com/office/drawing/2014/main" id="{412B0784-D0D5-4B5F-9362-694524CB5FBA}"/>
                  </a:ext>
                </a:extLst>
              </p:cNvPr>
              <p:cNvPicPr/>
              <p:nvPr/>
            </p:nvPicPr>
            <p:blipFill>
              <a:blip r:embed="rId3"/>
              <a:stretch>
                <a:fillRect/>
              </a:stretch>
            </p:blipFill>
            <p:spPr>
              <a:xfrm>
                <a:off x="5001693" y="5910893"/>
                <a:ext cx="1456200" cy="99000"/>
              </a:xfrm>
              <a:prstGeom prst="rect">
                <a:avLst/>
              </a:prstGeom>
            </p:spPr>
          </p:pic>
        </mc:Fallback>
      </mc:AlternateContent>
    </p:spTree>
    <p:extLst>
      <p:ext uri="{BB962C8B-B14F-4D97-AF65-F5344CB8AC3E}">
        <p14:creationId xmlns:p14="http://schemas.microsoft.com/office/powerpoint/2010/main" val="22999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a:t>
            </a:r>
            <a:r>
              <a:rPr lang="de-DE" sz="2400">
                <a:latin typeface="Times New Roman" panose="02020603050405020304" pitchFamily="18" charset="0"/>
                <a:cs typeface="Times New Roman" panose="02020603050405020304" pitchFamily="18" charset="0"/>
              </a:rPr>
              <a:t>beliebige pareto-effiziente</a:t>
            </a:r>
          </a:p>
          <a:p>
            <a:r>
              <a:rPr lang="de-DE" sz="240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a:t>
            </a:r>
            <a:r>
              <a:rPr lang="de-DE" sz="2400">
                <a:latin typeface="Times New Roman" panose="02020603050405020304" pitchFamily="18" charset="0"/>
                <a:cs typeface="Times New Roman" panose="02020603050405020304" pitchFamily="18" charset="0"/>
              </a:rPr>
              <a:t>Subventionen erreicht</a:t>
            </a:r>
          </a:p>
          <a:p>
            <a:r>
              <a:rPr lang="de-DE" sz="240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a:t>
            </a:r>
            <a:r>
              <a:rPr lang="de-DE" sz="2400">
                <a:latin typeface="Times New Roman" panose="02020603050405020304" pitchFamily="18" charset="0"/>
                <a:cs typeface="Times New Roman" panose="02020603050405020304" pitchFamily="18" charset="0"/>
              </a:rPr>
              <a:t>Regel abgeleitet</a:t>
            </a:r>
          </a:p>
          <a:p>
            <a:r>
              <a:rPr lang="de-DE" sz="240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2" name="Rechteck 1">
            <a:extLst>
              <a:ext uri="{FF2B5EF4-FFF2-40B4-BE49-F238E27FC236}">
                <a16:creationId xmlns:a16="http://schemas.microsoft.com/office/drawing/2014/main" id="{1780DAA0-80C2-AF43-5464-B5CE527D98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62ABF1D3-3E34-431F-BEE3-B3D11DE68BCF}"/>
                  </a:ext>
                </a:extLst>
              </p14:cNvPr>
              <p14:cNvContentPartPr/>
              <p14:nvPr/>
            </p14:nvContentPartPr>
            <p14:xfrm>
              <a:off x="1517973" y="4464053"/>
              <a:ext cx="1970280" cy="65520"/>
            </p14:xfrm>
          </p:contentPart>
        </mc:Choice>
        <mc:Fallback xmlns="">
          <p:pic>
            <p:nvPicPr>
              <p:cNvPr id="3" name="Freihand 2">
                <a:extLst>
                  <a:ext uri="{FF2B5EF4-FFF2-40B4-BE49-F238E27FC236}">
                    <a16:creationId xmlns:a16="http://schemas.microsoft.com/office/drawing/2014/main" id="{62ABF1D3-3E34-431F-BEE3-B3D11DE68BCF}"/>
                  </a:ext>
                </a:extLst>
              </p:cNvPr>
              <p:cNvPicPr/>
              <p:nvPr/>
            </p:nvPicPr>
            <p:blipFill>
              <a:blip r:embed="rId3"/>
              <a:stretch>
                <a:fillRect/>
              </a:stretch>
            </p:blipFill>
            <p:spPr>
              <a:xfrm>
                <a:off x="1513653" y="4459733"/>
                <a:ext cx="1978920" cy="74160"/>
              </a:xfrm>
              <a:prstGeom prst="rect">
                <a:avLst/>
              </a:prstGeom>
            </p:spPr>
          </p:pic>
        </mc:Fallback>
      </mc:AlternateContent>
      <p:grpSp>
        <p:nvGrpSpPr>
          <p:cNvPr id="8" name="Gruppieren 7">
            <a:extLst>
              <a:ext uri="{FF2B5EF4-FFF2-40B4-BE49-F238E27FC236}">
                <a16:creationId xmlns:a16="http://schemas.microsoft.com/office/drawing/2014/main" id="{6A4036B4-1B08-499D-99BF-647E758D3DC6}"/>
              </a:ext>
            </a:extLst>
          </p:cNvPr>
          <p:cNvGrpSpPr/>
          <p:nvPr/>
        </p:nvGrpSpPr>
        <p:grpSpPr>
          <a:xfrm>
            <a:off x="2521293" y="5347493"/>
            <a:ext cx="5075280" cy="796320"/>
            <a:chOff x="2521293" y="5347493"/>
            <a:chExt cx="5075280" cy="79632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0105C18-90F8-4233-B00F-7B8EFF5712FF}"/>
                    </a:ext>
                  </a:extLst>
                </p14:cNvPr>
                <p14:cNvContentPartPr/>
                <p14:nvPr/>
              </p14:nvContentPartPr>
              <p14:xfrm>
                <a:off x="2521293" y="5910533"/>
                <a:ext cx="5075280" cy="160920"/>
              </p14:xfrm>
            </p:contentPart>
          </mc:Choice>
          <mc:Fallback xmlns="">
            <p:pic>
              <p:nvPicPr>
                <p:cNvPr id="4" name="Freihand 3">
                  <a:extLst>
                    <a:ext uri="{FF2B5EF4-FFF2-40B4-BE49-F238E27FC236}">
                      <a16:creationId xmlns:a16="http://schemas.microsoft.com/office/drawing/2014/main" id="{50105C18-90F8-4233-B00F-7B8EFF5712FF}"/>
                    </a:ext>
                  </a:extLst>
                </p:cNvPr>
                <p:cNvPicPr/>
                <p:nvPr/>
              </p:nvPicPr>
              <p:blipFill>
                <a:blip r:embed="rId5"/>
                <a:stretch>
                  <a:fillRect/>
                </a:stretch>
              </p:blipFill>
              <p:spPr>
                <a:xfrm>
                  <a:off x="2516973" y="5906213"/>
                  <a:ext cx="5083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9AF78DD-C945-4F7B-8C4E-13010C2FA94B}"/>
                    </a:ext>
                  </a:extLst>
                </p14:cNvPr>
                <p14:cNvContentPartPr/>
                <p14:nvPr/>
              </p14:nvContentPartPr>
              <p14:xfrm>
                <a:off x="5189253" y="5347493"/>
                <a:ext cx="1839240" cy="796320"/>
              </p14:xfrm>
            </p:contentPart>
          </mc:Choice>
          <mc:Fallback xmlns="">
            <p:pic>
              <p:nvPicPr>
                <p:cNvPr id="5" name="Freihand 4">
                  <a:extLst>
                    <a:ext uri="{FF2B5EF4-FFF2-40B4-BE49-F238E27FC236}">
                      <a16:creationId xmlns:a16="http://schemas.microsoft.com/office/drawing/2014/main" id="{69AF78DD-C945-4F7B-8C4E-13010C2FA94B}"/>
                    </a:ext>
                  </a:extLst>
                </p:cNvPr>
                <p:cNvPicPr/>
                <p:nvPr/>
              </p:nvPicPr>
              <p:blipFill>
                <a:blip r:embed="rId7"/>
                <a:stretch>
                  <a:fillRect/>
                </a:stretch>
              </p:blipFill>
              <p:spPr>
                <a:xfrm>
                  <a:off x="5184933" y="5343173"/>
                  <a:ext cx="184788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B8603C87-7449-4E3D-A1CB-971C1E710F60}"/>
                    </a:ext>
                  </a:extLst>
                </p14:cNvPr>
                <p14:cNvContentPartPr/>
                <p14:nvPr/>
              </p14:nvContentPartPr>
              <p14:xfrm>
                <a:off x="5495253" y="5422013"/>
                <a:ext cx="771840" cy="614520"/>
              </p14:xfrm>
            </p:contentPart>
          </mc:Choice>
          <mc:Fallback xmlns="">
            <p:pic>
              <p:nvPicPr>
                <p:cNvPr id="7" name="Freihand 6">
                  <a:extLst>
                    <a:ext uri="{FF2B5EF4-FFF2-40B4-BE49-F238E27FC236}">
                      <a16:creationId xmlns:a16="http://schemas.microsoft.com/office/drawing/2014/main" id="{B8603C87-7449-4E3D-A1CB-971C1E710F60}"/>
                    </a:ext>
                  </a:extLst>
                </p:cNvPr>
                <p:cNvPicPr/>
                <p:nvPr/>
              </p:nvPicPr>
              <p:blipFill>
                <a:blip r:embed="rId9"/>
                <a:stretch>
                  <a:fillRect/>
                </a:stretch>
              </p:blipFill>
              <p:spPr>
                <a:xfrm>
                  <a:off x="5490933" y="5417693"/>
                  <a:ext cx="780480" cy="623160"/>
                </a:xfrm>
                <a:prstGeom prst="rect">
                  <a:avLst/>
                </a:prstGeom>
              </p:spPr>
            </p:pic>
          </mc:Fallback>
        </mc:AlternateContent>
      </p:grpSp>
    </p:spTree>
    <p:extLst>
      <p:ext uri="{BB962C8B-B14F-4D97-AF65-F5344CB8AC3E}">
        <p14:creationId xmlns:p14="http://schemas.microsoft.com/office/powerpoint/2010/main" val="21664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oMath>
                </a14:m>
                <a:endParaRPr lang="de-DE" sz="2200" b="0" i="1">
                  <a:solidFill>
                    <a:srgbClr val="000000"/>
                  </a:solidFill>
                  <a:latin typeface="Cambria Math" panose="02040503050406030204" pitchFamily="18" charset="0"/>
                </a:endParaRPr>
              </a:p>
              <a:p>
                <a:r>
                  <a:rPr lang="de-DE" sz="220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t>
                </a:r>
                <a:r>
                  <a:rPr lang="de-DE" sz="2200">
                    <a:latin typeface="Times New Roman" panose="02020603050405020304" pitchFamily="18" charset="0"/>
                    <a:cs typeface="Times New Roman" panose="02020603050405020304" pitchFamily="18" charset="0"/>
                  </a:rPr>
                  <a:t>abnehmender Grenzerträge</a:t>
                </a:r>
              </a:p>
              <a:p>
                <a:r>
                  <a:rPr lang="de-DE" sz="2200">
                    <a:latin typeface="Times New Roman" panose="02020603050405020304" pitchFamily="18" charset="0"/>
                    <a:cs typeface="Times New Roman" panose="02020603050405020304" pitchFamily="18" charset="0"/>
                  </a:rPr>
                  <a:t>     und </a:t>
                </a:r>
                <a:r>
                  <a:rPr lang="de-DE" sz="2200" dirty="0">
                    <a:latin typeface="Times New Roman" panose="02020603050405020304" pitchFamily="18" charset="0"/>
                    <a:cs typeface="Times New Roman" panose="02020603050405020304" pitchFamily="18" charset="0"/>
                  </a:rPr>
                  <a:t>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551" t="-671" b="-83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B1A01A2-6CE5-56F6-8EB9-2ADC1E4158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6" name="Gruppieren 125">
            <a:extLst>
              <a:ext uri="{FF2B5EF4-FFF2-40B4-BE49-F238E27FC236}">
                <a16:creationId xmlns:a16="http://schemas.microsoft.com/office/drawing/2014/main" id="{7424F1D2-56E5-4721-A45A-4FED7F542F15}"/>
              </a:ext>
            </a:extLst>
          </p:cNvPr>
          <p:cNvGrpSpPr/>
          <p:nvPr/>
        </p:nvGrpSpPr>
        <p:grpSpPr>
          <a:xfrm>
            <a:off x="7934253" y="810413"/>
            <a:ext cx="2462400" cy="1538280"/>
            <a:chOff x="7934253" y="810413"/>
            <a:chExt cx="2462400" cy="1538280"/>
          </a:xfrm>
        </p:grpSpPr>
        <mc:AlternateContent xmlns:mc="http://schemas.openxmlformats.org/markup-compatibility/2006" xmlns:p14="http://schemas.microsoft.com/office/powerpoint/2010/main">
          <mc:Choice Requires="p14">
            <p:contentPart p14:bwMode="auto" r:id="rId3">
              <p14:nvContentPartPr>
                <p14:cNvPr id="35" name="Freihand 34">
                  <a:extLst>
                    <a:ext uri="{FF2B5EF4-FFF2-40B4-BE49-F238E27FC236}">
                      <a16:creationId xmlns:a16="http://schemas.microsoft.com/office/drawing/2014/main" id="{56B2F2CD-E53C-4E8A-B444-588F711BD545}"/>
                    </a:ext>
                  </a:extLst>
                </p14:cNvPr>
                <p14:cNvContentPartPr/>
                <p14:nvPr/>
              </p14:nvContentPartPr>
              <p14:xfrm>
                <a:off x="8307213" y="1008773"/>
                <a:ext cx="20880" cy="913320"/>
              </p14:xfrm>
            </p:contentPart>
          </mc:Choice>
          <mc:Fallback xmlns="">
            <p:pic>
              <p:nvPicPr>
                <p:cNvPr id="35" name="Freihand 34">
                  <a:extLst>
                    <a:ext uri="{FF2B5EF4-FFF2-40B4-BE49-F238E27FC236}">
                      <a16:creationId xmlns:a16="http://schemas.microsoft.com/office/drawing/2014/main" id="{56B2F2CD-E53C-4E8A-B444-588F711BD545}"/>
                    </a:ext>
                  </a:extLst>
                </p:cNvPr>
                <p:cNvPicPr/>
                <p:nvPr/>
              </p:nvPicPr>
              <p:blipFill>
                <a:blip r:embed="rId4"/>
                <a:stretch>
                  <a:fillRect/>
                </a:stretch>
              </p:blipFill>
              <p:spPr>
                <a:xfrm>
                  <a:off x="8302893" y="1004453"/>
                  <a:ext cx="2952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Freihand 35">
                  <a:extLst>
                    <a:ext uri="{FF2B5EF4-FFF2-40B4-BE49-F238E27FC236}">
                      <a16:creationId xmlns:a16="http://schemas.microsoft.com/office/drawing/2014/main" id="{09F27666-C96A-40C0-9432-E90925BC65A0}"/>
                    </a:ext>
                  </a:extLst>
                </p14:cNvPr>
                <p14:cNvContentPartPr/>
                <p14:nvPr/>
              </p14:nvContentPartPr>
              <p14:xfrm>
                <a:off x="8146653" y="1885013"/>
                <a:ext cx="1601640" cy="75240"/>
              </p14:xfrm>
            </p:contentPart>
          </mc:Choice>
          <mc:Fallback xmlns="">
            <p:pic>
              <p:nvPicPr>
                <p:cNvPr id="36" name="Freihand 35">
                  <a:extLst>
                    <a:ext uri="{FF2B5EF4-FFF2-40B4-BE49-F238E27FC236}">
                      <a16:creationId xmlns:a16="http://schemas.microsoft.com/office/drawing/2014/main" id="{09F27666-C96A-40C0-9432-E90925BC65A0}"/>
                    </a:ext>
                  </a:extLst>
                </p:cNvPr>
                <p:cNvPicPr/>
                <p:nvPr/>
              </p:nvPicPr>
              <p:blipFill>
                <a:blip r:embed="rId6"/>
                <a:stretch>
                  <a:fillRect/>
                </a:stretch>
              </p:blipFill>
              <p:spPr>
                <a:xfrm>
                  <a:off x="8142333" y="1880693"/>
                  <a:ext cx="1610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Freihand 36">
                  <a:extLst>
                    <a:ext uri="{FF2B5EF4-FFF2-40B4-BE49-F238E27FC236}">
                      <a16:creationId xmlns:a16="http://schemas.microsoft.com/office/drawing/2014/main" id="{62438C06-E248-4D5B-92C3-953A4CF69711}"/>
                    </a:ext>
                  </a:extLst>
                </p14:cNvPr>
                <p14:cNvContentPartPr/>
                <p14:nvPr/>
              </p14:nvContentPartPr>
              <p14:xfrm>
                <a:off x="9731733" y="1832813"/>
                <a:ext cx="188280" cy="178920"/>
              </p14:xfrm>
            </p:contentPart>
          </mc:Choice>
          <mc:Fallback xmlns="">
            <p:pic>
              <p:nvPicPr>
                <p:cNvPr id="37" name="Freihand 36">
                  <a:extLst>
                    <a:ext uri="{FF2B5EF4-FFF2-40B4-BE49-F238E27FC236}">
                      <a16:creationId xmlns:a16="http://schemas.microsoft.com/office/drawing/2014/main" id="{62438C06-E248-4D5B-92C3-953A4CF69711}"/>
                    </a:ext>
                  </a:extLst>
                </p:cNvPr>
                <p:cNvPicPr/>
                <p:nvPr/>
              </p:nvPicPr>
              <p:blipFill>
                <a:blip r:embed="rId8"/>
                <a:stretch>
                  <a:fillRect/>
                </a:stretch>
              </p:blipFill>
              <p:spPr>
                <a:xfrm>
                  <a:off x="9727413" y="1828493"/>
                  <a:ext cx="196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F01A659C-1DB3-4A5C-AEC7-5C71F1916074}"/>
                    </a:ext>
                  </a:extLst>
                </p14:cNvPr>
                <p14:cNvContentPartPr/>
                <p14:nvPr/>
              </p14:nvContentPartPr>
              <p14:xfrm>
                <a:off x="8169333" y="905093"/>
                <a:ext cx="242280" cy="222120"/>
              </p14:xfrm>
            </p:contentPart>
          </mc:Choice>
          <mc:Fallback xmlns="">
            <p:pic>
              <p:nvPicPr>
                <p:cNvPr id="39" name="Freihand 38">
                  <a:extLst>
                    <a:ext uri="{FF2B5EF4-FFF2-40B4-BE49-F238E27FC236}">
                      <a16:creationId xmlns:a16="http://schemas.microsoft.com/office/drawing/2014/main" id="{F01A659C-1DB3-4A5C-AEC7-5C71F1916074}"/>
                    </a:ext>
                  </a:extLst>
                </p:cNvPr>
                <p:cNvPicPr/>
                <p:nvPr/>
              </p:nvPicPr>
              <p:blipFill>
                <a:blip r:embed="rId10"/>
                <a:stretch>
                  <a:fillRect/>
                </a:stretch>
              </p:blipFill>
              <p:spPr>
                <a:xfrm>
                  <a:off x="8165013" y="900773"/>
                  <a:ext cx="250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Freihand 40">
                  <a:extLst>
                    <a:ext uri="{FF2B5EF4-FFF2-40B4-BE49-F238E27FC236}">
                      <a16:creationId xmlns:a16="http://schemas.microsoft.com/office/drawing/2014/main" id="{47DD77D5-4BAB-41BE-A601-10A4B050D835}"/>
                    </a:ext>
                  </a:extLst>
                </p14:cNvPr>
                <p14:cNvContentPartPr/>
                <p14:nvPr/>
              </p14:nvContentPartPr>
              <p14:xfrm>
                <a:off x="8024253" y="894653"/>
                <a:ext cx="95400" cy="141120"/>
              </p14:xfrm>
            </p:contentPart>
          </mc:Choice>
          <mc:Fallback xmlns="">
            <p:pic>
              <p:nvPicPr>
                <p:cNvPr id="41" name="Freihand 40">
                  <a:extLst>
                    <a:ext uri="{FF2B5EF4-FFF2-40B4-BE49-F238E27FC236}">
                      <a16:creationId xmlns:a16="http://schemas.microsoft.com/office/drawing/2014/main" id="{47DD77D5-4BAB-41BE-A601-10A4B050D835}"/>
                    </a:ext>
                  </a:extLst>
                </p:cNvPr>
                <p:cNvPicPr/>
                <p:nvPr/>
              </p:nvPicPr>
              <p:blipFill>
                <a:blip r:embed="rId12"/>
                <a:stretch>
                  <a:fillRect/>
                </a:stretch>
              </p:blipFill>
              <p:spPr>
                <a:xfrm>
                  <a:off x="8019933" y="890333"/>
                  <a:ext cx="104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Freihand 41">
                  <a:extLst>
                    <a:ext uri="{FF2B5EF4-FFF2-40B4-BE49-F238E27FC236}">
                      <a16:creationId xmlns:a16="http://schemas.microsoft.com/office/drawing/2014/main" id="{871F06D8-3BAA-4314-BEAB-6CF2CFA3D664}"/>
                    </a:ext>
                  </a:extLst>
                </p14:cNvPr>
                <p14:cNvContentPartPr/>
                <p14:nvPr/>
              </p14:nvContentPartPr>
              <p14:xfrm>
                <a:off x="8041533" y="930653"/>
                <a:ext cx="68760" cy="60120"/>
              </p14:xfrm>
            </p:contentPart>
          </mc:Choice>
          <mc:Fallback xmlns="">
            <p:pic>
              <p:nvPicPr>
                <p:cNvPr id="42" name="Freihand 41">
                  <a:extLst>
                    <a:ext uri="{FF2B5EF4-FFF2-40B4-BE49-F238E27FC236}">
                      <a16:creationId xmlns:a16="http://schemas.microsoft.com/office/drawing/2014/main" id="{871F06D8-3BAA-4314-BEAB-6CF2CFA3D664}"/>
                    </a:ext>
                  </a:extLst>
                </p:cNvPr>
                <p:cNvPicPr/>
                <p:nvPr/>
              </p:nvPicPr>
              <p:blipFill>
                <a:blip r:embed="rId14"/>
                <a:stretch>
                  <a:fillRect/>
                </a:stretch>
              </p:blipFill>
              <p:spPr>
                <a:xfrm>
                  <a:off x="8037213" y="926333"/>
                  <a:ext cx="77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Freihand 42">
                  <a:extLst>
                    <a:ext uri="{FF2B5EF4-FFF2-40B4-BE49-F238E27FC236}">
                      <a16:creationId xmlns:a16="http://schemas.microsoft.com/office/drawing/2014/main" id="{F6BA8602-A0FE-4375-B7E8-C1C5176AB00F}"/>
                    </a:ext>
                  </a:extLst>
                </p14:cNvPr>
                <p14:cNvContentPartPr/>
                <p14:nvPr/>
              </p14:nvContentPartPr>
              <p14:xfrm>
                <a:off x="8116413" y="957653"/>
                <a:ext cx="86040" cy="78120"/>
              </p14:xfrm>
            </p:contentPart>
          </mc:Choice>
          <mc:Fallback xmlns="">
            <p:pic>
              <p:nvPicPr>
                <p:cNvPr id="43" name="Freihand 42">
                  <a:extLst>
                    <a:ext uri="{FF2B5EF4-FFF2-40B4-BE49-F238E27FC236}">
                      <a16:creationId xmlns:a16="http://schemas.microsoft.com/office/drawing/2014/main" id="{F6BA8602-A0FE-4375-B7E8-C1C5176AB00F}"/>
                    </a:ext>
                  </a:extLst>
                </p:cNvPr>
                <p:cNvPicPr/>
                <p:nvPr/>
              </p:nvPicPr>
              <p:blipFill>
                <a:blip r:embed="rId16"/>
                <a:stretch>
                  <a:fillRect/>
                </a:stretch>
              </p:blipFill>
              <p:spPr>
                <a:xfrm>
                  <a:off x="8112093" y="953333"/>
                  <a:ext cx="94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Freihand 44">
                  <a:extLst>
                    <a:ext uri="{FF2B5EF4-FFF2-40B4-BE49-F238E27FC236}">
                      <a16:creationId xmlns:a16="http://schemas.microsoft.com/office/drawing/2014/main" id="{2403A2D9-548D-46CB-BC03-1A6454B009D4}"/>
                    </a:ext>
                  </a:extLst>
                </p14:cNvPr>
                <p14:cNvContentPartPr/>
                <p14:nvPr/>
              </p14:nvContentPartPr>
              <p14:xfrm>
                <a:off x="8011293" y="909773"/>
                <a:ext cx="120600" cy="104040"/>
              </p14:xfrm>
            </p:contentPart>
          </mc:Choice>
          <mc:Fallback xmlns="">
            <p:pic>
              <p:nvPicPr>
                <p:cNvPr id="45" name="Freihand 44">
                  <a:extLst>
                    <a:ext uri="{FF2B5EF4-FFF2-40B4-BE49-F238E27FC236}">
                      <a16:creationId xmlns:a16="http://schemas.microsoft.com/office/drawing/2014/main" id="{2403A2D9-548D-46CB-BC03-1A6454B009D4}"/>
                    </a:ext>
                  </a:extLst>
                </p:cNvPr>
                <p:cNvPicPr/>
                <p:nvPr/>
              </p:nvPicPr>
              <p:blipFill>
                <a:blip r:embed="rId18"/>
                <a:stretch>
                  <a:fillRect/>
                </a:stretch>
              </p:blipFill>
              <p:spPr>
                <a:xfrm>
                  <a:off x="8006973" y="905453"/>
                  <a:ext cx="129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Freihand 46">
                  <a:extLst>
                    <a:ext uri="{FF2B5EF4-FFF2-40B4-BE49-F238E27FC236}">
                      <a16:creationId xmlns:a16="http://schemas.microsoft.com/office/drawing/2014/main" id="{C79645F5-2DA2-48BE-A7EB-B0D55662BC95}"/>
                    </a:ext>
                  </a:extLst>
                </p14:cNvPr>
                <p14:cNvContentPartPr/>
                <p14:nvPr/>
              </p14:nvContentPartPr>
              <p14:xfrm>
                <a:off x="8042613" y="896813"/>
                <a:ext cx="131400" cy="243000"/>
              </p14:xfrm>
            </p:contentPart>
          </mc:Choice>
          <mc:Fallback xmlns="">
            <p:pic>
              <p:nvPicPr>
                <p:cNvPr id="47" name="Freihand 46">
                  <a:extLst>
                    <a:ext uri="{FF2B5EF4-FFF2-40B4-BE49-F238E27FC236}">
                      <a16:creationId xmlns:a16="http://schemas.microsoft.com/office/drawing/2014/main" id="{C79645F5-2DA2-48BE-A7EB-B0D55662BC95}"/>
                    </a:ext>
                  </a:extLst>
                </p:cNvPr>
                <p:cNvPicPr/>
                <p:nvPr/>
              </p:nvPicPr>
              <p:blipFill>
                <a:blip r:embed="rId20"/>
                <a:stretch>
                  <a:fillRect/>
                </a:stretch>
              </p:blipFill>
              <p:spPr>
                <a:xfrm>
                  <a:off x="8038293" y="892493"/>
                  <a:ext cx="140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Freihand 53">
                  <a:extLst>
                    <a:ext uri="{FF2B5EF4-FFF2-40B4-BE49-F238E27FC236}">
                      <a16:creationId xmlns:a16="http://schemas.microsoft.com/office/drawing/2014/main" id="{5B09B8DD-1239-4034-8B3A-4056CC92B08F}"/>
                    </a:ext>
                  </a:extLst>
                </p14:cNvPr>
                <p14:cNvContentPartPr/>
                <p14:nvPr/>
              </p14:nvContentPartPr>
              <p14:xfrm>
                <a:off x="9584133" y="2038373"/>
                <a:ext cx="182160" cy="182160"/>
              </p14:xfrm>
            </p:contentPart>
          </mc:Choice>
          <mc:Fallback xmlns="">
            <p:pic>
              <p:nvPicPr>
                <p:cNvPr id="54" name="Freihand 53">
                  <a:extLst>
                    <a:ext uri="{FF2B5EF4-FFF2-40B4-BE49-F238E27FC236}">
                      <a16:creationId xmlns:a16="http://schemas.microsoft.com/office/drawing/2014/main" id="{5B09B8DD-1239-4034-8B3A-4056CC92B08F}"/>
                    </a:ext>
                  </a:extLst>
                </p:cNvPr>
                <p:cNvPicPr/>
                <p:nvPr/>
              </p:nvPicPr>
              <p:blipFill>
                <a:blip r:embed="rId22"/>
                <a:stretch>
                  <a:fillRect/>
                </a:stretch>
              </p:blipFill>
              <p:spPr>
                <a:xfrm>
                  <a:off x="9579813" y="2034053"/>
                  <a:ext cx="190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Freihand 54">
                  <a:extLst>
                    <a:ext uri="{FF2B5EF4-FFF2-40B4-BE49-F238E27FC236}">
                      <a16:creationId xmlns:a16="http://schemas.microsoft.com/office/drawing/2014/main" id="{C79A29F6-8472-46D6-861A-1F739F5AEE1F}"/>
                    </a:ext>
                  </a:extLst>
                </p14:cNvPr>
                <p14:cNvContentPartPr/>
                <p14:nvPr/>
              </p14:nvContentPartPr>
              <p14:xfrm>
                <a:off x="9625173" y="2062133"/>
                <a:ext cx="167040" cy="135000"/>
              </p14:xfrm>
            </p:contentPart>
          </mc:Choice>
          <mc:Fallback xmlns="">
            <p:pic>
              <p:nvPicPr>
                <p:cNvPr id="55" name="Freihand 54">
                  <a:extLst>
                    <a:ext uri="{FF2B5EF4-FFF2-40B4-BE49-F238E27FC236}">
                      <a16:creationId xmlns:a16="http://schemas.microsoft.com/office/drawing/2014/main" id="{C79A29F6-8472-46D6-861A-1F739F5AEE1F}"/>
                    </a:ext>
                  </a:extLst>
                </p:cNvPr>
                <p:cNvPicPr/>
                <p:nvPr/>
              </p:nvPicPr>
              <p:blipFill>
                <a:blip r:embed="rId24"/>
                <a:stretch>
                  <a:fillRect/>
                </a:stretch>
              </p:blipFill>
              <p:spPr>
                <a:xfrm>
                  <a:off x="9620853" y="2057813"/>
                  <a:ext cx="175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Freihand 56">
                  <a:extLst>
                    <a:ext uri="{FF2B5EF4-FFF2-40B4-BE49-F238E27FC236}">
                      <a16:creationId xmlns:a16="http://schemas.microsoft.com/office/drawing/2014/main" id="{4A6A1345-0909-4DE5-9A3C-F9C9A75D2D5D}"/>
                    </a:ext>
                  </a:extLst>
                </p14:cNvPr>
                <p14:cNvContentPartPr/>
                <p14:nvPr/>
              </p14:nvContentPartPr>
              <p14:xfrm>
                <a:off x="8311893" y="1225853"/>
                <a:ext cx="4680" cy="1800"/>
              </p14:xfrm>
            </p:contentPart>
          </mc:Choice>
          <mc:Fallback xmlns="">
            <p:pic>
              <p:nvPicPr>
                <p:cNvPr id="57" name="Freihand 56">
                  <a:extLst>
                    <a:ext uri="{FF2B5EF4-FFF2-40B4-BE49-F238E27FC236}">
                      <a16:creationId xmlns:a16="http://schemas.microsoft.com/office/drawing/2014/main" id="{4A6A1345-0909-4DE5-9A3C-F9C9A75D2D5D}"/>
                    </a:ext>
                  </a:extLst>
                </p:cNvPr>
                <p:cNvPicPr/>
                <p:nvPr/>
              </p:nvPicPr>
              <p:blipFill>
                <a:blip r:embed="rId26"/>
                <a:stretch>
                  <a:fillRect/>
                </a:stretch>
              </p:blipFill>
              <p:spPr>
                <a:xfrm>
                  <a:off x="8307573" y="1221533"/>
                  <a:ext cx="13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a:extLst>
                    <a:ext uri="{FF2B5EF4-FFF2-40B4-BE49-F238E27FC236}">
                      <a16:creationId xmlns:a16="http://schemas.microsoft.com/office/drawing/2014/main" id="{F2402B28-A5D6-4A73-A604-6FD97A503539}"/>
                    </a:ext>
                  </a:extLst>
                </p14:cNvPr>
                <p14:cNvContentPartPr/>
                <p14:nvPr/>
              </p14:nvContentPartPr>
              <p14:xfrm>
                <a:off x="8301813" y="1204613"/>
                <a:ext cx="816120" cy="725760"/>
              </p14:xfrm>
            </p:contentPart>
          </mc:Choice>
          <mc:Fallback xmlns="">
            <p:pic>
              <p:nvPicPr>
                <p:cNvPr id="58" name="Freihand 57">
                  <a:extLst>
                    <a:ext uri="{FF2B5EF4-FFF2-40B4-BE49-F238E27FC236}">
                      <a16:creationId xmlns:a16="http://schemas.microsoft.com/office/drawing/2014/main" id="{F2402B28-A5D6-4A73-A604-6FD97A503539}"/>
                    </a:ext>
                  </a:extLst>
                </p:cNvPr>
                <p:cNvPicPr/>
                <p:nvPr/>
              </p:nvPicPr>
              <p:blipFill>
                <a:blip r:embed="rId28"/>
                <a:stretch>
                  <a:fillRect/>
                </a:stretch>
              </p:blipFill>
              <p:spPr>
                <a:xfrm>
                  <a:off x="8297493" y="1200293"/>
                  <a:ext cx="82476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4" name="Freihand 93">
                  <a:extLst>
                    <a:ext uri="{FF2B5EF4-FFF2-40B4-BE49-F238E27FC236}">
                      <a16:creationId xmlns:a16="http://schemas.microsoft.com/office/drawing/2014/main" id="{E5C75F8D-7BF8-4829-86B2-89964D8403CB}"/>
                    </a:ext>
                  </a:extLst>
                </p14:cNvPr>
                <p14:cNvContentPartPr/>
                <p14:nvPr/>
              </p14:nvContentPartPr>
              <p14:xfrm>
                <a:off x="7946133" y="810413"/>
                <a:ext cx="311040" cy="408240"/>
              </p14:xfrm>
            </p:contentPart>
          </mc:Choice>
          <mc:Fallback xmlns="">
            <p:pic>
              <p:nvPicPr>
                <p:cNvPr id="94" name="Freihand 93">
                  <a:extLst>
                    <a:ext uri="{FF2B5EF4-FFF2-40B4-BE49-F238E27FC236}">
                      <a16:creationId xmlns:a16="http://schemas.microsoft.com/office/drawing/2014/main" id="{E5C75F8D-7BF8-4829-86B2-89964D8403CB}"/>
                    </a:ext>
                  </a:extLst>
                </p:cNvPr>
                <p:cNvPicPr/>
                <p:nvPr/>
              </p:nvPicPr>
              <p:blipFill>
                <a:blip r:embed="rId30"/>
                <a:stretch>
                  <a:fillRect/>
                </a:stretch>
              </p:blipFill>
              <p:spPr>
                <a:xfrm>
                  <a:off x="7941813" y="806093"/>
                  <a:ext cx="31968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5" name="Freihand 94">
                  <a:extLst>
                    <a:ext uri="{FF2B5EF4-FFF2-40B4-BE49-F238E27FC236}">
                      <a16:creationId xmlns:a16="http://schemas.microsoft.com/office/drawing/2014/main" id="{DD238E93-8959-432D-8173-6E0E1C37DA37}"/>
                    </a:ext>
                  </a:extLst>
                </p14:cNvPr>
                <p14:cNvContentPartPr/>
                <p14:nvPr/>
              </p14:nvContentPartPr>
              <p14:xfrm>
                <a:off x="9530133" y="1969973"/>
                <a:ext cx="367560" cy="366480"/>
              </p14:xfrm>
            </p:contentPart>
          </mc:Choice>
          <mc:Fallback xmlns="">
            <p:pic>
              <p:nvPicPr>
                <p:cNvPr id="95" name="Freihand 94">
                  <a:extLst>
                    <a:ext uri="{FF2B5EF4-FFF2-40B4-BE49-F238E27FC236}">
                      <a16:creationId xmlns:a16="http://schemas.microsoft.com/office/drawing/2014/main" id="{DD238E93-8959-432D-8173-6E0E1C37DA37}"/>
                    </a:ext>
                  </a:extLst>
                </p:cNvPr>
                <p:cNvPicPr/>
                <p:nvPr/>
              </p:nvPicPr>
              <p:blipFill>
                <a:blip r:embed="rId32"/>
                <a:stretch>
                  <a:fillRect/>
                </a:stretch>
              </p:blipFill>
              <p:spPr>
                <a:xfrm>
                  <a:off x="9525813" y="1965653"/>
                  <a:ext cx="3762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7" name="Freihand 96">
                  <a:extLst>
                    <a:ext uri="{FF2B5EF4-FFF2-40B4-BE49-F238E27FC236}">
                      <a16:creationId xmlns:a16="http://schemas.microsoft.com/office/drawing/2014/main" id="{AE44DD73-5A81-4B77-B49D-D71916E3235E}"/>
                    </a:ext>
                  </a:extLst>
                </p14:cNvPr>
                <p14:cNvContentPartPr/>
                <p14:nvPr/>
              </p14:nvContentPartPr>
              <p14:xfrm>
                <a:off x="9154293" y="911573"/>
                <a:ext cx="16920" cy="145800"/>
              </p14:xfrm>
            </p:contentPart>
          </mc:Choice>
          <mc:Fallback xmlns="">
            <p:pic>
              <p:nvPicPr>
                <p:cNvPr id="97" name="Freihand 96">
                  <a:extLst>
                    <a:ext uri="{FF2B5EF4-FFF2-40B4-BE49-F238E27FC236}">
                      <a16:creationId xmlns:a16="http://schemas.microsoft.com/office/drawing/2014/main" id="{AE44DD73-5A81-4B77-B49D-D71916E3235E}"/>
                    </a:ext>
                  </a:extLst>
                </p:cNvPr>
                <p:cNvPicPr/>
                <p:nvPr/>
              </p:nvPicPr>
              <p:blipFill>
                <a:blip r:embed="rId34"/>
                <a:stretch>
                  <a:fillRect/>
                </a:stretch>
              </p:blipFill>
              <p:spPr>
                <a:xfrm>
                  <a:off x="9149973" y="907253"/>
                  <a:ext cx="25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8" name="Freihand 97">
                  <a:extLst>
                    <a:ext uri="{FF2B5EF4-FFF2-40B4-BE49-F238E27FC236}">
                      <a16:creationId xmlns:a16="http://schemas.microsoft.com/office/drawing/2014/main" id="{FBC4ECCA-4713-4877-A5F1-FCBDAAD3F467}"/>
                    </a:ext>
                  </a:extLst>
                </p14:cNvPr>
                <p14:cNvContentPartPr/>
                <p14:nvPr/>
              </p14:nvContentPartPr>
              <p14:xfrm>
                <a:off x="9040893" y="882053"/>
                <a:ext cx="193680" cy="32400"/>
              </p14:xfrm>
            </p:contentPart>
          </mc:Choice>
          <mc:Fallback xmlns="">
            <p:pic>
              <p:nvPicPr>
                <p:cNvPr id="98" name="Freihand 97">
                  <a:extLst>
                    <a:ext uri="{FF2B5EF4-FFF2-40B4-BE49-F238E27FC236}">
                      <a16:creationId xmlns:a16="http://schemas.microsoft.com/office/drawing/2014/main" id="{FBC4ECCA-4713-4877-A5F1-FCBDAAD3F467}"/>
                    </a:ext>
                  </a:extLst>
                </p:cNvPr>
                <p:cNvPicPr/>
                <p:nvPr/>
              </p:nvPicPr>
              <p:blipFill>
                <a:blip r:embed="rId36"/>
                <a:stretch>
                  <a:fillRect/>
                </a:stretch>
              </p:blipFill>
              <p:spPr>
                <a:xfrm>
                  <a:off x="9036573" y="877733"/>
                  <a:ext cx="202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9" name="Freihand 98">
                  <a:extLst>
                    <a:ext uri="{FF2B5EF4-FFF2-40B4-BE49-F238E27FC236}">
                      <a16:creationId xmlns:a16="http://schemas.microsoft.com/office/drawing/2014/main" id="{B54981DA-F227-45B1-9710-A94C53DB2761}"/>
                    </a:ext>
                  </a:extLst>
                </p14:cNvPr>
                <p14:cNvContentPartPr/>
                <p14:nvPr/>
              </p14:nvContentPartPr>
              <p14:xfrm>
                <a:off x="9211533" y="941453"/>
                <a:ext cx="62640" cy="144000"/>
              </p14:xfrm>
            </p:contentPart>
          </mc:Choice>
          <mc:Fallback xmlns="">
            <p:pic>
              <p:nvPicPr>
                <p:cNvPr id="99" name="Freihand 98">
                  <a:extLst>
                    <a:ext uri="{FF2B5EF4-FFF2-40B4-BE49-F238E27FC236}">
                      <a16:creationId xmlns:a16="http://schemas.microsoft.com/office/drawing/2014/main" id="{B54981DA-F227-45B1-9710-A94C53DB2761}"/>
                    </a:ext>
                  </a:extLst>
                </p:cNvPr>
                <p:cNvPicPr/>
                <p:nvPr/>
              </p:nvPicPr>
              <p:blipFill>
                <a:blip r:embed="rId38"/>
                <a:stretch>
                  <a:fillRect/>
                </a:stretch>
              </p:blipFill>
              <p:spPr>
                <a:xfrm>
                  <a:off x="9207213" y="937133"/>
                  <a:ext cx="71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0" name="Freihand 99">
                  <a:extLst>
                    <a:ext uri="{FF2B5EF4-FFF2-40B4-BE49-F238E27FC236}">
                      <a16:creationId xmlns:a16="http://schemas.microsoft.com/office/drawing/2014/main" id="{CBDF795E-9FB9-41D4-B881-F69C70F401A9}"/>
                    </a:ext>
                  </a:extLst>
                </p14:cNvPr>
                <p14:cNvContentPartPr/>
                <p14:nvPr/>
              </p14:nvContentPartPr>
              <p14:xfrm>
                <a:off x="9292533" y="949013"/>
                <a:ext cx="245160" cy="98280"/>
              </p14:xfrm>
            </p:contentPart>
          </mc:Choice>
          <mc:Fallback xmlns="">
            <p:pic>
              <p:nvPicPr>
                <p:cNvPr id="100" name="Freihand 99">
                  <a:extLst>
                    <a:ext uri="{FF2B5EF4-FFF2-40B4-BE49-F238E27FC236}">
                      <a16:creationId xmlns:a16="http://schemas.microsoft.com/office/drawing/2014/main" id="{CBDF795E-9FB9-41D4-B881-F69C70F401A9}"/>
                    </a:ext>
                  </a:extLst>
                </p:cNvPr>
                <p:cNvPicPr/>
                <p:nvPr/>
              </p:nvPicPr>
              <p:blipFill>
                <a:blip r:embed="rId40"/>
                <a:stretch>
                  <a:fillRect/>
                </a:stretch>
              </p:blipFill>
              <p:spPr>
                <a:xfrm>
                  <a:off x="9288213" y="944693"/>
                  <a:ext cx="253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1" name="Freihand 100">
                  <a:extLst>
                    <a:ext uri="{FF2B5EF4-FFF2-40B4-BE49-F238E27FC236}">
                      <a16:creationId xmlns:a16="http://schemas.microsoft.com/office/drawing/2014/main" id="{D1221F11-2367-4C7B-BD2E-2FC92DA58066}"/>
                    </a:ext>
                  </a:extLst>
                </p14:cNvPr>
                <p14:cNvContentPartPr/>
                <p14:nvPr/>
              </p14:nvContentPartPr>
              <p14:xfrm>
                <a:off x="9569733" y="862613"/>
                <a:ext cx="117720" cy="194040"/>
              </p14:xfrm>
            </p:contentPart>
          </mc:Choice>
          <mc:Fallback xmlns="">
            <p:pic>
              <p:nvPicPr>
                <p:cNvPr id="101" name="Freihand 100">
                  <a:extLst>
                    <a:ext uri="{FF2B5EF4-FFF2-40B4-BE49-F238E27FC236}">
                      <a16:creationId xmlns:a16="http://schemas.microsoft.com/office/drawing/2014/main" id="{D1221F11-2367-4C7B-BD2E-2FC92DA58066}"/>
                    </a:ext>
                  </a:extLst>
                </p:cNvPr>
                <p:cNvPicPr/>
                <p:nvPr/>
              </p:nvPicPr>
              <p:blipFill>
                <a:blip r:embed="rId42"/>
                <a:stretch>
                  <a:fillRect/>
                </a:stretch>
              </p:blipFill>
              <p:spPr>
                <a:xfrm>
                  <a:off x="9565413" y="858293"/>
                  <a:ext cx="126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 name="Freihand 101">
                  <a:extLst>
                    <a:ext uri="{FF2B5EF4-FFF2-40B4-BE49-F238E27FC236}">
                      <a16:creationId xmlns:a16="http://schemas.microsoft.com/office/drawing/2014/main" id="{0E287D1D-54E1-4D92-8C12-D806410229C9}"/>
                    </a:ext>
                  </a:extLst>
                </p14:cNvPr>
                <p14:cNvContentPartPr/>
                <p14:nvPr/>
              </p14:nvContentPartPr>
              <p14:xfrm>
                <a:off x="9680973" y="931013"/>
                <a:ext cx="172800" cy="74880"/>
              </p14:xfrm>
            </p:contentPart>
          </mc:Choice>
          <mc:Fallback xmlns="">
            <p:pic>
              <p:nvPicPr>
                <p:cNvPr id="102" name="Freihand 101">
                  <a:extLst>
                    <a:ext uri="{FF2B5EF4-FFF2-40B4-BE49-F238E27FC236}">
                      <a16:creationId xmlns:a16="http://schemas.microsoft.com/office/drawing/2014/main" id="{0E287D1D-54E1-4D92-8C12-D806410229C9}"/>
                    </a:ext>
                  </a:extLst>
                </p:cNvPr>
                <p:cNvPicPr/>
                <p:nvPr/>
              </p:nvPicPr>
              <p:blipFill>
                <a:blip r:embed="rId44"/>
                <a:stretch>
                  <a:fillRect/>
                </a:stretch>
              </p:blipFill>
              <p:spPr>
                <a:xfrm>
                  <a:off x="9676653" y="926693"/>
                  <a:ext cx="181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3" name="Freihand 102">
                  <a:extLst>
                    <a:ext uri="{FF2B5EF4-FFF2-40B4-BE49-F238E27FC236}">
                      <a16:creationId xmlns:a16="http://schemas.microsoft.com/office/drawing/2014/main" id="{BBF0610E-E5D9-450F-BFF1-07D1F7F06B8B}"/>
                    </a:ext>
                  </a:extLst>
                </p14:cNvPr>
                <p14:cNvContentPartPr/>
                <p14:nvPr/>
              </p14:nvContentPartPr>
              <p14:xfrm>
                <a:off x="9871773" y="873053"/>
                <a:ext cx="183600" cy="120240"/>
              </p14:xfrm>
            </p:contentPart>
          </mc:Choice>
          <mc:Fallback xmlns="">
            <p:pic>
              <p:nvPicPr>
                <p:cNvPr id="103" name="Freihand 102">
                  <a:extLst>
                    <a:ext uri="{FF2B5EF4-FFF2-40B4-BE49-F238E27FC236}">
                      <a16:creationId xmlns:a16="http://schemas.microsoft.com/office/drawing/2014/main" id="{BBF0610E-E5D9-450F-BFF1-07D1F7F06B8B}"/>
                    </a:ext>
                  </a:extLst>
                </p:cNvPr>
                <p:cNvPicPr/>
                <p:nvPr/>
              </p:nvPicPr>
              <p:blipFill>
                <a:blip r:embed="rId46"/>
                <a:stretch>
                  <a:fillRect/>
                </a:stretch>
              </p:blipFill>
              <p:spPr>
                <a:xfrm>
                  <a:off x="9867093" y="868733"/>
                  <a:ext cx="192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4" name="Freihand 103">
                  <a:extLst>
                    <a:ext uri="{FF2B5EF4-FFF2-40B4-BE49-F238E27FC236}">
                      <a16:creationId xmlns:a16="http://schemas.microsoft.com/office/drawing/2014/main" id="{6DB7D335-5E04-4199-A9E9-638579992A04}"/>
                    </a:ext>
                  </a:extLst>
                </p14:cNvPr>
                <p14:cNvContentPartPr/>
                <p14:nvPr/>
              </p14:nvContentPartPr>
              <p14:xfrm>
                <a:off x="10046733" y="885653"/>
                <a:ext cx="15120" cy="30600"/>
              </p14:xfrm>
            </p:contentPart>
          </mc:Choice>
          <mc:Fallback xmlns="">
            <p:pic>
              <p:nvPicPr>
                <p:cNvPr id="104" name="Freihand 103">
                  <a:extLst>
                    <a:ext uri="{FF2B5EF4-FFF2-40B4-BE49-F238E27FC236}">
                      <a16:creationId xmlns:a16="http://schemas.microsoft.com/office/drawing/2014/main" id="{6DB7D335-5E04-4199-A9E9-638579992A04}"/>
                    </a:ext>
                  </a:extLst>
                </p:cNvPr>
                <p:cNvPicPr/>
                <p:nvPr/>
              </p:nvPicPr>
              <p:blipFill>
                <a:blip r:embed="rId48"/>
                <a:stretch>
                  <a:fillRect/>
                </a:stretch>
              </p:blipFill>
              <p:spPr>
                <a:xfrm>
                  <a:off x="10042413" y="881333"/>
                  <a:ext cx="23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5" name="Freihand 104">
                  <a:extLst>
                    <a:ext uri="{FF2B5EF4-FFF2-40B4-BE49-F238E27FC236}">
                      <a16:creationId xmlns:a16="http://schemas.microsoft.com/office/drawing/2014/main" id="{5993D293-61CC-4ED6-B6FB-51CF9D70CBCB}"/>
                    </a:ext>
                  </a:extLst>
                </p14:cNvPr>
                <p14:cNvContentPartPr/>
                <p14:nvPr/>
              </p14:nvContentPartPr>
              <p14:xfrm>
                <a:off x="10063653" y="914093"/>
                <a:ext cx="135360" cy="60840"/>
              </p14:xfrm>
            </p:contentPart>
          </mc:Choice>
          <mc:Fallback xmlns="">
            <p:pic>
              <p:nvPicPr>
                <p:cNvPr id="105" name="Freihand 104">
                  <a:extLst>
                    <a:ext uri="{FF2B5EF4-FFF2-40B4-BE49-F238E27FC236}">
                      <a16:creationId xmlns:a16="http://schemas.microsoft.com/office/drawing/2014/main" id="{5993D293-61CC-4ED6-B6FB-51CF9D70CBCB}"/>
                    </a:ext>
                  </a:extLst>
                </p:cNvPr>
                <p:cNvPicPr/>
                <p:nvPr/>
              </p:nvPicPr>
              <p:blipFill>
                <a:blip r:embed="rId50"/>
                <a:stretch>
                  <a:fillRect/>
                </a:stretch>
              </p:blipFill>
              <p:spPr>
                <a:xfrm>
                  <a:off x="10059333" y="909773"/>
                  <a:ext cx="144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6" name="Freihand 105">
                  <a:extLst>
                    <a:ext uri="{FF2B5EF4-FFF2-40B4-BE49-F238E27FC236}">
                      <a16:creationId xmlns:a16="http://schemas.microsoft.com/office/drawing/2014/main" id="{AACCCC8F-1BE6-4866-ADF3-C94B5752FCFF}"/>
                    </a:ext>
                  </a:extLst>
                </p14:cNvPr>
                <p14:cNvContentPartPr/>
                <p14:nvPr/>
              </p14:nvContentPartPr>
              <p14:xfrm>
                <a:off x="10226733" y="931013"/>
                <a:ext cx="79560" cy="16560"/>
              </p14:xfrm>
            </p:contentPart>
          </mc:Choice>
          <mc:Fallback xmlns="">
            <p:pic>
              <p:nvPicPr>
                <p:cNvPr id="106" name="Freihand 105">
                  <a:extLst>
                    <a:ext uri="{FF2B5EF4-FFF2-40B4-BE49-F238E27FC236}">
                      <a16:creationId xmlns:a16="http://schemas.microsoft.com/office/drawing/2014/main" id="{AACCCC8F-1BE6-4866-ADF3-C94B5752FCFF}"/>
                    </a:ext>
                  </a:extLst>
                </p:cNvPr>
                <p:cNvPicPr/>
                <p:nvPr/>
              </p:nvPicPr>
              <p:blipFill>
                <a:blip r:embed="rId52"/>
                <a:stretch>
                  <a:fillRect/>
                </a:stretch>
              </p:blipFill>
              <p:spPr>
                <a:xfrm>
                  <a:off x="10222413" y="926693"/>
                  <a:ext cx="88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7" name="Freihand 106">
                  <a:extLst>
                    <a:ext uri="{FF2B5EF4-FFF2-40B4-BE49-F238E27FC236}">
                      <a16:creationId xmlns:a16="http://schemas.microsoft.com/office/drawing/2014/main" id="{F2CAA85B-D125-4CEB-82EF-09D23049CD55}"/>
                    </a:ext>
                  </a:extLst>
                </p14:cNvPr>
                <p14:cNvContentPartPr/>
                <p14:nvPr/>
              </p14:nvContentPartPr>
              <p14:xfrm>
                <a:off x="9940533" y="1032173"/>
                <a:ext cx="105480" cy="142200"/>
              </p14:xfrm>
            </p:contentPart>
          </mc:Choice>
          <mc:Fallback xmlns="">
            <p:pic>
              <p:nvPicPr>
                <p:cNvPr id="107" name="Freihand 106">
                  <a:extLst>
                    <a:ext uri="{FF2B5EF4-FFF2-40B4-BE49-F238E27FC236}">
                      <a16:creationId xmlns:a16="http://schemas.microsoft.com/office/drawing/2014/main" id="{F2CAA85B-D125-4CEB-82EF-09D23049CD55}"/>
                    </a:ext>
                  </a:extLst>
                </p:cNvPr>
                <p:cNvPicPr/>
                <p:nvPr/>
              </p:nvPicPr>
              <p:blipFill>
                <a:blip r:embed="rId54"/>
                <a:stretch>
                  <a:fillRect/>
                </a:stretch>
              </p:blipFill>
              <p:spPr>
                <a:xfrm>
                  <a:off x="9936213" y="1027853"/>
                  <a:ext cx="114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8" name="Freihand 107">
                  <a:extLst>
                    <a:ext uri="{FF2B5EF4-FFF2-40B4-BE49-F238E27FC236}">
                      <a16:creationId xmlns:a16="http://schemas.microsoft.com/office/drawing/2014/main" id="{D45BEC67-C8D2-4BE9-BB69-146F9A7AF0D6}"/>
                    </a:ext>
                  </a:extLst>
                </p14:cNvPr>
                <p14:cNvContentPartPr/>
                <p14:nvPr/>
              </p14:nvContentPartPr>
              <p14:xfrm>
                <a:off x="9986613" y="1073213"/>
                <a:ext cx="410040" cy="126720"/>
              </p14:xfrm>
            </p:contentPart>
          </mc:Choice>
          <mc:Fallback xmlns="">
            <p:pic>
              <p:nvPicPr>
                <p:cNvPr id="108" name="Freihand 107">
                  <a:extLst>
                    <a:ext uri="{FF2B5EF4-FFF2-40B4-BE49-F238E27FC236}">
                      <a16:creationId xmlns:a16="http://schemas.microsoft.com/office/drawing/2014/main" id="{D45BEC67-C8D2-4BE9-BB69-146F9A7AF0D6}"/>
                    </a:ext>
                  </a:extLst>
                </p:cNvPr>
                <p:cNvPicPr/>
                <p:nvPr/>
              </p:nvPicPr>
              <p:blipFill>
                <a:blip r:embed="rId56"/>
                <a:stretch>
                  <a:fillRect/>
                </a:stretch>
              </p:blipFill>
              <p:spPr>
                <a:xfrm>
                  <a:off x="9982293" y="1068893"/>
                  <a:ext cx="418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2" name="Freihand 111">
                  <a:extLst>
                    <a:ext uri="{FF2B5EF4-FFF2-40B4-BE49-F238E27FC236}">
                      <a16:creationId xmlns:a16="http://schemas.microsoft.com/office/drawing/2014/main" id="{3E9EB0BA-24A8-41C7-B188-F31C874D259A}"/>
                    </a:ext>
                  </a:extLst>
                </p14:cNvPr>
                <p14:cNvContentPartPr/>
                <p14:nvPr/>
              </p14:nvContentPartPr>
              <p14:xfrm>
                <a:off x="8640213" y="1728053"/>
                <a:ext cx="10800" cy="204840"/>
              </p14:xfrm>
            </p:contentPart>
          </mc:Choice>
          <mc:Fallback xmlns="">
            <p:pic>
              <p:nvPicPr>
                <p:cNvPr id="112" name="Freihand 111">
                  <a:extLst>
                    <a:ext uri="{FF2B5EF4-FFF2-40B4-BE49-F238E27FC236}">
                      <a16:creationId xmlns:a16="http://schemas.microsoft.com/office/drawing/2014/main" id="{3E9EB0BA-24A8-41C7-B188-F31C874D259A}"/>
                    </a:ext>
                  </a:extLst>
                </p:cNvPr>
                <p:cNvPicPr/>
                <p:nvPr/>
              </p:nvPicPr>
              <p:blipFill>
                <a:blip r:embed="rId58"/>
                <a:stretch>
                  <a:fillRect/>
                </a:stretch>
              </p:blipFill>
              <p:spPr>
                <a:xfrm>
                  <a:off x="8635893" y="1723733"/>
                  <a:ext cx="19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4" name="Freihand 113">
                  <a:extLst>
                    <a:ext uri="{FF2B5EF4-FFF2-40B4-BE49-F238E27FC236}">
                      <a16:creationId xmlns:a16="http://schemas.microsoft.com/office/drawing/2014/main" id="{2CB47D7A-A795-443A-9004-162AB466ECB5}"/>
                    </a:ext>
                  </a:extLst>
                </p14:cNvPr>
                <p14:cNvContentPartPr/>
                <p14:nvPr/>
              </p14:nvContentPartPr>
              <p14:xfrm>
                <a:off x="8677293" y="1988333"/>
                <a:ext cx="69480" cy="4680"/>
              </p14:xfrm>
            </p:contentPart>
          </mc:Choice>
          <mc:Fallback xmlns="">
            <p:pic>
              <p:nvPicPr>
                <p:cNvPr id="114" name="Freihand 113">
                  <a:extLst>
                    <a:ext uri="{FF2B5EF4-FFF2-40B4-BE49-F238E27FC236}">
                      <a16:creationId xmlns:a16="http://schemas.microsoft.com/office/drawing/2014/main" id="{2CB47D7A-A795-443A-9004-162AB466ECB5}"/>
                    </a:ext>
                  </a:extLst>
                </p:cNvPr>
                <p:cNvPicPr/>
                <p:nvPr/>
              </p:nvPicPr>
              <p:blipFill>
                <a:blip r:embed="rId60"/>
                <a:stretch>
                  <a:fillRect/>
                </a:stretch>
              </p:blipFill>
              <p:spPr>
                <a:xfrm>
                  <a:off x="8672973" y="1984013"/>
                  <a:ext cx="78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5" name="Freihand 114">
                  <a:extLst>
                    <a:ext uri="{FF2B5EF4-FFF2-40B4-BE49-F238E27FC236}">
                      <a16:creationId xmlns:a16="http://schemas.microsoft.com/office/drawing/2014/main" id="{709D1543-1C25-41AD-8E4F-31FA90A50FA4}"/>
                    </a:ext>
                  </a:extLst>
                </p14:cNvPr>
                <p14:cNvContentPartPr/>
                <p14:nvPr/>
              </p14:nvContentPartPr>
              <p14:xfrm>
                <a:off x="8718333" y="1972493"/>
                <a:ext cx="75240" cy="59400"/>
              </p14:xfrm>
            </p:contentPart>
          </mc:Choice>
          <mc:Fallback xmlns="">
            <p:pic>
              <p:nvPicPr>
                <p:cNvPr id="115" name="Freihand 114">
                  <a:extLst>
                    <a:ext uri="{FF2B5EF4-FFF2-40B4-BE49-F238E27FC236}">
                      <a16:creationId xmlns:a16="http://schemas.microsoft.com/office/drawing/2014/main" id="{709D1543-1C25-41AD-8E4F-31FA90A50FA4}"/>
                    </a:ext>
                  </a:extLst>
                </p:cNvPr>
                <p:cNvPicPr/>
                <p:nvPr/>
              </p:nvPicPr>
              <p:blipFill>
                <a:blip r:embed="rId62"/>
                <a:stretch>
                  <a:fillRect/>
                </a:stretch>
              </p:blipFill>
              <p:spPr>
                <a:xfrm>
                  <a:off x="8714013" y="1968173"/>
                  <a:ext cx="83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0" name="Freihand 109">
                  <a:extLst>
                    <a:ext uri="{FF2B5EF4-FFF2-40B4-BE49-F238E27FC236}">
                      <a16:creationId xmlns:a16="http://schemas.microsoft.com/office/drawing/2014/main" id="{4E71D86F-F8D1-462A-8F84-8D96BC4ACFA0}"/>
                    </a:ext>
                  </a:extLst>
                </p14:cNvPr>
                <p14:cNvContentPartPr/>
                <p14:nvPr/>
              </p14:nvContentPartPr>
              <p14:xfrm>
                <a:off x="8292453" y="1333133"/>
                <a:ext cx="324000" cy="39600"/>
              </p14:xfrm>
            </p:contentPart>
          </mc:Choice>
          <mc:Fallback xmlns="">
            <p:pic>
              <p:nvPicPr>
                <p:cNvPr id="110" name="Freihand 109">
                  <a:extLst>
                    <a:ext uri="{FF2B5EF4-FFF2-40B4-BE49-F238E27FC236}">
                      <a16:creationId xmlns:a16="http://schemas.microsoft.com/office/drawing/2014/main" id="{4E71D86F-F8D1-462A-8F84-8D96BC4ACFA0}"/>
                    </a:ext>
                  </a:extLst>
                </p:cNvPr>
                <p:cNvPicPr/>
                <p:nvPr/>
              </p:nvPicPr>
              <p:blipFill>
                <a:blip r:embed="rId64"/>
                <a:stretch>
                  <a:fillRect/>
                </a:stretch>
              </p:blipFill>
              <p:spPr>
                <a:xfrm>
                  <a:off x="8288133" y="1328813"/>
                  <a:ext cx="332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1" name="Freihand 110">
                  <a:extLst>
                    <a:ext uri="{FF2B5EF4-FFF2-40B4-BE49-F238E27FC236}">
                      <a16:creationId xmlns:a16="http://schemas.microsoft.com/office/drawing/2014/main" id="{885863CF-7BD2-45C3-B5F1-B9A43AA832F9}"/>
                    </a:ext>
                  </a:extLst>
                </p14:cNvPr>
                <p14:cNvContentPartPr/>
                <p14:nvPr/>
              </p14:nvContentPartPr>
              <p14:xfrm>
                <a:off x="8619693" y="1341413"/>
                <a:ext cx="14760" cy="293760"/>
              </p14:xfrm>
            </p:contentPart>
          </mc:Choice>
          <mc:Fallback xmlns="">
            <p:pic>
              <p:nvPicPr>
                <p:cNvPr id="111" name="Freihand 110">
                  <a:extLst>
                    <a:ext uri="{FF2B5EF4-FFF2-40B4-BE49-F238E27FC236}">
                      <a16:creationId xmlns:a16="http://schemas.microsoft.com/office/drawing/2014/main" id="{885863CF-7BD2-45C3-B5F1-B9A43AA832F9}"/>
                    </a:ext>
                  </a:extLst>
                </p:cNvPr>
                <p:cNvPicPr/>
                <p:nvPr/>
              </p:nvPicPr>
              <p:blipFill>
                <a:blip r:embed="rId66"/>
                <a:stretch>
                  <a:fillRect/>
                </a:stretch>
              </p:blipFill>
              <p:spPr>
                <a:xfrm>
                  <a:off x="8615373" y="1337093"/>
                  <a:ext cx="23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7" name="Freihand 116">
                  <a:extLst>
                    <a:ext uri="{FF2B5EF4-FFF2-40B4-BE49-F238E27FC236}">
                      <a16:creationId xmlns:a16="http://schemas.microsoft.com/office/drawing/2014/main" id="{B1A4020B-1D30-429C-A46B-A75B58CEFEF4}"/>
                    </a:ext>
                  </a:extLst>
                </p14:cNvPr>
                <p14:cNvContentPartPr/>
                <p14:nvPr/>
              </p14:nvContentPartPr>
              <p14:xfrm>
                <a:off x="8618613" y="1321613"/>
                <a:ext cx="168840" cy="108000"/>
              </p14:xfrm>
            </p:contentPart>
          </mc:Choice>
          <mc:Fallback xmlns="">
            <p:pic>
              <p:nvPicPr>
                <p:cNvPr id="117" name="Freihand 116">
                  <a:extLst>
                    <a:ext uri="{FF2B5EF4-FFF2-40B4-BE49-F238E27FC236}">
                      <a16:creationId xmlns:a16="http://schemas.microsoft.com/office/drawing/2014/main" id="{B1A4020B-1D30-429C-A46B-A75B58CEFEF4}"/>
                    </a:ext>
                  </a:extLst>
                </p:cNvPr>
                <p:cNvPicPr/>
                <p:nvPr/>
              </p:nvPicPr>
              <p:blipFill>
                <a:blip r:embed="rId68"/>
                <a:stretch>
                  <a:fillRect/>
                </a:stretch>
              </p:blipFill>
              <p:spPr>
                <a:xfrm>
                  <a:off x="8614293" y="1317293"/>
                  <a:ext cx="177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8" name="Freihand 117">
                  <a:extLst>
                    <a:ext uri="{FF2B5EF4-FFF2-40B4-BE49-F238E27FC236}">
                      <a16:creationId xmlns:a16="http://schemas.microsoft.com/office/drawing/2014/main" id="{11C1ACB7-E376-42F5-B878-ABB384792F95}"/>
                    </a:ext>
                  </a:extLst>
                </p14:cNvPr>
                <p14:cNvContentPartPr/>
                <p14:nvPr/>
              </p14:nvContentPartPr>
              <p14:xfrm>
                <a:off x="8762973" y="1408013"/>
                <a:ext cx="23400" cy="36000"/>
              </p14:xfrm>
            </p:contentPart>
          </mc:Choice>
          <mc:Fallback xmlns="">
            <p:pic>
              <p:nvPicPr>
                <p:cNvPr id="118" name="Freihand 117">
                  <a:extLst>
                    <a:ext uri="{FF2B5EF4-FFF2-40B4-BE49-F238E27FC236}">
                      <a16:creationId xmlns:a16="http://schemas.microsoft.com/office/drawing/2014/main" id="{11C1ACB7-E376-42F5-B878-ABB384792F95}"/>
                    </a:ext>
                  </a:extLst>
                </p:cNvPr>
                <p:cNvPicPr/>
                <p:nvPr/>
              </p:nvPicPr>
              <p:blipFill>
                <a:blip r:embed="rId70"/>
                <a:stretch>
                  <a:fillRect/>
                </a:stretch>
              </p:blipFill>
              <p:spPr>
                <a:xfrm>
                  <a:off x="8758653" y="1403693"/>
                  <a:ext cx="32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0" name="Freihand 119">
                  <a:extLst>
                    <a:ext uri="{FF2B5EF4-FFF2-40B4-BE49-F238E27FC236}">
                      <a16:creationId xmlns:a16="http://schemas.microsoft.com/office/drawing/2014/main" id="{9151BE43-F840-4FEB-B872-ACFA2E82510F}"/>
                    </a:ext>
                  </a:extLst>
                </p14:cNvPr>
                <p14:cNvContentPartPr/>
                <p14:nvPr/>
              </p14:nvContentPartPr>
              <p14:xfrm>
                <a:off x="8226933" y="1357253"/>
                <a:ext cx="11160" cy="87120"/>
              </p14:xfrm>
            </p:contentPart>
          </mc:Choice>
          <mc:Fallback xmlns="">
            <p:pic>
              <p:nvPicPr>
                <p:cNvPr id="120" name="Freihand 119">
                  <a:extLst>
                    <a:ext uri="{FF2B5EF4-FFF2-40B4-BE49-F238E27FC236}">
                      <a16:creationId xmlns:a16="http://schemas.microsoft.com/office/drawing/2014/main" id="{9151BE43-F840-4FEB-B872-ACFA2E82510F}"/>
                    </a:ext>
                  </a:extLst>
                </p:cNvPr>
                <p:cNvPicPr/>
                <p:nvPr/>
              </p:nvPicPr>
              <p:blipFill>
                <a:blip r:embed="rId72"/>
                <a:stretch>
                  <a:fillRect/>
                </a:stretch>
              </p:blipFill>
              <p:spPr>
                <a:xfrm>
                  <a:off x="8222613" y="1352933"/>
                  <a:ext cx="19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1" name="Freihand 120">
                  <a:extLst>
                    <a:ext uri="{FF2B5EF4-FFF2-40B4-BE49-F238E27FC236}">
                      <a16:creationId xmlns:a16="http://schemas.microsoft.com/office/drawing/2014/main" id="{5E6CE1EF-E6C4-4B98-851E-D6A6ADBE793C}"/>
                    </a:ext>
                  </a:extLst>
                </p14:cNvPr>
                <p14:cNvContentPartPr/>
                <p14:nvPr/>
              </p14:nvContentPartPr>
              <p14:xfrm>
                <a:off x="8212173" y="1423493"/>
                <a:ext cx="49320" cy="52560"/>
              </p14:xfrm>
            </p:contentPart>
          </mc:Choice>
          <mc:Fallback xmlns="">
            <p:pic>
              <p:nvPicPr>
                <p:cNvPr id="121" name="Freihand 120">
                  <a:extLst>
                    <a:ext uri="{FF2B5EF4-FFF2-40B4-BE49-F238E27FC236}">
                      <a16:creationId xmlns:a16="http://schemas.microsoft.com/office/drawing/2014/main" id="{5E6CE1EF-E6C4-4B98-851E-D6A6ADBE793C}"/>
                    </a:ext>
                  </a:extLst>
                </p:cNvPr>
                <p:cNvPicPr/>
                <p:nvPr/>
              </p:nvPicPr>
              <p:blipFill>
                <a:blip r:embed="rId74"/>
                <a:stretch>
                  <a:fillRect/>
                </a:stretch>
              </p:blipFill>
              <p:spPr>
                <a:xfrm>
                  <a:off x="8207853" y="1419173"/>
                  <a:ext cx="57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 name="Freihand 122">
                  <a:extLst>
                    <a:ext uri="{FF2B5EF4-FFF2-40B4-BE49-F238E27FC236}">
                      <a16:creationId xmlns:a16="http://schemas.microsoft.com/office/drawing/2014/main" id="{2972EC09-F71F-49EC-9DCE-344A24068ECF}"/>
                    </a:ext>
                  </a:extLst>
                </p14:cNvPr>
                <p14:cNvContentPartPr/>
                <p14:nvPr/>
              </p14:nvContentPartPr>
              <p14:xfrm>
                <a:off x="9540213" y="1982933"/>
                <a:ext cx="342720" cy="365760"/>
              </p14:xfrm>
            </p:contentPart>
          </mc:Choice>
          <mc:Fallback xmlns="">
            <p:pic>
              <p:nvPicPr>
                <p:cNvPr id="123" name="Freihand 122">
                  <a:extLst>
                    <a:ext uri="{FF2B5EF4-FFF2-40B4-BE49-F238E27FC236}">
                      <a16:creationId xmlns:a16="http://schemas.microsoft.com/office/drawing/2014/main" id="{2972EC09-F71F-49EC-9DCE-344A24068ECF}"/>
                    </a:ext>
                  </a:extLst>
                </p:cNvPr>
                <p:cNvPicPr/>
                <p:nvPr/>
              </p:nvPicPr>
              <p:blipFill>
                <a:blip r:embed="rId76"/>
                <a:stretch>
                  <a:fillRect/>
                </a:stretch>
              </p:blipFill>
              <p:spPr>
                <a:xfrm>
                  <a:off x="9535893" y="1978613"/>
                  <a:ext cx="3513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5" name="Freihand 124">
                  <a:extLst>
                    <a:ext uri="{FF2B5EF4-FFF2-40B4-BE49-F238E27FC236}">
                      <a16:creationId xmlns:a16="http://schemas.microsoft.com/office/drawing/2014/main" id="{70B53209-4F0D-48B1-96D2-D3D6463E37B6}"/>
                    </a:ext>
                  </a:extLst>
                </p14:cNvPr>
                <p14:cNvContentPartPr/>
                <p14:nvPr/>
              </p14:nvContentPartPr>
              <p14:xfrm>
                <a:off x="7934253" y="847493"/>
                <a:ext cx="284760" cy="303480"/>
              </p14:xfrm>
            </p:contentPart>
          </mc:Choice>
          <mc:Fallback xmlns="">
            <p:pic>
              <p:nvPicPr>
                <p:cNvPr id="125" name="Freihand 124">
                  <a:extLst>
                    <a:ext uri="{FF2B5EF4-FFF2-40B4-BE49-F238E27FC236}">
                      <a16:creationId xmlns:a16="http://schemas.microsoft.com/office/drawing/2014/main" id="{70B53209-4F0D-48B1-96D2-D3D6463E37B6}"/>
                    </a:ext>
                  </a:extLst>
                </p:cNvPr>
                <p:cNvPicPr/>
                <p:nvPr/>
              </p:nvPicPr>
              <p:blipFill>
                <a:blip r:embed="rId78"/>
                <a:stretch>
                  <a:fillRect/>
                </a:stretch>
              </p:blipFill>
              <p:spPr>
                <a:xfrm>
                  <a:off x="7929933" y="843173"/>
                  <a:ext cx="293400" cy="312120"/>
                </a:xfrm>
                <a:prstGeom prst="rect">
                  <a:avLst/>
                </a:prstGeom>
              </p:spPr>
            </p:pic>
          </mc:Fallback>
        </mc:AlternateContent>
      </p:grpSp>
      <p:grpSp>
        <p:nvGrpSpPr>
          <p:cNvPr id="128" name="Gruppieren 127">
            <a:extLst>
              <a:ext uri="{FF2B5EF4-FFF2-40B4-BE49-F238E27FC236}">
                <a16:creationId xmlns:a16="http://schemas.microsoft.com/office/drawing/2014/main" id="{11F11C8B-5B03-41A0-B931-01089B40D8DD}"/>
              </a:ext>
            </a:extLst>
          </p:cNvPr>
          <p:cNvGrpSpPr/>
          <p:nvPr/>
        </p:nvGrpSpPr>
        <p:grpSpPr>
          <a:xfrm>
            <a:off x="7989693" y="35693"/>
            <a:ext cx="2254320" cy="545400"/>
            <a:chOff x="7989693" y="35693"/>
            <a:chExt cx="2254320" cy="545400"/>
          </a:xfrm>
        </p:grpSpPr>
        <mc:AlternateContent xmlns:mc="http://schemas.openxmlformats.org/markup-compatibility/2006" xmlns:p14="http://schemas.microsoft.com/office/powerpoint/2010/main">
          <mc:Choice Requires="p14">
            <p:contentPart p14:bwMode="auto" r:id="rId79">
              <p14:nvContentPartPr>
                <p14:cNvPr id="3" name="Freihand 2">
                  <a:extLst>
                    <a:ext uri="{FF2B5EF4-FFF2-40B4-BE49-F238E27FC236}">
                      <a16:creationId xmlns:a16="http://schemas.microsoft.com/office/drawing/2014/main" id="{9797151D-492E-4FA8-A8B0-44C0BDE6C1E3}"/>
                    </a:ext>
                  </a:extLst>
                </p14:cNvPr>
                <p14:cNvContentPartPr/>
                <p14:nvPr/>
              </p14:nvContentPartPr>
              <p14:xfrm>
                <a:off x="8277333" y="133973"/>
                <a:ext cx="14040" cy="369000"/>
              </p14:xfrm>
            </p:contentPart>
          </mc:Choice>
          <mc:Fallback xmlns="">
            <p:pic>
              <p:nvPicPr>
                <p:cNvPr id="3" name="Freihand 2">
                  <a:extLst>
                    <a:ext uri="{FF2B5EF4-FFF2-40B4-BE49-F238E27FC236}">
                      <a16:creationId xmlns:a16="http://schemas.microsoft.com/office/drawing/2014/main" id="{9797151D-492E-4FA8-A8B0-44C0BDE6C1E3}"/>
                    </a:ext>
                  </a:extLst>
                </p:cNvPr>
                <p:cNvPicPr/>
                <p:nvPr/>
              </p:nvPicPr>
              <p:blipFill>
                <a:blip r:embed="rId80"/>
                <a:stretch>
                  <a:fillRect/>
                </a:stretch>
              </p:blipFill>
              <p:spPr>
                <a:xfrm>
                  <a:off x="8273013" y="129653"/>
                  <a:ext cx="2268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 name="Freihand 3">
                  <a:extLst>
                    <a:ext uri="{FF2B5EF4-FFF2-40B4-BE49-F238E27FC236}">
                      <a16:creationId xmlns:a16="http://schemas.microsoft.com/office/drawing/2014/main" id="{809D66CF-E781-44CC-A470-F0945F172322}"/>
                    </a:ext>
                  </a:extLst>
                </p14:cNvPr>
                <p14:cNvContentPartPr/>
                <p14:nvPr/>
              </p14:nvContentPartPr>
              <p14:xfrm>
                <a:off x="8193813" y="409013"/>
                <a:ext cx="657000" cy="80640"/>
              </p14:xfrm>
            </p:contentPart>
          </mc:Choice>
          <mc:Fallback xmlns="">
            <p:pic>
              <p:nvPicPr>
                <p:cNvPr id="4" name="Freihand 3">
                  <a:extLst>
                    <a:ext uri="{FF2B5EF4-FFF2-40B4-BE49-F238E27FC236}">
                      <a16:creationId xmlns:a16="http://schemas.microsoft.com/office/drawing/2014/main" id="{809D66CF-E781-44CC-A470-F0945F172322}"/>
                    </a:ext>
                  </a:extLst>
                </p:cNvPr>
                <p:cNvPicPr/>
                <p:nvPr/>
              </p:nvPicPr>
              <p:blipFill>
                <a:blip r:embed="rId82"/>
                <a:stretch>
                  <a:fillRect/>
                </a:stretch>
              </p:blipFill>
              <p:spPr>
                <a:xfrm>
                  <a:off x="8189493" y="404693"/>
                  <a:ext cx="66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 name="Freihand 4">
                  <a:extLst>
                    <a:ext uri="{FF2B5EF4-FFF2-40B4-BE49-F238E27FC236}">
                      <a16:creationId xmlns:a16="http://schemas.microsoft.com/office/drawing/2014/main" id="{E48E6D41-510B-4711-A9AA-F9779120C9DF}"/>
                    </a:ext>
                  </a:extLst>
                </p14:cNvPr>
                <p14:cNvContentPartPr/>
                <p14:nvPr/>
              </p14:nvContentPartPr>
              <p14:xfrm>
                <a:off x="8791413" y="351773"/>
                <a:ext cx="196920" cy="130320"/>
              </p14:xfrm>
            </p:contentPart>
          </mc:Choice>
          <mc:Fallback xmlns="">
            <p:pic>
              <p:nvPicPr>
                <p:cNvPr id="5" name="Freihand 4">
                  <a:extLst>
                    <a:ext uri="{FF2B5EF4-FFF2-40B4-BE49-F238E27FC236}">
                      <a16:creationId xmlns:a16="http://schemas.microsoft.com/office/drawing/2014/main" id="{E48E6D41-510B-4711-A9AA-F9779120C9DF}"/>
                    </a:ext>
                  </a:extLst>
                </p:cNvPr>
                <p:cNvPicPr/>
                <p:nvPr/>
              </p:nvPicPr>
              <p:blipFill>
                <a:blip r:embed="rId84"/>
                <a:stretch>
                  <a:fillRect/>
                </a:stretch>
              </p:blipFill>
              <p:spPr>
                <a:xfrm>
                  <a:off x="8787093" y="347453"/>
                  <a:ext cx="20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 name="Freihand 5">
                  <a:extLst>
                    <a:ext uri="{FF2B5EF4-FFF2-40B4-BE49-F238E27FC236}">
                      <a16:creationId xmlns:a16="http://schemas.microsoft.com/office/drawing/2014/main" id="{C3EF2A6B-01C2-438E-A7ED-05B2823C330E}"/>
                    </a:ext>
                  </a:extLst>
                </p14:cNvPr>
                <p14:cNvContentPartPr/>
                <p14:nvPr/>
              </p14:nvContentPartPr>
              <p14:xfrm>
                <a:off x="8158533" y="49013"/>
                <a:ext cx="217800" cy="120960"/>
              </p14:xfrm>
            </p:contentPart>
          </mc:Choice>
          <mc:Fallback xmlns="">
            <p:pic>
              <p:nvPicPr>
                <p:cNvPr id="6" name="Freihand 5">
                  <a:extLst>
                    <a:ext uri="{FF2B5EF4-FFF2-40B4-BE49-F238E27FC236}">
                      <a16:creationId xmlns:a16="http://schemas.microsoft.com/office/drawing/2014/main" id="{C3EF2A6B-01C2-438E-A7ED-05B2823C330E}"/>
                    </a:ext>
                  </a:extLst>
                </p:cNvPr>
                <p:cNvPicPr/>
                <p:nvPr/>
              </p:nvPicPr>
              <p:blipFill>
                <a:blip r:embed="rId86"/>
                <a:stretch>
                  <a:fillRect/>
                </a:stretch>
              </p:blipFill>
              <p:spPr>
                <a:xfrm>
                  <a:off x="8154213" y="44693"/>
                  <a:ext cx="226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 name="Freihand 6">
                  <a:extLst>
                    <a:ext uri="{FF2B5EF4-FFF2-40B4-BE49-F238E27FC236}">
                      <a16:creationId xmlns:a16="http://schemas.microsoft.com/office/drawing/2014/main" id="{9F81E6F3-01F7-49FA-8B9A-BEF26FBF91C8}"/>
                    </a:ext>
                  </a:extLst>
                </p14:cNvPr>
                <p14:cNvContentPartPr/>
                <p14:nvPr/>
              </p14:nvContentPartPr>
              <p14:xfrm>
                <a:off x="9013173" y="68453"/>
                <a:ext cx="43920" cy="78840"/>
              </p14:xfrm>
            </p:contentPart>
          </mc:Choice>
          <mc:Fallback xmlns="">
            <p:pic>
              <p:nvPicPr>
                <p:cNvPr id="7" name="Freihand 6">
                  <a:extLst>
                    <a:ext uri="{FF2B5EF4-FFF2-40B4-BE49-F238E27FC236}">
                      <a16:creationId xmlns:a16="http://schemas.microsoft.com/office/drawing/2014/main" id="{9F81E6F3-01F7-49FA-8B9A-BEF26FBF91C8}"/>
                    </a:ext>
                  </a:extLst>
                </p:cNvPr>
                <p:cNvPicPr/>
                <p:nvPr/>
              </p:nvPicPr>
              <p:blipFill>
                <a:blip r:embed="rId88"/>
                <a:stretch>
                  <a:fillRect/>
                </a:stretch>
              </p:blipFill>
              <p:spPr>
                <a:xfrm>
                  <a:off x="9008853" y="64133"/>
                  <a:ext cx="52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 name="Freihand 7">
                  <a:extLst>
                    <a:ext uri="{FF2B5EF4-FFF2-40B4-BE49-F238E27FC236}">
                      <a16:creationId xmlns:a16="http://schemas.microsoft.com/office/drawing/2014/main" id="{854F90F0-C016-4C78-9C53-FB05BDA1A204}"/>
                    </a:ext>
                  </a:extLst>
                </p14:cNvPr>
                <p14:cNvContentPartPr/>
                <p14:nvPr/>
              </p14:nvContentPartPr>
              <p14:xfrm>
                <a:off x="9029373" y="58013"/>
                <a:ext cx="66240" cy="94320"/>
              </p14:xfrm>
            </p:contentPart>
          </mc:Choice>
          <mc:Fallback xmlns="">
            <p:pic>
              <p:nvPicPr>
                <p:cNvPr id="8" name="Freihand 7">
                  <a:extLst>
                    <a:ext uri="{FF2B5EF4-FFF2-40B4-BE49-F238E27FC236}">
                      <a16:creationId xmlns:a16="http://schemas.microsoft.com/office/drawing/2014/main" id="{854F90F0-C016-4C78-9C53-FB05BDA1A204}"/>
                    </a:ext>
                  </a:extLst>
                </p:cNvPr>
                <p:cNvPicPr/>
                <p:nvPr/>
              </p:nvPicPr>
              <p:blipFill>
                <a:blip r:embed="rId90"/>
                <a:stretch>
                  <a:fillRect/>
                </a:stretch>
              </p:blipFill>
              <p:spPr>
                <a:xfrm>
                  <a:off x="9025053" y="53693"/>
                  <a:ext cx="74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 name="Freihand 8">
                  <a:extLst>
                    <a:ext uri="{FF2B5EF4-FFF2-40B4-BE49-F238E27FC236}">
                      <a16:creationId xmlns:a16="http://schemas.microsoft.com/office/drawing/2014/main" id="{47F00F47-49C1-4026-90E7-56814BC630B0}"/>
                    </a:ext>
                  </a:extLst>
                </p14:cNvPr>
                <p14:cNvContentPartPr/>
                <p14:nvPr/>
              </p14:nvContentPartPr>
              <p14:xfrm>
                <a:off x="9105693" y="95093"/>
                <a:ext cx="160920" cy="52560"/>
              </p14:xfrm>
            </p:contentPart>
          </mc:Choice>
          <mc:Fallback xmlns="">
            <p:pic>
              <p:nvPicPr>
                <p:cNvPr id="9" name="Freihand 8">
                  <a:extLst>
                    <a:ext uri="{FF2B5EF4-FFF2-40B4-BE49-F238E27FC236}">
                      <a16:creationId xmlns:a16="http://schemas.microsoft.com/office/drawing/2014/main" id="{47F00F47-49C1-4026-90E7-56814BC630B0}"/>
                    </a:ext>
                  </a:extLst>
                </p:cNvPr>
                <p:cNvPicPr/>
                <p:nvPr/>
              </p:nvPicPr>
              <p:blipFill>
                <a:blip r:embed="rId92"/>
                <a:stretch>
                  <a:fillRect/>
                </a:stretch>
              </p:blipFill>
              <p:spPr>
                <a:xfrm>
                  <a:off x="9101373" y="90773"/>
                  <a:ext cx="169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 name="Freihand 11">
                  <a:extLst>
                    <a:ext uri="{FF2B5EF4-FFF2-40B4-BE49-F238E27FC236}">
                      <a16:creationId xmlns:a16="http://schemas.microsoft.com/office/drawing/2014/main" id="{C267A42F-543A-4077-94EC-F6CF62A2037C}"/>
                    </a:ext>
                  </a:extLst>
                </p14:cNvPr>
                <p14:cNvContentPartPr/>
                <p14:nvPr/>
              </p14:nvContentPartPr>
              <p14:xfrm>
                <a:off x="9280293" y="86813"/>
                <a:ext cx="50400" cy="64080"/>
              </p14:xfrm>
            </p:contentPart>
          </mc:Choice>
          <mc:Fallback xmlns="">
            <p:pic>
              <p:nvPicPr>
                <p:cNvPr id="12" name="Freihand 11">
                  <a:extLst>
                    <a:ext uri="{FF2B5EF4-FFF2-40B4-BE49-F238E27FC236}">
                      <a16:creationId xmlns:a16="http://schemas.microsoft.com/office/drawing/2014/main" id="{C267A42F-543A-4077-94EC-F6CF62A2037C}"/>
                    </a:ext>
                  </a:extLst>
                </p:cNvPr>
                <p:cNvPicPr/>
                <p:nvPr/>
              </p:nvPicPr>
              <p:blipFill>
                <a:blip r:embed="rId94"/>
                <a:stretch>
                  <a:fillRect/>
                </a:stretch>
              </p:blipFill>
              <p:spPr>
                <a:xfrm>
                  <a:off x="9275973" y="82493"/>
                  <a:ext cx="59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Freihand 12">
                  <a:extLst>
                    <a:ext uri="{FF2B5EF4-FFF2-40B4-BE49-F238E27FC236}">
                      <a16:creationId xmlns:a16="http://schemas.microsoft.com/office/drawing/2014/main" id="{18533B93-5674-4A70-A4F1-1878819BC990}"/>
                    </a:ext>
                  </a:extLst>
                </p14:cNvPr>
                <p14:cNvContentPartPr/>
                <p14:nvPr/>
              </p14:nvContentPartPr>
              <p14:xfrm>
                <a:off x="9328533" y="51533"/>
                <a:ext cx="63360" cy="97920"/>
              </p14:xfrm>
            </p:contentPart>
          </mc:Choice>
          <mc:Fallback xmlns="">
            <p:pic>
              <p:nvPicPr>
                <p:cNvPr id="13" name="Freihand 12">
                  <a:extLst>
                    <a:ext uri="{FF2B5EF4-FFF2-40B4-BE49-F238E27FC236}">
                      <a16:creationId xmlns:a16="http://schemas.microsoft.com/office/drawing/2014/main" id="{18533B93-5674-4A70-A4F1-1878819BC990}"/>
                    </a:ext>
                  </a:extLst>
                </p:cNvPr>
                <p:cNvPicPr/>
                <p:nvPr/>
              </p:nvPicPr>
              <p:blipFill>
                <a:blip r:embed="rId96"/>
                <a:stretch>
                  <a:fillRect/>
                </a:stretch>
              </p:blipFill>
              <p:spPr>
                <a:xfrm>
                  <a:off x="9324213" y="47213"/>
                  <a:ext cx="72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 name="Freihand 13">
                  <a:extLst>
                    <a:ext uri="{FF2B5EF4-FFF2-40B4-BE49-F238E27FC236}">
                      <a16:creationId xmlns:a16="http://schemas.microsoft.com/office/drawing/2014/main" id="{BC1429EA-E905-4A67-B5C3-449F31F07A53}"/>
                    </a:ext>
                  </a:extLst>
                </p14:cNvPr>
                <p14:cNvContentPartPr/>
                <p14:nvPr/>
              </p14:nvContentPartPr>
              <p14:xfrm>
                <a:off x="9419253" y="48293"/>
                <a:ext cx="106920" cy="116280"/>
              </p14:xfrm>
            </p:contentPart>
          </mc:Choice>
          <mc:Fallback xmlns="">
            <p:pic>
              <p:nvPicPr>
                <p:cNvPr id="14" name="Freihand 13">
                  <a:extLst>
                    <a:ext uri="{FF2B5EF4-FFF2-40B4-BE49-F238E27FC236}">
                      <a16:creationId xmlns:a16="http://schemas.microsoft.com/office/drawing/2014/main" id="{BC1429EA-E905-4A67-B5C3-449F31F07A53}"/>
                    </a:ext>
                  </a:extLst>
                </p:cNvPr>
                <p:cNvPicPr/>
                <p:nvPr/>
              </p:nvPicPr>
              <p:blipFill>
                <a:blip r:embed="rId98"/>
                <a:stretch>
                  <a:fillRect/>
                </a:stretch>
              </p:blipFill>
              <p:spPr>
                <a:xfrm>
                  <a:off x="9414933" y="43973"/>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 name="Freihand 14">
                  <a:extLst>
                    <a:ext uri="{FF2B5EF4-FFF2-40B4-BE49-F238E27FC236}">
                      <a16:creationId xmlns:a16="http://schemas.microsoft.com/office/drawing/2014/main" id="{177FA047-610F-4C74-81F9-2BF17C5A7EE6}"/>
                    </a:ext>
                  </a:extLst>
                </p14:cNvPr>
                <p14:cNvContentPartPr/>
                <p14:nvPr/>
              </p14:nvContentPartPr>
              <p14:xfrm>
                <a:off x="9518973" y="90773"/>
                <a:ext cx="69480" cy="66240"/>
              </p14:xfrm>
            </p:contentPart>
          </mc:Choice>
          <mc:Fallback xmlns="">
            <p:pic>
              <p:nvPicPr>
                <p:cNvPr id="15" name="Freihand 14">
                  <a:extLst>
                    <a:ext uri="{FF2B5EF4-FFF2-40B4-BE49-F238E27FC236}">
                      <a16:creationId xmlns:a16="http://schemas.microsoft.com/office/drawing/2014/main" id="{177FA047-610F-4C74-81F9-2BF17C5A7EE6}"/>
                    </a:ext>
                  </a:extLst>
                </p:cNvPr>
                <p:cNvPicPr/>
                <p:nvPr/>
              </p:nvPicPr>
              <p:blipFill>
                <a:blip r:embed="rId100"/>
                <a:stretch>
                  <a:fillRect/>
                </a:stretch>
              </p:blipFill>
              <p:spPr>
                <a:xfrm>
                  <a:off x="9514653" y="86453"/>
                  <a:ext cx="78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 name="Freihand 15">
                  <a:extLst>
                    <a:ext uri="{FF2B5EF4-FFF2-40B4-BE49-F238E27FC236}">
                      <a16:creationId xmlns:a16="http://schemas.microsoft.com/office/drawing/2014/main" id="{83CCA876-EFFF-4891-B868-949B626A973F}"/>
                    </a:ext>
                  </a:extLst>
                </p14:cNvPr>
                <p14:cNvContentPartPr/>
                <p14:nvPr/>
              </p14:nvContentPartPr>
              <p14:xfrm>
                <a:off x="9604653" y="108053"/>
                <a:ext cx="65160" cy="45720"/>
              </p14:xfrm>
            </p:contentPart>
          </mc:Choice>
          <mc:Fallback xmlns="">
            <p:pic>
              <p:nvPicPr>
                <p:cNvPr id="16" name="Freihand 15">
                  <a:extLst>
                    <a:ext uri="{FF2B5EF4-FFF2-40B4-BE49-F238E27FC236}">
                      <a16:creationId xmlns:a16="http://schemas.microsoft.com/office/drawing/2014/main" id="{83CCA876-EFFF-4891-B868-949B626A973F}"/>
                    </a:ext>
                  </a:extLst>
                </p:cNvPr>
                <p:cNvPicPr/>
                <p:nvPr/>
              </p:nvPicPr>
              <p:blipFill>
                <a:blip r:embed="rId102"/>
                <a:stretch>
                  <a:fillRect/>
                </a:stretch>
              </p:blipFill>
              <p:spPr>
                <a:xfrm>
                  <a:off x="9600333" y="103733"/>
                  <a:ext cx="73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 name="Freihand 16">
                  <a:extLst>
                    <a:ext uri="{FF2B5EF4-FFF2-40B4-BE49-F238E27FC236}">
                      <a16:creationId xmlns:a16="http://schemas.microsoft.com/office/drawing/2014/main" id="{0E6F579A-365B-4E92-AD4B-1683171F7E24}"/>
                    </a:ext>
                  </a:extLst>
                </p14:cNvPr>
                <p14:cNvContentPartPr/>
                <p14:nvPr/>
              </p14:nvContentPartPr>
              <p14:xfrm>
                <a:off x="9683133" y="95093"/>
                <a:ext cx="87480" cy="141120"/>
              </p14:xfrm>
            </p:contentPart>
          </mc:Choice>
          <mc:Fallback xmlns="">
            <p:pic>
              <p:nvPicPr>
                <p:cNvPr id="17" name="Freihand 16">
                  <a:extLst>
                    <a:ext uri="{FF2B5EF4-FFF2-40B4-BE49-F238E27FC236}">
                      <a16:creationId xmlns:a16="http://schemas.microsoft.com/office/drawing/2014/main" id="{0E6F579A-365B-4E92-AD4B-1683171F7E24}"/>
                    </a:ext>
                  </a:extLst>
                </p:cNvPr>
                <p:cNvPicPr/>
                <p:nvPr/>
              </p:nvPicPr>
              <p:blipFill>
                <a:blip r:embed="rId104"/>
                <a:stretch>
                  <a:fillRect/>
                </a:stretch>
              </p:blipFill>
              <p:spPr>
                <a:xfrm>
                  <a:off x="9678813" y="90773"/>
                  <a:ext cx="96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 name="Freihand 17">
                  <a:extLst>
                    <a:ext uri="{FF2B5EF4-FFF2-40B4-BE49-F238E27FC236}">
                      <a16:creationId xmlns:a16="http://schemas.microsoft.com/office/drawing/2014/main" id="{DB99D299-641E-4F14-885C-B15574FB8D85}"/>
                    </a:ext>
                  </a:extLst>
                </p14:cNvPr>
                <p14:cNvContentPartPr/>
                <p14:nvPr/>
              </p14:nvContentPartPr>
              <p14:xfrm>
                <a:off x="9799053" y="56573"/>
                <a:ext cx="285480" cy="94680"/>
              </p14:xfrm>
            </p:contentPart>
          </mc:Choice>
          <mc:Fallback xmlns="">
            <p:pic>
              <p:nvPicPr>
                <p:cNvPr id="18" name="Freihand 17">
                  <a:extLst>
                    <a:ext uri="{FF2B5EF4-FFF2-40B4-BE49-F238E27FC236}">
                      <a16:creationId xmlns:a16="http://schemas.microsoft.com/office/drawing/2014/main" id="{DB99D299-641E-4F14-885C-B15574FB8D85}"/>
                    </a:ext>
                  </a:extLst>
                </p:cNvPr>
                <p:cNvPicPr/>
                <p:nvPr/>
              </p:nvPicPr>
              <p:blipFill>
                <a:blip r:embed="rId106"/>
                <a:stretch>
                  <a:fillRect/>
                </a:stretch>
              </p:blipFill>
              <p:spPr>
                <a:xfrm>
                  <a:off x="9794733" y="52253"/>
                  <a:ext cx="294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 name="Freihand 18">
                  <a:extLst>
                    <a:ext uri="{FF2B5EF4-FFF2-40B4-BE49-F238E27FC236}">
                      <a16:creationId xmlns:a16="http://schemas.microsoft.com/office/drawing/2014/main" id="{38868D3D-6503-4E09-8B26-4A6BD993083E}"/>
                    </a:ext>
                  </a:extLst>
                </p14:cNvPr>
                <p14:cNvContentPartPr/>
                <p14:nvPr/>
              </p14:nvContentPartPr>
              <p14:xfrm>
                <a:off x="10060053" y="68093"/>
                <a:ext cx="57960" cy="23040"/>
              </p14:xfrm>
            </p:contentPart>
          </mc:Choice>
          <mc:Fallback xmlns="">
            <p:pic>
              <p:nvPicPr>
                <p:cNvPr id="19" name="Freihand 18">
                  <a:extLst>
                    <a:ext uri="{FF2B5EF4-FFF2-40B4-BE49-F238E27FC236}">
                      <a16:creationId xmlns:a16="http://schemas.microsoft.com/office/drawing/2014/main" id="{38868D3D-6503-4E09-8B26-4A6BD993083E}"/>
                    </a:ext>
                  </a:extLst>
                </p:cNvPr>
                <p:cNvPicPr/>
                <p:nvPr/>
              </p:nvPicPr>
              <p:blipFill>
                <a:blip r:embed="rId108"/>
                <a:stretch>
                  <a:fillRect/>
                </a:stretch>
              </p:blipFill>
              <p:spPr>
                <a:xfrm>
                  <a:off x="10055733" y="63773"/>
                  <a:ext cx="66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 name="Freihand 19">
                  <a:extLst>
                    <a:ext uri="{FF2B5EF4-FFF2-40B4-BE49-F238E27FC236}">
                      <a16:creationId xmlns:a16="http://schemas.microsoft.com/office/drawing/2014/main" id="{3599088E-75A8-4E65-9CF9-1CB535D3B5B4}"/>
                    </a:ext>
                  </a:extLst>
                </p14:cNvPr>
                <p14:cNvContentPartPr/>
                <p14:nvPr/>
              </p14:nvContentPartPr>
              <p14:xfrm>
                <a:off x="10147173" y="101573"/>
                <a:ext cx="96840" cy="18720"/>
              </p14:xfrm>
            </p:contentPart>
          </mc:Choice>
          <mc:Fallback xmlns="">
            <p:pic>
              <p:nvPicPr>
                <p:cNvPr id="20" name="Freihand 19">
                  <a:extLst>
                    <a:ext uri="{FF2B5EF4-FFF2-40B4-BE49-F238E27FC236}">
                      <a16:creationId xmlns:a16="http://schemas.microsoft.com/office/drawing/2014/main" id="{3599088E-75A8-4E65-9CF9-1CB535D3B5B4}"/>
                    </a:ext>
                  </a:extLst>
                </p:cNvPr>
                <p:cNvPicPr/>
                <p:nvPr/>
              </p:nvPicPr>
              <p:blipFill>
                <a:blip r:embed="rId110"/>
                <a:stretch>
                  <a:fillRect/>
                </a:stretch>
              </p:blipFill>
              <p:spPr>
                <a:xfrm>
                  <a:off x="10142853" y="97253"/>
                  <a:ext cx="105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 name="Freihand 20">
                  <a:extLst>
                    <a:ext uri="{FF2B5EF4-FFF2-40B4-BE49-F238E27FC236}">
                      <a16:creationId xmlns:a16="http://schemas.microsoft.com/office/drawing/2014/main" id="{7F6BE8F4-8EFA-4048-A243-98DE3664790E}"/>
                    </a:ext>
                  </a:extLst>
                </p14:cNvPr>
                <p14:cNvContentPartPr/>
                <p14:nvPr/>
              </p14:nvContentPartPr>
              <p14:xfrm>
                <a:off x="8307213" y="224333"/>
                <a:ext cx="291960" cy="156960"/>
              </p14:xfrm>
            </p:contentPart>
          </mc:Choice>
          <mc:Fallback xmlns="">
            <p:pic>
              <p:nvPicPr>
                <p:cNvPr id="21" name="Freihand 20">
                  <a:extLst>
                    <a:ext uri="{FF2B5EF4-FFF2-40B4-BE49-F238E27FC236}">
                      <a16:creationId xmlns:a16="http://schemas.microsoft.com/office/drawing/2014/main" id="{7F6BE8F4-8EFA-4048-A243-98DE3664790E}"/>
                    </a:ext>
                  </a:extLst>
                </p:cNvPr>
                <p:cNvPicPr/>
                <p:nvPr/>
              </p:nvPicPr>
              <p:blipFill>
                <a:blip r:embed="rId112"/>
                <a:stretch>
                  <a:fillRect/>
                </a:stretch>
              </p:blipFill>
              <p:spPr>
                <a:xfrm>
                  <a:off x="8302893" y="220013"/>
                  <a:ext cx="300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22A27642-33BE-450D-8BF3-0691931471A3}"/>
                    </a:ext>
                  </a:extLst>
                </p14:cNvPr>
                <p14:cNvContentPartPr/>
                <p14:nvPr/>
              </p14:nvContentPartPr>
              <p14:xfrm>
                <a:off x="8045133" y="35693"/>
                <a:ext cx="31680" cy="117360"/>
              </p14:xfrm>
            </p:contentPart>
          </mc:Choice>
          <mc:Fallback xmlns="">
            <p:pic>
              <p:nvPicPr>
                <p:cNvPr id="22" name="Freihand 21">
                  <a:extLst>
                    <a:ext uri="{FF2B5EF4-FFF2-40B4-BE49-F238E27FC236}">
                      <a16:creationId xmlns:a16="http://schemas.microsoft.com/office/drawing/2014/main" id="{22A27642-33BE-450D-8BF3-0691931471A3}"/>
                    </a:ext>
                  </a:extLst>
                </p:cNvPr>
                <p:cNvPicPr/>
                <p:nvPr/>
              </p:nvPicPr>
              <p:blipFill>
                <a:blip r:embed="rId114"/>
                <a:stretch>
                  <a:fillRect/>
                </a:stretch>
              </p:blipFill>
              <p:spPr>
                <a:xfrm>
                  <a:off x="8040813" y="31373"/>
                  <a:ext cx="40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EC70DDFD-67C4-4A98-AB88-94BD4361AFA9}"/>
                    </a:ext>
                  </a:extLst>
                </p14:cNvPr>
                <p14:cNvContentPartPr/>
                <p14:nvPr/>
              </p14:nvContentPartPr>
              <p14:xfrm>
                <a:off x="8039373" y="96533"/>
                <a:ext cx="60480" cy="23400"/>
              </p14:xfrm>
            </p:contentPart>
          </mc:Choice>
          <mc:Fallback xmlns="">
            <p:pic>
              <p:nvPicPr>
                <p:cNvPr id="23" name="Freihand 22">
                  <a:extLst>
                    <a:ext uri="{FF2B5EF4-FFF2-40B4-BE49-F238E27FC236}">
                      <a16:creationId xmlns:a16="http://schemas.microsoft.com/office/drawing/2014/main" id="{EC70DDFD-67C4-4A98-AB88-94BD4361AFA9}"/>
                    </a:ext>
                  </a:extLst>
                </p:cNvPr>
                <p:cNvPicPr/>
                <p:nvPr/>
              </p:nvPicPr>
              <p:blipFill>
                <a:blip r:embed="rId116"/>
                <a:stretch>
                  <a:fillRect/>
                </a:stretch>
              </p:blipFill>
              <p:spPr>
                <a:xfrm>
                  <a:off x="8035053" y="92213"/>
                  <a:ext cx="69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 name="Freihand 23">
                  <a:extLst>
                    <a:ext uri="{FF2B5EF4-FFF2-40B4-BE49-F238E27FC236}">
                      <a16:creationId xmlns:a16="http://schemas.microsoft.com/office/drawing/2014/main" id="{6FF1301B-A6B8-4CC5-A366-F43AD1861081}"/>
                    </a:ext>
                  </a:extLst>
                </p14:cNvPr>
                <p14:cNvContentPartPr/>
                <p14:nvPr/>
              </p14:nvContentPartPr>
              <p14:xfrm>
                <a:off x="8104533" y="101933"/>
                <a:ext cx="80280" cy="73440"/>
              </p14:xfrm>
            </p:contentPart>
          </mc:Choice>
          <mc:Fallback xmlns="">
            <p:pic>
              <p:nvPicPr>
                <p:cNvPr id="24" name="Freihand 23">
                  <a:extLst>
                    <a:ext uri="{FF2B5EF4-FFF2-40B4-BE49-F238E27FC236}">
                      <a16:creationId xmlns:a16="http://schemas.microsoft.com/office/drawing/2014/main" id="{6FF1301B-A6B8-4CC5-A366-F43AD1861081}"/>
                    </a:ext>
                  </a:extLst>
                </p:cNvPr>
                <p:cNvPicPr/>
                <p:nvPr/>
              </p:nvPicPr>
              <p:blipFill>
                <a:blip r:embed="rId118"/>
                <a:stretch>
                  <a:fillRect/>
                </a:stretch>
              </p:blipFill>
              <p:spPr>
                <a:xfrm>
                  <a:off x="8100213" y="97613"/>
                  <a:ext cx="88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4E2A4AB4-515E-4ADE-9E43-57246BD1D024}"/>
                    </a:ext>
                  </a:extLst>
                </p14:cNvPr>
                <p14:cNvContentPartPr/>
                <p14:nvPr/>
              </p14:nvContentPartPr>
              <p14:xfrm>
                <a:off x="8784933" y="464813"/>
                <a:ext cx="49680" cy="82080"/>
              </p14:xfrm>
            </p:contentPart>
          </mc:Choice>
          <mc:Fallback xmlns="">
            <p:pic>
              <p:nvPicPr>
                <p:cNvPr id="25" name="Freihand 24">
                  <a:extLst>
                    <a:ext uri="{FF2B5EF4-FFF2-40B4-BE49-F238E27FC236}">
                      <a16:creationId xmlns:a16="http://schemas.microsoft.com/office/drawing/2014/main" id="{4E2A4AB4-515E-4ADE-9E43-57246BD1D024}"/>
                    </a:ext>
                  </a:extLst>
                </p:cNvPr>
                <p:cNvPicPr/>
                <p:nvPr/>
              </p:nvPicPr>
              <p:blipFill>
                <a:blip r:embed="rId120"/>
                <a:stretch>
                  <a:fillRect/>
                </a:stretch>
              </p:blipFill>
              <p:spPr>
                <a:xfrm>
                  <a:off x="8780613" y="460493"/>
                  <a:ext cx="5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92DE0F0C-E1A8-46AB-BB7D-BD13EA130293}"/>
                    </a:ext>
                  </a:extLst>
                </p14:cNvPr>
                <p14:cNvContentPartPr/>
                <p14:nvPr/>
              </p14:nvContentPartPr>
              <p14:xfrm>
                <a:off x="8783493" y="492893"/>
                <a:ext cx="74160" cy="19440"/>
              </p14:xfrm>
            </p:contentPart>
          </mc:Choice>
          <mc:Fallback xmlns="">
            <p:pic>
              <p:nvPicPr>
                <p:cNvPr id="26" name="Freihand 25">
                  <a:extLst>
                    <a:ext uri="{FF2B5EF4-FFF2-40B4-BE49-F238E27FC236}">
                      <a16:creationId xmlns:a16="http://schemas.microsoft.com/office/drawing/2014/main" id="{92DE0F0C-E1A8-46AB-BB7D-BD13EA130293}"/>
                    </a:ext>
                  </a:extLst>
                </p:cNvPr>
                <p:cNvPicPr/>
                <p:nvPr/>
              </p:nvPicPr>
              <p:blipFill>
                <a:blip r:embed="rId122"/>
                <a:stretch>
                  <a:fillRect/>
                </a:stretch>
              </p:blipFill>
              <p:spPr>
                <a:xfrm>
                  <a:off x="8779173" y="488573"/>
                  <a:ext cx="8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7" name="Freihand 26">
                  <a:extLst>
                    <a:ext uri="{FF2B5EF4-FFF2-40B4-BE49-F238E27FC236}">
                      <a16:creationId xmlns:a16="http://schemas.microsoft.com/office/drawing/2014/main" id="{4CA2B600-DDAE-4F8D-A68B-71F7F4C992B7}"/>
                    </a:ext>
                  </a:extLst>
                </p14:cNvPr>
                <p14:cNvContentPartPr/>
                <p14:nvPr/>
              </p14:nvContentPartPr>
              <p14:xfrm>
                <a:off x="8868093" y="493613"/>
                <a:ext cx="67320" cy="78480"/>
              </p14:xfrm>
            </p:contentPart>
          </mc:Choice>
          <mc:Fallback xmlns="">
            <p:pic>
              <p:nvPicPr>
                <p:cNvPr id="27" name="Freihand 26">
                  <a:extLst>
                    <a:ext uri="{FF2B5EF4-FFF2-40B4-BE49-F238E27FC236}">
                      <a16:creationId xmlns:a16="http://schemas.microsoft.com/office/drawing/2014/main" id="{4CA2B600-DDAE-4F8D-A68B-71F7F4C992B7}"/>
                    </a:ext>
                  </a:extLst>
                </p:cNvPr>
                <p:cNvPicPr/>
                <p:nvPr/>
              </p:nvPicPr>
              <p:blipFill>
                <a:blip r:embed="rId124"/>
                <a:stretch>
                  <a:fillRect/>
                </a:stretch>
              </p:blipFill>
              <p:spPr>
                <a:xfrm>
                  <a:off x="8863773" y="489293"/>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9" name="Freihand 28">
                  <a:extLst>
                    <a:ext uri="{FF2B5EF4-FFF2-40B4-BE49-F238E27FC236}">
                      <a16:creationId xmlns:a16="http://schemas.microsoft.com/office/drawing/2014/main" id="{322BA4EF-ED57-4A16-8763-E7AE804DB58D}"/>
                    </a:ext>
                  </a:extLst>
                </p14:cNvPr>
                <p14:cNvContentPartPr/>
                <p14:nvPr/>
              </p14:nvContentPartPr>
              <p14:xfrm>
                <a:off x="8384253" y="90413"/>
                <a:ext cx="316080" cy="234720"/>
              </p14:xfrm>
            </p:contentPart>
          </mc:Choice>
          <mc:Fallback xmlns="">
            <p:pic>
              <p:nvPicPr>
                <p:cNvPr id="29" name="Freihand 28">
                  <a:extLst>
                    <a:ext uri="{FF2B5EF4-FFF2-40B4-BE49-F238E27FC236}">
                      <a16:creationId xmlns:a16="http://schemas.microsoft.com/office/drawing/2014/main" id="{322BA4EF-ED57-4A16-8763-E7AE804DB58D}"/>
                    </a:ext>
                  </a:extLst>
                </p:cNvPr>
                <p:cNvPicPr/>
                <p:nvPr/>
              </p:nvPicPr>
              <p:blipFill>
                <a:blip r:embed="rId126"/>
                <a:stretch>
                  <a:fillRect/>
                </a:stretch>
              </p:blipFill>
              <p:spPr>
                <a:xfrm>
                  <a:off x="8379933" y="86093"/>
                  <a:ext cx="324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0" name="Freihand 29">
                  <a:extLst>
                    <a:ext uri="{FF2B5EF4-FFF2-40B4-BE49-F238E27FC236}">
                      <a16:creationId xmlns:a16="http://schemas.microsoft.com/office/drawing/2014/main" id="{DC6710B0-2238-4987-AFDB-8047AF69538F}"/>
                    </a:ext>
                  </a:extLst>
                </p14:cNvPr>
                <p14:cNvContentPartPr/>
                <p14:nvPr/>
              </p14:nvContentPartPr>
              <p14:xfrm>
                <a:off x="8435733" y="262853"/>
                <a:ext cx="41760" cy="61560"/>
              </p14:xfrm>
            </p:contentPart>
          </mc:Choice>
          <mc:Fallback xmlns="">
            <p:pic>
              <p:nvPicPr>
                <p:cNvPr id="30" name="Freihand 29">
                  <a:extLst>
                    <a:ext uri="{FF2B5EF4-FFF2-40B4-BE49-F238E27FC236}">
                      <a16:creationId xmlns:a16="http://schemas.microsoft.com/office/drawing/2014/main" id="{DC6710B0-2238-4987-AFDB-8047AF69538F}"/>
                    </a:ext>
                  </a:extLst>
                </p:cNvPr>
                <p:cNvPicPr/>
                <p:nvPr/>
              </p:nvPicPr>
              <p:blipFill>
                <a:blip r:embed="rId128"/>
                <a:stretch>
                  <a:fillRect/>
                </a:stretch>
              </p:blipFill>
              <p:spPr>
                <a:xfrm>
                  <a:off x="8431413" y="258533"/>
                  <a:ext cx="50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Freihand 31">
                  <a:extLst>
                    <a:ext uri="{FF2B5EF4-FFF2-40B4-BE49-F238E27FC236}">
                      <a16:creationId xmlns:a16="http://schemas.microsoft.com/office/drawing/2014/main" id="{E9C5BE1F-B8D9-47B7-95DB-A14E75CAEF8E}"/>
                    </a:ext>
                  </a:extLst>
                </p14:cNvPr>
                <p14:cNvContentPartPr/>
                <p14:nvPr/>
              </p14:nvContentPartPr>
              <p14:xfrm>
                <a:off x="8696013" y="179693"/>
                <a:ext cx="162000" cy="89640"/>
              </p14:xfrm>
            </p:contentPart>
          </mc:Choice>
          <mc:Fallback xmlns="">
            <p:pic>
              <p:nvPicPr>
                <p:cNvPr id="32" name="Freihand 31">
                  <a:extLst>
                    <a:ext uri="{FF2B5EF4-FFF2-40B4-BE49-F238E27FC236}">
                      <a16:creationId xmlns:a16="http://schemas.microsoft.com/office/drawing/2014/main" id="{E9C5BE1F-B8D9-47B7-95DB-A14E75CAEF8E}"/>
                    </a:ext>
                  </a:extLst>
                </p:cNvPr>
                <p:cNvPicPr/>
                <p:nvPr/>
              </p:nvPicPr>
              <p:blipFill>
                <a:blip r:embed="rId130"/>
                <a:stretch>
                  <a:fillRect/>
                </a:stretch>
              </p:blipFill>
              <p:spPr>
                <a:xfrm>
                  <a:off x="8691693" y="175373"/>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Freihand 32">
                  <a:extLst>
                    <a:ext uri="{FF2B5EF4-FFF2-40B4-BE49-F238E27FC236}">
                      <a16:creationId xmlns:a16="http://schemas.microsoft.com/office/drawing/2014/main" id="{089BAEEE-36EA-4F23-AFC9-9283D61F81AF}"/>
                    </a:ext>
                  </a:extLst>
                </p14:cNvPr>
                <p14:cNvContentPartPr/>
                <p14:nvPr/>
              </p14:nvContentPartPr>
              <p14:xfrm>
                <a:off x="8624733" y="151973"/>
                <a:ext cx="176400" cy="150480"/>
              </p14:xfrm>
            </p:contentPart>
          </mc:Choice>
          <mc:Fallback xmlns="">
            <p:pic>
              <p:nvPicPr>
                <p:cNvPr id="33" name="Freihand 32">
                  <a:extLst>
                    <a:ext uri="{FF2B5EF4-FFF2-40B4-BE49-F238E27FC236}">
                      <a16:creationId xmlns:a16="http://schemas.microsoft.com/office/drawing/2014/main" id="{089BAEEE-36EA-4F23-AFC9-9283D61F81AF}"/>
                    </a:ext>
                  </a:extLst>
                </p:cNvPr>
                <p:cNvPicPr/>
                <p:nvPr/>
              </p:nvPicPr>
              <p:blipFill>
                <a:blip r:embed="rId132"/>
                <a:stretch>
                  <a:fillRect/>
                </a:stretch>
              </p:blipFill>
              <p:spPr>
                <a:xfrm>
                  <a:off x="8620413" y="147653"/>
                  <a:ext cx="185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 name="Freihand 47">
                  <a:extLst>
                    <a:ext uri="{FF2B5EF4-FFF2-40B4-BE49-F238E27FC236}">
                      <a16:creationId xmlns:a16="http://schemas.microsoft.com/office/drawing/2014/main" id="{CD701E1C-4BC2-48A6-81E5-AC305BC959A8}"/>
                    </a:ext>
                  </a:extLst>
                </p14:cNvPr>
                <p14:cNvContentPartPr/>
                <p14:nvPr/>
              </p14:nvContentPartPr>
              <p14:xfrm>
                <a:off x="7994373" y="80693"/>
                <a:ext cx="117360" cy="100440"/>
              </p14:xfrm>
            </p:contentPart>
          </mc:Choice>
          <mc:Fallback xmlns="">
            <p:pic>
              <p:nvPicPr>
                <p:cNvPr id="48" name="Freihand 47">
                  <a:extLst>
                    <a:ext uri="{FF2B5EF4-FFF2-40B4-BE49-F238E27FC236}">
                      <a16:creationId xmlns:a16="http://schemas.microsoft.com/office/drawing/2014/main" id="{CD701E1C-4BC2-48A6-81E5-AC305BC959A8}"/>
                    </a:ext>
                  </a:extLst>
                </p:cNvPr>
                <p:cNvPicPr/>
                <p:nvPr/>
              </p:nvPicPr>
              <p:blipFill>
                <a:blip r:embed="rId134"/>
                <a:stretch>
                  <a:fillRect/>
                </a:stretch>
              </p:blipFill>
              <p:spPr>
                <a:xfrm>
                  <a:off x="7990053" y="76373"/>
                  <a:ext cx="126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 name="Freihand 48">
                  <a:extLst>
                    <a:ext uri="{FF2B5EF4-FFF2-40B4-BE49-F238E27FC236}">
                      <a16:creationId xmlns:a16="http://schemas.microsoft.com/office/drawing/2014/main" id="{E6B07FBC-FFAD-4162-8C51-6F01FB1826DA}"/>
                    </a:ext>
                  </a:extLst>
                </p14:cNvPr>
                <p14:cNvContentPartPr/>
                <p14:nvPr/>
              </p14:nvContentPartPr>
              <p14:xfrm>
                <a:off x="7989693" y="64493"/>
                <a:ext cx="141840" cy="305640"/>
              </p14:xfrm>
            </p:contentPart>
          </mc:Choice>
          <mc:Fallback xmlns="">
            <p:pic>
              <p:nvPicPr>
                <p:cNvPr id="49" name="Freihand 48">
                  <a:extLst>
                    <a:ext uri="{FF2B5EF4-FFF2-40B4-BE49-F238E27FC236}">
                      <a16:creationId xmlns:a16="http://schemas.microsoft.com/office/drawing/2014/main" id="{E6B07FBC-FFAD-4162-8C51-6F01FB1826DA}"/>
                    </a:ext>
                  </a:extLst>
                </p:cNvPr>
                <p:cNvPicPr/>
                <p:nvPr/>
              </p:nvPicPr>
              <p:blipFill>
                <a:blip r:embed="rId136"/>
                <a:stretch>
                  <a:fillRect/>
                </a:stretch>
              </p:blipFill>
              <p:spPr>
                <a:xfrm>
                  <a:off x="7985013" y="60173"/>
                  <a:ext cx="1504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0" name="Freihand 49">
                  <a:extLst>
                    <a:ext uri="{FF2B5EF4-FFF2-40B4-BE49-F238E27FC236}">
                      <a16:creationId xmlns:a16="http://schemas.microsoft.com/office/drawing/2014/main" id="{3BEAB9C1-6D68-4717-870B-8758F60BB599}"/>
                    </a:ext>
                  </a:extLst>
                </p14:cNvPr>
                <p14:cNvContentPartPr/>
                <p14:nvPr/>
              </p14:nvContentPartPr>
              <p14:xfrm>
                <a:off x="8770533" y="447533"/>
                <a:ext cx="119160" cy="133560"/>
              </p14:xfrm>
            </p:contentPart>
          </mc:Choice>
          <mc:Fallback xmlns="">
            <p:pic>
              <p:nvPicPr>
                <p:cNvPr id="50" name="Freihand 49">
                  <a:extLst>
                    <a:ext uri="{FF2B5EF4-FFF2-40B4-BE49-F238E27FC236}">
                      <a16:creationId xmlns:a16="http://schemas.microsoft.com/office/drawing/2014/main" id="{3BEAB9C1-6D68-4717-870B-8758F60BB599}"/>
                    </a:ext>
                  </a:extLst>
                </p:cNvPr>
                <p:cNvPicPr/>
                <p:nvPr/>
              </p:nvPicPr>
              <p:blipFill>
                <a:blip r:embed="rId138"/>
                <a:stretch>
                  <a:fillRect/>
                </a:stretch>
              </p:blipFill>
              <p:spPr>
                <a:xfrm>
                  <a:off x="8766213" y="443213"/>
                  <a:ext cx="127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 name="Freihand 50">
                  <a:extLst>
                    <a:ext uri="{FF2B5EF4-FFF2-40B4-BE49-F238E27FC236}">
                      <a16:creationId xmlns:a16="http://schemas.microsoft.com/office/drawing/2014/main" id="{DCD867A3-A755-4EE9-87E1-3768F6C52E5E}"/>
                    </a:ext>
                  </a:extLst>
                </p14:cNvPr>
                <p14:cNvContentPartPr/>
                <p14:nvPr/>
              </p14:nvContentPartPr>
              <p14:xfrm>
                <a:off x="8731653" y="436733"/>
                <a:ext cx="200520" cy="142920"/>
              </p14:xfrm>
            </p:contentPart>
          </mc:Choice>
          <mc:Fallback xmlns="">
            <p:pic>
              <p:nvPicPr>
                <p:cNvPr id="51" name="Freihand 50">
                  <a:extLst>
                    <a:ext uri="{FF2B5EF4-FFF2-40B4-BE49-F238E27FC236}">
                      <a16:creationId xmlns:a16="http://schemas.microsoft.com/office/drawing/2014/main" id="{DCD867A3-A755-4EE9-87E1-3768F6C52E5E}"/>
                    </a:ext>
                  </a:extLst>
                </p:cNvPr>
                <p:cNvPicPr/>
                <p:nvPr/>
              </p:nvPicPr>
              <p:blipFill>
                <a:blip r:embed="rId140"/>
                <a:stretch>
                  <a:fillRect/>
                </a:stretch>
              </p:blipFill>
              <p:spPr>
                <a:xfrm>
                  <a:off x="8727333" y="432413"/>
                  <a:ext cx="209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7" name="Freihand 126">
                  <a:extLst>
                    <a:ext uri="{FF2B5EF4-FFF2-40B4-BE49-F238E27FC236}">
                      <a16:creationId xmlns:a16="http://schemas.microsoft.com/office/drawing/2014/main" id="{A58ECFD5-ED6F-476E-9E95-2B77D8B4A0E1}"/>
                    </a:ext>
                  </a:extLst>
                </p14:cNvPr>
                <p14:cNvContentPartPr/>
                <p14:nvPr/>
              </p14:nvContentPartPr>
              <p14:xfrm>
                <a:off x="8388213" y="91133"/>
                <a:ext cx="289800" cy="263880"/>
              </p14:xfrm>
            </p:contentPart>
          </mc:Choice>
          <mc:Fallback xmlns="">
            <p:pic>
              <p:nvPicPr>
                <p:cNvPr id="127" name="Freihand 126">
                  <a:extLst>
                    <a:ext uri="{FF2B5EF4-FFF2-40B4-BE49-F238E27FC236}">
                      <a16:creationId xmlns:a16="http://schemas.microsoft.com/office/drawing/2014/main" id="{A58ECFD5-ED6F-476E-9E95-2B77D8B4A0E1}"/>
                    </a:ext>
                  </a:extLst>
                </p:cNvPr>
                <p:cNvPicPr/>
                <p:nvPr/>
              </p:nvPicPr>
              <p:blipFill>
                <a:blip r:embed="rId142"/>
                <a:stretch>
                  <a:fillRect/>
                </a:stretch>
              </p:blipFill>
              <p:spPr>
                <a:xfrm>
                  <a:off x="8383893" y="86813"/>
                  <a:ext cx="298440" cy="272520"/>
                </a:xfrm>
                <a:prstGeom prst="rect">
                  <a:avLst/>
                </a:prstGeom>
              </p:spPr>
            </p:pic>
          </mc:Fallback>
        </mc:AlternateContent>
      </p:grpSp>
      <p:grpSp>
        <p:nvGrpSpPr>
          <p:cNvPr id="130" name="Gruppieren 129">
            <a:extLst>
              <a:ext uri="{FF2B5EF4-FFF2-40B4-BE49-F238E27FC236}">
                <a16:creationId xmlns:a16="http://schemas.microsoft.com/office/drawing/2014/main" id="{B9E9017C-41A1-4D22-B2DA-4A0810755E96}"/>
              </a:ext>
            </a:extLst>
          </p:cNvPr>
          <p:cNvGrpSpPr/>
          <p:nvPr/>
        </p:nvGrpSpPr>
        <p:grpSpPr>
          <a:xfrm>
            <a:off x="10662333" y="668213"/>
            <a:ext cx="1378440" cy="1062360"/>
            <a:chOff x="10662333" y="668213"/>
            <a:chExt cx="1378440" cy="1062360"/>
          </a:xfrm>
        </p:grpSpPr>
        <mc:AlternateContent xmlns:mc="http://schemas.openxmlformats.org/markup-compatibility/2006" xmlns:p14="http://schemas.microsoft.com/office/powerpoint/2010/main">
          <mc:Choice Requires="p14">
            <p:contentPart p14:bwMode="auto" r:id="rId143">
              <p14:nvContentPartPr>
                <p14:cNvPr id="73" name="Freihand 72">
                  <a:extLst>
                    <a:ext uri="{FF2B5EF4-FFF2-40B4-BE49-F238E27FC236}">
                      <a16:creationId xmlns:a16="http://schemas.microsoft.com/office/drawing/2014/main" id="{B52DEA06-BB9A-417B-8C10-4F3666732C88}"/>
                    </a:ext>
                  </a:extLst>
                </p14:cNvPr>
                <p14:cNvContentPartPr/>
                <p14:nvPr/>
              </p14:nvContentPartPr>
              <p14:xfrm>
                <a:off x="10759533" y="1365173"/>
                <a:ext cx="64800" cy="73800"/>
              </p14:xfrm>
            </p:contentPart>
          </mc:Choice>
          <mc:Fallback xmlns="">
            <p:pic>
              <p:nvPicPr>
                <p:cNvPr id="73" name="Freihand 72">
                  <a:extLst>
                    <a:ext uri="{FF2B5EF4-FFF2-40B4-BE49-F238E27FC236}">
                      <a16:creationId xmlns:a16="http://schemas.microsoft.com/office/drawing/2014/main" id="{B52DEA06-BB9A-417B-8C10-4F3666732C88}"/>
                    </a:ext>
                  </a:extLst>
                </p:cNvPr>
                <p:cNvPicPr/>
                <p:nvPr/>
              </p:nvPicPr>
              <p:blipFill>
                <a:blip r:embed="rId144"/>
                <a:stretch>
                  <a:fillRect/>
                </a:stretch>
              </p:blipFill>
              <p:spPr>
                <a:xfrm>
                  <a:off x="10755213" y="1360853"/>
                  <a:ext cx="73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4" name="Freihand 73">
                  <a:extLst>
                    <a:ext uri="{FF2B5EF4-FFF2-40B4-BE49-F238E27FC236}">
                      <a16:creationId xmlns:a16="http://schemas.microsoft.com/office/drawing/2014/main" id="{A8CB9AE7-2EBB-4A37-B1BA-20F31DFD433B}"/>
                    </a:ext>
                  </a:extLst>
                </p14:cNvPr>
                <p14:cNvContentPartPr/>
                <p14:nvPr/>
              </p14:nvContentPartPr>
              <p14:xfrm>
                <a:off x="10790493" y="1386773"/>
                <a:ext cx="45720" cy="150480"/>
              </p14:xfrm>
            </p:contentPart>
          </mc:Choice>
          <mc:Fallback xmlns="">
            <p:pic>
              <p:nvPicPr>
                <p:cNvPr id="74" name="Freihand 73">
                  <a:extLst>
                    <a:ext uri="{FF2B5EF4-FFF2-40B4-BE49-F238E27FC236}">
                      <a16:creationId xmlns:a16="http://schemas.microsoft.com/office/drawing/2014/main" id="{A8CB9AE7-2EBB-4A37-B1BA-20F31DFD433B}"/>
                    </a:ext>
                  </a:extLst>
                </p:cNvPr>
                <p:cNvPicPr/>
                <p:nvPr/>
              </p:nvPicPr>
              <p:blipFill>
                <a:blip r:embed="rId146"/>
                <a:stretch>
                  <a:fillRect/>
                </a:stretch>
              </p:blipFill>
              <p:spPr>
                <a:xfrm>
                  <a:off x="10786173" y="1382453"/>
                  <a:ext cx="54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5" name="Freihand 74">
                  <a:extLst>
                    <a:ext uri="{FF2B5EF4-FFF2-40B4-BE49-F238E27FC236}">
                      <a16:creationId xmlns:a16="http://schemas.microsoft.com/office/drawing/2014/main" id="{ED734246-9145-48F1-9BD5-18FAD2FB2DC6}"/>
                    </a:ext>
                  </a:extLst>
                </p14:cNvPr>
                <p14:cNvContentPartPr/>
                <p14:nvPr/>
              </p14:nvContentPartPr>
              <p14:xfrm>
                <a:off x="10923693" y="1394693"/>
                <a:ext cx="104400" cy="9720"/>
              </p14:xfrm>
            </p:contentPart>
          </mc:Choice>
          <mc:Fallback xmlns="">
            <p:pic>
              <p:nvPicPr>
                <p:cNvPr id="75" name="Freihand 74">
                  <a:extLst>
                    <a:ext uri="{FF2B5EF4-FFF2-40B4-BE49-F238E27FC236}">
                      <a16:creationId xmlns:a16="http://schemas.microsoft.com/office/drawing/2014/main" id="{ED734246-9145-48F1-9BD5-18FAD2FB2DC6}"/>
                    </a:ext>
                  </a:extLst>
                </p:cNvPr>
                <p:cNvPicPr/>
                <p:nvPr/>
              </p:nvPicPr>
              <p:blipFill>
                <a:blip r:embed="rId148"/>
                <a:stretch>
                  <a:fillRect/>
                </a:stretch>
              </p:blipFill>
              <p:spPr>
                <a:xfrm>
                  <a:off x="10919373" y="1390373"/>
                  <a:ext cx="113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6" name="Freihand 75">
                  <a:extLst>
                    <a:ext uri="{FF2B5EF4-FFF2-40B4-BE49-F238E27FC236}">
                      <a16:creationId xmlns:a16="http://schemas.microsoft.com/office/drawing/2014/main" id="{E04C71FD-22CF-4DC2-977A-02B1C8287D87}"/>
                    </a:ext>
                  </a:extLst>
                </p14:cNvPr>
                <p14:cNvContentPartPr/>
                <p14:nvPr/>
              </p14:nvContentPartPr>
              <p14:xfrm>
                <a:off x="10938093" y="1422053"/>
                <a:ext cx="106200" cy="15120"/>
              </p14:xfrm>
            </p:contentPart>
          </mc:Choice>
          <mc:Fallback xmlns="">
            <p:pic>
              <p:nvPicPr>
                <p:cNvPr id="76" name="Freihand 75">
                  <a:extLst>
                    <a:ext uri="{FF2B5EF4-FFF2-40B4-BE49-F238E27FC236}">
                      <a16:creationId xmlns:a16="http://schemas.microsoft.com/office/drawing/2014/main" id="{E04C71FD-22CF-4DC2-977A-02B1C8287D87}"/>
                    </a:ext>
                  </a:extLst>
                </p:cNvPr>
                <p:cNvPicPr/>
                <p:nvPr/>
              </p:nvPicPr>
              <p:blipFill>
                <a:blip r:embed="rId150"/>
                <a:stretch>
                  <a:fillRect/>
                </a:stretch>
              </p:blipFill>
              <p:spPr>
                <a:xfrm>
                  <a:off x="10933773" y="1417733"/>
                  <a:ext cx="114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7" name="Freihand 76">
                  <a:extLst>
                    <a:ext uri="{FF2B5EF4-FFF2-40B4-BE49-F238E27FC236}">
                      <a16:creationId xmlns:a16="http://schemas.microsoft.com/office/drawing/2014/main" id="{5E58B320-4920-48D8-9B81-C09F66ECC9C6}"/>
                    </a:ext>
                  </a:extLst>
                </p14:cNvPr>
                <p14:cNvContentPartPr/>
                <p14:nvPr/>
              </p14:nvContentPartPr>
              <p14:xfrm>
                <a:off x="11106213" y="1301813"/>
                <a:ext cx="136800" cy="138600"/>
              </p14:xfrm>
            </p:contentPart>
          </mc:Choice>
          <mc:Fallback xmlns="">
            <p:pic>
              <p:nvPicPr>
                <p:cNvPr id="77" name="Freihand 76">
                  <a:extLst>
                    <a:ext uri="{FF2B5EF4-FFF2-40B4-BE49-F238E27FC236}">
                      <a16:creationId xmlns:a16="http://schemas.microsoft.com/office/drawing/2014/main" id="{5E58B320-4920-48D8-9B81-C09F66ECC9C6}"/>
                    </a:ext>
                  </a:extLst>
                </p:cNvPr>
                <p:cNvPicPr/>
                <p:nvPr/>
              </p:nvPicPr>
              <p:blipFill>
                <a:blip r:embed="rId152"/>
                <a:stretch>
                  <a:fillRect/>
                </a:stretch>
              </p:blipFill>
              <p:spPr>
                <a:xfrm>
                  <a:off x="11101893" y="1297493"/>
                  <a:ext cx="145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8" name="Freihand 77">
                  <a:extLst>
                    <a:ext uri="{FF2B5EF4-FFF2-40B4-BE49-F238E27FC236}">
                      <a16:creationId xmlns:a16="http://schemas.microsoft.com/office/drawing/2014/main" id="{DC836056-3556-42A3-98BF-E90C31EBA66D}"/>
                    </a:ext>
                  </a:extLst>
                </p14:cNvPr>
                <p14:cNvContentPartPr/>
                <p14:nvPr/>
              </p14:nvContentPartPr>
              <p14:xfrm>
                <a:off x="11108013" y="1360133"/>
                <a:ext cx="116640" cy="19440"/>
              </p14:xfrm>
            </p:contentPart>
          </mc:Choice>
          <mc:Fallback xmlns="">
            <p:pic>
              <p:nvPicPr>
                <p:cNvPr id="78" name="Freihand 77">
                  <a:extLst>
                    <a:ext uri="{FF2B5EF4-FFF2-40B4-BE49-F238E27FC236}">
                      <a16:creationId xmlns:a16="http://schemas.microsoft.com/office/drawing/2014/main" id="{DC836056-3556-42A3-98BF-E90C31EBA66D}"/>
                    </a:ext>
                  </a:extLst>
                </p:cNvPr>
                <p:cNvPicPr/>
                <p:nvPr/>
              </p:nvPicPr>
              <p:blipFill>
                <a:blip r:embed="rId154"/>
                <a:stretch>
                  <a:fillRect/>
                </a:stretch>
              </p:blipFill>
              <p:spPr>
                <a:xfrm>
                  <a:off x="11103693" y="1355813"/>
                  <a:ext cx="125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9" name="Freihand 78">
                  <a:extLst>
                    <a:ext uri="{FF2B5EF4-FFF2-40B4-BE49-F238E27FC236}">
                      <a16:creationId xmlns:a16="http://schemas.microsoft.com/office/drawing/2014/main" id="{FE9CC81E-0D5B-4C50-954F-FF11756E80C6}"/>
                    </a:ext>
                  </a:extLst>
                </p14:cNvPr>
                <p14:cNvContentPartPr/>
                <p14:nvPr/>
              </p14:nvContentPartPr>
              <p14:xfrm>
                <a:off x="11223213" y="1384973"/>
                <a:ext cx="82080" cy="110520"/>
              </p14:xfrm>
            </p:contentPart>
          </mc:Choice>
          <mc:Fallback xmlns="">
            <p:pic>
              <p:nvPicPr>
                <p:cNvPr id="79" name="Freihand 78">
                  <a:extLst>
                    <a:ext uri="{FF2B5EF4-FFF2-40B4-BE49-F238E27FC236}">
                      <a16:creationId xmlns:a16="http://schemas.microsoft.com/office/drawing/2014/main" id="{FE9CC81E-0D5B-4C50-954F-FF11756E80C6}"/>
                    </a:ext>
                  </a:extLst>
                </p:cNvPr>
                <p:cNvPicPr/>
                <p:nvPr/>
              </p:nvPicPr>
              <p:blipFill>
                <a:blip r:embed="rId156"/>
                <a:stretch>
                  <a:fillRect/>
                </a:stretch>
              </p:blipFill>
              <p:spPr>
                <a:xfrm>
                  <a:off x="11218893" y="1380653"/>
                  <a:ext cx="90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0" name="Freihand 79">
                  <a:extLst>
                    <a:ext uri="{FF2B5EF4-FFF2-40B4-BE49-F238E27FC236}">
                      <a16:creationId xmlns:a16="http://schemas.microsoft.com/office/drawing/2014/main" id="{D8571C27-F8B0-4C1D-8863-888B5C6D5809}"/>
                    </a:ext>
                  </a:extLst>
                </p14:cNvPr>
                <p14:cNvContentPartPr/>
                <p14:nvPr/>
              </p14:nvContentPartPr>
              <p14:xfrm>
                <a:off x="11227893" y="1414133"/>
                <a:ext cx="87120" cy="55800"/>
              </p14:xfrm>
            </p:contentPart>
          </mc:Choice>
          <mc:Fallback xmlns="">
            <p:pic>
              <p:nvPicPr>
                <p:cNvPr id="80" name="Freihand 79">
                  <a:extLst>
                    <a:ext uri="{FF2B5EF4-FFF2-40B4-BE49-F238E27FC236}">
                      <a16:creationId xmlns:a16="http://schemas.microsoft.com/office/drawing/2014/main" id="{D8571C27-F8B0-4C1D-8863-888B5C6D5809}"/>
                    </a:ext>
                  </a:extLst>
                </p:cNvPr>
                <p:cNvPicPr/>
                <p:nvPr/>
              </p:nvPicPr>
              <p:blipFill>
                <a:blip r:embed="rId158"/>
                <a:stretch>
                  <a:fillRect/>
                </a:stretch>
              </p:blipFill>
              <p:spPr>
                <a:xfrm>
                  <a:off x="11223573" y="1409813"/>
                  <a:ext cx="95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1" name="Freihand 80">
                  <a:extLst>
                    <a:ext uri="{FF2B5EF4-FFF2-40B4-BE49-F238E27FC236}">
                      <a16:creationId xmlns:a16="http://schemas.microsoft.com/office/drawing/2014/main" id="{81CF266F-1166-417B-BB70-B1904E648DAE}"/>
                    </a:ext>
                  </a:extLst>
                </p14:cNvPr>
                <p14:cNvContentPartPr/>
                <p14:nvPr/>
              </p14:nvContentPartPr>
              <p14:xfrm>
                <a:off x="11375493" y="1281653"/>
                <a:ext cx="63720" cy="209520"/>
              </p14:xfrm>
            </p:contentPart>
          </mc:Choice>
          <mc:Fallback xmlns="">
            <p:pic>
              <p:nvPicPr>
                <p:cNvPr id="81" name="Freihand 80">
                  <a:extLst>
                    <a:ext uri="{FF2B5EF4-FFF2-40B4-BE49-F238E27FC236}">
                      <a16:creationId xmlns:a16="http://schemas.microsoft.com/office/drawing/2014/main" id="{81CF266F-1166-417B-BB70-B1904E648DAE}"/>
                    </a:ext>
                  </a:extLst>
                </p:cNvPr>
                <p:cNvPicPr/>
                <p:nvPr/>
              </p:nvPicPr>
              <p:blipFill>
                <a:blip r:embed="rId160"/>
                <a:stretch>
                  <a:fillRect/>
                </a:stretch>
              </p:blipFill>
              <p:spPr>
                <a:xfrm>
                  <a:off x="11371173" y="1277333"/>
                  <a:ext cx="72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0DFA5F19-FA45-44CE-B8D7-9908EC8EFF13}"/>
                    </a:ext>
                  </a:extLst>
                </p14:cNvPr>
                <p14:cNvContentPartPr/>
                <p14:nvPr/>
              </p14:nvContentPartPr>
              <p14:xfrm>
                <a:off x="11439933" y="1292813"/>
                <a:ext cx="128160" cy="154800"/>
              </p14:xfrm>
            </p:contentPart>
          </mc:Choice>
          <mc:Fallback xmlns="">
            <p:pic>
              <p:nvPicPr>
                <p:cNvPr id="83" name="Freihand 82">
                  <a:extLst>
                    <a:ext uri="{FF2B5EF4-FFF2-40B4-BE49-F238E27FC236}">
                      <a16:creationId xmlns:a16="http://schemas.microsoft.com/office/drawing/2014/main" id="{0DFA5F19-FA45-44CE-B8D7-9908EC8EFF13}"/>
                    </a:ext>
                  </a:extLst>
                </p:cNvPr>
                <p:cNvPicPr/>
                <p:nvPr/>
              </p:nvPicPr>
              <p:blipFill>
                <a:blip r:embed="rId162"/>
                <a:stretch>
                  <a:fillRect/>
                </a:stretch>
              </p:blipFill>
              <p:spPr>
                <a:xfrm>
                  <a:off x="11435613" y="1288493"/>
                  <a:ext cx="136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E481D040-40D3-4CE0-8F7C-4782015E9F8B}"/>
                    </a:ext>
                  </a:extLst>
                </p14:cNvPr>
                <p14:cNvContentPartPr/>
                <p14:nvPr/>
              </p14:nvContentPartPr>
              <p14:xfrm>
                <a:off x="11495733" y="1384973"/>
                <a:ext cx="59400" cy="59760"/>
              </p14:xfrm>
            </p:contentPart>
          </mc:Choice>
          <mc:Fallback xmlns="">
            <p:pic>
              <p:nvPicPr>
                <p:cNvPr id="84" name="Freihand 83">
                  <a:extLst>
                    <a:ext uri="{FF2B5EF4-FFF2-40B4-BE49-F238E27FC236}">
                      <a16:creationId xmlns:a16="http://schemas.microsoft.com/office/drawing/2014/main" id="{E481D040-40D3-4CE0-8F7C-4782015E9F8B}"/>
                    </a:ext>
                  </a:extLst>
                </p:cNvPr>
                <p:cNvPicPr/>
                <p:nvPr/>
              </p:nvPicPr>
              <p:blipFill>
                <a:blip r:embed="rId164"/>
                <a:stretch>
                  <a:fillRect/>
                </a:stretch>
              </p:blipFill>
              <p:spPr>
                <a:xfrm>
                  <a:off x="11491413" y="1380653"/>
                  <a:ext cx="68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092AE7CD-87F0-4DE1-814C-1FC3C44A8222}"/>
                    </a:ext>
                  </a:extLst>
                </p14:cNvPr>
                <p14:cNvContentPartPr/>
                <p14:nvPr/>
              </p14:nvContentPartPr>
              <p14:xfrm>
                <a:off x="11579253" y="1414493"/>
                <a:ext cx="5400" cy="56160"/>
              </p14:xfrm>
            </p:contentPart>
          </mc:Choice>
          <mc:Fallback xmlns="">
            <p:pic>
              <p:nvPicPr>
                <p:cNvPr id="85" name="Freihand 84">
                  <a:extLst>
                    <a:ext uri="{FF2B5EF4-FFF2-40B4-BE49-F238E27FC236}">
                      <a16:creationId xmlns:a16="http://schemas.microsoft.com/office/drawing/2014/main" id="{092AE7CD-87F0-4DE1-814C-1FC3C44A8222}"/>
                    </a:ext>
                  </a:extLst>
                </p:cNvPr>
                <p:cNvPicPr/>
                <p:nvPr/>
              </p:nvPicPr>
              <p:blipFill>
                <a:blip r:embed="rId166"/>
                <a:stretch>
                  <a:fillRect/>
                </a:stretch>
              </p:blipFill>
              <p:spPr>
                <a:xfrm>
                  <a:off x="11574933" y="1410173"/>
                  <a:ext cx="14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DE585434-26EA-477E-AC9F-3E43B4ED920B}"/>
                    </a:ext>
                  </a:extLst>
                </p14:cNvPr>
                <p14:cNvContentPartPr/>
                <p14:nvPr/>
              </p14:nvContentPartPr>
              <p14:xfrm>
                <a:off x="11631093" y="1286333"/>
                <a:ext cx="82080" cy="164520"/>
              </p14:xfrm>
            </p:contentPart>
          </mc:Choice>
          <mc:Fallback xmlns="">
            <p:pic>
              <p:nvPicPr>
                <p:cNvPr id="86" name="Freihand 85">
                  <a:extLst>
                    <a:ext uri="{FF2B5EF4-FFF2-40B4-BE49-F238E27FC236}">
                      <a16:creationId xmlns:a16="http://schemas.microsoft.com/office/drawing/2014/main" id="{DE585434-26EA-477E-AC9F-3E43B4ED920B}"/>
                    </a:ext>
                  </a:extLst>
                </p:cNvPr>
                <p:cNvPicPr/>
                <p:nvPr/>
              </p:nvPicPr>
              <p:blipFill>
                <a:blip r:embed="rId168"/>
                <a:stretch>
                  <a:fillRect/>
                </a:stretch>
              </p:blipFill>
              <p:spPr>
                <a:xfrm>
                  <a:off x="11626773" y="1282013"/>
                  <a:ext cx="90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8" name="Freihand 87">
                  <a:extLst>
                    <a:ext uri="{FF2B5EF4-FFF2-40B4-BE49-F238E27FC236}">
                      <a16:creationId xmlns:a16="http://schemas.microsoft.com/office/drawing/2014/main" id="{1BD691C3-7C04-4BE1-9F03-5ADA06ECA079}"/>
                    </a:ext>
                  </a:extLst>
                </p14:cNvPr>
                <p14:cNvContentPartPr/>
                <p14:nvPr/>
              </p14:nvContentPartPr>
              <p14:xfrm>
                <a:off x="11695893" y="1227293"/>
                <a:ext cx="115560" cy="296280"/>
              </p14:xfrm>
            </p:contentPart>
          </mc:Choice>
          <mc:Fallback xmlns="">
            <p:pic>
              <p:nvPicPr>
                <p:cNvPr id="88" name="Freihand 87">
                  <a:extLst>
                    <a:ext uri="{FF2B5EF4-FFF2-40B4-BE49-F238E27FC236}">
                      <a16:creationId xmlns:a16="http://schemas.microsoft.com/office/drawing/2014/main" id="{1BD691C3-7C04-4BE1-9F03-5ADA06ECA079}"/>
                    </a:ext>
                  </a:extLst>
                </p:cNvPr>
                <p:cNvPicPr/>
                <p:nvPr/>
              </p:nvPicPr>
              <p:blipFill>
                <a:blip r:embed="rId170"/>
                <a:stretch>
                  <a:fillRect/>
                </a:stretch>
              </p:blipFill>
              <p:spPr>
                <a:xfrm>
                  <a:off x="11691573" y="1222973"/>
                  <a:ext cx="1242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0" name="Freihand 89">
                  <a:extLst>
                    <a:ext uri="{FF2B5EF4-FFF2-40B4-BE49-F238E27FC236}">
                      <a16:creationId xmlns:a16="http://schemas.microsoft.com/office/drawing/2014/main" id="{4035668C-3D86-49D0-B6D9-98C0C18C0442}"/>
                    </a:ext>
                  </a:extLst>
                </p14:cNvPr>
                <p14:cNvContentPartPr/>
                <p14:nvPr/>
              </p14:nvContentPartPr>
              <p14:xfrm>
                <a:off x="11583573" y="1514573"/>
                <a:ext cx="123120" cy="49320"/>
              </p14:xfrm>
            </p:contentPart>
          </mc:Choice>
          <mc:Fallback xmlns="">
            <p:pic>
              <p:nvPicPr>
                <p:cNvPr id="90" name="Freihand 89">
                  <a:extLst>
                    <a:ext uri="{FF2B5EF4-FFF2-40B4-BE49-F238E27FC236}">
                      <a16:creationId xmlns:a16="http://schemas.microsoft.com/office/drawing/2014/main" id="{4035668C-3D86-49D0-B6D9-98C0C18C0442}"/>
                    </a:ext>
                  </a:extLst>
                </p:cNvPr>
                <p:cNvPicPr/>
                <p:nvPr/>
              </p:nvPicPr>
              <p:blipFill>
                <a:blip r:embed="rId172"/>
                <a:stretch>
                  <a:fillRect/>
                </a:stretch>
              </p:blipFill>
              <p:spPr>
                <a:xfrm>
                  <a:off x="11579253" y="1510253"/>
                  <a:ext cx="131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0" name="Freihand 59">
                  <a:extLst>
                    <a:ext uri="{FF2B5EF4-FFF2-40B4-BE49-F238E27FC236}">
                      <a16:creationId xmlns:a16="http://schemas.microsoft.com/office/drawing/2014/main" id="{CA3A0B19-F12A-462C-B048-A7F984B617D9}"/>
                    </a:ext>
                  </a:extLst>
                </p14:cNvPr>
                <p14:cNvContentPartPr/>
                <p14:nvPr/>
              </p14:nvContentPartPr>
              <p14:xfrm>
                <a:off x="10662333" y="963413"/>
                <a:ext cx="148680" cy="172080"/>
              </p14:xfrm>
            </p:contentPart>
          </mc:Choice>
          <mc:Fallback xmlns="">
            <p:pic>
              <p:nvPicPr>
                <p:cNvPr id="60" name="Freihand 59">
                  <a:extLst>
                    <a:ext uri="{FF2B5EF4-FFF2-40B4-BE49-F238E27FC236}">
                      <a16:creationId xmlns:a16="http://schemas.microsoft.com/office/drawing/2014/main" id="{CA3A0B19-F12A-462C-B048-A7F984B617D9}"/>
                    </a:ext>
                  </a:extLst>
                </p:cNvPr>
                <p:cNvPicPr/>
                <p:nvPr/>
              </p:nvPicPr>
              <p:blipFill>
                <a:blip r:embed="rId174"/>
                <a:stretch>
                  <a:fillRect/>
                </a:stretch>
              </p:blipFill>
              <p:spPr>
                <a:xfrm>
                  <a:off x="10658013" y="959093"/>
                  <a:ext cx="157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1" name="Freihand 60">
                  <a:extLst>
                    <a:ext uri="{FF2B5EF4-FFF2-40B4-BE49-F238E27FC236}">
                      <a16:creationId xmlns:a16="http://schemas.microsoft.com/office/drawing/2014/main" id="{93CE3E95-BB89-493F-9DDC-C6C822919C98}"/>
                    </a:ext>
                  </a:extLst>
                </p14:cNvPr>
                <p14:cNvContentPartPr/>
                <p14:nvPr/>
              </p14:nvContentPartPr>
              <p14:xfrm>
                <a:off x="10672413" y="1003733"/>
                <a:ext cx="149760" cy="108720"/>
              </p14:xfrm>
            </p:contentPart>
          </mc:Choice>
          <mc:Fallback xmlns="">
            <p:pic>
              <p:nvPicPr>
                <p:cNvPr id="61" name="Freihand 60">
                  <a:extLst>
                    <a:ext uri="{FF2B5EF4-FFF2-40B4-BE49-F238E27FC236}">
                      <a16:creationId xmlns:a16="http://schemas.microsoft.com/office/drawing/2014/main" id="{93CE3E95-BB89-493F-9DDC-C6C822919C98}"/>
                    </a:ext>
                  </a:extLst>
                </p:cNvPr>
                <p:cNvPicPr/>
                <p:nvPr/>
              </p:nvPicPr>
              <p:blipFill>
                <a:blip r:embed="rId176"/>
                <a:stretch>
                  <a:fillRect/>
                </a:stretch>
              </p:blipFill>
              <p:spPr>
                <a:xfrm>
                  <a:off x="10668093" y="999413"/>
                  <a:ext cx="158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2" name="Freihand 61">
                  <a:extLst>
                    <a:ext uri="{FF2B5EF4-FFF2-40B4-BE49-F238E27FC236}">
                      <a16:creationId xmlns:a16="http://schemas.microsoft.com/office/drawing/2014/main" id="{A302DBE0-5C3F-4FA6-A956-9B979D4396B7}"/>
                    </a:ext>
                  </a:extLst>
                </p14:cNvPr>
                <p14:cNvContentPartPr/>
                <p14:nvPr/>
              </p14:nvContentPartPr>
              <p14:xfrm>
                <a:off x="10926933" y="1015973"/>
                <a:ext cx="96480" cy="74160"/>
              </p14:xfrm>
            </p:contentPart>
          </mc:Choice>
          <mc:Fallback xmlns="">
            <p:pic>
              <p:nvPicPr>
                <p:cNvPr id="62" name="Freihand 61">
                  <a:extLst>
                    <a:ext uri="{FF2B5EF4-FFF2-40B4-BE49-F238E27FC236}">
                      <a16:creationId xmlns:a16="http://schemas.microsoft.com/office/drawing/2014/main" id="{A302DBE0-5C3F-4FA6-A956-9B979D4396B7}"/>
                    </a:ext>
                  </a:extLst>
                </p:cNvPr>
                <p:cNvPicPr/>
                <p:nvPr/>
              </p:nvPicPr>
              <p:blipFill>
                <a:blip r:embed="rId178"/>
                <a:stretch>
                  <a:fillRect/>
                </a:stretch>
              </p:blipFill>
              <p:spPr>
                <a:xfrm>
                  <a:off x="10922613" y="1011653"/>
                  <a:ext cx="10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3" name="Freihand 62">
                  <a:extLst>
                    <a:ext uri="{FF2B5EF4-FFF2-40B4-BE49-F238E27FC236}">
                      <a16:creationId xmlns:a16="http://schemas.microsoft.com/office/drawing/2014/main" id="{F34E61F9-7DC1-46C6-AED8-00A1BDED1109}"/>
                    </a:ext>
                  </a:extLst>
                </p14:cNvPr>
                <p14:cNvContentPartPr/>
                <p14:nvPr/>
              </p14:nvContentPartPr>
              <p14:xfrm>
                <a:off x="11174253" y="969173"/>
                <a:ext cx="9720" cy="131040"/>
              </p14:xfrm>
            </p:contentPart>
          </mc:Choice>
          <mc:Fallback xmlns="">
            <p:pic>
              <p:nvPicPr>
                <p:cNvPr id="63" name="Freihand 62">
                  <a:extLst>
                    <a:ext uri="{FF2B5EF4-FFF2-40B4-BE49-F238E27FC236}">
                      <a16:creationId xmlns:a16="http://schemas.microsoft.com/office/drawing/2014/main" id="{F34E61F9-7DC1-46C6-AED8-00A1BDED1109}"/>
                    </a:ext>
                  </a:extLst>
                </p:cNvPr>
                <p:cNvPicPr/>
                <p:nvPr/>
              </p:nvPicPr>
              <p:blipFill>
                <a:blip r:embed="rId180"/>
                <a:stretch>
                  <a:fillRect/>
                </a:stretch>
              </p:blipFill>
              <p:spPr>
                <a:xfrm>
                  <a:off x="11169933" y="964853"/>
                  <a:ext cx="18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4" name="Freihand 63">
                  <a:extLst>
                    <a:ext uri="{FF2B5EF4-FFF2-40B4-BE49-F238E27FC236}">
                      <a16:creationId xmlns:a16="http://schemas.microsoft.com/office/drawing/2014/main" id="{733EABD4-0499-45E0-8AE0-94B9B10D03D9}"/>
                    </a:ext>
                  </a:extLst>
                </p14:cNvPr>
                <p14:cNvContentPartPr/>
                <p14:nvPr/>
              </p14:nvContentPartPr>
              <p14:xfrm>
                <a:off x="11092533" y="943973"/>
                <a:ext cx="152640" cy="21600"/>
              </p14:xfrm>
            </p:contentPart>
          </mc:Choice>
          <mc:Fallback xmlns="">
            <p:pic>
              <p:nvPicPr>
                <p:cNvPr id="64" name="Freihand 63">
                  <a:extLst>
                    <a:ext uri="{FF2B5EF4-FFF2-40B4-BE49-F238E27FC236}">
                      <a16:creationId xmlns:a16="http://schemas.microsoft.com/office/drawing/2014/main" id="{733EABD4-0499-45E0-8AE0-94B9B10D03D9}"/>
                    </a:ext>
                  </a:extLst>
                </p:cNvPr>
                <p:cNvPicPr/>
                <p:nvPr/>
              </p:nvPicPr>
              <p:blipFill>
                <a:blip r:embed="rId182"/>
                <a:stretch>
                  <a:fillRect/>
                </a:stretch>
              </p:blipFill>
              <p:spPr>
                <a:xfrm>
                  <a:off x="11088213" y="939653"/>
                  <a:ext cx="161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5" name="Freihand 64">
                  <a:extLst>
                    <a:ext uri="{FF2B5EF4-FFF2-40B4-BE49-F238E27FC236}">
                      <a16:creationId xmlns:a16="http://schemas.microsoft.com/office/drawing/2014/main" id="{D3F47076-B554-483E-A7F4-A5A01B430FED}"/>
                    </a:ext>
                  </a:extLst>
                </p14:cNvPr>
                <p14:cNvContentPartPr/>
                <p14:nvPr/>
              </p14:nvContentPartPr>
              <p14:xfrm>
                <a:off x="11086773" y="1011293"/>
                <a:ext cx="134640" cy="28800"/>
              </p14:xfrm>
            </p:contentPart>
          </mc:Choice>
          <mc:Fallback xmlns="">
            <p:pic>
              <p:nvPicPr>
                <p:cNvPr id="65" name="Freihand 64">
                  <a:extLst>
                    <a:ext uri="{FF2B5EF4-FFF2-40B4-BE49-F238E27FC236}">
                      <a16:creationId xmlns:a16="http://schemas.microsoft.com/office/drawing/2014/main" id="{D3F47076-B554-483E-A7F4-A5A01B430FED}"/>
                    </a:ext>
                  </a:extLst>
                </p:cNvPr>
                <p:cNvPicPr/>
                <p:nvPr/>
              </p:nvPicPr>
              <p:blipFill>
                <a:blip r:embed="rId184"/>
                <a:stretch>
                  <a:fillRect/>
                </a:stretch>
              </p:blipFill>
              <p:spPr>
                <a:xfrm>
                  <a:off x="11082453" y="1006973"/>
                  <a:ext cx="143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6" name="Freihand 65">
                  <a:extLst>
                    <a:ext uri="{FF2B5EF4-FFF2-40B4-BE49-F238E27FC236}">
                      <a16:creationId xmlns:a16="http://schemas.microsoft.com/office/drawing/2014/main" id="{F6C08739-679E-4275-8FB1-BA0DD63C381B}"/>
                    </a:ext>
                  </a:extLst>
                </p14:cNvPr>
                <p14:cNvContentPartPr/>
                <p14:nvPr/>
              </p14:nvContentPartPr>
              <p14:xfrm>
                <a:off x="11216013" y="1033973"/>
                <a:ext cx="89280" cy="95040"/>
              </p14:xfrm>
            </p:contentPart>
          </mc:Choice>
          <mc:Fallback xmlns="">
            <p:pic>
              <p:nvPicPr>
                <p:cNvPr id="66" name="Freihand 65">
                  <a:extLst>
                    <a:ext uri="{FF2B5EF4-FFF2-40B4-BE49-F238E27FC236}">
                      <a16:creationId xmlns:a16="http://schemas.microsoft.com/office/drawing/2014/main" id="{F6C08739-679E-4275-8FB1-BA0DD63C381B}"/>
                    </a:ext>
                  </a:extLst>
                </p:cNvPr>
                <p:cNvPicPr/>
                <p:nvPr/>
              </p:nvPicPr>
              <p:blipFill>
                <a:blip r:embed="rId186"/>
                <a:stretch>
                  <a:fillRect/>
                </a:stretch>
              </p:blipFill>
              <p:spPr>
                <a:xfrm>
                  <a:off x="11211693" y="1029653"/>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7" name="Freihand 66">
                  <a:extLst>
                    <a:ext uri="{FF2B5EF4-FFF2-40B4-BE49-F238E27FC236}">
                      <a16:creationId xmlns:a16="http://schemas.microsoft.com/office/drawing/2014/main" id="{215C7800-7AED-4600-A649-BE5B4B6F7741}"/>
                    </a:ext>
                  </a:extLst>
                </p14:cNvPr>
                <p14:cNvContentPartPr/>
                <p14:nvPr/>
              </p14:nvContentPartPr>
              <p14:xfrm>
                <a:off x="11335173" y="936053"/>
                <a:ext cx="88920" cy="171000"/>
              </p14:xfrm>
            </p:contentPart>
          </mc:Choice>
          <mc:Fallback xmlns="">
            <p:pic>
              <p:nvPicPr>
                <p:cNvPr id="67" name="Freihand 66">
                  <a:extLst>
                    <a:ext uri="{FF2B5EF4-FFF2-40B4-BE49-F238E27FC236}">
                      <a16:creationId xmlns:a16="http://schemas.microsoft.com/office/drawing/2014/main" id="{215C7800-7AED-4600-A649-BE5B4B6F7741}"/>
                    </a:ext>
                  </a:extLst>
                </p:cNvPr>
                <p:cNvPicPr/>
                <p:nvPr/>
              </p:nvPicPr>
              <p:blipFill>
                <a:blip r:embed="rId188"/>
                <a:stretch>
                  <a:fillRect/>
                </a:stretch>
              </p:blipFill>
              <p:spPr>
                <a:xfrm>
                  <a:off x="11330853" y="931733"/>
                  <a:ext cx="97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8" name="Freihand 67">
                  <a:extLst>
                    <a:ext uri="{FF2B5EF4-FFF2-40B4-BE49-F238E27FC236}">
                      <a16:creationId xmlns:a16="http://schemas.microsoft.com/office/drawing/2014/main" id="{2500A234-76B7-467B-8EA2-594BA02627D6}"/>
                    </a:ext>
                  </a:extLst>
                </p14:cNvPr>
                <p14:cNvContentPartPr/>
                <p14:nvPr/>
              </p14:nvContentPartPr>
              <p14:xfrm>
                <a:off x="11473773" y="931013"/>
                <a:ext cx="100440" cy="106560"/>
              </p14:xfrm>
            </p:contentPart>
          </mc:Choice>
          <mc:Fallback xmlns="">
            <p:pic>
              <p:nvPicPr>
                <p:cNvPr id="68" name="Freihand 67">
                  <a:extLst>
                    <a:ext uri="{FF2B5EF4-FFF2-40B4-BE49-F238E27FC236}">
                      <a16:creationId xmlns:a16="http://schemas.microsoft.com/office/drawing/2014/main" id="{2500A234-76B7-467B-8EA2-594BA02627D6}"/>
                    </a:ext>
                  </a:extLst>
                </p:cNvPr>
                <p:cNvPicPr/>
                <p:nvPr/>
              </p:nvPicPr>
              <p:blipFill>
                <a:blip r:embed="rId190"/>
                <a:stretch>
                  <a:fillRect/>
                </a:stretch>
              </p:blipFill>
              <p:spPr>
                <a:xfrm>
                  <a:off x="11469453" y="926693"/>
                  <a:ext cx="10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9" name="Freihand 68">
                  <a:extLst>
                    <a:ext uri="{FF2B5EF4-FFF2-40B4-BE49-F238E27FC236}">
                      <a16:creationId xmlns:a16="http://schemas.microsoft.com/office/drawing/2014/main" id="{DE2F847E-2DE2-4877-939C-C4403A82B941}"/>
                    </a:ext>
                  </a:extLst>
                </p14:cNvPr>
                <p14:cNvContentPartPr/>
                <p14:nvPr/>
              </p14:nvContentPartPr>
              <p14:xfrm>
                <a:off x="11533533" y="997613"/>
                <a:ext cx="42120" cy="50400"/>
              </p14:xfrm>
            </p:contentPart>
          </mc:Choice>
          <mc:Fallback xmlns="">
            <p:pic>
              <p:nvPicPr>
                <p:cNvPr id="69" name="Freihand 68">
                  <a:extLst>
                    <a:ext uri="{FF2B5EF4-FFF2-40B4-BE49-F238E27FC236}">
                      <a16:creationId xmlns:a16="http://schemas.microsoft.com/office/drawing/2014/main" id="{DE2F847E-2DE2-4877-939C-C4403A82B941}"/>
                    </a:ext>
                  </a:extLst>
                </p:cNvPr>
                <p:cNvPicPr/>
                <p:nvPr/>
              </p:nvPicPr>
              <p:blipFill>
                <a:blip r:embed="rId192"/>
                <a:stretch>
                  <a:fillRect/>
                </a:stretch>
              </p:blipFill>
              <p:spPr>
                <a:xfrm>
                  <a:off x="11529213" y="993293"/>
                  <a:ext cx="50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0" name="Freihand 69">
                  <a:extLst>
                    <a:ext uri="{FF2B5EF4-FFF2-40B4-BE49-F238E27FC236}">
                      <a16:creationId xmlns:a16="http://schemas.microsoft.com/office/drawing/2014/main" id="{ADEA04F0-9E53-4C5F-A80D-7164BE5E2565}"/>
                    </a:ext>
                  </a:extLst>
                </p14:cNvPr>
                <p14:cNvContentPartPr/>
                <p14:nvPr/>
              </p14:nvContentPartPr>
              <p14:xfrm>
                <a:off x="11605533" y="1021733"/>
                <a:ext cx="18720" cy="45360"/>
              </p14:xfrm>
            </p:contentPart>
          </mc:Choice>
          <mc:Fallback xmlns="">
            <p:pic>
              <p:nvPicPr>
                <p:cNvPr id="70" name="Freihand 69">
                  <a:extLst>
                    <a:ext uri="{FF2B5EF4-FFF2-40B4-BE49-F238E27FC236}">
                      <a16:creationId xmlns:a16="http://schemas.microsoft.com/office/drawing/2014/main" id="{ADEA04F0-9E53-4C5F-A80D-7164BE5E2565}"/>
                    </a:ext>
                  </a:extLst>
                </p:cNvPr>
                <p:cNvPicPr/>
                <p:nvPr/>
              </p:nvPicPr>
              <p:blipFill>
                <a:blip r:embed="rId194"/>
                <a:stretch>
                  <a:fillRect/>
                </a:stretch>
              </p:blipFill>
              <p:spPr>
                <a:xfrm>
                  <a:off x="11601213" y="1017413"/>
                  <a:ext cx="27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1" name="Freihand 70">
                  <a:extLst>
                    <a:ext uri="{FF2B5EF4-FFF2-40B4-BE49-F238E27FC236}">
                      <a16:creationId xmlns:a16="http://schemas.microsoft.com/office/drawing/2014/main" id="{393CD7C1-0791-4C1D-BD0B-F8DE493A78FA}"/>
                    </a:ext>
                  </a:extLst>
                </p14:cNvPr>
                <p14:cNvContentPartPr/>
                <p14:nvPr/>
              </p14:nvContentPartPr>
              <p14:xfrm>
                <a:off x="11657733" y="889973"/>
                <a:ext cx="180720" cy="204120"/>
              </p14:xfrm>
            </p:contentPart>
          </mc:Choice>
          <mc:Fallback xmlns="">
            <p:pic>
              <p:nvPicPr>
                <p:cNvPr id="71" name="Freihand 70">
                  <a:extLst>
                    <a:ext uri="{FF2B5EF4-FFF2-40B4-BE49-F238E27FC236}">
                      <a16:creationId xmlns:a16="http://schemas.microsoft.com/office/drawing/2014/main" id="{393CD7C1-0791-4C1D-BD0B-F8DE493A78FA}"/>
                    </a:ext>
                  </a:extLst>
                </p:cNvPr>
                <p:cNvPicPr/>
                <p:nvPr/>
              </p:nvPicPr>
              <p:blipFill>
                <a:blip r:embed="rId196"/>
                <a:stretch>
                  <a:fillRect/>
                </a:stretch>
              </p:blipFill>
              <p:spPr>
                <a:xfrm>
                  <a:off x="11653413" y="885653"/>
                  <a:ext cx="189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1" name="Freihand 90">
                  <a:extLst>
                    <a:ext uri="{FF2B5EF4-FFF2-40B4-BE49-F238E27FC236}">
                      <a16:creationId xmlns:a16="http://schemas.microsoft.com/office/drawing/2014/main" id="{BFAB779A-3905-49AD-83AF-7744D5410772}"/>
                    </a:ext>
                  </a:extLst>
                </p14:cNvPr>
                <p14:cNvContentPartPr/>
                <p14:nvPr/>
              </p14:nvContentPartPr>
              <p14:xfrm>
                <a:off x="11654133" y="1107413"/>
                <a:ext cx="88560" cy="46080"/>
              </p14:xfrm>
            </p:contentPart>
          </mc:Choice>
          <mc:Fallback xmlns="">
            <p:pic>
              <p:nvPicPr>
                <p:cNvPr id="91" name="Freihand 90">
                  <a:extLst>
                    <a:ext uri="{FF2B5EF4-FFF2-40B4-BE49-F238E27FC236}">
                      <a16:creationId xmlns:a16="http://schemas.microsoft.com/office/drawing/2014/main" id="{BFAB779A-3905-49AD-83AF-7744D5410772}"/>
                    </a:ext>
                  </a:extLst>
                </p:cNvPr>
                <p:cNvPicPr/>
                <p:nvPr/>
              </p:nvPicPr>
              <p:blipFill>
                <a:blip r:embed="rId198"/>
                <a:stretch>
                  <a:fillRect/>
                </a:stretch>
              </p:blipFill>
              <p:spPr>
                <a:xfrm>
                  <a:off x="11649813" y="1103093"/>
                  <a:ext cx="97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13E466B9-C355-4626-8C59-E0DDDC600D1D}"/>
                    </a:ext>
                  </a:extLst>
                </p14:cNvPr>
                <p14:cNvContentPartPr/>
                <p14:nvPr/>
              </p14:nvContentPartPr>
              <p14:xfrm>
                <a:off x="10904253" y="668213"/>
                <a:ext cx="1136520" cy="1062360"/>
              </p14:xfrm>
            </p:contentPart>
          </mc:Choice>
          <mc:Fallback xmlns="">
            <p:pic>
              <p:nvPicPr>
                <p:cNvPr id="129" name="Freihand 128">
                  <a:extLst>
                    <a:ext uri="{FF2B5EF4-FFF2-40B4-BE49-F238E27FC236}">
                      <a16:creationId xmlns:a16="http://schemas.microsoft.com/office/drawing/2014/main" id="{13E466B9-C355-4626-8C59-E0DDDC600D1D}"/>
                    </a:ext>
                  </a:extLst>
                </p:cNvPr>
                <p:cNvPicPr/>
                <p:nvPr/>
              </p:nvPicPr>
              <p:blipFill>
                <a:blip r:embed="rId200"/>
                <a:stretch>
                  <a:fillRect/>
                </a:stretch>
              </p:blipFill>
              <p:spPr>
                <a:xfrm>
                  <a:off x="10899933" y="663893"/>
                  <a:ext cx="1145160" cy="107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3644ECCF-BC66-4A8A-A36C-8B59086EE59A}"/>
                  </a:ext>
                </a:extLst>
              </p14:cNvPr>
              <p14:cNvContentPartPr/>
              <p14:nvPr/>
            </p14:nvContentPartPr>
            <p14:xfrm>
              <a:off x="4022133" y="2558213"/>
              <a:ext cx="3013920" cy="1407600"/>
            </p14:xfrm>
          </p:contentPart>
        </mc:Choice>
        <mc:Fallback xmlns="">
          <p:pic>
            <p:nvPicPr>
              <p:cNvPr id="131" name="Freihand 130">
                <a:extLst>
                  <a:ext uri="{FF2B5EF4-FFF2-40B4-BE49-F238E27FC236}">
                    <a16:creationId xmlns:a16="http://schemas.microsoft.com/office/drawing/2014/main" id="{3644ECCF-BC66-4A8A-A36C-8B59086EE59A}"/>
                  </a:ext>
                </a:extLst>
              </p:cNvPr>
              <p:cNvPicPr/>
              <p:nvPr/>
            </p:nvPicPr>
            <p:blipFill>
              <a:blip r:embed="rId202"/>
              <a:stretch>
                <a:fillRect/>
              </a:stretch>
            </p:blipFill>
            <p:spPr>
              <a:xfrm>
                <a:off x="4017813" y="2553893"/>
                <a:ext cx="3022560" cy="1416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AA238C65-C7CD-43CE-9B9E-0E5AE8F60792}"/>
                  </a:ext>
                </a:extLst>
              </p14:cNvPr>
              <p14:cNvContentPartPr/>
              <p14:nvPr/>
            </p14:nvContentPartPr>
            <p14:xfrm>
              <a:off x="2189733" y="3633173"/>
              <a:ext cx="1305360" cy="50040"/>
            </p14:xfrm>
          </p:contentPart>
        </mc:Choice>
        <mc:Fallback xmlns="">
          <p:pic>
            <p:nvPicPr>
              <p:cNvPr id="132" name="Freihand 131">
                <a:extLst>
                  <a:ext uri="{FF2B5EF4-FFF2-40B4-BE49-F238E27FC236}">
                    <a16:creationId xmlns:a16="http://schemas.microsoft.com/office/drawing/2014/main" id="{AA238C65-C7CD-43CE-9B9E-0E5AE8F60792}"/>
                  </a:ext>
                </a:extLst>
              </p:cNvPr>
              <p:cNvPicPr/>
              <p:nvPr/>
            </p:nvPicPr>
            <p:blipFill>
              <a:blip r:embed="rId204"/>
              <a:stretch>
                <a:fillRect/>
              </a:stretch>
            </p:blipFill>
            <p:spPr>
              <a:xfrm>
                <a:off x="2185413" y="3628853"/>
                <a:ext cx="1314000" cy="58680"/>
              </a:xfrm>
              <a:prstGeom prst="rect">
                <a:avLst/>
              </a:prstGeom>
            </p:spPr>
          </p:pic>
        </mc:Fallback>
      </mc:AlternateContent>
    </p:spTree>
    <p:extLst>
      <p:ext uri="{BB962C8B-B14F-4D97-AF65-F5344CB8AC3E}">
        <p14:creationId xmlns:p14="http://schemas.microsoft.com/office/powerpoint/2010/main" val="42894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8443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8443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7180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9327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818747"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168051"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378810"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2" name="Rechteck 1">
            <a:extLst>
              <a:ext uri="{FF2B5EF4-FFF2-40B4-BE49-F238E27FC236}">
                <a16:creationId xmlns:a16="http://schemas.microsoft.com/office/drawing/2014/main" id="{87323B82-94BC-F8BC-6E42-FEA02D0B7F9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95A72C26-F8AB-4CB5-B039-2E0BAA74FB5D}"/>
                  </a:ext>
                </a:extLst>
              </p14:cNvPr>
              <p14:cNvContentPartPr/>
              <p14:nvPr/>
            </p14:nvContentPartPr>
            <p14:xfrm>
              <a:off x="2371533" y="1147013"/>
              <a:ext cx="703800" cy="645120"/>
            </p14:xfrm>
          </p:contentPart>
        </mc:Choice>
        <mc:Fallback xmlns="">
          <p:pic>
            <p:nvPicPr>
              <p:cNvPr id="3" name="Freihand 2">
                <a:extLst>
                  <a:ext uri="{FF2B5EF4-FFF2-40B4-BE49-F238E27FC236}">
                    <a16:creationId xmlns:a16="http://schemas.microsoft.com/office/drawing/2014/main" id="{95A72C26-F8AB-4CB5-B039-2E0BAA74FB5D}"/>
                  </a:ext>
                </a:extLst>
              </p:cNvPr>
              <p:cNvPicPr/>
              <p:nvPr/>
            </p:nvPicPr>
            <p:blipFill>
              <a:blip r:embed="rId3"/>
              <a:stretch>
                <a:fillRect/>
              </a:stretch>
            </p:blipFill>
            <p:spPr>
              <a:xfrm>
                <a:off x="2367213" y="1142693"/>
                <a:ext cx="71244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5" name="Freihand 94">
                <a:extLst>
                  <a:ext uri="{FF2B5EF4-FFF2-40B4-BE49-F238E27FC236}">
                    <a16:creationId xmlns:a16="http://schemas.microsoft.com/office/drawing/2014/main" id="{9A374786-466C-4840-880F-95C6320B2EB2}"/>
                  </a:ext>
                </a:extLst>
              </p14:cNvPr>
              <p14:cNvContentPartPr/>
              <p14:nvPr/>
            </p14:nvContentPartPr>
            <p14:xfrm>
              <a:off x="2108373" y="756773"/>
              <a:ext cx="2379240" cy="219960"/>
            </p14:xfrm>
          </p:contentPart>
        </mc:Choice>
        <mc:Fallback xmlns="">
          <p:pic>
            <p:nvPicPr>
              <p:cNvPr id="95" name="Freihand 94">
                <a:extLst>
                  <a:ext uri="{FF2B5EF4-FFF2-40B4-BE49-F238E27FC236}">
                    <a16:creationId xmlns:a16="http://schemas.microsoft.com/office/drawing/2014/main" id="{9A374786-466C-4840-880F-95C6320B2EB2}"/>
                  </a:ext>
                </a:extLst>
              </p:cNvPr>
              <p:cNvPicPr/>
              <p:nvPr/>
            </p:nvPicPr>
            <p:blipFill>
              <a:blip r:embed="rId5"/>
              <a:stretch>
                <a:fillRect/>
              </a:stretch>
            </p:blipFill>
            <p:spPr>
              <a:xfrm>
                <a:off x="2104053" y="752453"/>
                <a:ext cx="2387880" cy="228600"/>
              </a:xfrm>
              <a:prstGeom prst="rect">
                <a:avLst/>
              </a:prstGeom>
            </p:spPr>
          </p:pic>
        </mc:Fallback>
      </mc:AlternateContent>
      <p:grpSp>
        <p:nvGrpSpPr>
          <p:cNvPr id="148" name="Gruppieren 147">
            <a:extLst>
              <a:ext uri="{FF2B5EF4-FFF2-40B4-BE49-F238E27FC236}">
                <a16:creationId xmlns:a16="http://schemas.microsoft.com/office/drawing/2014/main" id="{6A7FA717-E1A7-4E0F-AE2A-CEE16ECDDC03}"/>
              </a:ext>
            </a:extLst>
          </p:cNvPr>
          <p:cNvGrpSpPr/>
          <p:nvPr/>
        </p:nvGrpSpPr>
        <p:grpSpPr>
          <a:xfrm>
            <a:off x="1523733" y="430613"/>
            <a:ext cx="2918520" cy="1266480"/>
            <a:chOff x="1523733" y="430613"/>
            <a:chExt cx="2918520" cy="1266480"/>
          </a:xfrm>
        </p:grpSpPr>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680E577C-CC21-4D04-AB72-FA77F6846ED3}"/>
                    </a:ext>
                  </a:extLst>
                </p14:cNvPr>
                <p14:cNvContentPartPr/>
                <p14:nvPr/>
              </p14:nvContentPartPr>
              <p14:xfrm>
                <a:off x="1581333" y="967373"/>
                <a:ext cx="312840" cy="681120"/>
              </p14:xfrm>
            </p:contentPart>
          </mc:Choice>
          <mc:Fallback xmlns="">
            <p:pic>
              <p:nvPicPr>
                <p:cNvPr id="8" name="Freihand 7">
                  <a:extLst>
                    <a:ext uri="{FF2B5EF4-FFF2-40B4-BE49-F238E27FC236}">
                      <a16:creationId xmlns:a16="http://schemas.microsoft.com/office/drawing/2014/main" id="{680E577C-CC21-4D04-AB72-FA77F6846ED3}"/>
                    </a:ext>
                  </a:extLst>
                </p:cNvPr>
                <p:cNvPicPr/>
                <p:nvPr/>
              </p:nvPicPr>
              <p:blipFill>
                <a:blip r:embed="rId7"/>
                <a:stretch>
                  <a:fillRect/>
                </a:stretch>
              </p:blipFill>
              <p:spPr>
                <a:xfrm>
                  <a:off x="1577013" y="963053"/>
                  <a:ext cx="32148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87AF8AAA-2792-476D-B177-5295534E4B7E}"/>
                    </a:ext>
                  </a:extLst>
                </p14:cNvPr>
                <p14:cNvContentPartPr/>
                <p14:nvPr/>
              </p14:nvContentPartPr>
              <p14:xfrm>
                <a:off x="1523733" y="1418813"/>
                <a:ext cx="247320" cy="278280"/>
              </p14:xfrm>
            </p:contentPart>
          </mc:Choice>
          <mc:Fallback xmlns="">
            <p:pic>
              <p:nvPicPr>
                <p:cNvPr id="11" name="Freihand 10">
                  <a:extLst>
                    <a:ext uri="{FF2B5EF4-FFF2-40B4-BE49-F238E27FC236}">
                      <a16:creationId xmlns:a16="http://schemas.microsoft.com/office/drawing/2014/main" id="{87AF8AAA-2792-476D-B177-5295534E4B7E}"/>
                    </a:ext>
                  </a:extLst>
                </p:cNvPr>
                <p:cNvPicPr/>
                <p:nvPr/>
              </p:nvPicPr>
              <p:blipFill>
                <a:blip r:embed="rId9"/>
                <a:stretch>
                  <a:fillRect/>
                </a:stretch>
              </p:blipFill>
              <p:spPr>
                <a:xfrm>
                  <a:off x="1519413" y="1414493"/>
                  <a:ext cx="2559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CBD119A3-A037-46D3-B703-572204FFD468}"/>
                    </a:ext>
                  </a:extLst>
                </p14:cNvPr>
                <p14:cNvContentPartPr/>
                <p14:nvPr/>
              </p14:nvContentPartPr>
              <p14:xfrm>
                <a:off x="2112693" y="680453"/>
                <a:ext cx="74520" cy="210960"/>
              </p14:xfrm>
            </p:contentPart>
          </mc:Choice>
          <mc:Fallback xmlns="">
            <p:pic>
              <p:nvPicPr>
                <p:cNvPr id="15" name="Freihand 14">
                  <a:extLst>
                    <a:ext uri="{FF2B5EF4-FFF2-40B4-BE49-F238E27FC236}">
                      <a16:creationId xmlns:a16="http://schemas.microsoft.com/office/drawing/2014/main" id="{CBD119A3-A037-46D3-B703-572204FFD468}"/>
                    </a:ext>
                  </a:extLst>
                </p:cNvPr>
                <p:cNvPicPr/>
                <p:nvPr/>
              </p:nvPicPr>
              <p:blipFill>
                <a:blip r:embed="rId11"/>
                <a:stretch>
                  <a:fillRect/>
                </a:stretch>
              </p:blipFill>
              <p:spPr>
                <a:xfrm>
                  <a:off x="2108373" y="676133"/>
                  <a:ext cx="83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73E8843C-1889-45AF-A648-BBA1A0FEDD25}"/>
                    </a:ext>
                  </a:extLst>
                </p14:cNvPr>
                <p14:cNvContentPartPr/>
                <p14:nvPr/>
              </p14:nvContentPartPr>
              <p14:xfrm>
                <a:off x="2060853" y="634013"/>
                <a:ext cx="159480" cy="131040"/>
              </p14:xfrm>
            </p:contentPart>
          </mc:Choice>
          <mc:Fallback xmlns="">
            <p:pic>
              <p:nvPicPr>
                <p:cNvPr id="16" name="Freihand 15">
                  <a:extLst>
                    <a:ext uri="{FF2B5EF4-FFF2-40B4-BE49-F238E27FC236}">
                      <a16:creationId xmlns:a16="http://schemas.microsoft.com/office/drawing/2014/main" id="{73E8843C-1889-45AF-A648-BBA1A0FEDD25}"/>
                    </a:ext>
                  </a:extLst>
                </p:cNvPr>
                <p:cNvPicPr/>
                <p:nvPr/>
              </p:nvPicPr>
              <p:blipFill>
                <a:blip r:embed="rId13"/>
                <a:stretch>
                  <a:fillRect/>
                </a:stretch>
              </p:blipFill>
              <p:spPr>
                <a:xfrm>
                  <a:off x="2056533" y="629693"/>
                  <a:ext cx="168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A434AF98-BEE5-45F9-919F-1AF9D8F328BD}"/>
                    </a:ext>
                  </a:extLst>
                </p14:cNvPr>
                <p14:cNvContentPartPr/>
                <p14:nvPr/>
              </p14:nvContentPartPr>
              <p14:xfrm>
                <a:off x="2247333" y="729053"/>
                <a:ext cx="101520" cy="101880"/>
              </p14:xfrm>
            </p:contentPart>
          </mc:Choice>
          <mc:Fallback xmlns="">
            <p:pic>
              <p:nvPicPr>
                <p:cNvPr id="17" name="Freihand 16">
                  <a:extLst>
                    <a:ext uri="{FF2B5EF4-FFF2-40B4-BE49-F238E27FC236}">
                      <a16:creationId xmlns:a16="http://schemas.microsoft.com/office/drawing/2014/main" id="{A434AF98-BEE5-45F9-919F-1AF9D8F328BD}"/>
                    </a:ext>
                  </a:extLst>
                </p:cNvPr>
                <p:cNvPicPr/>
                <p:nvPr/>
              </p:nvPicPr>
              <p:blipFill>
                <a:blip r:embed="rId15"/>
                <a:stretch>
                  <a:fillRect/>
                </a:stretch>
              </p:blipFill>
              <p:spPr>
                <a:xfrm>
                  <a:off x="2243013" y="724733"/>
                  <a:ext cx="110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3603266E-57EF-4E69-A3D3-8183AE8CD5E9}"/>
                    </a:ext>
                  </a:extLst>
                </p14:cNvPr>
                <p14:cNvContentPartPr/>
                <p14:nvPr/>
              </p14:nvContentPartPr>
              <p14:xfrm>
                <a:off x="2345973" y="715013"/>
                <a:ext cx="45000" cy="72360"/>
              </p14:xfrm>
            </p:contentPart>
          </mc:Choice>
          <mc:Fallback xmlns="">
            <p:pic>
              <p:nvPicPr>
                <p:cNvPr id="18" name="Freihand 17">
                  <a:extLst>
                    <a:ext uri="{FF2B5EF4-FFF2-40B4-BE49-F238E27FC236}">
                      <a16:creationId xmlns:a16="http://schemas.microsoft.com/office/drawing/2014/main" id="{3603266E-57EF-4E69-A3D3-8183AE8CD5E9}"/>
                    </a:ext>
                  </a:extLst>
                </p:cNvPr>
                <p:cNvPicPr/>
                <p:nvPr/>
              </p:nvPicPr>
              <p:blipFill>
                <a:blip r:embed="rId17"/>
                <a:stretch>
                  <a:fillRect/>
                </a:stretch>
              </p:blipFill>
              <p:spPr>
                <a:xfrm>
                  <a:off x="2341653" y="710693"/>
                  <a:ext cx="53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86D7E75F-0195-4DBF-9FDA-02F411FD9F24}"/>
                    </a:ext>
                  </a:extLst>
                </p14:cNvPr>
                <p14:cNvContentPartPr/>
                <p14:nvPr/>
              </p14:nvContentPartPr>
              <p14:xfrm>
                <a:off x="2418693" y="632573"/>
                <a:ext cx="271440" cy="144000"/>
              </p14:xfrm>
            </p:contentPart>
          </mc:Choice>
          <mc:Fallback xmlns="">
            <p:pic>
              <p:nvPicPr>
                <p:cNvPr id="19" name="Freihand 18">
                  <a:extLst>
                    <a:ext uri="{FF2B5EF4-FFF2-40B4-BE49-F238E27FC236}">
                      <a16:creationId xmlns:a16="http://schemas.microsoft.com/office/drawing/2014/main" id="{86D7E75F-0195-4DBF-9FDA-02F411FD9F24}"/>
                    </a:ext>
                  </a:extLst>
                </p:cNvPr>
                <p:cNvPicPr/>
                <p:nvPr/>
              </p:nvPicPr>
              <p:blipFill>
                <a:blip r:embed="rId19"/>
                <a:stretch>
                  <a:fillRect/>
                </a:stretch>
              </p:blipFill>
              <p:spPr>
                <a:xfrm>
                  <a:off x="2414373" y="628253"/>
                  <a:ext cx="280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F5F984F2-DA86-4F86-8A78-5ED4923D8C6B}"/>
                    </a:ext>
                  </a:extLst>
                </p14:cNvPr>
                <p14:cNvContentPartPr/>
                <p14:nvPr/>
              </p14:nvContentPartPr>
              <p14:xfrm>
                <a:off x="2684013" y="549773"/>
                <a:ext cx="82800" cy="178920"/>
              </p14:xfrm>
            </p:contentPart>
          </mc:Choice>
          <mc:Fallback xmlns="">
            <p:pic>
              <p:nvPicPr>
                <p:cNvPr id="20" name="Freihand 19">
                  <a:extLst>
                    <a:ext uri="{FF2B5EF4-FFF2-40B4-BE49-F238E27FC236}">
                      <a16:creationId xmlns:a16="http://schemas.microsoft.com/office/drawing/2014/main" id="{F5F984F2-DA86-4F86-8A78-5ED4923D8C6B}"/>
                    </a:ext>
                  </a:extLst>
                </p:cNvPr>
                <p:cNvPicPr/>
                <p:nvPr/>
              </p:nvPicPr>
              <p:blipFill>
                <a:blip r:embed="rId21"/>
                <a:stretch>
                  <a:fillRect/>
                </a:stretch>
              </p:blipFill>
              <p:spPr>
                <a:xfrm>
                  <a:off x="2679693" y="545453"/>
                  <a:ext cx="91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1063F055-BB48-45CA-90EC-3B048119F73E}"/>
                    </a:ext>
                  </a:extLst>
                </p14:cNvPr>
                <p14:cNvContentPartPr/>
                <p14:nvPr/>
              </p14:nvContentPartPr>
              <p14:xfrm>
                <a:off x="2754213" y="531053"/>
                <a:ext cx="214200" cy="188280"/>
              </p14:xfrm>
            </p:contentPart>
          </mc:Choice>
          <mc:Fallback xmlns="">
            <p:pic>
              <p:nvPicPr>
                <p:cNvPr id="21" name="Freihand 20">
                  <a:extLst>
                    <a:ext uri="{FF2B5EF4-FFF2-40B4-BE49-F238E27FC236}">
                      <a16:creationId xmlns:a16="http://schemas.microsoft.com/office/drawing/2014/main" id="{1063F055-BB48-45CA-90EC-3B048119F73E}"/>
                    </a:ext>
                  </a:extLst>
                </p:cNvPr>
                <p:cNvPicPr/>
                <p:nvPr/>
              </p:nvPicPr>
              <p:blipFill>
                <a:blip r:embed="rId23"/>
                <a:stretch>
                  <a:fillRect/>
                </a:stretch>
              </p:blipFill>
              <p:spPr>
                <a:xfrm>
                  <a:off x="2749893" y="526733"/>
                  <a:ext cx="222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E0BA9210-4DC0-44EC-8723-13D4E6134C16}"/>
                    </a:ext>
                  </a:extLst>
                </p14:cNvPr>
                <p14:cNvContentPartPr/>
                <p14:nvPr/>
              </p14:nvContentPartPr>
              <p14:xfrm>
                <a:off x="2942493" y="545093"/>
                <a:ext cx="43920" cy="61920"/>
              </p14:xfrm>
            </p:contentPart>
          </mc:Choice>
          <mc:Fallback xmlns="">
            <p:pic>
              <p:nvPicPr>
                <p:cNvPr id="22" name="Freihand 21">
                  <a:extLst>
                    <a:ext uri="{FF2B5EF4-FFF2-40B4-BE49-F238E27FC236}">
                      <a16:creationId xmlns:a16="http://schemas.microsoft.com/office/drawing/2014/main" id="{E0BA9210-4DC0-44EC-8723-13D4E6134C16}"/>
                    </a:ext>
                  </a:extLst>
                </p:cNvPr>
                <p:cNvPicPr/>
                <p:nvPr/>
              </p:nvPicPr>
              <p:blipFill>
                <a:blip r:embed="rId25"/>
                <a:stretch>
                  <a:fillRect/>
                </a:stretch>
              </p:blipFill>
              <p:spPr>
                <a:xfrm>
                  <a:off x="2938173" y="540773"/>
                  <a:ext cx="52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D41FD364-F082-4E66-8EE5-D15C323910A8}"/>
                    </a:ext>
                  </a:extLst>
                </p14:cNvPr>
                <p14:cNvContentPartPr/>
                <p14:nvPr/>
              </p14:nvContentPartPr>
              <p14:xfrm>
                <a:off x="2999373" y="562733"/>
                <a:ext cx="205560" cy="109080"/>
              </p14:xfrm>
            </p:contentPart>
          </mc:Choice>
          <mc:Fallback xmlns="">
            <p:pic>
              <p:nvPicPr>
                <p:cNvPr id="23" name="Freihand 22">
                  <a:extLst>
                    <a:ext uri="{FF2B5EF4-FFF2-40B4-BE49-F238E27FC236}">
                      <a16:creationId xmlns:a16="http://schemas.microsoft.com/office/drawing/2014/main" id="{D41FD364-F082-4E66-8EE5-D15C323910A8}"/>
                    </a:ext>
                  </a:extLst>
                </p:cNvPr>
                <p:cNvPicPr/>
                <p:nvPr/>
              </p:nvPicPr>
              <p:blipFill>
                <a:blip r:embed="rId27"/>
                <a:stretch>
                  <a:fillRect/>
                </a:stretch>
              </p:blipFill>
              <p:spPr>
                <a:xfrm>
                  <a:off x="2995053" y="558413"/>
                  <a:ext cx="21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25B3E550-EF8F-4647-AEF3-BFCA4DB7C5C6}"/>
                    </a:ext>
                  </a:extLst>
                </p14:cNvPr>
                <p14:cNvContentPartPr/>
                <p14:nvPr/>
              </p14:nvContentPartPr>
              <p14:xfrm>
                <a:off x="3248133" y="586493"/>
                <a:ext cx="172800" cy="61560"/>
              </p14:xfrm>
            </p:contentPart>
          </mc:Choice>
          <mc:Fallback xmlns="">
            <p:pic>
              <p:nvPicPr>
                <p:cNvPr id="24" name="Freihand 23">
                  <a:extLst>
                    <a:ext uri="{FF2B5EF4-FFF2-40B4-BE49-F238E27FC236}">
                      <a16:creationId xmlns:a16="http://schemas.microsoft.com/office/drawing/2014/main" id="{25B3E550-EF8F-4647-AEF3-BFCA4DB7C5C6}"/>
                    </a:ext>
                  </a:extLst>
                </p:cNvPr>
                <p:cNvPicPr/>
                <p:nvPr/>
              </p:nvPicPr>
              <p:blipFill>
                <a:blip r:embed="rId29"/>
                <a:stretch>
                  <a:fillRect/>
                </a:stretch>
              </p:blipFill>
              <p:spPr>
                <a:xfrm>
                  <a:off x="3243813" y="582173"/>
                  <a:ext cx="181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A5C89026-E438-44C6-9790-25B1AA865601}"/>
                    </a:ext>
                  </a:extLst>
                </p14:cNvPr>
                <p14:cNvContentPartPr/>
                <p14:nvPr/>
              </p14:nvContentPartPr>
              <p14:xfrm>
                <a:off x="3449733" y="578213"/>
                <a:ext cx="52560" cy="46080"/>
              </p14:xfrm>
            </p:contentPart>
          </mc:Choice>
          <mc:Fallback xmlns="">
            <p:pic>
              <p:nvPicPr>
                <p:cNvPr id="25" name="Freihand 24">
                  <a:extLst>
                    <a:ext uri="{FF2B5EF4-FFF2-40B4-BE49-F238E27FC236}">
                      <a16:creationId xmlns:a16="http://schemas.microsoft.com/office/drawing/2014/main" id="{A5C89026-E438-44C6-9790-25B1AA865601}"/>
                    </a:ext>
                  </a:extLst>
                </p:cNvPr>
                <p:cNvPicPr/>
                <p:nvPr/>
              </p:nvPicPr>
              <p:blipFill>
                <a:blip r:embed="rId31"/>
                <a:stretch>
                  <a:fillRect/>
                </a:stretch>
              </p:blipFill>
              <p:spPr>
                <a:xfrm>
                  <a:off x="3445413" y="573893"/>
                  <a:ext cx="61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25EB37A6-C078-4FDF-B584-89CF462B3705}"/>
                    </a:ext>
                  </a:extLst>
                </p14:cNvPr>
                <p14:cNvContentPartPr/>
                <p14:nvPr/>
              </p14:nvContentPartPr>
              <p14:xfrm>
                <a:off x="3537933" y="479573"/>
                <a:ext cx="194400" cy="286200"/>
              </p14:xfrm>
            </p:contentPart>
          </mc:Choice>
          <mc:Fallback xmlns="">
            <p:pic>
              <p:nvPicPr>
                <p:cNvPr id="26" name="Freihand 25">
                  <a:extLst>
                    <a:ext uri="{FF2B5EF4-FFF2-40B4-BE49-F238E27FC236}">
                      <a16:creationId xmlns:a16="http://schemas.microsoft.com/office/drawing/2014/main" id="{25EB37A6-C078-4FDF-B584-89CF462B3705}"/>
                    </a:ext>
                  </a:extLst>
                </p:cNvPr>
                <p:cNvPicPr/>
                <p:nvPr/>
              </p:nvPicPr>
              <p:blipFill>
                <a:blip r:embed="rId33"/>
                <a:stretch>
                  <a:fillRect/>
                </a:stretch>
              </p:blipFill>
              <p:spPr>
                <a:xfrm>
                  <a:off x="3533613" y="475253"/>
                  <a:ext cx="2030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5DF2204E-F12F-447E-A739-78B035EB3947}"/>
                    </a:ext>
                  </a:extLst>
                </p14:cNvPr>
                <p14:cNvContentPartPr/>
                <p14:nvPr/>
              </p14:nvContentPartPr>
              <p14:xfrm>
                <a:off x="3705333" y="484973"/>
                <a:ext cx="38160" cy="47520"/>
              </p14:xfrm>
            </p:contentPart>
          </mc:Choice>
          <mc:Fallback xmlns="">
            <p:pic>
              <p:nvPicPr>
                <p:cNvPr id="27" name="Freihand 26">
                  <a:extLst>
                    <a:ext uri="{FF2B5EF4-FFF2-40B4-BE49-F238E27FC236}">
                      <a16:creationId xmlns:a16="http://schemas.microsoft.com/office/drawing/2014/main" id="{5DF2204E-F12F-447E-A739-78B035EB3947}"/>
                    </a:ext>
                  </a:extLst>
                </p:cNvPr>
                <p:cNvPicPr/>
                <p:nvPr/>
              </p:nvPicPr>
              <p:blipFill>
                <a:blip r:embed="rId35"/>
                <a:stretch>
                  <a:fillRect/>
                </a:stretch>
              </p:blipFill>
              <p:spPr>
                <a:xfrm>
                  <a:off x="3701013" y="480653"/>
                  <a:ext cx="46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28F1BB9-AED3-46FE-B099-C32AF7A29D56}"/>
                    </a:ext>
                  </a:extLst>
                </p14:cNvPr>
                <p14:cNvContentPartPr/>
                <p14:nvPr/>
              </p14:nvContentPartPr>
              <p14:xfrm>
                <a:off x="3758253" y="432053"/>
                <a:ext cx="144720" cy="188280"/>
              </p14:xfrm>
            </p:contentPart>
          </mc:Choice>
          <mc:Fallback xmlns="">
            <p:pic>
              <p:nvPicPr>
                <p:cNvPr id="28" name="Freihand 27">
                  <a:extLst>
                    <a:ext uri="{FF2B5EF4-FFF2-40B4-BE49-F238E27FC236}">
                      <a16:creationId xmlns:a16="http://schemas.microsoft.com/office/drawing/2014/main" id="{928F1BB9-AED3-46FE-B099-C32AF7A29D56}"/>
                    </a:ext>
                  </a:extLst>
                </p:cNvPr>
                <p:cNvPicPr/>
                <p:nvPr/>
              </p:nvPicPr>
              <p:blipFill>
                <a:blip r:embed="rId37"/>
                <a:stretch>
                  <a:fillRect/>
                </a:stretch>
              </p:blipFill>
              <p:spPr>
                <a:xfrm>
                  <a:off x="3753933" y="427733"/>
                  <a:ext cx="153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790B5EEB-0AE9-4CEE-82EB-22E3E7AD7DC1}"/>
                    </a:ext>
                  </a:extLst>
                </p14:cNvPr>
                <p14:cNvContentPartPr/>
                <p14:nvPr/>
              </p14:nvContentPartPr>
              <p14:xfrm>
                <a:off x="3937893" y="433853"/>
                <a:ext cx="114480" cy="181440"/>
              </p14:xfrm>
            </p:contentPart>
          </mc:Choice>
          <mc:Fallback xmlns="">
            <p:pic>
              <p:nvPicPr>
                <p:cNvPr id="29" name="Freihand 28">
                  <a:extLst>
                    <a:ext uri="{FF2B5EF4-FFF2-40B4-BE49-F238E27FC236}">
                      <a16:creationId xmlns:a16="http://schemas.microsoft.com/office/drawing/2014/main" id="{790B5EEB-0AE9-4CEE-82EB-22E3E7AD7DC1}"/>
                    </a:ext>
                  </a:extLst>
                </p:cNvPr>
                <p:cNvPicPr/>
                <p:nvPr/>
              </p:nvPicPr>
              <p:blipFill>
                <a:blip r:embed="rId39"/>
                <a:stretch>
                  <a:fillRect/>
                </a:stretch>
              </p:blipFill>
              <p:spPr>
                <a:xfrm>
                  <a:off x="3933573" y="429533"/>
                  <a:ext cx="12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090426FF-E31A-434C-8753-9AFE96696225}"/>
                    </a:ext>
                  </a:extLst>
                </p14:cNvPr>
                <p14:cNvContentPartPr/>
                <p14:nvPr/>
              </p14:nvContentPartPr>
              <p14:xfrm>
                <a:off x="4004493" y="573893"/>
                <a:ext cx="36720" cy="36360"/>
              </p14:xfrm>
            </p:contentPart>
          </mc:Choice>
          <mc:Fallback xmlns="">
            <p:pic>
              <p:nvPicPr>
                <p:cNvPr id="30" name="Freihand 29">
                  <a:extLst>
                    <a:ext uri="{FF2B5EF4-FFF2-40B4-BE49-F238E27FC236}">
                      <a16:creationId xmlns:a16="http://schemas.microsoft.com/office/drawing/2014/main" id="{090426FF-E31A-434C-8753-9AFE96696225}"/>
                    </a:ext>
                  </a:extLst>
                </p:cNvPr>
                <p:cNvPicPr/>
                <p:nvPr/>
              </p:nvPicPr>
              <p:blipFill>
                <a:blip r:embed="rId41"/>
                <a:stretch>
                  <a:fillRect/>
                </a:stretch>
              </p:blipFill>
              <p:spPr>
                <a:xfrm>
                  <a:off x="4000173" y="569573"/>
                  <a:ext cx="45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952943B4-BF24-43B6-B785-65B90F4AF6AE}"/>
                    </a:ext>
                  </a:extLst>
                </p14:cNvPr>
                <p14:cNvContentPartPr/>
                <p14:nvPr/>
              </p14:nvContentPartPr>
              <p14:xfrm>
                <a:off x="4052373" y="434573"/>
                <a:ext cx="389880" cy="208800"/>
              </p14:xfrm>
            </p:contentPart>
          </mc:Choice>
          <mc:Fallback xmlns="">
            <p:pic>
              <p:nvPicPr>
                <p:cNvPr id="31" name="Freihand 30">
                  <a:extLst>
                    <a:ext uri="{FF2B5EF4-FFF2-40B4-BE49-F238E27FC236}">
                      <a16:creationId xmlns:a16="http://schemas.microsoft.com/office/drawing/2014/main" id="{952943B4-BF24-43B6-B785-65B90F4AF6AE}"/>
                    </a:ext>
                  </a:extLst>
                </p:cNvPr>
                <p:cNvPicPr/>
                <p:nvPr/>
              </p:nvPicPr>
              <p:blipFill>
                <a:blip r:embed="rId43"/>
                <a:stretch>
                  <a:fillRect/>
                </a:stretch>
              </p:blipFill>
              <p:spPr>
                <a:xfrm>
                  <a:off x="4048053" y="430253"/>
                  <a:ext cx="398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79777F21-B2CE-4DED-99D9-9CCA73479627}"/>
                    </a:ext>
                  </a:extLst>
                </p14:cNvPr>
                <p14:cNvContentPartPr/>
                <p14:nvPr/>
              </p14:nvContentPartPr>
              <p14:xfrm>
                <a:off x="3387813" y="442493"/>
                <a:ext cx="52560" cy="9720"/>
              </p14:xfrm>
            </p:contentPart>
          </mc:Choice>
          <mc:Fallback xmlns="">
            <p:pic>
              <p:nvPicPr>
                <p:cNvPr id="32" name="Freihand 31">
                  <a:extLst>
                    <a:ext uri="{FF2B5EF4-FFF2-40B4-BE49-F238E27FC236}">
                      <a16:creationId xmlns:a16="http://schemas.microsoft.com/office/drawing/2014/main" id="{79777F21-B2CE-4DED-99D9-9CCA73479627}"/>
                    </a:ext>
                  </a:extLst>
                </p:cNvPr>
                <p:cNvPicPr/>
                <p:nvPr/>
              </p:nvPicPr>
              <p:blipFill>
                <a:blip r:embed="rId45"/>
                <a:stretch>
                  <a:fillRect/>
                </a:stretch>
              </p:blipFill>
              <p:spPr>
                <a:xfrm>
                  <a:off x="3383493" y="438173"/>
                  <a:ext cx="61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09CBA97D-527B-4DAF-A0C4-FFA11C769C4D}"/>
                    </a:ext>
                  </a:extLst>
                </p14:cNvPr>
                <p14:cNvContentPartPr/>
                <p14:nvPr/>
              </p14:nvContentPartPr>
              <p14:xfrm>
                <a:off x="3525693" y="430613"/>
                <a:ext cx="36360" cy="20520"/>
              </p14:xfrm>
            </p:contentPart>
          </mc:Choice>
          <mc:Fallback xmlns="">
            <p:pic>
              <p:nvPicPr>
                <p:cNvPr id="33" name="Freihand 32">
                  <a:extLst>
                    <a:ext uri="{FF2B5EF4-FFF2-40B4-BE49-F238E27FC236}">
                      <a16:creationId xmlns:a16="http://schemas.microsoft.com/office/drawing/2014/main" id="{09CBA97D-527B-4DAF-A0C4-FFA11C769C4D}"/>
                    </a:ext>
                  </a:extLst>
                </p:cNvPr>
                <p:cNvPicPr/>
                <p:nvPr/>
              </p:nvPicPr>
              <p:blipFill>
                <a:blip r:embed="rId47"/>
                <a:stretch>
                  <a:fillRect/>
                </a:stretch>
              </p:blipFill>
              <p:spPr>
                <a:xfrm>
                  <a:off x="3521373" y="426293"/>
                  <a:ext cx="45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7" name="Freihand 146">
                  <a:extLst>
                    <a:ext uri="{FF2B5EF4-FFF2-40B4-BE49-F238E27FC236}">
                      <a16:creationId xmlns:a16="http://schemas.microsoft.com/office/drawing/2014/main" id="{EAD7FC28-7113-4204-866A-0E548EB767B4}"/>
                    </a:ext>
                  </a:extLst>
                </p14:cNvPr>
                <p14:cNvContentPartPr/>
                <p14:nvPr/>
              </p14:nvContentPartPr>
              <p14:xfrm>
                <a:off x="2293053" y="691973"/>
                <a:ext cx="2044080" cy="179280"/>
              </p14:xfrm>
            </p:contentPart>
          </mc:Choice>
          <mc:Fallback xmlns="">
            <p:pic>
              <p:nvPicPr>
                <p:cNvPr id="147" name="Freihand 146">
                  <a:extLst>
                    <a:ext uri="{FF2B5EF4-FFF2-40B4-BE49-F238E27FC236}">
                      <a16:creationId xmlns:a16="http://schemas.microsoft.com/office/drawing/2014/main" id="{EAD7FC28-7113-4204-866A-0E548EB767B4}"/>
                    </a:ext>
                  </a:extLst>
                </p:cNvPr>
                <p:cNvPicPr/>
                <p:nvPr/>
              </p:nvPicPr>
              <p:blipFill>
                <a:blip r:embed="rId49"/>
                <a:stretch>
                  <a:fillRect/>
                </a:stretch>
              </p:blipFill>
              <p:spPr>
                <a:xfrm>
                  <a:off x="2288733" y="687653"/>
                  <a:ext cx="2052720" cy="18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2A986CCD-BE17-4AEA-83FF-43CF7A2C4C61}"/>
                  </a:ext>
                </a:extLst>
              </p14:cNvPr>
              <p14:cNvContentPartPr/>
              <p14:nvPr/>
            </p14:nvContentPartPr>
            <p14:xfrm>
              <a:off x="6276813" y="671453"/>
              <a:ext cx="173880" cy="119880"/>
            </p14:xfrm>
          </p:contentPart>
        </mc:Choice>
        <mc:Fallback xmlns="">
          <p:pic>
            <p:nvPicPr>
              <p:cNvPr id="35" name="Freihand 34">
                <a:extLst>
                  <a:ext uri="{FF2B5EF4-FFF2-40B4-BE49-F238E27FC236}">
                    <a16:creationId xmlns:a16="http://schemas.microsoft.com/office/drawing/2014/main" id="{2A986CCD-BE17-4AEA-83FF-43CF7A2C4C61}"/>
                  </a:ext>
                </a:extLst>
              </p:cNvPr>
              <p:cNvPicPr/>
              <p:nvPr/>
            </p:nvPicPr>
            <p:blipFill>
              <a:blip r:embed="rId51"/>
              <a:stretch>
                <a:fillRect/>
              </a:stretch>
            </p:blipFill>
            <p:spPr>
              <a:xfrm>
                <a:off x="6272493" y="667133"/>
                <a:ext cx="182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8D5599B7-89A3-4E12-B8E1-5E71215C2363}"/>
                  </a:ext>
                </a:extLst>
              </p14:cNvPr>
              <p14:cNvContentPartPr/>
              <p14:nvPr/>
            </p14:nvContentPartPr>
            <p14:xfrm>
              <a:off x="6445653" y="705653"/>
              <a:ext cx="154440" cy="72360"/>
            </p14:xfrm>
          </p:contentPart>
        </mc:Choice>
        <mc:Fallback xmlns="">
          <p:pic>
            <p:nvPicPr>
              <p:cNvPr id="36" name="Freihand 35">
                <a:extLst>
                  <a:ext uri="{FF2B5EF4-FFF2-40B4-BE49-F238E27FC236}">
                    <a16:creationId xmlns:a16="http://schemas.microsoft.com/office/drawing/2014/main" id="{8D5599B7-89A3-4E12-B8E1-5E71215C2363}"/>
                  </a:ext>
                </a:extLst>
              </p:cNvPr>
              <p:cNvPicPr/>
              <p:nvPr/>
            </p:nvPicPr>
            <p:blipFill>
              <a:blip r:embed="rId53"/>
              <a:stretch>
                <a:fillRect/>
              </a:stretch>
            </p:blipFill>
            <p:spPr>
              <a:xfrm>
                <a:off x="6441333" y="701333"/>
                <a:ext cx="163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D21FD1A0-2C02-4A09-825A-601DF833E620}"/>
                  </a:ext>
                </a:extLst>
              </p14:cNvPr>
              <p14:cNvContentPartPr/>
              <p14:nvPr/>
            </p14:nvContentPartPr>
            <p14:xfrm>
              <a:off x="6593253" y="668213"/>
              <a:ext cx="68040" cy="116280"/>
            </p14:xfrm>
          </p:contentPart>
        </mc:Choice>
        <mc:Fallback xmlns="">
          <p:pic>
            <p:nvPicPr>
              <p:cNvPr id="37" name="Freihand 36">
                <a:extLst>
                  <a:ext uri="{FF2B5EF4-FFF2-40B4-BE49-F238E27FC236}">
                    <a16:creationId xmlns:a16="http://schemas.microsoft.com/office/drawing/2014/main" id="{D21FD1A0-2C02-4A09-825A-601DF833E620}"/>
                  </a:ext>
                </a:extLst>
              </p:cNvPr>
              <p:cNvPicPr/>
              <p:nvPr/>
            </p:nvPicPr>
            <p:blipFill>
              <a:blip r:embed="rId55"/>
              <a:stretch>
                <a:fillRect/>
              </a:stretch>
            </p:blipFill>
            <p:spPr>
              <a:xfrm>
                <a:off x="6588933" y="663893"/>
                <a:ext cx="76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7F05E06C-226A-485F-B897-E16480A9B0C0}"/>
                  </a:ext>
                </a:extLst>
              </p14:cNvPr>
              <p14:cNvContentPartPr/>
              <p14:nvPr/>
            </p14:nvContentPartPr>
            <p14:xfrm>
              <a:off x="6568413" y="702413"/>
              <a:ext cx="104400" cy="66240"/>
            </p14:xfrm>
          </p:contentPart>
        </mc:Choice>
        <mc:Fallback xmlns="">
          <p:pic>
            <p:nvPicPr>
              <p:cNvPr id="38" name="Freihand 37">
                <a:extLst>
                  <a:ext uri="{FF2B5EF4-FFF2-40B4-BE49-F238E27FC236}">
                    <a16:creationId xmlns:a16="http://schemas.microsoft.com/office/drawing/2014/main" id="{7F05E06C-226A-485F-B897-E16480A9B0C0}"/>
                  </a:ext>
                </a:extLst>
              </p:cNvPr>
              <p:cNvPicPr/>
              <p:nvPr/>
            </p:nvPicPr>
            <p:blipFill>
              <a:blip r:embed="rId57"/>
              <a:stretch>
                <a:fillRect/>
              </a:stretch>
            </p:blipFill>
            <p:spPr>
              <a:xfrm>
                <a:off x="6564093" y="698093"/>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18EB4D26-2C61-47C2-A05C-6CAF53713530}"/>
                  </a:ext>
                </a:extLst>
              </p14:cNvPr>
              <p14:cNvContentPartPr/>
              <p14:nvPr/>
            </p14:nvContentPartPr>
            <p14:xfrm>
              <a:off x="6728973" y="671813"/>
              <a:ext cx="39960" cy="92520"/>
            </p14:xfrm>
          </p:contentPart>
        </mc:Choice>
        <mc:Fallback xmlns="">
          <p:pic>
            <p:nvPicPr>
              <p:cNvPr id="39" name="Freihand 38">
                <a:extLst>
                  <a:ext uri="{FF2B5EF4-FFF2-40B4-BE49-F238E27FC236}">
                    <a16:creationId xmlns:a16="http://schemas.microsoft.com/office/drawing/2014/main" id="{18EB4D26-2C61-47C2-A05C-6CAF53713530}"/>
                  </a:ext>
                </a:extLst>
              </p:cNvPr>
              <p:cNvPicPr/>
              <p:nvPr/>
            </p:nvPicPr>
            <p:blipFill>
              <a:blip r:embed="rId59"/>
              <a:stretch>
                <a:fillRect/>
              </a:stretch>
            </p:blipFill>
            <p:spPr>
              <a:xfrm>
                <a:off x="6724653" y="667493"/>
                <a:ext cx="48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BCA5739C-093B-4DCB-BE06-50CBA749A901}"/>
                  </a:ext>
                </a:extLst>
              </p14:cNvPr>
              <p14:cNvContentPartPr/>
              <p14:nvPr/>
            </p14:nvContentPartPr>
            <p14:xfrm>
              <a:off x="6794493" y="679013"/>
              <a:ext cx="215280" cy="66600"/>
            </p14:xfrm>
          </p:contentPart>
        </mc:Choice>
        <mc:Fallback xmlns="">
          <p:pic>
            <p:nvPicPr>
              <p:cNvPr id="40" name="Freihand 39">
                <a:extLst>
                  <a:ext uri="{FF2B5EF4-FFF2-40B4-BE49-F238E27FC236}">
                    <a16:creationId xmlns:a16="http://schemas.microsoft.com/office/drawing/2014/main" id="{BCA5739C-093B-4DCB-BE06-50CBA749A901}"/>
                  </a:ext>
                </a:extLst>
              </p:cNvPr>
              <p:cNvPicPr/>
              <p:nvPr/>
            </p:nvPicPr>
            <p:blipFill>
              <a:blip r:embed="rId61"/>
              <a:stretch>
                <a:fillRect/>
              </a:stretch>
            </p:blipFill>
            <p:spPr>
              <a:xfrm>
                <a:off x="6790173" y="674693"/>
                <a:ext cx="223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35A7A4A6-5DC4-48B1-91D8-C425AEF26571}"/>
                  </a:ext>
                </a:extLst>
              </p14:cNvPr>
              <p14:cNvContentPartPr/>
              <p14:nvPr/>
            </p14:nvContentPartPr>
            <p14:xfrm>
              <a:off x="7034613" y="679373"/>
              <a:ext cx="29520" cy="60120"/>
            </p14:xfrm>
          </p:contentPart>
        </mc:Choice>
        <mc:Fallback xmlns="">
          <p:pic>
            <p:nvPicPr>
              <p:cNvPr id="41" name="Freihand 40">
                <a:extLst>
                  <a:ext uri="{FF2B5EF4-FFF2-40B4-BE49-F238E27FC236}">
                    <a16:creationId xmlns:a16="http://schemas.microsoft.com/office/drawing/2014/main" id="{35A7A4A6-5DC4-48B1-91D8-C425AEF26571}"/>
                  </a:ext>
                </a:extLst>
              </p:cNvPr>
              <p:cNvPicPr/>
              <p:nvPr/>
            </p:nvPicPr>
            <p:blipFill>
              <a:blip r:embed="rId63"/>
              <a:stretch>
                <a:fillRect/>
              </a:stretch>
            </p:blipFill>
            <p:spPr>
              <a:xfrm>
                <a:off x="7030293" y="675053"/>
                <a:ext cx="3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4CD049C5-149B-48A2-B217-C3E90144149B}"/>
                  </a:ext>
                </a:extLst>
              </p14:cNvPr>
              <p14:cNvContentPartPr/>
              <p14:nvPr/>
            </p14:nvContentPartPr>
            <p14:xfrm>
              <a:off x="7077813" y="655973"/>
              <a:ext cx="280440" cy="84240"/>
            </p14:xfrm>
          </p:contentPart>
        </mc:Choice>
        <mc:Fallback xmlns="">
          <p:pic>
            <p:nvPicPr>
              <p:cNvPr id="42" name="Freihand 41">
                <a:extLst>
                  <a:ext uri="{FF2B5EF4-FFF2-40B4-BE49-F238E27FC236}">
                    <a16:creationId xmlns:a16="http://schemas.microsoft.com/office/drawing/2014/main" id="{4CD049C5-149B-48A2-B217-C3E90144149B}"/>
                  </a:ext>
                </a:extLst>
              </p:cNvPr>
              <p:cNvPicPr/>
              <p:nvPr/>
            </p:nvPicPr>
            <p:blipFill>
              <a:blip r:embed="rId65"/>
              <a:stretch>
                <a:fillRect/>
              </a:stretch>
            </p:blipFill>
            <p:spPr>
              <a:xfrm>
                <a:off x="7073493" y="651653"/>
                <a:ext cx="28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FC78EB97-BF40-4DB4-B29A-BAC2BD8E347F}"/>
                  </a:ext>
                </a:extLst>
              </p14:cNvPr>
              <p14:cNvContentPartPr/>
              <p14:nvPr/>
            </p14:nvContentPartPr>
            <p14:xfrm>
              <a:off x="7161693" y="566693"/>
              <a:ext cx="360" cy="360"/>
            </p14:xfrm>
          </p:contentPart>
        </mc:Choice>
        <mc:Fallback xmlns="">
          <p:pic>
            <p:nvPicPr>
              <p:cNvPr id="43" name="Freihand 42">
                <a:extLst>
                  <a:ext uri="{FF2B5EF4-FFF2-40B4-BE49-F238E27FC236}">
                    <a16:creationId xmlns:a16="http://schemas.microsoft.com/office/drawing/2014/main" id="{FC78EB97-BF40-4DB4-B29A-BAC2BD8E347F}"/>
                  </a:ext>
                </a:extLst>
              </p:cNvPr>
              <p:cNvPicPr/>
              <p:nvPr/>
            </p:nvPicPr>
            <p:blipFill>
              <a:blip r:embed="rId67"/>
              <a:stretch>
                <a:fillRect/>
              </a:stretch>
            </p:blipFill>
            <p:spPr>
              <a:xfrm>
                <a:off x="7157373" y="562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388845A3-9EFE-450A-A02D-7470A9F48BCA}"/>
                  </a:ext>
                </a:extLst>
              </p14:cNvPr>
              <p14:cNvContentPartPr/>
              <p14:nvPr/>
            </p14:nvContentPartPr>
            <p14:xfrm>
              <a:off x="7603413" y="567053"/>
              <a:ext cx="145800" cy="154800"/>
            </p14:xfrm>
          </p:contentPart>
        </mc:Choice>
        <mc:Fallback xmlns="">
          <p:pic>
            <p:nvPicPr>
              <p:cNvPr id="44" name="Freihand 43">
                <a:extLst>
                  <a:ext uri="{FF2B5EF4-FFF2-40B4-BE49-F238E27FC236}">
                    <a16:creationId xmlns:a16="http://schemas.microsoft.com/office/drawing/2014/main" id="{388845A3-9EFE-450A-A02D-7470A9F48BCA}"/>
                  </a:ext>
                </a:extLst>
              </p:cNvPr>
              <p:cNvPicPr/>
              <p:nvPr/>
            </p:nvPicPr>
            <p:blipFill>
              <a:blip r:embed="rId69"/>
              <a:stretch>
                <a:fillRect/>
              </a:stretch>
            </p:blipFill>
            <p:spPr>
              <a:xfrm>
                <a:off x="7599093" y="562733"/>
                <a:ext cx="154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ADAAF9D9-31DE-4DEF-8772-1839E8740F83}"/>
                  </a:ext>
                </a:extLst>
              </p14:cNvPr>
              <p14:cNvContentPartPr/>
              <p14:nvPr/>
            </p14:nvContentPartPr>
            <p14:xfrm>
              <a:off x="7757133" y="631493"/>
              <a:ext cx="127800" cy="89280"/>
            </p14:xfrm>
          </p:contentPart>
        </mc:Choice>
        <mc:Fallback xmlns="">
          <p:pic>
            <p:nvPicPr>
              <p:cNvPr id="45" name="Freihand 44">
                <a:extLst>
                  <a:ext uri="{FF2B5EF4-FFF2-40B4-BE49-F238E27FC236}">
                    <a16:creationId xmlns:a16="http://schemas.microsoft.com/office/drawing/2014/main" id="{ADAAF9D9-31DE-4DEF-8772-1839E8740F83}"/>
                  </a:ext>
                </a:extLst>
              </p:cNvPr>
              <p:cNvPicPr/>
              <p:nvPr/>
            </p:nvPicPr>
            <p:blipFill>
              <a:blip r:embed="rId71"/>
              <a:stretch>
                <a:fillRect/>
              </a:stretch>
            </p:blipFill>
            <p:spPr>
              <a:xfrm>
                <a:off x="7752813" y="627173"/>
                <a:ext cx="136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401B5FBE-3B40-4DE0-A08A-8B36BDD0CB6E}"/>
                  </a:ext>
                </a:extLst>
              </p14:cNvPr>
              <p14:cNvContentPartPr/>
              <p14:nvPr/>
            </p14:nvContentPartPr>
            <p14:xfrm>
              <a:off x="7886373" y="618533"/>
              <a:ext cx="74520" cy="102600"/>
            </p14:xfrm>
          </p:contentPart>
        </mc:Choice>
        <mc:Fallback xmlns="">
          <p:pic>
            <p:nvPicPr>
              <p:cNvPr id="46" name="Freihand 45">
                <a:extLst>
                  <a:ext uri="{FF2B5EF4-FFF2-40B4-BE49-F238E27FC236}">
                    <a16:creationId xmlns:a16="http://schemas.microsoft.com/office/drawing/2014/main" id="{401B5FBE-3B40-4DE0-A08A-8B36BDD0CB6E}"/>
                  </a:ext>
                </a:extLst>
              </p:cNvPr>
              <p:cNvPicPr/>
              <p:nvPr/>
            </p:nvPicPr>
            <p:blipFill>
              <a:blip r:embed="rId73"/>
              <a:stretch>
                <a:fillRect/>
              </a:stretch>
            </p:blipFill>
            <p:spPr>
              <a:xfrm>
                <a:off x="7882053" y="614213"/>
                <a:ext cx="83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D1C8D93A-D697-40BC-AFB8-1A7D633B81A3}"/>
                  </a:ext>
                </a:extLst>
              </p14:cNvPr>
              <p14:cNvContentPartPr/>
              <p14:nvPr/>
            </p14:nvContentPartPr>
            <p14:xfrm>
              <a:off x="8157453" y="620693"/>
              <a:ext cx="115920" cy="247320"/>
            </p14:xfrm>
          </p:contentPart>
        </mc:Choice>
        <mc:Fallback xmlns="">
          <p:pic>
            <p:nvPicPr>
              <p:cNvPr id="47" name="Freihand 46">
                <a:extLst>
                  <a:ext uri="{FF2B5EF4-FFF2-40B4-BE49-F238E27FC236}">
                    <a16:creationId xmlns:a16="http://schemas.microsoft.com/office/drawing/2014/main" id="{D1C8D93A-D697-40BC-AFB8-1A7D633B81A3}"/>
                  </a:ext>
                </a:extLst>
              </p:cNvPr>
              <p:cNvPicPr/>
              <p:nvPr/>
            </p:nvPicPr>
            <p:blipFill>
              <a:blip r:embed="rId75"/>
              <a:stretch>
                <a:fillRect/>
              </a:stretch>
            </p:blipFill>
            <p:spPr>
              <a:xfrm>
                <a:off x="8153133" y="616373"/>
                <a:ext cx="124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4DAC0772-7007-49EC-99DF-15138ECA01B7}"/>
                  </a:ext>
                </a:extLst>
              </p14:cNvPr>
              <p14:cNvContentPartPr/>
              <p14:nvPr/>
            </p14:nvContentPartPr>
            <p14:xfrm>
              <a:off x="8321253" y="600173"/>
              <a:ext cx="85680" cy="104760"/>
            </p14:xfrm>
          </p:contentPart>
        </mc:Choice>
        <mc:Fallback xmlns="">
          <p:pic>
            <p:nvPicPr>
              <p:cNvPr id="48" name="Freihand 47">
                <a:extLst>
                  <a:ext uri="{FF2B5EF4-FFF2-40B4-BE49-F238E27FC236}">
                    <a16:creationId xmlns:a16="http://schemas.microsoft.com/office/drawing/2014/main" id="{4DAC0772-7007-49EC-99DF-15138ECA01B7}"/>
                  </a:ext>
                </a:extLst>
              </p:cNvPr>
              <p:cNvPicPr/>
              <p:nvPr/>
            </p:nvPicPr>
            <p:blipFill>
              <a:blip r:embed="rId77"/>
              <a:stretch>
                <a:fillRect/>
              </a:stretch>
            </p:blipFill>
            <p:spPr>
              <a:xfrm>
                <a:off x="8316933" y="595853"/>
                <a:ext cx="9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A88ABF4C-18FB-4DC1-A452-59F255B0D5B5}"/>
                  </a:ext>
                </a:extLst>
              </p14:cNvPr>
              <p14:cNvContentPartPr/>
              <p14:nvPr/>
            </p14:nvContentPartPr>
            <p14:xfrm>
              <a:off x="8426373" y="599813"/>
              <a:ext cx="75960" cy="96840"/>
            </p14:xfrm>
          </p:contentPart>
        </mc:Choice>
        <mc:Fallback xmlns="">
          <p:pic>
            <p:nvPicPr>
              <p:cNvPr id="49" name="Freihand 48">
                <a:extLst>
                  <a:ext uri="{FF2B5EF4-FFF2-40B4-BE49-F238E27FC236}">
                    <a16:creationId xmlns:a16="http://schemas.microsoft.com/office/drawing/2014/main" id="{A88ABF4C-18FB-4DC1-A452-59F255B0D5B5}"/>
                  </a:ext>
                </a:extLst>
              </p:cNvPr>
              <p:cNvPicPr/>
              <p:nvPr/>
            </p:nvPicPr>
            <p:blipFill>
              <a:blip r:embed="rId79"/>
              <a:stretch>
                <a:fillRect/>
              </a:stretch>
            </p:blipFill>
            <p:spPr>
              <a:xfrm>
                <a:off x="8422053" y="595493"/>
                <a:ext cx="84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A6C381B1-4020-4740-8F9C-42B52755F86D}"/>
                  </a:ext>
                </a:extLst>
              </p14:cNvPr>
              <p14:cNvContentPartPr/>
              <p14:nvPr/>
            </p14:nvContentPartPr>
            <p14:xfrm>
              <a:off x="8151333" y="477053"/>
              <a:ext cx="150840" cy="199800"/>
            </p14:xfrm>
          </p:contentPart>
        </mc:Choice>
        <mc:Fallback xmlns="">
          <p:pic>
            <p:nvPicPr>
              <p:cNvPr id="50" name="Freihand 49">
                <a:extLst>
                  <a:ext uri="{FF2B5EF4-FFF2-40B4-BE49-F238E27FC236}">
                    <a16:creationId xmlns:a16="http://schemas.microsoft.com/office/drawing/2014/main" id="{A6C381B1-4020-4740-8F9C-42B52755F86D}"/>
                  </a:ext>
                </a:extLst>
              </p:cNvPr>
              <p:cNvPicPr/>
              <p:nvPr/>
            </p:nvPicPr>
            <p:blipFill>
              <a:blip r:embed="rId81"/>
              <a:stretch>
                <a:fillRect/>
              </a:stretch>
            </p:blipFill>
            <p:spPr>
              <a:xfrm>
                <a:off x="8147013" y="472733"/>
                <a:ext cx="159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EE399741-9D48-46AA-9748-1C798AF0F378}"/>
                  </a:ext>
                </a:extLst>
              </p14:cNvPr>
              <p14:cNvContentPartPr/>
              <p14:nvPr/>
            </p14:nvContentPartPr>
            <p14:xfrm>
              <a:off x="8552373" y="583973"/>
              <a:ext cx="307080" cy="115560"/>
            </p14:xfrm>
          </p:contentPart>
        </mc:Choice>
        <mc:Fallback xmlns="">
          <p:pic>
            <p:nvPicPr>
              <p:cNvPr id="51" name="Freihand 50">
                <a:extLst>
                  <a:ext uri="{FF2B5EF4-FFF2-40B4-BE49-F238E27FC236}">
                    <a16:creationId xmlns:a16="http://schemas.microsoft.com/office/drawing/2014/main" id="{EE399741-9D48-46AA-9748-1C798AF0F378}"/>
                  </a:ext>
                </a:extLst>
              </p:cNvPr>
              <p:cNvPicPr/>
              <p:nvPr/>
            </p:nvPicPr>
            <p:blipFill>
              <a:blip r:embed="rId83"/>
              <a:stretch>
                <a:fillRect/>
              </a:stretch>
            </p:blipFill>
            <p:spPr>
              <a:xfrm>
                <a:off x="8548053" y="579653"/>
                <a:ext cx="315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34CAAE0A-8C90-4B62-9530-D6E5DFADC7C2}"/>
                  </a:ext>
                </a:extLst>
              </p14:cNvPr>
              <p14:cNvContentPartPr/>
              <p14:nvPr/>
            </p14:nvContentPartPr>
            <p14:xfrm>
              <a:off x="8870973" y="543293"/>
              <a:ext cx="100440" cy="155880"/>
            </p14:xfrm>
          </p:contentPart>
        </mc:Choice>
        <mc:Fallback xmlns="">
          <p:pic>
            <p:nvPicPr>
              <p:cNvPr id="52" name="Freihand 51">
                <a:extLst>
                  <a:ext uri="{FF2B5EF4-FFF2-40B4-BE49-F238E27FC236}">
                    <a16:creationId xmlns:a16="http://schemas.microsoft.com/office/drawing/2014/main" id="{34CAAE0A-8C90-4B62-9530-D6E5DFADC7C2}"/>
                  </a:ext>
                </a:extLst>
              </p:cNvPr>
              <p:cNvPicPr/>
              <p:nvPr/>
            </p:nvPicPr>
            <p:blipFill>
              <a:blip r:embed="rId85"/>
              <a:stretch>
                <a:fillRect/>
              </a:stretch>
            </p:blipFill>
            <p:spPr>
              <a:xfrm>
                <a:off x="8866653" y="538973"/>
                <a:ext cx="109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38030804-E815-40A5-B266-74BE736FC857}"/>
                  </a:ext>
                </a:extLst>
              </p14:cNvPr>
              <p14:cNvContentPartPr/>
              <p14:nvPr/>
            </p14:nvContentPartPr>
            <p14:xfrm>
              <a:off x="9010293" y="579653"/>
              <a:ext cx="252360" cy="97560"/>
            </p14:xfrm>
          </p:contentPart>
        </mc:Choice>
        <mc:Fallback xmlns="">
          <p:pic>
            <p:nvPicPr>
              <p:cNvPr id="53" name="Freihand 52">
                <a:extLst>
                  <a:ext uri="{FF2B5EF4-FFF2-40B4-BE49-F238E27FC236}">
                    <a16:creationId xmlns:a16="http://schemas.microsoft.com/office/drawing/2014/main" id="{38030804-E815-40A5-B266-74BE736FC857}"/>
                  </a:ext>
                </a:extLst>
              </p:cNvPr>
              <p:cNvPicPr/>
              <p:nvPr/>
            </p:nvPicPr>
            <p:blipFill>
              <a:blip r:embed="rId87"/>
              <a:stretch>
                <a:fillRect/>
              </a:stretch>
            </p:blipFill>
            <p:spPr>
              <a:xfrm>
                <a:off x="9005973" y="575333"/>
                <a:ext cx="261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B353925C-FAF6-4E62-A7D4-6235C40D0542}"/>
                  </a:ext>
                </a:extLst>
              </p14:cNvPr>
              <p14:cNvContentPartPr/>
              <p14:nvPr/>
            </p14:nvContentPartPr>
            <p14:xfrm>
              <a:off x="9266613" y="532853"/>
              <a:ext cx="41040" cy="3960"/>
            </p14:xfrm>
          </p:contentPart>
        </mc:Choice>
        <mc:Fallback xmlns="">
          <p:pic>
            <p:nvPicPr>
              <p:cNvPr id="54" name="Freihand 53">
                <a:extLst>
                  <a:ext uri="{FF2B5EF4-FFF2-40B4-BE49-F238E27FC236}">
                    <a16:creationId xmlns:a16="http://schemas.microsoft.com/office/drawing/2014/main" id="{B353925C-FAF6-4E62-A7D4-6235C40D0542}"/>
                  </a:ext>
                </a:extLst>
              </p:cNvPr>
              <p:cNvPicPr/>
              <p:nvPr/>
            </p:nvPicPr>
            <p:blipFill>
              <a:blip r:embed="rId89"/>
              <a:stretch>
                <a:fillRect/>
              </a:stretch>
            </p:blipFill>
            <p:spPr>
              <a:xfrm>
                <a:off x="9262293" y="528533"/>
                <a:ext cx="49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36A72977-6EDA-4B13-BE73-BCEA5E248535}"/>
                  </a:ext>
                </a:extLst>
              </p14:cNvPr>
              <p14:cNvContentPartPr/>
              <p14:nvPr/>
            </p14:nvContentPartPr>
            <p14:xfrm>
              <a:off x="9338253" y="488213"/>
              <a:ext cx="147600" cy="171720"/>
            </p14:xfrm>
          </p:contentPart>
        </mc:Choice>
        <mc:Fallback xmlns="">
          <p:pic>
            <p:nvPicPr>
              <p:cNvPr id="55" name="Freihand 54">
                <a:extLst>
                  <a:ext uri="{FF2B5EF4-FFF2-40B4-BE49-F238E27FC236}">
                    <a16:creationId xmlns:a16="http://schemas.microsoft.com/office/drawing/2014/main" id="{36A72977-6EDA-4B13-BE73-BCEA5E248535}"/>
                  </a:ext>
                </a:extLst>
              </p:cNvPr>
              <p:cNvPicPr/>
              <p:nvPr/>
            </p:nvPicPr>
            <p:blipFill>
              <a:blip r:embed="rId91"/>
              <a:stretch>
                <a:fillRect/>
              </a:stretch>
            </p:blipFill>
            <p:spPr>
              <a:xfrm>
                <a:off x="9333933" y="483893"/>
                <a:ext cx="156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8CF9F63A-EA0E-4FDE-8C40-F67A6E416E7D}"/>
                  </a:ext>
                </a:extLst>
              </p14:cNvPr>
              <p14:cNvContentPartPr/>
              <p14:nvPr/>
            </p14:nvContentPartPr>
            <p14:xfrm>
              <a:off x="9467133" y="586133"/>
              <a:ext cx="480240" cy="68040"/>
            </p14:xfrm>
          </p:contentPart>
        </mc:Choice>
        <mc:Fallback xmlns="">
          <p:pic>
            <p:nvPicPr>
              <p:cNvPr id="56" name="Freihand 55">
                <a:extLst>
                  <a:ext uri="{FF2B5EF4-FFF2-40B4-BE49-F238E27FC236}">
                    <a16:creationId xmlns:a16="http://schemas.microsoft.com/office/drawing/2014/main" id="{8CF9F63A-EA0E-4FDE-8C40-F67A6E416E7D}"/>
                  </a:ext>
                </a:extLst>
              </p:cNvPr>
              <p:cNvPicPr/>
              <p:nvPr/>
            </p:nvPicPr>
            <p:blipFill>
              <a:blip r:embed="rId93"/>
              <a:stretch>
                <a:fillRect/>
              </a:stretch>
            </p:blipFill>
            <p:spPr>
              <a:xfrm>
                <a:off x="9462813" y="581813"/>
                <a:ext cx="488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DBC079A8-2883-41FD-8ED1-9E6D9712AF67}"/>
                  </a:ext>
                </a:extLst>
              </p14:cNvPr>
              <p14:cNvContentPartPr/>
              <p14:nvPr/>
            </p14:nvContentPartPr>
            <p14:xfrm>
              <a:off x="10001373" y="579293"/>
              <a:ext cx="231120" cy="80640"/>
            </p14:xfrm>
          </p:contentPart>
        </mc:Choice>
        <mc:Fallback xmlns="">
          <p:pic>
            <p:nvPicPr>
              <p:cNvPr id="57" name="Freihand 56">
                <a:extLst>
                  <a:ext uri="{FF2B5EF4-FFF2-40B4-BE49-F238E27FC236}">
                    <a16:creationId xmlns:a16="http://schemas.microsoft.com/office/drawing/2014/main" id="{DBC079A8-2883-41FD-8ED1-9E6D9712AF67}"/>
                  </a:ext>
                </a:extLst>
              </p:cNvPr>
              <p:cNvPicPr/>
              <p:nvPr/>
            </p:nvPicPr>
            <p:blipFill>
              <a:blip r:embed="rId95"/>
              <a:stretch>
                <a:fillRect/>
              </a:stretch>
            </p:blipFill>
            <p:spPr>
              <a:xfrm>
                <a:off x="9997053" y="574973"/>
                <a:ext cx="239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1B6A3879-DB07-489A-BB4F-5E845D9FECCC}"/>
                  </a:ext>
                </a:extLst>
              </p14:cNvPr>
              <p14:cNvContentPartPr/>
              <p14:nvPr/>
            </p14:nvContentPartPr>
            <p14:xfrm>
              <a:off x="10383333" y="567053"/>
              <a:ext cx="286920" cy="90000"/>
            </p14:xfrm>
          </p:contentPart>
        </mc:Choice>
        <mc:Fallback xmlns="">
          <p:pic>
            <p:nvPicPr>
              <p:cNvPr id="58" name="Freihand 57">
                <a:extLst>
                  <a:ext uri="{FF2B5EF4-FFF2-40B4-BE49-F238E27FC236}">
                    <a16:creationId xmlns:a16="http://schemas.microsoft.com/office/drawing/2014/main" id="{1B6A3879-DB07-489A-BB4F-5E845D9FECCC}"/>
                  </a:ext>
                </a:extLst>
              </p:cNvPr>
              <p:cNvPicPr/>
              <p:nvPr/>
            </p:nvPicPr>
            <p:blipFill>
              <a:blip r:embed="rId97"/>
              <a:stretch>
                <a:fillRect/>
              </a:stretch>
            </p:blipFill>
            <p:spPr>
              <a:xfrm>
                <a:off x="10379013" y="562733"/>
                <a:ext cx="295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57D9EF1E-186F-4799-920B-3C539D43D415}"/>
                  </a:ext>
                </a:extLst>
              </p14:cNvPr>
              <p14:cNvContentPartPr/>
              <p14:nvPr/>
            </p14:nvContentPartPr>
            <p14:xfrm>
              <a:off x="10685373" y="553733"/>
              <a:ext cx="105840" cy="88920"/>
            </p14:xfrm>
          </p:contentPart>
        </mc:Choice>
        <mc:Fallback xmlns="">
          <p:pic>
            <p:nvPicPr>
              <p:cNvPr id="59" name="Freihand 58">
                <a:extLst>
                  <a:ext uri="{FF2B5EF4-FFF2-40B4-BE49-F238E27FC236}">
                    <a16:creationId xmlns:a16="http://schemas.microsoft.com/office/drawing/2014/main" id="{57D9EF1E-186F-4799-920B-3C539D43D415}"/>
                  </a:ext>
                </a:extLst>
              </p:cNvPr>
              <p:cNvPicPr/>
              <p:nvPr/>
            </p:nvPicPr>
            <p:blipFill>
              <a:blip r:embed="rId99"/>
              <a:stretch>
                <a:fillRect/>
              </a:stretch>
            </p:blipFill>
            <p:spPr>
              <a:xfrm>
                <a:off x="10681053" y="549413"/>
                <a:ext cx="114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AECD7173-8B0B-4E16-9F23-5F8FBDCE1D5D}"/>
                  </a:ext>
                </a:extLst>
              </p14:cNvPr>
              <p14:cNvContentPartPr/>
              <p14:nvPr/>
            </p14:nvContentPartPr>
            <p14:xfrm>
              <a:off x="7059813" y="951173"/>
              <a:ext cx="111960" cy="161640"/>
            </p14:xfrm>
          </p:contentPart>
        </mc:Choice>
        <mc:Fallback xmlns="">
          <p:pic>
            <p:nvPicPr>
              <p:cNvPr id="62" name="Freihand 61">
                <a:extLst>
                  <a:ext uri="{FF2B5EF4-FFF2-40B4-BE49-F238E27FC236}">
                    <a16:creationId xmlns:a16="http://schemas.microsoft.com/office/drawing/2014/main" id="{AECD7173-8B0B-4E16-9F23-5F8FBDCE1D5D}"/>
                  </a:ext>
                </a:extLst>
              </p:cNvPr>
              <p:cNvPicPr/>
              <p:nvPr/>
            </p:nvPicPr>
            <p:blipFill>
              <a:blip r:embed="rId101"/>
              <a:stretch>
                <a:fillRect/>
              </a:stretch>
            </p:blipFill>
            <p:spPr>
              <a:xfrm>
                <a:off x="7055493" y="946853"/>
                <a:ext cx="120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433E5BC3-7712-4A8A-91FC-7592E3325DC7}"/>
                  </a:ext>
                </a:extLst>
              </p14:cNvPr>
              <p14:cNvContentPartPr/>
              <p14:nvPr/>
            </p14:nvContentPartPr>
            <p14:xfrm>
              <a:off x="7065213" y="990413"/>
              <a:ext cx="145800" cy="90000"/>
            </p14:xfrm>
          </p:contentPart>
        </mc:Choice>
        <mc:Fallback xmlns="">
          <p:pic>
            <p:nvPicPr>
              <p:cNvPr id="63" name="Freihand 62">
                <a:extLst>
                  <a:ext uri="{FF2B5EF4-FFF2-40B4-BE49-F238E27FC236}">
                    <a16:creationId xmlns:a16="http://schemas.microsoft.com/office/drawing/2014/main" id="{433E5BC3-7712-4A8A-91FC-7592E3325DC7}"/>
                  </a:ext>
                </a:extLst>
              </p:cNvPr>
              <p:cNvPicPr/>
              <p:nvPr/>
            </p:nvPicPr>
            <p:blipFill>
              <a:blip r:embed="rId103"/>
              <a:stretch>
                <a:fillRect/>
              </a:stretch>
            </p:blipFill>
            <p:spPr>
              <a:xfrm>
                <a:off x="7060893" y="986093"/>
                <a:ext cx="154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F28A1C50-D20E-4151-ABAB-BEC0C92D0812}"/>
                  </a:ext>
                </a:extLst>
              </p14:cNvPr>
              <p14:cNvContentPartPr/>
              <p14:nvPr/>
            </p14:nvContentPartPr>
            <p14:xfrm>
              <a:off x="7412973" y="969533"/>
              <a:ext cx="219960" cy="98280"/>
            </p14:xfrm>
          </p:contentPart>
        </mc:Choice>
        <mc:Fallback xmlns="">
          <p:pic>
            <p:nvPicPr>
              <p:cNvPr id="64" name="Freihand 63">
                <a:extLst>
                  <a:ext uri="{FF2B5EF4-FFF2-40B4-BE49-F238E27FC236}">
                    <a16:creationId xmlns:a16="http://schemas.microsoft.com/office/drawing/2014/main" id="{F28A1C50-D20E-4151-ABAB-BEC0C92D0812}"/>
                  </a:ext>
                </a:extLst>
              </p:cNvPr>
              <p:cNvPicPr/>
              <p:nvPr/>
            </p:nvPicPr>
            <p:blipFill>
              <a:blip r:embed="rId105"/>
              <a:stretch>
                <a:fillRect/>
              </a:stretch>
            </p:blipFill>
            <p:spPr>
              <a:xfrm>
                <a:off x="7408653" y="965213"/>
                <a:ext cx="228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B1FD05F1-46A3-47A6-88AD-EC6B4C8AB779}"/>
                  </a:ext>
                </a:extLst>
              </p14:cNvPr>
              <p14:cNvContentPartPr/>
              <p14:nvPr/>
            </p14:nvContentPartPr>
            <p14:xfrm>
              <a:off x="7663173" y="938213"/>
              <a:ext cx="163440" cy="113040"/>
            </p14:xfrm>
          </p:contentPart>
        </mc:Choice>
        <mc:Fallback xmlns="">
          <p:pic>
            <p:nvPicPr>
              <p:cNvPr id="65" name="Freihand 64">
                <a:extLst>
                  <a:ext uri="{FF2B5EF4-FFF2-40B4-BE49-F238E27FC236}">
                    <a16:creationId xmlns:a16="http://schemas.microsoft.com/office/drawing/2014/main" id="{B1FD05F1-46A3-47A6-88AD-EC6B4C8AB779}"/>
                  </a:ext>
                </a:extLst>
              </p:cNvPr>
              <p:cNvPicPr/>
              <p:nvPr/>
            </p:nvPicPr>
            <p:blipFill>
              <a:blip r:embed="rId107"/>
              <a:stretch>
                <a:fillRect/>
              </a:stretch>
            </p:blipFill>
            <p:spPr>
              <a:xfrm>
                <a:off x="7658853" y="933893"/>
                <a:ext cx="17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73797091-BCA3-4A6A-833C-7AFCC010EFEA}"/>
                  </a:ext>
                </a:extLst>
              </p14:cNvPr>
              <p14:cNvContentPartPr/>
              <p14:nvPr/>
            </p14:nvContentPartPr>
            <p14:xfrm>
              <a:off x="7950813" y="962693"/>
              <a:ext cx="117720" cy="44280"/>
            </p14:xfrm>
          </p:contentPart>
        </mc:Choice>
        <mc:Fallback xmlns="">
          <p:pic>
            <p:nvPicPr>
              <p:cNvPr id="68" name="Freihand 67">
                <a:extLst>
                  <a:ext uri="{FF2B5EF4-FFF2-40B4-BE49-F238E27FC236}">
                    <a16:creationId xmlns:a16="http://schemas.microsoft.com/office/drawing/2014/main" id="{73797091-BCA3-4A6A-833C-7AFCC010EFEA}"/>
                  </a:ext>
                </a:extLst>
              </p:cNvPr>
              <p:cNvPicPr/>
              <p:nvPr/>
            </p:nvPicPr>
            <p:blipFill>
              <a:blip r:embed="rId109"/>
              <a:stretch>
                <a:fillRect/>
              </a:stretch>
            </p:blipFill>
            <p:spPr>
              <a:xfrm>
                <a:off x="7946493" y="958373"/>
                <a:ext cx="126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53D5E58B-6ABB-4EF2-AAA3-098C1B89F6EC}"/>
                  </a:ext>
                </a:extLst>
              </p14:cNvPr>
              <p14:cNvContentPartPr/>
              <p14:nvPr/>
            </p14:nvContentPartPr>
            <p14:xfrm>
              <a:off x="8037213" y="941453"/>
              <a:ext cx="47520" cy="198360"/>
            </p14:xfrm>
          </p:contentPart>
        </mc:Choice>
        <mc:Fallback xmlns="">
          <p:pic>
            <p:nvPicPr>
              <p:cNvPr id="69" name="Freihand 68">
                <a:extLst>
                  <a:ext uri="{FF2B5EF4-FFF2-40B4-BE49-F238E27FC236}">
                    <a16:creationId xmlns:a16="http://schemas.microsoft.com/office/drawing/2014/main" id="{53D5E58B-6ABB-4EF2-AAA3-098C1B89F6EC}"/>
                  </a:ext>
                </a:extLst>
              </p:cNvPr>
              <p:cNvPicPr/>
              <p:nvPr/>
            </p:nvPicPr>
            <p:blipFill>
              <a:blip r:embed="rId111"/>
              <a:stretch>
                <a:fillRect/>
              </a:stretch>
            </p:blipFill>
            <p:spPr>
              <a:xfrm>
                <a:off x="8032893" y="937133"/>
                <a:ext cx="56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C97CC88F-E441-4741-B5A3-72CDFCB44B34}"/>
                  </a:ext>
                </a:extLst>
              </p14:cNvPr>
              <p14:cNvContentPartPr/>
              <p14:nvPr/>
            </p14:nvContentPartPr>
            <p14:xfrm>
              <a:off x="8449773" y="911573"/>
              <a:ext cx="123480" cy="280800"/>
            </p14:xfrm>
          </p:contentPart>
        </mc:Choice>
        <mc:Fallback xmlns="">
          <p:pic>
            <p:nvPicPr>
              <p:cNvPr id="70" name="Freihand 69">
                <a:extLst>
                  <a:ext uri="{FF2B5EF4-FFF2-40B4-BE49-F238E27FC236}">
                    <a16:creationId xmlns:a16="http://schemas.microsoft.com/office/drawing/2014/main" id="{C97CC88F-E441-4741-B5A3-72CDFCB44B34}"/>
                  </a:ext>
                </a:extLst>
              </p:cNvPr>
              <p:cNvPicPr/>
              <p:nvPr/>
            </p:nvPicPr>
            <p:blipFill>
              <a:blip r:embed="rId113"/>
              <a:stretch>
                <a:fillRect/>
              </a:stretch>
            </p:blipFill>
            <p:spPr>
              <a:xfrm>
                <a:off x="8445453" y="907253"/>
                <a:ext cx="132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75A09573-E09F-4232-997D-9E0DF2C5BD2A}"/>
                  </a:ext>
                </a:extLst>
              </p14:cNvPr>
              <p14:cNvContentPartPr/>
              <p14:nvPr/>
            </p14:nvContentPartPr>
            <p14:xfrm>
              <a:off x="8617893" y="912293"/>
              <a:ext cx="124200" cy="89640"/>
            </p14:xfrm>
          </p:contentPart>
        </mc:Choice>
        <mc:Fallback xmlns="">
          <p:pic>
            <p:nvPicPr>
              <p:cNvPr id="71" name="Freihand 70">
                <a:extLst>
                  <a:ext uri="{FF2B5EF4-FFF2-40B4-BE49-F238E27FC236}">
                    <a16:creationId xmlns:a16="http://schemas.microsoft.com/office/drawing/2014/main" id="{75A09573-E09F-4232-997D-9E0DF2C5BD2A}"/>
                  </a:ext>
                </a:extLst>
              </p:cNvPr>
              <p:cNvPicPr/>
              <p:nvPr/>
            </p:nvPicPr>
            <p:blipFill>
              <a:blip r:embed="rId115"/>
              <a:stretch>
                <a:fillRect/>
              </a:stretch>
            </p:blipFill>
            <p:spPr>
              <a:xfrm>
                <a:off x="8613573" y="907973"/>
                <a:ext cx="132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973E0129-F743-4F4F-B6AD-F6A87069CB3C}"/>
                  </a:ext>
                </a:extLst>
              </p14:cNvPr>
              <p14:cNvContentPartPr/>
              <p14:nvPr/>
            </p14:nvContentPartPr>
            <p14:xfrm>
              <a:off x="8725533" y="884933"/>
              <a:ext cx="216720" cy="262080"/>
            </p14:xfrm>
          </p:contentPart>
        </mc:Choice>
        <mc:Fallback xmlns="">
          <p:pic>
            <p:nvPicPr>
              <p:cNvPr id="72" name="Freihand 71">
                <a:extLst>
                  <a:ext uri="{FF2B5EF4-FFF2-40B4-BE49-F238E27FC236}">
                    <a16:creationId xmlns:a16="http://schemas.microsoft.com/office/drawing/2014/main" id="{973E0129-F743-4F4F-B6AD-F6A87069CB3C}"/>
                  </a:ext>
                </a:extLst>
              </p:cNvPr>
              <p:cNvPicPr/>
              <p:nvPr/>
            </p:nvPicPr>
            <p:blipFill>
              <a:blip r:embed="rId117"/>
              <a:stretch>
                <a:fillRect/>
              </a:stretch>
            </p:blipFill>
            <p:spPr>
              <a:xfrm>
                <a:off x="8721213" y="880613"/>
                <a:ext cx="225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CCF7C817-8FA8-4C65-9127-7529498ECF1E}"/>
                  </a:ext>
                </a:extLst>
              </p14:cNvPr>
              <p14:cNvContentPartPr/>
              <p14:nvPr/>
            </p14:nvContentPartPr>
            <p14:xfrm>
              <a:off x="8930733" y="844973"/>
              <a:ext cx="91440" cy="151200"/>
            </p14:xfrm>
          </p:contentPart>
        </mc:Choice>
        <mc:Fallback xmlns="">
          <p:pic>
            <p:nvPicPr>
              <p:cNvPr id="73" name="Freihand 72">
                <a:extLst>
                  <a:ext uri="{FF2B5EF4-FFF2-40B4-BE49-F238E27FC236}">
                    <a16:creationId xmlns:a16="http://schemas.microsoft.com/office/drawing/2014/main" id="{CCF7C817-8FA8-4C65-9127-7529498ECF1E}"/>
                  </a:ext>
                </a:extLst>
              </p:cNvPr>
              <p:cNvPicPr/>
              <p:nvPr/>
            </p:nvPicPr>
            <p:blipFill>
              <a:blip r:embed="rId119"/>
              <a:stretch>
                <a:fillRect/>
              </a:stretch>
            </p:blipFill>
            <p:spPr>
              <a:xfrm>
                <a:off x="8926413" y="840653"/>
                <a:ext cx="100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90D61077-78E9-4A43-AC05-3961675444B1}"/>
                  </a:ext>
                </a:extLst>
              </p14:cNvPr>
              <p14:cNvContentPartPr/>
              <p14:nvPr/>
            </p14:nvContentPartPr>
            <p14:xfrm>
              <a:off x="9031893" y="892493"/>
              <a:ext cx="191880" cy="78120"/>
            </p14:xfrm>
          </p:contentPart>
        </mc:Choice>
        <mc:Fallback xmlns="">
          <p:pic>
            <p:nvPicPr>
              <p:cNvPr id="74" name="Freihand 73">
                <a:extLst>
                  <a:ext uri="{FF2B5EF4-FFF2-40B4-BE49-F238E27FC236}">
                    <a16:creationId xmlns:a16="http://schemas.microsoft.com/office/drawing/2014/main" id="{90D61077-78E9-4A43-AC05-3961675444B1}"/>
                  </a:ext>
                </a:extLst>
              </p:cNvPr>
              <p:cNvPicPr/>
              <p:nvPr/>
            </p:nvPicPr>
            <p:blipFill>
              <a:blip r:embed="rId121"/>
              <a:stretch>
                <a:fillRect/>
              </a:stretch>
            </p:blipFill>
            <p:spPr>
              <a:xfrm>
                <a:off x="9027573" y="888173"/>
                <a:ext cx="200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9" name="Freihand 168">
                <a:extLst>
                  <a:ext uri="{FF2B5EF4-FFF2-40B4-BE49-F238E27FC236}">
                    <a16:creationId xmlns:a16="http://schemas.microsoft.com/office/drawing/2014/main" id="{5A50BC17-B544-4D83-B89B-FCC2952E447A}"/>
                  </a:ext>
                </a:extLst>
              </p14:cNvPr>
              <p14:cNvContentPartPr/>
              <p14:nvPr/>
            </p14:nvContentPartPr>
            <p14:xfrm>
              <a:off x="7156293" y="1089773"/>
              <a:ext cx="2750760" cy="538560"/>
            </p14:xfrm>
          </p:contentPart>
        </mc:Choice>
        <mc:Fallback xmlns="">
          <p:pic>
            <p:nvPicPr>
              <p:cNvPr id="169" name="Freihand 168">
                <a:extLst>
                  <a:ext uri="{FF2B5EF4-FFF2-40B4-BE49-F238E27FC236}">
                    <a16:creationId xmlns:a16="http://schemas.microsoft.com/office/drawing/2014/main" id="{5A50BC17-B544-4D83-B89B-FCC2952E447A}"/>
                  </a:ext>
                </a:extLst>
              </p:cNvPr>
              <p:cNvPicPr/>
              <p:nvPr/>
            </p:nvPicPr>
            <p:blipFill>
              <a:blip r:embed="rId123"/>
              <a:stretch>
                <a:fillRect/>
              </a:stretch>
            </p:blipFill>
            <p:spPr>
              <a:xfrm>
                <a:off x="7151973" y="1085453"/>
                <a:ext cx="275940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87542589-45C3-4725-9748-9A396DE0BE75}"/>
                  </a:ext>
                </a:extLst>
              </p14:cNvPr>
              <p14:cNvContentPartPr/>
              <p14:nvPr/>
            </p14:nvContentPartPr>
            <p14:xfrm>
              <a:off x="7461573" y="1381373"/>
              <a:ext cx="167760" cy="109800"/>
            </p14:xfrm>
          </p:contentPart>
        </mc:Choice>
        <mc:Fallback xmlns="">
          <p:pic>
            <p:nvPicPr>
              <p:cNvPr id="97" name="Freihand 96">
                <a:extLst>
                  <a:ext uri="{FF2B5EF4-FFF2-40B4-BE49-F238E27FC236}">
                    <a16:creationId xmlns:a16="http://schemas.microsoft.com/office/drawing/2014/main" id="{87542589-45C3-4725-9748-9A396DE0BE75}"/>
                  </a:ext>
                </a:extLst>
              </p:cNvPr>
              <p:cNvPicPr/>
              <p:nvPr/>
            </p:nvPicPr>
            <p:blipFill>
              <a:blip r:embed="rId125"/>
              <a:stretch>
                <a:fillRect/>
              </a:stretch>
            </p:blipFill>
            <p:spPr>
              <a:xfrm>
                <a:off x="7457253" y="1377053"/>
                <a:ext cx="176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D8EB6BEB-736A-4E11-BD21-229E1D987E1F}"/>
                  </a:ext>
                </a:extLst>
              </p14:cNvPr>
              <p14:cNvContentPartPr/>
              <p14:nvPr/>
            </p14:nvContentPartPr>
            <p14:xfrm>
              <a:off x="7456893" y="1289573"/>
              <a:ext cx="18360" cy="256320"/>
            </p14:xfrm>
          </p:contentPart>
        </mc:Choice>
        <mc:Fallback xmlns="">
          <p:pic>
            <p:nvPicPr>
              <p:cNvPr id="98" name="Freihand 97">
                <a:extLst>
                  <a:ext uri="{FF2B5EF4-FFF2-40B4-BE49-F238E27FC236}">
                    <a16:creationId xmlns:a16="http://schemas.microsoft.com/office/drawing/2014/main" id="{D8EB6BEB-736A-4E11-BD21-229E1D987E1F}"/>
                  </a:ext>
                </a:extLst>
              </p:cNvPr>
              <p:cNvPicPr/>
              <p:nvPr/>
            </p:nvPicPr>
            <p:blipFill>
              <a:blip r:embed="rId127"/>
              <a:stretch>
                <a:fillRect/>
              </a:stretch>
            </p:blipFill>
            <p:spPr>
              <a:xfrm>
                <a:off x="7452573" y="1285253"/>
                <a:ext cx="27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CF5E203A-9364-43C3-8226-493B65A4FEFA}"/>
                  </a:ext>
                </a:extLst>
              </p14:cNvPr>
              <p14:cNvContentPartPr/>
              <p14:nvPr/>
            </p14:nvContentPartPr>
            <p14:xfrm>
              <a:off x="7440693" y="1284893"/>
              <a:ext cx="222480" cy="14760"/>
            </p14:xfrm>
          </p:contentPart>
        </mc:Choice>
        <mc:Fallback xmlns="">
          <p:pic>
            <p:nvPicPr>
              <p:cNvPr id="99" name="Freihand 98">
                <a:extLst>
                  <a:ext uri="{FF2B5EF4-FFF2-40B4-BE49-F238E27FC236}">
                    <a16:creationId xmlns:a16="http://schemas.microsoft.com/office/drawing/2014/main" id="{CF5E203A-9364-43C3-8226-493B65A4FEFA}"/>
                  </a:ext>
                </a:extLst>
              </p:cNvPr>
              <p:cNvPicPr/>
              <p:nvPr/>
            </p:nvPicPr>
            <p:blipFill>
              <a:blip r:embed="rId129"/>
              <a:stretch>
                <a:fillRect/>
              </a:stretch>
            </p:blipFill>
            <p:spPr>
              <a:xfrm>
                <a:off x="7436373" y="1280573"/>
                <a:ext cx="231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0" name="Freihand 99">
                <a:extLst>
                  <a:ext uri="{FF2B5EF4-FFF2-40B4-BE49-F238E27FC236}">
                    <a16:creationId xmlns:a16="http://schemas.microsoft.com/office/drawing/2014/main" id="{45880944-6F20-4267-8226-31C4E1F70E66}"/>
                  </a:ext>
                </a:extLst>
              </p14:cNvPr>
              <p14:cNvContentPartPr/>
              <p14:nvPr/>
            </p14:nvContentPartPr>
            <p14:xfrm>
              <a:off x="7452573" y="1355813"/>
              <a:ext cx="217800" cy="45720"/>
            </p14:xfrm>
          </p:contentPart>
        </mc:Choice>
        <mc:Fallback xmlns="">
          <p:pic>
            <p:nvPicPr>
              <p:cNvPr id="100" name="Freihand 99">
                <a:extLst>
                  <a:ext uri="{FF2B5EF4-FFF2-40B4-BE49-F238E27FC236}">
                    <a16:creationId xmlns:a16="http://schemas.microsoft.com/office/drawing/2014/main" id="{45880944-6F20-4267-8226-31C4E1F70E66}"/>
                  </a:ext>
                </a:extLst>
              </p:cNvPr>
              <p:cNvPicPr/>
              <p:nvPr/>
            </p:nvPicPr>
            <p:blipFill>
              <a:blip r:embed="rId131"/>
              <a:stretch>
                <a:fillRect/>
              </a:stretch>
            </p:blipFill>
            <p:spPr>
              <a:xfrm>
                <a:off x="7448253" y="1351493"/>
                <a:ext cx="226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1" name="Freihand 100">
                <a:extLst>
                  <a:ext uri="{FF2B5EF4-FFF2-40B4-BE49-F238E27FC236}">
                    <a16:creationId xmlns:a16="http://schemas.microsoft.com/office/drawing/2014/main" id="{F37AF8F4-F3B6-4171-B83E-6710039FCE14}"/>
                  </a:ext>
                </a:extLst>
              </p14:cNvPr>
              <p14:cNvContentPartPr/>
              <p14:nvPr/>
            </p14:nvContentPartPr>
            <p14:xfrm>
              <a:off x="7442493" y="1465973"/>
              <a:ext cx="254160" cy="89280"/>
            </p14:xfrm>
          </p:contentPart>
        </mc:Choice>
        <mc:Fallback xmlns="">
          <p:pic>
            <p:nvPicPr>
              <p:cNvPr id="101" name="Freihand 100">
                <a:extLst>
                  <a:ext uri="{FF2B5EF4-FFF2-40B4-BE49-F238E27FC236}">
                    <a16:creationId xmlns:a16="http://schemas.microsoft.com/office/drawing/2014/main" id="{F37AF8F4-F3B6-4171-B83E-6710039FCE14}"/>
                  </a:ext>
                </a:extLst>
              </p:cNvPr>
              <p:cNvPicPr/>
              <p:nvPr/>
            </p:nvPicPr>
            <p:blipFill>
              <a:blip r:embed="rId133"/>
              <a:stretch>
                <a:fillRect/>
              </a:stretch>
            </p:blipFill>
            <p:spPr>
              <a:xfrm>
                <a:off x="7438173" y="1461653"/>
                <a:ext cx="262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Freihand 101">
                <a:extLst>
                  <a:ext uri="{FF2B5EF4-FFF2-40B4-BE49-F238E27FC236}">
                    <a16:creationId xmlns:a16="http://schemas.microsoft.com/office/drawing/2014/main" id="{54B21824-B0FF-46D6-8931-5753F17C8BCF}"/>
                  </a:ext>
                </a:extLst>
              </p14:cNvPr>
              <p14:cNvContentPartPr/>
              <p14:nvPr/>
            </p14:nvContentPartPr>
            <p14:xfrm>
              <a:off x="7846053" y="1379933"/>
              <a:ext cx="234000" cy="27720"/>
            </p14:xfrm>
          </p:contentPart>
        </mc:Choice>
        <mc:Fallback xmlns="">
          <p:pic>
            <p:nvPicPr>
              <p:cNvPr id="102" name="Freihand 101">
                <a:extLst>
                  <a:ext uri="{FF2B5EF4-FFF2-40B4-BE49-F238E27FC236}">
                    <a16:creationId xmlns:a16="http://schemas.microsoft.com/office/drawing/2014/main" id="{54B21824-B0FF-46D6-8931-5753F17C8BCF}"/>
                  </a:ext>
                </a:extLst>
              </p:cNvPr>
              <p:cNvPicPr/>
              <p:nvPr/>
            </p:nvPicPr>
            <p:blipFill>
              <a:blip r:embed="rId135"/>
              <a:stretch>
                <a:fillRect/>
              </a:stretch>
            </p:blipFill>
            <p:spPr>
              <a:xfrm>
                <a:off x="7841733" y="1375613"/>
                <a:ext cx="242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Freihand 102">
                <a:extLst>
                  <a:ext uri="{FF2B5EF4-FFF2-40B4-BE49-F238E27FC236}">
                    <a16:creationId xmlns:a16="http://schemas.microsoft.com/office/drawing/2014/main" id="{65CC96AB-DF1A-43CB-AB0D-4D98D4B0C45C}"/>
                  </a:ext>
                </a:extLst>
              </p14:cNvPr>
              <p14:cNvContentPartPr/>
              <p14:nvPr/>
            </p14:nvContentPartPr>
            <p14:xfrm>
              <a:off x="7863333" y="1442213"/>
              <a:ext cx="203040" cy="14400"/>
            </p14:xfrm>
          </p:contentPart>
        </mc:Choice>
        <mc:Fallback xmlns="">
          <p:pic>
            <p:nvPicPr>
              <p:cNvPr id="103" name="Freihand 102">
                <a:extLst>
                  <a:ext uri="{FF2B5EF4-FFF2-40B4-BE49-F238E27FC236}">
                    <a16:creationId xmlns:a16="http://schemas.microsoft.com/office/drawing/2014/main" id="{65CC96AB-DF1A-43CB-AB0D-4D98D4B0C45C}"/>
                  </a:ext>
                </a:extLst>
              </p:cNvPr>
              <p:cNvPicPr/>
              <p:nvPr/>
            </p:nvPicPr>
            <p:blipFill>
              <a:blip r:embed="rId137"/>
              <a:stretch>
                <a:fillRect/>
              </a:stretch>
            </p:blipFill>
            <p:spPr>
              <a:xfrm>
                <a:off x="7859013" y="1437893"/>
                <a:ext cx="21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Freihand 103">
                <a:extLst>
                  <a:ext uri="{FF2B5EF4-FFF2-40B4-BE49-F238E27FC236}">
                    <a16:creationId xmlns:a16="http://schemas.microsoft.com/office/drawing/2014/main" id="{7EAA6F20-4522-4006-9133-1330DCDEA410}"/>
                  </a:ext>
                </a:extLst>
              </p14:cNvPr>
              <p14:cNvContentPartPr/>
              <p14:nvPr/>
            </p14:nvContentPartPr>
            <p14:xfrm>
              <a:off x="8270853" y="1332413"/>
              <a:ext cx="125640" cy="231840"/>
            </p14:xfrm>
          </p:contentPart>
        </mc:Choice>
        <mc:Fallback xmlns="">
          <p:pic>
            <p:nvPicPr>
              <p:cNvPr id="104" name="Freihand 103">
                <a:extLst>
                  <a:ext uri="{FF2B5EF4-FFF2-40B4-BE49-F238E27FC236}">
                    <a16:creationId xmlns:a16="http://schemas.microsoft.com/office/drawing/2014/main" id="{7EAA6F20-4522-4006-9133-1330DCDEA410}"/>
                  </a:ext>
                </a:extLst>
              </p:cNvPr>
              <p:cNvPicPr/>
              <p:nvPr/>
            </p:nvPicPr>
            <p:blipFill>
              <a:blip r:embed="rId139"/>
              <a:stretch>
                <a:fillRect/>
              </a:stretch>
            </p:blipFill>
            <p:spPr>
              <a:xfrm>
                <a:off x="8266533" y="1328093"/>
                <a:ext cx="134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Freihand 105">
                <a:extLst>
                  <a:ext uri="{FF2B5EF4-FFF2-40B4-BE49-F238E27FC236}">
                    <a16:creationId xmlns:a16="http://schemas.microsoft.com/office/drawing/2014/main" id="{FB378BA1-A2F7-4B1E-85A9-679924AA743E}"/>
                  </a:ext>
                </a:extLst>
              </p14:cNvPr>
              <p14:cNvContentPartPr/>
              <p14:nvPr/>
            </p14:nvContentPartPr>
            <p14:xfrm>
              <a:off x="8428893" y="1398293"/>
              <a:ext cx="70920" cy="96840"/>
            </p14:xfrm>
          </p:contentPart>
        </mc:Choice>
        <mc:Fallback xmlns="">
          <p:pic>
            <p:nvPicPr>
              <p:cNvPr id="106" name="Freihand 105">
                <a:extLst>
                  <a:ext uri="{FF2B5EF4-FFF2-40B4-BE49-F238E27FC236}">
                    <a16:creationId xmlns:a16="http://schemas.microsoft.com/office/drawing/2014/main" id="{FB378BA1-A2F7-4B1E-85A9-679924AA743E}"/>
                  </a:ext>
                </a:extLst>
              </p:cNvPr>
              <p:cNvPicPr/>
              <p:nvPr/>
            </p:nvPicPr>
            <p:blipFill>
              <a:blip r:embed="rId141"/>
              <a:stretch>
                <a:fillRect/>
              </a:stretch>
            </p:blipFill>
            <p:spPr>
              <a:xfrm>
                <a:off x="8424573" y="1393973"/>
                <a:ext cx="79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7" name="Freihand 106">
                <a:extLst>
                  <a:ext uri="{FF2B5EF4-FFF2-40B4-BE49-F238E27FC236}">
                    <a16:creationId xmlns:a16="http://schemas.microsoft.com/office/drawing/2014/main" id="{2EB59058-08B7-4D3E-92C8-80BDA28D718B}"/>
                  </a:ext>
                </a:extLst>
              </p14:cNvPr>
              <p14:cNvContentPartPr/>
              <p14:nvPr/>
            </p14:nvContentPartPr>
            <p14:xfrm>
              <a:off x="8422413" y="1419173"/>
              <a:ext cx="138240" cy="61560"/>
            </p14:xfrm>
          </p:contentPart>
        </mc:Choice>
        <mc:Fallback xmlns="">
          <p:pic>
            <p:nvPicPr>
              <p:cNvPr id="107" name="Freihand 106">
                <a:extLst>
                  <a:ext uri="{FF2B5EF4-FFF2-40B4-BE49-F238E27FC236}">
                    <a16:creationId xmlns:a16="http://schemas.microsoft.com/office/drawing/2014/main" id="{2EB59058-08B7-4D3E-92C8-80BDA28D718B}"/>
                  </a:ext>
                </a:extLst>
              </p:cNvPr>
              <p:cNvPicPr/>
              <p:nvPr/>
            </p:nvPicPr>
            <p:blipFill>
              <a:blip r:embed="rId143"/>
              <a:stretch>
                <a:fillRect/>
              </a:stretch>
            </p:blipFill>
            <p:spPr>
              <a:xfrm>
                <a:off x="8418093" y="1414853"/>
                <a:ext cx="146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Freihand 107">
                <a:extLst>
                  <a:ext uri="{FF2B5EF4-FFF2-40B4-BE49-F238E27FC236}">
                    <a16:creationId xmlns:a16="http://schemas.microsoft.com/office/drawing/2014/main" id="{B1424586-F78F-4B92-97E7-05E3EB48C32A}"/>
                  </a:ext>
                </a:extLst>
              </p14:cNvPr>
              <p14:cNvContentPartPr/>
              <p14:nvPr/>
            </p14:nvContentPartPr>
            <p14:xfrm>
              <a:off x="8587293" y="1292093"/>
              <a:ext cx="241560" cy="150480"/>
            </p14:xfrm>
          </p:contentPart>
        </mc:Choice>
        <mc:Fallback xmlns="">
          <p:pic>
            <p:nvPicPr>
              <p:cNvPr id="108" name="Freihand 107">
                <a:extLst>
                  <a:ext uri="{FF2B5EF4-FFF2-40B4-BE49-F238E27FC236}">
                    <a16:creationId xmlns:a16="http://schemas.microsoft.com/office/drawing/2014/main" id="{B1424586-F78F-4B92-97E7-05E3EB48C32A}"/>
                  </a:ext>
                </a:extLst>
              </p:cNvPr>
              <p:cNvPicPr/>
              <p:nvPr/>
            </p:nvPicPr>
            <p:blipFill>
              <a:blip r:embed="rId145"/>
              <a:stretch>
                <a:fillRect/>
              </a:stretch>
            </p:blipFill>
            <p:spPr>
              <a:xfrm>
                <a:off x="8582973" y="1287773"/>
                <a:ext cx="250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9" name="Freihand 108">
                <a:extLst>
                  <a:ext uri="{FF2B5EF4-FFF2-40B4-BE49-F238E27FC236}">
                    <a16:creationId xmlns:a16="http://schemas.microsoft.com/office/drawing/2014/main" id="{29C01405-9FD9-43A5-93AE-C3657BE54772}"/>
                  </a:ext>
                </a:extLst>
              </p14:cNvPr>
              <p14:cNvContentPartPr/>
              <p14:nvPr/>
            </p14:nvContentPartPr>
            <p14:xfrm>
              <a:off x="8707893" y="1341773"/>
              <a:ext cx="133200" cy="69120"/>
            </p14:xfrm>
          </p:contentPart>
        </mc:Choice>
        <mc:Fallback xmlns="">
          <p:pic>
            <p:nvPicPr>
              <p:cNvPr id="109" name="Freihand 108">
                <a:extLst>
                  <a:ext uri="{FF2B5EF4-FFF2-40B4-BE49-F238E27FC236}">
                    <a16:creationId xmlns:a16="http://schemas.microsoft.com/office/drawing/2014/main" id="{29C01405-9FD9-43A5-93AE-C3657BE54772}"/>
                  </a:ext>
                </a:extLst>
              </p:cNvPr>
              <p:cNvPicPr/>
              <p:nvPr/>
            </p:nvPicPr>
            <p:blipFill>
              <a:blip r:embed="rId147"/>
              <a:stretch>
                <a:fillRect/>
              </a:stretch>
            </p:blipFill>
            <p:spPr>
              <a:xfrm>
                <a:off x="8703213" y="1337453"/>
                <a:ext cx="141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Freihand 110">
                <a:extLst>
                  <a:ext uri="{FF2B5EF4-FFF2-40B4-BE49-F238E27FC236}">
                    <a16:creationId xmlns:a16="http://schemas.microsoft.com/office/drawing/2014/main" id="{48E6910B-4569-4C6D-908F-6440D84CF055}"/>
                  </a:ext>
                </a:extLst>
              </p14:cNvPr>
              <p14:cNvContentPartPr/>
              <p14:nvPr/>
            </p14:nvContentPartPr>
            <p14:xfrm>
              <a:off x="9072933" y="1308293"/>
              <a:ext cx="11160" cy="113400"/>
            </p14:xfrm>
          </p:contentPart>
        </mc:Choice>
        <mc:Fallback xmlns="">
          <p:pic>
            <p:nvPicPr>
              <p:cNvPr id="111" name="Freihand 110">
                <a:extLst>
                  <a:ext uri="{FF2B5EF4-FFF2-40B4-BE49-F238E27FC236}">
                    <a16:creationId xmlns:a16="http://schemas.microsoft.com/office/drawing/2014/main" id="{48E6910B-4569-4C6D-908F-6440D84CF055}"/>
                  </a:ext>
                </a:extLst>
              </p:cNvPr>
              <p:cNvPicPr/>
              <p:nvPr/>
            </p:nvPicPr>
            <p:blipFill>
              <a:blip r:embed="rId149"/>
              <a:stretch>
                <a:fillRect/>
              </a:stretch>
            </p:blipFill>
            <p:spPr>
              <a:xfrm>
                <a:off x="9068613" y="1303973"/>
                <a:ext cx="1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Freihand 111">
                <a:extLst>
                  <a:ext uri="{FF2B5EF4-FFF2-40B4-BE49-F238E27FC236}">
                    <a16:creationId xmlns:a16="http://schemas.microsoft.com/office/drawing/2014/main" id="{AB8F9257-90A3-4EFD-A605-C80BBD4328C8}"/>
                  </a:ext>
                </a:extLst>
              </p14:cNvPr>
              <p14:cNvContentPartPr/>
              <p14:nvPr/>
            </p14:nvContentPartPr>
            <p14:xfrm>
              <a:off x="9025773" y="1357253"/>
              <a:ext cx="134280" cy="8640"/>
            </p14:xfrm>
          </p:contentPart>
        </mc:Choice>
        <mc:Fallback xmlns="">
          <p:pic>
            <p:nvPicPr>
              <p:cNvPr id="112" name="Freihand 111">
                <a:extLst>
                  <a:ext uri="{FF2B5EF4-FFF2-40B4-BE49-F238E27FC236}">
                    <a16:creationId xmlns:a16="http://schemas.microsoft.com/office/drawing/2014/main" id="{AB8F9257-90A3-4EFD-A605-C80BBD4328C8}"/>
                  </a:ext>
                </a:extLst>
              </p:cNvPr>
              <p:cNvPicPr/>
              <p:nvPr/>
            </p:nvPicPr>
            <p:blipFill>
              <a:blip r:embed="rId151"/>
              <a:stretch>
                <a:fillRect/>
              </a:stretch>
            </p:blipFill>
            <p:spPr>
              <a:xfrm>
                <a:off x="9021453" y="1352933"/>
                <a:ext cx="142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Freihand 112">
                <a:extLst>
                  <a:ext uri="{FF2B5EF4-FFF2-40B4-BE49-F238E27FC236}">
                    <a16:creationId xmlns:a16="http://schemas.microsoft.com/office/drawing/2014/main" id="{EC89F82B-01C3-49CA-A3FB-BAF8D456C1D0}"/>
                  </a:ext>
                </a:extLst>
              </p14:cNvPr>
              <p14:cNvContentPartPr/>
              <p14:nvPr/>
            </p14:nvContentPartPr>
            <p14:xfrm>
              <a:off x="9236733" y="1297133"/>
              <a:ext cx="141120" cy="223920"/>
            </p14:xfrm>
          </p:contentPart>
        </mc:Choice>
        <mc:Fallback xmlns="">
          <p:pic>
            <p:nvPicPr>
              <p:cNvPr id="113" name="Freihand 112">
                <a:extLst>
                  <a:ext uri="{FF2B5EF4-FFF2-40B4-BE49-F238E27FC236}">
                    <a16:creationId xmlns:a16="http://schemas.microsoft.com/office/drawing/2014/main" id="{EC89F82B-01C3-49CA-A3FB-BAF8D456C1D0}"/>
                  </a:ext>
                </a:extLst>
              </p:cNvPr>
              <p:cNvPicPr/>
              <p:nvPr/>
            </p:nvPicPr>
            <p:blipFill>
              <a:blip r:embed="rId153"/>
              <a:stretch>
                <a:fillRect/>
              </a:stretch>
            </p:blipFill>
            <p:spPr>
              <a:xfrm>
                <a:off x="9232413" y="1292813"/>
                <a:ext cx="149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 name="Freihand 113">
                <a:extLst>
                  <a:ext uri="{FF2B5EF4-FFF2-40B4-BE49-F238E27FC236}">
                    <a16:creationId xmlns:a16="http://schemas.microsoft.com/office/drawing/2014/main" id="{6A0149B0-C1FC-4ED7-A45B-C2D9EE5090D3}"/>
                  </a:ext>
                </a:extLst>
              </p14:cNvPr>
              <p14:cNvContentPartPr/>
              <p14:nvPr/>
            </p14:nvContentPartPr>
            <p14:xfrm>
              <a:off x="9413133" y="1350773"/>
              <a:ext cx="71280" cy="66240"/>
            </p14:xfrm>
          </p:contentPart>
        </mc:Choice>
        <mc:Fallback xmlns="">
          <p:pic>
            <p:nvPicPr>
              <p:cNvPr id="114" name="Freihand 113">
                <a:extLst>
                  <a:ext uri="{FF2B5EF4-FFF2-40B4-BE49-F238E27FC236}">
                    <a16:creationId xmlns:a16="http://schemas.microsoft.com/office/drawing/2014/main" id="{6A0149B0-C1FC-4ED7-A45B-C2D9EE5090D3}"/>
                  </a:ext>
                </a:extLst>
              </p:cNvPr>
              <p:cNvPicPr/>
              <p:nvPr/>
            </p:nvPicPr>
            <p:blipFill>
              <a:blip r:embed="rId155"/>
              <a:stretch>
                <a:fillRect/>
              </a:stretch>
            </p:blipFill>
            <p:spPr>
              <a:xfrm>
                <a:off x="9408813" y="1346453"/>
                <a:ext cx="79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5" name="Freihand 114">
                <a:extLst>
                  <a:ext uri="{FF2B5EF4-FFF2-40B4-BE49-F238E27FC236}">
                    <a16:creationId xmlns:a16="http://schemas.microsoft.com/office/drawing/2014/main" id="{575CD700-82DD-4C6C-B841-916AE1EE758B}"/>
                  </a:ext>
                </a:extLst>
              </p14:cNvPr>
              <p14:cNvContentPartPr/>
              <p14:nvPr/>
            </p14:nvContentPartPr>
            <p14:xfrm>
              <a:off x="9453093" y="1330973"/>
              <a:ext cx="137880" cy="163800"/>
            </p14:xfrm>
          </p:contentPart>
        </mc:Choice>
        <mc:Fallback xmlns="">
          <p:pic>
            <p:nvPicPr>
              <p:cNvPr id="115" name="Freihand 114">
                <a:extLst>
                  <a:ext uri="{FF2B5EF4-FFF2-40B4-BE49-F238E27FC236}">
                    <a16:creationId xmlns:a16="http://schemas.microsoft.com/office/drawing/2014/main" id="{575CD700-82DD-4C6C-B841-916AE1EE758B}"/>
                  </a:ext>
                </a:extLst>
              </p:cNvPr>
              <p:cNvPicPr/>
              <p:nvPr/>
            </p:nvPicPr>
            <p:blipFill>
              <a:blip r:embed="rId157"/>
              <a:stretch>
                <a:fillRect/>
              </a:stretch>
            </p:blipFill>
            <p:spPr>
              <a:xfrm>
                <a:off x="9448773" y="1326653"/>
                <a:ext cx="146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Freihand 115">
                <a:extLst>
                  <a:ext uri="{FF2B5EF4-FFF2-40B4-BE49-F238E27FC236}">
                    <a16:creationId xmlns:a16="http://schemas.microsoft.com/office/drawing/2014/main" id="{C8736284-8B12-4DAE-8DB6-9F7E4EF57AED}"/>
                  </a:ext>
                </a:extLst>
              </p14:cNvPr>
              <p14:cNvContentPartPr/>
              <p14:nvPr/>
            </p14:nvContentPartPr>
            <p14:xfrm>
              <a:off x="9661893" y="1299293"/>
              <a:ext cx="63000" cy="48240"/>
            </p14:xfrm>
          </p:contentPart>
        </mc:Choice>
        <mc:Fallback xmlns="">
          <p:pic>
            <p:nvPicPr>
              <p:cNvPr id="116" name="Freihand 115">
                <a:extLst>
                  <a:ext uri="{FF2B5EF4-FFF2-40B4-BE49-F238E27FC236}">
                    <a16:creationId xmlns:a16="http://schemas.microsoft.com/office/drawing/2014/main" id="{C8736284-8B12-4DAE-8DB6-9F7E4EF57AED}"/>
                  </a:ext>
                </a:extLst>
              </p:cNvPr>
              <p:cNvPicPr/>
              <p:nvPr/>
            </p:nvPicPr>
            <p:blipFill>
              <a:blip r:embed="rId159"/>
              <a:stretch>
                <a:fillRect/>
              </a:stretch>
            </p:blipFill>
            <p:spPr>
              <a:xfrm>
                <a:off x="9657573" y="1294973"/>
                <a:ext cx="71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Freihand 116">
                <a:extLst>
                  <a:ext uri="{FF2B5EF4-FFF2-40B4-BE49-F238E27FC236}">
                    <a16:creationId xmlns:a16="http://schemas.microsoft.com/office/drawing/2014/main" id="{C637C8B6-8B04-47C3-ACA5-FC767B719A5D}"/>
                  </a:ext>
                </a:extLst>
              </p14:cNvPr>
              <p14:cNvContentPartPr/>
              <p14:nvPr/>
            </p14:nvContentPartPr>
            <p14:xfrm>
              <a:off x="9679173" y="1291013"/>
              <a:ext cx="87120" cy="198360"/>
            </p14:xfrm>
          </p:contentPart>
        </mc:Choice>
        <mc:Fallback xmlns="">
          <p:pic>
            <p:nvPicPr>
              <p:cNvPr id="117" name="Freihand 116">
                <a:extLst>
                  <a:ext uri="{FF2B5EF4-FFF2-40B4-BE49-F238E27FC236}">
                    <a16:creationId xmlns:a16="http://schemas.microsoft.com/office/drawing/2014/main" id="{C637C8B6-8B04-47C3-ACA5-FC767B719A5D}"/>
                  </a:ext>
                </a:extLst>
              </p:cNvPr>
              <p:cNvPicPr/>
              <p:nvPr/>
            </p:nvPicPr>
            <p:blipFill>
              <a:blip r:embed="rId161"/>
              <a:stretch>
                <a:fillRect/>
              </a:stretch>
            </p:blipFill>
            <p:spPr>
              <a:xfrm>
                <a:off x="9674853" y="1286693"/>
                <a:ext cx="95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2" name="Freihand 121">
                <a:extLst>
                  <a:ext uri="{FF2B5EF4-FFF2-40B4-BE49-F238E27FC236}">
                    <a16:creationId xmlns:a16="http://schemas.microsoft.com/office/drawing/2014/main" id="{6067EEE6-F002-4A4F-B1EC-092E9A9D3FD5}"/>
                  </a:ext>
                </a:extLst>
              </p14:cNvPr>
              <p14:cNvContentPartPr/>
              <p14:nvPr/>
            </p14:nvContentPartPr>
            <p14:xfrm>
              <a:off x="7715013" y="1803653"/>
              <a:ext cx="244440" cy="110160"/>
            </p14:xfrm>
          </p:contentPart>
        </mc:Choice>
        <mc:Fallback xmlns="">
          <p:pic>
            <p:nvPicPr>
              <p:cNvPr id="122" name="Freihand 121">
                <a:extLst>
                  <a:ext uri="{FF2B5EF4-FFF2-40B4-BE49-F238E27FC236}">
                    <a16:creationId xmlns:a16="http://schemas.microsoft.com/office/drawing/2014/main" id="{6067EEE6-F002-4A4F-B1EC-092E9A9D3FD5}"/>
                  </a:ext>
                </a:extLst>
              </p:cNvPr>
              <p:cNvPicPr/>
              <p:nvPr/>
            </p:nvPicPr>
            <p:blipFill>
              <a:blip r:embed="rId163"/>
              <a:stretch>
                <a:fillRect/>
              </a:stretch>
            </p:blipFill>
            <p:spPr>
              <a:xfrm>
                <a:off x="7710693" y="1799333"/>
                <a:ext cx="25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3" name="Freihand 122">
                <a:extLst>
                  <a:ext uri="{FF2B5EF4-FFF2-40B4-BE49-F238E27FC236}">
                    <a16:creationId xmlns:a16="http://schemas.microsoft.com/office/drawing/2014/main" id="{73E97C30-D003-42D9-823C-0F44B1B60D45}"/>
                  </a:ext>
                </a:extLst>
              </p14:cNvPr>
              <p14:cNvContentPartPr/>
              <p14:nvPr/>
            </p14:nvContentPartPr>
            <p14:xfrm>
              <a:off x="7964853" y="1800773"/>
              <a:ext cx="174960" cy="106560"/>
            </p14:xfrm>
          </p:contentPart>
        </mc:Choice>
        <mc:Fallback xmlns="">
          <p:pic>
            <p:nvPicPr>
              <p:cNvPr id="123" name="Freihand 122">
                <a:extLst>
                  <a:ext uri="{FF2B5EF4-FFF2-40B4-BE49-F238E27FC236}">
                    <a16:creationId xmlns:a16="http://schemas.microsoft.com/office/drawing/2014/main" id="{73E97C30-D003-42D9-823C-0F44B1B60D45}"/>
                  </a:ext>
                </a:extLst>
              </p:cNvPr>
              <p:cNvPicPr/>
              <p:nvPr/>
            </p:nvPicPr>
            <p:blipFill>
              <a:blip r:embed="rId165"/>
              <a:stretch>
                <a:fillRect/>
              </a:stretch>
            </p:blipFill>
            <p:spPr>
              <a:xfrm>
                <a:off x="7960533" y="1796453"/>
                <a:ext cx="183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Freihand 123">
                <a:extLst>
                  <a:ext uri="{FF2B5EF4-FFF2-40B4-BE49-F238E27FC236}">
                    <a16:creationId xmlns:a16="http://schemas.microsoft.com/office/drawing/2014/main" id="{A76F93A5-BD26-476F-85F4-4F0EFE90B4C1}"/>
                  </a:ext>
                </a:extLst>
              </p14:cNvPr>
              <p14:cNvContentPartPr/>
              <p14:nvPr/>
            </p14:nvContentPartPr>
            <p14:xfrm>
              <a:off x="8140173" y="1795733"/>
              <a:ext cx="103320" cy="154800"/>
            </p14:xfrm>
          </p:contentPart>
        </mc:Choice>
        <mc:Fallback xmlns="">
          <p:pic>
            <p:nvPicPr>
              <p:cNvPr id="124" name="Freihand 123">
                <a:extLst>
                  <a:ext uri="{FF2B5EF4-FFF2-40B4-BE49-F238E27FC236}">
                    <a16:creationId xmlns:a16="http://schemas.microsoft.com/office/drawing/2014/main" id="{A76F93A5-BD26-476F-85F4-4F0EFE90B4C1}"/>
                  </a:ext>
                </a:extLst>
              </p:cNvPr>
              <p:cNvPicPr/>
              <p:nvPr/>
            </p:nvPicPr>
            <p:blipFill>
              <a:blip r:embed="rId167"/>
              <a:stretch>
                <a:fillRect/>
              </a:stretch>
            </p:blipFill>
            <p:spPr>
              <a:xfrm>
                <a:off x="8135853" y="1791413"/>
                <a:ext cx="111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Freihand 124">
                <a:extLst>
                  <a:ext uri="{FF2B5EF4-FFF2-40B4-BE49-F238E27FC236}">
                    <a16:creationId xmlns:a16="http://schemas.microsoft.com/office/drawing/2014/main" id="{B6205BE8-F11C-4F4F-B1A2-13971BE91232}"/>
                  </a:ext>
                </a:extLst>
              </p14:cNvPr>
              <p14:cNvContentPartPr/>
              <p14:nvPr/>
            </p14:nvContentPartPr>
            <p14:xfrm>
              <a:off x="8146653" y="1821653"/>
              <a:ext cx="133920" cy="88560"/>
            </p14:xfrm>
          </p:contentPart>
        </mc:Choice>
        <mc:Fallback xmlns="">
          <p:pic>
            <p:nvPicPr>
              <p:cNvPr id="125" name="Freihand 124">
                <a:extLst>
                  <a:ext uri="{FF2B5EF4-FFF2-40B4-BE49-F238E27FC236}">
                    <a16:creationId xmlns:a16="http://schemas.microsoft.com/office/drawing/2014/main" id="{B6205BE8-F11C-4F4F-B1A2-13971BE91232}"/>
                  </a:ext>
                </a:extLst>
              </p:cNvPr>
              <p:cNvPicPr/>
              <p:nvPr/>
            </p:nvPicPr>
            <p:blipFill>
              <a:blip r:embed="rId169"/>
              <a:stretch>
                <a:fillRect/>
              </a:stretch>
            </p:blipFill>
            <p:spPr>
              <a:xfrm>
                <a:off x="8142333" y="1817333"/>
                <a:ext cx="142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Freihand 125">
                <a:extLst>
                  <a:ext uri="{FF2B5EF4-FFF2-40B4-BE49-F238E27FC236}">
                    <a16:creationId xmlns:a16="http://schemas.microsoft.com/office/drawing/2014/main" id="{AF0A716C-FF3B-46FF-88D4-0199D63C00F9}"/>
                  </a:ext>
                </a:extLst>
              </p14:cNvPr>
              <p14:cNvContentPartPr/>
              <p14:nvPr/>
            </p14:nvContentPartPr>
            <p14:xfrm>
              <a:off x="8439333" y="1732373"/>
              <a:ext cx="5760" cy="156960"/>
            </p14:xfrm>
          </p:contentPart>
        </mc:Choice>
        <mc:Fallback xmlns="">
          <p:pic>
            <p:nvPicPr>
              <p:cNvPr id="126" name="Freihand 125">
                <a:extLst>
                  <a:ext uri="{FF2B5EF4-FFF2-40B4-BE49-F238E27FC236}">
                    <a16:creationId xmlns:a16="http://schemas.microsoft.com/office/drawing/2014/main" id="{AF0A716C-FF3B-46FF-88D4-0199D63C00F9}"/>
                  </a:ext>
                </a:extLst>
              </p:cNvPr>
              <p:cNvPicPr/>
              <p:nvPr/>
            </p:nvPicPr>
            <p:blipFill>
              <a:blip r:embed="rId171"/>
              <a:stretch>
                <a:fillRect/>
              </a:stretch>
            </p:blipFill>
            <p:spPr>
              <a:xfrm>
                <a:off x="8435013" y="1728053"/>
                <a:ext cx="14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Freihand 126">
                <a:extLst>
                  <a:ext uri="{FF2B5EF4-FFF2-40B4-BE49-F238E27FC236}">
                    <a16:creationId xmlns:a16="http://schemas.microsoft.com/office/drawing/2014/main" id="{EC0668F4-013F-42A2-9329-2DBC09E021C7}"/>
                  </a:ext>
                </a:extLst>
              </p14:cNvPr>
              <p14:cNvContentPartPr/>
              <p14:nvPr/>
            </p14:nvContentPartPr>
            <p14:xfrm>
              <a:off x="8425653" y="1725173"/>
              <a:ext cx="163080" cy="30960"/>
            </p14:xfrm>
          </p:contentPart>
        </mc:Choice>
        <mc:Fallback xmlns="">
          <p:pic>
            <p:nvPicPr>
              <p:cNvPr id="127" name="Freihand 126">
                <a:extLst>
                  <a:ext uri="{FF2B5EF4-FFF2-40B4-BE49-F238E27FC236}">
                    <a16:creationId xmlns:a16="http://schemas.microsoft.com/office/drawing/2014/main" id="{EC0668F4-013F-42A2-9329-2DBC09E021C7}"/>
                  </a:ext>
                </a:extLst>
              </p:cNvPr>
              <p:cNvPicPr/>
              <p:nvPr/>
            </p:nvPicPr>
            <p:blipFill>
              <a:blip r:embed="rId173"/>
              <a:stretch>
                <a:fillRect/>
              </a:stretch>
            </p:blipFill>
            <p:spPr>
              <a:xfrm>
                <a:off x="8421333" y="1720853"/>
                <a:ext cx="171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Freihand 127">
                <a:extLst>
                  <a:ext uri="{FF2B5EF4-FFF2-40B4-BE49-F238E27FC236}">
                    <a16:creationId xmlns:a16="http://schemas.microsoft.com/office/drawing/2014/main" id="{09885ADB-CA25-4F9C-BAD1-9FB2383CE3CE}"/>
                  </a:ext>
                </a:extLst>
              </p14:cNvPr>
              <p14:cNvContentPartPr/>
              <p14:nvPr/>
            </p14:nvContentPartPr>
            <p14:xfrm>
              <a:off x="8452293" y="1798613"/>
              <a:ext cx="151560" cy="98640"/>
            </p14:xfrm>
          </p:contentPart>
        </mc:Choice>
        <mc:Fallback xmlns="">
          <p:pic>
            <p:nvPicPr>
              <p:cNvPr id="128" name="Freihand 127">
                <a:extLst>
                  <a:ext uri="{FF2B5EF4-FFF2-40B4-BE49-F238E27FC236}">
                    <a16:creationId xmlns:a16="http://schemas.microsoft.com/office/drawing/2014/main" id="{09885ADB-CA25-4F9C-BAD1-9FB2383CE3CE}"/>
                  </a:ext>
                </a:extLst>
              </p:cNvPr>
              <p:cNvPicPr/>
              <p:nvPr/>
            </p:nvPicPr>
            <p:blipFill>
              <a:blip r:embed="rId175"/>
              <a:stretch>
                <a:fillRect/>
              </a:stretch>
            </p:blipFill>
            <p:spPr>
              <a:xfrm>
                <a:off x="8447973" y="1794293"/>
                <a:ext cx="160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Freihand 128">
                <a:extLst>
                  <a:ext uri="{FF2B5EF4-FFF2-40B4-BE49-F238E27FC236}">
                    <a16:creationId xmlns:a16="http://schemas.microsoft.com/office/drawing/2014/main" id="{47CFF2AB-2C19-4E3C-B26E-8F9B1F1FC7AD}"/>
                  </a:ext>
                </a:extLst>
              </p14:cNvPr>
              <p14:cNvContentPartPr/>
              <p14:nvPr/>
            </p14:nvContentPartPr>
            <p14:xfrm>
              <a:off x="8706453" y="1660373"/>
              <a:ext cx="151920" cy="217440"/>
            </p14:xfrm>
          </p:contentPart>
        </mc:Choice>
        <mc:Fallback xmlns="">
          <p:pic>
            <p:nvPicPr>
              <p:cNvPr id="129" name="Freihand 128">
                <a:extLst>
                  <a:ext uri="{FF2B5EF4-FFF2-40B4-BE49-F238E27FC236}">
                    <a16:creationId xmlns:a16="http://schemas.microsoft.com/office/drawing/2014/main" id="{47CFF2AB-2C19-4E3C-B26E-8F9B1F1FC7AD}"/>
                  </a:ext>
                </a:extLst>
              </p:cNvPr>
              <p:cNvPicPr/>
              <p:nvPr/>
            </p:nvPicPr>
            <p:blipFill>
              <a:blip r:embed="rId177"/>
              <a:stretch>
                <a:fillRect/>
              </a:stretch>
            </p:blipFill>
            <p:spPr>
              <a:xfrm>
                <a:off x="8702133" y="1656053"/>
                <a:ext cx="160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51340E25-0868-47CE-BD44-C72EB813A9B7}"/>
                  </a:ext>
                </a:extLst>
              </p14:cNvPr>
              <p14:cNvContentPartPr/>
              <p14:nvPr/>
            </p14:nvContentPartPr>
            <p14:xfrm>
              <a:off x="8854413" y="1724453"/>
              <a:ext cx="110160" cy="136080"/>
            </p14:xfrm>
          </p:contentPart>
        </mc:Choice>
        <mc:Fallback xmlns="">
          <p:pic>
            <p:nvPicPr>
              <p:cNvPr id="130" name="Freihand 129">
                <a:extLst>
                  <a:ext uri="{FF2B5EF4-FFF2-40B4-BE49-F238E27FC236}">
                    <a16:creationId xmlns:a16="http://schemas.microsoft.com/office/drawing/2014/main" id="{51340E25-0868-47CE-BD44-C72EB813A9B7}"/>
                  </a:ext>
                </a:extLst>
              </p:cNvPr>
              <p:cNvPicPr/>
              <p:nvPr/>
            </p:nvPicPr>
            <p:blipFill>
              <a:blip r:embed="rId179"/>
              <a:stretch>
                <a:fillRect/>
              </a:stretch>
            </p:blipFill>
            <p:spPr>
              <a:xfrm>
                <a:off x="8850093" y="1720133"/>
                <a:ext cx="118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672A1522-F575-44E3-8EDB-3A43241757C8}"/>
                  </a:ext>
                </a:extLst>
              </p14:cNvPr>
              <p14:cNvContentPartPr/>
              <p14:nvPr/>
            </p14:nvContentPartPr>
            <p14:xfrm>
              <a:off x="8860533" y="1780973"/>
              <a:ext cx="117720" cy="58680"/>
            </p14:xfrm>
          </p:contentPart>
        </mc:Choice>
        <mc:Fallback xmlns="">
          <p:pic>
            <p:nvPicPr>
              <p:cNvPr id="131" name="Freihand 130">
                <a:extLst>
                  <a:ext uri="{FF2B5EF4-FFF2-40B4-BE49-F238E27FC236}">
                    <a16:creationId xmlns:a16="http://schemas.microsoft.com/office/drawing/2014/main" id="{672A1522-F575-44E3-8EDB-3A43241757C8}"/>
                  </a:ext>
                </a:extLst>
              </p:cNvPr>
              <p:cNvPicPr/>
              <p:nvPr/>
            </p:nvPicPr>
            <p:blipFill>
              <a:blip r:embed="rId181"/>
              <a:stretch>
                <a:fillRect/>
              </a:stretch>
            </p:blipFill>
            <p:spPr>
              <a:xfrm>
                <a:off x="8856213" y="1776653"/>
                <a:ext cx="12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Freihand 131">
                <a:extLst>
                  <a:ext uri="{FF2B5EF4-FFF2-40B4-BE49-F238E27FC236}">
                    <a16:creationId xmlns:a16="http://schemas.microsoft.com/office/drawing/2014/main" id="{8A8D0F11-810C-484F-BFB0-1DCB878EC06C}"/>
                  </a:ext>
                </a:extLst>
              </p14:cNvPr>
              <p14:cNvContentPartPr/>
              <p14:nvPr/>
            </p14:nvContentPartPr>
            <p14:xfrm>
              <a:off x="9026133" y="1815173"/>
              <a:ext cx="17280" cy="94320"/>
            </p14:xfrm>
          </p:contentPart>
        </mc:Choice>
        <mc:Fallback xmlns="">
          <p:pic>
            <p:nvPicPr>
              <p:cNvPr id="132" name="Freihand 131">
                <a:extLst>
                  <a:ext uri="{FF2B5EF4-FFF2-40B4-BE49-F238E27FC236}">
                    <a16:creationId xmlns:a16="http://schemas.microsoft.com/office/drawing/2014/main" id="{8A8D0F11-810C-484F-BFB0-1DCB878EC06C}"/>
                  </a:ext>
                </a:extLst>
              </p:cNvPr>
              <p:cNvPicPr/>
              <p:nvPr/>
            </p:nvPicPr>
            <p:blipFill>
              <a:blip r:embed="rId183"/>
              <a:stretch>
                <a:fillRect/>
              </a:stretch>
            </p:blipFill>
            <p:spPr>
              <a:xfrm>
                <a:off x="9021813" y="1810853"/>
                <a:ext cx="25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3" name="Freihand 132">
                <a:extLst>
                  <a:ext uri="{FF2B5EF4-FFF2-40B4-BE49-F238E27FC236}">
                    <a16:creationId xmlns:a16="http://schemas.microsoft.com/office/drawing/2014/main" id="{B78DC2A2-0FF0-48C9-BAE9-1BB112B4AF59}"/>
                  </a:ext>
                </a:extLst>
              </p14:cNvPr>
              <p14:cNvContentPartPr/>
              <p14:nvPr/>
            </p14:nvContentPartPr>
            <p14:xfrm>
              <a:off x="9103893" y="1724093"/>
              <a:ext cx="80280" cy="73080"/>
            </p14:xfrm>
          </p:contentPart>
        </mc:Choice>
        <mc:Fallback xmlns="">
          <p:pic>
            <p:nvPicPr>
              <p:cNvPr id="133" name="Freihand 132">
                <a:extLst>
                  <a:ext uri="{FF2B5EF4-FFF2-40B4-BE49-F238E27FC236}">
                    <a16:creationId xmlns:a16="http://schemas.microsoft.com/office/drawing/2014/main" id="{B78DC2A2-0FF0-48C9-BAE9-1BB112B4AF59}"/>
                  </a:ext>
                </a:extLst>
              </p:cNvPr>
              <p:cNvPicPr/>
              <p:nvPr/>
            </p:nvPicPr>
            <p:blipFill>
              <a:blip r:embed="rId185"/>
              <a:stretch>
                <a:fillRect/>
              </a:stretch>
            </p:blipFill>
            <p:spPr>
              <a:xfrm>
                <a:off x="9099573" y="1719773"/>
                <a:ext cx="88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4" name="Freihand 133">
                <a:extLst>
                  <a:ext uri="{FF2B5EF4-FFF2-40B4-BE49-F238E27FC236}">
                    <a16:creationId xmlns:a16="http://schemas.microsoft.com/office/drawing/2014/main" id="{1DDDF5EE-3CF5-4C36-ADD7-8E7ABC24AEE9}"/>
                  </a:ext>
                </a:extLst>
              </p14:cNvPr>
              <p14:cNvContentPartPr/>
              <p14:nvPr/>
            </p14:nvContentPartPr>
            <p14:xfrm>
              <a:off x="9138093" y="1720133"/>
              <a:ext cx="57960" cy="228240"/>
            </p14:xfrm>
          </p:contentPart>
        </mc:Choice>
        <mc:Fallback xmlns="">
          <p:pic>
            <p:nvPicPr>
              <p:cNvPr id="134" name="Freihand 133">
                <a:extLst>
                  <a:ext uri="{FF2B5EF4-FFF2-40B4-BE49-F238E27FC236}">
                    <a16:creationId xmlns:a16="http://schemas.microsoft.com/office/drawing/2014/main" id="{1DDDF5EE-3CF5-4C36-ADD7-8E7ABC24AEE9}"/>
                  </a:ext>
                </a:extLst>
              </p:cNvPr>
              <p:cNvPicPr/>
              <p:nvPr/>
            </p:nvPicPr>
            <p:blipFill>
              <a:blip r:embed="rId187"/>
              <a:stretch>
                <a:fillRect/>
              </a:stretch>
            </p:blipFill>
            <p:spPr>
              <a:xfrm>
                <a:off x="9133773" y="1715813"/>
                <a:ext cx="66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6" name="Freihand 135">
                <a:extLst>
                  <a:ext uri="{FF2B5EF4-FFF2-40B4-BE49-F238E27FC236}">
                    <a16:creationId xmlns:a16="http://schemas.microsoft.com/office/drawing/2014/main" id="{820F911D-45A4-47CA-8C25-A110CDCEF7FA}"/>
                  </a:ext>
                </a:extLst>
              </p14:cNvPr>
              <p14:cNvContentPartPr/>
              <p14:nvPr/>
            </p14:nvContentPartPr>
            <p14:xfrm>
              <a:off x="9219093" y="1611053"/>
              <a:ext cx="140760" cy="342360"/>
            </p14:xfrm>
          </p:contentPart>
        </mc:Choice>
        <mc:Fallback xmlns="">
          <p:pic>
            <p:nvPicPr>
              <p:cNvPr id="136" name="Freihand 135">
                <a:extLst>
                  <a:ext uri="{FF2B5EF4-FFF2-40B4-BE49-F238E27FC236}">
                    <a16:creationId xmlns:a16="http://schemas.microsoft.com/office/drawing/2014/main" id="{820F911D-45A4-47CA-8C25-A110CDCEF7FA}"/>
                  </a:ext>
                </a:extLst>
              </p:cNvPr>
              <p:cNvPicPr/>
              <p:nvPr/>
            </p:nvPicPr>
            <p:blipFill>
              <a:blip r:embed="rId189"/>
              <a:stretch>
                <a:fillRect/>
              </a:stretch>
            </p:blipFill>
            <p:spPr>
              <a:xfrm>
                <a:off x="9214773" y="1606733"/>
                <a:ext cx="1494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 name="Freihand 137">
                <a:extLst>
                  <a:ext uri="{FF2B5EF4-FFF2-40B4-BE49-F238E27FC236}">
                    <a16:creationId xmlns:a16="http://schemas.microsoft.com/office/drawing/2014/main" id="{A8A8F6D3-207A-4970-9ECF-C047C179E8B9}"/>
                  </a:ext>
                </a:extLst>
              </p14:cNvPr>
              <p14:cNvContentPartPr/>
              <p14:nvPr/>
            </p14:nvContentPartPr>
            <p14:xfrm>
              <a:off x="9709413" y="1671173"/>
              <a:ext cx="92520" cy="271800"/>
            </p14:xfrm>
          </p:contentPart>
        </mc:Choice>
        <mc:Fallback xmlns="">
          <p:pic>
            <p:nvPicPr>
              <p:cNvPr id="138" name="Freihand 137">
                <a:extLst>
                  <a:ext uri="{FF2B5EF4-FFF2-40B4-BE49-F238E27FC236}">
                    <a16:creationId xmlns:a16="http://schemas.microsoft.com/office/drawing/2014/main" id="{A8A8F6D3-207A-4970-9ECF-C047C179E8B9}"/>
                  </a:ext>
                </a:extLst>
              </p:cNvPr>
              <p:cNvPicPr/>
              <p:nvPr/>
            </p:nvPicPr>
            <p:blipFill>
              <a:blip r:embed="rId191"/>
              <a:stretch>
                <a:fillRect/>
              </a:stretch>
            </p:blipFill>
            <p:spPr>
              <a:xfrm>
                <a:off x="9705093" y="1666853"/>
                <a:ext cx="1011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9" name="Freihand 138">
                <a:extLst>
                  <a:ext uri="{FF2B5EF4-FFF2-40B4-BE49-F238E27FC236}">
                    <a16:creationId xmlns:a16="http://schemas.microsoft.com/office/drawing/2014/main" id="{C920E818-9300-40C7-B50D-3B7FCF78D666}"/>
                  </a:ext>
                </a:extLst>
              </p14:cNvPr>
              <p14:cNvContentPartPr/>
              <p14:nvPr/>
            </p14:nvContentPartPr>
            <p14:xfrm>
              <a:off x="9834333" y="1669733"/>
              <a:ext cx="114840" cy="84240"/>
            </p14:xfrm>
          </p:contentPart>
        </mc:Choice>
        <mc:Fallback xmlns="">
          <p:pic>
            <p:nvPicPr>
              <p:cNvPr id="139" name="Freihand 138">
                <a:extLst>
                  <a:ext uri="{FF2B5EF4-FFF2-40B4-BE49-F238E27FC236}">
                    <a16:creationId xmlns:a16="http://schemas.microsoft.com/office/drawing/2014/main" id="{C920E818-9300-40C7-B50D-3B7FCF78D666}"/>
                  </a:ext>
                </a:extLst>
              </p:cNvPr>
              <p:cNvPicPr/>
              <p:nvPr/>
            </p:nvPicPr>
            <p:blipFill>
              <a:blip r:embed="rId193"/>
              <a:stretch>
                <a:fillRect/>
              </a:stretch>
            </p:blipFill>
            <p:spPr>
              <a:xfrm>
                <a:off x="9830013" y="1665413"/>
                <a:ext cx="123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Freihand 139">
                <a:extLst>
                  <a:ext uri="{FF2B5EF4-FFF2-40B4-BE49-F238E27FC236}">
                    <a16:creationId xmlns:a16="http://schemas.microsoft.com/office/drawing/2014/main" id="{087C28CC-06F5-4156-87D9-D5C1592393E8}"/>
                  </a:ext>
                </a:extLst>
              </p14:cNvPr>
              <p14:cNvContentPartPr/>
              <p14:nvPr/>
            </p14:nvContentPartPr>
            <p14:xfrm>
              <a:off x="9913533" y="1649933"/>
              <a:ext cx="156960" cy="233640"/>
            </p14:xfrm>
          </p:contentPart>
        </mc:Choice>
        <mc:Fallback xmlns="">
          <p:pic>
            <p:nvPicPr>
              <p:cNvPr id="140" name="Freihand 139">
                <a:extLst>
                  <a:ext uri="{FF2B5EF4-FFF2-40B4-BE49-F238E27FC236}">
                    <a16:creationId xmlns:a16="http://schemas.microsoft.com/office/drawing/2014/main" id="{087C28CC-06F5-4156-87D9-D5C1592393E8}"/>
                  </a:ext>
                </a:extLst>
              </p:cNvPr>
              <p:cNvPicPr/>
              <p:nvPr/>
            </p:nvPicPr>
            <p:blipFill>
              <a:blip r:embed="rId195"/>
              <a:stretch>
                <a:fillRect/>
              </a:stretch>
            </p:blipFill>
            <p:spPr>
              <a:xfrm>
                <a:off x="9909213" y="1645613"/>
                <a:ext cx="165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Freihand 140">
                <a:extLst>
                  <a:ext uri="{FF2B5EF4-FFF2-40B4-BE49-F238E27FC236}">
                    <a16:creationId xmlns:a16="http://schemas.microsoft.com/office/drawing/2014/main" id="{27B9F6A6-D912-4358-B242-23A25E861F10}"/>
                  </a:ext>
                </a:extLst>
              </p14:cNvPr>
              <p14:cNvContentPartPr/>
              <p14:nvPr/>
            </p14:nvContentPartPr>
            <p14:xfrm>
              <a:off x="10094253" y="1600613"/>
              <a:ext cx="89640" cy="143640"/>
            </p14:xfrm>
          </p:contentPart>
        </mc:Choice>
        <mc:Fallback xmlns="">
          <p:pic>
            <p:nvPicPr>
              <p:cNvPr id="141" name="Freihand 140">
                <a:extLst>
                  <a:ext uri="{FF2B5EF4-FFF2-40B4-BE49-F238E27FC236}">
                    <a16:creationId xmlns:a16="http://schemas.microsoft.com/office/drawing/2014/main" id="{27B9F6A6-D912-4358-B242-23A25E861F10}"/>
                  </a:ext>
                </a:extLst>
              </p:cNvPr>
              <p:cNvPicPr/>
              <p:nvPr/>
            </p:nvPicPr>
            <p:blipFill>
              <a:blip r:embed="rId197"/>
              <a:stretch>
                <a:fillRect/>
              </a:stretch>
            </p:blipFill>
            <p:spPr>
              <a:xfrm>
                <a:off x="10089933" y="1596293"/>
                <a:ext cx="98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Freihand 141">
                <a:extLst>
                  <a:ext uri="{FF2B5EF4-FFF2-40B4-BE49-F238E27FC236}">
                    <a16:creationId xmlns:a16="http://schemas.microsoft.com/office/drawing/2014/main" id="{A003431C-A4CE-451A-A78B-52962A5E1A8A}"/>
                  </a:ext>
                </a:extLst>
              </p14:cNvPr>
              <p14:cNvContentPartPr/>
              <p14:nvPr/>
            </p14:nvContentPartPr>
            <p14:xfrm>
              <a:off x="10190013" y="1651373"/>
              <a:ext cx="255960" cy="104760"/>
            </p14:xfrm>
          </p:contentPart>
        </mc:Choice>
        <mc:Fallback xmlns="">
          <p:pic>
            <p:nvPicPr>
              <p:cNvPr id="142" name="Freihand 141">
                <a:extLst>
                  <a:ext uri="{FF2B5EF4-FFF2-40B4-BE49-F238E27FC236}">
                    <a16:creationId xmlns:a16="http://schemas.microsoft.com/office/drawing/2014/main" id="{A003431C-A4CE-451A-A78B-52962A5E1A8A}"/>
                  </a:ext>
                </a:extLst>
              </p:cNvPr>
              <p:cNvPicPr/>
              <p:nvPr/>
            </p:nvPicPr>
            <p:blipFill>
              <a:blip r:embed="rId199"/>
              <a:stretch>
                <a:fillRect/>
              </a:stretch>
            </p:blipFill>
            <p:spPr>
              <a:xfrm>
                <a:off x="10185693" y="1647053"/>
                <a:ext cx="264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9" name="Freihand 148">
                <a:extLst>
                  <a:ext uri="{FF2B5EF4-FFF2-40B4-BE49-F238E27FC236}">
                    <a16:creationId xmlns:a16="http://schemas.microsoft.com/office/drawing/2014/main" id="{BB211979-58CB-4BC7-9777-305695D60047}"/>
                  </a:ext>
                </a:extLst>
              </p14:cNvPr>
              <p14:cNvContentPartPr/>
              <p14:nvPr/>
            </p14:nvContentPartPr>
            <p14:xfrm>
              <a:off x="10732533" y="1557413"/>
              <a:ext cx="25560" cy="182880"/>
            </p14:xfrm>
          </p:contentPart>
        </mc:Choice>
        <mc:Fallback xmlns="">
          <p:pic>
            <p:nvPicPr>
              <p:cNvPr id="149" name="Freihand 148">
                <a:extLst>
                  <a:ext uri="{FF2B5EF4-FFF2-40B4-BE49-F238E27FC236}">
                    <a16:creationId xmlns:a16="http://schemas.microsoft.com/office/drawing/2014/main" id="{BB211979-58CB-4BC7-9777-305695D60047}"/>
                  </a:ext>
                </a:extLst>
              </p:cNvPr>
              <p:cNvPicPr/>
              <p:nvPr/>
            </p:nvPicPr>
            <p:blipFill>
              <a:blip r:embed="rId201"/>
              <a:stretch>
                <a:fillRect/>
              </a:stretch>
            </p:blipFill>
            <p:spPr>
              <a:xfrm>
                <a:off x="10728213" y="1553093"/>
                <a:ext cx="34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0" name="Freihand 149">
                <a:extLst>
                  <a:ext uri="{FF2B5EF4-FFF2-40B4-BE49-F238E27FC236}">
                    <a16:creationId xmlns:a16="http://schemas.microsoft.com/office/drawing/2014/main" id="{D09C6437-FDE2-4318-96EA-5635E2B6904C}"/>
                  </a:ext>
                </a:extLst>
              </p14:cNvPr>
              <p14:cNvContentPartPr/>
              <p14:nvPr/>
            </p14:nvContentPartPr>
            <p14:xfrm>
              <a:off x="10648293" y="1494053"/>
              <a:ext cx="167400" cy="141120"/>
            </p14:xfrm>
          </p:contentPart>
        </mc:Choice>
        <mc:Fallback xmlns="">
          <p:pic>
            <p:nvPicPr>
              <p:cNvPr id="150" name="Freihand 149">
                <a:extLst>
                  <a:ext uri="{FF2B5EF4-FFF2-40B4-BE49-F238E27FC236}">
                    <a16:creationId xmlns:a16="http://schemas.microsoft.com/office/drawing/2014/main" id="{D09C6437-FDE2-4318-96EA-5635E2B6904C}"/>
                  </a:ext>
                </a:extLst>
              </p:cNvPr>
              <p:cNvPicPr/>
              <p:nvPr/>
            </p:nvPicPr>
            <p:blipFill>
              <a:blip r:embed="rId203"/>
              <a:stretch>
                <a:fillRect/>
              </a:stretch>
            </p:blipFill>
            <p:spPr>
              <a:xfrm>
                <a:off x="10643973" y="1489733"/>
                <a:ext cx="176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1" name="Freihand 150">
                <a:extLst>
                  <a:ext uri="{FF2B5EF4-FFF2-40B4-BE49-F238E27FC236}">
                    <a16:creationId xmlns:a16="http://schemas.microsoft.com/office/drawing/2014/main" id="{DCEC5DFF-9123-426D-9E5C-848EAD6FC48D}"/>
                  </a:ext>
                </a:extLst>
              </p14:cNvPr>
              <p14:cNvContentPartPr/>
              <p14:nvPr/>
            </p14:nvContentPartPr>
            <p14:xfrm>
              <a:off x="10824693" y="1608893"/>
              <a:ext cx="138600" cy="93240"/>
            </p14:xfrm>
          </p:contentPart>
        </mc:Choice>
        <mc:Fallback xmlns="">
          <p:pic>
            <p:nvPicPr>
              <p:cNvPr id="151" name="Freihand 150">
                <a:extLst>
                  <a:ext uri="{FF2B5EF4-FFF2-40B4-BE49-F238E27FC236}">
                    <a16:creationId xmlns:a16="http://schemas.microsoft.com/office/drawing/2014/main" id="{DCEC5DFF-9123-426D-9E5C-848EAD6FC48D}"/>
                  </a:ext>
                </a:extLst>
              </p:cNvPr>
              <p:cNvPicPr/>
              <p:nvPr/>
            </p:nvPicPr>
            <p:blipFill>
              <a:blip r:embed="rId205"/>
              <a:stretch>
                <a:fillRect/>
              </a:stretch>
            </p:blipFill>
            <p:spPr>
              <a:xfrm>
                <a:off x="10820373" y="1604573"/>
                <a:ext cx="147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2" name="Freihand 151">
                <a:extLst>
                  <a:ext uri="{FF2B5EF4-FFF2-40B4-BE49-F238E27FC236}">
                    <a16:creationId xmlns:a16="http://schemas.microsoft.com/office/drawing/2014/main" id="{1CB91BF0-A730-4D58-B9F4-DF75D9D1E970}"/>
                  </a:ext>
                </a:extLst>
              </p14:cNvPr>
              <p14:cNvContentPartPr/>
              <p14:nvPr/>
            </p14:nvContentPartPr>
            <p14:xfrm>
              <a:off x="10983813" y="1527893"/>
              <a:ext cx="291960" cy="167400"/>
            </p14:xfrm>
          </p:contentPart>
        </mc:Choice>
        <mc:Fallback xmlns="">
          <p:pic>
            <p:nvPicPr>
              <p:cNvPr id="152" name="Freihand 151">
                <a:extLst>
                  <a:ext uri="{FF2B5EF4-FFF2-40B4-BE49-F238E27FC236}">
                    <a16:creationId xmlns:a16="http://schemas.microsoft.com/office/drawing/2014/main" id="{1CB91BF0-A730-4D58-B9F4-DF75D9D1E970}"/>
                  </a:ext>
                </a:extLst>
              </p:cNvPr>
              <p:cNvPicPr/>
              <p:nvPr/>
            </p:nvPicPr>
            <p:blipFill>
              <a:blip r:embed="rId207"/>
              <a:stretch>
                <a:fillRect/>
              </a:stretch>
            </p:blipFill>
            <p:spPr>
              <a:xfrm>
                <a:off x="10979493" y="1523573"/>
                <a:ext cx="300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Freihand 152">
                <a:extLst>
                  <a:ext uri="{FF2B5EF4-FFF2-40B4-BE49-F238E27FC236}">
                    <a16:creationId xmlns:a16="http://schemas.microsoft.com/office/drawing/2014/main" id="{39204DD1-BC43-48D3-A57C-FCEE8B32A4FB}"/>
                  </a:ext>
                </a:extLst>
              </p14:cNvPr>
              <p14:cNvContentPartPr/>
              <p14:nvPr/>
            </p14:nvContentPartPr>
            <p14:xfrm>
              <a:off x="11319333" y="1454813"/>
              <a:ext cx="124560" cy="210960"/>
            </p14:xfrm>
          </p:contentPart>
        </mc:Choice>
        <mc:Fallback xmlns="">
          <p:pic>
            <p:nvPicPr>
              <p:cNvPr id="153" name="Freihand 152">
                <a:extLst>
                  <a:ext uri="{FF2B5EF4-FFF2-40B4-BE49-F238E27FC236}">
                    <a16:creationId xmlns:a16="http://schemas.microsoft.com/office/drawing/2014/main" id="{39204DD1-BC43-48D3-A57C-FCEE8B32A4FB}"/>
                  </a:ext>
                </a:extLst>
              </p:cNvPr>
              <p:cNvPicPr/>
              <p:nvPr/>
            </p:nvPicPr>
            <p:blipFill>
              <a:blip r:embed="rId209"/>
              <a:stretch>
                <a:fillRect/>
              </a:stretch>
            </p:blipFill>
            <p:spPr>
              <a:xfrm>
                <a:off x="11315013" y="1450493"/>
                <a:ext cx="133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Freihand 153">
                <a:extLst>
                  <a:ext uri="{FF2B5EF4-FFF2-40B4-BE49-F238E27FC236}">
                    <a16:creationId xmlns:a16="http://schemas.microsoft.com/office/drawing/2014/main" id="{9DC758AC-97EE-4AE6-877A-1ABFDFC3523E}"/>
                  </a:ext>
                </a:extLst>
              </p14:cNvPr>
              <p14:cNvContentPartPr/>
              <p14:nvPr/>
            </p14:nvContentPartPr>
            <p14:xfrm>
              <a:off x="11377293" y="1621493"/>
              <a:ext cx="72720" cy="32040"/>
            </p14:xfrm>
          </p:contentPart>
        </mc:Choice>
        <mc:Fallback xmlns="">
          <p:pic>
            <p:nvPicPr>
              <p:cNvPr id="154" name="Freihand 153">
                <a:extLst>
                  <a:ext uri="{FF2B5EF4-FFF2-40B4-BE49-F238E27FC236}">
                    <a16:creationId xmlns:a16="http://schemas.microsoft.com/office/drawing/2014/main" id="{9DC758AC-97EE-4AE6-877A-1ABFDFC3523E}"/>
                  </a:ext>
                </a:extLst>
              </p:cNvPr>
              <p:cNvPicPr/>
              <p:nvPr/>
            </p:nvPicPr>
            <p:blipFill>
              <a:blip r:embed="rId211"/>
              <a:stretch>
                <a:fillRect/>
              </a:stretch>
            </p:blipFill>
            <p:spPr>
              <a:xfrm>
                <a:off x="11372973" y="1617173"/>
                <a:ext cx="81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5" name="Freihand 154">
                <a:extLst>
                  <a:ext uri="{FF2B5EF4-FFF2-40B4-BE49-F238E27FC236}">
                    <a16:creationId xmlns:a16="http://schemas.microsoft.com/office/drawing/2014/main" id="{8C9DDA41-C2F8-4B8D-BEFF-2C4FE2F57887}"/>
                  </a:ext>
                </a:extLst>
              </p14:cNvPr>
              <p14:cNvContentPartPr/>
              <p14:nvPr/>
            </p14:nvContentPartPr>
            <p14:xfrm>
              <a:off x="11473053" y="1509173"/>
              <a:ext cx="129240" cy="140040"/>
            </p14:xfrm>
          </p:contentPart>
        </mc:Choice>
        <mc:Fallback xmlns="">
          <p:pic>
            <p:nvPicPr>
              <p:cNvPr id="155" name="Freihand 154">
                <a:extLst>
                  <a:ext uri="{FF2B5EF4-FFF2-40B4-BE49-F238E27FC236}">
                    <a16:creationId xmlns:a16="http://schemas.microsoft.com/office/drawing/2014/main" id="{8C9DDA41-C2F8-4B8D-BEFF-2C4FE2F57887}"/>
                  </a:ext>
                </a:extLst>
              </p:cNvPr>
              <p:cNvPicPr/>
              <p:nvPr/>
            </p:nvPicPr>
            <p:blipFill>
              <a:blip r:embed="rId213"/>
              <a:stretch>
                <a:fillRect/>
              </a:stretch>
            </p:blipFill>
            <p:spPr>
              <a:xfrm>
                <a:off x="11468733" y="1504853"/>
                <a:ext cx="137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6" name="Freihand 155">
                <a:extLst>
                  <a:ext uri="{FF2B5EF4-FFF2-40B4-BE49-F238E27FC236}">
                    <a16:creationId xmlns:a16="http://schemas.microsoft.com/office/drawing/2014/main" id="{F9C131DD-499B-4D2E-9D2D-8019ABA79FBB}"/>
                  </a:ext>
                </a:extLst>
              </p14:cNvPr>
              <p14:cNvContentPartPr/>
              <p14:nvPr/>
            </p14:nvContentPartPr>
            <p14:xfrm>
              <a:off x="11601573" y="1507733"/>
              <a:ext cx="11520" cy="55800"/>
            </p14:xfrm>
          </p:contentPart>
        </mc:Choice>
        <mc:Fallback xmlns="">
          <p:pic>
            <p:nvPicPr>
              <p:cNvPr id="156" name="Freihand 155">
                <a:extLst>
                  <a:ext uri="{FF2B5EF4-FFF2-40B4-BE49-F238E27FC236}">
                    <a16:creationId xmlns:a16="http://schemas.microsoft.com/office/drawing/2014/main" id="{F9C131DD-499B-4D2E-9D2D-8019ABA79FBB}"/>
                  </a:ext>
                </a:extLst>
              </p:cNvPr>
              <p:cNvPicPr/>
              <p:nvPr/>
            </p:nvPicPr>
            <p:blipFill>
              <a:blip r:embed="rId215"/>
              <a:stretch>
                <a:fillRect/>
              </a:stretch>
            </p:blipFill>
            <p:spPr>
              <a:xfrm>
                <a:off x="11597253" y="1503413"/>
                <a:ext cx="20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7" name="Freihand 156">
                <a:extLst>
                  <a:ext uri="{FF2B5EF4-FFF2-40B4-BE49-F238E27FC236}">
                    <a16:creationId xmlns:a16="http://schemas.microsoft.com/office/drawing/2014/main" id="{F954F3CB-F028-4EE5-92D8-613D2469C17D}"/>
                  </a:ext>
                </a:extLst>
              </p14:cNvPr>
              <p14:cNvContentPartPr/>
              <p14:nvPr/>
            </p14:nvContentPartPr>
            <p14:xfrm>
              <a:off x="11621373" y="1569653"/>
              <a:ext cx="167760" cy="69120"/>
            </p14:xfrm>
          </p:contentPart>
        </mc:Choice>
        <mc:Fallback xmlns="">
          <p:pic>
            <p:nvPicPr>
              <p:cNvPr id="157" name="Freihand 156">
                <a:extLst>
                  <a:ext uri="{FF2B5EF4-FFF2-40B4-BE49-F238E27FC236}">
                    <a16:creationId xmlns:a16="http://schemas.microsoft.com/office/drawing/2014/main" id="{F954F3CB-F028-4EE5-92D8-613D2469C17D}"/>
                  </a:ext>
                </a:extLst>
              </p:cNvPr>
              <p:cNvPicPr/>
              <p:nvPr/>
            </p:nvPicPr>
            <p:blipFill>
              <a:blip r:embed="rId217"/>
              <a:stretch>
                <a:fillRect/>
              </a:stretch>
            </p:blipFill>
            <p:spPr>
              <a:xfrm>
                <a:off x="11617053" y="1565333"/>
                <a:ext cx="176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8" name="Freihand 157">
                <a:extLst>
                  <a:ext uri="{FF2B5EF4-FFF2-40B4-BE49-F238E27FC236}">
                    <a16:creationId xmlns:a16="http://schemas.microsoft.com/office/drawing/2014/main" id="{75021E36-1FD6-4ACF-A06F-15F7834B8BE7}"/>
                  </a:ext>
                </a:extLst>
              </p14:cNvPr>
              <p14:cNvContentPartPr/>
              <p14:nvPr/>
            </p14:nvContentPartPr>
            <p14:xfrm>
              <a:off x="11807493" y="1549853"/>
              <a:ext cx="197280" cy="99000"/>
            </p14:xfrm>
          </p:contentPart>
        </mc:Choice>
        <mc:Fallback xmlns="">
          <p:pic>
            <p:nvPicPr>
              <p:cNvPr id="158" name="Freihand 157">
                <a:extLst>
                  <a:ext uri="{FF2B5EF4-FFF2-40B4-BE49-F238E27FC236}">
                    <a16:creationId xmlns:a16="http://schemas.microsoft.com/office/drawing/2014/main" id="{75021E36-1FD6-4ACF-A06F-15F7834B8BE7}"/>
                  </a:ext>
                </a:extLst>
              </p:cNvPr>
              <p:cNvPicPr/>
              <p:nvPr/>
            </p:nvPicPr>
            <p:blipFill>
              <a:blip r:embed="rId219"/>
              <a:stretch>
                <a:fillRect/>
              </a:stretch>
            </p:blipFill>
            <p:spPr>
              <a:xfrm>
                <a:off x="11803173" y="1545533"/>
                <a:ext cx="205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9" name="Freihand 158">
                <a:extLst>
                  <a:ext uri="{FF2B5EF4-FFF2-40B4-BE49-F238E27FC236}">
                    <a16:creationId xmlns:a16="http://schemas.microsoft.com/office/drawing/2014/main" id="{0DCAF951-F56E-42ED-9DD6-3AF0FAFC71CE}"/>
                  </a:ext>
                </a:extLst>
              </p14:cNvPr>
              <p14:cNvContentPartPr/>
              <p14:nvPr/>
            </p14:nvContentPartPr>
            <p14:xfrm>
              <a:off x="10189653" y="1979693"/>
              <a:ext cx="210240" cy="96840"/>
            </p14:xfrm>
          </p:contentPart>
        </mc:Choice>
        <mc:Fallback xmlns="">
          <p:pic>
            <p:nvPicPr>
              <p:cNvPr id="159" name="Freihand 158">
                <a:extLst>
                  <a:ext uri="{FF2B5EF4-FFF2-40B4-BE49-F238E27FC236}">
                    <a16:creationId xmlns:a16="http://schemas.microsoft.com/office/drawing/2014/main" id="{0DCAF951-F56E-42ED-9DD6-3AF0FAFC71CE}"/>
                  </a:ext>
                </a:extLst>
              </p:cNvPr>
              <p:cNvPicPr/>
              <p:nvPr/>
            </p:nvPicPr>
            <p:blipFill>
              <a:blip r:embed="rId221"/>
              <a:stretch>
                <a:fillRect/>
              </a:stretch>
            </p:blipFill>
            <p:spPr>
              <a:xfrm>
                <a:off x="10185333" y="1975373"/>
                <a:ext cx="21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0" name="Freihand 159">
                <a:extLst>
                  <a:ext uri="{FF2B5EF4-FFF2-40B4-BE49-F238E27FC236}">
                    <a16:creationId xmlns:a16="http://schemas.microsoft.com/office/drawing/2014/main" id="{83597014-0C4B-4418-B192-3DB0BA89D88E}"/>
                  </a:ext>
                </a:extLst>
              </p14:cNvPr>
              <p14:cNvContentPartPr/>
              <p14:nvPr/>
            </p14:nvContentPartPr>
            <p14:xfrm>
              <a:off x="10414293" y="1992293"/>
              <a:ext cx="101160" cy="68760"/>
            </p14:xfrm>
          </p:contentPart>
        </mc:Choice>
        <mc:Fallback xmlns="">
          <p:pic>
            <p:nvPicPr>
              <p:cNvPr id="160" name="Freihand 159">
                <a:extLst>
                  <a:ext uri="{FF2B5EF4-FFF2-40B4-BE49-F238E27FC236}">
                    <a16:creationId xmlns:a16="http://schemas.microsoft.com/office/drawing/2014/main" id="{83597014-0C4B-4418-B192-3DB0BA89D88E}"/>
                  </a:ext>
                </a:extLst>
              </p:cNvPr>
              <p:cNvPicPr/>
              <p:nvPr/>
            </p:nvPicPr>
            <p:blipFill>
              <a:blip r:embed="rId223"/>
              <a:stretch>
                <a:fillRect/>
              </a:stretch>
            </p:blipFill>
            <p:spPr>
              <a:xfrm>
                <a:off x="10409973" y="1987973"/>
                <a:ext cx="10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1" name="Freihand 160">
                <a:extLst>
                  <a:ext uri="{FF2B5EF4-FFF2-40B4-BE49-F238E27FC236}">
                    <a16:creationId xmlns:a16="http://schemas.microsoft.com/office/drawing/2014/main" id="{53692E23-7DF0-43AC-9176-0F3E6E6BF511}"/>
                  </a:ext>
                </a:extLst>
              </p14:cNvPr>
              <p14:cNvContentPartPr/>
              <p14:nvPr/>
            </p14:nvContentPartPr>
            <p14:xfrm>
              <a:off x="10467573" y="1933613"/>
              <a:ext cx="218520" cy="303840"/>
            </p14:xfrm>
          </p:contentPart>
        </mc:Choice>
        <mc:Fallback xmlns="">
          <p:pic>
            <p:nvPicPr>
              <p:cNvPr id="161" name="Freihand 160">
                <a:extLst>
                  <a:ext uri="{FF2B5EF4-FFF2-40B4-BE49-F238E27FC236}">
                    <a16:creationId xmlns:a16="http://schemas.microsoft.com/office/drawing/2014/main" id="{53692E23-7DF0-43AC-9176-0F3E6E6BF511}"/>
                  </a:ext>
                </a:extLst>
              </p:cNvPr>
              <p:cNvPicPr/>
              <p:nvPr/>
            </p:nvPicPr>
            <p:blipFill>
              <a:blip r:embed="rId225"/>
              <a:stretch>
                <a:fillRect/>
              </a:stretch>
            </p:blipFill>
            <p:spPr>
              <a:xfrm>
                <a:off x="10463253" y="1929293"/>
                <a:ext cx="2271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2" name="Freihand 161">
                <a:extLst>
                  <a:ext uri="{FF2B5EF4-FFF2-40B4-BE49-F238E27FC236}">
                    <a16:creationId xmlns:a16="http://schemas.microsoft.com/office/drawing/2014/main" id="{47D853BB-C66F-435D-85AC-688745CD67D9}"/>
                  </a:ext>
                </a:extLst>
              </p14:cNvPr>
              <p14:cNvContentPartPr/>
              <p14:nvPr/>
            </p14:nvContentPartPr>
            <p14:xfrm>
              <a:off x="10665933" y="1925333"/>
              <a:ext cx="24120" cy="46440"/>
            </p14:xfrm>
          </p:contentPart>
        </mc:Choice>
        <mc:Fallback xmlns="">
          <p:pic>
            <p:nvPicPr>
              <p:cNvPr id="162" name="Freihand 161">
                <a:extLst>
                  <a:ext uri="{FF2B5EF4-FFF2-40B4-BE49-F238E27FC236}">
                    <a16:creationId xmlns:a16="http://schemas.microsoft.com/office/drawing/2014/main" id="{47D853BB-C66F-435D-85AC-688745CD67D9}"/>
                  </a:ext>
                </a:extLst>
              </p:cNvPr>
              <p:cNvPicPr/>
              <p:nvPr/>
            </p:nvPicPr>
            <p:blipFill>
              <a:blip r:embed="rId227"/>
              <a:stretch>
                <a:fillRect/>
              </a:stretch>
            </p:blipFill>
            <p:spPr>
              <a:xfrm>
                <a:off x="10661613" y="1921013"/>
                <a:ext cx="32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Freihand 162">
                <a:extLst>
                  <a:ext uri="{FF2B5EF4-FFF2-40B4-BE49-F238E27FC236}">
                    <a16:creationId xmlns:a16="http://schemas.microsoft.com/office/drawing/2014/main" id="{1D8CAA3C-3729-4C70-8C57-66FADD4663B6}"/>
                  </a:ext>
                </a:extLst>
              </p14:cNvPr>
              <p14:cNvContentPartPr/>
              <p14:nvPr/>
            </p14:nvContentPartPr>
            <p14:xfrm>
              <a:off x="10714893" y="1865213"/>
              <a:ext cx="136080" cy="177120"/>
            </p14:xfrm>
          </p:contentPart>
        </mc:Choice>
        <mc:Fallback xmlns="">
          <p:pic>
            <p:nvPicPr>
              <p:cNvPr id="163" name="Freihand 162">
                <a:extLst>
                  <a:ext uri="{FF2B5EF4-FFF2-40B4-BE49-F238E27FC236}">
                    <a16:creationId xmlns:a16="http://schemas.microsoft.com/office/drawing/2014/main" id="{1D8CAA3C-3729-4C70-8C57-66FADD4663B6}"/>
                  </a:ext>
                </a:extLst>
              </p:cNvPr>
              <p:cNvPicPr/>
              <p:nvPr/>
            </p:nvPicPr>
            <p:blipFill>
              <a:blip r:embed="rId229"/>
              <a:stretch>
                <a:fillRect/>
              </a:stretch>
            </p:blipFill>
            <p:spPr>
              <a:xfrm>
                <a:off x="10710573" y="1860893"/>
                <a:ext cx="144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Freihand 163">
                <a:extLst>
                  <a:ext uri="{FF2B5EF4-FFF2-40B4-BE49-F238E27FC236}">
                    <a16:creationId xmlns:a16="http://schemas.microsoft.com/office/drawing/2014/main" id="{7E4F6A65-8D14-45E2-A330-4F78B2068469}"/>
                  </a:ext>
                </a:extLst>
              </p14:cNvPr>
              <p14:cNvContentPartPr/>
              <p14:nvPr/>
            </p14:nvContentPartPr>
            <p14:xfrm>
              <a:off x="10876893" y="1836413"/>
              <a:ext cx="93600" cy="167040"/>
            </p14:xfrm>
          </p:contentPart>
        </mc:Choice>
        <mc:Fallback xmlns="">
          <p:pic>
            <p:nvPicPr>
              <p:cNvPr id="164" name="Freihand 163">
                <a:extLst>
                  <a:ext uri="{FF2B5EF4-FFF2-40B4-BE49-F238E27FC236}">
                    <a16:creationId xmlns:a16="http://schemas.microsoft.com/office/drawing/2014/main" id="{7E4F6A65-8D14-45E2-A330-4F78B2068469}"/>
                  </a:ext>
                </a:extLst>
              </p:cNvPr>
              <p:cNvPicPr/>
              <p:nvPr/>
            </p:nvPicPr>
            <p:blipFill>
              <a:blip r:embed="rId231"/>
              <a:stretch>
                <a:fillRect/>
              </a:stretch>
            </p:blipFill>
            <p:spPr>
              <a:xfrm>
                <a:off x="10872573" y="1832093"/>
                <a:ext cx="102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Freihand 164">
                <a:extLst>
                  <a:ext uri="{FF2B5EF4-FFF2-40B4-BE49-F238E27FC236}">
                    <a16:creationId xmlns:a16="http://schemas.microsoft.com/office/drawing/2014/main" id="{DFDB40F3-813F-404D-93A8-02EC48D09491}"/>
                  </a:ext>
                </a:extLst>
              </p14:cNvPr>
              <p14:cNvContentPartPr/>
              <p14:nvPr/>
            </p14:nvContentPartPr>
            <p14:xfrm>
              <a:off x="10972293" y="1863053"/>
              <a:ext cx="456120" cy="153000"/>
            </p14:xfrm>
          </p:contentPart>
        </mc:Choice>
        <mc:Fallback xmlns="">
          <p:pic>
            <p:nvPicPr>
              <p:cNvPr id="165" name="Freihand 164">
                <a:extLst>
                  <a:ext uri="{FF2B5EF4-FFF2-40B4-BE49-F238E27FC236}">
                    <a16:creationId xmlns:a16="http://schemas.microsoft.com/office/drawing/2014/main" id="{DFDB40F3-813F-404D-93A8-02EC48D09491}"/>
                  </a:ext>
                </a:extLst>
              </p:cNvPr>
              <p:cNvPicPr/>
              <p:nvPr/>
            </p:nvPicPr>
            <p:blipFill>
              <a:blip r:embed="rId233"/>
              <a:stretch>
                <a:fillRect/>
              </a:stretch>
            </p:blipFill>
            <p:spPr>
              <a:xfrm>
                <a:off x="10967973" y="1858733"/>
                <a:ext cx="464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Freihand 165">
                <a:extLst>
                  <a:ext uri="{FF2B5EF4-FFF2-40B4-BE49-F238E27FC236}">
                    <a16:creationId xmlns:a16="http://schemas.microsoft.com/office/drawing/2014/main" id="{2DE64D05-4246-44EF-8310-AFE013EB1109}"/>
                  </a:ext>
                </a:extLst>
              </p14:cNvPr>
              <p14:cNvContentPartPr/>
              <p14:nvPr/>
            </p14:nvContentPartPr>
            <p14:xfrm>
              <a:off x="10375413" y="1861253"/>
              <a:ext cx="173880" cy="22320"/>
            </p14:xfrm>
          </p:contentPart>
        </mc:Choice>
        <mc:Fallback xmlns="">
          <p:pic>
            <p:nvPicPr>
              <p:cNvPr id="166" name="Freihand 165">
                <a:extLst>
                  <a:ext uri="{FF2B5EF4-FFF2-40B4-BE49-F238E27FC236}">
                    <a16:creationId xmlns:a16="http://schemas.microsoft.com/office/drawing/2014/main" id="{2DE64D05-4246-44EF-8310-AFE013EB1109}"/>
                  </a:ext>
                </a:extLst>
              </p:cNvPr>
              <p:cNvPicPr/>
              <p:nvPr/>
            </p:nvPicPr>
            <p:blipFill>
              <a:blip r:embed="rId235"/>
              <a:stretch>
                <a:fillRect/>
              </a:stretch>
            </p:blipFill>
            <p:spPr>
              <a:xfrm>
                <a:off x="10371093" y="1856933"/>
                <a:ext cx="182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1" name="Freihand 170">
                <a:extLst>
                  <a:ext uri="{FF2B5EF4-FFF2-40B4-BE49-F238E27FC236}">
                    <a16:creationId xmlns:a16="http://schemas.microsoft.com/office/drawing/2014/main" id="{D08A652A-E6F2-4C8F-BF9B-29A1D4FCAE71}"/>
                  </a:ext>
                </a:extLst>
              </p14:cNvPr>
              <p14:cNvContentPartPr/>
              <p14:nvPr/>
            </p14:nvContentPartPr>
            <p14:xfrm>
              <a:off x="6620973" y="1443653"/>
              <a:ext cx="1065960" cy="1242720"/>
            </p14:xfrm>
          </p:contentPart>
        </mc:Choice>
        <mc:Fallback xmlns="">
          <p:pic>
            <p:nvPicPr>
              <p:cNvPr id="171" name="Freihand 170">
                <a:extLst>
                  <a:ext uri="{FF2B5EF4-FFF2-40B4-BE49-F238E27FC236}">
                    <a16:creationId xmlns:a16="http://schemas.microsoft.com/office/drawing/2014/main" id="{D08A652A-E6F2-4C8F-BF9B-29A1D4FCAE71}"/>
                  </a:ext>
                </a:extLst>
              </p:cNvPr>
              <p:cNvPicPr/>
              <p:nvPr/>
            </p:nvPicPr>
            <p:blipFill>
              <a:blip r:embed="rId237"/>
              <a:stretch>
                <a:fillRect/>
              </a:stretch>
            </p:blipFill>
            <p:spPr>
              <a:xfrm>
                <a:off x="6616653" y="1439333"/>
                <a:ext cx="1074600" cy="1251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2" name="Freihand 171">
                <a:extLst>
                  <a:ext uri="{FF2B5EF4-FFF2-40B4-BE49-F238E27FC236}">
                    <a16:creationId xmlns:a16="http://schemas.microsoft.com/office/drawing/2014/main" id="{FF515BD2-624E-45F1-8DB7-313BEABADF1F}"/>
                  </a:ext>
                </a:extLst>
              </p14:cNvPr>
              <p14:cNvContentPartPr/>
              <p14:nvPr/>
            </p14:nvContentPartPr>
            <p14:xfrm>
              <a:off x="7589373" y="2525453"/>
              <a:ext cx="228240" cy="315000"/>
            </p14:xfrm>
          </p:contentPart>
        </mc:Choice>
        <mc:Fallback xmlns="">
          <p:pic>
            <p:nvPicPr>
              <p:cNvPr id="172" name="Freihand 171">
                <a:extLst>
                  <a:ext uri="{FF2B5EF4-FFF2-40B4-BE49-F238E27FC236}">
                    <a16:creationId xmlns:a16="http://schemas.microsoft.com/office/drawing/2014/main" id="{FF515BD2-624E-45F1-8DB7-313BEABADF1F}"/>
                  </a:ext>
                </a:extLst>
              </p:cNvPr>
              <p:cNvPicPr/>
              <p:nvPr/>
            </p:nvPicPr>
            <p:blipFill>
              <a:blip r:embed="rId239"/>
              <a:stretch>
                <a:fillRect/>
              </a:stretch>
            </p:blipFill>
            <p:spPr>
              <a:xfrm>
                <a:off x="7585053" y="2521133"/>
                <a:ext cx="236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3" name="Freihand 212">
                <a:extLst>
                  <a:ext uri="{FF2B5EF4-FFF2-40B4-BE49-F238E27FC236}">
                    <a16:creationId xmlns:a16="http://schemas.microsoft.com/office/drawing/2014/main" id="{EE9217D5-49D8-48F7-8174-BAAC1500475E}"/>
                  </a:ext>
                </a:extLst>
              </p14:cNvPr>
              <p14:cNvContentPartPr/>
              <p14:nvPr/>
            </p14:nvContentPartPr>
            <p14:xfrm>
              <a:off x="5387973" y="4997573"/>
              <a:ext cx="13320" cy="29520"/>
            </p14:xfrm>
          </p:contentPart>
        </mc:Choice>
        <mc:Fallback xmlns="">
          <p:pic>
            <p:nvPicPr>
              <p:cNvPr id="213" name="Freihand 212">
                <a:extLst>
                  <a:ext uri="{FF2B5EF4-FFF2-40B4-BE49-F238E27FC236}">
                    <a16:creationId xmlns:a16="http://schemas.microsoft.com/office/drawing/2014/main" id="{EE9217D5-49D8-48F7-8174-BAAC1500475E}"/>
                  </a:ext>
                </a:extLst>
              </p:cNvPr>
              <p:cNvPicPr/>
              <p:nvPr/>
            </p:nvPicPr>
            <p:blipFill>
              <a:blip r:embed="rId241"/>
              <a:stretch>
                <a:fillRect/>
              </a:stretch>
            </p:blipFill>
            <p:spPr>
              <a:xfrm>
                <a:off x="5383653" y="4993253"/>
                <a:ext cx="21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9" name="Freihand 218">
                <a:extLst>
                  <a:ext uri="{FF2B5EF4-FFF2-40B4-BE49-F238E27FC236}">
                    <a16:creationId xmlns:a16="http://schemas.microsoft.com/office/drawing/2014/main" id="{AF409631-4A15-49BD-AE68-3F5DD06F8763}"/>
                  </a:ext>
                </a:extLst>
              </p14:cNvPr>
              <p14:cNvContentPartPr/>
              <p14:nvPr/>
            </p14:nvContentPartPr>
            <p14:xfrm>
              <a:off x="5416053" y="5020973"/>
              <a:ext cx="7920" cy="17640"/>
            </p14:xfrm>
          </p:contentPart>
        </mc:Choice>
        <mc:Fallback xmlns="">
          <p:pic>
            <p:nvPicPr>
              <p:cNvPr id="219" name="Freihand 218">
                <a:extLst>
                  <a:ext uri="{FF2B5EF4-FFF2-40B4-BE49-F238E27FC236}">
                    <a16:creationId xmlns:a16="http://schemas.microsoft.com/office/drawing/2014/main" id="{AF409631-4A15-49BD-AE68-3F5DD06F8763}"/>
                  </a:ext>
                </a:extLst>
              </p:cNvPr>
              <p:cNvPicPr/>
              <p:nvPr/>
            </p:nvPicPr>
            <p:blipFill>
              <a:blip r:embed="rId243"/>
              <a:stretch>
                <a:fillRect/>
              </a:stretch>
            </p:blipFill>
            <p:spPr>
              <a:xfrm>
                <a:off x="5411733" y="5016653"/>
                <a:ext cx="16560" cy="26280"/>
              </a:xfrm>
              <a:prstGeom prst="rect">
                <a:avLst/>
              </a:prstGeom>
            </p:spPr>
          </p:pic>
        </mc:Fallback>
      </mc:AlternateContent>
      <p:grpSp>
        <p:nvGrpSpPr>
          <p:cNvPr id="244" name="Gruppieren 243">
            <a:extLst>
              <a:ext uri="{FF2B5EF4-FFF2-40B4-BE49-F238E27FC236}">
                <a16:creationId xmlns:a16="http://schemas.microsoft.com/office/drawing/2014/main" id="{FF84E5DE-0D53-4803-90C5-02B5D5F466CC}"/>
              </a:ext>
            </a:extLst>
          </p:cNvPr>
          <p:cNvGrpSpPr/>
          <p:nvPr/>
        </p:nvGrpSpPr>
        <p:grpSpPr>
          <a:xfrm>
            <a:off x="5045613" y="4926293"/>
            <a:ext cx="1606320" cy="990360"/>
            <a:chOff x="5045613" y="4926293"/>
            <a:chExt cx="1606320" cy="990360"/>
          </a:xfrm>
        </p:grpSpPr>
        <mc:AlternateContent xmlns:mc="http://schemas.openxmlformats.org/markup-compatibility/2006" xmlns:p14="http://schemas.microsoft.com/office/powerpoint/2010/main">
          <mc:Choice Requires="p14">
            <p:contentPart p14:bwMode="auto" r:id="rId244">
              <p14:nvContentPartPr>
                <p14:cNvPr id="232" name="Freihand 231">
                  <a:extLst>
                    <a:ext uri="{FF2B5EF4-FFF2-40B4-BE49-F238E27FC236}">
                      <a16:creationId xmlns:a16="http://schemas.microsoft.com/office/drawing/2014/main" id="{CF050BC0-88B4-4190-A66C-80B3DB186708}"/>
                    </a:ext>
                  </a:extLst>
                </p14:cNvPr>
                <p14:cNvContentPartPr/>
                <p14:nvPr/>
              </p14:nvContentPartPr>
              <p14:xfrm>
                <a:off x="5294733" y="5022053"/>
                <a:ext cx="68760" cy="570240"/>
              </p14:xfrm>
            </p:contentPart>
          </mc:Choice>
          <mc:Fallback xmlns="">
            <p:pic>
              <p:nvPicPr>
                <p:cNvPr id="232" name="Freihand 231">
                  <a:extLst>
                    <a:ext uri="{FF2B5EF4-FFF2-40B4-BE49-F238E27FC236}">
                      <a16:creationId xmlns:a16="http://schemas.microsoft.com/office/drawing/2014/main" id="{CF050BC0-88B4-4190-A66C-80B3DB186708}"/>
                    </a:ext>
                  </a:extLst>
                </p:cNvPr>
                <p:cNvPicPr/>
                <p:nvPr/>
              </p:nvPicPr>
              <p:blipFill>
                <a:blip r:embed="rId245"/>
                <a:stretch>
                  <a:fillRect/>
                </a:stretch>
              </p:blipFill>
              <p:spPr>
                <a:xfrm>
                  <a:off x="5290413" y="5017733"/>
                  <a:ext cx="7740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3" name="Freihand 232">
                  <a:extLst>
                    <a:ext uri="{FF2B5EF4-FFF2-40B4-BE49-F238E27FC236}">
                      <a16:creationId xmlns:a16="http://schemas.microsoft.com/office/drawing/2014/main" id="{F412E735-D055-43E7-8B78-D4A922519057}"/>
                    </a:ext>
                  </a:extLst>
                </p14:cNvPr>
                <p14:cNvContentPartPr/>
                <p14:nvPr/>
              </p14:nvContentPartPr>
              <p14:xfrm>
                <a:off x="5234613" y="4926293"/>
                <a:ext cx="212040" cy="172080"/>
              </p14:xfrm>
            </p:contentPart>
          </mc:Choice>
          <mc:Fallback xmlns="">
            <p:pic>
              <p:nvPicPr>
                <p:cNvPr id="233" name="Freihand 232">
                  <a:extLst>
                    <a:ext uri="{FF2B5EF4-FFF2-40B4-BE49-F238E27FC236}">
                      <a16:creationId xmlns:a16="http://schemas.microsoft.com/office/drawing/2014/main" id="{F412E735-D055-43E7-8B78-D4A922519057}"/>
                    </a:ext>
                  </a:extLst>
                </p:cNvPr>
                <p:cNvPicPr/>
                <p:nvPr/>
              </p:nvPicPr>
              <p:blipFill>
                <a:blip r:embed="rId247"/>
                <a:stretch>
                  <a:fillRect/>
                </a:stretch>
              </p:blipFill>
              <p:spPr>
                <a:xfrm>
                  <a:off x="5230293" y="4921973"/>
                  <a:ext cx="220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4" name="Freihand 233">
                  <a:extLst>
                    <a:ext uri="{FF2B5EF4-FFF2-40B4-BE49-F238E27FC236}">
                      <a16:creationId xmlns:a16="http://schemas.microsoft.com/office/drawing/2014/main" id="{9539DFE5-B096-402E-9B1A-7DB09EB79B01}"/>
                    </a:ext>
                  </a:extLst>
                </p14:cNvPr>
                <p14:cNvContentPartPr/>
                <p14:nvPr/>
              </p14:nvContentPartPr>
              <p14:xfrm>
                <a:off x="5050653" y="5682293"/>
                <a:ext cx="14400" cy="234360"/>
              </p14:xfrm>
            </p:contentPart>
          </mc:Choice>
          <mc:Fallback xmlns="">
            <p:pic>
              <p:nvPicPr>
                <p:cNvPr id="234" name="Freihand 233">
                  <a:extLst>
                    <a:ext uri="{FF2B5EF4-FFF2-40B4-BE49-F238E27FC236}">
                      <a16:creationId xmlns:a16="http://schemas.microsoft.com/office/drawing/2014/main" id="{9539DFE5-B096-402E-9B1A-7DB09EB79B01}"/>
                    </a:ext>
                  </a:extLst>
                </p:cNvPr>
                <p:cNvPicPr/>
                <p:nvPr/>
              </p:nvPicPr>
              <p:blipFill>
                <a:blip r:embed="rId249"/>
                <a:stretch>
                  <a:fillRect/>
                </a:stretch>
              </p:blipFill>
              <p:spPr>
                <a:xfrm>
                  <a:off x="5046333" y="5677973"/>
                  <a:ext cx="23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5" name="Freihand 234">
                  <a:extLst>
                    <a:ext uri="{FF2B5EF4-FFF2-40B4-BE49-F238E27FC236}">
                      <a16:creationId xmlns:a16="http://schemas.microsoft.com/office/drawing/2014/main" id="{7C365B12-CAD1-4781-AF9B-9C66194346E3}"/>
                    </a:ext>
                  </a:extLst>
                </p14:cNvPr>
                <p14:cNvContentPartPr/>
                <p14:nvPr/>
              </p14:nvContentPartPr>
              <p14:xfrm>
                <a:off x="5045613" y="5654213"/>
                <a:ext cx="148320" cy="192240"/>
              </p14:xfrm>
            </p:contentPart>
          </mc:Choice>
          <mc:Fallback xmlns="">
            <p:pic>
              <p:nvPicPr>
                <p:cNvPr id="235" name="Freihand 234">
                  <a:extLst>
                    <a:ext uri="{FF2B5EF4-FFF2-40B4-BE49-F238E27FC236}">
                      <a16:creationId xmlns:a16="http://schemas.microsoft.com/office/drawing/2014/main" id="{7C365B12-CAD1-4781-AF9B-9C66194346E3}"/>
                    </a:ext>
                  </a:extLst>
                </p:cNvPr>
                <p:cNvPicPr/>
                <p:nvPr/>
              </p:nvPicPr>
              <p:blipFill>
                <a:blip r:embed="rId251"/>
                <a:stretch>
                  <a:fillRect/>
                </a:stretch>
              </p:blipFill>
              <p:spPr>
                <a:xfrm>
                  <a:off x="5041293" y="5649893"/>
                  <a:ext cx="156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36" name="Freihand 235">
                  <a:extLst>
                    <a:ext uri="{FF2B5EF4-FFF2-40B4-BE49-F238E27FC236}">
                      <a16:creationId xmlns:a16="http://schemas.microsoft.com/office/drawing/2014/main" id="{3BCCECA9-8AC3-48DC-A567-02027D5C8E89}"/>
                    </a:ext>
                  </a:extLst>
                </p14:cNvPr>
                <p14:cNvContentPartPr/>
                <p14:nvPr/>
              </p14:nvContentPartPr>
              <p14:xfrm>
                <a:off x="5244333" y="5695613"/>
                <a:ext cx="106560" cy="99720"/>
              </p14:xfrm>
            </p:contentPart>
          </mc:Choice>
          <mc:Fallback xmlns="">
            <p:pic>
              <p:nvPicPr>
                <p:cNvPr id="236" name="Freihand 235">
                  <a:extLst>
                    <a:ext uri="{FF2B5EF4-FFF2-40B4-BE49-F238E27FC236}">
                      <a16:creationId xmlns:a16="http://schemas.microsoft.com/office/drawing/2014/main" id="{3BCCECA9-8AC3-48DC-A567-02027D5C8E89}"/>
                    </a:ext>
                  </a:extLst>
                </p:cNvPr>
                <p:cNvPicPr/>
                <p:nvPr/>
              </p:nvPicPr>
              <p:blipFill>
                <a:blip r:embed="rId253"/>
                <a:stretch>
                  <a:fillRect/>
                </a:stretch>
              </p:blipFill>
              <p:spPr>
                <a:xfrm>
                  <a:off x="5240013" y="5691293"/>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7" name="Freihand 236">
                  <a:extLst>
                    <a:ext uri="{FF2B5EF4-FFF2-40B4-BE49-F238E27FC236}">
                      <a16:creationId xmlns:a16="http://schemas.microsoft.com/office/drawing/2014/main" id="{762FFA24-08CD-44C4-9CDF-6138828BC434}"/>
                    </a:ext>
                  </a:extLst>
                </p14:cNvPr>
                <p14:cNvContentPartPr/>
                <p14:nvPr/>
              </p14:nvContentPartPr>
              <p14:xfrm>
                <a:off x="5332893" y="5596253"/>
                <a:ext cx="104760" cy="207360"/>
              </p14:xfrm>
            </p:contentPart>
          </mc:Choice>
          <mc:Fallback xmlns="">
            <p:pic>
              <p:nvPicPr>
                <p:cNvPr id="237" name="Freihand 236">
                  <a:extLst>
                    <a:ext uri="{FF2B5EF4-FFF2-40B4-BE49-F238E27FC236}">
                      <a16:creationId xmlns:a16="http://schemas.microsoft.com/office/drawing/2014/main" id="{762FFA24-08CD-44C4-9CDF-6138828BC434}"/>
                    </a:ext>
                  </a:extLst>
                </p:cNvPr>
                <p:cNvPicPr/>
                <p:nvPr/>
              </p:nvPicPr>
              <p:blipFill>
                <a:blip r:embed="rId255"/>
                <a:stretch>
                  <a:fillRect/>
                </a:stretch>
              </p:blipFill>
              <p:spPr>
                <a:xfrm>
                  <a:off x="5328573" y="5591933"/>
                  <a:ext cx="113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8" name="Freihand 237">
                  <a:extLst>
                    <a:ext uri="{FF2B5EF4-FFF2-40B4-BE49-F238E27FC236}">
                      <a16:creationId xmlns:a16="http://schemas.microsoft.com/office/drawing/2014/main" id="{BC7B99F2-69B8-4111-8277-C858C7F9090D}"/>
                    </a:ext>
                  </a:extLst>
                </p14:cNvPr>
                <p14:cNvContentPartPr/>
                <p14:nvPr/>
              </p14:nvContentPartPr>
              <p14:xfrm>
                <a:off x="5462853" y="5638373"/>
                <a:ext cx="251280" cy="144000"/>
              </p14:xfrm>
            </p:contentPart>
          </mc:Choice>
          <mc:Fallback xmlns="">
            <p:pic>
              <p:nvPicPr>
                <p:cNvPr id="238" name="Freihand 237">
                  <a:extLst>
                    <a:ext uri="{FF2B5EF4-FFF2-40B4-BE49-F238E27FC236}">
                      <a16:creationId xmlns:a16="http://schemas.microsoft.com/office/drawing/2014/main" id="{BC7B99F2-69B8-4111-8277-C858C7F9090D}"/>
                    </a:ext>
                  </a:extLst>
                </p:cNvPr>
                <p:cNvPicPr/>
                <p:nvPr/>
              </p:nvPicPr>
              <p:blipFill>
                <a:blip r:embed="rId257"/>
                <a:stretch>
                  <a:fillRect/>
                </a:stretch>
              </p:blipFill>
              <p:spPr>
                <a:xfrm>
                  <a:off x="5458533" y="5634053"/>
                  <a:ext cx="259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9" name="Freihand 238">
                  <a:extLst>
                    <a:ext uri="{FF2B5EF4-FFF2-40B4-BE49-F238E27FC236}">
                      <a16:creationId xmlns:a16="http://schemas.microsoft.com/office/drawing/2014/main" id="{D7F1BB8C-5D5B-448A-82C8-D010F01058DB}"/>
                    </a:ext>
                  </a:extLst>
                </p14:cNvPr>
                <p14:cNvContentPartPr/>
                <p14:nvPr/>
              </p14:nvContentPartPr>
              <p14:xfrm>
                <a:off x="5720253" y="5567093"/>
                <a:ext cx="100440" cy="184320"/>
              </p14:xfrm>
            </p:contentPart>
          </mc:Choice>
          <mc:Fallback xmlns="">
            <p:pic>
              <p:nvPicPr>
                <p:cNvPr id="239" name="Freihand 238">
                  <a:extLst>
                    <a:ext uri="{FF2B5EF4-FFF2-40B4-BE49-F238E27FC236}">
                      <a16:creationId xmlns:a16="http://schemas.microsoft.com/office/drawing/2014/main" id="{D7F1BB8C-5D5B-448A-82C8-D010F01058DB}"/>
                    </a:ext>
                  </a:extLst>
                </p:cNvPr>
                <p:cNvPicPr/>
                <p:nvPr/>
              </p:nvPicPr>
              <p:blipFill>
                <a:blip r:embed="rId259"/>
                <a:stretch>
                  <a:fillRect/>
                </a:stretch>
              </p:blipFill>
              <p:spPr>
                <a:xfrm>
                  <a:off x="5715933" y="5562773"/>
                  <a:ext cx="109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40" name="Freihand 239">
                  <a:extLst>
                    <a:ext uri="{FF2B5EF4-FFF2-40B4-BE49-F238E27FC236}">
                      <a16:creationId xmlns:a16="http://schemas.microsoft.com/office/drawing/2014/main" id="{972835E5-7149-4CDE-81AB-8F313F89AC53}"/>
                    </a:ext>
                  </a:extLst>
                </p14:cNvPr>
                <p14:cNvContentPartPr/>
                <p14:nvPr/>
              </p14:nvContentPartPr>
              <p14:xfrm>
                <a:off x="5834013" y="5631893"/>
                <a:ext cx="90720" cy="82080"/>
              </p14:xfrm>
            </p:contentPart>
          </mc:Choice>
          <mc:Fallback xmlns="">
            <p:pic>
              <p:nvPicPr>
                <p:cNvPr id="240" name="Freihand 239">
                  <a:extLst>
                    <a:ext uri="{FF2B5EF4-FFF2-40B4-BE49-F238E27FC236}">
                      <a16:creationId xmlns:a16="http://schemas.microsoft.com/office/drawing/2014/main" id="{972835E5-7149-4CDE-81AB-8F313F89AC53}"/>
                    </a:ext>
                  </a:extLst>
                </p:cNvPr>
                <p:cNvPicPr/>
                <p:nvPr/>
              </p:nvPicPr>
              <p:blipFill>
                <a:blip r:embed="rId261"/>
                <a:stretch>
                  <a:fillRect/>
                </a:stretch>
              </p:blipFill>
              <p:spPr>
                <a:xfrm>
                  <a:off x="5829693" y="5627573"/>
                  <a:ext cx="99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41" name="Freihand 240">
                  <a:extLst>
                    <a:ext uri="{FF2B5EF4-FFF2-40B4-BE49-F238E27FC236}">
                      <a16:creationId xmlns:a16="http://schemas.microsoft.com/office/drawing/2014/main" id="{02CE097D-6AC9-46F7-B429-1370A9FDBE75}"/>
                    </a:ext>
                  </a:extLst>
                </p14:cNvPr>
                <p14:cNvContentPartPr/>
                <p14:nvPr/>
              </p14:nvContentPartPr>
              <p14:xfrm>
                <a:off x="5940933" y="5523173"/>
                <a:ext cx="324360" cy="162000"/>
              </p14:xfrm>
            </p:contentPart>
          </mc:Choice>
          <mc:Fallback xmlns="">
            <p:pic>
              <p:nvPicPr>
                <p:cNvPr id="241" name="Freihand 240">
                  <a:extLst>
                    <a:ext uri="{FF2B5EF4-FFF2-40B4-BE49-F238E27FC236}">
                      <a16:creationId xmlns:a16="http://schemas.microsoft.com/office/drawing/2014/main" id="{02CE097D-6AC9-46F7-B429-1370A9FDBE75}"/>
                    </a:ext>
                  </a:extLst>
                </p:cNvPr>
                <p:cNvPicPr/>
                <p:nvPr/>
              </p:nvPicPr>
              <p:blipFill>
                <a:blip r:embed="rId263"/>
                <a:stretch>
                  <a:fillRect/>
                </a:stretch>
              </p:blipFill>
              <p:spPr>
                <a:xfrm>
                  <a:off x="5936613" y="5518853"/>
                  <a:ext cx="333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2" name="Freihand 241">
                  <a:extLst>
                    <a:ext uri="{FF2B5EF4-FFF2-40B4-BE49-F238E27FC236}">
                      <a16:creationId xmlns:a16="http://schemas.microsoft.com/office/drawing/2014/main" id="{A7891A73-571F-4B30-A75B-7412E7E534F7}"/>
                    </a:ext>
                  </a:extLst>
                </p14:cNvPr>
                <p14:cNvContentPartPr/>
                <p14:nvPr/>
              </p14:nvContentPartPr>
              <p14:xfrm>
                <a:off x="6216693" y="5571773"/>
                <a:ext cx="28080" cy="3240"/>
              </p14:xfrm>
            </p:contentPart>
          </mc:Choice>
          <mc:Fallback xmlns="">
            <p:pic>
              <p:nvPicPr>
                <p:cNvPr id="242" name="Freihand 241">
                  <a:extLst>
                    <a:ext uri="{FF2B5EF4-FFF2-40B4-BE49-F238E27FC236}">
                      <a16:creationId xmlns:a16="http://schemas.microsoft.com/office/drawing/2014/main" id="{A7891A73-571F-4B30-A75B-7412E7E534F7}"/>
                    </a:ext>
                  </a:extLst>
                </p:cNvPr>
                <p:cNvPicPr/>
                <p:nvPr/>
              </p:nvPicPr>
              <p:blipFill>
                <a:blip r:embed="rId265"/>
                <a:stretch>
                  <a:fillRect/>
                </a:stretch>
              </p:blipFill>
              <p:spPr>
                <a:xfrm>
                  <a:off x="6212373" y="5567453"/>
                  <a:ext cx="36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3" name="Freihand 242">
                  <a:extLst>
                    <a:ext uri="{FF2B5EF4-FFF2-40B4-BE49-F238E27FC236}">
                      <a16:creationId xmlns:a16="http://schemas.microsoft.com/office/drawing/2014/main" id="{085A3AB4-1BAC-4335-AE18-905F38F04C86}"/>
                    </a:ext>
                  </a:extLst>
                </p14:cNvPr>
                <p14:cNvContentPartPr/>
                <p14:nvPr/>
              </p14:nvContentPartPr>
              <p14:xfrm>
                <a:off x="6287973" y="5599853"/>
                <a:ext cx="363960" cy="268200"/>
              </p14:xfrm>
            </p:contentPart>
          </mc:Choice>
          <mc:Fallback xmlns="">
            <p:pic>
              <p:nvPicPr>
                <p:cNvPr id="243" name="Freihand 242">
                  <a:extLst>
                    <a:ext uri="{FF2B5EF4-FFF2-40B4-BE49-F238E27FC236}">
                      <a16:creationId xmlns:a16="http://schemas.microsoft.com/office/drawing/2014/main" id="{085A3AB4-1BAC-4335-AE18-905F38F04C86}"/>
                    </a:ext>
                  </a:extLst>
                </p:cNvPr>
                <p:cNvPicPr/>
                <p:nvPr/>
              </p:nvPicPr>
              <p:blipFill>
                <a:blip r:embed="rId267"/>
                <a:stretch>
                  <a:fillRect/>
                </a:stretch>
              </p:blipFill>
              <p:spPr>
                <a:xfrm>
                  <a:off x="6283653" y="5595533"/>
                  <a:ext cx="372600" cy="276840"/>
                </a:xfrm>
                <a:prstGeom prst="rect">
                  <a:avLst/>
                </a:prstGeom>
              </p:spPr>
            </p:pic>
          </mc:Fallback>
        </mc:AlternateContent>
      </p:grpSp>
      <p:grpSp>
        <p:nvGrpSpPr>
          <p:cNvPr id="292" name="Gruppieren 291">
            <a:extLst>
              <a:ext uri="{FF2B5EF4-FFF2-40B4-BE49-F238E27FC236}">
                <a16:creationId xmlns:a16="http://schemas.microsoft.com/office/drawing/2014/main" id="{F670C0B8-4CB5-4E20-B2BD-C58195408950}"/>
              </a:ext>
            </a:extLst>
          </p:cNvPr>
          <p:cNvGrpSpPr/>
          <p:nvPr/>
        </p:nvGrpSpPr>
        <p:grpSpPr>
          <a:xfrm>
            <a:off x="8123613" y="2369213"/>
            <a:ext cx="3440160" cy="1794960"/>
            <a:chOff x="8123613" y="2369213"/>
            <a:chExt cx="3440160" cy="1794960"/>
          </a:xfrm>
        </p:grpSpPr>
        <mc:AlternateContent xmlns:mc="http://schemas.openxmlformats.org/markup-compatibility/2006" xmlns:p14="http://schemas.microsoft.com/office/powerpoint/2010/main">
          <mc:Choice Requires="p14">
            <p:contentPart p14:bwMode="auto" r:id="rId268">
              <p14:nvContentPartPr>
                <p14:cNvPr id="174" name="Freihand 173">
                  <a:extLst>
                    <a:ext uri="{FF2B5EF4-FFF2-40B4-BE49-F238E27FC236}">
                      <a16:creationId xmlns:a16="http://schemas.microsoft.com/office/drawing/2014/main" id="{BFFF7290-C018-4E1F-B643-B3129208DA67}"/>
                    </a:ext>
                  </a:extLst>
                </p14:cNvPr>
                <p14:cNvContentPartPr/>
                <p14:nvPr/>
              </p14:nvContentPartPr>
              <p14:xfrm>
                <a:off x="8123613" y="2549933"/>
                <a:ext cx="150120" cy="146160"/>
              </p14:xfrm>
            </p:contentPart>
          </mc:Choice>
          <mc:Fallback xmlns="">
            <p:pic>
              <p:nvPicPr>
                <p:cNvPr id="174" name="Freihand 173">
                  <a:extLst>
                    <a:ext uri="{FF2B5EF4-FFF2-40B4-BE49-F238E27FC236}">
                      <a16:creationId xmlns:a16="http://schemas.microsoft.com/office/drawing/2014/main" id="{BFFF7290-C018-4E1F-B643-B3129208DA67}"/>
                    </a:ext>
                  </a:extLst>
                </p:cNvPr>
                <p:cNvPicPr/>
                <p:nvPr/>
              </p:nvPicPr>
              <p:blipFill>
                <a:blip r:embed="rId269"/>
                <a:stretch>
                  <a:fillRect/>
                </a:stretch>
              </p:blipFill>
              <p:spPr>
                <a:xfrm>
                  <a:off x="8119293" y="2545613"/>
                  <a:ext cx="158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5" name="Freihand 174">
                  <a:extLst>
                    <a:ext uri="{FF2B5EF4-FFF2-40B4-BE49-F238E27FC236}">
                      <a16:creationId xmlns:a16="http://schemas.microsoft.com/office/drawing/2014/main" id="{94DB0208-0FF8-4B30-B61F-4F4A384DCA62}"/>
                    </a:ext>
                  </a:extLst>
                </p14:cNvPr>
                <p14:cNvContentPartPr/>
                <p14:nvPr/>
              </p14:nvContentPartPr>
              <p14:xfrm>
                <a:off x="8212173" y="2557133"/>
                <a:ext cx="78840" cy="275040"/>
              </p14:xfrm>
            </p:contentPart>
          </mc:Choice>
          <mc:Fallback xmlns="">
            <p:pic>
              <p:nvPicPr>
                <p:cNvPr id="175" name="Freihand 174">
                  <a:extLst>
                    <a:ext uri="{FF2B5EF4-FFF2-40B4-BE49-F238E27FC236}">
                      <a16:creationId xmlns:a16="http://schemas.microsoft.com/office/drawing/2014/main" id="{94DB0208-0FF8-4B30-B61F-4F4A384DCA62}"/>
                    </a:ext>
                  </a:extLst>
                </p:cNvPr>
                <p:cNvPicPr/>
                <p:nvPr/>
              </p:nvPicPr>
              <p:blipFill>
                <a:blip r:embed="rId271"/>
                <a:stretch>
                  <a:fillRect/>
                </a:stretch>
              </p:blipFill>
              <p:spPr>
                <a:xfrm>
                  <a:off x="8207853" y="2552813"/>
                  <a:ext cx="87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Freihand 175">
                  <a:extLst>
                    <a:ext uri="{FF2B5EF4-FFF2-40B4-BE49-F238E27FC236}">
                      <a16:creationId xmlns:a16="http://schemas.microsoft.com/office/drawing/2014/main" id="{3AF76DB5-3C81-4335-A0EB-B202C8B0E59B}"/>
                    </a:ext>
                  </a:extLst>
                </p14:cNvPr>
                <p14:cNvContentPartPr/>
                <p14:nvPr/>
              </p14:nvContentPartPr>
              <p14:xfrm>
                <a:off x="8455533" y="2563613"/>
                <a:ext cx="174600" cy="60840"/>
              </p14:xfrm>
            </p:contentPart>
          </mc:Choice>
          <mc:Fallback xmlns="">
            <p:pic>
              <p:nvPicPr>
                <p:cNvPr id="176" name="Freihand 175">
                  <a:extLst>
                    <a:ext uri="{FF2B5EF4-FFF2-40B4-BE49-F238E27FC236}">
                      <a16:creationId xmlns:a16="http://schemas.microsoft.com/office/drawing/2014/main" id="{3AF76DB5-3C81-4335-A0EB-B202C8B0E59B}"/>
                    </a:ext>
                  </a:extLst>
                </p:cNvPr>
                <p:cNvPicPr/>
                <p:nvPr/>
              </p:nvPicPr>
              <p:blipFill>
                <a:blip r:embed="rId273"/>
                <a:stretch>
                  <a:fillRect/>
                </a:stretch>
              </p:blipFill>
              <p:spPr>
                <a:xfrm>
                  <a:off x="8451213" y="2559293"/>
                  <a:ext cx="18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Freihand 176">
                  <a:extLst>
                    <a:ext uri="{FF2B5EF4-FFF2-40B4-BE49-F238E27FC236}">
                      <a16:creationId xmlns:a16="http://schemas.microsoft.com/office/drawing/2014/main" id="{62A94E73-781E-4635-948E-4F9992BEDF22}"/>
                    </a:ext>
                  </a:extLst>
                </p14:cNvPr>
                <p14:cNvContentPartPr/>
                <p14:nvPr/>
              </p14:nvContentPartPr>
              <p14:xfrm>
                <a:off x="8476053" y="2667653"/>
                <a:ext cx="140760" cy="15120"/>
              </p14:xfrm>
            </p:contentPart>
          </mc:Choice>
          <mc:Fallback xmlns="">
            <p:pic>
              <p:nvPicPr>
                <p:cNvPr id="177" name="Freihand 176">
                  <a:extLst>
                    <a:ext uri="{FF2B5EF4-FFF2-40B4-BE49-F238E27FC236}">
                      <a16:creationId xmlns:a16="http://schemas.microsoft.com/office/drawing/2014/main" id="{62A94E73-781E-4635-948E-4F9992BEDF22}"/>
                    </a:ext>
                  </a:extLst>
                </p:cNvPr>
                <p:cNvPicPr/>
                <p:nvPr/>
              </p:nvPicPr>
              <p:blipFill>
                <a:blip r:embed="rId275"/>
                <a:stretch>
                  <a:fillRect/>
                </a:stretch>
              </p:blipFill>
              <p:spPr>
                <a:xfrm>
                  <a:off x="8471733" y="2663333"/>
                  <a:ext cx="149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9" name="Freihand 178">
                  <a:extLst>
                    <a:ext uri="{FF2B5EF4-FFF2-40B4-BE49-F238E27FC236}">
                      <a16:creationId xmlns:a16="http://schemas.microsoft.com/office/drawing/2014/main" id="{B76DA4D2-F48F-4C77-ABE9-D01D84D45EDA}"/>
                    </a:ext>
                  </a:extLst>
                </p14:cNvPr>
                <p14:cNvContentPartPr/>
                <p14:nvPr/>
              </p14:nvContentPartPr>
              <p14:xfrm>
                <a:off x="8892213" y="2374973"/>
                <a:ext cx="47520" cy="146160"/>
              </p14:xfrm>
            </p:contentPart>
          </mc:Choice>
          <mc:Fallback xmlns="">
            <p:pic>
              <p:nvPicPr>
                <p:cNvPr id="179" name="Freihand 178">
                  <a:extLst>
                    <a:ext uri="{FF2B5EF4-FFF2-40B4-BE49-F238E27FC236}">
                      <a16:creationId xmlns:a16="http://schemas.microsoft.com/office/drawing/2014/main" id="{B76DA4D2-F48F-4C77-ABE9-D01D84D45EDA}"/>
                    </a:ext>
                  </a:extLst>
                </p:cNvPr>
                <p:cNvPicPr/>
                <p:nvPr/>
              </p:nvPicPr>
              <p:blipFill>
                <a:blip r:embed="rId277"/>
                <a:stretch>
                  <a:fillRect/>
                </a:stretch>
              </p:blipFill>
              <p:spPr>
                <a:xfrm>
                  <a:off x="8887893" y="2370653"/>
                  <a:ext cx="56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0" name="Freihand 179">
                  <a:extLst>
                    <a:ext uri="{FF2B5EF4-FFF2-40B4-BE49-F238E27FC236}">
                      <a16:creationId xmlns:a16="http://schemas.microsoft.com/office/drawing/2014/main" id="{DB2FDAD3-5D08-4C0E-8018-947618E24802}"/>
                    </a:ext>
                  </a:extLst>
                </p14:cNvPr>
                <p14:cNvContentPartPr/>
                <p14:nvPr/>
              </p14:nvContentPartPr>
              <p14:xfrm>
                <a:off x="8908773" y="2369213"/>
                <a:ext cx="166680" cy="22320"/>
              </p14:xfrm>
            </p:contentPart>
          </mc:Choice>
          <mc:Fallback xmlns="">
            <p:pic>
              <p:nvPicPr>
                <p:cNvPr id="180" name="Freihand 179">
                  <a:extLst>
                    <a:ext uri="{FF2B5EF4-FFF2-40B4-BE49-F238E27FC236}">
                      <a16:creationId xmlns:a16="http://schemas.microsoft.com/office/drawing/2014/main" id="{DB2FDAD3-5D08-4C0E-8018-947618E24802}"/>
                    </a:ext>
                  </a:extLst>
                </p:cNvPr>
                <p:cNvPicPr/>
                <p:nvPr/>
              </p:nvPicPr>
              <p:blipFill>
                <a:blip r:embed="rId279"/>
                <a:stretch>
                  <a:fillRect/>
                </a:stretch>
              </p:blipFill>
              <p:spPr>
                <a:xfrm>
                  <a:off x="8904453" y="2364893"/>
                  <a:ext cx="175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1" name="Freihand 180">
                  <a:extLst>
                    <a:ext uri="{FF2B5EF4-FFF2-40B4-BE49-F238E27FC236}">
                      <a16:creationId xmlns:a16="http://schemas.microsoft.com/office/drawing/2014/main" id="{8133394C-D82E-4C34-8008-4C453B964F32}"/>
                    </a:ext>
                  </a:extLst>
                </p14:cNvPr>
                <p14:cNvContentPartPr/>
                <p14:nvPr/>
              </p14:nvContentPartPr>
              <p14:xfrm>
                <a:off x="8891133" y="2432933"/>
                <a:ext cx="173880" cy="111960"/>
              </p14:xfrm>
            </p:contentPart>
          </mc:Choice>
          <mc:Fallback xmlns="">
            <p:pic>
              <p:nvPicPr>
                <p:cNvPr id="181" name="Freihand 180">
                  <a:extLst>
                    <a:ext uri="{FF2B5EF4-FFF2-40B4-BE49-F238E27FC236}">
                      <a16:creationId xmlns:a16="http://schemas.microsoft.com/office/drawing/2014/main" id="{8133394C-D82E-4C34-8008-4C453B964F32}"/>
                    </a:ext>
                  </a:extLst>
                </p:cNvPr>
                <p:cNvPicPr/>
                <p:nvPr/>
              </p:nvPicPr>
              <p:blipFill>
                <a:blip r:embed="rId281"/>
                <a:stretch>
                  <a:fillRect/>
                </a:stretch>
              </p:blipFill>
              <p:spPr>
                <a:xfrm>
                  <a:off x="8886813" y="2428613"/>
                  <a:ext cx="182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2" name="Freihand 181">
                  <a:extLst>
                    <a:ext uri="{FF2B5EF4-FFF2-40B4-BE49-F238E27FC236}">
                      <a16:creationId xmlns:a16="http://schemas.microsoft.com/office/drawing/2014/main" id="{2D2ADBD4-D670-419B-9712-A0AF0A7A63CC}"/>
                    </a:ext>
                  </a:extLst>
                </p14:cNvPr>
                <p14:cNvContentPartPr/>
                <p14:nvPr/>
              </p14:nvContentPartPr>
              <p14:xfrm>
                <a:off x="8787093" y="2583773"/>
                <a:ext cx="291600" cy="29520"/>
              </p14:xfrm>
            </p:contentPart>
          </mc:Choice>
          <mc:Fallback xmlns="">
            <p:pic>
              <p:nvPicPr>
                <p:cNvPr id="182" name="Freihand 181">
                  <a:extLst>
                    <a:ext uri="{FF2B5EF4-FFF2-40B4-BE49-F238E27FC236}">
                      <a16:creationId xmlns:a16="http://schemas.microsoft.com/office/drawing/2014/main" id="{2D2ADBD4-D670-419B-9712-A0AF0A7A63CC}"/>
                    </a:ext>
                  </a:extLst>
                </p:cNvPr>
                <p:cNvPicPr/>
                <p:nvPr/>
              </p:nvPicPr>
              <p:blipFill>
                <a:blip r:embed="rId283"/>
                <a:stretch>
                  <a:fillRect/>
                </a:stretch>
              </p:blipFill>
              <p:spPr>
                <a:xfrm>
                  <a:off x="8782773" y="2579453"/>
                  <a:ext cx="300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3" name="Freihand 182">
                  <a:extLst>
                    <a:ext uri="{FF2B5EF4-FFF2-40B4-BE49-F238E27FC236}">
                      <a16:creationId xmlns:a16="http://schemas.microsoft.com/office/drawing/2014/main" id="{C91F3B3D-AD7C-437C-B2AB-80A11F43B08D}"/>
                    </a:ext>
                  </a:extLst>
                </p14:cNvPr>
                <p14:cNvContentPartPr/>
                <p14:nvPr/>
              </p14:nvContentPartPr>
              <p14:xfrm>
                <a:off x="8860893" y="2677733"/>
                <a:ext cx="103320" cy="214920"/>
              </p14:xfrm>
            </p:contentPart>
          </mc:Choice>
          <mc:Fallback xmlns="">
            <p:pic>
              <p:nvPicPr>
                <p:cNvPr id="183" name="Freihand 182">
                  <a:extLst>
                    <a:ext uri="{FF2B5EF4-FFF2-40B4-BE49-F238E27FC236}">
                      <a16:creationId xmlns:a16="http://schemas.microsoft.com/office/drawing/2014/main" id="{C91F3B3D-AD7C-437C-B2AB-80A11F43B08D}"/>
                    </a:ext>
                  </a:extLst>
                </p:cNvPr>
                <p:cNvPicPr/>
                <p:nvPr/>
              </p:nvPicPr>
              <p:blipFill>
                <a:blip r:embed="rId285"/>
                <a:stretch>
                  <a:fillRect/>
                </a:stretch>
              </p:blipFill>
              <p:spPr>
                <a:xfrm>
                  <a:off x="8856573" y="2673413"/>
                  <a:ext cx="111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4" name="Freihand 183">
                  <a:extLst>
                    <a:ext uri="{FF2B5EF4-FFF2-40B4-BE49-F238E27FC236}">
                      <a16:creationId xmlns:a16="http://schemas.microsoft.com/office/drawing/2014/main" id="{89CD610A-28AE-40F6-A1EC-A447AAF61A81}"/>
                    </a:ext>
                  </a:extLst>
                </p14:cNvPr>
                <p14:cNvContentPartPr/>
                <p14:nvPr/>
              </p14:nvContentPartPr>
              <p14:xfrm>
                <a:off x="8975373" y="2724533"/>
                <a:ext cx="122040" cy="150120"/>
              </p14:xfrm>
            </p:contentPart>
          </mc:Choice>
          <mc:Fallback xmlns="">
            <p:pic>
              <p:nvPicPr>
                <p:cNvPr id="184" name="Freihand 183">
                  <a:extLst>
                    <a:ext uri="{FF2B5EF4-FFF2-40B4-BE49-F238E27FC236}">
                      <a16:creationId xmlns:a16="http://schemas.microsoft.com/office/drawing/2014/main" id="{89CD610A-28AE-40F6-A1EC-A447AAF61A81}"/>
                    </a:ext>
                  </a:extLst>
                </p:cNvPr>
                <p:cNvPicPr/>
                <p:nvPr/>
              </p:nvPicPr>
              <p:blipFill>
                <a:blip r:embed="rId287"/>
                <a:stretch>
                  <a:fillRect/>
                </a:stretch>
              </p:blipFill>
              <p:spPr>
                <a:xfrm>
                  <a:off x="8971053" y="2720213"/>
                  <a:ext cx="13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5" name="Freihand 184">
                  <a:extLst>
                    <a:ext uri="{FF2B5EF4-FFF2-40B4-BE49-F238E27FC236}">
                      <a16:creationId xmlns:a16="http://schemas.microsoft.com/office/drawing/2014/main" id="{D10E7B71-C212-4019-AC13-91582B58ED09}"/>
                    </a:ext>
                  </a:extLst>
                </p14:cNvPr>
                <p14:cNvContentPartPr/>
                <p14:nvPr/>
              </p14:nvContentPartPr>
              <p14:xfrm>
                <a:off x="9295413" y="2582693"/>
                <a:ext cx="149400" cy="6480"/>
              </p14:xfrm>
            </p:contentPart>
          </mc:Choice>
          <mc:Fallback xmlns="">
            <p:pic>
              <p:nvPicPr>
                <p:cNvPr id="185" name="Freihand 184">
                  <a:extLst>
                    <a:ext uri="{FF2B5EF4-FFF2-40B4-BE49-F238E27FC236}">
                      <a16:creationId xmlns:a16="http://schemas.microsoft.com/office/drawing/2014/main" id="{D10E7B71-C212-4019-AC13-91582B58ED09}"/>
                    </a:ext>
                  </a:extLst>
                </p:cNvPr>
                <p:cNvPicPr/>
                <p:nvPr/>
              </p:nvPicPr>
              <p:blipFill>
                <a:blip r:embed="rId289"/>
                <a:stretch>
                  <a:fillRect/>
                </a:stretch>
              </p:blipFill>
              <p:spPr>
                <a:xfrm>
                  <a:off x="9291093" y="2578373"/>
                  <a:ext cx="158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6" name="Freihand 185">
                  <a:extLst>
                    <a:ext uri="{FF2B5EF4-FFF2-40B4-BE49-F238E27FC236}">
                      <a16:creationId xmlns:a16="http://schemas.microsoft.com/office/drawing/2014/main" id="{71FA3FD2-49CB-4EEF-A954-E6D0285DFECA}"/>
                    </a:ext>
                  </a:extLst>
                </p14:cNvPr>
                <p14:cNvContentPartPr/>
                <p14:nvPr/>
              </p14:nvContentPartPr>
              <p14:xfrm>
                <a:off x="9621213" y="2402333"/>
                <a:ext cx="124560" cy="215640"/>
              </p14:xfrm>
            </p:contentPart>
          </mc:Choice>
          <mc:Fallback xmlns="">
            <p:pic>
              <p:nvPicPr>
                <p:cNvPr id="186" name="Freihand 185">
                  <a:extLst>
                    <a:ext uri="{FF2B5EF4-FFF2-40B4-BE49-F238E27FC236}">
                      <a16:creationId xmlns:a16="http://schemas.microsoft.com/office/drawing/2014/main" id="{71FA3FD2-49CB-4EEF-A954-E6D0285DFECA}"/>
                    </a:ext>
                  </a:extLst>
                </p:cNvPr>
                <p:cNvPicPr/>
                <p:nvPr/>
              </p:nvPicPr>
              <p:blipFill>
                <a:blip r:embed="rId291"/>
                <a:stretch>
                  <a:fillRect/>
                </a:stretch>
              </p:blipFill>
              <p:spPr>
                <a:xfrm>
                  <a:off x="9616893" y="2398013"/>
                  <a:ext cx="133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7" name="Freihand 186">
                  <a:extLst>
                    <a:ext uri="{FF2B5EF4-FFF2-40B4-BE49-F238E27FC236}">
                      <a16:creationId xmlns:a16="http://schemas.microsoft.com/office/drawing/2014/main" id="{CA289601-98E0-4DA6-AA9E-21F18D1F8940}"/>
                    </a:ext>
                  </a:extLst>
                </p14:cNvPr>
                <p14:cNvContentPartPr/>
                <p14:nvPr/>
              </p14:nvContentPartPr>
              <p14:xfrm>
                <a:off x="9740733" y="2456693"/>
                <a:ext cx="82800" cy="90000"/>
              </p14:xfrm>
            </p:contentPart>
          </mc:Choice>
          <mc:Fallback xmlns="">
            <p:pic>
              <p:nvPicPr>
                <p:cNvPr id="187" name="Freihand 186">
                  <a:extLst>
                    <a:ext uri="{FF2B5EF4-FFF2-40B4-BE49-F238E27FC236}">
                      <a16:creationId xmlns:a16="http://schemas.microsoft.com/office/drawing/2014/main" id="{CA289601-98E0-4DA6-AA9E-21F18D1F8940}"/>
                    </a:ext>
                  </a:extLst>
                </p:cNvPr>
                <p:cNvPicPr/>
                <p:nvPr/>
              </p:nvPicPr>
              <p:blipFill>
                <a:blip r:embed="rId293"/>
                <a:stretch>
                  <a:fillRect/>
                </a:stretch>
              </p:blipFill>
              <p:spPr>
                <a:xfrm>
                  <a:off x="9736413" y="2452373"/>
                  <a:ext cx="91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B75BCC79-AFE8-464D-BF97-CD8153320FD0}"/>
                    </a:ext>
                  </a:extLst>
                </p14:cNvPr>
                <p14:cNvContentPartPr/>
                <p14:nvPr/>
              </p14:nvContentPartPr>
              <p14:xfrm>
                <a:off x="9734973" y="2456693"/>
                <a:ext cx="126000" cy="61920"/>
              </p14:xfrm>
            </p:contentPart>
          </mc:Choice>
          <mc:Fallback xmlns="">
            <p:pic>
              <p:nvPicPr>
                <p:cNvPr id="188" name="Freihand 187">
                  <a:extLst>
                    <a:ext uri="{FF2B5EF4-FFF2-40B4-BE49-F238E27FC236}">
                      <a16:creationId xmlns:a16="http://schemas.microsoft.com/office/drawing/2014/main" id="{B75BCC79-AFE8-464D-BF97-CD8153320FD0}"/>
                    </a:ext>
                  </a:extLst>
                </p:cNvPr>
                <p:cNvPicPr/>
                <p:nvPr/>
              </p:nvPicPr>
              <p:blipFill>
                <a:blip r:embed="rId295"/>
                <a:stretch>
                  <a:fillRect/>
                </a:stretch>
              </p:blipFill>
              <p:spPr>
                <a:xfrm>
                  <a:off x="9730653" y="2452373"/>
                  <a:ext cx="134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9" name="Freihand 188">
                  <a:extLst>
                    <a:ext uri="{FF2B5EF4-FFF2-40B4-BE49-F238E27FC236}">
                      <a16:creationId xmlns:a16="http://schemas.microsoft.com/office/drawing/2014/main" id="{AE1574E2-8A5D-40F8-8008-B706A714CC5F}"/>
                    </a:ext>
                  </a:extLst>
                </p14:cNvPr>
                <p14:cNvContentPartPr/>
                <p14:nvPr/>
              </p14:nvContentPartPr>
              <p14:xfrm>
                <a:off x="9556773" y="2549933"/>
                <a:ext cx="299160" cy="8280"/>
              </p14:xfrm>
            </p:contentPart>
          </mc:Choice>
          <mc:Fallback xmlns="">
            <p:pic>
              <p:nvPicPr>
                <p:cNvPr id="189" name="Freihand 188">
                  <a:extLst>
                    <a:ext uri="{FF2B5EF4-FFF2-40B4-BE49-F238E27FC236}">
                      <a16:creationId xmlns:a16="http://schemas.microsoft.com/office/drawing/2014/main" id="{AE1574E2-8A5D-40F8-8008-B706A714CC5F}"/>
                    </a:ext>
                  </a:extLst>
                </p:cNvPr>
                <p:cNvPicPr/>
                <p:nvPr/>
              </p:nvPicPr>
              <p:blipFill>
                <a:blip r:embed="rId297"/>
                <a:stretch>
                  <a:fillRect/>
                </a:stretch>
              </p:blipFill>
              <p:spPr>
                <a:xfrm>
                  <a:off x="9552453" y="2545613"/>
                  <a:ext cx="307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0" name="Freihand 189">
                  <a:extLst>
                    <a:ext uri="{FF2B5EF4-FFF2-40B4-BE49-F238E27FC236}">
                      <a16:creationId xmlns:a16="http://schemas.microsoft.com/office/drawing/2014/main" id="{75B14FB8-A3BF-41A4-9258-C3AAEF79819E}"/>
                    </a:ext>
                  </a:extLst>
                </p14:cNvPr>
                <p14:cNvContentPartPr/>
                <p14:nvPr/>
              </p14:nvContentPartPr>
              <p14:xfrm>
                <a:off x="9645333" y="2645693"/>
                <a:ext cx="108000" cy="185760"/>
              </p14:xfrm>
            </p:contentPart>
          </mc:Choice>
          <mc:Fallback xmlns="">
            <p:pic>
              <p:nvPicPr>
                <p:cNvPr id="190" name="Freihand 189">
                  <a:extLst>
                    <a:ext uri="{FF2B5EF4-FFF2-40B4-BE49-F238E27FC236}">
                      <a16:creationId xmlns:a16="http://schemas.microsoft.com/office/drawing/2014/main" id="{75B14FB8-A3BF-41A4-9258-C3AAEF79819E}"/>
                    </a:ext>
                  </a:extLst>
                </p:cNvPr>
                <p:cNvPicPr/>
                <p:nvPr/>
              </p:nvPicPr>
              <p:blipFill>
                <a:blip r:embed="rId299"/>
                <a:stretch>
                  <a:fillRect/>
                </a:stretch>
              </p:blipFill>
              <p:spPr>
                <a:xfrm>
                  <a:off x="9641013" y="2641373"/>
                  <a:ext cx="116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1" name="Freihand 190">
                  <a:extLst>
                    <a:ext uri="{FF2B5EF4-FFF2-40B4-BE49-F238E27FC236}">
                      <a16:creationId xmlns:a16="http://schemas.microsoft.com/office/drawing/2014/main" id="{FD89EB82-18D0-41D3-9EA5-4BD8DFFE0C59}"/>
                    </a:ext>
                  </a:extLst>
                </p14:cNvPr>
                <p14:cNvContentPartPr/>
                <p14:nvPr/>
              </p14:nvContentPartPr>
              <p14:xfrm>
                <a:off x="9756933" y="2699333"/>
                <a:ext cx="81720" cy="25920"/>
              </p14:xfrm>
            </p:contentPart>
          </mc:Choice>
          <mc:Fallback xmlns="">
            <p:pic>
              <p:nvPicPr>
                <p:cNvPr id="191" name="Freihand 190">
                  <a:extLst>
                    <a:ext uri="{FF2B5EF4-FFF2-40B4-BE49-F238E27FC236}">
                      <a16:creationId xmlns:a16="http://schemas.microsoft.com/office/drawing/2014/main" id="{FD89EB82-18D0-41D3-9EA5-4BD8DFFE0C59}"/>
                    </a:ext>
                  </a:extLst>
                </p:cNvPr>
                <p:cNvPicPr/>
                <p:nvPr/>
              </p:nvPicPr>
              <p:blipFill>
                <a:blip r:embed="rId301"/>
                <a:stretch>
                  <a:fillRect/>
                </a:stretch>
              </p:blipFill>
              <p:spPr>
                <a:xfrm>
                  <a:off x="9752613" y="2695013"/>
                  <a:ext cx="90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2" name="Freihand 191">
                  <a:extLst>
                    <a:ext uri="{FF2B5EF4-FFF2-40B4-BE49-F238E27FC236}">
                      <a16:creationId xmlns:a16="http://schemas.microsoft.com/office/drawing/2014/main" id="{4E978808-0003-47A6-A59D-F3D14197618E}"/>
                    </a:ext>
                  </a:extLst>
                </p14:cNvPr>
                <p14:cNvContentPartPr/>
                <p14:nvPr/>
              </p14:nvContentPartPr>
              <p14:xfrm>
                <a:off x="9810573" y="2703653"/>
                <a:ext cx="27000" cy="109440"/>
              </p14:xfrm>
            </p:contentPart>
          </mc:Choice>
          <mc:Fallback xmlns="">
            <p:pic>
              <p:nvPicPr>
                <p:cNvPr id="192" name="Freihand 191">
                  <a:extLst>
                    <a:ext uri="{FF2B5EF4-FFF2-40B4-BE49-F238E27FC236}">
                      <a16:creationId xmlns:a16="http://schemas.microsoft.com/office/drawing/2014/main" id="{4E978808-0003-47A6-A59D-F3D14197618E}"/>
                    </a:ext>
                  </a:extLst>
                </p:cNvPr>
                <p:cNvPicPr/>
                <p:nvPr/>
              </p:nvPicPr>
              <p:blipFill>
                <a:blip r:embed="rId303"/>
                <a:stretch>
                  <a:fillRect/>
                </a:stretch>
              </p:blipFill>
              <p:spPr>
                <a:xfrm>
                  <a:off x="9806253" y="2699333"/>
                  <a:ext cx="35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46" name="Freihand 245">
                  <a:extLst>
                    <a:ext uri="{FF2B5EF4-FFF2-40B4-BE49-F238E27FC236}">
                      <a16:creationId xmlns:a16="http://schemas.microsoft.com/office/drawing/2014/main" id="{FCD81384-30F3-4C50-89A7-18ABEC0BCA47}"/>
                    </a:ext>
                  </a:extLst>
                </p14:cNvPr>
                <p14:cNvContentPartPr/>
                <p14:nvPr/>
              </p14:nvContentPartPr>
              <p14:xfrm>
                <a:off x="10221333" y="2808773"/>
                <a:ext cx="217080" cy="227520"/>
              </p14:xfrm>
            </p:contentPart>
          </mc:Choice>
          <mc:Fallback xmlns="">
            <p:pic>
              <p:nvPicPr>
                <p:cNvPr id="246" name="Freihand 245">
                  <a:extLst>
                    <a:ext uri="{FF2B5EF4-FFF2-40B4-BE49-F238E27FC236}">
                      <a16:creationId xmlns:a16="http://schemas.microsoft.com/office/drawing/2014/main" id="{FCD81384-30F3-4C50-89A7-18ABEC0BCA47}"/>
                    </a:ext>
                  </a:extLst>
                </p:cNvPr>
                <p:cNvPicPr/>
                <p:nvPr/>
              </p:nvPicPr>
              <p:blipFill>
                <a:blip r:embed="rId305"/>
                <a:stretch>
                  <a:fillRect/>
                </a:stretch>
              </p:blipFill>
              <p:spPr>
                <a:xfrm>
                  <a:off x="10217013" y="2804453"/>
                  <a:ext cx="225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47" name="Freihand 246">
                  <a:extLst>
                    <a:ext uri="{FF2B5EF4-FFF2-40B4-BE49-F238E27FC236}">
                      <a16:creationId xmlns:a16="http://schemas.microsoft.com/office/drawing/2014/main" id="{B06901F8-5930-4205-BF2C-CEEDB309418F}"/>
                    </a:ext>
                  </a:extLst>
                </p14:cNvPr>
                <p14:cNvContentPartPr/>
                <p14:nvPr/>
              </p14:nvContentPartPr>
              <p14:xfrm>
                <a:off x="10488453" y="2787893"/>
                <a:ext cx="77400" cy="193320"/>
              </p14:xfrm>
            </p:contentPart>
          </mc:Choice>
          <mc:Fallback xmlns="">
            <p:pic>
              <p:nvPicPr>
                <p:cNvPr id="247" name="Freihand 246">
                  <a:extLst>
                    <a:ext uri="{FF2B5EF4-FFF2-40B4-BE49-F238E27FC236}">
                      <a16:creationId xmlns:a16="http://schemas.microsoft.com/office/drawing/2014/main" id="{B06901F8-5930-4205-BF2C-CEEDB309418F}"/>
                    </a:ext>
                  </a:extLst>
                </p:cNvPr>
                <p:cNvPicPr/>
                <p:nvPr/>
              </p:nvPicPr>
              <p:blipFill>
                <a:blip r:embed="rId307"/>
                <a:stretch>
                  <a:fillRect/>
                </a:stretch>
              </p:blipFill>
              <p:spPr>
                <a:xfrm>
                  <a:off x="10484133" y="2783573"/>
                  <a:ext cx="8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8" name="Freihand 247">
                  <a:extLst>
                    <a:ext uri="{FF2B5EF4-FFF2-40B4-BE49-F238E27FC236}">
                      <a16:creationId xmlns:a16="http://schemas.microsoft.com/office/drawing/2014/main" id="{640A24BB-5242-489B-AA5F-8563DCB4B639}"/>
                    </a:ext>
                  </a:extLst>
                </p14:cNvPr>
                <p14:cNvContentPartPr/>
                <p14:nvPr/>
              </p14:nvContentPartPr>
              <p14:xfrm>
                <a:off x="10526613" y="2902013"/>
                <a:ext cx="105840" cy="58680"/>
              </p14:xfrm>
            </p:contentPart>
          </mc:Choice>
          <mc:Fallback xmlns="">
            <p:pic>
              <p:nvPicPr>
                <p:cNvPr id="248" name="Freihand 247">
                  <a:extLst>
                    <a:ext uri="{FF2B5EF4-FFF2-40B4-BE49-F238E27FC236}">
                      <a16:creationId xmlns:a16="http://schemas.microsoft.com/office/drawing/2014/main" id="{640A24BB-5242-489B-AA5F-8563DCB4B639}"/>
                    </a:ext>
                  </a:extLst>
                </p:cNvPr>
                <p:cNvPicPr/>
                <p:nvPr/>
              </p:nvPicPr>
              <p:blipFill>
                <a:blip r:embed="rId309"/>
                <a:stretch>
                  <a:fillRect/>
                </a:stretch>
              </p:blipFill>
              <p:spPr>
                <a:xfrm>
                  <a:off x="10522293" y="2897693"/>
                  <a:ext cx="11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9" name="Freihand 248">
                  <a:extLst>
                    <a:ext uri="{FF2B5EF4-FFF2-40B4-BE49-F238E27FC236}">
                      <a16:creationId xmlns:a16="http://schemas.microsoft.com/office/drawing/2014/main" id="{CED5B0E7-FB7A-4491-92D0-BDFDB56674B5}"/>
                    </a:ext>
                  </a:extLst>
                </p14:cNvPr>
                <p14:cNvContentPartPr/>
                <p14:nvPr/>
              </p14:nvContentPartPr>
              <p14:xfrm>
                <a:off x="10621653" y="2896973"/>
                <a:ext cx="44640" cy="33840"/>
              </p14:xfrm>
            </p:contentPart>
          </mc:Choice>
          <mc:Fallback xmlns="">
            <p:pic>
              <p:nvPicPr>
                <p:cNvPr id="249" name="Freihand 248">
                  <a:extLst>
                    <a:ext uri="{FF2B5EF4-FFF2-40B4-BE49-F238E27FC236}">
                      <a16:creationId xmlns:a16="http://schemas.microsoft.com/office/drawing/2014/main" id="{CED5B0E7-FB7A-4491-92D0-BDFDB56674B5}"/>
                    </a:ext>
                  </a:extLst>
                </p:cNvPr>
                <p:cNvPicPr/>
                <p:nvPr/>
              </p:nvPicPr>
              <p:blipFill>
                <a:blip r:embed="rId311"/>
                <a:stretch>
                  <a:fillRect/>
                </a:stretch>
              </p:blipFill>
              <p:spPr>
                <a:xfrm>
                  <a:off x="10617333" y="2892653"/>
                  <a:ext cx="532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0" name="Freihand 249">
                  <a:extLst>
                    <a:ext uri="{FF2B5EF4-FFF2-40B4-BE49-F238E27FC236}">
                      <a16:creationId xmlns:a16="http://schemas.microsoft.com/office/drawing/2014/main" id="{EA3F7427-045F-4C56-A9F7-9816639BB43B}"/>
                    </a:ext>
                  </a:extLst>
                </p14:cNvPr>
                <p14:cNvContentPartPr/>
                <p14:nvPr/>
              </p14:nvContentPartPr>
              <p14:xfrm>
                <a:off x="10514373" y="2646413"/>
                <a:ext cx="261000" cy="297000"/>
              </p14:xfrm>
            </p:contentPart>
          </mc:Choice>
          <mc:Fallback xmlns="">
            <p:pic>
              <p:nvPicPr>
                <p:cNvPr id="250" name="Freihand 249">
                  <a:extLst>
                    <a:ext uri="{FF2B5EF4-FFF2-40B4-BE49-F238E27FC236}">
                      <a16:creationId xmlns:a16="http://schemas.microsoft.com/office/drawing/2014/main" id="{EA3F7427-045F-4C56-A9F7-9816639BB43B}"/>
                    </a:ext>
                  </a:extLst>
                </p:cNvPr>
                <p:cNvPicPr/>
                <p:nvPr/>
              </p:nvPicPr>
              <p:blipFill>
                <a:blip r:embed="rId313"/>
                <a:stretch>
                  <a:fillRect/>
                </a:stretch>
              </p:blipFill>
              <p:spPr>
                <a:xfrm>
                  <a:off x="10510053" y="2642093"/>
                  <a:ext cx="269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1" name="Freihand 250">
                  <a:extLst>
                    <a:ext uri="{FF2B5EF4-FFF2-40B4-BE49-F238E27FC236}">
                      <a16:creationId xmlns:a16="http://schemas.microsoft.com/office/drawing/2014/main" id="{E8A00644-1535-4581-845F-E8DD61837591}"/>
                    </a:ext>
                  </a:extLst>
                </p14:cNvPr>
                <p14:cNvContentPartPr/>
                <p14:nvPr/>
              </p14:nvContentPartPr>
              <p14:xfrm>
                <a:off x="9985173" y="3208013"/>
                <a:ext cx="43560" cy="829080"/>
              </p14:xfrm>
            </p:contentPart>
          </mc:Choice>
          <mc:Fallback xmlns="">
            <p:pic>
              <p:nvPicPr>
                <p:cNvPr id="251" name="Freihand 250">
                  <a:extLst>
                    <a:ext uri="{FF2B5EF4-FFF2-40B4-BE49-F238E27FC236}">
                      <a16:creationId xmlns:a16="http://schemas.microsoft.com/office/drawing/2014/main" id="{E8A00644-1535-4581-845F-E8DD61837591}"/>
                    </a:ext>
                  </a:extLst>
                </p:cNvPr>
                <p:cNvPicPr/>
                <p:nvPr/>
              </p:nvPicPr>
              <p:blipFill>
                <a:blip r:embed="rId315"/>
                <a:stretch>
                  <a:fillRect/>
                </a:stretch>
              </p:blipFill>
              <p:spPr>
                <a:xfrm>
                  <a:off x="9980853" y="3203693"/>
                  <a:ext cx="5220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2" name="Freihand 251">
                  <a:extLst>
                    <a:ext uri="{FF2B5EF4-FFF2-40B4-BE49-F238E27FC236}">
                      <a16:creationId xmlns:a16="http://schemas.microsoft.com/office/drawing/2014/main" id="{5D83FDF2-CD83-4CDF-8025-14FBBA7D3CBF}"/>
                    </a:ext>
                  </a:extLst>
                </p14:cNvPr>
                <p14:cNvContentPartPr/>
                <p14:nvPr/>
              </p14:nvContentPartPr>
              <p14:xfrm>
                <a:off x="9864213" y="3962213"/>
                <a:ext cx="1447200" cy="54720"/>
              </p14:xfrm>
            </p:contentPart>
          </mc:Choice>
          <mc:Fallback xmlns="">
            <p:pic>
              <p:nvPicPr>
                <p:cNvPr id="252" name="Freihand 251">
                  <a:extLst>
                    <a:ext uri="{FF2B5EF4-FFF2-40B4-BE49-F238E27FC236}">
                      <a16:creationId xmlns:a16="http://schemas.microsoft.com/office/drawing/2014/main" id="{5D83FDF2-CD83-4CDF-8025-14FBBA7D3CBF}"/>
                    </a:ext>
                  </a:extLst>
                </p:cNvPr>
                <p:cNvPicPr/>
                <p:nvPr/>
              </p:nvPicPr>
              <p:blipFill>
                <a:blip r:embed="rId317"/>
                <a:stretch>
                  <a:fillRect/>
                </a:stretch>
              </p:blipFill>
              <p:spPr>
                <a:xfrm>
                  <a:off x="9859893" y="3957893"/>
                  <a:ext cx="1455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3" name="Freihand 252">
                  <a:extLst>
                    <a:ext uri="{FF2B5EF4-FFF2-40B4-BE49-F238E27FC236}">
                      <a16:creationId xmlns:a16="http://schemas.microsoft.com/office/drawing/2014/main" id="{9BA661AB-D56A-47B4-87FC-B15ECE8DFA64}"/>
                    </a:ext>
                  </a:extLst>
                </p14:cNvPr>
                <p14:cNvContentPartPr/>
                <p14:nvPr/>
              </p14:nvContentPartPr>
              <p14:xfrm>
                <a:off x="11235453" y="3917213"/>
                <a:ext cx="219600" cy="158760"/>
              </p14:xfrm>
            </p:contentPart>
          </mc:Choice>
          <mc:Fallback xmlns="">
            <p:pic>
              <p:nvPicPr>
                <p:cNvPr id="253" name="Freihand 252">
                  <a:extLst>
                    <a:ext uri="{FF2B5EF4-FFF2-40B4-BE49-F238E27FC236}">
                      <a16:creationId xmlns:a16="http://schemas.microsoft.com/office/drawing/2014/main" id="{9BA661AB-D56A-47B4-87FC-B15ECE8DFA64}"/>
                    </a:ext>
                  </a:extLst>
                </p:cNvPr>
                <p:cNvPicPr/>
                <p:nvPr/>
              </p:nvPicPr>
              <p:blipFill>
                <a:blip r:embed="rId319"/>
                <a:stretch>
                  <a:fillRect/>
                </a:stretch>
              </p:blipFill>
              <p:spPr>
                <a:xfrm>
                  <a:off x="11231133" y="3912893"/>
                  <a:ext cx="228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4" name="Freihand 253">
                  <a:extLst>
                    <a:ext uri="{FF2B5EF4-FFF2-40B4-BE49-F238E27FC236}">
                      <a16:creationId xmlns:a16="http://schemas.microsoft.com/office/drawing/2014/main" id="{95580D8D-323D-4C5C-B6A3-D479B2323C42}"/>
                    </a:ext>
                  </a:extLst>
                </p14:cNvPr>
                <p14:cNvContentPartPr/>
                <p14:nvPr/>
              </p14:nvContentPartPr>
              <p14:xfrm>
                <a:off x="9854133" y="3076253"/>
                <a:ext cx="291240" cy="165960"/>
              </p14:xfrm>
            </p:contentPart>
          </mc:Choice>
          <mc:Fallback xmlns="">
            <p:pic>
              <p:nvPicPr>
                <p:cNvPr id="254" name="Freihand 253">
                  <a:extLst>
                    <a:ext uri="{FF2B5EF4-FFF2-40B4-BE49-F238E27FC236}">
                      <a16:creationId xmlns:a16="http://schemas.microsoft.com/office/drawing/2014/main" id="{95580D8D-323D-4C5C-B6A3-D479B2323C42}"/>
                    </a:ext>
                  </a:extLst>
                </p:cNvPr>
                <p:cNvPicPr/>
                <p:nvPr/>
              </p:nvPicPr>
              <p:blipFill>
                <a:blip r:embed="rId321"/>
                <a:stretch>
                  <a:fillRect/>
                </a:stretch>
              </p:blipFill>
              <p:spPr>
                <a:xfrm>
                  <a:off x="9849813" y="3071933"/>
                  <a:ext cx="299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6" name="Freihand 255">
                  <a:extLst>
                    <a:ext uri="{FF2B5EF4-FFF2-40B4-BE49-F238E27FC236}">
                      <a16:creationId xmlns:a16="http://schemas.microsoft.com/office/drawing/2014/main" id="{17C1291D-2D68-47B9-B84C-E1F599869CA4}"/>
                    </a:ext>
                  </a:extLst>
                </p14:cNvPr>
                <p14:cNvContentPartPr/>
                <p14:nvPr/>
              </p14:nvContentPartPr>
              <p14:xfrm>
                <a:off x="9686013" y="3056093"/>
                <a:ext cx="107280" cy="33840"/>
              </p14:xfrm>
            </p:contentPart>
          </mc:Choice>
          <mc:Fallback xmlns="">
            <p:pic>
              <p:nvPicPr>
                <p:cNvPr id="256" name="Freihand 255">
                  <a:extLst>
                    <a:ext uri="{FF2B5EF4-FFF2-40B4-BE49-F238E27FC236}">
                      <a16:creationId xmlns:a16="http://schemas.microsoft.com/office/drawing/2014/main" id="{17C1291D-2D68-47B9-B84C-E1F599869CA4}"/>
                    </a:ext>
                  </a:extLst>
                </p:cNvPr>
                <p:cNvPicPr/>
                <p:nvPr/>
              </p:nvPicPr>
              <p:blipFill>
                <a:blip r:embed="rId323"/>
                <a:stretch>
                  <a:fillRect/>
                </a:stretch>
              </p:blipFill>
              <p:spPr>
                <a:xfrm>
                  <a:off x="9681693" y="3051773"/>
                  <a:ext cx="115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7" name="Freihand 256">
                  <a:extLst>
                    <a:ext uri="{FF2B5EF4-FFF2-40B4-BE49-F238E27FC236}">
                      <a16:creationId xmlns:a16="http://schemas.microsoft.com/office/drawing/2014/main" id="{9811F1C6-55C0-49B9-BEBC-E733B8F905D4}"/>
                    </a:ext>
                  </a:extLst>
                </p14:cNvPr>
                <p14:cNvContentPartPr/>
                <p14:nvPr/>
              </p14:nvContentPartPr>
              <p14:xfrm>
                <a:off x="9759813" y="3057173"/>
                <a:ext cx="45360" cy="160560"/>
              </p14:xfrm>
            </p:contentPart>
          </mc:Choice>
          <mc:Fallback xmlns="">
            <p:pic>
              <p:nvPicPr>
                <p:cNvPr id="257" name="Freihand 256">
                  <a:extLst>
                    <a:ext uri="{FF2B5EF4-FFF2-40B4-BE49-F238E27FC236}">
                      <a16:creationId xmlns:a16="http://schemas.microsoft.com/office/drawing/2014/main" id="{9811F1C6-55C0-49B9-BEBC-E733B8F905D4}"/>
                    </a:ext>
                  </a:extLst>
                </p:cNvPr>
                <p:cNvPicPr/>
                <p:nvPr/>
              </p:nvPicPr>
              <p:blipFill>
                <a:blip r:embed="rId325"/>
                <a:stretch>
                  <a:fillRect/>
                </a:stretch>
              </p:blipFill>
              <p:spPr>
                <a:xfrm>
                  <a:off x="9755493" y="3052853"/>
                  <a:ext cx="54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8" name="Freihand 257">
                  <a:extLst>
                    <a:ext uri="{FF2B5EF4-FFF2-40B4-BE49-F238E27FC236}">
                      <a16:creationId xmlns:a16="http://schemas.microsoft.com/office/drawing/2014/main" id="{13E58A71-B460-48BB-B859-2FD863DC5759}"/>
                    </a:ext>
                  </a:extLst>
                </p14:cNvPr>
                <p14:cNvContentPartPr/>
                <p14:nvPr/>
              </p14:nvContentPartPr>
              <p14:xfrm>
                <a:off x="11273253" y="4068773"/>
                <a:ext cx="73800" cy="95400"/>
              </p14:xfrm>
            </p:contentPart>
          </mc:Choice>
          <mc:Fallback xmlns="">
            <p:pic>
              <p:nvPicPr>
                <p:cNvPr id="258" name="Freihand 257">
                  <a:extLst>
                    <a:ext uri="{FF2B5EF4-FFF2-40B4-BE49-F238E27FC236}">
                      <a16:creationId xmlns:a16="http://schemas.microsoft.com/office/drawing/2014/main" id="{13E58A71-B460-48BB-B859-2FD863DC5759}"/>
                    </a:ext>
                  </a:extLst>
                </p:cNvPr>
                <p:cNvPicPr/>
                <p:nvPr/>
              </p:nvPicPr>
              <p:blipFill>
                <a:blip r:embed="rId327"/>
                <a:stretch>
                  <a:fillRect/>
                </a:stretch>
              </p:blipFill>
              <p:spPr>
                <a:xfrm>
                  <a:off x="11268933" y="4064453"/>
                  <a:ext cx="82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9" name="Freihand 258">
                  <a:extLst>
                    <a:ext uri="{FF2B5EF4-FFF2-40B4-BE49-F238E27FC236}">
                      <a16:creationId xmlns:a16="http://schemas.microsoft.com/office/drawing/2014/main" id="{063DBC5F-EFA6-4E6B-B4EA-C7EF5D0DEB64}"/>
                    </a:ext>
                  </a:extLst>
                </p14:cNvPr>
                <p14:cNvContentPartPr/>
                <p14:nvPr/>
              </p14:nvContentPartPr>
              <p14:xfrm>
                <a:off x="11272533" y="4091093"/>
                <a:ext cx="78840" cy="67320"/>
              </p14:xfrm>
            </p:contentPart>
          </mc:Choice>
          <mc:Fallback xmlns="">
            <p:pic>
              <p:nvPicPr>
                <p:cNvPr id="259" name="Freihand 258">
                  <a:extLst>
                    <a:ext uri="{FF2B5EF4-FFF2-40B4-BE49-F238E27FC236}">
                      <a16:creationId xmlns:a16="http://schemas.microsoft.com/office/drawing/2014/main" id="{063DBC5F-EFA6-4E6B-B4EA-C7EF5D0DEB64}"/>
                    </a:ext>
                  </a:extLst>
                </p:cNvPr>
                <p:cNvPicPr/>
                <p:nvPr/>
              </p:nvPicPr>
              <p:blipFill>
                <a:blip r:embed="rId329"/>
                <a:stretch>
                  <a:fillRect/>
                </a:stretch>
              </p:blipFill>
              <p:spPr>
                <a:xfrm>
                  <a:off x="11268213" y="4086773"/>
                  <a:ext cx="87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0" name="Freihand 259">
                  <a:extLst>
                    <a:ext uri="{FF2B5EF4-FFF2-40B4-BE49-F238E27FC236}">
                      <a16:creationId xmlns:a16="http://schemas.microsoft.com/office/drawing/2014/main" id="{6949A82F-F9FB-40F6-93CE-43C1E583F266}"/>
                    </a:ext>
                  </a:extLst>
                </p14:cNvPr>
                <p14:cNvContentPartPr/>
                <p14:nvPr/>
              </p14:nvContentPartPr>
              <p14:xfrm>
                <a:off x="10025853" y="3381533"/>
                <a:ext cx="664560" cy="577080"/>
              </p14:xfrm>
            </p:contentPart>
          </mc:Choice>
          <mc:Fallback xmlns="">
            <p:pic>
              <p:nvPicPr>
                <p:cNvPr id="260" name="Freihand 259">
                  <a:extLst>
                    <a:ext uri="{FF2B5EF4-FFF2-40B4-BE49-F238E27FC236}">
                      <a16:creationId xmlns:a16="http://schemas.microsoft.com/office/drawing/2014/main" id="{6949A82F-F9FB-40F6-93CE-43C1E583F266}"/>
                    </a:ext>
                  </a:extLst>
                </p:cNvPr>
                <p:cNvPicPr/>
                <p:nvPr/>
              </p:nvPicPr>
              <p:blipFill>
                <a:blip r:embed="rId331"/>
                <a:stretch>
                  <a:fillRect/>
                </a:stretch>
              </p:blipFill>
              <p:spPr>
                <a:xfrm>
                  <a:off x="10021533" y="3377213"/>
                  <a:ext cx="67320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1" name="Freihand 260">
                  <a:extLst>
                    <a:ext uri="{FF2B5EF4-FFF2-40B4-BE49-F238E27FC236}">
                      <a16:creationId xmlns:a16="http://schemas.microsoft.com/office/drawing/2014/main" id="{57173245-099B-4BBF-82A7-5422ED05BA3A}"/>
                    </a:ext>
                  </a:extLst>
                </p14:cNvPr>
                <p14:cNvContentPartPr/>
                <p14:nvPr/>
              </p14:nvContentPartPr>
              <p14:xfrm>
                <a:off x="10096773" y="3256613"/>
                <a:ext cx="675000" cy="648000"/>
              </p14:xfrm>
            </p:contentPart>
          </mc:Choice>
          <mc:Fallback xmlns="">
            <p:pic>
              <p:nvPicPr>
                <p:cNvPr id="261" name="Freihand 260">
                  <a:extLst>
                    <a:ext uri="{FF2B5EF4-FFF2-40B4-BE49-F238E27FC236}">
                      <a16:creationId xmlns:a16="http://schemas.microsoft.com/office/drawing/2014/main" id="{57173245-099B-4BBF-82A7-5422ED05BA3A}"/>
                    </a:ext>
                  </a:extLst>
                </p:cNvPr>
                <p:cNvPicPr/>
                <p:nvPr/>
              </p:nvPicPr>
              <p:blipFill>
                <a:blip r:embed="rId333"/>
                <a:stretch>
                  <a:fillRect/>
                </a:stretch>
              </p:blipFill>
              <p:spPr>
                <a:xfrm>
                  <a:off x="10092453" y="3252293"/>
                  <a:ext cx="68364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2" name="Freihand 261">
                  <a:extLst>
                    <a:ext uri="{FF2B5EF4-FFF2-40B4-BE49-F238E27FC236}">
                      <a16:creationId xmlns:a16="http://schemas.microsoft.com/office/drawing/2014/main" id="{A6A36ADA-0A51-4384-ABCE-656D33E6825A}"/>
                    </a:ext>
                  </a:extLst>
                </p14:cNvPr>
                <p14:cNvContentPartPr/>
                <p14:nvPr/>
              </p14:nvContentPartPr>
              <p14:xfrm>
                <a:off x="10866813" y="3793733"/>
                <a:ext cx="28080" cy="104400"/>
              </p14:xfrm>
            </p:contentPart>
          </mc:Choice>
          <mc:Fallback xmlns="">
            <p:pic>
              <p:nvPicPr>
                <p:cNvPr id="262" name="Freihand 261">
                  <a:extLst>
                    <a:ext uri="{FF2B5EF4-FFF2-40B4-BE49-F238E27FC236}">
                      <a16:creationId xmlns:a16="http://schemas.microsoft.com/office/drawing/2014/main" id="{A6A36ADA-0A51-4384-ABCE-656D33E6825A}"/>
                    </a:ext>
                  </a:extLst>
                </p:cNvPr>
                <p:cNvPicPr/>
                <p:nvPr/>
              </p:nvPicPr>
              <p:blipFill>
                <a:blip r:embed="rId335"/>
                <a:stretch>
                  <a:fillRect/>
                </a:stretch>
              </p:blipFill>
              <p:spPr>
                <a:xfrm>
                  <a:off x="10862493" y="3789413"/>
                  <a:ext cx="36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3" name="Freihand 262">
                  <a:extLst>
                    <a:ext uri="{FF2B5EF4-FFF2-40B4-BE49-F238E27FC236}">
                      <a16:creationId xmlns:a16="http://schemas.microsoft.com/office/drawing/2014/main" id="{539295AC-14EF-4474-A20B-86A7C1184AE3}"/>
                    </a:ext>
                  </a:extLst>
                </p14:cNvPr>
                <p14:cNvContentPartPr/>
                <p14:nvPr/>
              </p14:nvContentPartPr>
              <p14:xfrm>
                <a:off x="10829733" y="3896333"/>
                <a:ext cx="109440" cy="19080"/>
              </p14:xfrm>
            </p:contentPart>
          </mc:Choice>
          <mc:Fallback xmlns="">
            <p:pic>
              <p:nvPicPr>
                <p:cNvPr id="263" name="Freihand 262">
                  <a:extLst>
                    <a:ext uri="{FF2B5EF4-FFF2-40B4-BE49-F238E27FC236}">
                      <a16:creationId xmlns:a16="http://schemas.microsoft.com/office/drawing/2014/main" id="{539295AC-14EF-4474-A20B-86A7C1184AE3}"/>
                    </a:ext>
                  </a:extLst>
                </p:cNvPr>
                <p:cNvPicPr/>
                <p:nvPr/>
              </p:nvPicPr>
              <p:blipFill>
                <a:blip r:embed="rId337"/>
                <a:stretch>
                  <a:fillRect/>
                </a:stretch>
              </p:blipFill>
              <p:spPr>
                <a:xfrm>
                  <a:off x="10825413" y="3892013"/>
                  <a:ext cx="118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4" name="Freihand 263">
                  <a:extLst>
                    <a:ext uri="{FF2B5EF4-FFF2-40B4-BE49-F238E27FC236}">
                      <a16:creationId xmlns:a16="http://schemas.microsoft.com/office/drawing/2014/main" id="{3A150390-8785-487E-BF10-6F5FDBA8C782}"/>
                    </a:ext>
                  </a:extLst>
                </p14:cNvPr>
                <p14:cNvContentPartPr/>
                <p14:nvPr/>
              </p14:nvContentPartPr>
              <p14:xfrm>
                <a:off x="10818933" y="3865013"/>
                <a:ext cx="109440" cy="33480"/>
              </p14:xfrm>
            </p:contentPart>
          </mc:Choice>
          <mc:Fallback xmlns="">
            <p:pic>
              <p:nvPicPr>
                <p:cNvPr id="264" name="Freihand 263">
                  <a:extLst>
                    <a:ext uri="{FF2B5EF4-FFF2-40B4-BE49-F238E27FC236}">
                      <a16:creationId xmlns:a16="http://schemas.microsoft.com/office/drawing/2014/main" id="{3A150390-8785-487E-BF10-6F5FDBA8C782}"/>
                    </a:ext>
                  </a:extLst>
                </p:cNvPr>
                <p:cNvPicPr/>
                <p:nvPr/>
              </p:nvPicPr>
              <p:blipFill>
                <a:blip r:embed="rId339"/>
                <a:stretch>
                  <a:fillRect/>
                </a:stretch>
              </p:blipFill>
              <p:spPr>
                <a:xfrm>
                  <a:off x="10814613" y="3860693"/>
                  <a:ext cx="11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5" name="Freihand 264">
                  <a:extLst>
                    <a:ext uri="{FF2B5EF4-FFF2-40B4-BE49-F238E27FC236}">
                      <a16:creationId xmlns:a16="http://schemas.microsoft.com/office/drawing/2014/main" id="{CB496DF4-4B45-40A8-821C-E838A25AA3DB}"/>
                    </a:ext>
                  </a:extLst>
                </p14:cNvPr>
                <p14:cNvContentPartPr/>
                <p14:nvPr/>
              </p14:nvContentPartPr>
              <p14:xfrm>
                <a:off x="10779333" y="3746933"/>
                <a:ext cx="120960" cy="45360"/>
              </p14:xfrm>
            </p:contentPart>
          </mc:Choice>
          <mc:Fallback xmlns="">
            <p:pic>
              <p:nvPicPr>
                <p:cNvPr id="265" name="Freihand 264">
                  <a:extLst>
                    <a:ext uri="{FF2B5EF4-FFF2-40B4-BE49-F238E27FC236}">
                      <a16:creationId xmlns:a16="http://schemas.microsoft.com/office/drawing/2014/main" id="{CB496DF4-4B45-40A8-821C-E838A25AA3DB}"/>
                    </a:ext>
                  </a:extLst>
                </p:cNvPr>
                <p:cNvPicPr/>
                <p:nvPr/>
              </p:nvPicPr>
              <p:blipFill>
                <a:blip r:embed="rId341"/>
                <a:stretch>
                  <a:fillRect/>
                </a:stretch>
              </p:blipFill>
              <p:spPr>
                <a:xfrm>
                  <a:off x="10775013" y="3742613"/>
                  <a:ext cx="129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66" name="Freihand 265">
                  <a:extLst>
                    <a:ext uri="{FF2B5EF4-FFF2-40B4-BE49-F238E27FC236}">
                      <a16:creationId xmlns:a16="http://schemas.microsoft.com/office/drawing/2014/main" id="{B9152270-F433-4DA7-A02B-8226D8A20EE9}"/>
                    </a:ext>
                  </a:extLst>
                </p14:cNvPr>
                <p14:cNvContentPartPr/>
                <p14:nvPr/>
              </p14:nvContentPartPr>
              <p14:xfrm>
                <a:off x="10924053" y="3681413"/>
                <a:ext cx="37440" cy="73440"/>
              </p14:xfrm>
            </p:contentPart>
          </mc:Choice>
          <mc:Fallback xmlns="">
            <p:pic>
              <p:nvPicPr>
                <p:cNvPr id="266" name="Freihand 265">
                  <a:extLst>
                    <a:ext uri="{FF2B5EF4-FFF2-40B4-BE49-F238E27FC236}">
                      <a16:creationId xmlns:a16="http://schemas.microsoft.com/office/drawing/2014/main" id="{B9152270-F433-4DA7-A02B-8226D8A20EE9}"/>
                    </a:ext>
                  </a:extLst>
                </p:cNvPr>
                <p:cNvPicPr/>
                <p:nvPr/>
              </p:nvPicPr>
              <p:blipFill>
                <a:blip r:embed="rId343"/>
                <a:stretch>
                  <a:fillRect/>
                </a:stretch>
              </p:blipFill>
              <p:spPr>
                <a:xfrm>
                  <a:off x="10919733" y="3677093"/>
                  <a:ext cx="46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8" name="Freihand 267">
                  <a:extLst>
                    <a:ext uri="{FF2B5EF4-FFF2-40B4-BE49-F238E27FC236}">
                      <a16:creationId xmlns:a16="http://schemas.microsoft.com/office/drawing/2014/main" id="{C5E24306-A450-4760-A308-3B93E3A34A07}"/>
                    </a:ext>
                  </a:extLst>
                </p14:cNvPr>
                <p14:cNvContentPartPr/>
                <p14:nvPr/>
              </p14:nvContentPartPr>
              <p14:xfrm>
                <a:off x="11096493" y="3705893"/>
                <a:ext cx="114120" cy="60480"/>
              </p14:xfrm>
            </p:contentPart>
          </mc:Choice>
          <mc:Fallback xmlns="">
            <p:pic>
              <p:nvPicPr>
                <p:cNvPr id="268" name="Freihand 267">
                  <a:extLst>
                    <a:ext uri="{FF2B5EF4-FFF2-40B4-BE49-F238E27FC236}">
                      <a16:creationId xmlns:a16="http://schemas.microsoft.com/office/drawing/2014/main" id="{C5E24306-A450-4760-A308-3B93E3A34A07}"/>
                    </a:ext>
                  </a:extLst>
                </p:cNvPr>
                <p:cNvPicPr/>
                <p:nvPr/>
              </p:nvPicPr>
              <p:blipFill>
                <a:blip r:embed="rId345"/>
                <a:stretch>
                  <a:fillRect/>
                </a:stretch>
              </p:blipFill>
              <p:spPr>
                <a:xfrm>
                  <a:off x="11092173" y="3701573"/>
                  <a:ext cx="122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9" name="Freihand 268">
                  <a:extLst>
                    <a:ext uri="{FF2B5EF4-FFF2-40B4-BE49-F238E27FC236}">
                      <a16:creationId xmlns:a16="http://schemas.microsoft.com/office/drawing/2014/main" id="{B109C9D4-F8A8-4DFE-B424-65DBA590027E}"/>
                    </a:ext>
                  </a:extLst>
                </p14:cNvPr>
                <p14:cNvContentPartPr/>
                <p14:nvPr/>
              </p14:nvContentPartPr>
              <p14:xfrm>
                <a:off x="10984533" y="3692213"/>
                <a:ext cx="176760" cy="126720"/>
              </p14:xfrm>
            </p:contentPart>
          </mc:Choice>
          <mc:Fallback xmlns="">
            <p:pic>
              <p:nvPicPr>
                <p:cNvPr id="269" name="Freihand 268">
                  <a:extLst>
                    <a:ext uri="{FF2B5EF4-FFF2-40B4-BE49-F238E27FC236}">
                      <a16:creationId xmlns:a16="http://schemas.microsoft.com/office/drawing/2014/main" id="{B109C9D4-F8A8-4DFE-B424-65DBA590027E}"/>
                    </a:ext>
                  </a:extLst>
                </p:cNvPr>
                <p:cNvPicPr/>
                <p:nvPr/>
              </p:nvPicPr>
              <p:blipFill>
                <a:blip r:embed="rId347"/>
                <a:stretch>
                  <a:fillRect/>
                </a:stretch>
              </p:blipFill>
              <p:spPr>
                <a:xfrm>
                  <a:off x="10980213" y="3687893"/>
                  <a:ext cx="185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0" name="Freihand 269">
                  <a:extLst>
                    <a:ext uri="{FF2B5EF4-FFF2-40B4-BE49-F238E27FC236}">
                      <a16:creationId xmlns:a16="http://schemas.microsoft.com/office/drawing/2014/main" id="{5E2B1FE4-35B8-409E-A7C9-C6807A1066E6}"/>
                    </a:ext>
                  </a:extLst>
                </p14:cNvPr>
                <p14:cNvContentPartPr/>
                <p14:nvPr/>
              </p14:nvContentPartPr>
              <p14:xfrm>
                <a:off x="11282253" y="3599333"/>
                <a:ext cx="110520" cy="105840"/>
              </p14:xfrm>
            </p:contentPart>
          </mc:Choice>
          <mc:Fallback xmlns="">
            <p:pic>
              <p:nvPicPr>
                <p:cNvPr id="270" name="Freihand 269">
                  <a:extLst>
                    <a:ext uri="{FF2B5EF4-FFF2-40B4-BE49-F238E27FC236}">
                      <a16:creationId xmlns:a16="http://schemas.microsoft.com/office/drawing/2014/main" id="{5E2B1FE4-35B8-409E-A7C9-C6807A1066E6}"/>
                    </a:ext>
                  </a:extLst>
                </p:cNvPr>
                <p:cNvPicPr/>
                <p:nvPr/>
              </p:nvPicPr>
              <p:blipFill>
                <a:blip r:embed="rId349"/>
                <a:stretch>
                  <a:fillRect/>
                </a:stretch>
              </p:blipFill>
              <p:spPr>
                <a:xfrm>
                  <a:off x="11277933" y="3595013"/>
                  <a:ext cx="119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71" name="Freihand 270">
                  <a:extLst>
                    <a:ext uri="{FF2B5EF4-FFF2-40B4-BE49-F238E27FC236}">
                      <a16:creationId xmlns:a16="http://schemas.microsoft.com/office/drawing/2014/main" id="{005EA2A5-9F19-4B97-9419-DFE70B33BAF0}"/>
                    </a:ext>
                  </a:extLst>
                </p14:cNvPr>
                <p14:cNvContentPartPr/>
                <p14:nvPr/>
              </p14:nvContentPartPr>
              <p14:xfrm>
                <a:off x="11282253" y="3649373"/>
                <a:ext cx="110880" cy="18000"/>
              </p14:xfrm>
            </p:contentPart>
          </mc:Choice>
          <mc:Fallback xmlns="">
            <p:pic>
              <p:nvPicPr>
                <p:cNvPr id="271" name="Freihand 270">
                  <a:extLst>
                    <a:ext uri="{FF2B5EF4-FFF2-40B4-BE49-F238E27FC236}">
                      <a16:creationId xmlns:a16="http://schemas.microsoft.com/office/drawing/2014/main" id="{005EA2A5-9F19-4B97-9419-DFE70B33BAF0}"/>
                    </a:ext>
                  </a:extLst>
                </p:cNvPr>
                <p:cNvPicPr/>
                <p:nvPr/>
              </p:nvPicPr>
              <p:blipFill>
                <a:blip r:embed="rId351"/>
                <a:stretch>
                  <a:fillRect/>
                </a:stretch>
              </p:blipFill>
              <p:spPr>
                <a:xfrm>
                  <a:off x="11277933" y="3645053"/>
                  <a:ext cx="119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72" name="Freihand 271">
                  <a:extLst>
                    <a:ext uri="{FF2B5EF4-FFF2-40B4-BE49-F238E27FC236}">
                      <a16:creationId xmlns:a16="http://schemas.microsoft.com/office/drawing/2014/main" id="{603DC430-8AB4-46CB-947E-17CB91D194A8}"/>
                    </a:ext>
                  </a:extLst>
                </p14:cNvPr>
                <p14:cNvContentPartPr/>
                <p14:nvPr/>
              </p14:nvContentPartPr>
              <p14:xfrm>
                <a:off x="11390613" y="3598973"/>
                <a:ext cx="27000" cy="72000"/>
              </p14:xfrm>
            </p:contentPart>
          </mc:Choice>
          <mc:Fallback xmlns="">
            <p:pic>
              <p:nvPicPr>
                <p:cNvPr id="272" name="Freihand 271">
                  <a:extLst>
                    <a:ext uri="{FF2B5EF4-FFF2-40B4-BE49-F238E27FC236}">
                      <a16:creationId xmlns:a16="http://schemas.microsoft.com/office/drawing/2014/main" id="{603DC430-8AB4-46CB-947E-17CB91D194A8}"/>
                    </a:ext>
                  </a:extLst>
                </p:cNvPr>
                <p:cNvPicPr/>
                <p:nvPr/>
              </p:nvPicPr>
              <p:blipFill>
                <a:blip r:embed="rId353"/>
                <a:stretch>
                  <a:fillRect/>
                </a:stretch>
              </p:blipFill>
              <p:spPr>
                <a:xfrm>
                  <a:off x="11386293" y="3594653"/>
                  <a:ext cx="3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3" name="Freihand 272">
                  <a:extLst>
                    <a:ext uri="{FF2B5EF4-FFF2-40B4-BE49-F238E27FC236}">
                      <a16:creationId xmlns:a16="http://schemas.microsoft.com/office/drawing/2014/main" id="{66A893CF-4969-4C1C-A226-27E080185851}"/>
                    </a:ext>
                  </a:extLst>
                </p14:cNvPr>
                <p14:cNvContentPartPr/>
                <p14:nvPr/>
              </p14:nvContentPartPr>
              <p14:xfrm>
                <a:off x="11415813" y="3526253"/>
                <a:ext cx="113040" cy="138600"/>
              </p14:xfrm>
            </p:contentPart>
          </mc:Choice>
          <mc:Fallback xmlns="">
            <p:pic>
              <p:nvPicPr>
                <p:cNvPr id="273" name="Freihand 272">
                  <a:extLst>
                    <a:ext uri="{FF2B5EF4-FFF2-40B4-BE49-F238E27FC236}">
                      <a16:creationId xmlns:a16="http://schemas.microsoft.com/office/drawing/2014/main" id="{66A893CF-4969-4C1C-A226-27E080185851}"/>
                    </a:ext>
                  </a:extLst>
                </p:cNvPr>
                <p:cNvPicPr/>
                <p:nvPr/>
              </p:nvPicPr>
              <p:blipFill>
                <a:blip r:embed="rId355"/>
                <a:stretch>
                  <a:fillRect/>
                </a:stretch>
              </p:blipFill>
              <p:spPr>
                <a:xfrm>
                  <a:off x="11411493" y="3521933"/>
                  <a:ext cx="121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74" name="Freihand 273">
                  <a:extLst>
                    <a:ext uri="{FF2B5EF4-FFF2-40B4-BE49-F238E27FC236}">
                      <a16:creationId xmlns:a16="http://schemas.microsoft.com/office/drawing/2014/main" id="{B86D399D-2E29-47B6-BAF1-50F92BD758CF}"/>
                    </a:ext>
                  </a:extLst>
                </p14:cNvPr>
                <p14:cNvContentPartPr/>
                <p14:nvPr/>
              </p14:nvContentPartPr>
              <p14:xfrm>
                <a:off x="11502933" y="3483773"/>
                <a:ext cx="60840" cy="142200"/>
              </p14:xfrm>
            </p:contentPart>
          </mc:Choice>
          <mc:Fallback xmlns="">
            <p:pic>
              <p:nvPicPr>
                <p:cNvPr id="274" name="Freihand 273">
                  <a:extLst>
                    <a:ext uri="{FF2B5EF4-FFF2-40B4-BE49-F238E27FC236}">
                      <a16:creationId xmlns:a16="http://schemas.microsoft.com/office/drawing/2014/main" id="{B86D399D-2E29-47B6-BAF1-50F92BD758CF}"/>
                    </a:ext>
                  </a:extLst>
                </p:cNvPr>
                <p:cNvPicPr/>
                <p:nvPr/>
              </p:nvPicPr>
              <p:blipFill>
                <a:blip r:embed="rId357"/>
                <a:stretch>
                  <a:fillRect/>
                </a:stretch>
              </p:blipFill>
              <p:spPr>
                <a:xfrm>
                  <a:off x="11498613" y="3479453"/>
                  <a:ext cx="69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76" name="Freihand 275">
                  <a:extLst>
                    <a:ext uri="{FF2B5EF4-FFF2-40B4-BE49-F238E27FC236}">
                      <a16:creationId xmlns:a16="http://schemas.microsoft.com/office/drawing/2014/main" id="{10518055-9567-438F-B589-8228BD36667C}"/>
                    </a:ext>
                  </a:extLst>
                </p14:cNvPr>
                <p14:cNvContentPartPr/>
                <p14:nvPr/>
              </p14:nvContentPartPr>
              <p14:xfrm>
                <a:off x="9792213" y="3490973"/>
                <a:ext cx="250200" cy="103320"/>
              </p14:xfrm>
            </p:contentPart>
          </mc:Choice>
          <mc:Fallback xmlns="">
            <p:pic>
              <p:nvPicPr>
                <p:cNvPr id="276" name="Freihand 275">
                  <a:extLst>
                    <a:ext uri="{FF2B5EF4-FFF2-40B4-BE49-F238E27FC236}">
                      <a16:creationId xmlns:a16="http://schemas.microsoft.com/office/drawing/2014/main" id="{10518055-9567-438F-B589-8228BD36667C}"/>
                    </a:ext>
                  </a:extLst>
                </p:cNvPr>
                <p:cNvPicPr/>
                <p:nvPr/>
              </p:nvPicPr>
              <p:blipFill>
                <a:blip r:embed="rId359"/>
                <a:stretch>
                  <a:fillRect/>
                </a:stretch>
              </p:blipFill>
              <p:spPr>
                <a:xfrm>
                  <a:off x="9787893" y="3486653"/>
                  <a:ext cx="258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77" name="Freihand 276">
                  <a:extLst>
                    <a:ext uri="{FF2B5EF4-FFF2-40B4-BE49-F238E27FC236}">
                      <a16:creationId xmlns:a16="http://schemas.microsoft.com/office/drawing/2014/main" id="{522112C0-D5A9-40AA-AB01-A41C2340CB89}"/>
                    </a:ext>
                  </a:extLst>
                </p14:cNvPr>
                <p14:cNvContentPartPr/>
                <p14:nvPr/>
              </p14:nvContentPartPr>
              <p14:xfrm>
                <a:off x="10003533" y="3464333"/>
                <a:ext cx="78480" cy="58680"/>
              </p14:xfrm>
            </p:contentPart>
          </mc:Choice>
          <mc:Fallback xmlns="">
            <p:pic>
              <p:nvPicPr>
                <p:cNvPr id="277" name="Freihand 276">
                  <a:extLst>
                    <a:ext uri="{FF2B5EF4-FFF2-40B4-BE49-F238E27FC236}">
                      <a16:creationId xmlns:a16="http://schemas.microsoft.com/office/drawing/2014/main" id="{522112C0-D5A9-40AA-AB01-A41C2340CB89}"/>
                    </a:ext>
                  </a:extLst>
                </p:cNvPr>
                <p:cNvPicPr/>
                <p:nvPr/>
              </p:nvPicPr>
              <p:blipFill>
                <a:blip r:embed="rId361"/>
                <a:stretch>
                  <a:fillRect/>
                </a:stretch>
              </p:blipFill>
              <p:spPr>
                <a:xfrm>
                  <a:off x="9999213" y="3460013"/>
                  <a:ext cx="87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9" name="Freihand 278">
                  <a:extLst>
                    <a:ext uri="{FF2B5EF4-FFF2-40B4-BE49-F238E27FC236}">
                      <a16:creationId xmlns:a16="http://schemas.microsoft.com/office/drawing/2014/main" id="{6DE4B15E-2428-4A05-A13C-0D566D540556}"/>
                    </a:ext>
                  </a:extLst>
                </p14:cNvPr>
                <p14:cNvContentPartPr/>
                <p14:nvPr/>
              </p14:nvContentPartPr>
              <p14:xfrm>
                <a:off x="9166533" y="3587813"/>
                <a:ext cx="41400" cy="101160"/>
              </p14:xfrm>
            </p:contentPart>
          </mc:Choice>
          <mc:Fallback xmlns="">
            <p:pic>
              <p:nvPicPr>
                <p:cNvPr id="279" name="Freihand 278">
                  <a:extLst>
                    <a:ext uri="{FF2B5EF4-FFF2-40B4-BE49-F238E27FC236}">
                      <a16:creationId xmlns:a16="http://schemas.microsoft.com/office/drawing/2014/main" id="{6DE4B15E-2428-4A05-A13C-0D566D540556}"/>
                    </a:ext>
                  </a:extLst>
                </p:cNvPr>
                <p:cNvPicPr/>
                <p:nvPr/>
              </p:nvPicPr>
              <p:blipFill>
                <a:blip r:embed="rId363"/>
                <a:stretch>
                  <a:fillRect/>
                </a:stretch>
              </p:blipFill>
              <p:spPr>
                <a:xfrm>
                  <a:off x="9162213" y="3583493"/>
                  <a:ext cx="50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80" name="Freihand 279">
                  <a:extLst>
                    <a:ext uri="{FF2B5EF4-FFF2-40B4-BE49-F238E27FC236}">
                      <a16:creationId xmlns:a16="http://schemas.microsoft.com/office/drawing/2014/main" id="{2984A68E-568A-4ACA-BDEA-470361C91980}"/>
                    </a:ext>
                  </a:extLst>
                </p14:cNvPr>
                <p14:cNvContentPartPr/>
                <p14:nvPr/>
              </p14:nvContentPartPr>
              <p14:xfrm>
                <a:off x="9210453" y="3535253"/>
                <a:ext cx="135360" cy="151200"/>
              </p14:xfrm>
            </p:contentPart>
          </mc:Choice>
          <mc:Fallback xmlns="">
            <p:pic>
              <p:nvPicPr>
                <p:cNvPr id="280" name="Freihand 279">
                  <a:extLst>
                    <a:ext uri="{FF2B5EF4-FFF2-40B4-BE49-F238E27FC236}">
                      <a16:creationId xmlns:a16="http://schemas.microsoft.com/office/drawing/2014/main" id="{2984A68E-568A-4ACA-BDEA-470361C91980}"/>
                    </a:ext>
                  </a:extLst>
                </p:cNvPr>
                <p:cNvPicPr/>
                <p:nvPr/>
              </p:nvPicPr>
              <p:blipFill>
                <a:blip r:embed="rId365"/>
                <a:stretch>
                  <a:fillRect/>
                </a:stretch>
              </p:blipFill>
              <p:spPr>
                <a:xfrm>
                  <a:off x="9206133" y="3530933"/>
                  <a:ext cx="144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1" name="Freihand 280">
                  <a:extLst>
                    <a:ext uri="{FF2B5EF4-FFF2-40B4-BE49-F238E27FC236}">
                      <a16:creationId xmlns:a16="http://schemas.microsoft.com/office/drawing/2014/main" id="{F6020F19-EBF1-40A8-A9F1-AA7CFA3A4F2B}"/>
                    </a:ext>
                  </a:extLst>
                </p14:cNvPr>
                <p14:cNvContentPartPr/>
                <p14:nvPr/>
              </p14:nvContentPartPr>
              <p14:xfrm>
                <a:off x="9493053" y="3534173"/>
                <a:ext cx="38160" cy="115560"/>
              </p14:xfrm>
            </p:contentPart>
          </mc:Choice>
          <mc:Fallback xmlns="">
            <p:pic>
              <p:nvPicPr>
                <p:cNvPr id="281" name="Freihand 280">
                  <a:extLst>
                    <a:ext uri="{FF2B5EF4-FFF2-40B4-BE49-F238E27FC236}">
                      <a16:creationId xmlns:a16="http://schemas.microsoft.com/office/drawing/2014/main" id="{F6020F19-EBF1-40A8-A9F1-AA7CFA3A4F2B}"/>
                    </a:ext>
                  </a:extLst>
                </p:cNvPr>
                <p:cNvPicPr/>
                <p:nvPr/>
              </p:nvPicPr>
              <p:blipFill>
                <a:blip r:embed="rId367"/>
                <a:stretch>
                  <a:fillRect/>
                </a:stretch>
              </p:blipFill>
              <p:spPr>
                <a:xfrm>
                  <a:off x="9488733" y="3529853"/>
                  <a:ext cx="46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2" name="Freihand 281">
                  <a:extLst>
                    <a:ext uri="{FF2B5EF4-FFF2-40B4-BE49-F238E27FC236}">
                      <a16:creationId xmlns:a16="http://schemas.microsoft.com/office/drawing/2014/main" id="{AEDA3827-8557-4B56-A5CB-C0895BADFD84}"/>
                    </a:ext>
                  </a:extLst>
                </p14:cNvPr>
                <p14:cNvContentPartPr/>
                <p14:nvPr/>
              </p14:nvContentPartPr>
              <p14:xfrm>
                <a:off x="9412413" y="3505733"/>
                <a:ext cx="233280" cy="212400"/>
              </p14:xfrm>
            </p:contentPart>
          </mc:Choice>
          <mc:Fallback xmlns="">
            <p:pic>
              <p:nvPicPr>
                <p:cNvPr id="282" name="Freihand 281">
                  <a:extLst>
                    <a:ext uri="{FF2B5EF4-FFF2-40B4-BE49-F238E27FC236}">
                      <a16:creationId xmlns:a16="http://schemas.microsoft.com/office/drawing/2014/main" id="{AEDA3827-8557-4B56-A5CB-C0895BADFD84}"/>
                    </a:ext>
                  </a:extLst>
                </p:cNvPr>
                <p:cNvPicPr/>
                <p:nvPr/>
              </p:nvPicPr>
              <p:blipFill>
                <a:blip r:embed="rId369"/>
                <a:stretch>
                  <a:fillRect/>
                </a:stretch>
              </p:blipFill>
              <p:spPr>
                <a:xfrm>
                  <a:off x="9408093" y="3501413"/>
                  <a:ext cx="241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4" name="Freihand 283">
                  <a:extLst>
                    <a:ext uri="{FF2B5EF4-FFF2-40B4-BE49-F238E27FC236}">
                      <a16:creationId xmlns:a16="http://schemas.microsoft.com/office/drawing/2014/main" id="{8665FE5E-2EEE-4F2D-9BC3-25B961039273}"/>
                    </a:ext>
                  </a:extLst>
                </p14:cNvPr>
                <p14:cNvContentPartPr/>
                <p14:nvPr/>
              </p14:nvContentPartPr>
              <p14:xfrm>
                <a:off x="10138893" y="3191453"/>
                <a:ext cx="206280" cy="189360"/>
              </p14:xfrm>
            </p:contentPart>
          </mc:Choice>
          <mc:Fallback xmlns="">
            <p:pic>
              <p:nvPicPr>
                <p:cNvPr id="284" name="Freihand 283">
                  <a:extLst>
                    <a:ext uri="{FF2B5EF4-FFF2-40B4-BE49-F238E27FC236}">
                      <a16:creationId xmlns:a16="http://schemas.microsoft.com/office/drawing/2014/main" id="{8665FE5E-2EEE-4F2D-9BC3-25B961039273}"/>
                    </a:ext>
                  </a:extLst>
                </p:cNvPr>
                <p:cNvPicPr/>
                <p:nvPr/>
              </p:nvPicPr>
              <p:blipFill>
                <a:blip r:embed="rId371"/>
                <a:stretch>
                  <a:fillRect/>
                </a:stretch>
              </p:blipFill>
              <p:spPr>
                <a:xfrm>
                  <a:off x="10134573" y="3187133"/>
                  <a:ext cx="214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5" name="Freihand 284">
                  <a:extLst>
                    <a:ext uri="{FF2B5EF4-FFF2-40B4-BE49-F238E27FC236}">
                      <a16:creationId xmlns:a16="http://schemas.microsoft.com/office/drawing/2014/main" id="{8ECF2F07-EF59-4525-A6A2-897A909141A4}"/>
                    </a:ext>
                  </a:extLst>
                </p14:cNvPr>
                <p14:cNvContentPartPr/>
                <p14:nvPr/>
              </p14:nvContentPartPr>
              <p14:xfrm>
                <a:off x="10195053" y="3278933"/>
                <a:ext cx="242280" cy="230040"/>
              </p14:xfrm>
            </p:contentPart>
          </mc:Choice>
          <mc:Fallback xmlns="">
            <p:pic>
              <p:nvPicPr>
                <p:cNvPr id="285" name="Freihand 284">
                  <a:extLst>
                    <a:ext uri="{FF2B5EF4-FFF2-40B4-BE49-F238E27FC236}">
                      <a16:creationId xmlns:a16="http://schemas.microsoft.com/office/drawing/2014/main" id="{8ECF2F07-EF59-4525-A6A2-897A909141A4}"/>
                    </a:ext>
                  </a:extLst>
                </p:cNvPr>
                <p:cNvPicPr/>
                <p:nvPr/>
              </p:nvPicPr>
              <p:blipFill>
                <a:blip r:embed="rId373"/>
                <a:stretch>
                  <a:fillRect/>
                </a:stretch>
              </p:blipFill>
              <p:spPr>
                <a:xfrm>
                  <a:off x="10190733" y="3274613"/>
                  <a:ext cx="250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6" name="Freihand 285">
                  <a:extLst>
                    <a:ext uri="{FF2B5EF4-FFF2-40B4-BE49-F238E27FC236}">
                      <a16:creationId xmlns:a16="http://schemas.microsoft.com/office/drawing/2014/main" id="{C5A9402D-833D-4E42-B2B8-5AF8B30EE358}"/>
                    </a:ext>
                  </a:extLst>
                </p14:cNvPr>
                <p14:cNvContentPartPr/>
                <p14:nvPr/>
              </p14:nvContentPartPr>
              <p14:xfrm>
                <a:off x="10279293" y="3391613"/>
                <a:ext cx="261720" cy="225360"/>
              </p14:xfrm>
            </p:contentPart>
          </mc:Choice>
          <mc:Fallback xmlns="">
            <p:pic>
              <p:nvPicPr>
                <p:cNvPr id="286" name="Freihand 285">
                  <a:extLst>
                    <a:ext uri="{FF2B5EF4-FFF2-40B4-BE49-F238E27FC236}">
                      <a16:creationId xmlns:a16="http://schemas.microsoft.com/office/drawing/2014/main" id="{C5A9402D-833D-4E42-B2B8-5AF8B30EE358}"/>
                    </a:ext>
                  </a:extLst>
                </p:cNvPr>
                <p:cNvPicPr/>
                <p:nvPr/>
              </p:nvPicPr>
              <p:blipFill>
                <a:blip r:embed="rId375"/>
                <a:stretch>
                  <a:fillRect/>
                </a:stretch>
              </p:blipFill>
              <p:spPr>
                <a:xfrm>
                  <a:off x="10274973" y="3387293"/>
                  <a:ext cx="270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7" name="Freihand 286">
                  <a:extLst>
                    <a:ext uri="{FF2B5EF4-FFF2-40B4-BE49-F238E27FC236}">
                      <a16:creationId xmlns:a16="http://schemas.microsoft.com/office/drawing/2014/main" id="{2858E2FB-9EBF-40EC-925F-B0D6F119313B}"/>
                    </a:ext>
                  </a:extLst>
                </p14:cNvPr>
                <p14:cNvContentPartPr/>
                <p14:nvPr/>
              </p14:nvContentPartPr>
              <p14:xfrm>
                <a:off x="10388733" y="3490973"/>
                <a:ext cx="239760" cy="235440"/>
              </p14:xfrm>
            </p:contentPart>
          </mc:Choice>
          <mc:Fallback xmlns="">
            <p:pic>
              <p:nvPicPr>
                <p:cNvPr id="287" name="Freihand 286">
                  <a:extLst>
                    <a:ext uri="{FF2B5EF4-FFF2-40B4-BE49-F238E27FC236}">
                      <a16:creationId xmlns:a16="http://schemas.microsoft.com/office/drawing/2014/main" id="{2858E2FB-9EBF-40EC-925F-B0D6F119313B}"/>
                    </a:ext>
                  </a:extLst>
                </p:cNvPr>
                <p:cNvPicPr/>
                <p:nvPr/>
              </p:nvPicPr>
              <p:blipFill>
                <a:blip r:embed="rId377"/>
                <a:stretch>
                  <a:fillRect/>
                </a:stretch>
              </p:blipFill>
              <p:spPr>
                <a:xfrm>
                  <a:off x="10384413" y="3486653"/>
                  <a:ext cx="248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8" name="Freihand 287">
                  <a:extLst>
                    <a:ext uri="{FF2B5EF4-FFF2-40B4-BE49-F238E27FC236}">
                      <a16:creationId xmlns:a16="http://schemas.microsoft.com/office/drawing/2014/main" id="{5660A198-9D03-4313-A982-B3F2C3DB6525}"/>
                    </a:ext>
                  </a:extLst>
                </p14:cNvPr>
                <p14:cNvContentPartPr/>
                <p14:nvPr/>
              </p14:nvContentPartPr>
              <p14:xfrm>
                <a:off x="10595373" y="3571613"/>
                <a:ext cx="285120" cy="230040"/>
              </p14:xfrm>
            </p:contentPart>
          </mc:Choice>
          <mc:Fallback xmlns="">
            <p:pic>
              <p:nvPicPr>
                <p:cNvPr id="288" name="Freihand 287">
                  <a:extLst>
                    <a:ext uri="{FF2B5EF4-FFF2-40B4-BE49-F238E27FC236}">
                      <a16:creationId xmlns:a16="http://schemas.microsoft.com/office/drawing/2014/main" id="{5660A198-9D03-4313-A982-B3F2C3DB6525}"/>
                    </a:ext>
                  </a:extLst>
                </p:cNvPr>
                <p:cNvPicPr/>
                <p:nvPr/>
              </p:nvPicPr>
              <p:blipFill>
                <a:blip r:embed="rId379"/>
                <a:stretch>
                  <a:fillRect/>
                </a:stretch>
              </p:blipFill>
              <p:spPr>
                <a:xfrm>
                  <a:off x="10591053" y="3567293"/>
                  <a:ext cx="293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90" name="Freihand 289">
                  <a:extLst>
                    <a:ext uri="{FF2B5EF4-FFF2-40B4-BE49-F238E27FC236}">
                      <a16:creationId xmlns:a16="http://schemas.microsoft.com/office/drawing/2014/main" id="{BBDFC84A-96BC-47F5-9395-B6EAB4C3A7F8}"/>
                    </a:ext>
                  </a:extLst>
                </p14:cNvPr>
                <p14:cNvContentPartPr/>
                <p14:nvPr/>
              </p14:nvContentPartPr>
              <p14:xfrm>
                <a:off x="10218453" y="3163013"/>
                <a:ext cx="441000" cy="615600"/>
              </p14:xfrm>
            </p:contentPart>
          </mc:Choice>
          <mc:Fallback xmlns="">
            <p:pic>
              <p:nvPicPr>
                <p:cNvPr id="290" name="Freihand 289">
                  <a:extLst>
                    <a:ext uri="{FF2B5EF4-FFF2-40B4-BE49-F238E27FC236}">
                      <a16:creationId xmlns:a16="http://schemas.microsoft.com/office/drawing/2014/main" id="{BBDFC84A-96BC-47F5-9395-B6EAB4C3A7F8}"/>
                    </a:ext>
                  </a:extLst>
                </p:cNvPr>
                <p:cNvPicPr/>
                <p:nvPr/>
              </p:nvPicPr>
              <p:blipFill>
                <a:blip r:embed="rId381"/>
                <a:stretch>
                  <a:fillRect/>
                </a:stretch>
              </p:blipFill>
              <p:spPr>
                <a:xfrm>
                  <a:off x="10214133" y="3158693"/>
                  <a:ext cx="44964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91" name="Freihand 290">
                  <a:extLst>
                    <a:ext uri="{FF2B5EF4-FFF2-40B4-BE49-F238E27FC236}">
                      <a16:creationId xmlns:a16="http://schemas.microsoft.com/office/drawing/2014/main" id="{D2A1E4FA-18B5-4C32-95D6-6879167BDF1C}"/>
                    </a:ext>
                  </a:extLst>
                </p14:cNvPr>
                <p14:cNvContentPartPr/>
                <p14:nvPr/>
              </p14:nvContentPartPr>
              <p14:xfrm>
                <a:off x="10381173" y="3658733"/>
                <a:ext cx="55440" cy="69120"/>
              </p14:xfrm>
            </p:contentPart>
          </mc:Choice>
          <mc:Fallback xmlns="">
            <p:pic>
              <p:nvPicPr>
                <p:cNvPr id="291" name="Freihand 290">
                  <a:extLst>
                    <a:ext uri="{FF2B5EF4-FFF2-40B4-BE49-F238E27FC236}">
                      <a16:creationId xmlns:a16="http://schemas.microsoft.com/office/drawing/2014/main" id="{D2A1E4FA-18B5-4C32-95D6-6879167BDF1C}"/>
                    </a:ext>
                  </a:extLst>
                </p:cNvPr>
                <p:cNvPicPr/>
                <p:nvPr/>
              </p:nvPicPr>
              <p:blipFill>
                <a:blip r:embed="rId383"/>
                <a:stretch>
                  <a:fillRect/>
                </a:stretch>
              </p:blipFill>
              <p:spPr>
                <a:xfrm>
                  <a:off x="10376853" y="3654413"/>
                  <a:ext cx="6408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93" name="Freihand 292">
                <a:extLst>
                  <a:ext uri="{FF2B5EF4-FFF2-40B4-BE49-F238E27FC236}">
                    <a16:creationId xmlns:a16="http://schemas.microsoft.com/office/drawing/2014/main" id="{85A4ED3D-48AD-4E58-8D7E-6198658EF398}"/>
                  </a:ext>
                </a:extLst>
              </p14:cNvPr>
              <p14:cNvContentPartPr/>
              <p14:nvPr/>
            </p14:nvContentPartPr>
            <p14:xfrm>
              <a:off x="8314413" y="2012093"/>
              <a:ext cx="417240" cy="37080"/>
            </p14:xfrm>
          </p:contentPart>
        </mc:Choice>
        <mc:Fallback xmlns="">
          <p:pic>
            <p:nvPicPr>
              <p:cNvPr id="293" name="Freihand 292">
                <a:extLst>
                  <a:ext uri="{FF2B5EF4-FFF2-40B4-BE49-F238E27FC236}">
                    <a16:creationId xmlns:a16="http://schemas.microsoft.com/office/drawing/2014/main" id="{85A4ED3D-48AD-4E58-8D7E-6198658EF398}"/>
                  </a:ext>
                </a:extLst>
              </p:cNvPr>
              <p:cNvPicPr/>
              <p:nvPr/>
            </p:nvPicPr>
            <p:blipFill>
              <a:blip r:embed="rId385"/>
              <a:stretch>
                <a:fillRect/>
              </a:stretch>
            </p:blipFill>
            <p:spPr>
              <a:xfrm>
                <a:off x="8310093" y="2007773"/>
                <a:ext cx="425880" cy="45720"/>
              </a:xfrm>
              <a:prstGeom prst="rect">
                <a:avLst/>
              </a:prstGeom>
            </p:spPr>
          </p:pic>
        </mc:Fallback>
      </mc:AlternateContent>
      <p:grpSp>
        <p:nvGrpSpPr>
          <p:cNvPr id="315" name="Gruppieren 314">
            <a:extLst>
              <a:ext uri="{FF2B5EF4-FFF2-40B4-BE49-F238E27FC236}">
                <a16:creationId xmlns:a16="http://schemas.microsoft.com/office/drawing/2014/main" id="{85C5777A-6D41-45E6-BBF2-FA1B6C67A8E0}"/>
              </a:ext>
            </a:extLst>
          </p:cNvPr>
          <p:cNvGrpSpPr/>
          <p:nvPr/>
        </p:nvGrpSpPr>
        <p:grpSpPr>
          <a:xfrm>
            <a:off x="456693" y="1935773"/>
            <a:ext cx="3523320" cy="3769560"/>
            <a:chOff x="456693" y="1935773"/>
            <a:chExt cx="3523320" cy="3769560"/>
          </a:xfrm>
        </p:grpSpPr>
        <mc:AlternateContent xmlns:mc="http://schemas.openxmlformats.org/markup-compatibility/2006" xmlns:p14="http://schemas.microsoft.com/office/powerpoint/2010/main">
          <mc:Choice Requires="p14">
            <p:contentPart p14:bwMode="auto" r:id="rId386">
              <p14:nvContentPartPr>
                <p14:cNvPr id="195" name="Freihand 194">
                  <a:extLst>
                    <a:ext uri="{FF2B5EF4-FFF2-40B4-BE49-F238E27FC236}">
                      <a16:creationId xmlns:a16="http://schemas.microsoft.com/office/drawing/2014/main" id="{0BD1CF3E-6304-4B96-A59B-3BA7BCAFFAD3}"/>
                    </a:ext>
                  </a:extLst>
                </p14:cNvPr>
                <p14:cNvContentPartPr/>
                <p14:nvPr/>
              </p14:nvContentPartPr>
              <p14:xfrm>
                <a:off x="838293" y="2854853"/>
                <a:ext cx="2596320" cy="2267280"/>
              </p14:xfrm>
            </p:contentPart>
          </mc:Choice>
          <mc:Fallback xmlns="">
            <p:pic>
              <p:nvPicPr>
                <p:cNvPr id="195" name="Freihand 194">
                  <a:extLst>
                    <a:ext uri="{FF2B5EF4-FFF2-40B4-BE49-F238E27FC236}">
                      <a16:creationId xmlns:a16="http://schemas.microsoft.com/office/drawing/2014/main" id="{0BD1CF3E-6304-4B96-A59B-3BA7BCAFFAD3}"/>
                    </a:ext>
                  </a:extLst>
                </p:cNvPr>
                <p:cNvPicPr/>
                <p:nvPr/>
              </p:nvPicPr>
              <p:blipFill>
                <a:blip r:embed="rId387"/>
                <a:stretch>
                  <a:fillRect/>
                </a:stretch>
              </p:blipFill>
              <p:spPr>
                <a:xfrm>
                  <a:off x="833973" y="2850533"/>
                  <a:ext cx="2604960" cy="22759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96" name="Freihand 195">
                  <a:extLst>
                    <a:ext uri="{FF2B5EF4-FFF2-40B4-BE49-F238E27FC236}">
                      <a16:creationId xmlns:a16="http://schemas.microsoft.com/office/drawing/2014/main" id="{0FCDA05D-060E-4C61-AB88-205584736CC3}"/>
                    </a:ext>
                  </a:extLst>
                </p14:cNvPr>
                <p14:cNvContentPartPr/>
                <p14:nvPr/>
              </p14:nvContentPartPr>
              <p14:xfrm>
                <a:off x="3420573" y="5218973"/>
                <a:ext cx="37080" cy="108360"/>
              </p14:xfrm>
            </p:contentPart>
          </mc:Choice>
          <mc:Fallback xmlns="">
            <p:pic>
              <p:nvPicPr>
                <p:cNvPr id="196" name="Freihand 195">
                  <a:extLst>
                    <a:ext uri="{FF2B5EF4-FFF2-40B4-BE49-F238E27FC236}">
                      <a16:creationId xmlns:a16="http://schemas.microsoft.com/office/drawing/2014/main" id="{0FCDA05D-060E-4C61-AB88-205584736CC3}"/>
                    </a:ext>
                  </a:extLst>
                </p:cNvPr>
                <p:cNvPicPr/>
                <p:nvPr/>
              </p:nvPicPr>
              <p:blipFill>
                <a:blip r:embed="rId389"/>
                <a:stretch>
                  <a:fillRect/>
                </a:stretch>
              </p:blipFill>
              <p:spPr>
                <a:xfrm>
                  <a:off x="3416253" y="5214653"/>
                  <a:ext cx="45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97" name="Freihand 196">
                  <a:extLst>
                    <a:ext uri="{FF2B5EF4-FFF2-40B4-BE49-F238E27FC236}">
                      <a16:creationId xmlns:a16="http://schemas.microsoft.com/office/drawing/2014/main" id="{F7E886E8-CA6A-46A7-A695-F17CC1DD674D}"/>
                    </a:ext>
                  </a:extLst>
                </p14:cNvPr>
                <p14:cNvContentPartPr/>
                <p14:nvPr/>
              </p14:nvContentPartPr>
              <p14:xfrm>
                <a:off x="3427053" y="5209973"/>
                <a:ext cx="122760" cy="7200"/>
              </p14:xfrm>
            </p:contentPart>
          </mc:Choice>
          <mc:Fallback xmlns="">
            <p:pic>
              <p:nvPicPr>
                <p:cNvPr id="197" name="Freihand 196">
                  <a:extLst>
                    <a:ext uri="{FF2B5EF4-FFF2-40B4-BE49-F238E27FC236}">
                      <a16:creationId xmlns:a16="http://schemas.microsoft.com/office/drawing/2014/main" id="{F7E886E8-CA6A-46A7-A695-F17CC1DD674D}"/>
                    </a:ext>
                  </a:extLst>
                </p:cNvPr>
                <p:cNvPicPr/>
                <p:nvPr/>
              </p:nvPicPr>
              <p:blipFill>
                <a:blip r:embed="rId391"/>
                <a:stretch>
                  <a:fillRect/>
                </a:stretch>
              </p:blipFill>
              <p:spPr>
                <a:xfrm>
                  <a:off x="3422733" y="5205653"/>
                  <a:ext cx="131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98" name="Freihand 197">
                  <a:extLst>
                    <a:ext uri="{FF2B5EF4-FFF2-40B4-BE49-F238E27FC236}">
                      <a16:creationId xmlns:a16="http://schemas.microsoft.com/office/drawing/2014/main" id="{ACB1CDE2-8BAF-49E9-8BA7-A962666A30BF}"/>
                    </a:ext>
                  </a:extLst>
                </p14:cNvPr>
                <p14:cNvContentPartPr/>
                <p14:nvPr/>
              </p14:nvContentPartPr>
              <p14:xfrm>
                <a:off x="3419853" y="5235533"/>
                <a:ext cx="135360" cy="70560"/>
              </p14:xfrm>
            </p:contentPart>
          </mc:Choice>
          <mc:Fallback xmlns="">
            <p:pic>
              <p:nvPicPr>
                <p:cNvPr id="198" name="Freihand 197">
                  <a:extLst>
                    <a:ext uri="{FF2B5EF4-FFF2-40B4-BE49-F238E27FC236}">
                      <a16:creationId xmlns:a16="http://schemas.microsoft.com/office/drawing/2014/main" id="{ACB1CDE2-8BAF-49E9-8BA7-A962666A30BF}"/>
                    </a:ext>
                  </a:extLst>
                </p:cNvPr>
                <p:cNvPicPr/>
                <p:nvPr/>
              </p:nvPicPr>
              <p:blipFill>
                <a:blip r:embed="rId393"/>
                <a:stretch>
                  <a:fillRect/>
                </a:stretch>
              </p:blipFill>
              <p:spPr>
                <a:xfrm>
                  <a:off x="3415533" y="5231213"/>
                  <a:ext cx="144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99" name="Freihand 198">
                  <a:extLst>
                    <a:ext uri="{FF2B5EF4-FFF2-40B4-BE49-F238E27FC236}">
                      <a16:creationId xmlns:a16="http://schemas.microsoft.com/office/drawing/2014/main" id="{F8DC5460-1A97-472B-9372-D3985684AC2E}"/>
                    </a:ext>
                  </a:extLst>
                </p14:cNvPr>
                <p14:cNvContentPartPr/>
                <p14:nvPr/>
              </p14:nvContentPartPr>
              <p14:xfrm>
                <a:off x="3372333" y="5342813"/>
                <a:ext cx="103680" cy="24840"/>
              </p14:xfrm>
            </p:contentPart>
          </mc:Choice>
          <mc:Fallback xmlns="">
            <p:pic>
              <p:nvPicPr>
                <p:cNvPr id="199" name="Freihand 198">
                  <a:extLst>
                    <a:ext uri="{FF2B5EF4-FFF2-40B4-BE49-F238E27FC236}">
                      <a16:creationId xmlns:a16="http://schemas.microsoft.com/office/drawing/2014/main" id="{F8DC5460-1A97-472B-9372-D3985684AC2E}"/>
                    </a:ext>
                  </a:extLst>
                </p:cNvPr>
                <p:cNvPicPr/>
                <p:nvPr/>
              </p:nvPicPr>
              <p:blipFill>
                <a:blip r:embed="rId395"/>
                <a:stretch>
                  <a:fillRect/>
                </a:stretch>
              </p:blipFill>
              <p:spPr>
                <a:xfrm>
                  <a:off x="3368013" y="5338493"/>
                  <a:ext cx="112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0" name="Freihand 199">
                  <a:extLst>
                    <a:ext uri="{FF2B5EF4-FFF2-40B4-BE49-F238E27FC236}">
                      <a16:creationId xmlns:a16="http://schemas.microsoft.com/office/drawing/2014/main" id="{67B05BDE-5BB6-4FC3-9D7E-3ABB5479E9C4}"/>
                    </a:ext>
                  </a:extLst>
                </p14:cNvPr>
                <p14:cNvContentPartPr/>
                <p14:nvPr/>
              </p14:nvContentPartPr>
              <p14:xfrm>
                <a:off x="3334893" y="5346773"/>
                <a:ext cx="223200" cy="37080"/>
              </p14:xfrm>
            </p:contentPart>
          </mc:Choice>
          <mc:Fallback xmlns="">
            <p:pic>
              <p:nvPicPr>
                <p:cNvPr id="200" name="Freihand 199">
                  <a:extLst>
                    <a:ext uri="{FF2B5EF4-FFF2-40B4-BE49-F238E27FC236}">
                      <a16:creationId xmlns:a16="http://schemas.microsoft.com/office/drawing/2014/main" id="{67B05BDE-5BB6-4FC3-9D7E-3ABB5479E9C4}"/>
                    </a:ext>
                  </a:extLst>
                </p:cNvPr>
                <p:cNvPicPr/>
                <p:nvPr/>
              </p:nvPicPr>
              <p:blipFill>
                <a:blip r:embed="rId397"/>
                <a:stretch>
                  <a:fillRect/>
                </a:stretch>
              </p:blipFill>
              <p:spPr>
                <a:xfrm>
                  <a:off x="3330573" y="5342453"/>
                  <a:ext cx="231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02" name="Freihand 201">
                  <a:extLst>
                    <a:ext uri="{FF2B5EF4-FFF2-40B4-BE49-F238E27FC236}">
                      <a16:creationId xmlns:a16="http://schemas.microsoft.com/office/drawing/2014/main" id="{9027BC1A-E412-45C8-AE4E-DEF23CB67329}"/>
                    </a:ext>
                  </a:extLst>
                </p14:cNvPr>
                <p14:cNvContentPartPr/>
                <p14:nvPr/>
              </p14:nvContentPartPr>
              <p14:xfrm>
                <a:off x="3406173" y="5440733"/>
                <a:ext cx="97200" cy="185760"/>
              </p14:xfrm>
            </p:contentPart>
          </mc:Choice>
          <mc:Fallback xmlns="">
            <p:pic>
              <p:nvPicPr>
                <p:cNvPr id="202" name="Freihand 201">
                  <a:extLst>
                    <a:ext uri="{FF2B5EF4-FFF2-40B4-BE49-F238E27FC236}">
                      <a16:creationId xmlns:a16="http://schemas.microsoft.com/office/drawing/2014/main" id="{9027BC1A-E412-45C8-AE4E-DEF23CB67329}"/>
                    </a:ext>
                  </a:extLst>
                </p:cNvPr>
                <p:cNvPicPr/>
                <p:nvPr/>
              </p:nvPicPr>
              <p:blipFill>
                <a:blip r:embed="rId399"/>
                <a:stretch>
                  <a:fillRect/>
                </a:stretch>
              </p:blipFill>
              <p:spPr>
                <a:xfrm>
                  <a:off x="3401853" y="5436413"/>
                  <a:ext cx="105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3" name="Freihand 202">
                  <a:extLst>
                    <a:ext uri="{FF2B5EF4-FFF2-40B4-BE49-F238E27FC236}">
                      <a16:creationId xmlns:a16="http://schemas.microsoft.com/office/drawing/2014/main" id="{D7050E91-ED64-4A3F-9A11-C223FE4F1155}"/>
                    </a:ext>
                  </a:extLst>
                </p14:cNvPr>
                <p14:cNvContentPartPr/>
                <p14:nvPr/>
              </p14:nvContentPartPr>
              <p14:xfrm>
                <a:off x="3512733" y="5457653"/>
                <a:ext cx="126720" cy="106200"/>
              </p14:xfrm>
            </p:contentPart>
          </mc:Choice>
          <mc:Fallback xmlns="">
            <p:pic>
              <p:nvPicPr>
                <p:cNvPr id="203" name="Freihand 202">
                  <a:extLst>
                    <a:ext uri="{FF2B5EF4-FFF2-40B4-BE49-F238E27FC236}">
                      <a16:creationId xmlns:a16="http://schemas.microsoft.com/office/drawing/2014/main" id="{D7050E91-ED64-4A3F-9A11-C223FE4F1155}"/>
                    </a:ext>
                  </a:extLst>
                </p:cNvPr>
                <p:cNvPicPr/>
                <p:nvPr/>
              </p:nvPicPr>
              <p:blipFill>
                <a:blip r:embed="rId401"/>
                <a:stretch>
                  <a:fillRect/>
                </a:stretch>
              </p:blipFill>
              <p:spPr>
                <a:xfrm>
                  <a:off x="3508413" y="5453333"/>
                  <a:ext cx="135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4" name="Freihand 213">
                  <a:extLst>
                    <a:ext uri="{FF2B5EF4-FFF2-40B4-BE49-F238E27FC236}">
                      <a16:creationId xmlns:a16="http://schemas.microsoft.com/office/drawing/2014/main" id="{EB0B8F24-D241-4C1C-903D-81131D4F8039}"/>
                    </a:ext>
                  </a:extLst>
                </p14:cNvPr>
                <p14:cNvContentPartPr/>
                <p14:nvPr/>
              </p14:nvContentPartPr>
              <p14:xfrm>
                <a:off x="2858973" y="4634333"/>
                <a:ext cx="11160" cy="37440"/>
              </p14:xfrm>
            </p:contentPart>
          </mc:Choice>
          <mc:Fallback xmlns="">
            <p:pic>
              <p:nvPicPr>
                <p:cNvPr id="214" name="Freihand 213">
                  <a:extLst>
                    <a:ext uri="{FF2B5EF4-FFF2-40B4-BE49-F238E27FC236}">
                      <a16:creationId xmlns:a16="http://schemas.microsoft.com/office/drawing/2014/main" id="{EB0B8F24-D241-4C1C-903D-81131D4F8039}"/>
                    </a:ext>
                  </a:extLst>
                </p:cNvPr>
                <p:cNvPicPr/>
                <p:nvPr/>
              </p:nvPicPr>
              <p:blipFill>
                <a:blip r:embed="rId403"/>
                <a:stretch>
                  <a:fillRect/>
                </a:stretch>
              </p:blipFill>
              <p:spPr>
                <a:xfrm>
                  <a:off x="2854653" y="4630013"/>
                  <a:ext cx="19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15" name="Freihand 214">
                  <a:extLst>
                    <a:ext uri="{FF2B5EF4-FFF2-40B4-BE49-F238E27FC236}">
                      <a16:creationId xmlns:a16="http://schemas.microsoft.com/office/drawing/2014/main" id="{EAD4B64F-42F6-43F0-89BF-683602F40465}"/>
                    </a:ext>
                  </a:extLst>
                </p14:cNvPr>
                <p14:cNvContentPartPr/>
                <p14:nvPr/>
              </p14:nvContentPartPr>
              <p14:xfrm>
                <a:off x="3600933" y="5154893"/>
                <a:ext cx="1800" cy="73440"/>
              </p14:xfrm>
            </p:contentPart>
          </mc:Choice>
          <mc:Fallback xmlns="">
            <p:pic>
              <p:nvPicPr>
                <p:cNvPr id="215" name="Freihand 214">
                  <a:extLst>
                    <a:ext uri="{FF2B5EF4-FFF2-40B4-BE49-F238E27FC236}">
                      <a16:creationId xmlns:a16="http://schemas.microsoft.com/office/drawing/2014/main" id="{EAD4B64F-42F6-43F0-89BF-683602F40465}"/>
                    </a:ext>
                  </a:extLst>
                </p:cNvPr>
                <p:cNvPicPr/>
                <p:nvPr/>
              </p:nvPicPr>
              <p:blipFill>
                <a:blip r:embed="rId405"/>
                <a:stretch>
                  <a:fillRect/>
                </a:stretch>
              </p:blipFill>
              <p:spPr>
                <a:xfrm>
                  <a:off x="3596613" y="5150573"/>
                  <a:ext cx="10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05" name="Freihand 204">
                  <a:extLst>
                    <a:ext uri="{FF2B5EF4-FFF2-40B4-BE49-F238E27FC236}">
                      <a16:creationId xmlns:a16="http://schemas.microsoft.com/office/drawing/2014/main" id="{43AE7B65-C5CA-456D-8536-20E0048CD24C}"/>
                    </a:ext>
                  </a:extLst>
                </p14:cNvPr>
                <p14:cNvContentPartPr/>
                <p14:nvPr/>
              </p14:nvContentPartPr>
              <p14:xfrm>
                <a:off x="498453" y="2732453"/>
                <a:ext cx="34560" cy="140040"/>
              </p14:xfrm>
            </p:contentPart>
          </mc:Choice>
          <mc:Fallback xmlns="">
            <p:pic>
              <p:nvPicPr>
                <p:cNvPr id="205" name="Freihand 204">
                  <a:extLst>
                    <a:ext uri="{FF2B5EF4-FFF2-40B4-BE49-F238E27FC236}">
                      <a16:creationId xmlns:a16="http://schemas.microsoft.com/office/drawing/2014/main" id="{43AE7B65-C5CA-456D-8536-20E0048CD24C}"/>
                    </a:ext>
                  </a:extLst>
                </p:cNvPr>
                <p:cNvPicPr/>
                <p:nvPr/>
              </p:nvPicPr>
              <p:blipFill>
                <a:blip r:embed="rId407"/>
                <a:stretch>
                  <a:fillRect/>
                </a:stretch>
              </p:blipFill>
              <p:spPr>
                <a:xfrm>
                  <a:off x="494133" y="2728133"/>
                  <a:ext cx="43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06" name="Freihand 205">
                  <a:extLst>
                    <a:ext uri="{FF2B5EF4-FFF2-40B4-BE49-F238E27FC236}">
                      <a16:creationId xmlns:a16="http://schemas.microsoft.com/office/drawing/2014/main" id="{323D221F-6BE7-47D8-AC62-D6D2CE246C94}"/>
                    </a:ext>
                  </a:extLst>
                </p14:cNvPr>
                <p14:cNvContentPartPr/>
                <p14:nvPr/>
              </p14:nvContentPartPr>
              <p14:xfrm>
                <a:off x="500613" y="2702213"/>
                <a:ext cx="126720" cy="27360"/>
              </p14:xfrm>
            </p:contentPart>
          </mc:Choice>
          <mc:Fallback xmlns="">
            <p:pic>
              <p:nvPicPr>
                <p:cNvPr id="206" name="Freihand 205">
                  <a:extLst>
                    <a:ext uri="{FF2B5EF4-FFF2-40B4-BE49-F238E27FC236}">
                      <a16:creationId xmlns:a16="http://schemas.microsoft.com/office/drawing/2014/main" id="{323D221F-6BE7-47D8-AC62-D6D2CE246C94}"/>
                    </a:ext>
                  </a:extLst>
                </p:cNvPr>
                <p:cNvPicPr/>
                <p:nvPr/>
              </p:nvPicPr>
              <p:blipFill>
                <a:blip r:embed="rId409"/>
                <a:stretch>
                  <a:fillRect/>
                </a:stretch>
              </p:blipFill>
              <p:spPr>
                <a:xfrm>
                  <a:off x="496293" y="2697893"/>
                  <a:ext cx="135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07" name="Freihand 206">
                  <a:extLst>
                    <a:ext uri="{FF2B5EF4-FFF2-40B4-BE49-F238E27FC236}">
                      <a16:creationId xmlns:a16="http://schemas.microsoft.com/office/drawing/2014/main" id="{40FED6B2-58C7-48B3-834B-C5D3E5AA0B0A}"/>
                    </a:ext>
                  </a:extLst>
                </p14:cNvPr>
                <p14:cNvContentPartPr/>
                <p14:nvPr/>
              </p14:nvContentPartPr>
              <p14:xfrm>
                <a:off x="508893" y="2725973"/>
                <a:ext cx="138240" cy="122400"/>
              </p14:xfrm>
            </p:contentPart>
          </mc:Choice>
          <mc:Fallback xmlns="">
            <p:pic>
              <p:nvPicPr>
                <p:cNvPr id="207" name="Freihand 206">
                  <a:extLst>
                    <a:ext uri="{FF2B5EF4-FFF2-40B4-BE49-F238E27FC236}">
                      <a16:creationId xmlns:a16="http://schemas.microsoft.com/office/drawing/2014/main" id="{40FED6B2-58C7-48B3-834B-C5D3E5AA0B0A}"/>
                    </a:ext>
                  </a:extLst>
                </p:cNvPr>
                <p:cNvPicPr/>
                <p:nvPr/>
              </p:nvPicPr>
              <p:blipFill>
                <a:blip r:embed="rId411"/>
                <a:stretch>
                  <a:fillRect/>
                </a:stretch>
              </p:blipFill>
              <p:spPr>
                <a:xfrm>
                  <a:off x="504573" y="2721653"/>
                  <a:ext cx="146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08" name="Freihand 207">
                  <a:extLst>
                    <a:ext uri="{FF2B5EF4-FFF2-40B4-BE49-F238E27FC236}">
                      <a16:creationId xmlns:a16="http://schemas.microsoft.com/office/drawing/2014/main" id="{F0D31C21-A390-4BE5-8953-52A4DB75EF15}"/>
                    </a:ext>
                  </a:extLst>
                </p14:cNvPr>
                <p14:cNvContentPartPr/>
                <p14:nvPr/>
              </p14:nvContentPartPr>
              <p14:xfrm>
                <a:off x="456693" y="2839733"/>
                <a:ext cx="250200" cy="99720"/>
              </p14:xfrm>
            </p:contentPart>
          </mc:Choice>
          <mc:Fallback xmlns="">
            <p:pic>
              <p:nvPicPr>
                <p:cNvPr id="208" name="Freihand 207">
                  <a:extLst>
                    <a:ext uri="{FF2B5EF4-FFF2-40B4-BE49-F238E27FC236}">
                      <a16:creationId xmlns:a16="http://schemas.microsoft.com/office/drawing/2014/main" id="{F0D31C21-A390-4BE5-8953-52A4DB75EF15}"/>
                    </a:ext>
                  </a:extLst>
                </p:cNvPr>
                <p:cNvPicPr/>
                <p:nvPr/>
              </p:nvPicPr>
              <p:blipFill>
                <a:blip r:embed="rId413"/>
                <a:stretch>
                  <a:fillRect/>
                </a:stretch>
              </p:blipFill>
              <p:spPr>
                <a:xfrm>
                  <a:off x="452373" y="2835413"/>
                  <a:ext cx="258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09" name="Freihand 208">
                  <a:extLst>
                    <a:ext uri="{FF2B5EF4-FFF2-40B4-BE49-F238E27FC236}">
                      <a16:creationId xmlns:a16="http://schemas.microsoft.com/office/drawing/2014/main" id="{4E9A923B-96BA-4DB3-82D8-C87D83AB09F4}"/>
                    </a:ext>
                  </a:extLst>
                </p14:cNvPr>
                <p14:cNvContentPartPr/>
                <p14:nvPr/>
              </p14:nvContentPartPr>
              <p14:xfrm>
                <a:off x="543453" y="2943413"/>
                <a:ext cx="87840" cy="182880"/>
              </p14:xfrm>
            </p:contentPart>
          </mc:Choice>
          <mc:Fallback xmlns="">
            <p:pic>
              <p:nvPicPr>
                <p:cNvPr id="209" name="Freihand 208">
                  <a:extLst>
                    <a:ext uri="{FF2B5EF4-FFF2-40B4-BE49-F238E27FC236}">
                      <a16:creationId xmlns:a16="http://schemas.microsoft.com/office/drawing/2014/main" id="{4E9A923B-96BA-4DB3-82D8-C87D83AB09F4}"/>
                    </a:ext>
                  </a:extLst>
                </p:cNvPr>
                <p:cNvPicPr/>
                <p:nvPr/>
              </p:nvPicPr>
              <p:blipFill>
                <a:blip r:embed="rId415"/>
                <a:stretch>
                  <a:fillRect/>
                </a:stretch>
              </p:blipFill>
              <p:spPr>
                <a:xfrm>
                  <a:off x="539133" y="2939093"/>
                  <a:ext cx="9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10" name="Freihand 209">
                  <a:extLst>
                    <a:ext uri="{FF2B5EF4-FFF2-40B4-BE49-F238E27FC236}">
                      <a16:creationId xmlns:a16="http://schemas.microsoft.com/office/drawing/2014/main" id="{9CB5AD91-9BD9-4FA3-9FE3-F9B75A7F3F7B}"/>
                    </a:ext>
                  </a:extLst>
                </p14:cNvPr>
                <p14:cNvContentPartPr/>
                <p14:nvPr/>
              </p14:nvContentPartPr>
              <p14:xfrm>
                <a:off x="642093" y="2931893"/>
                <a:ext cx="100800" cy="57240"/>
              </p14:xfrm>
            </p:contentPart>
          </mc:Choice>
          <mc:Fallback xmlns="">
            <p:pic>
              <p:nvPicPr>
                <p:cNvPr id="210" name="Freihand 209">
                  <a:extLst>
                    <a:ext uri="{FF2B5EF4-FFF2-40B4-BE49-F238E27FC236}">
                      <a16:creationId xmlns:a16="http://schemas.microsoft.com/office/drawing/2014/main" id="{9CB5AD91-9BD9-4FA3-9FE3-F9B75A7F3F7B}"/>
                    </a:ext>
                  </a:extLst>
                </p:cNvPr>
                <p:cNvPicPr/>
                <p:nvPr/>
              </p:nvPicPr>
              <p:blipFill>
                <a:blip r:embed="rId417"/>
                <a:stretch>
                  <a:fillRect/>
                </a:stretch>
              </p:blipFill>
              <p:spPr>
                <a:xfrm>
                  <a:off x="637773" y="2927573"/>
                  <a:ext cx="109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1" name="Freihand 210">
                  <a:extLst>
                    <a:ext uri="{FF2B5EF4-FFF2-40B4-BE49-F238E27FC236}">
                      <a16:creationId xmlns:a16="http://schemas.microsoft.com/office/drawing/2014/main" id="{6044403C-42C0-44D5-A9F2-77AF8189A2A4}"/>
                    </a:ext>
                  </a:extLst>
                </p14:cNvPr>
                <p14:cNvContentPartPr/>
                <p14:nvPr/>
              </p14:nvContentPartPr>
              <p14:xfrm>
                <a:off x="709773" y="2929373"/>
                <a:ext cx="34560" cy="145080"/>
              </p14:xfrm>
            </p:contentPart>
          </mc:Choice>
          <mc:Fallback xmlns="">
            <p:pic>
              <p:nvPicPr>
                <p:cNvPr id="211" name="Freihand 210">
                  <a:extLst>
                    <a:ext uri="{FF2B5EF4-FFF2-40B4-BE49-F238E27FC236}">
                      <a16:creationId xmlns:a16="http://schemas.microsoft.com/office/drawing/2014/main" id="{6044403C-42C0-44D5-A9F2-77AF8189A2A4}"/>
                    </a:ext>
                  </a:extLst>
                </p:cNvPr>
                <p:cNvPicPr/>
                <p:nvPr/>
              </p:nvPicPr>
              <p:blipFill>
                <a:blip r:embed="rId419"/>
                <a:stretch>
                  <a:fillRect/>
                </a:stretch>
              </p:blipFill>
              <p:spPr>
                <a:xfrm>
                  <a:off x="705453" y="2925053"/>
                  <a:ext cx="43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6" name="Freihand 215">
                  <a:extLst>
                    <a:ext uri="{FF2B5EF4-FFF2-40B4-BE49-F238E27FC236}">
                      <a16:creationId xmlns:a16="http://schemas.microsoft.com/office/drawing/2014/main" id="{AC5E75CC-8890-4045-A05E-C65FFE7559B8}"/>
                    </a:ext>
                  </a:extLst>
                </p14:cNvPr>
                <p14:cNvContentPartPr/>
                <p14:nvPr/>
              </p14:nvContentPartPr>
              <p14:xfrm>
                <a:off x="625173" y="2579093"/>
                <a:ext cx="38520" cy="77760"/>
              </p14:xfrm>
            </p:contentPart>
          </mc:Choice>
          <mc:Fallback xmlns="">
            <p:pic>
              <p:nvPicPr>
                <p:cNvPr id="216" name="Freihand 215">
                  <a:extLst>
                    <a:ext uri="{FF2B5EF4-FFF2-40B4-BE49-F238E27FC236}">
                      <a16:creationId xmlns:a16="http://schemas.microsoft.com/office/drawing/2014/main" id="{AC5E75CC-8890-4045-A05E-C65FFE7559B8}"/>
                    </a:ext>
                  </a:extLst>
                </p:cNvPr>
                <p:cNvPicPr/>
                <p:nvPr/>
              </p:nvPicPr>
              <p:blipFill>
                <a:blip r:embed="rId421"/>
                <a:stretch>
                  <a:fillRect/>
                </a:stretch>
              </p:blipFill>
              <p:spPr>
                <a:xfrm>
                  <a:off x="620853" y="2574773"/>
                  <a:ext cx="4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20" name="Freihand 219">
                  <a:extLst>
                    <a:ext uri="{FF2B5EF4-FFF2-40B4-BE49-F238E27FC236}">
                      <a16:creationId xmlns:a16="http://schemas.microsoft.com/office/drawing/2014/main" id="{DE9FC6EC-7840-4FA9-8ACC-25A21272E5A5}"/>
                    </a:ext>
                  </a:extLst>
                </p14:cNvPr>
                <p14:cNvContentPartPr/>
                <p14:nvPr/>
              </p14:nvContentPartPr>
              <p14:xfrm>
                <a:off x="2330493" y="4616333"/>
                <a:ext cx="280800" cy="690120"/>
              </p14:xfrm>
            </p:contentPart>
          </mc:Choice>
          <mc:Fallback xmlns="">
            <p:pic>
              <p:nvPicPr>
                <p:cNvPr id="220" name="Freihand 219">
                  <a:extLst>
                    <a:ext uri="{FF2B5EF4-FFF2-40B4-BE49-F238E27FC236}">
                      <a16:creationId xmlns:a16="http://schemas.microsoft.com/office/drawing/2014/main" id="{DE9FC6EC-7840-4FA9-8ACC-25A21272E5A5}"/>
                    </a:ext>
                  </a:extLst>
                </p:cNvPr>
                <p:cNvPicPr/>
                <p:nvPr/>
              </p:nvPicPr>
              <p:blipFill>
                <a:blip r:embed="rId423"/>
                <a:stretch>
                  <a:fillRect/>
                </a:stretch>
              </p:blipFill>
              <p:spPr>
                <a:xfrm>
                  <a:off x="2326173" y="4612013"/>
                  <a:ext cx="28944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21" name="Freihand 220">
                  <a:extLst>
                    <a:ext uri="{FF2B5EF4-FFF2-40B4-BE49-F238E27FC236}">
                      <a16:creationId xmlns:a16="http://schemas.microsoft.com/office/drawing/2014/main" id="{5826CBF2-5E63-4AFC-9E81-D23F728984CF}"/>
                    </a:ext>
                  </a:extLst>
                </p14:cNvPr>
                <p14:cNvContentPartPr/>
                <p14:nvPr/>
              </p14:nvContentPartPr>
              <p14:xfrm>
                <a:off x="2330493" y="4565213"/>
                <a:ext cx="323280" cy="197640"/>
              </p14:xfrm>
            </p:contentPart>
          </mc:Choice>
          <mc:Fallback xmlns="">
            <p:pic>
              <p:nvPicPr>
                <p:cNvPr id="221" name="Freihand 220">
                  <a:extLst>
                    <a:ext uri="{FF2B5EF4-FFF2-40B4-BE49-F238E27FC236}">
                      <a16:creationId xmlns:a16="http://schemas.microsoft.com/office/drawing/2014/main" id="{5826CBF2-5E63-4AFC-9E81-D23F728984CF}"/>
                    </a:ext>
                  </a:extLst>
                </p:cNvPr>
                <p:cNvPicPr/>
                <p:nvPr/>
              </p:nvPicPr>
              <p:blipFill>
                <a:blip r:embed="rId425"/>
                <a:stretch>
                  <a:fillRect/>
                </a:stretch>
              </p:blipFill>
              <p:spPr>
                <a:xfrm>
                  <a:off x="2326173" y="4560893"/>
                  <a:ext cx="33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23" name="Freihand 222">
                  <a:extLst>
                    <a:ext uri="{FF2B5EF4-FFF2-40B4-BE49-F238E27FC236}">
                      <a16:creationId xmlns:a16="http://schemas.microsoft.com/office/drawing/2014/main" id="{026BC369-C959-42C6-8748-8211B9A7BD37}"/>
                    </a:ext>
                  </a:extLst>
                </p14:cNvPr>
                <p14:cNvContentPartPr/>
                <p14:nvPr/>
              </p14:nvContentPartPr>
              <p14:xfrm>
                <a:off x="1782213" y="5456933"/>
                <a:ext cx="199440" cy="248400"/>
              </p14:xfrm>
            </p:contentPart>
          </mc:Choice>
          <mc:Fallback xmlns="">
            <p:pic>
              <p:nvPicPr>
                <p:cNvPr id="223" name="Freihand 222">
                  <a:extLst>
                    <a:ext uri="{FF2B5EF4-FFF2-40B4-BE49-F238E27FC236}">
                      <a16:creationId xmlns:a16="http://schemas.microsoft.com/office/drawing/2014/main" id="{026BC369-C959-42C6-8748-8211B9A7BD37}"/>
                    </a:ext>
                  </a:extLst>
                </p:cNvPr>
                <p:cNvPicPr/>
                <p:nvPr/>
              </p:nvPicPr>
              <p:blipFill>
                <a:blip r:embed="rId427"/>
                <a:stretch>
                  <a:fillRect/>
                </a:stretch>
              </p:blipFill>
              <p:spPr>
                <a:xfrm>
                  <a:off x="1777893" y="5452613"/>
                  <a:ext cx="208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24" name="Freihand 223">
                  <a:extLst>
                    <a:ext uri="{FF2B5EF4-FFF2-40B4-BE49-F238E27FC236}">
                      <a16:creationId xmlns:a16="http://schemas.microsoft.com/office/drawing/2014/main" id="{C668F594-B6D8-4C64-9500-F6CBD303EB31}"/>
                    </a:ext>
                  </a:extLst>
                </p14:cNvPr>
                <p14:cNvContentPartPr/>
                <p14:nvPr/>
              </p14:nvContentPartPr>
              <p14:xfrm>
                <a:off x="1816773" y="5542613"/>
                <a:ext cx="226080" cy="85680"/>
              </p14:xfrm>
            </p:contentPart>
          </mc:Choice>
          <mc:Fallback xmlns="">
            <p:pic>
              <p:nvPicPr>
                <p:cNvPr id="224" name="Freihand 223">
                  <a:extLst>
                    <a:ext uri="{FF2B5EF4-FFF2-40B4-BE49-F238E27FC236}">
                      <a16:creationId xmlns:a16="http://schemas.microsoft.com/office/drawing/2014/main" id="{C668F594-B6D8-4C64-9500-F6CBD303EB31}"/>
                    </a:ext>
                  </a:extLst>
                </p:cNvPr>
                <p:cNvPicPr/>
                <p:nvPr/>
              </p:nvPicPr>
              <p:blipFill>
                <a:blip r:embed="rId429"/>
                <a:stretch>
                  <a:fillRect/>
                </a:stretch>
              </p:blipFill>
              <p:spPr>
                <a:xfrm>
                  <a:off x="1812453" y="5538293"/>
                  <a:ext cx="234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25" name="Freihand 224">
                  <a:extLst>
                    <a:ext uri="{FF2B5EF4-FFF2-40B4-BE49-F238E27FC236}">
                      <a16:creationId xmlns:a16="http://schemas.microsoft.com/office/drawing/2014/main" id="{D1B618DC-6195-4396-8340-93B10138A709}"/>
                    </a:ext>
                  </a:extLst>
                </p14:cNvPr>
                <p14:cNvContentPartPr/>
                <p14:nvPr/>
              </p14:nvContentPartPr>
              <p14:xfrm>
                <a:off x="2054733" y="5377733"/>
                <a:ext cx="231120" cy="229320"/>
              </p14:xfrm>
            </p:contentPart>
          </mc:Choice>
          <mc:Fallback xmlns="">
            <p:pic>
              <p:nvPicPr>
                <p:cNvPr id="225" name="Freihand 224">
                  <a:extLst>
                    <a:ext uri="{FF2B5EF4-FFF2-40B4-BE49-F238E27FC236}">
                      <a16:creationId xmlns:a16="http://schemas.microsoft.com/office/drawing/2014/main" id="{D1B618DC-6195-4396-8340-93B10138A709}"/>
                    </a:ext>
                  </a:extLst>
                </p:cNvPr>
                <p:cNvPicPr/>
                <p:nvPr/>
              </p:nvPicPr>
              <p:blipFill>
                <a:blip r:embed="rId431"/>
                <a:stretch>
                  <a:fillRect/>
                </a:stretch>
              </p:blipFill>
              <p:spPr>
                <a:xfrm>
                  <a:off x="2050413" y="5373413"/>
                  <a:ext cx="239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26" name="Freihand 225">
                  <a:extLst>
                    <a:ext uri="{FF2B5EF4-FFF2-40B4-BE49-F238E27FC236}">
                      <a16:creationId xmlns:a16="http://schemas.microsoft.com/office/drawing/2014/main" id="{05C86694-BD22-4A0C-9BE0-61A2EEBED057}"/>
                    </a:ext>
                  </a:extLst>
                </p14:cNvPr>
                <p14:cNvContentPartPr/>
                <p14:nvPr/>
              </p14:nvContentPartPr>
              <p14:xfrm>
                <a:off x="2081733" y="5395013"/>
                <a:ext cx="33840" cy="10800"/>
              </p14:xfrm>
            </p:contentPart>
          </mc:Choice>
          <mc:Fallback xmlns="">
            <p:pic>
              <p:nvPicPr>
                <p:cNvPr id="226" name="Freihand 225">
                  <a:extLst>
                    <a:ext uri="{FF2B5EF4-FFF2-40B4-BE49-F238E27FC236}">
                      <a16:creationId xmlns:a16="http://schemas.microsoft.com/office/drawing/2014/main" id="{05C86694-BD22-4A0C-9BE0-61A2EEBED057}"/>
                    </a:ext>
                  </a:extLst>
                </p:cNvPr>
                <p:cNvPicPr/>
                <p:nvPr/>
              </p:nvPicPr>
              <p:blipFill>
                <a:blip r:embed="rId433"/>
                <a:stretch>
                  <a:fillRect/>
                </a:stretch>
              </p:blipFill>
              <p:spPr>
                <a:xfrm>
                  <a:off x="2077413" y="5390693"/>
                  <a:ext cx="4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27" name="Freihand 226">
                  <a:extLst>
                    <a:ext uri="{FF2B5EF4-FFF2-40B4-BE49-F238E27FC236}">
                      <a16:creationId xmlns:a16="http://schemas.microsoft.com/office/drawing/2014/main" id="{ADD9FB15-EB31-49F2-AC52-3383617B1930}"/>
                    </a:ext>
                  </a:extLst>
                </p14:cNvPr>
                <p14:cNvContentPartPr/>
                <p14:nvPr/>
              </p14:nvContentPartPr>
              <p14:xfrm>
                <a:off x="2280813" y="5331653"/>
                <a:ext cx="239400" cy="270360"/>
              </p14:xfrm>
            </p:contentPart>
          </mc:Choice>
          <mc:Fallback xmlns="">
            <p:pic>
              <p:nvPicPr>
                <p:cNvPr id="227" name="Freihand 226">
                  <a:extLst>
                    <a:ext uri="{FF2B5EF4-FFF2-40B4-BE49-F238E27FC236}">
                      <a16:creationId xmlns:a16="http://schemas.microsoft.com/office/drawing/2014/main" id="{ADD9FB15-EB31-49F2-AC52-3383617B1930}"/>
                    </a:ext>
                  </a:extLst>
                </p:cNvPr>
                <p:cNvPicPr/>
                <p:nvPr/>
              </p:nvPicPr>
              <p:blipFill>
                <a:blip r:embed="rId435"/>
                <a:stretch>
                  <a:fillRect/>
                </a:stretch>
              </p:blipFill>
              <p:spPr>
                <a:xfrm>
                  <a:off x="2276493" y="5327333"/>
                  <a:ext cx="2480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28" name="Freihand 227">
                  <a:extLst>
                    <a:ext uri="{FF2B5EF4-FFF2-40B4-BE49-F238E27FC236}">
                      <a16:creationId xmlns:a16="http://schemas.microsoft.com/office/drawing/2014/main" id="{F3CAABAF-E284-4E51-93C1-6632FE6CDCC5}"/>
                    </a:ext>
                  </a:extLst>
                </p14:cNvPr>
                <p14:cNvContentPartPr/>
                <p14:nvPr/>
              </p14:nvContentPartPr>
              <p14:xfrm>
                <a:off x="2512293" y="5317253"/>
                <a:ext cx="107640" cy="174600"/>
              </p14:xfrm>
            </p:contentPart>
          </mc:Choice>
          <mc:Fallback xmlns="">
            <p:pic>
              <p:nvPicPr>
                <p:cNvPr id="228" name="Freihand 227">
                  <a:extLst>
                    <a:ext uri="{FF2B5EF4-FFF2-40B4-BE49-F238E27FC236}">
                      <a16:creationId xmlns:a16="http://schemas.microsoft.com/office/drawing/2014/main" id="{F3CAABAF-E284-4E51-93C1-6632FE6CDCC5}"/>
                    </a:ext>
                  </a:extLst>
                </p:cNvPr>
                <p:cNvPicPr/>
                <p:nvPr/>
              </p:nvPicPr>
              <p:blipFill>
                <a:blip r:embed="rId437"/>
                <a:stretch>
                  <a:fillRect/>
                </a:stretch>
              </p:blipFill>
              <p:spPr>
                <a:xfrm>
                  <a:off x="2507973" y="5312933"/>
                  <a:ext cx="116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9" name="Freihand 228">
                  <a:extLst>
                    <a:ext uri="{FF2B5EF4-FFF2-40B4-BE49-F238E27FC236}">
                      <a16:creationId xmlns:a16="http://schemas.microsoft.com/office/drawing/2014/main" id="{D9EAFBF3-12BC-42EF-8F57-1E17238CAB2B}"/>
                    </a:ext>
                  </a:extLst>
                </p14:cNvPr>
                <p14:cNvContentPartPr/>
                <p14:nvPr/>
              </p14:nvContentPartPr>
              <p14:xfrm>
                <a:off x="2633613" y="5324813"/>
                <a:ext cx="151560" cy="149760"/>
              </p14:xfrm>
            </p:contentPart>
          </mc:Choice>
          <mc:Fallback xmlns="">
            <p:pic>
              <p:nvPicPr>
                <p:cNvPr id="229" name="Freihand 228">
                  <a:extLst>
                    <a:ext uri="{FF2B5EF4-FFF2-40B4-BE49-F238E27FC236}">
                      <a16:creationId xmlns:a16="http://schemas.microsoft.com/office/drawing/2014/main" id="{D9EAFBF3-12BC-42EF-8F57-1E17238CAB2B}"/>
                    </a:ext>
                  </a:extLst>
                </p:cNvPr>
                <p:cNvPicPr/>
                <p:nvPr/>
              </p:nvPicPr>
              <p:blipFill>
                <a:blip r:embed="rId439"/>
                <a:stretch>
                  <a:fillRect/>
                </a:stretch>
              </p:blipFill>
              <p:spPr>
                <a:xfrm>
                  <a:off x="2629293" y="5320493"/>
                  <a:ext cx="160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30" name="Freihand 229">
                  <a:extLst>
                    <a:ext uri="{FF2B5EF4-FFF2-40B4-BE49-F238E27FC236}">
                      <a16:creationId xmlns:a16="http://schemas.microsoft.com/office/drawing/2014/main" id="{341EF274-401D-49CA-B8F7-1B9CBC9D16D3}"/>
                    </a:ext>
                  </a:extLst>
                </p14:cNvPr>
                <p14:cNvContentPartPr/>
                <p14:nvPr/>
              </p14:nvContentPartPr>
              <p14:xfrm>
                <a:off x="2734053" y="5346413"/>
                <a:ext cx="25200" cy="29520"/>
              </p14:xfrm>
            </p:contentPart>
          </mc:Choice>
          <mc:Fallback xmlns="">
            <p:pic>
              <p:nvPicPr>
                <p:cNvPr id="230" name="Freihand 229">
                  <a:extLst>
                    <a:ext uri="{FF2B5EF4-FFF2-40B4-BE49-F238E27FC236}">
                      <a16:creationId xmlns:a16="http://schemas.microsoft.com/office/drawing/2014/main" id="{341EF274-401D-49CA-B8F7-1B9CBC9D16D3}"/>
                    </a:ext>
                  </a:extLst>
                </p:cNvPr>
                <p:cNvPicPr/>
                <p:nvPr/>
              </p:nvPicPr>
              <p:blipFill>
                <a:blip r:embed="rId441"/>
                <a:stretch>
                  <a:fillRect/>
                </a:stretch>
              </p:blipFill>
              <p:spPr>
                <a:xfrm>
                  <a:off x="2729733" y="5342093"/>
                  <a:ext cx="33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31" name="Freihand 230">
                  <a:extLst>
                    <a:ext uri="{FF2B5EF4-FFF2-40B4-BE49-F238E27FC236}">
                      <a16:creationId xmlns:a16="http://schemas.microsoft.com/office/drawing/2014/main" id="{99A0F0C5-ED5E-4CE2-A32A-711E620DE94B}"/>
                    </a:ext>
                  </a:extLst>
                </p14:cNvPr>
                <p14:cNvContentPartPr/>
                <p14:nvPr/>
              </p14:nvContentPartPr>
              <p14:xfrm>
                <a:off x="2795973" y="5398973"/>
                <a:ext cx="119880" cy="66960"/>
              </p14:xfrm>
            </p:contentPart>
          </mc:Choice>
          <mc:Fallback xmlns="">
            <p:pic>
              <p:nvPicPr>
                <p:cNvPr id="231" name="Freihand 230">
                  <a:extLst>
                    <a:ext uri="{FF2B5EF4-FFF2-40B4-BE49-F238E27FC236}">
                      <a16:creationId xmlns:a16="http://schemas.microsoft.com/office/drawing/2014/main" id="{99A0F0C5-ED5E-4CE2-A32A-711E620DE94B}"/>
                    </a:ext>
                  </a:extLst>
                </p:cNvPr>
                <p:cNvPicPr/>
                <p:nvPr/>
              </p:nvPicPr>
              <p:blipFill>
                <a:blip r:embed="rId443"/>
                <a:stretch>
                  <a:fillRect/>
                </a:stretch>
              </p:blipFill>
              <p:spPr>
                <a:xfrm>
                  <a:off x="2791653" y="5394653"/>
                  <a:ext cx="128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4" name="Freihand 293">
                  <a:extLst>
                    <a:ext uri="{FF2B5EF4-FFF2-40B4-BE49-F238E27FC236}">
                      <a16:creationId xmlns:a16="http://schemas.microsoft.com/office/drawing/2014/main" id="{74F0569E-1BC0-475F-B263-644061DA3DCE}"/>
                    </a:ext>
                  </a:extLst>
                </p14:cNvPr>
                <p14:cNvContentPartPr/>
                <p14:nvPr/>
              </p14:nvContentPartPr>
              <p14:xfrm>
                <a:off x="3621093" y="5185853"/>
                <a:ext cx="360" cy="360"/>
              </p14:xfrm>
            </p:contentPart>
          </mc:Choice>
          <mc:Fallback xmlns="">
            <p:pic>
              <p:nvPicPr>
                <p:cNvPr id="294" name="Freihand 293">
                  <a:extLst>
                    <a:ext uri="{FF2B5EF4-FFF2-40B4-BE49-F238E27FC236}">
                      <a16:creationId xmlns:a16="http://schemas.microsoft.com/office/drawing/2014/main" id="{74F0569E-1BC0-475F-B263-644061DA3DCE}"/>
                    </a:ext>
                  </a:extLst>
                </p:cNvPr>
                <p:cNvPicPr/>
                <p:nvPr/>
              </p:nvPicPr>
              <p:blipFill>
                <a:blip r:embed="rId67"/>
                <a:stretch>
                  <a:fillRect/>
                </a:stretch>
              </p:blipFill>
              <p:spPr>
                <a:xfrm>
                  <a:off x="3616773" y="51815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5" name="Freihand 294">
                  <a:extLst>
                    <a:ext uri="{FF2B5EF4-FFF2-40B4-BE49-F238E27FC236}">
                      <a16:creationId xmlns:a16="http://schemas.microsoft.com/office/drawing/2014/main" id="{17979925-76F7-4722-95AD-6246F37F2575}"/>
                    </a:ext>
                  </a:extLst>
                </p14:cNvPr>
                <p14:cNvContentPartPr/>
                <p14:nvPr/>
              </p14:nvContentPartPr>
              <p14:xfrm>
                <a:off x="3597693" y="5152013"/>
                <a:ext cx="12600" cy="80640"/>
              </p14:xfrm>
            </p:contentPart>
          </mc:Choice>
          <mc:Fallback xmlns="">
            <p:pic>
              <p:nvPicPr>
                <p:cNvPr id="295" name="Freihand 294">
                  <a:extLst>
                    <a:ext uri="{FF2B5EF4-FFF2-40B4-BE49-F238E27FC236}">
                      <a16:creationId xmlns:a16="http://schemas.microsoft.com/office/drawing/2014/main" id="{17979925-76F7-4722-95AD-6246F37F2575}"/>
                    </a:ext>
                  </a:extLst>
                </p:cNvPr>
                <p:cNvPicPr/>
                <p:nvPr/>
              </p:nvPicPr>
              <p:blipFill>
                <a:blip r:embed="rId446"/>
                <a:stretch>
                  <a:fillRect/>
                </a:stretch>
              </p:blipFill>
              <p:spPr>
                <a:xfrm>
                  <a:off x="3593373" y="5147693"/>
                  <a:ext cx="21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7" name="Freihand 296">
                  <a:extLst>
                    <a:ext uri="{FF2B5EF4-FFF2-40B4-BE49-F238E27FC236}">
                      <a16:creationId xmlns:a16="http://schemas.microsoft.com/office/drawing/2014/main" id="{5B496383-7B92-49FD-9113-55D9BA5ECE51}"/>
                    </a:ext>
                  </a:extLst>
                </p14:cNvPr>
                <p14:cNvContentPartPr/>
                <p14:nvPr/>
              </p14:nvContentPartPr>
              <p14:xfrm>
                <a:off x="2148693" y="3962573"/>
                <a:ext cx="16200" cy="39600"/>
              </p14:xfrm>
            </p:contentPart>
          </mc:Choice>
          <mc:Fallback xmlns="">
            <p:pic>
              <p:nvPicPr>
                <p:cNvPr id="297" name="Freihand 296">
                  <a:extLst>
                    <a:ext uri="{FF2B5EF4-FFF2-40B4-BE49-F238E27FC236}">
                      <a16:creationId xmlns:a16="http://schemas.microsoft.com/office/drawing/2014/main" id="{5B496383-7B92-49FD-9113-55D9BA5ECE51}"/>
                    </a:ext>
                  </a:extLst>
                </p:cNvPr>
                <p:cNvPicPr/>
                <p:nvPr/>
              </p:nvPicPr>
              <p:blipFill>
                <a:blip r:embed="rId448"/>
                <a:stretch>
                  <a:fillRect/>
                </a:stretch>
              </p:blipFill>
              <p:spPr>
                <a:xfrm>
                  <a:off x="2144373" y="3958253"/>
                  <a:ext cx="24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8" name="Freihand 297">
                  <a:extLst>
                    <a:ext uri="{FF2B5EF4-FFF2-40B4-BE49-F238E27FC236}">
                      <a16:creationId xmlns:a16="http://schemas.microsoft.com/office/drawing/2014/main" id="{46F0E6F6-67B5-4A1A-AAF1-F9BFB882B8BB}"/>
                    </a:ext>
                  </a:extLst>
                </p14:cNvPr>
                <p14:cNvContentPartPr/>
                <p14:nvPr/>
              </p14:nvContentPartPr>
              <p14:xfrm>
                <a:off x="2345973" y="4169573"/>
                <a:ext cx="59040" cy="39240"/>
              </p14:xfrm>
            </p:contentPart>
          </mc:Choice>
          <mc:Fallback xmlns="">
            <p:pic>
              <p:nvPicPr>
                <p:cNvPr id="298" name="Freihand 297">
                  <a:extLst>
                    <a:ext uri="{FF2B5EF4-FFF2-40B4-BE49-F238E27FC236}">
                      <a16:creationId xmlns:a16="http://schemas.microsoft.com/office/drawing/2014/main" id="{46F0E6F6-67B5-4A1A-AAF1-F9BFB882B8BB}"/>
                    </a:ext>
                  </a:extLst>
                </p:cNvPr>
                <p:cNvPicPr/>
                <p:nvPr/>
              </p:nvPicPr>
              <p:blipFill>
                <a:blip r:embed="rId450"/>
                <a:stretch>
                  <a:fillRect/>
                </a:stretch>
              </p:blipFill>
              <p:spPr>
                <a:xfrm>
                  <a:off x="2341653" y="4165253"/>
                  <a:ext cx="67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9" name="Freihand 298">
                  <a:extLst>
                    <a:ext uri="{FF2B5EF4-FFF2-40B4-BE49-F238E27FC236}">
                      <a16:creationId xmlns:a16="http://schemas.microsoft.com/office/drawing/2014/main" id="{D13F13AC-3815-410A-B9E2-15F828A59BA0}"/>
                    </a:ext>
                  </a:extLst>
                </p14:cNvPr>
                <p14:cNvContentPartPr/>
                <p14:nvPr/>
              </p14:nvContentPartPr>
              <p14:xfrm>
                <a:off x="2542893" y="4373333"/>
                <a:ext cx="46800" cy="11160"/>
              </p14:xfrm>
            </p:contentPart>
          </mc:Choice>
          <mc:Fallback xmlns="">
            <p:pic>
              <p:nvPicPr>
                <p:cNvPr id="299" name="Freihand 298">
                  <a:extLst>
                    <a:ext uri="{FF2B5EF4-FFF2-40B4-BE49-F238E27FC236}">
                      <a16:creationId xmlns:a16="http://schemas.microsoft.com/office/drawing/2014/main" id="{D13F13AC-3815-410A-B9E2-15F828A59BA0}"/>
                    </a:ext>
                  </a:extLst>
                </p:cNvPr>
                <p:cNvPicPr/>
                <p:nvPr/>
              </p:nvPicPr>
              <p:blipFill>
                <a:blip r:embed="rId452"/>
                <a:stretch>
                  <a:fillRect/>
                </a:stretch>
              </p:blipFill>
              <p:spPr>
                <a:xfrm>
                  <a:off x="2538573" y="4369013"/>
                  <a:ext cx="55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0" name="Freihand 299">
                  <a:extLst>
                    <a:ext uri="{FF2B5EF4-FFF2-40B4-BE49-F238E27FC236}">
                      <a16:creationId xmlns:a16="http://schemas.microsoft.com/office/drawing/2014/main" id="{73A84D25-93F6-4C9C-B0B9-81E88E8FA016}"/>
                    </a:ext>
                  </a:extLst>
                </p14:cNvPr>
                <p14:cNvContentPartPr/>
                <p14:nvPr/>
              </p14:nvContentPartPr>
              <p14:xfrm>
                <a:off x="2582493" y="4400693"/>
                <a:ext cx="18720" cy="18360"/>
              </p14:xfrm>
            </p:contentPart>
          </mc:Choice>
          <mc:Fallback xmlns="">
            <p:pic>
              <p:nvPicPr>
                <p:cNvPr id="300" name="Freihand 299">
                  <a:extLst>
                    <a:ext uri="{FF2B5EF4-FFF2-40B4-BE49-F238E27FC236}">
                      <a16:creationId xmlns:a16="http://schemas.microsoft.com/office/drawing/2014/main" id="{73A84D25-93F6-4C9C-B0B9-81E88E8FA016}"/>
                    </a:ext>
                  </a:extLst>
                </p:cNvPr>
                <p:cNvPicPr/>
                <p:nvPr/>
              </p:nvPicPr>
              <p:blipFill>
                <a:blip r:embed="rId454"/>
                <a:stretch>
                  <a:fillRect/>
                </a:stretch>
              </p:blipFill>
              <p:spPr>
                <a:xfrm>
                  <a:off x="2578173" y="4396373"/>
                  <a:ext cx="27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1" name="Freihand 300">
                  <a:extLst>
                    <a:ext uri="{FF2B5EF4-FFF2-40B4-BE49-F238E27FC236}">
                      <a16:creationId xmlns:a16="http://schemas.microsoft.com/office/drawing/2014/main" id="{FD507C33-782C-4109-89AF-3D38CF0EF18D}"/>
                    </a:ext>
                  </a:extLst>
                </p14:cNvPr>
                <p14:cNvContentPartPr/>
                <p14:nvPr/>
              </p14:nvContentPartPr>
              <p14:xfrm>
                <a:off x="1462173" y="3479453"/>
                <a:ext cx="360" cy="360"/>
              </p14:xfrm>
            </p:contentPart>
          </mc:Choice>
          <mc:Fallback xmlns="">
            <p:pic>
              <p:nvPicPr>
                <p:cNvPr id="301" name="Freihand 300">
                  <a:extLst>
                    <a:ext uri="{FF2B5EF4-FFF2-40B4-BE49-F238E27FC236}">
                      <a16:creationId xmlns:a16="http://schemas.microsoft.com/office/drawing/2014/main" id="{FD507C33-782C-4109-89AF-3D38CF0EF18D}"/>
                    </a:ext>
                  </a:extLst>
                </p:cNvPr>
                <p:cNvPicPr/>
                <p:nvPr/>
              </p:nvPicPr>
              <p:blipFill>
                <a:blip r:embed="rId67"/>
                <a:stretch>
                  <a:fillRect/>
                </a:stretch>
              </p:blipFill>
              <p:spPr>
                <a:xfrm>
                  <a:off x="1457853" y="34751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2" name="Freihand 301">
                  <a:extLst>
                    <a:ext uri="{FF2B5EF4-FFF2-40B4-BE49-F238E27FC236}">
                      <a16:creationId xmlns:a16="http://schemas.microsoft.com/office/drawing/2014/main" id="{54734A47-641A-48AF-B54E-C6728367B1AD}"/>
                    </a:ext>
                  </a:extLst>
                </p14:cNvPr>
                <p14:cNvContentPartPr/>
                <p14:nvPr/>
              </p14:nvContentPartPr>
              <p14:xfrm>
                <a:off x="1496013" y="3467213"/>
                <a:ext cx="47520" cy="14040"/>
              </p14:xfrm>
            </p:contentPart>
          </mc:Choice>
          <mc:Fallback xmlns="">
            <p:pic>
              <p:nvPicPr>
                <p:cNvPr id="302" name="Freihand 301">
                  <a:extLst>
                    <a:ext uri="{FF2B5EF4-FFF2-40B4-BE49-F238E27FC236}">
                      <a16:creationId xmlns:a16="http://schemas.microsoft.com/office/drawing/2014/main" id="{54734A47-641A-48AF-B54E-C6728367B1AD}"/>
                    </a:ext>
                  </a:extLst>
                </p:cNvPr>
                <p:cNvPicPr/>
                <p:nvPr/>
              </p:nvPicPr>
              <p:blipFill>
                <a:blip r:embed="rId457"/>
                <a:stretch>
                  <a:fillRect/>
                </a:stretch>
              </p:blipFill>
              <p:spPr>
                <a:xfrm>
                  <a:off x="1491693" y="3462893"/>
                  <a:ext cx="56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3" name="Freihand 302">
                  <a:extLst>
                    <a:ext uri="{FF2B5EF4-FFF2-40B4-BE49-F238E27FC236}">
                      <a16:creationId xmlns:a16="http://schemas.microsoft.com/office/drawing/2014/main" id="{C71BBF01-4BEA-4C93-93E3-DEC60FC5B28E}"/>
                    </a:ext>
                  </a:extLst>
                </p14:cNvPr>
                <p14:cNvContentPartPr/>
                <p14:nvPr/>
              </p14:nvContentPartPr>
              <p14:xfrm>
                <a:off x="1754853" y="3657653"/>
                <a:ext cx="33480" cy="66600"/>
              </p14:xfrm>
            </p:contentPart>
          </mc:Choice>
          <mc:Fallback xmlns="">
            <p:pic>
              <p:nvPicPr>
                <p:cNvPr id="303" name="Freihand 302">
                  <a:extLst>
                    <a:ext uri="{FF2B5EF4-FFF2-40B4-BE49-F238E27FC236}">
                      <a16:creationId xmlns:a16="http://schemas.microsoft.com/office/drawing/2014/main" id="{C71BBF01-4BEA-4C93-93E3-DEC60FC5B28E}"/>
                    </a:ext>
                  </a:extLst>
                </p:cNvPr>
                <p:cNvPicPr/>
                <p:nvPr/>
              </p:nvPicPr>
              <p:blipFill>
                <a:blip r:embed="rId459"/>
                <a:stretch>
                  <a:fillRect/>
                </a:stretch>
              </p:blipFill>
              <p:spPr>
                <a:xfrm>
                  <a:off x="1750533" y="3653333"/>
                  <a:ext cx="42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6" name="Freihand 305">
                  <a:extLst>
                    <a:ext uri="{FF2B5EF4-FFF2-40B4-BE49-F238E27FC236}">
                      <a16:creationId xmlns:a16="http://schemas.microsoft.com/office/drawing/2014/main" id="{0AB3C163-F26B-4FFE-925E-119095CBA6AF}"/>
                    </a:ext>
                  </a:extLst>
                </p14:cNvPr>
                <p14:cNvContentPartPr/>
                <p14:nvPr/>
              </p14:nvContentPartPr>
              <p14:xfrm>
                <a:off x="1723533" y="3653693"/>
                <a:ext cx="47880" cy="1080"/>
              </p14:xfrm>
            </p:contentPart>
          </mc:Choice>
          <mc:Fallback xmlns="">
            <p:pic>
              <p:nvPicPr>
                <p:cNvPr id="306" name="Freihand 305">
                  <a:extLst>
                    <a:ext uri="{FF2B5EF4-FFF2-40B4-BE49-F238E27FC236}">
                      <a16:creationId xmlns:a16="http://schemas.microsoft.com/office/drawing/2014/main" id="{0AB3C163-F26B-4FFE-925E-119095CBA6AF}"/>
                    </a:ext>
                  </a:extLst>
                </p:cNvPr>
                <p:cNvPicPr/>
                <p:nvPr/>
              </p:nvPicPr>
              <p:blipFill>
                <a:blip r:embed="rId461"/>
                <a:stretch>
                  <a:fillRect/>
                </a:stretch>
              </p:blipFill>
              <p:spPr>
                <a:xfrm>
                  <a:off x="1719213" y="3649373"/>
                  <a:ext cx="56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7" name="Freihand 306">
                  <a:extLst>
                    <a:ext uri="{FF2B5EF4-FFF2-40B4-BE49-F238E27FC236}">
                      <a16:creationId xmlns:a16="http://schemas.microsoft.com/office/drawing/2014/main" id="{2C56F9EC-DBE8-4A4C-89E5-91E1348A6D00}"/>
                    </a:ext>
                  </a:extLst>
                </p14:cNvPr>
                <p14:cNvContentPartPr/>
                <p14:nvPr/>
              </p14:nvContentPartPr>
              <p14:xfrm>
                <a:off x="1984173" y="3849893"/>
                <a:ext cx="57240" cy="29880"/>
              </p14:xfrm>
            </p:contentPart>
          </mc:Choice>
          <mc:Fallback xmlns="">
            <p:pic>
              <p:nvPicPr>
                <p:cNvPr id="307" name="Freihand 306">
                  <a:extLst>
                    <a:ext uri="{FF2B5EF4-FFF2-40B4-BE49-F238E27FC236}">
                      <a16:creationId xmlns:a16="http://schemas.microsoft.com/office/drawing/2014/main" id="{2C56F9EC-DBE8-4A4C-89E5-91E1348A6D00}"/>
                    </a:ext>
                  </a:extLst>
                </p:cNvPr>
                <p:cNvPicPr/>
                <p:nvPr/>
              </p:nvPicPr>
              <p:blipFill>
                <a:blip r:embed="rId463"/>
                <a:stretch>
                  <a:fillRect/>
                </a:stretch>
              </p:blipFill>
              <p:spPr>
                <a:xfrm>
                  <a:off x="1979853" y="3845573"/>
                  <a:ext cx="65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8" name="Freihand 307">
                  <a:extLst>
                    <a:ext uri="{FF2B5EF4-FFF2-40B4-BE49-F238E27FC236}">
                      <a16:creationId xmlns:a16="http://schemas.microsoft.com/office/drawing/2014/main" id="{19423E8A-6453-4527-9AC3-F2FC10BE64C7}"/>
                    </a:ext>
                  </a:extLst>
                </p14:cNvPr>
                <p14:cNvContentPartPr/>
                <p14:nvPr/>
              </p14:nvContentPartPr>
              <p14:xfrm>
                <a:off x="2152653" y="4006493"/>
                <a:ext cx="3240" cy="23040"/>
              </p14:xfrm>
            </p:contentPart>
          </mc:Choice>
          <mc:Fallback xmlns="">
            <p:pic>
              <p:nvPicPr>
                <p:cNvPr id="308" name="Freihand 307">
                  <a:extLst>
                    <a:ext uri="{FF2B5EF4-FFF2-40B4-BE49-F238E27FC236}">
                      <a16:creationId xmlns:a16="http://schemas.microsoft.com/office/drawing/2014/main" id="{19423E8A-6453-4527-9AC3-F2FC10BE64C7}"/>
                    </a:ext>
                  </a:extLst>
                </p:cNvPr>
                <p:cNvPicPr/>
                <p:nvPr/>
              </p:nvPicPr>
              <p:blipFill>
                <a:blip r:embed="rId465"/>
                <a:stretch>
                  <a:fillRect/>
                </a:stretch>
              </p:blipFill>
              <p:spPr>
                <a:xfrm>
                  <a:off x="2148333" y="4002173"/>
                  <a:ext cx="11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0" name="Freihand 309">
                  <a:extLst>
                    <a:ext uri="{FF2B5EF4-FFF2-40B4-BE49-F238E27FC236}">
                      <a16:creationId xmlns:a16="http://schemas.microsoft.com/office/drawing/2014/main" id="{1AAB29BB-DEAB-4F15-A2D9-355E396D7A30}"/>
                    </a:ext>
                  </a:extLst>
                </p14:cNvPr>
                <p14:cNvContentPartPr/>
                <p14:nvPr/>
              </p14:nvContentPartPr>
              <p14:xfrm>
                <a:off x="1498173" y="1935773"/>
                <a:ext cx="118440" cy="219600"/>
              </p14:xfrm>
            </p:contentPart>
          </mc:Choice>
          <mc:Fallback xmlns="">
            <p:pic>
              <p:nvPicPr>
                <p:cNvPr id="310" name="Freihand 309">
                  <a:extLst>
                    <a:ext uri="{FF2B5EF4-FFF2-40B4-BE49-F238E27FC236}">
                      <a16:creationId xmlns:a16="http://schemas.microsoft.com/office/drawing/2014/main" id="{1AAB29BB-DEAB-4F15-A2D9-355E396D7A30}"/>
                    </a:ext>
                  </a:extLst>
                </p:cNvPr>
                <p:cNvPicPr/>
                <p:nvPr/>
              </p:nvPicPr>
              <p:blipFill>
                <a:blip r:embed="rId467"/>
                <a:stretch>
                  <a:fillRect/>
                </a:stretch>
              </p:blipFill>
              <p:spPr>
                <a:xfrm>
                  <a:off x="1493853" y="1931453"/>
                  <a:ext cx="127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1" name="Freihand 310">
                  <a:extLst>
                    <a:ext uri="{FF2B5EF4-FFF2-40B4-BE49-F238E27FC236}">
                      <a16:creationId xmlns:a16="http://schemas.microsoft.com/office/drawing/2014/main" id="{7B65D284-3FC6-4A49-84E0-86950320966E}"/>
                    </a:ext>
                  </a:extLst>
                </p14:cNvPr>
                <p14:cNvContentPartPr/>
                <p14:nvPr/>
              </p14:nvContentPartPr>
              <p14:xfrm>
                <a:off x="1916493" y="2027213"/>
                <a:ext cx="99000" cy="292680"/>
              </p14:xfrm>
            </p:contentPart>
          </mc:Choice>
          <mc:Fallback xmlns="">
            <p:pic>
              <p:nvPicPr>
                <p:cNvPr id="311" name="Freihand 310">
                  <a:extLst>
                    <a:ext uri="{FF2B5EF4-FFF2-40B4-BE49-F238E27FC236}">
                      <a16:creationId xmlns:a16="http://schemas.microsoft.com/office/drawing/2014/main" id="{7B65D284-3FC6-4A49-84E0-86950320966E}"/>
                    </a:ext>
                  </a:extLst>
                </p:cNvPr>
                <p:cNvPicPr/>
                <p:nvPr/>
              </p:nvPicPr>
              <p:blipFill>
                <a:blip r:embed="rId469"/>
                <a:stretch>
                  <a:fillRect/>
                </a:stretch>
              </p:blipFill>
              <p:spPr>
                <a:xfrm>
                  <a:off x="1912173" y="2022893"/>
                  <a:ext cx="107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2" name="Freihand 311">
                  <a:extLst>
                    <a:ext uri="{FF2B5EF4-FFF2-40B4-BE49-F238E27FC236}">
                      <a16:creationId xmlns:a16="http://schemas.microsoft.com/office/drawing/2014/main" id="{69985294-82B5-4BE8-8B66-126C2A3B2E2A}"/>
                    </a:ext>
                  </a:extLst>
                </p14:cNvPr>
                <p14:cNvContentPartPr/>
                <p14:nvPr/>
              </p14:nvContentPartPr>
              <p14:xfrm>
                <a:off x="3165333" y="2614013"/>
                <a:ext cx="47520" cy="149760"/>
              </p14:xfrm>
            </p:contentPart>
          </mc:Choice>
          <mc:Fallback xmlns="">
            <p:pic>
              <p:nvPicPr>
                <p:cNvPr id="312" name="Freihand 311">
                  <a:extLst>
                    <a:ext uri="{FF2B5EF4-FFF2-40B4-BE49-F238E27FC236}">
                      <a16:creationId xmlns:a16="http://schemas.microsoft.com/office/drawing/2014/main" id="{69985294-82B5-4BE8-8B66-126C2A3B2E2A}"/>
                    </a:ext>
                  </a:extLst>
                </p:cNvPr>
                <p:cNvPicPr/>
                <p:nvPr/>
              </p:nvPicPr>
              <p:blipFill>
                <a:blip r:embed="rId471"/>
                <a:stretch>
                  <a:fillRect/>
                </a:stretch>
              </p:blipFill>
              <p:spPr>
                <a:xfrm>
                  <a:off x="3161013" y="2609693"/>
                  <a:ext cx="56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3" name="Freihand 312">
                  <a:extLst>
                    <a:ext uri="{FF2B5EF4-FFF2-40B4-BE49-F238E27FC236}">
                      <a16:creationId xmlns:a16="http://schemas.microsoft.com/office/drawing/2014/main" id="{D3CDA2F9-4593-43B2-8C1D-83513DD69930}"/>
                    </a:ext>
                  </a:extLst>
                </p14:cNvPr>
                <p14:cNvContentPartPr/>
                <p14:nvPr/>
              </p14:nvContentPartPr>
              <p14:xfrm>
                <a:off x="871773" y="2362733"/>
                <a:ext cx="906840" cy="703080"/>
              </p14:xfrm>
            </p:contentPart>
          </mc:Choice>
          <mc:Fallback xmlns="">
            <p:pic>
              <p:nvPicPr>
                <p:cNvPr id="313" name="Freihand 312">
                  <a:extLst>
                    <a:ext uri="{FF2B5EF4-FFF2-40B4-BE49-F238E27FC236}">
                      <a16:creationId xmlns:a16="http://schemas.microsoft.com/office/drawing/2014/main" id="{D3CDA2F9-4593-43B2-8C1D-83513DD69930}"/>
                    </a:ext>
                  </a:extLst>
                </p:cNvPr>
                <p:cNvPicPr/>
                <p:nvPr/>
              </p:nvPicPr>
              <p:blipFill>
                <a:blip r:embed="rId473"/>
                <a:stretch>
                  <a:fillRect/>
                </a:stretch>
              </p:blipFill>
              <p:spPr>
                <a:xfrm>
                  <a:off x="867453" y="2358413"/>
                  <a:ext cx="915480" cy="711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4" name="Freihand 313">
                  <a:extLst>
                    <a:ext uri="{FF2B5EF4-FFF2-40B4-BE49-F238E27FC236}">
                      <a16:creationId xmlns:a16="http://schemas.microsoft.com/office/drawing/2014/main" id="{668EF22A-3360-47A2-942F-BE97FF6530A5}"/>
                    </a:ext>
                  </a:extLst>
                </p14:cNvPr>
                <p14:cNvContentPartPr/>
                <p14:nvPr/>
              </p14:nvContentPartPr>
              <p14:xfrm>
                <a:off x="1755933" y="3032333"/>
                <a:ext cx="2224080" cy="1975680"/>
              </p14:xfrm>
            </p:contentPart>
          </mc:Choice>
          <mc:Fallback xmlns="">
            <p:pic>
              <p:nvPicPr>
                <p:cNvPr id="314" name="Freihand 313">
                  <a:extLst>
                    <a:ext uri="{FF2B5EF4-FFF2-40B4-BE49-F238E27FC236}">
                      <a16:creationId xmlns:a16="http://schemas.microsoft.com/office/drawing/2014/main" id="{668EF22A-3360-47A2-942F-BE97FF6530A5}"/>
                    </a:ext>
                  </a:extLst>
                </p:cNvPr>
                <p:cNvPicPr/>
                <p:nvPr/>
              </p:nvPicPr>
              <p:blipFill>
                <a:blip r:embed="rId475"/>
                <a:stretch>
                  <a:fillRect/>
                </a:stretch>
              </p:blipFill>
              <p:spPr>
                <a:xfrm>
                  <a:off x="1751613" y="3028013"/>
                  <a:ext cx="2232720" cy="1984320"/>
                </a:xfrm>
                <a:prstGeom prst="rect">
                  <a:avLst/>
                </a:prstGeom>
              </p:spPr>
            </p:pic>
          </mc:Fallback>
        </mc:AlternateContent>
      </p:grpSp>
      <p:grpSp>
        <p:nvGrpSpPr>
          <p:cNvPr id="323" name="Gruppieren 322">
            <a:extLst>
              <a:ext uri="{FF2B5EF4-FFF2-40B4-BE49-F238E27FC236}">
                <a16:creationId xmlns:a16="http://schemas.microsoft.com/office/drawing/2014/main" id="{7E5A1710-E82C-4DB7-A64D-06CE00CA81EE}"/>
              </a:ext>
            </a:extLst>
          </p:cNvPr>
          <p:cNvGrpSpPr/>
          <p:nvPr/>
        </p:nvGrpSpPr>
        <p:grpSpPr>
          <a:xfrm>
            <a:off x="3829173" y="5146973"/>
            <a:ext cx="279720" cy="459720"/>
            <a:chOff x="3829173" y="5146973"/>
            <a:chExt cx="279720" cy="459720"/>
          </a:xfrm>
        </p:grpSpPr>
        <mc:AlternateContent xmlns:mc="http://schemas.openxmlformats.org/markup-compatibility/2006" xmlns:p14="http://schemas.microsoft.com/office/powerpoint/2010/main">
          <mc:Choice Requires="p14">
            <p:contentPart p14:bwMode="auto" r:id="rId476">
              <p14:nvContentPartPr>
                <p14:cNvPr id="316" name="Freihand 315">
                  <a:extLst>
                    <a:ext uri="{FF2B5EF4-FFF2-40B4-BE49-F238E27FC236}">
                      <a16:creationId xmlns:a16="http://schemas.microsoft.com/office/drawing/2014/main" id="{BF8412E7-28A3-4D65-9725-32AB69ABC4A8}"/>
                    </a:ext>
                  </a:extLst>
                </p14:cNvPr>
                <p14:cNvContentPartPr/>
                <p14:nvPr/>
              </p14:nvContentPartPr>
              <p14:xfrm>
                <a:off x="3944733" y="5211773"/>
                <a:ext cx="19440" cy="96120"/>
              </p14:xfrm>
            </p:contentPart>
          </mc:Choice>
          <mc:Fallback xmlns="">
            <p:pic>
              <p:nvPicPr>
                <p:cNvPr id="316" name="Freihand 315">
                  <a:extLst>
                    <a:ext uri="{FF2B5EF4-FFF2-40B4-BE49-F238E27FC236}">
                      <a16:creationId xmlns:a16="http://schemas.microsoft.com/office/drawing/2014/main" id="{BF8412E7-28A3-4D65-9725-32AB69ABC4A8}"/>
                    </a:ext>
                  </a:extLst>
                </p:cNvPr>
                <p:cNvPicPr/>
                <p:nvPr/>
              </p:nvPicPr>
              <p:blipFill>
                <a:blip r:embed="rId477"/>
                <a:stretch>
                  <a:fillRect/>
                </a:stretch>
              </p:blipFill>
              <p:spPr>
                <a:xfrm>
                  <a:off x="3940413" y="5207453"/>
                  <a:ext cx="28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7" name="Freihand 316">
                  <a:extLst>
                    <a:ext uri="{FF2B5EF4-FFF2-40B4-BE49-F238E27FC236}">
                      <a16:creationId xmlns:a16="http://schemas.microsoft.com/office/drawing/2014/main" id="{A5E44CFD-AC24-44B7-87C7-18D7C26F7EFC}"/>
                    </a:ext>
                  </a:extLst>
                </p14:cNvPr>
                <p14:cNvContentPartPr/>
                <p14:nvPr/>
              </p14:nvContentPartPr>
              <p14:xfrm>
                <a:off x="3931053" y="5192333"/>
                <a:ext cx="77040" cy="10800"/>
              </p14:xfrm>
            </p:contentPart>
          </mc:Choice>
          <mc:Fallback xmlns="">
            <p:pic>
              <p:nvPicPr>
                <p:cNvPr id="317" name="Freihand 316">
                  <a:extLst>
                    <a:ext uri="{FF2B5EF4-FFF2-40B4-BE49-F238E27FC236}">
                      <a16:creationId xmlns:a16="http://schemas.microsoft.com/office/drawing/2014/main" id="{A5E44CFD-AC24-44B7-87C7-18D7C26F7EFC}"/>
                    </a:ext>
                  </a:extLst>
                </p:cNvPr>
                <p:cNvPicPr/>
                <p:nvPr/>
              </p:nvPicPr>
              <p:blipFill>
                <a:blip r:embed="rId479"/>
                <a:stretch>
                  <a:fillRect/>
                </a:stretch>
              </p:blipFill>
              <p:spPr>
                <a:xfrm>
                  <a:off x="3926733" y="5188013"/>
                  <a:ext cx="85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8" name="Freihand 317">
                  <a:extLst>
                    <a:ext uri="{FF2B5EF4-FFF2-40B4-BE49-F238E27FC236}">
                      <a16:creationId xmlns:a16="http://schemas.microsoft.com/office/drawing/2014/main" id="{9D7836B4-8082-488F-A4C5-2AA7856338D1}"/>
                    </a:ext>
                  </a:extLst>
                </p14:cNvPr>
                <p14:cNvContentPartPr/>
                <p14:nvPr/>
              </p14:nvContentPartPr>
              <p14:xfrm>
                <a:off x="3929973" y="5226173"/>
                <a:ext cx="87840" cy="81360"/>
              </p14:xfrm>
            </p:contentPart>
          </mc:Choice>
          <mc:Fallback xmlns="">
            <p:pic>
              <p:nvPicPr>
                <p:cNvPr id="318" name="Freihand 317">
                  <a:extLst>
                    <a:ext uri="{FF2B5EF4-FFF2-40B4-BE49-F238E27FC236}">
                      <a16:creationId xmlns:a16="http://schemas.microsoft.com/office/drawing/2014/main" id="{9D7836B4-8082-488F-A4C5-2AA7856338D1}"/>
                    </a:ext>
                  </a:extLst>
                </p:cNvPr>
                <p:cNvPicPr/>
                <p:nvPr/>
              </p:nvPicPr>
              <p:blipFill>
                <a:blip r:embed="rId481"/>
                <a:stretch>
                  <a:fillRect/>
                </a:stretch>
              </p:blipFill>
              <p:spPr>
                <a:xfrm>
                  <a:off x="3925653" y="5221853"/>
                  <a:ext cx="96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9" name="Freihand 318">
                  <a:extLst>
                    <a:ext uri="{FF2B5EF4-FFF2-40B4-BE49-F238E27FC236}">
                      <a16:creationId xmlns:a16="http://schemas.microsoft.com/office/drawing/2014/main" id="{0FFFC553-21D3-4CEF-9BCB-C00A83865A34}"/>
                    </a:ext>
                  </a:extLst>
                </p14:cNvPr>
                <p14:cNvContentPartPr/>
                <p14:nvPr/>
              </p14:nvContentPartPr>
              <p14:xfrm>
                <a:off x="4021413" y="5146973"/>
                <a:ext cx="50400" cy="53640"/>
              </p14:xfrm>
            </p:contentPart>
          </mc:Choice>
          <mc:Fallback xmlns="">
            <p:pic>
              <p:nvPicPr>
                <p:cNvPr id="319" name="Freihand 318">
                  <a:extLst>
                    <a:ext uri="{FF2B5EF4-FFF2-40B4-BE49-F238E27FC236}">
                      <a16:creationId xmlns:a16="http://schemas.microsoft.com/office/drawing/2014/main" id="{0FFFC553-21D3-4CEF-9BCB-C00A83865A34}"/>
                    </a:ext>
                  </a:extLst>
                </p:cNvPr>
                <p:cNvPicPr/>
                <p:nvPr/>
              </p:nvPicPr>
              <p:blipFill>
                <a:blip r:embed="rId483"/>
                <a:stretch>
                  <a:fillRect/>
                </a:stretch>
              </p:blipFill>
              <p:spPr>
                <a:xfrm>
                  <a:off x="4017093" y="5142653"/>
                  <a:ext cx="59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0" name="Freihand 319">
                  <a:extLst>
                    <a:ext uri="{FF2B5EF4-FFF2-40B4-BE49-F238E27FC236}">
                      <a16:creationId xmlns:a16="http://schemas.microsoft.com/office/drawing/2014/main" id="{253C0E83-2B6A-4DF9-A5FB-9E1CFBD35746}"/>
                    </a:ext>
                  </a:extLst>
                </p14:cNvPr>
                <p14:cNvContentPartPr/>
                <p14:nvPr/>
              </p14:nvContentPartPr>
              <p14:xfrm>
                <a:off x="3829173" y="5330933"/>
                <a:ext cx="242280" cy="63360"/>
              </p14:xfrm>
            </p:contentPart>
          </mc:Choice>
          <mc:Fallback xmlns="">
            <p:pic>
              <p:nvPicPr>
                <p:cNvPr id="320" name="Freihand 319">
                  <a:extLst>
                    <a:ext uri="{FF2B5EF4-FFF2-40B4-BE49-F238E27FC236}">
                      <a16:creationId xmlns:a16="http://schemas.microsoft.com/office/drawing/2014/main" id="{253C0E83-2B6A-4DF9-A5FB-9E1CFBD35746}"/>
                    </a:ext>
                  </a:extLst>
                </p:cNvPr>
                <p:cNvPicPr/>
                <p:nvPr/>
              </p:nvPicPr>
              <p:blipFill>
                <a:blip r:embed="rId485"/>
                <a:stretch>
                  <a:fillRect/>
                </a:stretch>
              </p:blipFill>
              <p:spPr>
                <a:xfrm>
                  <a:off x="3824853" y="5326613"/>
                  <a:ext cx="250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1" name="Freihand 320">
                  <a:extLst>
                    <a:ext uri="{FF2B5EF4-FFF2-40B4-BE49-F238E27FC236}">
                      <a16:creationId xmlns:a16="http://schemas.microsoft.com/office/drawing/2014/main" id="{ED26F7DA-4B79-43E3-AD83-77964575F107}"/>
                    </a:ext>
                  </a:extLst>
                </p14:cNvPr>
                <p14:cNvContentPartPr/>
                <p14:nvPr/>
              </p14:nvContentPartPr>
              <p14:xfrm>
                <a:off x="3892533" y="5406533"/>
                <a:ext cx="84240" cy="200160"/>
              </p14:xfrm>
            </p:contentPart>
          </mc:Choice>
          <mc:Fallback xmlns="">
            <p:pic>
              <p:nvPicPr>
                <p:cNvPr id="321" name="Freihand 320">
                  <a:extLst>
                    <a:ext uri="{FF2B5EF4-FFF2-40B4-BE49-F238E27FC236}">
                      <a16:creationId xmlns:a16="http://schemas.microsoft.com/office/drawing/2014/main" id="{ED26F7DA-4B79-43E3-AD83-77964575F107}"/>
                    </a:ext>
                  </a:extLst>
                </p:cNvPr>
                <p:cNvPicPr/>
                <p:nvPr/>
              </p:nvPicPr>
              <p:blipFill>
                <a:blip r:embed="rId487"/>
                <a:stretch>
                  <a:fillRect/>
                </a:stretch>
              </p:blipFill>
              <p:spPr>
                <a:xfrm>
                  <a:off x="3888213" y="5402213"/>
                  <a:ext cx="92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2" name="Freihand 321">
                  <a:extLst>
                    <a:ext uri="{FF2B5EF4-FFF2-40B4-BE49-F238E27FC236}">
                      <a16:creationId xmlns:a16="http://schemas.microsoft.com/office/drawing/2014/main" id="{121856B3-8F9D-40E7-B252-21CF18DB3429}"/>
                    </a:ext>
                  </a:extLst>
                </p14:cNvPr>
                <p14:cNvContentPartPr/>
                <p14:nvPr/>
              </p14:nvContentPartPr>
              <p14:xfrm>
                <a:off x="3977853" y="5438213"/>
                <a:ext cx="131040" cy="100080"/>
              </p14:xfrm>
            </p:contentPart>
          </mc:Choice>
          <mc:Fallback xmlns="">
            <p:pic>
              <p:nvPicPr>
                <p:cNvPr id="322" name="Freihand 321">
                  <a:extLst>
                    <a:ext uri="{FF2B5EF4-FFF2-40B4-BE49-F238E27FC236}">
                      <a16:creationId xmlns:a16="http://schemas.microsoft.com/office/drawing/2014/main" id="{121856B3-8F9D-40E7-B252-21CF18DB3429}"/>
                    </a:ext>
                  </a:extLst>
                </p:cNvPr>
                <p:cNvPicPr/>
                <p:nvPr/>
              </p:nvPicPr>
              <p:blipFill>
                <a:blip r:embed="rId489"/>
                <a:stretch>
                  <a:fillRect/>
                </a:stretch>
              </p:blipFill>
              <p:spPr>
                <a:xfrm>
                  <a:off x="3973533" y="5433893"/>
                  <a:ext cx="139680" cy="108720"/>
                </a:xfrm>
                <a:prstGeom prst="rect">
                  <a:avLst/>
                </a:prstGeom>
              </p:spPr>
            </p:pic>
          </mc:Fallback>
        </mc:AlternateContent>
      </p:grpSp>
      <p:grpSp>
        <p:nvGrpSpPr>
          <p:cNvPr id="337" name="Gruppieren 336">
            <a:extLst>
              <a:ext uri="{FF2B5EF4-FFF2-40B4-BE49-F238E27FC236}">
                <a16:creationId xmlns:a16="http://schemas.microsoft.com/office/drawing/2014/main" id="{2917A4CE-6254-4670-AD4D-6361BBF2A9CF}"/>
              </a:ext>
            </a:extLst>
          </p:cNvPr>
          <p:cNvGrpSpPr/>
          <p:nvPr/>
        </p:nvGrpSpPr>
        <p:grpSpPr>
          <a:xfrm>
            <a:off x="450213" y="2124053"/>
            <a:ext cx="310680" cy="431640"/>
            <a:chOff x="450213" y="2124053"/>
            <a:chExt cx="310680" cy="431640"/>
          </a:xfrm>
        </p:grpSpPr>
        <mc:AlternateContent xmlns:mc="http://schemas.openxmlformats.org/markup-compatibility/2006" xmlns:p14="http://schemas.microsoft.com/office/powerpoint/2010/main">
          <mc:Choice Requires="p14">
            <p:contentPart p14:bwMode="auto" r:id="rId490">
              <p14:nvContentPartPr>
                <p14:cNvPr id="324" name="Freihand 323">
                  <a:extLst>
                    <a:ext uri="{FF2B5EF4-FFF2-40B4-BE49-F238E27FC236}">
                      <a16:creationId xmlns:a16="http://schemas.microsoft.com/office/drawing/2014/main" id="{6D9F2D82-5F51-472A-84A1-C34BA51CF43A}"/>
                    </a:ext>
                  </a:extLst>
                </p14:cNvPr>
                <p14:cNvContentPartPr/>
                <p14:nvPr/>
              </p14:nvContentPartPr>
              <p14:xfrm>
                <a:off x="520773" y="2273093"/>
                <a:ext cx="11160" cy="106920"/>
              </p14:xfrm>
            </p:contentPart>
          </mc:Choice>
          <mc:Fallback xmlns="">
            <p:pic>
              <p:nvPicPr>
                <p:cNvPr id="324" name="Freihand 323">
                  <a:extLst>
                    <a:ext uri="{FF2B5EF4-FFF2-40B4-BE49-F238E27FC236}">
                      <a16:creationId xmlns:a16="http://schemas.microsoft.com/office/drawing/2014/main" id="{6D9F2D82-5F51-472A-84A1-C34BA51CF43A}"/>
                    </a:ext>
                  </a:extLst>
                </p:cNvPr>
                <p:cNvPicPr/>
                <p:nvPr/>
              </p:nvPicPr>
              <p:blipFill>
                <a:blip r:embed="rId491"/>
                <a:stretch>
                  <a:fillRect/>
                </a:stretch>
              </p:blipFill>
              <p:spPr>
                <a:xfrm>
                  <a:off x="516453" y="2268773"/>
                  <a:ext cx="1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5" name="Freihand 324">
                  <a:extLst>
                    <a:ext uri="{FF2B5EF4-FFF2-40B4-BE49-F238E27FC236}">
                      <a16:creationId xmlns:a16="http://schemas.microsoft.com/office/drawing/2014/main" id="{0DD9D251-068F-4D7A-9921-A93073829CEB}"/>
                    </a:ext>
                  </a:extLst>
                </p14:cNvPr>
                <p14:cNvContentPartPr/>
                <p14:nvPr/>
              </p14:nvContentPartPr>
              <p14:xfrm>
                <a:off x="499533" y="2238533"/>
                <a:ext cx="95760" cy="81720"/>
              </p14:xfrm>
            </p:contentPart>
          </mc:Choice>
          <mc:Fallback xmlns="">
            <p:pic>
              <p:nvPicPr>
                <p:cNvPr id="325" name="Freihand 324">
                  <a:extLst>
                    <a:ext uri="{FF2B5EF4-FFF2-40B4-BE49-F238E27FC236}">
                      <a16:creationId xmlns:a16="http://schemas.microsoft.com/office/drawing/2014/main" id="{0DD9D251-068F-4D7A-9921-A93073829CEB}"/>
                    </a:ext>
                  </a:extLst>
                </p:cNvPr>
                <p:cNvPicPr/>
                <p:nvPr/>
              </p:nvPicPr>
              <p:blipFill>
                <a:blip r:embed="rId493"/>
                <a:stretch>
                  <a:fillRect/>
                </a:stretch>
              </p:blipFill>
              <p:spPr>
                <a:xfrm>
                  <a:off x="495213" y="2234213"/>
                  <a:ext cx="104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6" name="Freihand 325">
                  <a:extLst>
                    <a:ext uri="{FF2B5EF4-FFF2-40B4-BE49-F238E27FC236}">
                      <a16:creationId xmlns:a16="http://schemas.microsoft.com/office/drawing/2014/main" id="{506AEB5D-4D73-4B3E-A2D9-E44AC8041A97}"/>
                    </a:ext>
                  </a:extLst>
                </p14:cNvPr>
                <p14:cNvContentPartPr/>
                <p14:nvPr/>
              </p14:nvContentPartPr>
              <p14:xfrm>
                <a:off x="511773" y="2317373"/>
                <a:ext cx="109080" cy="52920"/>
              </p14:xfrm>
            </p:contentPart>
          </mc:Choice>
          <mc:Fallback xmlns="">
            <p:pic>
              <p:nvPicPr>
                <p:cNvPr id="326" name="Freihand 325">
                  <a:extLst>
                    <a:ext uri="{FF2B5EF4-FFF2-40B4-BE49-F238E27FC236}">
                      <a16:creationId xmlns:a16="http://schemas.microsoft.com/office/drawing/2014/main" id="{506AEB5D-4D73-4B3E-A2D9-E44AC8041A97}"/>
                    </a:ext>
                  </a:extLst>
                </p:cNvPr>
                <p:cNvPicPr/>
                <p:nvPr/>
              </p:nvPicPr>
              <p:blipFill>
                <a:blip r:embed="rId495"/>
                <a:stretch>
                  <a:fillRect/>
                </a:stretch>
              </p:blipFill>
              <p:spPr>
                <a:xfrm>
                  <a:off x="507453" y="2313053"/>
                  <a:ext cx="117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7" name="Freihand 326">
                  <a:extLst>
                    <a:ext uri="{FF2B5EF4-FFF2-40B4-BE49-F238E27FC236}">
                      <a16:creationId xmlns:a16="http://schemas.microsoft.com/office/drawing/2014/main" id="{61850F5D-F81B-4A46-A137-4282542C6245}"/>
                    </a:ext>
                  </a:extLst>
                </p14:cNvPr>
                <p14:cNvContentPartPr/>
                <p14:nvPr/>
              </p14:nvContentPartPr>
              <p14:xfrm>
                <a:off x="599253" y="2124053"/>
                <a:ext cx="48600" cy="76680"/>
              </p14:xfrm>
            </p:contentPart>
          </mc:Choice>
          <mc:Fallback xmlns="">
            <p:pic>
              <p:nvPicPr>
                <p:cNvPr id="327" name="Freihand 326">
                  <a:extLst>
                    <a:ext uri="{FF2B5EF4-FFF2-40B4-BE49-F238E27FC236}">
                      <a16:creationId xmlns:a16="http://schemas.microsoft.com/office/drawing/2014/main" id="{61850F5D-F81B-4A46-A137-4282542C6245}"/>
                    </a:ext>
                  </a:extLst>
                </p:cNvPr>
                <p:cNvPicPr/>
                <p:nvPr/>
              </p:nvPicPr>
              <p:blipFill>
                <a:blip r:embed="rId497"/>
                <a:stretch>
                  <a:fillRect/>
                </a:stretch>
              </p:blipFill>
              <p:spPr>
                <a:xfrm>
                  <a:off x="594933" y="2119733"/>
                  <a:ext cx="57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8" name="Freihand 327">
                  <a:extLst>
                    <a:ext uri="{FF2B5EF4-FFF2-40B4-BE49-F238E27FC236}">
                      <a16:creationId xmlns:a16="http://schemas.microsoft.com/office/drawing/2014/main" id="{3C26BEB0-67D0-4403-B243-3502B2A6072A}"/>
                    </a:ext>
                  </a:extLst>
                </p14:cNvPr>
                <p14:cNvContentPartPr/>
                <p14:nvPr/>
              </p14:nvContentPartPr>
              <p14:xfrm>
                <a:off x="450213" y="2318093"/>
                <a:ext cx="226080" cy="167400"/>
              </p14:xfrm>
            </p:contentPart>
          </mc:Choice>
          <mc:Fallback xmlns="">
            <p:pic>
              <p:nvPicPr>
                <p:cNvPr id="328" name="Freihand 327">
                  <a:extLst>
                    <a:ext uri="{FF2B5EF4-FFF2-40B4-BE49-F238E27FC236}">
                      <a16:creationId xmlns:a16="http://schemas.microsoft.com/office/drawing/2014/main" id="{3C26BEB0-67D0-4403-B243-3502B2A6072A}"/>
                    </a:ext>
                  </a:extLst>
                </p:cNvPr>
                <p:cNvPicPr/>
                <p:nvPr/>
              </p:nvPicPr>
              <p:blipFill>
                <a:blip r:embed="rId499"/>
                <a:stretch>
                  <a:fillRect/>
                </a:stretch>
              </p:blipFill>
              <p:spPr>
                <a:xfrm>
                  <a:off x="445893" y="2313773"/>
                  <a:ext cx="234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9" name="Freihand 328">
                  <a:extLst>
                    <a:ext uri="{FF2B5EF4-FFF2-40B4-BE49-F238E27FC236}">
                      <a16:creationId xmlns:a16="http://schemas.microsoft.com/office/drawing/2014/main" id="{4AFA5354-8EE0-4234-9431-753B3362EED5}"/>
                    </a:ext>
                  </a:extLst>
                </p14:cNvPr>
                <p14:cNvContentPartPr/>
                <p14:nvPr/>
              </p14:nvContentPartPr>
              <p14:xfrm>
                <a:off x="574413" y="2410973"/>
                <a:ext cx="82440" cy="144720"/>
              </p14:xfrm>
            </p:contentPart>
          </mc:Choice>
          <mc:Fallback xmlns="">
            <p:pic>
              <p:nvPicPr>
                <p:cNvPr id="329" name="Freihand 328">
                  <a:extLst>
                    <a:ext uri="{FF2B5EF4-FFF2-40B4-BE49-F238E27FC236}">
                      <a16:creationId xmlns:a16="http://schemas.microsoft.com/office/drawing/2014/main" id="{4AFA5354-8EE0-4234-9431-753B3362EED5}"/>
                    </a:ext>
                  </a:extLst>
                </p:cNvPr>
                <p:cNvPicPr/>
                <p:nvPr/>
              </p:nvPicPr>
              <p:blipFill>
                <a:blip r:embed="rId501"/>
                <a:stretch>
                  <a:fillRect/>
                </a:stretch>
              </p:blipFill>
              <p:spPr>
                <a:xfrm>
                  <a:off x="570093" y="2406653"/>
                  <a:ext cx="91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0" name="Freihand 329">
                  <a:extLst>
                    <a:ext uri="{FF2B5EF4-FFF2-40B4-BE49-F238E27FC236}">
                      <a16:creationId xmlns:a16="http://schemas.microsoft.com/office/drawing/2014/main" id="{521B3793-9EB9-4379-ACF3-D66A2A327F97}"/>
                    </a:ext>
                  </a:extLst>
                </p14:cNvPr>
                <p14:cNvContentPartPr/>
                <p14:nvPr/>
              </p14:nvContentPartPr>
              <p14:xfrm>
                <a:off x="659373" y="2394053"/>
                <a:ext cx="101520" cy="105120"/>
              </p14:xfrm>
            </p:contentPart>
          </mc:Choice>
          <mc:Fallback xmlns="">
            <p:pic>
              <p:nvPicPr>
                <p:cNvPr id="330" name="Freihand 329">
                  <a:extLst>
                    <a:ext uri="{FF2B5EF4-FFF2-40B4-BE49-F238E27FC236}">
                      <a16:creationId xmlns:a16="http://schemas.microsoft.com/office/drawing/2014/main" id="{521B3793-9EB9-4379-ACF3-D66A2A327F97}"/>
                    </a:ext>
                  </a:extLst>
                </p:cNvPr>
                <p:cNvPicPr/>
                <p:nvPr/>
              </p:nvPicPr>
              <p:blipFill>
                <a:blip r:embed="rId503"/>
                <a:stretch>
                  <a:fillRect/>
                </a:stretch>
              </p:blipFill>
              <p:spPr>
                <a:xfrm>
                  <a:off x="655053" y="2389733"/>
                  <a:ext cx="110160" cy="113760"/>
                </a:xfrm>
                <a:prstGeom prst="rect">
                  <a:avLst/>
                </a:prstGeom>
              </p:spPr>
            </p:pic>
          </mc:Fallback>
        </mc:AlternateContent>
      </p:grpSp>
      <p:grpSp>
        <p:nvGrpSpPr>
          <p:cNvPr id="342" name="Gruppieren 341">
            <a:extLst>
              <a:ext uri="{FF2B5EF4-FFF2-40B4-BE49-F238E27FC236}">
                <a16:creationId xmlns:a16="http://schemas.microsoft.com/office/drawing/2014/main" id="{47BC0B52-77AE-4A71-859A-D9B3ECA5A4C1}"/>
              </a:ext>
            </a:extLst>
          </p:cNvPr>
          <p:cNvGrpSpPr/>
          <p:nvPr/>
        </p:nvGrpSpPr>
        <p:grpSpPr>
          <a:xfrm>
            <a:off x="179493" y="3358493"/>
            <a:ext cx="450000" cy="628560"/>
            <a:chOff x="179493" y="3358493"/>
            <a:chExt cx="450000" cy="628560"/>
          </a:xfrm>
        </p:grpSpPr>
        <mc:AlternateContent xmlns:mc="http://schemas.openxmlformats.org/markup-compatibility/2006" xmlns:p14="http://schemas.microsoft.com/office/powerpoint/2010/main">
          <mc:Choice Requires="p14">
            <p:contentPart p14:bwMode="auto" r:id="rId504">
              <p14:nvContentPartPr>
                <p14:cNvPr id="331" name="Freihand 330">
                  <a:extLst>
                    <a:ext uri="{FF2B5EF4-FFF2-40B4-BE49-F238E27FC236}">
                      <a16:creationId xmlns:a16="http://schemas.microsoft.com/office/drawing/2014/main" id="{503D26FE-1F96-4ABD-90A3-D0A9DD09EAC4}"/>
                    </a:ext>
                  </a:extLst>
                </p14:cNvPr>
                <p14:cNvContentPartPr/>
                <p14:nvPr/>
              </p14:nvContentPartPr>
              <p14:xfrm>
                <a:off x="191373" y="3876533"/>
                <a:ext cx="79560" cy="110520"/>
              </p14:xfrm>
            </p:contentPart>
          </mc:Choice>
          <mc:Fallback xmlns="">
            <p:pic>
              <p:nvPicPr>
                <p:cNvPr id="331" name="Freihand 330">
                  <a:extLst>
                    <a:ext uri="{FF2B5EF4-FFF2-40B4-BE49-F238E27FC236}">
                      <a16:creationId xmlns:a16="http://schemas.microsoft.com/office/drawing/2014/main" id="{503D26FE-1F96-4ABD-90A3-D0A9DD09EAC4}"/>
                    </a:ext>
                  </a:extLst>
                </p:cNvPr>
                <p:cNvPicPr/>
                <p:nvPr/>
              </p:nvPicPr>
              <p:blipFill>
                <a:blip r:embed="rId505"/>
                <a:stretch>
                  <a:fillRect/>
                </a:stretch>
              </p:blipFill>
              <p:spPr>
                <a:xfrm>
                  <a:off x="187053" y="3872213"/>
                  <a:ext cx="8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2" name="Freihand 331">
                  <a:extLst>
                    <a:ext uri="{FF2B5EF4-FFF2-40B4-BE49-F238E27FC236}">
                      <a16:creationId xmlns:a16="http://schemas.microsoft.com/office/drawing/2014/main" id="{5D7815E7-2582-4C85-9000-A5C5ED274618}"/>
                    </a:ext>
                  </a:extLst>
                </p14:cNvPr>
                <p14:cNvContentPartPr/>
                <p14:nvPr/>
              </p14:nvContentPartPr>
              <p14:xfrm>
                <a:off x="179493" y="3745133"/>
                <a:ext cx="105480" cy="102240"/>
              </p14:xfrm>
            </p:contentPart>
          </mc:Choice>
          <mc:Fallback xmlns="">
            <p:pic>
              <p:nvPicPr>
                <p:cNvPr id="332" name="Freihand 331">
                  <a:extLst>
                    <a:ext uri="{FF2B5EF4-FFF2-40B4-BE49-F238E27FC236}">
                      <a16:creationId xmlns:a16="http://schemas.microsoft.com/office/drawing/2014/main" id="{5D7815E7-2582-4C85-9000-A5C5ED274618}"/>
                    </a:ext>
                  </a:extLst>
                </p:cNvPr>
                <p:cNvPicPr/>
                <p:nvPr/>
              </p:nvPicPr>
              <p:blipFill>
                <a:blip r:embed="rId507"/>
                <a:stretch>
                  <a:fillRect/>
                </a:stretch>
              </p:blipFill>
              <p:spPr>
                <a:xfrm>
                  <a:off x="175173" y="3740813"/>
                  <a:ext cx="114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3" name="Freihand 332">
                  <a:extLst>
                    <a:ext uri="{FF2B5EF4-FFF2-40B4-BE49-F238E27FC236}">
                      <a16:creationId xmlns:a16="http://schemas.microsoft.com/office/drawing/2014/main" id="{B872F947-09A0-4F64-A88B-F3FC7700560F}"/>
                    </a:ext>
                  </a:extLst>
                </p14:cNvPr>
                <p14:cNvContentPartPr/>
                <p14:nvPr/>
              </p14:nvContentPartPr>
              <p14:xfrm>
                <a:off x="211893" y="3791933"/>
                <a:ext cx="144360" cy="168840"/>
              </p14:xfrm>
            </p:contentPart>
          </mc:Choice>
          <mc:Fallback xmlns="">
            <p:pic>
              <p:nvPicPr>
                <p:cNvPr id="333" name="Freihand 332">
                  <a:extLst>
                    <a:ext uri="{FF2B5EF4-FFF2-40B4-BE49-F238E27FC236}">
                      <a16:creationId xmlns:a16="http://schemas.microsoft.com/office/drawing/2014/main" id="{B872F947-09A0-4F64-A88B-F3FC7700560F}"/>
                    </a:ext>
                  </a:extLst>
                </p:cNvPr>
                <p:cNvPicPr/>
                <p:nvPr/>
              </p:nvPicPr>
              <p:blipFill>
                <a:blip r:embed="rId509"/>
                <a:stretch>
                  <a:fillRect/>
                </a:stretch>
              </p:blipFill>
              <p:spPr>
                <a:xfrm>
                  <a:off x="207573" y="3787613"/>
                  <a:ext cx="153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4" name="Freihand 333">
                  <a:extLst>
                    <a:ext uri="{FF2B5EF4-FFF2-40B4-BE49-F238E27FC236}">
                      <a16:creationId xmlns:a16="http://schemas.microsoft.com/office/drawing/2014/main" id="{90F9C094-321E-4749-A7E7-243A47DFA7F2}"/>
                    </a:ext>
                  </a:extLst>
                </p14:cNvPr>
                <p14:cNvContentPartPr/>
                <p14:nvPr/>
              </p14:nvContentPartPr>
              <p14:xfrm>
                <a:off x="264453" y="3612293"/>
                <a:ext cx="93600" cy="98280"/>
              </p14:xfrm>
            </p:contentPart>
          </mc:Choice>
          <mc:Fallback xmlns="">
            <p:pic>
              <p:nvPicPr>
                <p:cNvPr id="334" name="Freihand 333">
                  <a:extLst>
                    <a:ext uri="{FF2B5EF4-FFF2-40B4-BE49-F238E27FC236}">
                      <a16:creationId xmlns:a16="http://schemas.microsoft.com/office/drawing/2014/main" id="{90F9C094-321E-4749-A7E7-243A47DFA7F2}"/>
                    </a:ext>
                  </a:extLst>
                </p:cNvPr>
                <p:cNvPicPr/>
                <p:nvPr/>
              </p:nvPicPr>
              <p:blipFill>
                <a:blip r:embed="rId511"/>
                <a:stretch>
                  <a:fillRect/>
                </a:stretch>
              </p:blipFill>
              <p:spPr>
                <a:xfrm>
                  <a:off x="260133" y="3607973"/>
                  <a:ext cx="10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5" name="Freihand 334">
                  <a:extLst>
                    <a:ext uri="{FF2B5EF4-FFF2-40B4-BE49-F238E27FC236}">
                      <a16:creationId xmlns:a16="http://schemas.microsoft.com/office/drawing/2014/main" id="{8B33903E-ED3B-45A2-9DA0-C988B547C773}"/>
                    </a:ext>
                  </a:extLst>
                </p14:cNvPr>
                <p14:cNvContentPartPr/>
                <p14:nvPr/>
              </p14:nvContentPartPr>
              <p14:xfrm>
                <a:off x="367413" y="3701573"/>
                <a:ext cx="80280" cy="92520"/>
              </p14:xfrm>
            </p:contentPart>
          </mc:Choice>
          <mc:Fallback xmlns="">
            <p:pic>
              <p:nvPicPr>
                <p:cNvPr id="335" name="Freihand 334">
                  <a:extLst>
                    <a:ext uri="{FF2B5EF4-FFF2-40B4-BE49-F238E27FC236}">
                      <a16:creationId xmlns:a16="http://schemas.microsoft.com/office/drawing/2014/main" id="{8B33903E-ED3B-45A2-9DA0-C988B547C773}"/>
                    </a:ext>
                  </a:extLst>
                </p:cNvPr>
                <p:cNvPicPr/>
                <p:nvPr/>
              </p:nvPicPr>
              <p:blipFill>
                <a:blip r:embed="rId513"/>
                <a:stretch>
                  <a:fillRect/>
                </a:stretch>
              </p:blipFill>
              <p:spPr>
                <a:xfrm>
                  <a:off x="363093" y="3697253"/>
                  <a:ext cx="88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8" name="Freihand 337">
                  <a:extLst>
                    <a:ext uri="{FF2B5EF4-FFF2-40B4-BE49-F238E27FC236}">
                      <a16:creationId xmlns:a16="http://schemas.microsoft.com/office/drawing/2014/main" id="{23DED106-34E5-4C1E-9A97-5ED0F06993DB}"/>
                    </a:ext>
                  </a:extLst>
                </p14:cNvPr>
                <p14:cNvContentPartPr/>
                <p14:nvPr/>
              </p14:nvContentPartPr>
              <p14:xfrm>
                <a:off x="491973" y="3598253"/>
                <a:ext cx="59400" cy="56520"/>
              </p14:xfrm>
            </p:contentPart>
          </mc:Choice>
          <mc:Fallback xmlns="">
            <p:pic>
              <p:nvPicPr>
                <p:cNvPr id="338" name="Freihand 337">
                  <a:extLst>
                    <a:ext uri="{FF2B5EF4-FFF2-40B4-BE49-F238E27FC236}">
                      <a16:creationId xmlns:a16="http://schemas.microsoft.com/office/drawing/2014/main" id="{23DED106-34E5-4C1E-9A97-5ED0F06993DB}"/>
                    </a:ext>
                  </a:extLst>
                </p:cNvPr>
                <p:cNvPicPr/>
                <p:nvPr/>
              </p:nvPicPr>
              <p:blipFill>
                <a:blip r:embed="rId515"/>
                <a:stretch>
                  <a:fillRect/>
                </a:stretch>
              </p:blipFill>
              <p:spPr>
                <a:xfrm>
                  <a:off x="487653" y="3593933"/>
                  <a:ext cx="68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9" name="Freihand 338">
                  <a:extLst>
                    <a:ext uri="{FF2B5EF4-FFF2-40B4-BE49-F238E27FC236}">
                      <a16:creationId xmlns:a16="http://schemas.microsoft.com/office/drawing/2014/main" id="{BDFD9631-47B5-405C-8997-76532F2EFFD4}"/>
                    </a:ext>
                  </a:extLst>
                </p14:cNvPr>
                <p14:cNvContentPartPr/>
                <p14:nvPr/>
              </p14:nvContentPartPr>
              <p14:xfrm>
                <a:off x="465693" y="3485573"/>
                <a:ext cx="83520" cy="91080"/>
              </p14:xfrm>
            </p:contentPart>
          </mc:Choice>
          <mc:Fallback xmlns="">
            <p:pic>
              <p:nvPicPr>
                <p:cNvPr id="339" name="Freihand 338">
                  <a:extLst>
                    <a:ext uri="{FF2B5EF4-FFF2-40B4-BE49-F238E27FC236}">
                      <a16:creationId xmlns:a16="http://schemas.microsoft.com/office/drawing/2014/main" id="{BDFD9631-47B5-405C-8997-76532F2EFFD4}"/>
                    </a:ext>
                  </a:extLst>
                </p:cNvPr>
                <p:cNvPicPr/>
                <p:nvPr/>
              </p:nvPicPr>
              <p:blipFill>
                <a:blip r:embed="rId517"/>
                <a:stretch>
                  <a:fillRect/>
                </a:stretch>
              </p:blipFill>
              <p:spPr>
                <a:xfrm>
                  <a:off x="461373" y="3481253"/>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0" name="Freihand 339">
                  <a:extLst>
                    <a:ext uri="{FF2B5EF4-FFF2-40B4-BE49-F238E27FC236}">
                      <a16:creationId xmlns:a16="http://schemas.microsoft.com/office/drawing/2014/main" id="{F0DCCDE8-F228-403E-A07B-2A7B4F3D00C1}"/>
                    </a:ext>
                  </a:extLst>
                </p14:cNvPr>
                <p14:cNvContentPartPr/>
                <p14:nvPr/>
              </p14:nvContentPartPr>
              <p14:xfrm>
                <a:off x="503853" y="3543893"/>
                <a:ext cx="125640" cy="108000"/>
              </p14:xfrm>
            </p:contentPart>
          </mc:Choice>
          <mc:Fallback xmlns="">
            <p:pic>
              <p:nvPicPr>
                <p:cNvPr id="340" name="Freihand 339">
                  <a:extLst>
                    <a:ext uri="{FF2B5EF4-FFF2-40B4-BE49-F238E27FC236}">
                      <a16:creationId xmlns:a16="http://schemas.microsoft.com/office/drawing/2014/main" id="{F0DCCDE8-F228-403E-A07B-2A7B4F3D00C1}"/>
                    </a:ext>
                  </a:extLst>
                </p:cNvPr>
                <p:cNvPicPr/>
                <p:nvPr/>
              </p:nvPicPr>
              <p:blipFill>
                <a:blip r:embed="rId519"/>
                <a:stretch>
                  <a:fillRect/>
                </a:stretch>
              </p:blipFill>
              <p:spPr>
                <a:xfrm>
                  <a:off x="499533" y="3539573"/>
                  <a:ext cx="134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1" name="Freihand 340">
                  <a:extLst>
                    <a:ext uri="{FF2B5EF4-FFF2-40B4-BE49-F238E27FC236}">
                      <a16:creationId xmlns:a16="http://schemas.microsoft.com/office/drawing/2014/main" id="{3CB02003-6E07-4449-A94B-A7CBE9C2C84E}"/>
                    </a:ext>
                  </a:extLst>
                </p14:cNvPr>
                <p14:cNvContentPartPr/>
                <p14:nvPr/>
              </p14:nvContentPartPr>
              <p14:xfrm>
                <a:off x="534813" y="3358493"/>
                <a:ext cx="88560" cy="101880"/>
              </p14:xfrm>
            </p:contentPart>
          </mc:Choice>
          <mc:Fallback xmlns="">
            <p:pic>
              <p:nvPicPr>
                <p:cNvPr id="341" name="Freihand 340">
                  <a:extLst>
                    <a:ext uri="{FF2B5EF4-FFF2-40B4-BE49-F238E27FC236}">
                      <a16:creationId xmlns:a16="http://schemas.microsoft.com/office/drawing/2014/main" id="{3CB02003-6E07-4449-A94B-A7CBE9C2C84E}"/>
                    </a:ext>
                  </a:extLst>
                </p:cNvPr>
                <p:cNvPicPr/>
                <p:nvPr/>
              </p:nvPicPr>
              <p:blipFill>
                <a:blip r:embed="rId521"/>
                <a:stretch>
                  <a:fillRect/>
                </a:stretch>
              </p:blipFill>
              <p:spPr>
                <a:xfrm>
                  <a:off x="530493" y="3354173"/>
                  <a:ext cx="97200" cy="110520"/>
                </a:xfrm>
                <a:prstGeom prst="rect">
                  <a:avLst/>
                </a:prstGeom>
              </p:spPr>
            </p:pic>
          </mc:Fallback>
        </mc:AlternateContent>
      </p:grpSp>
      <p:grpSp>
        <p:nvGrpSpPr>
          <p:cNvPr id="345" name="Gruppieren 344">
            <a:extLst>
              <a:ext uri="{FF2B5EF4-FFF2-40B4-BE49-F238E27FC236}">
                <a16:creationId xmlns:a16="http://schemas.microsoft.com/office/drawing/2014/main" id="{B91D2C32-7480-409D-830F-40D2B494EEC9}"/>
              </a:ext>
            </a:extLst>
          </p:cNvPr>
          <p:cNvGrpSpPr/>
          <p:nvPr/>
        </p:nvGrpSpPr>
        <p:grpSpPr>
          <a:xfrm>
            <a:off x="9558213" y="753533"/>
            <a:ext cx="2235240" cy="340560"/>
            <a:chOff x="9558213" y="753533"/>
            <a:chExt cx="2235240" cy="340560"/>
          </a:xfrm>
        </p:grpSpPr>
        <mc:AlternateContent xmlns:mc="http://schemas.openxmlformats.org/markup-compatibility/2006" xmlns:p14="http://schemas.microsoft.com/office/powerpoint/2010/main">
          <mc:Choice Requires="p14">
            <p:contentPart p14:bwMode="auto" r:id="rId522">
              <p14:nvContentPartPr>
                <p14:cNvPr id="75" name="Freihand 74">
                  <a:extLst>
                    <a:ext uri="{FF2B5EF4-FFF2-40B4-BE49-F238E27FC236}">
                      <a16:creationId xmlns:a16="http://schemas.microsoft.com/office/drawing/2014/main" id="{E2628FC8-ED2D-420E-BE61-BB4CB5DD1C20}"/>
                    </a:ext>
                  </a:extLst>
                </p14:cNvPr>
                <p14:cNvContentPartPr/>
                <p14:nvPr/>
              </p14:nvContentPartPr>
              <p14:xfrm>
                <a:off x="9558213" y="842093"/>
                <a:ext cx="327600" cy="129600"/>
              </p14:xfrm>
            </p:contentPart>
          </mc:Choice>
          <mc:Fallback xmlns="">
            <p:pic>
              <p:nvPicPr>
                <p:cNvPr id="75" name="Freihand 74">
                  <a:extLst>
                    <a:ext uri="{FF2B5EF4-FFF2-40B4-BE49-F238E27FC236}">
                      <a16:creationId xmlns:a16="http://schemas.microsoft.com/office/drawing/2014/main" id="{E2628FC8-ED2D-420E-BE61-BB4CB5DD1C20}"/>
                    </a:ext>
                  </a:extLst>
                </p:cNvPr>
                <p:cNvPicPr/>
                <p:nvPr/>
              </p:nvPicPr>
              <p:blipFill>
                <a:blip r:embed="rId523"/>
                <a:stretch>
                  <a:fillRect/>
                </a:stretch>
              </p:blipFill>
              <p:spPr>
                <a:xfrm>
                  <a:off x="9553893" y="837773"/>
                  <a:ext cx="336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6" name="Freihand 75">
                  <a:extLst>
                    <a:ext uri="{FF2B5EF4-FFF2-40B4-BE49-F238E27FC236}">
                      <a16:creationId xmlns:a16="http://schemas.microsoft.com/office/drawing/2014/main" id="{F32D2F70-29C0-4D9B-A537-327819DCE0C7}"/>
                    </a:ext>
                  </a:extLst>
                </p14:cNvPr>
                <p14:cNvContentPartPr/>
                <p14:nvPr/>
              </p14:nvContentPartPr>
              <p14:xfrm>
                <a:off x="9798693" y="789533"/>
                <a:ext cx="26280" cy="11160"/>
              </p14:xfrm>
            </p:contentPart>
          </mc:Choice>
          <mc:Fallback xmlns="">
            <p:pic>
              <p:nvPicPr>
                <p:cNvPr id="76" name="Freihand 75">
                  <a:extLst>
                    <a:ext uri="{FF2B5EF4-FFF2-40B4-BE49-F238E27FC236}">
                      <a16:creationId xmlns:a16="http://schemas.microsoft.com/office/drawing/2014/main" id="{F32D2F70-29C0-4D9B-A537-327819DCE0C7}"/>
                    </a:ext>
                  </a:extLst>
                </p:cNvPr>
                <p:cNvPicPr/>
                <p:nvPr/>
              </p:nvPicPr>
              <p:blipFill>
                <a:blip r:embed="rId525"/>
                <a:stretch>
                  <a:fillRect/>
                </a:stretch>
              </p:blipFill>
              <p:spPr>
                <a:xfrm>
                  <a:off x="9794373" y="785213"/>
                  <a:ext cx="34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77" name="Freihand 76">
                  <a:extLst>
                    <a:ext uri="{FF2B5EF4-FFF2-40B4-BE49-F238E27FC236}">
                      <a16:creationId xmlns:a16="http://schemas.microsoft.com/office/drawing/2014/main" id="{E607E193-FCD2-4A21-8B07-671675420F51}"/>
                    </a:ext>
                  </a:extLst>
                </p14:cNvPr>
                <p14:cNvContentPartPr/>
                <p14:nvPr/>
              </p14:nvContentPartPr>
              <p14:xfrm>
                <a:off x="10114053" y="858293"/>
                <a:ext cx="18720" cy="132840"/>
              </p14:xfrm>
            </p:contentPart>
          </mc:Choice>
          <mc:Fallback xmlns="">
            <p:pic>
              <p:nvPicPr>
                <p:cNvPr id="77" name="Freihand 76">
                  <a:extLst>
                    <a:ext uri="{FF2B5EF4-FFF2-40B4-BE49-F238E27FC236}">
                      <a16:creationId xmlns:a16="http://schemas.microsoft.com/office/drawing/2014/main" id="{E607E193-FCD2-4A21-8B07-671675420F51}"/>
                    </a:ext>
                  </a:extLst>
                </p:cNvPr>
                <p:cNvPicPr/>
                <p:nvPr/>
              </p:nvPicPr>
              <p:blipFill>
                <a:blip r:embed="rId527"/>
                <a:stretch>
                  <a:fillRect/>
                </a:stretch>
              </p:blipFill>
              <p:spPr>
                <a:xfrm>
                  <a:off x="10109733" y="853973"/>
                  <a:ext cx="27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78" name="Freihand 77">
                  <a:extLst>
                    <a:ext uri="{FF2B5EF4-FFF2-40B4-BE49-F238E27FC236}">
                      <a16:creationId xmlns:a16="http://schemas.microsoft.com/office/drawing/2014/main" id="{4F8B1532-03E1-4681-8826-04FE4ED7997E}"/>
                    </a:ext>
                  </a:extLst>
                </p14:cNvPr>
                <p14:cNvContentPartPr/>
                <p14:nvPr/>
              </p14:nvContentPartPr>
              <p14:xfrm>
                <a:off x="10066173" y="792773"/>
                <a:ext cx="112320" cy="101160"/>
              </p14:xfrm>
            </p:contentPart>
          </mc:Choice>
          <mc:Fallback xmlns="">
            <p:pic>
              <p:nvPicPr>
                <p:cNvPr id="78" name="Freihand 77">
                  <a:extLst>
                    <a:ext uri="{FF2B5EF4-FFF2-40B4-BE49-F238E27FC236}">
                      <a16:creationId xmlns:a16="http://schemas.microsoft.com/office/drawing/2014/main" id="{4F8B1532-03E1-4681-8826-04FE4ED7997E}"/>
                    </a:ext>
                  </a:extLst>
                </p:cNvPr>
                <p:cNvPicPr/>
                <p:nvPr/>
              </p:nvPicPr>
              <p:blipFill>
                <a:blip r:embed="rId529"/>
                <a:stretch>
                  <a:fillRect/>
                </a:stretch>
              </p:blipFill>
              <p:spPr>
                <a:xfrm>
                  <a:off x="10061853" y="788453"/>
                  <a:ext cx="12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79" name="Freihand 78">
                  <a:extLst>
                    <a:ext uri="{FF2B5EF4-FFF2-40B4-BE49-F238E27FC236}">
                      <a16:creationId xmlns:a16="http://schemas.microsoft.com/office/drawing/2014/main" id="{B52FBBE0-F98A-433D-9EAF-87BB718FA938}"/>
                    </a:ext>
                  </a:extLst>
                </p14:cNvPr>
                <p14:cNvContentPartPr/>
                <p14:nvPr/>
              </p14:nvContentPartPr>
              <p14:xfrm>
                <a:off x="10183533" y="855773"/>
                <a:ext cx="213840" cy="113760"/>
              </p14:xfrm>
            </p:contentPart>
          </mc:Choice>
          <mc:Fallback xmlns="">
            <p:pic>
              <p:nvPicPr>
                <p:cNvPr id="79" name="Freihand 78">
                  <a:extLst>
                    <a:ext uri="{FF2B5EF4-FFF2-40B4-BE49-F238E27FC236}">
                      <a16:creationId xmlns:a16="http://schemas.microsoft.com/office/drawing/2014/main" id="{B52FBBE0-F98A-433D-9EAF-87BB718FA938}"/>
                    </a:ext>
                  </a:extLst>
                </p:cNvPr>
                <p:cNvPicPr/>
                <p:nvPr/>
              </p:nvPicPr>
              <p:blipFill>
                <a:blip r:embed="rId531"/>
                <a:stretch>
                  <a:fillRect/>
                </a:stretch>
              </p:blipFill>
              <p:spPr>
                <a:xfrm>
                  <a:off x="10179213" y="851453"/>
                  <a:ext cx="222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80" name="Freihand 79">
                  <a:extLst>
                    <a:ext uri="{FF2B5EF4-FFF2-40B4-BE49-F238E27FC236}">
                      <a16:creationId xmlns:a16="http://schemas.microsoft.com/office/drawing/2014/main" id="{1F207FE2-6DCD-4C82-A057-A79AFAB6DDF5}"/>
                    </a:ext>
                  </a:extLst>
                </p14:cNvPr>
                <p14:cNvContentPartPr/>
                <p14:nvPr/>
              </p14:nvContentPartPr>
              <p14:xfrm>
                <a:off x="10391613" y="810053"/>
                <a:ext cx="20880" cy="27000"/>
              </p14:xfrm>
            </p:contentPart>
          </mc:Choice>
          <mc:Fallback xmlns="">
            <p:pic>
              <p:nvPicPr>
                <p:cNvPr id="80" name="Freihand 79">
                  <a:extLst>
                    <a:ext uri="{FF2B5EF4-FFF2-40B4-BE49-F238E27FC236}">
                      <a16:creationId xmlns:a16="http://schemas.microsoft.com/office/drawing/2014/main" id="{1F207FE2-6DCD-4C82-A057-A79AFAB6DDF5}"/>
                    </a:ext>
                  </a:extLst>
                </p:cNvPr>
                <p:cNvPicPr/>
                <p:nvPr/>
              </p:nvPicPr>
              <p:blipFill>
                <a:blip r:embed="rId533"/>
                <a:stretch>
                  <a:fillRect/>
                </a:stretch>
              </p:blipFill>
              <p:spPr>
                <a:xfrm>
                  <a:off x="10387293" y="805733"/>
                  <a:ext cx="29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81" name="Freihand 80">
                  <a:extLst>
                    <a:ext uri="{FF2B5EF4-FFF2-40B4-BE49-F238E27FC236}">
                      <a16:creationId xmlns:a16="http://schemas.microsoft.com/office/drawing/2014/main" id="{E2A8A75A-2304-4790-A777-76F78BCA4E4A}"/>
                    </a:ext>
                  </a:extLst>
                </p14:cNvPr>
                <p14:cNvContentPartPr/>
                <p14:nvPr/>
              </p14:nvContentPartPr>
              <p14:xfrm>
                <a:off x="10415733" y="851453"/>
                <a:ext cx="95400" cy="124200"/>
              </p14:xfrm>
            </p:contentPart>
          </mc:Choice>
          <mc:Fallback xmlns="">
            <p:pic>
              <p:nvPicPr>
                <p:cNvPr id="81" name="Freihand 80">
                  <a:extLst>
                    <a:ext uri="{FF2B5EF4-FFF2-40B4-BE49-F238E27FC236}">
                      <a16:creationId xmlns:a16="http://schemas.microsoft.com/office/drawing/2014/main" id="{E2A8A75A-2304-4790-A777-76F78BCA4E4A}"/>
                    </a:ext>
                  </a:extLst>
                </p:cNvPr>
                <p:cNvPicPr/>
                <p:nvPr/>
              </p:nvPicPr>
              <p:blipFill>
                <a:blip r:embed="rId535"/>
                <a:stretch>
                  <a:fillRect/>
                </a:stretch>
              </p:blipFill>
              <p:spPr>
                <a:xfrm>
                  <a:off x="10411413" y="847133"/>
                  <a:ext cx="104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82" name="Freihand 81">
                  <a:extLst>
                    <a:ext uri="{FF2B5EF4-FFF2-40B4-BE49-F238E27FC236}">
                      <a16:creationId xmlns:a16="http://schemas.microsoft.com/office/drawing/2014/main" id="{795EF9AC-8CFC-4A22-95AD-CDF415932FB8}"/>
                    </a:ext>
                  </a:extLst>
                </p14:cNvPr>
                <p14:cNvContentPartPr/>
                <p14:nvPr/>
              </p14:nvContentPartPr>
              <p14:xfrm>
                <a:off x="10537053" y="823733"/>
                <a:ext cx="142560" cy="132480"/>
              </p14:xfrm>
            </p:contentPart>
          </mc:Choice>
          <mc:Fallback xmlns="">
            <p:pic>
              <p:nvPicPr>
                <p:cNvPr id="82" name="Freihand 81">
                  <a:extLst>
                    <a:ext uri="{FF2B5EF4-FFF2-40B4-BE49-F238E27FC236}">
                      <a16:creationId xmlns:a16="http://schemas.microsoft.com/office/drawing/2014/main" id="{795EF9AC-8CFC-4A22-95AD-CDF415932FB8}"/>
                    </a:ext>
                  </a:extLst>
                </p:cNvPr>
                <p:cNvPicPr/>
                <p:nvPr/>
              </p:nvPicPr>
              <p:blipFill>
                <a:blip r:embed="rId537"/>
                <a:stretch>
                  <a:fillRect/>
                </a:stretch>
              </p:blipFill>
              <p:spPr>
                <a:xfrm>
                  <a:off x="10532733" y="819413"/>
                  <a:ext cx="151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83" name="Freihand 82">
                  <a:extLst>
                    <a:ext uri="{FF2B5EF4-FFF2-40B4-BE49-F238E27FC236}">
                      <a16:creationId xmlns:a16="http://schemas.microsoft.com/office/drawing/2014/main" id="{B85BB4FA-B36A-4765-A21F-3A5A28B37046}"/>
                    </a:ext>
                  </a:extLst>
                </p14:cNvPr>
                <p14:cNvContentPartPr/>
                <p14:nvPr/>
              </p14:nvContentPartPr>
              <p14:xfrm>
                <a:off x="10853853" y="814373"/>
                <a:ext cx="101880" cy="239400"/>
              </p14:xfrm>
            </p:contentPart>
          </mc:Choice>
          <mc:Fallback xmlns="">
            <p:pic>
              <p:nvPicPr>
                <p:cNvPr id="83" name="Freihand 82">
                  <a:extLst>
                    <a:ext uri="{FF2B5EF4-FFF2-40B4-BE49-F238E27FC236}">
                      <a16:creationId xmlns:a16="http://schemas.microsoft.com/office/drawing/2014/main" id="{B85BB4FA-B36A-4765-A21F-3A5A28B37046}"/>
                    </a:ext>
                  </a:extLst>
                </p:cNvPr>
                <p:cNvPicPr/>
                <p:nvPr/>
              </p:nvPicPr>
              <p:blipFill>
                <a:blip r:embed="rId539"/>
                <a:stretch>
                  <a:fillRect/>
                </a:stretch>
              </p:blipFill>
              <p:spPr>
                <a:xfrm>
                  <a:off x="10849533" y="810053"/>
                  <a:ext cx="110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84" name="Freihand 83">
                  <a:extLst>
                    <a:ext uri="{FF2B5EF4-FFF2-40B4-BE49-F238E27FC236}">
                      <a16:creationId xmlns:a16="http://schemas.microsoft.com/office/drawing/2014/main" id="{4485D30C-C529-4876-BC58-59061778B3F7}"/>
                    </a:ext>
                  </a:extLst>
                </p14:cNvPr>
                <p14:cNvContentPartPr/>
                <p14:nvPr/>
              </p14:nvContentPartPr>
              <p14:xfrm>
                <a:off x="10966893" y="887453"/>
                <a:ext cx="73080" cy="106560"/>
              </p14:xfrm>
            </p:contentPart>
          </mc:Choice>
          <mc:Fallback xmlns="">
            <p:pic>
              <p:nvPicPr>
                <p:cNvPr id="84" name="Freihand 83">
                  <a:extLst>
                    <a:ext uri="{FF2B5EF4-FFF2-40B4-BE49-F238E27FC236}">
                      <a16:creationId xmlns:a16="http://schemas.microsoft.com/office/drawing/2014/main" id="{4485D30C-C529-4876-BC58-59061778B3F7}"/>
                    </a:ext>
                  </a:extLst>
                </p:cNvPr>
                <p:cNvPicPr/>
                <p:nvPr/>
              </p:nvPicPr>
              <p:blipFill>
                <a:blip r:embed="rId541"/>
                <a:stretch>
                  <a:fillRect/>
                </a:stretch>
              </p:blipFill>
              <p:spPr>
                <a:xfrm>
                  <a:off x="10962573" y="883133"/>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85" name="Freihand 84">
                  <a:extLst>
                    <a:ext uri="{FF2B5EF4-FFF2-40B4-BE49-F238E27FC236}">
                      <a16:creationId xmlns:a16="http://schemas.microsoft.com/office/drawing/2014/main" id="{AAC8E85E-937B-4303-BBCC-7F4ED0FBFBF5}"/>
                    </a:ext>
                  </a:extLst>
                </p14:cNvPr>
                <p14:cNvContentPartPr/>
                <p14:nvPr/>
              </p14:nvContentPartPr>
              <p14:xfrm>
                <a:off x="10976253" y="914453"/>
                <a:ext cx="115560" cy="52560"/>
              </p14:xfrm>
            </p:contentPart>
          </mc:Choice>
          <mc:Fallback xmlns="">
            <p:pic>
              <p:nvPicPr>
                <p:cNvPr id="85" name="Freihand 84">
                  <a:extLst>
                    <a:ext uri="{FF2B5EF4-FFF2-40B4-BE49-F238E27FC236}">
                      <a16:creationId xmlns:a16="http://schemas.microsoft.com/office/drawing/2014/main" id="{AAC8E85E-937B-4303-BBCC-7F4ED0FBFBF5}"/>
                    </a:ext>
                  </a:extLst>
                </p:cNvPr>
                <p:cNvPicPr/>
                <p:nvPr/>
              </p:nvPicPr>
              <p:blipFill>
                <a:blip r:embed="rId543"/>
                <a:stretch>
                  <a:fillRect/>
                </a:stretch>
              </p:blipFill>
              <p:spPr>
                <a:xfrm>
                  <a:off x="10971933" y="910133"/>
                  <a:ext cx="124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86" name="Freihand 85">
                  <a:extLst>
                    <a:ext uri="{FF2B5EF4-FFF2-40B4-BE49-F238E27FC236}">
                      <a16:creationId xmlns:a16="http://schemas.microsoft.com/office/drawing/2014/main" id="{404C165C-2603-4F42-81E1-E85C82780257}"/>
                    </a:ext>
                  </a:extLst>
                </p14:cNvPr>
                <p14:cNvContentPartPr/>
                <p14:nvPr/>
              </p14:nvContentPartPr>
              <p14:xfrm>
                <a:off x="11176053" y="833453"/>
                <a:ext cx="193680" cy="71280"/>
              </p14:xfrm>
            </p:contentPart>
          </mc:Choice>
          <mc:Fallback xmlns="">
            <p:pic>
              <p:nvPicPr>
                <p:cNvPr id="86" name="Freihand 85">
                  <a:extLst>
                    <a:ext uri="{FF2B5EF4-FFF2-40B4-BE49-F238E27FC236}">
                      <a16:creationId xmlns:a16="http://schemas.microsoft.com/office/drawing/2014/main" id="{404C165C-2603-4F42-81E1-E85C82780257}"/>
                    </a:ext>
                  </a:extLst>
                </p:cNvPr>
                <p:cNvPicPr/>
                <p:nvPr/>
              </p:nvPicPr>
              <p:blipFill>
                <a:blip r:embed="rId545"/>
                <a:stretch>
                  <a:fillRect/>
                </a:stretch>
              </p:blipFill>
              <p:spPr>
                <a:xfrm>
                  <a:off x="11171733" y="829133"/>
                  <a:ext cx="202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87" name="Freihand 86">
                  <a:extLst>
                    <a:ext uri="{FF2B5EF4-FFF2-40B4-BE49-F238E27FC236}">
                      <a16:creationId xmlns:a16="http://schemas.microsoft.com/office/drawing/2014/main" id="{10BC5459-D29D-4D66-8DE6-9CB11F1E60EC}"/>
                    </a:ext>
                  </a:extLst>
                </p14:cNvPr>
                <p14:cNvContentPartPr/>
                <p14:nvPr/>
              </p14:nvContentPartPr>
              <p14:xfrm>
                <a:off x="11383413" y="753533"/>
                <a:ext cx="155520" cy="137160"/>
              </p14:xfrm>
            </p:contentPart>
          </mc:Choice>
          <mc:Fallback xmlns="">
            <p:pic>
              <p:nvPicPr>
                <p:cNvPr id="87" name="Freihand 86">
                  <a:extLst>
                    <a:ext uri="{FF2B5EF4-FFF2-40B4-BE49-F238E27FC236}">
                      <a16:creationId xmlns:a16="http://schemas.microsoft.com/office/drawing/2014/main" id="{10BC5459-D29D-4D66-8DE6-9CB11F1E60EC}"/>
                    </a:ext>
                  </a:extLst>
                </p:cNvPr>
                <p:cNvPicPr/>
                <p:nvPr/>
              </p:nvPicPr>
              <p:blipFill>
                <a:blip r:embed="rId547"/>
                <a:stretch>
                  <a:fillRect/>
                </a:stretch>
              </p:blipFill>
              <p:spPr>
                <a:xfrm>
                  <a:off x="11379093" y="749213"/>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88" name="Freihand 87">
                  <a:extLst>
                    <a:ext uri="{FF2B5EF4-FFF2-40B4-BE49-F238E27FC236}">
                      <a16:creationId xmlns:a16="http://schemas.microsoft.com/office/drawing/2014/main" id="{A100D3A7-BBD1-43F2-98BB-282F764A82C7}"/>
                    </a:ext>
                  </a:extLst>
                </p14:cNvPr>
                <p14:cNvContentPartPr/>
                <p14:nvPr/>
              </p14:nvContentPartPr>
              <p14:xfrm>
                <a:off x="11572413" y="793853"/>
                <a:ext cx="95400" cy="202680"/>
              </p14:xfrm>
            </p:contentPart>
          </mc:Choice>
          <mc:Fallback xmlns="">
            <p:pic>
              <p:nvPicPr>
                <p:cNvPr id="88" name="Freihand 87">
                  <a:extLst>
                    <a:ext uri="{FF2B5EF4-FFF2-40B4-BE49-F238E27FC236}">
                      <a16:creationId xmlns:a16="http://schemas.microsoft.com/office/drawing/2014/main" id="{A100D3A7-BBD1-43F2-98BB-282F764A82C7}"/>
                    </a:ext>
                  </a:extLst>
                </p:cNvPr>
                <p:cNvPicPr/>
                <p:nvPr/>
              </p:nvPicPr>
              <p:blipFill>
                <a:blip r:embed="rId549"/>
                <a:stretch>
                  <a:fillRect/>
                </a:stretch>
              </p:blipFill>
              <p:spPr>
                <a:xfrm>
                  <a:off x="11568093" y="789533"/>
                  <a:ext cx="104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89" name="Freihand 88">
                  <a:extLst>
                    <a:ext uri="{FF2B5EF4-FFF2-40B4-BE49-F238E27FC236}">
                      <a16:creationId xmlns:a16="http://schemas.microsoft.com/office/drawing/2014/main" id="{1D85D519-BB3B-4F18-B507-A958DBFCBED7}"/>
                    </a:ext>
                  </a:extLst>
                </p14:cNvPr>
                <p14:cNvContentPartPr/>
                <p14:nvPr/>
              </p14:nvContentPartPr>
              <p14:xfrm>
                <a:off x="11718573" y="854333"/>
                <a:ext cx="18000" cy="1080"/>
              </p14:xfrm>
            </p:contentPart>
          </mc:Choice>
          <mc:Fallback xmlns="">
            <p:pic>
              <p:nvPicPr>
                <p:cNvPr id="89" name="Freihand 88">
                  <a:extLst>
                    <a:ext uri="{FF2B5EF4-FFF2-40B4-BE49-F238E27FC236}">
                      <a16:creationId xmlns:a16="http://schemas.microsoft.com/office/drawing/2014/main" id="{1D85D519-BB3B-4F18-B507-A958DBFCBED7}"/>
                    </a:ext>
                  </a:extLst>
                </p:cNvPr>
                <p:cNvPicPr/>
                <p:nvPr/>
              </p:nvPicPr>
              <p:blipFill>
                <a:blip r:embed="rId551"/>
                <a:stretch>
                  <a:fillRect/>
                </a:stretch>
              </p:blipFill>
              <p:spPr>
                <a:xfrm>
                  <a:off x="11714253" y="850013"/>
                  <a:ext cx="266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90" name="Freihand 89">
                  <a:extLst>
                    <a:ext uri="{FF2B5EF4-FFF2-40B4-BE49-F238E27FC236}">
                      <a16:creationId xmlns:a16="http://schemas.microsoft.com/office/drawing/2014/main" id="{89FB8FC2-E5A4-4090-BED0-162536E0757B}"/>
                    </a:ext>
                  </a:extLst>
                </p14:cNvPr>
                <p14:cNvContentPartPr/>
                <p14:nvPr/>
              </p14:nvContentPartPr>
              <p14:xfrm>
                <a:off x="11687973" y="843533"/>
                <a:ext cx="105480" cy="170280"/>
              </p14:xfrm>
            </p:contentPart>
          </mc:Choice>
          <mc:Fallback xmlns="">
            <p:pic>
              <p:nvPicPr>
                <p:cNvPr id="90" name="Freihand 89">
                  <a:extLst>
                    <a:ext uri="{FF2B5EF4-FFF2-40B4-BE49-F238E27FC236}">
                      <a16:creationId xmlns:a16="http://schemas.microsoft.com/office/drawing/2014/main" id="{89FB8FC2-E5A4-4090-BED0-162536E0757B}"/>
                    </a:ext>
                  </a:extLst>
                </p:cNvPr>
                <p:cNvPicPr/>
                <p:nvPr/>
              </p:nvPicPr>
              <p:blipFill>
                <a:blip r:embed="rId553"/>
                <a:stretch>
                  <a:fillRect/>
                </a:stretch>
              </p:blipFill>
              <p:spPr>
                <a:xfrm>
                  <a:off x="11683653" y="839213"/>
                  <a:ext cx="114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43" name="Freihand 142">
                  <a:extLst>
                    <a:ext uri="{FF2B5EF4-FFF2-40B4-BE49-F238E27FC236}">
                      <a16:creationId xmlns:a16="http://schemas.microsoft.com/office/drawing/2014/main" id="{A1EE3CAD-F479-44D2-AE80-AE95F961CA75}"/>
                    </a:ext>
                  </a:extLst>
                </p14:cNvPr>
                <p14:cNvContentPartPr/>
                <p14:nvPr/>
              </p14:nvContentPartPr>
              <p14:xfrm>
                <a:off x="10791573" y="1016693"/>
                <a:ext cx="337320" cy="37800"/>
              </p14:xfrm>
            </p:contentPart>
          </mc:Choice>
          <mc:Fallback xmlns="">
            <p:pic>
              <p:nvPicPr>
                <p:cNvPr id="143" name="Freihand 142">
                  <a:extLst>
                    <a:ext uri="{FF2B5EF4-FFF2-40B4-BE49-F238E27FC236}">
                      <a16:creationId xmlns:a16="http://schemas.microsoft.com/office/drawing/2014/main" id="{A1EE3CAD-F479-44D2-AE80-AE95F961CA75}"/>
                    </a:ext>
                  </a:extLst>
                </p:cNvPr>
                <p:cNvPicPr/>
                <p:nvPr/>
              </p:nvPicPr>
              <p:blipFill>
                <a:blip r:embed="rId555"/>
                <a:stretch>
                  <a:fillRect/>
                </a:stretch>
              </p:blipFill>
              <p:spPr>
                <a:xfrm>
                  <a:off x="10787253" y="1012373"/>
                  <a:ext cx="34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44" name="Freihand 143">
                  <a:extLst>
                    <a:ext uri="{FF2B5EF4-FFF2-40B4-BE49-F238E27FC236}">
                      <a16:creationId xmlns:a16="http://schemas.microsoft.com/office/drawing/2014/main" id="{0890D9E5-A1FE-4D92-8E7D-A446CA3B8DA8}"/>
                    </a:ext>
                  </a:extLst>
                </p14:cNvPr>
                <p14:cNvContentPartPr/>
                <p14:nvPr/>
              </p14:nvContentPartPr>
              <p14:xfrm>
                <a:off x="11495733" y="1012373"/>
                <a:ext cx="194040" cy="11520"/>
              </p14:xfrm>
            </p:contentPart>
          </mc:Choice>
          <mc:Fallback xmlns="">
            <p:pic>
              <p:nvPicPr>
                <p:cNvPr id="144" name="Freihand 143">
                  <a:extLst>
                    <a:ext uri="{FF2B5EF4-FFF2-40B4-BE49-F238E27FC236}">
                      <a16:creationId xmlns:a16="http://schemas.microsoft.com/office/drawing/2014/main" id="{0890D9E5-A1FE-4D92-8E7D-A446CA3B8DA8}"/>
                    </a:ext>
                  </a:extLst>
                </p:cNvPr>
                <p:cNvPicPr/>
                <p:nvPr/>
              </p:nvPicPr>
              <p:blipFill>
                <a:blip r:embed="rId557"/>
                <a:stretch>
                  <a:fillRect/>
                </a:stretch>
              </p:blipFill>
              <p:spPr>
                <a:xfrm>
                  <a:off x="11491413" y="1008053"/>
                  <a:ext cx="20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3" name="Freihand 342">
                  <a:extLst>
                    <a:ext uri="{FF2B5EF4-FFF2-40B4-BE49-F238E27FC236}">
                      <a16:creationId xmlns:a16="http://schemas.microsoft.com/office/drawing/2014/main" id="{D81CB99D-9563-45C2-BC33-F736BC3FE3B4}"/>
                    </a:ext>
                  </a:extLst>
                </p14:cNvPr>
                <p14:cNvContentPartPr/>
                <p14:nvPr/>
              </p14:nvContentPartPr>
              <p14:xfrm>
                <a:off x="10753413" y="1000853"/>
                <a:ext cx="360360" cy="93240"/>
              </p14:xfrm>
            </p:contentPart>
          </mc:Choice>
          <mc:Fallback xmlns="">
            <p:pic>
              <p:nvPicPr>
                <p:cNvPr id="343" name="Freihand 342">
                  <a:extLst>
                    <a:ext uri="{FF2B5EF4-FFF2-40B4-BE49-F238E27FC236}">
                      <a16:creationId xmlns:a16="http://schemas.microsoft.com/office/drawing/2014/main" id="{D81CB99D-9563-45C2-BC33-F736BC3FE3B4}"/>
                    </a:ext>
                  </a:extLst>
                </p:cNvPr>
                <p:cNvPicPr/>
                <p:nvPr/>
              </p:nvPicPr>
              <p:blipFill>
                <a:blip r:embed="rId559"/>
                <a:stretch>
                  <a:fillRect/>
                </a:stretch>
              </p:blipFill>
              <p:spPr>
                <a:xfrm>
                  <a:off x="10749093" y="996533"/>
                  <a:ext cx="369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4" name="Freihand 343">
                  <a:extLst>
                    <a:ext uri="{FF2B5EF4-FFF2-40B4-BE49-F238E27FC236}">
                      <a16:creationId xmlns:a16="http://schemas.microsoft.com/office/drawing/2014/main" id="{CAD3CD84-CC0E-4F49-B065-39BA1B7CFEDC}"/>
                    </a:ext>
                  </a:extLst>
                </p14:cNvPr>
                <p14:cNvContentPartPr/>
                <p14:nvPr/>
              </p14:nvContentPartPr>
              <p14:xfrm>
                <a:off x="11452893" y="1006973"/>
                <a:ext cx="278640" cy="36360"/>
              </p14:xfrm>
            </p:contentPart>
          </mc:Choice>
          <mc:Fallback xmlns="">
            <p:pic>
              <p:nvPicPr>
                <p:cNvPr id="344" name="Freihand 343">
                  <a:extLst>
                    <a:ext uri="{FF2B5EF4-FFF2-40B4-BE49-F238E27FC236}">
                      <a16:creationId xmlns:a16="http://schemas.microsoft.com/office/drawing/2014/main" id="{CAD3CD84-CC0E-4F49-B065-39BA1B7CFEDC}"/>
                    </a:ext>
                  </a:extLst>
                </p:cNvPr>
                <p:cNvPicPr/>
                <p:nvPr/>
              </p:nvPicPr>
              <p:blipFill>
                <a:blip r:embed="rId561"/>
                <a:stretch>
                  <a:fillRect/>
                </a:stretch>
              </p:blipFill>
              <p:spPr>
                <a:xfrm>
                  <a:off x="11448573" y="1002653"/>
                  <a:ext cx="287280" cy="45000"/>
                </a:xfrm>
                <a:prstGeom prst="rect">
                  <a:avLst/>
                </a:prstGeom>
              </p:spPr>
            </p:pic>
          </mc:Fallback>
        </mc:AlternateContent>
      </p:grpSp>
      <p:grpSp>
        <p:nvGrpSpPr>
          <p:cNvPr id="401" name="Gruppieren 400">
            <a:extLst>
              <a:ext uri="{FF2B5EF4-FFF2-40B4-BE49-F238E27FC236}">
                <a16:creationId xmlns:a16="http://schemas.microsoft.com/office/drawing/2014/main" id="{0C6991A5-F9E7-4323-B71F-B18A64ABA4D5}"/>
              </a:ext>
            </a:extLst>
          </p:cNvPr>
          <p:cNvGrpSpPr/>
          <p:nvPr/>
        </p:nvGrpSpPr>
        <p:grpSpPr>
          <a:xfrm>
            <a:off x="3066333" y="1734893"/>
            <a:ext cx="4217040" cy="3012840"/>
            <a:chOff x="3066333" y="1734893"/>
            <a:chExt cx="4217040" cy="3012840"/>
          </a:xfrm>
        </p:grpSpPr>
        <mc:AlternateContent xmlns:mc="http://schemas.openxmlformats.org/markup-compatibility/2006" xmlns:p14="http://schemas.microsoft.com/office/powerpoint/2010/main">
          <mc:Choice Requires="p14">
            <p:contentPart p14:bwMode="auto" r:id="rId562">
              <p14:nvContentPartPr>
                <p14:cNvPr id="119" name="Freihand 118">
                  <a:extLst>
                    <a:ext uri="{FF2B5EF4-FFF2-40B4-BE49-F238E27FC236}">
                      <a16:creationId xmlns:a16="http://schemas.microsoft.com/office/drawing/2014/main" id="{88FFD70D-D202-46D7-8D32-E366449D5E38}"/>
                    </a:ext>
                  </a:extLst>
                </p14:cNvPr>
                <p14:cNvContentPartPr/>
                <p14:nvPr/>
              </p14:nvContentPartPr>
              <p14:xfrm>
                <a:off x="6909693" y="1820933"/>
                <a:ext cx="252360" cy="22320"/>
              </p14:xfrm>
            </p:contentPart>
          </mc:Choice>
          <mc:Fallback xmlns="">
            <p:pic>
              <p:nvPicPr>
                <p:cNvPr id="119" name="Freihand 118">
                  <a:extLst>
                    <a:ext uri="{FF2B5EF4-FFF2-40B4-BE49-F238E27FC236}">
                      <a16:creationId xmlns:a16="http://schemas.microsoft.com/office/drawing/2014/main" id="{88FFD70D-D202-46D7-8D32-E366449D5E38}"/>
                    </a:ext>
                  </a:extLst>
                </p:cNvPr>
                <p:cNvPicPr/>
                <p:nvPr/>
              </p:nvPicPr>
              <p:blipFill>
                <a:blip r:embed="rId563"/>
                <a:stretch>
                  <a:fillRect/>
                </a:stretch>
              </p:blipFill>
              <p:spPr>
                <a:xfrm>
                  <a:off x="6905373" y="1816613"/>
                  <a:ext cx="26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20" name="Freihand 119">
                  <a:extLst>
                    <a:ext uri="{FF2B5EF4-FFF2-40B4-BE49-F238E27FC236}">
                      <a16:creationId xmlns:a16="http://schemas.microsoft.com/office/drawing/2014/main" id="{C7BEDD82-EE2A-485D-AE69-AF280E5593CE}"/>
                    </a:ext>
                  </a:extLst>
                </p14:cNvPr>
                <p14:cNvContentPartPr/>
                <p14:nvPr/>
              </p14:nvContentPartPr>
              <p14:xfrm>
                <a:off x="7120653" y="1734893"/>
                <a:ext cx="160560" cy="222480"/>
              </p14:xfrm>
            </p:contentPart>
          </mc:Choice>
          <mc:Fallback xmlns="">
            <p:pic>
              <p:nvPicPr>
                <p:cNvPr id="120" name="Freihand 119">
                  <a:extLst>
                    <a:ext uri="{FF2B5EF4-FFF2-40B4-BE49-F238E27FC236}">
                      <a16:creationId xmlns:a16="http://schemas.microsoft.com/office/drawing/2014/main" id="{C7BEDD82-EE2A-485D-AE69-AF280E5593CE}"/>
                    </a:ext>
                  </a:extLst>
                </p:cNvPr>
                <p:cNvPicPr/>
                <p:nvPr/>
              </p:nvPicPr>
              <p:blipFill>
                <a:blip r:embed="rId565"/>
                <a:stretch>
                  <a:fillRect/>
                </a:stretch>
              </p:blipFill>
              <p:spPr>
                <a:xfrm>
                  <a:off x="7116333" y="1730573"/>
                  <a:ext cx="169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6" name="Freihand 345">
                  <a:extLst>
                    <a:ext uri="{FF2B5EF4-FFF2-40B4-BE49-F238E27FC236}">
                      <a16:creationId xmlns:a16="http://schemas.microsoft.com/office/drawing/2014/main" id="{79ED7CFF-62C1-4893-B0CB-746DF694AE6E}"/>
                    </a:ext>
                  </a:extLst>
                </p14:cNvPr>
                <p14:cNvContentPartPr/>
                <p14:nvPr/>
              </p14:nvContentPartPr>
              <p14:xfrm>
                <a:off x="3336693" y="2692493"/>
                <a:ext cx="1574280" cy="1516320"/>
              </p14:xfrm>
            </p:contentPart>
          </mc:Choice>
          <mc:Fallback xmlns="">
            <p:pic>
              <p:nvPicPr>
                <p:cNvPr id="346" name="Freihand 345">
                  <a:extLst>
                    <a:ext uri="{FF2B5EF4-FFF2-40B4-BE49-F238E27FC236}">
                      <a16:creationId xmlns:a16="http://schemas.microsoft.com/office/drawing/2014/main" id="{79ED7CFF-62C1-4893-B0CB-746DF694AE6E}"/>
                    </a:ext>
                  </a:extLst>
                </p:cNvPr>
                <p:cNvPicPr/>
                <p:nvPr/>
              </p:nvPicPr>
              <p:blipFill>
                <a:blip r:embed="rId567"/>
                <a:stretch>
                  <a:fillRect/>
                </a:stretch>
              </p:blipFill>
              <p:spPr>
                <a:xfrm>
                  <a:off x="3332373" y="2688173"/>
                  <a:ext cx="1582920" cy="1524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7" name="Freihand 346">
                  <a:extLst>
                    <a:ext uri="{FF2B5EF4-FFF2-40B4-BE49-F238E27FC236}">
                      <a16:creationId xmlns:a16="http://schemas.microsoft.com/office/drawing/2014/main" id="{32560C0A-1081-45FE-B64C-7E29DC08F0E9}"/>
                    </a:ext>
                  </a:extLst>
                </p14:cNvPr>
                <p14:cNvContentPartPr/>
                <p14:nvPr/>
              </p14:nvContentPartPr>
              <p14:xfrm>
                <a:off x="4769133" y="2480453"/>
                <a:ext cx="298080" cy="336960"/>
              </p14:xfrm>
            </p:contentPart>
          </mc:Choice>
          <mc:Fallback xmlns="">
            <p:pic>
              <p:nvPicPr>
                <p:cNvPr id="347" name="Freihand 346">
                  <a:extLst>
                    <a:ext uri="{FF2B5EF4-FFF2-40B4-BE49-F238E27FC236}">
                      <a16:creationId xmlns:a16="http://schemas.microsoft.com/office/drawing/2014/main" id="{32560C0A-1081-45FE-B64C-7E29DC08F0E9}"/>
                    </a:ext>
                  </a:extLst>
                </p:cNvPr>
                <p:cNvPicPr/>
                <p:nvPr/>
              </p:nvPicPr>
              <p:blipFill>
                <a:blip r:embed="rId569"/>
                <a:stretch>
                  <a:fillRect/>
                </a:stretch>
              </p:blipFill>
              <p:spPr>
                <a:xfrm>
                  <a:off x="4764813" y="2476133"/>
                  <a:ext cx="3067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9" name="Freihand 348">
                  <a:extLst>
                    <a:ext uri="{FF2B5EF4-FFF2-40B4-BE49-F238E27FC236}">
                      <a16:creationId xmlns:a16="http://schemas.microsoft.com/office/drawing/2014/main" id="{03244AAA-3015-461E-8C28-2E592E2409F8}"/>
                    </a:ext>
                  </a:extLst>
                </p14:cNvPr>
                <p14:cNvContentPartPr/>
                <p14:nvPr/>
              </p14:nvContentPartPr>
              <p14:xfrm>
                <a:off x="3066333" y="1777013"/>
                <a:ext cx="847440" cy="1094040"/>
              </p14:xfrm>
            </p:contentPart>
          </mc:Choice>
          <mc:Fallback xmlns="">
            <p:pic>
              <p:nvPicPr>
                <p:cNvPr id="349" name="Freihand 348">
                  <a:extLst>
                    <a:ext uri="{FF2B5EF4-FFF2-40B4-BE49-F238E27FC236}">
                      <a16:creationId xmlns:a16="http://schemas.microsoft.com/office/drawing/2014/main" id="{03244AAA-3015-461E-8C28-2E592E2409F8}"/>
                    </a:ext>
                  </a:extLst>
                </p:cNvPr>
                <p:cNvPicPr/>
                <p:nvPr/>
              </p:nvPicPr>
              <p:blipFill>
                <a:blip r:embed="rId571"/>
                <a:stretch>
                  <a:fillRect/>
                </a:stretch>
              </p:blipFill>
              <p:spPr>
                <a:xfrm>
                  <a:off x="3062013" y="1772693"/>
                  <a:ext cx="856080" cy="1102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0" name="Freihand 349">
                  <a:extLst>
                    <a:ext uri="{FF2B5EF4-FFF2-40B4-BE49-F238E27FC236}">
                      <a16:creationId xmlns:a16="http://schemas.microsoft.com/office/drawing/2014/main" id="{2F8E64EB-45E6-4354-A403-B41838FABEC0}"/>
                    </a:ext>
                  </a:extLst>
                </p14:cNvPr>
                <p14:cNvContentPartPr/>
                <p14:nvPr/>
              </p14:nvContentPartPr>
              <p14:xfrm>
                <a:off x="3891813" y="2840093"/>
                <a:ext cx="1635120" cy="1907640"/>
              </p14:xfrm>
            </p:contentPart>
          </mc:Choice>
          <mc:Fallback xmlns="">
            <p:pic>
              <p:nvPicPr>
                <p:cNvPr id="350" name="Freihand 349">
                  <a:extLst>
                    <a:ext uri="{FF2B5EF4-FFF2-40B4-BE49-F238E27FC236}">
                      <a16:creationId xmlns:a16="http://schemas.microsoft.com/office/drawing/2014/main" id="{2F8E64EB-45E6-4354-A403-B41838FABEC0}"/>
                    </a:ext>
                  </a:extLst>
                </p:cNvPr>
                <p:cNvPicPr/>
                <p:nvPr/>
              </p:nvPicPr>
              <p:blipFill>
                <a:blip r:embed="rId573"/>
                <a:stretch>
                  <a:fillRect/>
                </a:stretch>
              </p:blipFill>
              <p:spPr>
                <a:xfrm>
                  <a:off x="3887493" y="2835773"/>
                  <a:ext cx="1643760" cy="1916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1" name="Freihand 350">
                  <a:extLst>
                    <a:ext uri="{FF2B5EF4-FFF2-40B4-BE49-F238E27FC236}">
                      <a16:creationId xmlns:a16="http://schemas.microsoft.com/office/drawing/2014/main" id="{2C42438E-59CD-4A57-9B41-AD1B06903572}"/>
                    </a:ext>
                  </a:extLst>
                </p14:cNvPr>
                <p14:cNvContentPartPr/>
                <p14:nvPr/>
              </p14:nvContentPartPr>
              <p14:xfrm>
                <a:off x="4603893" y="3734333"/>
                <a:ext cx="92160" cy="150120"/>
              </p14:xfrm>
            </p:contentPart>
          </mc:Choice>
          <mc:Fallback xmlns="">
            <p:pic>
              <p:nvPicPr>
                <p:cNvPr id="351" name="Freihand 350">
                  <a:extLst>
                    <a:ext uri="{FF2B5EF4-FFF2-40B4-BE49-F238E27FC236}">
                      <a16:creationId xmlns:a16="http://schemas.microsoft.com/office/drawing/2014/main" id="{2C42438E-59CD-4A57-9B41-AD1B06903572}"/>
                    </a:ext>
                  </a:extLst>
                </p:cNvPr>
                <p:cNvPicPr/>
                <p:nvPr/>
              </p:nvPicPr>
              <p:blipFill>
                <a:blip r:embed="rId575"/>
                <a:stretch>
                  <a:fillRect/>
                </a:stretch>
              </p:blipFill>
              <p:spPr>
                <a:xfrm>
                  <a:off x="4599573" y="3730013"/>
                  <a:ext cx="100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3" name="Freihand 352">
                  <a:extLst>
                    <a:ext uri="{FF2B5EF4-FFF2-40B4-BE49-F238E27FC236}">
                      <a16:creationId xmlns:a16="http://schemas.microsoft.com/office/drawing/2014/main" id="{F818E590-AE58-4C0A-B6D1-20C94A55A925}"/>
                    </a:ext>
                  </a:extLst>
                </p14:cNvPr>
                <p14:cNvContentPartPr/>
                <p14:nvPr/>
              </p14:nvContentPartPr>
              <p14:xfrm>
                <a:off x="4773453" y="3201533"/>
                <a:ext cx="384480" cy="452880"/>
              </p14:xfrm>
            </p:contentPart>
          </mc:Choice>
          <mc:Fallback xmlns="">
            <p:pic>
              <p:nvPicPr>
                <p:cNvPr id="353" name="Freihand 352">
                  <a:extLst>
                    <a:ext uri="{FF2B5EF4-FFF2-40B4-BE49-F238E27FC236}">
                      <a16:creationId xmlns:a16="http://schemas.microsoft.com/office/drawing/2014/main" id="{F818E590-AE58-4C0A-B6D1-20C94A55A925}"/>
                    </a:ext>
                  </a:extLst>
                </p:cNvPr>
                <p:cNvPicPr/>
                <p:nvPr/>
              </p:nvPicPr>
              <p:blipFill>
                <a:blip r:embed="rId577"/>
                <a:stretch>
                  <a:fillRect/>
                </a:stretch>
              </p:blipFill>
              <p:spPr>
                <a:xfrm>
                  <a:off x="4769133" y="3197213"/>
                  <a:ext cx="3931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4" name="Freihand 353">
                  <a:extLst>
                    <a:ext uri="{FF2B5EF4-FFF2-40B4-BE49-F238E27FC236}">
                      <a16:creationId xmlns:a16="http://schemas.microsoft.com/office/drawing/2014/main" id="{75F9116D-2B04-46FB-A2C8-AF77440A015E}"/>
                    </a:ext>
                  </a:extLst>
                </p14:cNvPr>
                <p14:cNvContentPartPr/>
                <p14:nvPr/>
              </p14:nvContentPartPr>
              <p14:xfrm>
                <a:off x="4748973" y="3475853"/>
                <a:ext cx="255240" cy="179280"/>
              </p14:xfrm>
            </p:contentPart>
          </mc:Choice>
          <mc:Fallback xmlns="">
            <p:pic>
              <p:nvPicPr>
                <p:cNvPr id="354" name="Freihand 353">
                  <a:extLst>
                    <a:ext uri="{FF2B5EF4-FFF2-40B4-BE49-F238E27FC236}">
                      <a16:creationId xmlns:a16="http://schemas.microsoft.com/office/drawing/2014/main" id="{75F9116D-2B04-46FB-A2C8-AF77440A015E}"/>
                    </a:ext>
                  </a:extLst>
                </p:cNvPr>
                <p:cNvPicPr/>
                <p:nvPr/>
              </p:nvPicPr>
              <p:blipFill>
                <a:blip r:embed="rId579"/>
                <a:stretch>
                  <a:fillRect/>
                </a:stretch>
              </p:blipFill>
              <p:spPr>
                <a:xfrm>
                  <a:off x="4744653" y="3471533"/>
                  <a:ext cx="26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6" name="Freihand 355">
                  <a:extLst>
                    <a:ext uri="{FF2B5EF4-FFF2-40B4-BE49-F238E27FC236}">
                      <a16:creationId xmlns:a16="http://schemas.microsoft.com/office/drawing/2014/main" id="{A780B6BC-822F-458E-8B51-33C7414657F9}"/>
                    </a:ext>
                  </a:extLst>
                </p14:cNvPr>
                <p14:cNvContentPartPr/>
                <p14:nvPr/>
              </p14:nvContentPartPr>
              <p14:xfrm>
                <a:off x="5333613" y="2929373"/>
                <a:ext cx="22680" cy="165600"/>
              </p14:xfrm>
            </p:contentPart>
          </mc:Choice>
          <mc:Fallback xmlns="">
            <p:pic>
              <p:nvPicPr>
                <p:cNvPr id="356" name="Freihand 355">
                  <a:extLst>
                    <a:ext uri="{FF2B5EF4-FFF2-40B4-BE49-F238E27FC236}">
                      <a16:creationId xmlns:a16="http://schemas.microsoft.com/office/drawing/2014/main" id="{A780B6BC-822F-458E-8B51-33C7414657F9}"/>
                    </a:ext>
                  </a:extLst>
                </p:cNvPr>
                <p:cNvPicPr/>
                <p:nvPr/>
              </p:nvPicPr>
              <p:blipFill>
                <a:blip r:embed="rId581"/>
                <a:stretch>
                  <a:fillRect/>
                </a:stretch>
              </p:blipFill>
              <p:spPr>
                <a:xfrm>
                  <a:off x="5329293" y="2925053"/>
                  <a:ext cx="31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7" name="Freihand 356">
                  <a:extLst>
                    <a:ext uri="{FF2B5EF4-FFF2-40B4-BE49-F238E27FC236}">
                      <a16:creationId xmlns:a16="http://schemas.microsoft.com/office/drawing/2014/main" id="{96B64DB0-C721-4342-84CB-C8C396F09084}"/>
                    </a:ext>
                  </a:extLst>
                </p14:cNvPr>
                <p14:cNvContentPartPr/>
                <p14:nvPr/>
              </p14:nvContentPartPr>
              <p14:xfrm>
                <a:off x="5321013" y="2916413"/>
                <a:ext cx="161280" cy="13680"/>
              </p14:xfrm>
            </p:contentPart>
          </mc:Choice>
          <mc:Fallback xmlns="">
            <p:pic>
              <p:nvPicPr>
                <p:cNvPr id="357" name="Freihand 356">
                  <a:extLst>
                    <a:ext uri="{FF2B5EF4-FFF2-40B4-BE49-F238E27FC236}">
                      <a16:creationId xmlns:a16="http://schemas.microsoft.com/office/drawing/2014/main" id="{96B64DB0-C721-4342-84CB-C8C396F09084}"/>
                    </a:ext>
                  </a:extLst>
                </p:cNvPr>
                <p:cNvPicPr/>
                <p:nvPr/>
              </p:nvPicPr>
              <p:blipFill>
                <a:blip r:embed="rId583"/>
                <a:stretch>
                  <a:fillRect/>
                </a:stretch>
              </p:blipFill>
              <p:spPr>
                <a:xfrm>
                  <a:off x="5316693" y="2912093"/>
                  <a:ext cx="169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8" name="Freihand 357">
                  <a:extLst>
                    <a:ext uri="{FF2B5EF4-FFF2-40B4-BE49-F238E27FC236}">
                      <a16:creationId xmlns:a16="http://schemas.microsoft.com/office/drawing/2014/main" id="{50657473-237B-4001-AD89-D75BA94D7D6B}"/>
                    </a:ext>
                  </a:extLst>
                </p14:cNvPr>
                <p14:cNvContentPartPr/>
                <p14:nvPr/>
              </p14:nvContentPartPr>
              <p14:xfrm>
                <a:off x="5324973" y="2971133"/>
                <a:ext cx="156600" cy="113760"/>
              </p14:xfrm>
            </p:contentPart>
          </mc:Choice>
          <mc:Fallback xmlns="">
            <p:pic>
              <p:nvPicPr>
                <p:cNvPr id="358" name="Freihand 357">
                  <a:extLst>
                    <a:ext uri="{FF2B5EF4-FFF2-40B4-BE49-F238E27FC236}">
                      <a16:creationId xmlns:a16="http://schemas.microsoft.com/office/drawing/2014/main" id="{50657473-237B-4001-AD89-D75BA94D7D6B}"/>
                    </a:ext>
                  </a:extLst>
                </p:cNvPr>
                <p:cNvPicPr/>
                <p:nvPr/>
              </p:nvPicPr>
              <p:blipFill>
                <a:blip r:embed="rId585"/>
                <a:stretch>
                  <a:fillRect/>
                </a:stretch>
              </p:blipFill>
              <p:spPr>
                <a:xfrm>
                  <a:off x="5320653" y="2966813"/>
                  <a:ext cx="16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9" name="Freihand 358">
                  <a:extLst>
                    <a:ext uri="{FF2B5EF4-FFF2-40B4-BE49-F238E27FC236}">
                      <a16:creationId xmlns:a16="http://schemas.microsoft.com/office/drawing/2014/main" id="{CA3A4D6B-AAF5-4F5A-99B1-9547D21FE492}"/>
                    </a:ext>
                  </a:extLst>
                </p14:cNvPr>
                <p14:cNvContentPartPr/>
                <p14:nvPr/>
              </p14:nvContentPartPr>
              <p14:xfrm>
                <a:off x="5476893" y="2875733"/>
                <a:ext cx="199800" cy="172080"/>
              </p14:xfrm>
            </p:contentPart>
          </mc:Choice>
          <mc:Fallback xmlns="">
            <p:pic>
              <p:nvPicPr>
                <p:cNvPr id="359" name="Freihand 358">
                  <a:extLst>
                    <a:ext uri="{FF2B5EF4-FFF2-40B4-BE49-F238E27FC236}">
                      <a16:creationId xmlns:a16="http://schemas.microsoft.com/office/drawing/2014/main" id="{CA3A4D6B-AAF5-4F5A-99B1-9547D21FE492}"/>
                    </a:ext>
                  </a:extLst>
                </p:cNvPr>
                <p:cNvPicPr/>
                <p:nvPr/>
              </p:nvPicPr>
              <p:blipFill>
                <a:blip r:embed="rId587"/>
                <a:stretch>
                  <a:fillRect/>
                </a:stretch>
              </p:blipFill>
              <p:spPr>
                <a:xfrm>
                  <a:off x="5472573" y="2871413"/>
                  <a:ext cx="208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0" name="Freihand 359">
                  <a:extLst>
                    <a:ext uri="{FF2B5EF4-FFF2-40B4-BE49-F238E27FC236}">
                      <a16:creationId xmlns:a16="http://schemas.microsoft.com/office/drawing/2014/main" id="{86DDD19C-4F21-47E3-A446-61817B19DFF0}"/>
                    </a:ext>
                  </a:extLst>
                </p14:cNvPr>
                <p14:cNvContentPartPr/>
                <p14:nvPr/>
              </p14:nvContentPartPr>
              <p14:xfrm>
                <a:off x="5717373" y="2864573"/>
                <a:ext cx="129600" cy="132120"/>
              </p14:xfrm>
            </p:contentPart>
          </mc:Choice>
          <mc:Fallback xmlns="">
            <p:pic>
              <p:nvPicPr>
                <p:cNvPr id="360" name="Freihand 359">
                  <a:extLst>
                    <a:ext uri="{FF2B5EF4-FFF2-40B4-BE49-F238E27FC236}">
                      <a16:creationId xmlns:a16="http://schemas.microsoft.com/office/drawing/2014/main" id="{86DDD19C-4F21-47E3-A446-61817B19DFF0}"/>
                    </a:ext>
                  </a:extLst>
                </p:cNvPr>
                <p:cNvPicPr/>
                <p:nvPr/>
              </p:nvPicPr>
              <p:blipFill>
                <a:blip r:embed="rId589"/>
                <a:stretch>
                  <a:fillRect/>
                </a:stretch>
              </p:blipFill>
              <p:spPr>
                <a:xfrm>
                  <a:off x="5713053" y="2860253"/>
                  <a:ext cx="13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1" name="Freihand 360">
                  <a:extLst>
                    <a:ext uri="{FF2B5EF4-FFF2-40B4-BE49-F238E27FC236}">
                      <a16:creationId xmlns:a16="http://schemas.microsoft.com/office/drawing/2014/main" id="{F2D5F81A-541D-4B43-8F6F-574BDC39F251}"/>
                    </a:ext>
                  </a:extLst>
                </p14:cNvPr>
                <p14:cNvContentPartPr/>
                <p14:nvPr/>
              </p14:nvContentPartPr>
              <p14:xfrm>
                <a:off x="5802333" y="2940893"/>
                <a:ext cx="66240" cy="31320"/>
              </p14:xfrm>
            </p:contentPart>
          </mc:Choice>
          <mc:Fallback xmlns="">
            <p:pic>
              <p:nvPicPr>
                <p:cNvPr id="361" name="Freihand 360">
                  <a:extLst>
                    <a:ext uri="{FF2B5EF4-FFF2-40B4-BE49-F238E27FC236}">
                      <a16:creationId xmlns:a16="http://schemas.microsoft.com/office/drawing/2014/main" id="{F2D5F81A-541D-4B43-8F6F-574BDC39F251}"/>
                    </a:ext>
                  </a:extLst>
                </p:cNvPr>
                <p:cNvPicPr/>
                <p:nvPr/>
              </p:nvPicPr>
              <p:blipFill>
                <a:blip r:embed="rId591"/>
                <a:stretch>
                  <a:fillRect/>
                </a:stretch>
              </p:blipFill>
              <p:spPr>
                <a:xfrm>
                  <a:off x="5798013" y="2936573"/>
                  <a:ext cx="74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2" name="Freihand 361">
                  <a:extLst>
                    <a:ext uri="{FF2B5EF4-FFF2-40B4-BE49-F238E27FC236}">
                      <a16:creationId xmlns:a16="http://schemas.microsoft.com/office/drawing/2014/main" id="{7A4E0E81-ED12-4313-B8D7-A8985AA6D463}"/>
                    </a:ext>
                  </a:extLst>
                </p14:cNvPr>
                <p14:cNvContentPartPr/>
                <p14:nvPr/>
              </p14:nvContentPartPr>
              <p14:xfrm>
                <a:off x="5909253" y="2895893"/>
                <a:ext cx="327960" cy="98640"/>
              </p14:xfrm>
            </p:contentPart>
          </mc:Choice>
          <mc:Fallback xmlns="">
            <p:pic>
              <p:nvPicPr>
                <p:cNvPr id="362" name="Freihand 361">
                  <a:extLst>
                    <a:ext uri="{FF2B5EF4-FFF2-40B4-BE49-F238E27FC236}">
                      <a16:creationId xmlns:a16="http://schemas.microsoft.com/office/drawing/2014/main" id="{7A4E0E81-ED12-4313-B8D7-A8985AA6D463}"/>
                    </a:ext>
                  </a:extLst>
                </p:cNvPr>
                <p:cNvPicPr/>
                <p:nvPr/>
              </p:nvPicPr>
              <p:blipFill>
                <a:blip r:embed="rId593"/>
                <a:stretch>
                  <a:fillRect/>
                </a:stretch>
              </p:blipFill>
              <p:spPr>
                <a:xfrm>
                  <a:off x="5904933" y="2891573"/>
                  <a:ext cx="336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3" name="Freihand 362">
                  <a:extLst>
                    <a:ext uri="{FF2B5EF4-FFF2-40B4-BE49-F238E27FC236}">
                      <a16:creationId xmlns:a16="http://schemas.microsoft.com/office/drawing/2014/main" id="{A8362924-53D1-4FC4-BD5A-B3C913FCB91F}"/>
                    </a:ext>
                  </a:extLst>
                </p14:cNvPr>
                <p14:cNvContentPartPr/>
                <p14:nvPr/>
              </p14:nvContentPartPr>
              <p14:xfrm>
                <a:off x="6273933" y="2884733"/>
                <a:ext cx="202680" cy="61560"/>
              </p14:xfrm>
            </p:contentPart>
          </mc:Choice>
          <mc:Fallback xmlns="">
            <p:pic>
              <p:nvPicPr>
                <p:cNvPr id="363" name="Freihand 362">
                  <a:extLst>
                    <a:ext uri="{FF2B5EF4-FFF2-40B4-BE49-F238E27FC236}">
                      <a16:creationId xmlns:a16="http://schemas.microsoft.com/office/drawing/2014/main" id="{A8362924-53D1-4FC4-BD5A-B3C913FCB91F}"/>
                    </a:ext>
                  </a:extLst>
                </p:cNvPr>
                <p:cNvPicPr/>
                <p:nvPr/>
              </p:nvPicPr>
              <p:blipFill>
                <a:blip r:embed="rId595"/>
                <a:stretch>
                  <a:fillRect/>
                </a:stretch>
              </p:blipFill>
              <p:spPr>
                <a:xfrm>
                  <a:off x="6269613" y="2880413"/>
                  <a:ext cx="211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4" name="Freihand 363">
                  <a:extLst>
                    <a:ext uri="{FF2B5EF4-FFF2-40B4-BE49-F238E27FC236}">
                      <a16:creationId xmlns:a16="http://schemas.microsoft.com/office/drawing/2014/main" id="{EDEB4A31-C8BF-4F5D-ACEC-C46759429480}"/>
                    </a:ext>
                  </a:extLst>
                </p14:cNvPr>
                <p14:cNvContentPartPr/>
                <p14:nvPr/>
              </p14:nvContentPartPr>
              <p14:xfrm>
                <a:off x="6515853" y="2845493"/>
                <a:ext cx="209160" cy="62640"/>
              </p14:xfrm>
            </p:contentPart>
          </mc:Choice>
          <mc:Fallback xmlns="">
            <p:pic>
              <p:nvPicPr>
                <p:cNvPr id="364" name="Freihand 363">
                  <a:extLst>
                    <a:ext uri="{FF2B5EF4-FFF2-40B4-BE49-F238E27FC236}">
                      <a16:creationId xmlns:a16="http://schemas.microsoft.com/office/drawing/2014/main" id="{EDEB4A31-C8BF-4F5D-ACEC-C46759429480}"/>
                    </a:ext>
                  </a:extLst>
                </p:cNvPr>
                <p:cNvPicPr/>
                <p:nvPr/>
              </p:nvPicPr>
              <p:blipFill>
                <a:blip r:embed="rId597"/>
                <a:stretch>
                  <a:fillRect/>
                </a:stretch>
              </p:blipFill>
              <p:spPr>
                <a:xfrm>
                  <a:off x="6511533" y="2841173"/>
                  <a:ext cx="217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5" name="Freihand 364">
                  <a:extLst>
                    <a:ext uri="{FF2B5EF4-FFF2-40B4-BE49-F238E27FC236}">
                      <a16:creationId xmlns:a16="http://schemas.microsoft.com/office/drawing/2014/main" id="{12A7759B-EB8D-449F-8D14-5094C0AFE6D7}"/>
                    </a:ext>
                  </a:extLst>
                </p14:cNvPr>
                <p14:cNvContentPartPr/>
                <p14:nvPr/>
              </p14:nvContentPartPr>
              <p14:xfrm>
                <a:off x="6785853" y="2809493"/>
                <a:ext cx="78480" cy="100440"/>
              </p14:xfrm>
            </p:contentPart>
          </mc:Choice>
          <mc:Fallback xmlns="">
            <p:pic>
              <p:nvPicPr>
                <p:cNvPr id="365" name="Freihand 364">
                  <a:extLst>
                    <a:ext uri="{FF2B5EF4-FFF2-40B4-BE49-F238E27FC236}">
                      <a16:creationId xmlns:a16="http://schemas.microsoft.com/office/drawing/2014/main" id="{12A7759B-EB8D-449F-8D14-5094C0AFE6D7}"/>
                    </a:ext>
                  </a:extLst>
                </p:cNvPr>
                <p:cNvPicPr/>
                <p:nvPr/>
              </p:nvPicPr>
              <p:blipFill>
                <a:blip r:embed="rId599"/>
                <a:stretch>
                  <a:fillRect/>
                </a:stretch>
              </p:blipFill>
              <p:spPr>
                <a:xfrm>
                  <a:off x="6781533" y="2805173"/>
                  <a:ext cx="87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6" name="Freihand 365">
                  <a:extLst>
                    <a:ext uri="{FF2B5EF4-FFF2-40B4-BE49-F238E27FC236}">
                      <a16:creationId xmlns:a16="http://schemas.microsoft.com/office/drawing/2014/main" id="{D9F16C7C-6E0A-4BB1-9EB2-415C1BE35137}"/>
                    </a:ext>
                  </a:extLst>
                </p14:cNvPr>
                <p14:cNvContentPartPr/>
                <p14:nvPr/>
              </p14:nvContentPartPr>
              <p14:xfrm>
                <a:off x="6918333" y="2832173"/>
                <a:ext cx="122040" cy="18000"/>
              </p14:xfrm>
            </p:contentPart>
          </mc:Choice>
          <mc:Fallback xmlns="">
            <p:pic>
              <p:nvPicPr>
                <p:cNvPr id="366" name="Freihand 365">
                  <a:extLst>
                    <a:ext uri="{FF2B5EF4-FFF2-40B4-BE49-F238E27FC236}">
                      <a16:creationId xmlns:a16="http://schemas.microsoft.com/office/drawing/2014/main" id="{D9F16C7C-6E0A-4BB1-9EB2-415C1BE35137}"/>
                    </a:ext>
                  </a:extLst>
                </p:cNvPr>
                <p:cNvPicPr/>
                <p:nvPr/>
              </p:nvPicPr>
              <p:blipFill>
                <a:blip r:embed="rId601"/>
                <a:stretch>
                  <a:fillRect/>
                </a:stretch>
              </p:blipFill>
              <p:spPr>
                <a:xfrm>
                  <a:off x="6914013" y="2827853"/>
                  <a:ext cx="130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7" name="Freihand 366">
                  <a:extLst>
                    <a:ext uri="{FF2B5EF4-FFF2-40B4-BE49-F238E27FC236}">
                      <a16:creationId xmlns:a16="http://schemas.microsoft.com/office/drawing/2014/main" id="{943C381A-F744-41B6-9BA2-B0663D2FF91B}"/>
                    </a:ext>
                  </a:extLst>
                </p14:cNvPr>
                <p14:cNvContentPartPr/>
                <p14:nvPr/>
              </p14:nvContentPartPr>
              <p14:xfrm>
                <a:off x="6329373" y="3107573"/>
                <a:ext cx="109440" cy="90360"/>
              </p14:xfrm>
            </p:contentPart>
          </mc:Choice>
          <mc:Fallback xmlns="">
            <p:pic>
              <p:nvPicPr>
                <p:cNvPr id="367" name="Freihand 366">
                  <a:extLst>
                    <a:ext uri="{FF2B5EF4-FFF2-40B4-BE49-F238E27FC236}">
                      <a16:creationId xmlns:a16="http://schemas.microsoft.com/office/drawing/2014/main" id="{943C381A-F744-41B6-9BA2-B0663D2FF91B}"/>
                    </a:ext>
                  </a:extLst>
                </p:cNvPr>
                <p:cNvPicPr/>
                <p:nvPr/>
              </p:nvPicPr>
              <p:blipFill>
                <a:blip r:embed="rId603"/>
                <a:stretch>
                  <a:fillRect/>
                </a:stretch>
              </p:blipFill>
              <p:spPr>
                <a:xfrm>
                  <a:off x="6325053" y="3103253"/>
                  <a:ext cx="11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8" name="Freihand 367">
                  <a:extLst>
                    <a:ext uri="{FF2B5EF4-FFF2-40B4-BE49-F238E27FC236}">
                      <a16:creationId xmlns:a16="http://schemas.microsoft.com/office/drawing/2014/main" id="{9D40E8AF-1877-48AD-9506-25E0B0EE04DB}"/>
                    </a:ext>
                  </a:extLst>
                </p14:cNvPr>
                <p14:cNvContentPartPr/>
                <p14:nvPr/>
              </p14:nvContentPartPr>
              <p14:xfrm>
                <a:off x="6446373" y="3098933"/>
                <a:ext cx="138960" cy="235080"/>
              </p14:xfrm>
            </p:contentPart>
          </mc:Choice>
          <mc:Fallback xmlns="">
            <p:pic>
              <p:nvPicPr>
                <p:cNvPr id="368" name="Freihand 367">
                  <a:extLst>
                    <a:ext uri="{FF2B5EF4-FFF2-40B4-BE49-F238E27FC236}">
                      <a16:creationId xmlns:a16="http://schemas.microsoft.com/office/drawing/2014/main" id="{9D40E8AF-1877-48AD-9506-25E0B0EE04DB}"/>
                    </a:ext>
                  </a:extLst>
                </p:cNvPr>
                <p:cNvPicPr/>
                <p:nvPr/>
              </p:nvPicPr>
              <p:blipFill>
                <a:blip r:embed="rId605"/>
                <a:stretch>
                  <a:fillRect/>
                </a:stretch>
              </p:blipFill>
              <p:spPr>
                <a:xfrm>
                  <a:off x="6442053" y="3094613"/>
                  <a:ext cx="147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9" name="Freihand 368">
                  <a:extLst>
                    <a:ext uri="{FF2B5EF4-FFF2-40B4-BE49-F238E27FC236}">
                      <a16:creationId xmlns:a16="http://schemas.microsoft.com/office/drawing/2014/main" id="{AB6531A0-53F6-415E-9D48-C9B85B7DFA35}"/>
                    </a:ext>
                  </a:extLst>
                </p14:cNvPr>
                <p14:cNvContentPartPr/>
                <p14:nvPr/>
              </p14:nvContentPartPr>
              <p14:xfrm>
                <a:off x="6609453" y="3028013"/>
                <a:ext cx="227160" cy="128160"/>
              </p14:xfrm>
            </p:contentPart>
          </mc:Choice>
          <mc:Fallback xmlns="">
            <p:pic>
              <p:nvPicPr>
                <p:cNvPr id="369" name="Freihand 368">
                  <a:extLst>
                    <a:ext uri="{FF2B5EF4-FFF2-40B4-BE49-F238E27FC236}">
                      <a16:creationId xmlns:a16="http://schemas.microsoft.com/office/drawing/2014/main" id="{AB6531A0-53F6-415E-9D48-C9B85B7DFA35}"/>
                    </a:ext>
                  </a:extLst>
                </p:cNvPr>
                <p:cNvPicPr/>
                <p:nvPr/>
              </p:nvPicPr>
              <p:blipFill>
                <a:blip r:embed="rId607"/>
                <a:stretch>
                  <a:fillRect/>
                </a:stretch>
              </p:blipFill>
              <p:spPr>
                <a:xfrm>
                  <a:off x="6605133" y="3023693"/>
                  <a:ext cx="235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0" name="Freihand 369">
                  <a:extLst>
                    <a:ext uri="{FF2B5EF4-FFF2-40B4-BE49-F238E27FC236}">
                      <a16:creationId xmlns:a16="http://schemas.microsoft.com/office/drawing/2014/main" id="{D9926D69-94F8-44D7-B444-EE778C68101C}"/>
                    </a:ext>
                  </a:extLst>
                </p14:cNvPr>
                <p14:cNvContentPartPr/>
                <p14:nvPr/>
              </p14:nvContentPartPr>
              <p14:xfrm>
                <a:off x="6846333" y="3048173"/>
                <a:ext cx="437040" cy="55440"/>
              </p14:xfrm>
            </p:contentPart>
          </mc:Choice>
          <mc:Fallback xmlns="">
            <p:pic>
              <p:nvPicPr>
                <p:cNvPr id="370" name="Freihand 369">
                  <a:extLst>
                    <a:ext uri="{FF2B5EF4-FFF2-40B4-BE49-F238E27FC236}">
                      <a16:creationId xmlns:a16="http://schemas.microsoft.com/office/drawing/2014/main" id="{D9926D69-94F8-44D7-B444-EE778C68101C}"/>
                    </a:ext>
                  </a:extLst>
                </p:cNvPr>
                <p:cNvPicPr/>
                <p:nvPr/>
              </p:nvPicPr>
              <p:blipFill>
                <a:blip r:embed="rId609"/>
                <a:stretch>
                  <a:fillRect/>
                </a:stretch>
              </p:blipFill>
              <p:spPr>
                <a:xfrm>
                  <a:off x="6842013" y="3043853"/>
                  <a:ext cx="445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2" name="Freihand 371">
                  <a:extLst>
                    <a:ext uri="{FF2B5EF4-FFF2-40B4-BE49-F238E27FC236}">
                      <a16:creationId xmlns:a16="http://schemas.microsoft.com/office/drawing/2014/main" id="{4C446FBB-1F56-4D33-BD09-636390F54F08}"/>
                    </a:ext>
                  </a:extLst>
                </p14:cNvPr>
                <p14:cNvContentPartPr/>
                <p14:nvPr/>
              </p14:nvContentPartPr>
              <p14:xfrm>
                <a:off x="5526573" y="4283333"/>
                <a:ext cx="102600" cy="270360"/>
              </p14:xfrm>
            </p:contentPart>
          </mc:Choice>
          <mc:Fallback xmlns="">
            <p:pic>
              <p:nvPicPr>
                <p:cNvPr id="372" name="Freihand 371">
                  <a:extLst>
                    <a:ext uri="{FF2B5EF4-FFF2-40B4-BE49-F238E27FC236}">
                      <a16:creationId xmlns:a16="http://schemas.microsoft.com/office/drawing/2014/main" id="{4C446FBB-1F56-4D33-BD09-636390F54F08}"/>
                    </a:ext>
                  </a:extLst>
                </p:cNvPr>
                <p:cNvPicPr/>
                <p:nvPr/>
              </p:nvPicPr>
              <p:blipFill>
                <a:blip r:embed="rId611"/>
                <a:stretch>
                  <a:fillRect/>
                </a:stretch>
              </p:blipFill>
              <p:spPr>
                <a:xfrm>
                  <a:off x="5522253" y="4279013"/>
                  <a:ext cx="111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3" name="Freihand 372">
                  <a:extLst>
                    <a:ext uri="{FF2B5EF4-FFF2-40B4-BE49-F238E27FC236}">
                      <a16:creationId xmlns:a16="http://schemas.microsoft.com/office/drawing/2014/main" id="{A5B33A62-1716-4E35-9497-A4DC12630150}"/>
                    </a:ext>
                  </a:extLst>
                </p14:cNvPr>
                <p14:cNvContentPartPr/>
                <p14:nvPr/>
              </p14:nvContentPartPr>
              <p14:xfrm>
                <a:off x="5666973" y="4320773"/>
                <a:ext cx="360" cy="360"/>
              </p14:xfrm>
            </p:contentPart>
          </mc:Choice>
          <mc:Fallback xmlns="">
            <p:pic>
              <p:nvPicPr>
                <p:cNvPr id="373" name="Freihand 372">
                  <a:extLst>
                    <a:ext uri="{FF2B5EF4-FFF2-40B4-BE49-F238E27FC236}">
                      <a16:creationId xmlns:a16="http://schemas.microsoft.com/office/drawing/2014/main" id="{A5B33A62-1716-4E35-9497-A4DC12630150}"/>
                    </a:ext>
                  </a:extLst>
                </p:cNvPr>
                <p:cNvPicPr/>
                <p:nvPr/>
              </p:nvPicPr>
              <p:blipFill>
                <a:blip r:embed="rId67"/>
                <a:stretch>
                  <a:fillRect/>
                </a:stretch>
              </p:blipFill>
              <p:spPr>
                <a:xfrm>
                  <a:off x="5662653" y="43164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4" name="Freihand 373">
                  <a:extLst>
                    <a:ext uri="{FF2B5EF4-FFF2-40B4-BE49-F238E27FC236}">
                      <a16:creationId xmlns:a16="http://schemas.microsoft.com/office/drawing/2014/main" id="{23D8EBAC-EB21-4AFD-88FC-600499F62B15}"/>
                    </a:ext>
                  </a:extLst>
                </p14:cNvPr>
                <p14:cNvContentPartPr/>
                <p14:nvPr/>
              </p14:nvContentPartPr>
              <p14:xfrm>
                <a:off x="5696493" y="4245893"/>
                <a:ext cx="35640" cy="129960"/>
              </p14:xfrm>
            </p:contentPart>
          </mc:Choice>
          <mc:Fallback xmlns="">
            <p:pic>
              <p:nvPicPr>
                <p:cNvPr id="374" name="Freihand 373">
                  <a:extLst>
                    <a:ext uri="{FF2B5EF4-FFF2-40B4-BE49-F238E27FC236}">
                      <a16:creationId xmlns:a16="http://schemas.microsoft.com/office/drawing/2014/main" id="{23D8EBAC-EB21-4AFD-88FC-600499F62B15}"/>
                    </a:ext>
                  </a:extLst>
                </p:cNvPr>
                <p:cNvPicPr/>
                <p:nvPr/>
              </p:nvPicPr>
              <p:blipFill>
                <a:blip r:embed="rId614"/>
                <a:stretch>
                  <a:fillRect/>
                </a:stretch>
              </p:blipFill>
              <p:spPr>
                <a:xfrm>
                  <a:off x="5692173" y="4241573"/>
                  <a:ext cx="44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5" name="Freihand 374">
                  <a:extLst>
                    <a:ext uri="{FF2B5EF4-FFF2-40B4-BE49-F238E27FC236}">
                      <a16:creationId xmlns:a16="http://schemas.microsoft.com/office/drawing/2014/main" id="{95858033-0A31-436E-BEAF-95BF12E02CCC}"/>
                    </a:ext>
                  </a:extLst>
                </p14:cNvPr>
                <p14:cNvContentPartPr/>
                <p14:nvPr/>
              </p14:nvContentPartPr>
              <p14:xfrm>
                <a:off x="5660493" y="4266773"/>
                <a:ext cx="146880" cy="50040"/>
              </p14:xfrm>
            </p:contentPart>
          </mc:Choice>
          <mc:Fallback xmlns="">
            <p:pic>
              <p:nvPicPr>
                <p:cNvPr id="375" name="Freihand 374">
                  <a:extLst>
                    <a:ext uri="{FF2B5EF4-FFF2-40B4-BE49-F238E27FC236}">
                      <a16:creationId xmlns:a16="http://schemas.microsoft.com/office/drawing/2014/main" id="{95858033-0A31-436E-BEAF-95BF12E02CCC}"/>
                    </a:ext>
                  </a:extLst>
                </p:cNvPr>
                <p:cNvPicPr/>
                <p:nvPr/>
              </p:nvPicPr>
              <p:blipFill>
                <a:blip r:embed="rId616"/>
                <a:stretch>
                  <a:fillRect/>
                </a:stretch>
              </p:blipFill>
              <p:spPr>
                <a:xfrm>
                  <a:off x="5656173" y="4262453"/>
                  <a:ext cx="155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6" name="Freihand 375">
                  <a:extLst>
                    <a:ext uri="{FF2B5EF4-FFF2-40B4-BE49-F238E27FC236}">
                      <a16:creationId xmlns:a16="http://schemas.microsoft.com/office/drawing/2014/main" id="{E4671210-EBC0-48E5-9F63-2BF300841F49}"/>
                    </a:ext>
                  </a:extLst>
                </p14:cNvPr>
                <p14:cNvContentPartPr/>
                <p14:nvPr/>
              </p14:nvContentPartPr>
              <p14:xfrm>
                <a:off x="5533053" y="4319693"/>
                <a:ext cx="296280" cy="127440"/>
              </p14:xfrm>
            </p:contentPart>
          </mc:Choice>
          <mc:Fallback xmlns="">
            <p:pic>
              <p:nvPicPr>
                <p:cNvPr id="376" name="Freihand 375">
                  <a:extLst>
                    <a:ext uri="{FF2B5EF4-FFF2-40B4-BE49-F238E27FC236}">
                      <a16:creationId xmlns:a16="http://schemas.microsoft.com/office/drawing/2014/main" id="{E4671210-EBC0-48E5-9F63-2BF300841F49}"/>
                    </a:ext>
                  </a:extLst>
                </p:cNvPr>
                <p:cNvPicPr/>
                <p:nvPr/>
              </p:nvPicPr>
              <p:blipFill>
                <a:blip r:embed="rId618"/>
                <a:stretch>
                  <a:fillRect/>
                </a:stretch>
              </p:blipFill>
              <p:spPr>
                <a:xfrm>
                  <a:off x="5528733" y="4315373"/>
                  <a:ext cx="304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7" name="Freihand 376">
                  <a:extLst>
                    <a:ext uri="{FF2B5EF4-FFF2-40B4-BE49-F238E27FC236}">
                      <a16:creationId xmlns:a16="http://schemas.microsoft.com/office/drawing/2014/main" id="{AE3587C3-07D8-40FC-9518-5B06B1364C24}"/>
                    </a:ext>
                  </a:extLst>
                </p14:cNvPr>
                <p14:cNvContentPartPr/>
                <p14:nvPr/>
              </p14:nvContentPartPr>
              <p14:xfrm>
                <a:off x="5655813" y="4429853"/>
                <a:ext cx="91440" cy="212760"/>
              </p14:xfrm>
            </p:contentPart>
          </mc:Choice>
          <mc:Fallback xmlns="">
            <p:pic>
              <p:nvPicPr>
                <p:cNvPr id="377" name="Freihand 376">
                  <a:extLst>
                    <a:ext uri="{FF2B5EF4-FFF2-40B4-BE49-F238E27FC236}">
                      <a16:creationId xmlns:a16="http://schemas.microsoft.com/office/drawing/2014/main" id="{AE3587C3-07D8-40FC-9518-5B06B1364C24}"/>
                    </a:ext>
                  </a:extLst>
                </p:cNvPr>
                <p:cNvPicPr/>
                <p:nvPr/>
              </p:nvPicPr>
              <p:blipFill>
                <a:blip r:embed="rId620"/>
                <a:stretch>
                  <a:fillRect/>
                </a:stretch>
              </p:blipFill>
              <p:spPr>
                <a:xfrm>
                  <a:off x="5651493" y="4425533"/>
                  <a:ext cx="100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8" name="Freihand 377">
                  <a:extLst>
                    <a:ext uri="{FF2B5EF4-FFF2-40B4-BE49-F238E27FC236}">
                      <a16:creationId xmlns:a16="http://schemas.microsoft.com/office/drawing/2014/main" id="{EBE87C70-C279-4C97-8CB3-8F2A5FBCC2D2}"/>
                    </a:ext>
                  </a:extLst>
                </p14:cNvPr>
                <p14:cNvContentPartPr/>
                <p14:nvPr/>
              </p14:nvContentPartPr>
              <p14:xfrm>
                <a:off x="5777853" y="4428413"/>
                <a:ext cx="110520" cy="61920"/>
              </p14:xfrm>
            </p:contentPart>
          </mc:Choice>
          <mc:Fallback xmlns="">
            <p:pic>
              <p:nvPicPr>
                <p:cNvPr id="378" name="Freihand 377">
                  <a:extLst>
                    <a:ext uri="{FF2B5EF4-FFF2-40B4-BE49-F238E27FC236}">
                      <a16:creationId xmlns:a16="http://schemas.microsoft.com/office/drawing/2014/main" id="{EBE87C70-C279-4C97-8CB3-8F2A5FBCC2D2}"/>
                    </a:ext>
                  </a:extLst>
                </p:cNvPr>
                <p:cNvPicPr/>
                <p:nvPr/>
              </p:nvPicPr>
              <p:blipFill>
                <a:blip r:embed="rId622"/>
                <a:stretch>
                  <a:fillRect/>
                </a:stretch>
              </p:blipFill>
              <p:spPr>
                <a:xfrm>
                  <a:off x="5773533" y="4424093"/>
                  <a:ext cx="119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9" name="Freihand 378">
                  <a:extLst>
                    <a:ext uri="{FF2B5EF4-FFF2-40B4-BE49-F238E27FC236}">
                      <a16:creationId xmlns:a16="http://schemas.microsoft.com/office/drawing/2014/main" id="{76A8EE2D-71D0-4AC9-93F7-C0DEB6DD49E2}"/>
                    </a:ext>
                  </a:extLst>
                </p14:cNvPr>
                <p14:cNvContentPartPr/>
                <p14:nvPr/>
              </p14:nvContentPartPr>
              <p14:xfrm>
                <a:off x="5886213" y="4405373"/>
                <a:ext cx="14400" cy="157320"/>
              </p14:xfrm>
            </p:contentPart>
          </mc:Choice>
          <mc:Fallback xmlns="">
            <p:pic>
              <p:nvPicPr>
                <p:cNvPr id="379" name="Freihand 378">
                  <a:extLst>
                    <a:ext uri="{FF2B5EF4-FFF2-40B4-BE49-F238E27FC236}">
                      <a16:creationId xmlns:a16="http://schemas.microsoft.com/office/drawing/2014/main" id="{76A8EE2D-71D0-4AC9-93F7-C0DEB6DD49E2}"/>
                    </a:ext>
                  </a:extLst>
                </p:cNvPr>
                <p:cNvPicPr/>
                <p:nvPr/>
              </p:nvPicPr>
              <p:blipFill>
                <a:blip r:embed="rId624"/>
                <a:stretch>
                  <a:fillRect/>
                </a:stretch>
              </p:blipFill>
              <p:spPr>
                <a:xfrm>
                  <a:off x="5881893" y="4401053"/>
                  <a:ext cx="23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1" name="Freihand 380">
                  <a:extLst>
                    <a:ext uri="{FF2B5EF4-FFF2-40B4-BE49-F238E27FC236}">
                      <a16:creationId xmlns:a16="http://schemas.microsoft.com/office/drawing/2014/main" id="{76BB72A9-D003-421C-ABF9-CE0419A3B0F0}"/>
                    </a:ext>
                  </a:extLst>
                </p14:cNvPr>
                <p14:cNvContentPartPr/>
                <p14:nvPr/>
              </p14:nvContentPartPr>
              <p14:xfrm>
                <a:off x="4770213" y="3646133"/>
                <a:ext cx="601560" cy="131760"/>
              </p14:xfrm>
            </p:contentPart>
          </mc:Choice>
          <mc:Fallback xmlns="">
            <p:pic>
              <p:nvPicPr>
                <p:cNvPr id="381" name="Freihand 380">
                  <a:extLst>
                    <a:ext uri="{FF2B5EF4-FFF2-40B4-BE49-F238E27FC236}">
                      <a16:creationId xmlns:a16="http://schemas.microsoft.com/office/drawing/2014/main" id="{76BB72A9-D003-421C-ABF9-CE0419A3B0F0}"/>
                    </a:ext>
                  </a:extLst>
                </p:cNvPr>
                <p:cNvPicPr/>
                <p:nvPr/>
              </p:nvPicPr>
              <p:blipFill>
                <a:blip r:embed="rId626"/>
                <a:stretch>
                  <a:fillRect/>
                </a:stretch>
              </p:blipFill>
              <p:spPr>
                <a:xfrm>
                  <a:off x="4765893" y="3641813"/>
                  <a:ext cx="610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2" name="Freihand 381">
                  <a:extLst>
                    <a:ext uri="{FF2B5EF4-FFF2-40B4-BE49-F238E27FC236}">
                      <a16:creationId xmlns:a16="http://schemas.microsoft.com/office/drawing/2014/main" id="{9A09E60B-0011-40B2-9B68-E1EF4A55D560}"/>
                    </a:ext>
                  </a:extLst>
                </p14:cNvPr>
                <p14:cNvContentPartPr/>
                <p14:nvPr/>
              </p14:nvContentPartPr>
              <p14:xfrm>
                <a:off x="4693173" y="3627773"/>
                <a:ext cx="258840" cy="230040"/>
              </p14:xfrm>
            </p:contentPart>
          </mc:Choice>
          <mc:Fallback xmlns="">
            <p:pic>
              <p:nvPicPr>
                <p:cNvPr id="382" name="Freihand 381">
                  <a:extLst>
                    <a:ext uri="{FF2B5EF4-FFF2-40B4-BE49-F238E27FC236}">
                      <a16:creationId xmlns:a16="http://schemas.microsoft.com/office/drawing/2014/main" id="{9A09E60B-0011-40B2-9B68-E1EF4A55D560}"/>
                    </a:ext>
                  </a:extLst>
                </p:cNvPr>
                <p:cNvPicPr/>
                <p:nvPr/>
              </p:nvPicPr>
              <p:blipFill>
                <a:blip r:embed="rId628"/>
                <a:stretch>
                  <a:fillRect/>
                </a:stretch>
              </p:blipFill>
              <p:spPr>
                <a:xfrm>
                  <a:off x="4688853" y="3623453"/>
                  <a:ext cx="267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3" name="Freihand 382">
                  <a:extLst>
                    <a:ext uri="{FF2B5EF4-FFF2-40B4-BE49-F238E27FC236}">
                      <a16:creationId xmlns:a16="http://schemas.microsoft.com/office/drawing/2014/main" id="{9537D571-4460-433E-80E7-98CBA4FB52E0}"/>
                    </a:ext>
                  </a:extLst>
                </p14:cNvPr>
                <p14:cNvContentPartPr/>
                <p14:nvPr/>
              </p14:nvContentPartPr>
              <p14:xfrm>
                <a:off x="5529813" y="3626333"/>
                <a:ext cx="360" cy="360"/>
              </p14:xfrm>
            </p:contentPart>
          </mc:Choice>
          <mc:Fallback xmlns="">
            <p:pic>
              <p:nvPicPr>
                <p:cNvPr id="383" name="Freihand 382">
                  <a:extLst>
                    <a:ext uri="{FF2B5EF4-FFF2-40B4-BE49-F238E27FC236}">
                      <a16:creationId xmlns:a16="http://schemas.microsoft.com/office/drawing/2014/main" id="{9537D571-4460-433E-80E7-98CBA4FB52E0}"/>
                    </a:ext>
                  </a:extLst>
                </p:cNvPr>
                <p:cNvPicPr/>
                <p:nvPr/>
              </p:nvPicPr>
              <p:blipFill>
                <a:blip r:embed="rId67"/>
                <a:stretch>
                  <a:fillRect/>
                </a:stretch>
              </p:blipFill>
              <p:spPr>
                <a:xfrm>
                  <a:off x="5525493" y="36220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4" name="Freihand 383">
                  <a:extLst>
                    <a:ext uri="{FF2B5EF4-FFF2-40B4-BE49-F238E27FC236}">
                      <a16:creationId xmlns:a16="http://schemas.microsoft.com/office/drawing/2014/main" id="{557DB059-30DF-4A2B-8F92-BB7637B387A6}"/>
                    </a:ext>
                  </a:extLst>
                </p14:cNvPr>
                <p14:cNvContentPartPr/>
                <p14:nvPr/>
              </p14:nvContentPartPr>
              <p14:xfrm>
                <a:off x="5437293" y="3526613"/>
                <a:ext cx="216000" cy="220320"/>
              </p14:xfrm>
            </p:contentPart>
          </mc:Choice>
          <mc:Fallback xmlns="">
            <p:pic>
              <p:nvPicPr>
                <p:cNvPr id="384" name="Freihand 383">
                  <a:extLst>
                    <a:ext uri="{FF2B5EF4-FFF2-40B4-BE49-F238E27FC236}">
                      <a16:creationId xmlns:a16="http://schemas.microsoft.com/office/drawing/2014/main" id="{557DB059-30DF-4A2B-8F92-BB7637B387A6}"/>
                    </a:ext>
                  </a:extLst>
                </p:cNvPr>
                <p:cNvPicPr/>
                <p:nvPr/>
              </p:nvPicPr>
              <p:blipFill>
                <a:blip r:embed="rId631"/>
                <a:stretch>
                  <a:fillRect/>
                </a:stretch>
              </p:blipFill>
              <p:spPr>
                <a:xfrm>
                  <a:off x="5432973" y="3522293"/>
                  <a:ext cx="224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5" name="Freihand 384">
                  <a:extLst>
                    <a:ext uri="{FF2B5EF4-FFF2-40B4-BE49-F238E27FC236}">
                      <a16:creationId xmlns:a16="http://schemas.microsoft.com/office/drawing/2014/main" id="{6542594F-8EFF-45FC-B567-8B60516D219A}"/>
                    </a:ext>
                  </a:extLst>
                </p14:cNvPr>
                <p14:cNvContentPartPr/>
                <p14:nvPr/>
              </p14:nvContentPartPr>
              <p14:xfrm>
                <a:off x="5748333" y="3519773"/>
                <a:ext cx="31320" cy="182520"/>
              </p14:xfrm>
            </p:contentPart>
          </mc:Choice>
          <mc:Fallback xmlns="">
            <p:pic>
              <p:nvPicPr>
                <p:cNvPr id="385" name="Freihand 384">
                  <a:extLst>
                    <a:ext uri="{FF2B5EF4-FFF2-40B4-BE49-F238E27FC236}">
                      <a16:creationId xmlns:a16="http://schemas.microsoft.com/office/drawing/2014/main" id="{6542594F-8EFF-45FC-B567-8B60516D219A}"/>
                    </a:ext>
                  </a:extLst>
                </p:cNvPr>
                <p:cNvPicPr/>
                <p:nvPr/>
              </p:nvPicPr>
              <p:blipFill>
                <a:blip r:embed="rId633"/>
                <a:stretch>
                  <a:fillRect/>
                </a:stretch>
              </p:blipFill>
              <p:spPr>
                <a:xfrm>
                  <a:off x="5744013" y="3515453"/>
                  <a:ext cx="39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6" name="Freihand 385">
                  <a:extLst>
                    <a:ext uri="{FF2B5EF4-FFF2-40B4-BE49-F238E27FC236}">
                      <a16:creationId xmlns:a16="http://schemas.microsoft.com/office/drawing/2014/main" id="{5E8BAF47-4F3E-4B71-8873-F78E3E1EC10F}"/>
                    </a:ext>
                  </a:extLst>
                </p14:cNvPr>
                <p14:cNvContentPartPr/>
                <p14:nvPr/>
              </p14:nvContentPartPr>
              <p14:xfrm>
                <a:off x="5690013" y="3487733"/>
                <a:ext cx="250920" cy="222120"/>
              </p14:xfrm>
            </p:contentPart>
          </mc:Choice>
          <mc:Fallback xmlns="">
            <p:pic>
              <p:nvPicPr>
                <p:cNvPr id="386" name="Freihand 385">
                  <a:extLst>
                    <a:ext uri="{FF2B5EF4-FFF2-40B4-BE49-F238E27FC236}">
                      <a16:creationId xmlns:a16="http://schemas.microsoft.com/office/drawing/2014/main" id="{5E8BAF47-4F3E-4B71-8873-F78E3E1EC10F}"/>
                    </a:ext>
                  </a:extLst>
                </p:cNvPr>
                <p:cNvPicPr/>
                <p:nvPr/>
              </p:nvPicPr>
              <p:blipFill>
                <a:blip r:embed="rId635"/>
                <a:stretch>
                  <a:fillRect/>
                </a:stretch>
              </p:blipFill>
              <p:spPr>
                <a:xfrm>
                  <a:off x="5685693" y="3483413"/>
                  <a:ext cx="2595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7" name="Freihand 386">
                  <a:extLst>
                    <a:ext uri="{FF2B5EF4-FFF2-40B4-BE49-F238E27FC236}">
                      <a16:creationId xmlns:a16="http://schemas.microsoft.com/office/drawing/2014/main" id="{5C71BDA6-7AFF-47EE-9826-47AB1A78A02D}"/>
                    </a:ext>
                  </a:extLst>
                </p14:cNvPr>
                <p14:cNvContentPartPr/>
                <p14:nvPr/>
              </p14:nvContentPartPr>
              <p14:xfrm>
                <a:off x="6116253" y="3606893"/>
                <a:ext cx="360" cy="360"/>
              </p14:xfrm>
            </p:contentPart>
          </mc:Choice>
          <mc:Fallback xmlns="">
            <p:pic>
              <p:nvPicPr>
                <p:cNvPr id="387" name="Freihand 386">
                  <a:extLst>
                    <a:ext uri="{FF2B5EF4-FFF2-40B4-BE49-F238E27FC236}">
                      <a16:creationId xmlns:a16="http://schemas.microsoft.com/office/drawing/2014/main" id="{5C71BDA6-7AFF-47EE-9826-47AB1A78A02D}"/>
                    </a:ext>
                  </a:extLst>
                </p:cNvPr>
                <p:cNvPicPr/>
                <p:nvPr/>
              </p:nvPicPr>
              <p:blipFill>
                <a:blip r:embed="rId67"/>
                <a:stretch>
                  <a:fillRect/>
                </a:stretch>
              </p:blipFill>
              <p:spPr>
                <a:xfrm>
                  <a:off x="6111933" y="36025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8" name="Freihand 387">
                  <a:extLst>
                    <a:ext uri="{FF2B5EF4-FFF2-40B4-BE49-F238E27FC236}">
                      <a16:creationId xmlns:a16="http://schemas.microsoft.com/office/drawing/2014/main" id="{43699595-8FE9-4077-A203-B09E95134516}"/>
                    </a:ext>
                  </a:extLst>
                </p14:cNvPr>
                <p14:cNvContentPartPr/>
                <p14:nvPr/>
              </p14:nvContentPartPr>
              <p14:xfrm>
                <a:off x="6038493" y="3506813"/>
                <a:ext cx="12960" cy="174600"/>
              </p14:xfrm>
            </p:contentPart>
          </mc:Choice>
          <mc:Fallback xmlns="">
            <p:pic>
              <p:nvPicPr>
                <p:cNvPr id="388" name="Freihand 387">
                  <a:extLst>
                    <a:ext uri="{FF2B5EF4-FFF2-40B4-BE49-F238E27FC236}">
                      <a16:creationId xmlns:a16="http://schemas.microsoft.com/office/drawing/2014/main" id="{43699595-8FE9-4077-A203-B09E95134516}"/>
                    </a:ext>
                  </a:extLst>
                </p:cNvPr>
                <p:cNvPicPr/>
                <p:nvPr/>
              </p:nvPicPr>
              <p:blipFill>
                <a:blip r:embed="rId638"/>
                <a:stretch>
                  <a:fillRect/>
                </a:stretch>
              </p:blipFill>
              <p:spPr>
                <a:xfrm>
                  <a:off x="6034173" y="3502493"/>
                  <a:ext cx="2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9" name="Freihand 388">
                  <a:extLst>
                    <a:ext uri="{FF2B5EF4-FFF2-40B4-BE49-F238E27FC236}">
                      <a16:creationId xmlns:a16="http://schemas.microsoft.com/office/drawing/2014/main" id="{0BA4B8CB-A37F-4522-8418-E83C74D4CC2E}"/>
                    </a:ext>
                  </a:extLst>
                </p14:cNvPr>
                <p14:cNvContentPartPr/>
                <p14:nvPr/>
              </p14:nvContentPartPr>
              <p14:xfrm>
                <a:off x="5894493" y="3463253"/>
                <a:ext cx="268200" cy="33480"/>
              </p14:xfrm>
            </p:contentPart>
          </mc:Choice>
          <mc:Fallback xmlns="">
            <p:pic>
              <p:nvPicPr>
                <p:cNvPr id="389" name="Freihand 388">
                  <a:extLst>
                    <a:ext uri="{FF2B5EF4-FFF2-40B4-BE49-F238E27FC236}">
                      <a16:creationId xmlns:a16="http://schemas.microsoft.com/office/drawing/2014/main" id="{0BA4B8CB-A37F-4522-8418-E83C74D4CC2E}"/>
                    </a:ext>
                  </a:extLst>
                </p:cNvPr>
                <p:cNvPicPr/>
                <p:nvPr/>
              </p:nvPicPr>
              <p:blipFill>
                <a:blip r:embed="rId640"/>
                <a:stretch>
                  <a:fillRect/>
                </a:stretch>
              </p:blipFill>
              <p:spPr>
                <a:xfrm>
                  <a:off x="5890173" y="3458933"/>
                  <a:ext cx="276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0" name="Freihand 389">
                  <a:extLst>
                    <a:ext uri="{FF2B5EF4-FFF2-40B4-BE49-F238E27FC236}">
                      <a16:creationId xmlns:a16="http://schemas.microsoft.com/office/drawing/2014/main" id="{6BC64695-F371-423C-993E-C88F7636DAB8}"/>
                    </a:ext>
                  </a:extLst>
                </p14:cNvPr>
                <p14:cNvContentPartPr/>
                <p14:nvPr/>
              </p14:nvContentPartPr>
              <p14:xfrm>
                <a:off x="6254133" y="3490253"/>
                <a:ext cx="237240" cy="39960"/>
              </p14:xfrm>
            </p:contentPart>
          </mc:Choice>
          <mc:Fallback xmlns="">
            <p:pic>
              <p:nvPicPr>
                <p:cNvPr id="390" name="Freihand 389">
                  <a:extLst>
                    <a:ext uri="{FF2B5EF4-FFF2-40B4-BE49-F238E27FC236}">
                      <a16:creationId xmlns:a16="http://schemas.microsoft.com/office/drawing/2014/main" id="{6BC64695-F371-423C-993E-C88F7636DAB8}"/>
                    </a:ext>
                  </a:extLst>
                </p:cNvPr>
                <p:cNvPicPr/>
                <p:nvPr/>
              </p:nvPicPr>
              <p:blipFill>
                <a:blip r:embed="rId642"/>
                <a:stretch>
                  <a:fillRect/>
                </a:stretch>
              </p:blipFill>
              <p:spPr>
                <a:xfrm>
                  <a:off x="6249813" y="3485933"/>
                  <a:ext cx="245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1" name="Freihand 390">
                  <a:extLst>
                    <a:ext uri="{FF2B5EF4-FFF2-40B4-BE49-F238E27FC236}">
                      <a16:creationId xmlns:a16="http://schemas.microsoft.com/office/drawing/2014/main" id="{57DFF2BF-00EE-446B-8B69-753FA89FABD2}"/>
                    </a:ext>
                  </a:extLst>
                </p14:cNvPr>
                <p14:cNvContentPartPr/>
                <p14:nvPr/>
              </p14:nvContentPartPr>
              <p14:xfrm>
                <a:off x="6284373" y="3559013"/>
                <a:ext cx="208080" cy="17280"/>
              </p14:xfrm>
            </p:contentPart>
          </mc:Choice>
          <mc:Fallback xmlns="">
            <p:pic>
              <p:nvPicPr>
                <p:cNvPr id="391" name="Freihand 390">
                  <a:extLst>
                    <a:ext uri="{FF2B5EF4-FFF2-40B4-BE49-F238E27FC236}">
                      <a16:creationId xmlns:a16="http://schemas.microsoft.com/office/drawing/2014/main" id="{57DFF2BF-00EE-446B-8B69-753FA89FABD2}"/>
                    </a:ext>
                  </a:extLst>
                </p:cNvPr>
                <p:cNvPicPr/>
                <p:nvPr/>
              </p:nvPicPr>
              <p:blipFill>
                <a:blip r:embed="rId644"/>
                <a:stretch>
                  <a:fillRect/>
                </a:stretch>
              </p:blipFill>
              <p:spPr>
                <a:xfrm>
                  <a:off x="6280053" y="3554693"/>
                  <a:ext cx="21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2" name="Freihand 391">
                  <a:extLst>
                    <a:ext uri="{FF2B5EF4-FFF2-40B4-BE49-F238E27FC236}">
                      <a16:creationId xmlns:a16="http://schemas.microsoft.com/office/drawing/2014/main" id="{EEFC7BA7-9749-44B8-B5D3-C406EA521AF5}"/>
                    </a:ext>
                  </a:extLst>
                </p14:cNvPr>
                <p14:cNvContentPartPr/>
                <p14:nvPr/>
              </p14:nvContentPartPr>
              <p14:xfrm>
                <a:off x="6646533" y="3353813"/>
                <a:ext cx="123120" cy="235080"/>
              </p14:xfrm>
            </p:contentPart>
          </mc:Choice>
          <mc:Fallback xmlns="">
            <p:pic>
              <p:nvPicPr>
                <p:cNvPr id="392" name="Freihand 391">
                  <a:extLst>
                    <a:ext uri="{FF2B5EF4-FFF2-40B4-BE49-F238E27FC236}">
                      <a16:creationId xmlns:a16="http://schemas.microsoft.com/office/drawing/2014/main" id="{EEFC7BA7-9749-44B8-B5D3-C406EA521AF5}"/>
                    </a:ext>
                  </a:extLst>
                </p:cNvPr>
                <p:cNvPicPr/>
                <p:nvPr/>
              </p:nvPicPr>
              <p:blipFill>
                <a:blip r:embed="rId646"/>
                <a:stretch>
                  <a:fillRect/>
                </a:stretch>
              </p:blipFill>
              <p:spPr>
                <a:xfrm>
                  <a:off x="6642213" y="3349493"/>
                  <a:ext cx="131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3" name="Freihand 392">
                  <a:extLst>
                    <a:ext uri="{FF2B5EF4-FFF2-40B4-BE49-F238E27FC236}">
                      <a16:creationId xmlns:a16="http://schemas.microsoft.com/office/drawing/2014/main" id="{20FC71EB-C4C1-44EE-8B34-8DC59FBC49F0}"/>
                    </a:ext>
                  </a:extLst>
                </p14:cNvPr>
                <p14:cNvContentPartPr/>
                <p14:nvPr/>
              </p14:nvContentPartPr>
              <p14:xfrm>
                <a:off x="6783333" y="3380093"/>
                <a:ext cx="92520" cy="88560"/>
              </p14:xfrm>
            </p:contentPart>
          </mc:Choice>
          <mc:Fallback xmlns="">
            <p:pic>
              <p:nvPicPr>
                <p:cNvPr id="393" name="Freihand 392">
                  <a:extLst>
                    <a:ext uri="{FF2B5EF4-FFF2-40B4-BE49-F238E27FC236}">
                      <a16:creationId xmlns:a16="http://schemas.microsoft.com/office/drawing/2014/main" id="{20FC71EB-C4C1-44EE-8B34-8DC59FBC49F0}"/>
                    </a:ext>
                  </a:extLst>
                </p:cNvPr>
                <p:cNvPicPr/>
                <p:nvPr/>
              </p:nvPicPr>
              <p:blipFill>
                <a:blip r:embed="rId648"/>
                <a:stretch>
                  <a:fillRect/>
                </a:stretch>
              </p:blipFill>
              <p:spPr>
                <a:xfrm>
                  <a:off x="6779013" y="3375773"/>
                  <a:ext cx="101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4" name="Freihand 393">
                  <a:extLst>
                    <a:ext uri="{FF2B5EF4-FFF2-40B4-BE49-F238E27FC236}">
                      <a16:creationId xmlns:a16="http://schemas.microsoft.com/office/drawing/2014/main" id="{2D8B35D6-1E26-4629-84ED-F43576AAFB82}"/>
                    </a:ext>
                  </a:extLst>
                </p14:cNvPr>
                <p14:cNvContentPartPr/>
                <p14:nvPr/>
              </p14:nvContentPartPr>
              <p14:xfrm>
                <a:off x="6781893" y="3390173"/>
                <a:ext cx="136800" cy="71640"/>
              </p14:xfrm>
            </p:contentPart>
          </mc:Choice>
          <mc:Fallback xmlns="">
            <p:pic>
              <p:nvPicPr>
                <p:cNvPr id="394" name="Freihand 393">
                  <a:extLst>
                    <a:ext uri="{FF2B5EF4-FFF2-40B4-BE49-F238E27FC236}">
                      <a16:creationId xmlns:a16="http://schemas.microsoft.com/office/drawing/2014/main" id="{2D8B35D6-1E26-4629-84ED-F43576AAFB82}"/>
                    </a:ext>
                  </a:extLst>
                </p:cNvPr>
                <p:cNvPicPr/>
                <p:nvPr/>
              </p:nvPicPr>
              <p:blipFill>
                <a:blip r:embed="rId650"/>
                <a:stretch>
                  <a:fillRect/>
                </a:stretch>
              </p:blipFill>
              <p:spPr>
                <a:xfrm>
                  <a:off x="6777573" y="3385853"/>
                  <a:ext cx="145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5" name="Freihand 394">
                  <a:extLst>
                    <a:ext uri="{FF2B5EF4-FFF2-40B4-BE49-F238E27FC236}">
                      <a16:creationId xmlns:a16="http://schemas.microsoft.com/office/drawing/2014/main" id="{80D81EA2-05C0-45BF-B4E4-6E527BD62BA1}"/>
                    </a:ext>
                  </a:extLst>
                </p14:cNvPr>
                <p14:cNvContentPartPr/>
                <p14:nvPr/>
              </p14:nvContentPartPr>
              <p14:xfrm>
                <a:off x="6566613" y="3462533"/>
                <a:ext cx="399600" cy="62280"/>
              </p14:xfrm>
            </p:contentPart>
          </mc:Choice>
          <mc:Fallback xmlns="">
            <p:pic>
              <p:nvPicPr>
                <p:cNvPr id="395" name="Freihand 394">
                  <a:extLst>
                    <a:ext uri="{FF2B5EF4-FFF2-40B4-BE49-F238E27FC236}">
                      <a16:creationId xmlns:a16="http://schemas.microsoft.com/office/drawing/2014/main" id="{80D81EA2-05C0-45BF-B4E4-6E527BD62BA1}"/>
                    </a:ext>
                  </a:extLst>
                </p:cNvPr>
                <p:cNvPicPr/>
                <p:nvPr/>
              </p:nvPicPr>
              <p:blipFill>
                <a:blip r:embed="rId652"/>
                <a:stretch>
                  <a:fillRect/>
                </a:stretch>
              </p:blipFill>
              <p:spPr>
                <a:xfrm>
                  <a:off x="6562293" y="3458213"/>
                  <a:ext cx="408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6" name="Freihand 395">
                  <a:extLst>
                    <a:ext uri="{FF2B5EF4-FFF2-40B4-BE49-F238E27FC236}">
                      <a16:creationId xmlns:a16="http://schemas.microsoft.com/office/drawing/2014/main" id="{7DD38AC0-27EB-49F6-B3CA-5ED8E7E88FA8}"/>
                    </a:ext>
                  </a:extLst>
                </p14:cNvPr>
                <p14:cNvContentPartPr/>
                <p14:nvPr/>
              </p14:nvContentPartPr>
              <p14:xfrm>
                <a:off x="6712413" y="3543173"/>
                <a:ext cx="108000" cy="237600"/>
              </p14:xfrm>
            </p:contentPart>
          </mc:Choice>
          <mc:Fallback xmlns="">
            <p:pic>
              <p:nvPicPr>
                <p:cNvPr id="396" name="Freihand 395">
                  <a:extLst>
                    <a:ext uri="{FF2B5EF4-FFF2-40B4-BE49-F238E27FC236}">
                      <a16:creationId xmlns:a16="http://schemas.microsoft.com/office/drawing/2014/main" id="{7DD38AC0-27EB-49F6-B3CA-5ED8E7E88FA8}"/>
                    </a:ext>
                  </a:extLst>
                </p:cNvPr>
                <p:cNvPicPr/>
                <p:nvPr/>
              </p:nvPicPr>
              <p:blipFill>
                <a:blip r:embed="rId654"/>
                <a:stretch>
                  <a:fillRect/>
                </a:stretch>
              </p:blipFill>
              <p:spPr>
                <a:xfrm>
                  <a:off x="6708093" y="3538853"/>
                  <a:ext cx="116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7" name="Freihand 396">
                  <a:extLst>
                    <a:ext uri="{FF2B5EF4-FFF2-40B4-BE49-F238E27FC236}">
                      <a16:creationId xmlns:a16="http://schemas.microsoft.com/office/drawing/2014/main" id="{9E6926D0-0309-473F-A004-4CBBEFB60D5E}"/>
                    </a:ext>
                  </a:extLst>
                </p14:cNvPr>
                <p14:cNvContentPartPr/>
                <p14:nvPr/>
              </p14:nvContentPartPr>
              <p14:xfrm>
                <a:off x="6817173" y="3627053"/>
                <a:ext cx="123480" cy="41400"/>
              </p14:xfrm>
            </p:contentPart>
          </mc:Choice>
          <mc:Fallback xmlns="">
            <p:pic>
              <p:nvPicPr>
                <p:cNvPr id="397" name="Freihand 396">
                  <a:extLst>
                    <a:ext uri="{FF2B5EF4-FFF2-40B4-BE49-F238E27FC236}">
                      <a16:creationId xmlns:a16="http://schemas.microsoft.com/office/drawing/2014/main" id="{9E6926D0-0309-473F-A004-4CBBEFB60D5E}"/>
                    </a:ext>
                  </a:extLst>
                </p:cNvPr>
                <p:cNvPicPr/>
                <p:nvPr/>
              </p:nvPicPr>
              <p:blipFill>
                <a:blip r:embed="rId656"/>
                <a:stretch>
                  <a:fillRect/>
                </a:stretch>
              </p:blipFill>
              <p:spPr>
                <a:xfrm>
                  <a:off x="6812853" y="3622733"/>
                  <a:ext cx="132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8" name="Freihand 397">
                  <a:extLst>
                    <a:ext uri="{FF2B5EF4-FFF2-40B4-BE49-F238E27FC236}">
                      <a16:creationId xmlns:a16="http://schemas.microsoft.com/office/drawing/2014/main" id="{57D18B69-ABFA-4B1C-B070-6D123B20B0F1}"/>
                    </a:ext>
                  </a:extLst>
                </p14:cNvPr>
                <p14:cNvContentPartPr/>
                <p14:nvPr/>
              </p14:nvContentPartPr>
              <p14:xfrm>
                <a:off x="6897093" y="3597533"/>
                <a:ext cx="50400" cy="184320"/>
              </p14:xfrm>
            </p:contentPart>
          </mc:Choice>
          <mc:Fallback xmlns="">
            <p:pic>
              <p:nvPicPr>
                <p:cNvPr id="398" name="Freihand 397">
                  <a:extLst>
                    <a:ext uri="{FF2B5EF4-FFF2-40B4-BE49-F238E27FC236}">
                      <a16:creationId xmlns:a16="http://schemas.microsoft.com/office/drawing/2014/main" id="{57D18B69-ABFA-4B1C-B070-6D123B20B0F1}"/>
                    </a:ext>
                  </a:extLst>
                </p:cNvPr>
                <p:cNvPicPr/>
                <p:nvPr/>
              </p:nvPicPr>
              <p:blipFill>
                <a:blip r:embed="rId658"/>
                <a:stretch>
                  <a:fillRect/>
                </a:stretch>
              </p:blipFill>
              <p:spPr>
                <a:xfrm>
                  <a:off x="6892773" y="3593213"/>
                  <a:ext cx="59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0" name="Freihand 399">
                  <a:extLst>
                    <a:ext uri="{FF2B5EF4-FFF2-40B4-BE49-F238E27FC236}">
                      <a16:creationId xmlns:a16="http://schemas.microsoft.com/office/drawing/2014/main" id="{5B997F51-B08A-4634-A936-243E8CE982DF}"/>
                    </a:ext>
                  </a:extLst>
                </p14:cNvPr>
                <p14:cNvContentPartPr/>
                <p14:nvPr/>
              </p14:nvContentPartPr>
              <p14:xfrm>
                <a:off x="5362773" y="3181013"/>
                <a:ext cx="1836360" cy="810360"/>
              </p14:xfrm>
            </p:contentPart>
          </mc:Choice>
          <mc:Fallback xmlns="">
            <p:pic>
              <p:nvPicPr>
                <p:cNvPr id="400" name="Freihand 399">
                  <a:extLst>
                    <a:ext uri="{FF2B5EF4-FFF2-40B4-BE49-F238E27FC236}">
                      <a16:creationId xmlns:a16="http://schemas.microsoft.com/office/drawing/2014/main" id="{5B997F51-B08A-4634-A936-243E8CE982DF}"/>
                    </a:ext>
                  </a:extLst>
                </p:cNvPr>
                <p:cNvPicPr/>
                <p:nvPr/>
              </p:nvPicPr>
              <p:blipFill>
                <a:blip r:embed="rId660"/>
                <a:stretch>
                  <a:fillRect/>
                </a:stretch>
              </p:blipFill>
              <p:spPr>
                <a:xfrm>
                  <a:off x="5358453" y="3176693"/>
                  <a:ext cx="1845000" cy="819000"/>
                </a:xfrm>
                <a:prstGeom prst="rect">
                  <a:avLst/>
                </a:prstGeom>
              </p:spPr>
            </p:pic>
          </mc:Fallback>
        </mc:AlternateContent>
      </p:grpSp>
    </p:spTree>
    <p:extLst>
      <p:ext uri="{BB962C8B-B14F-4D97-AF65-F5344CB8AC3E}">
        <p14:creationId xmlns:p14="http://schemas.microsoft.com/office/powerpoint/2010/main" val="34054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B6F1754-0D07-17A1-A3CB-BA1EFE01FB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3234888-B851-4388-A63E-8412EB7562D6}"/>
                  </a:ext>
                </a:extLst>
              </p14:cNvPr>
              <p14:cNvContentPartPr/>
              <p14:nvPr/>
            </p14:nvContentPartPr>
            <p14:xfrm>
              <a:off x="3466653" y="1500533"/>
              <a:ext cx="5450400" cy="779040"/>
            </p14:xfrm>
          </p:contentPart>
        </mc:Choice>
        <mc:Fallback xmlns="">
          <p:pic>
            <p:nvPicPr>
              <p:cNvPr id="3" name="Freihand 2">
                <a:extLst>
                  <a:ext uri="{FF2B5EF4-FFF2-40B4-BE49-F238E27FC236}">
                    <a16:creationId xmlns:a16="http://schemas.microsoft.com/office/drawing/2014/main" id="{63234888-B851-4388-A63E-8412EB7562D6}"/>
                  </a:ext>
                </a:extLst>
              </p:cNvPr>
              <p:cNvPicPr/>
              <p:nvPr/>
            </p:nvPicPr>
            <p:blipFill>
              <a:blip r:embed="rId4"/>
              <a:stretch>
                <a:fillRect/>
              </a:stretch>
            </p:blipFill>
            <p:spPr>
              <a:xfrm>
                <a:off x="3462333" y="1496213"/>
                <a:ext cx="5459040" cy="787680"/>
              </a:xfrm>
              <a:prstGeom prst="rect">
                <a:avLst/>
              </a:prstGeom>
            </p:spPr>
          </p:pic>
        </mc:Fallback>
      </mc:AlternateContent>
      <p:grpSp>
        <p:nvGrpSpPr>
          <p:cNvPr id="9" name="Gruppieren 8">
            <a:extLst>
              <a:ext uri="{FF2B5EF4-FFF2-40B4-BE49-F238E27FC236}">
                <a16:creationId xmlns:a16="http://schemas.microsoft.com/office/drawing/2014/main" id="{22DDC8FE-9105-4D84-A7E7-F770976A758B}"/>
              </a:ext>
            </a:extLst>
          </p:cNvPr>
          <p:cNvGrpSpPr/>
          <p:nvPr/>
        </p:nvGrpSpPr>
        <p:grpSpPr>
          <a:xfrm>
            <a:off x="2656653" y="2917853"/>
            <a:ext cx="6927480" cy="997920"/>
            <a:chOff x="2656653" y="2917853"/>
            <a:chExt cx="6927480" cy="9979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A1C9F88-F6C1-4C18-83AE-C31F1A5CE379}"/>
                    </a:ext>
                  </a:extLst>
                </p14:cNvPr>
                <p14:cNvContentPartPr/>
                <p14:nvPr/>
              </p14:nvContentPartPr>
              <p14:xfrm>
                <a:off x="5650053" y="3043493"/>
                <a:ext cx="3521880" cy="872280"/>
              </p14:xfrm>
            </p:contentPart>
          </mc:Choice>
          <mc:Fallback xmlns="">
            <p:pic>
              <p:nvPicPr>
                <p:cNvPr id="4" name="Freihand 3">
                  <a:extLst>
                    <a:ext uri="{FF2B5EF4-FFF2-40B4-BE49-F238E27FC236}">
                      <a16:creationId xmlns:a16="http://schemas.microsoft.com/office/drawing/2014/main" id="{AA1C9F88-F6C1-4C18-83AE-C31F1A5CE379}"/>
                    </a:ext>
                  </a:extLst>
                </p:cNvPr>
                <p:cNvPicPr/>
                <p:nvPr/>
              </p:nvPicPr>
              <p:blipFill>
                <a:blip r:embed="rId6"/>
                <a:stretch>
                  <a:fillRect/>
                </a:stretch>
              </p:blipFill>
              <p:spPr>
                <a:xfrm>
                  <a:off x="5645733" y="3039173"/>
                  <a:ext cx="353052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B8BFF87-5A67-42D3-AAE3-28220A158CD1}"/>
                    </a:ext>
                  </a:extLst>
                </p14:cNvPr>
                <p14:cNvContentPartPr/>
                <p14:nvPr/>
              </p14:nvContentPartPr>
              <p14:xfrm>
                <a:off x="2656653" y="2917853"/>
                <a:ext cx="3691800" cy="959040"/>
              </p14:xfrm>
            </p:contentPart>
          </mc:Choice>
          <mc:Fallback xmlns="">
            <p:pic>
              <p:nvPicPr>
                <p:cNvPr id="5" name="Freihand 4">
                  <a:extLst>
                    <a:ext uri="{FF2B5EF4-FFF2-40B4-BE49-F238E27FC236}">
                      <a16:creationId xmlns:a16="http://schemas.microsoft.com/office/drawing/2014/main" id="{5B8BFF87-5A67-42D3-AAE3-28220A158CD1}"/>
                    </a:ext>
                  </a:extLst>
                </p:cNvPr>
                <p:cNvPicPr/>
                <p:nvPr/>
              </p:nvPicPr>
              <p:blipFill>
                <a:blip r:embed="rId8"/>
                <a:stretch>
                  <a:fillRect/>
                </a:stretch>
              </p:blipFill>
              <p:spPr>
                <a:xfrm>
                  <a:off x="2652333" y="2913533"/>
                  <a:ext cx="3700440" cy="96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E1A55A0-5FB8-44E3-9A4C-9AED9467C68B}"/>
                    </a:ext>
                  </a:extLst>
                </p14:cNvPr>
                <p14:cNvContentPartPr/>
                <p14:nvPr/>
              </p14:nvContentPartPr>
              <p14:xfrm>
                <a:off x="9311613" y="2926133"/>
                <a:ext cx="245160" cy="210960"/>
              </p14:xfrm>
            </p:contentPart>
          </mc:Choice>
          <mc:Fallback xmlns="">
            <p:pic>
              <p:nvPicPr>
                <p:cNvPr id="7" name="Freihand 6">
                  <a:extLst>
                    <a:ext uri="{FF2B5EF4-FFF2-40B4-BE49-F238E27FC236}">
                      <a16:creationId xmlns:a16="http://schemas.microsoft.com/office/drawing/2014/main" id="{8E1A55A0-5FB8-44E3-9A4C-9AED9467C68B}"/>
                    </a:ext>
                  </a:extLst>
                </p:cNvPr>
                <p:cNvPicPr/>
                <p:nvPr/>
              </p:nvPicPr>
              <p:blipFill>
                <a:blip r:embed="rId10"/>
                <a:stretch>
                  <a:fillRect/>
                </a:stretch>
              </p:blipFill>
              <p:spPr>
                <a:xfrm>
                  <a:off x="9307293" y="2921813"/>
                  <a:ext cx="253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DA618BF-CBAF-4980-AABE-418EC713E3E2}"/>
                    </a:ext>
                  </a:extLst>
                </p14:cNvPr>
                <p14:cNvContentPartPr/>
                <p14:nvPr/>
              </p14:nvContentPartPr>
              <p14:xfrm>
                <a:off x="9223053" y="3004973"/>
                <a:ext cx="361080" cy="184320"/>
              </p14:xfrm>
            </p:contentPart>
          </mc:Choice>
          <mc:Fallback xmlns="">
            <p:pic>
              <p:nvPicPr>
                <p:cNvPr id="8" name="Freihand 7">
                  <a:extLst>
                    <a:ext uri="{FF2B5EF4-FFF2-40B4-BE49-F238E27FC236}">
                      <a16:creationId xmlns:a16="http://schemas.microsoft.com/office/drawing/2014/main" id="{0DA618BF-CBAF-4980-AABE-418EC713E3E2}"/>
                    </a:ext>
                  </a:extLst>
                </p:cNvPr>
                <p:cNvPicPr/>
                <p:nvPr/>
              </p:nvPicPr>
              <p:blipFill>
                <a:blip r:embed="rId12"/>
                <a:stretch>
                  <a:fillRect/>
                </a:stretch>
              </p:blipFill>
              <p:spPr>
                <a:xfrm>
                  <a:off x="9218733" y="3000653"/>
                  <a:ext cx="369720" cy="192960"/>
                </a:xfrm>
                <a:prstGeom prst="rect">
                  <a:avLst/>
                </a:prstGeom>
              </p:spPr>
            </p:pic>
          </mc:Fallback>
        </mc:AlternateContent>
      </p:grpSp>
      <p:grpSp>
        <p:nvGrpSpPr>
          <p:cNvPr id="46" name="Gruppieren 45">
            <a:extLst>
              <a:ext uri="{FF2B5EF4-FFF2-40B4-BE49-F238E27FC236}">
                <a16:creationId xmlns:a16="http://schemas.microsoft.com/office/drawing/2014/main" id="{C49FD22B-5240-452E-ADC3-851A5B04B76F}"/>
              </a:ext>
            </a:extLst>
          </p:cNvPr>
          <p:cNvGrpSpPr/>
          <p:nvPr/>
        </p:nvGrpSpPr>
        <p:grpSpPr>
          <a:xfrm>
            <a:off x="9784653" y="1249613"/>
            <a:ext cx="2062080" cy="1854000"/>
            <a:chOff x="9784653" y="1249613"/>
            <a:chExt cx="2062080" cy="18540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80614792-59F2-4A32-B24A-C11B577285FE}"/>
                    </a:ext>
                  </a:extLst>
                </p14:cNvPr>
                <p14:cNvContentPartPr/>
                <p14:nvPr/>
              </p14:nvContentPartPr>
              <p14:xfrm>
                <a:off x="9784653" y="2317013"/>
                <a:ext cx="111240" cy="341640"/>
              </p14:xfrm>
            </p:contentPart>
          </mc:Choice>
          <mc:Fallback xmlns="">
            <p:pic>
              <p:nvPicPr>
                <p:cNvPr id="12" name="Freihand 11">
                  <a:extLst>
                    <a:ext uri="{FF2B5EF4-FFF2-40B4-BE49-F238E27FC236}">
                      <a16:creationId xmlns:a16="http://schemas.microsoft.com/office/drawing/2014/main" id="{80614792-59F2-4A32-B24A-C11B577285FE}"/>
                    </a:ext>
                  </a:extLst>
                </p:cNvPr>
                <p:cNvPicPr/>
                <p:nvPr/>
              </p:nvPicPr>
              <p:blipFill>
                <a:blip r:embed="rId14"/>
                <a:stretch>
                  <a:fillRect/>
                </a:stretch>
              </p:blipFill>
              <p:spPr>
                <a:xfrm>
                  <a:off x="9780333" y="2312693"/>
                  <a:ext cx="1198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8E3C0CE-8079-4468-902E-AC36F1B69820}"/>
                    </a:ext>
                  </a:extLst>
                </p14:cNvPr>
                <p14:cNvContentPartPr/>
                <p14:nvPr/>
              </p14:nvContentPartPr>
              <p14:xfrm>
                <a:off x="9943773" y="2145293"/>
                <a:ext cx="421560" cy="214560"/>
              </p14:xfrm>
            </p:contentPart>
          </mc:Choice>
          <mc:Fallback xmlns="">
            <p:pic>
              <p:nvPicPr>
                <p:cNvPr id="13" name="Freihand 12">
                  <a:extLst>
                    <a:ext uri="{FF2B5EF4-FFF2-40B4-BE49-F238E27FC236}">
                      <a16:creationId xmlns:a16="http://schemas.microsoft.com/office/drawing/2014/main" id="{D8E3C0CE-8079-4468-902E-AC36F1B69820}"/>
                    </a:ext>
                  </a:extLst>
                </p:cNvPr>
                <p:cNvPicPr/>
                <p:nvPr/>
              </p:nvPicPr>
              <p:blipFill>
                <a:blip r:embed="rId16"/>
                <a:stretch>
                  <a:fillRect/>
                </a:stretch>
              </p:blipFill>
              <p:spPr>
                <a:xfrm>
                  <a:off x="9939453" y="2140973"/>
                  <a:ext cx="430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8649070-DFBB-43D5-887F-D85C69F8FB85}"/>
                    </a:ext>
                  </a:extLst>
                </p14:cNvPr>
                <p14:cNvContentPartPr/>
                <p14:nvPr/>
              </p14:nvContentPartPr>
              <p14:xfrm>
                <a:off x="10313133" y="2044853"/>
                <a:ext cx="2520" cy="7200"/>
              </p14:xfrm>
            </p:contentPart>
          </mc:Choice>
          <mc:Fallback xmlns="">
            <p:pic>
              <p:nvPicPr>
                <p:cNvPr id="14" name="Freihand 13">
                  <a:extLst>
                    <a:ext uri="{FF2B5EF4-FFF2-40B4-BE49-F238E27FC236}">
                      <a16:creationId xmlns:a16="http://schemas.microsoft.com/office/drawing/2014/main" id="{08649070-DFBB-43D5-887F-D85C69F8FB85}"/>
                    </a:ext>
                  </a:extLst>
                </p:cNvPr>
                <p:cNvPicPr/>
                <p:nvPr/>
              </p:nvPicPr>
              <p:blipFill>
                <a:blip r:embed="rId18"/>
                <a:stretch>
                  <a:fillRect/>
                </a:stretch>
              </p:blipFill>
              <p:spPr>
                <a:xfrm>
                  <a:off x="10308813" y="2040533"/>
                  <a:ext cx="11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BB4C37B-AA60-494C-8302-3B9D444FE49F}"/>
                    </a:ext>
                  </a:extLst>
                </p14:cNvPr>
                <p14:cNvContentPartPr/>
                <p14:nvPr/>
              </p14:nvContentPartPr>
              <p14:xfrm>
                <a:off x="10374693" y="2040533"/>
                <a:ext cx="185400" cy="114840"/>
              </p14:xfrm>
            </p:contentPart>
          </mc:Choice>
          <mc:Fallback xmlns="">
            <p:pic>
              <p:nvPicPr>
                <p:cNvPr id="15" name="Freihand 14">
                  <a:extLst>
                    <a:ext uri="{FF2B5EF4-FFF2-40B4-BE49-F238E27FC236}">
                      <a16:creationId xmlns:a16="http://schemas.microsoft.com/office/drawing/2014/main" id="{9BB4C37B-AA60-494C-8302-3B9D444FE49F}"/>
                    </a:ext>
                  </a:extLst>
                </p:cNvPr>
                <p:cNvPicPr/>
                <p:nvPr/>
              </p:nvPicPr>
              <p:blipFill>
                <a:blip r:embed="rId20"/>
                <a:stretch>
                  <a:fillRect/>
                </a:stretch>
              </p:blipFill>
              <p:spPr>
                <a:xfrm>
                  <a:off x="10370373" y="2036213"/>
                  <a:ext cx="194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D770FAB-1408-4212-8388-F017584E6C2F}"/>
                    </a:ext>
                  </a:extLst>
                </p14:cNvPr>
                <p14:cNvContentPartPr/>
                <p14:nvPr/>
              </p14:nvContentPartPr>
              <p14:xfrm>
                <a:off x="10544973" y="1993733"/>
                <a:ext cx="63000" cy="100800"/>
              </p14:xfrm>
            </p:contentPart>
          </mc:Choice>
          <mc:Fallback xmlns="">
            <p:pic>
              <p:nvPicPr>
                <p:cNvPr id="16" name="Freihand 15">
                  <a:extLst>
                    <a:ext uri="{FF2B5EF4-FFF2-40B4-BE49-F238E27FC236}">
                      <a16:creationId xmlns:a16="http://schemas.microsoft.com/office/drawing/2014/main" id="{2D770FAB-1408-4212-8388-F017584E6C2F}"/>
                    </a:ext>
                  </a:extLst>
                </p:cNvPr>
                <p:cNvPicPr/>
                <p:nvPr/>
              </p:nvPicPr>
              <p:blipFill>
                <a:blip r:embed="rId22"/>
                <a:stretch>
                  <a:fillRect/>
                </a:stretch>
              </p:blipFill>
              <p:spPr>
                <a:xfrm>
                  <a:off x="10540653" y="1989413"/>
                  <a:ext cx="71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6671A2F-A898-43E5-B3BB-28D7042279C4}"/>
                    </a:ext>
                  </a:extLst>
                </p14:cNvPr>
                <p14:cNvContentPartPr/>
                <p14:nvPr/>
              </p14:nvContentPartPr>
              <p14:xfrm>
                <a:off x="10692573" y="1883213"/>
                <a:ext cx="81720" cy="107280"/>
              </p14:xfrm>
            </p:contentPart>
          </mc:Choice>
          <mc:Fallback xmlns="">
            <p:pic>
              <p:nvPicPr>
                <p:cNvPr id="17" name="Freihand 16">
                  <a:extLst>
                    <a:ext uri="{FF2B5EF4-FFF2-40B4-BE49-F238E27FC236}">
                      <a16:creationId xmlns:a16="http://schemas.microsoft.com/office/drawing/2014/main" id="{36671A2F-A898-43E5-B3BB-28D7042279C4}"/>
                    </a:ext>
                  </a:extLst>
                </p:cNvPr>
                <p:cNvPicPr/>
                <p:nvPr/>
              </p:nvPicPr>
              <p:blipFill>
                <a:blip r:embed="rId24"/>
                <a:stretch>
                  <a:fillRect/>
                </a:stretch>
              </p:blipFill>
              <p:spPr>
                <a:xfrm>
                  <a:off x="10688253" y="1878893"/>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46D6842-007C-4D40-B6FF-283EE97BE337}"/>
                    </a:ext>
                  </a:extLst>
                </p14:cNvPr>
                <p14:cNvContentPartPr/>
                <p14:nvPr/>
              </p14:nvContentPartPr>
              <p14:xfrm>
                <a:off x="10808133" y="1846853"/>
                <a:ext cx="101880" cy="228240"/>
              </p14:xfrm>
            </p:contentPart>
          </mc:Choice>
          <mc:Fallback xmlns="">
            <p:pic>
              <p:nvPicPr>
                <p:cNvPr id="18" name="Freihand 17">
                  <a:extLst>
                    <a:ext uri="{FF2B5EF4-FFF2-40B4-BE49-F238E27FC236}">
                      <a16:creationId xmlns:a16="http://schemas.microsoft.com/office/drawing/2014/main" id="{B46D6842-007C-4D40-B6FF-283EE97BE337}"/>
                    </a:ext>
                  </a:extLst>
                </p:cNvPr>
                <p:cNvPicPr/>
                <p:nvPr/>
              </p:nvPicPr>
              <p:blipFill>
                <a:blip r:embed="rId26"/>
                <a:stretch>
                  <a:fillRect/>
                </a:stretch>
              </p:blipFill>
              <p:spPr>
                <a:xfrm>
                  <a:off x="10803813" y="1842533"/>
                  <a:ext cx="110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C610400-3379-4E10-8726-776CC8A2D0CA}"/>
                    </a:ext>
                  </a:extLst>
                </p14:cNvPr>
                <p14:cNvContentPartPr/>
                <p14:nvPr/>
              </p14:nvContentPartPr>
              <p14:xfrm>
                <a:off x="10925853" y="1655693"/>
                <a:ext cx="310320" cy="214560"/>
              </p14:xfrm>
            </p:contentPart>
          </mc:Choice>
          <mc:Fallback xmlns="">
            <p:pic>
              <p:nvPicPr>
                <p:cNvPr id="19" name="Freihand 18">
                  <a:extLst>
                    <a:ext uri="{FF2B5EF4-FFF2-40B4-BE49-F238E27FC236}">
                      <a16:creationId xmlns:a16="http://schemas.microsoft.com/office/drawing/2014/main" id="{0C610400-3379-4E10-8726-776CC8A2D0CA}"/>
                    </a:ext>
                  </a:extLst>
                </p:cNvPr>
                <p:cNvPicPr/>
                <p:nvPr/>
              </p:nvPicPr>
              <p:blipFill>
                <a:blip r:embed="rId28"/>
                <a:stretch>
                  <a:fillRect/>
                </a:stretch>
              </p:blipFill>
              <p:spPr>
                <a:xfrm>
                  <a:off x="10921533" y="1651373"/>
                  <a:ext cx="318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A90CC01-339E-4DF2-B0A4-DA9C7846B13A}"/>
                    </a:ext>
                  </a:extLst>
                </p14:cNvPr>
                <p14:cNvContentPartPr/>
                <p14:nvPr/>
              </p14:nvContentPartPr>
              <p14:xfrm>
                <a:off x="11230773" y="1588013"/>
                <a:ext cx="20880" cy="48960"/>
              </p14:xfrm>
            </p:contentPart>
          </mc:Choice>
          <mc:Fallback xmlns="">
            <p:pic>
              <p:nvPicPr>
                <p:cNvPr id="20" name="Freihand 19">
                  <a:extLst>
                    <a:ext uri="{FF2B5EF4-FFF2-40B4-BE49-F238E27FC236}">
                      <a16:creationId xmlns:a16="http://schemas.microsoft.com/office/drawing/2014/main" id="{CA90CC01-339E-4DF2-B0A4-DA9C7846B13A}"/>
                    </a:ext>
                  </a:extLst>
                </p:cNvPr>
                <p:cNvPicPr/>
                <p:nvPr/>
              </p:nvPicPr>
              <p:blipFill>
                <a:blip r:embed="rId30"/>
                <a:stretch>
                  <a:fillRect/>
                </a:stretch>
              </p:blipFill>
              <p:spPr>
                <a:xfrm>
                  <a:off x="11226453" y="1583693"/>
                  <a:ext cx="29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A964B3D2-93A5-41BB-B458-20A8001A3682}"/>
                    </a:ext>
                  </a:extLst>
                </p14:cNvPr>
                <p14:cNvContentPartPr/>
                <p14:nvPr/>
              </p14:nvContentPartPr>
              <p14:xfrm>
                <a:off x="11265693" y="1450853"/>
                <a:ext cx="217440" cy="228960"/>
              </p14:xfrm>
            </p:contentPart>
          </mc:Choice>
          <mc:Fallback xmlns="">
            <p:pic>
              <p:nvPicPr>
                <p:cNvPr id="21" name="Freihand 20">
                  <a:extLst>
                    <a:ext uri="{FF2B5EF4-FFF2-40B4-BE49-F238E27FC236}">
                      <a16:creationId xmlns:a16="http://schemas.microsoft.com/office/drawing/2014/main" id="{A964B3D2-93A5-41BB-B458-20A8001A3682}"/>
                    </a:ext>
                  </a:extLst>
                </p:cNvPr>
                <p:cNvPicPr/>
                <p:nvPr/>
              </p:nvPicPr>
              <p:blipFill>
                <a:blip r:embed="rId32"/>
                <a:stretch>
                  <a:fillRect/>
                </a:stretch>
              </p:blipFill>
              <p:spPr>
                <a:xfrm>
                  <a:off x="11261373" y="1446533"/>
                  <a:ext cx="226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5E669D4-B591-4FC7-AAD3-842E0F1565DF}"/>
                    </a:ext>
                  </a:extLst>
                </p14:cNvPr>
                <p14:cNvContentPartPr/>
                <p14:nvPr/>
              </p14:nvContentPartPr>
              <p14:xfrm>
                <a:off x="11505093" y="1350413"/>
                <a:ext cx="82080" cy="163080"/>
              </p14:xfrm>
            </p:contentPart>
          </mc:Choice>
          <mc:Fallback xmlns="">
            <p:pic>
              <p:nvPicPr>
                <p:cNvPr id="22" name="Freihand 21">
                  <a:extLst>
                    <a:ext uri="{FF2B5EF4-FFF2-40B4-BE49-F238E27FC236}">
                      <a16:creationId xmlns:a16="http://schemas.microsoft.com/office/drawing/2014/main" id="{05E669D4-B591-4FC7-AAD3-842E0F1565DF}"/>
                    </a:ext>
                  </a:extLst>
                </p:cNvPr>
                <p:cNvPicPr/>
                <p:nvPr/>
              </p:nvPicPr>
              <p:blipFill>
                <a:blip r:embed="rId34"/>
                <a:stretch>
                  <a:fillRect/>
                </a:stretch>
              </p:blipFill>
              <p:spPr>
                <a:xfrm>
                  <a:off x="11500773" y="1346093"/>
                  <a:ext cx="90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5B6B6C4-2917-40C2-BBB7-0C8D949D9EB1}"/>
                    </a:ext>
                  </a:extLst>
                </p14:cNvPr>
                <p14:cNvContentPartPr/>
                <p14:nvPr/>
              </p14:nvContentPartPr>
              <p14:xfrm>
                <a:off x="11633973" y="1249613"/>
                <a:ext cx="212760" cy="224280"/>
              </p14:xfrm>
            </p:contentPart>
          </mc:Choice>
          <mc:Fallback xmlns="">
            <p:pic>
              <p:nvPicPr>
                <p:cNvPr id="23" name="Freihand 22">
                  <a:extLst>
                    <a:ext uri="{FF2B5EF4-FFF2-40B4-BE49-F238E27FC236}">
                      <a16:creationId xmlns:a16="http://schemas.microsoft.com/office/drawing/2014/main" id="{75B6B6C4-2917-40C2-BBB7-0C8D949D9EB1}"/>
                    </a:ext>
                  </a:extLst>
                </p:cNvPr>
                <p:cNvPicPr/>
                <p:nvPr/>
              </p:nvPicPr>
              <p:blipFill>
                <a:blip r:embed="rId36"/>
                <a:stretch>
                  <a:fillRect/>
                </a:stretch>
              </p:blipFill>
              <p:spPr>
                <a:xfrm>
                  <a:off x="11629653" y="1245293"/>
                  <a:ext cx="221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D4CBB10-EA41-43D9-99DC-6F4804D70FE8}"/>
                    </a:ext>
                  </a:extLst>
                </p14:cNvPr>
                <p14:cNvContentPartPr/>
                <p14:nvPr/>
              </p14:nvContentPartPr>
              <p14:xfrm>
                <a:off x="9912093" y="2617613"/>
                <a:ext cx="209880" cy="250920"/>
              </p14:xfrm>
            </p:contentPart>
          </mc:Choice>
          <mc:Fallback xmlns="">
            <p:pic>
              <p:nvPicPr>
                <p:cNvPr id="24" name="Freihand 23">
                  <a:extLst>
                    <a:ext uri="{FF2B5EF4-FFF2-40B4-BE49-F238E27FC236}">
                      <a16:creationId xmlns:a16="http://schemas.microsoft.com/office/drawing/2014/main" id="{6D4CBB10-EA41-43D9-99DC-6F4804D70FE8}"/>
                    </a:ext>
                  </a:extLst>
                </p:cNvPr>
                <p:cNvPicPr/>
                <p:nvPr/>
              </p:nvPicPr>
              <p:blipFill>
                <a:blip r:embed="rId38"/>
                <a:stretch>
                  <a:fillRect/>
                </a:stretch>
              </p:blipFill>
              <p:spPr>
                <a:xfrm>
                  <a:off x="9907773" y="2613293"/>
                  <a:ext cx="2185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060DEC0E-3AFB-4EA2-8330-A9A8DC36CA81}"/>
                    </a:ext>
                  </a:extLst>
                </p14:cNvPr>
                <p14:cNvContentPartPr/>
                <p14:nvPr/>
              </p14:nvContentPartPr>
              <p14:xfrm>
                <a:off x="10187853" y="2464613"/>
                <a:ext cx="222480" cy="270000"/>
              </p14:xfrm>
            </p:contentPart>
          </mc:Choice>
          <mc:Fallback xmlns="">
            <p:pic>
              <p:nvPicPr>
                <p:cNvPr id="25" name="Freihand 24">
                  <a:extLst>
                    <a:ext uri="{FF2B5EF4-FFF2-40B4-BE49-F238E27FC236}">
                      <a16:creationId xmlns:a16="http://schemas.microsoft.com/office/drawing/2014/main" id="{060DEC0E-3AFB-4EA2-8330-A9A8DC36CA81}"/>
                    </a:ext>
                  </a:extLst>
                </p:cNvPr>
                <p:cNvPicPr/>
                <p:nvPr/>
              </p:nvPicPr>
              <p:blipFill>
                <a:blip r:embed="rId40"/>
                <a:stretch>
                  <a:fillRect/>
                </a:stretch>
              </p:blipFill>
              <p:spPr>
                <a:xfrm>
                  <a:off x="10183533" y="2460293"/>
                  <a:ext cx="231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CD9FF6C-A722-41BD-B01D-6F6DEB610762}"/>
                    </a:ext>
                  </a:extLst>
                </p14:cNvPr>
                <p14:cNvContentPartPr/>
                <p14:nvPr/>
              </p14:nvContentPartPr>
              <p14:xfrm>
                <a:off x="10444533" y="2299013"/>
                <a:ext cx="404280" cy="459720"/>
              </p14:xfrm>
            </p:contentPart>
          </mc:Choice>
          <mc:Fallback xmlns="">
            <p:pic>
              <p:nvPicPr>
                <p:cNvPr id="28" name="Freihand 27">
                  <a:extLst>
                    <a:ext uri="{FF2B5EF4-FFF2-40B4-BE49-F238E27FC236}">
                      <a16:creationId xmlns:a16="http://schemas.microsoft.com/office/drawing/2014/main" id="{8CD9FF6C-A722-41BD-B01D-6F6DEB610762}"/>
                    </a:ext>
                  </a:extLst>
                </p:cNvPr>
                <p:cNvPicPr/>
                <p:nvPr/>
              </p:nvPicPr>
              <p:blipFill>
                <a:blip r:embed="rId42"/>
                <a:stretch>
                  <a:fillRect/>
                </a:stretch>
              </p:blipFill>
              <p:spPr>
                <a:xfrm>
                  <a:off x="10440213" y="2294693"/>
                  <a:ext cx="4129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DA630CE-D8A4-4F98-9A48-AAE447B32F18}"/>
                    </a:ext>
                  </a:extLst>
                </p14:cNvPr>
                <p14:cNvContentPartPr/>
                <p14:nvPr/>
              </p14:nvContentPartPr>
              <p14:xfrm>
                <a:off x="10770333" y="2304053"/>
                <a:ext cx="87480" cy="55440"/>
              </p14:xfrm>
            </p:contentPart>
          </mc:Choice>
          <mc:Fallback xmlns="">
            <p:pic>
              <p:nvPicPr>
                <p:cNvPr id="29" name="Freihand 28">
                  <a:extLst>
                    <a:ext uri="{FF2B5EF4-FFF2-40B4-BE49-F238E27FC236}">
                      <a16:creationId xmlns:a16="http://schemas.microsoft.com/office/drawing/2014/main" id="{0DA630CE-D8A4-4F98-9A48-AAE447B32F18}"/>
                    </a:ext>
                  </a:extLst>
                </p:cNvPr>
                <p:cNvPicPr/>
                <p:nvPr/>
              </p:nvPicPr>
              <p:blipFill>
                <a:blip r:embed="rId44"/>
                <a:stretch>
                  <a:fillRect/>
                </a:stretch>
              </p:blipFill>
              <p:spPr>
                <a:xfrm>
                  <a:off x="10766013" y="2299733"/>
                  <a:ext cx="96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5AA665F-CC3F-465C-993B-3383E18D0B09}"/>
                    </a:ext>
                  </a:extLst>
                </p14:cNvPr>
                <p14:cNvContentPartPr/>
                <p14:nvPr/>
              </p14:nvContentPartPr>
              <p14:xfrm>
                <a:off x="10913973" y="2147453"/>
                <a:ext cx="234720" cy="303480"/>
              </p14:xfrm>
            </p:contentPart>
          </mc:Choice>
          <mc:Fallback xmlns="">
            <p:pic>
              <p:nvPicPr>
                <p:cNvPr id="30" name="Freihand 29">
                  <a:extLst>
                    <a:ext uri="{FF2B5EF4-FFF2-40B4-BE49-F238E27FC236}">
                      <a16:creationId xmlns:a16="http://schemas.microsoft.com/office/drawing/2014/main" id="{05AA665F-CC3F-465C-993B-3383E18D0B09}"/>
                    </a:ext>
                  </a:extLst>
                </p:cNvPr>
                <p:cNvPicPr/>
                <p:nvPr/>
              </p:nvPicPr>
              <p:blipFill>
                <a:blip r:embed="rId46"/>
                <a:stretch>
                  <a:fillRect/>
                </a:stretch>
              </p:blipFill>
              <p:spPr>
                <a:xfrm>
                  <a:off x="10909653" y="2143133"/>
                  <a:ext cx="2433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BA9997C-779A-4F15-8C5D-C09B38CD4F59}"/>
                    </a:ext>
                  </a:extLst>
                </p14:cNvPr>
                <p14:cNvContentPartPr/>
                <p14:nvPr/>
              </p14:nvContentPartPr>
              <p14:xfrm>
                <a:off x="11148333" y="2101373"/>
                <a:ext cx="69120" cy="103680"/>
              </p14:xfrm>
            </p:contentPart>
          </mc:Choice>
          <mc:Fallback xmlns="">
            <p:pic>
              <p:nvPicPr>
                <p:cNvPr id="31" name="Freihand 30">
                  <a:extLst>
                    <a:ext uri="{FF2B5EF4-FFF2-40B4-BE49-F238E27FC236}">
                      <a16:creationId xmlns:a16="http://schemas.microsoft.com/office/drawing/2014/main" id="{2BA9997C-779A-4F15-8C5D-C09B38CD4F59}"/>
                    </a:ext>
                  </a:extLst>
                </p:cNvPr>
                <p:cNvPicPr/>
                <p:nvPr/>
              </p:nvPicPr>
              <p:blipFill>
                <a:blip r:embed="rId48"/>
                <a:stretch>
                  <a:fillRect/>
                </a:stretch>
              </p:blipFill>
              <p:spPr>
                <a:xfrm>
                  <a:off x="11144013" y="2097053"/>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FCB7E788-B5C1-4D69-9CA6-0F7B7BB42EB4}"/>
                    </a:ext>
                  </a:extLst>
                </p14:cNvPr>
                <p14:cNvContentPartPr/>
                <p14:nvPr/>
              </p14:nvContentPartPr>
              <p14:xfrm>
                <a:off x="11249853" y="1928573"/>
                <a:ext cx="216000" cy="199080"/>
              </p14:xfrm>
            </p:contentPart>
          </mc:Choice>
          <mc:Fallback xmlns="">
            <p:pic>
              <p:nvPicPr>
                <p:cNvPr id="32" name="Freihand 31">
                  <a:extLst>
                    <a:ext uri="{FF2B5EF4-FFF2-40B4-BE49-F238E27FC236}">
                      <a16:creationId xmlns:a16="http://schemas.microsoft.com/office/drawing/2014/main" id="{FCB7E788-B5C1-4D69-9CA6-0F7B7BB42EB4}"/>
                    </a:ext>
                  </a:extLst>
                </p:cNvPr>
                <p:cNvPicPr/>
                <p:nvPr/>
              </p:nvPicPr>
              <p:blipFill>
                <a:blip r:embed="rId50"/>
                <a:stretch>
                  <a:fillRect/>
                </a:stretch>
              </p:blipFill>
              <p:spPr>
                <a:xfrm>
                  <a:off x="11245533" y="1924253"/>
                  <a:ext cx="224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82D8D57-5D81-482D-B17D-3F8CFC4CEF05}"/>
                    </a:ext>
                  </a:extLst>
                </p14:cNvPr>
                <p14:cNvContentPartPr/>
                <p14:nvPr/>
              </p14:nvContentPartPr>
              <p14:xfrm>
                <a:off x="11479173" y="1767653"/>
                <a:ext cx="167400" cy="194040"/>
              </p14:xfrm>
            </p:contentPart>
          </mc:Choice>
          <mc:Fallback xmlns="">
            <p:pic>
              <p:nvPicPr>
                <p:cNvPr id="33" name="Freihand 32">
                  <a:extLst>
                    <a:ext uri="{FF2B5EF4-FFF2-40B4-BE49-F238E27FC236}">
                      <a16:creationId xmlns:a16="http://schemas.microsoft.com/office/drawing/2014/main" id="{382D8D57-5D81-482D-B17D-3F8CFC4CEF05}"/>
                    </a:ext>
                  </a:extLst>
                </p:cNvPr>
                <p:cNvPicPr/>
                <p:nvPr/>
              </p:nvPicPr>
              <p:blipFill>
                <a:blip r:embed="rId52"/>
                <a:stretch>
                  <a:fillRect/>
                </a:stretch>
              </p:blipFill>
              <p:spPr>
                <a:xfrm>
                  <a:off x="11474853" y="1763333"/>
                  <a:ext cx="176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7818566-8A58-44F1-9301-2A6C79CDD1EC}"/>
                    </a:ext>
                  </a:extLst>
                </p14:cNvPr>
                <p14:cNvContentPartPr/>
                <p14:nvPr/>
              </p14:nvContentPartPr>
              <p14:xfrm>
                <a:off x="11695893" y="1753613"/>
                <a:ext cx="103680" cy="48240"/>
              </p14:xfrm>
            </p:contentPart>
          </mc:Choice>
          <mc:Fallback xmlns="">
            <p:pic>
              <p:nvPicPr>
                <p:cNvPr id="34" name="Freihand 33">
                  <a:extLst>
                    <a:ext uri="{FF2B5EF4-FFF2-40B4-BE49-F238E27FC236}">
                      <a16:creationId xmlns:a16="http://schemas.microsoft.com/office/drawing/2014/main" id="{67818566-8A58-44F1-9301-2A6C79CDD1EC}"/>
                    </a:ext>
                  </a:extLst>
                </p:cNvPr>
                <p:cNvPicPr/>
                <p:nvPr/>
              </p:nvPicPr>
              <p:blipFill>
                <a:blip r:embed="rId54"/>
                <a:stretch>
                  <a:fillRect/>
                </a:stretch>
              </p:blipFill>
              <p:spPr>
                <a:xfrm>
                  <a:off x="11691573" y="1749293"/>
                  <a:ext cx="112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6C3F6BB6-0AF9-491B-8D03-6610F91B4560}"/>
                    </a:ext>
                  </a:extLst>
                </p14:cNvPr>
                <p14:cNvContentPartPr/>
                <p14:nvPr/>
              </p14:nvContentPartPr>
              <p14:xfrm>
                <a:off x="11698773" y="1808333"/>
                <a:ext cx="139680" cy="55800"/>
              </p14:xfrm>
            </p:contentPart>
          </mc:Choice>
          <mc:Fallback xmlns="">
            <p:pic>
              <p:nvPicPr>
                <p:cNvPr id="35" name="Freihand 34">
                  <a:extLst>
                    <a:ext uri="{FF2B5EF4-FFF2-40B4-BE49-F238E27FC236}">
                      <a16:creationId xmlns:a16="http://schemas.microsoft.com/office/drawing/2014/main" id="{6C3F6BB6-0AF9-491B-8D03-6610F91B4560}"/>
                    </a:ext>
                  </a:extLst>
                </p:cNvPr>
                <p:cNvPicPr/>
                <p:nvPr/>
              </p:nvPicPr>
              <p:blipFill>
                <a:blip r:embed="rId56"/>
                <a:stretch>
                  <a:fillRect/>
                </a:stretch>
              </p:blipFill>
              <p:spPr>
                <a:xfrm>
                  <a:off x="11694453" y="1804013"/>
                  <a:ext cx="148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000B18E-92F5-464C-8BD5-0BCD96A46C62}"/>
                    </a:ext>
                  </a:extLst>
                </p14:cNvPr>
                <p14:cNvContentPartPr/>
                <p14:nvPr/>
              </p14:nvContentPartPr>
              <p14:xfrm>
                <a:off x="10467213" y="2896973"/>
                <a:ext cx="60840" cy="206640"/>
              </p14:xfrm>
            </p:contentPart>
          </mc:Choice>
          <mc:Fallback xmlns="">
            <p:pic>
              <p:nvPicPr>
                <p:cNvPr id="36" name="Freihand 35">
                  <a:extLst>
                    <a:ext uri="{FF2B5EF4-FFF2-40B4-BE49-F238E27FC236}">
                      <a16:creationId xmlns:a16="http://schemas.microsoft.com/office/drawing/2014/main" id="{2000B18E-92F5-464C-8BD5-0BCD96A46C62}"/>
                    </a:ext>
                  </a:extLst>
                </p:cNvPr>
                <p:cNvPicPr/>
                <p:nvPr/>
              </p:nvPicPr>
              <p:blipFill>
                <a:blip r:embed="rId58"/>
                <a:stretch>
                  <a:fillRect/>
                </a:stretch>
              </p:blipFill>
              <p:spPr>
                <a:xfrm>
                  <a:off x="10462893" y="2892653"/>
                  <a:ext cx="69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2EB513F-3088-4BDA-B1D0-B0CEBFFE85A2}"/>
                    </a:ext>
                  </a:extLst>
                </p14:cNvPr>
                <p14:cNvContentPartPr/>
                <p14:nvPr/>
              </p14:nvContentPartPr>
              <p14:xfrm>
                <a:off x="10393053" y="2859533"/>
                <a:ext cx="152640" cy="167400"/>
              </p14:xfrm>
            </p:contentPart>
          </mc:Choice>
          <mc:Fallback xmlns="">
            <p:pic>
              <p:nvPicPr>
                <p:cNvPr id="37" name="Freihand 36">
                  <a:extLst>
                    <a:ext uri="{FF2B5EF4-FFF2-40B4-BE49-F238E27FC236}">
                      <a16:creationId xmlns:a16="http://schemas.microsoft.com/office/drawing/2014/main" id="{22EB513F-3088-4BDA-B1D0-B0CEBFFE85A2}"/>
                    </a:ext>
                  </a:extLst>
                </p:cNvPr>
                <p:cNvPicPr/>
                <p:nvPr/>
              </p:nvPicPr>
              <p:blipFill>
                <a:blip r:embed="rId60"/>
                <a:stretch>
                  <a:fillRect/>
                </a:stretch>
              </p:blipFill>
              <p:spPr>
                <a:xfrm>
                  <a:off x="10388733" y="2855213"/>
                  <a:ext cx="161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C3E6B000-1440-4BAA-9BEB-8096025F5E01}"/>
                    </a:ext>
                  </a:extLst>
                </p14:cNvPr>
                <p14:cNvContentPartPr/>
                <p14:nvPr/>
              </p14:nvContentPartPr>
              <p14:xfrm>
                <a:off x="10557213" y="2841173"/>
                <a:ext cx="154800" cy="168480"/>
              </p14:xfrm>
            </p:contentPart>
          </mc:Choice>
          <mc:Fallback xmlns="">
            <p:pic>
              <p:nvPicPr>
                <p:cNvPr id="38" name="Freihand 37">
                  <a:extLst>
                    <a:ext uri="{FF2B5EF4-FFF2-40B4-BE49-F238E27FC236}">
                      <a16:creationId xmlns:a16="http://schemas.microsoft.com/office/drawing/2014/main" id="{C3E6B000-1440-4BAA-9BEB-8096025F5E01}"/>
                    </a:ext>
                  </a:extLst>
                </p:cNvPr>
                <p:cNvPicPr/>
                <p:nvPr/>
              </p:nvPicPr>
              <p:blipFill>
                <a:blip r:embed="rId62"/>
                <a:stretch>
                  <a:fillRect/>
                </a:stretch>
              </p:blipFill>
              <p:spPr>
                <a:xfrm>
                  <a:off x="10552893" y="2836853"/>
                  <a:ext cx="163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D6CF240-91A6-4FC2-9828-03F459C638CE}"/>
                    </a:ext>
                  </a:extLst>
                </p14:cNvPr>
                <p14:cNvContentPartPr/>
                <p14:nvPr/>
              </p14:nvContentPartPr>
              <p14:xfrm>
                <a:off x="10679973" y="2707253"/>
                <a:ext cx="109080" cy="228600"/>
              </p14:xfrm>
            </p:contentPart>
          </mc:Choice>
          <mc:Fallback xmlns="">
            <p:pic>
              <p:nvPicPr>
                <p:cNvPr id="39" name="Freihand 38">
                  <a:extLst>
                    <a:ext uri="{FF2B5EF4-FFF2-40B4-BE49-F238E27FC236}">
                      <a16:creationId xmlns:a16="http://schemas.microsoft.com/office/drawing/2014/main" id="{CD6CF240-91A6-4FC2-9828-03F459C638CE}"/>
                    </a:ext>
                  </a:extLst>
                </p:cNvPr>
                <p:cNvPicPr/>
                <p:nvPr/>
              </p:nvPicPr>
              <p:blipFill>
                <a:blip r:embed="rId64"/>
                <a:stretch>
                  <a:fillRect/>
                </a:stretch>
              </p:blipFill>
              <p:spPr>
                <a:xfrm>
                  <a:off x="10675653" y="2702933"/>
                  <a:ext cx="117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951FA2F-A44C-46F3-8979-A1E51EE02529}"/>
                    </a:ext>
                  </a:extLst>
                </p14:cNvPr>
                <p14:cNvContentPartPr/>
                <p14:nvPr/>
              </p14:nvContentPartPr>
              <p14:xfrm>
                <a:off x="10764213" y="2687453"/>
                <a:ext cx="109080" cy="204480"/>
              </p14:xfrm>
            </p:contentPart>
          </mc:Choice>
          <mc:Fallback xmlns="">
            <p:pic>
              <p:nvPicPr>
                <p:cNvPr id="40" name="Freihand 39">
                  <a:extLst>
                    <a:ext uri="{FF2B5EF4-FFF2-40B4-BE49-F238E27FC236}">
                      <a16:creationId xmlns:a16="http://schemas.microsoft.com/office/drawing/2014/main" id="{E951FA2F-A44C-46F3-8979-A1E51EE02529}"/>
                    </a:ext>
                  </a:extLst>
                </p:cNvPr>
                <p:cNvPicPr/>
                <p:nvPr/>
              </p:nvPicPr>
              <p:blipFill>
                <a:blip r:embed="rId66"/>
                <a:stretch>
                  <a:fillRect/>
                </a:stretch>
              </p:blipFill>
              <p:spPr>
                <a:xfrm>
                  <a:off x="10759893" y="2683133"/>
                  <a:ext cx="117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E58B06C8-6808-408D-AD65-C2DE9E2B6000}"/>
                    </a:ext>
                  </a:extLst>
                </p14:cNvPr>
                <p14:cNvContentPartPr/>
                <p14:nvPr/>
              </p14:nvContentPartPr>
              <p14:xfrm>
                <a:off x="10865373" y="2668013"/>
                <a:ext cx="150840" cy="146160"/>
              </p14:xfrm>
            </p:contentPart>
          </mc:Choice>
          <mc:Fallback xmlns="">
            <p:pic>
              <p:nvPicPr>
                <p:cNvPr id="41" name="Freihand 40">
                  <a:extLst>
                    <a:ext uri="{FF2B5EF4-FFF2-40B4-BE49-F238E27FC236}">
                      <a16:creationId xmlns:a16="http://schemas.microsoft.com/office/drawing/2014/main" id="{E58B06C8-6808-408D-AD65-C2DE9E2B6000}"/>
                    </a:ext>
                  </a:extLst>
                </p:cNvPr>
                <p:cNvPicPr/>
                <p:nvPr/>
              </p:nvPicPr>
              <p:blipFill>
                <a:blip r:embed="rId68"/>
                <a:stretch>
                  <a:fillRect/>
                </a:stretch>
              </p:blipFill>
              <p:spPr>
                <a:xfrm>
                  <a:off x="10861053" y="2663693"/>
                  <a:ext cx="15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9E21B4D-C1C1-4DB1-8C7A-9C499A7E2003}"/>
                    </a:ext>
                  </a:extLst>
                </p14:cNvPr>
                <p14:cNvContentPartPr/>
                <p14:nvPr/>
              </p14:nvContentPartPr>
              <p14:xfrm>
                <a:off x="11035293" y="2588813"/>
                <a:ext cx="87480" cy="271440"/>
              </p14:xfrm>
            </p:contentPart>
          </mc:Choice>
          <mc:Fallback xmlns="">
            <p:pic>
              <p:nvPicPr>
                <p:cNvPr id="42" name="Freihand 41">
                  <a:extLst>
                    <a:ext uri="{FF2B5EF4-FFF2-40B4-BE49-F238E27FC236}">
                      <a16:creationId xmlns:a16="http://schemas.microsoft.com/office/drawing/2014/main" id="{09E21B4D-C1C1-4DB1-8C7A-9C499A7E2003}"/>
                    </a:ext>
                  </a:extLst>
                </p:cNvPr>
                <p:cNvPicPr/>
                <p:nvPr/>
              </p:nvPicPr>
              <p:blipFill>
                <a:blip r:embed="rId70"/>
                <a:stretch>
                  <a:fillRect/>
                </a:stretch>
              </p:blipFill>
              <p:spPr>
                <a:xfrm>
                  <a:off x="11030973" y="2584493"/>
                  <a:ext cx="961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67FB9D4F-45EF-4ACA-946A-1280B28C301B}"/>
                    </a:ext>
                  </a:extLst>
                </p14:cNvPr>
                <p14:cNvContentPartPr/>
                <p14:nvPr/>
              </p14:nvContentPartPr>
              <p14:xfrm>
                <a:off x="11162373" y="2400893"/>
                <a:ext cx="182520" cy="250200"/>
              </p14:xfrm>
            </p:contentPart>
          </mc:Choice>
          <mc:Fallback xmlns="">
            <p:pic>
              <p:nvPicPr>
                <p:cNvPr id="43" name="Freihand 42">
                  <a:extLst>
                    <a:ext uri="{FF2B5EF4-FFF2-40B4-BE49-F238E27FC236}">
                      <a16:creationId xmlns:a16="http://schemas.microsoft.com/office/drawing/2014/main" id="{67FB9D4F-45EF-4ACA-946A-1280B28C301B}"/>
                    </a:ext>
                  </a:extLst>
                </p:cNvPr>
                <p:cNvPicPr/>
                <p:nvPr/>
              </p:nvPicPr>
              <p:blipFill>
                <a:blip r:embed="rId72"/>
                <a:stretch>
                  <a:fillRect/>
                </a:stretch>
              </p:blipFill>
              <p:spPr>
                <a:xfrm>
                  <a:off x="11158053" y="2396573"/>
                  <a:ext cx="191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4F773919-83BC-4964-B396-AAB03AADCACC}"/>
                    </a:ext>
                  </a:extLst>
                </p14:cNvPr>
                <p14:cNvContentPartPr/>
                <p14:nvPr/>
              </p14:nvContentPartPr>
              <p14:xfrm>
                <a:off x="11294133" y="2368133"/>
                <a:ext cx="84960" cy="59040"/>
              </p14:xfrm>
            </p:contentPart>
          </mc:Choice>
          <mc:Fallback xmlns="">
            <p:pic>
              <p:nvPicPr>
                <p:cNvPr id="44" name="Freihand 43">
                  <a:extLst>
                    <a:ext uri="{FF2B5EF4-FFF2-40B4-BE49-F238E27FC236}">
                      <a16:creationId xmlns:a16="http://schemas.microsoft.com/office/drawing/2014/main" id="{4F773919-83BC-4964-B396-AAB03AADCACC}"/>
                    </a:ext>
                  </a:extLst>
                </p:cNvPr>
                <p:cNvPicPr/>
                <p:nvPr/>
              </p:nvPicPr>
              <p:blipFill>
                <a:blip r:embed="rId74"/>
                <a:stretch>
                  <a:fillRect/>
                </a:stretch>
              </p:blipFill>
              <p:spPr>
                <a:xfrm>
                  <a:off x="11289813" y="2363813"/>
                  <a:ext cx="93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4BA3CA33-4E70-4745-B549-C581567EECC7}"/>
                    </a:ext>
                  </a:extLst>
                </p14:cNvPr>
                <p14:cNvContentPartPr/>
                <p14:nvPr/>
              </p14:nvContentPartPr>
              <p14:xfrm>
                <a:off x="11414373" y="2372453"/>
                <a:ext cx="129600" cy="135360"/>
              </p14:xfrm>
            </p:contentPart>
          </mc:Choice>
          <mc:Fallback xmlns="">
            <p:pic>
              <p:nvPicPr>
                <p:cNvPr id="45" name="Freihand 44">
                  <a:extLst>
                    <a:ext uri="{FF2B5EF4-FFF2-40B4-BE49-F238E27FC236}">
                      <a16:creationId xmlns:a16="http://schemas.microsoft.com/office/drawing/2014/main" id="{4BA3CA33-4E70-4745-B549-C581567EECC7}"/>
                    </a:ext>
                  </a:extLst>
                </p:cNvPr>
                <p:cNvPicPr/>
                <p:nvPr/>
              </p:nvPicPr>
              <p:blipFill>
                <a:blip r:embed="rId76"/>
                <a:stretch>
                  <a:fillRect/>
                </a:stretch>
              </p:blipFill>
              <p:spPr>
                <a:xfrm>
                  <a:off x="11410053" y="2368133"/>
                  <a:ext cx="13824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69A64C1-0451-4FC8-AC8B-48249E8DD0F9}"/>
                  </a:ext>
                </a:extLst>
              </p14:cNvPr>
              <p14:cNvContentPartPr/>
              <p14:nvPr/>
            </p14:nvContentPartPr>
            <p14:xfrm>
              <a:off x="3311133" y="5166413"/>
              <a:ext cx="5282280" cy="1503360"/>
            </p14:xfrm>
          </p:contentPart>
        </mc:Choice>
        <mc:Fallback xmlns="">
          <p:pic>
            <p:nvPicPr>
              <p:cNvPr id="47" name="Freihand 46">
                <a:extLst>
                  <a:ext uri="{FF2B5EF4-FFF2-40B4-BE49-F238E27FC236}">
                    <a16:creationId xmlns:a16="http://schemas.microsoft.com/office/drawing/2014/main" id="{F69A64C1-0451-4FC8-AC8B-48249E8DD0F9}"/>
                  </a:ext>
                </a:extLst>
              </p:cNvPr>
              <p:cNvPicPr/>
              <p:nvPr/>
            </p:nvPicPr>
            <p:blipFill>
              <a:blip r:embed="rId78"/>
              <a:stretch>
                <a:fillRect/>
              </a:stretch>
            </p:blipFill>
            <p:spPr>
              <a:xfrm>
                <a:off x="3306813" y="5162093"/>
                <a:ext cx="5290920" cy="1512000"/>
              </a:xfrm>
              <a:prstGeom prst="rect">
                <a:avLst/>
              </a:prstGeom>
            </p:spPr>
          </p:pic>
        </mc:Fallback>
      </mc:AlternateContent>
    </p:spTree>
    <p:extLst>
      <p:ext uri="{BB962C8B-B14F-4D97-AF65-F5344CB8AC3E}">
        <p14:creationId xmlns:p14="http://schemas.microsoft.com/office/powerpoint/2010/main" val="6192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DB3E42D-E6F6-B5C7-5729-102D32B14C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12FAF9E-EA18-478F-AFB8-E540810E3E70}"/>
                  </a:ext>
                </a:extLst>
              </p14:cNvPr>
              <p14:cNvContentPartPr/>
              <p14:nvPr/>
            </p14:nvContentPartPr>
            <p14:xfrm>
              <a:off x="4497333" y="1302173"/>
              <a:ext cx="3336120" cy="1116000"/>
            </p14:xfrm>
          </p:contentPart>
        </mc:Choice>
        <mc:Fallback xmlns="">
          <p:pic>
            <p:nvPicPr>
              <p:cNvPr id="3" name="Freihand 2">
                <a:extLst>
                  <a:ext uri="{FF2B5EF4-FFF2-40B4-BE49-F238E27FC236}">
                    <a16:creationId xmlns:a16="http://schemas.microsoft.com/office/drawing/2014/main" id="{712FAF9E-EA18-478F-AFB8-E540810E3E70}"/>
                  </a:ext>
                </a:extLst>
              </p:cNvPr>
              <p:cNvPicPr/>
              <p:nvPr/>
            </p:nvPicPr>
            <p:blipFill>
              <a:blip r:embed="rId4"/>
              <a:stretch>
                <a:fillRect/>
              </a:stretch>
            </p:blipFill>
            <p:spPr>
              <a:xfrm>
                <a:off x="4493013" y="1297853"/>
                <a:ext cx="3344760" cy="1124640"/>
              </a:xfrm>
              <a:prstGeom prst="rect">
                <a:avLst/>
              </a:prstGeom>
            </p:spPr>
          </p:pic>
        </mc:Fallback>
      </mc:AlternateContent>
      <p:grpSp>
        <p:nvGrpSpPr>
          <p:cNvPr id="6" name="Gruppieren 5">
            <a:extLst>
              <a:ext uri="{FF2B5EF4-FFF2-40B4-BE49-F238E27FC236}">
                <a16:creationId xmlns:a16="http://schemas.microsoft.com/office/drawing/2014/main" id="{47CEAACB-948C-406F-8A4F-84EB513A249A}"/>
              </a:ext>
            </a:extLst>
          </p:cNvPr>
          <p:cNvGrpSpPr/>
          <p:nvPr/>
        </p:nvGrpSpPr>
        <p:grpSpPr>
          <a:xfrm>
            <a:off x="2650173" y="4699133"/>
            <a:ext cx="5160600" cy="1111320"/>
            <a:chOff x="2650173" y="4699133"/>
            <a:chExt cx="5160600" cy="11113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74DAEAF-A2CD-4DFE-8192-59E002577E2C}"/>
                    </a:ext>
                  </a:extLst>
                </p14:cNvPr>
                <p14:cNvContentPartPr/>
                <p14:nvPr/>
              </p14:nvContentPartPr>
              <p14:xfrm>
                <a:off x="4495893" y="4929173"/>
                <a:ext cx="3314880" cy="881280"/>
              </p14:xfrm>
            </p:contentPart>
          </mc:Choice>
          <mc:Fallback xmlns="">
            <p:pic>
              <p:nvPicPr>
                <p:cNvPr id="4" name="Freihand 3">
                  <a:extLst>
                    <a:ext uri="{FF2B5EF4-FFF2-40B4-BE49-F238E27FC236}">
                      <a16:creationId xmlns:a16="http://schemas.microsoft.com/office/drawing/2014/main" id="{974DAEAF-A2CD-4DFE-8192-59E002577E2C}"/>
                    </a:ext>
                  </a:extLst>
                </p:cNvPr>
                <p:cNvPicPr/>
                <p:nvPr/>
              </p:nvPicPr>
              <p:blipFill>
                <a:blip r:embed="rId6"/>
                <a:stretch>
                  <a:fillRect/>
                </a:stretch>
              </p:blipFill>
              <p:spPr>
                <a:xfrm>
                  <a:off x="4491573" y="4924853"/>
                  <a:ext cx="3323520" cy="88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5763E86-7690-4D2D-991B-5B2D1DB48D39}"/>
                    </a:ext>
                  </a:extLst>
                </p14:cNvPr>
                <p14:cNvContentPartPr/>
                <p14:nvPr/>
              </p14:nvContentPartPr>
              <p14:xfrm>
                <a:off x="2650173" y="4699133"/>
                <a:ext cx="3652560" cy="79560"/>
              </p14:xfrm>
            </p:contentPart>
          </mc:Choice>
          <mc:Fallback xmlns="">
            <p:pic>
              <p:nvPicPr>
                <p:cNvPr id="5" name="Freihand 4">
                  <a:extLst>
                    <a:ext uri="{FF2B5EF4-FFF2-40B4-BE49-F238E27FC236}">
                      <a16:creationId xmlns:a16="http://schemas.microsoft.com/office/drawing/2014/main" id="{35763E86-7690-4D2D-991B-5B2D1DB48D39}"/>
                    </a:ext>
                  </a:extLst>
                </p:cNvPr>
                <p:cNvPicPr/>
                <p:nvPr/>
              </p:nvPicPr>
              <p:blipFill>
                <a:blip r:embed="rId8"/>
                <a:stretch>
                  <a:fillRect/>
                </a:stretch>
              </p:blipFill>
              <p:spPr>
                <a:xfrm>
                  <a:off x="2645853" y="4694813"/>
                  <a:ext cx="3661200" cy="88200"/>
                </a:xfrm>
                <a:prstGeom prst="rect">
                  <a:avLst/>
                </a:prstGeom>
              </p:spPr>
            </p:pic>
          </mc:Fallback>
        </mc:AlternateContent>
      </p:grpSp>
    </p:spTree>
    <p:extLst>
      <p:ext uri="{BB962C8B-B14F-4D97-AF65-F5344CB8AC3E}">
        <p14:creationId xmlns:p14="http://schemas.microsoft.com/office/powerpoint/2010/main" val="217606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6411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6411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5148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7295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74170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09855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507774"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23247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637850"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031640"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649001"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191382"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357963"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357963" y="2347439"/>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097740"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418231"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867549"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128428"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128428"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050588"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050588" y="3035788"/>
                <a:ext cx="1307217" cy="525016"/>
              </a:xfrm>
              <a:prstGeom prst="rect">
                <a:avLst/>
              </a:prstGeom>
              <a:blipFill>
                <a:blip r:embed="rId4"/>
                <a:stretch>
                  <a:fillRect l="-3721"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368472"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301511"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301511"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173970"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173970"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633290"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9049" y="5433334"/>
            <a:ext cx="12172951" cy="1302745"/>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Über die Transformationskurve und das Güterpreisverhältnis </a:t>
            </a:r>
            <a:r>
              <a:rPr lang="de-DE" sz="2200">
                <a:latin typeface="Times New Roman" panose="02020603050405020304" pitchFamily="18" charset="0"/>
                <a:cs typeface="Times New Roman" panose="02020603050405020304" pitchFamily="18" charset="0"/>
              </a:rPr>
              <a:t>wird der</a:t>
            </a:r>
          </a:p>
          <a:p>
            <a:r>
              <a:rPr lang="de-DE" sz="2200">
                <a:latin typeface="Times New Roman" panose="02020603050405020304" pitchFamily="18" charset="0"/>
                <a:cs typeface="Times New Roman" panose="02020603050405020304" pitchFamily="18" charset="0"/>
              </a:rPr>
              <a:t>Produktionspunkt </a:t>
            </a:r>
            <a:r>
              <a:rPr lang="de-DE" sz="2200" dirty="0">
                <a:latin typeface="Times New Roman" panose="02020603050405020304" pitchFamily="18" charset="0"/>
                <a:cs typeface="Times New Roman" panose="02020603050405020304" pitchFamily="18" charset="0"/>
              </a:rPr>
              <a:t>bestimmt. Dieser bestimmt die „Größe</a:t>
            </a:r>
            <a:r>
              <a:rPr lang="de-DE" sz="2200">
                <a:latin typeface="Times New Roman" panose="02020603050405020304" pitchFamily="18" charset="0"/>
                <a:cs typeface="Times New Roman" panose="02020603050405020304" pitchFamily="18" charset="0"/>
              </a:rPr>
              <a:t>“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auf der Kontraktkurve ergibt </a:t>
            </a:r>
            <a:r>
              <a:rPr lang="de-DE" sz="2200">
                <a:latin typeface="Times New Roman" panose="02020603050405020304" pitchFamily="18" charset="0"/>
                <a:cs typeface="Times New Roman" panose="02020603050405020304" pitchFamily="18" charset="0"/>
              </a:rPr>
              <a:t>sich gleichzeitig</a:t>
            </a:r>
          </a:p>
          <a:p>
            <a:r>
              <a:rPr lang="de-DE" sz="2200">
                <a:latin typeface="Times New Roman" panose="02020603050405020304" pitchFamily="18" charset="0"/>
                <a:cs typeface="Times New Roman" panose="02020603050405020304" pitchFamily="18" charset="0"/>
              </a:rPr>
              <a:t>die </a:t>
            </a:r>
            <a:r>
              <a:rPr lang="de-DE" sz="2200" dirty="0" err="1">
                <a:latin typeface="Times New Roman" panose="02020603050405020304" pitchFamily="18" charset="0"/>
                <a:cs typeface="Times New Roman" panose="02020603050405020304" pitchFamily="18" charset="0"/>
              </a:rPr>
              <a:t>paretoeffiziente</a:t>
            </a:r>
            <a:r>
              <a:rPr lang="de-DE" sz="2200" dirty="0">
                <a:latin typeface="Times New Roman" panose="02020603050405020304" pitchFamily="18" charset="0"/>
                <a:cs typeface="Times New Roman" panose="02020603050405020304" pitchFamily="18" charset="0"/>
              </a:rPr>
              <a:t> Allokation</a:t>
            </a:r>
          </a:p>
        </p:txBody>
      </p:sp>
      <p:sp>
        <p:nvSpPr>
          <p:cNvPr id="2" name="Rechteck 1">
            <a:extLst>
              <a:ext uri="{FF2B5EF4-FFF2-40B4-BE49-F238E27FC236}">
                <a16:creationId xmlns:a16="http://schemas.microsoft.com/office/drawing/2014/main" id="{5EF19C27-82EF-46A2-FD89-2872281EE9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52" name="Freihand 51">
                <a:extLst>
                  <a:ext uri="{FF2B5EF4-FFF2-40B4-BE49-F238E27FC236}">
                    <a16:creationId xmlns:a16="http://schemas.microsoft.com/office/drawing/2014/main" id="{E32E6B57-3ACF-41DC-82F0-29D9245880C3}"/>
                  </a:ext>
                </a:extLst>
              </p14:cNvPr>
              <p14:cNvContentPartPr/>
              <p14:nvPr/>
            </p14:nvContentPartPr>
            <p14:xfrm>
              <a:off x="4369173" y="2626253"/>
              <a:ext cx="69840" cy="147240"/>
            </p14:xfrm>
          </p:contentPart>
        </mc:Choice>
        <mc:Fallback xmlns="">
          <p:pic>
            <p:nvPicPr>
              <p:cNvPr id="52" name="Freihand 51">
                <a:extLst>
                  <a:ext uri="{FF2B5EF4-FFF2-40B4-BE49-F238E27FC236}">
                    <a16:creationId xmlns:a16="http://schemas.microsoft.com/office/drawing/2014/main" id="{E32E6B57-3ACF-41DC-82F0-29D9245880C3}"/>
                  </a:ext>
                </a:extLst>
              </p:cNvPr>
              <p:cNvPicPr/>
              <p:nvPr/>
            </p:nvPicPr>
            <p:blipFill>
              <a:blip r:embed="rId8"/>
              <a:stretch>
                <a:fillRect/>
              </a:stretch>
            </p:blipFill>
            <p:spPr>
              <a:xfrm>
                <a:off x="4364853" y="2621933"/>
                <a:ext cx="78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0" name="Freihand 99">
                <a:extLst>
                  <a:ext uri="{FF2B5EF4-FFF2-40B4-BE49-F238E27FC236}">
                    <a16:creationId xmlns:a16="http://schemas.microsoft.com/office/drawing/2014/main" id="{7A6B2741-D6B5-44C8-ABE1-26D0BA519AB9}"/>
                  </a:ext>
                </a:extLst>
              </p14:cNvPr>
              <p14:cNvContentPartPr/>
              <p14:nvPr/>
            </p14:nvContentPartPr>
            <p14:xfrm>
              <a:off x="4176573" y="2408813"/>
              <a:ext cx="493200" cy="573840"/>
            </p14:xfrm>
          </p:contentPart>
        </mc:Choice>
        <mc:Fallback xmlns="">
          <p:pic>
            <p:nvPicPr>
              <p:cNvPr id="100" name="Freihand 99">
                <a:extLst>
                  <a:ext uri="{FF2B5EF4-FFF2-40B4-BE49-F238E27FC236}">
                    <a16:creationId xmlns:a16="http://schemas.microsoft.com/office/drawing/2014/main" id="{7A6B2741-D6B5-44C8-ABE1-26D0BA519AB9}"/>
                  </a:ext>
                </a:extLst>
              </p:cNvPr>
              <p:cNvPicPr/>
              <p:nvPr/>
            </p:nvPicPr>
            <p:blipFill>
              <a:blip r:embed="rId10"/>
              <a:stretch>
                <a:fillRect/>
              </a:stretch>
            </p:blipFill>
            <p:spPr>
              <a:xfrm>
                <a:off x="4172253" y="2404493"/>
                <a:ext cx="5018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 name="Freihand 122">
                <a:extLst>
                  <a:ext uri="{FF2B5EF4-FFF2-40B4-BE49-F238E27FC236}">
                    <a16:creationId xmlns:a16="http://schemas.microsoft.com/office/drawing/2014/main" id="{99641583-522E-4413-A3A2-A6D89CCEE3B4}"/>
                  </a:ext>
                </a:extLst>
              </p14:cNvPr>
              <p14:cNvContentPartPr/>
              <p14:nvPr/>
            </p14:nvContentPartPr>
            <p14:xfrm>
              <a:off x="3329493" y="3514373"/>
              <a:ext cx="553680" cy="695520"/>
            </p14:xfrm>
          </p:contentPart>
        </mc:Choice>
        <mc:Fallback xmlns="">
          <p:pic>
            <p:nvPicPr>
              <p:cNvPr id="123" name="Freihand 122">
                <a:extLst>
                  <a:ext uri="{FF2B5EF4-FFF2-40B4-BE49-F238E27FC236}">
                    <a16:creationId xmlns:a16="http://schemas.microsoft.com/office/drawing/2014/main" id="{99641583-522E-4413-A3A2-A6D89CCEE3B4}"/>
                  </a:ext>
                </a:extLst>
              </p:cNvPr>
              <p:cNvPicPr/>
              <p:nvPr/>
            </p:nvPicPr>
            <p:blipFill>
              <a:blip r:embed="rId12"/>
              <a:stretch>
                <a:fillRect/>
              </a:stretch>
            </p:blipFill>
            <p:spPr>
              <a:xfrm>
                <a:off x="3325173" y="3510053"/>
                <a:ext cx="562320" cy="704160"/>
              </a:xfrm>
              <a:prstGeom prst="rect">
                <a:avLst/>
              </a:prstGeom>
            </p:spPr>
          </p:pic>
        </mc:Fallback>
      </mc:AlternateContent>
      <p:grpSp>
        <p:nvGrpSpPr>
          <p:cNvPr id="128" name="Gruppieren 127">
            <a:extLst>
              <a:ext uri="{FF2B5EF4-FFF2-40B4-BE49-F238E27FC236}">
                <a16:creationId xmlns:a16="http://schemas.microsoft.com/office/drawing/2014/main" id="{7CF2A316-D031-483E-827C-4AC3EE46D05E}"/>
              </a:ext>
            </a:extLst>
          </p:cNvPr>
          <p:cNvGrpSpPr/>
          <p:nvPr/>
        </p:nvGrpSpPr>
        <p:grpSpPr>
          <a:xfrm>
            <a:off x="277413" y="57293"/>
            <a:ext cx="11625840" cy="5443920"/>
            <a:chOff x="277413" y="57293"/>
            <a:chExt cx="11625840" cy="5443920"/>
          </a:xfrm>
        </p:grpSpPr>
        <mc:AlternateContent xmlns:mc="http://schemas.openxmlformats.org/markup-compatibility/2006" xmlns:p14="http://schemas.microsoft.com/office/powerpoint/2010/main">
          <mc:Choice Requires="p14">
            <p:contentPart p14:bwMode="auto" r:id="rId13">
              <p14:nvContentPartPr>
                <p14:cNvPr id="77" name="Freihand 76">
                  <a:extLst>
                    <a:ext uri="{FF2B5EF4-FFF2-40B4-BE49-F238E27FC236}">
                      <a16:creationId xmlns:a16="http://schemas.microsoft.com/office/drawing/2014/main" id="{77DCA6E5-18E5-43C6-A8BD-01B96A4C477A}"/>
                    </a:ext>
                  </a:extLst>
                </p14:cNvPr>
                <p14:cNvContentPartPr/>
                <p14:nvPr/>
              </p14:nvContentPartPr>
              <p14:xfrm>
                <a:off x="9881133" y="551573"/>
                <a:ext cx="131040" cy="224280"/>
              </p14:xfrm>
            </p:contentPart>
          </mc:Choice>
          <mc:Fallback xmlns="">
            <p:pic>
              <p:nvPicPr>
                <p:cNvPr id="77" name="Freihand 76">
                  <a:extLst>
                    <a:ext uri="{FF2B5EF4-FFF2-40B4-BE49-F238E27FC236}">
                      <a16:creationId xmlns:a16="http://schemas.microsoft.com/office/drawing/2014/main" id="{77DCA6E5-18E5-43C6-A8BD-01B96A4C477A}"/>
                    </a:ext>
                  </a:extLst>
                </p:cNvPr>
                <p:cNvPicPr/>
                <p:nvPr/>
              </p:nvPicPr>
              <p:blipFill>
                <a:blip r:embed="rId14"/>
                <a:stretch>
                  <a:fillRect/>
                </a:stretch>
              </p:blipFill>
              <p:spPr>
                <a:xfrm>
                  <a:off x="9876813" y="547253"/>
                  <a:ext cx="139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8" name="Freihand 77">
                  <a:extLst>
                    <a:ext uri="{FF2B5EF4-FFF2-40B4-BE49-F238E27FC236}">
                      <a16:creationId xmlns:a16="http://schemas.microsoft.com/office/drawing/2014/main" id="{D2901AA4-5B0B-4C08-9246-62C97FD932F4}"/>
                    </a:ext>
                  </a:extLst>
                </p14:cNvPr>
                <p14:cNvContentPartPr/>
                <p14:nvPr/>
              </p14:nvContentPartPr>
              <p14:xfrm>
                <a:off x="10030173" y="636533"/>
                <a:ext cx="190440" cy="108720"/>
              </p14:xfrm>
            </p:contentPart>
          </mc:Choice>
          <mc:Fallback xmlns="">
            <p:pic>
              <p:nvPicPr>
                <p:cNvPr id="78" name="Freihand 77">
                  <a:extLst>
                    <a:ext uri="{FF2B5EF4-FFF2-40B4-BE49-F238E27FC236}">
                      <a16:creationId xmlns:a16="http://schemas.microsoft.com/office/drawing/2014/main" id="{D2901AA4-5B0B-4C08-9246-62C97FD932F4}"/>
                    </a:ext>
                  </a:extLst>
                </p:cNvPr>
                <p:cNvPicPr/>
                <p:nvPr/>
              </p:nvPicPr>
              <p:blipFill>
                <a:blip r:embed="rId16"/>
                <a:stretch>
                  <a:fillRect/>
                </a:stretch>
              </p:blipFill>
              <p:spPr>
                <a:xfrm>
                  <a:off x="10025853" y="632213"/>
                  <a:ext cx="199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9" name="Freihand 78">
                  <a:extLst>
                    <a:ext uri="{FF2B5EF4-FFF2-40B4-BE49-F238E27FC236}">
                      <a16:creationId xmlns:a16="http://schemas.microsoft.com/office/drawing/2014/main" id="{0506FAD6-1A65-4EB3-944F-F3F7F7A6CCF9}"/>
                    </a:ext>
                  </a:extLst>
                </p14:cNvPr>
                <p14:cNvContentPartPr/>
                <p14:nvPr/>
              </p14:nvContentPartPr>
              <p14:xfrm>
                <a:off x="10214493" y="560933"/>
                <a:ext cx="14760" cy="47160"/>
              </p14:xfrm>
            </p:contentPart>
          </mc:Choice>
          <mc:Fallback xmlns="">
            <p:pic>
              <p:nvPicPr>
                <p:cNvPr id="79" name="Freihand 78">
                  <a:extLst>
                    <a:ext uri="{FF2B5EF4-FFF2-40B4-BE49-F238E27FC236}">
                      <a16:creationId xmlns:a16="http://schemas.microsoft.com/office/drawing/2014/main" id="{0506FAD6-1A65-4EB3-944F-F3F7F7A6CCF9}"/>
                    </a:ext>
                  </a:extLst>
                </p:cNvPr>
                <p:cNvPicPr/>
                <p:nvPr/>
              </p:nvPicPr>
              <p:blipFill>
                <a:blip r:embed="rId18"/>
                <a:stretch>
                  <a:fillRect/>
                </a:stretch>
              </p:blipFill>
              <p:spPr>
                <a:xfrm>
                  <a:off x="10210173" y="556613"/>
                  <a:ext cx="23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0" name="Freihand 79">
                  <a:extLst>
                    <a:ext uri="{FF2B5EF4-FFF2-40B4-BE49-F238E27FC236}">
                      <a16:creationId xmlns:a16="http://schemas.microsoft.com/office/drawing/2014/main" id="{937E0C07-246E-4D96-AA55-963FC07D521C}"/>
                    </a:ext>
                  </a:extLst>
                </p14:cNvPr>
                <p14:cNvContentPartPr/>
                <p14:nvPr/>
              </p14:nvContentPartPr>
              <p14:xfrm>
                <a:off x="10241493" y="565613"/>
                <a:ext cx="181080" cy="161640"/>
              </p14:xfrm>
            </p:contentPart>
          </mc:Choice>
          <mc:Fallback xmlns="">
            <p:pic>
              <p:nvPicPr>
                <p:cNvPr id="80" name="Freihand 79">
                  <a:extLst>
                    <a:ext uri="{FF2B5EF4-FFF2-40B4-BE49-F238E27FC236}">
                      <a16:creationId xmlns:a16="http://schemas.microsoft.com/office/drawing/2014/main" id="{937E0C07-246E-4D96-AA55-963FC07D521C}"/>
                    </a:ext>
                  </a:extLst>
                </p:cNvPr>
                <p:cNvPicPr/>
                <p:nvPr/>
              </p:nvPicPr>
              <p:blipFill>
                <a:blip r:embed="rId20"/>
                <a:stretch>
                  <a:fillRect/>
                </a:stretch>
              </p:blipFill>
              <p:spPr>
                <a:xfrm>
                  <a:off x="10237173" y="561293"/>
                  <a:ext cx="189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1" name="Freihand 80">
                  <a:extLst>
                    <a:ext uri="{FF2B5EF4-FFF2-40B4-BE49-F238E27FC236}">
                      <a16:creationId xmlns:a16="http://schemas.microsoft.com/office/drawing/2014/main" id="{B501070B-4D2E-4210-8DA2-D8E9ECD0CFBB}"/>
                    </a:ext>
                  </a:extLst>
                </p14:cNvPr>
                <p14:cNvContentPartPr/>
                <p14:nvPr/>
              </p14:nvContentPartPr>
              <p14:xfrm>
                <a:off x="10435893" y="608093"/>
                <a:ext cx="107640" cy="102240"/>
              </p14:xfrm>
            </p:contentPart>
          </mc:Choice>
          <mc:Fallback xmlns="">
            <p:pic>
              <p:nvPicPr>
                <p:cNvPr id="81" name="Freihand 80">
                  <a:extLst>
                    <a:ext uri="{FF2B5EF4-FFF2-40B4-BE49-F238E27FC236}">
                      <a16:creationId xmlns:a16="http://schemas.microsoft.com/office/drawing/2014/main" id="{B501070B-4D2E-4210-8DA2-D8E9ECD0CFBB}"/>
                    </a:ext>
                  </a:extLst>
                </p:cNvPr>
                <p:cNvPicPr/>
                <p:nvPr/>
              </p:nvPicPr>
              <p:blipFill>
                <a:blip r:embed="rId22"/>
                <a:stretch>
                  <a:fillRect/>
                </a:stretch>
              </p:blipFill>
              <p:spPr>
                <a:xfrm>
                  <a:off x="10431573" y="603773"/>
                  <a:ext cx="116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2" name="Freihand 81">
                  <a:extLst>
                    <a:ext uri="{FF2B5EF4-FFF2-40B4-BE49-F238E27FC236}">
                      <a16:creationId xmlns:a16="http://schemas.microsoft.com/office/drawing/2014/main" id="{D398D89C-4B4D-475E-87B8-FAD4F5BDBE12}"/>
                    </a:ext>
                  </a:extLst>
                </p14:cNvPr>
                <p14:cNvContentPartPr/>
                <p14:nvPr/>
              </p14:nvContentPartPr>
              <p14:xfrm>
                <a:off x="10717773" y="608813"/>
                <a:ext cx="191160" cy="105840"/>
              </p14:xfrm>
            </p:contentPart>
          </mc:Choice>
          <mc:Fallback xmlns="">
            <p:pic>
              <p:nvPicPr>
                <p:cNvPr id="82" name="Freihand 81">
                  <a:extLst>
                    <a:ext uri="{FF2B5EF4-FFF2-40B4-BE49-F238E27FC236}">
                      <a16:creationId xmlns:a16="http://schemas.microsoft.com/office/drawing/2014/main" id="{D398D89C-4B4D-475E-87B8-FAD4F5BDBE12}"/>
                    </a:ext>
                  </a:extLst>
                </p:cNvPr>
                <p:cNvPicPr/>
                <p:nvPr/>
              </p:nvPicPr>
              <p:blipFill>
                <a:blip r:embed="rId24"/>
                <a:stretch>
                  <a:fillRect/>
                </a:stretch>
              </p:blipFill>
              <p:spPr>
                <a:xfrm>
                  <a:off x="10713453" y="604493"/>
                  <a:ext cx="199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3" name="Freihand 82">
                  <a:extLst>
                    <a:ext uri="{FF2B5EF4-FFF2-40B4-BE49-F238E27FC236}">
                      <a16:creationId xmlns:a16="http://schemas.microsoft.com/office/drawing/2014/main" id="{0AC25662-AFB5-41F4-9C50-ECEC9F4A0FD8}"/>
                    </a:ext>
                  </a:extLst>
                </p14:cNvPr>
                <p14:cNvContentPartPr/>
                <p14:nvPr/>
              </p14:nvContentPartPr>
              <p14:xfrm>
                <a:off x="10852413" y="554093"/>
                <a:ext cx="75240" cy="32760"/>
              </p14:xfrm>
            </p:contentPart>
          </mc:Choice>
          <mc:Fallback xmlns="">
            <p:pic>
              <p:nvPicPr>
                <p:cNvPr id="83" name="Freihand 82">
                  <a:extLst>
                    <a:ext uri="{FF2B5EF4-FFF2-40B4-BE49-F238E27FC236}">
                      <a16:creationId xmlns:a16="http://schemas.microsoft.com/office/drawing/2014/main" id="{0AC25662-AFB5-41F4-9C50-ECEC9F4A0FD8}"/>
                    </a:ext>
                  </a:extLst>
                </p:cNvPr>
                <p:cNvPicPr/>
                <p:nvPr/>
              </p:nvPicPr>
              <p:blipFill>
                <a:blip r:embed="rId26"/>
                <a:stretch>
                  <a:fillRect/>
                </a:stretch>
              </p:blipFill>
              <p:spPr>
                <a:xfrm>
                  <a:off x="10848093" y="549773"/>
                  <a:ext cx="83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4" name="Freihand 83">
                  <a:extLst>
                    <a:ext uri="{FF2B5EF4-FFF2-40B4-BE49-F238E27FC236}">
                      <a16:creationId xmlns:a16="http://schemas.microsoft.com/office/drawing/2014/main" id="{B22A229F-CD48-41A8-B15A-342A4CC9AA13}"/>
                    </a:ext>
                  </a:extLst>
                </p14:cNvPr>
                <p14:cNvContentPartPr/>
                <p14:nvPr/>
              </p14:nvContentPartPr>
              <p14:xfrm>
                <a:off x="10952853" y="542933"/>
                <a:ext cx="205920" cy="152280"/>
              </p14:xfrm>
            </p:contentPart>
          </mc:Choice>
          <mc:Fallback xmlns="">
            <p:pic>
              <p:nvPicPr>
                <p:cNvPr id="84" name="Freihand 83">
                  <a:extLst>
                    <a:ext uri="{FF2B5EF4-FFF2-40B4-BE49-F238E27FC236}">
                      <a16:creationId xmlns:a16="http://schemas.microsoft.com/office/drawing/2014/main" id="{B22A229F-CD48-41A8-B15A-342A4CC9AA13}"/>
                    </a:ext>
                  </a:extLst>
                </p:cNvPr>
                <p:cNvPicPr/>
                <p:nvPr/>
              </p:nvPicPr>
              <p:blipFill>
                <a:blip r:embed="rId28"/>
                <a:stretch>
                  <a:fillRect/>
                </a:stretch>
              </p:blipFill>
              <p:spPr>
                <a:xfrm>
                  <a:off x="10948533" y="538613"/>
                  <a:ext cx="214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5" name="Freihand 84">
                  <a:extLst>
                    <a:ext uri="{FF2B5EF4-FFF2-40B4-BE49-F238E27FC236}">
                      <a16:creationId xmlns:a16="http://schemas.microsoft.com/office/drawing/2014/main" id="{03D86BC3-B190-4B55-A887-7447585C1681}"/>
                    </a:ext>
                  </a:extLst>
                </p14:cNvPr>
                <p14:cNvContentPartPr/>
                <p14:nvPr/>
              </p14:nvContentPartPr>
              <p14:xfrm>
                <a:off x="11162373" y="495773"/>
                <a:ext cx="9360" cy="26640"/>
              </p14:xfrm>
            </p:contentPart>
          </mc:Choice>
          <mc:Fallback xmlns="">
            <p:pic>
              <p:nvPicPr>
                <p:cNvPr id="85" name="Freihand 84">
                  <a:extLst>
                    <a:ext uri="{FF2B5EF4-FFF2-40B4-BE49-F238E27FC236}">
                      <a16:creationId xmlns:a16="http://schemas.microsoft.com/office/drawing/2014/main" id="{03D86BC3-B190-4B55-A887-7447585C1681}"/>
                    </a:ext>
                  </a:extLst>
                </p:cNvPr>
                <p:cNvPicPr/>
                <p:nvPr/>
              </p:nvPicPr>
              <p:blipFill>
                <a:blip r:embed="rId30"/>
                <a:stretch>
                  <a:fillRect/>
                </a:stretch>
              </p:blipFill>
              <p:spPr>
                <a:xfrm>
                  <a:off x="11158053" y="491453"/>
                  <a:ext cx="1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6" name="Freihand 85">
                  <a:extLst>
                    <a:ext uri="{FF2B5EF4-FFF2-40B4-BE49-F238E27FC236}">
                      <a16:creationId xmlns:a16="http://schemas.microsoft.com/office/drawing/2014/main" id="{3B54CF02-CAB0-43A9-B490-F3088D146697}"/>
                    </a:ext>
                  </a:extLst>
                </p14:cNvPr>
                <p14:cNvContentPartPr/>
                <p14:nvPr/>
              </p14:nvContentPartPr>
              <p14:xfrm>
                <a:off x="11245173" y="594053"/>
                <a:ext cx="157320" cy="113040"/>
              </p14:xfrm>
            </p:contentPart>
          </mc:Choice>
          <mc:Fallback xmlns="">
            <p:pic>
              <p:nvPicPr>
                <p:cNvPr id="86" name="Freihand 85">
                  <a:extLst>
                    <a:ext uri="{FF2B5EF4-FFF2-40B4-BE49-F238E27FC236}">
                      <a16:creationId xmlns:a16="http://schemas.microsoft.com/office/drawing/2014/main" id="{3B54CF02-CAB0-43A9-B490-F3088D146697}"/>
                    </a:ext>
                  </a:extLst>
                </p:cNvPr>
                <p:cNvPicPr/>
                <p:nvPr/>
              </p:nvPicPr>
              <p:blipFill>
                <a:blip r:embed="rId32"/>
                <a:stretch>
                  <a:fillRect/>
                </a:stretch>
              </p:blipFill>
              <p:spPr>
                <a:xfrm>
                  <a:off x="11240853" y="589733"/>
                  <a:ext cx="165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7" name="Freihand 86">
                  <a:extLst>
                    <a:ext uri="{FF2B5EF4-FFF2-40B4-BE49-F238E27FC236}">
                      <a16:creationId xmlns:a16="http://schemas.microsoft.com/office/drawing/2014/main" id="{7F9D457E-794A-488E-B4EA-29EF2ED02584}"/>
                    </a:ext>
                  </a:extLst>
                </p14:cNvPr>
                <p14:cNvContentPartPr/>
                <p14:nvPr/>
              </p14:nvContentPartPr>
              <p14:xfrm>
                <a:off x="11393133" y="531773"/>
                <a:ext cx="11880" cy="29520"/>
              </p14:xfrm>
            </p:contentPart>
          </mc:Choice>
          <mc:Fallback xmlns="">
            <p:pic>
              <p:nvPicPr>
                <p:cNvPr id="87" name="Freihand 86">
                  <a:extLst>
                    <a:ext uri="{FF2B5EF4-FFF2-40B4-BE49-F238E27FC236}">
                      <a16:creationId xmlns:a16="http://schemas.microsoft.com/office/drawing/2014/main" id="{7F9D457E-794A-488E-B4EA-29EF2ED02584}"/>
                    </a:ext>
                  </a:extLst>
                </p:cNvPr>
                <p:cNvPicPr/>
                <p:nvPr/>
              </p:nvPicPr>
              <p:blipFill>
                <a:blip r:embed="rId34"/>
                <a:stretch>
                  <a:fillRect/>
                </a:stretch>
              </p:blipFill>
              <p:spPr>
                <a:xfrm>
                  <a:off x="11388813" y="527453"/>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8" name="Freihand 87">
                  <a:extLst>
                    <a:ext uri="{FF2B5EF4-FFF2-40B4-BE49-F238E27FC236}">
                      <a16:creationId xmlns:a16="http://schemas.microsoft.com/office/drawing/2014/main" id="{14EE90E3-4F01-41F7-9414-72961BD00F31}"/>
                    </a:ext>
                  </a:extLst>
                </p14:cNvPr>
                <p14:cNvContentPartPr/>
                <p14:nvPr/>
              </p14:nvContentPartPr>
              <p14:xfrm>
                <a:off x="11423013" y="498653"/>
                <a:ext cx="272520" cy="164880"/>
              </p14:xfrm>
            </p:contentPart>
          </mc:Choice>
          <mc:Fallback xmlns="">
            <p:pic>
              <p:nvPicPr>
                <p:cNvPr id="88" name="Freihand 87">
                  <a:extLst>
                    <a:ext uri="{FF2B5EF4-FFF2-40B4-BE49-F238E27FC236}">
                      <a16:creationId xmlns:a16="http://schemas.microsoft.com/office/drawing/2014/main" id="{14EE90E3-4F01-41F7-9414-72961BD00F31}"/>
                    </a:ext>
                  </a:extLst>
                </p:cNvPr>
                <p:cNvPicPr/>
                <p:nvPr/>
              </p:nvPicPr>
              <p:blipFill>
                <a:blip r:embed="rId36"/>
                <a:stretch>
                  <a:fillRect/>
                </a:stretch>
              </p:blipFill>
              <p:spPr>
                <a:xfrm>
                  <a:off x="11418693" y="494333"/>
                  <a:ext cx="281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1" name="Freihand 90">
                  <a:extLst>
                    <a:ext uri="{FF2B5EF4-FFF2-40B4-BE49-F238E27FC236}">
                      <a16:creationId xmlns:a16="http://schemas.microsoft.com/office/drawing/2014/main" id="{2C51E737-3498-4E52-B9B2-18F7B871D58B}"/>
                    </a:ext>
                  </a:extLst>
                </p14:cNvPr>
                <p14:cNvContentPartPr/>
                <p14:nvPr/>
              </p14:nvContentPartPr>
              <p14:xfrm>
                <a:off x="11705253" y="528533"/>
                <a:ext cx="198000" cy="148680"/>
              </p14:xfrm>
            </p:contentPart>
          </mc:Choice>
          <mc:Fallback xmlns="">
            <p:pic>
              <p:nvPicPr>
                <p:cNvPr id="91" name="Freihand 90">
                  <a:extLst>
                    <a:ext uri="{FF2B5EF4-FFF2-40B4-BE49-F238E27FC236}">
                      <a16:creationId xmlns:a16="http://schemas.microsoft.com/office/drawing/2014/main" id="{2C51E737-3498-4E52-B9B2-18F7B871D58B}"/>
                    </a:ext>
                  </a:extLst>
                </p:cNvPr>
                <p:cNvPicPr/>
                <p:nvPr/>
              </p:nvPicPr>
              <p:blipFill>
                <a:blip r:embed="rId38"/>
                <a:stretch>
                  <a:fillRect/>
                </a:stretch>
              </p:blipFill>
              <p:spPr>
                <a:xfrm>
                  <a:off x="11700933" y="524213"/>
                  <a:ext cx="206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 name="Freihand 91">
                  <a:extLst>
                    <a:ext uri="{FF2B5EF4-FFF2-40B4-BE49-F238E27FC236}">
                      <a16:creationId xmlns:a16="http://schemas.microsoft.com/office/drawing/2014/main" id="{4431E07E-32C9-420D-BD44-E9CD94C09A2B}"/>
                    </a:ext>
                  </a:extLst>
                </p14:cNvPr>
                <p14:cNvContentPartPr/>
                <p14:nvPr/>
              </p14:nvContentPartPr>
              <p14:xfrm>
                <a:off x="10715973" y="528533"/>
                <a:ext cx="30600" cy="240840"/>
              </p14:xfrm>
            </p:contentPart>
          </mc:Choice>
          <mc:Fallback xmlns="">
            <p:pic>
              <p:nvPicPr>
                <p:cNvPr id="92" name="Freihand 91">
                  <a:extLst>
                    <a:ext uri="{FF2B5EF4-FFF2-40B4-BE49-F238E27FC236}">
                      <a16:creationId xmlns:a16="http://schemas.microsoft.com/office/drawing/2014/main" id="{4431E07E-32C9-420D-BD44-E9CD94C09A2B}"/>
                    </a:ext>
                  </a:extLst>
                </p:cNvPr>
                <p:cNvPicPr/>
                <p:nvPr/>
              </p:nvPicPr>
              <p:blipFill>
                <a:blip r:embed="rId40"/>
                <a:stretch>
                  <a:fillRect/>
                </a:stretch>
              </p:blipFill>
              <p:spPr>
                <a:xfrm>
                  <a:off x="10711653" y="524213"/>
                  <a:ext cx="39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3" name="Freihand 92">
                  <a:extLst>
                    <a:ext uri="{FF2B5EF4-FFF2-40B4-BE49-F238E27FC236}">
                      <a16:creationId xmlns:a16="http://schemas.microsoft.com/office/drawing/2014/main" id="{6561C085-1CAF-43B7-8E27-7B4999E2241B}"/>
                    </a:ext>
                  </a:extLst>
                </p14:cNvPr>
                <p14:cNvContentPartPr/>
                <p14:nvPr/>
              </p14:nvContentPartPr>
              <p14:xfrm>
                <a:off x="10623813" y="715013"/>
                <a:ext cx="149760" cy="45720"/>
              </p14:xfrm>
            </p:contentPart>
          </mc:Choice>
          <mc:Fallback xmlns="">
            <p:pic>
              <p:nvPicPr>
                <p:cNvPr id="93" name="Freihand 92">
                  <a:extLst>
                    <a:ext uri="{FF2B5EF4-FFF2-40B4-BE49-F238E27FC236}">
                      <a16:creationId xmlns:a16="http://schemas.microsoft.com/office/drawing/2014/main" id="{6561C085-1CAF-43B7-8E27-7B4999E2241B}"/>
                    </a:ext>
                  </a:extLst>
                </p:cNvPr>
                <p:cNvPicPr/>
                <p:nvPr/>
              </p:nvPicPr>
              <p:blipFill>
                <a:blip r:embed="rId42"/>
                <a:stretch>
                  <a:fillRect/>
                </a:stretch>
              </p:blipFill>
              <p:spPr>
                <a:xfrm>
                  <a:off x="10619493" y="710693"/>
                  <a:ext cx="158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4" name="Freihand 93">
                  <a:extLst>
                    <a:ext uri="{FF2B5EF4-FFF2-40B4-BE49-F238E27FC236}">
                      <a16:creationId xmlns:a16="http://schemas.microsoft.com/office/drawing/2014/main" id="{46C79DBB-C29B-4009-969B-5A22A2676860}"/>
                    </a:ext>
                  </a:extLst>
                </p14:cNvPr>
                <p14:cNvContentPartPr/>
                <p14:nvPr/>
              </p14:nvContentPartPr>
              <p14:xfrm>
                <a:off x="10647213" y="507293"/>
                <a:ext cx="178920" cy="18000"/>
              </p14:xfrm>
            </p:contentPart>
          </mc:Choice>
          <mc:Fallback xmlns="">
            <p:pic>
              <p:nvPicPr>
                <p:cNvPr id="94" name="Freihand 93">
                  <a:extLst>
                    <a:ext uri="{FF2B5EF4-FFF2-40B4-BE49-F238E27FC236}">
                      <a16:creationId xmlns:a16="http://schemas.microsoft.com/office/drawing/2014/main" id="{46C79DBB-C29B-4009-969B-5A22A2676860}"/>
                    </a:ext>
                  </a:extLst>
                </p:cNvPr>
                <p:cNvPicPr/>
                <p:nvPr/>
              </p:nvPicPr>
              <p:blipFill>
                <a:blip r:embed="rId44"/>
                <a:stretch>
                  <a:fillRect/>
                </a:stretch>
              </p:blipFill>
              <p:spPr>
                <a:xfrm>
                  <a:off x="10642893" y="502973"/>
                  <a:ext cx="187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5" name="Freihand 94">
                  <a:extLst>
                    <a:ext uri="{FF2B5EF4-FFF2-40B4-BE49-F238E27FC236}">
                      <a16:creationId xmlns:a16="http://schemas.microsoft.com/office/drawing/2014/main" id="{0B55D443-3FB4-4DE4-93CE-57BEDDDF1C8C}"/>
                    </a:ext>
                  </a:extLst>
                </p14:cNvPr>
                <p14:cNvContentPartPr/>
                <p14:nvPr/>
              </p14:nvContentPartPr>
              <p14:xfrm>
                <a:off x="10554693" y="946133"/>
                <a:ext cx="275040" cy="191160"/>
              </p14:xfrm>
            </p:contentPart>
          </mc:Choice>
          <mc:Fallback xmlns="">
            <p:pic>
              <p:nvPicPr>
                <p:cNvPr id="95" name="Freihand 94">
                  <a:extLst>
                    <a:ext uri="{FF2B5EF4-FFF2-40B4-BE49-F238E27FC236}">
                      <a16:creationId xmlns:a16="http://schemas.microsoft.com/office/drawing/2014/main" id="{0B55D443-3FB4-4DE4-93CE-57BEDDDF1C8C}"/>
                    </a:ext>
                  </a:extLst>
                </p:cNvPr>
                <p:cNvPicPr/>
                <p:nvPr/>
              </p:nvPicPr>
              <p:blipFill>
                <a:blip r:embed="rId46"/>
                <a:stretch>
                  <a:fillRect/>
                </a:stretch>
              </p:blipFill>
              <p:spPr>
                <a:xfrm>
                  <a:off x="10550373" y="941813"/>
                  <a:ext cx="283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6" name="Freihand 95">
                  <a:extLst>
                    <a:ext uri="{FF2B5EF4-FFF2-40B4-BE49-F238E27FC236}">
                      <a16:creationId xmlns:a16="http://schemas.microsoft.com/office/drawing/2014/main" id="{A8C16633-06EB-4AC7-8B58-FFF4C5BD76B7}"/>
                    </a:ext>
                  </a:extLst>
                </p14:cNvPr>
                <p14:cNvContentPartPr/>
                <p14:nvPr/>
              </p14:nvContentPartPr>
              <p14:xfrm>
                <a:off x="10855293" y="852173"/>
                <a:ext cx="278280" cy="223200"/>
              </p14:xfrm>
            </p:contentPart>
          </mc:Choice>
          <mc:Fallback xmlns="">
            <p:pic>
              <p:nvPicPr>
                <p:cNvPr id="96" name="Freihand 95">
                  <a:extLst>
                    <a:ext uri="{FF2B5EF4-FFF2-40B4-BE49-F238E27FC236}">
                      <a16:creationId xmlns:a16="http://schemas.microsoft.com/office/drawing/2014/main" id="{A8C16633-06EB-4AC7-8B58-FFF4C5BD76B7}"/>
                    </a:ext>
                  </a:extLst>
                </p:cNvPr>
                <p:cNvPicPr/>
                <p:nvPr/>
              </p:nvPicPr>
              <p:blipFill>
                <a:blip r:embed="rId48"/>
                <a:stretch>
                  <a:fillRect/>
                </a:stretch>
              </p:blipFill>
              <p:spPr>
                <a:xfrm>
                  <a:off x="10850973" y="847853"/>
                  <a:ext cx="286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7" name="Freihand 96">
                  <a:extLst>
                    <a:ext uri="{FF2B5EF4-FFF2-40B4-BE49-F238E27FC236}">
                      <a16:creationId xmlns:a16="http://schemas.microsoft.com/office/drawing/2014/main" id="{68D0B862-17B7-4172-9228-FD6D835F4E15}"/>
                    </a:ext>
                  </a:extLst>
                </p14:cNvPr>
                <p14:cNvContentPartPr/>
                <p14:nvPr/>
              </p14:nvContentPartPr>
              <p14:xfrm>
                <a:off x="11119893" y="849653"/>
                <a:ext cx="98280" cy="190440"/>
              </p14:xfrm>
            </p:contentPart>
          </mc:Choice>
          <mc:Fallback xmlns="">
            <p:pic>
              <p:nvPicPr>
                <p:cNvPr id="97" name="Freihand 96">
                  <a:extLst>
                    <a:ext uri="{FF2B5EF4-FFF2-40B4-BE49-F238E27FC236}">
                      <a16:creationId xmlns:a16="http://schemas.microsoft.com/office/drawing/2014/main" id="{68D0B862-17B7-4172-9228-FD6D835F4E15}"/>
                    </a:ext>
                  </a:extLst>
                </p:cNvPr>
                <p:cNvPicPr/>
                <p:nvPr/>
              </p:nvPicPr>
              <p:blipFill>
                <a:blip r:embed="rId50"/>
                <a:stretch>
                  <a:fillRect/>
                </a:stretch>
              </p:blipFill>
              <p:spPr>
                <a:xfrm>
                  <a:off x="11115573" y="845333"/>
                  <a:ext cx="106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8" name="Freihand 97">
                  <a:extLst>
                    <a:ext uri="{FF2B5EF4-FFF2-40B4-BE49-F238E27FC236}">
                      <a16:creationId xmlns:a16="http://schemas.microsoft.com/office/drawing/2014/main" id="{32C4ACED-3001-4B9C-A576-C3166B3F2FDE}"/>
                    </a:ext>
                  </a:extLst>
                </p14:cNvPr>
                <p14:cNvContentPartPr/>
                <p14:nvPr/>
              </p14:nvContentPartPr>
              <p14:xfrm>
                <a:off x="10983093" y="780173"/>
                <a:ext cx="27000" cy="6840"/>
              </p14:xfrm>
            </p:contentPart>
          </mc:Choice>
          <mc:Fallback xmlns="">
            <p:pic>
              <p:nvPicPr>
                <p:cNvPr id="98" name="Freihand 97">
                  <a:extLst>
                    <a:ext uri="{FF2B5EF4-FFF2-40B4-BE49-F238E27FC236}">
                      <a16:creationId xmlns:a16="http://schemas.microsoft.com/office/drawing/2014/main" id="{32C4ACED-3001-4B9C-A576-C3166B3F2FDE}"/>
                    </a:ext>
                  </a:extLst>
                </p:cNvPr>
                <p:cNvPicPr/>
                <p:nvPr/>
              </p:nvPicPr>
              <p:blipFill>
                <a:blip r:embed="rId52"/>
                <a:stretch>
                  <a:fillRect/>
                </a:stretch>
              </p:blipFill>
              <p:spPr>
                <a:xfrm>
                  <a:off x="10978773" y="775853"/>
                  <a:ext cx="35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 name="Freihand 7">
                  <a:extLst>
                    <a:ext uri="{FF2B5EF4-FFF2-40B4-BE49-F238E27FC236}">
                      <a16:creationId xmlns:a16="http://schemas.microsoft.com/office/drawing/2014/main" id="{551ABBA5-4D02-499C-B1C2-7EB792475207}"/>
                    </a:ext>
                  </a:extLst>
                </p14:cNvPr>
                <p14:cNvContentPartPr/>
                <p14:nvPr/>
              </p14:nvContentPartPr>
              <p14:xfrm>
                <a:off x="5937333" y="4940693"/>
                <a:ext cx="58320" cy="204840"/>
              </p14:xfrm>
            </p:contentPart>
          </mc:Choice>
          <mc:Fallback xmlns="">
            <p:pic>
              <p:nvPicPr>
                <p:cNvPr id="8" name="Freihand 7">
                  <a:extLst>
                    <a:ext uri="{FF2B5EF4-FFF2-40B4-BE49-F238E27FC236}">
                      <a16:creationId xmlns:a16="http://schemas.microsoft.com/office/drawing/2014/main" id="{551ABBA5-4D02-499C-B1C2-7EB792475207}"/>
                    </a:ext>
                  </a:extLst>
                </p:cNvPr>
                <p:cNvPicPr/>
                <p:nvPr/>
              </p:nvPicPr>
              <p:blipFill>
                <a:blip r:embed="rId54"/>
                <a:stretch>
                  <a:fillRect/>
                </a:stretch>
              </p:blipFill>
              <p:spPr>
                <a:xfrm>
                  <a:off x="5933013" y="4936373"/>
                  <a:ext cx="66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 name="Freihand 10">
                  <a:extLst>
                    <a:ext uri="{FF2B5EF4-FFF2-40B4-BE49-F238E27FC236}">
                      <a16:creationId xmlns:a16="http://schemas.microsoft.com/office/drawing/2014/main" id="{61650153-D5FB-48FC-A767-6EA961AAFD31}"/>
                    </a:ext>
                  </a:extLst>
                </p14:cNvPr>
                <p14:cNvContentPartPr/>
                <p14:nvPr/>
              </p14:nvContentPartPr>
              <p14:xfrm>
                <a:off x="643533" y="1837853"/>
                <a:ext cx="84600" cy="3600"/>
              </p14:xfrm>
            </p:contentPart>
          </mc:Choice>
          <mc:Fallback xmlns="">
            <p:pic>
              <p:nvPicPr>
                <p:cNvPr id="11" name="Freihand 10">
                  <a:extLst>
                    <a:ext uri="{FF2B5EF4-FFF2-40B4-BE49-F238E27FC236}">
                      <a16:creationId xmlns:a16="http://schemas.microsoft.com/office/drawing/2014/main" id="{61650153-D5FB-48FC-A767-6EA961AAFD31}"/>
                    </a:ext>
                  </a:extLst>
                </p:cNvPr>
                <p:cNvPicPr/>
                <p:nvPr/>
              </p:nvPicPr>
              <p:blipFill>
                <a:blip r:embed="rId56"/>
                <a:stretch>
                  <a:fillRect/>
                </a:stretch>
              </p:blipFill>
              <p:spPr>
                <a:xfrm>
                  <a:off x="639213" y="1833533"/>
                  <a:ext cx="93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 name="Freihand 14">
                  <a:extLst>
                    <a:ext uri="{FF2B5EF4-FFF2-40B4-BE49-F238E27FC236}">
                      <a16:creationId xmlns:a16="http://schemas.microsoft.com/office/drawing/2014/main" id="{C66F794E-5CCC-42CC-B627-D33374822A95}"/>
                    </a:ext>
                  </a:extLst>
                </p14:cNvPr>
                <p14:cNvContentPartPr/>
                <p14:nvPr/>
              </p14:nvContentPartPr>
              <p14:xfrm>
                <a:off x="5794053" y="3915413"/>
                <a:ext cx="685080" cy="375120"/>
              </p14:xfrm>
            </p:contentPart>
          </mc:Choice>
          <mc:Fallback xmlns="">
            <p:pic>
              <p:nvPicPr>
                <p:cNvPr id="15" name="Freihand 14">
                  <a:extLst>
                    <a:ext uri="{FF2B5EF4-FFF2-40B4-BE49-F238E27FC236}">
                      <a16:creationId xmlns:a16="http://schemas.microsoft.com/office/drawing/2014/main" id="{C66F794E-5CCC-42CC-B627-D33374822A95}"/>
                    </a:ext>
                  </a:extLst>
                </p:cNvPr>
                <p:cNvPicPr/>
                <p:nvPr/>
              </p:nvPicPr>
              <p:blipFill>
                <a:blip r:embed="rId58"/>
                <a:stretch>
                  <a:fillRect/>
                </a:stretch>
              </p:blipFill>
              <p:spPr>
                <a:xfrm>
                  <a:off x="5789733" y="3911093"/>
                  <a:ext cx="693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 name="Freihand 15">
                  <a:extLst>
                    <a:ext uri="{FF2B5EF4-FFF2-40B4-BE49-F238E27FC236}">
                      <a16:creationId xmlns:a16="http://schemas.microsoft.com/office/drawing/2014/main" id="{6A1CEE63-F8FF-4A02-9575-942C41BC3237}"/>
                    </a:ext>
                  </a:extLst>
                </p14:cNvPr>
                <p14:cNvContentPartPr/>
                <p14:nvPr/>
              </p14:nvContentPartPr>
              <p14:xfrm>
                <a:off x="5743653" y="4081733"/>
                <a:ext cx="522360" cy="283320"/>
              </p14:xfrm>
            </p:contentPart>
          </mc:Choice>
          <mc:Fallback xmlns="">
            <p:pic>
              <p:nvPicPr>
                <p:cNvPr id="16" name="Freihand 15">
                  <a:extLst>
                    <a:ext uri="{FF2B5EF4-FFF2-40B4-BE49-F238E27FC236}">
                      <a16:creationId xmlns:a16="http://schemas.microsoft.com/office/drawing/2014/main" id="{6A1CEE63-F8FF-4A02-9575-942C41BC3237}"/>
                    </a:ext>
                  </a:extLst>
                </p:cNvPr>
                <p:cNvPicPr/>
                <p:nvPr/>
              </p:nvPicPr>
              <p:blipFill>
                <a:blip r:embed="rId60"/>
                <a:stretch>
                  <a:fillRect/>
                </a:stretch>
              </p:blipFill>
              <p:spPr>
                <a:xfrm>
                  <a:off x="5739333" y="4077413"/>
                  <a:ext cx="5310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26AD5C89-BBE4-4B7D-B144-F87D662A6DB2}"/>
                    </a:ext>
                  </a:extLst>
                </p14:cNvPr>
                <p14:cNvContentPartPr/>
                <p14:nvPr/>
              </p14:nvContentPartPr>
              <p14:xfrm>
                <a:off x="6801333" y="3760973"/>
                <a:ext cx="61920" cy="226440"/>
              </p14:xfrm>
            </p:contentPart>
          </mc:Choice>
          <mc:Fallback xmlns="">
            <p:pic>
              <p:nvPicPr>
                <p:cNvPr id="30" name="Freihand 29">
                  <a:extLst>
                    <a:ext uri="{FF2B5EF4-FFF2-40B4-BE49-F238E27FC236}">
                      <a16:creationId xmlns:a16="http://schemas.microsoft.com/office/drawing/2014/main" id="{26AD5C89-BBE4-4B7D-B144-F87D662A6DB2}"/>
                    </a:ext>
                  </a:extLst>
                </p:cNvPr>
                <p:cNvPicPr/>
                <p:nvPr/>
              </p:nvPicPr>
              <p:blipFill>
                <a:blip r:embed="rId62"/>
                <a:stretch>
                  <a:fillRect/>
                </a:stretch>
              </p:blipFill>
              <p:spPr>
                <a:xfrm>
                  <a:off x="6797013" y="3756653"/>
                  <a:ext cx="705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B3A1786E-2010-40FC-85B7-EBCA05F17C6F}"/>
                    </a:ext>
                  </a:extLst>
                </p14:cNvPr>
                <p14:cNvContentPartPr/>
                <p14:nvPr/>
              </p14:nvContentPartPr>
              <p14:xfrm>
                <a:off x="6646893" y="3677093"/>
                <a:ext cx="247320" cy="171000"/>
              </p14:xfrm>
            </p:contentPart>
          </mc:Choice>
          <mc:Fallback xmlns="">
            <p:pic>
              <p:nvPicPr>
                <p:cNvPr id="31" name="Freihand 30">
                  <a:extLst>
                    <a:ext uri="{FF2B5EF4-FFF2-40B4-BE49-F238E27FC236}">
                      <a16:creationId xmlns:a16="http://schemas.microsoft.com/office/drawing/2014/main" id="{B3A1786E-2010-40FC-85B7-EBCA05F17C6F}"/>
                    </a:ext>
                  </a:extLst>
                </p:cNvPr>
                <p:cNvPicPr/>
                <p:nvPr/>
              </p:nvPicPr>
              <p:blipFill>
                <a:blip r:embed="rId64"/>
                <a:stretch>
                  <a:fillRect/>
                </a:stretch>
              </p:blipFill>
              <p:spPr>
                <a:xfrm>
                  <a:off x="6642573" y="3672773"/>
                  <a:ext cx="255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C23AD0A1-E1FC-4002-A64E-5AAFC0F0E789}"/>
                    </a:ext>
                  </a:extLst>
                </p14:cNvPr>
                <p14:cNvContentPartPr/>
                <p14:nvPr/>
              </p14:nvContentPartPr>
              <p14:xfrm>
                <a:off x="6934173" y="3763853"/>
                <a:ext cx="52920" cy="133200"/>
              </p14:xfrm>
            </p:contentPart>
          </mc:Choice>
          <mc:Fallback xmlns="">
            <p:pic>
              <p:nvPicPr>
                <p:cNvPr id="32" name="Freihand 31">
                  <a:extLst>
                    <a:ext uri="{FF2B5EF4-FFF2-40B4-BE49-F238E27FC236}">
                      <a16:creationId xmlns:a16="http://schemas.microsoft.com/office/drawing/2014/main" id="{C23AD0A1-E1FC-4002-A64E-5AAFC0F0E789}"/>
                    </a:ext>
                  </a:extLst>
                </p:cNvPr>
                <p:cNvPicPr/>
                <p:nvPr/>
              </p:nvPicPr>
              <p:blipFill>
                <a:blip r:embed="rId66"/>
                <a:stretch>
                  <a:fillRect/>
                </a:stretch>
              </p:blipFill>
              <p:spPr>
                <a:xfrm>
                  <a:off x="6929853" y="3759533"/>
                  <a:ext cx="61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8E9D2C2B-F733-4922-8F99-77874499B2CD}"/>
                    </a:ext>
                  </a:extLst>
                </p14:cNvPr>
                <p14:cNvContentPartPr/>
                <p14:nvPr/>
              </p14:nvContentPartPr>
              <p14:xfrm>
                <a:off x="7032813" y="3727493"/>
                <a:ext cx="123120" cy="113760"/>
              </p14:xfrm>
            </p:contentPart>
          </mc:Choice>
          <mc:Fallback xmlns="">
            <p:pic>
              <p:nvPicPr>
                <p:cNvPr id="33" name="Freihand 32">
                  <a:extLst>
                    <a:ext uri="{FF2B5EF4-FFF2-40B4-BE49-F238E27FC236}">
                      <a16:creationId xmlns:a16="http://schemas.microsoft.com/office/drawing/2014/main" id="{8E9D2C2B-F733-4922-8F99-77874499B2CD}"/>
                    </a:ext>
                  </a:extLst>
                </p:cNvPr>
                <p:cNvPicPr/>
                <p:nvPr/>
              </p:nvPicPr>
              <p:blipFill>
                <a:blip r:embed="rId68"/>
                <a:stretch>
                  <a:fillRect/>
                </a:stretch>
              </p:blipFill>
              <p:spPr>
                <a:xfrm>
                  <a:off x="7028493" y="3723173"/>
                  <a:ext cx="131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EFDC34C5-872D-42A4-B4AE-FF7DF1EEDD07}"/>
                    </a:ext>
                  </a:extLst>
                </p14:cNvPr>
                <p14:cNvContentPartPr/>
                <p14:nvPr/>
              </p14:nvContentPartPr>
              <p14:xfrm>
                <a:off x="7129653" y="3580613"/>
                <a:ext cx="308160" cy="191520"/>
              </p14:xfrm>
            </p:contentPart>
          </mc:Choice>
          <mc:Fallback xmlns="">
            <p:pic>
              <p:nvPicPr>
                <p:cNvPr id="35" name="Freihand 34">
                  <a:extLst>
                    <a:ext uri="{FF2B5EF4-FFF2-40B4-BE49-F238E27FC236}">
                      <a16:creationId xmlns:a16="http://schemas.microsoft.com/office/drawing/2014/main" id="{EFDC34C5-872D-42A4-B4AE-FF7DF1EEDD07}"/>
                    </a:ext>
                  </a:extLst>
                </p:cNvPr>
                <p:cNvPicPr/>
                <p:nvPr/>
              </p:nvPicPr>
              <p:blipFill>
                <a:blip r:embed="rId70"/>
                <a:stretch>
                  <a:fillRect/>
                </a:stretch>
              </p:blipFill>
              <p:spPr>
                <a:xfrm>
                  <a:off x="7125333" y="3576293"/>
                  <a:ext cx="316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FBAF6922-C76C-4406-A5BF-A79AD3E1E73B}"/>
                    </a:ext>
                  </a:extLst>
                </p14:cNvPr>
                <p14:cNvContentPartPr/>
                <p14:nvPr/>
              </p14:nvContentPartPr>
              <p14:xfrm>
                <a:off x="7431333" y="3452453"/>
                <a:ext cx="139680" cy="192600"/>
              </p14:xfrm>
            </p:contentPart>
          </mc:Choice>
          <mc:Fallback xmlns="">
            <p:pic>
              <p:nvPicPr>
                <p:cNvPr id="36" name="Freihand 35">
                  <a:extLst>
                    <a:ext uri="{FF2B5EF4-FFF2-40B4-BE49-F238E27FC236}">
                      <a16:creationId xmlns:a16="http://schemas.microsoft.com/office/drawing/2014/main" id="{FBAF6922-C76C-4406-A5BF-A79AD3E1E73B}"/>
                    </a:ext>
                  </a:extLst>
                </p:cNvPr>
                <p:cNvPicPr/>
                <p:nvPr/>
              </p:nvPicPr>
              <p:blipFill>
                <a:blip r:embed="rId72"/>
                <a:stretch>
                  <a:fillRect/>
                </a:stretch>
              </p:blipFill>
              <p:spPr>
                <a:xfrm>
                  <a:off x="7427013" y="3448133"/>
                  <a:ext cx="148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Freihand 36">
                  <a:extLst>
                    <a:ext uri="{FF2B5EF4-FFF2-40B4-BE49-F238E27FC236}">
                      <a16:creationId xmlns:a16="http://schemas.microsoft.com/office/drawing/2014/main" id="{0B024E26-8734-4C6D-B24B-221DEF38ED5D}"/>
                    </a:ext>
                  </a:extLst>
                </p14:cNvPr>
                <p14:cNvContentPartPr/>
                <p14:nvPr/>
              </p14:nvContentPartPr>
              <p14:xfrm>
                <a:off x="7596933" y="3545693"/>
                <a:ext cx="25920" cy="19800"/>
              </p14:xfrm>
            </p:contentPart>
          </mc:Choice>
          <mc:Fallback xmlns="">
            <p:pic>
              <p:nvPicPr>
                <p:cNvPr id="37" name="Freihand 36">
                  <a:extLst>
                    <a:ext uri="{FF2B5EF4-FFF2-40B4-BE49-F238E27FC236}">
                      <a16:creationId xmlns:a16="http://schemas.microsoft.com/office/drawing/2014/main" id="{0B024E26-8734-4C6D-B24B-221DEF38ED5D}"/>
                    </a:ext>
                  </a:extLst>
                </p:cNvPr>
                <p:cNvPicPr/>
                <p:nvPr/>
              </p:nvPicPr>
              <p:blipFill>
                <a:blip r:embed="rId74"/>
                <a:stretch>
                  <a:fillRect/>
                </a:stretch>
              </p:blipFill>
              <p:spPr>
                <a:xfrm>
                  <a:off x="7592613" y="3541373"/>
                  <a:ext cx="34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0D09EE9B-7DBA-41BA-AEB0-45258284B8CB}"/>
                    </a:ext>
                  </a:extLst>
                </p14:cNvPr>
                <p14:cNvContentPartPr/>
                <p14:nvPr/>
              </p14:nvContentPartPr>
              <p14:xfrm>
                <a:off x="7623933" y="3366773"/>
                <a:ext cx="189000" cy="187200"/>
              </p14:xfrm>
            </p:contentPart>
          </mc:Choice>
          <mc:Fallback xmlns="">
            <p:pic>
              <p:nvPicPr>
                <p:cNvPr id="38" name="Freihand 37">
                  <a:extLst>
                    <a:ext uri="{FF2B5EF4-FFF2-40B4-BE49-F238E27FC236}">
                      <a16:creationId xmlns:a16="http://schemas.microsoft.com/office/drawing/2014/main" id="{0D09EE9B-7DBA-41BA-AEB0-45258284B8CB}"/>
                    </a:ext>
                  </a:extLst>
                </p:cNvPr>
                <p:cNvPicPr/>
                <p:nvPr/>
              </p:nvPicPr>
              <p:blipFill>
                <a:blip r:embed="rId76"/>
                <a:stretch>
                  <a:fillRect/>
                </a:stretch>
              </p:blipFill>
              <p:spPr>
                <a:xfrm>
                  <a:off x="7619613" y="3362453"/>
                  <a:ext cx="197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264E5D2F-09C8-44B5-AE9D-0AE6AF66315A}"/>
                    </a:ext>
                  </a:extLst>
                </p14:cNvPr>
                <p14:cNvContentPartPr/>
                <p14:nvPr/>
              </p14:nvContentPartPr>
              <p14:xfrm>
                <a:off x="7822653" y="3412133"/>
                <a:ext cx="156600" cy="57960"/>
              </p14:xfrm>
            </p:contentPart>
          </mc:Choice>
          <mc:Fallback xmlns="">
            <p:pic>
              <p:nvPicPr>
                <p:cNvPr id="39" name="Freihand 38">
                  <a:extLst>
                    <a:ext uri="{FF2B5EF4-FFF2-40B4-BE49-F238E27FC236}">
                      <a16:creationId xmlns:a16="http://schemas.microsoft.com/office/drawing/2014/main" id="{264E5D2F-09C8-44B5-AE9D-0AE6AF66315A}"/>
                    </a:ext>
                  </a:extLst>
                </p:cNvPr>
                <p:cNvPicPr/>
                <p:nvPr/>
              </p:nvPicPr>
              <p:blipFill>
                <a:blip r:embed="rId78"/>
                <a:stretch>
                  <a:fillRect/>
                </a:stretch>
              </p:blipFill>
              <p:spPr>
                <a:xfrm>
                  <a:off x="7818333" y="3407813"/>
                  <a:ext cx="165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EDC80161-A8E8-4F13-B4E0-DC97E3E786D5}"/>
                    </a:ext>
                  </a:extLst>
                </p14:cNvPr>
                <p14:cNvContentPartPr/>
                <p14:nvPr/>
              </p14:nvContentPartPr>
              <p14:xfrm>
                <a:off x="8013453" y="3344093"/>
                <a:ext cx="101880" cy="86760"/>
              </p14:xfrm>
            </p:contentPart>
          </mc:Choice>
          <mc:Fallback xmlns="">
            <p:pic>
              <p:nvPicPr>
                <p:cNvPr id="40" name="Freihand 39">
                  <a:extLst>
                    <a:ext uri="{FF2B5EF4-FFF2-40B4-BE49-F238E27FC236}">
                      <a16:creationId xmlns:a16="http://schemas.microsoft.com/office/drawing/2014/main" id="{EDC80161-A8E8-4F13-B4E0-DC97E3E786D5}"/>
                    </a:ext>
                  </a:extLst>
                </p:cNvPr>
                <p:cNvPicPr/>
                <p:nvPr/>
              </p:nvPicPr>
              <p:blipFill>
                <a:blip r:embed="rId80"/>
                <a:stretch>
                  <a:fillRect/>
                </a:stretch>
              </p:blipFill>
              <p:spPr>
                <a:xfrm>
                  <a:off x="8009133" y="3339773"/>
                  <a:ext cx="110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3CACBEE9-F856-45E9-8C69-64DCDEDBFF27}"/>
                    </a:ext>
                  </a:extLst>
                </p14:cNvPr>
                <p14:cNvContentPartPr/>
                <p14:nvPr/>
              </p14:nvContentPartPr>
              <p14:xfrm>
                <a:off x="8196693" y="3260933"/>
                <a:ext cx="190080" cy="102240"/>
              </p14:xfrm>
            </p:contentPart>
          </mc:Choice>
          <mc:Fallback xmlns="">
            <p:pic>
              <p:nvPicPr>
                <p:cNvPr id="41" name="Freihand 40">
                  <a:extLst>
                    <a:ext uri="{FF2B5EF4-FFF2-40B4-BE49-F238E27FC236}">
                      <a16:creationId xmlns:a16="http://schemas.microsoft.com/office/drawing/2014/main" id="{3CACBEE9-F856-45E9-8C69-64DCDEDBFF27}"/>
                    </a:ext>
                  </a:extLst>
                </p:cNvPr>
                <p:cNvPicPr/>
                <p:nvPr/>
              </p:nvPicPr>
              <p:blipFill>
                <a:blip r:embed="rId82"/>
                <a:stretch>
                  <a:fillRect/>
                </a:stretch>
              </p:blipFill>
              <p:spPr>
                <a:xfrm>
                  <a:off x="8192373" y="3256613"/>
                  <a:ext cx="198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9B717F18-F1B4-4F53-9085-C7924ADE6ABD}"/>
                    </a:ext>
                  </a:extLst>
                </p14:cNvPr>
                <p14:cNvContentPartPr/>
                <p14:nvPr/>
              </p14:nvContentPartPr>
              <p14:xfrm>
                <a:off x="8394693" y="3207293"/>
                <a:ext cx="74160" cy="72360"/>
              </p14:xfrm>
            </p:contentPart>
          </mc:Choice>
          <mc:Fallback xmlns="">
            <p:pic>
              <p:nvPicPr>
                <p:cNvPr id="42" name="Freihand 41">
                  <a:extLst>
                    <a:ext uri="{FF2B5EF4-FFF2-40B4-BE49-F238E27FC236}">
                      <a16:creationId xmlns:a16="http://schemas.microsoft.com/office/drawing/2014/main" id="{9B717F18-F1B4-4F53-9085-C7924ADE6ABD}"/>
                    </a:ext>
                  </a:extLst>
                </p:cNvPr>
                <p:cNvPicPr/>
                <p:nvPr/>
              </p:nvPicPr>
              <p:blipFill>
                <a:blip r:embed="rId84"/>
                <a:stretch>
                  <a:fillRect/>
                </a:stretch>
              </p:blipFill>
              <p:spPr>
                <a:xfrm>
                  <a:off x="8390373" y="3202973"/>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F16C8F64-7FE9-44DA-B124-A7C7B470A96E}"/>
                    </a:ext>
                  </a:extLst>
                </p14:cNvPr>
                <p14:cNvContentPartPr/>
                <p14:nvPr/>
              </p14:nvContentPartPr>
              <p14:xfrm>
                <a:off x="8487573" y="3062213"/>
                <a:ext cx="217800" cy="354600"/>
              </p14:xfrm>
            </p:contentPart>
          </mc:Choice>
          <mc:Fallback xmlns="">
            <p:pic>
              <p:nvPicPr>
                <p:cNvPr id="44" name="Freihand 43">
                  <a:extLst>
                    <a:ext uri="{FF2B5EF4-FFF2-40B4-BE49-F238E27FC236}">
                      <a16:creationId xmlns:a16="http://schemas.microsoft.com/office/drawing/2014/main" id="{F16C8F64-7FE9-44DA-B124-A7C7B470A96E}"/>
                    </a:ext>
                  </a:extLst>
                </p:cNvPr>
                <p:cNvPicPr/>
                <p:nvPr/>
              </p:nvPicPr>
              <p:blipFill>
                <a:blip r:embed="rId86"/>
                <a:stretch>
                  <a:fillRect/>
                </a:stretch>
              </p:blipFill>
              <p:spPr>
                <a:xfrm>
                  <a:off x="8483253" y="3057893"/>
                  <a:ext cx="226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AAFB6449-E737-4A9E-A733-857EDAB61022}"/>
                    </a:ext>
                  </a:extLst>
                </p14:cNvPr>
                <p14:cNvContentPartPr/>
                <p14:nvPr/>
              </p14:nvContentPartPr>
              <p14:xfrm>
                <a:off x="8649213" y="3021533"/>
                <a:ext cx="20160" cy="5400"/>
              </p14:xfrm>
            </p:contentPart>
          </mc:Choice>
          <mc:Fallback xmlns="">
            <p:pic>
              <p:nvPicPr>
                <p:cNvPr id="45" name="Freihand 44">
                  <a:extLst>
                    <a:ext uri="{FF2B5EF4-FFF2-40B4-BE49-F238E27FC236}">
                      <a16:creationId xmlns:a16="http://schemas.microsoft.com/office/drawing/2014/main" id="{AAFB6449-E737-4A9E-A733-857EDAB61022}"/>
                    </a:ext>
                  </a:extLst>
                </p:cNvPr>
                <p:cNvPicPr/>
                <p:nvPr/>
              </p:nvPicPr>
              <p:blipFill>
                <a:blip r:embed="rId88"/>
                <a:stretch>
                  <a:fillRect/>
                </a:stretch>
              </p:blipFill>
              <p:spPr>
                <a:xfrm>
                  <a:off x="8644893" y="3017213"/>
                  <a:ext cx="28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B2B49DE6-1DD9-4D64-A41B-AB898DD0832D}"/>
                    </a:ext>
                  </a:extLst>
                </p14:cNvPr>
                <p14:cNvContentPartPr/>
                <p14:nvPr/>
              </p14:nvContentPartPr>
              <p14:xfrm>
                <a:off x="8733453" y="2918573"/>
                <a:ext cx="142560" cy="194040"/>
              </p14:xfrm>
            </p:contentPart>
          </mc:Choice>
          <mc:Fallback xmlns="">
            <p:pic>
              <p:nvPicPr>
                <p:cNvPr id="46" name="Freihand 45">
                  <a:extLst>
                    <a:ext uri="{FF2B5EF4-FFF2-40B4-BE49-F238E27FC236}">
                      <a16:creationId xmlns:a16="http://schemas.microsoft.com/office/drawing/2014/main" id="{B2B49DE6-1DD9-4D64-A41B-AB898DD0832D}"/>
                    </a:ext>
                  </a:extLst>
                </p:cNvPr>
                <p:cNvPicPr/>
                <p:nvPr/>
              </p:nvPicPr>
              <p:blipFill>
                <a:blip r:embed="rId90"/>
                <a:stretch>
                  <a:fillRect/>
                </a:stretch>
              </p:blipFill>
              <p:spPr>
                <a:xfrm>
                  <a:off x="8729133" y="2914253"/>
                  <a:ext cx="151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BE074AEC-2F9D-49EB-9FA5-06C96BFF24E0}"/>
                    </a:ext>
                  </a:extLst>
                </p14:cNvPr>
                <p14:cNvContentPartPr/>
                <p14:nvPr/>
              </p14:nvContentPartPr>
              <p14:xfrm>
                <a:off x="8905173" y="2804093"/>
                <a:ext cx="153360" cy="206640"/>
              </p14:xfrm>
            </p:contentPart>
          </mc:Choice>
          <mc:Fallback xmlns="">
            <p:pic>
              <p:nvPicPr>
                <p:cNvPr id="47" name="Freihand 46">
                  <a:extLst>
                    <a:ext uri="{FF2B5EF4-FFF2-40B4-BE49-F238E27FC236}">
                      <a16:creationId xmlns:a16="http://schemas.microsoft.com/office/drawing/2014/main" id="{BE074AEC-2F9D-49EB-9FA5-06C96BFF24E0}"/>
                    </a:ext>
                  </a:extLst>
                </p:cNvPr>
                <p:cNvPicPr/>
                <p:nvPr/>
              </p:nvPicPr>
              <p:blipFill>
                <a:blip r:embed="rId92"/>
                <a:stretch>
                  <a:fillRect/>
                </a:stretch>
              </p:blipFill>
              <p:spPr>
                <a:xfrm>
                  <a:off x="8900853" y="2799773"/>
                  <a:ext cx="162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Freihand 47">
                  <a:extLst>
                    <a:ext uri="{FF2B5EF4-FFF2-40B4-BE49-F238E27FC236}">
                      <a16:creationId xmlns:a16="http://schemas.microsoft.com/office/drawing/2014/main" id="{09D31702-19ED-4017-A5A4-924785170E9C}"/>
                    </a:ext>
                  </a:extLst>
                </p14:cNvPr>
                <p14:cNvContentPartPr/>
                <p14:nvPr/>
              </p14:nvContentPartPr>
              <p14:xfrm>
                <a:off x="9014253" y="2969333"/>
                <a:ext cx="71280" cy="36720"/>
              </p14:xfrm>
            </p:contentPart>
          </mc:Choice>
          <mc:Fallback xmlns="">
            <p:pic>
              <p:nvPicPr>
                <p:cNvPr id="48" name="Freihand 47">
                  <a:extLst>
                    <a:ext uri="{FF2B5EF4-FFF2-40B4-BE49-F238E27FC236}">
                      <a16:creationId xmlns:a16="http://schemas.microsoft.com/office/drawing/2014/main" id="{09D31702-19ED-4017-A5A4-924785170E9C}"/>
                    </a:ext>
                  </a:extLst>
                </p:cNvPr>
                <p:cNvPicPr/>
                <p:nvPr/>
              </p:nvPicPr>
              <p:blipFill>
                <a:blip r:embed="rId94"/>
                <a:stretch>
                  <a:fillRect/>
                </a:stretch>
              </p:blipFill>
              <p:spPr>
                <a:xfrm>
                  <a:off x="9009933" y="2965013"/>
                  <a:ext cx="79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C406BC98-0957-493B-BAA3-F331265DCFD9}"/>
                    </a:ext>
                  </a:extLst>
                </p14:cNvPr>
                <p14:cNvContentPartPr/>
                <p14:nvPr/>
              </p14:nvContentPartPr>
              <p14:xfrm>
                <a:off x="9108573" y="2697173"/>
                <a:ext cx="393120" cy="248400"/>
              </p14:xfrm>
            </p:contentPart>
          </mc:Choice>
          <mc:Fallback xmlns="">
            <p:pic>
              <p:nvPicPr>
                <p:cNvPr id="49" name="Freihand 48">
                  <a:extLst>
                    <a:ext uri="{FF2B5EF4-FFF2-40B4-BE49-F238E27FC236}">
                      <a16:creationId xmlns:a16="http://schemas.microsoft.com/office/drawing/2014/main" id="{C406BC98-0957-493B-BAA3-F331265DCFD9}"/>
                    </a:ext>
                  </a:extLst>
                </p:cNvPr>
                <p:cNvPicPr/>
                <p:nvPr/>
              </p:nvPicPr>
              <p:blipFill>
                <a:blip r:embed="rId96"/>
                <a:stretch>
                  <a:fillRect/>
                </a:stretch>
              </p:blipFill>
              <p:spPr>
                <a:xfrm>
                  <a:off x="9104253" y="2692853"/>
                  <a:ext cx="401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C3CA5F00-417F-4964-A6EF-278AC4218FE4}"/>
                    </a:ext>
                  </a:extLst>
                </p14:cNvPr>
                <p14:cNvContentPartPr/>
                <p14:nvPr/>
              </p14:nvContentPartPr>
              <p14:xfrm>
                <a:off x="9111093" y="2659373"/>
                <a:ext cx="28080" cy="9360"/>
              </p14:xfrm>
            </p:contentPart>
          </mc:Choice>
          <mc:Fallback xmlns="">
            <p:pic>
              <p:nvPicPr>
                <p:cNvPr id="50" name="Freihand 49">
                  <a:extLst>
                    <a:ext uri="{FF2B5EF4-FFF2-40B4-BE49-F238E27FC236}">
                      <a16:creationId xmlns:a16="http://schemas.microsoft.com/office/drawing/2014/main" id="{C3CA5F00-417F-4964-A6EF-278AC4218FE4}"/>
                    </a:ext>
                  </a:extLst>
                </p:cNvPr>
                <p:cNvPicPr/>
                <p:nvPr/>
              </p:nvPicPr>
              <p:blipFill>
                <a:blip r:embed="rId52"/>
                <a:stretch>
                  <a:fillRect/>
                </a:stretch>
              </p:blipFill>
              <p:spPr>
                <a:xfrm>
                  <a:off x="9106773" y="2655053"/>
                  <a:ext cx="36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B17453DB-9AE2-412B-A01B-1579DC9198DD}"/>
                    </a:ext>
                  </a:extLst>
                </p14:cNvPr>
                <p14:cNvContentPartPr/>
                <p14:nvPr/>
              </p14:nvContentPartPr>
              <p14:xfrm>
                <a:off x="4292853" y="5172893"/>
                <a:ext cx="44280" cy="10800"/>
              </p14:xfrm>
            </p:contentPart>
          </mc:Choice>
          <mc:Fallback xmlns="">
            <p:pic>
              <p:nvPicPr>
                <p:cNvPr id="53" name="Freihand 52">
                  <a:extLst>
                    <a:ext uri="{FF2B5EF4-FFF2-40B4-BE49-F238E27FC236}">
                      <a16:creationId xmlns:a16="http://schemas.microsoft.com/office/drawing/2014/main" id="{B17453DB-9AE2-412B-A01B-1579DC9198DD}"/>
                    </a:ext>
                  </a:extLst>
                </p:cNvPr>
                <p:cNvPicPr/>
                <p:nvPr/>
              </p:nvPicPr>
              <p:blipFill>
                <a:blip r:embed="rId99"/>
                <a:stretch>
                  <a:fillRect/>
                </a:stretch>
              </p:blipFill>
              <p:spPr>
                <a:xfrm>
                  <a:off x="4288533" y="5168573"/>
                  <a:ext cx="52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E35EEF35-65B5-4291-B2ED-9DA761FE1B61}"/>
                    </a:ext>
                  </a:extLst>
                </p14:cNvPr>
                <p14:cNvContentPartPr/>
                <p14:nvPr/>
              </p14:nvContentPartPr>
              <p14:xfrm>
                <a:off x="4131573" y="5056613"/>
                <a:ext cx="370080" cy="444600"/>
              </p14:xfrm>
            </p:contentPart>
          </mc:Choice>
          <mc:Fallback xmlns="">
            <p:pic>
              <p:nvPicPr>
                <p:cNvPr id="54" name="Freihand 53">
                  <a:extLst>
                    <a:ext uri="{FF2B5EF4-FFF2-40B4-BE49-F238E27FC236}">
                      <a16:creationId xmlns:a16="http://schemas.microsoft.com/office/drawing/2014/main" id="{E35EEF35-65B5-4291-B2ED-9DA761FE1B61}"/>
                    </a:ext>
                  </a:extLst>
                </p:cNvPr>
                <p:cNvPicPr/>
                <p:nvPr/>
              </p:nvPicPr>
              <p:blipFill>
                <a:blip r:embed="rId101"/>
                <a:stretch>
                  <a:fillRect/>
                </a:stretch>
              </p:blipFill>
              <p:spPr>
                <a:xfrm>
                  <a:off x="4127253" y="5052293"/>
                  <a:ext cx="3787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7A5FB3A3-B110-40D3-9932-28BA0F426A3E}"/>
                    </a:ext>
                  </a:extLst>
                </p14:cNvPr>
                <p14:cNvContentPartPr/>
                <p14:nvPr/>
              </p14:nvContentPartPr>
              <p14:xfrm>
                <a:off x="277413" y="2369933"/>
                <a:ext cx="365760" cy="639720"/>
              </p14:xfrm>
            </p:contentPart>
          </mc:Choice>
          <mc:Fallback xmlns="">
            <p:pic>
              <p:nvPicPr>
                <p:cNvPr id="56" name="Freihand 55">
                  <a:extLst>
                    <a:ext uri="{FF2B5EF4-FFF2-40B4-BE49-F238E27FC236}">
                      <a16:creationId xmlns:a16="http://schemas.microsoft.com/office/drawing/2014/main" id="{7A5FB3A3-B110-40D3-9932-28BA0F426A3E}"/>
                    </a:ext>
                  </a:extLst>
                </p:cNvPr>
                <p:cNvPicPr/>
                <p:nvPr/>
              </p:nvPicPr>
              <p:blipFill>
                <a:blip r:embed="rId103"/>
                <a:stretch>
                  <a:fillRect/>
                </a:stretch>
              </p:blipFill>
              <p:spPr>
                <a:xfrm>
                  <a:off x="273093" y="2365613"/>
                  <a:ext cx="37440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20A5DC61-0D79-4EA8-B3D7-C8A8A607046A}"/>
                    </a:ext>
                  </a:extLst>
                </p14:cNvPr>
                <p14:cNvContentPartPr/>
                <p14:nvPr/>
              </p14:nvContentPartPr>
              <p14:xfrm>
                <a:off x="682413" y="2142773"/>
                <a:ext cx="3727440" cy="2843280"/>
              </p14:xfrm>
            </p:contentPart>
          </mc:Choice>
          <mc:Fallback xmlns="">
            <p:pic>
              <p:nvPicPr>
                <p:cNvPr id="57" name="Freihand 56">
                  <a:extLst>
                    <a:ext uri="{FF2B5EF4-FFF2-40B4-BE49-F238E27FC236}">
                      <a16:creationId xmlns:a16="http://schemas.microsoft.com/office/drawing/2014/main" id="{20A5DC61-0D79-4EA8-B3D7-C8A8A607046A}"/>
                    </a:ext>
                  </a:extLst>
                </p:cNvPr>
                <p:cNvPicPr/>
                <p:nvPr/>
              </p:nvPicPr>
              <p:blipFill>
                <a:blip r:embed="rId105"/>
                <a:stretch>
                  <a:fillRect/>
                </a:stretch>
              </p:blipFill>
              <p:spPr>
                <a:xfrm>
                  <a:off x="678093" y="2138453"/>
                  <a:ext cx="3736080" cy="2851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0510E87A-368D-454E-BD93-069B2F98E136}"/>
                    </a:ext>
                  </a:extLst>
                </p14:cNvPr>
                <p14:cNvContentPartPr/>
                <p14:nvPr/>
              </p14:nvContentPartPr>
              <p14:xfrm>
                <a:off x="3212853" y="1211453"/>
                <a:ext cx="2657160" cy="1641960"/>
              </p14:xfrm>
            </p:contentPart>
          </mc:Choice>
          <mc:Fallback xmlns="">
            <p:pic>
              <p:nvPicPr>
                <p:cNvPr id="58" name="Freihand 57">
                  <a:extLst>
                    <a:ext uri="{FF2B5EF4-FFF2-40B4-BE49-F238E27FC236}">
                      <a16:creationId xmlns:a16="http://schemas.microsoft.com/office/drawing/2014/main" id="{0510E87A-368D-454E-BD93-069B2F98E136}"/>
                    </a:ext>
                  </a:extLst>
                </p:cNvPr>
                <p:cNvPicPr/>
                <p:nvPr/>
              </p:nvPicPr>
              <p:blipFill>
                <a:blip r:embed="rId107"/>
                <a:stretch>
                  <a:fillRect/>
                </a:stretch>
              </p:blipFill>
              <p:spPr>
                <a:xfrm>
                  <a:off x="3208533" y="1207133"/>
                  <a:ext cx="266580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77B86D82-358A-40E2-B124-48841E21D21A}"/>
                    </a:ext>
                  </a:extLst>
                </p14:cNvPr>
                <p14:cNvContentPartPr/>
                <p14:nvPr/>
              </p14:nvContentPartPr>
              <p14:xfrm>
                <a:off x="6096453" y="944333"/>
                <a:ext cx="23760" cy="161640"/>
              </p14:xfrm>
            </p:contentPart>
          </mc:Choice>
          <mc:Fallback xmlns="">
            <p:pic>
              <p:nvPicPr>
                <p:cNvPr id="60" name="Freihand 59">
                  <a:extLst>
                    <a:ext uri="{FF2B5EF4-FFF2-40B4-BE49-F238E27FC236}">
                      <a16:creationId xmlns:a16="http://schemas.microsoft.com/office/drawing/2014/main" id="{77B86D82-358A-40E2-B124-48841E21D21A}"/>
                    </a:ext>
                  </a:extLst>
                </p:cNvPr>
                <p:cNvPicPr/>
                <p:nvPr/>
              </p:nvPicPr>
              <p:blipFill>
                <a:blip r:embed="rId109"/>
                <a:stretch>
                  <a:fillRect/>
                </a:stretch>
              </p:blipFill>
              <p:spPr>
                <a:xfrm>
                  <a:off x="6092133" y="940013"/>
                  <a:ext cx="32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3F2AF750-5FCB-49E2-A4DA-66BC39A2ED72}"/>
                    </a:ext>
                  </a:extLst>
                </p14:cNvPr>
                <p14:cNvContentPartPr/>
                <p14:nvPr/>
              </p14:nvContentPartPr>
              <p14:xfrm>
                <a:off x="5954613" y="881693"/>
                <a:ext cx="209520" cy="219240"/>
              </p14:xfrm>
            </p:contentPart>
          </mc:Choice>
          <mc:Fallback xmlns="">
            <p:pic>
              <p:nvPicPr>
                <p:cNvPr id="61" name="Freihand 60">
                  <a:extLst>
                    <a:ext uri="{FF2B5EF4-FFF2-40B4-BE49-F238E27FC236}">
                      <a16:creationId xmlns:a16="http://schemas.microsoft.com/office/drawing/2014/main" id="{3F2AF750-5FCB-49E2-A4DA-66BC39A2ED72}"/>
                    </a:ext>
                  </a:extLst>
                </p:cNvPr>
                <p:cNvPicPr/>
                <p:nvPr/>
              </p:nvPicPr>
              <p:blipFill>
                <a:blip r:embed="rId111"/>
                <a:stretch>
                  <a:fillRect/>
                </a:stretch>
              </p:blipFill>
              <p:spPr>
                <a:xfrm>
                  <a:off x="5950293" y="877373"/>
                  <a:ext cx="218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964365E3-F286-491C-94A8-90341A0A6703}"/>
                    </a:ext>
                  </a:extLst>
                </p14:cNvPr>
                <p14:cNvContentPartPr/>
                <p14:nvPr/>
              </p14:nvContentPartPr>
              <p14:xfrm>
                <a:off x="6196533" y="922733"/>
                <a:ext cx="38520" cy="106200"/>
              </p14:xfrm>
            </p:contentPart>
          </mc:Choice>
          <mc:Fallback xmlns="">
            <p:pic>
              <p:nvPicPr>
                <p:cNvPr id="62" name="Freihand 61">
                  <a:extLst>
                    <a:ext uri="{FF2B5EF4-FFF2-40B4-BE49-F238E27FC236}">
                      <a16:creationId xmlns:a16="http://schemas.microsoft.com/office/drawing/2014/main" id="{964365E3-F286-491C-94A8-90341A0A6703}"/>
                    </a:ext>
                  </a:extLst>
                </p:cNvPr>
                <p:cNvPicPr/>
                <p:nvPr/>
              </p:nvPicPr>
              <p:blipFill>
                <a:blip r:embed="rId113"/>
                <a:stretch>
                  <a:fillRect/>
                </a:stretch>
              </p:blipFill>
              <p:spPr>
                <a:xfrm>
                  <a:off x="6192213" y="918413"/>
                  <a:ext cx="47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48337F1B-3231-4BF3-BDCB-D2AABFA4C827}"/>
                    </a:ext>
                  </a:extLst>
                </p14:cNvPr>
                <p14:cNvContentPartPr/>
                <p14:nvPr/>
              </p14:nvContentPartPr>
              <p14:xfrm>
                <a:off x="6239013" y="831653"/>
                <a:ext cx="94680" cy="174600"/>
              </p14:xfrm>
            </p:contentPart>
          </mc:Choice>
          <mc:Fallback xmlns="">
            <p:pic>
              <p:nvPicPr>
                <p:cNvPr id="63" name="Freihand 62">
                  <a:extLst>
                    <a:ext uri="{FF2B5EF4-FFF2-40B4-BE49-F238E27FC236}">
                      <a16:creationId xmlns:a16="http://schemas.microsoft.com/office/drawing/2014/main" id="{48337F1B-3231-4BF3-BDCB-D2AABFA4C827}"/>
                    </a:ext>
                  </a:extLst>
                </p:cNvPr>
                <p:cNvPicPr/>
                <p:nvPr/>
              </p:nvPicPr>
              <p:blipFill>
                <a:blip r:embed="rId115"/>
                <a:stretch>
                  <a:fillRect/>
                </a:stretch>
              </p:blipFill>
              <p:spPr>
                <a:xfrm>
                  <a:off x="6234693" y="827333"/>
                  <a:ext cx="103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9F9DEC7D-31AD-40B8-AB45-2A19F8822379}"/>
                    </a:ext>
                  </a:extLst>
                </p14:cNvPr>
                <p14:cNvContentPartPr/>
                <p14:nvPr/>
              </p14:nvContentPartPr>
              <p14:xfrm>
                <a:off x="6480213" y="703493"/>
                <a:ext cx="179640" cy="265320"/>
              </p14:xfrm>
            </p:contentPart>
          </mc:Choice>
          <mc:Fallback xmlns="">
            <p:pic>
              <p:nvPicPr>
                <p:cNvPr id="64" name="Freihand 63">
                  <a:extLst>
                    <a:ext uri="{FF2B5EF4-FFF2-40B4-BE49-F238E27FC236}">
                      <a16:creationId xmlns:a16="http://schemas.microsoft.com/office/drawing/2014/main" id="{9F9DEC7D-31AD-40B8-AB45-2A19F8822379}"/>
                    </a:ext>
                  </a:extLst>
                </p:cNvPr>
                <p:cNvPicPr/>
                <p:nvPr/>
              </p:nvPicPr>
              <p:blipFill>
                <a:blip r:embed="rId117"/>
                <a:stretch>
                  <a:fillRect/>
                </a:stretch>
              </p:blipFill>
              <p:spPr>
                <a:xfrm>
                  <a:off x="6475893" y="699173"/>
                  <a:ext cx="1882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9D7AB647-4F27-45BB-8AD6-349E6F1171EE}"/>
                    </a:ext>
                  </a:extLst>
                </p14:cNvPr>
                <p14:cNvContentPartPr/>
                <p14:nvPr/>
              </p14:nvContentPartPr>
              <p14:xfrm>
                <a:off x="6680733" y="784493"/>
                <a:ext cx="216360" cy="54000"/>
              </p14:xfrm>
            </p:contentPart>
          </mc:Choice>
          <mc:Fallback xmlns="">
            <p:pic>
              <p:nvPicPr>
                <p:cNvPr id="65" name="Freihand 64">
                  <a:extLst>
                    <a:ext uri="{FF2B5EF4-FFF2-40B4-BE49-F238E27FC236}">
                      <a16:creationId xmlns:a16="http://schemas.microsoft.com/office/drawing/2014/main" id="{9D7AB647-4F27-45BB-8AD6-349E6F1171EE}"/>
                    </a:ext>
                  </a:extLst>
                </p:cNvPr>
                <p:cNvPicPr/>
                <p:nvPr/>
              </p:nvPicPr>
              <p:blipFill>
                <a:blip r:embed="rId119"/>
                <a:stretch>
                  <a:fillRect/>
                </a:stretch>
              </p:blipFill>
              <p:spPr>
                <a:xfrm>
                  <a:off x="6676413" y="780173"/>
                  <a:ext cx="225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067B4776-055A-4CE8-96D6-C5B2A4C95AFB}"/>
                    </a:ext>
                  </a:extLst>
                </p14:cNvPr>
                <p14:cNvContentPartPr/>
                <p14:nvPr/>
              </p14:nvContentPartPr>
              <p14:xfrm>
                <a:off x="6892413" y="774773"/>
                <a:ext cx="297360" cy="199800"/>
              </p14:xfrm>
            </p:contentPart>
          </mc:Choice>
          <mc:Fallback xmlns="">
            <p:pic>
              <p:nvPicPr>
                <p:cNvPr id="66" name="Freihand 65">
                  <a:extLst>
                    <a:ext uri="{FF2B5EF4-FFF2-40B4-BE49-F238E27FC236}">
                      <a16:creationId xmlns:a16="http://schemas.microsoft.com/office/drawing/2014/main" id="{067B4776-055A-4CE8-96D6-C5B2A4C95AFB}"/>
                    </a:ext>
                  </a:extLst>
                </p:cNvPr>
                <p:cNvPicPr/>
                <p:nvPr/>
              </p:nvPicPr>
              <p:blipFill>
                <a:blip r:embed="rId121"/>
                <a:stretch>
                  <a:fillRect/>
                </a:stretch>
              </p:blipFill>
              <p:spPr>
                <a:xfrm>
                  <a:off x="6888093" y="770453"/>
                  <a:ext cx="306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6D520BCD-0DCD-45FC-BB0B-81D923548C61}"/>
                    </a:ext>
                  </a:extLst>
                </p14:cNvPr>
                <p14:cNvContentPartPr/>
                <p14:nvPr/>
              </p14:nvContentPartPr>
              <p14:xfrm>
                <a:off x="7472733" y="689093"/>
                <a:ext cx="102600" cy="195120"/>
              </p14:xfrm>
            </p:contentPart>
          </mc:Choice>
          <mc:Fallback xmlns="">
            <p:pic>
              <p:nvPicPr>
                <p:cNvPr id="67" name="Freihand 66">
                  <a:extLst>
                    <a:ext uri="{FF2B5EF4-FFF2-40B4-BE49-F238E27FC236}">
                      <a16:creationId xmlns:a16="http://schemas.microsoft.com/office/drawing/2014/main" id="{6D520BCD-0DCD-45FC-BB0B-81D923548C61}"/>
                    </a:ext>
                  </a:extLst>
                </p:cNvPr>
                <p:cNvPicPr/>
                <p:nvPr/>
              </p:nvPicPr>
              <p:blipFill>
                <a:blip r:embed="rId123"/>
                <a:stretch>
                  <a:fillRect/>
                </a:stretch>
              </p:blipFill>
              <p:spPr>
                <a:xfrm>
                  <a:off x="7468413" y="684773"/>
                  <a:ext cx="111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07373859-8085-47FB-8D2C-519686E57559}"/>
                    </a:ext>
                  </a:extLst>
                </p14:cNvPr>
                <p14:cNvContentPartPr/>
                <p14:nvPr/>
              </p14:nvContentPartPr>
              <p14:xfrm>
                <a:off x="7460853" y="766493"/>
                <a:ext cx="169200" cy="65160"/>
              </p14:xfrm>
            </p:contentPart>
          </mc:Choice>
          <mc:Fallback xmlns="">
            <p:pic>
              <p:nvPicPr>
                <p:cNvPr id="68" name="Freihand 67">
                  <a:extLst>
                    <a:ext uri="{FF2B5EF4-FFF2-40B4-BE49-F238E27FC236}">
                      <a16:creationId xmlns:a16="http://schemas.microsoft.com/office/drawing/2014/main" id="{07373859-8085-47FB-8D2C-519686E57559}"/>
                    </a:ext>
                  </a:extLst>
                </p:cNvPr>
                <p:cNvPicPr/>
                <p:nvPr/>
              </p:nvPicPr>
              <p:blipFill>
                <a:blip r:embed="rId125"/>
                <a:stretch>
                  <a:fillRect/>
                </a:stretch>
              </p:blipFill>
              <p:spPr>
                <a:xfrm>
                  <a:off x="7456533" y="762173"/>
                  <a:ext cx="177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10865F0C-5457-4A58-A3EE-0E8C20A2C16F}"/>
                    </a:ext>
                  </a:extLst>
                </p14:cNvPr>
                <p14:cNvContentPartPr/>
                <p14:nvPr/>
              </p14:nvContentPartPr>
              <p14:xfrm>
                <a:off x="7412613" y="648053"/>
                <a:ext cx="360720" cy="280080"/>
              </p14:xfrm>
            </p:contentPart>
          </mc:Choice>
          <mc:Fallback xmlns="">
            <p:pic>
              <p:nvPicPr>
                <p:cNvPr id="69" name="Freihand 68">
                  <a:extLst>
                    <a:ext uri="{FF2B5EF4-FFF2-40B4-BE49-F238E27FC236}">
                      <a16:creationId xmlns:a16="http://schemas.microsoft.com/office/drawing/2014/main" id="{10865F0C-5457-4A58-A3EE-0E8C20A2C16F}"/>
                    </a:ext>
                  </a:extLst>
                </p:cNvPr>
                <p:cNvPicPr/>
                <p:nvPr/>
              </p:nvPicPr>
              <p:blipFill>
                <a:blip r:embed="rId127"/>
                <a:stretch>
                  <a:fillRect/>
                </a:stretch>
              </p:blipFill>
              <p:spPr>
                <a:xfrm>
                  <a:off x="7408293" y="643733"/>
                  <a:ext cx="369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ACA0C952-00D5-474B-A929-13CB327465D4}"/>
                    </a:ext>
                  </a:extLst>
                </p14:cNvPr>
                <p14:cNvContentPartPr/>
                <p14:nvPr/>
              </p14:nvContentPartPr>
              <p14:xfrm>
                <a:off x="7777653" y="734093"/>
                <a:ext cx="112680" cy="50760"/>
              </p14:xfrm>
            </p:contentPart>
          </mc:Choice>
          <mc:Fallback xmlns="">
            <p:pic>
              <p:nvPicPr>
                <p:cNvPr id="70" name="Freihand 69">
                  <a:extLst>
                    <a:ext uri="{FF2B5EF4-FFF2-40B4-BE49-F238E27FC236}">
                      <a16:creationId xmlns:a16="http://schemas.microsoft.com/office/drawing/2014/main" id="{ACA0C952-00D5-474B-A929-13CB327465D4}"/>
                    </a:ext>
                  </a:extLst>
                </p:cNvPr>
                <p:cNvPicPr/>
                <p:nvPr/>
              </p:nvPicPr>
              <p:blipFill>
                <a:blip r:embed="rId129"/>
                <a:stretch>
                  <a:fillRect/>
                </a:stretch>
              </p:blipFill>
              <p:spPr>
                <a:xfrm>
                  <a:off x="7773333" y="729773"/>
                  <a:ext cx="121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5DF81F68-1680-42CA-8CE1-75A52F60293E}"/>
                    </a:ext>
                  </a:extLst>
                </p14:cNvPr>
                <p14:cNvContentPartPr/>
                <p14:nvPr/>
              </p14:nvContentPartPr>
              <p14:xfrm>
                <a:off x="7718613" y="622133"/>
                <a:ext cx="207000" cy="257040"/>
              </p14:xfrm>
            </p:contentPart>
          </mc:Choice>
          <mc:Fallback xmlns="">
            <p:pic>
              <p:nvPicPr>
                <p:cNvPr id="71" name="Freihand 70">
                  <a:extLst>
                    <a:ext uri="{FF2B5EF4-FFF2-40B4-BE49-F238E27FC236}">
                      <a16:creationId xmlns:a16="http://schemas.microsoft.com/office/drawing/2014/main" id="{5DF81F68-1680-42CA-8CE1-75A52F60293E}"/>
                    </a:ext>
                  </a:extLst>
                </p:cNvPr>
                <p:cNvPicPr/>
                <p:nvPr/>
              </p:nvPicPr>
              <p:blipFill>
                <a:blip r:embed="rId131"/>
                <a:stretch>
                  <a:fillRect/>
                </a:stretch>
              </p:blipFill>
              <p:spPr>
                <a:xfrm>
                  <a:off x="7714293" y="617813"/>
                  <a:ext cx="215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07B84F36-CEC7-4678-9AF3-4774B64634CD}"/>
                    </a:ext>
                  </a:extLst>
                </p14:cNvPr>
                <p14:cNvContentPartPr/>
                <p14:nvPr/>
              </p14:nvContentPartPr>
              <p14:xfrm>
                <a:off x="7856853" y="572813"/>
                <a:ext cx="177120" cy="382680"/>
              </p14:xfrm>
            </p:contentPart>
          </mc:Choice>
          <mc:Fallback xmlns="">
            <p:pic>
              <p:nvPicPr>
                <p:cNvPr id="72" name="Freihand 71">
                  <a:extLst>
                    <a:ext uri="{FF2B5EF4-FFF2-40B4-BE49-F238E27FC236}">
                      <a16:creationId xmlns:a16="http://schemas.microsoft.com/office/drawing/2014/main" id="{07B84F36-CEC7-4678-9AF3-4774B64634CD}"/>
                    </a:ext>
                  </a:extLst>
                </p:cNvPr>
                <p:cNvPicPr/>
                <p:nvPr/>
              </p:nvPicPr>
              <p:blipFill>
                <a:blip r:embed="rId133"/>
                <a:stretch>
                  <a:fillRect/>
                </a:stretch>
              </p:blipFill>
              <p:spPr>
                <a:xfrm>
                  <a:off x="7852533" y="568493"/>
                  <a:ext cx="1857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3878D81F-A57E-4504-98F6-65D0DEDBE7FD}"/>
                    </a:ext>
                  </a:extLst>
                </p14:cNvPr>
                <p14:cNvContentPartPr/>
                <p14:nvPr/>
              </p14:nvContentPartPr>
              <p14:xfrm>
                <a:off x="7330173" y="585773"/>
                <a:ext cx="183600" cy="361800"/>
              </p14:xfrm>
            </p:contentPart>
          </mc:Choice>
          <mc:Fallback xmlns="">
            <p:pic>
              <p:nvPicPr>
                <p:cNvPr id="73" name="Freihand 72">
                  <a:extLst>
                    <a:ext uri="{FF2B5EF4-FFF2-40B4-BE49-F238E27FC236}">
                      <a16:creationId xmlns:a16="http://schemas.microsoft.com/office/drawing/2014/main" id="{3878D81F-A57E-4504-98F6-65D0DEDBE7FD}"/>
                    </a:ext>
                  </a:extLst>
                </p:cNvPr>
                <p:cNvPicPr/>
                <p:nvPr/>
              </p:nvPicPr>
              <p:blipFill>
                <a:blip r:embed="rId135"/>
                <a:stretch>
                  <a:fillRect/>
                </a:stretch>
              </p:blipFill>
              <p:spPr>
                <a:xfrm>
                  <a:off x="7325853" y="581453"/>
                  <a:ext cx="1922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74F1588B-ABC1-41C9-8219-FFD455195A80}"/>
                    </a:ext>
                  </a:extLst>
                </p14:cNvPr>
                <p14:cNvContentPartPr/>
                <p14:nvPr/>
              </p14:nvContentPartPr>
              <p14:xfrm>
                <a:off x="8164293" y="688013"/>
                <a:ext cx="489960" cy="149760"/>
              </p14:xfrm>
            </p:contentPart>
          </mc:Choice>
          <mc:Fallback xmlns="">
            <p:pic>
              <p:nvPicPr>
                <p:cNvPr id="74" name="Freihand 73">
                  <a:extLst>
                    <a:ext uri="{FF2B5EF4-FFF2-40B4-BE49-F238E27FC236}">
                      <a16:creationId xmlns:a16="http://schemas.microsoft.com/office/drawing/2014/main" id="{74F1588B-ABC1-41C9-8219-FFD455195A80}"/>
                    </a:ext>
                  </a:extLst>
                </p:cNvPr>
                <p:cNvPicPr/>
                <p:nvPr/>
              </p:nvPicPr>
              <p:blipFill>
                <a:blip r:embed="rId137"/>
                <a:stretch>
                  <a:fillRect/>
                </a:stretch>
              </p:blipFill>
              <p:spPr>
                <a:xfrm>
                  <a:off x="8159973" y="683693"/>
                  <a:ext cx="498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D34604BF-295F-44E0-AA8E-4267560056A6}"/>
                    </a:ext>
                  </a:extLst>
                </p14:cNvPr>
                <p14:cNvContentPartPr/>
                <p14:nvPr/>
              </p14:nvContentPartPr>
              <p14:xfrm>
                <a:off x="8681613" y="623213"/>
                <a:ext cx="364320" cy="130320"/>
              </p14:xfrm>
            </p:contentPart>
          </mc:Choice>
          <mc:Fallback xmlns="">
            <p:pic>
              <p:nvPicPr>
                <p:cNvPr id="75" name="Freihand 74">
                  <a:extLst>
                    <a:ext uri="{FF2B5EF4-FFF2-40B4-BE49-F238E27FC236}">
                      <a16:creationId xmlns:a16="http://schemas.microsoft.com/office/drawing/2014/main" id="{D34604BF-295F-44E0-AA8E-4267560056A6}"/>
                    </a:ext>
                  </a:extLst>
                </p:cNvPr>
                <p:cNvPicPr/>
                <p:nvPr/>
              </p:nvPicPr>
              <p:blipFill>
                <a:blip r:embed="rId139"/>
                <a:stretch>
                  <a:fillRect/>
                </a:stretch>
              </p:blipFill>
              <p:spPr>
                <a:xfrm>
                  <a:off x="8677293" y="618893"/>
                  <a:ext cx="372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BCEE8389-ED8D-4C1D-B23A-EE6082C0F229}"/>
                    </a:ext>
                  </a:extLst>
                </p14:cNvPr>
                <p14:cNvContentPartPr/>
                <p14:nvPr/>
              </p14:nvContentPartPr>
              <p14:xfrm>
                <a:off x="9245733" y="627893"/>
                <a:ext cx="372240" cy="342360"/>
              </p14:xfrm>
            </p:contentPart>
          </mc:Choice>
          <mc:Fallback xmlns="">
            <p:pic>
              <p:nvPicPr>
                <p:cNvPr id="76" name="Freihand 75">
                  <a:extLst>
                    <a:ext uri="{FF2B5EF4-FFF2-40B4-BE49-F238E27FC236}">
                      <a16:creationId xmlns:a16="http://schemas.microsoft.com/office/drawing/2014/main" id="{BCEE8389-ED8D-4C1D-B23A-EE6082C0F229}"/>
                    </a:ext>
                  </a:extLst>
                </p:cNvPr>
                <p:cNvPicPr/>
                <p:nvPr/>
              </p:nvPicPr>
              <p:blipFill>
                <a:blip r:embed="rId141"/>
                <a:stretch>
                  <a:fillRect/>
                </a:stretch>
              </p:blipFill>
              <p:spPr>
                <a:xfrm>
                  <a:off x="9241413" y="623573"/>
                  <a:ext cx="380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924EF8EE-D682-4709-BAF1-6DA95D889EA9}"/>
                    </a:ext>
                  </a:extLst>
                </p14:cNvPr>
                <p14:cNvContentPartPr/>
                <p14:nvPr/>
              </p14:nvContentPartPr>
              <p14:xfrm>
                <a:off x="5043093" y="2855213"/>
                <a:ext cx="133200" cy="241560"/>
              </p14:xfrm>
            </p:contentPart>
          </mc:Choice>
          <mc:Fallback xmlns="">
            <p:pic>
              <p:nvPicPr>
                <p:cNvPr id="102" name="Freihand 101">
                  <a:extLst>
                    <a:ext uri="{FF2B5EF4-FFF2-40B4-BE49-F238E27FC236}">
                      <a16:creationId xmlns:a16="http://schemas.microsoft.com/office/drawing/2014/main" id="{924EF8EE-D682-4709-BAF1-6DA95D889EA9}"/>
                    </a:ext>
                  </a:extLst>
                </p:cNvPr>
                <p:cNvPicPr/>
                <p:nvPr/>
              </p:nvPicPr>
              <p:blipFill>
                <a:blip r:embed="rId143"/>
                <a:stretch>
                  <a:fillRect/>
                </a:stretch>
              </p:blipFill>
              <p:spPr>
                <a:xfrm>
                  <a:off x="5038773" y="2850893"/>
                  <a:ext cx="1418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04A75DA8-902C-409F-98F5-9913D9627CEC}"/>
                    </a:ext>
                  </a:extLst>
                </p14:cNvPr>
                <p14:cNvContentPartPr/>
                <p14:nvPr/>
              </p14:nvContentPartPr>
              <p14:xfrm>
                <a:off x="5220213" y="2838653"/>
                <a:ext cx="33120" cy="130680"/>
              </p14:xfrm>
            </p:contentPart>
          </mc:Choice>
          <mc:Fallback xmlns="">
            <p:pic>
              <p:nvPicPr>
                <p:cNvPr id="103" name="Freihand 102">
                  <a:extLst>
                    <a:ext uri="{FF2B5EF4-FFF2-40B4-BE49-F238E27FC236}">
                      <a16:creationId xmlns:a16="http://schemas.microsoft.com/office/drawing/2014/main" id="{04A75DA8-902C-409F-98F5-9913D9627CEC}"/>
                    </a:ext>
                  </a:extLst>
                </p:cNvPr>
                <p:cNvPicPr/>
                <p:nvPr/>
              </p:nvPicPr>
              <p:blipFill>
                <a:blip r:embed="rId145"/>
                <a:stretch>
                  <a:fillRect/>
                </a:stretch>
              </p:blipFill>
              <p:spPr>
                <a:xfrm>
                  <a:off x="5215893" y="2834333"/>
                  <a:ext cx="41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578E3F80-DBF5-4586-8314-3AC89026EB9D}"/>
                    </a:ext>
                  </a:extLst>
                </p14:cNvPr>
                <p14:cNvContentPartPr/>
                <p14:nvPr/>
              </p14:nvContentPartPr>
              <p14:xfrm>
                <a:off x="5196093" y="2863133"/>
                <a:ext cx="119520" cy="46800"/>
              </p14:xfrm>
            </p:contentPart>
          </mc:Choice>
          <mc:Fallback xmlns="">
            <p:pic>
              <p:nvPicPr>
                <p:cNvPr id="104" name="Freihand 103">
                  <a:extLst>
                    <a:ext uri="{FF2B5EF4-FFF2-40B4-BE49-F238E27FC236}">
                      <a16:creationId xmlns:a16="http://schemas.microsoft.com/office/drawing/2014/main" id="{578E3F80-DBF5-4586-8314-3AC89026EB9D}"/>
                    </a:ext>
                  </a:extLst>
                </p:cNvPr>
                <p:cNvPicPr/>
                <p:nvPr/>
              </p:nvPicPr>
              <p:blipFill>
                <a:blip r:embed="rId147"/>
                <a:stretch>
                  <a:fillRect/>
                </a:stretch>
              </p:blipFill>
              <p:spPr>
                <a:xfrm>
                  <a:off x="5191773" y="2858813"/>
                  <a:ext cx="128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9D6648A5-865D-4658-87DF-B09C7DDF94C3}"/>
                    </a:ext>
                  </a:extLst>
                </p14:cNvPr>
                <p14:cNvContentPartPr/>
                <p14:nvPr/>
              </p14:nvContentPartPr>
              <p14:xfrm>
                <a:off x="5061453" y="2911373"/>
                <a:ext cx="295920" cy="159480"/>
              </p14:xfrm>
            </p:contentPart>
          </mc:Choice>
          <mc:Fallback xmlns="">
            <p:pic>
              <p:nvPicPr>
                <p:cNvPr id="105" name="Freihand 104">
                  <a:extLst>
                    <a:ext uri="{FF2B5EF4-FFF2-40B4-BE49-F238E27FC236}">
                      <a16:creationId xmlns:a16="http://schemas.microsoft.com/office/drawing/2014/main" id="{9D6648A5-865D-4658-87DF-B09C7DDF94C3}"/>
                    </a:ext>
                  </a:extLst>
                </p:cNvPr>
                <p:cNvPicPr/>
                <p:nvPr/>
              </p:nvPicPr>
              <p:blipFill>
                <a:blip r:embed="rId149"/>
                <a:stretch>
                  <a:fillRect/>
                </a:stretch>
              </p:blipFill>
              <p:spPr>
                <a:xfrm>
                  <a:off x="5057133" y="2907053"/>
                  <a:ext cx="304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748C39E8-8E55-4F35-B8D7-802B5E5DDBAD}"/>
                    </a:ext>
                  </a:extLst>
                </p14:cNvPr>
                <p14:cNvContentPartPr/>
                <p14:nvPr/>
              </p14:nvContentPartPr>
              <p14:xfrm>
                <a:off x="5215893" y="3019013"/>
                <a:ext cx="113040" cy="219960"/>
              </p14:xfrm>
            </p:contentPart>
          </mc:Choice>
          <mc:Fallback xmlns="">
            <p:pic>
              <p:nvPicPr>
                <p:cNvPr id="106" name="Freihand 105">
                  <a:extLst>
                    <a:ext uri="{FF2B5EF4-FFF2-40B4-BE49-F238E27FC236}">
                      <a16:creationId xmlns:a16="http://schemas.microsoft.com/office/drawing/2014/main" id="{748C39E8-8E55-4F35-B8D7-802B5E5DDBAD}"/>
                    </a:ext>
                  </a:extLst>
                </p:cNvPr>
                <p:cNvPicPr/>
                <p:nvPr/>
              </p:nvPicPr>
              <p:blipFill>
                <a:blip r:embed="rId151"/>
                <a:stretch>
                  <a:fillRect/>
                </a:stretch>
              </p:blipFill>
              <p:spPr>
                <a:xfrm>
                  <a:off x="5211573" y="3014693"/>
                  <a:ext cx="121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16011C6A-D938-430C-9270-7BA68EEABB5E}"/>
                    </a:ext>
                  </a:extLst>
                </p14:cNvPr>
                <p14:cNvContentPartPr/>
                <p14:nvPr/>
              </p14:nvContentPartPr>
              <p14:xfrm>
                <a:off x="5324973" y="3030533"/>
                <a:ext cx="123840" cy="173520"/>
              </p14:xfrm>
            </p:contentPart>
          </mc:Choice>
          <mc:Fallback xmlns="">
            <p:pic>
              <p:nvPicPr>
                <p:cNvPr id="107" name="Freihand 106">
                  <a:extLst>
                    <a:ext uri="{FF2B5EF4-FFF2-40B4-BE49-F238E27FC236}">
                      <a16:creationId xmlns:a16="http://schemas.microsoft.com/office/drawing/2014/main" id="{16011C6A-D938-430C-9270-7BA68EEABB5E}"/>
                    </a:ext>
                  </a:extLst>
                </p:cNvPr>
                <p:cNvPicPr/>
                <p:nvPr/>
              </p:nvPicPr>
              <p:blipFill>
                <a:blip r:embed="rId153"/>
                <a:stretch>
                  <a:fillRect/>
                </a:stretch>
              </p:blipFill>
              <p:spPr>
                <a:xfrm>
                  <a:off x="5320653" y="3026213"/>
                  <a:ext cx="132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Freihand 108">
                  <a:extLst>
                    <a:ext uri="{FF2B5EF4-FFF2-40B4-BE49-F238E27FC236}">
                      <a16:creationId xmlns:a16="http://schemas.microsoft.com/office/drawing/2014/main" id="{5ABE598D-9F61-4331-B819-C11017FCCA2B}"/>
                    </a:ext>
                  </a:extLst>
                </p14:cNvPr>
                <p14:cNvContentPartPr/>
                <p14:nvPr/>
              </p14:nvContentPartPr>
              <p14:xfrm>
                <a:off x="4318413" y="2827133"/>
                <a:ext cx="360" cy="360"/>
              </p14:xfrm>
            </p:contentPart>
          </mc:Choice>
          <mc:Fallback xmlns="">
            <p:pic>
              <p:nvPicPr>
                <p:cNvPr id="109" name="Freihand 108">
                  <a:extLst>
                    <a:ext uri="{FF2B5EF4-FFF2-40B4-BE49-F238E27FC236}">
                      <a16:creationId xmlns:a16="http://schemas.microsoft.com/office/drawing/2014/main" id="{5ABE598D-9F61-4331-B819-C11017FCCA2B}"/>
                    </a:ext>
                  </a:extLst>
                </p:cNvPr>
                <p:cNvPicPr/>
                <p:nvPr/>
              </p:nvPicPr>
              <p:blipFill>
                <a:blip r:embed="rId155"/>
                <a:stretch>
                  <a:fillRect/>
                </a:stretch>
              </p:blipFill>
              <p:spPr>
                <a:xfrm>
                  <a:off x="4314093" y="28228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B8D2A8B5-5FA0-4CE4-8885-6EBD48D91B92}"/>
                    </a:ext>
                  </a:extLst>
                </p14:cNvPr>
                <p14:cNvContentPartPr/>
                <p14:nvPr/>
              </p14:nvContentPartPr>
              <p14:xfrm>
                <a:off x="3584733" y="3889853"/>
                <a:ext cx="25560" cy="9720"/>
              </p14:xfrm>
            </p:contentPart>
          </mc:Choice>
          <mc:Fallback xmlns="">
            <p:pic>
              <p:nvPicPr>
                <p:cNvPr id="110" name="Freihand 109">
                  <a:extLst>
                    <a:ext uri="{FF2B5EF4-FFF2-40B4-BE49-F238E27FC236}">
                      <a16:creationId xmlns:a16="http://schemas.microsoft.com/office/drawing/2014/main" id="{B8D2A8B5-5FA0-4CE4-8885-6EBD48D91B92}"/>
                    </a:ext>
                  </a:extLst>
                </p:cNvPr>
                <p:cNvPicPr/>
                <p:nvPr/>
              </p:nvPicPr>
              <p:blipFill>
                <a:blip r:embed="rId157"/>
                <a:stretch>
                  <a:fillRect/>
                </a:stretch>
              </p:blipFill>
              <p:spPr>
                <a:xfrm>
                  <a:off x="3580413" y="3885533"/>
                  <a:ext cx="34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2" name="Freihand 111">
                  <a:extLst>
                    <a:ext uri="{FF2B5EF4-FFF2-40B4-BE49-F238E27FC236}">
                      <a16:creationId xmlns:a16="http://schemas.microsoft.com/office/drawing/2014/main" id="{7CB6CE2A-BD26-40B9-8528-A2025444C989}"/>
                    </a:ext>
                  </a:extLst>
                </p14:cNvPr>
                <p14:cNvContentPartPr/>
                <p14:nvPr/>
              </p14:nvContentPartPr>
              <p14:xfrm>
                <a:off x="4869213" y="4496093"/>
                <a:ext cx="72360" cy="199800"/>
              </p14:xfrm>
            </p:contentPart>
          </mc:Choice>
          <mc:Fallback xmlns="">
            <p:pic>
              <p:nvPicPr>
                <p:cNvPr id="112" name="Freihand 111">
                  <a:extLst>
                    <a:ext uri="{FF2B5EF4-FFF2-40B4-BE49-F238E27FC236}">
                      <a16:creationId xmlns:a16="http://schemas.microsoft.com/office/drawing/2014/main" id="{7CB6CE2A-BD26-40B9-8528-A2025444C989}"/>
                    </a:ext>
                  </a:extLst>
                </p:cNvPr>
                <p:cNvPicPr/>
                <p:nvPr/>
              </p:nvPicPr>
              <p:blipFill>
                <a:blip r:embed="rId159"/>
                <a:stretch>
                  <a:fillRect/>
                </a:stretch>
              </p:blipFill>
              <p:spPr>
                <a:xfrm>
                  <a:off x="4864893" y="4491773"/>
                  <a:ext cx="81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 name="Freihand 112">
                  <a:extLst>
                    <a:ext uri="{FF2B5EF4-FFF2-40B4-BE49-F238E27FC236}">
                      <a16:creationId xmlns:a16="http://schemas.microsoft.com/office/drawing/2014/main" id="{3E03B4A8-6139-4DDF-9AED-779263EA29AF}"/>
                    </a:ext>
                  </a:extLst>
                </p14:cNvPr>
                <p14:cNvContentPartPr/>
                <p14:nvPr/>
              </p14:nvContentPartPr>
              <p14:xfrm>
                <a:off x="4829613" y="4459013"/>
                <a:ext cx="131760" cy="118440"/>
              </p14:xfrm>
            </p:contentPart>
          </mc:Choice>
          <mc:Fallback xmlns="">
            <p:pic>
              <p:nvPicPr>
                <p:cNvPr id="113" name="Freihand 112">
                  <a:extLst>
                    <a:ext uri="{FF2B5EF4-FFF2-40B4-BE49-F238E27FC236}">
                      <a16:creationId xmlns:a16="http://schemas.microsoft.com/office/drawing/2014/main" id="{3E03B4A8-6139-4DDF-9AED-779263EA29AF}"/>
                    </a:ext>
                  </a:extLst>
                </p:cNvPr>
                <p:cNvPicPr/>
                <p:nvPr/>
              </p:nvPicPr>
              <p:blipFill>
                <a:blip r:embed="rId161"/>
                <a:stretch>
                  <a:fillRect/>
                </a:stretch>
              </p:blipFill>
              <p:spPr>
                <a:xfrm>
                  <a:off x="4825293" y="4454693"/>
                  <a:ext cx="140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Freihand 113">
                  <a:extLst>
                    <a:ext uri="{FF2B5EF4-FFF2-40B4-BE49-F238E27FC236}">
                      <a16:creationId xmlns:a16="http://schemas.microsoft.com/office/drawing/2014/main" id="{7466299A-A676-442D-8F9F-931B115EC056}"/>
                    </a:ext>
                  </a:extLst>
                </p14:cNvPr>
                <p14:cNvContentPartPr/>
                <p14:nvPr/>
              </p14:nvContentPartPr>
              <p14:xfrm>
                <a:off x="4949133" y="4447853"/>
                <a:ext cx="155520" cy="118800"/>
              </p14:xfrm>
            </p:contentPart>
          </mc:Choice>
          <mc:Fallback xmlns="">
            <p:pic>
              <p:nvPicPr>
                <p:cNvPr id="114" name="Freihand 113">
                  <a:extLst>
                    <a:ext uri="{FF2B5EF4-FFF2-40B4-BE49-F238E27FC236}">
                      <a16:creationId xmlns:a16="http://schemas.microsoft.com/office/drawing/2014/main" id="{7466299A-A676-442D-8F9F-931B115EC056}"/>
                    </a:ext>
                  </a:extLst>
                </p:cNvPr>
                <p:cNvPicPr/>
                <p:nvPr/>
              </p:nvPicPr>
              <p:blipFill>
                <a:blip r:embed="rId163"/>
                <a:stretch>
                  <a:fillRect/>
                </a:stretch>
              </p:blipFill>
              <p:spPr>
                <a:xfrm>
                  <a:off x="4944813" y="4443533"/>
                  <a:ext cx="164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Freihand 114">
                  <a:extLst>
                    <a:ext uri="{FF2B5EF4-FFF2-40B4-BE49-F238E27FC236}">
                      <a16:creationId xmlns:a16="http://schemas.microsoft.com/office/drawing/2014/main" id="{25CC8C93-59C1-426B-A198-442BA30B83DC}"/>
                    </a:ext>
                  </a:extLst>
                </p14:cNvPr>
                <p14:cNvContentPartPr/>
                <p14:nvPr/>
              </p14:nvContentPartPr>
              <p14:xfrm>
                <a:off x="4851213" y="4528493"/>
                <a:ext cx="254160" cy="99720"/>
              </p14:xfrm>
            </p:contentPart>
          </mc:Choice>
          <mc:Fallback xmlns="">
            <p:pic>
              <p:nvPicPr>
                <p:cNvPr id="115" name="Freihand 114">
                  <a:extLst>
                    <a:ext uri="{FF2B5EF4-FFF2-40B4-BE49-F238E27FC236}">
                      <a16:creationId xmlns:a16="http://schemas.microsoft.com/office/drawing/2014/main" id="{25CC8C93-59C1-426B-A198-442BA30B83DC}"/>
                    </a:ext>
                  </a:extLst>
                </p:cNvPr>
                <p:cNvPicPr/>
                <p:nvPr/>
              </p:nvPicPr>
              <p:blipFill>
                <a:blip r:embed="rId165"/>
                <a:stretch>
                  <a:fillRect/>
                </a:stretch>
              </p:blipFill>
              <p:spPr>
                <a:xfrm>
                  <a:off x="4846893" y="4524173"/>
                  <a:ext cx="262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Freihand 115">
                  <a:extLst>
                    <a:ext uri="{FF2B5EF4-FFF2-40B4-BE49-F238E27FC236}">
                      <a16:creationId xmlns:a16="http://schemas.microsoft.com/office/drawing/2014/main" id="{01A8BE2D-FD8D-4506-BC3E-13EEA3B32936}"/>
                    </a:ext>
                  </a:extLst>
                </p14:cNvPr>
                <p14:cNvContentPartPr/>
                <p14:nvPr/>
              </p14:nvContentPartPr>
              <p14:xfrm>
                <a:off x="4962813" y="4648373"/>
                <a:ext cx="109440" cy="181440"/>
              </p14:xfrm>
            </p:contentPart>
          </mc:Choice>
          <mc:Fallback xmlns="">
            <p:pic>
              <p:nvPicPr>
                <p:cNvPr id="116" name="Freihand 115">
                  <a:extLst>
                    <a:ext uri="{FF2B5EF4-FFF2-40B4-BE49-F238E27FC236}">
                      <a16:creationId xmlns:a16="http://schemas.microsoft.com/office/drawing/2014/main" id="{01A8BE2D-FD8D-4506-BC3E-13EEA3B32936}"/>
                    </a:ext>
                  </a:extLst>
                </p:cNvPr>
                <p:cNvPicPr/>
                <p:nvPr/>
              </p:nvPicPr>
              <p:blipFill>
                <a:blip r:embed="rId167"/>
                <a:stretch>
                  <a:fillRect/>
                </a:stretch>
              </p:blipFill>
              <p:spPr>
                <a:xfrm>
                  <a:off x="4958493" y="4644053"/>
                  <a:ext cx="118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Freihand 117">
                  <a:extLst>
                    <a:ext uri="{FF2B5EF4-FFF2-40B4-BE49-F238E27FC236}">
                      <a16:creationId xmlns:a16="http://schemas.microsoft.com/office/drawing/2014/main" id="{F461755C-25B4-46F6-B01F-5E2335EF441F}"/>
                    </a:ext>
                  </a:extLst>
                </p14:cNvPr>
                <p14:cNvContentPartPr/>
                <p14:nvPr/>
              </p14:nvContentPartPr>
              <p14:xfrm>
                <a:off x="5061813" y="4669973"/>
                <a:ext cx="91800" cy="36000"/>
              </p14:xfrm>
            </p:contentPart>
          </mc:Choice>
          <mc:Fallback xmlns="">
            <p:pic>
              <p:nvPicPr>
                <p:cNvPr id="118" name="Freihand 117">
                  <a:extLst>
                    <a:ext uri="{FF2B5EF4-FFF2-40B4-BE49-F238E27FC236}">
                      <a16:creationId xmlns:a16="http://schemas.microsoft.com/office/drawing/2014/main" id="{F461755C-25B4-46F6-B01F-5E2335EF441F}"/>
                    </a:ext>
                  </a:extLst>
                </p:cNvPr>
                <p:cNvPicPr/>
                <p:nvPr/>
              </p:nvPicPr>
              <p:blipFill>
                <a:blip r:embed="rId169"/>
                <a:stretch>
                  <a:fillRect/>
                </a:stretch>
              </p:blipFill>
              <p:spPr>
                <a:xfrm>
                  <a:off x="5057493" y="4665653"/>
                  <a:ext cx="100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Freihand 118">
                  <a:extLst>
                    <a:ext uri="{FF2B5EF4-FFF2-40B4-BE49-F238E27FC236}">
                      <a16:creationId xmlns:a16="http://schemas.microsoft.com/office/drawing/2014/main" id="{CB5AFC08-8658-451D-A6F5-8A1C02AC4C85}"/>
                    </a:ext>
                  </a:extLst>
                </p14:cNvPr>
                <p14:cNvContentPartPr/>
                <p14:nvPr/>
              </p14:nvContentPartPr>
              <p14:xfrm>
                <a:off x="5152893" y="4647293"/>
                <a:ext cx="48240" cy="169200"/>
              </p14:xfrm>
            </p:contentPart>
          </mc:Choice>
          <mc:Fallback xmlns="">
            <p:pic>
              <p:nvPicPr>
                <p:cNvPr id="119" name="Freihand 118">
                  <a:extLst>
                    <a:ext uri="{FF2B5EF4-FFF2-40B4-BE49-F238E27FC236}">
                      <a16:creationId xmlns:a16="http://schemas.microsoft.com/office/drawing/2014/main" id="{CB5AFC08-8658-451D-A6F5-8A1C02AC4C85}"/>
                    </a:ext>
                  </a:extLst>
                </p:cNvPr>
                <p:cNvPicPr/>
                <p:nvPr/>
              </p:nvPicPr>
              <p:blipFill>
                <a:blip r:embed="rId171"/>
                <a:stretch>
                  <a:fillRect/>
                </a:stretch>
              </p:blipFill>
              <p:spPr>
                <a:xfrm>
                  <a:off x="5148573" y="4642973"/>
                  <a:ext cx="56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Freihand 119">
                  <a:extLst>
                    <a:ext uri="{FF2B5EF4-FFF2-40B4-BE49-F238E27FC236}">
                      <a16:creationId xmlns:a16="http://schemas.microsoft.com/office/drawing/2014/main" id="{70D10BB9-FC81-4B2C-A658-7F9A9D41B5B6}"/>
                    </a:ext>
                  </a:extLst>
                </p14:cNvPr>
                <p14:cNvContentPartPr/>
                <p14:nvPr/>
              </p14:nvContentPartPr>
              <p14:xfrm>
                <a:off x="4332453" y="2711213"/>
                <a:ext cx="360" cy="360"/>
              </p14:xfrm>
            </p:contentPart>
          </mc:Choice>
          <mc:Fallback xmlns="">
            <p:pic>
              <p:nvPicPr>
                <p:cNvPr id="120" name="Freihand 119">
                  <a:extLst>
                    <a:ext uri="{FF2B5EF4-FFF2-40B4-BE49-F238E27FC236}">
                      <a16:creationId xmlns:a16="http://schemas.microsoft.com/office/drawing/2014/main" id="{70D10BB9-FC81-4B2C-A658-7F9A9D41B5B6}"/>
                    </a:ext>
                  </a:extLst>
                </p:cNvPr>
                <p:cNvPicPr/>
                <p:nvPr/>
              </p:nvPicPr>
              <p:blipFill>
                <a:blip r:embed="rId155"/>
                <a:stretch>
                  <a:fillRect/>
                </a:stretch>
              </p:blipFill>
              <p:spPr>
                <a:xfrm>
                  <a:off x="4328133" y="2706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1" name="Freihand 120">
                  <a:extLst>
                    <a:ext uri="{FF2B5EF4-FFF2-40B4-BE49-F238E27FC236}">
                      <a16:creationId xmlns:a16="http://schemas.microsoft.com/office/drawing/2014/main" id="{A7FE1767-BBF3-4DF1-8323-999B14A254C7}"/>
                    </a:ext>
                  </a:extLst>
                </p14:cNvPr>
                <p14:cNvContentPartPr/>
                <p14:nvPr/>
              </p14:nvContentPartPr>
              <p14:xfrm>
                <a:off x="595293" y="5171813"/>
                <a:ext cx="20520" cy="1440"/>
              </p14:xfrm>
            </p:contentPart>
          </mc:Choice>
          <mc:Fallback xmlns="">
            <p:pic>
              <p:nvPicPr>
                <p:cNvPr id="121" name="Freihand 120">
                  <a:extLst>
                    <a:ext uri="{FF2B5EF4-FFF2-40B4-BE49-F238E27FC236}">
                      <a16:creationId xmlns:a16="http://schemas.microsoft.com/office/drawing/2014/main" id="{A7FE1767-BBF3-4DF1-8323-999B14A254C7}"/>
                    </a:ext>
                  </a:extLst>
                </p:cNvPr>
                <p:cNvPicPr/>
                <p:nvPr/>
              </p:nvPicPr>
              <p:blipFill>
                <a:blip r:embed="rId174"/>
                <a:stretch>
                  <a:fillRect/>
                </a:stretch>
              </p:blipFill>
              <p:spPr>
                <a:xfrm>
                  <a:off x="590973" y="5167493"/>
                  <a:ext cx="291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4" name="Freihand 123">
                  <a:extLst>
                    <a:ext uri="{FF2B5EF4-FFF2-40B4-BE49-F238E27FC236}">
                      <a16:creationId xmlns:a16="http://schemas.microsoft.com/office/drawing/2014/main" id="{D20052D6-602E-457A-9CB4-BA0718F49F73}"/>
                    </a:ext>
                  </a:extLst>
                </p14:cNvPr>
                <p14:cNvContentPartPr/>
                <p14:nvPr/>
              </p14:nvContentPartPr>
              <p14:xfrm>
                <a:off x="4408413" y="2672333"/>
                <a:ext cx="18360" cy="41040"/>
              </p14:xfrm>
            </p:contentPart>
          </mc:Choice>
          <mc:Fallback xmlns="">
            <p:pic>
              <p:nvPicPr>
                <p:cNvPr id="124" name="Freihand 123">
                  <a:extLst>
                    <a:ext uri="{FF2B5EF4-FFF2-40B4-BE49-F238E27FC236}">
                      <a16:creationId xmlns:a16="http://schemas.microsoft.com/office/drawing/2014/main" id="{D20052D6-602E-457A-9CB4-BA0718F49F73}"/>
                    </a:ext>
                  </a:extLst>
                </p:cNvPr>
                <p:cNvPicPr/>
                <p:nvPr/>
              </p:nvPicPr>
              <p:blipFill>
                <a:blip r:embed="rId176"/>
                <a:stretch>
                  <a:fillRect/>
                </a:stretch>
              </p:blipFill>
              <p:spPr>
                <a:xfrm>
                  <a:off x="4404093" y="2668013"/>
                  <a:ext cx="27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8383CFD8-6C7E-42AC-AE21-CB318FAAD06A}"/>
                    </a:ext>
                  </a:extLst>
                </p14:cNvPr>
                <p14:cNvContentPartPr/>
                <p14:nvPr/>
              </p14:nvContentPartPr>
              <p14:xfrm>
                <a:off x="3594453" y="3949253"/>
                <a:ext cx="6480" cy="23760"/>
              </p14:xfrm>
            </p:contentPart>
          </mc:Choice>
          <mc:Fallback xmlns="">
            <p:pic>
              <p:nvPicPr>
                <p:cNvPr id="126" name="Freihand 125">
                  <a:extLst>
                    <a:ext uri="{FF2B5EF4-FFF2-40B4-BE49-F238E27FC236}">
                      <a16:creationId xmlns:a16="http://schemas.microsoft.com/office/drawing/2014/main" id="{8383CFD8-6C7E-42AC-AE21-CB318FAAD06A}"/>
                    </a:ext>
                  </a:extLst>
                </p:cNvPr>
                <p:cNvPicPr/>
                <p:nvPr/>
              </p:nvPicPr>
              <p:blipFill>
                <a:blip r:embed="rId178"/>
                <a:stretch>
                  <a:fillRect/>
                </a:stretch>
              </p:blipFill>
              <p:spPr>
                <a:xfrm>
                  <a:off x="3590133" y="3944933"/>
                  <a:ext cx="15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FFAE346A-17A4-4FB6-A37C-F705DFCCAA06}"/>
                    </a:ext>
                  </a:extLst>
                </p14:cNvPr>
                <p14:cNvContentPartPr/>
                <p14:nvPr/>
              </p14:nvContentPartPr>
              <p14:xfrm>
                <a:off x="6332613" y="57293"/>
                <a:ext cx="4187880" cy="499680"/>
              </p14:xfrm>
            </p:contentPart>
          </mc:Choice>
          <mc:Fallback xmlns="">
            <p:pic>
              <p:nvPicPr>
                <p:cNvPr id="127" name="Freihand 126">
                  <a:extLst>
                    <a:ext uri="{FF2B5EF4-FFF2-40B4-BE49-F238E27FC236}">
                      <a16:creationId xmlns:a16="http://schemas.microsoft.com/office/drawing/2014/main" id="{FFAE346A-17A4-4FB6-A37C-F705DFCCAA06}"/>
                    </a:ext>
                  </a:extLst>
                </p:cNvPr>
                <p:cNvPicPr/>
                <p:nvPr/>
              </p:nvPicPr>
              <p:blipFill>
                <a:blip r:embed="rId180"/>
                <a:stretch>
                  <a:fillRect/>
                </a:stretch>
              </p:blipFill>
              <p:spPr>
                <a:xfrm>
                  <a:off x="6328293" y="52973"/>
                  <a:ext cx="4196520" cy="50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43" name="Freihand 42">
                <a:extLst>
                  <a:ext uri="{FF2B5EF4-FFF2-40B4-BE49-F238E27FC236}">
                    <a16:creationId xmlns:a16="http://schemas.microsoft.com/office/drawing/2014/main" id="{7A01485E-F1A3-49BA-9192-6EC2EBC54C30}"/>
                  </a:ext>
                </a:extLst>
              </p14:cNvPr>
              <p14:cNvContentPartPr/>
              <p14:nvPr/>
            </p14:nvContentPartPr>
            <p14:xfrm>
              <a:off x="4353693" y="2645880"/>
              <a:ext cx="36000" cy="92520"/>
            </p14:xfrm>
          </p:contentPart>
        </mc:Choice>
        <mc:Fallback>
          <p:pic>
            <p:nvPicPr>
              <p:cNvPr id="43" name="Freihand 42">
                <a:extLst>
                  <a:ext uri="{FF2B5EF4-FFF2-40B4-BE49-F238E27FC236}">
                    <a16:creationId xmlns:a16="http://schemas.microsoft.com/office/drawing/2014/main" id="{7A01485E-F1A3-49BA-9192-6EC2EBC54C30}"/>
                  </a:ext>
                </a:extLst>
              </p:cNvPr>
              <p:cNvPicPr/>
              <p:nvPr/>
            </p:nvPicPr>
            <p:blipFill>
              <a:blip r:embed="rId182"/>
              <a:stretch>
                <a:fillRect/>
              </a:stretch>
            </p:blipFill>
            <p:spPr>
              <a:xfrm>
                <a:off x="4349373" y="2641560"/>
                <a:ext cx="44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2" name="Freihand 131">
                <a:extLst>
                  <a:ext uri="{FF2B5EF4-FFF2-40B4-BE49-F238E27FC236}">
                    <a16:creationId xmlns:a16="http://schemas.microsoft.com/office/drawing/2014/main" id="{4D96B84E-90DD-47F8-808B-04419CEC9738}"/>
                  </a:ext>
                </a:extLst>
              </p14:cNvPr>
              <p14:cNvContentPartPr/>
              <p14:nvPr/>
            </p14:nvContentPartPr>
            <p14:xfrm>
              <a:off x="3963453" y="2362200"/>
              <a:ext cx="925560" cy="682200"/>
            </p14:xfrm>
          </p:contentPart>
        </mc:Choice>
        <mc:Fallback>
          <p:pic>
            <p:nvPicPr>
              <p:cNvPr id="132" name="Freihand 131">
                <a:extLst>
                  <a:ext uri="{FF2B5EF4-FFF2-40B4-BE49-F238E27FC236}">
                    <a16:creationId xmlns:a16="http://schemas.microsoft.com/office/drawing/2014/main" id="{4D96B84E-90DD-47F8-808B-04419CEC9738}"/>
                  </a:ext>
                </a:extLst>
              </p:cNvPr>
              <p:cNvPicPr/>
              <p:nvPr/>
            </p:nvPicPr>
            <p:blipFill>
              <a:blip r:embed="rId184"/>
              <a:stretch>
                <a:fillRect/>
              </a:stretch>
            </p:blipFill>
            <p:spPr>
              <a:xfrm>
                <a:off x="3959133" y="2357880"/>
                <a:ext cx="934200" cy="690840"/>
              </a:xfrm>
              <a:prstGeom prst="rect">
                <a:avLst/>
              </a:prstGeom>
            </p:spPr>
          </p:pic>
        </mc:Fallback>
      </mc:AlternateContent>
      <p:grpSp>
        <p:nvGrpSpPr>
          <p:cNvPr id="155" name="Gruppieren 154">
            <a:extLst>
              <a:ext uri="{FF2B5EF4-FFF2-40B4-BE49-F238E27FC236}">
                <a16:creationId xmlns:a16="http://schemas.microsoft.com/office/drawing/2014/main" id="{6DA5CEFA-2905-4CA1-9C02-8FF8A93E9148}"/>
              </a:ext>
            </a:extLst>
          </p:cNvPr>
          <p:cNvGrpSpPr/>
          <p:nvPr/>
        </p:nvGrpSpPr>
        <p:grpSpPr>
          <a:xfrm>
            <a:off x="340053" y="2133600"/>
            <a:ext cx="5578920" cy="3378600"/>
            <a:chOff x="340053" y="2133600"/>
            <a:chExt cx="5578920" cy="3378600"/>
          </a:xfrm>
        </p:grpSpPr>
        <mc:AlternateContent xmlns:mc="http://schemas.openxmlformats.org/markup-compatibility/2006">
          <mc:Choice xmlns:p14="http://schemas.microsoft.com/office/powerpoint/2010/main" Requires="p14">
            <p:contentPart p14:bwMode="auto" r:id="rId185">
              <p14:nvContentPartPr>
                <p14:cNvPr id="51" name="Freihand 50">
                  <a:extLst>
                    <a:ext uri="{FF2B5EF4-FFF2-40B4-BE49-F238E27FC236}">
                      <a16:creationId xmlns:a16="http://schemas.microsoft.com/office/drawing/2014/main" id="{9DBCCB97-D7F7-418E-A4F6-7293505639B9}"/>
                    </a:ext>
                  </a:extLst>
                </p14:cNvPr>
                <p14:cNvContentPartPr/>
                <p14:nvPr/>
              </p14:nvContentPartPr>
              <p14:xfrm>
                <a:off x="4067853" y="5184600"/>
                <a:ext cx="373680" cy="327600"/>
              </p14:xfrm>
            </p:contentPart>
          </mc:Choice>
          <mc:Fallback>
            <p:pic>
              <p:nvPicPr>
                <p:cNvPr id="51" name="Freihand 50">
                  <a:extLst>
                    <a:ext uri="{FF2B5EF4-FFF2-40B4-BE49-F238E27FC236}">
                      <a16:creationId xmlns:a16="http://schemas.microsoft.com/office/drawing/2014/main" id="{9DBCCB97-D7F7-418E-A4F6-7293505639B9}"/>
                    </a:ext>
                  </a:extLst>
                </p:cNvPr>
                <p:cNvPicPr/>
                <p:nvPr/>
              </p:nvPicPr>
              <p:blipFill>
                <a:blip r:embed="rId186"/>
                <a:stretch>
                  <a:fillRect/>
                </a:stretch>
              </p:blipFill>
              <p:spPr>
                <a:xfrm>
                  <a:off x="4063533" y="5180280"/>
                  <a:ext cx="3823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5" name="Freihand 54">
                  <a:extLst>
                    <a:ext uri="{FF2B5EF4-FFF2-40B4-BE49-F238E27FC236}">
                      <a16:creationId xmlns:a16="http://schemas.microsoft.com/office/drawing/2014/main" id="{041EF914-6ACC-43C1-A414-058A5965B331}"/>
                    </a:ext>
                  </a:extLst>
                </p14:cNvPr>
                <p14:cNvContentPartPr/>
                <p14:nvPr/>
              </p14:nvContentPartPr>
              <p14:xfrm>
                <a:off x="340053" y="2417280"/>
                <a:ext cx="244080" cy="457200"/>
              </p14:xfrm>
            </p:contentPart>
          </mc:Choice>
          <mc:Fallback>
            <p:pic>
              <p:nvPicPr>
                <p:cNvPr id="55" name="Freihand 54">
                  <a:extLst>
                    <a:ext uri="{FF2B5EF4-FFF2-40B4-BE49-F238E27FC236}">
                      <a16:creationId xmlns:a16="http://schemas.microsoft.com/office/drawing/2014/main" id="{041EF914-6ACC-43C1-A414-058A5965B331}"/>
                    </a:ext>
                  </a:extLst>
                </p:cNvPr>
                <p:cNvPicPr/>
                <p:nvPr/>
              </p:nvPicPr>
              <p:blipFill>
                <a:blip r:embed="rId188"/>
                <a:stretch>
                  <a:fillRect/>
                </a:stretch>
              </p:blipFill>
              <p:spPr>
                <a:xfrm>
                  <a:off x="335733" y="2412960"/>
                  <a:ext cx="25272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9" name="Freihand 58">
                  <a:extLst>
                    <a:ext uri="{FF2B5EF4-FFF2-40B4-BE49-F238E27FC236}">
                      <a16:creationId xmlns:a16="http://schemas.microsoft.com/office/drawing/2014/main" id="{802CC8FD-A0C4-43ED-B894-D47B9DFE2FEE}"/>
                    </a:ext>
                  </a:extLst>
                </p14:cNvPr>
                <p14:cNvContentPartPr/>
                <p14:nvPr/>
              </p14:nvContentPartPr>
              <p14:xfrm>
                <a:off x="4334973" y="2663880"/>
                <a:ext cx="77040" cy="2411280"/>
              </p14:xfrm>
            </p:contentPart>
          </mc:Choice>
          <mc:Fallback>
            <p:pic>
              <p:nvPicPr>
                <p:cNvPr id="59" name="Freihand 58">
                  <a:extLst>
                    <a:ext uri="{FF2B5EF4-FFF2-40B4-BE49-F238E27FC236}">
                      <a16:creationId xmlns:a16="http://schemas.microsoft.com/office/drawing/2014/main" id="{802CC8FD-A0C4-43ED-B894-D47B9DFE2FEE}"/>
                    </a:ext>
                  </a:extLst>
                </p:cNvPr>
                <p:cNvPicPr/>
                <p:nvPr/>
              </p:nvPicPr>
              <p:blipFill>
                <a:blip r:embed="rId190"/>
                <a:stretch>
                  <a:fillRect/>
                </a:stretch>
              </p:blipFill>
              <p:spPr>
                <a:xfrm>
                  <a:off x="4330653" y="2659560"/>
                  <a:ext cx="85680" cy="2419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9" name="Freihand 88">
                  <a:extLst>
                    <a:ext uri="{FF2B5EF4-FFF2-40B4-BE49-F238E27FC236}">
                      <a16:creationId xmlns:a16="http://schemas.microsoft.com/office/drawing/2014/main" id="{86D9C2FD-ECC4-4454-A307-5F7F7A0C3F97}"/>
                    </a:ext>
                  </a:extLst>
                </p14:cNvPr>
                <p14:cNvContentPartPr/>
                <p14:nvPr/>
              </p14:nvContentPartPr>
              <p14:xfrm>
                <a:off x="4272333" y="2758560"/>
                <a:ext cx="23400" cy="1440"/>
              </p14:xfrm>
            </p:contentPart>
          </mc:Choice>
          <mc:Fallback>
            <p:pic>
              <p:nvPicPr>
                <p:cNvPr id="89" name="Freihand 88">
                  <a:extLst>
                    <a:ext uri="{FF2B5EF4-FFF2-40B4-BE49-F238E27FC236}">
                      <a16:creationId xmlns:a16="http://schemas.microsoft.com/office/drawing/2014/main" id="{86D9C2FD-ECC4-4454-A307-5F7F7A0C3F97}"/>
                    </a:ext>
                  </a:extLst>
                </p:cNvPr>
                <p:cNvPicPr/>
                <p:nvPr/>
              </p:nvPicPr>
              <p:blipFill>
                <a:blip r:embed="rId192"/>
                <a:stretch>
                  <a:fillRect/>
                </a:stretch>
              </p:blipFill>
              <p:spPr>
                <a:xfrm>
                  <a:off x="4268013" y="2754240"/>
                  <a:ext cx="32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0" name="Freihand 89">
                  <a:extLst>
                    <a:ext uri="{FF2B5EF4-FFF2-40B4-BE49-F238E27FC236}">
                      <a16:creationId xmlns:a16="http://schemas.microsoft.com/office/drawing/2014/main" id="{0940D6C1-E163-48DD-A38D-6F3641128D7F}"/>
                    </a:ext>
                  </a:extLst>
                </p14:cNvPr>
                <p14:cNvContentPartPr/>
                <p14:nvPr/>
              </p14:nvContentPartPr>
              <p14:xfrm>
                <a:off x="588453" y="2578200"/>
                <a:ext cx="3735360" cy="171720"/>
              </p14:xfrm>
            </p:contentPart>
          </mc:Choice>
          <mc:Fallback>
            <p:pic>
              <p:nvPicPr>
                <p:cNvPr id="90" name="Freihand 89">
                  <a:extLst>
                    <a:ext uri="{FF2B5EF4-FFF2-40B4-BE49-F238E27FC236}">
                      <a16:creationId xmlns:a16="http://schemas.microsoft.com/office/drawing/2014/main" id="{0940D6C1-E163-48DD-A38D-6F3641128D7F}"/>
                    </a:ext>
                  </a:extLst>
                </p:cNvPr>
                <p:cNvPicPr/>
                <p:nvPr/>
              </p:nvPicPr>
              <p:blipFill>
                <a:blip r:embed="rId194"/>
                <a:stretch>
                  <a:fillRect/>
                </a:stretch>
              </p:blipFill>
              <p:spPr>
                <a:xfrm>
                  <a:off x="584133" y="2573880"/>
                  <a:ext cx="3744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1" name="Freihand 100">
                  <a:extLst>
                    <a:ext uri="{FF2B5EF4-FFF2-40B4-BE49-F238E27FC236}">
                      <a16:creationId xmlns:a16="http://schemas.microsoft.com/office/drawing/2014/main" id="{E534C73B-3DA8-4A3D-B231-C0C8CBD2A179}"/>
                    </a:ext>
                  </a:extLst>
                </p14:cNvPr>
                <p14:cNvContentPartPr/>
                <p14:nvPr/>
              </p14:nvContentPartPr>
              <p14:xfrm>
                <a:off x="4463493" y="2194440"/>
                <a:ext cx="70200" cy="174960"/>
              </p14:xfrm>
            </p:contentPart>
          </mc:Choice>
          <mc:Fallback>
            <p:pic>
              <p:nvPicPr>
                <p:cNvPr id="101" name="Freihand 100">
                  <a:extLst>
                    <a:ext uri="{FF2B5EF4-FFF2-40B4-BE49-F238E27FC236}">
                      <a16:creationId xmlns:a16="http://schemas.microsoft.com/office/drawing/2014/main" id="{E534C73B-3DA8-4A3D-B231-C0C8CBD2A179}"/>
                    </a:ext>
                  </a:extLst>
                </p:cNvPr>
                <p:cNvPicPr/>
                <p:nvPr/>
              </p:nvPicPr>
              <p:blipFill>
                <a:blip r:embed="rId196"/>
                <a:stretch>
                  <a:fillRect/>
                </a:stretch>
              </p:blipFill>
              <p:spPr>
                <a:xfrm>
                  <a:off x="4459173" y="2190120"/>
                  <a:ext cx="78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8" name="Freihand 107">
                  <a:extLst>
                    <a:ext uri="{FF2B5EF4-FFF2-40B4-BE49-F238E27FC236}">
                      <a16:creationId xmlns:a16="http://schemas.microsoft.com/office/drawing/2014/main" id="{E68364B0-D149-4B9F-B849-608A19BFA595}"/>
                    </a:ext>
                  </a:extLst>
                </p14:cNvPr>
                <p14:cNvContentPartPr/>
                <p14:nvPr/>
              </p14:nvContentPartPr>
              <p14:xfrm>
                <a:off x="4378533" y="2137920"/>
                <a:ext cx="262440" cy="262440"/>
              </p14:xfrm>
            </p:contentPart>
          </mc:Choice>
          <mc:Fallback>
            <p:pic>
              <p:nvPicPr>
                <p:cNvPr id="108" name="Freihand 107">
                  <a:extLst>
                    <a:ext uri="{FF2B5EF4-FFF2-40B4-BE49-F238E27FC236}">
                      <a16:creationId xmlns:a16="http://schemas.microsoft.com/office/drawing/2014/main" id="{E68364B0-D149-4B9F-B849-608A19BFA595}"/>
                    </a:ext>
                  </a:extLst>
                </p:cNvPr>
                <p:cNvPicPr/>
                <p:nvPr/>
              </p:nvPicPr>
              <p:blipFill>
                <a:blip r:embed="rId198"/>
                <a:stretch>
                  <a:fillRect/>
                </a:stretch>
              </p:blipFill>
              <p:spPr>
                <a:xfrm>
                  <a:off x="4374213" y="2133600"/>
                  <a:ext cx="271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9" name="Freihand 128">
                  <a:extLst>
                    <a:ext uri="{FF2B5EF4-FFF2-40B4-BE49-F238E27FC236}">
                      <a16:creationId xmlns:a16="http://schemas.microsoft.com/office/drawing/2014/main" id="{77CC0131-2447-4EAD-8C4D-F8ED01DFF15C}"/>
                    </a:ext>
                  </a:extLst>
                </p14:cNvPr>
                <p14:cNvContentPartPr/>
                <p14:nvPr/>
              </p14:nvContentPartPr>
              <p14:xfrm>
                <a:off x="3117093" y="3147720"/>
                <a:ext cx="1064520" cy="906120"/>
              </p14:xfrm>
            </p:contentPart>
          </mc:Choice>
          <mc:Fallback>
            <p:pic>
              <p:nvPicPr>
                <p:cNvPr id="129" name="Freihand 128">
                  <a:extLst>
                    <a:ext uri="{FF2B5EF4-FFF2-40B4-BE49-F238E27FC236}">
                      <a16:creationId xmlns:a16="http://schemas.microsoft.com/office/drawing/2014/main" id="{77CC0131-2447-4EAD-8C4D-F8ED01DFF15C}"/>
                    </a:ext>
                  </a:extLst>
                </p:cNvPr>
                <p:cNvPicPr/>
                <p:nvPr/>
              </p:nvPicPr>
              <p:blipFill>
                <a:blip r:embed="rId200"/>
                <a:stretch>
                  <a:fillRect/>
                </a:stretch>
              </p:blipFill>
              <p:spPr>
                <a:xfrm>
                  <a:off x="3112773" y="3143400"/>
                  <a:ext cx="107316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0" name="Freihand 129">
                  <a:extLst>
                    <a:ext uri="{FF2B5EF4-FFF2-40B4-BE49-F238E27FC236}">
                      <a16:creationId xmlns:a16="http://schemas.microsoft.com/office/drawing/2014/main" id="{27A31F27-AB4F-493F-A8FD-832894890429}"/>
                    </a:ext>
                  </a:extLst>
                </p14:cNvPr>
                <p14:cNvContentPartPr/>
                <p14:nvPr/>
              </p14:nvContentPartPr>
              <p14:xfrm>
                <a:off x="2838453" y="3599880"/>
                <a:ext cx="1367640" cy="898200"/>
              </p14:xfrm>
            </p:contentPart>
          </mc:Choice>
          <mc:Fallback>
            <p:pic>
              <p:nvPicPr>
                <p:cNvPr id="130" name="Freihand 129">
                  <a:extLst>
                    <a:ext uri="{FF2B5EF4-FFF2-40B4-BE49-F238E27FC236}">
                      <a16:creationId xmlns:a16="http://schemas.microsoft.com/office/drawing/2014/main" id="{27A31F27-AB4F-493F-A8FD-832894890429}"/>
                    </a:ext>
                  </a:extLst>
                </p:cNvPr>
                <p:cNvPicPr/>
                <p:nvPr/>
              </p:nvPicPr>
              <p:blipFill>
                <a:blip r:embed="rId202"/>
                <a:stretch>
                  <a:fillRect/>
                </a:stretch>
              </p:blipFill>
              <p:spPr>
                <a:xfrm>
                  <a:off x="2834133" y="3595560"/>
                  <a:ext cx="1376280" cy="906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4" name="Freihand 133">
                  <a:extLst>
                    <a:ext uri="{FF2B5EF4-FFF2-40B4-BE49-F238E27FC236}">
                      <a16:creationId xmlns:a16="http://schemas.microsoft.com/office/drawing/2014/main" id="{E771E3B3-4428-4DEB-998E-9918A61D0154}"/>
                    </a:ext>
                  </a:extLst>
                </p14:cNvPr>
                <p14:cNvContentPartPr/>
                <p14:nvPr/>
              </p14:nvContentPartPr>
              <p14:xfrm>
                <a:off x="4494453" y="3383160"/>
                <a:ext cx="590400" cy="765720"/>
              </p14:xfrm>
            </p:contentPart>
          </mc:Choice>
          <mc:Fallback>
            <p:pic>
              <p:nvPicPr>
                <p:cNvPr id="134" name="Freihand 133">
                  <a:extLst>
                    <a:ext uri="{FF2B5EF4-FFF2-40B4-BE49-F238E27FC236}">
                      <a16:creationId xmlns:a16="http://schemas.microsoft.com/office/drawing/2014/main" id="{E771E3B3-4428-4DEB-998E-9918A61D0154}"/>
                    </a:ext>
                  </a:extLst>
                </p:cNvPr>
                <p:cNvPicPr/>
                <p:nvPr/>
              </p:nvPicPr>
              <p:blipFill>
                <a:blip r:embed="rId204"/>
                <a:stretch>
                  <a:fillRect/>
                </a:stretch>
              </p:blipFill>
              <p:spPr>
                <a:xfrm>
                  <a:off x="4490133" y="3378840"/>
                  <a:ext cx="599040" cy="774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 name="Freihand 134">
                  <a:extLst>
                    <a:ext uri="{FF2B5EF4-FFF2-40B4-BE49-F238E27FC236}">
                      <a16:creationId xmlns:a16="http://schemas.microsoft.com/office/drawing/2014/main" id="{8BDF9B86-9316-418B-8499-1E2AB486DAC0}"/>
                    </a:ext>
                  </a:extLst>
                </p14:cNvPr>
                <p14:cNvContentPartPr/>
                <p14:nvPr/>
              </p14:nvContentPartPr>
              <p14:xfrm>
                <a:off x="4307613" y="3847920"/>
                <a:ext cx="361800" cy="497880"/>
              </p14:xfrm>
            </p:contentPart>
          </mc:Choice>
          <mc:Fallback>
            <p:pic>
              <p:nvPicPr>
                <p:cNvPr id="135" name="Freihand 134">
                  <a:extLst>
                    <a:ext uri="{FF2B5EF4-FFF2-40B4-BE49-F238E27FC236}">
                      <a16:creationId xmlns:a16="http://schemas.microsoft.com/office/drawing/2014/main" id="{8BDF9B86-9316-418B-8499-1E2AB486DAC0}"/>
                    </a:ext>
                  </a:extLst>
                </p:cNvPr>
                <p:cNvPicPr/>
                <p:nvPr/>
              </p:nvPicPr>
              <p:blipFill>
                <a:blip r:embed="rId206"/>
                <a:stretch>
                  <a:fillRect/>
                </a:stretch>
              </p:blipFill>
              <p:spPr>
                <a:xfrm>
                  <a:off x="4303293" y="3843600"/>
                  <a:ext cx="37044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 name="Freihand 136">
                  <a:extLst>
                    <a:ext uri="{FF2B5EF4-FFF2-40B4-BE49-F238E27FC236}">
                      <a16:creationId xmlns:a16="http://schemas.microsoft.com/office/drawing/2014/main" id="{D3D2D30E-190D-4303-A089-E72074DB9523}"/>
                    </a:ext>
                  </a:extLst>
                </p14:cNvPr>
                <p14:cNvContentPartPr/>
                <p14:nvPr/>
              </p14:nvContentPartPr>
              <p14:xfrm>
                <a:off x="3107373" y="2363640"/>
                <a:ext cx="595800" cy="909720"/>
              </p14:xfrm>
            </p:contentPart>
          </mc:Choice>
          <mc:Fallback>
            <p:pic>
              <p:nvPicPr>
                <p:cNvPr id="137" name="Freihand 136">
                  <a:extLst>
                    <a:ext uri="{FF2B5EF4-FFF2-40B4-BE49-F238E27FC236}">
                      <a16:creationId xmlns:a16="http://schemas.microsoft.com/office/drawing/2014/main" id="{D3D2D30E-190D-4303-A089-E72074DB9523}"/>
                    </a:ext>
                  </a:extLst>
                </p:cNvPr>
                <p:cNvPicPr/>
                <p:nvPr/>
              </p:nvPicPr>
              <p:blipFill>
                <a:blip r:embed="rId208"/>
                <a:stretch>
                  <a:fillRect/>
                </a:stretch>
              </p:blipFill>
              <p:spPr>
                <a:xfrm>
                  <a:off x="3103053" y="2359320"/>
                  <a:ext cx="604440" cy="918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 name="Freihand 137">
                  <a:extLst>
                    <a:ext uri="{FF2B5EF4-FFF2-40B4-BE49-F238E27FC236}">
                      <a16:creationId xmlns:a16="http://schemas.microsoft.com/office/drawing/2014/main" id="{9B819A93-74A9-45AA-85BD-A9DEDC2A1A90}"/>
                    </a:ext>
                  </a:extLst>
                </p14:cNvPr>
                <p14:cNvContentPartPr/>
                <p14:nvPr/>
              </p14:nvContentPartPr>
              <p14:xfrm>
                <a:off x="3029613" y="2947560"/>
                <a:ext cx="240120" cy="410040"/>
              </p14:xfrm>
            </p:contentPart>
          </mc:Choice>
          <mc:Fallback>
            <p:pic>
              <p:nvPicPr>
                <p:cNvPr id="138" name="Freihand 137">
                  <a:extLst>
                    <a:ext uri="{FF2B5EF4-FFF2-40B4-BE49-F238E27FC236}">
                      <a16:creationId xmlns:a16="http://schemas.microsoft.com/office/drawing/2014/main" id="{9B819A93-74A9-45AA-85BD-A9DEDC2A1A90}"/>
                    </a:ext>
                  </a:extLst>
                </p:cNvPr>
                <p:cNvPicPr/>
                <p:nvPr/>
              </p:nvPicPr>
              <p:blipFill>
                <a:blip r:embed="rId210"/>
                <a:stretch>
                  <a:fillRect/>
                </a:stretch>
              </p:blipFill>
              <p:spPr>
                <a:xfrm>
                  <a:off x="3025293" y="2943240"/>
                  <a:ext cx="24876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0" name="Freihand 139">
                  <a:extLst>
                    <a:ext uri="{FF2B5EF4-FFF2-40B4-BE49-F238E27FC236}">
                      <a16:creationId xmlns:a16="http://schemas.microsoft.com/office/drawing/2014/main" id="{4BE62AED-5C9E-4270-9188-37604CC527F7}"/>
                    </a:ext>
                  </a:extLst>
                </p14:cNvPr>
                <p14:cNvContentPartPr/>
                <p14:nvPr/>
              </p14:nvContentPartPr>
              <p14:xfrm>
                <a:off x="4347573" y="2483880"/>
                <a:ext cx="96120" cy="116280"/>
              </p14:xfrm>
            </p:contentPart>
          </mc:Choice>
          <mc:Fallback>
            <p:pic>
              <p:nvPicPr>
                <p:cNvPr id="140" name="Freihand 139">
                  <a:extLst>
                    <a:ext uri="{FF2B5EF4-FFF2-40B4-BE49-F238E27FC236}">
                      <a16:creationId xmlns:a16="http://schemas.microsoft.com/office/drawing/2014/main" id="{4BE62AED-5C9E-4270-9188-37604CC527F7}"/>
                    </a:ext>
                  </a:extLst>
                </p:cNvPr>
                <p:cNvPicPr/>
                <p:nvPr/>
              </p:nvPicPr>
              <p:blipFill>
                <a:blip r:embed="rId212"/>
                <a:stretch>
                  <a:fillRect/>
                </a:stretch>
              </p:blipFill>
              <p:spPr>
                <a:xfrm>
                  <a:off x="4343253" y="2479560"/>
                  <a:ext cx="104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 name="Freihand 140">
                  <a:extLst>
                    <a:ext uri="{FF2B5EF4-FFF2-40B4-BE49-F238E27FC236}">
                      <a16:creationId xmlns:a16="http://schemas.microsoft.com/office/drawing/2014/main" id="{D81282AE-04CA-44E5-889D-E4CB37DC4352}"/>
                    </a:ext>
                  </a:extLst>
                </p14:cNvPr>
                <p14:cNvContentPartPr/>
                <p14:nvPr/>
              </p14:nvContentPartPr>
              <p14:xfrm>
                <a:off x="5484453" y="3293880"/>
                <a:ext cx="434520" cy="593280"/>
              </p14:xfrm>
            </p:contentPart>
          </mc:Choice>
          <mc:Fallback>
            <p:pic>
              <p:nvPicPr>
                <p:cNvPr id="141" name="Freihand 140">
                  <a:extLst>
                    <a:ext uri="{FF2B5EF4-FFF2-40B4-BE49-F238E27FC236}">
                      <a16:creationId xmlns:a16="http://schemas.microsoft.com/office/drawing/2014/main" id="{D81282AE-04CA-44E5-889D-E4CB37DC4352}"/>
                    </a:ext>
                  </a:extLst>
                </p:cNvPr>
                <p:cNvPicPr/>
                <p:nvPr/>
              </p:nvPicPr>
              <p:blipFill>
                <a:blip r:embed="rId214"/>
                <a:stretch>
                  <a:fillRect/>
                </a:stretch>
              </p:blipFill>
              <p:spPr>
                <a:xfrm>
                  <a:off x="5480133" y="3289560"/>
                  <a:ext cx="44316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3" name="Freihand 142">
                  <a:extLst>
                    <a:ext uri="{FF2B5EF4-FFF2-40B4-BE49-F238E27FC236}">
                      <a16:creationId xmlns:a16="http://schemas.microsoft.com/office/drawing/2014/main" id="{6861FB3E-8C00-4E9D-B595-C6E46B8A3CC3}"/>
                    </a:ext>
                  </a:extLst>
                </p14:cNvPr>
                <p14:cNvContentPartPr/>
                <p14:nvPr/>
              </p14:nvContentPartPr>
              <p14:xfrm>
                <a:off x="4399413" y="2133600"/>
                <a:ext cx="269640" cy="296280"/>
              </p14:xfrm>
            </p:contentPart>
          </mc:Choice>
          <mc:Fallback>
            <p:pic>
              <p:nvPicPr>
                <p:cNvPr id="143" name="Freihand 142">
                  <a:extLst>
                    <a:ext uri="{FF2B5EF4-FFF2-40B4-BE49-F238E27FC236}">
                      <a16:creationId xmlns:a16="http://schemas.microsoft.com/office/drawing/2014/main" id="{6861FB3E-8C00-4E9D-B595-C6E46B8A3CC3}"/>
                    </a:ext>
                  </a:extLst>
                </p:cNvPr>
                <p:cNvPicPr/>
                <p:nvPr/>
              </p:nvPicPr>
              <p:blipFill>
                <a:blip r:embed="rId216"/>
                <a:stretch>
                  <a:fillRect/>
                </a:stretch>
              </p:blipFill>
              <p:spPr>
                <a:xfrm>
                  <a:off x="4395093" y="2129280"/>
                  <a:ext cx="2782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7" name="Freihand 116">
                  <a:extLst>
                    <a:ext uri="{FF2B5EF4-FFF2-40B4-BE49-F238E27FC236}">
                      <a16:creationId xmlns:a16="http://schemas.microsoft.com/office/drawing/2014/main" id="{2A4DC3CD-B93F-47B8-8689-69AFD3DD53FD}"/>
                    </a:ext>
                  </a:extLst>
                </p14:cNvPr>
                <p14:cNvContentPartPr/>
                <p14:nvPr/>
              </p14:nvContentPartPr>
              <p14:xfrm>
                <a:off x="493413" y="5113320"/>
                <a:ext cx="159120" cy="192240"/>
              </p14:xfrm>
            </p:contentPart>
          </mc:Choice>
          <mc:Fallback>
            <p:pic>
              <p:nvPicPr>
                <p:cNvPr id="117" name="Freihand 116">
                  <a:extLst>
                    <a:ext uri="{FF2B5EF4-FFF2-40B4-BE49-F238E27FC236}">
                      <a16:creationId xmlns:a16="http://schemas.microsoft.com/office/drawing/2014/main" id="{2A4DC3CD-B93F-47B8-8689-69AFD3DD53FD}"/>
                    </a:ext>
                  </a:extLst>
                </p:cNvPr>
                <p:cNvPicPr/>
                <p:nvPr/>
              </p:nvPicPr>
              <p:blipFill>
                <a:blip r:embed="rId218"/>
                <a:stretch>
                  <a:fillRect/>
                </a:stretch>
              </p:blipFill>
              <p:spPr>
                <a:xfrm>
                  <a:off x="489093" y="5109000"/>
                  <a:ext cx="167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2" name="Freihand 121">
                  <a:extLst>
                    <a:ext uri="{FF2B5EF4-FFF2-40B4-BE49-F238E27FC236}">
                      <a16:creationId xmlns:a16="http://schemas.microsoft.com/office/drawing/2014/main" id="{E6BC8DA6-B26F-4935-BBFE-BBE891BA7F25}"/>
                    </a:ext>
                  </a:extLst>
                </p14:cNvPr>
                <p14:cNvContentPartPr/>
                <p14:nvPr/>
              </p14:nvContentPartPr>
              <p14:xfrm>
                <a:off x="453093" y="5048160"/>
                <a:ext cx="266760" cy="348120"/>
              </p14:xfrm>
            </p:contentPart>
          </mc:Choice>
          <mc:Fallback>
            <p:pic>
              <p:nvPicPr>
                <p:cNvPr id="122" name="Freihand 121">
                  <a:extLst>
                    <a:ext uri="{FF2B5EF4-FFF2-40B4-BE49-F238E27FC236}">
                      <a16:creationId xmlns:a16="http://schemas.microsoft.com/office/drawing/2014/main" id="{E6BC8DA6-B26F-4935-BBFE-BBE891BA7F25}"/>
                    </a:ext>
                  </a:extLst>
                </p:cNvPr>
                <p:cNvPicPr/>
                <p:nvPr/>
              </p:nvPicPr>
              <p:blipFill>
                <a:blip r:embed="rId220"/>
                <a:stretch>
                  <a:fillRect/>
                </a:stretch>
              </p:blipFill>
              <p:spPr>
                <a:xfrm>
                  <a:off x="448773" y="5043840"/>
                  <a:ext cx="27540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3289FF2A-4CA9-4D4E-90D9-FAC06D7343AD}"/>
                    </a:ext>
                  </a:extLst>
                </p14:cNvPr>
                <p14:cNvContentPartPr/>
                <p14:nvPr/>
              </p14:nvContentPartPr>
              <p14:xfrm>
                <a:off x="462813" y="5001360"/>
                <a:ext cx="277920" cy="423000"/>
              </p14:xfrm>
            </p:contentPart>
          </mc:Choice>
          <mc:Fallback>
            <p:pic>
              <p:nvPicPr>
                <p:cNvPr id="145" name="Freihand 144">
                  <a:extLst>
                    <a:ext uri="{FF2B5EF4-FFF2-40B4-BE49-F238E27FC236}">
                      <a16:creationId xmlns:a16="http://schemas.microsoft.com/office/drawing/2014/main" id="{3289FF2A-4CA9-4D4E-90D9-FAC06D7343AD}"/>
                    </a:ext>
                  </a:extLst>
                </p:cNvPr>
                <p:cNvPicPr/>
                <p:nvPr/>
              </p:nvPicPr>
              <p:blipFill>
                <a:blip r:embed="rId222"/>
                <a:stretch>
                  <a:fillRect/>
                </a:stretch>
              </p:blipFill>
              <p:spPr>
                <a:xfrm>
                  <a:off x="458493" y="4997040"/>
                  <a:ext cx="28656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7" name="Freihand 146">
                  <a:extLst>
                    <a:ext uri="{FF2B5EF4-FFF2-40B4-BE49-F238E27FC236}">
                      <a16:creationId xmlns:a16="http://schemas.microsoft.com/office/drawing/2014/main" id="{2E86A6A0-2AC7-4806-82A6-54C6997E0FE0}"/>
                    </a:ext>
                  </a:extLst>
                </p14:cNvPr>
                <p14:cNvContentPartPr/>
                <p14:nvPr/>
              </p14:nvContentPartPr>
              <p14:xfrm>
                <a:off x="4353693" y="2637960"/>
                <a:ext cx="129600" cy="160560"/>
              </p14:xfrm>
            </p:contentPart>
          </mc:Choice>
          <mc:Fallback>
            <p:pic>
              <p:nvPicPr>
                <p:cNvPr id="147" name="Freihand 146">
                  <a:extLst>
                    <a:ext uri="{FF2B5EF4-FFF2-40B4-BE49-F238E27FC236}">
                      <a16:creationId xmlns:a16="http://schemas.microsoft.com/office/drawing/2014/main" id="{2E86A6A0-2AC7-4806-82A6-54C6997E0FE0}"/>
                    </a:ext>
                  </a:extLst>
                </p:cNvPr>
                <p:cNvPicPr/>
                <p:nvPr/>
              </p:nvPicPr>
              <p:blipFill>
                <a:blip r:embed="rId224"/>
                <a:stretch>
                  <a:fillRect/>
                </a:stretch>
              </p:blipFill>
              <p:spPr>
                <a:xfrm>
                  <a:off x="4349373" y="2633640"/>
                  <a:ext cx="138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 name="Freihand 148">
                  <a:extLst>
                    <a:ext uri="{FF2B5EF4-FFF2-40B4-BE49-F238E27FC236}">
                      <a16:creationId xmlns:a16="http://schemas.microsoft.com/office/drawing/2014/main" id="{6391E51D-DF56-416A-9539-E9647EA5E975}"/>
                    </a:ext>
                  </a:extLst>
                </p14:cNvPr>
                <p14:cNvContentPartPr/>
                <p14:nvPr/>
              </p14:nvContentPartPr>
              <p14:xfrm>
                <a:off x="3454773" y="3834240"/>
                <a:ext cx="82080" cy="64440"/>
              </p14:xfrm>
            </p:contentPart>
          </mc:Choice>
          <mc:Fallback>
            <p:pic>
              <p:nvPicPr>
                <p:cNvPr id="149" name="Freihand 148">
                  <a:extLst>
                    <a:ext uri="{FF2B5EF4-FFF2-40B4-BE49-F238E27FC236}">
                      <a16:creationId xmlns:a16="http://schemas.microsoft.com/office/drawing/2014/main" id="{6391E51D-DF56-416A-9539-E9647EA5E975}"/>
                    </a:ext>
                  </a:extLst>
                </p:cNvPr>
                <p:cNvPicPr/>
                <p:nvPr/>
              </p:nvPicPr>
              <p:blipFill>
                <a:blip r:embed="rId226"/>
                <a:stretch>
                  <a:fillRect/>
                </a:stretch>
              </p:blipFill>
              <p:spPr>
                <a:xfrm>
                  <a:off x="3450453" y="3829920"/>
                  <a:ext cx="90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0" name="Freihand 149">
                  <a:extLst>
                    <a:ext uri="{FF2B5EF4-FFF2-40B4-BE49-F238E27FC236}">
                      <a16:creationId xmlns:a16="http://schemas.microsoft.com/office/drawing/2014/main" id="{8D1BB9BC-0BD8-414A-A5F7-0AF004FE459E}"/>
                    </a:ext>
                  </a:extLst>
                </p14:cNvPr>
                <p14:cNvContentPartPr/>
                <p14:nvPr/>
              </p14:nvContentPartPr>
              <p14:xfrm>
                <a:off x="3829173" y="3124320"/>
                <a:ext cx="83160" cy="82440"/>
              </p14:xfrm>
            </p:contentPart>
          </mc:Choice>
          <mc:Fallback>
            <p:pic>
              <p:nvPicPr>
                <p:cNvPr id="150" name="Freihand 149">
                  <a:extLst>
                    <a:ext uri="{FF2B5EF4-FFF2-40B4-BE49-F238E27FC236}">
                      <a16:creationId xmlns:a16="http://schemas.microsoft.com/office/drawing/2014/main" id="{8D1BB9BC-0BD8-414A-A5F7-0AF004FE459E}"/>
                    </a:ext>
                  </a:extLst>
                </p:cNvPr>
                <p:cNvPicPr/>
                <p:nvPr/>
              </p:nvPicPr>
              <p:blipFill>
                <a:blip r:embed="rId228"/>
                <a:stretch>
                  <a:fillRect/>
                </a:stretch>
              </p:blipFill>
              <p:spPr>
                <a:xfrm>
                  <a:off x="3824853" y="3120000"/>
                  <a:ext cx="91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1" name="Freihand 150">
                  <a:extLst>
                    <a:ext uri="{FF2B5EF4-FFF2-40B4-BE49-F238E27FC236}">
                      <a16:creationId xmlns:a16="http://schemas.microsoft.com/office/drawing/2014/main" id="{C1BC458F-32BE-47C2-862A-5D9FA2F7D8CA}"/>
                    </a:ext>
                  </a:extLst>
                </p14:cNvPr>
                <p14:cNvContentPartPr/>
                <p14:nvPr/>
              </p14:nvContentPartPr>
              <p14:xfrm>
                <a:off x="2896053" y="4582320"/>
                <a:ext cx="173520" cy="112320"/>
              </p14:xfrm>
            </p:contentPart>
          </mc:Choice>
          <mc:Fallback>
            <p:pic>
              <p:nvPicPr>
                <p:cNvPr id="151" name="Freihand 150">
                  <a:extLst>
                    <a:ext uri="{FF2B5EF4-FFF2-40B4-BE49-F238E27FC236}">
                      <a16:creationId xmlns:a16="http://schemas.microsoft.com/office/drawing/2014/main" id="{C1BC458F-32BE-47C2-862A-5D9FA2F7D8CA}"/>
                    </a:ext>
                  </a:extLst>
                </p:cNvPr>
                <p:cNvPicPr/>
                <p:nvPr/>
              </p:nvPicPr>
              <p:blipFill>
                <a:blip r:embed="rId230"/>
                <a:stretch>
                  <a:fillRect/>
                </a:stretch>
              </p:blipFill>
              <p:spPr>
                <a:xfrm>
                  <a:off x="2891733" y="4578000"/>
                  <a:ext cx="182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2" name="Freihand 151">
                  <a:extLst>
                    <a:ext uri="{FF2B5EF4-FFF2-40B4-BE49-F238E27FC236}">
                      <a16:creationId xmlns:a16="http://schemas.microsoft.com/office/drawing/2014/main" id="{E8D2D56E-4EA0-455E-A313-5CAF51589E7D}"/>
                    </a:ext>
                  </a:extLst>
                </p14:cNvPr>
                <p14:cNvContentPartPr/>
                <p14:nvPr/>
              </p14:nvContentPartPr>
              <p14:xfrm>
                <a:off x="2312493" y="4846200"/>
                <a:ext cx="19800" cy="61200"/>
              </p14:xfrm>
            </p:contentPart>
          </mc:Choice>
          <mc:Fallback>
            <p:pic>
              <p:nvPicPr>
                <p:cNvPr id="152" name="Freihand 151">
                  <a:extLst>
                    <a:ext uri="{FF2B5EF4-FFF2-40B4-BE49-F238E27FC236}">
                      <a16:creationId xmlns:a16="http://schemas.microsoft.com/office/drawing/2014/main" id="{E8D2D56E-4EA0-455E-A313-5CAF51589E7D}"/>
                    </a:ext>
                  </a:extLst>
                </p:cNvPr>
                <p:cNvPicPr/>
                <p:nvPr/>
              </p:nvPicPr>
              <p:blipFill>
                <a:blip r:embed="rId232"/>
                <a:stretch>
                  <a:fillRect/>
                </a:stretch>
              </p:blipFill>
              <p:spPr>
                <a:xfrm>
                  <a:off x="2308173" y="4841880"/>
                  <a:ext cx="28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3" name="Freihand 152">
                  <a:extLst>
                    <a:ext uri="{FF2B5EF4-FFF2-40B4-BE49-F238E27FC236}">
                      <a16:creationId xmlns:a16="http://schemas.microsoft.com/office/drawing/2014/main" id="{53A72561-5B66-4C9C-A81A-F575381E6632}"/>
                    </a:ext>
                  </a:extLst>
                </p14:cNvPr>
                <p14:cNvContentPartPr/>
                <p14:nvPr/>
              </p14:nvContentPartPr>
              <p14:xfrm>
                <a:off x="2290893" y="4857000"/>
                <a:ext cx="19080" cy="20880"/>
              </p14:xfrm>
            </p:contentPart>
          </mc:Choice>
          <mc:Fallback>
            <p:pic>
              <p:nvPicPr>
                <p:cNvPr id="153" name="Freihand 152">
                  <a:extLst>
                    <a:ext uri="{FF2B5EF4-FFF2-40B4-BE49-F238E27FC236}">
                      <a16:creationId xmlns:a16="http://schemas.microsoft.com/office/drawing/2014/main" id="{53A72561-5B66-4C9C-A81A-F575381E6632}"/>
                    </a:ext>
                  </a:extLst>
                </p:cNvPr>
                <p:cNvPicPr/>
                <p:nvPr/>
              </p:nvPicPr>
              <p:blipFill>
                <a:blip r:embed="rId234"/>
                <a:stretch>
                  <a:fillRect/>
                </a:stretch>
              </p:blipFill>
              <p:spPr>
                <a:xfrm>
                  <a:off x="2286573" y="4852680"/>
                  <a:ext cx="27720" cy="29520"/>
                </a:xfrm>
                <a:prstGeom prst="rect">
                  <a:avLst/>
                </a:prstGeom>
              </p:spPr>
            </p:pic>
          </mc:Fallback>
        </mc:AlternateContent>
      </p:grpSp>
    </p:spTree>
    <p:extLst>
      <p:ext uri="{BB962C8B-B14F-4D97-AF65-F5344CB8AC3E}">
        <p14:creationId xmlns:p14="http://schemas.microsoft.com/office/powerpoint/2010/main" val="24611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897B-56FA-D224-8D39-32F2216584E9}"/>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A9F461DF-953A-54BE-C53B-0953AC9E3BB8}"/>
              </a:ext>
            </a:extLst>
          </p:cNvPr>
          <p:cNvSpPr txBox="1"/>
          <p:nvPr/>
        </p:nvSpPr>
        <p:spPr>
          <a:xfrm>
            <a:off x="6910466" y="0"/>
            <a:ext cx="5281534" cy="55245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Kontraktkurve und Nutzenmöglichkeitskurve</a:t>
            </a:r>
          </a:p>
        </p:txBody>
      </p:sp>
      <p:sp>
        <p:nvSpPr>
          <p:cNvPr id="12" name="Rechteck 11">
            <a:extLst>
              <a:ext uri="{FF2B5EF4-FFF2-40B4-BE49-F238E27FC236}">
                <a16:creationId xmlns:a16="http://schemas.microsoft.com/office/drawing/2014/main" id="{1B23916A-9C9C-AFBC-D1DF-42EA210A46F2}"/>
              </a:ext>
            </a:extLst>
          </p:cNvPr>
          <p:cNvSpPr/>
          <p:nvPr/>
        </p:nvSpPr>
        <p:spPr>
          <a:xfrm>
            <a:off x="8657876" y="423367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C042E5F1-3EBE-6A3F-17F6-0F4C340DD083}"/>
              </a:ext>
            </a:extLst>
          </p:cNvPr>
          <p:cNvPicPr>
            <a:picLocks noChangeAspect="1"/>
          </p:cNvPicPr>
          <p:nvPr/>
        </p:nvPicPr>
        <p:blipFill>
          <a:blip r:embed="rId2"/>
          <a:stretch>
            <a:fillRect/>
          </a:stretch>
        </p:blipFill>
        <p:spPr>
          <a:xfrm>
            <a:off x="769610" y="-31035"/>
            <a:ext cx="6200433" cy="3908463"/>
          </a:xfrm>
          <a:prstGeom prst="rect">
            <a:avLst/>
          </a:prstGeom>
        </p:spPr>
      </p:pic>
      <p:grpSp>
        <p:nvGrpSpPr>
          <p:cNvPr id="42" name="Gruppieren 41">
            <a:extLst>
              <a:ext uri="{FF2B5EF4-FFF2-40B4-BE49-F238E27FC236}">
                <a16:creationId xmlns:a16="http://schemas.microsoft.com/office/drawing/2014/main" id="{182CD292-CF5E-2988-F0C5-1C1221BBB7CC}"/>
              </a:ext>
            </a:extLst>
          </p:cNvPr>
          <p:cNvGrpSpPr/>
          <p:nvPr/>
        </p:nvGrpSpPr>
        <p:grpSpPr>
          <a:xfrm>
            <a:off x="698763" y="3942412"/>
            <a:ext cx="6091781" cy="2788170"/>
            <a:chOff x="171872" y="3428999"/>
            <a:chExt cx="6888495" cy="3438421"/>
          </a:xfrm>
        </p:grpSpPr>
        <p:grpSp>
          <p:nvGrpSpPr>
            <p:cNvPr id="37" name="Gruppieren 36">
              <a:extLst>
                <a:ext uri="{FF2B5EF4-FFF2-40B4-BE49-F238E27FC236}">
                  <a16:creationId xmlns:a16="http://schemas.microsoft.com/office/drawing/2014/main" id="{3CBCC552-7EBE-415C-6114-C1B22958DCC4}"/>
                </a:ext>
              </a:extLst>
            </p:cNvPr>
            <p:cNvGrpSpPr/>
            <p:nvPr/>
          </p:nvGrpSpPr>
          <p:grpSpPr>
            <a:xfrm>
              <a:off x="737283" y="3428999"/>
              <a:ext cx="6323084" cy="2979083"/>
              <a:chOff x="1711842" y="845289"/>
              <a:chExt cx="7396716" cy="5167421"/>
            </a:xfrm>
          </p:grpSpPr>
          <p:cxnSp>
            <p:nvCxnSpPr>
              <p:cNvPr id="38" name="Gerade Verbindung mit Pfeil 37">
                <a:extLst>
                  <a:ext uri="{FF2B5EF4-FFF2-40B4-BE49-F238E27FC236}">
                    <a16:creationId xmlns:a16="http://schemas.microsoft.com/office/drawing/2014/main" id="{55127BCD-4F7F-31F8-1919-19DC888BA5F4}"/>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D9E2AB8B-6BC6-4354-A14E-6CA83E684E43}"/>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hteck 39">
                  <a:extLst>
                    <a:ext uri="{FF2B5EF4-FFF2-40B4-BE49-F238E27FC236}">
                      <a16:creationId xmlns:a16="http://schemas.microsoft.com/office/drawing/2014/main" id="{2B644A1A-C82B-8FE2-091C-9CD3C435ACB9}"/>
                    </a:ext>
                  </a:extLst>
                </p:cNvPr>
                <p:cNvSpPr/>
                <p:nvPr/>
              </p:nvSpPr>
              <p:spPr>
                <a:xfrm>
                  <a:off x="6507131" y="6405755"/>
                  <a:ext cx="4833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40" name="Rechteck 39">
                  <a:extLst>
                    <a:ext uri="{FF2B5EF4-FFF2-40B4-BE49-F238E27FC236}">
                      <a16:creationId xmlns:a16="http://schemas.microsoft.com/office/drawing/2014/main" id="{2B644A1A-C82B-8FE2-091C-9CD3C435ACB9}"/>
                    </a:ext>
                  </a:extLst>
                </p:cNvPr>
                <p:cNvSpPr>
                  <a:spLocks noRot="1" noChangeAspect="1" noMove="1" noResize="1" noEditPoints="1" noAdjustHandles="1" noChangeArrowheads="1" noChangeShapeType="1" noTextEdit="1"/>
                </p:cNvSpPr>
                <p:nvPr/>
              </p:nvSpPr>
              <p:spPr>
                <a:xfrm>
                  <a:off x="6507131" y="6405755"/>
                  <a:ext cx="483342" cy="461665"/>
                </a:xfrm>
                <a:prstGeom prst="rect">
                  <a:avLst/>
                </a:prstGeom>
                <a:blipFill>
                  <a:blip r:embed="rId3"/>
                  <a:stretch>
                    <a:fillRect r="-8571"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Rechteck 40">
                  <a:extLst>
                    <a:ext uri="{FF2B5EF4-FFF2-40B4-BE49-F238E27FC236}">
                      <a16:creationId xmlns:a16="http://schemas.microsoft.com/office/drawing/2014/main" id="{03D49B6D-7299-CED3-0C04-1C94A481173B}"/>
                    </a:ext>
                  </a:extLst>
                </p:cNvPr>
                <p:cNvSpPr/>
                <p:nvPr/>
              </p:nvSpPr>
              <p:spPr>
                <a:xfrm>
                  <a:off x="171872" y="3501841"/>
                  <a:ext cx="48942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41" name="Rechteck 40">
                  <a:extLst>
                    <a:ext uri="{FF2B5EF4-FFF2-40B4-BE49-F238E27FC236}">
                      <a16:creationId xmlns:a16="http://schemas.microsoft.com/office/drawing/2014/main" id="{03D49B6D-7299-CED3-0C04-1C94A481173B}"/>
                    </a:ext>
                  </a:extLst>
                </p:cNvPr>
                <p:cNvSpPr>
                  <a:spLocks noRot="1" noChangeAspect="1" noMove="1" noResize="1" noEditPoints="1" noAdjustHandles="1" noChangeArrowheads="1" noChangeShapeType="1" noTextEdit="1"/>
                </p:cNvSpPr>
                <p:nvPr/>
              </p:nvSpPr>
              <p:spPr>
                <a:xfrm>
                  <a:off x="171872" y="3501841"/>
                  <a:ext cx="489427" cy="461665"/>
                </a:xfrm>
                <a:prstGeom prst="rect">
                  <a:avLst/>
                </a:prstGeom>
                <a:blipFill>
                  <a:blip r:embed="rId4"/>
                  <a:stretch>
                    <a:fillRect r="-8451" b="-24194"/>
                  </a:stretch>
                </a:blipFill>
              </p:spPr>
              <p:txBody>
                <a:bodyPr/>
                <a:lstStyle/>
                <a:p>
                  <a:r>
                    <a:rPr lang="de-DE">
                      <a:noFill/>
                    </a:rPr>
                    <a:t> </a:t>
                  </a:r>
                </a:p>
              </p:txBody>
            </p:sp>
          </mc:Fallback>
        </mc:AlternateContent>
      </p:grpSp>
      <mc:AlternateContent xmlns:mc="http://schemas.openxmlformats.org/markup-compatibility/2006" xmlns:p14="http://schemas.microsoft.com/office/powerpoint/2010/main">
        <mc:Choice Requires="p14">
          <p:contentPart p14:bwMode="auto" r:id="rId5">
            <p14:nvContentPartPr>
              <p14:cNvPr id="75" name="Freihand 74">
                <a:extLst>
                  <a:ext uri="{FF2B5EF4-FFF2-40B4-BE49-F238E27FC236}">
                    <a16:creationId xmlns:a16="http://schemas.microsoft.com/office/drawing/2014/main" id="{7313BA47-1AF3-4448-8DE8-8026FD4DF68B}"/>
                  </a:ext>
                </a:extLst>
              </p14:cNvPr>
              <p14:cNvContentPartPr/>
              <p14:nvPr/>
            </p14:nvContentPartPr>
            <p14:xfrm>
              <a:off x="2410413" y="3094613"/>
              <a:ext cx="42480" cy="73080"/>
            </p14:xfrm>
          </p:contentPart>
        </mc:Choice>
        <mc:Fallback xmlns="">
          <p:pic>
            <p:nvPicPr>
              <p:cNvPr id="75" name="Freihand 74">
                <a:extLst>
                  <a:ext uri="{FF2B5EF4-FFF2-40B4-BE49-F238E27FC236}">
                    <a16:creationId xmlns:a16="http://schemas.microsoft.com/office/drawing/2014/main" id="{7313BA47-1AF3-4448-8DE8-8026FD4DF68B}"/>
                  </a:ext>
                </a:extLst>
              </p:cNvPr>
              <p:cNvPicPr/>
              <p:nvPr/>
            </p:nvPicPr>
            <p:blipFill>
              <a:blip r:embed="rId6"/>
              <a:stretch>
                <a:fillRect/>
              </a:stretch>
            </p:blipFill>
            <p:spPr>
              <a:xfrm>
                <a:off x="2406093" y="3090293"/>
                <a:ext cx="51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1" name="Freihand 90">
                <a:extLst>
                  <a:ext uri="{FF2B5EF4-FFF2-40B4-BE49-F238E27FC236}">
                    <a16:creationId xmlns:a16="http://schemas.microsoft.com/office/drawing/2014/main" id="{D2D05BCA-6655-4862-ACD2-CEB78FBADB51}"/>
                  </a:ext>
                </a:extLst>
              </p14:cNvPr>
              <p14:cNvContentPartPr/>
              <p14:nvPr/>
            </p14:nvContentPartPr>
            <p14:xfrm>
              <a:off x="2408973" y="3095333"/>
              <a:ext cx="70920" cy="89640"/>
            </p14:xfrm>
          </p:contentPart>
        </mc:Choice>
        <mc:Fallback xmlns="">
          <p:pic>
            <p:nvPicPr>
              <p:cNvPr id="91" name="Freihand 90">
                <a:extLst>
                  <a:ext uri="{FF2B5EF4-FFF2-40B4-BE49-F238E27FC236}">
                    <a16:creationId xmlns:a16="http://schemas.microsoft.com/office/drawing/2014/main" id="{D2D05BCA-6655-4862-ACD2-CEB78FBADB51}"/>
                  </a:ext>
                </a:extLst>
              </p:cNvPr>
              <p:cNvPicPr/>
              <p:nvPr/>
            </p:nvPicPr>
            <p:blipFill>
              <a:blip r:embed="rId8"/>
              <a:stretch>
                <a:fillRect/>
              </a:stretch>
            </p:blipFill>
            <p:spPr>
              <a:xfrm>
                <a:off x="2404653" y="3091013"/>
                <a:ext cx="79560" cy="98280"/>
              </a:xfrm>
              <a:prstGeom prst="rect">
                <a:avLst/>
              </a:prstGeom>
            </p:spPr>
          </p:pic>
        </mc:Fallback>
      </mc:AlternateContent>
      <p:grpSp>
        <p:nvGrpSpPr>
          <p:cNvPr id="227" name="Gruppieren 226">
            <a:extLst>
              <a:ext uri="{FF2B5EF4-FFF2-40B4-BE49-F238E27FC236}">
                <a16:creationId xmlns:a16="http://schemas.microsoft.com/office/drawing/2014/main" id="{321A08A1-69D1-4D45-96D2-D990E3F5372E}"/>
              </a:ext>
            </a:extLst>
          </p:cNvPr>
          <p:cNvGrpSpPr/>
          <p:nvPr/>
        </p:nvGrpSpPr>
        <p:grpSpPr>
          <a:xfrm>
            <a:off x="225933" y="411533"/>
            <a:ext cx="11737080" cy="6419880"/>
            <a:chOff x="225933" y="411533"/>
            <a:chExt cx="11737080" cy="6419880"/>
          </a:xfrm>
        </p:grpSpPr>
        <mc:AlternateContent xmlns:mc="http://schemas.openxmlformats.org/markup-compatibility/2006" xmlns:p14="http://schemas.microsoft.com/office/powerpoint/2010/main">
          <mc:Choice Requires="p14">
            <p:contentPart p14:bwMode="auto" r:id="rId9">
              <p14:nvContentPartPr>
                <p14:cNvPr id="95" name="Freihand 94">
                  <a:extLst>
                    <a:ext uri="{FF2B5EF4-FFF2-40B4-BE49-F238E27FC236}">
                      <a16:creationId xmlns:a16="http://schemas.microsoft.com/office/drawing/2014/main" id="{28460916-42D8-41E0-A947-D8986EE08254}"/>
                    </a:ext>
                  </a:extLst>
                </p14:cNvPr>
                <p14:cNvContentPartPr/>
                <p14:nvPr/>
              </p14:nvContentPartPr>
              <p14:xfrm>
                <a:off x="6277173" y="6444413"/>
                <a:ext cx="475560" cy="387000"/>
              </p14:xfrm>
            </p:contentPart>
          </mc:Choice>
          <mc:Fallback xmlns="">
            <p:pic>
              <p:nvPicPr>
                <p:cNvPr id="95" name="Freihand 94">
                  <a:extLst>
                    <a:ext uri="{FF2B5EF4-FFF2-40B4-BE49-F238E27FC236}">
                      <a16:creationId xmlns:a16="http://schemas.microsoft.com/office/drawing/2014/main" id="{28460916-42D8-41E0-A947-D8986EE08254}"/>
                    </a:ext>
                  </a:extLst>
                </p:cNvPr>
                <p:cNvPicPr/>
                <p:nvPr/>
              </p:nvPicPr>
              <p:blipFill>
                <a:blip r:embed="rId10"/>
                <a:stretch>
                  <a:fillRect/>
                </a:stretch>
              </p:blipFill>
              <p:spPr>
                <a:xfrm>
                  <a:off x="6272853" y="6440093"/>
                  <a:ext cx="4842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ECD43D69-3CCE-418B-B290-25229F79B79D}"/>
                    </a:ext>
                  </a:extLst>
                </p14:cNvPr>
                <p14:cNvContentPartPr/>
                <p14:nvPr/>
              </p14:nvContentPartPr>
              <p14:xfrm>
                <a:off x="6488493" y="419813"/>
                <a:ext cx="30960" cy="182520"/>
              </p14:xfrm>
            </p:contentPart>
          </mc:Choice>
          <mc:Fallback xmlns="">
            <p:pic>
              <p:nvPicPr>
                <p:cNvPr id="13" name="Freihand 12">
                  <a:extLst>
                    <a:ext uri="{FF2B5EF4-FFF2-40B4-BE49-F238E27FC236}">
                      <a16:creationId xmlns:a16="http://schemas.microsoft.com/office/drawing/2014/main" id="{ECD43D69-3CCE-418B-B290-25229F79B79D}"/>
                    </a:ext>
                  </a:extLst>
                </p:cNvPr>
                <p:cNvPicPr/>
                <p:nvPr/>
              </p:nvPicPr>
              <p:blipFill>
                <a:blip r:embed="rId12"/>
                <a:stretch>
                  <a:fillRect/>
                </a:stretch>
              </p:blipFill>
              <p:spPr>
                <a:xfrm>
                  <a:off x="6484173" y="415493"/>
                  <a:ext cx="39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41FCC61-A80B-46FB-A1F6-38A504EF36C9}"/>
                    </a:ext>
                  </a:extLst>
                </p14:cNvPr>
                <p14:cNvContentPartPr/>
                <p14:nvPr/>
              </p14:nvContentPartPr>
              <p14:xfrm>
                <a:off x="6408933" y="568493"/>
                <a:ext cx="175320" cy="40680"/>
              </p14:xfrm>
            </p:contentPart>
          </mc:Choice>
          <mc:Fallback xmlns="">
            <p:pic>
              <p:nvPicPr>
                <p:cNvPr id="14" name="Freihand 13">
                  <a:extLst>
                    <a:ext uri="{FF2B5EF4-FFF2-40B4-BE49-F238E27FC236}">
                      <a16:creationId xmlns:a16="http://schemas.microsoft.com/office/drawing/2014/main" id="{641FCC61-A80B-46FB-A1F6-38A504EF36C9}"/>
                    </a:ext>
                  </a:extLst>
                </p:cNvPr>
                <p:cNvPicPr/>
                <p:nvPr/>
              </p:nvPicPr>
              <p:blipFill>
                <a:blip r:embed="rId14"/>
                <a:stretch>
                  <a:fillRect/>
                </a:stretch>
              </p:blipFill>
              <p:spPr>
                <a:xfrm>
                  <a:off x="6404613" y="564173"/>
                  <a:ext cx="183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6251D3FB-BEDD-4D7B-A9A3-895BAF8BC473}"/>
                    </a:ext>
                  </a:extLst>
                </p14:cNvPr>
                <p14:cNvContentPartPr/>
                <p14:nvPr/>
              </p14:nvContentPartPr>
              <p14:xfrm>
                <a:off x="6430173" y="411533"/>
                <a:ext cx="158760" cy="44280"/>
              </p14:xfrm>
            </p:contentPart>
          </mc:Choice>
          <mc:Fallback xmlns="">
            <p:pic>
              <p:nvPicPr>
                <p:cNvPr id="16" name="Freihand 15">
                  <a:extLst>
                    <a:ext uri="{FF2B5EF4-FFF2-40B4-BE49-F238E27FC236}">
                      <a16:creationId xmlns:a16="http://schemas.microsoft.com/office/drawing/2014/main" id="{6251D3FB-BEDD-4D7B-A9A3-895BAF8BC473}"/>
                    </a:ext>
                  </a:extLst>
                </p:cNvPr>
                <p:cNvPicPr/>
                <p:nvPr/>
              </p:nvPicPr>
              <p:blipFill>
                <a:blip r:embed="rId16"/>
                <a:stretch>
                  <a:fillRect/>
                </a:stretch>
              </p:blipFill>
              <p:spPr>
                <a:xfrm>
                  <a:off x="6425853" y="407213"/>
                  <a:ext cx="167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61DED820-9683-4C2B-953E-74C10921D661}"/>
                    </a:ext>
                  </a:extLst>
                </p14:cNvPr>
                <p14:cNvContentPartPr/>
                <p14:nvPr/>
              </p14:nvContentPartPr>
              <p14:xfrm>
                <a:off x="6606213" y="481733"/>
                <a:ext cx="100800" cy="112320"/>
              </p14:xfrm>
            </p:contentPart>
          </mc:Choice>
          <mc:Fallback xmlns="">
            <p:pic>
              <p:nvPicPr>
                <p:cNvPr id="17" name="Freihand 16">
                  <a:extLst>
                    <a:ext uri="{FF2B5EF4-FFF2-40B4-BE49-F238E27FC236}">
                      <a16:creationId xmlns:a16="http://schemas.microsoft.com/office/drawing/2014/main" id="{61DED820-9683-4C2B-953E-74C10921D661}"/>
                    </a:ext>
                  </a:extLst>
                </p:cNvPr>
                <p:cNvPicPr/>
                <p:nvPr/>
              </p:nvPicPr>
              <p:blipFill>
                <a:blip r:embed="rId18"/>
                <a:stretch>
                  <a:fillRect/>
                </a:stretch>
              </p:blipFill>
              <p:spPr>
                <a:xfrm>
                  <a:off x="6601893" y="477413"/>
                  <a:ext cx="10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57D2D0D1-1042-4A70-BE24-922429B189DA}"/>
                    </a:ext>
                  </a:extLst>
                </p14:cNvPr>
                <p14:cNvContentPartPr/>
                <p14:nvPr/>
              </p14:nvContentPartPr>
              <p14:xfrm>
                <a:off x="6705213" y="448613"/>
                <a:ext cx="150480" cy="138960"/>
              </p14:xfrm>
            </p:contentPart>
          </mc:Choice>
          <mc:Fallback xmlns="">
            <p:pic>
              <p:nvPicPr>
                <p:cNvPr id="18" name="Freihand 17">
                  <a:extLst>
                    <a:ext uri="{FF2B5EF4-FFF2-40B4-BE49-F238E27FC236}">
                      <a16:creationId xmlns:a16="http://schemas.microsoft.com/office/drawing/2014/main" id="{57D2D0D1-1042-4A70-BE24-922429B189DA}"/>
                    </a:ext>
                  </a:extLst>
                </p:cNvPr>
                <p:cNvPicPr/>
                <p:nvPr/>
              </p:nvPicPr>
              <p:blipFill>
                <a:blip r:embed="rId20"/>
                <a:stretch>
                  <a:fillRect/>
                </a:stretch>
              </p:blipFill>
              <p:spPr>
                <a:xfrm>
                  <a:off x="6700893" y="444293"/>
                  <a:ext cx="159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C6A6855C-129F-4256-A8EA-700B53C09D62}"/>
                    </a:ext>
                  </a:extLst>
                </p14:cNvPr>
                <p14:cNvContentPartPr/>
                <p14:nvPr/>
              </p14:nvContentPartPr>
              <p14:xfrm>
                <a:off x="6841653" y="424133"/>
                <a:ext cx="6120" cy="2160"/>
              </p14:xfrm>
            </p:contentPart>
          </mc:Choice>
          <mc:Fallback xmlns="">
            <p:pic>
              <p:nvPicPr>
                <p:cNvPr id="19" name="Freihand 18">
                  <a:extLst>
                    <a:ext uri="{FF2B5EF4-FFF2-40B4-BE49-F238E27FC236}">
                      <a16:creationId xmlns:a16="http://schemas.microsoft.com/office/drawing/2014/main" id="{C6A6855C-129F-4256-A8EA-700B53C09D62}"/>
                    </a:ext>
                  </a:extLst>
                </p:cNvPr>
                <p:cNvPicPr/>
                <p:nvPr/>
              </p:nvPicPr>
              <p:blipFill>
                <a:blip r:embed="rId22"/>
                <a:stretch>
                  <a:fillRect/>
                </a:stretch>
              </p:blipFill>
              <p:spPr>
                <a:xfrm>
                  <a:off x="6837333" y="419813"/>
                  <a:ext cx="14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054DEA1B-C217-486B-936B-D5B9EFC94146}"/>
                    </a:ext>
                  </a:extLst>
                </p14:cNvPr>
                <p14:cNvContentPartPr/>
                <p14:nvPr/>
              </p14:nvContentPartPr>
              <p14:xfrm>
                <a:off x="6868653" y="495053"/>
                <a:ext cx="140760" cy="88920"/>
              </p14:xfrm>
            </p:contentPart>
          </mc:Choice>
          <mc:Fallback xmlns="">
            <p:pic>
              <p:nvPicPr>
                <p:cNvPr id="20" name="Freihand 19">
                  <a:extLst>
                    <a:ext uri="{FF2B5EF4-FFF2-40B4-BE49-F238E27FC236}">
                      <a16:creationId xmlns:a16="http://schemas.microsoft.com/office/drawing/2014/main" id="{054DEA1B-C217-486B-936B-D5B9EFC94146}"/>
                    </a:ext>
                  </a:extLst>
                </p:cNvPr>
                <p:cNvPicPr/>
                <p:nvPr/>
              </p:nvPicPr>
              <p:blipFill>
                <a:blip r:embed="rId24"/>
                <a:stretch>
                  <a:fillRect/>
                </a:stretch>
              </p:blipFill>
              <p:spPr>
                <a:xfrm>
                  <a:off x="6864333" y="490733"/>
                  <a:ext cx="149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76C9672-A7FE-47F0-A96E-0B4779E9AE6E}"/>
                    </a:ext>
                  </a:extLst>
                </p14:cNvPr>
                <p14:cNvContentPartPr/>
                <p14:nvPr/>
              </p14:nvContentPartPr>
              <p14:xfrm>
                <a:off x="6997533" y="425213"/>
                <a:ext cx="13320" cy="32400"/>
              </p14:xfrm>
            </p:contentPart>
          </mc:Choice>
          <mc:Fallback xmlns="">
            <p:pic>
              <p:nvPicPr>
                <p:cNvPr id="21" name="Freihand 20">
                  <a:extLst>
                    <a:ext uri="{FF2B5EF4-FFF2-40B4-BE49-F238E27FC236}">
                      <a16:creationId xmlns:a16="http://schemas.microsoft.com/office/drawing/2014/main" id="{876C9672-A7FE-47F0-A96E-0B4779E9AE6E}"/>
                    </a:ext>
                  </a:extLst>
                </p:cNvPr>
                <p:cNvPicPr/>
                <p:nvPr/>
              </p:nvPicPr>
              <p:blipFill>
                <a:blip r:embed="rId26"/>
                <a:stretch>
                  <a:fillRect/>
                </a:stretch>
              </p:blipFill>
              <p:spPr>
                <a:xfrm>
                  <a:off x="6993213" y="420893"/>
                  <a:ext cx="21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872D9173-2663-404C-A1A3-2F3A1EC58119}"/>
                    </a:ext>
                  </a:extLst>
                </p14:cNvPr>
                <p14:cNvContentPartPr/>
                <p14:nvPr/>
              </p14:nvContentPartPr>
              <p14:xfrm>
                <a:off x="7019493" y="444653"/>
                <a:ext cx="374040" cy="123120"/>
              </p14:xfrm>
            </p:contentPart>
          </mc:Choice>
          <mc:Fallback xmlns="">
            <p:pic>
              <p:nvPicPr>
                <p:cNvPr id="22" name="Freihand 21">
                  <a:extLst>
                    <a:ext uri="{FF2B5EF4-FFF2-40B4-BE49-F238E27FC236}">
                      <a16:creationId xmlns:a16="http://schemas.microsoft.com/office/drawing/2014/main" id="{872D9173-2663-404C-A1A3-2F3A1EC58119}"/>
                    </a:ext>
                  </a:extLst>
                </p:cNvPr>
                <p:cNvPicPr/>
                <p:nvPr/>
              </p:nvPicPr>
              <p:blipFill>
                <a:blip r:embed="rId28"/>
                <a:stretch>
                  <a:fillRect/>
                </a:stretch>
              </p:blipFill>
              <p:spPr>
                <a:xfrm>
                  <a:off x="7015173" y="440333"/>
                  <a:ext cx="382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06C395F4-375D-4509-BE25-79FA10BB3DDB}"/>
                    </a:ext>
                  </a:extLst>
                </p14:cNvPr>
                <p14:cNvContentPartPr/>
                <p14:nvPr/>
              </p14:nvContentPartPr>
              <p14:xfrm>
                <a:off x="7466613" y="437093"/>
                <a:ext cx="114120" cy="134640"/>
              </p14:xfrm>
            </p:contentPart>
          </mc:Choice>
          <mc:Fallback xmlns="">
            <p:pic>
              <p:nvPicPr>
                <p:cNvPr id="23" name="Freihand 22">
                  <a:extLst>
                    <a:ext uri="{FF2B5EF4-FFF2-40B4-BE49-F238E27FC236}">
                      <a16:creationId xmlns:a16="http://schemas.microsoft.com/office/drawing/2014/main" id="{06C395F4-375D-4509-BE25-79FA10BB3DDB}"/>
                    </a:ext>
                  </a:extLst>
                </p:cNvPr>
                <p:cNvPicPr/>
                <p:nvPr/>
              </p:nvPicPr>
              <p:blipFill>
                <a:blip r:embed="rId30"/>
                <a:stretch>
                  <a:fillRect/>
                </a:stretch>
              </p:blipFill>
              <p:spPr>
                <a:xfrm>
                  <a:off x="7462293" y="432773"/>
                  <a:ext cx="122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 name="Freihand 48">
                  <a:extLst>
                    <a:ext uri="{FF2B5EF4-FFF2-40B4-BE49-F238E27FC236}">
                      <a16:creationId xmlns:a16="http://schemas.microsoft.com/office/drawing/2014/main" id="{515ED982-2D30-4C96-9294-89DFABD5A422}"/>
                    </a:ext>
                  </a:extLst>
                </p14:cNvPr>
                <p14:cNvContentPartPr/>
                <p14:nvPr/>
              </p14:nvContentPartPr>
              <p14:xfrm>
                <a:off x="7490733" y="430613"/>
                <a:ext cx="155160" cy="131040"/>
              </p14:xfrm>
            </p:contentPart>
          </mc:Choice>
          <mc:Fallback xmlns="">
            <p:pic>
              <p:nvPicPr>
                <p:cNvPr id="49" name="Freihand 48">
                  <a:extLst>
                    <a:ext uri="{FF2B5EF4-FFF2-40B4-BE49-F238E27FC236}">
                      <a16:creationId xmlns:a16="http://schemas.microsoft.com/office/drawing/2014/main" id="{515ED982-2D30-4C96-9294-89DFABD5A422}"/>
                    </a:ext>
                  </a:extLst>
                </p:cNvPr>
                <p:cNvPicPr/>
                <p:nvPr/>
              </p:nvPicPr>
              <p:blipFill>
                <a:blip r:embed="rId32"/>
                <a:stretch>
                  <a:fillRect/>
                </a:stretch>
              </p:blipFill>
              <p:spPr>
                <a:xfrm>
                  <a:off x="7486413" y="426293"/>
                  <a:ext cx="163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Freihand 49">
                  <a:extLst>
                    <a:ext uri="{FF2B5EF4-FFF2-40B4-BE49-F238E27FC236}">
                      <a16:creationId xmlns:a16="http://schemas.microsoft.com/office/drawing/2014/main" id="{F2F6C22F-B985-4E02-B8F1-69402ADF428B}"/>
                    </a:ext>
                  </a:extLst>
                </p14:cNvPr>
                <p14:cNvContentPartPr/>
                <p14:nvPr/>
              </p14:nvContentPartPr>
              <p14:xfrm>
                <a:off x="7497573" y="437453"/>
                <a:ext cx="148320" cy="133200"/>
              </p14:xfrm>
            </p:contentPart>
          </mc:Choice>
          <mc:Fallback xmlns="">
            <p:pic>
              <p:nvPicPr>
                <p:cNvPr id="50" name="Freihand 49">
                  <a:extLst>
                    <a:ext uri="{FF2B5EF4-FFF2-40B4-BE49-F238E27FC236}">
                      <a16:creationId xmlns:a16="http://schemas.microsoft.com/office/drawing/2014/main" id="{F2F6C22F-B985-4E02-B8F1-69402ADF428B}"/>
                    </a:ext>
                  </a:extLst>
                </p:cNvPr>
                <p:cNvPicPr/>
                <p:nvPr/>
              </p:nvPicPr>
              <p:blipFill>
                <a:blip r:embed="rId34"/>
                <a:stretch>
                  <a:fillRect/>
                </a:stretch>
              </p:blipFill>
              <p:spPr>
                <a:xfrm>
                  <a:off x="7493253" y="433133"/>
                  <a:ext cx="15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7" name="Freihand 76">
                  <a:extLst>
                    <a:ext uri="{FF2B5EF4-FFF2-40B4-BE49-F238E27FC236}">
                      <a16:creationId xmlns:a16="http://schemas.microsoft.com/office/drawing/2014/main" id="{951F801B-ACA6-4356-9C60-04B5E39D6990}"/>
                    </a:ext>
                  </a:extLst>
                </p14:cNvPr>
                <p14:cNvContentPartPr/>
                <p14:nvPr/>
              </p14:nvContentPartPr>
              <p14:xfrm>
                <a:off x="2511213" y="3462893"/>
                <a:ext cx="1398960" cy="159480"/>
              </p14:xfrm>
            </p:contentPart>
          </mc:Choice>
          <mc:Fallback xmlns="">
            <p:pic>
              <p:nvPicPr>
                <p:cNvPr id="77" name="Freihand 76">
                  <a:extLst>
                    <a:ext uri="{FF2B5EF4-FFF2-40B4-BE49-F238E27FC236}">
                      <a16:creationId xmlns:a16="http://schemas.microsoft.com/office/drawing/2014/main" id="{951F801B-ACA6-4356-9C60-04B5E39D6990}"/>
                    </a:ext>
                  </a:extLst>
                </p:cNvPr>
                <p:cNvPicPr/>
                <p:nvPr/>
              </p:nvPicPr>
              <p:blipFill>
                <a:blip r:embed="rId36"/>
                <a:stretch>
                  <a:fillRect/>
                </a:stretch>
              </p:blipFill>
              <p:spPr>
                <a:xfrm>
                  <a:off x="2506893" y="3458573"/>
                  <a:ext cx="1407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8" name="Freihand 77">
                  <a:extLst>
                    <a:ext uri="{FF2B5EF4-FFF2-40B4-BE49-F238E27FC236}">
                      <a16:creationId xmlns:a16="http://schemas.microsoft.com/office/drawing/2014/main" id="{898D1EB9-D2DD-4524-BFCB-505E048260AE}"/>
                    </a:ext>
                  </a:extLst>
                </p14:cNvPr>
                <p14:cNvContentPartPr/>
                <p14:nvPr/>
              </p14:nvContentPartPr>
              <p14:xfrm>
                <a:off x="3925293" y="3520493"/>
                <a:ext cx="2260440" cy="209520"/>
              </p14:xfrm>
            </p:contentPart>
          </mc:Choice>
          <mc:Fallback xmlns="">
            <p:pic>
              <p:nvPicPr>
                <p:cNvPr id="78" name="Freihand 77">
                  <a:extLst>
                    <a:ext uri="{FF2B5EF4-FFF2-40B4-BE49-F238E27FC236}">
                      <a16:creationId xmlns:a16="http://schemas.microsoft.com/office/drawing/2014/main" id="{898D1EB9-D2DD-4524-BFCB-505E048260AE}"/>
                    </a:ext>
                  </a:extLst>
                </p:cNvPr>
                <p:cNvPicPr/>
                <p:nvPr/>
              </p:nvPicPr>
              <p:blipFill>
                <a:blip r:embed="rId38"/>
                <a:stretch>
                  <a:fillRect/>
                </a:stretch>
              </p:blipFill>
              <p:spPr>
                <a:xfrm>
                  <a:off x="3920973" y="3516173"/>
                  <a:ext cx="22690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0" name="Freihand 79">
                  <a:extLst>
                    <a:ext uri="{FF2B5EF4-FFF2-40B4-BE49-F238E27FC236}">
                      <a16:creationId xmlns:a16="http://schemas.microsoft.com/office/drawing/2014/main" id="{FF26F16E-0406-437B-BF54-1AFAE0F185FC}"/>
                    </a:ext>
                  </a:extLst>
                </p14:cNvPr>
                <p14:cNvContentPartPr/>
                <p14:nvPr/>
              </p14:nvContentPartPr>
              <p14:xfrm>
                <a:off x="4203933" y="3707333"/>
                <a:ext cx="111240" cy="108000"/>
              </p14:xfrm>
            </p:contentPart>
          </mc:Choice>
          <mc:Fallback xmlns="">
            <p:pic>
              <p:nvPicPr>
                <p:cNvPr id="80" name="Freihand 79">
                  <a:extLst>
                    <a:ext uri="{FF2B5EF4-FFF2-40B4-BE49-F238E27FC236}">
                      <a16:creationId xmlns:a16="http://schemas.microsoft.com/office/drawing/2014/main" id="{FF26F16E-0406-437B-BF54-1AFAE0F185FC}"/>
                    </a:ext>
                  </a:extLst>
                </p:cNvPr>
                <p:cNvPicPr/>
                <p:nvPr/>
              </p:nvPicPr>
              <p:blipFill>
                <a:blip r:embed="rId40"/>
                <a:stretch>
                  <a:fillRect/>
                </a:stretch>
              </p:blipFill>
              <p:spPr>
                <a:xfrm>
                  <a:off x="4199613" y="3703013"/>
                  <a:ext cx="11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1" name="Freihand 80">
                  <a:extLst>
                    <a:ext uri="{FF2B5EF4-FFF2-40B4-BE49-F238E27FC236}">
                      <a16:creationId xmlns:a16="http://schemas.microsoft.com/office/drawing/2014/main" id="{F0D03997-B4AE-4A4F-9051-CE173B2D077D}"/>
                    </a:ext>
                  </a:extLst>
                </p14:cNvPr>
                <p14:cNvContentPartPr/>
                <p14:nvPr/>
              </p14:nvContentPartPr>
              <p14:xfrm>
                <a:off x="4203213" y="3711293"/>
                <a:ext cx="137520" cy="77040"/>
              </p14:xfrm>
            </p:contentPart>
          </mc:Choice>
          <mc:Fallback xmlns="">
            <p:pic>
              <p:nvPicPr>
                <p:cNvPr id="81" name="Freihand 80">
                  <a:extLst>
                    <a:ext uri="{FF2B5EF4-FFF2-40B4-BE49-F238E27FC236}">
                      <a16:creationId xmlns:a16="http://schemas.microsoft.com/office/drawing/2014/main" id="{F0D03997-B4AE-4A4F-9051-CE173B2D077D}"/>
                    </a:ext>
                  </a:extLst>
                </p:cNvPr>
                <p:cNvPicPr/>
                <p:nvPr/>
              </p:nvPicPr>
              <p:blipFill>
                <a:blip r:embed="rId42"/>
                <a:stretch>
                  <a:fillRect/>
                </a:stretch>
              </p:blipFill>
              <p:spPr>
                <a:xfrm>
                  <a:off x="4198893" y="3706973"/>
                  <a:ext cx="146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2" name="Freihand 81">
                  <a:extLst>
                    <a:ext uri="{FF2B5EF4-FFF2-40B4-BE49-F238E27FC236}">
                      <a16:creationId xmlns:a16="http://schemas.microsoft.com/office/drawing/2014/main" id="{4178B3DB-A915-4624-97B5-3D04153D0A1C}"/>
                    </a:ext>
                  </a:extLst>
                </p14:cNvPr>
                <p14:cNvContentPartPr/>
                <p14:nvPr/>
              </p14:nvContentPartPr>
              <p14:xfrm>
                <a:off x="4338213" y="3750173"/>
                <a:ext cx="128880" cy="108720"/>
              </p14:xfrm>
            </p:contentPart>
          </mc:Choice>
          <mc:Fallback xmlns="">
            <p:pic>
              <p:nvPicPr>
                <p:cNvPr id="82" name="Freihand 81">
                  <a:extLst>
                    <a:ext uri="{FF2B5EF4-FFF2-40B4-BE49-F238E27FC236}">
                      <a16:creationId xmlns:a16="http://schemas.microsoft.com/office/drawing/2014/main" id="{4178B3DB-A915-4624-97B5-3D04153D0A1C}"/>
                    </a:ext>
                  </a:extLst>
                </p:cNvPr>
                <p:cNvPicPr/>
                <p:nvPr/>
              </p:nvPicPr>
              <p:blipFill>
                <a:blip r:embed="rId44"/>
                <a:stretch>
                  <a:fillRect/>
                </a:stretch>
              </p:blipFill>
              <p:spPr>
                <a:xfrm>
                  <a:off x="4333893" y="3745853"/>
                  <a:ext cx="137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4" name="Freihand 83">
                  <a:extLst>
                    <a:ext uri="{FF2B5EF4-FFF2-40B4-BE49-F238E27FC236}">
                      <a16:creationId xmlns:a16="http://schemas.microsoft.com/office/drawing/2014/main" id="{00E20D63-3CB8-4C23-966F-2060B1E150E9}"/>
                    </a:ext>
                  </a:extLst>
                </p14:cNvPr>
                <p14:cNvContentPartPr/>
                <p14:nvPr/>
              </p14:nvContentPartPr>
              <p14:xfrm>
                <a:off x="985173" y="628973"/>
                <a:ext cx="288360" cy="1268640"/>
              </p14:xfrm>
            </p:contentPart>
          </mc:Choice>
          <mc:Fallback xmlns="">
            <p:pic>
              <p:nvPicPr>
                <p:cNvPr id="84" name="Freihand 83">
                  <a:extLst>
                    <a:ext uri="{FF2B5EF4-FFF2-40B4-BE49-F238E27FC236}">
                      <a16:creationId xmlns:a16="http://schemas.microsoft.com/office/drawing/2014/main" id="{00E20D63-3CB8-4C23-966F-2060B1E150E9}"/>
                    </a:ext>
                  </a:extLst>
                </p:cNvPr>
                <p:cNvPicPr/>
                <p:nvPr/>
              </p:nvPicPr>
              <p:blipFill>
                <a:blip r:embed="rId46"/>
                <a:stretch>
                  <a:fillRect/>
                </a:stretch>
              </p:blipFill>
              <p:spPr>
                <a:xfrm>
                  <a:off x="980853" y="624653"/>
                  <a:ext cx="297000" cy="1277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Freihand 84">
                  <a:extLst>
                    <a:ext uri="{FF2B5EF4-FFF2-40B4-BE49-F238E27FC236}">
                      <a16:creationId xmlns:a16="http://schemas.microsoft.com/office/drawing/2014/main" id="{A27A1121-3928-44AE-9A03-9B4351A8DF97}"/>
                    </a:ext>
                  </a:extLst>
                </p14:cNvPr>
                <p14:cNvContentPartPr/>
                <p14:nvPr/>
              </p14:nvContentPartPr>
              <p14:xfrm>
                <a:off x="940893" y="1899413"/>
                <a:ext cx="284040" cy="1075680"/>
              </p14:xfrm>
            </p:contentPart>
          </mc:Choice>
          <mc:Fallback xmlns="">
            <p:pic>
              <p:nvPicPr>
                <p:cNvPr id="85" name="Freihand 84">
                  <a:extLst>
                    <a:ext uri="{FF2B5EF4-FFF2-40B4-BE49-F238E27FC236}">
                      <a16:creationId xmlns:a16="http://schemas.microsoft.com/office/drawing/2014/main" id="{A27A1121-3928-44AE-9A03-9B4351A8DF97}"/>
                    </a:ext>
                  </a:extLst>
                </p:cNvPr>
                <p:cNvPicPr/>
                <p:nvPr/>
              </p:nvPicPr>
              <p:blipFill>
                <a:blip r:embed="rId48"/>
                <a:stretch>
                  <a:fillRect/>
                </a:stretch>
              </p:blipFill>
              <p:spPr>
                <a:xfrm>
                  <a:off x="936573" y="1895093"/>
                  <a:ext cx="29268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AA12590E-9540-42C6-AB20-56346B4247C2}"/>
                    </a:ext>
                  </a:extLst>
                </p14:cNvPr>
                <p14:cNvContentPartPr/>
                <p14:nvPr/>
              </p14:nvContentPartPr>
              <p14:xfrm>
                <a:off x="589533" y="1831373"/>
                <a:ext cx="123120" cy="72000"/>
              </p14:xfrm>
            </p:contentPart>
          </mc:Choice>
          <mc:Fallback xmlns="">
            <p:pic>
              <p:nvPicPr>
                <p:cNvPr id="87" name="Freihand 86">
                  <a:extLst>
                    <a:ext uri="{FF2B5EF4-FFF2-40B4-BE49-F238E27FC236}">
                      <a16:creationId xmlns:a16="http://schemas.microsoft.com/office/drawing/2014/main" id="{AA12590E-9540-42C6-AB20-56346B4247C2}"/>
                    </a:ext>
                  </a:extLst>
                </p:cNvPr>
                <p:cNvPicPr/>
                <p:nvPr/>
              </p:nvPicPr>
              <p:blipFill>
                <a:blip r:embed="rId50"/>
                <a:stretch>
                  <a:fillRect/>
                </a:stretch>
              </p:blipFill>
              <p:spPr>
                <a:xfrm>
                  <a:off x="585213" y="1827053"/>
                  <a:ext cx="131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8" name="Freihand 87">
                  <a:extLst>
                    <a:ext uri="{FF2B5EF4-FFF2-40B4-BE49-F238E27FC236}">
                      <a16:creationId xmlns:a16="http://schemas.microsoft.com/office/drawing/2014/main" id="{8043B35A-56D0-4BF4-AC63-8D1726949648}"/>
                    </a:ext>
                  </a:extLst>
                </p14:cNvPr>
                <p14:cNvContentPartPr/>
                <p14:nvPr/>
              </p14:nvContentPartPr>
              <p14:xfrm>
                <a:off x="675213" y="1805093"/>
                <a:ext cx="54000" cy="281160"/>
              </p14:xfrm>
            </p:contentPart>
          </mc:Choice>
          <mc:Fallback xmlns="">
            <p:pic>
              <p:nvPicPr>
                <p:cNvPr id="88" name="Freihand 87">
                  <a:extLst>
                    <a:ext uri="{FF2B5EF4-FFF2-40B4-BE49-F238E27FC236}">
                      <a16:creationId xmlns:a16="http://schemas.microsoft.com/office/drawing/2014/main" id="{8043B35A-56D0-4BF4-AC63-8D1726949648}"/>
                    </a:ext>
                  </a:extLst>
                </p:cNvPr>
                <p:cNvPicPr/>
                <p:nvPr/>
              </p:nvPicPr>
              <p:blipFill>
                <a:blip r:embed="rId52"/>
                <a:stretch>
                  <a:fillRect/>
                </a:stretch>
              </p:blipFill>
              <p:spPr>
                <a:xfrm>
                  <a:off x="670893" y="1800773"/>
                  <a:ext cx="62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9" name="Freihand 88">
                  <a:extLst>
                    <a:ext uri="{FF2B5EF4-FFF2-40B4-BE49-F238E27FC236}">
                      <a16:creationId xmlns:a16="http://schemas.microsoft.com/office/drawing/2014/main" id="{A5651422-4071-4771-A74B-B71E52F598EC}"/>
                    </a:ext>
                  </a:extLst>
                </p14:cNvPr>
                <p14:cNvContentPartPr/>
                <p14:nvPr/>
              </p14:nvContentPartPr>
              <p14:xfrm>
                <a:off x="728493" y="1936853"/>
                <a:ext cx="130680" cy="135360"/>
              </p14:xfrm>
            </p:contentPart>
          </mc:Choice>
          <mc:Fallback xmlns="">
            <p:pic>
              <p:nvPicPr>
                <p:cNvPr id="89" name="Freihand 88">
                  <a:extLst>
                    <a:ext uri="{FF2B5EF4-FFF2-40B4-BE49-F238E27FC236}">
                      <a16:creationId xmlns:a16="http://schemas.microsoft.com/office/drawing/2014/main" id="{A5651422-4071-4771-A74B-B71E52F598EC}"/>
                    </a:ext>
                  </a:extLst>
                </p:cNvPr>
                <p:cNvPicPr/>
                <p:nvPr/>
              </p:nvPicPr>
              <p:blipFill>
                <a:blip r:embed="rId54"/>
                <a:stretch>
                  <a:fillRect/>
                </a:stretch>
              </p:blipFill>
              <p:spPr>
                <a:xfrm>
                  <a:off x="724173" y="1932533"/>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 name="Freihand 1">
                  <a:extLst>
                    <a:ext uri="{FF2B5EF4-FFF2-40B4-BE49-F238E27FC236}">
                      <a16:creationId xmlns:a16="http://schemas.microsoft.com/office/drawing/2014/main" id="{2D8E7ABA-0BA1-4172-A930-B66EA86DEF1A}"/>
                    </a:ext>
                  </a:extLst>
                </p14:cNvPr>
                <p14:cNvContentPartPr/>
                <p14:nvPr/>
              </p14:nvContentPartPr>
              <p14:xfrm>
                <a:off x="2366133" y="3146093"/>
                <a:ext cx="49680" cy="204840"/>
              </p14:xfrm>
            </p:contentPart>
          </mc:Choice>
          <mc:Fallback xmlns="">
            <p:pic>
              <p:nvPicPr>
                <p:cNvPr id="2" name="Freihand 1">
                  <a:extLst>
                    <a:ext uri="{FF2B5EF4-FFF2-40B4-BE49-F238E27FC236}">
                      <a16:creationId xmlns:a16="http://schemas.microsoft.com/office/drawing/2014/main" id="{2D8E7ABA-0BA1-4172-A930-B66EA86DEF1A}"/>
                    </a:ext>
                  </a:extLst>
                </p:cNvPr>
                <p:cNvPicPr/>
                <p:nvPr/>
              </p:nvPicPr>
              <p:blipFill>
                <a:blip r:embed="rId56"/>
                <a:stretch>
                  <a:fillRect/>
                </a:stretch>
              </p:blipFill>
              <p:spPr>
                <a:xfrm>
                  <a:off x="2361813" y="3141773"/>
                  <a:ext cx="58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 name="Freihand 2">
                  <a:extLst>
                    <a:ext uri="{FF2B5EF4-FFF2-40B4-BE49-F238E27FC236}">
                      <a16:creationId xmlns:a16="http://schemas.microsoft.com/office/drawing/2014/main" id="{3D1D3706-9C6E-49D9-A2DF-1677AC87F1AF}"/>
                    </a:ext>
                  </a:extLst>
                </p14:cNvPr>
                <p14:cNvContentPartPr/>
                <p14:nvPr/>
              </p14:nvContentPartPr>
              <p14:xfrm>
                <a:off x="1322493" y="3076253"/>
                <a:ext cx="1144080" cy="60840"/>
              </p14:xfrm>
            </p:contentPart>
          </mc:Choice>
          <mc:Fallback xmlns="">
            <p:pic>
              <p:nvPicPr>
                <p:cNvPr id="3" name="Freihand 2">
                  <a:extLst>
                    <a:ext uri="{FF2B5EF4-FFF2-40B4-BE49-F238E27FC236}">
                      <a16:creationId xmlns:a16="http://schemas.microsoft.com/office/drawing/2014/main" id="{3D1D3706-9C6E-49D9-A2DF-1677AC87F1AF}"/>
                    </a:ext>
                  </a:extLst>
                </p:cNvPr>
                <p:cNvPicPr/>
                <p:nvPr/>
              </p:nvPicPr>
              <p:blipFill>
                <a:blip r:embed="rId58"/>
                <a:stretch>
                  <a:fillRect/>
                </a:stretch>
              </p:blipFill>
              <p:spPr>
                <a:xfrm>
                  <a:off x="1318173" y="3071933"/>
                  <a:ext cx="1152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E62C8D0B-DC22-480A-B376-6400F4E8A04A}"/>
                    </a:ext>
                  </a:extLst>
                </p14:cNvPr>
                <p14:cNvContentPartPr/>
                <p14:nvPr/>
              </p14:nvContentPartPr>
              <p14:xfrm>
                <a:off x="2403213" y="3089213"/>
                <a:ext cx="58680" cy="81720"/>
              </p14:xfrm>
            </p:contentPart>
          </mc:Choice>
          <mc:Fallback xmlns="">
            <p:pic>
              <p:nvPicPr>
                <p:cNvPr id="43" name="Freihand 42">
                  <a:extLst>
                    <a:ext uri="{FF2B5EF4-FFF2-40B4-BE49-F238E27FC236}">
                      <a16:creationId xmlns:a16="http://schemas.microsoft.com/office/drawing/2014/main" id="{E62C8D0B-DC22-480A-B376-6400F4E8A04A}"/>
                    </a:ext>
                  </a:extLst>
                </p:cNvPr>
                <p:cNvPicPr/>
                <p:nvPr/>
              </p:nvPicPr>
              <p:blipFill>
                <a:blip r:embed="rId60"/>
                <a:stretch>
                  <a:fillRect/>
                </a:stretch>
              </p:blipFill>
              <p:spPr>
                <a:xfrm>
                  <a:off x="2398893" y="3084893"/>
                  <a:ext cx="67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 name="Freihand 24">
                  <a:extLst>
                    <a:ext uri="{FF2B5EF4-FFF2-40B4-BE49-F238E27FC236}">
                      <a16:creationId xmlns:a16="http://schemas.microsoft.com/office/drawing/2014/main" id="{E58F7C9D-ECAA-4327-B3BB-5B7442D75D02}"/>
                    </a:ext>
                  </a:extLst>
                </p14:cNvPr>
                <p14:cNvContentPartPr/>
                <p14:nvPr/>
              </p14:nvContentPartPr>
              <p14:xfrm>
                <a:off x="450213" y="3347333"/>
                <a:ext cx="32760" cy="173160"/>
              </p14:xfrm>
            </p:contentPart>
          </mc:Choice>
          <mc:Fallback xmlns="">
            <p:pic>
              <p:nvPicPr>
                <p:cNvPr id="25" name="Freihand 24">
                  <a:extLst>
                    <a:ext uri="{FF2B5EF4-FFF2-40B4-BE49-F238E27FC236}">
                      <a16:creationId xmlns:a16="http://schemas.microsoft.com/office/drawing/2014/main" id="{E58F7C9D-ECAA-4327-B3BB-5B7442D75D02}"/>
                    </a:ext>
                  </a:extLst>
                </p:cNvPr>
                <p:cNvPicPr/>
                <p:nvPr/>
              </p:nvPicPr>
              <p:blipFill>
                <a:blip r:embed="rId62"/>
                <a:stretch>
                  <a:fillRect/>
                </a:stretch>
              </p:blipFill>
              <p:spPr>
                <a:xfrm>
                  <a:off x="445893" y="3343013"/>
                  <a:ext cx="41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Freihand 25">
                  <a:extLst>
                    <a:ext uri="{FF2B5EF4-FFF2-40B4-BE49-F238E27FC236}">
                      <a16:creationId xmlns:a16="http://schemas.microsoft.com/office/drawing/2014/main" id="{F4EDAC76-7AA1-4F59-AAA0-5B4F522B3ED5}"/>
                    </a:ext>
                  </a:extLst>
                </p14:cNvPr>
                <p14:cNvContentPartPr/>
                <p14:nvPr/>
              </p14:nvContentPartPr>
              <p14:xfrm>
                <a:off x="370653" y="3483413"/>
                <a:ext cx="149760" cy="49320"/>
              </p14:xfrm>
            </p:contentPart>
          </mc:Choice>
          <mc:Fallback xmlns="">
            <p:pic>
              <p:nvPicPr>
                <p:cNvPr id="26" name="Freihand 25">
                  <a:extLst>
                    <a:ext uri="{FF2B5EF4-FFF2-40B4-BE49-F238E27FC236}">
                      <a16:creationId xmlns:a16="http://schemas.microsoft.com/office/drawing/2014/main" id="{F4EDAC76-7AA1-4F59-AAA0-5B4F522B3ED5}"/>
                    </a:ext>
                  </a:extLst>
                </p:cNvPr>
                <p:cNvPicPr/>
                <p:nvPr/>
              </p:nvPicPr>
              <p:blipFill>
                <a:blip r:embed="rId64"/>
                <a:stretch>
                  <a:fillRect/>
                </a:stretch>
              </p:blipFill>
              <p:spPr>
                <a:xfrm>
                  <a:off x="366333" y="3479093"/>
                  <a:ext cx="15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 name="Freihand 26">
                  <a:extLst>
                    <a:ext uri="{FF2B5EF4-FFF2-40B4-BE49-F238E27FC236}">
                      <a16:creationId xmlns:a16="http://schemas.microsoft.com/office/drawing/2014/main" id="{C59C57A2-2ECB-4376-9233-31A3D4D83C51}"/>
                    </a:ext>
                  </a:extLst>
                </p14:cNvPr>
                <p14:cNvContentPartPr/>
                <p14:nvPr/>
              </p14:nvContentPartPr>
              <p14:xfrm>
                <a:off x="413133" y="3353093"/>
                <a:ext cx="107280" cy="16200"/>
              </p14:xfrm>
            </p:contentPart>
          </mc:Choice>
          <mc:Fallback xmlns="">
            <p:pic>
              <p:nvPicPr>
                <p:cNvPr id="27" name="Freihand 26">
                  <a:extLst>
                    <a:ext uri="{FF2B5EF4-FFF2-40B4-BE49-F238E27FC236}">
                      <a16:creationId xmlns:a16="http://schemas.microsoft.com/office/drawing/2014/main" id="{C59C57A2-2ECB-4376-9233-31A3D4D83C51}"/>
                    </a:ext>
                  </a:extLst>
                </p:cNvPr>
                <p:cNvPicPr/>
                <p:nvPr/>
              </p:nvPicPr>
              <p:blipFill>
                <a:blip r:embed="rId66"/>
                <a:stretch>
                  <a:fillRect/>
                </a:stretch>
              </p:blipFill>
              <p:spPr>
                <a:xfrm>
                  <a:off x="408813" y="3348773"/>
                  <a:ext cx="115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A502D8B9-9BD1-4151-A9F8-1724255E1CD3}"/>
                    </a:ext>
                  </a:extLst>
                </p14:cNvPr>
                <p14:cNvContentPartPr/>
                <p14:nvPr/>
              </p14:nvContentPartPr>
              <p14:xfrm>
                <a:off x="537693" y="3395213"/>
                <a:ext cx="90000" cy="86760"/>
              </p14:xfrm>
            </p:contentPart>
          </mc:Choice>
          <mc:Fallback xmlns="">
            <p:pic>
              <p:nvPicPr>
                <p:cNvPr id="28" name="Freihand 27">
                  <a:extLst>
                    <a:ext uri="{FF2B5EF4-FFF2-40B4-BE49-F238E27FC236}">
                      <a16:creationId xmlns:a16="http://schemas.microsoft.com/office/drawing/2014/main" id="{A502D8B9-9BD1-4151-A9F8-1724255E1CD3}"/>
                    </a:ext>
                  </a:extLst>
                </p:cNvPr>
                <p:cNvPicPr/>
                <p:nvPr/>
              </p:nvPicPr>
              <p:blipFill>
                <a:blip r:embed="rId68"/>
                <a:stretch>
                  <a:fillRect/>
                </a:stretch>
              </p:blipFill>
              <p:spPr>
                <a:xfrm>
                  <a:off x="533373" y="3390893"/>
                  <a:ext cx="98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3192EB83-C0B7-44D3-8AD9-8EF5111D16F0}"/>
                    </a:ext>
                  </a:extLst>
                </p14:cNvPr>
                <p14:cNvContentPartPr/>
                <p14:nvPr/>
              </p14:nvContentPartPr>
              <p14:xfrm>
                <a:off x="649653" y="3362093"/>
                <a:ext cx="126000" cy="118080"/>
              </p14:xfrm>
            </p:contentPart>
          </mc:Choice>
          <mc:Fallback xmlns="">
            <p:pic>
              <p:nvPicPr>
                <p:cNvPr id="29" name="Freihand 28">
                  <a:extLst>
                    <a:ext uri="{FF2B5EF4-FFF2-40B4-BE49-F238E27FC236}">
                      <a16:creationId xmlns:a16="http://schemas.microsoft.com/office/drawing/2014/main" id="{3192EB83-C0B7-44D3-8AD9-8EF5111D16F0}"/>
                    </a:ext>
                  </a:extLst>
                </p:cNvPr>
                <p:cNvPicPr/>
                <p:nvPr/>
              </p:nvPicPr>
              <p:blipFill>
                <a:blip r:embed="rId70"/>
                <a:stretch>
                  <a:fillRect/>
                </a:stretch>
              </p:blipFill>
              <p:spPr>
                <a:xfrm>
                  <a:off x="645333" y="3357773"/>
                  <a:ext cx="134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Freihand 29">
                  <a:extLst>
                    <a:ext uri="{FF2B5EF4-FFF2-40B4-BE49-F238E27FC236}">
                      <a16:creationId xmlns:a16="http://schemas.microsoft.com/office/drawing/2014/main" id="{9E2E6021-FB28-48BC-918F-2F1E833891E4}"/>
                    </a:ext>
                  </a:extLst>
                </p14:cNvPr>
                <p14:cNvContentPartPr/>
                <p14:nvPr/>
              </p14:nvContentPartPr>
              <p14:xfrm>
                <a:off x="778173" y="3344093"/>
                <a:ext cx="360" cy="360"/>
              </p14:xfrm>
            </p:contentPart>
          </mc:Choice>
          <mc:Fallback xmlns="">
            <p:pic>
              <p:nvPicPr>
                <p:cNvPr id="30" name="Freihand 29">
                  <a:extLst>
                    <a:ext uri="{FF2B5EF4-FFF2-40B4-BE49-F238E27FC236}">
                      <a16:creationId xmlns:a16="http://schemas.microsoft.com/office/drawing/2014/main" id="{9E2E6021-FB28-48BC-918F-2F1E833891E4}"/>
                    </a:ext>
                  </a:extLst>
                </p:cNvPr>
                <p:cNvPicPr/>
                <p:nvPr/>
              </p:nvPicPr>
              <p:blipFill>
                <a:blip r:embed="rId72"/>
                <a:stretch>
                  <a:fillRect/>
                </a:stretch>
              </p:blipFill>
              <p:spPr>
                <a:xfrm>
                  <a:off x="773853" y="33397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Freihand 30">
                  <a:extLst>
                    <a:ext uri="{FF2B5EF4-FFF2-40B4-BE49-F238E27FC236}">
                      <a16:creationId xmlns:a16="http://schemas.microsoft.com/office/drawing/2014/main" id="{A6F01AF7-1B93-425E-AC4F-D67D7F47661A}"/>
                    </a:ext>
                  </a:extLst>
                </p14:cNvPr>
                <p14:cNvContentPartPr/>
                <p14:nvPr/>
              </p14:nvContentPartPr>
              <p14:xfrm>
                <a:off x="791493" y="3383693"/>
                <a:ext cx="162720" cy="84240"/>
              </p14:xfrm>
            </p:contentPart>
          </mc:Choice>
          <mc:Fallback xmlns="">
            <p:pic>
              <p:nvPicPr>
                <p:cNvPr id="31" name="Freihand 30">
                  <a:extLst>
                    <a:ext uri="{FF2B5EF4-FFF2-40B4-BE49-F238E27FC236}">
                      <a16:creationId xmlns:a16="http://schemas.microsoft.com/office/drawing/2014/main" id="{A6F01AF7-1B93-425E-AC4F-D67D7F47661A}"/>
                    </a:ext>
                  </a:extLst>
                </p:cNvPr>
                <p:cNvPicPr/>
                <p:nvPr/>
              </p:nvPicPr>
              <p:blipFill>
                <a:blip r:embed="rId74"/>
                <a:stretch>
                  <a:fillRect/>
                </a:stretch>
              </p:blipFill>
              <p:spPr>
                <a:xfrm>
                  <a:off x="787173" y="3379373"/>
                  <a:ext cx="171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380961FB-712A-4C63-9D33-95286C1655BC}"/>
                    </a:ext>
                  </a:extLst>
                </p14:cNvPr>
                <p14:cNvContentPartPr/>
                <p14:nvPr/>
              </p14:nvContentPartPr>
              <p14:xfrm>
                <a:off x="945573" y="3304133"/>
                <a:ext cx="8640" cy="12960"/>
              </p14:xfrm>
            </p:contentPart>
          </mc:Choice>
          <mc:Fallback xmlns="">
            <p:pic>
              <p:nvPicPr>
                <p:cNvPr id="32" name="Freihand 31">
                  <a:extLst>
                    <a:ext uri="{FF2B5EF4-FFF2-40B4-BE49-F238E27FC236}">
                      <a16:creationId xmlns:a16="http://schemas.microsoft.com/office/drawing/2014/main" id="{380961FB-712A-4C63-9D33-95286C1655BC}"/>
                    </a:ext>
                  </a:extLst>
                </p:cNvPr>
                <p:cNvPicPr/>
                <p:nvPr/>
              </p:nvPicPr>
              <p:blipFill>
                <a:blip r:embed="rId76"/>
                <a:stretch>
                  <a:fillRect/>
                </a:stretch>
              </p:blipFill>
              <p:spPr>
                <a:xfrm>
                  <a:off x="941253" y="3299813"/>
                  <a:ext cx="17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3" name="Freihand 32">
                  <a:extLst>
                    <a:ext uri="{FF2B5EF4-FFF2-40B4-BE49-F238E27FC236}">
                      <a16:creationId xmlns:a16="http://schemas.microsoft.com/office/drawing/2014/main" id="{107B2EA0-C9D3-45E1-A912-DE5447A9FA40}"/>
                    </a:ext>
                  </a:extLst>
                </p14:cNvPr>
                <p14:cNvContentPartPr/>
                <p14:nvPr/>
              </p14:nvContentPartPr>
              <p14:xfrm>
                <a:off x="981933" y="3318173"/>
                <a:ext cx="407880" cy="146880"/>
              </p14:xfrm>
            </p:contentPart>
          </mc:Choice>
          <mc:Fallback xmlns="">
            <p:pic>
              <p:nvPicPr>
                <p:cNvPr id="33" name="Freihand 32">
                  <a:extLst>
                    <a:ext uri="{FF2B5EF4-FFF2-40B4-BE49-F238E27FC236}">
                      <a16:creationId xmlns:a16="http://schemas.microsoft.com/office/drawing/2014/main" id="{107B2EA0-C9D3-45E1-A912-DE5447A9FA40}"/>
                    </a:ext>
                  </a:extLst>
                </p:cNvPr>
                <p:cNvPicPr/>
                <p:nvPr/>
              </p:nvPicPr>
              <p:blipFill>
                <a:blip r:embed="rId78"/>
                <a:stretch>
                  <a:fillRect/>
                </a:stretch>
              </p:blipFill>
              <p:spPr>
                <a:xfrm>
                  <a:off x="977613" y="3313853"/>
                  <a:ext cx="416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4" name="Freihand 33">
                  <a:extLst>
                    <a:ext uri="{FF2B5EF4-FFF2-40B4-BE49-F238E27FC236}">
                      <a16:creationId xmlns:a16="http://schemas.microsoft.com/office/drawing/2014/main" id="{652C0CE5-2744-41FA-9D52-B427F6ADBA2A}"/>
                    </a:ext>
                  </a:extLst>
                </p14:cNvPr>
                <p14:cNvContentPartPr/>
                <p14:nvPr/>
              </p14:nvContentPartPr>
              <p14:xfrm>
                <a:off x="1434093" y="3407813"/>
                <a:ext cx="138600" cy="123480"/>
              </p14:xfrm>
            </p:contentPart>
          </mc:Choice>
          <mc:Fallback xmlns="">
            <p:pic>
              <p:nvPicPr>
                <p:cNvPr id="34" name="Freihand 33">
                  <a:extLst>
                    <a:ext uri="{FF2B5EF4-FFF2-40B4-BE49-F238E27FC236}">
                      <a16:creationId xmlns:a16="http://schemas.microsoft.com/office/drawing/2014/main" id="{652C0CE5-2744-41FA-9D52-B427F6ADBA2A}"/>
                    </a:ext>
                  </a:extLst>
                </p:cNvPr>
                <p:cNvPicPr/>
                <p:nvPr/>
              </p:nvPicPr>
              <p:blipFill>
                <a:blip r:embed="rId80"/>
                <a:stretch>
                  <a:fillRect/>
                </a:stretch>
              </p:blipFill>
              <p:spPr>
                <a:xfrm>
                  <a:off x="1429773" y="3403493"/>
                  <a:ext cx="147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8CCFF2E-3E6F-42BC-B742-8062BAF248F0}"/>
                    </a:ext>
                  </a:extLst>
                </p14:cNvPr>
                <p14:cNvContentPartPr/>
                <p14:nvPr/>
              </p14:nvContentPartPr>
              <p14:xfrm>
                <a:off x="1411053" y="3422933"/>
                <a:ext cx="115560" cy="174960"/>
              </p14:xfrm>
            </p:contentPart>
          </mc:Choice>
          <mc:Fallback xmlns="">
            <p:pic>
              <p:nvPicPr>
                <p:cNvPr id="52" name="Freihand 51">
                  <a:extLst>
                    <a:ext uri="{FF2B5EF4-FFF2-40B4-BE49-F238E27FC236}">
                      <a16:creationId xmlns:a16="http://schemas.microsoft.com/office/drawing/2014/main" id="{58CCFF2E-3E6F-42BC-B742-8062BAF248F0}"/>
                    </a:ext>
                  </a:extLst>
                </p:cNvPr>
                <p:cNvPicPr/>
                <p:nvPr/>
              </p:nvPicPr>
              <p:blipFill>
                <a:blip r:embed="rId82"/>
                <a:stretch>
                  <a:fillRect/>
                </a:stretch>
              </p:blipFill>
              <p:spPr>
                <a:xfrm>
                  <a:off x="1406733" y="3418613"/>
                  <a:ext cx="124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B07B1B10-1F9A-4526-A6B4-2CE4C088381B}"/>
                    </a:ext>
                  </a:extLst>
                </p14:cNvPr>
                <p14:cNvContentPartPr/>
                <p14:nvPr/>
              </p14:nvContentPartPr>
              <p14:xfrm>
                <a:off x="1433733" y="3401333"/>
                <a:ext cx="80640" cy="191880"/>
              </p14:xfrm>
            </p:contentPart>
          </mc:Choice>
          <mc:Fallback xmlns="">
            <p:pic>
              <p:nvPicPr>
                <p:cNvPr id="53" name="Freihand 52">
                  <a:extLst>
                    <a:ext uri="{FF2B5EF4-FFF2-40B4-BE49-F238E27FC236}">
                      <a16:creationId xmlns:a16="http://schemas.microsoft.com/office/drawing/2014/main" id="{B07B1B10-1F9A-4526-A6B4-2CE4C088381B}"/>
                    </a:ext>
                  </a:extLst>
                </p:cNvPr>
                <p:cNvPicPr/>
                <p:nvPr/>
              </p:nvPicPr>
              <p:blipFill>
                <a:blip r:embed="rId84"/>
                <a:stretch>
                  <a:fillRect/>
                </a:stretch>
              </p:blipFill>
              <p:spPr>
                <a:xfrm>
                  <a:off x="1429413" y="3397013"/>
                  <a:ext cx="89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ED0A7D07-3F9B-40F6-B451-89547F52C5FB}"/>
                    </a:ext>
                  </a:extLst>
                </p14:cNvPr>
                <p14:cNvContentPartPr/>
                <p14:nvPr/>
              </p14:nvContentPartPr>
              <p14:xfrm>
                <a:off x="1050693" y="3038093"/>
                <a:ext cx="47880" cy="42480"/>
              </p14:xfrm>
            </p:contentPart>
          </mc:Choice>
          <mc:Fallback xmlns="">
            <p:pic>
              <p:nvPicPr>
                <p:cNvPr id="45" name="Freihand 44">
                  <a:extLst>
                    <a:ext uri="{FF2B5EF4-FFF2-40B4-BE49-F238E27FC236}">
                      <a16:creationId xmlns:a16="http://schemas.microsoft.com/office/drawing/2014/main" id="{ED0A7D07-3F9B-40F6-B451-89547F52C5FB}"/>
                    </a:ext>
                  </a:extLst>
                </p:cNvPr>
                <p:cNvPicPr/>
                <p:nvPr/>
              </p:nvPicPr>
              <p:blipFill>
                <a:blip r:embed="rId86"/>
                <a:stretch>
                  <a:fillRect/>
                </a:stretch>
              </p:blipFill>
              <p:spPr>
                <a:xfrm>
                  <a:off x="1046373" y="3033773"/>
                  <a:ext cx="56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F5185524-8852-48C5-BD45-748036A03C62}"/>
                    </a:ext>
                  </a:extLst>
                </p14:cNvPr>
                <p14:cNvContentPartPr/>
                <p14:nvPr/>
              </p14:nvContentPartPr>
              <p14:xfrm>
                <a:off x="1068333" y="3015053"/>
                <a:ext cx="68760" cy="183600"/>
              </p14:xfrm>
            </p:contentPart>
          </mc:Choice>
          <mc:Fallback xmlns="">
            <p:pic>
              <p:nvPicPr>
                <p:cNvPr id="46" name="Freihand 45">
                  <a:extLst>
                    <a:ext uri="{FF2B5EF4-FFF2-40B4-BE49-F238E27FC236}">
                      <a16:creationId xmlns:a16="http://schemas.microsoft.com/office/drawing/2014/main" id="{F5185524-8852-48C5-BD45-748036A03C62}"/>
                    </a:ext>
                  </a:extLst>
                </p:cNvPr>
                <p:cNvPicPr/>
                <p:nvPr/>
              </p:nvPicPr>
              <p:blipFill>
                <a:blip r:embed="rId88"/>
                <a:stretch>
                  <a:fillRect/>
                </a:stretch>
              </p:blipFill>
              <p:spPr>
                <a:xfrm>
                  <a:off x="1064013" y="3010733"/>
                  <a:ext cx="77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Freihand 46">
                  <a:extLst>
                    <a:ext uri="{FF2B5EF4-FFF2-40B4-BE49-F238E27FC236}">
                      <a16:creationId xmlns:a16="http://schemas.microsoft.com/office/drawing/2014/main" id="{9057B69F-1DA9-4B2A-840B-1D9A11A9F3E2}"/>
                    </a:ext>
                  </a:extLst>
                </p14:cNvPr>
                <p14:cNvContentPartPr/>
                <p14:nvPr/>
              </p14:nvContentPartPr>
              <p14:xfrm>
                <a:off x="1090293" y="3092453"/>
                <a:ext cx="76680" cy="115200"/>
              </p14:xfrm>
            </p:contentPart>
          </mc:Choice>
          <mc:Fallback xmlns="">
            <p:pic>
              <p:nvPicPr>
                <p:cNvPr id="47" name="Freihand 46">
                  <a:extLst>
                    <a:ext uri="{FF2B5EF4-FFF2-40B4-BE49-F238E27FC236}">
                      <a16:creationId xmlns:a16="http://schemas.microsoft.com/office/drawing/2014/main" id="{9057B69F-1DA9-4B2A-840B-1D9A11A9F3E2}"/>
                    </a:ext>
                  </a:extLst>
                </p:cNvPr>
                <p:cNvPicPr/>
                <p:nvPr/>
              </p:nvPicPr>
              <p:blipFill>
                <a:blip r:embed="rId90"/>
                <a:stretch>
                  <a:fillRect/>
                </a:stretch>
              </p:blipFill>
              <p:spPr>
                <a:xfrm>
                  <a:off x="1085973" y="3088133"/>
                  <a:ext cx="85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621BA0C3-A75E-4519-B356-B3597D8C2566}"/>
                    </a:ext>
                  </a:extLst>
                </p14:cNvPr>
                <p14:cNvContentPartPr/>
                <p14:nvPr/>
              </p14:nvContentPartPr>
              <p14:xfrm>
                <a:off x="225933" y="2908853"/>
                <a:ext cx="140400" cy="163440"/>
              </p14:xfrm>
            </p:contentPart>
          </mc:Choice>
          <mc:Fallback xmlns="">
            <p:pic>
              <p:nvPicPr>
                <p:cNvPr id="55" name="Freihand 54">
                  <a:extLst>
                    <a:ext uri="{FF2B5EF4-FFF2-40B4-BE49-F238E27FC236}">
                      <a16:creationId xmlns:a16="http://schemas.microsoft.com/office/drawing/2014/main" id="{621BA0C3-A75E-4519-B356-B3597D8C2566}"/>
                    </a:ext>
                  </a:extLst>
                </p:cNvPr>
                <p:cNvPicPr/>
                <p:nvPr/>
              </p:nvPicPr>
              <p:blipFill>
                <a:blip r:embed="rId92"/>
                <a:stretch>
                  <a:fillRect/>
                </a:stretch>
              </p:blipFill>
              <p:spPr>
                <a:xfrm>
                  <a:off x="221613" y="2904533"/>
                  <a:ext cx="149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5A0E0B65-D0F1-4560-BC1F-CE2C56E823EA}"/>
                    </a:ext>
                  </a:extLst>
                </p14:cNvPr>
                <p14:cNvContentPartPr/>
                <p14:nvPr/>
              </p14:nvContentPartPr>
              <p14:xfrm>
                <a:off x="372453" y="2870693"/>
                <a:ext cx="66600" cy="194040"/>
              </p14:xfrm>
            </p:contentPart>
          </mc:Choice>
          <mc:Fallback xmlns="">
            <p:pic>
              <p:nvPicPr>
                <p:cNvPr id="56" name="Freihand 55">
                  <a:extLst>
                    <a:ext uri="{FF2B5EF4-FFF2-40B4-BE49-F238E27FC236}">
                      <a16:creationId xmlns:a16="http://schemas.microsoft.com/office/drawing/2014/main" id="{5A0E0B65-D0F1-4560-BC1F-CE2C56E823EA}"/>
                    </a:ext>
                  </a:extLst>
                </p:cNvPr>
                <p:cNvPicPr/>
                <p:nvPr/>
              </p:nvPicPr>
              <p:blipFill>
                <a:blip r:embed="rId94"/>
                <a:stretch>
                  <a:fillRect/>
                </a:stretch>
              </p:blipFill>
              <p:spPr>
                <a:xfrm>
                  <a:off x="368133" y="2866373"/>
                  <a:ext cx="75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B5A7656C-56F0-4D37-BC5F-1943A5F41B11}"/>
                    </a:ext>
                  </a:extLst>
                </p14:cNvPr>
                <p14:cNvContentPartPr/>
                <p14:nvPr/>
              </p14:nvContentPartPr>
              <p14:xfrm>
                <a:off x="417813" y="2898053"/>
                <a:ext cx="121680" cy="149400"/>
              </p14:xfrm>
            </p:contentPart>
          </mc:Choice>
          <mc:Fallback xmlns="">
            <p:pic>
              <p:nvPicPr>
                <p:cNvPr id="57" name="Freihand 56">
                  <a:extLst>
                    <a:ext uri="{FF2B5EF4-FFF2-40B4-BE49-F238E27FC236}">
                      <a16:creationId xmlns:a16="http://schemas.microsoft.com/office/drawing/2014/main" id="{B5A7656C-56F0-4D37-BC5F-1943A5F41B11}"/>
                    </a:ext>
                  </a:extLst>
                </p:cNvPr>
                <p:cNvPicPr/>
                <p:nvPr/>
              </p:nvPicPr>
              <p:blipFill>
                <a:blip r:embed="rId96"/>
                <a:stretch>
                  <a:fillRect/>
                </a:stretch>
              </p:blipFill>
              <p:spPr>
                <a:xfrm>
                  <a:off x="413493" y="2893733"/>
                  <a:ext cx="130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FDE87F36-CC7A-4621-BA4D-D4EE56259C28}"/>
                    </a:ext>
                  </a:extLst>
                </p14:cNvPr>
                <p14:cNvContentPartPr/>
                <p14:nvPr/>
              </p14:nvContentPartPr>
              <p14:xfrm>
                <a:off x="543093" y="2977253"/>
                <a:ext cx="88560" cy="110880"/>
              </p14:xfrm>
            </p:contentPart>
          </mc:Choice>
          <mc:Fallback xmlns="">
            <p:pic>
              <p:nvPicPr>
                <p:cNvPr id="59" name="Freihand 58">
                  <a:extLst>
                    <a:ext uri="{FF2B5EF4-FFF2-40B4-BE49-F238E27FC236}">
                      <a16:creationId xmlns:a16="http://schemas.microsoft.com/office/drawing/2014/main" id="{FDE87F36-CC7A-4621-BA4D-D4EE56259C28}"/>
                    </a:ext>
                  </a:extLst>
                </p:cNvPr>
                <p:cNvPicPr/>
                <p:nvPr/>
              </p:nvPicPr>
              <p:blipFill>
                <a:blip r:embed="rId98"/>
                <a:stretch>
                  <a:fillRect/>
                </a:stretch>
              </p:blipFill>
              <p:spPr>
                <a:xfrm>
                  <a:off x="538773" y="2972933"/>
                  <a:ext cx="97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9809EB1F-6AFF-4F24-BE6D-763E60745BA3}"/>
                    </a:ext>
                  </a:extLst>
                </p14:cNvPr>
                <p14:cNvContentPartPr/>
                <p14:nvPr/>
              </p14:nvContentPartPr>
              <p14:xfrm>
                <a:off x="634533" y="3011453"/>
                <a:ext cx="31680" cy="62280"/>
              </p14:xfrm>
            </p:contentPart>
          </mc:Choice>
          <mc:Fallback xmlns="">
            <p:pic>
              <p:nvPicPr>
                <p:cNvPr id="60" name="Freihand 59">
                  <a:extLst>
                    <a:ext uri="{FF2B5EF4-FFF2-40B4-BE49-F238E27FC236}">
                      <a16:creationId xmlns:a16="http://schemas.microsoft.com/office/drawing/2014/main" id="{9809EB1F-6AFF-4F24-BE6D-763E60745BA3}"/>
                    </a:ext>
                  </a:extLst>
                </p:cNvPr>
                <p:cNvPicPr/>
                <p:nvPr/>
              </p:nvPicPr>
              <p:blipFill>
                <a:blip r:embed="rId100"/>
                <a:stretch>
                  <a:fillRect/>
                </a:stretch>
              </p:blipFill>
              <p:spPr>
                <a:xfrm>
                  <a:off x="630213" y="3007133"/>
                  <a:ext cx="40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33518A0B-9512-4AC2-9E62-AB368495E687}"/>
                    </a:ext>
                  </a:extLst>
                </p14:cNvPr>
                <p14:cNvContentPartPr/>
                <p14:nvPr/>
              </p14:nvContentPartPr>
              <p14:xfrm>
                <a:off x="690693" y="2862773"/>
                <a:ext cx="63000" cy="146880"/>
              </p14:xfrm>
            </p:contentPart>
          </mc:Choice>
          <mc:Fallback xmlns="">
            <p:pic>
              <p:nvPicPr>
                <p:cNvPr id="61" name="Freihand 60">
                  <a:extLst>
                    <a:ext uri="{FF2B5EF4-FFF2-40B4-BE49-F238E27FC236}">
                      <a16:creationId xmlns:a16="http://schemas.microsoft.com/office/drawing/2014/main" id="{33518A0B-9512-4AC2-9E62-AB368495E687}"/>
                    </a:ext>
                  </a:extLst>
                </p:cNvPr>
                <p:cNvPicPr/>
                <p:nvPr/>
              </p:nvPicPr>
              <p:blipFill>
                <a:blip r:embed="rId102"/>
                <a:stretch>
                  <a:fillRect/>
                </a:stretch>
              </p:blipFill>
              <p:spPr>
                <a:xfrm>
                  <a:off x="686373" y="2858453"/>
                  <a:ext cx="71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E14905EE-EC60-4121-86A1-765F49976878}"/>
                    </a:ext>
                  </a:extLst>
                </p14:cNvPr>
                <p14:cNvContentPartPr/>
                <p14:nvPr/>
              </p14:nvContentPartPr>
              <p14:xfrm>
                <a:off x="686013" y="2922893"/>
                <a:ext cx="90000" cy="29520"/>
              </p14:xfrm>
            </p:contentPart>
          </mc:Choice>
          <mc:Fallback xmlns="">
            <p:pic>
              <p:nvPicPr>
                <p:cNvPr id="62" name="Freihand 61">
                  <a:extLst>
                    <a:ext uri="{FF2B5EF4-FFF2-40B4-BE49-F238E27FC236}">
                      <a16:creationId xmlns:a16="http://schemas.microsoft.com/office/drawing/2014/main" id="{E14905EE-EC60-4121-86A1-765F49976878}"/>
                    </a:ext>
                  </a:extLst>
                </p:cNvPr>
                <p:cNvPicPr/>
                <p:nvPr/>
              </p:nvPicPr>
              <p:blipFill>
                <a:blip r:embed="rId104"/>
                <a:stretch>
                  <a:fillRect/>
                </a:stretch>
              </p:blipFill>
              <p:spPr>
                <a:xfrm>
                  <a:off x="681693" y="2918573"/>
                  <a:ext cx="98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976A8154-EDC3-418E-B81F-2AC737D0E545}"/>
                    </a:ext>
                  </a:extLst>
                </p14:cNvPr>
                <p14:cNvContentPartPr/>
                <p14:nvPr/>
              </p14:nvContentPartPr>
              <p14:xfrm>
                <a:off x="775293" y="2916413"/>
                <a:ext cx="123480" cy="110160"/>
              </p14:xfrm>
            </p:contentPart>
          </mc:Choice>
          <mc:Fallback xmlns="">
            <p:pic>
              <p:nvPicPr>
                <p:cNvPr id="63" name="Freihand 62">
                  <a:extLst>
                    <a:ext uri="{FF2B5EF4-FFF2-40B4-BE49-F238E27FC236}">
                      <a16:creationId xmlns:a16="http://schemas.microsoft.com/office/drawing/2014/main" id="{976A8154-EDC3-418E-B81F-2AC737D0E545}"/>
                    </a:ext>
                  </a:extLst>
                </p:cNvPr>
                <p:cNvPicPr/>
                <p:nvPr/>
              </p:nvPicPr>
              <p:blipFill>
                <a:blip r:embed="rId106"/>
                <a:stretch>
                  <a:fillRect/>
                </a:stretch>
              </p:blipFill>
              <p:spPr>
                <a:xfrm>
                  <a:off x="770973" y="2912093"/>
                  <a:ext cx="132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C3810DDA-AFDB-44BF-AB1A-05CFC19030B0}"/>
                    </a:ext>
                  </a:extLst>
                </p14:cNvPr>
                <p14:cNvContentPartPr/>
                <p14:nvPr/>
              </p14:nvContentPartPr>
              <p14:xfrm>
                <a:off x="798693" y="2749013"/>
                <a:ext cx="135000" cy="308880"/>
              </p14:xfrm>
            </p:contentPart>
          </mc:Choice>
          <mc:Fallback xmlns="">
            <p:pic>
              <p:nvPicPr>
                <p:cNvPr id="65" name="Freihand 64">
                  <a:extLst>
                    <a:ext uri="{FF2B5EF4-FFF2-40B4-BE49-F238E27FC236}">
                      <a16:creationId xmlns:a16="http://schemas.microsoft.com/office/drawing/2014/main" id="{C3810DDA-AFDB-44BF-AB1A-05CFC19030B0}"/>
                    </a:ext>
                  </a:extLst>
                </p:cNvPr>
                <p:cNvPicPr/>
                <p:nvPr/>
              </p:nvPicPr>
              <p:blipFill>
                <a:blip r:embed="rId108"/>
                <a:stretch>
                  <a:fillRect/>
                </a:stretch>
              </p:blipFill>
              <p:spPr>
                <a:xfrm>
                  <a:off x="794373" y="2744693"/>
                  <a:ext cx="1436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BACFFDA6-6B97-4750-8538-B2E0C5F8252F}"/>
                    </a:ext>
                  </a:extLst>
                </p14:cNvPr>
                <p14:cNvContentPartPr/>
                <p14:nvPr/>
              </p14:nvContentPartPr>
              <p14:xfrm>
                <a:off x="643533" y="2872133"/>
                <a:ext cx="101880" cy="49680"/>
              </p14:xfrm>
            </p:contentPart>
          </mc:Choice>
          <mc:Fallback xmlns="">
            <p:pic>
              <p:nvPicPr>
                <p:cNvPr id="67" name="Freihand 66">
                  <a:extLst>
                    <a:ext uri="{FF2B5EF4-FFF2-40B4-BE49-F238E27FC236}">
                      <a16:creationId xmlns:a16="http://schemas.microsoft.com/office/drawing/2014/main" id="{BACFFDA6-6B97-4750-8538-B2E0C5F8252F}"/>
                    </a:ext>
                  </a:extLst>
                </p:cNvPr>
                <p:cNvPicPr/>
                <p:nvPr/>
              </p:nvPicPr>
              <p:blipFill>
                <a:blip r:embed="rId110"/>
                <a:stretch>
                  <a:fillRect/>
                </a:stretch>
              </p:blipFill>
              <p:spPr>
                <a:xfrm>
                  <a:off x="639213" y="2867813"/>
                  <a:ext cx="110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D3268210-D3C7-4B51-8D5C-7C8B481462AC}"/>
                    </a:ext>
                  </a:extLst>
                </p14:cNvPr>
                <p14:cNvContentPartPr/>
                <p14:nvPr/>
              </p14:nvContentPartPr>
              <p14:xfrm>
                <a:off x="715893" y="2836853"/>
                <a:ext cx="31680" cy="214920"/>
              </p14:xfrm>
            </p:contentPart>
          </mc:Choice>
          <mc:Fallback xmlns="">
            <p:pic>
              <p:nvPicPr>
                <p:cNvPr id="68" name="Freihand 67">
                  <a:extLst>
                    <a:ext uri="{FF2B5EF4-FFF2-40B4-BE49-F238E27FC236}">
                      <a16:creationId xmlns:a16="http://schemas.microsoft.com/office/drawing/2014/main" id="{D3268210-D3C7-4B51-8D5C-7C8B481462AC}"/>
                    </a:ext>
                  </a:extLst>
                </p:cNvPr>
                <p:cNvPicPr/>
                <p:nvPr/>
              </p:nvPicPr>
              <p:blipFill>
                <a:blip r:embed="rId112"/>
                <a:stretch>
                  <a:fillRect/>
                </a:stretch>
              </p:blipFill>
              <p:spPr>
                <a:xfrm>
                  <a:off x="711573" y="2832533"/>
                  <a:ext cx="40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9A7F2DC1-6C12-44F8-B7B5-6B9F6EF06FD5}"/>
                    </a:ext>
                  </a:extLst>
                </p14:cNvPr>
                <p14:cNvContentPartPr/>
                <p14:nvPr/>
              </p14:nvContentPartPr>
              <p14:xfrm>
                <a:off x="770253" y="2895893"/>
                <a:ext cx="42840" cy="164880"/>
              </p14:xfrm>
            </p:contentPart>
          </mc:Choice>
          <mc:Fallback xmlns="">
            <p:pic>
              <p:nvPicPr>
                <p:cNvPr id="69" name="Freihand 68">
                  <a:extLst>
                    <a:ext uri="{FF2B5EF4-FFF2-40B4-BE49-F238E27FC236}">
                      <a16:creationId xmlns:a16="http://schemas.microsoft.com/office/drawing/2014/main" id="{9A7F2DC1-6C12-44F8-B7B5-6B9F6EF06FD5}"/>
                    </a:ext>
                  </a:extLst>
                </p:cNvPr>
                <p:cNvPicPr/>
                <p:nvPr/>
              </p:nvPicPr>
              <p:blipFill>
                <a:blip r:embed="rId114"/>
                <a:stretch>
                  <a:fillRect/>
                </a:stretch>
              </p:blipFill>
              <p:spPr>
                <a:xfrm>
                  <a:off x="765933" y="2891573"/>
                  <a:ext cx="51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3DE08AA2-AE76-49DE-B29F-DD7457EF4716}"/>
                    </a:ext>
                  </a:extLst>
                </p14:cNvPr>
                <p14:cNvContentPartPr/>
                <p14:nvPr/>
              </p14:nvContentPartPr>
              <p14:xfrm>
                <a:off x="761253" y="2902373"/>
                <a:ext cx="60840" cy="194040"/>
              </p14:xfrm>
            </p:contentPart>
          </mc:Choice>
          <mc:Fallback xmlns="">
            <p:pic>
              <p:nvPicPr>
                <p:cNvPr id="70" name="Freihand 69">
                  <a:extLst>
                    <a:ext uri="{FF2B5EF4-FFF2-40B4-BE49-F238E27FC236}">
                      <a16:creationId xmlns:a16="http://schemas.microsoft.com/office/drawing/2014/main" id="{3DE08AA2-AE76-49DE-B29F-DD7457EF4716}"/>
                    </a:ext>
                  </a:extLst>
                </p:cNvPr>
                <p:cNvPicPr/>
                <p:nvPr/>
              </p:nvPicPr>
              <p:blipFill>
                <a:blip r:embed="rId116"/>
                <a:stretch>
                  <a:fillRect/>
                </a:stretch>
              </p:blipFill>
              <p:spPr>
                <a:xfrm>
                  <a:off x="756933" y="2898053"/>
                  <a:ext cx="69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FA8E459B-784A-4EEC-8C9B-51F30D30CECF}"/>
                    </a:ext>
                  </a:extLst>
                </p14:cNvPr>
                <p14:cNvContentPartPr/>
                <p14:nvPr/>
              </p14:nvContentPartPr>
              <p14:xfrm>
                <a:off x="752613" y="2911373"/>
                <a:ext cx="64800" cy="178560"/>
              </p14:xfrm>
            </p:contentPart>
          </mc:Choice>
          <mc:Fallback xmlns="">
            <p:pic>
              <p:nvPicPr>
                <p:cNvPr id="71" name="Freihand 70">
                  <a:extLst>
                    <a:ext uri="{FF2B5EF4-FFF2-40B4-BE49-F238E27FC236}">
                      <a16:creationId xmlns:a16="http://schemas.microsoft.com/office/drawing/2014/main" id="{FA8E459B-784A-4EEC-8C9B-51F30D30CECF}"/>
                    </a:ext>
                  </a:extLst>
                </p:cNvPr>
                <p:cNvPicPr/>
                <p:nvPr/>
              </p:nvPicPr>
              <p:blipFill>
                <a:blip r:embed="rId118"/>
                <a:stretch>
                  <a:fillRect/>
                </a:stretch>
              </p:blipFill>
              <p:spPr>
                <a:xfrm>
                  <a:off x="748293" y="2907053"/>
                  <a:ext cx="73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0BA09CD7-4361-4553-AEED-2F9361688F6A}"/>
                    </a:ext>
                  </a:extLst>
                </p14:cNvPr>
                <p14:cNvContentPartPr/>
                <p14:nvPr/>
              </p14:nvContentPartPr>
              <p14:xfrm>
                <a:off x="286773" y="3028013"/>
                <a:ext cx="81360" cy="120240"/>
              </p14:xfrm>
            </p:contentPart>
          </mc:Choice>
          <mc:Fallback xmlns="">
            <p:pic>
              <p:nvPicPr>
                <p:cNvPr id="73" name="Freihand 72">
                  <a:extLst>
                    <a:ext uri="{FF2B5EF4-FFF2-40B4-BE49-F238E27FC236}">
                      <a16:creationId xmlns:a16="http://schemas.microsoft.com/office/drawing/2014/main" id="{0BA09CD7-4361-4553-AEED-2F9361688F6A}"/>
                    </a:ext>
                  </a:extLst>
                </p:cNvPr>
                <p:cNvPicPr/>
                <p:nvPr/>
              </p:nvPicPr>
              <p:blipFill>
                <a:blip r:embed="rId120"/>
                <a:stretch>
                  <a:fillRect/>
                </a:stretch>
              </p:blipFill>
              <p:spPr>
                <a:xfrm>
                  <a:off x="282453" y="3023693"/>
                  <a:ext cx="90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Freihand 95">
                  <a:extLst>
                    <a:ext uri="{FF2B5EF4-FFF2-40B4-BE49-F238E27FC236}">
                      <a16:creationId xmlns:a16="http://schemas.microsoft.com/office/drawing/2014/main" id="{7A3298F7-300A-416E-83A7-0D6F27B393CA}"/>
                    </a:ext>
                  </a:extLst>
                </p14:cNvPr>
                <p14:cNvContentPartPr/>
                <p14:nvPr/>
              </p14:nvContentPartPr>
              <p14:xfrm>
                <a:off x="2383053" y="3147533"/>
                <a:ext cx="34920" cy="103320"/>
              </p14:xfrm>
            </p:contentPart>
          </mc:Choice>
          <mc:Fallback xmlns="">
            <p:pic>
              <p:nvPicPr>
                <p:cNvPr id="96" name="Freihand 95">
                  <a:extLst>
                    <a:ext uri="{FF2B5EF4-FFF2-40B4-BE49-F238E27FC236}">
                      <a16:creationId xmlns:a16="http://schemas.microsoft.com/office/drawing/2014/main" id="{7A3298F7-300A-416E-83A7-0D6F27B393CA}"/>
                    </a:ext>
                  </a:extLst>
                </p:cNvPr>
                <p:cNvPicPr/>
                <p:nvPr/>
              </p:nvPicPr>
              <p:blipFill>
                <a:blip r:embed="rId122"/>
                <a:stretch>
                  <a:fillRect/>
                </a:stretch>
              </p:blipFill>
              <p:spPr>
                <a:xfrm>
                  <a:off x="2378733" y="3143213"/>
                  <a:ext cx="43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 name="Freihand 4">
                  <a:extLst>
                    <a:ext uri="{FF2B5EF4-FFF2-40B4-BE49-F238E27FC236}">
                      <a16:creationId xmlns:a16="http://schemas.microsoft.com/office/drawing/2014/main" id="{85176203-BBE7-4E2C-9F85-7AC1CFFBC841}"/>
                    </a:ext>
                  </a:extLst>
                </p14:cNvPr>
                <p14:cNvContentPartPr/>
                <p14:nvPr/>
              </p14:nvContentPartPr>
              <p14:xfrm>
                <a:off x="2286573" y="3465053"/>
                <a:ext cx="72360" cy="65880"/>
              </p14:xfrm>
            </p:contentPart>
          </mc:Choice>
          <mc:Fallback xmlns="">
            <p:pic>
              <p:nvPicPr>
                <p:cNvPr id="5" name="Freihand 4">
                  <a:extLst>
                    <a:ext uri="{FF2B5EF4-FFF2-40B4-BE49-F238E27FC236}">
                      <a16:creationId xmlns:a16="http://schemas.microsoft.com/office/drawing/2014/main" id="{85176203-BBE7-4E2C-9F85-7AC1CFFBC841}"/>
                    </a:ext>
                  </a:extLst>
                </p:cNvPr>
                <p:cNvPicPr/>
                <p:nvPr/>
              </p:nvPicPr>
              <p:blipFill>
                <a:blip r:embed="rId124"/>
                <a:stretch>
                  <a:fillRect/>
                </a:stretch>
              </p:blipFill>
              <p:spPr>
                <a:xfrm>
                  <a:off x="2282253" y="3460733"/>
                  <a:ext cx="81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 name="Freihand 5">
                  <a:extLst>
                    <a:ext uri="{FF2B5EF4-FFF2-40B4-BE49-F238E27FC236}">
                      <a16:creationId xmlns:a16="http://schemas.microsoft.com/office/drawing/2014/main" id="{940B5CAD-8E0F-4CBE-9ABC-F664902F6F6C}"/>
                    </a:ext>
                  </a:extLst>
                </p14:cNvPr>
                <p14:cNvContentPartPr/>
                <p14:nvPr/>
              </p14:nvContentPartPr>
              <p14:xfrm>
                <a:off x="2334093" y="3449213"/>
                <a:ext cx="48600" cy="149400"/>
              </p14:xfrm>
            </p:contentPart>
          </mc:Choice>
          <mc:Fallback xmlns="">
            <p:pic>
              <p:nvPicPr>
                <p:cNvPr id="6" name="Freihand 5">
                  <a:extLst>
                    <a:ext uri="{FF2B5EF4-FFF2-40B4-BE49-F238E27FC236}">
                      <a16:creationId xmlns:a16="http://schemas.microsoft.com/office/drawing/2014/main" id="{940B5CAD-8E0F-4CBE-9ABC-F664902F6F6C}"/>
                    </a:ext>
                  </a:extLst>
                </p:cNvPr>
                <p:cNvPicPr/>
                <p:nvPr/>
              </p:nvPicPr>
              <p:blipFill>
                <a:blip r:embed="rId126"/>
                <a:stretch>
                  <a:fillRect/>
                </a:stretch>
              </p:blipFill>
              <p:spPr>
                <a:xfrm>
                  <a:off x="2329773" y="3444893"/>
                  <a:ext cx="57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 name="Freihand 7">
                  <a:extLst>
                    <a:ext uri="{FF2B5EF4-FFF2-40B4-BE49-F238E27FC236}">
                      <a16:creationId xmlns:a16="http://schemas.microsoft.com/office/drawing/2014/main" id="{1988BAF7-0228-4246-99E8-6D54D84F696B}"/>
                    </a:ext>
                  </a:extLst>
                </p14:cNvPr>
                <p14:cNvContentPartPr/>
                <p14:nvPr/>
              </p14:nvContentPartPr>
              <p14:xfrm>
                <a:off x="2315013" y="3501413"/>
                <a:ext cx="96840" cy="68760"/>
              </p14:xfrm>
            </p:contentPart>
          </mc:Choice>
          <mc:Fallback xmlns="">
            <p:pic>
              <p:nvPicPr>
                <p:cNvPr id="8" name="Freihand 7">
                  <a:extLst>
                    <a:ext uri="{FF2B5EF4-FFF2-40B4-BE49-F238E27FC236}">
                      <a16:creationId xmlns:a16="http://schemas.microsoft.com/office/drawing/2014/main" id="{1988BAF7-0228-4246-99E8-6D54D84F696B}"/>
                    </a:ext>
                  </a:extLst>
                </p:cNvPr>
                <p:cNvPicPr/>
                <p:nvPr/>
              </p:nvPicPr>
              <p:blipFill>
                <a:blip r:embed="rId128"/>
                <a:stretch>
                  <a:fillRect/>
                </a:stretch>
              </p:blipFill>
              <p:spPr>
                <a:xfrm>
                  <a:off x="2310693" y="3497093"/>
                  <a:ext cx="105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 name="Freihand 8">
                  <a:extLst>
                    <a:ext uri="{FF2B5EF4-FFF2-40B4-BE49-F238E27FC236}">
                      <a16:creationId xmlns:a16="http://schemas.microsoft.com/office/drawing/2014/main" id="{81CC7CF1-CA05-48C7-AB8D-B7B1E7E9991A}"/>
                    </a:ext>
                  </a:extLst>
                </p14:cNvPr>
                <p14:cNvContentPartPr/>
                <p14:nvPr/>
              </p14:nvContentPartPr>
              <p14:xfrm>
                <a:off x="2419773" y="3503573"/>
                <a:ext cx="68040" cy="119160"/>
              </p14:xfrm>
            </p:contentPart>
          </mc:Choice>
          <mc:Fallback xmlns="">
            <p:pic>
              <p:nvPicPr>
                <p:cNvPr id="9" name="Freihand 8">
                  <a:extLst>
                    <a:ext uri="{FF2B5EF4-FFF2-40B4-BE49-F238E27FC236}">
                      <a16:creationId xmlns:a16="http://schemas.microsoft.com/office/drawing/2014/main" id="{81CC7CF1-CA05-48C7-AB8D-B7B1E7E9991A}"/>
                    </a:ext>
                  </a:extLst>
                </p:cNvPr>
                <p:cNvPicPr/>
                <p:nvPr/>
              </p:nvPicPr>
              <p:blipFill>
                <a:blip r:embed="rId130"/>
                <a:stretch>
                  <a:fillRect/>
                </a:stretch>
              </p:blipFill>
              <p:spPr>
                <a:xfrm>
                  <a:off x="2415453" y="3499253"/>
                  <a:ext cx="76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7" name="Freihand 96">
                  <a:extLst>
                    <a:ext uri="{FF2B5EF4-FFF2-40B4-BE49-F238E27FC236}">
                      <a16:creationId xmlns:a16="http://schemas.microsoft.com/office/drawing/2014/main" id="{E1E42B69-C8C8-4D09-8906-1AC17518B0D4}"/>
                    </a:ext>
                  </a:extLst>
                </p14:cNvPr>
                <p14:cNvContentPartPr/>
                <p14:nvPr/>
              </p14:nvContentPartPr>
              <p14:xfrm>
                <a:off x="2261373" y="3476573"/>
                <a:ext cx="33480" cy="109440"/>
              </p14:xfrm>
            </p:contentPart>
          </mc:Choice>
          <mc:Fallback xmlns="">
            <p:pic>
              <p:nvPicPr>
                <p:cNvPr id="97" name="Freihand 96">
                  <a:extLst>
                    <a:ext uri="{FF2B5EF4-FFF2-40B4-BE49-F238E27FC236}">
                      <a16:creationId xmlns:a16="http://schemas.microsoft.com/office/drawing/2014/main" id="{E1E42B69-C8C8-4D09-8906-1AC17518B0D4}"/>
                    </a:ext>
                  </a:extLst>
                </p:cNvPr>
                <p:cNvPicPr/>
                <p:nvPr/>
              </p:nvPicPr>
              <p:blipFill>
                <a:blip r:embed="rId132"/>
                <a:stretch>
                  <a:fillRect/>
                </a:stretch>
              </p:blipFill>
              <p:spPr>
                <a:xfrm>
                  <a:off x="2257053" y="3472253"/>
                  <a:ext cx="42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0" name="Freihand 109">
                  <a:extLst>
                    <a:ext uri="{FF2B5EF4-FFF2-40B4-BE49-F238E27FC236}">
                      <a16:creationId xmlns:a16="http://schemas.microsoft.com/office/drawing/2014/main" id="{D1DF53A8-7AD1-4AB0-8149-84500A9980D3}"/>
                    </a:ext>
                  </a:extLst>
                </p14:cNvPr>
                <p14:cNvContentPartPr/>
                <p14:nvPr/>
              </p14:nvContentPartPr>
              <p14:xfrm>
                <a:off x="3755733" y="2324213"/>
                <a:ext cx="10440" cy="221040"/>
              </p14:xfrm>
            </p:contentPart>
          </mc:Choice>
          <mc:Fallback xmlns="">
            <p:pic>
              <p:nvPicPr>
                <p:cNvPr id="110" name="Freihand 109">
                  <a:extLst>
                    <a:ext uri="{FF2B5EF4-FFF2-40B4-BE49-F238E27FC236}">
                      <a16:creationId xmlns:a16="http://schemas.microsoft.com/office/drawing/2014/main" id="{D1DF53A8-7AD1-4AB0-8149-84500A9980D3}"/>
                    </a:ext>
                  </a:extLst>
                </p:cNvPr>
                <p:cNvPicPr/>
                <p:nvPr/>
              </p:nvPicPr>
              <p:blipFill>
                <a:blip r:embed="rId134"/>
                <a:stretch>
                  <a:fillRect/>
                </a:stretch>
              </p:blipFill>
              <p:spPr>
                <a:xfrm>
                  <a:off x="3751413" y="2319893"/>
                  <a:ext cx="19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1" name="Freihand 110">
                  <a:extLst>
                    <a:ext uri="{FF2B5EF4-FFF2-40B4-BE49-F238E27FC236}">
                      <a16:creationId xmlns:a16="http://schemas.microsoft.com/office/drawing/2014/main" id="{CE7CE6A3-6F6C-426E-B9FC-B8241736EEBE}"/>
                    </a:ext>
                  </a:extLst>
                </p14:cNvPr>
                <p14:cNvContentPartPr/>
                <p14:nvPr/>
              </p14:nvContentPartPr>
              <p14:xfrm>
                <a:off x="3625413" y="2815613"/>
                <a:ext cx="91440" cy="471240"/>
              </p14:xfrm>
            </p:contentPart>
          </mc:Choice>
          <mc:Fallback xmlns="">
            <p:pic>
              <p:nvPicPr>
                <p:cNvPr id="111" name="Freihand 110">
                  <a:extLst>
                    <a:ext uri="{FF2B5EF4-FFF2-40B4-BE49-F238E27FC236}">
                      <a16:creationId xmlns:a16="http://schemas.microsoft.com/office/drawing/2014/main" id="{CE7CE6A3-6F6C-426E-B9FC-B8241736EEBE}"/>
                    </a:ext>
                  </a:extLst>
                </p:cNvPr>
                <p:cNvPicPr/>
                <p:nvPr/>
              </p:nvPicPr>
              <p:blipFill>
                <a:blip r:embed="rId136"/>
                <a:stretch>
                  <a:fillRect/>
                </a:stretch>
              </p:blipFill>
              <p:spPr>
                <a:xfrm>
                  <a:off x="3621093" y="2811293"/>
                  <a:ext cx="100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2" name="Freihand 111">
                  <a:extLst>
                    <a:ext uri="{FF2B5EF4-FFF2-40B4-BE49-F238E27FC236}">
                      <a16:creationId xmlns:a16="http://schemas.microsoft.com/office/drawing/2014/main" id="{2012A45C-654C-441F-8698-23E7E18D756D}"/>
                    </a:ext>
                  </a:extLst>
                </p14:cNvPr>
                <p14:cNvContentPartPr/>
                <p14:nvPr/>
              </p14:nvContentPartPr>
              <p14:xfrm>
                <a:off x="1410333" y="1987613"/>
                <a:ext cx="121320" cy="19080"/>
              </p14:xfrm>
            </p:contentPart>
          </mc:Choice>
          <mc:Fallback xmlns="">
            <p:pic>
              <p:nvPicPr>
                <p:cNvPr id="112" name="Freihand 111">
                  <a:extLst>
                    <a:ext uri="{FF2B5EF4-FFF2-40B4-BE49-F238E27FC236}">
                      <a16:creationId xmlns:a16="http://schemas.microsoft.com/office/drawing/2014/main" id="{2012A45C-654C-441F-8698-23E7E18D756D}"/>
                    </a:ext>
                  </a:extLst>
                </p:cNvPr>
                <p:cNvPicPr/>
                <p:nvPr/>
              </p:nvPicPr>
              <p:blipFill>
                <a:blip r:embed="rId138"/>
                <a:stretch>
                  <a:fillRect/>
                </a:stretch>
              </p:blipFill>
              <p:spPr>
                <a:xfrm>
                  <a:off x="1406013" y="1983293"/>
                  <a:ext cx="129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3" name="Freihand 112">
                  <a:extLst>
                    <a:ext uri="{FF2B5EF4-FFF2-40B4-BE49-F238E27FC236}">
                      <a16:creationId xmlns:a16="http://schemas.microsoft.com/office/drawing/2014/main" id="{DDFA0C92-6E72-433F-AA8F-1B7DB99EFB8B}"/>
                    </a:ext>
                  </a:extLst>
                </p14:cNvPr>
                <p14:cNvContentPartPr/>
                <p14:nvPr/>
              </p14:nvContentPartPr>
              <p14:xfrm>
                <a:off x="1953213" y="2019653"/>
                <a:ext cx="1245600" cy="64800"/>
              </p14:xfrm>
            </p:contentPart>
          </mc:Choice>
          <mc:Fallback xmlns="">
            <p:pic>
              <p:nvPicPr>
                <p:cNvPr id="113" name="Freihand 112">
                  <a:extLst>
                    <a:ext uri="{FF2B5EF4-FFF2-40B4-BE49-F238E27FC236}">
                      <a16:creationId xmlns:a16="http://schemas.microsoft.com/office/drawing/2014/main" id="{DDFA0C92-6E72-433F-AA8F-1B7DB99EFB8B}"/>
                    </a:ext>
                  </a:extLst>
                </p:cNvPr>
                <p:cNvPicPr/>
                <p:nvPr/>
              </p:nvPicPr>
              <p:blipFill>
                <a:blip r:embed="rId140"/>
                <a:stretch>
                  <a:fillRect/>
                </a:stretch>
              </p:blipFill>
              <p:spPr>
                <a:xfrm>
                  <a:off x="1948893" y="2015333"/>
                  <a:ext cx="1254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9" name="Freihand 108">
                  <a:extLst>
                    <a:ext uri="{FF2B5EF4-FFF2-40B4-BE49-F238E27FC236}">
                      <a16:creationId xmlns:a16="http://schemas.microsoft.com/office/drawing/2014/main" id="{E6CA295B-55A3-4553-B987-8656827CE463}"/>
                    </a:ext>
                  </a:extLst>
                </p14:cNvPr>
                <p14:cNvContentPartPr/>
                <p14:nvPr/>
              </p14:nvContentPartPr>
              <p14:xfrm>
                <a:off x="3795333" y="2096333"/>
                <a:ext cx="28800" cy="59040"/>
              </p14:xfrm>
            </p:contentPart>
          </mc:Choice>
          <mc:Fallback xmlns="">
            <p:pic>
              <p:nvPicPr>
                <p:cNvPr id="109" name="Freihand 108">
                  <a:extLst>
                    <a:ext uri="{FF2B5EF4-FFF2-40B4-BE49-F238E27FC236}">
                      <a16:creationId xmlns:a16="http://schemas.microsoft.com/office/drawing/2014/main" id="{E6CA295B-55A3-4553-B987-8656827CE463}"/>
                    </a:ext>
                  </a:extLst>
                </p:cNvPr>
                <p:cNvPicPr/>
                <p:nvPr/>
              </p:nvPicPr>
              <p:blipFill>
                <a:blip r:embed="rId142"/>
                <a:stretch>
                  <a:fillRect/>
                </a:stretch>
              </p:blipFill>
              <p:spPr>
                <a:xfrm>
                  <a:off x="3791013" y="2092013"/>
                  <a:ext cx="37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 name="Freihand 113">
                  <a:extLst>
                    <a:ext uri="{FF2B5EF4-FFF2-40B4-BE49-F238E27FC236}">
                      <a16:creationId xmlns:a16="http://schemas.microsoft.com/office/drawing/2014/main" id="{035AF7BB-9BA4-486A-870E-505C77C8A811}"/>
                    </a:ext>
                  </a:extLst>
                </p14:cNvPr>
                <p14:cNvContentPartPr/>
                <p14:nvPr/>
              </p14:nvContentPartPr>
              <p14:xfrm>
                <a:off x="3513813" y="1999853"/>
                <a:ext cx="311400" cy="50040"/>
              </p14:xfrm>
            </p:contentPart>
          </mc:Choice>
          <mc:Fallback xmlns="">
            <p:pic>
              <p:nvPicPr>
                <p:cNvPr id="114" name="Freihand 113">
                  <a:extLst>
                    <a:ext uri="{FF2B5EF4-FFF2-40B4-BE49-F238E27FC236}">
                      <a16:creationId xmlns:a16="http://schemas.microsoft.com/office/drawing/2014/main" id="{035AF7BB-9BA4-486A-870E-505C77C8A811}"/>
                    </a:ext>
                  </a:extLst>
                </p:cNvPr>
                <p:cNvPicPr/>
                <p:nvPr/>
              </p:nvPicPr>
              <p:blipFill>
                <a:blip r:embed="rId144"/>
                <a:stretch>
                  <a:fillRect/>
                </a:stretch>
              </p:blipFill>
              <p:spPr>
                <a:xfrm>
                  <a:off x="3509493" y="1995533"/>
                  <a:ext cx="320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 name="Freihand 114">
                  <a:extLst>
                    <a:ext uri="{FF2B5EF4-FFF2-40B4-BE49-F238E27FC236}">
                      <a16:creationId xmlns:a16="http://schemas.microsoft.com/office/drawing/2014/main" id="{E5B4A46A-6994-4614-B307-CE40C521B753}"/>
                    </a:ext>
                  </a:extLst>
                </p14:cNvPr>
                <p14:cNvContentPartPr/>
                <p14:nvPr/>
              </p14:nvContentPartPr>
              <p14:xfrm>
                <a:off x="3774093" y="2034053"/>
                <a:ext cx="55080" cy="120600"/>
              </p14:xfrm>
            </p:contentPart>
          </mc:Choice>
          <mc:Fallback xmlns="">
            <p:pic>
              <p:nvPicPr>
                <p:cNvPr id="115" name="Freihand 114">
                  <a:extLst>
                    <a:ext uri="{FF2B5EF4-FFF2-40B4-BE49-F238E27FC236}">
                      <a16:creationId xmlns:a16="http://schemas.microsoft.com/office/drawing/2014/main" id="{E5B4A46A-6994-4614-B307-CE40C521B753}"/>
                    </a:ext>
                  </a:extLst>
                </p:cNvPr>
                <p:cNvPicPr/>
                <p:nvPr/>
              </p:nvPicPr>
              <p:blipFill>
                <a:blip r:embed="rId146"/>
                <a:stretch>
                  <a:fillRect/>
                </a:stretch>
              </p:blipFill>
              <p:spPr>
                <a:xfrm>
                  <a:off x="3769773" y="2029733"/>
                  <a:ext cx="63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7" name="Freihand 116">
                  <a:extLst>
                    <a:ext uri="{FF2B5EF4-FFF2-40B4-BE49-F238E27FC236}">
                      <a16:creationId xmlns:a16="http://schemas.microsoft.com/office/drawing/2014/main" id="{9DB89EF6-5DBD-46C0-B665-19DEB0047B07}"/>
                    </a:ext>
                  </a:extLst>
                </p14:cNvPr>
                <p14:cNvContentPartPr/>
                <p14:nvPr/>
              </p14:nvContentPartPr>
              <p14:xfrm>
                <a:off x="3611373" y="3391613"/>
                <a:ext cx="15120" cy="278280"/>
              </p14:xfrm>
            </p:contentPart>
          </mc:Choice>
          <mc:Fallback xmlns="">
            <p:pic>
              <p:nvPicPr>
                <p:cNvPr id="117" name="Freihand 116">
                  <a:extLst>
                    <a:ext uri="{FF2B5EF4-FFF2-40B4-BE49-F238E27FC236}">
                      <a16:creationId xmlns:a16="http://schemas.microsoft.com/office/drawing/2014/main" id="{9DB89EF6-5DBD-46C0-B665-19DEB0047B07}"/>
                    </a:ext>
                  </a:extLst>
                </p:cNvPr>
                <p:cNvPicPr/>
                <p:nvPr/>
              </p:nvPicPr>
              <p:blipFill>
                <a:blip r:embed="rId148"/>
                <a:stretch>
                  <a:fillRect/>
                </a:stretch>
              </p:blipFill>
              <p:spPr>
                <a:xfrm>
                  <a:off x="3607053" y="3387293"/>
                  <a:ext cx="23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2" name="Freihand 121">
                  <a:extLst>
                    <a:ext uri="{FF2B5EF4-FFF2-40B4-BE49-F238E27FC236}">
                      <a16:creationId xmlns:a16="http://schemas.microsoft.com/office/drawing/2014/main" id="{806F58E7-3D76-40A2-8029-CF361E7E074E}"/>
                    </a:ext>
                  </a:extLst>
                </p14:cNvPr>
                <p14:cNvContentPartPr/>
                <p14:nvPr/>
              </p14:nvContentPartPr>
              <p14:xfrm>
                <a:off x="5377893" y="1274813"/>
                <a:ext cx="5040" cy="83880"/>
              </p14:xfrm>
            </p:contentPart>
          </mc:Choice>
          <mc:Fallback xmlns="">
            <p:pic>
              <p:nvPicPr>
                <p:cNvPr id="122" name="Freihand 121">
                  <a:extLst>
                    <a:ext uri="{FF2B5EF4-FFF2-40B4-BE49-F238E27FC236}">
                      <a16:creationId xmlns:a16="http://schemas.microsoft.com/office/drawing/2014/main" id="{806F58E7-3D76-40A2-8029-CF361E7E074E}"/>
                    </a:ext>
                  </a:extLst>
                </p:cNvPr>
                <p:cNvPicPr/>
                <p:nvPr/>
              </p:nvPicPr>
              <p:blipFill>
                <a:blip r:embed="rId150"/>
                <a:stretch>
                  <a:fillRect/>
                </a:stretch>
              </p:blipFill>
              <p:spPr>
                <a:xfrm>
                  <a:off x="5373573" y="1270493"/>
                  <a:ext cx="13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1" name="Freihand 120">
                  <a:extLst>
                    <a:ext uri="{FF2B5EF4-FFF2-40B4-BE49-F238E27FC236}">
                      <a16:creationId xmlns:a16="http://schemas.microsoft.com/office/drawing/2014/main" id="{7A34A681-43E4-440D-94D9-5B5F8D3711F9}"/>
                    </a:ext>
                  </a:extLst>
                </p14:cNvPr>
                <p14:cNvContentPartPr/>
                <p14:nvPr/>
              </p14:nvContentPartPr>
              <p14:xfrm>
                <a:off x="5367093" y="882053"/>
                <a:ext cx="14040" cy="75600"/>
              </p14:xfrm>
            </p:contentPart>
          </mc:Choice>
          <mc:Fallback xmlns="">
            <p:pic>
              <p:nvPicPr>
                <p:cNvPr id="121" name="Freihand 120">
                  <a:extLst>
                    <a:ext uri="{FF2B5EF4-FFF2-40B4-BE49-F238E27FC236}">
                      <a16:creationId xmlns:a16="http://schemas.microsoft.com/office/drawing/2014/main" id="{7A34A681-43E4-440D-94D9-5B5F8D3711F9}"/>
                    </a:ext>
                  </a:extLst>
                </p:cNvPr>
                <p:cNvPicPr/>
                <p:nvPr/>
              </p:nvPicPr>
              <p:blipFill>
                <a:blip r:embed="rId152"/>
                <a:stretch>
                  <a:fillRect/>
                </a:stretch>
              </p:blipFill>
              <p:spPr>
                <a:xfrm>
                  <a:off x="5362773" y="877733"/>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9D1B31D5-F8E9-4E49-B70D-60F71C25BA49}"/>
                    </a:ext>
                  </a:extLst>
                </p14:cNvPr>
                <p14:cNvContentPartPr/>
                <p14:nvPr/>
              </p14:nvContentPartPr>
              <p14:xfrm>
                <a:off x="5304453" y="823373"/>
                <a:ext cx="72000" cy="91080"/>
              </p14:xfrm>
            </p:contentPart>
          </mc:Choice>
          <mc:Fallback xmlns="">
            <p:pic>
              <p:nvPicPr>
                <p:cNvPr id="125" name="Freihand 124">
                  <a:extLst>
                    <a:ext uri="{FF2B5EF4-FFF2-40B4-BE49-F238E27FC236}">
                      <a16:creationId xmlns:a16="http://schemas.microsoft.com/office/drawing/2014/main" id="{9D1B31D5-F8E9-4E49-B70D-60F71C25BA49}"/>
                    </a:ext>
                  </a:extLst>
                </p:cNvPr>
                <p:cNvPicPr/>
                <p:nvPr/>
              </p:nvPicPr>
              <p:blipFill>
                <a:blip r:embed="rId154"/>
                <a:stretch>
                  <a:fillRect/>
                </a:stretch>
              </p:blipFill>
              <p:spPr>
                <a:xfrm>
                  <a:off x="5300133" y="819053"/>
                  <a:ext cx="80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55368FE2-ABAB-4739-99C0-08B5C3E9FF37}"/>
                    </a:ext>
                  </a:extLst>
                </p14:cNvPr>
                <p14:cNvContentPartPr/>
                <p14:nvPr/>
              </p14:nvContentPartPr>
              <p14:xfrm>
                <a:off x="1887333" y="4539653"/>
                <a:ext cx="43200" cy="55080"/>
              </p14:xfrm>
            </p:contentPart>
          </mc:Choice>
          <mc:Fallback xmlns="">
            <p:pic>
              <p:nvPicPr>
                <p:cNvPr id="93" name="Freihand 92">
                  <a:extLst>
                    <a:ext uri="{FF2B5EF4-FFF2-40B4-BE49-F238E27FC236}">
                      <a16:creationId xmlns:a16="http://schemas.microsoft.com/office/drawing/2014/main" id="{55368FE2-ABAB-4739-99C0-08B5C3E9FF37}"/>
                    </a:ext>
                  </a:extLst>
                </p:cNvPr>
                <p:cNvPicPr/>
                <p:nvPr/>
              </p:nvPicPr>
              <p:blipFill>
                <a:blip r:embed="rId156"/>
                <a:stretch>
                  <a:fillRect/>
                </a:stretch>
              </p:blipFill>
              <p:spPr>
                <a:xfrm>
                  <a:off x="1883013" y="4535333"/>
                  <a:ext cx="51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BE734AF2-DFF4-4CB1-B6DD-B617E98339F3}"/>
                    </a:ext>
                  </a:extLst>
                </p14:cNvPr>
                <p14:cNvContentPartPr/>
                <p14:nvPr/>
              </p14:nvContentPartPr>
              <p14:xfrm>
                <a:off x="688173" y="4045013"/>
                <a:ext cx="417960" cy="558360"/>
              </p14:xfrm>
            </p:contentPart>
          </mc:Choice>
          <mc:Fallback xmlns="">
            <p:pic>
              <p:nvPicPr>
                <p:cNvPr id="94" name="Freihand 93">
                  <a:extLst>
                    <a:ext uri="{FF2B5EF4-FFF2-40B4-BE49-F238E27FC236}">
                      <a16:creationId xmlns:a16="http://schemas.microsoft.com/office/drawing/2014/main" id="{BE734AF2-DFF4-4CB1-B6DD-B617E98339F3}"/>
                    </a:ext>
                  </a:extLst>
                </p:cNvPr>
                <p:cNvPicPr/>
                <p:nvPr/>
              </p:nvPicPr>
              <p:blipFill>
                <a:blip r:embed="rId158"/>
                <a:stretch>
                  <a:fillRect/>
                </a:stretch>
              </p:blipFill>
              <p:spPr>
                <a:xfrm>
                  <a:off x="683853" y="4040693"/>
                  <a:ext cx="4266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94E1A0AA-7AAF-4D60-BF8A-C6670B86ABFD}"/>
                    </a:ext>
                  </a:extLst>
                </p14:cNvPr>
                <p14:cNvContentPartPr/>
                <p14:nvPr/>
              </p14:nvContentPartPr>
              <p14:xfrm>
                <a:off x="2115933" y="3961853"/>
                <a:ext cx="52920" cy="130320"/>
              </p14:xfrm>
            </p:contentPart>
          </mc:Choice>
          <mc:Fallback xmlns="">
            <p:pic>
              <p:nvPicPr>
                <p:cNvPr id="98" name="Freihand 97">
                  <a:extLst>
                    <a:ext uri="{FF2B5EF4-FFF2-40B4-BE49-F238E27FC236}">
                      <a16:creationId xmlns:a16="http://schemas.microsoft.com/office/drawing/2014/main" id="{94E1A0AA-7AAF-4D60-BF8A-C6670B86ABFD}"/>
                    </a:ext>
                  </a:extLst>
                </p:cNvPr>
                <p:cNvPicPr/>
                <p:nvPr/>
              </p:nvPicPr>
              <p:blipFill>
                <a:blip r:embed="rId160"/>
                <a:stretch>
                  <a:fillRect/>
                </a:stretch>
              </p:blipFill>
              <p:spPr>
                <a:xfrm>
                  <a:off x="2111613" y="3957533"/>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E8F2F0BD-195C-4AFE-9169-7AC3A3190C6E}"/>
                    </a:ext>
                  </a:extLst>
                </p14:cNvPr>
                <p14:cNvContentPartPr/>
                <p14:nvPr/>
              </p14:nvContentPartPr>
              <p14:xfrm>
                <a:off x="1996053" y="4191533"/>
                <a:ext cx="64440" cy="191520"/>
              </p14:xfrm>
            </p:contentPart>
          </mc:Choice>
          <mc:Fallback xmlns="">
            <p:pic>
              <p:nvPicPr>
                <p:cNvPr id="99" name="Freihand 98">
                  <a:extLst>
                    <a:ext uri="{FF2B5EF4-FFF2-40B4-BE49-F238E27FC236}">
                      <a16:creationId xmlns:a16="http://schemas.microsoft.com/office/drawing/2014/main" id="{E8F2F0BD-195C-4AFE-9169-7AC3A3190C6E}"/>
                    </a:ext>
                  </a:extLst>
                </p:cNvPr>
                <p:cNvPicPr/>
                <p:nvPr/>
              </p:nvPicPr>
              <p:blipFill>
                <a:blip r:embed="rId162"/>
                <a:stretch>
                  <a:fillRect/>
                </a:stretch>
              </p:blipFill>
              <p:spPr>
                <a:xfrm>
                  <a:off x="1991733" y="4187213"/>
                  <a:ext cx="73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9F348D5B-3761-46F0-9364-D1B0B4EDDD34}"/>
                    </a:ext>
                  </a:extLst>
                </p14:cNvPr>
                <p14:cNvContentPartPr/>
                <p14:nvPr/>
              </p14:nvContentPartPr>
              <p14:xfrm>
                <a:off x="1281813" y="4568093"/>
                <a:ext cx="129240" cy="52200"/>
              </p14:xfrm>
            </p:contentPart>
          </mc:Choice>
          <mc:Fallback xmlns="">
            <p:pic>
              <p:nvPicPr>
                <p:cNvPr id="103" name="Freihand 102">
                  <a:extLst>
                    <a:ext uri="{FF2B5EF4-FFF2-40B4-BE49-F238E27FC236}">
                      <a16:creationId xmlns:a16="http://schemas.microsoft.com/office/drawing/2014/main" id="{9F348D5B-3761-46F0-9364-D1B0B4EDDD34}"/>
                    </a:ext>
                  </a:extLst>
                </p:cNvPr>
                <p:cNvPicPr/>
                <p:nvPr/>
              </p:nvPicPr>
              <p:blipFill>
                <a:blip r:embed="rId164"/>
                <a:stretch>
                  <a:fillRect/>
                </a:stretch>
              </p:blipFill>
              <p:spPr>
                <a:xfrm>
                  <a:off x="1277493" y="4563773"/>
                  <a:ext cx="137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E45646BE-FF89-40C1-A71C-CFCBAE3FA124}"/>
                    </a:ext>
                  </a:extLst>
                </p14:cNvPr>
                <p14:cNvContentPartPr/>
                <p14:nvPr/>
              </p14:nvContentPartPr>
              <p14:xfrm>
                <a:off x="1535253" y="4557293"/>
                <a:ext cx="330480" cy="52920"/>
              </p14:xfrm>
            </p:contentPart>
          </mc:Choice>
          <mc:Fallback xmlns="">
            <p:pic>
              <p:nvPicPr>
                <p:cNvPr id="104" name="Freihand 103">
                  <a:extLst>
                    <a:ext uri="{FF2B5EF4-FFF2-40B4-BE49-F238E27FC236}">
                      <a16:creationId xmlns:a16="http://schemas.microsoft.com/office/drawing/2014/main" id="{E45646BE-FF89-40C1-A71C-CFCBAE3FA124}"/>
                    </a:ext>
                  </a:extLst>
                </p:cNvPr>
                <p:cNvPicPr/>
                <p:nvPr/>
              </p:nvPicPr>
              <p:blipFill>
                <a:blip r:embed="rId166"/>
                <a:stretch>
                  <a:fillRect/>
                </a:stretch>
              </p:blipFill>
              <p:spPr>
                <a:xfrm>
                  <a:off x="1530933" y="4552973"/>
                  <a:ext cx="339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06C441E6-1BAB-40A2-BEF9-C5D7AE64026C}"/>
                    </a:ext>
                  </a:extLst>
                </p14:cNvPr>
                <p14:cNvContentPartPr/>
                <p14:nvPr/>
              </p14:nvContentPartPr>
              <p14:xfrm>
                <a:off x="1893453" y="4628573"/>
                <a:ext cx="24840" cy="172800"/>
              </p14:xfrm>
            </p:contentPart>
          </mc:Choice>
          <mc:Fallback xmlns="">
            <p:pic>
              <p:nvPicPr>
                <p:cNvPr id="105" name="Freihand 104">
                  <a:extLst>
                    <a:ext uri="{FF2B5EF4-FFF2-40B4-BE49-F238E27FC236}">
                      <a16:creationId xmlns:a16="http://schemas.microsoft.com/office/drawing/2014/main" id="{06C441E6-1BAB-40A2-BEF9-C5D7AE64026C}"/>
                    </a:ext>
                  </a:extLst>
                </p:cNvPr>
                <p:cNvPicPr/>
                <p:nvPr/>
              </p:nvPicPr>
              <p:blipFill>
                <a:blip r:embed="rId168"/>
                <a:stretch>
                  <a:fillRect/>
                </a:stretch>
              </p:blipFill>
              <p:spPr>
                <a:xfrm>
                  <a:off x="1889133" y="4624253"/>
                  <a:ext cx="33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B876EAEF-BA76-42F4-9083-22E719B096C5}"/>
                    </a:ext>
                  </a:extLst>
                </p14:cNvPr>
                <p14:cNvContentPartPr/>
                <p14:nvPr/>
              </p14:nvContentPartPr>
              <p14:xfrm>
                <a:off x="1850973" y="5158133"/>
                <a:ext cx="52920" cy="541800"/>
              </p14:xfrm>
            </p:contentPart>
          </mc:Choice>
          <mc:Fallback xmlns="">
            <p:pic>
              <p:nvPicPr>
                <p:cNvPr id="106" name="Freihand 105">
                  <a:extLst>
                    <a:ext uri="{FF2B5EF4-FFF2-40B4-BE49-F238E27FC236}">
                      <a16:creationId xmlns:a16="http://schemas.microsoft.com/office/drawing/2014/main" id="{B876EAEF-BA76-42F4-9083-22E719B096C5}"/>
                    </a:ext>
                  </a:extLst>
                </p:cNvPr>
                <p:cNvPicPr/>
                <p:nvPr/>
              </p:nvPicPr>
              <p:blipFill>
                <a:blip r:embed="rId170"/>
                <a:stretch>
                  <a:fillRect/>
                </a:stretch>
              </p:blipFill>
              <p:spPr>
                <a:xfrm>
                  <a:off x="1846653" y="5153813"/>
                  <a:ext cx="615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A55BD648-3949-4A8D-8D15-62449EF74DA3}"/>
                    </a:ext>
                  </a:extLst>
                </p14:cNvPr>
                <p14:cNvContentPartPr/>
                <p14:nvPr/>
              </p14:nvContentPartPr>
              <p14:xfrm>
                <a:off x="1807413" y="5897213"/>
                <a:ext cx="28440" cy="326520"/>
              </p14:xfrm>
            </p:contentPart>
          </mc:Choice>
          <mc:Fallback xmlns="">
            <p:pic>
              <p:nvPicPr>
                <p:cNvPr id="107" name="Freihand 106">
                  <a:extLst>
                    <a:ext uri="{FF2B5EF4-FFF2-40B4-BE49-F238E27FC236}">
                      <a16:creationId xmlns:a16="http://schemas.microsoft.com/office/drawing/2014/main" id="{A55BD648-3949-4A8D-8D15-62449EF74DA3}"/>
                    </a:ext>
                  </a:extLst>
                </p:cNvPr>
                <p:cNvPicPr/>
                <p:nvPr/>
              </p:nvPicPr>
              <p:blipFill>
                <a:blip r:embed="rId172"/>
                <a:stretch>
                  <a:fillRect/>
                </a:stretch>
              </p:blipFill>
              <p:spPr>
                <a:xfrm>
                  <a:off x="1803093" y="5892893"/>
                  <a:ext cx="370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77F81BBE-97CD-4E8B-BF2A-D9C54E0353A6}"/>
                    </a:ext>
                  </a:extLst>
                </p14:cNvPr>
                <p14:cNvContentPartPr/>
                <p14:nvPr/>
              </p14:nvContentPartPr>
              <p14:xfrm>
                <a:off x="3613893" y="4034213"/>
                <a:ext cx="5400" cy="178560"/>
              </p14:xfrm>
            </p:contentPart>
          </mc:Choice>
          <mc:Fallback xmlns="">
            <p:pic>
              <p:nvPicPr>
                <p:cNvPr id="118" name="Freihand 117">
                  <a:extLst>
                    <a:ext uri="{FF2B5EF4-FFF2-40B4-BE49-F238E27FC236}">
                      <a16:creationId xmlns:a16="http://schemas.microsoft.com/office/drawing/2014/main" id="{77F81BBE-97CD-4E8B-BF2A-D9C54E0353A6}"/>
                    </a:ext>
                  </a:extLst>
                </p:cNvPr>
                <p:cNvPicPr/>
                <p:nvPr/>
              </p:nvPicPr>
              <p:blipFill>
                <a:blip r:embed="rId174"/>
                <a:stretch>
                  <a:fillRect/>
                </a:stretch>
              </p:blipFill>
              <p:spPr>
                <a:xfrm>
                  <a:off x="3609573" y="4029893"/>
                  <a:ext cx="1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Freihand 118">
                  <a:extLst>
                    <a:ext uri="{FF2B5EF4-FFF2-40B4-BE49-F238E27FC236}">
                      <a16:creationId xmlns:a16="http://schemas.microsoft.com/office/drawing/2014/main" id="{07196AC0-EFAB-41DE-9F72-DD1EEEE3D039}"/>
                    </a:ext>
                  </a:extLst>
                </p14:cNvPr>
                <p14:cNvContentPartPr/>
                <p14:nvPr/>
              </p14:nvContentPartPr>
              <p14:xfrm>
                <a:off x="3612453" y="4451093"/>
                <a:ext cx="7200" cy="109800"/>
              </p14:xfrm>
            </p:contentPart>
          </mc:Choice>
          <mc:Fallback xmlns="">
            <p:pic>
              <p:nvPicPr>
                <p:cNvPr id="119" name="Freihand 118">
                  <a:extLst>
                    <a:ext uri="{FF2B5EF4-FFF2-40B4-BE49-F238E27FC236}">
                      <a16:creationId xmlns:a16="http://schemas.microsoft.com/office/drawing/2014/main" id="{07196AC0-EFAB-41DE-9F72-DD1EEEE3D039}"/>
                    </a:ext>
                  </a:extLst>
                </p:cNvPr>
                <p:cNvPicPr/>
                <p:nvPr/>
              </p:nvPicPr>
              <p:blipFill>
                <a:blip r:embed="rId176"/>
                <a:stretch>
                  <a:fillRect/>
                </a:stretch>
              </p:blipFill>
              <p:spPr>
                <a:xfrm>
                  <a:off x="3608133" y="4446773"/>
                  <a:ext cx="1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B2FB7786-3D91-4AA2-AA15-6B84868A7656}"/>
                    </a:ext>
                  </a:extLst>
                </p14:cNvPr>
                <p14:cNvContentPartPr/>
                <p14:nvPr/>
              </p14:nvContentPartPr>
              <p14:xfrm>
                <a:off x="3486093" y="4968773"/>
                <a:ext cx="56520" cy="65520"/>
              </p14:xfrm>
            </p:contentPart>
          </mc:Choice>
          <mc:Fallback xmlns="">
            <p:pic>
              <p:nvPicPr>
                <p:cNvPr id="120" name="Freihand 119">
                  <a:extLst>
                    <a:ext uri="{FF2B5EF4-FFF2-40B4-BE49-F238E27FC236}">
                      <a16:creationId xmlns:a16="http://schemas.microsoft.com/office/drawing/2014/main" id="{B2FB7786-3D91-4AA2-AA15-6B84868A7656}"/>
                    </a:ext>
                  </a:extLst>
                </p:cNvPr>
                <p:cNvPicPr/>
                <p:nvPr/>
              </p:nvPicPr>
              <p:blipFill>
                <a:blip r:embed="rId178"/>
                <a:stretch>
                  <a:fillRect/>
                </a:stretch>
              </p:blipFill>
              <p:spPr>
                <a:xfrm>
                  <a:off x="3481773" y="4964453"/>
                  <a:ext cx="65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Freihand 128">
                  <a:extLst>
                    <a:ext uri="{FF2B5EF4-FFF2-40B4-BE49-F238E27FC236}">
                      <a16:creationId xmlns:a16="http://schemas.microsoft.com/office/drawing/2014/main" id="{CD4504B3-B7FC-48EC-B4A1-D06BF9D683CE}"/>
                    </a:ext>
                  </a:extLst>
                </p14:cNvPr>
                <p14:cNvContentPartPr/>
                <p14:nvPr/>
              </p14:nvContentPartPr>
              <p14:xfrm>
                <a:off x="5250093" y="5534693"/>
                <a:ext cx="12240" cy="182160"/>
              </p14:xfrm>
            </p:contentPart>
          </mc:Choice>
          <mc:Fallback xmlns="">
            <p:pic>
              <p:nvPicPr>
                <p:cNvPr id="129" name="Freihand 128">
                  <a:extLst>
                    <a:ext uri="{FF2B5EF4-FFF2-40B4-BE49-F238E27FC236}">
                      <a16:creationId xmlns:a16="http://schemas.microsoft.com/office/drawing/2014/main" id="{CD4504B3-B7FC-48EC-B4A1-D06BF9D683CE}"/>
                    </a:ext>
                  </a:extLst>
                </p:cNvPr>
                <p:cNvPicPr/>
                <p:nvPr/>
              </p:nvPicPr>
              <p:blipFill>
                <a:blip r:embed="rId180"/>
                <a:stretch>
                  <a:fillRect/>
                </a:stretch>
              </p:blipFill>
              <p:spPr>
                <a:xfrm>
                  <a:off x="5245773" y="5530373"/>
                  <a:ext cx="20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CD3C44AC-78CE-4380-B531-CFB3B1878968}"/>
                    </a:ext>
                  </a:extLst>
                </p14:cNvPr>
                <p14:cNvContentPartPr/>
                <p14:nvPr/>
              </p14:nvContentPartPr>
              <p14:xfrm>
                <a:off x="5153253" y="6012773"/>
                <a:ext cx="72000" cy="131400"/>
              </p14:xfrm>
            </p:contentPart>
          </mc:Choice>
          <mc:Fallback xmlns="">
            <p:pic>
              <p:nvPicPr>
                <p:cNvPr id="130" name="Freihand 129">
                  <a:extLst>
                    <a:ext uri="{FF2B5EF4-FFF2-40B4-BE49-F238E27FC236}">
                      <a16:creationId xmlns:a16="http://schemas.microsoft.com/office/drawing/2014/main" id="{CD3C44AC-78CE-4380-B531-CFB3B1878968}"/>
                    </a:ext>
                  </a:extLst>
                </p:cNvPr>
                <p:cNvPicPr/>
                <p:nvPr/>
              </p:nvPicPr>
              <p:blipFill>
                <a:blip r:embed="rId182"/>
                <a:stretch>
                  <a:fillRect/>
                </a:stretch>
              </p:blipFill>
              <p:spPr>
                <a:xfrm>
                  <a:off x="5148933" y="6008453"/>
                  <a:ext cx="80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12231C2E-3678-4D50-955E-F6B164E1F9FF}"/>
                    </a:ext>
                  </a:extLst>
                </p14:cNvPr>
                <p14:cNvContentPartPr/>
                <p14:nvPr/>
              </p14:nvContentPartPr>
              <p14:xfrm>
                <a:off x="1211973" y="4470533"/>
                <a:ext cx="845280" cy="122040"/>
              </p14:xfrm>
            </p:contentPart>
          </mc:Choice>
          <mc:Fallback xmlns="">
            <p:pic>
              <p:nvPicPr>
                <p:cNvPr id="131" name="Freihand 130">
                  <a:extLst>
                    <a:ext uri="{FF2B5EF4-FFF2-40B4-BE49-F238E27FC236}">
                      <a16:creationId xmlns:a16="http://schemas.microsoft.com/office/drawing/2014/main" id="{12231C2E-3678-4D50-955E-F6B164E1F9FF}"/>
                    </a:ext>
                  </a:extLst>
                </p:cNvPr>
                <p:cNvPicPr/>
                <p:nvPr/>
              </p:nvPicPr>
              <p:blipFill>
                <a:blip r:embed="rId184"/>
                <a:stretch>
                  <a:fillRect/>
                </a:stretch>
              </p:blipFill>
              <p:spPr>
                <a:xfrm>
                  <a:off x="1207653" y="4466213"/>
                  <a:ext cx="853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 name="Freihand 131">
                  <a:extLst>
                    <a:ext uri="{FF2B5EF4-FFF2-40B4-BE49-F238E27FC236}">
                      <a16:creationId xmlns:a16="http://schemas.microsoft.com/office/drawing/2014/main" id="{58660C0C-A1EA-4513-93B1-4C5EF4372684}"/>
                    </a:ext>
                  </a:extLst>
                </p14:cNvPr>
                <p14:cNvContentPartPr/>
                <p14:nvPr/>
              </p14:nvContentPartPr>
              <p14:xfrm>
                <a:off x="2037093" y="4567013"/>
                <a:ext cx="1168200" cy="276840"/>
              </p14:xfrm>
            </p:contentPart>
          </mc:Choice>
          <mc:Fallback xmlns="">
            <p:pic>
              <p:nvPicPr>
                <p:cNvPr id="132" name="Freihand 131">
                  <a:extLst>
                    <a:ext uri="{FF2B5EF4-FFF2-40B4-BE49-F238E27FC236}">
                      <a16:creationId xmlns:a16="http://schemas.microsoft.com/office/drawing/2014/main" id="{58660C0C-A1EA-4513-93B1-4C5EF4372684}"/>
                    </a:ext>
                  </a:extLst>
                </p:cNvPr>
                <p:cNvPicPr/>
                <p:nvPr/>
              </p:nvPicPr>
              <p:blipFill>
                <a:blip r:embed="rId186"/>
                <a:stretch>
                  <a:fillRect/>
                </a:stretch>
              </p:blipFill>
              <p:spPr>
                <a:xfrm>
                  <a:off x="2032773" y="4562693"/>
                  <a:ext cx="1176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3" name="Freihand 132">
                  <a:extLst>
                    <a:ext uri="{FF2B5EF4-FFF2-40B4-BE49-F238E27FC236}">
                      <a16:creationId xmlns:a16="http://schemas.microsoft.com/office/drawing/2014/main" id="{C3CC0410-DF7B-4F7B-AF22-345488056A44}"/>
                    </a:ext>
                  </a:extLst>
                </p14:cNvPr>
                <p14:cNvContentPartPr/>
                <p14:nvPr/>
              </p14:nvContentPartPr>
              <p14:xfrm>
                <a:off x="3155973" y="4817213"/>
                <a:ext cx="1048680" cy="468360"/>
              </p14:xfrm>
            </p:contentPart>
          </mc:Choice>
          <mc:Fallback xmlns="">
            <p:pic>
              <p:nvPicPr>
                <p:cNvPr id="133" name="Freihand 132">
                  <a:extLst>
                    <a:ext uri="{FF2B5EF4-FFF2-40B4-BE49-F238E27FC236}">
                      <a16:creationId xmlns:a16="http://schemas.microsoft.com/office/drawing/2014/main" id="{C3CC0410-DF7B-4F7B-AF22-345488056A44}"/>
                    </a:ext>
                  </a:extLst>
                </p:cNvPr>
                <p:cNvPicPr/>
                <p:nvPr/>
              </p:nvPicPr>
              <p:blipFill>
                <a:blip r:embed="rId188"/>
                <a:stretch>
                  <a:fillRect/>
                </a:stretch>
              </p:blipFill>
              <p:spPr>
                <a:xfrm>
                  <a:off x="3151653" y="4812893"/>
                  <a:ext cx="10573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F5EF6652-7D98-41D6-B43F-0E75A00A6930}"/>
                    </a:ext>
                  </a:extLst>
                </p14:cNvPr>
                <p14:cNvContentPartPr/>
                <p14:nvPr/>
              </p14:nvContentPartPr>
              <p14:xfrm>
                <a:off x="4161813" y="5267573"/>
                <a:ext cx="1195560" cy="1066680"/>
              </p14:xfrm>
            </p:contentPart>
          </mc:Choice>
          <mc:Fallback xmlns="">
            <p:pic>
              <p:nvPicPr>
                <p:cNvPr id="134" name="Freihand 133">
                  <a:extLst>
                    <a:ext uri="{FF2B5EF4-FFF2-40B4-BE49-F238E27FC236}">
                      <a16:creationId xmlns:a16="http://schemas.microsoft.com/office/drawing/2014/main" id="{F5EF6652-7D98-41D6-B43F-0E75A00A6930}"/>
                    </a:ext>
                  </a:extLst>
                </p:cNvPr>
                <p:cNvPicPr/>
                <p:nvPr/>
              </p:nvPicPr>
              <p:blipFill>
                <a:blip r:embed="rId190"/>
                <a:stretch>
                  <a:fillRect/>
                </a:stretch>
              </p:blipFill>
              <p:spPr>
                <a:xfrm>
                  <a:off x="4157493" y="5263253"/>
                  <a:ext cx="1204200"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2B13C25-624B-4492-9A71-84D544F0B7A8}"/>
                    </a:ext>
                  </a:extLst>
                </p14:cNvPr>
                <p14:cNvContentPartPr/>
                <p14:nvPr/>
              </p14:nvContentPartPr>
              <p14:xfrm>
                <a:off x="5359533" y="1850813"/>
                <a:ext cx="18360" cy="307080"/>
              </p14:xfrm>
            </p:contentPart>
          </mc:Choice>
          <mc:Fallback xmlns="">
            <p:pic>
              <p:nvPicPr>
                <p:cNvPr id="123" name="Freihand 122">
                  <a:extLst>
                    <a:ext uri="{FF2B5EF4-FFF2-40B4-BE49-F238E27FC236}">
                      <a16:creationId xmlns:a16="http://schemas.microsoft.com/office/drawing/2014/main" id="{12B13C25-624B-4492-9A71-84D544F0B7A8}"/>
                    </a:ext>
                  </a:extLst>
                </p:cNvPr>
                <p:cNvPicPr/>
                <p:nvPr/>
              </p:nvPicPr>
              <p:blipFill>
                <a:blip r:embed="rId192"/>
                <a:stretch>
                  <a:fillRect/>
                </a:stretch>
              </p:blipFill>
              <p:spPr>
                <a:xfrm>
                  <a:off x="5355213" y="1846493"/>
                  <a:ext cx="270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94F2AB7F-8B5A-49DE-B9D7-6B45F7259F5C}"/>
                    </a:ext>
                  </a:extLst>
                </p14:cNvPr>
                <p14:cNvContentPartPr/>
                <p14:nvPr/>
              </p14:nvContentPartPr>
              <p14:xfrm>
                <a:off x="5319933" y="2574413"/>
                <a:ext cx="21960" cy="635760"/>
              </p14:xfrm>
            </p:contentPart>
          </mc:Choice>
          <mc:Fallback xmlns="">
            <p:pic>
              <p:nvPicPr>
                <p:cNvPr id="124" name="Freihand 123">
                  <a:extLst>
                    <a:ext uri="{FF2B5EF4-FFF2-40B4-BE49-F238E27FC236}">
                      <a16:creationId xmlns:a16="http://schemas.microsoft.com/office/drawing/2014/main" id="{94F2AB7F-8B5A-49DE-B9D7-6B45F7259F5C}"/>
                    </a:ext>
                  </a:extLst>
                </p:cNvPr>
                <p:cNvPicPr/>
                <p:nvPr/>
              </p:nvPicPr>
              <p:blipFill>
                <a:blip r:embed="rId194"/>
                <a:stretch>
                  <a:fillRect/>
                </a:stretch>
              </p:blipFill>
              <p:spPr>
                <a:xfrm>
                  <a:off x="5315613" y="2570093"/>
                  <a:ext cx="306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Freihand 126">
                  <a:extLst>
                    <a:ext uri="{FF2B5EF4-FFF2-40B4-BE49-F238E27FC236}">
                      <a16:creationId xmlns:a16="http://schemas.microsoft.com/office/drawing/2014/main" id="{2A7FFBA6-30D3-4224-986E-50F7ABE989F4}"/>
                    </a:ext>
                  </a:extLst>
                </p14:cNvPr>
                <p14:cNvContentPartPr/>
                <p14:nvPr/>
              </p14:nvContentPartPr>
              <p14:xfrm>
                <a:off x="5175933" y="3516533"/>
                <a:ext cx="15120" cy="193320"/>
              </p14:xfrm>
            </p:contentPart>
          </mc:Choice>
          <mc:Fallback xmlns="">
            <p:pic>
              <p:nvPicPr>
                <p:cNvPr id="127" name="Freihand 126">
                  <a:extLst>
                    <a:ext uri="{FF2B5EF4-FFF2-40B4-BE49-F238E27FC236}">
                      <a16:creationId xmlns:a16="http://schemas.microsoft.com/office/drawing/2014/main" id="{2A7FFBA6-30D3-4224-986E-50F7ABE989F4}"/>
                    </a:ext>
                  </a:extLst>
                </p:cNvPr>
                <p:cNvPicPr/>
                <p:nvPr/>
              </p:nvPicPr>
              <p:blipFill>
                <a:blip r:embed="rId196"/>
                <a:stretch>
                  <a:fillRect/>
                </a:stretch>
              </p:blipFill>
              <p:spPr>
                <a:xfrm>
                  <a:off x="5171613" y="3512213"/>
                  <a:ext cx="23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707223DD-E810-452F-8B09-A68430977D5B}"/>
                    </a:ext>
                  </a:extLst>
                </p14:cNvPr>
                <p14:cNvContentPartPr/>
                <p14:nvPr/>
              </p14:nvContentPartPr>
              <p14:xfrm>
                <a:off x="5197173" y="4691573"/>
                <a:ext cx="46800" cy="663840"/>
              </p14:xfrm>
            </p:contentPart>
          </mc:Choice>
          <mc:Fallback xmlns="">
            <p:pic>
              <p:nvPicPr>
                <p:cNvPr id="128" name="Freihand 127">
                  <a:extLst>
                    <a:ext uri="{FF2B5EF4-FFF2-40B4-BE49-F238E27FC236}">
                      <a16:creationId xmlns:a16="http://schemas.microsoft.com/office/drawing/2014/main" id="{707223DD-E810-452F-8B09-A68430977D5B}"/>
                    </a:ext>
                  </a:extLst>
                </p:cNvPr>
                <p:cNvPicPr/>
                <p:nvPr/>
              </p:nvPicPr>
              <p:blipFill>
                <a:blip r:embed="rId198"/>
                <a:stretch>
                  <a:fillRect/>
                </a:stretch>
              </p:blipFill>
              <p:spPr>
                <a:xfrm>
                  <a:off x="5192853" y="4687253"/>
                  <a:ext cx="5544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Freihand 135">
                  <a:extLst>
                    <a:ext uri="{FF2B5EF4-FFF2-40B4-BE49-F238E27FC236}">
                      <a16:creationId xmlns:a16="http://schemas.microsoft.com/office/drawing/2014/main" id="{269F5F7D-8C90-4039-B13F-F9D239805444}"/>
                    </a:ext>
                  </a:extLst>
                </p14:cNvPr>
                <p14:cNvContentPartPr/>
                <p14:nvPr/>
              </p14:nvContentPartPr>
              <p14:xfrm>
                <a:off x="4718013" y="4649093"/>
                <a:ext cx="864360" cy="528840"/>
              </p14:xfrm>
            </p:contentPart>
          </mc:Choice>
          <mc:Fallback xmlns="">
            <p:pic>
              <p:nvPicPr>
                <p:cNvPr id="136" name="Freihand 135">
                  <a:extLst>
                    <a:ext uri="{FF2B5EF4-FFF2-40B4-BE49-F238E27FC236}">
                      <a16:creationId xmlns:a16="http://schemas.microsoft.com/office/drawing/2014/main" id="{269F5F7D-8C90-4039-B13F-F9D239805444}"/>
                    </a:ext>
                  </a:extLst>
                </p:cNvPr>
                <p:cNvPicPr/>
                <p:nvPr/>
              </p:nvPicPr>
              <p:blipFill>
                <a:blip r:embed="rId200"/>
                <a:stretch>
                  <a:fillRect/>
                </a:stretch>
              </p:blipFill>
              <p:spPr>
                <a:xfrm>
                  <a:off x="4713693" y="4644773"/>
                  <a:ext cx="87300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Freihand 136">
                  <a:extLst>
                    <a:ext uri="{FF2B5EF4-FFF2-40B4-BE49-F238E27FC236}">
                      <a16:creationId xmlns:a16="http://schemas.microsoft.com/office/drawing/2014/main" id="{A79B8690-3AA5-4FB3-B5AC-96B0ED7343B5}"/>
                    </a:ext>
                  </a:extLst>
                </p14:cNvPr>
                <p14:cNvContentPartPr/>
                <p14:nvPr/>
              </p14:nvContentPartPr>
              <p14:xfrm>
                <a:off x="4664013" y="4951133"/>
                <a:ext cx="511920" cy="248400"/>
              </p14:xfrm>
            </p:contentPart>
          </mc:Choice>
          <mc:Fallback xmlns="">
            <p:pic>
              <p:nvPicPr>
                <p:cNvPr id="137" name="Freihand 136">
                  <a:extLst>
                    <a:ext uri="{FF2B5EF4-FFF2-40B4-BE49-F238E27FC236}">
                      <a16:creationId xmlns:a16="http://schemas.microsoft.com/office/drawing/2014/main" id="{A79B8690-3AA5-4FB3-B5AC-96B0ED7343B5}"/>
                    </a:ext>
                  </a:extLst>
                </p:cNvPr>
                <p:cNvPicPr/>
                <p:nvPr/>
              </p:nvPicPr>
              <p:blipFill>
                <a:blip r:embed="rId202"/>
                <a:stretch>
                  <a:fillRect/>
                </a:stretch>
              </p:blipFill>
              <p:spPr>
                <a:xfrm>
                  <a:off x="4659693" y="4946813"/>
                  <a:ext cx="520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9" name="Freihand 138">
                  <a:extLst>
                    <a:ext uri="{FF2B5EF4-FFF2-40B4-BE49-F238E27FC236}">
                      <a16:creationId xmlns:a16="http://schemas.microsoft.com/office/drawing/2014/main" id="{74C1E827-A0E0-4571-9A20-D0335E04BC50}"/>
                    </a:ext>
                  </a:extLst>
                </p14:cNvPr>
                <p14:cNvContentPartPr/>
                <p14:nvPr/>
              </p14:nvContentPartPr>
              <p14:xfrm>
                <a:off x="5752653" y="4452893"/>
                <a:ext cx="40680" cy="178920"/>
              </p14:xfrm>
            </p:contentPart>
          </mc:Choice>
          <mc:Fallback xmlns="">
            <p:pic>
              <p:nvPicPr>
                <p:cNvPr id="139" name="Freihand 138">
                  <a:extLst>
                    <a:ext uri="{FF2B5EF4-FFF2-40B4-BE49-F238E27FC236}">
                      <a16:creationId xmlns:a16="http://schemas.microsoft.com/office/drawing/2014/main" id="{74C1E827-A0E0-4571-9A20-D0335E04BC50}"/>
                    </a:ext>
                  </a:extLst>
                </p:cNvPr>
                <p:cNvPicPr/>
                <p:nvPr/>
              </p:nvPicPr>
              <p:blipFill>
                <a:blip r:embed="rId204"/>
                <a:stretch>
                  <a:fillRect/>
                </a:stretch>
              </p:blipFill>
              <p:spPr>
                <a:xfrm>
                  <a:off x="5748333" y="4448573"/>
                  <a:ext cx="49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0" name="Freihand 139">
                  <a:extLst>
                    <a:ext uri="{FF2B5EF4-FFF2-40B4-BE49-F238E27FC236}">
                      <a16:creationId xmlns:a16="http://schemas.microsoft.com/office/drawing/2014/main" id="{D18EE74D-D228-43FF-9483-E6FD8C47DC1B}"/>
                    </a:ext>
                  </a:extLst>
                </p14:cNvPr>
                <p14:cNvContentPartPr/>
                <p14:nvPr/>
              </p14:nvContentPartPr>
              <p14:xfrm>
                <a:off x="5738973" y="4390613"/>
                <a:ext cx="165960" cy="219240"/>
              </p14:xfrm>
            </p:contentPart>
          </mc:Choice>
          <mc:Fallback xmlns="">
            <p:pic>
              <p:nvPicPr>
                <p:cNvPr id="140" name="Freihand 139">
                  <a:extLst>
                    <a:ext uri="{FF2B5EF4-FFF2-40B4-BE49-F238E27FC236}">
                      <a16:creationId xmlns:a16="http://schemas.microsoft.com/office/drawing/2014/main" id="{D18EE74D-D228-43FF-9483-E6FD8C47DC1B}"/>
                    </a:ext>
                  </a:extLst>
                </p:cNvPr>
                <p:cNvPicPr/>
                <p:nvPr/>
              </p:nvPicPr>
              <p:blipFill>
                <a:blip r:embed="rId206"/>
                <a:stretch>
                  <a:fillRect/>
                </a:stretch>
              </p:blipFill>
              <p:spPr>
                <a:xfrm>
                  <a:off x="5734653" y="4386293"/>
                  <a:ext cx="174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 name="Freihand 140">
                  <a:extLst>
                    <a:ext uri="{FF2B5EF4-FFF2-40B4-BE49-F238E27FC236}">
                      <a16:creationId xmlns:a16="http://schemas.microsoft.com/office/drawing/2014/main" id="{74CEA26D-05BA-4ECC-92BC-94E3C52A6A1A}"/>
                    </a:ext>
                  </a:extLst>
                </p14:cNvPr>
                <p14:cNvContentPartPr/>
                <p14:nvPr/>
              </p14:nvContentPartPr>
              <p14:xfrm>
                <a:off x="5943093" y="4442813"/>
                <a:ext cx="187920" cy="80640"/>
              </p14:xfrm>
            </p:contentPart>
          </mc:Choice>
          <mc:Fallback xmlns="">
            <p:pic>
              <p:nvPicPr>
                <p:cNvPr id="141" name="Freihand 140">
                  <a:extLst>
                    <a:ext uri="{FF2B5EF4-FFF2-40B4-BE49-F238E27FC236}">
                      <a16:creationId xmlns:a16="http://schemas.microsoft.com/office/drawing/2014/main" id="{74CEA26D-05BA-4ECC-92BC-94E3C52A6A1A}"/>
                    </a:ext>
                  </a:extLst>
                </p:cNvPr>
                <p:cNvPicPr/>
                <p:nvPr/>
              </p:nvPicPr>
              <p:blipFill>
                <a:blip r:embed="rId208"/>
                <a:stretch>
                  <a:fillRect/>
                </a:stretch>
              </p:blipFill>
              <p:spPr>
                <a:xfrm>
                  <a:off x="5938773" y="4438493"/>
                  <a:ext cx="19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2" name="Freihand 141">
                  <a:extLst>
                    <a:ext uri="{FF2B5EF4-FFF2-40B4-BE49-F238E27FC236}">
                      <a16:creationId xmlns:a16="http://schemas.microsoft.com/office/drawing/2014/main" id="{C493FAFA-F2B9-4F9F-B5CE-1DB593CD4DC9}"/>
                    </a:ext>
                  </a:extLst>
                </p14:cNvPr>
                <p14:cNvContentPartPr/>
                <p14:nvPr/>
              </p14:nvContentPartPr>
              <p14:xfrm>
                <a:off x="6079533" y="4257053"/>
                <a:ext cx="108360" cy="218880"/>
              </p14:xfrm>
            </p:contentPart>
          </mc:Choice>
          <mc:Fallback xmlns="">
            <p:pic>
              <p:nvPicPr>
                <p:cNvPr id="142" name="Freihand 141">
                  <a:extLst>
                    <a:ext uri="{FF2B5EF4-FFF2-40B4-BE49-F238E27FC236}">
                      <a16:creationId xmlns:a16="http://schemas.microsoft.com/office/drawing/2014/main" id="{C493FAFA-F2B9-4F9F-B5CE-1DB593CD4DC9}"/>
                    </a:ext>
                  </a:extLst>
                </p:cNvPr>
                <p:cNvPicPr/>
                <p:nvPr/>
              </p:nvPicPr>
              <p:blipFill>
                <a:blip r:embed="rId210"/>
                <a:stretch>
                  <a:fillRect/>
                </a:stretch>
              </p:blipFill>
              <p:spPr>
                <a:xfrm>
                  <a:off x="6075213" y="4252733"/>
                  <a:ext cx="117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37EAC89F-40E7-497B-86AC-F521D1A8C6A4}"/>
                    </a:ext>
                  </a:extLst>
                </p14:cNvPr>
                <p14:cNvContentPartPr/>
                <p14:nvPr/>
              </p14:nvContentPartPr>
              <p14:xfrm>
                <a:off x="6064053" y="4271813"/>
                <a:ext cx="270360" cy="140400"/>
              </p14:xfrm>
            </p:contentPart>
          </mc:Choice>
          <mc:Fallback xmlns="">
            <p:pic>
              <p:nvPicPr>
                <p:cNvPr id="143" name="Freihand 142">
                  <a:extLst>
                    <a:ext uri="{FF2B5EF4-FFF2-40B4-BE49-F238E27FC236}">
                      <a16:creationId xmlns:a16="http://schemas.microsoft.com/office/drawing/2014/main" id="{37EAC89F-40E7-497B-86AC-F521D1A8C6A4}"/>
                    </a:ext>
                  </a:extLst>
                </p:cNvPr>
                <p:cNvPicPr/>
                <p:nvPr/>
              </p:nvPicPr>
              <p:blipFill>
                <a:blip r:embed="rId212"/>
                <a:stretch>
                  <a:fillRect/>
                </a:stretch>
              </p:blipFill>
              <p:spPr>
                <a:xfrm>
                  <a:off x="6059733" y="4267493"/>
                  <a:ext cx="279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4" name="Freihand 143">
                  <a:extLst>
                    <a:ext uri="{FF2B5EF4-FFF2-40B4-BE49-F238E27FC236}">
                      <a16:creationId xmlns:a16="http://schemas.microsoft.com/office/drawing/2014/main" id="{F43FDF7F-41FD-40AC-8F8E-27292C32C0F0}"/>
                    </a:ext>
                  </a:extLst>
                </p14:cNvPr>
                <p14:cNvContentPartPr/>
                <p14:nvPr/>
              </p14:nvContentPartPr>
              <p14:xfrm>
                <a:off x="6256653" y="4331213"/>
                <a:ext cx="360" cy="360"/>
              </p14:xfrm>
            </p:contentPart>
          </mc:Choice>
          <mc:Fallback xmlns="">
            <p:pic>
              <p:nvPicPr>
                <p:cNvPr id="144" name="Freihand 143">
                  <a:extLst>
                    <a:ext uri="{FF2B5EF4-FFF2-40B4-BE49-F238E27FC236}">
                      <a16:creationId xmlns:a16="http://schemas.microsoft.com/office/drawing/2014/main" id="{F43FDF7F-41FD-40AC-8F8E-27292C32C0F0}"/>
                    </a:ext>
                  </a:extLst>
                </p:cNvPr>
                <p:cNvPicPr/>
                <p:nvPr/>
              </p:nvPicPr>
              <p:blipFill>
                <a:blip r:embed="rId72"/>
                <a:stretch>
                  <a:fillRect/>
                </a:stretch>
              </p:blipFill>
              <p:spPr>
                <a:xfrm>
                  <a:off x="6251973" y="4326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Freihand 144">
                  <a:extLst>
                    <a:ext uri="{FF2B5EF4-FFF2-40B4-BE49-F238E27FC236}">
                      <a16:creationId xmlns:a16="http://schemas.microsoft.com/office/drawing/2014/main" id="{554A13DE-C335-48B5-9599-94318F0D9521}"/>
                    </a:ext>
                  </a:extLst>
                </p14:cNvPr>
                <p14:cNvContentPartPr/>
                <p14:nvPr/>
              </p14:nvContentPartPr>
              <p14:xfrm>
                <a:off x="6302733" y="4185413"/>
                <a:ext cx="237240" cy="124200"/>
              </p14:xfrm>
            </p:contentPart>
          </mc:Choice>
          <mc:Fallback xmlns="">
            <p:pic>
              <p:nvPicPr>
                <p:cNvPr id="145" name="Freihand 144">
                  <a:extLst>
                    <a:ext uri="{FF2B5EF4-FFF2-40B4-BE49-F238E27FC236}">
                      <a16:creationId xmlns:a16="http://schemas.microsoft.com/office/drawing/2014/main" id="{554A13DE-C335-48B5-9599-94318F0D9521}"/>
                    </a:ext>
                  </a:extLst>
                </p:cNvPr>
                <p:cNvPicPr/>
                <p:nvPr/>
              </p:nvPicPr>
              <p:blipFill>
                <a:blip r:embed="rId215"/>
                <a:stretch>
                  <a:fillRect/>
                </a:stretch>
              </p:blipFill>
              <p:spPr>
                <a:xfrm>
                  <a:off x="6298413" y="4181093"/>
                  <a:ext cx="245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Freihand 145">
                  <a:extLst>
                    <a:ext uri="{FF2B5EF4-FFF2-40B4-BE49-F238E27FC236}">
                      <a16:creationId xmlns:a16="http://schemas.microsoft.com/office/drawing/2014/main" id="{4F5BCED6-C3C3-459F-AB01-94BEB99F7C0A}"/>
                    </a:ext>
                  </a:extLst>
                </p14:cNvPr>
                <p14:cNvContentPartPr/>
                <p14:nvPr/>
              </p14:nvContentPartPr>
              <p14:xfrm>
                <a:off x="6558693" y="4076333"/>
                <a:ext cx="248400" cy="102600"/>
              </p14:xfrm>
            </p:contentPart>
          </mc:Choice>
          <mc:Fallback xmlns="">
            <p:pic>
              <p:nvPicPr>
                <p:cNvPr id="146" name="Freihand 145">
                  <a:extLst>
                    <a:ext uri="{FF2B5EF4-FFF2-40B4-BE49-F238E27FC236}">
                      <a16:creationId xmlns:a16="http://schemas.microsoft.com/office/drawing/2014/main" id="{4F5BCED6-C3C3-459F-AB01-94BEB99F7C0A}"/>
                    </a:ext>
                  </a:extLst>
                </p:cNvPr>
                <p:cNvPicPr/>
                <p:nvPr/>
              </p:nvPicPr>
              <p:blipFill>
                <a:blip r:embed="rId217"/>
                <a:stretch>
                  <a:fillRect/>
                </a:stretch>
              </p:blipFill>
              <p:spPr>
                <a:xfrm>
                  <a:off x="6554373" y="4072013"/>
                  <a:ext cx="257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Freihand 146">
                  <a:extLst>
                    <a:ext uri="{FF2B5EF4-FFF2-40B4-BE49-F238E27FC236}">
                      <a16:creationId xmlns:a16="http://schemas.microsoft.com/office/drawing/2014/main" id="{90E81119-7D6F-4367-9C38-9F120BDFAD2D}"/>
                    </a:ext>
                  </a:extLst>
                </p14:cNvPr>
                <p14:cNvContentPartPr/>
                <p14:nvPr/>
              </p14:nvContentPartPr>
              <p14:xfrm>
                <a:off x="6804573" y="4011173"/>
                <a:ext cx="52920" cy="73800"/>
              </p14:xfrm>
            </p:contentPart>
          </mc:Choice>
          <mc:Fallback xmlns="">
            <p:pic>
              <p:nvPicPr>
                <p:cNvPr id="147" name="Freihand 146">
                  <a:extLst>
                    <a:ext uri="{FF2B5EF4-FFF2-40B4-BE49-F238E27FC236}">
                      <a16:creationId xmlns:a16="http://schemas.microsoft.com/office/drawing/2014/main" id="{90E81119-7D6F-4367-9C38-9F120BDFAD2D}"/>
                    </a:ext>
                  </a:extLst>
                </p:cNvPr>
                <p:cNvPicPr/>
                <p:nvPr/>
              </p:nvPicPr>
              <p:blipFill>
                <a:blip r:embed="rId219"/>
                <a:stretch>
                  <a:fillRect/>
                </a:stretch>
              </p:blipFill>
              <p:spPr>
                <a:xfrm>
                  <a:off x="6800253" y="4006853"/>
                  <a:ext cx="61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8" name="Freihand 147">
                  <a:extLst>
                    <a:ext uri="{FF2B5EF4-FFF2-40B4-BE49-F238E27FC236}">
                      <a16:creationId xmlns:a16="http://schemas.microsoft.com/office/drawing/2014/main" id="{10747201-66CC-44C0-83A8-C8661C010BFD}"/>
                    </a:ext>
                  </a:extLst>
                </p14:cNvPr>
                <p14:cNvContentPartPr/>
                <p14:nvPr/>
              </p14:nvContentPartPr>
              <p14:xfrm>
                <a:off x="6920133" y="3808493"/>
                <a:ext cx="209520" cy="363960"/>
              </p14:xfrm>
            </p:contentPart>
          </mc:Choice>
          <mc:Fallback xmlns="">
            <p:pic>
              <p:nvPicPr>
                <p:cNvPr id="148" name="Freihand 147">
                  <a:extLst>
                    <a:ext uri="{FF2B5EF4-FFF2-40B4-BE49-F238E27FC236}">
                      <a16:creationId xmlns:a16="http://schemas.microsoft.com/office/drawing/2014/main" id="{10747201-66CC-44C0-83A8-C8661C010BFD}"/>
                    </a:ext>
                  </a:extLst>
                </p:cNvPr>
                <p:cNvPicPr/>
                <p:nvPr/>
              </p:nvPicPr>
              <p:blipFill>
                <a:blip r:embed="rId221"/>
                <a:stretch>
                  <a:fillRect/>
                </a:stretch>
              </p:blipFill>
              <p:spPr>
                <a:xfrm>
                  <a:off x="6915813" y="3804173"/>
                  <a:ext cx="2181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 name="Freihand 148">
                  <a:extLst>
                    <a:ext uri="{FF2B5EF4-FFF2-40B4-BE49-F238E27FC236}">
                      <a16:creationId xmlns:a16="http://schemas.microsoft.com/office/drawing/2014/main" id="{6CBB7EFE-1E9A-4616-BC5F-A7932468A0F9}"/>
                    </a:ext>
                  </a:extLst>
                </p14:cNvPr>
                <p14:cNvContentPartPr/>
                <p14:nvPr/>
              </p14:nvContentPartPr>
              <p14:xfrm>
                <a:off x="7080693" y="3749813"/>
                <a:ext cx="27360" cy="33480"/>
              </p14:xfrm>
            </p:contentPart>
          </mc:Choice>
          <mc:Fallback xmlns="">
            <p:pic>
              <p:nvPicPr>
                <p:cNvPr id="149" name="Freihand 148">
                  <a:extLst>
                    <a:ext uri="{FF2B5EF4-FFF2-40B4-BE49-F238E27FC236}">
                      <a16:creationId xmlns:a16="http://schemas.microsoft.com/office/drawing/2014/main" id="{6CBB7EFE-1E9A-4616-BC5F-A7932468A0F9}"/>
                    </a:ext>
                  </a:extLst>
                </p:cNvPr>
                <p:cNvPicPr/>
                <p:nvPr/>
              </p:nvPicPr>
              <p:blipFill>
                <a:blip r:embed="rId223"/>
                <a:stretch>
                  <a:fillRect/>
                </a:stretch>
              </p:blipFill>
              <p:spPr>
                <a:xfrm>
                  <a:off x="7076373" y="3745493"/>
                  <a:ext cx="36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Freihand 149">
                  <a:extLst>
                    <a:ext uri="{FF2B5EF4-FFF2-40B4-BE49-F238E27FC236}">
                      <a16:creationId xmlns:a16="http://schemas.microsoft.com/office/drawing/2014/main" id="{24F7AEB0-37CB-48BE-AF9E-AC59BB2B8F23}"/>
                    </a:ext>
                  </a:extLst>
                </p14:cNvPr>
                <p14:cNvContentPartPr/>
                <p14:nvPr/>
              </p14:nvContentPartPr>
              <p14:xfrm>
                <a:off x="7162413" y="3617693"/>
                <a:ext cx="147960" cy="240120"/>
              </p14:xfrm>
            </p:contentPart>
          </mc:Choice>
          <mc:Fallback xmlns="">
            <p:pic>
              <p:nvPicPr>
                <p:cNvPr id="150" name="Freihand 149">
                  <a:extLst>
                    <a:ext uri="{FF2B5EF4-FFF2-40B4-BE49-F238E27FC236}">
                      <a16:creationId xmlns:a16="http://schemas.microsoft.com/office/drawing/2014/main" id="{24F7AEB0-37CB-48BE-AF9E-AC59BB2B8F23}"/>
                    </a:ext>
                  </a:extLst>
                </p:cNvPr>
                <p:cNvPicPr/>
                <p:nvPr/>
              </p:nvPicPr>
              <p:blipFill>
                <a:blip r:embed="rId225"/>
                <a:stretch>
                  <a:fillRect/>
                </a:stretch>
              </p:blipFill>
              <p:spPr>
                <a:xfrm>
                  <a:off x="7158093" y="3613373"/>
                  <a:ext cx="1566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1" name="Freihand 150">
                  <a:extLst>
                    <a:ext uri="{FF2B5EF4-FFF2-40B4-BE49-F238E27FC236}">
                      <a16:creationId xmlns:a16="http://schemas.microsoft.com/office/drawing/2014/main" id="{48933EB1-3AA6-4AEA-8F7C-367844E47D74}"/>
                    </a:ext>
                  </a:extLst>
                </p14:cNvPr>
                <p14:cNvContentPartPr/>
                <p14:nvPr/>
              </p14:nvContentPartPr>
              <p14:xfrm>
                <a:off x="6760653" y="3781133"/>
                <a:ext cx="127440" cy="97200"/>
              </p14:xfrm>
            </p:contentPart>
          </mc:Choice>
          <mc:Fallback xmlns="">
            <p:pic>
              <p:nvPicPr>
                <p:cNvPr id="151" name="Freihand 150">
                  <a:extLst>
                    <a:ext uri="{FF2B5EF4-FFF2-40B4-BE49-F238E27FC236}">
                      <a16:creationId xmlns:a16="http://schemas.microsoft.com/office/drawing/2014/main" id="{48933EB1-3AA6-4AEA-8F7C-367844E47D74}"/>
                    </a:ext>
                  </a:extLst>
                </p:cNvPr>
                <p:cNvPicPr/>
                <p:nvPr/>
              </p:nvPicPr>
              <p:blipFill>
                <a:blip r:embed="rId227"/>
                <a:stretch>
                  <a:fillRect/>
                </a:stretch>
              </p:blipFill>
              <p:spPr>
                <a:xfrm>
                  <a:off x="6756333" y="3776813"/>
                  <a:ext cx="136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2" name="Freihand 151">
                  <a:extLst>
                    <a:ext uri="{FF2B5EF4-FFF2-40B4-BE49-F238E27FC236}">
                      <a16:creationId xmlns:a16="http://schemas.microsoft.com/office/drawing/2014/main" id="{72F7C912-15D6-4090-B99D-B1390FCDD6E0}"/>
                    </a:ext>
                  </a:extLst>
                </p14:cNvPr>
                <p14:cNvContentPartPr/>
                <p14:nvPr/>
              </p14:nvContentPartPr>
              <p14:xfrm>
                <a:off x="7320813" y="3484493"/>
                <a:ext cx="129240" cy="230400"/>
              </p14:xfrm>
            </p:contentPart>
          </mc:Choice>
          <mc:Fallback xmlns="">
            <p:pic>
              <p:nvPicPr>
                <p:cNvPr id="152" name="Freihand 151">
                  <a:extLst>
                    <a:ext uri="{FF2B5EF4-FFF2-40B4-BE49-F238E27FC236}">
                      <a16:creationId xmlns:a16="http://schemas.microsoft.com/office/drawing/2014/main" id="{72F7C912-15D6-4090-B99D-B1390FCDD6E0}"/>
                    </a:ext>
                  </a:extLst>
                </p:cNvPr>
                <p:cNvPicPr/>
                <p:nvPr/>
              </p:nvPicPr>
              <p:blipFill>
                <a:blip r:embed="rId229"/>
                <a:stretch>
                  <a:fillRect/>
                </a:stretch>
              </p:blipFill>
              <p:spPr>
                <a:xfrm>
                  <a:off x="7316493" y="3480173"/>
                  <a:ext cx="137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3" name="Freihand 152">
                  <a:extLst>
                    <a:ext uri="{FF2B5EF4-FFF2-40B4-BE49-F238E27FC236}">
                      <a16:creationId xmlns:a16="http://schemas.microsoft.com/office/drawing/2014/main" id="{9DBB4CB8-E28B-46B1-84FD-7484B63E7067}"/>
                    </a:ext>
                  </a:extLst>
                </p14:cNvPr>
                <p14:cNvContentPartPr/>
                <p14:nvPr/>
              </p14:nvContentPartPr>
              <p14:xfrm>
                <a:off x="7439253" y="3669893"/>
                <a:ext cx="90360" cy="37080"/>
              </p14:xfrm>
            </p:contentPart>
          </mc:Choice>
          <mc:Fallback xmlns="">
            <p:pic>
              <p:nvPicPr>
                <p:cNvPr id="153" name="Freihand 152">
                  <a:extLst>
                    <a:ext uri="{FF2B5EF4-FFF2-40B4-BE49-F238E27FC236}">
                      <a16:creationId xmlns:a16="http://schemas.microsoft.com/office/drawing/2014/main" id="{9DBB4CB8-E28B-46B1-84FD-7484B63E7067}"/>
                    </a:ext>
                  </a:extLst>
                </p:cNvPr>
                <p:cNvPicPr/>
                <p:nvPr/>
              </p:nvPicPr>
              <p:blipFill>
                <a:blip r:embed="rId231"/>
                <a:stretch>
                  <a:fillRect/>
                </a:stretch>
              </p:blipFill>
              <p:spPr>
                <a:xfrm>
                  <a:off x="7434933" y="3665573"/>
                  <a:ext cx="99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4" name="Freihand 153">
                  <a:extLst>
                    <a:ext uri="{FF2B5EF4-FFF2-40B4-BE49-F238E27FC236}">
                      <a16:creationId xmlns:a16="http://schemas.microsoft.com/office/drawing/2014/main" id="{54E830D5-AECD-4978-8CAB-2BEA359E7099}"/>
                    </a:ext>
                  </a:extLst>
                </p14:cNvPr>
                <p14:cNvContentPartPr/>
                <p14:nvPr/>
              </p14:nvContentPartPr>
              <p14:xfrm>
                <a:off x="7517013" y="3375053"/>
                <a:ext cx="164160" cy="289440"/>
              </p14:xfrm>
            </p:contentPart>
          </mc:Choice>
          <mc:Fallback xmlns="">
            <p:pic>
              <p:nvPicPr>
                <p:cNvPr id="154" name="Freihand 153">
                  <a:extLst>
                    <a:ext uri="{FF2B5EF4-FFF2-40B4-BE49-F238E27FC236}">
                      <a16:creationId xmlns:a16="http://schemas.microsoft.com/office/drawing/2014/main" id="{54E830D5-AECD-4978-8CAB-2BEA359E7099}"/>
                    </a:ext>
                  </a:extLst>
                </p:cNvPr>
                <p:cNvPicPr/>
                <p:nvPr/>
              </p:nvPicPr>
              <p:blipFill>
                <a:blip r:embed="rId233"/>
                <a:stretch>
                  <a:fillRect/>
                </a:stretch>
              </p:blipFill>
              <p:spPr>
                <a:xfrm>
                  <a:off x="7512693" y="3370733"/>
                  <a:ext cx="172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5" name="Freihand 154">
                  <a:extLst>
                    <a:ext uri="{FF2B5EF4-FFF2-40B4-BE49-F238E27FC236}">
                      <a16:creationId xmlns:a16="http://schemas.microsoft.com/office/drawing/2014/main" id="{879E4395-761D-4526-944D-0103220C1B1F}"/>
                    </a:ext>
                  </a:extLst>
                </p14:cNvPr>
                <p14:cNvContentPartPr/>
                <p14:nvPr/>
              </p14:nvContentPartPr>
              <p14:xfrm>
                <a:off x="7559853" y="3511853"/>
                <a:ext cx="66960" cy="97920"/>
              </p14:xfrm>
            </p:contentPart>
          </mc:Choice>
          <mc:Fallback xmlns="">
            <p:pic>
              <p:nvPicPr>
                <p:cNvPr id="155" name="Freihand 154">
                  <a:extLst>
                    <a:ext uri="{FF2B5EF4-FFF2-40B4-BE49-F238E27FC236}">
                      <a16:creationId xmlns:a16="http://schemas.microsoft.com/office/drawing/2014/main" id="{879E4395-761D-4526-944D-0103220C1B1F}"/>
                    </a:ext>
                  </a:extLst>
                </p:cNvPr>
                <p:cNvPicPr/>
                <p:nvPr/>
              </p:nvPicPr>
              <p:blipFill>
                <a:blip r:embed="rId235"/>
                <a:stretch>
                  <a:fillRect/>
                </a:stretch>
              </p:blipFill>
              <p:spPr>
                <a:xfrm>
                  <a:off x="7555533" y="3507533"/>
                  <a:ext cx="75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6" name="Freihand 155">
                  <a:extLst>
                    <a:ext uri="{FF2B5EF4-FFF2-40B4-BE49-F238E27FC236}">
                      <a16:creationId xmlns:a16="http://schemas.microsoft.com/office/drawing/2014/main" id="{F21FB68E-9258-4375-AA63-35566A5CC376}"/>
                    </a:ext>
                  </a:extLst>
                </p14:cNvPr>
                <p14:cNvContentPartPr/>
                <p14:nvPr/>
              </p14:nvContentPartPr>
              <p14:xfrm>
                <a:off x="7686933" y="3407453"/>
                <a:ext cx="103320" cy="144720"/>
              </p14:xfrm>
            </p:contentPart>
          </mc:Choice>
          <mc:Fallback xmlns="">
            <p:pic>
              <p:nvPicPr>
                <p:cNvPr id="156" name="Freihand 155">
                  <a:extLst>
                    <a:ext uri="{FF2B5EF4-FFF2-40B4-BE49-F238E27FC236}">
                      <a16:creationId xmlns:a16="http://schemas.microsoft.com/office/drawing/2014/main" id="{F21FB68E-9258-4375-AA63-35566A5CC376}"/>
                    </a:ext>
                  </a:extLst>
                </p:cNvPr>
                <p:cNvPicPr/>
                <p:nvPr/>
              </p:nvPicPr>
              <p:blipFill>
                <a:blip r:embed="rId237"/>
                <a:stretch>
                  <a:fillRect/>
                </a:stretch>
              </p:blipFill>
              <p:spPr>
                <a:xfrm>
                  <a:off x="7682613" y="3403133"/>
                  <a:ext cx="111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Freihand 156">
                  <a:extLst>
                    <a:ext uri="{FF2B5EF4-FFF2-40B4-BE49-F238E27FC236}">
                      <a16:creationId xmlns:a16="http://schemas.microsoft.com/office/drawing/2014/main" id="{035E05DA-BFC3-4E5C-8C10-FD81234053AD}"/>
                    </a:ext>
                  </a:extLst>
                </p14:cNvPr>
                <p14:cNvContentPartPr/>
                <p14:nvPr/>
              </p14:nvContentPartPr>
              <p14:xfrm>
                <a:off x="7797453" y="3215573"/>
                <a:ext cx="116640" cy="220680"/>
              </p14:xfrm>
            </p:contentPart>
          </mc:Choice>
          <mc:Fallback xmlns="">
            <p:pic>
              <p:nvPicPr>
                <p:cNvPr id="157" name="Freihand 156">
                  <a:extLst>
                    <a:ext uri="{FF2B5EF4-FFF2-40B4-BE49-F238E27FC236}">
                      <a16:creationId xmlns:a16="http://schemas.microsoft.com/office/drawing/2014/main" id="{035E05DA-BFC3-4E5C-8C10-FD81234053AD}"/>
                    </a:ext>
                  </a:extLst>
                </p:cNvPr>
                <p:cNvPicPr/>
                <p:nvPr/>
              </p:nvPicPr>
              <p:blipFill>
                <a:blip r:embed="rId239"/>
                <a:stretch>
                  <a:fillRect/>
                </a:stretch>
              </p:blipFill>
              <p:spPr>
                <a:xfrm>
                  <a:off x="7793133" y="3211253"/>
                  <a:ext cx="125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8" name="Freihand 157">
                  <a:extLst>
                    <a:ext uri="{FF2B5EF4-FFF2-40B4-BE49-F238E27FC236}">
                      <a16:creationId xmlns:a16="http://schemas.microsoft.com/office/drawing/2014/main" id="{11507EA2-6378-4138-A588-1FEE60A4A82E}"/>
                    </a:ext>
                  </a:extLst>
                </p14:cNvPr>
                <p14:cNvContentPartPr/>
                <p14:nvPr/>
              </p14:nvContentPartPr>
              <p14:xfrm>
                <a:off x="7913733" y="3060053"/>
                <a:ext cx="553680" cy="367200"/>
              </p14:xfrm>
            </p:contentPart>
          </mc:Choice>
          <mc:Fallback xmlns="">
            <p:pic>
              <p:nvPicPr>
                <p:cNvPr id="158" name="Freihand 157">
                  <a:extLst>
                    <a:ext uri="{FF2B5EF4-FFF2-40B4-BE49-F238E27FC236}">
                      <a16:creationId xmlns:a16="http://schemas.microsoft.com/office/drawing/2014/main" id="{11507EA2-6378-4138-A588-1FEE60A4A82E}"/>
                    </a:ext>
                  </a:extLst>
                </p:cNvPr>
                <p:cNvPicPr/>
                <p:nvPr/>
              </p:nvPicPr>
              <p:blipFill>
                <a:blip r:embed="rId241"/>
                <a:stretch>
                  <a:fillRect/>
                </a:stretch>
              </p:blipFill>
              <p:spPr>
                <a:xfrm>
                  <a:off x="7909413" y="3055733"/>
                  <a:ext cx="5623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9" name="Freihand 158">
                  <a:extLst>
                    <a:ext uri="{FF2B5EF4-FFF2-40B4-BE49-F238E27FC236}">
                      <a16:creationId xmlns:a16="http://schemas.microsoft.com/office/drawing/2014/main" id="{E2D2999B-9589-4799-AB19-F19A5EDEBF37}"/>
                    </a:ext>
                  </a:extLst>
                </p14:cNvPr>
                <p14:cNvContentPartPr/>
                <p14:nvPr/>
              </p14:nvContentPartPr>
              <p14:xfrm>
                <a:off x="8545533" y="2877893"/>
                <a:ext cx="246960" cy="109440"/>
              </p14:xfrm>
            </p:contentPart>
          </mc:Choice>
          <mc:Fallback xmlns="">
            <p:pic>
              <p:nvPicPr>
                <p:cNvPr id="159" name="Freihand 158">
                  <a:extLst>
                    <a:ext uri="{FF2B5EF4-FFF2-40B4-BE49-F238E27FC236}">
                      <a16:creationId xmlns:a16="http://schemas.microsoft.com/office/drawing/2014/main" id="{E2D2999B-9589-4799-AB19-F19A5EDEBF37}"/>
                    </a:ext>
                  </a:extLst>
                </p:cNvPr>
                <p:cNvPicPr/>
                <p:nvPr/>
              </p:nvPicPr>
              <p:blipFill>
                <a:blip r:embed="rId243"/>
                <a:stretch>
                  <a:fillRect/>
                </a:stretch>
              </p:blipFill>
              <p:spPr>
                <a:xfrm>
                  <a:off x="8541213" y="2873573"/>
                  <a:ext cx="255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0" name="Freihand 159">
                  <a:extLst>
                    <a:ext uri="{FF2B5EF4-FFF2-40B4-BE49-F238E27FC236}">
                      <a16:creationId xmlns:a16="http://schemas.microsoft.com/office/drawing/2014/main" id="{EEEAE2BB-36AC-411D-8B32-547B91307DCD}"/>
                    </a:ext>
                  </a:extLst>
                </p14:cNvPr>
                <p14:cNvContentPartPr/>
                <p14:nvPr/>
              </p14:nvContentPartPr>
              <p14:xfrm>
                <a:off x="8581173" y="2917853"/>
                <a:ext cx="280800" cy="166320"/>
              </p14:xfrm>
            </p:contentPart>
          </mc:Choice>
          <mc:Fallback xmlns="">
            <p:pic>
              <p:nvPicPr>
                <p:cNvPr id="160" name="Freihand 159">
                  <a:extLst>
                    <a:ext uri="{FF2B5EF4-FFF2-40B4-BE49-F238E27FC236}">
                      <a16:creationId xmlns:a16="http://schemas.microsoft.com/office/drawing/2014/main" id="{EEEAE2BB-36AC-411D-8B32-547B91307DCD}"/>
                    </a:ext>
                  </a:extLst>
                </p:cNvPr>
                <p:cNvPicPr/>
                <p:nvPr/>
              </p:nvPicPr>
              <p:blipFill>
                <a:blip r:embed="rId245"/>
                <a:stretch>
                  <a:fillRect/>
                </a:stretch>
              </p:blipFill>
              <p:spPr>
                <a:xfrm>
                  <a:off x="8576853" y="2913533"/>
                  <a:ext cx="289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1" name="Freihand 160">
                  <a:extLst>
                    <a:ext uri="{FF2B5EF4-FFF2-40B4-BE49-F238E27FC236}">
                      <a16:creationId xmlns:a16="http://schemas.microsoft.com/office/drawing/2014/main" id="{933551D4-D189-44FD-9D70-51C0BFF6C6A8}"/>
                    </a:ext>
                  </a:extLst>
                </p14:cNvPr>
                <p14:cNvContentPartPr/>
                <p14:nvPr/>
              </p14:nvContentPartPr>
              <p14:xfrm>
                <a:off x="8498373" y="2680973"/>
                <a:ext cx="270360" cy="252000"/>
              </p14:xfrm>
            </p:contentPart>
          </mc:Choice>
          <mc:Fallback xmlns="">
            <p:pic>
              <p:nvPicPr>
                <p:cNvPr id="161" name="Freihand 160">
                  <a:extLst>
                    <a:ext uri="{FF2B5EF4-FFF2-40B4-BE49-F238E27FC236}">
                      <a16:creationId xmlns:a16="http://schemas.microsoft.com/office/drawing/2014/main" id="{933551D4-D189-44FD-9D70-51C0BFF6C6A8}"/>
                    </a:ext>
                  </a:extLst>
                </p:cNvPr>
                <p:cNvPicPr/>
                <p:nvPr/>
              </p:nvPicPr>
              <p:blipFill>
                <a:blip r:embed="rId247"/>
                <a:stretch>
                  <a:fillRect/>
                </a:stretch>
              </p:blipFill>
              <p:spPr>
                <a:xfrm>
                  <a:off x="8494053" y="2676653"/>
                  <a:ext cx="279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3" name="Freihand 162">
                  <a:extLst>
                    <a:ext uri="{FF2B5EF4-FFF2-40B4-BE49-F238E27FC236}">
                      <a16:creationId xmlns:a16="http://schemas.microsoft.com/office/drawing/2014/main" id="{F8E1A614-AFB4-4D62-BBEC-728ABF850536}"/>
                    </a:ext>
                  </a:extLst>
                </p14:cNvPr>
                <p14:cNvContentPartPr/>
                <p14:nvPr/>
              </p14:nvContentPartPr>
              <p14:xfrm>
                <a:off x="9102453" y="2564693"/>
                <a:ext cx="47880" cy="245880"/>
              </p14:xfrm>
            </p:contentPart>
          </mc:Choice>
          <mc:Fallback xmlns="">
            <p:pic>
              <p:nvPicPr>
                <p:cNvPr id="163" name="Freihand 162">
                  <a:extLst>
                    <a:ext uri="{FF2B5EF4-FFF2-40B4-BE49-F238E27FC236}">
                      <a16:creationId xmlns:a16="http://schemas.microsoft.com/office/drawing/2014/main" id="{F8E1A614-AFB4-4D62-BBEC-728ABF850536}"/>
                    </a:ext>
                  </a:extLst>
                </p:cNvPr>
                <p:cNvPicPr/>
                <p:nvPr/>
              </p:nvPicPr>
              <p:blipFill>
                <a:blip r:embed="rId249"/>
                <a:stretch>
                  <a:fillRect/>
                </a:stretch>
              </p:blipFill>
              <p:spPr>
                <a:xfrm>
                  <a:off x="9098133" y="2560373"/>
                  <a:ext cx="5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4" name="Freihand 163">
                  <a:extLst>
                    <a:ext uri="{FF2B5EF4-FFF2-40B4-BE49-F238E27FC236}">
                      <a16:creationId xmlns:a16="http://schemas.microsoft.com/office/drawing/2014/main" id="{9073C6DE-DF91-4D60-86C1-AACDE34C8C6D}"/>
                    </a:ext>
                  </a:extLst>
                </p14:cNvPr>
                <p14:cNvContentPartPr/>
                <p14:nvPr/>
              </p14:nvContentPartPr>
              <p14:xfrm>
                <a:off x="8946933" y="2481533"/>
                <a:ext cx="267120" cy="157320"/>
              </p14:xfrm>
            </p:contentPart>
          </mc:Choice>
          <mc:Fallback xmlns="">
            <p:pic>
              <p:nvPicPr>
                <p:cNvPr id="164" name="Freihand 163">
                  <a:extLst>
                    <a:ext uri="{FF2B5EF4-FFF2-40B4-BE49-F238E27FC236}">
                      <a16:creationId xmlns:a16="http://schemas.microsoft.com/office/drawing/2014/main" id="{9073C6DE-DF91-4D60-86C1-AACDE34C8C6D}"/>
                    </a:ext>
                  </a:extLst>
                </p:cNvPr>
                <p:cNvPicPr/>
                <p:nvPr/>
              </p:nvPicPr>
              <p:blipFill>
                <a:blip r:embed="rId251"/>
                <a:stretch>
                  <a:fillRect/>
                </a:stretch>
              </p:blipFill>
              <p:spPr>
                <a:xfrm>
                  <a:off x="8942613" y="2477213"/>
                  <a:ext cx="275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5" name="Freihand 164">
                  <a:extLst>
                    <a:ext uri="{FF2B5EF4-FFF2-40B4-BE49-F238E27FC236}">
                      <a16:creationId xmlns:a16="http://schemas.microsoft.com/office/drawing/2014/main" id="{1E9E8ADB-499F-4C84-823F-FE15B53CDCCE}"/>
                    </a:ext>
                  </a:extLst>
                </p14:cNvPr>
                <p14:cNvContentPartPr/>
                <p14:nvPr/>
              </p14:nvContentPartPr>
              <p14:xfrm>
                <a:off x="9235293" y="2568653"/>
                <a:ext cx="74520" cy="157320"/>
              </p14:xfrm>
            </p:contentPart>
          </mc:Choice>
          <mc:Fallback xmlns="">
            <p:pic>
              <p:nvPicPr>
                <p:cNvPr id="165" name="Freihand 164">
                  <a:extLst>
                    <a:ext uri="{FF2B5EF4-FFF2-40B4-BE49-F238E27FC236}">
                      <a16:creationId xmlns:a16="http://schemas.microsoft.com/office/drawing/2014/main" id="{1E9E8ADB-499F-4C84-823F-FE15B53CDCCE}"/>
                    </a:ext>
                  </a:extLst>
                </p:cNvPr>
                <p:cNvPicPr/>
                <p:nvPr/>
              </p:nvPicPr>
              <p:blipFill>
                <a:blip r:embed="rId253"/>
                <a:stretch>
                  <a:fillRect/>
                </a:stretch>
              </p:blipFill>
              <p:spPr>
                <a:xfrm>
                  <a:off x="9230973" y="2564333"/>
                  <a:ext cx="83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6" name="Freihand 165">
                  <a:extLst>
                    <a:ext uri="{FF2B5EF4-FFF2-40B4-BE49-F238E27FC236}">
                      <a16:creationId xmlns:a16="http://schemas.microsoft.com/office/drawing/2014/main" id="{ED55A8DA-F811-4F7C-9C73-C2375B100C35}"/>
                    </a:ext>
                  </a:extLst>
                </p14:cNvPr>
                <p14:cNvContentPartPr/>
                <p14:nvPr/>
              </p14:nvContentPartPr>
              <p14:xfrm>
                <a:off x="9355173" y="2530133"/>
                <a:ext cx="209880" cy="143280"/>
              </p14:xfrm>
            </p:contentPart>
          </mc:Choice>
          <mc:Fallback xmlns="">
            <p:pic>
              <p:nvPicPr>
                <p:cNvPr id="166" name="Freihand 165">
                  <a:extLst>
                    <a:ext uri="{FF2B5EF4-FFF2-40B4-BE49-F238E27FC236}">
                      <a16:creationId xmlns:a16="http://schemas.microsoft.com/office/drawing/2014/main" id="{ED55A8DA-F811-4F7C-9C73-C2375B100C35}"/>
                    </a:ext>
                  </a:extLst>
                </p:cNvPr>
                <p:cNvPicPr/>
                <p:nvPr/>
              </p:nvPicPr>
              <p:blipFill>
                <a:blip r:embed="rId255"/>
                <a:stretch>
                  <a:fillRect/>
                </a:stretch>
              </p:blipFill>
              <p:spPr>
                <a:xfrm>
                  <a:off x="9350853" y="2525813"/>
                  <a:ext cx="21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Freihand 166">
                  <a:extLst>
                    <a:ext uri="{FF2B5EF4-FFF2-40B4-BE49-F238E27FC236}">
                      <a16:creationId xmlns:a16="http://schemas.microsoft.com/office/drawing/2014/main" id="{6108E8ED-BD45-4209-A46B-56F136F31EDB}"/>
                    </a:ext>
                  </a:extLst>
                </p14:cNvPr>
                <p14:cNvContentPartPr/>
                <p14:nvPr/>
              </p14:nvContentPartPr>
              <p14:xfrm>
                <a:off x="9608253" y="2444093"/>
                <a:ext cx="74520" cy="146520"/>
              </p14:xfrm>
            </p:contentPart>
          </mc:Choice>
          <mc:Fallback xmlns="">
            <p:pic>
              <p:nvPicPr>
                <p:cNvPr id="167" name="Freihand 166">
                  <a:extLst>
                    <a:ext uri="{FF2B5EF4-FFF2-40B4-BE49-F238E27FC236}">
                      <a16:creationId xmlns:a16="http://schemas.microsoft.com/office/drawing/2014/main" id="{6108E8ED-BD45-4209-A46B-56F136F31EDB}"/>
                    </a:ext>
                  </a:extLst>
                </p:cNvPr>
                <p:cNvPicPr/>
                <p:nvPr/>
              </p:nvPicPr>
              <p:blipFill>
                <a:blip r:embed="rId257"/>
                <a:stretch>
                  <a:fillRect/>
                </a:stretch>
              </p:blipFill>
              <p:spPr>
                <a:xfrm>
                  <a:off x="9603933" y="2439773"/>
                  <a:ext cx="8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CA208805-6BE7-409F-9DA9-F7933B47B307}"/>
                    </a:ext>
                  </a:extLst>
                </p14:cNvPr>
                <p14:cNvContentPartPr/>
                <p14:nvPr/>
              </p14:nvContentPartPr>
              <p14:xfrm>
                <a:off x="9737133" y="2251133"/>
                <a:ext cx="111600" cy="379800"/>
              </p14:xfrm>
            </p:contentPart>
          </mc:Choice>
          <mc:Fallback xmlns="">
            <p:pic>
              <p:nvPicPr>
                <p:cNvPr id="168" name="Freihand 167">
                  <a:extLst>
                    <a:ext uri="{FF2B5EF4-FFF2-40B4-BE49-F238E27FC236}">
                      <a16:creationId xmlns:a16="http://schemas.microsoft.com/office/drawing/2014/main" id="{CA208805-6BE7-409F-9DA9-F7933B47B307}"/>
                    </a:ext>
                  </a:extLst>
                </p:cNvPr>
                <p:cNvPicPr/>
                <p:nvPr/>
              </p:nvPicPr>
              <p:blipFill>
                <a:blip r:embed="rId259"/>
                <a:stretch>
                  <a:fillRect/>
                </a:stretch>
              </p:blipFill>
              <p:spPr>
                <a:xfrm>
                  <a:off x="9732813" y="2246813"/>
                  <a:ext cx="1202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 name="Freihand 168">
                  <a:extLst>
                    <a:ext uri="{FF2B5EF4-FFF2-40B4-BE49-F238E27FC236}">
                      <a16:creationId xmlns:a16="http://schemas.microsoft.com/office/drawing/2014/main" id="{8E435E2C-FC37-42CB-B4B2-8E7380C99400}"/>
                    </a:ext>
                  </a:extLst>
                </p14:cNvPr>
                <p14:cNvContentPartPr/>
                <p14:nvPr/>
              </p14:nvContentPartPr>
              <p14:xfrm>
                <a:off x="9866013" y="2254373"/>
                <a:ext cx="314280" cy="172080"/>
              </p14:xfrm>
            </p:contentPart>
          </mc:Choice>
          <mc:Fallback xmlns="">
            <p:pic>
              <p:nvPicPr>
                <p:cNvPr id="169" name="Freihand 168">
                  <a:extLst>
                    <a:ext uri="{FF2B5EF4-FFF2-40B4-BE49-F238E27FC236}">
                      <a16:creationId xmlns:a16="http://schemas.microsoft.com/office/drawing/2014/main" id="{8E435E2C-FC37-42CB-B4B2-8E7380C99400}"/>
                    </a:ext>
                  </a:extLst>
                </p:cNvPr>
                <p:cNvPicPr/>
                <p:nvPr/>
              </p:nvPicPr>
              <p:blipFill>
                <a:blip r:embed="rId261"/>
                <a:stretch>
                  <a:fillRect/>
                </a:stretch>
              </p:blipFill>
              <p:spPr>
                <a:xfrm>
                  <a:off x="9861693" y="2250053"/>
                  <a:ext cx="322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 name="Freihand 169">
                  <a:extLst>
                    <a:ext uri="{FF2B5EF4-FFF2-40B4-BE49-F238E27FC236}">
                      <a16:creationId xmlns:a16="http://schemas.microsoft.com/office/drawing/2014/main" id="{A5F051B8-EC06-4E0F-A2F7-E76E3145399F}"/>
                    </a:ext>
                  </a:extLst>
                </p14:cNvPr>
                <p14:cNvContentPartPr/>
                <p14:nvPr/>
              </p14:nvContentPartPr>
              <p14:xfrm>
                <a:off x="10230693" y="1988693"/>
                <a:ext cx="263160" cy="303120"/>
              </p14:xfrm>
            </p:contentPart>
          </mc:Choice>
          <mc:Fallback xmlns="">
            <p:pic>
              <p:nvPicPr>
                <p:cNvPr id="170" name="Freihand 169">
                  <a:extLst>
                    <a:ext uri="{FF2B5EF4-FFF2-40B4-BE49-F238E27FC236}">
                      <a16:creationId xmlns:a16="http://schemas.microsoft.com/office/drawing/2014/main" id="{A5F051B8-EC06-4E0F-A2F7-E76E3145399F}"/>
                    </a:ext>
                  </a:extLst>
                </p:cNvPr>
                <p:cNvPicPr/>
                <p:nvPr/>
              </p:nvPicPr>
              <p:blipFill>
                <a:blip r:embed="rId263"/>
                <a:stretch>
                  <a:fillRect/>
                </a:stretch>
              </p:blipFill>
              <p:spPr>
                <a:xfrm>
                  <a:off x="10226373" y="1984373"/>
                  <a:ext cx="2718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1" name="Freihand 170">
                  <a:extLst>
                    <a:ext uri="{FF2B5EF4-FFF2-40B4-BE49-F238E27FC236}">
                      <a16:creationId xmlns:a16="http://schemas.microsoft.com/office/drawing/2014/main" id="{3D0358E7-9E80-4252-A5D2-364B70D93AF1}"/>
                    </a:ext>
                  </a:extLst>
                </p14:cNvPr>
                <p14:cNvContentPartPr/>
                <p14:nvPr/>
              </p14:nvContentPartPr>
              <p14:xfrm>
                <a:off x="10458573" y="1958813"/>
                <a:ext cx="360" cy="360"/>
              </p14:xfrm>
            </p:contentPart>
          </mc:Choice>
          <mc:Fallback xmlns="">
            <p:pic>
              <p:nvPicPr>
                <p:cNvPr id="171" name="Freihand 170">
                  <a:extLst>
                    <a:ext uri="{FF2B5EF4-FFF2-40B4-BE49-F238E27FC236}">
                      <a16:creationId xmlns:a16="http://schemas.microsoft.com/office/drawing/2014/main" id="{3D0358E7-9E80-4252-A5D2-364B70D93AF1}"/>
                    </a:ext>
                  </a:extLst>
                </p:cNvPr>
                <p:cNvPicPr/>
                <p:nvPr/>
              </p:nvPicPr>
              <p:blipFill>
                <a:blip r:embed="rId72"/>
                <a:stretch>
                  <a:fillRect/>
                </a:stretch>
              </p:blipFill>
              <p:spPr>
                <a:xfrm>
                  <a:off x="10454253" y="1954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2" name="Freihand 171">
                  <a:extLst>
                    <a:ext uri="{FF2B5EF4-FFF2-40B4-BE49-F238E27FC236}">
                      <a16:creationId xmlns:a16="http://schemas.microsoft.com/office/drawing/2014/main" id="{2F063669-90C9-481E-9199-22BE034F692B}"/>
                    </a:ext>
                  </a:extLst>
                </p14:cNvPr>
                <p14:cNvContentPartPr/>
                <p14:nvPr/>
              </p14:nvContentPartPr>
              <p14:xfrm>
                <a:off x="10494573" y="2037293"/>
                <a:ext cx="181440" cy="94320"/>
              </p14:xfrm>
            </p:contentPart>
          </mc:Choice>
          <mc:Fallback xmlns="">
            <p:pic>
              <p:nvPicPr>
                <p:cNvPr id="172" name="Freihand 171">
                  <a:extLst>
                    <a:ext uri="{FF2B5EF4-FFF2-40B4-BE49-F238E27FC236}">
                      <a16:creationId xmlns:a16="http://schemas.microsoft.com/office/drawing/2014/main" id="{2F063669-90C9-481E-9199-22BE034F692B}"/>
                    </a:ext>
                  </a:extLst>
                </p:cNvPr>
                <p:cNvPicPr/>
                <p:nvPr/>
              </p:nvPicPr>
              <p:blipFill>
                <a:blip r:embed="rId266"/>
                <a:stretch>
                  <a:fillRect/>
                </a:stretch>
              </p:blipFill>
              <p:spPr>
                <a:xfrm>
                  <a:off x="10490253" y="2032973"/>
                  <a:ext cx="19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50C8DAD0-C2B9-47AD-B635-1CA35E9BE058}"/>
                    </a:ext>
                  </a:extLst>
                </p14:cNvPr>
                <p14:cNvContentPartPr/>
                <p14:nvPr/>
              </p14:nvContentPartPr>
              <p14:xfrm>
                <a:off x="10679613" y="1986173"/>
                <a:ext cx="90360" cy="103320"/>
              </p14:xfrm>
            </p:contentPart>
          </mc:Choice>
          <mc:Fallback xmlns="">
            <p:pic>
              <p:nvPicPr>
                <p:cNvPr id="173" name="Freihand 172">
                  <a:extLst>
                    <a:ext uri="{FF2B5EF4-FFF2-40B4-BE49-F238E27FC236}">
                      <a16:creationId xmlns:a16="http://schemas.microsoft.com/office/drawing/2014/main" id="{50C8DAD0-C2B9-47AD-B635-1CA35E9BE058}"/>
                    </a:ext>
                  </a:extLst>
                </p:cNvPr>
                <p:cNvPicPr/>
                <p:nvPr/>
              </p:nvPicPr>
              <p:blipFill>
                <a:blip r:embed="rId268"/>
                <a:stretch>
                  <a:fillRect/>
                </a:stretch>
              </p:blipFill>
              <p:spPr>
                <a:xfrm>
                  <a:off x="10675293" y="1981853"/>
                  <a:ext cx="99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4D0E3550-C1AA-4AF6-BD5B-8EDDC9EFBBC9}"/>
                    </a:ext>
                  </a:extLst>
                </p14:cNvPr>
                <p14:cNvContentPartPr/>
                <p14:nvPr/>
              </p14:nvContentPartPr>
              <p14:xfrm>
                <a:off x="10798773" y="1748213"/>
                <a:ext cx="134280" cy="257400"/>
              </p14:xfrm>
            </p:contentPart>
          </mc:Choice>
          <mc:Fallback xmlns="">
            <p:pic>
              <p:nvPicPr>
                <p:cNvPr id="174" name="Freihand 173">
                  <a:extLst>
                    <a:ext uri="{FF2B5EF4-FFF2-40B4-BE49-F238E27FC236}">
                      <a16:creationId xmlns:a16="http://schemas.microsoft.com/office/drawing/2014/main" id="{4D0E3550-C1AA-4AF6-BD5B-8EDDC9EFBBC9}"/>
                    </a:ext>
                  </a:extLst>
                </p:cNvPr>
                <p:cNvPicPr/>
                <p:nvPr/>
              </p:nvPicPr>
              <p:blipFill>
                <a:blip r:embed="rId270"/>
                <a:stretch>
                  <a:fillRect/>
                </a:stretch>
              </p:blipFill>
              <p:spPr>
                <a:xfrm>
                  <a:off x="10794453" y="1743893"/>
                  <a:ext cx="142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D6C1B276-CC02-46C3-94E7-D830FB346AE8}"/>
                    </a:ext>
                  </a:extLst>
                </p14:cNvPr>
                <p14:cNvContentPartPr/>
                <p14:nvPr/>
              </p14:nvContentPartPr>
              <p14:xfrm>
                <a:off x="10880853" y="1712933"/>
                <a:ext cx="468720" cy="282960"/>
              </p14:xfrm>
            </p:contentPart>
          </mc:Choice>
          <mc:Fallback xmlns="">
            <p:pic>
              <p:nvPicPr>
                <p:cNvPr id="175" name="Freihand 174">
                  <a:extLst>
                    <a:ext uri="{FF2B5EF4-FFF2-40B4-BE49-F238E27FC236}">
                      <a16:creationId xmlns:a16="http://schemas.microsoft.com/office/drawing/2014/main" id="{D6C1B276-CC02-46C3-94E7-D830FB346AE8}"/>
                    </a:ext>
                  </a:extLst>
                </p:cNvPr>
                <p:cNvPicPr/>
                <p:nvPr/>
              </p:nvPicPr>
              <p:blipFill>
                <a:blip r:embed="rId272"/>
                <a:stretch>
                  <a:fillRect/>
                </a:stretch>
              </p:blipFill>
              <p:spPr>
                <a:xfrm>
                  <a:off x="10876533" y="1708613"/>
                  <a:ext cx="477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5A8D11A2-0326-4A7B-8723-299D06D6127C}"/>
                    </a:ext>
                  </a:extLst>
                </p14:cNvPr>
                <p14:cNvContentPartPr/>
                <p14:nvPr/>
              </p14:nvContentPartPr>
              <p14:xfrm>
                <a:off x="9963213" y="2574413"/>
                <a:ext cx="248040" cy="144360"/>
              </p14:xfrm>
            </p:contentPart>
          </mc:Choice>
          <mc:Fallback xmlns="">
            <p:pic>
              <p:nvPicPr>
                <p:cNvPr id="177" name="Freihand 176">
                  <a:extLst>
                    <a:ext uri="{FF2B5EF4-FFF2-40B4-BE49-F238E27FC236}">
                      <a16:creationId xmlns:a16="http://schemas.microsoft.com/office/drawing/2014/main" id="{5A8D11A2-0326-4A7B-8723-299D06D6127C}"/>
                    </a:ext>
                  </a:extLst>
                </p:cNvPr>
                <p:cNvPicPr/>
                <p:nvPr/>
              </p:nvPicPr>
              <p:blipFill>
                <a:blip r:embed="rId274"/>
                <a:stretch>
                  <a:fillRect/>
                </a:stretch>
              </p:blipFill>
              <p:spPr>
                <a:xfrm>
                  <a:off x="9958893" y="2570093"/>
                  <a:ext cx="256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CB845FB5-6A9B-4ED5-8011-E3D648D48052}"/>
                    </a:ext>
                  </a:extLst>
                </p14:cNvPr>
                <p14:cNvContentPartPr/>
                <p14:nvPr/>
              </p14:nvContentPartPr>
              <p14:xfrm>
                <a:off x="10228893" y="2509253"/>
                <a:ext cx="95040" cy="151560"/>
              </p14:xfrm>
            </p:contentPart>
          </mc:Choice>
          <mc:Fallback xmlns="">
            <p:pic>
              <p:nvPicPr>
                <p:cNvPr id="178" name="Freihand 177">
                  <a:extLst>
                    <a:ext uri="{FF2B5EF4-FFF2-40B4-BE49-F238E27FC236}">
                      <a16:creationId xmlns:a16="http://schemas.microsoft.com/office/drawing/2014/main" id="{CB845FB5-6A9B-4ED5-8011-E3D648D48052}"/>
                    </a:ext>
                  </a:extLst>
                </p:cNvPr>
                <p:cNvPicPr/>
                <p:nvPr/>
              </p:nvPicPr>
              <p:blipFill>
                <a:blip r:embed="rId276"/>
                <a:stretch>
                  <a:fillRect/>
                </a:stretch>
              </p:blipFill>
              <p:spPr>
                <a:xfrm>
                  <a:off x="10224573" y="2504933"/>
                  <a:ext cx="103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9" name="Freihand 178">
                  <a:extLst>
                    <a:ext uri="{FF2B5EF4-FFF2-40B4-BE49-F238E27FC236}">
                      <a16:creationId xmlns:a16="http://schemas.microsoft.com/office/drawing/2014/main" id="{02801196-9ECD-4CA6-ADB3-183CC4D317AD}"/>
                    </a:ext>
                  </a:extLst>
                </p14:cNvPr>
                <p14:cNvContentPartPr/>
                <p14:nvPr/>
              </p14:nvContentPartPr>
              <p14:xfrm>
                <a:off x="10463613" y="2370293"/>
                <a:ext cx="290520" cy="182160"/>
              </p14:xfrm>
            </p:contentPart>
          </mc:Choice>
          <mc:Fallback xmlns="">
            <p:pic>
              <p:nvPicPr>
                <p:cNvPr id="179" name="Freihand 178">
                  <a:extLst>
                    <a:ext uri="{FF2B5EF4-FFF2-40B4-BE49-F238E27FC236}">
                      <a16:creationId xmlns:a16="http://schemas.microsoft.com/office/drawing/2014/main" id="{02801196-9ECD-4CA6-ADB3-183CC4D317AD}"/>
                    </a:ext>
                  </a:extLst>
                </p:cNvPr>
                <p:cNvPicPr/>
                <p:nvPr/>
              </p:nvPicPr>
              <p:blipFill>
                <a:blip r:embed="rId278"/>
                <a:stretch>
                  <a:fillRect/>
                </a:stretch>
              </p:blipFill>
              <p:spPr>
                <a:xfrm>
                  <a:off x="10459293" y="2365973"/>
                  <a:ext cx="299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Freihand 179">
                  <a:extLst>
                    <a:ext uri="{FF2B5EF4-FFF2-40B4-BE49-F238E27FC236}">
                      <a16:creationId xmlns:a16="http://schemas.microsoft.com/office/drawing/2014/main" id="{9FFBE9A3-83EC-416D-9D5D-DF963BC79281}"/>
                    </a:ext>
                  </a:extLst>
                </p14:cNvPr>
                <p14:cNvContentPartPr/>
                <p14:nvPr/>
              </p14:nvContentPartPr>
              <p14:xfrm>
                <a:off x="10115133" y="2914613"/>
                <a:ext cx="44280" cy="279720"/>
              </p14:xfrm>
            </p:contentPart>
          </mc:Choice>
          <mc:Fallback xmlns="">
            <p:pic>
              <p:nvPicPr>
                <p:cNvPr id="180" name="Freihand 179">
                  <a:extLst>
                    <a:ext uri="{FF2B5EF4-FFF2-40B4-BE49-F238E27FC236}">
                      <a16:creationId xmlns:a16="http://schemas.microsoft.com/office/drawing/2014/main" id="{9FFBE9A3-83EC-416D-9D5D-DF963BC79281}"/>
                    </a:ext>
                  </a:extLst>
                </p:cNvPr>
                <p:cNvPicPr/>
                <p:nvPr/>
              </p:nvPicPr>
              <p:blipFill>
                <a:blip r:embed="rId280"/>
                <a:stretch>
                  <a:fillRect/>
                </a:stretch>
              </p:blipFill>
              <p:spPr>
                <a:xfrm>
                  <a:off x="10110813" y="2910293"/>
                  <a:ext cx="529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Freihand 180">
                  <a:extLst>
                    <a:ext uri="{FF2B5EF4-FFF2-40B4-BE49-F238E27FC236}">
                      <a16:creationId xmlns:a16="http://schemas.microsoft.com/office/drawing/2014/main" id="{37163179-CB29-43D9-BF17-2212CA914C5C}"/>
                    </a:ext>
                  </a:extLst>
                </p14:cNvPr>
                <p14:cNvContentPartPr/>
                <p14:nvPr/>
              </p14:nvContentPartPr>
              <p14:xfrm>
                <a:off x="9988053" y="2819573"/>
                <a:ext cx="283320" cy="317160"/>
              </p14:xfrm>
            </p:contentPart>
          </mc:Choice>
          <mc:Fallback xmlns="">
            <p:pic>
              <p:nvPicPr>
                <p:cNvPr id="181" name="Freihand 180">
                  <a:extLst>
                    <a:ext uri="{FF2B5EF4-FFF2-40B4-BE49-F238E27FC236}">
                      <a16:creationId xmlns:a16="http://schemas.microsoft.com/office/drawing/2014/main" id="{37163179-CB29-43D9-BF17-2212CA914C5C}"/>
                    </a:ext>
                  </a:extLst>
                </p:cNvPr>
                <p:cNvPicPr/>
                <p:nvPr/>
              </p:nvPicPr>
              <p:blipFill>
                <a:blip r:embed="rId282"/>
                <a:stretch>
                  <a:fillRect/>
                </a:stretch>
              </p:blipFill>
              <p:spPr>
                <a:xfrm>
                  <a:off x="9983733" y="2815253"/>
                  <a:ext cx="2919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Freihand 181">
                  <a:extLst>
                    <a:ext uri="{FF2B5EF4-FFF2-40B4-BE49-F238E27FC236}">
                      <a16:creationId xmlns:a16="http://schemas.microsoft.com/office/drawing/2014/main" id="{5B18FFC4-9FC6-411A-995C-2E7C987116D3}"/>
                    </a:ext>
                  </a:extLst>
                </p14:cNvPr>
                <p14:cNvContentPartPr/>
                <p14:nvPr/>
              </p14:nvContentPartPr>
              <p14:xfrm>
                <a:off x="10301973" y="2959973"/>
                <a:ext cx="86760" cy="129240"/>
              </p14:xfrm>
            </p:contentPart>
          </mc:Choice>
          <mc:Fallback xmlns="">
            <p:pic>
              <p:nvPicPr>
                <p:cNvPr id="182" name="Freihand 181">
                  <a:extLst>
                    <a:ext uri="{FF2B5EF4-FFF2-40B4-BE49-F238E27FC236}">
                      <a16:creationId xmlns:a16="http://schemas.microsoft.com/office/drawing/2014/main" id="{5B18FFC4-9FC6-411A-995C-2E7C987116D3}"/>
                    </a:ext>
                  </a:extLst>
                </p:cNvPr>
                <p:cNvPicPr/>
                <p:nvPr/>
              </p:nvPicPr>
              <p:blipFill>
                <a:blip r:embed="rId284"/>
                <a:stretch>
                  <a:fillRect/>
                </a:stretch>
              </p:blipFill>
              <p:spPr>
                <a:xfrm>
                  <a:off x="10297653" y="2955653"/>
                  <a:ext cx="95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5" name="Freihand 184">
                  <a:extLst>
                    <a:ext uri="{FF2B5EF4-FFF2-40B4-BE49-F238E27FC236}">
                      <a16:creationId xmlns:a16="http://schemas.microsoft.com/office/drawing/2014/main" id="{E89500B9-511A-465F-9571-1CB8E6E8DF56}"/>
                    </a:ext>
                  </a:extLst>
                </p14:cNvPr>
                <p14:cNvContentPartPr/>
                <p14:nvPr/>
              </p14:nvContentPartPr>
              <p14:xfrm>
                <a:off x="10409613" y="2837213"/>
                <a:ext cx="263880" cy="204480"/>
              </p14:xfrm>
            </p:contentPart>
          </mc:Choice>
          <mc:Fallback xmlns="">
            <p:pic>
              <p:nvPicPr>
                <p:cNvPr id="185" name="Freihand 184">
                  <a:extLst>
                    <a:ext uri="{FF2B5EF4-FFF2-40B4-BE49-F238E27FC236}">
                      <a16:creationId xmlns:a16="http://schemas.microsoft.com/office/drawing/2014/main" id="{E89500B9-511A-465F-9571-1CB8E6E8DF56}"/>
                    </a:ext>
                  </a:extLst>
                </p:cNvPr>
                <p:cNvPicPr/>
                <p:nvPr/>
              </p:nvPicPr>
              <p:blipFill>
                <a:blip r:embed="rId286"/>
                <a:stretch>
                  <a:fillRect/>
                </a:stretch>
              </p:blipFill>
              <p:spPr>
                <a:xfrm>
                  <a:off x="10405293" y="2832893"/>
                  <a:ext cx="27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6" name="Freihand 185">
                  <a:extLst>
                    <a:ext uri="{FF2B5EF4-FFF2-40B4-BE49-F238E27FC236}">
                      <a16:creationId xmlns:a16="http://schemas.microsoft.com/office/drawing/2014/main" id="{D6574BB3-04F7-4876-939A-EF94A84CA328}"/>
                    </a:ext>
                  </a:extLst>
                </p14:cNvPr>
                <p14:cNvContentPartPr/>
                <p14:nvPr/>
              </p14:nvContentPartPr>
              <p14:xfrm>
                <a:off x="10614813" y="2733173"/>
                <a:ext cx="92880" cy="231840"/>
              </p14:xfrm>
            </p:contentPart>
          </mc:Choice>
          <mc:Fallback xmlns="">
            <p:pic>
              <p:nvPicPr>
                <p:cNvPr id="186" name="Freihand 185">
                  <a:extLst>
                    <a:ext uri="{FF2B5EF4-FFF2-40B4-BE49-F238E27FC236}">
                      <a16:creationId xmlns:a16="http://schemas.microsoft.com/office/drawing/2014/main" id="{D6574BB3-04F7-4876-939A-EF94A84CA328}"/>
                    </a:ext>
                  </a:extLst>
                </p:cNvPr>
                <p:cNvPicPr/>
                <p:nvPr/>
              </p:nvPicPr>
              <p:blipFill>
                <a:blip r:embed="rId288"/>
                <a:stretch>
                  <a:fillRect/>
                </a:stretch>
              </p:blipFill>
              <p:spPr>
                <a:xfrm>
                  <a:off x="10610493" y="2728853"/>
                  <a:ext cx="101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7" name="Freihand 186">
                  <a:extLst>
                    <a:ext uri="{FF2B5EF4-FFF2-40B4-BE49-F238E27FC236}">
                      <a16:creationId xmlns:a16="http://schemas.microsoft.com/office/drawing/2014/main" id="{47657FB4-14BA-4C05-9B39-7EA6FA89A364}"/>
                    </a:ext>
                  </a:extLst>
                </p14:cNvPr>
                <p14:cNvContentPartPr/>
                <p14:nvPr/>
              </p14:nvContentPartPr>
              <p14:xfrm>
                <a:off x="10718853" y="2868893"/>
                <a:ext cx="28440" cy="58680"/>
              </p14:xfrm>
            </p:contentPart>
          </mc:Choice>
          <mc:Fallback xmlns="">
            <p:pic>
              <p:nvPicPr>
                <p:cNvPr id="187" name="Freihand 186">
                  <a:extLst>
                    <a:ext uri="{FF2B5EF4-FFF2-40B4-BE49-F238E27FC236}">
                      <a16:creationId xmlns:a16="http://schemas.microsoft.com/office/drawing/2014/main" id="{47657FB4-14BA-4C05-9B39-7EA6FA89A364}"/>
                    </a:ext>
                  </a:extLst>
                </p:cNvPr>
                <p:cNvPicPr/>
                <p:nvPr/>
              </p:nvPicPr>
              <p:blipFill>
                <a:blip r:embed="rId290"/>
                <a:stretch>
                  <a:fillRect/>
                </a:stretch>
              </p:blipFill>
              <p:spPr>
                <a:xfrm>
                  <a:off x="10714533" y="2864573"/>
                  <a:ext cx="37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8" name="Freihand 187">
                  <a:extLst>
                    <a:ext uri="{FF2B5EF4-FFF2-40B4-BE49-F238E27FC236}">
                      <a16:creationId xmlns:a16="http://schemas.microsoft.com/office/drawing/2014/main" id="{B4CC7073-76C0-4698-BB87-03F7962408B5}"/>
                    </a:ext>
                  </a:extLst>
                </p14:cNvPr>
                <p14:cNvContentPartPr/>
                <p14:nvPr/>
              </p14:nvContentPartPr>
              <p14:xfrm>
                <a:off x="10754493" y="2677373"/>
                <a:ext cx="150120" cy="222480"/>
              </p14:xfrm>
            </p:contentPart>
          </mc:Choice>
          <mc:Fallback xmlns="">
            <p:pic>
              <p:nvPicPr>
                <p:cNvPr id="188" name="Freihand 187">
                  <a:extLst>
                    <a:ext uri="{FF2B5EF4-FFF2-40B4-BE49-F238E27FC236}">
                      <a16:creationId xmlns:a16="http://schemas.microsoft.com/office/drawing/2014/main" id="{B4CC7073-76C0-4698-BB87-03F7962408B5}"/>
                    </a:ext>
                  </a:extLst>
                </p:cNvPr>
                <p:cNvPicPr/>
                <p:nvPr/>
              </p:nvPicPr>
              <p:blipFill>
                <a:blip r:embed="rId292"/>
                <a:stretch>
                  <a:fillRect/>
                </a:stretch>
              </p:blipFill>
              <p:spPr>
                <a:xfrm>
                  <a:off x="10750173" y="2673053"/>
                  <a:ext cx="158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9" name="Freihand 188">
                  <a:extLst>
                    <a:ext uri="{FF2B5EF4-FFF2-40B4-BE49-F238E27FC236}">
                      <a16:creationId xmlns:a16="http://schemas.microsoft.com/office/drawing/2014/main" id="{2D883469-5177-44D3-AC51-1A66AC45F699}"/>
                    </a:ext>
                  </a:extLst>
                </p14:cNvPr>
                <p14:cNvContentPartPr/>
                <p14:nvPr/>
              </p14:nvContentPartPr>
              <p14:xfrm>
                <a:off x="10866093" y="2644253"/>
                <a:ext cx="51480" cy="90000"/>
              </p14:xfrm>
            </p:contentPart>
          </mc:Choice>
          <mc:Fallback xmlns="">
            <p:pic>
              <p:nvPicPr>
                <p:cNvPr id="189" name="Freihand 188">
                  <a:extLst>
                    <a:ext uri="{FF2B5EF4-FFF2-40B4-BE49-F238E27FC236}">
                      <a16:creationId xmlns:a16="http://schemas.microsoft.com/office/drawing/2014/main" id="{2D883469-5177-44D3-AC51-1A66AC45F699}"/>
                    </a:ext>
                  </a:extLst>
                </p:cNvPr>
                <p:cNvPicPr/>
                <p:nvPr/>
              </p:nvPicPr>
              <p:blipFill>
                <a:blip r:embed="rId294"/>
                <a:stretch>
                  <a:fillRect/>
                </a:stretch>
              </p:blipFill>
              <p:spPr>
                <a:xfrm>
                  <a:off x="10861773" y="2639933"/>
                  <a:ext cx="60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0" name="Freihand 189">
                  <a:extLst>
                    <a:ext uri="{FF2B5EF4-FFF2-40B4-BE49-F238E27FC236}">
                      <a16:creationId xmlns:a16="http://schemas.microsoft.com/office/drawing/2014/main" id="{40D0EB3B-A0F7-41A1-98F3-7B9263B6BA6E}"/>
                    </a:ext>
                  </a:extLst>
                </p14:cNvPr>
                <p14:cNvContentPartPr/>
                <p14:nvPr/>
              </p14:nvContentPartPr>
              <p14:xfrm>
                <a:off x="10916133" y="2676653"/>
                <a:ext cx="253080" cy="156240"/>
              </p14:xfrm>
            </p:contentPart>
          </mc:Choice>
          <mc:Fallback xmlns="">
            <p:pic>
              <p:nvPicPr>
                <p:cNvPr id="190" name="Freihand 189">
                  <a:extLst>
                    <a:ext uri="{FF2B5EF4-FFF2-40B4-BE49-F238E27FC236}">
                      <a16:creationId xmlns:a16="http://schemas.microsoft.com/office/drawing/2014/main" id="{40D0EB3B-A0F7-41A1-98F3-7B9263B6BA6E}"/>
                    </a:ext>
                  </a:extLst>
                </p:cNvPr>
                <p:cNvPicPr/>
                <p:nvPr/>
              </p:nvPicPr>
              <p:blipFill>
                <a:blip r:embed="rId296"/>
                <a:stretch>
                  <a:fillRect/>
                </a:stretch>
              </p:blipFill>
              <p:spPr>
                <a:xfrm>
                  <a:off x="10911813" y="2672333"/>
                  <a:ext cx="261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1" name="Freihand 190">
                  <a:extLst>
                    <a:ext uri="{FF2B5EF4-FFF2-40B4-BE49-F238E27FC236}">
                      <a16:creationId xmlns:a16="http://schemas.microsoft.com/office/drawing/2014/main" id="{34F1044C-407C-43BA-A909-E56B4E97B7E0}"/>
                    </a:ext>
                  </a:extLst>
                </p14:cNvPr>
                <p14:cNvContentPartPr/>
                <p14:nvPr/>
              </p14:nvContentPartPr>
              <p14:xfrm>
                <a:off x="11161653" y="2455973"/>
                <a:ext cx="188640" cy="313560"/>
              </p14:xfrm>
            </p:contentPart>
          </mc:Choice>
          <mc:Fallback xmlns="">
            <p:pic>
              <p:nvPicPr>
                <p:cNvPr id="191" name="Freihand 190">
                  <a:extLst>
                    <a:ext uri="{FF2B5EF4-FFF2-40B4-BE49-F238E27FC236}">
                      <a16:creationId xmlns:a16="http://schemas.microsoft.com/office/drawing/2014/main" id="{34F1044C-407C-43BA-A909-E56B4E97B7E0}"/>
                    </a:ext>
                  </a:extLst>
                </p:cNvPr>
                <p:cNvPicPr/>
                <p:nvPr/>
              </p:nvPicPr>
              <p:blipFill>
                <a:blip r:embed="rId298"/>
                <a:stretch>
                  <a:fillRect/>
                </a:stretch>
              </p:blipFill>
              <p:spPr>
                <a:xfrm>
                  <a:off x="11157333" y="2451653"/>
                  <a:ext cx="1972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9B2D30CD-DF05-4D0D-BEDC-CFA5810A67C0}"/>
                    </a:ext>
                  </a:extLst>
                </p14:cNvPr>
                <p14:cNvContentPartPr/>
                <p14:nvPr/>
              </p14:nvContentPartPr>
              <p14:xfrm>
                <a:off x="11364693" y="2506733"/>
                <a:ext cx="108000" cy="158040"/>
              </p14:xfrm>
            </p:contentPart>
          </mc:Choice>
          <mc:Fallback xmlns="">
            <p:pic>
              <p:nvPicPr>
                <p:cNvPr id="192" name="Freihand 191">
                  <a:extLst>
                    <a:ext uri="{FF2B5EF4-FFF2-40B4-BE49-F238E27FC236}">
                      <a16:creationId xmlns:a16="http://schemas.microsoft.com/office/drawing/2014/main" id="{9B2D30CD-DF05-4D0D-BEDC-CFA5810A67C0}"/>
                    </a:ext>
                  </a:extLst>
                </p:cNvPr>
                <p:cNvPicPr/>
                <p:nvPr/>
              </p:nvPicPr>
              <p:blipFill>
                <a:blip r:embed="rId300"/>
                <a:stretch>
                  <a:fillRect/>
                </a:stretch>
              </p:blipFill>
              <p:spPr>
                <a:xfrm>
                  <a:off x="11360373" y="2502413"/>
                  <a:ext cx="116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BA018939-A523-4ADA-A841-CB95ABCA56CC}"/>
                    </a:ext>
                  </a:extLst>
                </p14:cNvPr>
                <p14:cNvContentPartPr/>
                <p14:nvPr/>
              </p14:nvContentPartPr>
              <p14:xfrm>
                <a:off x="11448573" y="2393333"/>
                <a:ext cx="304200" cy="219240"/>
              </p14:xfrm>
            </p:contentPart>
          </mc:Choice>
          <mc:Fallback xmlns="">
            <p:pic>
              <p:nvPicPr>
                <p:cNvPr id="193" name="Freihand 192">
                  <a:extLst>
                    <a:ext uri="{FF2B5EF4-FFF2-40B4-BE49-F238E27FC236}">
                      <a16:creationId xmlns:a16="http://schemas.microsoft.com/office/drawing/2014/main" id="{BA018939-A523-4ADA-A841-CB95ABCA56CC}"/>
                    </a:ext>
                  </a:extLst>
                </p:cNvPr>
                <p:cNvPicPr/>
                <p:nvPr/>
              </p:nvPicPr>
              <p:blipFill>
                <a:blip r:embed="rId302"/>
                <a:stretch>
                  <a:fillRect/>
                </a:stretch>
              </p:blipFill>
              <p:spPr>
                <a:xfrm>
                  <a:off x="11444253" y="2389013"/>
                  <a:ext cx="312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AAB54965-5E8D-49DD-9F04-D5609E213203}"/>
                    </a:ext>
                  </a:extLst>
                </p14:cNvPr>
                <p14:cNvContentPartPr/>
                <p14:nvPr/>
              </p14:nvContentPartPr>
              <p14:xfrm>
                <a:off x="11678253" y="2296493"/>
                <a:ext cx="5040" cy="28440"/>
              </p14:xfrm>
            </p:contentPart>
          </mc:Choice>
          <mc:Fallback xmlns="">
            <p:pic>
              <p:nvPicPr>
                <p:cNvPr id="194" name="Freihand 193">
                  <a:extLst>
                    <a:ext uri="{FF2B5EF4-FFF2-40B4-BE49-F238E27FC236}">
                      <a16:creationId xmlns:a16="http://schemas.microsoft.com/office/drawing/2014/main" id="{AAB54965-5E8D-49DD-9F04-D5609E213203}"/>
                    </a:ext>
                  </a:extLst>
                </p:cNvPr>
                <p:cNvPicPr/>
                <p:nvPr/>
              </p:nvPicPr>
              <p:blipFill>
                <a:blip r:embed="rId304"/>
                <a:stretch>
                  <a:fillRect/>
                </a:stretch>
              </p:blipFill>
              <p:spPr>
                <a:xfrm>
                  <a:off x="11673933" y="2292173"/>
                  <a:ext cx="13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4C78598D-3929-4071-BAC7-3C07FDA8A007}"/>
                    </a:ext>
                  </a:extLst>
                </p14:cNvPr>
                <p14:cNvContentPartPr/>
                <p14:nvPr/>
              </p14:nvContentPartPr>
              <p14:xfrm>
                <a:off x="10527693" y="2594933"/>
                <a:ext cx="1435320" cy="594720"/>
              </p14:xfrm>
            </p:contentPart>
          </mc:Choice>
          <mc:Fallback xmlns="">
            <p:pic>
              <p:nvPicPr>
                <p:cNvPr id="195" name="Freihand 194">
                  <a:extLst>
                    <a:ext uri="{FF2B5EF4-FFF2-40B4-BE49-F238E27FC236}">
                      <a16:creationId xmlns:a16="http://schemas.microsoft.com/office/drawing/2014/main" id="{4C78598D-3929-4071-BAC7-3C07FDA8A007}"/>
                    </a:ext>
                  </a:extLst>
                </p:cNvPr>
                <p:cNvPicPr/>
                <p:nvPr/>
              </p:nvPicPr>
              <p:blipFill>
                <a:blip r:embed="rId306"/>
                <a:stretch>
                  <a:fillRect/>
                </a:stretch>
              </p:blipFill>
              <p:spPr>
                <a:xfrm>
                  <a:off x="10523373" y="2590613"/>
                  <a:ext cx="144396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FE193F5F-F4DA-481E-92A8-E26AF7815A5A}"/>
                    </a:ext>
                  </a:extLst>
                </p14:cNvPr>
                <p14:cNvContentPartPr/>
                <p14:nvPr/>
              </p14:nvContentPartPr>
              <p14:xfrm>
                <a:off x="2443533" y="4945373"/>
                <a:ext cx="32400" cy="329760"/>
              </p14:xfrm>
            </p:contentPart>
          </mc:Choice>
          <mc:Fallback xmlns="">
            <p:pic>
              <p:nvPicPr>
                <p:cNvPr id="200" name="Freihand 199">
                  <a:extLst>
                    <a:ext uri="{FF2B5EF4-FFF2-40B4-BE49-F238E27FC236}">
                      <a16:creationId xmlns:a16="http://schemas.microsoft.com/office/drawing/2014/main" id="{FE193F5F-F4DA-481E-92A8-E26AF7815A5A}"/>
                    </a:ext>
                  </a:extLst>
                </p:cNvPr>
                <p:cNvPicPr/>
                <p:nvPr/>
              </p:nvPicPr>
              <p:blipFill>
                <a:blip r:embed="rId308"/>
                <a:stretch>
                  <a:fillRect/>
                </a:stretch>
              </p:blipFill>
              <p:spPr>
                <a:xfrm>
                  <a:off x="2439213" y="4941053"/>
                  <a:ext cx="410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1" name="Freihand 200">
                  <a:extLst>
                    <a:ext uri="{FF2B5EF4-FFF2-40B4-BE49-F238E27FC236}">
                      <a16:creationId xmlns:a16="http://schemas.microsoft.com/office/drawing/2014/main" id="{A0D6C21A-CF5D-4E4D-BC91-D8BD3D292830}"/>
                    </a:ext>
                  </a:extLst>
                </p14:cNvPr>
                <p14:cNvContentPartPr/>
                <p14:nvPr/>
              </p14:nvContentPartPr>
              <p14:xfrm>
                <a:off x="2299173" y="5580053"/>
                <a:ext cx="101880" cy="621360"/>
              </p14:xfrm>
            </p:contentPart>
          </mc:Choice>
          <mc:Fallback xmlns="">
            <p:pic>
              <p:nvPicPr>
                <p:cNvPr id="201" name="Freihand 200">
                  <a:extLst>
                    <a:ext uri="{FF2B5EF4-FFF2-40B4-BE49-F238E27FC236}">
                      <a16:creationId xmlns:a16="http://schemas.microsoft.com/office/drawing/2014/main" id="{A0D6C21A-CF5D-4E4D-BC91-D8BD3D292830}"/>
                    </a:ext>
                  </a:extLst>
                </p:cNvPr>
                <p:cNvPicPr/>
                <p:nvPr/>
              </p:nvPicPr>
              <p:blipFill>
                <a:blip r:embed="rId310"/>
                <a:stretch>
                  <a:fillRect/>
                </a:stretch>
              </p:blipFill>
              <p:spPr>
                <a:xfrm>
                  <a:off x="2294853" y="5575733"/>
                  <a:ext cx="11052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2" name="Freihand 201">
                  <a:extLst>
                    <a:ext uri="{FF2B5EF4-FFF2-40B4-BE49-F238E27FC236}">
                      <a16:creationId xmlns:a16="http://schemas.microsoft.com/office/drawing/2014/main" id="{184CC020-21AC-4FE7-9DAD-9E0515B19B06}"/>
                    </a:ext>
                  </a:extLst>
                </p14:cNvPr>
                <p14:cNvContentPartPr/>
                <p14:nvPr/>
              </p14:nvContentPartPr>
              <p14:xfrm>
                <a:off x="2287653" y="6288893"/>
                <a:ext cx="9000" cy="21600"/>
              </p14:xfrm>
            </p:contentPart>
          </mc:Choice>
          <mc:Fallback xmlns="">
            <p:pic>
              <p:nvPicPr>
                <p:cNvPr id="202" name="Freihand 201">
                  <a:extLst>
                    <a:ext uri="{FF2B5EF4-FFF2-40B4-BE49-F238E27FC236}">
                      <a16:creationId xmlns:a16="http://schemas.microsoft.com/office/drawing/2014/main" id="{184CC020-21AC-4FE7-9DAD-9E0515B19B06}"/>
                    </a:ext>
                  </a:extLst>
                </p:cNvPr>
                <p:cNvPicPr/>
                <p:nvPr/>
              </p:nvPicPr>
              <p:blipFill>
                <a:blip r:embed="rId312"/>
                <a:stretch>
                  <a:fillRect/>
                </a:stretch>
              </p:blipFill>
              <p:spPr>
                <a:xfrm>
                  <a:off x="2283333" y="6284573"/>
                  <a:ext cx="17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7" name="Freihand 196">
                  <a:extLst>
                    <a:ext uri="{FF2B5EF4-FFF2-40B4-BE49-F238E27FC236}">
                      <a16:creationId xmlns:a16="http://schemas.microsoft.com/office/drawing/2014/main" id="{77B9B501-A946-4EA4-8FBE-81F422726CD7}"/>
                    </a:ext>
                  </a:extLst>
                </p14:cNvPr>
                <p14:cNvContentPartPr/>
                <p14:nvPr/>
              </p14:nvContentPartPr>
              <p14:xfrm>
                <a:off x="2480253" y="4637573"/>
                <a:ext cx="9360" cy="10800"/>
              </p14:xfrm>
            </p:contentPart>
          </mc:Choice>
          <mc:Fallback xmlns="">
            <p:pic>
              <p:nvPicPr>
                <p:cNvPr id="197" name="Freihand 196">
                  <a:extLst>
                    <a:ext uri="{FF2B5EF4-FFF2-40B4-BE49-F238E27FC236}">
                      <a16:creationId xmlns:a16="http://schemas.microsoft.com/office/drawing/2014/main" id="{77B9B501-A946-4EA4-8FBE-81F422726CD7}"/>
                    </a:ext>
                  </a:extLst>
                </p:cNvPr>
                <p:cNvPicPr/>
                <p:nvPr/>
              </p:nvPicPr>
              <p:blipFill>
                <a:blip r:embed="rId314"/>
                <a:stretch>
                  <a:fillRect/>
                </a:stretch>
              </p:blipFill>
              <p:spPr>
                <a:xfrm>
                  <a:off x="2475933" y="4633253"/>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8" name="Freihand 197">
                  <a:extLst>
                    <a:ext uri="{FF2B5EF4-FFF2-40B4-BE49-F238E27FC236}">
                      <a16:creationId xmlns:a16="http://schemas.microsoft.com/office/drawing/2014/main" id="{E74F1FFC-84F8-408B-918B-D3C87F800238}"/>
                    </a:ext>
                  </a:extLst>
                </p14:cNvPr>
                <p14:cNvContentPartPr/>
                <p14:nvPr/>
              </p14:nvContentPartPr>
              <p14:xfrm>
                <a:off x="2511933" y="4729373"/>
                <a:ext cx="6840" cy="7200"/>
              </p14:xfrm>
            </p:contentPart>
          </mc:Choice>
          <mc:Fallback xmlns="">
            <p:pic>
              <p:nvPicPr>
                <p:cNvPr id="198" name="Freihand 197">
                  <a:extLst>
                    <a:ext uri="{FF2B5EF4-FFF2-40B4-BE49-F238E27FC236}">
                      <a16:creationId xmlns:a16="http://schemas.microsoft.com/office/drawing/2014/main" id="{E74F1FFC-84F8-408B-918B-D3C87F800238}"/>
                    </a:ext>
                  </a:extLst>
                </p:cNvPr>
                <p:cNvPicPr/>
                <p:nvPr/>
              </p:nvPicPr>
              <p:blipFill>
                <a:blip r:embed="rId316"/>
                <a:stretch>
                  <a:fillRect/>
                </a:stretch>
              </p:blipFill>
              <p:spPr>
                <a:xfrm>
                  <a:off x="2507613" y="4725053"/>
                  <a:ext cx="15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9" name="Freihand 198">
                  <a:extLst>
                    <a:ext uri="{FF2B5EF4-FFF2-40B4-BE49-F238E27FC236}">
                      <a16:creationId xmlns:a16="http://schemas.microsoft.com/office/drawing/2014/main" id="{18CEA3B2-3F61-4CAB-9D9A-43F12F0F33EC}"/>
                    </a:ext>
                  </a:extLst>
                </p14:cNvPr>
                <p14:cNvContentPartPr/>
                <p14:nvPr/>
              </p14:nvContentPartPr>
              <p14:xfrm>
                <a:off x="2485653" y="4623533"/>
                <a:ext cx="2520" cy="111600"/>
              </p14:xfrm>
            </p:contentPart>
          </mc:Choice>
          <mc:Fallback xmlns="">
            <p:pic>
              <p:nvPicPr>
                <p:cNvPr id="199" name="Freihand 198">
                  <a:extLst>
                    <a:ext uri="{FF2B5EF4-FFF2-40B4-BE49-F238E27FC236}">
                      <a16:creationId xmlns:a16="http://schemas.microsoft.com/office/drawing/2014/main" id="{18CEA3B2-3F61-4CAB-9D9A-43F12F0F33EC}"/>
                    </a:ext>
                  </a:extLst>
                </p:cNvPr>
                <p:cNvPicPr/>
                <p:nvPr/>
              </p:nvPicPr>
              <p:blipFill>
                <a:blip r:embed="rId318"/>
                <a:stretch>
                  <a:fillRect/>
                </a:stretch>
              </p:blipFill>
              <p:spPr>
                <a:xfrm>
                  <a:off x="2481333" y="4619213"/>
                  <a:ext cx="11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3" name="Freihand 202">
                  <a:extLst>
                    <a:ext uri="{FF2B5EF4-FFF2-40B4-BE49-F238E27FC236}">
                      <a16:creationId xmlns:a16="http://schemas.microsoft.com/office/drawing/2014/main" id="{C5A33E5D-3E26-42BD-9259-B4DCD4E39187}"/>
                    </a:ext>
                  </a:extLst>
                </p14:cNvPr>
                <p14:cNvContentPartPr/>
                <p14:nvPr/>
              </p14:nvContentPartPr>
              <p14:xfrm>
                <a:off x="2435613" y="4590773"/>
                <a:ext cx="106200" cy="111600"/>
              </p14:xfrm>
            </p:contentPart>
          </mc:Choice>
          <mc:Fallback xmlns="">
            <p:pic>
              <p:nvPicPr>
                <p:cNvPr id="203" name="Freihand 202">
                  <a:extLst>
                    <a:ext uri="{FF2B5EF4-FFF2-40B4-BE49-F238E27FC236}">
                      <a16:creationId xmlns:a16="http://schemas.microsoft.com/office/drawing/2014/main" id="{C5A33E5D-3E26-42BD-9259-B4DCD4E39187}"/>
                    </a:ext>
                  </a:extLst>
                </p:cNvPr>
                <p:cNvPicPr/>
                <p:nvPr/>
              </p:nvPicPr>
              <p:blipFill>
                <a:blip r:embed="rId320"/>
                <a:stretch>
                  <a:fillRect/>
                </a:stretch>
              </p:blipFill>
              <p:spPr>
                <a:xfrm>
                  <a:off x="2431293" y="4586453"/>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6" name="Freihand 205">
                  <a:extLst>
                    <a:ext uri="{FF2B5EF4-FFF2-40B4-BE49-F238E27FC236}">
                      <a16:creationId xmlns:a16="http://schemas.microsoft.com/office/drawing/2014/main" id="{7A998D90-3BB7-4598-AC0A-EB3C5AF75C50}"/>
                    </a:ext>
                  </a:extLst>
                </p14:cNvPr>
                <p14:cNvContentPartPr/>
                <p14:nvPr/>
              </p14:nvContentPartPr>
              <p14:xfrm>
                <a:off x="2470173" y="4724333"/>
                <a:ext cx="321480" cy="36720"/>
              </p14:xfrm>
            </p:contentPart>
          </mc:Choice>
          <mc:Fallback xmlns="">
            <p:pic>
              <p:nvPicPr>
                <p:cNvPr id="206" name="Freihand 205">
                  <a:extLst>
                    <a:ext uri="{FF2B5EF4-FFF2-40B4-BE49-F238E27FC236}">
                      <a16:creationId xmlns:a16="http://schemas.microsoft.com/office/drawing/2014/main" id="{7A998D90-3BB7-4598-AC0A-EB3C5AF75C50}"/>
                    </a:ext>
                  </a:extLst>
                </p:cNvPr>
                <p:cNvPicPr/>
                <p:nvPr/>
              </p:nvPicPr>
              <p:blipFill>
                <a:blip r:embed="rId322"/>
                <a:stretch>
                  <a:fillRect/>
                </a:stretch>
              </p:blipFill>
              <p:spPr>
                <a:xfrm>
                  <a:off x="2465853" y="4720013"/>
                  <a:ext cx="330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7" name="Freihand 206">
                  <a:extLst>
                    <a:ext uri="{FF2B5EF4-FFF2-40B4-BE49-F238E27FC236}">
                      <a16:creationId xmlns:a16="http://schemas.microsoft.com/office/drawing/2014/main" id="{2DEB2847-5472-4C17-A8F4-B480646FBC62}"/>
                    </a:ext>
                  </a:extLst>
                </p14:cNvPr>
                <p14:cNvContentPartPr/>
                <p14:nvPr/>
              </p14:nvContentPartPr>
              <p14:xfrm>
                <a:off x="2468013" y="4765013"/>
                <a:ext cx="41040" cy="1508040"/>
              </p14:xfrm>
            </p:contentPart>
          </mc:Choice>
          <mc:Fallback xmlns="">
            <p:pic>
              <p:nvPicPr>
                <p:cNvPr id="207" name="Freihand 206">
                  <a:extLst>
                    <a:ext uri="{FF2B5EF4-FFF2-40B4-BE49-F238E27FC236}">
                      <a16:creationId xmlns:a16="http://schemas.microsoft.com/office/drawing/2014/main" id="{2DEB2847-5472-4C17-A8F4-B480646FBC62}"/>
                    </a:ext>
                  </a:extLst>
                </p:cNvPr>
                <p:cNvPicPr/>
                <p:nvPr/>
              </p:nvPicPr>
              <p:blipFill>
                <a:blip r:embed="rId324"/>
                <a:stretch>
                  <a:fillRect/>
                </a:stretch>
              </p:blipFill>
              <p:spPr>
                <a:xfrm>
                  <a:off x="2463693" y="4760693"/>
                  <a:ext cx="49680" cy="151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8" name="Freihand 207">
                  <a:extLst>
                    <a:ext uri="{FF2B5EF4-FFF2-40B4-BE49-F238E27FC236}">
                      <a16:creationId xmlns:a16="http://schemas.microsoft.com/office/drawing/2014/main" id="{0447E777-AFC8-4A6C-B6EE-8F6435E5B901}"/>
                    </a:ext>
                  </a:extLst>
                </p14:cNvPr>
                <p14:cNvContentPartPr/>
                <p14:nvPr/>
              </p14:nvContentPartPr>
              <p14:xfrm>
                <a:off x="2794893" y="4724333"/>
                <a:ext cx="10080" cy="13320"/>
              </p14:xfrm>
            </p:contentPart>
          </mc:Choice>
          <mc:Fallback xmlns="">
            <p:pic>
              <p:nvPicPr>
                <p:cNvPr id="208" name="Freihand 207">
                  <a:extLst>
                    <a:ext uri="{FF2B5EF4-FFF2-40B4-BE49-F238E27FC236}">
                      <a16:creationId xmlns:a16="http://schemas.microsoft.com/office/drawing/2014/main" id="{0447E777-AFC8-4A6C-B6EE-8F6435E5B901}"/>
                    </a:ext>
                  </a:extLst>
                </p:cNvPr>
                <p:cNvPicPr/>
                <p:nvPr/>
              </p:nvPicPr>
              <p:blipFill>
                <a:blip r:embed="rId326"/>
                <a:stretch>
                  <a:fillRect/>
                </a:stretch>
              </p:blipFill>
              <p:spPr>
                <a:xfrm>
                  <a:off x="2790573" y="4720013"/>
                  <a:ext cx="1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0" name="Freihand 209">
                  <a:extLst>
                    <a:ext uri="{FF2B5EF4-FFF2-40B4-BE49-F238E27FC236}">
                      <a16:creationId xmlns:a16="http://schemas.microsoft.com/office/drawing/2014/main" id="{03F74644-D9AF-4A0C-B330-4FF053F43E91}"/>
                    </a:ext>
                  </a:extLst>
                </p14:cNvPr>
                <p14:cNvContentPartPr/>
                <p14:nvPr/>
              </p14:nvContentPartPr>
              <p14:xfrm>
                <a:off x="2761053" y="4724693"/>
                <a:ext cx="43920" cy="1612440"/>
              </p14:xfrm>
            </p:contentPart>
          </mc:Choice>
          <mc:Fallback xmlns="">
            <p:pic>
              <p:nvPicPr>
                <p:cNvPr id="210" name="Freihand 209">
                  <a:extLst>
                    <a:ext uri="{FF2B5EF4-FFF2-40B4-BE49-F238E27FC236}">
                      <a16:creationId xmlns:a16="http://schemas.microsoft.com/office/drawing/2014/main" id="{03F74644-D9AF-4A0C-B330-4FF053F43E91}"/>
                    </a:ext>
                  </a:extLst>
                </p:cNvPr>
                <p:cNvPicPr/>
                <p:nvPr/>
              </p:nvPicPr>
              <p:blipFill>
                <a:blip r:embed="rId328"/>
                <a:stretch>
                  <a:fillRect/>
                </a:stretch>
              </p:blipFill>
              <p:spPr>
                <a:xfrm>
                  <a:off x="2756733" y="4720373"/>
                  <a:ext cx="52560" cy="1621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 name="Freihand 210">
                  <a:extLst>
                    <a:ext uri="{FF2B5EF4-FFF2-40B4-BE49-F238E27FC236}">
                      <a16:creationId xmlns:a16="http://schemas.microsoft.com/office/drawing/2014/main" id="{A55EA951-0039-4B96-8B0E-1666CDF426CB}"/>
                    </a:ext>
                  </a:extLst>
                </p14:cNvPr>
                <p14:cNvContentPartPr/>
                <p14:nvPr/>
              </p14:nvContentPartPr>
              <p14:xfrm>
                <a:off x="2510853" y="6166853"/>
                <a:ext cx="77400" cy="143280"/>
              </p14:xfrm>
            </p:contentPart>
          </mc:Choice>
          <mc:Fallback xmlns="">
            <p:pic>
              <p:nvPicPr>
                <p:cNvPr id="211" name="Freihand 210">
                  <a:extLst>
                    <a:ext uri="{FF2B5EF4-FFF2-40B4-BE49-F238E27FC236}">
                      <a16:creationId xmlns:a16="http://schemas.microsoft.com/office/drawing/2014/main" id="{A55EA951-0039-4B96-8B0E-1666CDF426CB}"/>
                    </a:ext>
                  </a:extLst>
                </p:cNvPr>
                <p:cNvPicPr/>
                <p:nvPr/>
              </p:nvPicPr>
              <p:blipFill>
                <a:blip r:embed="rId330"/>
                <a:stretch>
                  <a:fillRect/>
                </a:stretch>
              </p:blipFill>
              <p:spPr>
                <a:xfrm>
                  <a:off x="2506533" y="6162533"/>
                  <a:ext cx="86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2" name="Freihand 211">
                  <a:extLst>
                    <a:ext uri="{FF2B5EF4-FFF2-40B4-BE49-F238E27FC236}">
                      <a16:creationId xmlns:a16="http://schemas.microsoft.com/office/drawing/2014/main" id="{1612EB5B-6E2F-45C4-8AA2-BBFB55930F29}"/>
                    </a:ext>
                  </a:extLst>
                </p14:cNvPr>
                <p14:cNvContentPartPr/>
                <p14:nvPr/>
              </p14:nvContentPartPr>
              <p14:xfrm>
                <a:off x="2512293" y="6322733"/>
                <a:ext cx="68040" cy="8640"/>
              </p14:xfrm>
            </p:contentPart>
          </mc:Choice>
          <mc:Fallback xmlns="">
            <p:pic>
              <p:nvPicPr>
                <p:cNvPr id="212" name="Freihand 211">
                  <a:extLst>
                    <a:ext uri="{FF2B5EF4-FFF2-40B4-BE49-F238E27FC236}">
                      <a16:creationId xmlns:a16="http://schemas.microsoft.com/office/drawing/2014/main" id="{1612EB5B-6E2F-45C4-8AA2-BBFB55930F29}"/>
                    </a:ext>
                  </a:extLst>
                </p:cNvPr>
                <p:cNvPicPr/>
                <p:nvPr/>
              </p:nvPicPr>
              <p:blipFill>
                <a:blip r:embed="rId332"/>
                <a:stretch>
                  <a:fillRect/>
                </a:stretch>
              </p:blipFill>
              <p:spPr>
                <a:xfrm>
                  <a:off x="2507973" y="6318413"/>
                  <a:ext cx="76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3" name="Freihand 212">
                  <a:extLst>
                    <a:ext uri="{FF2B5EF4-FFF2-40B4-BE49-F238E27FC236}">
                      <a16:creationId xmlns:a16="http://schemas.microsoft.com/office/drawing/2014/main" id="{F46420FB-0212-416C-B11F-3837E6337A0F}"/>
                    </a:ext>
                  </a:extLst>
                </p14:cNvPr>
                <p14:cNvContentPartPr/>
                <p14:nvPr/>
              </p14:nvContentPartPr>
              <p14:xfrm>
                <a:off x="2595453" y="6217253"/>
                <a:ext cx="87480" cy="77760"/>
              </p14:xfrm>
            </p:contentPart>
          </mc:Choice>
          <mc:Fallback xmlns="">
            <p:pic>
              <p:nvPicPr>
                <p:cNvPr id="213" name="Freihand 212">
                  <a:extLst>
                    <a:ext uri="{FF2B5EF4-FFF2-40B4-BE49-F238E27FC236}">
                      <a16:creationId xmlns:a16="http://schemas.microsoft.com/office/drawing/2014/main" id="{F46420FB-0212-416C-B11F-3837E6337A0F}"/>
                    </a:ext>
                  </a:extLst>
                </p:cNvPr>
                <p:cNvPicPr/>
                <p:nvPr/>
              </p:nvPicPr>
              <p:blipFill>
                <a:blip r:embed="rId334"/>
                <a:stretch>
                  <a:fillRect/>
                </a:stretch>
              </p:blipFill>
              <p:spPr>
                <a:xfrm>
                  <a:off x="2591133" y="6212933"/>
                  <a:ext cx="96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4" name="Freihand 213">
                  <a:extLst>
                    <a:ext uri="{FF2B5EF4-FFF2-40B4-BE49-F238E27FC236}">
                      <a16:creationId xmlns:a16="http://schemas.microsoft.com/office/drawing/2014/main" id="{9968C1A6-56C5-40A8-898A-CDC31B849F05}"/>
                    </a:ext>
                  </a:extLst>
                </p14:cNvPr>
                <p14:cNvContentPartPr/>
                <p14:nvPr/>
              </p14:nvContentPartPr>
              <p14:xfrm>
                <a:off x="2685093" y="6248933"/>
                <a:ext cx="30240" cy="71280"/>
              </p14:xfrm>
            </p:contentPart>
          </mc:Choice>
          <mc:Fallback xmlns="">
            <p:pic>
              <p:nvPicPr>
                <p:cNvPr id="214" name="Freihand 213">
                  <a:extLst>
                    <a:ext uri="{FF2B5EF4-FFF2-40B4-BE49-F238E27FC236}">
                      <a16:creationId xmlns:a16="http://schemas.microsoft.com/office/drawing/2014/main" id="{9968C1A6-56C5-40A8-898A-CDC31B849F05}"/>
                    </a:ext>
                  </a:extLst>
                </p:cNvPr>
                <p:cNvPicPr/>
                <p:nvPr/>
              </p:nvPicPr>
              <p:blipFill>
                <a:blip r:embed="rId336"/>
                <a:stretch>
                  <a:fillRect/>
                </a:stretch>
              </p:blipFill>
              <p:spPr>
                <a:xfrm>
                  <a:off x="2680773" y="6244613"/>
                  <a:ext cx="38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5" name="Freihand 214">
                  <a:extLst>
                    <a:ext uri="{FF2B5EF4-FFF2-40B4-BE49-F238E27FC236}">
                      <a16:creationId xmlns:a16="http://schemas.microsoft.com/office/drawing/2014/main" id="{8F97B39A-A584-4D4B-9B7C-25AAB2A77565}"/>
                    </a:ext>
                  </a:extLst>
                </p14:cNvPr>
                <p14:cNvContentPartPr/>
                <p14:nvPr/>
              </p14:nvContentPartPr>
              <p14:xfrm>
                <a:off x="2718933" y="6238493"/>
                <a:ext cx="63360" cy="6120"/>
              </p14:xfrm>
            </p:contentPart>
          </mc:Choice>
          <mc:Fallback xmlns="">
            <p:pic>
              <p:nvPicPr>
                <p:cNvPr id="215" name="Freihand 214">
                  <a:extLst>
                    <a:ext uri="{FF2B5EF4-FFF2-40B4-BE49-F238E27FC236}">
                      <a16:creationId xmlns:a16="http://schemas.microsoft.com/office/drawing/2014/main" id="{8F97B39A-A584-4D4B-9B7C-25AAB2A77565}"/>
                    </a:ext>
                  </a:extLst>
                </p:cNvPr>
                <p:cNvPicPr/>
                <p:nvPr/>
              </p:nvPicPr>
              <p:blipFill>
                <a:blip r:embed="rId338"/>
                <a:stretch>
                  <a:fillRect/>
                </a:stretch>
              </p:blipFill>
              <p:spPr>
                <a:xfrm>
                  <a:off x="2714613" y="6234173"/>
                  <a:ext cx="72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6" name="Freihand 215">
                  <a:extLst>
                    <a:ext uri="{FF2B5EF4-FFF2-40B4-BE49-F238E27FC236}">
                      <a16:creationId xmlns:a16="http://schemas.microsoft.com/office/drawing/2014/main" id="{49B05E1D-8C02-4963-821A-B8D2180F509D}"/>
                    </a:ext>
                  </a:extLst>
                </p14:cNvPr>
                <p14:cNvContentPartPr/>
                <p14:nvPr/>
              </p14:nvContentPartPr>
              <p14:xfrm>
                <a:off x="2736573" y="6261173"/>
                <a:ext cx="72720" cy="20880"/>
              </p14:xfrm>
            </p:contentPart>
          </mc:Choice>
          <mc:Fallback xmlns="">
            <p:pic>
              <p:nvPicPr>
                <p:cNvPr id="216" name="Freihand 215">
                  <a:extLst>
                    <a:ext uri="{FF2B5EF4-FFF2-40B4-BE49-F238E27FC236}">
                      <a16:creationId xmlns:a16="http://schemas.microsoft.com/office/drawing/2014/main" id="{49B05E1D-8C02-4963-821A-B8D2180F509D}"/>
                    </a:ext>
                  </a:extLst>
                </p:cNvPr>
                <p:cNvPicPr/>
                <p:nvPr/>
              </p:nvPicPr>
              <p:blipFill>
                <a:blip r:embed="rId340"/>
                <a:stretch>
                  <a:fillRect/>
                </a:stretch>
              </p:blipFill>
              <p:spPr>
                <a:xfrm>
                  <a:off x="2732253" y="6256853"/>
                  <a:ext cx="81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7" name="Freihand 216">
                  <a:extLst>
                    <a:ext uri="{FF2B5EF4-FFF2-40B4-BE49-F238E27FC236}">
                      <a16:creationId xmlns:a16="http://schemas.microsoft.com/office/drawing/2014/main" id="{487FEA8B-E48D-4C0C-9375-4E9BC730F06C}"/>
                    </a:ext>
                  </a:extLst>
                </p14:cNvPr>
                <p14:cNvContentPartPr/>
                <p14:nvPr/>
              </p14:nvContentPartPr>
              <p14:xfrm>
                <a:off x="2828373" y="6175493"/>
                <a:ext cx="64080" cy="116640"/>
              </p14:xfrm>
            </p:contentPart>
          </mc:Choice>
          <mc:Fallback xmlns="">
            <p:pic>
              <p:nvPicPr>
                <p:cNvPr id="217" name="Freihand 216">
                  <a:extLst>
                    <a:ext uri="{FF2B5EF4-FFF2-40B4-BE49-F238E27FC236}">
                      <a16:creationId xmlns:a16="http://schemas.microsoft.com/office/drawing/2014/main" id="{487FEA8B-E48D-4C0C-9375-4E9BC730F06C}"/>
                    </a:ext>
                  </a:extLst>
                </p:cNvPr>
                <p:cNvPicPr/>
                <p:nvPr/>
              </p:nvPicPr>
              <p:blipFill>
                <a:blip r:embed="rId342"/>
                <a:stretch>
                  <a:fillRect/>
                </a:stretch>
              </p:blipFill>
              <p:spPr>
                <a:xfrm>
                  <a:off x="2824053" y="6171173"/>
                  <a:ext cx="72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Freihand 218">
                  <a:extLst>
                    <a:ext uri="{FF2B5EF4-FFF2-40B4-BE49-F238E27FC236}">
                      <a16:creationId xmlns:a16="http://schemas.microsoft.com/office/drawing/2014/main" id="{AC4836E9-8350-43B5-AEFE-617030F83E41}"/>
                    </a:ext>
                  </a:extLst>
                </p14:cNvPr>
                <p14:cNvContentPartPr/>
                <p14:nvPr/>
              </p14:nvContentPartPr>
              <p14:xfrm>
                <a:off x="2470893" y="4638293"/>
                <a:ext cx="17280" cy="159480"/>
              </p14:xfrm>
            </p:contentPart>
          </mc:Choice>
          <mc:Fallback xmlns="">
            <p:pic>
              <p:nvPicPr>
                <p:cNvPr id="219" name="Freihand 218">
                  <a:extLst>
                    <a:ext uri="{FF2B5EF4-FFF2-40B4-BE49-F238E27FC236}">
                      <a16:creationId xmlns:a16="http://schemas.microsoft.com/office/drawing/2014/main" id="{AC4836E9-8350-43B5-AEFE-617030F83E41}"/>
                    </a:ext>
                  </a:extLst>
                </p:cNvPr>
                <p:cNvPicPr/>
                <p:nvPr/>
              </p:nvPicPr>
              <p:blipFill>
                <a:blip r:embed="rId344"/>
                <a:stretch>
                  <a:fillRect/>
                </a:stretch>
              </p:blipFill>
              <p:spPr>
                <a:xfrm>
                  <a:off x="2466573" y="4633973"/>
                  <a:ext cx="2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D62FE83A-AD9E-461A-A761-DCE10C78B7EA}"/>
                    </a:ext>
                  </a:extLst>
                </p14:cNvPr>
                <p14:cNvContentPartPr/>
                <p14:nvPr/>
              </p14:nvContentPartPr>
              <p14:xfrm>
                <a:off x="2082093" y="4650173"/>
                <a:ext cx="77760" cy="128520"/>
              </p14:xfrm>
            </p:contentPart>
          </mc:Choice>
          <mc:Fallback xmlns="">
            <p:pic>
              <p:nvPicPr>
                <p:cNvPr id="220" name="Freihand 219">
                  <a:extLst>
                    <a:ext uri="{FF2B5EF4-FFF2-40B4-BE49-F238E27FC236}">
                      <a16:creationId xmlns:a16="http://schemas.microsoft.com/office/drawing/2014/main" id="{D62FE83A-AD9E-461A-A761-DCE10C78B7EA}"/>
                    </a:ext>
                  </a:extLst>
                </p:cNvPr>
                <p:cNvPicPr/>
                <p:nvPr/>
              </p:nvPicPr>
              <p:blipFill>
                <a:blip r:embed="rId346"/>
                <a:stretch>
                  <a:fillRect/>
                </a:stretch>
              </p:blipFill>
              <p:spPr>
                <a:xfrm>
                  <a:off x="2077773" y="4645853"/>
                  <a:ext cx="86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654C1EB0-B72C-4BA2-9753-5062B12E1062}"/>
                    </a:ext>
                  </a:extLst>
                </p14:cNvPr>
                <p14:cNvContentPartPr/>
                <p14:nvPr/>
              </p14:nvContentPartPr>
              <p14:xfrm>
                <a:off x="2073093" y="4747373"/>
                <a:ext cx="106560" cy="32760"/>
              </p14:xfrm>
            </p:contentPart>
          </mc:Choice>
          <mc:Fallback xmlns="">
            <p:pic>
              <p:nvPicPr>
                <p:cNvPr id="221" name="Freihand 220">
                  <a:extLst>
                    <a:ext uri="{FF2B5EF4-FFF2-40B4-BE49-F238E27FC236}">
                      <a16:creationId xmlns:a16="http://schemas.microsoft.com/office/drawing/2014/main" id="{654C1EB0-B72C-4BA2-9753-5062B12E1062}"/>
                    </a:ext>
                  </a:extLst>
                </p:cNvPr>
                <p:cNvPicPr/>
                <p:nvPr/>
              </p:nvPicPr>
              <p:blipFill>
                <a:blip r:embed="rId348"/>
                <a:stretch>
                  <a:fillRect/>
                </a:stretch>
              </p:blipFill>
              <p:spPr>
                <a:xfrm>
                  <a:off x="2068773" y="4743053"/>
                  <a:ext cx="115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2" name="Freihand 221">
                  <a:extLst>
                    <a:ext uri="{FF2B5EF4-FFF2-40B4-BE49-F238E27FC236}">
                      <a16:creationId xmlns:a16="http://schemas.microsoft.com/office/drawing/2014/main" id="{F48317D0-C853-422A-B88B-CC760C0082D9}"/>
                    </a:ext>
                  </a:extLst>
                </p14:cNvPr>
                <p14:cNvContentPartPr/>
                <p14:nvPr/>
              </p14:nvContentPartPr>
              <p14:xfrm>
                <a:off x="2197653" y="4667453"/>
                <a:ext cx="69120" cy="100080"/>
              </p14:xfrm>
            </p:contentPart>
          </mc:Choice>
          <mc:Fallback xmlns="">
            <p:pic>
              <p:nvPicPr>
                <p:cNvPr id="222" name="Freihand 221">
                  <a:extLst>
                    <a:ext uri="{FF2B5EF4-FFF2-40B4-BE49-F238E27FC236}">
                      <a16:creationId xmlns:a16="http://schemas.microsoft.com/office/drawing/2014/main" id="{F48317D0-C853-422A-B88B-CC760C0082D9}"/>
                    </a:ext>
                  </a:extLst>
                </p:cNvPr>
                <p:cNvPicPr/>
                <p:nvPr/>
              </p:nvPicPr>
              <p:blipFill>
                <a:blip r:embed="rId350"/>
                <a:stretch>
                  <a:fillRect/>
                </a:stretch>
              </p:blipFill>
              <p:spPr>
                <a:xfrm>
                  <a:off x="2193333" y="4663133"/>
                  <a:ext cx="77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3" name="Freihand 222">
                  <a:extLst>
                    <a:ext uri="{FF2B5EF4-FFF2-40B4-BE49-F238E27FC236}">
                      <a16:creationId xmlns:a16="http://schemas.microsoft.com/office/drawing/2014/main" id="{FA4B8302-B258-400B-B80B-56B4A0BFBC2C}"/>
                    </a:ext>
                  </a:extLst>
                </p14:cNvPr>
                <p14:cNvContentPartPr/>
                <p14:nvPr/>
              </p14:nvContentPartPr>
              <p14:xfrm>
                <a:off x="2264253" y="4744493"/>
                <a:ext cx="64800" cy="91080"/>
              </p14:xfrm>
            </p:contentPart>
          </mc:Choice>
          <mc:Fallback xmlns="">
            <p:pic>
              <p:nvPicPr>
                <p:cNvPr id="223" name="Freihand 222">
                  <a:extLst>
                    <a:ext uri="{FF2B5EF4-FFF2-40B4-BE49-F238E27FC236}">
                      <a16:creationId xmlns:a16="http://schemas.microsoft.com/office/drawing/2014/main" id="{FA4B8302-B258-400B-B80B-56B4A0BFBC2C}"/>
                    </a:ext>
                  </a:extLst>
                </p:cNvPr>
                <p:cNvPicPr/>
                <p:nvPr/>
              </p:nvPicPr>
              <p:blipFill>
                <a:blip r:embed="rId352"/>
                <a:stretch>
                  <a:fillRect/>
                </a:stretch>
              </p:blipFill>
              <p:spPr>
                <a:xfrm>
                  <a:off x="2259933" y="4740173"/>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D0EFF965-76C4-46A3-99F8-7433FF16FAB9}"/>
                    </a:ext>
                  </a:extLst>
                </p14:cNvPr>
                <p14:cNvContentPartPr/>
                <p14:nvPr/>
              </p14:nvContentPartPr>
              <p14:xfrm>
                <a:off x="2360733" y="4681133"/>
                <a:ext cx="10800" cy="74160"/>
              </p14:xfrm>
            </p:contentPart>
          </mc:Choice>
          <mc:Fallback xmlns="">
            <p:pic>
              <p:nvPicPr>
                <p:cNvPr id="225" name="Freihand 224">
                  <a:extLst>
                    <a:ext uri="{FF2B5EF4-FFF2-40B4-BE49-F238E27FC236}">
                      <a16:creationId xmlns:a16="http://schemas.microsoft.com/office/drawing/2014/main" id="{D0EFF965-76C4-46A3-99F8-7433FF16FAB9}"/>
                    </a:ext>
                  </a:extLst>
                </p:cNvPr>
                <p:cNvPicPr/>
                <p:nvPr/>
              </p:nvPicPr>
              <p:blipFill>
                <a:blip r:embed="rId354"/>
                <a:stretch>
                  <a:fillRect/>
                </a:stretch>
              </p:blipFill>
              <p:spPr>
                <a:xfrm>
                  <a:off x="2356413" y="4676813"/>
                  <a:ext cx="1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4F65B994-41B9-4FAE-A357-92AACF5C9C68}"/>
                    </a:ext>
                  </a:extLst>
                </p14:cNvPr>
                <p14:cNvContentPartPr/>
                <p14:nvPr/>
              </p14:nvContentPartPr>
              <p14:xfrm>
                <a:off x="2343813" y="4713533"/>
                <a:ext cx="100080" cy="85680"/>
              </p14:xfrm>
            </p:contentPart>
          </mc:Choice>
          <mc:Fallback xmlns="">
            <p:pic>
              <p:nvPicPr>
                <p:cNvPr id="226" name="Freihand 225">
                  <a:extLst>
                    <a:ext uri="{FF2B5EF4-FFF2-40B4-BE49-F238E27FC236}">
                      <a16:creationId xmlns:a16="http://schemas.microsoft.com/office/drawing/2014/main" id="{4F65B994-41B9-4FAE-A357-92AACF5C9C68}"/>
                    </a:ext>
                  </a:extLst>
                </p:cNvPr>
                <p:cNvPicPr/>
                <p:nvPr/>
              </p:nvPicPr>
              <p:blipFill>
                <a:blip r:embed="rId356"/>
                <a:stretch>
                  <a:fillRect/>
                </a:stretch>
              </p:blipFill>
              <p:spPr>
                <a:xfrm>
                  <a:off x="2339493" y="4709213"/>
                  <a:ext cx="10872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7">
            <p14:nvContentPartPr>
              <p14:cNvPr id="4" name="Freihand 3">
                <a:extLst>
                  <a:ext uri="{FF2B5EF4-FFF2-40B4-BE49-F238E27FC236}">
                    <a16:creationId xmlns:a16="http://schemas.microsoft.com/office/drawing/2014/main" id="{36905123-C9F5-4733-B8AE-A31382A34D65}"/>
                  </a:ext>
                </a:extLst>
              </p14:cNvPr>
              <p14:cNvContentPartPr/>
              <p14:nvPr/>
            </p14:nvContentPartPr>
            <p14:xfrm>
              <a:off x="708333" y="4071480"/>
              <a:ext cx="423360" cy="529200"/>
            </p14:xfrm>
          </p:contentPart>
        </mc:Choice>
        <mc:Fallback>
          <p:pic>
            <p:nvPicPr>
              <p:cNvPr id="4" name="Freihand 3">
                <a:extLst>
                  <a:ext uri="{FF2B5EF4-FFF2-40B4-BE49-F238E27FC236}">
                    <a16:creationId xmlns:a16="http://schemas.microsoft.com/office/drawing/2014/main" id="{36905123-C9F5-4733-B8AE-A31382A34D65}"/>
                  </a:ext>
                </a:extLst>
              </p:cNvPr>
              <p:cNvPicPr/>
              <p:nvPr/>
            </p:nvPicPr>
            <p:blipFill>
              <a:blip r:embed="rId358"/>
              <a:stretch>
                <a:fillRect/>
              </a:stretch>
            </p:blipFill>
            <p:spPr>
              <a:xfrm>
                <a:off x="704013" y="4067160"/>
                <a:ext cx="43200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7" name="Freihand 6">
                <a:extLst>
                  <a:ext uri="{FF2B5EF4-FFF2-40B4-BE49-F238E27FC236}">
                    <a16:creationId xmlns:a16="http://schemas.microsoft.com/office/drawing/2014/main" id="{08177087-1501-423A-9BA2-F90F880F948B}"/>
                  </a:ext>
                </a:extLst>
              </p14:cNvPr>
              <p14:cNvContentPartPr/>
              <p14:nvPr/>
            </p14:nvContentPartPr>
            <p14:xfrm>
              <a:off x="6339453" y="6437760"/>
              <a:ext cx="331560" cy="426600"/>
            </p14:xfrm>
          </p:contentPart>
        </mc:Choice>
        <mc:Fallback>
          <p:pic>
            <p:nvPicPr>
              <p:cNvPr id="7" name="Freihand 6">
                <a:extLst>
                  <a:ext uri="{FF2B5EF4-FFF2-40B4-BE49-F238E27FC236}">
                    <a16:creationId xmlns:a16="http://schemas.microsoft.com/office/drawing/2014/main" id="{08177087-1501-423A-9BA2-F90F880F948B}"/>
                  </a:ext>
                </a:extLst>
              </p:cNvPr>
              <p:cNvPicPr/>
              <p:nvPr/>
            </p:nvPicPr>
            <p:blipFill>
              <a:blip r:embed="rId360"/>
              <a:stretch>
                <a:fillRect/>
              </a:stretch>
            </p:blipFill>
            <p:spPr>
              <a:xfrm>
                <a:off x="6335133" y="6433440"/>
                <a:ext cx="34020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1" name="Freihand 10">
                <a:extLst>
                  <a:ext uri="{FF2B5EF4-FFF2-40B4-BE49-F238E27FC236}">
                    <a16:creationId xmlns:a16="http://schemas.microsoft.com/office/drawing/2014/main" id="{14089588-0404-4BE7-B158-FEF50D831B6F}"/>
                  </a:ext>
                </a:extLst>
              </p14:cNvPr>
              <p14:cNvContentPartPr/>
              <p14:nvPr/>
            </p14:nvContentPartPr>
            <p14:xfrm>
              <a:off x="6291213" y="6356400"/>
              <a:ext cx="419760" cy="527760"/>
            </p14:xfrm>
          </p:contentPart>
        </mc:Choice>
        <mc:Fallback>
          <p:pic>
            <p:nvPicPr>
              <p:cNvPr id="11" name="Freihand 10">
                <a:extLst>
                  <a:ext uri="{FF2B5EF4-FFF2-40B4-BE49-F238E27FC236}">
                    <a16:creationId xmlns:a16="http://schemas.microsoft.com/office/drawing/2014/main" id="{14089588-0404-4BE7-B158-FEF50D831B6F}"/>
                  </a:ext>
                </a:extLst>
              </p:cNvPr>
              <p:cNvPicPr/>
              <p:nvPr/>
            </p:nvPicPr>
            <p:blipFill>
              <a:blip r:embed="rId362"/>
              <a:stretch>
                <a:fillRect/>
              </a:stretch>
            </p:blipFill>
            <p:spPr>
              <a:xfrm>
                <a:off x="6286893" y="6352080"/>
                <a:ext cx="42840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5" name="Freihand 14">
                <a:extLst>
                  <a:ext uri="{FF2B5EF4-FFF2-40B4-BE49-F238E27FC236}">
                    <a16:creationId xmlns:a16="http://schemas.microsoft.com/office/drawing/2014/main" id="{AE78A6C1-7E51-4A70-9D8E-ADFE61B4D805}"/>
                  </a:ext>
                </a:extLst>
              </p14:cNvPr>
              <p14:cNvContentPartPr/>
              <p14:nvPr/>
            </p14:nvContentPartPr>
            <p14:xfrm>
              <a:off x="691053" y="4037640"/>
              <a:ext cx="427680" cy="537480"/>
            </p14:xfrm>
          </p:contentPart>
        </mc:Choice>
        <mc:Fallback>
          <p:pic>
            <p:nvPicPr>
              <p:cNvPr id="15" name="Freihand 14">
                <a:extLst>
                  <a:ext uri="{FF2B5EF4-FFF2-40B4-BE49-F238E27FC236}">
                    <a16:creationId xmlns:a16="http://schemas.microsoft.com/office/drawing/2014/main" id="{AE78A6C1-7E51-4A70-9D8E-ADFE61B4D805}"/>
                  </a:ext>
                </a:extLst>
              </p:cNvPr>
              <p:cNvPicPr/>
              <p:nvPr/>
            </p:nvPicPr>
            <p:blipFill>
              <a:blip r:embed="rId364"/>
              <a:stretch>
                <a:fillRect/>
              </a:stretch>
            </p:blipFill>
            <p:spPr>
              <a:xfrm>
                <a:off x="686733" y="4033320"/>
                <a:ext cx="43632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 name="Freihand 23">
                <a:extLst>
                  <a:ext uri="{FF2B5EF4-FFF2-40B4-BE49-F238E27FC236}">
                    <a16:creationId xmlns:a16="http://schemas.microsoft.com/office/drawing/2014/main" id="{1C49307D-8DED-4E5E-8D09-B07A36181E0B}"/>
                  </a:ext>
                </a:extLst>
              </p14:cNvPr>
              <p14:cNvContentPartPr/>
              <p14:nvPr/>
            </p14:nvContentPartPr>
            <p14:xfrm>
              <a:off x="4459893" y="5437320"/>
              <a:ext cx="55440" cy="46440"/>
            </p14:xfrm>
          </p:contentPart>
        </mc:Choice>
        <mc:Fallback>
          <p:pic>
            <p:nvPicPr>
              <p:cNvPr id="24" name="Freihand 23">
                <a:extLst>
                  <a:ext uri="{FF2B5EF4-FFF2-40B4-BE49-F238E27FC236}">
                    <a16:creationId xmlns:a16="http://schemas.microsoft.com/office/drawing/2014/main" id="{1C49307D-8DED-4E5E-8D09-B07A36181E0B}"/>
                  </a:ext>
                </a:extLst>
              </p:cNvPr>
              <p:cNvPicPr/>
              <p:nvPr/>
            </p:nvPicPr>
            <p:blipFill>
              <a:blip r:embed="rId366"/>
              <a:stretch>
                <a:fillRect/>
              </a:stretch>
            </p:blipFill>
            <p:spPr>
              <a:xfrm>
                <a:off x="4455573" y="5433000"/>
                <a:ext cx="64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5" name="Freihand 34">
                <a:extLst>
                  <a:ext uri="{FF2B5EF4-FFF2-40B4-BE49-F238E27FC236}">
                    <a16:creationId xmlns:a16="http://schemas.microsoft.com/office/drawing/2014/main" id="{5EA176A5-E364-46D6-B123-3F44EE89D201}"/>
                  </a:ext>
                </a:extLst>
              </p14:cNvPr>
              <p14:cNvContentPartPr/>
              <p14:nvPr/>
            </p14:nvContentPartPr>
            <p14:xfrm>
              <a:off x="3961653" y="5122680"/>
              <a:ext cx="22320" cy="8640"/>
            </p14:xfrm>
          </p:contentPart>
        </mc:Choice>
        <mc:Fallback>
          <p:pic>
            <p:nvPicPr>
              <p:cNvPr id="35" name="Freihand 34">
                <a:extLst>
                  <a:ext uri="{FF2B5EF4-FFF2-40B4-BE49-F238E27FC236}">
                    <a16:creationId xmlns:a16="http://schemas.microsoft.com/office/drawing/2014/main" id="{5EA176A5-E364-46D6-B123-3F44EE89D201}"/>
                  </a:ext>
                </a:extLst>
              </p:cNvPr>
              <p:cNvPicPr/>
              <p:nvPr/>
            </p:nvPicPr>
            <p:blipFill>
              <a:blip r:embed="rId368"/>
              <a:stretch>
                <a:fillRect/>
              </a:stretch>
            </p:blipFill>
            <p:spPr>
              <a:xfrm>
                <a:off x="3957333" y="5118360"/>
                <a:ext cx="30960" cy="17280"/>
              </a:xfrm>
              <a:prstGeom prst="rect">
                <a:avLst/>
              </a:prstGeom>
            </p:spPr>
          </p:pic>
        </mc:Fallback>
      </mc:AlternateContent>
      <p:grpSp>
        <p:nvGrpSpPr>
          <p:cNvPr id="79" name="Gruppieren 78">
            <a:extLst>
              <a:ext uri="{FF2B5EF4-FFF2-40B4-BE49-F238E27FC236}">
                <a16:creationId xmlns:a16="http://schemas.microsoft.com/office/drawing/2014/main" id="{F2244390-B150-46EC-B48F-8AC75B126A20}"/>
              </a:ext>
            </a:extLst>
          </p:cNvPr>
          <p:cNvGrpSpPr/>
          <p:nvPr/>
        </p:nvGrpSpPr>
        <p:grpSpPr>
          <a:xfrm>
            <a:off x="3509853" y="2128560"/>
            <a:ext cx="322920" cy="2391120"/>
            <a:chOff x="3509853" y="2128560"/>
            <a:chExt cx="322920" cy="2391120"/>
          </a:xfrm>
        </p:grpSpPr>
        <mc:AlternateContent xmlns:mc="http://schemas.openxmlformats.org/markup-compatibility/2006">
          <mc:Choice xmlns:p14="http://schemas.microsoft.com/office/powerpoint/2010/main" Requires="p14">
            <p:contentPart p14:bwMode="auto" r:id="rId369">
              <p14:nvContentPartPr>
                <p14:cNvPr id="44" name="Freihand 43">
                  <a:extLst>
                    <a:ext uri="{FF2B5EF4-FFF2-40B4-BE49-F238E27FC236}">
                      <a16:creationId xmlns:a16="http://schemas.microsoft.com/office/drawing/2014/main" id="{E1390A2D-9FCD-44E7-8FFE-AEE3DA095C54}"/>
                    </a:ext>
                  </a:extLst>
                </p14:cNvPr>
                <p14:cNvContentPartPr/>
                <p14:nvPr/>
              </p14:nvContentPartPr>
              <p14:xfrm>
                <a:off x="3676893" y="2128560"/>
                <a:ext cx="155880" cy="2391120"/>
              </p14:xfrm>
            </p:contentPart>
          </mc:Choice>
          <mc:Fallback>
            <p:pic>
              <p:nvPicPr>
                <p:cNvPr id="44" name="Freihand 43">
                  <a:extLst>
                    <a:ext uri="{FF2B5EF4-FFF2-40B4-BE49-F238E27FC236}">
                      <a16:creationId xmlns:a16="http://schemas.microsoft.com/office/drawing/2014/main" id="{E1390A2D-9FCD-44E7-8FFE-AEE3DA095C54}"/>
                    </a:ext>
                  </a:extLst>
                </p:cNvPr>
                <p:cNvPicPr/>
                <p:nvPr/>
              </p:nvPicPr>
              <p:blipFill>
                <a:blip r:embed="rId370"/>
                <a:stretch>
                  <a:fillRect/>
                </a:stretch>
              </p:blipFill>
              <p:spPr>
                <a:xfrm>
                  <a:off x="3672573" y="2124240"/>
                  <a:ext cx="164520" cy="2399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8" name="Freihand 47">
                  <a:extLst>
                    <a:ext uri="{FF2B5EF4-FFF2-40B4-BE49-F238E27FC236}">
                      <a16:creationId xmlns:a16="http://schemas.microsoft.com/office/drawing/2014/main" id="{013B561D-20AD-4380-B3A1-FF970B8C6F50}"/>
                    </a:ext>
                  </a:extLst>
                </p14:cNvPr>
                <p14:cNvContentPartPr/>
                <p14:nvPr/>
              </p14:nvContentPartPr>
              <p14:xfrm>
                <a:off x="3592293" y="2600520"/>
                <a:ext cx="75600" cy="619200"/>
              </p14:xfrm>
            </p:contentPart>
          </mc:Choice>
          <mc:Fallback>
            <p:pic>
              <p:nvPicPr>
                <p:cNvPr id="48" name="Freihand 47">
                  <a:extLst>
                    <a:ext uri="{FF2B5EF4-FFF2-40B4-BE49-F238E27FC236}">
                      <a16:creationId xmlns:a16="http://schemas.microsoft.com/office/drawing/2014/main" id="{013B561D-20AD-4380-B3A1-FF970B8C6F50}"/>
                    </a:ext>
                  </a:extLst>
                </p:cNvPr>
                <p:cNvPicPr/>
                <p:nvPr/>
              </p:nvPicPr>
              <p:blipFill>
                <a:blip r:embed="rId372"/>
                <a:stretch>
                  <a:fillRect/>
                </a:stretch>
              </p:blipFill>
              <p:spPr>
                <a:xfrm>
                  <a:off x="3587973" y="2596200"/>
                  <a:ext cx="8424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51" name="Freihand 50">
                  <a:extLst>
                    <a:ext uri="{FF2B5EF4-FFF2-40B4-BE49-F238E27FC236}">
                      <a16:creationId xmlns:a16="http://schemas.microsoft.com/office/drawing/2014/main" id="{35CB1999-12D1-4475-912B-AFC076742361}"/>
                    </a:ext>
                  </a:extLst>
                </p14:cNvPr>
                <p14:cNvContentPartPr/>
                <p14:nvPr/>
              </p14:nvContentPartPr>
              <p14:xfrm>
                <a:off x="3509853" y="3426000"/>
                <a:ext cx="273600" cy="1073880"/>
              </p14:xfrm>
            </p:contentPart>
          </mc:Choice>
          <mc:Fallback>
            <p:pic>
              <p:nvPicPr>
                <p:cNvPr id="51" name="Freihand 50">
                  <a:extLst>
                    <a:ext uri="{FF2B5EF4-FFF2-40B4-BE49-F238E27FC236}">
                      <a16:creationId xmlns:a16="http://schemas.microsoft.com/office/drawing/2014/main" id="{35CB1999-12D1-4475-912B-AFC076742361}"/>
                    </a:ext>
                  </a:extLst>
                </p:cNvPr>
                <p:cNvPicPr/>
                <p:nvPr/>
              </p:nvPicPr>
              <p:blipFill>
                <a:blip r:embed="rId374"/>
                <a:stretch>
                  <a:fillRect/>
                </a:stretch>
              </p:blipFill>
              <p:spPr>
                <a:xfrm>
                  <a:off x="3505533" y="3421680"/>
                  <a:ext cx="282240" cy="1082520"/>
                </a:xfrm>
                <a:prstGeom prst="rect">
                  <a:avLst/>
                </a:prstGeom>
              </p:spPr>
            </p:pic>
          </mc:Fallback>
        </mc:AlternateContent>
      </p:grpSp>
      <p:grpSp>
        <p:nvGrpSpPr>
          <p:cNvPr id="76" name="Gruppieren 75">
            <a:extLst>
              <a:ext uri="{FF2B5EF4-FFF2-40B4-BE49-F238E27FC236}">
                <a16:creationId xmlns:a16="http://schemas.microsoft.com/office/drawing/2014/main" id="{AC2F648A-2EE5-421D-BEFC-9DBABB582E1C}"/>
              </a:ext>
            </a:extLst>
          </p:cNvPr>
          <p:cNvGrpSpPr/>
          <p:nvPr/>
        </p:nvGrpSpPr>
        <p:grpSpPr>
          <a:xfrm>
            <a:off x="2186133" y="3540840"/>
            <a:ext cx="167760" cy="782640"/>
            <a:chOff x="2186133" y="3540840"/>
            <a:chExt cx="167760" cy="782640"/>
          </a:xfrm>
        </p:grpSpPr>
        <mc:AlternateContent xmlns:mc="http://schemas.openxmlformats.org/markup-compatibility/2006">
          <mc:Choice xmlns:p14="http://schemas.microsoft.com/office/powerpoint/2010/main" Requires="p14">
            <p:contentPart p14:bwMode="auto" r:id="rId375">
              <p14:nvContentPartPr>
                <p14:cNvPr id="54" name="Freihand 53">
                  <a:extLst>
                    <a:ext uri="{FF2B5EF4-FFF2-40B4-BE49-F238E27FC236}">
                      <a16:creationId xmlns:a16="http://schemas.microsoft.com/office/drawing/2014/main" id="{55BAAFFD-73D3-4D16-8DD6-C5E583136B13}"/>
                    </a:ext>
                  </a:extLst>
                </p14:cNvPr>
                <p14:cNvContentPartPr/>
                <p14:nvPr/>
              </p14:nvContentPartPr>
              <p14:xfrm>
                <a:off x="2310693" y="3763680"/>
                <a:ext cx="360" cy="360"/>
              </p14:xfrm>
            </p:contentPart>
          </mc:Choice>
          <mc:Fallback>
            <p:pic>
              <p:nvPicPr>
                <p:cNvPr id="54" name="Freihand 53">
                  <a:extLst>
                    <a:ext uri="{FF2B5EF4-FFF2-40B4-BE49-F238E27FC236}">
                      <a16:creationId xmlns:a16="http://schemas.microsoft.com/office/drawing/2014/main" id="{55BAAFFD-73D3-4D16-8DD6-C5E583136B13}"/>
                    </a:ext>
                  </a:extLst>
                </p:cNvPr>
                <p:cNvPicPr/>
                <p:nvPr/>
              </p:nvPicPr>
              <p:blipFill>
                <a:blip r:embed="rId376"/>
                <a:stretch>
                  <a:fillRect/>
                </a:stretch>
              </p:blipFill>
              <p:spPr>
                <a:xfrm>
                  <a:off x="2306373" y="3759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8" name="Freihand 57">
                  <a:extLst>
                    <a:ext uri="{FF2B5EF4-FFF2-40B4-BE49-F238E27FC236}">
                      <a16:creationId xmlns:a16="http://schemas.microsoft.com/office/drawing/2014/main" id="{C63112BE-A9E9-4327-8C99-399DDD5D97F2}"/>
                    </a:ext>
                  </a:extLst>
                </p14:cNvPr>
                <p14:cNvContentPartPr/>
                <p14:nvPr/>
              </p14:nvContentPartPr>
              <p14:xfrm>
                <a:off x="2227893" y="3540840"/>
                <a:ext cx="91080" cy="577080"/>
              </p14:xfrm>
            </p:contentPart>
          </mc:Choice>
          <mc:Fallback>
            <p:pic>
              <p:nvPicPr>
                <p:cNvPr id="58" name="Freihand 57">
                  <a:extLst>
                    <a:ext uri="{FF2B5EF4-FFF2-40B4-BE49-F238E27FC236}">
                      <a16:creationId xmlns:a16="http://schemas.microsoft.com/office/drawing/2014/main" id="{C63112BE-A9E9-4327-8C99-399DDD5D97F2}"/>
                    </a:ext>
                  </a:extLst>
                </p:cNvPr>
                <p:cNvPicPr/>
                <p:nvPr/>
              </p:nvPicPr>
              <p:blipFill>
                <a:blip r:embed="rId378"/>
                <a:stretch>
                  <a:fillRect/>
                </a:stretch>
              </p:blipFill>
              <p:spPr>
                <a:xfrm>
                  <a:off x="2223573" y="3536520"/>
                  <a:ext cx="997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4" name="Freihand 63">
                  <a:extLst>
                    <a:ext uri="{FF2B5EF4-FFF2-40B4-BE49-F238E27FC236}">
                      <a16:creationId xmlns:a16="http://schemas.microsoft.com/office/drawing/2014/main" id="{B8420227-1251-4CE5-9A17-5202B4BF88F6}"/>
                    </a:ext>
                  </a:extLst>
                </p14:cNvPr>
                <p14:cNvContentPartPr/>
                <p14:nvPr/>
              </p14:nvContentPartPr>
              <p14:xfrm>
                <a:off x="2186133" y="3910200"/>
                <a:ext cx="167760" cy="413280"/>
              </p14:xfrm>
            </p:contentPart>
          </mc:Choice>
          <mc:Fallback>
            <p:pic>
              <p:nvPicPr>
                <p:cNvPr id="64" name="Freihand 63">
                  <a:extLst>
                    <a:ext uri="{FF2B5EF4-FFF2-40B4-BE49-F238E27FC236}">
                      <a16:creationId xmlns:a16="http://schemas.microsoft.com/office/drawing/2014/main" id="{B8420227-1251-4CE5-9A17-5202B4BF88F6}"/>
                    </a:ext>
                  </a:extLst>
                </p:cNvPr>
                <p:cNvPicPr/>
                <p:nvPr/>
              </p:nvPicPr>
              <p:blipFill>
                <a:blip r:embed="rId380"/>
                <a:stretch>
                  <a:fillRect/>
                </a:stretch>
              </p:blipFill>
              <p:spPr>
                <a:xfrm>
                  <a:off x="2181813" y="3905880"/>
                  <a:ext cx="176400" cy="421920"/>
                </a:xfrm>
                <a:prstGeom prst="rect">
                  <a:avLst/>
                </a:prstGeom>
              </p:spPr>
            </p:pic>
          </mc:Fallback>
        </mc:AlternateContent>
      </p:grpSp>
      <p:grpSp>
        <p:nvGrpSpPr>
          <p:cNvPr id="74" name="Gruppieren 73">
            <a:extLst>
              <a:ext uri="{FF2B5EF4-FFF2-40B4-BE49-F238E27FC236}">
                <a16:creationId xmlns:a16="http://schemas.microsoft.com/office/drawing/2014/main" id="{8D17D53D-5498-4C92-B90C-367948009CA4}"/>
              </a:ext>
            </a:extLst>
          </p:cNvPr>
          <p:cNvGrpSpPr/>
          <p:nvPr/>
        </p:nvGrpSpPr>
        <p:grpSpPr>
          <a:xfrm>
            <a:off x="5165493" y="1083120"/>
            <a:ext cx="254160" cy="4450680"/>
            <a:chOff x="5165493" y="1083120"/>
            <a:chExt cx="254160" cy="4450680"/>
          </a:xfrm>
        </p:grpSpPr>
        <mc:AlternateContent xmlns:mc="http://schemas.openxmlformats.org/markup-compatibility/2006">
          <mc:Choice xmlns:p14="http://schemas.microsoft.com/office/powerpoint/2010/main" Requires="p14">
            <p:contentPart p14:bwMode="auto" r:id="rId381">
              <p14:nvContentPartPr>
                <p14:cNvPr id="66" name="Freihand 65">
                  <a:extLst>
                    <a:ext uri="{FF2B5EF4-FFF2-40B4-BE49-F238E27FC236}">
                      <a16:creationId xmlns:a16="http://schemas.microsoft.com/office/drawing/2014/main" id="{5CE8C400-0CE3-4505-B5DB-12108207801F}"/>
                    </a:ext>
                  </a:extLst>
                </p14:cNvPr>
                <p14:cNvContentPartPr/>
                <p14:nvPr/>
              </p14:nvContentPartPr>
              <p14:xfrm>
                <a:off x="5251173" y="1083120"/>
                <a:ext cx="143280" cy="3997080"/>
              </p14:xfrm>
            </p:contentPart>
          </mc:Choice>
          <mc:Fallback>
            <p:pic>
              <p:nvPicPr>
                <p:cNvPr id="66" name="Freihand 65">
                  <a:extLst>
                    <a:ext uri="{FF2B5EF4-FFF2-40B4-BE49-F238E27FC236}">
                      <a16:creationId xmlns:a16="http://schemas.microsoft.com/office/drawing/2014/main" id="{5CE8C400-0CE3-4505-B5DB-12108207801F}"/>
                    </a:ext>
                  </a:extLst>
                </p:cNvPr>
                <p:cNvPicPr/>
                <p:nvPr/>
              </p:nvPicPr>
              <p:blipFill>
                <a:blip r:embed="rId382"/>
                <a:stretch>
                  <a:fillRect/>
                </a:stretch>
              </p:blipFill>
              <p:spPr>
                <a:xfrm>
                  <a:off x="5246853" y="1078800"/>
                  <a:ext cx="151920" cy="4005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72" name="Freihand 71">
                  <a:extLst>
                    <a:ext uri="{FF2B5EF4-FFF2-40B4-BE49-F238E27FC236}">
                      <a16:creationId xmlns:a16="http://schemas.microsoft.com/office/drawing/2014/main" id="{C231F628-2283-4161-8CC0-3E1DAB0F7004}"/>
                    </a:ext>
                  </a:extLst>
                </p14:cNvPr>
                <p14:cNvContentPartPr/>
                <p14:nvPr/>
              </p14:nvContentPartPr>
              <p14:xfrm>
                <a:off x="5165493" y="4916040"/>
                <a:ext cx="254160" cy="617760"/>
              </p14:xfrm>
            </p:contentPart>
          </mc:Choice>
          <mc:Fallback>
            <p:pic>
              <p:nvPicPr>
                <p:cNvPr id="72" name="Freihand 71">
                  <a:extLst>
                    <a:ext uri="{FF2B5EF4-FFF2-40B4-BE49-F238E27FC236}">
                      <a16:creationId xmlns:a16="http://schemas.microsoft.com/office/drawing/2014/main" id="{C231F628-2283-4161-8CC0-3E1DAB0F7004}"/>
                    </a:ext>
                  </a:extLst>
                </p:cNvPr>
                <p:cNvPicPr/>
                <p:nvPr/>
              </p:nvPicPr>
              <p:blipFill>
                <a:blip r:embed="rId384"/>
                <a:stretch>
                  <a:fillRect/>
                </a:stretch>
              </p:blipFill>
              <p:spPr>
                <a:xfrm>
                  <a:off x="5161173" y="4911720"/>
                  <a:ext cx="262800" cy="62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5">
            <p14:nvContentPartPr>
              <p14:cNvPr id="83" name="Freihand 82">
                <a:extLst>
                  <a:ext uri="{FF2B5EF4-FFF2-40B4-BE49-F238E27FC236}">
                    <a16:creationId xmlns:a16="http://schemas.microsoft.com/office/drawing/2014/main" id="{ECCB379A-5A73-4FA6-B8B1-04E7864C35C8}"/>
                  </a:ext>
                </a:extLst>
              </p14:cNvPr>
              <p14:cNvContentPartPr/>
              <p14:nvPr/>
            </p14:nvContentPartPr>
            <p14:xfrm>
              <a:off x="2837373" y="3109560"/>
              <a:ext cx="360" cy="360"/>
            </p14:xfrm>
          </p:contentPart>
        </mc:Choice>
        <mc:Fallback>
          <p:pic>
            <p:nvPicPr>
              <p:cNvPr id="83" name="Freihand 82">
                <a:extLst>
                  <a:ext uri="{FF2B5EF4-FFF2-40B4-BE49-F238E27FC236}">
                    <a16:creationId xmlns:a16="http://schemas.microsoft.com/office/drawing/2014/main" id="{ECCB379A-5A73-4FA6-B8B1-04E7864C35C8}"/>
                  </a:ext>
                </a:extLst>
              </p:cNvPr>
              <p:cNvPicPr/>
              <p:nvPr/>
            </p:nvPicPr>
            <p:blipFill>
              <a:blip r:embed="rId376"/>
              <a:stretch>
                <a:fillRect/>
              </a:stretch>
            </p:blipFill>
            <p:spPr>
              <a:xfrm>
                <a:off x="2833053" y="3105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86" name="Freihand 85">
                <a:extLst>
                  <a:ext uri="{FF2B5EF4-FFF2-40B4-BE49-F238E27FC236}">
                    <a16:creationId xmlns:a16="http://schemas.microsoft.com/office/drawing/2014/main" id="{8C23BC7D-71F3-49F3-B672-02B3B9C6A422}"/>
                  </a:ext>
                </a:extLst>
              </p14:cNvPr>
              <p14:cNvContentPartPr/>
              <p14:nvPr/>
            </p14:nvContentPartPr>
            <p14:xfrm>
              <a:off x="1966893" y="4666920"/>
              <a:ext cx="360" cy="360"/>
            </p14:xfrm>
          </p:contentPart>
        </mc:Choice>
        <mc:Fallback>
          <p:pic>
            <p:nvPicPr>
              <p:cNvPr id="86" name="Freihand 85">
                <a:extLst>
                  <a:ext uri="{FF2B5EF4-FFF2-40B4-BE49-F238E27FC236}">
                    <a16:creationId xmlns:a16="http://schemas.microsoft.com/office/drawing/2014/main" id="{8C23BC7D-71F3-49F3-B672-02B3B9C6A422}"/>
                  </a:ext>
                </a:extLst>
              </p:cNvPr>
              <p:cNvPicPr/>
              <p:nvPr/>
            </p:nvPicPr>
            <p:blipFill>
              <a:blip r:embed="rId376"/>
              <a:stretch>
                <a:fillRect/>
              </a:stretch>
            </p:blipFill>
            <p:spPr>
              <a:xfrm>
                <a:off x="1962573" y="4662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90" name="Freihand 89">
                <a:extLst>
                  <a:ext uri="{FF2B5EF4-FFF2-40B4-BE49-F238E27FC236}">
                    <a16:creationId xmlns:a16="http://schemas.microsoft.com/office/drawing/2014/main" id="{056A75BC-804A-4750-AA2F-EEF8A0C980F8}"/>
                  </a:ext>
                </a:extLst>
              </p14:cNvPr>
              <p14:cNvContentPartPr/>
              <p14:nvPr/>
            </p14:nvContentPartPr>
            <p14:xfrm>
              <a:off x="2504373" y="4608960"/>
              <a:ext cx="360" cy="360"/>
            </p14:xfrm>
          </p:contentPart>
        </mc:Choice>
        <mc:Fallback>
          <p:pic>
            <p:nvPicPr>
              <p:cNvPr id="90" name="Freihand 89">
                <a:extLst>
                  <a:ext uri="{FF2B5EF4-FFF2-40B4-BE49-F238E27FC236}">
                    <a16:creationId xmlns:a16="http://schemas.microsoft.com/office/drawing/2014/main" id="{056A75BC-804A-4750-AA2F-EEF8A0C980F8}"/>
                  </a:ext>
                </a:extLst>
              </p:cNvPr>
              <p:cNvPicPr/>
              <p:nvPr/>
            </p:nvPicPr>
            <p:blipFill>
              <a:blip r:embed="rId376"/>
              <a:stretch>
                <a:fillRect/>
              </a:stretch>
            </p:blipFill>
            <p:spPr>
              <a:xfrm>
                <a:off x="2500053" y="4604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92" name="Freihand 91">
                <a:extLst>
                  <a:ext uri="{FF2B5EF4-FFF2-40B4-BE49-F238E27FC236}">
                    <a16:creationId xmlns:a16="http://schemas.microsoft.com/office/drawing/2014/main" id="{1600B719-9E52-415C-B3D5-1A54B112B081}"/>
                  </a:ext>
                </a:extLst>
              </p14:cNvPr>
              <p14:cNvContentPartPr/>
              <p14:nvPr/>
            </p14:nvContentPartPr>
            <p14:xfrm>
              <a:off x="3475293" y="4970040"/>
              <a:ext cx="26640" cy="7920"/>
            </p14:xfrm>
          </p:contentPart>
        </mc:Choice>
        <mc:Fallback>
          <p:pic>
            <p:nvPicPr>
              <p:cNvPr id="92" name="Freihand 91">
                <a:extLst>
                  <a:ext uri="{FF2B5EF4-FFF2-40B4-BE49-F238E27FC236}">
                    <a16:creationId xmlns:a16="http://schemas.microsoft.com/office/drawing/2014/main" id="{1600B719-9E52-415C-B3D5-1A54B112B081}"/>
                  </a:ext>
                </a:extLst>
              </p:cNvPr>
              <p:cNvPicPr/>
              <p:nvPr/>
            </p:nvPicPr>
            <p:blipFill>
              <a:blip r:embed="rId389"/>
              <a:stretch>
                <a:fillRect/>
              </a:stretch>
            </p:blipFill>
            <p:spPr>
              <a:xfrm>
                <a:off x="3470973" y="4965720"/>
                <a:ext cx="35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00" name="Freihand 99">
                <a:extLst>
                  <a:ext uri="{FF2B5EF4-FFF2-40B4-BE49-F238E27FC236}">
                    <a16:creationId xmlns:a16="http://schemas.microsoft.com/office/drawing/2014/main" id="{1B8AB315-2B60-4EFF-8F8E-78DF10651A09}"/>
                  </a:ext>
                </a:extLst>
              </p14:cNvPr>
              <p14:cNvContentPartPr/>
              <p14:nvPr/>
            </p14:nvContentPartPr>
            <p14:xfrm>
              <a:off x="4471773" y="5465760"/>
              <a:ext cx="360" cy="360"/>
            </p14:xfrm>
          </p:contentPart>
        </mc:Choice>
        <mc:Fallback>
          <p:pic>
            <p:nvPicPr>
              <p:cNvPr id="100" name="Freihand 99">
                <a:extLst>
                  <a:ext uri="{FF2B5EF4-FFF2-40B4-BE49-F238E27FC236}">
                    <a16:creationId xmlns:a16="http://schemas.microsoft.com/office/drawing/2014/main" id="{1B8AB315-2B60-4EFF-8F8E-78DF10651A09}"/>
                  </a:ext>
                </a:extLst>
              </p:cNvPr>
              <p:cNvPicPr/>
              <p:nvPr/>
            </p:nvPicPr>
            <p:blipFill>
              <a:blip r:embed="rId376"/>
              <a:stretch>
                <a:fillRect/>
              </a:stretch>
            </p:blipFill>
            <p:spPr>
              <a:xfrm>
                <a:off x="4467453" y="5461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01" name="Freihand 100">
                <a:extLst>
                  <a:ext uri="{FF2B5EF4-FFF2-40B4-BE49-F238E27FC236}">
                    <a16:creationId xmlns:a16="http://schemas.microsoft.com/office/drawing/2014/main" id="{C0C5A2C7-58FC-4706-B866-336425E27F2C}"/>
                  </a:ext>
                </a:extLst>
              </p14:cNvPr>
              <p14:cNvContentPartPr/>
              <p14:nvPr/>
            </p14:nvContentPartPr>
            <p14:xfrm>
              <a:off x="5279253" y="6155160"/>
              <a:ext cx="3960" cy="19080"/>
            </p14:xfrm>
          </p:contentPart>
        </mc:Choice>
        <mc:Fallback>
          <p:pic>
            <p:nvPicPr>
              <p:cNvPr id="101" name="Freihand 100">
                <a:extLst>
                  <a:ext uri="{FF2B5EF4-FFF2-40B4-BE49-F238E27FC236}">
                    <a16:creationId xmlns:a16="http://schemas.microsoft.com/office/drawing/2014/main" id="{C0C5A2C7-58FC-4706-B866-336425E27F2C}"/>
                  </a:ext>
                </a:extLst>
              </p:cNvPr>
              <p:cNvPicPr/>
              <p:nvPr/>
            </p:nvPicPr>
            <p:blipFill>
              <a:blip r:embed="rId392"/>
              <a:stretch>
                <a:fillRect/>
              </a:stretch>
            </p:blipFill>
            <p:spPr>
              <a:xfrm>
                <a:off x="5274933" y="6150840"/>
                <a:ext cx="12600" cy="27720"/>
              </a:xfrm>
              <a:prstGeom prst="rect">
                <a:avLst/>
              </a:prstGeom>
            </p:spPr>
          </p:pic>
        </mc:Fallback>
      </mc:AlternateContent>
    </p:spTree>
    <p:extLst>
      <p:ext uri="{BB962C8B-B14F-4D97-AF65-F5344CB8AC3E}">
        <p14:creationId xmlns:p14="http://schemas.microsoft.com/office/powerpoint/2010/main" val="33930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E97E5E3-5AB4-4539-AA18-CD396799D85F}"/>
                  </a:ext>
                </a:extLst>
              </p14:cNvPr>
              <p14:cNvContentPartPr/>
              <p14:nvPr/>
            </p14:nvContentPartPr>
            <p14:xfrm>
              <a:off x="6280053" y="350693"/>
              <a:ext cx="2801520" cy="158400"/>
            </p14:xfrm>
          </p:contentPart>
        </mc:Choice>
        <mc:Fallback xmlns="">
          <p:pic>
            <p:nvPicPr>
              <p:cNvPr id="2" name="Freihand 1">
                <a:extLst>
                  <a:ext uri="{FF2B5EF4-FFF2-40B4-BE49-F238E27FC236}">
                    <a16:creationId xmlns:a16="http://schemas.microsoft.com/office/drawing/2014/main" id="{FE97E5E3-5AB4-4539-AA18-CD396799D85F}"/>
                  </a:ext>
                </a:extLst>
              </p:cNvPr>
              <p:cNvPicPr/>
              <p:nvPr/>
            </p:nvPicPr>
            <p:blipFill>
              <a:blip r:embed="rId4"/>
              <a:stretch>
                <a:fillRect/>
              </a:stretch>
            </p:blipFill>
            <p:spPr>
              <a:xfrm>
                <a:off x="6275733" y="346373"/>
                <a:ext cx="2810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617E106-5BE1-478A-889A-B95CE072649C}"/>
                  </a:ext>
                </a:extLst>
              </p14:cNvPr>
              <p14:cNvContentPartPr/>
              <p14:nvPr/>
            </p14:nvContentPartPr>
            <p14:xfrm>
              <a:off x="6735453" y="923453"/>
              <a:ext cx="1284120" cy="190440"/>
            </p14:xfrm>
          </p:contentPart>
        </mc:Choice>
        <mc:Fallback xmlns="">
          <p:pic>
            <p:nvPicPr>
              <p:cNvPr id="3" name="Freihand 2">
                <a:extLst>
                  <a:ext uri="{FF2B5EF4-FFF2-40B4-BE49-F238E27FC236}">
                    <a16:creationId xmlns:a16="http://schemas.microsoft.com/office/drawing/2014/main" id="{A617E106-5BE1-478A-889A-B95CE072649C}"/>
                  </a:ext>
                </a:extLst>
              </p:cNvPr>
              <p:cNvPicPr/>
              <p:nvPr/>
            </p:nvPicPr>
            <p:blipFill>
              <a:blip r:embed="rId6"/>
              <a:stretch>
                <a:fillRect/>
              </a:stretch>
            </p:blipFill>
            <p:spPr>
              <a:xfrm>
                <a:off x="6731133" y="919133"/>
                <a:ext cx="1292760" cy="199080"/>
              </a:xfrm>
              <a:prstGeom prst="rect">
                <a:avLst/>
              </a:prstGeom>
            </p:spPr>
          </p:pic>
        </mc:Fallback>
      </mc:AlternateContent>
      <p:grpSp>
        <p:nvGrpSpPr>
          <p:cNvPr id="33" name="Gruppieren 32">
            <a:extLst>
              <a:ext uri="{FF2B5EF4-FFF2-40B4-BE49-F238E27FC236}">
                <a16:creationId xmlns:a16="http://schemas.microsoft.com/office/drawing/2014/main" id="{474C1D71-C167-481C-A778-02175297CFA1}"/>
              </a:ext>
            </a:extLst>
          </p:cNvPr>
          <p:cNvGrpSpPr/>
          <p:nvPr/>
        </p:nvGrpSpPr>
        <p:grpSpPr>
          <a:xfrm>
            <a:off x="9224853" y="293093"/>
            <a:ext cx="384840" cy="230040"/>
            <a:chOff x="9224853" y="293093"/>
            <a:chExt cx="384840" cy="230040"/>
          </a:xfrm>
        </p:grpSpPr>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70205F8C-0D18-4007-8189-47D1D01DD4D3}"/>
                    </a:ext>
                  </a:extLst>
                </p14:cNvPr>
                <p14:cNvContentPartPr/>
                <p14:nvPr/>
              </p14:nvContentPartPr>
              <p14:xfrm>
                <a:off x="9224853" y="364373"/>
                <a:ext cx="291600" cy="43200"/>
              </p14:xfrm>
            </p:contentPart>
          </mc:Choice>
          <mc:Fallback xmlns="">
            <p:pic>
              <p:nvPicPr>
                <p:cNvPr id="31" name="Freihand 30">
                  <a:extLst>
                    <a:ext uri="{FF2B5EF4-FFF2-40B4-BE49-F238E27FC236}">
                      <a16:creationId xmlns:a16="http://schemas.microsoft.com/office/drawing/2014/main" id="{70205F8C-0D18-4007-8189-47D1D01DD4D3}"/>
                    </a:ext>
                  </a:extLst>
                </p:cNvPr>
                <p:cNvPicPr/>
                <p:nvPr/>
              </p:nvPicPr>
              <p:blipFill>
                <a:blip r:embed="rId8"/>
                <a:stretch>
                  <a:fillRect/>
                </a:stretch>
              </p:blipFill>
              <p:spPr>
                <a:xfrm>
                  <a:off x="9220533" y="360053"/>
                  <a:ext cx="300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28BDC44E-1992-4B55-9CF4-FEAF284EB339}"/>
                    </a:ext>
                  </a:extLst>
                </p14:cNvPr>
                <p14:cNvContentPartPr/>
                <p14:nvPr/>
              </p14:nvContentPartPr>
              <p14:xfrm>
                <a:off x="9410973" y="293093"/>
                <a:ext cx="198720" cy="230040"/>
              </p14:xfrm>
            </p:contentPart>
          </mc:Choice>
          <mc:Fallback xmlns="">
            <p:pic>
              <p:nvPicPr>
                <p:cNvPr id="32" name="Freihand 31">
                  <a:extLst>
                    <a:ext uri="{FF2B5EF4-FFF2-40B4-BE49-F238E27FC236}">
                      <a16:creationId xmlns:a16="http://schemas.microsoft.com/office/drawing/2014/main" id="{28BDC44E-1992-4B55-9CF4-FEAF284EB339}"/>
                    </a:ext>
                  </a:extLst>
                </p:cNvPr>
                <p:cNvPicPr/>
                <p:nvPr/>
              </p:nvPicPr>
              <p:blipFill>
                <a:blip r:embed="rId10"/>
                <a:stretch>
                  <a:fillRect/>
                </a:stretch>
              </p:blipFill>
              <p:spPr>
                <a:xfrm>
                  <a:off x="9406653" y="288773"/>
                  <a:ext cx="207360" cy="238680"/>
                </a:xfrm>
                <a:prstGeom prst="rect">
                  <a:avLst/>
                </a:prstGeom>
              </p:spPr>
            </p:pic>
          </mc:Fallback>
        </mc:AlternateContent>
      </p:grpSp>
      <p:grpSp>
        <p:nvGrpSpPr>
          <p:cNvPr id="55" name="Gruppieren 54">
            <a:extLst>
              <a:ext uri="{FF2B5EF4-FFF2-40B4-BE49-F238E27FC236}">
                <a16:creationId xmlns:a16="http://schemas.microsoft.com/office/drawing/2014/main" id="{6E48A13F-D843-4158-B771-7D4C879FD6A1}"/>
              </a:ext>
            </a:extLst>
          </p:cNvPr>
          <p:cNvGrpSpPr/>
          <p:nvPr/>
        </p:nvGrpSpPr>
        <p:grpSpPr>
          <a:xfrm>
            <a:off x="9817773" y="88253"/>
            <a:ext cx="1944000" cy="667080"/>
            <a:chOff x="9817773" y="88253"/>
            <a:chExt cx="1944000" cy="667080"/>
          </a:xfrm>
        </p:grpSpPr>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DD1FBE96-CD61-4AD0-B8F7-15C045C821F5}"/>
                    </a:ext>
                  </a:extLst>
                </p14:cNvPr>
                <p14:cNvContentPartPr/>
                <p14:nvPr/>
              </p14:nvContentPartPr>
              <p14:xfrm>
                <a:off x="9817773" y="262133"/>
                <a:ext cx="240480" cy="317880"/>
              </p14:xfrm>
            </p:contentPart>
          </mc:Choice>
          <mc:Fallback xmlns="">
            <p:pic>
              <p:nvPicPr>
                <p:cNvPr id="34" name="Freihand 33">
                  <a:extLst>
                    <a:ext uri="{FF2B5EF4-FFF2-40B4-BE49-F238E27FC236}">
                      <a16:creationId xmlns:a16="http://schemas.microsoft.com/office/drawing/2014/main" id="{DD1FBE96-CD61-4AD0-B8F7-15C045C821F5}"/>
                    </a:ext>
                  </a:extLst>
                </p:cNvPr>
                <p:cNvPicPr/>
                <p:nvPr/>
              </p:nvPicPr>
              <p:blipFill>
                <a:blip r:embed="rId12"/>
                <a:stretch>
                  <a:fillRect/>
                </a:stretch>
              </p:blipFill>
              <p:spPr>
                <a:xfrm>
                  <a:off x="9813453" y="257813"/>
                  <a:ext cx="2491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3398E616-8657-45E5-9F58-F1198FD1FD3C}"/>
                    </a:ext>
                  </a:extLst>
                </p14:cNvPr>
                <p14:cNvContentPartPr/>
                <p14:nvPr/>
              </p14:nvContentPartPr>
              <p14:xfrm>
                <a:off x="10039173" y="257093"/>
                <a:ext cx="82800" cy="118800"/>
              </p14:xfrm>
            </p:contentPart>
          </mc:Choice>
          <mc:Fallback xmlns="">
            <p:pic>
              <p:nvPicPr>
                <p:cNvPr id="35" name="Freihand 34">
                  <a:extLst>
                    <a:ext uri="{FF2B5EF4-FFF2-40B4-BE49-F238E27FC236}">
                      <a16:creationId xmlns:a16="http://schemas.microsoft.com/office/drawing/2014/main" id="{3398E616-8657-45E5-9F58-F1198FD1FD3C}"/>
                    </a:ext>
                  </a:extLst>
                </p:cNvPr>
                <p:cNvPicPr/>
                <p:nvPr/>
              </p:nvPicPr>
              <p:blipFill>
                <a:blip r:embed="rId14"/>
                <a:stretch>
                  <a:fillRect/>
                </a:stretch>
              </p:blipFill>
              <p:spPr>
                <a:xfrm>
                  <a:off x="10034853" y="252773"/>
                  <a:ext cx="91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F914188A-3254-4203-87E7-70BE3D598E8D}"/>
                    </a:ext>
                  </a:extLst>
                </p14:cNvPr>
                <p14:cNvContentPartPr/>
                <p14:nvPr/>
              </p14:nvContentPartPr>
              <p14:xfrm>
                <a:off x="10141053" y="263933"/>
                <a:ext cx="287640" cy="82440"/>
              </p14:xfrm>
            </p:contentPart>
          </mc:Choice>
          <mc:Fallback xmlns="">
            <p:pic>
              <p:nvPicPr>
                <p:cNvPr id="36" name="Freihand 35">
                  <a:extLst>
                    <a:ext uri="{FF2B5EF4-FFF2-40B4-BE49-F238E27FC236}">
                      <a16:creationId xmlns:a16="http://schemas.microsoft.com/office/drawing/2014/main" id="{F914188A-3254-4203-87E7-70BE3D598E8D}"/>
                    </a:ext>
                  </a:extLst>
                </p:cNvPr>
                <p:cNvPicPr/>
                <p:nvPr/>
              </p:nvPicPr>
              <p:blipFill>
                <a:blip r:embed="rId16"/>
                <a:stretch>
                  <a:fillRect/>
                </a:stretch>
              </p:blipFill>
              <p:spPr>
                <a:xfrm>
                  <a:off x="10136733" y="259613"/>
                  <a:ext cx="29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F2026310-27C1-4045-95BA-1EF312DE9E06}"/>
                    </a:ext>
                  </a:extLst>
                </p14:cNvPr>
                <p14:cNvContentPartPr/>
                <p14:nvPr/>
              </p14:nvContentPartPr>
              <p14:xfrm>
                <a:off x="10408533" y="179333"/>
                <a:ext cx="114840" cy="136800"/>
              </p14:xfrm>
            </p:contentPart>
          </mc:Choice>
          <mc:Fallback xmlns="">
            <p:pic>
              <p:nvPicPr>
                <p:cNvPr id="37" name="Freihand 36">
                  <a:extLst>
                    <a:ext uri="{FF2B5EF4-FFF2-40B4-BE49-F238E27FC236}">
                      <a16:creationId xmlns:a16="http://schemas.microsoft.com/office/drawing/2014/main" id="{F2026310-27C1-4045-95BA-1EF312DE9E06}"/>
                    </a:ext>
                  </a:extLst>
                </p:cNvPr>
                <p:cNvPicPr/>
                <p:nvPr/>
              </p:nvPicPr>
              <p:blipFill>
                <a:blip r:embed="rId18"/>
                <a:stretch>
                  <a:fillRect/>
                </a:stretch>
              </p:blipFill>
              <p:spPr>
                <a:xfrm>
                  <a:off x="10404213" y="175013"/>
                  <a:ext cx="12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66CFD4D8-182A-4C23-B86B-26895C4F9713}"/>
                    </a:ext>
                  </a:extLst>
                </p14:cNvPr>
                <p14:cNvContentPartPr/>
                <p14:nvPr/>
              </p14:nvContentPartPr>
              <p14:xfrm>
                <a:off x="10560813" y="231173"/>
                <a:ext cx="162000" cy="271440"/>
              </p14:xfrm>
            </p:contentPart>
          </mc:Choice>
          <mc:Fallback xmlns="">
            <p:pic>
              <p:nvPicPr>
                <p:cNvPr id="38" name="Freihand 37">
                  <a:extLst>
                    <a:ext uri="{FF2B5EF4-FFF2-40B4-BE49-F238E27FC236}">
                      <a16:creationId xmlns:a16="http://schemas.microsoft.com/office/drawing/2014/main" id="{66CFD4D8-182A-4C23-B86B-26895C4F9713}"/>
                    </a:ext>
                  </a:extLst>
                </p:cNvPr>
                <p:cNvPicPr/>
                <p:nvPr/>
              </p:nvPicPr>
              <p:blipFill>
                <a:blip r:embed="rId20"/>
                <a:stretch>
                  <a:fillRect/>
                </a:stretch>
              </p:blipFill>
              <p:spPr>
                <a:xfrm>
                  <a:off x="10556493" y="226853"/>
                  <a:ext cx="1706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Freihand 38">
                  <a:extLst>
                    <a:ext uri="{FF2B5EF4-FFF2-40B4-BE49-F238E27FC236}">
                      <a16:creationId xmlns:a16="http://schemas.microsoft.com/office/drawing/2014/main" id="{16699F7B-083F-407E-B065-52F9A0CD00B2}"/>
                    </a:ext>
                  </a:extLst>
                </p14:cNvPr>
                <p14:cNvContentPartPr/>
                <p14:nvPr/>
              </p14:nvContentPartPr>
              <p14:xfrm>
                <a:off x="10746213" y="216773"/>
                <a:ext cx="95760" cy="106920"/>
              </p14:xfrm>
            </p:contentPart>
          </mc:Choice>
          <mc:Fallback xmlns="">
            <p:pic>
              <p:nvPicPr>
                <p:cNvPr id="39" name="Freihand 38">
                  <a:extLst>
                    <a:ext uri="{FF2B5EF4-FFF2-40B4-BE49-F238E27FC236}">
                      <a16:creationId xmlns:a16="http://schemas.microsoft.com/office/drawing/2014/main" id="{16699F7B-083F-407E-B065-52F9A0CD00B2}"/>
                    </a:ext>
                  </a:extLst>
                </p:cNvPr>
                <p:cNvPicPr/>
                <p:nvPr/>
              </p:nvPicPr>
              <p:blipFill>
                <a:blip r:embed="rId22"/>
                <a:stretch>
                  <a:fillRect/>
                </a:stretch>
              </p:blipFill>
              <p:spPr>
                <a:xfrm>
                  <a:off x="10741893" y="212453"/>
                  <a:ext cx="104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a:extLst>
                    <a:ext uri="{FF2B5EF4-FFF2-40B4-BE49-F238E27FC236}">
                      <a16:creationId xmlns:a16="http://schemas.microsoft.com/office/drawing/2014/main" id="{0096BDE1-61ED-4362-9216-807AB3E6CD22}"/>
                    </a:ext>
                  </a:extLst>
                </p14:cNvPr>
                <p14:cNvContentPartPr/>
                <p14:nvPr/>
              </p14:nvContentPartPr>
              <p14:xfrm>
                <a:off x="10875093" y="119933"/>
                <a:ext cx="248040" cy="178560"/>
              </p14:xfrm>
            </p:contentPart>
          </mc:Choice>
          <mc:Fallback xmlns="">
            <p:pic>
              <p:nvPicPr>
                <p:cNvPr id="40" name="Freihand 39">
                  <a:extLst>
                    <a:ext uri="{FF2B5EF4-FFF2-40B4-BE49-F238E27FC236}">
                      <a16:creationId xmlns:a16="http://schemas.microsoft.com/office/drawing/2014/main" id="{0096BDE1-61ED-4362-9216-807AB3E6CD22}"/>
                    </a:ext>
                  </a:extLst>
                </p:cNvPr>
                <p:cNvPicPr/>
                <p:nvPr/>
              </p:nvPicPr>
              <p:blipFill>
                <a:blip r:embed="rId24"/>
                <a:stretch>
                  <a:fillRect/>
                </a:stretch>
              </p:blipFill>
              <p:spPr>
                <a:xfrm>
                  <a:off x="10870773" y="115613"/>
                  <a:ext cx="256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Freihand 41">
                  <a:extLst>
                    <a:ext uri="{FF2B5EF4-FFF2-40B4-BE49-F238E27FC236}">
                      <a16:creationId xmlns:a16="http://schemas.microsoft.com/office/drawing/2014/main" id="{89617964-776F-40E4-A33F-9E47DCE2E071}"/>
                    </a:ext>
                  </a:extLst>
                </p14:cNvPr>
                <p14:cNvContentPartPr/>
                <p14:nvPr/>
              </p14:nvContentPartPr>
              <p14:xfrm>
                <a:off x="10933053" y="142973"/>
                <a:ext cx="90720" cy="148680"/>
              </p14:xfrm>
            </p:contentPart>
          </mc:Choice>
          <mc:Fallback xmlns="">
            <p:pic>
              <p:nvPicPr>
                <p:cNvPr id="42" name="Freihand 41">
                  <a:extLst>
                    <a:ext uri="{FF2B5EF4-FFF2-40B4-BE49-F238E27FC236}">
                      <a16:creationId xmlns:a16="http://schemas.microsoft.com/office/drawing/2014/main" id="{89617964-776F-40E4-A33F-9E47DCE2E071}"/>
                    </a:ext>
                  </a:extLst>
                </p:cNvPr>
                <p:cNvPicPr/>
                <p:nvPr/>
              </p:nvPicPr>
              <p:blipFill>
                <a:blip r:embed="rId26"/>
                <a:stretch>
                  <a:fillRect/>
                </a:stretch>
              </p:blipFill>
              <p:spPr>
                <a:xfrm>
                  <a:off x="10928733" y="138653"/>
                  <a:ext cx="99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Freihand 42">
                  <a:extLst>
                    <a:ext uri="{FF2B5EF4-FFF2-40B4-BE49-F238E27FC236}">
                      <a16:creationId xmlns:a16="http://schemas.microsoft.com/office/drawing/2014/main" id="{B3B56A4C-0CFE-438C-9327-4C7727D48142}"/>
                    </a:ext>
                  </a:extLst>
                </p14:cNvPr>
                <p14:cNvContentPartPr/>
                <p14:nvPr/>
              </p14:nvContentPartPr>
              <p14:xfrm>
                <a:off x="11156973" y="188333"/>
                <a:ext cx="86760" cy="82800"/>
              </p14:xfrm>
            </p:contentPart>
          </mc:Choice>
          <mc:Fallback xmlns="">
            <p:pic>
              <p:nvPicPr>
                <p:cNvPr id="43" name="Freihand 42">
                  <a:extLst>
                    <a:ext uri="{FF2B5EF4-FFF2-40B4-BE49-F238E27FC236}">
                      <a16:creationId xmlns:a16="http://schemas.microsoft.com/office/drawing/2014/main" id="{B3B56A4C-0CFE-438C-9327-4C7727D48142}"/>
                    </a:ext>
                  </a:extLst>
                </p:cNvPr>
                <p:cNvPicPr/>
                <p:nvPr/>
              </p:nvPicPr>
              <p:blipFill>
                <a:blip r:embed="rId28"/>
                <a:stretch>
                  <a:fillRect/>
                </a:stretch>
              </p:blipFill>
              <p:spPr>
                <a:xfrm>
                  <a:off x="11152653" y="184013"/>
                  <a:ext cx="95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Freihand 43">
                  <a:extLst>
                    <a:ext uri="{FF2B5EF4-FFF2-40B4-BE49-F238E27FC236}">
                      <a16:creationId xmlns:a16="http://schemas.microsoft.com/office/drawing/2014/main" id="{EE7818C1-AD37-453F-93A0-B9A90BA97CCA}"/>
                    </a:ext>
                  </a:extLst>
                </p14:cNvPr>
                <p14:cNvContentPartPr/>
                <p14:nvPr/>
              </p14:nvContentPartPr>
              <p14:xfrm>
                <a:off x="11275773" y="93653"/>
                <a:ext cx="122760" cy="164520"/>
              </p14:xfrm>
            </p:contentPart>
          </mc:Choice>
          <mc:Fallback xmlns="">
            <p:pic>
              <p:nvPicPr>
                <p:cNvPr id="44" name="Freihand 43">
                  <a:extLst>
                    <a:ext uri="{FF2B5EF4-FFF2-40B4-BE49-F238E27FC236}">
                      <a16:creationId xmlns:a16="http://schemas.microsoft.com/office/drawing/2014/main" id="{EE7818C1-AD37-453F-93A0-B9A90BA97CCA}"/>
                    </a:ext>
                  </a:extLst>
                </p:cNvPr>
                <p:cNvPicPr/>
                <p:nvPr/>
              </p:nvPicPr>
              <p:blipFill>
                <a:blip r:embed="rId30"/>
                <a:stretch>
                  <a:fillRect/>
                </a:stretch>
              </p:blipFill>
              <p:spPr>
                <a:xfrm>
                  <a:off x="11271453" y="89333"/>
                  <a:ext cx="13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Freihand 44">
                  <a:extLst>
                    <a:ext uri="{FF2B5EF4-FFF2-40B4-BE49-F238E27FC236}">
                      <a16:creationId xmlns:a16="http://schemas.microsoft.com/office/drawing/2014/main" id="{E3B57A23-44D6-472B-B145-FEBEBF7FEE4A}"/>
                    </a:ext>
                  </a:extLst>
                </p14:cNvPr>
                <p14:cNvContentPartPr/>
                <p14:nvPr/>
              </p14:nvContentPartPr>
              <p14:xfrm>
                <a:off x="11419053" y="88253"/>
                <a:ext cx="286920" cy="282240"/>
              </p14:xfrm>
            </p:contentPart>
          </mc:Choice>
          <mc:Fallback xmlns="">
            <p:pic>
              <p:nvPicPr>
                <p:cNvPr id="45" name="Freihand 44">
                  <a:extLst>
                    <a:ext uri="{FF2B5EF4-FFF2-40B4-BE49-F238E27FC236}">
                      <a16:creationId xmlns:a16="http://schemas.microsoft.com/office/drawing/2014/main" id="{E3B57A23-44D6-472B-B145-FEBEBF7FEE4A}"/>
                    </a:ext>
                  </a:extLst>
                </p:cNvPr>
                <p:cNvPicPr/>
                <p:nvPr/>
              </p:nvPicPr>
              <p:blipFill>
                <a:blip r:embed="rId32"/>
                <a:stretch>
                  <a:fillRect/>
                </a:stretch>
              </p:blipFill>
              <p:spPr>
                <a:xfrm>
                  <a:off x="11414733" y="83933"/>
                  <a:ext cx="2955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Freihand 45">
                  <a:extLst>
                    <a:ext uri="{FF2B5EF4-FFF2-40B4-BE49-F238E27FC236}">
                      <a16:creationId xmlns:a16="http://schemas.microsoft.com/office/drawing/2014/main" id="{CD5E7510-CA66-4AD1-A1CC-4DF1DDFE1A94}"/>
                    </a:ext>
                  </a:extLst>
                </p14:cNvPr>
                <p14:cNvContentPartPr/>
                <p14:nvPr/>
              </p14:nvContentPartPr>
              <p14:xfrm>
                <a:off x="11746653" y="205613"/>
                <a:ext cx="15120" cy="38160"/>
              </p14:xfrm>
            </p:contentPart>
          </mc:Choice>
          <mc:Fallback xmlns="">
            <p:pic>
              <p:nvPicPr>
                <p:cNvPr id="46" name="Freihand 45">
                  <a:extLst>
                    <a:ext uri="{FF2B5EF4-FFF2-40B4-BE49-F238E27FC236}">
                      <a16:creationId xmlns:a16="http://schemas.microsoft.com/office/drawing/2014/main" id="{CD5E7510-CA66-4AD1-A1CC-4DF1DDFE1A94}"/>
                    </a:ext>
                  </a:extLst>
                </p:cNvPr>
                <p:cNvPicPr/>
                <p:nvPr/>
              </p:nvPicPr>
              <p:blipFill>
                <a:blip r:embed="rId34"/>
                <a:stretch>
                  <a:fillRect/>
                </a:stretch>
              </p:blipFill>
              <p:spPr>
                <a:xfrm>
                  <a:off x="11742333" y="201293"/>
                  <a:ext cx="23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Freihand 46">
                  <a:extLst>
                    <a:ext uri="{FF2B5EF4-FFF2-40B4-BE49-F238E27FC236}">
                      <a16:creationId xmlns:a16="http://schemas.microsoft.com/office/drawing/2014/main" id="{32007D3B-3130-46D1-8389-5F81A4E6125C}"/>
                    </a:ext>
                  </a:extLst>
                </p14:cNvPr>
                <p14:cNvContentPartPr/>
                <p14:nvPr/>
              </p14:nvContentPartPr>
              <p14:xfrm>
                <a:off x="10273533" y="562013"/>
                <a:ext cx="150480" cy="193320"/>
              </p14:xfrm>
            </p:contentPart>
          </mc:Choice>
          <mc:Fallback xmlns="">
            <p:pic>
              <p:nvPicPr>
                <p:cNvPr id="47" name="Freihand 46">
                  <a:extLst>
                    <a:ext uri="{FF2B5EF4-FFF2-40B4-BE49-F238E27FC236}">
                      <a16:creationId xmlns:a16="http://schemas.microsoft.com/office/drawing/2014/main" id="{32007D3B-3130-46D1-8389-5F81A4E6125C}"/>
                    </a:ext>
                  </a:extLst>
                </p:cNvPr>
                <p:cNvPicPr/>
                <p:nvPr/>
              </p:nvPicPr>
              <p:blipFill>
                <a:blip r:embed="rId36"/>
                <a:stretch>
                  <a:fillRect/>
                </a:stretch>
              </p:blipFill>
              <p:spPr>
                <a:xfrm>
                  <a:off x="10269213" y="557693"/>
                  <a:ext cx="159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Freihand 47">
                  <a:extLst>
                    <a:ext uri="{FF2B5EF4-FFF2-40B4-BE49-F238E27FC236}">
                      <a16:creationId xmlns:a16="http://schemas.microsoft.com/office/drawing/2014/main" id="{5E5397D7-8A5A-4AF7-B311-F5A707CF2E51}"/>
                    </a:ext>
                  </a:extLst>
                </p14:cNvPr>
                <p14:cNvContentPartPr/>
                <p14:nvPr/>
              </p14:nvContentPartPr>
              <p14:xfrm>
                <a:off x="10462893" y="615653"/>
                <a:ext cx="154440" cy="90720"/>
              </p14:xfrm>
            </p:contentPart>
          </mc:Choice>
          <mc:Fallback xmlns="">
            <p:pic>
              <p:nvPicPr>
                <p:cNvPr id="48" name="Freihand 47">
                  <a:extLst>
                    <a:ext uri="{FF2B5EF4-FFF2-40B4-BE49-F238E27FC236}">
                      <a16:creationId xmlns:a16="http://schemas.microsoft.com/office/drawing/2014/main" id="{5E5397D7-8A5A-4AF7-B311-F5A707CF2E51}"/>
                    </a:ext>
                  </a:extLst>
                </p:cNvPr>
                <p:cNvPicPr/>
                <p:nvPr/>
              </p:nvPicPr>
              <p:blipFill>
                <a:blip r:embed="rId38"/>
                <a:stretch>
                  <a:fillRect/>
                </a:stretch>
              </p:blipFill>
              <p:spPr>
                <a:xfrm>
                  <a:off x="10458573" y="611333"/>
                  <a:ext cx="163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Freihand 48">
                  <a:extLst>
                    <a:ext uri="{FF2B5EF4-FFF2-40B4-BE49-F238E27FC236}">
                      <a16:creationId xmlns:a16="http://schemas.microsoft.com/office/drawing/2014/main" id="{841CFD38-79FD-4AB0-9E8A-A08B8B4BBDC2}"/>
                    </a:ext>
                  </a:extLst>
                </p14:cNvPr>
                <p14:cNvContentPartPr/>
                <p14:nvPr/>
              </p14:nvContentPartPr>
              <p14:xfrm>
                <a:off x="10598253" y="521333"/>
                <a:ext cx="144360" cy="177480"/>
              </p14:xfrm>
            </p:contentPart>
          </mc:Choice>
          <mc:Fallback xmlns="">
            <p:pic>
              <p:nvPicPr>
                <p:cNvPr id="49" name="Freihand 48">
                  <a:extLst>
                    <a:ext uri="{FF2B5EF4-FFF2-40B4-BE49-F238E27FC236}">
                      <a16:creationId xmlns:a16="http://schemas.microsoft.com/office/drawing/2014/main" id="{841CFD38-79FD-4AB0-9E8A-A08B8B4BBDC2}"/>
                    </a:ext>
                  </a:extLst>
                </p:cNvPr>
                <p:cNvPicPr/>
                <p:nvPr/>
              </p:nvPicPr>
              <p:blipFill>
                <a:blip r:embed="rId40"/>
                <a:stretch>
                  <a:fillRect/>
                </a:stretch>
              </p:blipFill>
              <p:spPr>
                <a:xfrm>
                  <a:off x="10593933" y="517013"/>
                  <a:ext cx="153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3CFAB297-10EB-485E-A448-E33B27E556F8}"/>
                    </a:ext>
                  </a:extLst>
                </p14:cNvPr>
                <p14:cNvContentPartPr/>
                <p14:nvPr/>
              </p14:nvContentPartPr>
              <p14:xfrm>
                <a:off x="10552533" y="581453"/>
                <a:ext cx="114120" cy="5760"/>
              </p14:xfrm>
            </p:contentPart>
          </mc:Choice>
          <mc:Fallback xmlns="">
            <p:pic>
              <p:nvPicPr>
                <p:cNvPr id="50" name="Freihand 49">
                  <a:extLst>
                    <a:ext uri="{FF2B5EF4-FFF2-40B4-BE49-F238E27FC236}">
                      <a16:creationId xmlns:a16="http://schemas.microsoft.com/office/drawing/2014/main" id="{3CFAB297-10EB-485E-A448-E33B27E556F8}"/>
                    </a:ext>
                  </a:extLst>
                </p:cNvPr>
                <p:cNvPicPr/>
                <p:nvPr/>
              </p:nvPicPr>
              <p:blipFill>
                <a:blip r:embed="rId42"/>
                <a:stretch>
                  <a:fillRect/>
                </a:stretch>
              </p:blipFill>
              <p:spPr>
                <a:xfrm>
                  <a:off x="10548213" y="577133"/>
                  <a:ext cx="122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21F9A05C-613D-4014-818A-2F596639BCFA}"/>
                    </a:ext>
                  </a:extLst>
                </p14:cNvPr>
                <p14:cNvContentPartPr/>
                <p14:nvPr/>
              </p14:nvContentPartPr>
              <p14:xfrm>
                <a:off x="10739733" y="577493"/>
                <a:ext cx="200160" cy="80280"/>
              </p14:xfrm>
            </p:contentPart>
          </mc:Choice>
          <mc:Fallback xmlns="">
            <p:pic>
              <p:nvPicPr>
                <p:cNvPr id="51" name="Freihand 50">
                  <a:extLst>
                    <a:ext uri="{FF2B5EF4-FFF2-40B4-BE49-F238E27FC236}">
                      <a16:creationId xmlns:a16="http://schemas.microsoft.com/office/drawing/2014/main" id="{21F9A05C-613D-4014-818A-2F596639BCFA}"/>
                    </a:ext>
                  </a:extLst>
                </p:cNvPr>
                <p:cNvPicPr/>
                <p:nvPr/>
              </p:nvPicPr>
              <p:blipFill>
                <a:blip r:embed="rId44"/>
                <a:stretch>
                  <a:fillRect/>
                </a:stretch>
              </p:blipFill>
              <p:spPr>
                <a:xfrm>
                  <a:off x="10735413" y="573173"/>
                  <a:ext cx="20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Freihand 51">
                  <a:extLst>
                    <a:ext uri="{FF2B5EF4-FFF2-40B4-BE49-F238E27FC236}">
                      <a16:creationId xmlns:a16="http://schemas.microsoft.com/office/drawing/2014/main" id="{79CA275D-E403-498F-9CB8-DADBCA508E00}"/>
                    </a:ext>
                  </a:extLst>
                </p14:cNvPr>
                <p14:cNvContentPartPr/>
                <p14:nvPr/>
              </p14:nvContentPartPr>
              <p14:xfrm>
                <a:off x="10958253" y="425213"/>
                <a:ext cx="186480" cy="268920"/>
              </p14:xfrm>
            </p:contentPart>
          </mc:Choice>
          <mc:Fallback xmlns="">
            <p:pic>
              <p:nvPicPr>
                <p:cNvPr id="52" name="Freihand 51">
                  <a:extLst>
                    <a:ext uri="{FF2B5EF4-FFF2-40B4-BE49-F238E27FC236}">
                      <a16:creationId xmlns:a16="http://schemas.microsoft.com/office/drawing/2014/main" id="{79CA275D-E403-498F-9CB8-DADBCA508E00}"/>
                    </a:ext>
                  </a:extLst>
                </p:cNvPr>
                <p:cNvPicPr/>
                <p:nvPr/>
              </p:nvPicPr>
              <p:blipFill>
                <a:blip r:embed="rId46"/>
                <a:stretch>
                  <a:fillRect/>
                </a:stretch>
              </p:blipFill>
              <p:spPr>
                <a:xfrm>
                  <a:off x="10953933" y="420893"/>
                  <a:ext cx="195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Freihand 52">
                  <a:extLst>
                    <a:ext uri="{FF2B5EF4-FFF2-40B4-BE49-F238E27FC236}">
                      <a16:creationId xmlns:a16="http://schemas.microsoft.com/office/drawing/2014/main" id="{F447EFDE-B6CC-48E4-A4C7-605F4A823F11}"/>
                    </a:ext>
                  </a:extLst>
                </p14:cNvPr>
                <p14:cNvContentPartPr/>
                <p14:nvPr/>
              </p14:nvContentPartPr>
              <p14:xfrm>
                <a:off x="11145093" y="421973"/>
                <a:ext cx="123840" cy="201240"/>
              </p14:xfrm>
            </p:contentPart>
          </mc:Choice>
          <mc:Fallback xmlns="">
            <p:pic>
              <p:nvPicPr>
                <p:cNvPr id="53" name="Freihand 52">
                  <a:extLst>
                    <a:ext uri="{FF2B5EF4-FFF2-40B4-BE49-F238E27FC236}">
                      <a16:creationId xmlns:a16="http://schemas.microsoft.com/office/drawing/2014/main" id="{F447EFDE-B6CC-48E4-A4C7-605F4A823F11}"/>
                    </a:ext>
                  </a:extLst>
                </p:cNvPr>
                <p:cNvPicPr/>
                <p:nvPr/>
              </p:nvPicPr>
              <p:blipFill>
                <a:blip r:embed="rId48"/>
                <a:stretch>
                  <a:fillRect/>
                </a:stretch>
              </p:blipFill>
              <p:spPr>
                <a:xfrm>
                  <a:off x="11140773" y="417653"/>
                  <a:ext cx="132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Freihand 53">
                  <a:extLst>
                    <a:ext uri="{FF2B5EF4-FFF2-40B4-BE49-F238E27FC236}">
                      <a16:creationId xmlns:a16="http://schemas.microsoft.com/office/drawing/2014/main" id="{0B5179FD-1300-4681-9762-9FEF8BE08412}"/>
                    </a:ext>
                  </a:extLst>
                </p14:cNvPr>
                <p14:cNvContentPartPr/>
                <p14:nvPr/>
              </p14:nvContentPartPr>
              <p14:xfrm>
                <a:off x="11294853" y="596573"/>
                <a:ext cx="360" cy="360"/>
              </p14:xfrm>
            </p:contentPart>
          </mc:Choice>
          <mc:Fallback xmlns="">
            <p:pic>
              <p:nvPicPr>
                <p:cNvPr id="54" name="Freihand 53">
                  <a:extLst>
                    <a:ext uri="{FF2B5EF4-FFF2-40B4-BE49-F238E27FC236}">
                      <a16:creationId xmlns:a16="http://schemas.microsoft.com/office/drawing/2014/main" id="{0B5179FD-1300-4681-9762-9FEF8BE08412}"/>
                    </a:ext>
                  </a:extLst>
                </p:cNvPr>
                <p:cNvPicPr/>
                <p:nvPr/>
              </p:nvPicPr>
              <p:blipFill>
                <a:blip r:embed="rId50"/>
                <a:stretch>
                  <a:fillRect/>
                </a:stretch>
              </p:blipFill>
              <p:spPr>
                <a:xfrm>
                  <a:off x="11290533" y="592253"/>
                  <a:ext cx="9000" cy="9000"/>
                </a:xfrm>
                <a:prstGeom prst="rect">
                  <a:avLst/>
                </a:prstGeom>
              </p:spPr>
            </p:pic>
          </mc:Fallback>
        </mc:AlternateContent>
      </p:grpSp>
      <p:grpSp>
        <p:nvGrpSpPr>
          <p:cNvPr id="58" name="Gruppieren 57">
            <a:extLst>
              <a:ext uri="{FF2B5EF4-FFF2-40B4-BE49-F238E27FC236}">
                <a16:creationId xmlns:a16="http://schemas.microsoft.com/office/drawing/2014/main" id="{BE43C653-C4D1-45EC-A685-0FB8811F8050}"/>
              </a:ext>
            </a:extLst>
          </p:cNvPr>
          <p:cNvGrpSpPr/>
          <p:nvPr/>
        </p:nvGrpSpPr>
        <p:grpSpPr>
          <a:xfrm>
            <a:off x="4197813" y="3520853"/>
            <a:ext cx="385200" cy="258840"/>
            <a:chOff x="4197813" y="3520853"/>
            <a:chExt cx="385200" cy="258840"/>
          </a:xfrm>
        </p:grpSpPr>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4A11118E-22D3-48A0-8743-B108A868A438}"/>
                    </a:ext>
                  </a:extLst>
                </p14:cNvPr>
                <p14:cNvContentPartPr/>
                <p14:nvPr/>
              </p14:nvContentPartPr>
              <p14:xfrm>
                <a:off x="4293933" y="3555053"/>
                <a:ext cx="289080" cy="224640"/>
              </p14:xfrm>
            </p:contentPart>
          </mc:Choice>
          <mc:Fallback xmlns="">
            <p:pic>
              <p:nvPicPr>
                <p:cNvPr id="56" name="Freihand 55">
                  <a:extLst>
                    <a:ext uri="{FF2B5EF4-FFF2-40B4-BE49-F238E27FC236}">
                      <a16:creationId xmlns:a16="http://schemas.microsoft.com/office/drawing/2014/main" id="{4A11118E-22D3-48A0-8743-B108A868A438}"/>
                    </a:ext>
                  </a:extLst>
                </p:cNvPr>
                <p:cNvPicPr/>
                <p:nvPr/>
              </p:nvPicPr>
              <p:blipFill>
                <a:blip r:embed="rId52"/>
                <a:stretch>
                  <a:fillRect/>
                </a:stretch>
              </p:blipFill>
              <p:spPr>
                <a:xfrm>
                  <a:off x="4289613" y="3550733"/>
                  <a:ext cx="2977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99719BCE-ADA7-4AC1-906A-1A3106A5A1ED}"/>
                    </a:ext>
                  </a:extLst>
                </p14:cNvPr>
                <p14:cNvContentPartPr/>
                <p14:nvPr/>
              </p14:nvContentPartPr>
              <p14:xfrm>
                <a:off x="4197813" y="3520853"/>
                <a:ext cx="176760" cy="112680"/>
              </p14:xfrm>
            </p:contentPart>
          </mc:Choice>
          <mc:Fallback xmlns="">
            <p:pic>
              <p:nvPicPr>
                <p:cNvPr id="57" name="Freihand 56">
                  <a:extLst>
                    <a:ext uri="{FF2B5EF4-FFF2-40B4-BE49-F238E27FC236}">
                      <a16:creationId xmlns:a16="http://schemas.microsoft.com/office/drawing/2014/main" id="{99719BCE-ADA7-4AC1-906A-1A3106A5A1ED}"/>
                    </a:ext>
                  </a:extLst>
                </p:cNvPr>
                <p:cNvPicPr/>
                <p:nvPr/>
              </p:nvPicPr>
              <p:blipFill>
                <a:blip r:embed="rId54"/>
                <a:stretch>
                  <a:fillRect/>
                </a:stretch>
              </p:blipFill>
              <p:spPr>
                <a:xfrm>
                  <a:off x="4193493" y="3516533"/>
                  <a:ext cx="18540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92" name="Freihand 91">
                <a:extLst>
                  <a:ext uri="{FF2B5EF4-FFF2-40B4-BE49-F238E27FC236}">
                    <a16:creationId xmlns:a16="http://schemas.microsoft.com/office/drawing/2014/main" id="{008602B7-52EA-43CC-93B5-B3E4095D5633}"/>
                  </a:ext>
                </a:extLst>
              </p14:cNvPr>
              <p14:cNvContentPartPr/>
              <p14:nvPr/>
            </p14:nvContentPartPr>
            <p14:xfrm>
              <a:off x="4367733" y="5278733"/>
              <a:ext cx="1992960" cy="631440"/>
            </p14:xfrm>
          </p:contentPart>
        </mc:Choice>
        <mc:Fallback xmlns="">
          <p:pic>
            <p:nvPicPr>
              <p:cNvPr id="92" name="Freihand 91">
                <a:extLst>
                  <a:ext uri="{FF2B5EF4-FFF2-40B4-BE49-F238E27FC236}">
                    <a16:creationId xmlns:a16="http://schemas.microsoft.com/office/drawing/2014/main" id="{008602B7-52EA-43CC-93B5-B3E4095D5633}"/>
                  </a:ext>
                </a:extLst>
              </p:cNvPr>
              <p:cNvPicPr/>
              <p:nvPr/>
            </p:nvPicPr>
            <p:blipFill>
              <a:blip r:embed="rId56"/>
              <a:stretch>
                <a:fillRect/>
              </a:stretch>
            </p:blipFill>
            <p:spPr>
              <a:xfrm>
                <a:off x="4363413" y="5274413"/>
                <a:ext cx="2001600" cy="640080"/>
              </a:xfrm>
              <a:prstGeom prst="rect">
                <a:avLst/>
              </a:prstGeom>
            </p:spPr>
          </p:pic>
        </mc:Fallback>
      </mc:AlternateContent>
      <p:grpSp>
        <p:nvGrpSpPr>
          <p:cNvPr id="126" name="Gruppieren 125">
            <a:extLst>
              <a:ext uri="{FF2B5EF4-FFF2-40B4-BE49-F238E27FC236}">
                <a16:creationId xmlns:a16="http://schemas.microsoft.com/office/drawing/2014/main" id="{36E65139-4A35-4572-BBDC-A01E2C0D2FB0}"/>
              </a:ext>
            </a:extLst>
          </p:cNvPr>
          <p:cNvGrpSpPr/>
          <p:nvPr/>
        </p:nvGrpSpPr>
        <p:grpSpPr>
          <a:xfrm>
            <a:off x="4691013" y="1292093"/>
            <a:ext cx="7326000" cy="4284720"/>
            <a:chOff x="4691013" y="1292093"/>
            <a:chExt cx="7326000" cy="4284720"/>
          </a:xfrm>
        </p:grpSpPr>
        <mc:AlternateContent xmlns:mc="http://schemas.openxmlformats.org/markup-compatibility/2006" xmlns:p14="http://schemas.microsoft.com/office/powerpoint/2010/main">
          <mc:Choice Requires="p14">
            <p:contentPart p14:bwMode="auto" r:id="rId57">
              <p14:nvContentPartPr>
                <p14:cNvPr id="5" name="Freihand 4">
                  <a:extLst>
                    <a:ext uri="{FF2B5EF4-FFF2-40B4-BE49-F238E27FC236}">
                      <a16:creationId xmlns:a16="http://schemas.microsoft.com/office/drawing/2014/main" id="{B6229CB9-903F-4B85-B66F-ED40CF9726C2}"/>
                    </a:ext>
                  </a:extLst>
                </p14:cNvPr>
                <p14:cNvContentPartPr/>
                <p14:nvPr/>
              </p14:nvContentPartPr>
              <p14:xfrm>
                <a:off x="8140173" y="1631933"/>
                <a:ext cx="65160" cy="795600"/>
              </p14:xfrm>
            </p:contentPart>
          </mc:Choice>
          <mc:Fallback xmlns="">
            <p:pic>
              <p:nvPicPr>
                <p:cNvPr id="5" name="Freihand 4">
                  <a:extLst>
                    <a:ext uri="{FF2B5EF4-FFF2-40B4-BE49-F238E27FC236}">
                      <a16:creationId xmlns:a16="http://schemas.microsoft.com/office/drawing/2014/main" id="{B6229CB9-903F-4B85-B66F-ED40CF9726C2}"/>
                    </a:ext>
                  </a:extLst>
                </p:cNvPr>
                <p:cNvPicPr/>
                <p:nvPr/>
              </p:nvPicPr>
              <p:blipFill>
                <a:blip r:embed="rId58"/>
                <a:stretch>
                  <a:fillRect/>
                </a:stretch>
              </p:blipFill>
              <p:spPr>
                <a:xfrm>
                  <a:off x="8135853" y="1627613"/>
                  <a:ext cx="73800" cy="804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 name="Freihand 5">
                  <a:extLst>
                    <a:ext uri="{FF2B5EF4-FFF2-40B4-BE49-F238E27FC236}">
                      <a16:creationId xmlns:a16="http://schemas.microsoft.com/office/drawing/2014/main" id="{7B655B61-F0F7-44FF-90D8-B48E3AADAEF5}"/>
                    </a:ext>
                  </a:extLst>
                </p14:cNvPr>
                <p14:cNvContentPartPr/>
                <p14:nvPr/>
              </p14:nvContentPartPr>
              <p14:xfrm>
                <a:off x="8316933" y="1762613"/>
                <a:ext cx="123120" cy="239760"/>
              </p14:xfrm>
            </p:contentPart>
          </mc:Choice>
          <mc:Fallback xmlns="">
            <p:pic>
              <p:nvPicPr>
                <p:cNvPr id="6" name="Freihand 5">
                  <a:extLst>
                    <a:ext uri="{FF2B5EF4-FFF2-40B4-BE49-F238E27FC236}">
                      <a16:creationId xmlns:a16="http://schemas.microsoft.com/office/drawing/2014/main" id="{7B655B61-F0F7-44FF-90D8-B48E3AADAEF5}"/>
                    </a:ext>
                  </a:extLst>
                </p:cNvPr>
                <p:cNvPicPr/>
                <p:nvPr/>
              </p:nvPicPr>
              <p:blipFill>
                <a:blip r:embed="rId60"/>
                <a:stretch>
                  <a:fillRect/>
                </a:stretch>
              </p:blipFill>
              <p:spPr>
                <a:xfrm>
                  <a:off x="8312613" y="1758293"/>
                  <a:ext cx="131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 name="Freihand 6">
                  <a:extLst>
                    <a:ext uri="{FF2B5EF4-FFF2-40B4-BE49-F238E27FC236}">
                      <a16:creationId xmlns:a16="http://schemas.microsoft.com/office/drawing/2014/main" id="{97E2C480-8697-46AC-9DD2-4C37A9F91E4D}"/>
                    </a:ext>
                  </a:extLst>
                </p14:cNvPr>
                <p14:cNvContentPartPr/>
                <p14:nvPr/>
              </p14:nvContentPartPr>
              <p14:xfrm>
                <a:off x="8442213" y="1719053"/>
                <a:ext cx="126000" cy="190800"/>
              </p14:xfrm>
            </p:contentPart>
          </mc:Choice>
          <mc:Fallback xmlns="">
            <p:pic>
              <p:nvPicPr>
                <p:cNvPr id="7" name="Freihand 6">
                  <a:extLst>
                    <a:ext uri="{FF2B5EF4-FFF2-40B4-BE49-F238E27FC236}">
                      <a16:creationId xmlns:a16="http://schemas.microsoft.com/office/drawing/2014/main" id="{97E2C480-8697-46AC-9DD2-4C37A9F91E4D}"/>
                    </a:ext>
                  </a:extLst>
                </p:cNvPr>
                <p:cNvPicPr/>
                <p:nvPr/>
              </p:nvPicPr>
              <p:blipFill>
                <a:blip r:embed="rId62"/>
                <a:stretch>
                  <a:fillRect/>
                </a:stretch>
              </p:blipFill>
              <p:spPr>
                <a:xfrm>
                  <a:off x="8437893" y="1714733"/>
                  <a:ext cx="134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 name="Freihand 7">
                  <a:extLst>
                    <a:ext uri="{FF2B5EF4-FFF2-40B4-BE49-F238E27FC236}">
                      <a16:creationId xmlns:a16="http://schemas.microsoft.com/office/drawing/2014/main" id="{B935007F-6FC1-4FB1-AA11-3F71C65FAB84}"/>
                    </a:ext>
                  </a:extLst>
                </p14:cNvPr>
                <p14:cNvContentPartPr/>
                <p14:nvPr/>
              </p14:nvContentPartPr>
              <p14:xfrm>
                <a:off x="8576493" y="1768733"/>
                <a:ext cx="240120" cy="89280"/>
              </p14:xfrm>
            </p:contentPart>
          </mc:Choice>
          <mc:Fallback xmlns="">
            <p:pic>
              <p:nvPicPr>
                <p:cNvPr id="8" name="Freihand 7">
                  <a:extLst>
                    <a:ext uri="{FF2B5EF4-FFF2-40B4-BE49-F238E27FC236}">
                      <a16:creationId xmlns:a16="http://schemas.microsoft.com/office/drawing/2014/main" id="{B935007F-6FC1-4FB1-AA11-3F71C65FAB84}"/>
                    </a:ext>
                  </a:extLst>
                </p:cNvPr>
                <p:cNvPicPr/>
                <p:nvPr/>
              </p:nvPicPr>
              <p:blipFill>
                <a:blip r:embed="rId64"/>
                <a:stretch>
                  <a:fillRect/>
                </a:stretch>
              </p:blipFill>
              <p:spPr>
                <a:xfrm>
                  <a:off x="8572173" y="1764413"/>
                  <a:ext cx="248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 name="Freihand 8">
                  <a:extLst>
                    <a:ext uri="{FF2B5EF4-FFF2-40B4-BE49-F238E27FC236}">
                      <a16:creationId xmlns:a16="http://schemas.microsoft.com/office/drawing/2014/main" id="{ADA36D93-433F-4B09-A778-D535171A1AEF}"/>
                    </a:ext>
                  </a:extLst>
                </p14:cNvPr>
                <p14:cNvContentPartPr/>
                <p14:nvPr/>
              </p14:nvContentPartPr>
              <p14:xfrm>
                <a:off x="8843253" y="1640573"/>
                <a:ext cx="151920" cy="165600"/>
              </p14:xfrm>
            </p:contentPart>
          </mc:Choice>
          <mc:Fallback xmlns="">
            <p:pic>
              <p:nvPicPr>
                <p:cNvPr id="9" name="Freihand 8">
                  <a:extLst>
                    <a:ext uri="{FF2B5EF4-FFF2-40B4-BE49-F238E27FC236}">
                      <a16:creationId xmlns:a16="http://schemas.microsoft.com/office/drawing/2014/main" id="{ADA36D93-433F-4B09-A778-D535171A1AEF}"/>
                    </a:ext>
                  </a:extLst>
                </p:cNvPr>
                <p:cNvPicPr/>
                <p:nvPr/>
              </p:nvPicPr>
              <p:blipFill>
                <a:blip r:embed="rId66"/>
                <a:stretch>
                  <a:fillRect/>
                </a:stretch>
              </p:blipFill>
              <p:spPr>
                <a:xfrm>
                  <a:off x="8838933" y="1636253"/>
                  <a:ext cx="160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 name="Freihand 11">
                  <a:extLst>
                    <a:ext uri="{FF2B5EF4-FFF2-40B4-BE49-F238E27FC236}">
                      <a16:creationId xmlns:a16="http://schemas.microsoft.com/office/drawing/2014/main" id="{CCAE57CD-70CC-442F-B3BF-CC32097EA6A8}"/>
                    </a:ext>
                  </a:extLst>
                </p14:cNvPr>
                <p14:cNvContentPartPr/>
                <p14:nvPr/>
              </p14:nvContentPartPr>
              <p14:xfrm>
                <a:off x="8968173" y="1683413"/>
                <a:ext cx="124920" cy="64800"/>
              </p14:xfrm>
            </p:contentPart>
          </mc:Choice>
          <mc:Fallback xmlns="">
            <p:pic>
              <p:nvPicPr>
                <p:cNvPr id="12" name="Freihand 11">
                  <a:extLst>
                    <a:ext uri="{FF2B5EF4-FFF2-40B4-BE49-F238E27FC236}">
                      <a16:creationId xmlns:a16="http://schemas.microsoft.com/office/drawing/2014/main" id="{CCAE57CD-70CC-442F-B3BF-CC32097EA6A8}"/>
                    </a:ext>
                  </a:extLst>
                </p:cNvPr>
                <p:cNvPicPr/>
                <p:nvPr/>
              </p:nvPicPr>
              <p:blipFill>
                <a:blip r:embed="rId68"/>
                <a:stretch>
                  <a:fillRect/>
                </a:stretch>
              </p:blipFill>
              <p:spPr>
                <a:xfrm>
                  <a:off x="8963853" y="1679093"/>
                  <a:ext cx="133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 name="Freihand 12">
                  <a:extLst>
                    <a:ext uri="{FF2B5EF4-FFF2-40B4-BE49-F238E27FC236}">
                      <a16:creationId xmlns:a16="http://schemas.microsoft.com/office/drawing/2014/main" id="{3282EFD9-8A94-4B40-A0D4-D952BB073598}"/>
                    </a:ext>
                  </a:extLst>
                </p14:cNvPr>
                <p14:cNvContentPartPr/>
                <p14:nvPr/>
              </p14:nvContentPartPr>
              <p14:xfrm>
                <a:off x="9110373" y="1576493"/>
                <a:ext cx="112320" cy="130680"/>
              </p14:xfrm>
            </p:contentPart>
          </mc:Choice>
          <mc:Fallback xmlns="">
            <p:pic>
              <p:nvPicPr>
                <p:cNvPr id="13" name="Freihand 12">
                  <a:extLst>
                    <a:ext uri="{FF2B5EF4-FFF2-40B4-BE49-F238E27FC236}">
                      <a16:creationId xmlns:a16="http://schemas.microsoft.com/office/drawing/2014/main" id="{3282EFD9-8A94-4B40-A0D4-D952BB073598}"/>
                    </a:ext>
                  </a:extLst>
                </p:cNvPr>
                <p:cNvPicPr/>
                <p:nvPr/>
              </p:nvPicPr>
              <p:blipFill>
                <a:blip r:embed="rId70"/>
                <a:stretch>
                  <a:fillRect/>
                </a:stretch>
              </p:blipFill>
              <p:spPr>
                <a:xfrm>
                  <a:off x="9106053" y="1572173"/>
                  <a:ext cx="120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 name="Freihand 13">
                  <a:extLst>
                    <a:ext uri="{FF2B5EF4-FFF2-40B4-BE49-F238E27FC236}">
                      <a16:creationId xmlns:a16="http://schemas.microsoft.com/office/drawing/2014/main" id="{A69C22F2-767A-49CD-A6A3-DF8FB27D90BB}"/>
                    </a:ext>
                  </a:extLst>
                </p14:cNvPr>
                <p14:cNvContentPartPr/>
                <p14:nvPr/>
              </p14:nvContentPartPr>
              <p14:xfrm>
                <a:off x="9257253" y="1620053"/>
                <a:ext cx="134640" cy="69840"/>
              </p14:xfrm>
            </p:contentPart>
          </mc:Choice>
          <mc:Fallback xmlns="">
            <p:pic>
              <p:nvPicPr>
                <p:cNvPr id="14" name="Freihand 13">
                  <a:extLst>
                    <a:ext uri="{FF2B5EF4-FFF2-40B4-BE49-F238E27FC236}">
                      <a16:creationId xmlns:a16="http://schemas.microsoft.com/office/drawing/2014/main" id="{A69C22F2-767A-49CD-A6A3-DF8FB27D90BB}"/>
                    </a:ext>
                  </a:extLst>
                </p:cNvPr>
                <p:cNvPicPr/>
                <p:nvPr/>
              </p:nvPicPr>
              <p:blipFill>
                <a:blip r:embed="rId72"/>
                <a:stretch>
                  <a:fillRect/>
                </a:stretch>
              </p:blipFill>
              <p:spPr>
                <a:xfrm>
                  <a:off x="9252933" y="1615733"/>
                  <a:ext cx="143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 name="Freihand 14">
                  <a:extLst>
                    <a:ext uri="{FF2B5EF4-FFF2-40B4-BE49-F238E27FC236}">
                      <a16:creationId xmlns:a16="http://schemas.microsoft.com/office/drawing/2014/main" id="{5C409461-7553-409C-8ADF-D6B2C6D0B5F1}"/>
                    </a:ext>
                  </a:extLst>
                </p14:cNvPr>
                <p14:cNvContentPartPr/>
                <p14:nvPr/>
              </p14:nvContentPartPr>
              <p14:xfrm>
                <a:off x="9406293" y="1589453"/>
                <a:ext cx="83880" cy="56880"/>
              </p14:xfrm>
            </p:contentPart>
          </mc:Choice>
          <mc:Fallback xmlns="">
            <p:pic>
              <p:nvPicPr>
                <p:cNvPr id="15" name="Freihand 14">
                  <a:extLst>
                    <a:ext uri="{FF2B5EF4-FFF2-40B4-BE49-F238E27FC236}">
                      <a16:creationId xmlns:a16="http://schemas.microsoft.com/office/drawing/2014/main" id="{5C409461-7553-409C-8ADF-D6B2C6D0B5F1}"/>
                    </a:ext>
                  </a:extLst>
                </p:cNvPr>
                <p:cNvPicPr/>
                <p:nvPr/>
              </p:nvPicPr>
              <p:blipFill>
                <a:blip r:embed="rId74"/>
                <a:stretch>
                  <a:fillRect/>
                </a:stretch>
              </p:blipFill>
              <p:spPr>
                <a:xfrm>
                  <a:off x="9401973" y="1585133"/>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 name="Freihand 15">
                  <a:extLst>
                    <a:ext uri="{FF2B5EF4-FFF2-40B4-BE49-F238E27FC236}">
                      <a16:creationId xmlns:a16="http://schemas.microsoft.com/office/drawing/2014/main" id="{AB0F0180-BF05-49D3-9B0F-66FB667F8AD9}"/>
                    </a:ext>
                  </a:extLst>
                </p14:cNvPr>
                <p14:cNvContentPartPr/>
                <p14:nvPr/>
              </p14:nvContentPartPr>
              <p14:xfrm>
                <a:off x="9547053" y="1549133"/>
                <a:ext cx="97560" cy="68040"/>
              </p14:xfrm>
            </p:contentPart>
          </mc:Choice>
          <mc:Fallback xmlns="">
            <p:pic>
              <p:nvPicPr>
                <p:cNvPr id="16" name="Freihand 15">
                  <a:extLst>
                    <a:ext uri="{FF2B5EF4-FFF2-40B4-BE49-F238E27FC236}">
                      <a16:creationId xmlns:a16="http://schemas.microsoft.com/office/drawing/2014/main" id="{AB0F0180-BF05-49D3-9B0F-66FB667F8AD9}"/>
                    </a:ext>
                  </a:extLst>
                </p:cNvPr>
                <p:cNvPicPr/>
                <p:nvPr/>
              </p:nvPicPr>
              <p:blipFill>
                <a:blip r:embed="rId76"/>
                <a:stretch>
                  <a:fillRect/>
                </a:stretch>
              </p:blipFill>
              <p:spPr>
                <a:xfrm>
                  <a:off x="9542733" y="1544813"/>
                  <a:ext cx="106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 name="Freihand 16">
                  <a:extLst>
                    <a:ext uri="{FF2B5EF4-FFF2-40B4-BE49-F238E27FC236}">
                      <a16:creationId xmlns:a16="http://schemas.microsoft.com/office/drawing/2014/main" id="{B3092746-76A2-4EEA-95FB-303DD8E94A9D}"/>
                    </a:ext>
                  </a:extLst>
                </p14:cNvPr>
                <p14:cNvContentPartPr/>
                <p14:nvPr/>
              </p14:nvContentPartPr>
              <p14:xfrm>
                <a:off x="9650733" y="1506653"/>
                <a:ext cx="97560" cy="78120"/>
              </p14:xfrm>
            </p:contentPart>
          </mc:Choice>
          <mc:Fallback xmlns="">
            <p:pic>
              <p:nvPicPr>
                <p:cNvPr id="17" name="Freihand 16">
                  <a:extLst>
                    <a:ext uri="{FF2B5EF4-FFF2-40B4-BE49-F238E27FC236}">
                      <a16:creationId xmlns:a16="http://schemas.microsoft.com/office/drawing/2014/main" id="{B3092746-76A2-4EEA-95FB-303DD8E94A9D}"/>
                    </a:ext>
                  </a:extLst>
                </p:cNvPr>
                <p:cNvPicPr/>
                <p:nvPr/>
              </p:nvPicPr>
              <p:blipFill>
                <a:blip r:embed="rId78"/>
                <a:stretch>
                  <a:fillRect/>
                </a:stretch>
              </p:blipFill>
              <p:spPr>
                <a:xfrm>
                  <a:off x="9646413" y="1502333"/>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8" name="Freihand 17">
                  <a:extLst>
                    <a:ext uri="{FF2B5EF4-FFF2-40B4-BE49-F238E27FC236}">
                      <a16:creationId xmlns:a16="http://schemas.microsoft.com/office/drawing/2014/main" id="{307178FB-6079-4FA3-8312-C166917539BC}"/>
                    </a:ext>
                  </a:extLst>
                </p14:cNvPr>
                <p14:cNvContentPartPr/>
                <p14:nvPr/>
              </p14:nvContentPartPr>
              <p14:xfrm>
                <a:off x="9762693" y="1373453"/>
                <a:ext cx="296640" cy="159840"/>
              </p14:xfrm>
            </p:contentPart>
          </mc:Choice>
          <mc:Fallback xmlns="">
            <p:pic>
              <p:nvPicPr>
                <p:cNvPr id="18" name="Freihand 17">
                  <a:extLst>
                    <a:ext uri="{FF2B5EF4-FFF2-40B4-BE49-F238E27FC236}">
                      <a16:creationId xmlns:a16="http://schemas.microsoft.com/office/drawing/2014/main" id="{307178FB-6079-4FA3-8312-C166917539BC}"/>
                    </a:ext>
                  </a:extLst>
                </p:cNvPr>
                <p:cNvPicPr/>
                <p:nvPr/>
              </p:nvPicPr>
              <p:blipFill>
                <a:blip r:embed="rId80"/>
                <a:stretch>
                  <a:fillRect/>
                </a:stretch>
              </p:blipFill>
              <p:spPr>
                <a:xfrm>
                  <a:off x="9758373" y="1369133"/>
                  <a:ext cx="30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9" name="Freihand 18">
                  <a:extLst>
                    <a:ext uri="{FF2B5EF4-FFF2-40B4-BE49-F238E27FC236}">
                      <a16:creationId xmlns:a16="http://schemas.microsoft.com/office/drawing/2014/main" id="{3E43674A-4F56-49FC-AD61-BB0A6291C320}"/>
                    </a:ext>
                  </a:extLst>
                </p14:cNvPr>
                <p14:cNvContentPartPr/>
                <p14:nvPr/>
              </p14:nvContentPartPr>
              <p14:xfrm>
                <a:off x="10092453" y="1402613"/>
                <a:ext cx="191160" cy="83160"/>
              </p14:xfrm>
            </p:contentPart>
          </mc:Choice>
          <mc:Fallback xmlns="">
            <p:pic>
              <p:nvPicPr>
                <p:cNvPr id="19" name="Freihand 18">
                  <a:extLst>
                    <a:ext uri="{FF2B5EF4-FFF2-40B4-BE49-F238E27FC236}">
                      <a16:creationId xmlns:a16="http://schemas.microsoft.com/office/drawing/2014/main" id="{3E43674A-4F56-49FC-AD61-BB0A6291C320}"/>
                    </a:ext>
                  </a:extLst>
                </p:cNvPr>
                <p:cNvPicPr/>
                <p:nvPr/>
              </p:nvPicPr>
              <p:blipFill>
                <a:blip r:embed="rId82"/>
                <a:stretch>
                  <a:fillRect/>
                </a:stretch>
              </p:blipFill>
              <p:spPr>
                <a:xfrm>
                  <a:off x="10088133" y="1398293"/>
                  <a:ext cx="19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 name="Freihand 19">
                  <a:extLst>
                    <a:ext uri="{FF2B5EF4-FFF2-40B4-BE49-F238E27FC236}">
                      <a16:creationId xmlns:a16="http://schemas.microsoft.com/office/drawing/2014/main" id="{A75D358F-D06C-4915-8E7E-6C561A602B63}"/>
                    </a:ext>
                  </a:extLst>
                </p14:cNvPr>
                <p14:cNvContentPartPr/>
                <p14:nvPr/>
              </p14:nvContentPartPr>
              <p14:xfrm>
                <a:off x="10424373" y="1327733"/>
                <a:ext cx="209520" cy="101880"/>
              </p14:xfrm>
            </p:contentPart>
          </mc:Choice>
          <mc:Fallback xmlns="">
            <p:pic>
              <p:nvPicPr>
                <p:cNvPr id="20" name="Freihand 19">
                  <a:extLst>
                    <a:ext uri="{FF2B5EF4-FFF2-40B4-BE49-F238E27FC236}">
                      <a16:creationId xmlns:a16="http://schemas.microsoft.com/office/drawing/2014/main" id="{A75D358F-D06C-4915-8E7E-6C561A602B63}"/>
                    </a:ext>
                  </a:extLst>
                </p:cNvPr>
                <p:cNvPicPr/>
                <p:nvPr/>
              </p:nvPicPr>
              <p:blipFill>
                <a:blip r:embed="rId84"/>
                <a:stretch>
                  <a:fillRect/>
                </a:stretch>
              </p:blipFill>
              <p:spPr>
                <a:xfrm>
                  <a:off x="10420053" y="1323413"/>
                  <a:ext cx="218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B30C5DBF-63C9-46E4-A3AD-FD171AE86676}"/>
                    </a:ext>
                  </a:extLst>
                </p14:cNvPr>
                <p14:cNvContentPartPr/>
                <p14:nvPr/>
              </p14:nvContentPartPr>
              <p14:xfrm>
                <a:off x="10651893" y="1292093"/>
                <a:ext cx="80280" cy="115200"/>
              </p14:xfrm>
            </p:contentPart>
          </mc:Choice>
          <mc:Fallback xmlns="">
            <p:pic>
              <p:nvPicPr>
                <p:cNvPr id="21" name="Freihand 20">
                  <a:extLst>
                    <a:ext uri="{FF2B5EF4-FFF2-40B4-BE49-F238E27FC236}">
                      <a16:creationId xmlns:a16="http://schemas.microsoft.com/office/drawing/2014/main" id="{B30C5DBF-63C9-46E4-A3AD-FD171AE86676}"/>
                    </a:ext>
                  </a:extLst>
                </p:cNvPr>
                <p:cNvPicPr/>
                <p:nvPr/>
              </p:nvPicPr>
              <p:blipFill>
                <a:blip r:embed="rId86"/>
                <a:stretch>
                  <a:fillRect/>
                </a:stretch>
              </p:blipFill>
              <p:spPr>
                <a:xfrm>
                  <a:off x="10647573" y="1287773"/>
                  <a:ext cx="88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DFF29AD6-71E1-4BC3-BDDB-B10CDF0D0E6F}"/>
                    </a:ext>
                  </a:extLst>
                </p14:cNvPr>
                <p14:cNvContentPartPr/>
                <p14:nvPr/>
              </p14:nvContentPartPr>
              <p14:xfrm>
                <a:off x="9084093" y="1903373"/>
                <a:ext cx="325440" cy="181080"/>
              </p14:xfrm>
            </p:contentPart>
          </mc:Choice>
          <mc:Fallback xmlns="">
            <p:pic>
              <p:nvPicPr>
                <p:cNvPr id="22" name="Freihand 21">
                  <a:extLst>
                    <a:ext uri="{FF2B5EF4-FFF2-40B4-BE49-F238E27FC236}">
                      <a16:creationId xmlns:a16="http://schemas.microsoft.com/office/drawing/2014/main" id="{DFF29AD6-71E1-4BC3-BDDB-B10CDF0D0E6F}"/>
                    </a:ext>
                  </a:extLst>
                </p:cNvPr>
                <p:cNvPicPr/>
                <p:nvPr/>
              </p:nvPicPr>
              <p:blipFill>
                <a:blip r:embed="rId88"/>
                <a:stretch>
                  <a:fillRect/>
                </a:stretch>
              </p:blipFill>
              <p:spPr>
                <a:xfrm>
                  <a:off x="9079773" y="1899053"/>
                  <a:ext cx="334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4" name="Freihand 23">
                  <a:extLst>
                    <a:ext uri="{FF2B5EF4-FFF2-40B4-BE49-F238E27FC236}">
                      <a16:creationId xmlns:a16="http://schemas.microsoft.com/office/drawing/2014/main" id="{88ADE1A9-D1FC-4446-A2B8-0A813350AD8D}"/>
                    </a:ext>
                  </a:extLst>
                </p14:cNvPr>
                <p14:cNvContentPartPr/>
                <p14:nvPr/>
              </p14:nvContentPartPr>
              <p14:xfrm>
                <a:off x="9522573" y="1745693"/>
                <a:ext cx="210240" cy="210600"/>
              </p14:xfrm>
            </p:contentPart>
          </mc:Choice>
          <mc:Fallback xmlns="">
            <p:pic>
              <p:nvPicPr>
                <p:cNvPr id="24" name="Freihand 23">
                  <a:extLst>
                    <a:ext uri="{FF2B5EF4-FFF2-40B4-BE49-F238E27FC236}">
                      <a16:creationId xmlns:a16="http://schemas.microsoft.com/office/drawing/2014/main" id="{88ADE1A9-D1FC-4446-A2B8-0A813350AD8D}"/>
                    </a:ext>
                  </a:extLst>
                </p:cNvPr>
                <p:cNvPicPr/>
                <p:nvPr/>
              </p:nvPicPr>
              <p:blipFill>
                <a:blip r:embed="rId90"/>
                <a:stretch>
                  <a:fillRect/>
                </a:stretch>
              </p:blipFill>
              <p:spPr>
                <a:xfrm>
                  <a:off x="9518253" y="1741373"/>
                  <a:ext cx="218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 name="Freihand 24">
                  <a:extLst>
                    <a:ext uri="{FF2B5EF4-FFF2-40B4-BE49-F238E27FC236}">
                      <a16:creationId xmlns:a16="http://schemas.microsoft.com/office/drawing/2014/main" id="{1FB8A8AB-EAE6-4E36-866A-CBFD97ACBAAE}"/>
                    </a:ext>
                  </a:extLst>
                </p14:cNvPr>
                <p14:cNvContentPartPr/>
                <p14:nvPr/>
              </p14:nvContentPartPr>
              <p14:xfrm>
                <a:off x="9741813" y="1697453"/>
                <a:ext cx="79200" cy="173880"/>
              </p14:xfrm>
            </p:contentPart>
          </mc:Choice>
          <mc:Fallback xmlns="">
            <p:pic>
              <p:nvPicPr>
                <p:cNvPr id="25" name="Freihand 24">
                  <a:extLst>
                    <a:ext uri="{FF2B5EF4-FFF2-40B4-BE49-F238E27FC236}">
                      <a16:creationId xmlns:a16="http://schemas.microsoft.com/office/drawing/2014/main" id="{1FB8A8AB-EAE6-4E36-866A-CBFD97ACBAAE}"/>
                    </a:ext>
                  </a:extLst>
                </p:cNvPr>
                <p:cNvPicPr/>
                <p:nvPr/>
              </p:nvPicPr>
              <p:blipFill>
                <a:blip r:embed="rId92"/>
                <a:stretch>
                  <a:fillRect/>
                </a:stretch>
              </p:blipFill>
              <p:spPr>
                <a:xfrm>
                  <a:off x="9737493" y="1693133"/>
                  <a:ext cx="87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 name="Freihand 25">
                  <a:extLst>
                    <a:ext uri="{FF2B5EF4-FFF2-40B4-BE49-F238E27FC236}">
                      <a16:creationId xmlns:a16="http://schemas.microsoft.com/office/drawing/2014/main" id="{6DEEA926-590B-4B97-B612-DE683DFEC228}"/>
                    </a:ext>
                  </a:extLst>
                </p14:cNvPr>
                <p14:cNvContentPartPr/>
                <p14:nvPr/>
              </p14:nvContentPartPr>
              <p14:xfrm>
                <a:off x="9785733" y="1821293"/>
                <a:ext cx="54720" cy="55440"/>
              </p14:xfrm>
            </p:contentPart>
          </mc:Choice>
          <mc:Fallback xmlns="">
            <p:pic>
              <p:nvPicPr>
                <p:cNvPr id="26" name="Freihand 25">
                  <a:extLst>
                    <a:ext uri="{FF2B5EF4-FFF2-40B4-BE49-F238E27FC236}">
                      <a16:creationId xmlns:a16="http://schemas.microsoft.com/office/drawing/2014/main" id="{6DEEA926-590B-4B97-B612-DE683DFEC228}"/>
                    </a:ext>
                  </a:extLst>
                </p:cNvPr>
                <p:cNvPicPr/>
                <p:nvPr/>
              </p:nvPicPr>
              <p:blipFill>
                <a:blip r:embed="rId94"/>
                <a:stretch>
                  <a:fillRect/>
                </a:stretch>
              </p:blipFill>
              <p:spPr>
                <a:xfrm>
                  <a:off x="9781413" y="1816973"/>
                  <a:ext cx="63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7" name="Freihand 26">
                  <a:extLst>
                    <a:ext uri="{FF2B5EF4-FFF2-40B4-BE49-F238E27FC236}">
                      <a16:creationId xmlns:a16="http://schemas.microsoft.com/office/drawing/2014/main" id="{FA182BD3-5271-48DE-B390-C96BBF857431}"/>
                    </a:ext>
                  </a:extLst>
                </p14:cNvPr>
                <p14:cNvContentPartPr/>
                <p14:nvPr/>
              </p14:nvContentPartPr>
              <p14:xfrm>
                <a:off x="9842613" y="1774493"/>
                <a:ext cx="64080" cy="99000"/>
              </p14:xfrm>
            </p:contentPart>
          </mc:Choice>
          <mc:Fallback xmlns="">
            <p:pic>
              <p:nvPicPr>
                <p:cNvPr id="27" name="Freihand 26">
                  <a:extLst>
                    <a:ext uri="{FF2B5EF4-FFF2-40B4-BE49-F238E27FC236}">
                      <a16:creationId xmlns:a16="http://schemas.microsoft.com/office/drawing/2014/main" id="{FA182BD3-5271-48DE-B390-C96BBF857431}"/>
                    </a:ext>
                  </a:extLst>
                </p:cNvPr>
                <p:cNvPicPr/>
                <p:nvPr/>
              </p:nvPicPr>
              <p:blipFill>
                <a:blip r:embed="rId96"/>
                <a:stretch>
                  <a:fillRect/>
                </a:stretch>
              </p:blipFill>
              <p:spPr>
                <a:xfrm>
                  <a:off x="9838293" y="1770173"/>
                  <a:ext cx="7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 name="Freihand 27">
                  <a:extLst>
                    <a:ext uri="{FF2B5EF4-FFF2-40B4-BE49-F238E27FC236}">
                      <a16:creationId xmlns:a16="http://schemas.microsoft.com/office/drawing/2014/main" id="{658CE1C8-3C57-47F8-A0E9-786D304E987D}"/>
                    </a:ext>
                  </a:extLst>
                </p14:cNvPr>
                <p14:cNvContentPartPr/>
                <p14:nvPr/>
              </p14:nvContentPartPr>
              <p14:xfrm>
                <a:off x="9901293" y="1757933"/>
                <a:ext cx="72000" cy="82440"/>
              </p14:xfrm>
            </p:contentPart>
          </mc:Choice>
          <mc:Fallback xmlns="">
            <p:pic>
              <p:nvPicPr>
                <p:cNvPr id="28" name="Freihand 27">
                  <a:extLst>
                    <a:ext uri="{FF2B5EF4-FFF2-40B4-BE49-F238E27FC236}">
                      <a16:creationId xmlns:a16="http://schemas.microsoft.com/office/drawing/2014/main" id="{658CE1C8-3C57-47F8-A0E9-786D304E987D}"/>
                    </a:ext>
                  </a:extLst>
                </p:cNvPr>
                <p:cNvPicPr/>
                <p:nvPr/>
              </p:nvPicPr>
              <p:blipFill>
                <a:blip r:embed="rId98"/>
                <a:stretch>
                  <a:fillRect/>
                </a:stretch>
              </p:blipFill>
              <p:spPr>
                <a:xfrm>
                  <a:off x="9896973" y="1753613"/>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3D333E12-923C-4FB3-BA5F-D5CEAA37119B}"/>
                    </a:ext>
                  </a:extLst>
                </p14:cNvPr>
                <p14:cNvContentPartPr/>
                <p14:nvPr/>
              </p14:nvContentPartPr>
              <p14:xfrm>
                <a:off x="9679173" y="1714373"/>
                <a:ext cx="30600" cy="13320"/>
              </p14:xfrm>
            </p:contentPart>
          </mc:Choice>
          <mc:Fallback xmlns="">
            <p:pic>
              <p:nvPicPr>
                <p:cNvPr id="29" name="Freihand 28">
                  <a:extLst>
                    <a:ext uri="{FF2B5EF4-FFF2-40B4-BE49-F238E27FC236}">
                      <a16:creationId xmlns:a16="http://schemas.microsoft.com/office/drawing/2014/main" id="{3D333E12-923C-4FB3-BA5F-D5CEAA37119B}"/>
                    </a:ext>
                  </a:extLst>
                </p:cNvPr>
                <p:cNvPicPr/>
                <p:nvPr/>
              </p:nvPicPr>
              <p:blipFill>
                <a:blip r:embed="rId100"/>
                <a:stretch>
                  <a:fillRect/>
                </a:stretch>
              </p:blipFill>
              <p:spPr>
                <a:xfrm>
                  <a:off x="9674853" y="1710053"/>
                  <a:ext cx="39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37475092-A383-466E-9988-E7BD9C12F518}"/>
                    </a:ext>
                  </a:extLst>
                </p14:cNvPr>
                <p14:cNvContentPartPr/>
                <p14:nvPr/>
              </p14:nvContentPartPr>
              <p14:xfrm>
                <a:off x="4691013" y="3607973"/>
                <a:ext cx="120600" cy="160560"/>
              </p14:xfrm>
            </p:contentPart>
          </mc:Choice>
          <mc:Fallback xmlns="">
            <p:pic>
              <p:nvPicPr>
                <p:cNvPr id="59" name="Freihand 58">
                  <a:extLst>
                    <a:ext uri="{FF2B5EF4-FFF2-40B4-BE49-F238E27FC236}">
                      <a16:creationId xmlns:a16="http://schemas.microsoft.com/office/drawing/2014/main" id="{37475092-A383-466E-9988-E7BD9C12F518}"/>
                    </a:ext>
                  </a:extLst>
                </p:cNvPr>
                <p:cNvPicPr/>
                <p:nvPr/>
              </p:nvPicPr>
              <p:blipFill>
                <a:blip r:embed="rId102"/>
                <a:stretch>
                  <a:fillRect/>
                </a:stretch>
              </p:blipFill>
              <p:spPr>
                <a:xfrm>
                  <a:off x="4686693" y="3603653"/>
                  <a:ext cx="129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40A8BF4-8C86-4293-942C-DB18EDA062D0}"/>
                    </a:ext>
                  </a:extLst>
                </p14:cNvPr>
                <p14:cNvContentPartPr/>
                <p14:nvPr/>
              </p14:nvContentPartPr>
              <p14:xfrm>
                <a:off x="4827813" y="3688613"/>
                <a:ext cx="189360" cy="55440"/>
              </p14:xfrm>
            </p:contentPart>
          </mc:Choice>
          <mc:Fallback xmlns="">
            <p:pic>
              <p:nvPicPr>
                <p:cNvPr id="60" name="Freihand 59">
                  <a:extLst>
                    <a:ext uri="{FF2B5EF4-FFF2-40B4-BE49-F238E27FC236}">
                      <a16:creationId xmlns:a16="http://schemas.microsoft.com/office/drawing/2014/main" id="{540A8BF4-8C86-4293-942C-DB18EDA062D0}"/>
                    </a:ext>
                  </a:extLst>
                </p:cNvPr>
                <p:cNvPicPr/>
                <p:nvPr/>
              </p:nvPicPr>
              <p:blipFill>
                <a:blip r:embed="rId104"/>
                <a:stretch>
                  <a:fillRect/>
                </a:stretch>
              </p:blipFill>
              <p:spPr>
                <a:xfrm>
                  <a:off x="4823493" y="3684293"/>
                  <a:ext cx="198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CD116C8-601F-4C63-8E71-C887D0D8BCDD}"/>
                    </a:ext>
                  </a:extLst>
                </p14:cNvPr>
                <p14:cNvContentPartPr/>
                <p14:nvPr/>
              </p14:nvContentPartPr>
              <p14:xfrm>
                <a:off x="4994133" y="3603293"/>
                <a:ext cx="178560" cy="295200"/>
              </p14:xfrm>
            </p:contentPart>
          </mc:Choice>
          <mc:Fallback xmlns="">
            <p:pic>
              <p:nvPicPr>
                <p:cNvPr id="61" name="Freihand 60">
                  <a:extLst>
                    <a:ext uri="{FF2B5EF4-FFF2-40B4-BE49-F238E27FC236}">
                      <a16:creationId xmlns:a16="http://schemas.microsoft.com/office/drawing/2014/main" id="{ECD116C8-601F-4C63-8E71-C887D0D8BCDD}"/>
                    </a:ext>
                  </a:extLst>
                </p:cNvPr>
                <p:cNvPicPr/>
                <p:nvPr/>
              </p:nvPicPr>
              <p:blipFill>
                <a:blip r:embed="rId106"/>
                <a:stretch>
                  <a:fillRect/>
                </a:stretch>
              </p:blipFill>
              <p:spPr>
                <a:xfrm>
                  <a:off x="4989813" y="3598973"/>
                  <a:ext cx="187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2D129533-72ED-4E04-8B82-5FC49D673C0D}"/>
                    </a:ext>
                  </a:extLst>
                </p14:cNvPr>
                <p14:cNvContentPartPr/>
                <p14:nvPr/>
              </p14:nvContentPartPr>
              <p14:xfrm>
                <a:off x="5263773" y="3586373"/>
                <a:ext cx="283320" cy="161640"/>
              </p14:xfrm>
            </p:contentPart>
          </mc:Choice>
          <mc:Fallback xmlns="">
            <p:pic>
              <p:nvPicPr>
                <p:cNvPr id="62" name="Freihand 61">
                  <a:extLst>
                    <a:ext uri="{FF2B5EF4-FFF2-40B4-BE49-F238E27FC236}">
                      <a16:creationId xmlns:a16="http://schemas.microsoft.com/office/drawing/2014/main" id="{2D129533-72ED-4E04-8B82-5FC49D673C0D}"/>
                    </a:ext>
                  </a:extLst>
                </p:cNvPr>
                <p:cNvPicPr/>
                <p:nvPr/>
              </p:nvPicPr>
              <p:blipFill>
                <a:blip r:embed="rId108"/>
                <a:stretch>
                  <a:fillRect/>
                </a:stretch>
              </p:blipFill>
              <p:spPr>
                <a:xfrm>
                  <a:off x="5259453" y="3582053"/>
                  <a:ext cx="291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E36A5FEA-2033-4F1B-B39A-FD1AC659E684}"/>
                    </a:ext>
                  </a:extLst>
                </p14:cNvPr>
                <p14:cNvContentPartPr/>
                <p14:nvPr/>
              </p14:nvContentPartPr>
              <p14:xfrm>
                <a:off x="5493093" y="3582413"/>
                <a:ext cx="33480" cy="23040"/>
              </p14:xfrm>
            </p:contentPart>
          </mc:Choice>
          <mc:Fallback xmlns="">
            <p:pic>
              <p:nvPicPr>
                <p:cNvPr id="63" name="Freihand 62">
                  <a:extLst>
                    <a:ext uri="{FF2B5EF4-FFF2-40B4-BE49-F238E27FC236}">
                      <a16:creationId xmlns:a16="http://schemas.microsoft.com/office/drawing/2014/main" id="{E36A5FEA-2033-4F1B-B39A-FD1AC659E684}"/>
                    </a:ext>
                  </a:extLst>
                </p:cNvPr>
                <p:cNvPicPr/>
                <p:nvPr/>
              </p:nvPicPr>
              <p:blipFill>
                <a:blip r:embed="rId110"/>
                <a:stretch>
                  <a:fillRect/>
                </a:stretch>
              </p:blipFill>
              <p:spPr>
                <a:xfrm>
                  <a:off x="5488773" y="3578093"/>
                  <a:ext cx="4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D77516A9-0C20-4F16-97EC-5469FDD1D2F7}"/>
                    </a:ext>
                  </a:extLst>
                </p14:cNvPr>
                <p14:cNvContentPartPr/>
                <p14:nvPr/>
              </p14:nvContentPartPr>
              <p14:xfrm>
                <a:off x="5590293" y="3633893"/>
                <a:ext cx="104400" cy="93240"/>
              </p14:xfrm>
            </p:contentPart>
          </mc:Choice>
          <mc:Fallback xmlns="">
            <p:pic>
              <p:nvPicPr>
                <p:cNvPr id="64" name="Freihand 63">
                  <a:extLst>
                    <a:ext uri="{FF2B5EF4-FFF2-40B4-BE49-F238E27FC236}">
                      <a16:creationId xmlns:a16="http://schemas.microsoft.com/office/drawing/2014/main" id="{D77516A9-0C20-4F16-97EC-5469FDD1D2F7}"/>
                    </a:ext>
                  </a:extLst>
                </p:cNvPr>
                <p:cNvPicPr/>
                <p:nvPr/>
              </p:nvPicPr>
              <p:blipFill>
                <a:blip r:embed="rId112"/>
                <a:stretch>
                  <a:fillRect/>
                </a:stretch>
              </p:blipFill>
              <p:spPr>
                <a:xfrm>
                  <a:off x="5585973" y="3629573"/>
                  <a:ext cx="11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54FCC5BE-6C97-480A-8C92-A31CFDA8BBE8}"/>
                    </a:ext>
                  </a:extLst>
                </p14:cNvPr>
                <p14:cNvContentPartPr/>
                <p14:nvPr/>
              </p14:nvContentPartPr>
              <p14:xfrm>
                <a:off x="5702973" y="3543533"/>
                <a:ext cx="75600" cy="159840"/>
              </p14:xfrm>
            </p:contentPart>
          </mc:Choice>
          <mc:Fallback xmlns="">
            <p:pic>
              <p:nvPicPr>
                <p:cNvPr id="65" name="Freihand 64">
                  <a:extLst>
                    <a:ext uri="{FF2B5EF4-FFF2-40B4-BE49-F238E27FC236}">
                      <a16:creationId xmlns:a16="http://schemas.microsoft.com/office/drawing/2014/main" id="{54FCC5BE-6C97-480A-8C92-A31CFDA8BBE8}"/>
                    </a:ext>
                  </a:extLst>
                </p:cNvPr>
                <p:cNvPicPr/>
                <p:nvPr/>
              </p:nvPicPr>
              <p:blipFill>
                <a:blip r:embed="rId114"/>
                <a:stretch>
                  <a:fillRect/>
                </a:stretch>
              </p:blipFill>
              <p:spPr>
                <a:xfrm>
                  <a:off x="5698653" y="3539213"/>
                  <a:ext cx="84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49A1C865-9E65-42B1-B90F-C94C3AFD9921}"/>
                    </a:ext>
                  </a:extLst>
                </p14:cNvPr>
                <p14:cNvContentPartPr/>
                <p14:nvPr/>
              </p14:nvContentPartPr>
              <p14:xfrm>
                <a:off x="5736813" y="3554333"/>
                <a:ext cx="128880" cy="154800"/>
              </p14:xfrm>
            </p:contentPart>
          </mc:Choice>
          <mc:Fallback xmlns="">
            <p:pic>
              <p:nvPicPr>
                <p:cNvPr id="66" name="Freihand 65">
                  <a:extLst>
                    <a:ext uri="{FF2B5EF4-FFF2-40B4-BE49-F238E27FC236}">
                      <a16:creationId xmlns:a16="http://schemas.microsoft.com/office/drawing/2014/main" id="{49A1C865-9E65-42B1-B90F-C94C3AFD9921}"/>
                    </a:ext>
                  </a:extLst>
                </p:cNvPr>
                <p:cNvPicPr/>
                <p:nvPr/>
              </p:nvPicPr>
              <p:blipFill>
                <a:blip r:embed="rId116"/>
                <a:stretch>
                  <a:fillRect/>
                </a:stretch>
              </p:blipFill>
              <p:spPr>
                <a:xfrm>
                  <a:off x="5732493" y="3550013"/>
                  <a:ext cx="137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B7BDA1DA-C248-4F9C-8F1F-C6729E4F36E7}"/>
                    </a:ext>
                  </a:extLst>
                </p14:cNvPr>
                <p14:cNvContentPartPr/>
                <p14:nvPr/>
              </p14:nvContentPartPr>
              <p14:xfrm>
                <a:off x="5927973" y="3629573"/>
                <a:ext cx="190440" cy="108360"/>
              </p14:xfrm>
            </p:contentPart>
          </mc:Choice>
          <mc:Fallback xmlns="">
            <p:pic>
              <p:nvPicPr>
                <p:cNvPr id="67" name="Freihand 66">
                  <a:extLst>
                    <a:ext uri="{FF2B5EF4-FFF2-40B4-BE49-F238E27FC236}">
                      <a16:creationId xmlns:a16="http://schemas.microsoft.com/office/drawing/2014/main" id="{B7BDA1DA-C248-4F9C-8F1F-C6729E4F36E7}"/>
                    </a:ext>
                  </a:extLst>
                </p:cNvPr>
                <p:cNvPicPr/>
                <p:nvPr/>
              </p:nvPicPr>
              <p:blipFill>
                <a:blip r:embed="rId118"/>
                <a:stretch>
                  <a:fillRect/>
                </a:stretch>
              </p:blipFill>
              <p:spPr>
                <a:xfrm>
                  <a:off x="5923653" y="3625253"/>
                  <a:ext cx="19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95AA2550-7326-47A4-8728-98C1FF07B62B}"/>
                    </a:ext>
                  </a:extLst>
                </p14:cNvPr>
                <p14:cNvContentPartPr/>
                <p14:nvPr/>
              </p14:nvContentPartPr>
              <p14:xfrm>
                <a:off x="6135693" y="3654053"/>
                <a:ext cx="208800" cy="46080"/>
              </p14:xfrm>
            </p:contentPart>
          </mc:Choice>
          <mc:Fallback xmlns="">
            <p:pic>
              <p:nvPicPr>
                <p:cNvPr id="68" name="Freihand 67">
                  <a:extLst>
                    <a:ext uri="{FF2B5EF4-FFF2-40B4-BE49-F238E27FC236}">
                      <a16:creationId xmlns:a16="http://schemas.microsoft.com/office/drawing/2014/main" id="{95AA2550-7326-47A4-8728-98C1FF07B62B}"/>
                    </a:ext>
                  </a:extLst>
                </p:cNvPr>
                <p:cNvPicPr/>
                <p:nvPr/>
              </p:nvPicPr>
              <p:blipFill>
                <a:blip r:embed="rId120"/>
                <a:stretch>
                  <a:fillRect/>
                </a:stretch>
              </p:blipFill>
              <p:spPr>
                <a:xfrm>
                  <a:off x="6131373" y="3649733"/>
                  <a:ext cx="217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938A7E5B-75C7-4C44-87DD-5F8EEBED44DE}"/>
                    </a:ext>
                  </a:extLst>
                </p14:cNvPr>
                <p14:cNvContentPartPr/>
                <p14:nvPr/>
              </p14:nvContentPartPr>
              <p14:xfrm>
                <a:off x="6509733" y="3580613"/>
                <a:ext cx="274680" cy="120600"/>
              </p14:xfrm>
            </p:contentPart>
          </mc:Choice>
          <mc:Fallback xmlns="">
            <p:pic>
              <p:nvPicPr>
                <p:cNvPr id="69" name="Freihand 68">
                  <a:extLst>
                    <a:ext uri="{FF2B5EF4-FFF2-40B4-BE49-F238E27FC236}">
                      <a16:creationId xmlns:a16="http://schemas.microsoft.com/office/drawing/2014/main" id="{938A7E5B-75C7-4C44-87DD-5F8EEBED44DE}"/>
                    </a:ext>
                  </a:extLst>
                </p:cNvPr>
                <p:cNvPicPr/>
                <p:nvPr/>
              </p:nvPicPr>
              <p:blipFill>
                <a:blip r:embed="rId122"/>
                <a:stretch>
                  <a:fillRect/>
                </a:stretch>
              </p:blipFill>
              <p:spPr>
                <a:xfrm>
                  <a:off x="6505413" y="3576293"/>
                  <a:ext cx="283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F6BDEF8F-B94D-4C06-84A9-9FD852A24265}"/>
                    </a:ext>
                  </a:extLst>
                </p14:cNvPr>
                <p14:cNvContentPartPr/>
                <p14:nvPr/>
              </p14:nvContentPartPr>
              <p14:xfrm>
                <a:off x="6928413" y="3578093"/>
                <a:ext cx="28800" cy="121320"/>
              </p14:xfrm>
            </p:contentPart>
          </mc:Choice>
          <mc:Fallback xmlns="">
            <p:pic>
              <p:nvPicPr>
                <p:cNvPr id="71" name="Freihand 70">
                  <a:extLst>
                    <a:ext uri="{FF2B5EF4-FFF2-40B4-BE49-F238E27FC236}">
                      <a16:creationId xmlns:a16="http://schemas.microsoft.com/office/drawing/2014/main" id="{F6BDEF8F-B94D-4C06-84A9-9FD852A24265}"/>
                    </a:ext>
                  </a:extLst>
                </p:cNvPr>
                <p:cNvPicPr/>
                <p:nvPr/>
              </p:nvPicPr>
              <p:blipFill>
                <a:blip r:embed="rId124"/>
                <a:stretch>
                  <a:fillRect/>
                </a:stretch>
              </p:blipFill>
              <p:spPr>
                <a:xfrm>
                  <a:off x="6924093" y="3573773"/>
                  <a:ext cx="37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305357FF-11B3-429D-9665-16625F016886}"/>
                    </a:ext>
                  </a:extLst>
                </p14:cNvPr>
                <p14:cNvContentPartPr/>
                <p14:nvPr/>
              </p14:nvContentPartPr>
              <p14:xfrm>
                <a:off x="6905013" y="3574853"/>
                <a:ext cx="149400" cy="119880"/>
              </p14:xfrm>
            </p:contentPart>
          </mc:Choice>
          <mc:Fallback xmlns="">
            <p:pic>
              <p:nvPicPr>
                <p:cNvPr id="72" name="Freihand 71">
                  <a:extLst>
                    <a:ext uri="{FF2B5EF4-FFF2-40B4-BE49-F238E27FC236}">
                      <a16:creationId xmlns:a16="http://schemas.microsoft.com/office/drawing/2014/main" id="{305357FF-11B3-429D-9665-16625F016886}"/>
                    </a:ext>
                  </a:extLst>
                </p:cNvPr>
                <p:cNvPicPr/>
                <p:nvPr/>
              </p:nvPicPr>
              <p:blipFill>
                <a:blip r:embed="rId126"/>
                <a:stretch>
                  <a:fillRect/>
                </a:stretch>
              </p:blipFill>
              <p:spPr>
                <a:xfrm>
                  <a:off x="6900693" y="3570533"/>
                  <a:ext cx="158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E91039F7-350A-43BA-8598-5469A462FC7F}"/>
                    </a:ext>
                  </a:extLst>
                </p14:cNvPr>
                <p14:cNvContentPartPr/>
                <p14:nvPr/>
              </p14:nvContentPartPr>
              <p14:xfrm>
                <a:off x="7036413" y="3609053"/>
                <a:ext cx="99720" cy="95400"/>
              </p14:xfrm>
            </p:contentPart>
          </mc:Choice>
          <mc:Fallback xmlns="">
            <p:pic>
              <p:nvPicPr>
                <p:cNvPr id="73" name="Freihand 72">
                  <a:extLst>
                    <a:ext uri="{FF2B5EF4-FFF2-40B4-BE49-F238E27FC236}">
                      <a16:creationId xmlns:a16="http://schemas.microsoft.com/office/drawing/2014/main" id="{E91039F7-350A-43BA-8598-5469A462FC7F}"/>
                    </a:ext>
                  </a:extLst>
                </p:cNvPr>
                <p:cNvPicPr/>
                <p:nvPr/>
              </p:nvPicPr>
              <p:blipFill>
                <a:blip r:embed="rId128"/>
                <a:stretch>
                  <a:fillRect/>
                </a:stretch>
              </p:blipFill>
              <p:spPr>
                <a:xfrm>
                  <a:off x="7032093" y="3604733"/>
                  <a:ext cx="108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954C29A2-141B-4FD8-A866-0517585E44B7}"/>
                    </a:ext>
                  </a:extLst>
                </p14:cNvPr>
                <p14:cNvContentPartPr/>
                <p14:nvPr/>
              </p14:nvContentPartPr>
              <p14:xfrm>
                <a:off x="7153053" y="3600773"/>
                <a:ext cx="72720" cy="83520"/>
              </p14:xfrm>
            </p:contentPart>
          </mc:Choice>
          <mc:Fallback xmlns="">
            <p:pic>
              <p:nvPicPr>
                <p:cNvPr id="74" name="Freihand 73">
                  <a:extLst>
                    <a:ext uri="{FF2B5EF4-FFF2-40B4-BE49-F238E27FC236}">
                      <a16:creationId xmlns:a16="http://schemas.microsoft.com/office/drawing/2014/main" id="{954C29A2-141B-4FD8-A866-0517585E44B7}"/>
                    </a:ext>
                  </a:extLst>
                </p:cNvPr>
                <p:cNvPicPr/>
                <p:nvPr/>
              </p:nvPicPr>
              <p:blipFill>
                <a:blip r:embed="rId130"/>
                <a:stretch>
                  <a:fillRect/>
                </a:stretch>
              </p:blipFill>
              <p:spPr>
                <a:xfrm>
                  <a:off x="7148733" y="3596453"/>
                  <a:ext cx="81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5AFE839B-B9F3-4C26-8657-9375378C94A9}"/>
                    </a:ext>
                  </a:extLst>
                </p14:cNvPr>
                <p14:cNvContentPartPr/>
                <p14:nvPr/>
              </p14:nvContentPartPr>
              <p14:xfrm>
                <a:off x="7249893" y="3592853"/>
                <a:ext cx="98640" cy="95760"/>
              </p14:xfrm>
            </p:contentPart>
          </mc:Choice>
          <mc:Fallback xmlns="">
            <p:pic>
              <p:nvPicPr>
                <p:cNvPr id="75" name="Freihand 74">
                  <a:extLst>
                    <a:ext uri="{FF2B5EF4-FFF2-40B4-BE49-F238E27FC236}">
                      <a16:creationId xmlns:a16="http://schemas.microsoft.com/office/drawing/2014/main" id="{5AFE839B-B9F3-4C26-8657-9375378C94A9}"/>
                    </a:ext>
                  </a:extLst>
                </p:cNvPr>
                <p:cNvPicPr/>
                <p:nvPr/>
              </p:nvPicPr>
              <p:blipFill>
                <a:blip r:embed="rId132"/>
                <a:stretch>
                  <a:fillRect/>
                </a:stretch>
              </p:blipFill>
              <p:spPr>
                <a:xfrm>
                  <a:off x="7245573" y="3588533"/>
                  <a:ext cx="107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6F9358C2-1296-4A2E-8BE1-9DD526BFD981}"/>
                    </a:ext>
                  </a:extLst>
                </p14:cNvPr>
                <p14:cNvContentPartPr/>
                <p14:nvPr/>
              </p14:nvContentPartPr>
              <p14:xfrm>
                <a:off x="7352853" y="3603653"/>
                <a:ext cx="338400" cy="92880"/>
              </p14:xfrm>
            </p:contentPart>
          </mc:Choice>
          <mc:Fallback xmlns="">
            <p:pic>
              <p:nvPicPr>
                <p:cNvPr id="76" name="Freihand 75">
                  <a:extLst>
                    <a:ext uri="{FF2B5EF4-FFF2-40B4-BE49-F238E27FC236}">
                      <a16:creationId xmlns:a16="http://schemas.microsoft.com/office/drawing/2014/main" id="{6F9358C2-1296-4A2E-8BE1-9DD526BFD981}"/>
                    </a:ext>
                  </a:extLst>
                </p:cNvPr>
                <p:cNvPicPr/>
                <p:nvPr/>
              </p:nvPicPr>
              <p:blipFill>
                <a:blip r:embed="rId134"/>
                <a:stretch>
                  <a:fillRect/>
                </a:stretch>
              </p:blipFill>
              <p:spPr>
                <a:xfrm>
                  <a:off x="7348533" y="3599333"/>
                  <a:ext cx="34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BF64437E-3D3F-4929-887A-516DF65898F9}"/>
                    </a:ext>
                  </a:extLst>
                </p14:cNvPr>
                <p14:cNvContentPartPr/>
                <p14:nvPr/>
              </p14:nvContentPartPr>
              <p14:xfrm>
                <a:off x="7705653" y="3600053"/>
                <a:ext cx="93240" cy="70200"/>
              </p14:xfrm>
            </p:contentPart>
          </mc:Choice>
          <mc:Fallback xmlns="">
            <p:pic>
              <p:nvPicPr>
                <p:cNvPr id="78" name="Freihand 77">
                  <a:extLst>
                    <a:ext uri="{FF2B5EF4-FFF2-40B4-BE49-F238E27FC236}">
                      <a16:creationId xmlns:a16="http://schemas.microsoft.com/office/drawing/2014/main" id="{BF64437E-3D3F-4929-887A-516DF65898F9}"/>
                    </a:ext>
                  </a:extLst>
                </p:cNvPr>
                <p:cNvPicPr/>
                <p:nvPr/>
              </p:nvPicPr>
              <p:blipFill>
                <a:blip r:embed="rId136"/>
                <a:stretch>
                  <a:fillRect/>
                </a:stretch>
              </p:blipFill>
              <p:spPr>
                <a:xfrm>
                  <a:off x="7701333" y="3595733"/>
                  <a:ext cx="101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217518EB-8E8D-4BAC-9D6A-7D9DDCD753F1}"/>
                    </a:ext>
                  </a:extLst>
                </p14:cNvPr>
                <p14:cNvContentPartPr/>
                <p14:nvPr/>
              </p14:nvContentPartPr>
              <p14:xfrm>
                <a:off x="7806453" y="3589613"/>
                <a:ext cx="223200" cy="79200"/>
              </p14:xfrm>
            </p:contentPart>
          </mc:Choice>
          <mc:Fallback xmlns="">
            <p:pic>
              <p:nvPicPr>
                <p:cNvPr id="79" name="Freihand 78">
                  <a:extLst>
                    <a:ext uri="{FF2B5EF4-FFF2-40B4-BE49-F238E27FC236}">
                      <a16:creationId xmlns:a16="http://schemas.microsoft.com/office/drawing/2014/main" id="{217518EB-8E8D-4BAC-9D6A-7D9DDCD753F1}"/>
                    </a:ext>
                  </a:extLst>
                </p:cNvPr>
                <p:cNvPicPr/>
                <p:nvPr/>
              </p:nvPicPr>
              <p:blipFill>
                <a:blip r:embed="rId138"/>
                <a:stretch>
                  <a:fillRect/>
                </a:stretch>
              </p:blipFill>
              <p:spPr>
                <a:xfrm>
                  <a:off x="7802133" y="3585293"/>
                  <a:ext cx="231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28740769-00D4-4D66-8CFC-D4C3E6BC4A15}"/>
                    </a:ext>
                  </a:extLst>
                </p14:cNvPr>
                <p14:cNvContentPartPr/>
                <p14:nvPr/>
              </p14:nvContentPartPr>
              <p14:xfrm>
                <a:off x="8103453" y="3476933"/>
                <a:ext cx="348840" cy="319320"/>
              </p14:xfrm>
            </p:contentPart>
          </mc:Choice>
          <mc:Fallback xmlns="">
            <p:pic>
              <p:nvPicPr>
                <p:cNvPr id="81" name="Freihand 80">
                  <a:extLst>
                    <a:ext uri="{FF2B5EF4-FFF2-40B4-BE49-F238E27FC236}">
                      <a16:creationId xmlns:a16="http://schemas.microsoft.com/office/drawing/2014/main" id="{28740769-00D4-4D66-8CFC-D4C3E6BC4A15}"/>
                    </a:ext>
                  </a:extLst>
                </p:cNvPr>
                <p:cNvPicPr/>
                <p:nvPr/>
              </p:nvPicPr>
              <p:blipFill>
                <a:blip r:embed="rId140"/>
                <a:stretch>
                  <a:fillRect/>
                </a:stretch>
              </p:blipFill>
              <p:spPr>
                <a:xfrm>
                  <a:off x="8099133" y="3472613"/>
                  <a:ext cx="3574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7F9A25F8-E435-4B7A-8C01-D7FFEE9C52ED}"/>
                    </a:ext>
                  </a:extLst>
                </p14:cNvPr>
                <p14:cNvContentPartPr/>
                <p14:nvPr/>
              </p14:nvContentPartPr>
              <p14:xfrm>
                <a:off x="8487573" y="3467933"/>
                <a:ext cx="205200" cy="181440"/>
              </p14:xfrm>
            </p:contentPart>
          </mc:Choice>
          <mc:Fallback xmlns="">
            <p:pic>
              <p:nvPicPr>
                <p:cNvPr id="82" name="Freihand 81">
                  <a:extLst>
                    <a:ext uri="{FF2B5EF4-FFF2-40B4-BE49-F238E27FC236}">
                      <a16:creationId xmlns:a16="http://schemas.microsoft.com/office/drawing/2014/main" id="{7F9A25F8-E435-4B7A-8C01-D7FFEE9C52ED}"/>
                    </a:ext>
                  </a:extLst>
                </p:cNvPr>
                <p:cNvPicPr/>
                <p:nvPr/>
              </p:nvPicPr>
              <p:blipFill>
                <a:blip r:embed="rId142"/>
                <a:stretch>
                  <a:fillRect/>
                </a:stretch>
              </p:blipFill>
              <p:spPr>
                <a:xfrm>
                  <a:off x="8483253" y="3463613"/>
                  <a:ext cx="213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7CC00363-6FDA-43E9-AE44-EAE718170531}"/>
                    </a:ext>
                  </a:extLst>
                </p14:cNvPr>
                <p14:cNvContentPartPr/>
                <p14:nvPr/>
              </p14:nvContentPartPr>
              <p14:xfrm>
                <a:off x="8670093" y="3420053"/>
                <a:ext cx="15120" cy="22320"/>
              </p14:xfrm>
            </p:contentPart>
          </mc:Choice>
          <mc:Fallback xmlns="">
            <p:pic>
              <p:nvPicPr>
                <p:cNvPr id="83" name="Freihand 82">
                  <a:extLst>
                    <a:ext uri="{FF2B5EF4-FFF2-40B4-BE49-F238E27FC236}">
                      <a16:creationId xmlns:a16="http://schemas.microsoft.com/office/drawing/2014/main" id="{7CC00363-6FDA-43E9-AE44-EAE718170531}"/>
                    </a:ext>
                  </a:extLst>
                </p:cNvPr>
                <p:cNvPicPr/>
                <p:nvPr/>
              </p:nvPicPr>
              <p:blipFill>
                <a:blip r:embed="rId144"/>
                <a:stretch>
                  <a:fillRect/>
                </a:stretch>
              </p:blipFill>
              <p:spPr>
                <a:xfrm>
                  <a:off x="8665773" y="3415733"/>
                  <a:ext cx="2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96747EEB-45A4-43AF-8BBF-018127E5BCA8}"/>
                    </a:ext>
                  </a:extLst>
                </p14:cNvPr>
                <p14:cNvContentPartPr/>
                <p14:nvPr/>
              </p14:nvContentPartPr>
              <p14:xfrm>
                <a:off x="8705733" y="3426533"/>
                <a:ext cx="313560" cy="294840"/>
              </p14:xfrm>
            </p:contentPart>
          </mc:Choice>
          <mc:Fallback xmlns="">
            <p:pic>
              <p:nvPicPr>
                <p:cNvPr id="84" name="Freihand 83">
                  <a:extLst>
                    <a:ext uri="{FF2B5EF4-FFF2-40B4-BE49-F238E27FC236}">
                      <a16:creationId xmlns:a16="http://schemas.microsoft.com/office/drawing/2014/main" id="{96747EEB-45A4-43AF-8BBF-018127E5BCA8}"/>
                    </a:ext>
                  </a:extLst>
                </p:cNvPr>
                <p:cNvPicPr/>
                <p:nvPr/>
              </p:nvPicPr>
              <p:blipFill>
                <a:blip r:embed="rId146"/>
                <a:stretch>
                  <a:fillRect/>
                </a:stretch>
              </p:blipFill>
              <p:spPr>
                <a:xfrm>
                  <a:off x="8701413" y="3422213"/>
                  <a:ext cx="3222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94113D87-35F1-4B84-B26D-FE7B7A33182C}"/>
                    </a:ext>
                  </a:extLst>
                </p14:cNvPr>
                <p14:cNvContentPartPr/>
                <p14:nvPr/>
              </p14:nvContentPartPr>
              <p14:xfrm>
                <a:off x="9054933" y="3514013"/>
                <a:ext cx="91080" cy="91800"/>
              </p14:xfrm>
            </p:contentPart>
          </mc:Choice>
          <mc:Fallback xmlns="">
            <p:pic>
              <p:nvPicPr>
                <p:cNvPr id="85" name="Freihand 84">
                  <a:extLst>
                    <a:ext uri="{FF2B5EF4-FFF2-40B4-BE49-F238E27FC236}">
                      <a16:creationId xmlns:a16="http://schemas.microsoft.com/office/drawing/2014/main" id="{94113D87-35F1-4B84-B26D-FE7B7A33182C}"/>
                    </a:ext>
                  </a:extLst>
                </p:cNvPr>
                <p:cNvPicPr/>
                <p:nvPr/>
              </p:nvPicPr>
              <p:blipFill>
                <a:blip r:embed="rId148"/>
                <a:stretch>
                  <a:fillRect/>
                </a:stretch>
              </p:blipFill>
              <p:spPr>
                <a:xfrm>
                  <a:off x="9050613" y="3509693"/>
                  <a:ext cx="99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6B15A459-A282-4F7B-B397-7E9DC0811413}"/>
                    </a:ext>
                  </a:extLst>
                </p14:cNvPr>
                <p14:cNvContentPartPr/>
                <p14:nvPr/>
              </p14:nvContentPartPr>
              <p14:xfrm>
                <a:off x="9189213" y="3384413"/>
                <a:ext cx="93960" cy="198360"/>
              </p14:xfrm>
            </p:contentPart>
          </mc:Choice>
          <mc:Fallback xmlns="">
            <p:pic>
              <p:nvPicPr>
                <p:cNvPr id="87" name="Freihand 86">
                  <a:extLst>
                    <a:ext uri="{FF2B5EF4-FFF2-40B4-BE49-F238E27FC236}">
                      <a16:creationId xmlns:a16="http://schemas.microsoft.com/office/drawing/2014/main" id="{6B15A459-A282-4F7B-B397-7E9DC0811413}"/>
                    </a:ext>
                  </a:extLst>
                </p:cNvPr>
                <p:cNvPicPr/>
                <p:nvPr/>
              </p:nvPicPr>
              <p:blipFill>
                <a:blip r:embed="rId150"/>
                <a:stretch>
                  <a:fillRect/>
                </a:stretch>
              </p:blipFill>
              <p:spPr>
                <a:xfrm>
                  <a:off x="9184893" y="3380093"/>
                  <a:ext cx="102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FE5A2ED3-76A5-44B8-9C0F-85E8DACD1A2E}"/>
                    </a:ext>
                  </a:extLst>
                </p14:cNvPr>
                <p14:cNvContentPartPr/>
                <p14:nvPr/>
              </p14:nvContentPartPr>
              <p14:xfrm>
                <a:off x="6035613" y="3497453"/>
                <a:ext cx="3474360" cy="1285920"/>
              </p14:xfrm>
            </p:contentPart>
          </mc:Choice>
          <mc:Fallback xmlns="">
            <p:pic>
              <p:nvPicPr>
                <p:cNvPr id="89" name="Freihand 88">
                  <a:extLst>
                    <a:ext uri="{FF2B5EF4-FFF2-40B4-BE49-F238E27FC236}">
                      <a16:creationId xmlns:a16="http://schemas.microsoft.com/office/drawing/2014/main" id="{FE5A2ED3-76A5-44B8-9C0F-85E8DACD1A2E}"/>
                    </a:ext>
                  </a:extLst>
                </p:cNvPr>
                <p:cNvPicPr/>
                <p:nvPr/>
              </p:nvPicPr>
              <p:blipFill>
                <a:blip r:embed="rId152"/>
                <a:stretch>
                  <a:fillRect/>
                </a:stretch>
              </p:blipFill>
              <p:spPr>
                <a:xfrm>
                  <a:off x="6031293" y="3493133"/>
                  <a:ext cx="3483000" cy="129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AC941D85-9C99-4AF7-AA4B-DFCF6CF890D9}"/>
                    </a:ext>
                  </a:extLst>
                </p14:cNvPr>
                <p14:cNvContentPartPr/>
                <p14:nvPr/>
              </p14:nvContentPartPr>
              <p14:xfrm>
                <a:off x="5971533" y="4675733"/>
                <a:ext cx="177840" cy="222840"/>
              </p14:xfrm>
            </p:contentPart>
          </mc:Choice>
          <mc:Fallback xmlns="">
            <p:pic>
              <p:nvPicPr>
                <p:cNvPr id="90" name="Freihand 89">
                  <a:extLst>
                    <a:ext uri="{FF2B5EF4-FFF2-40B4-BE49-F238E27FC236}">
                      <a16:creationId xmlns:a16="http://schemas.microsoft.com/office/drawing/2014/main" id="{AC941D85-9C99-4AF7-AA4B-DFCF6CF890D9}"/>
                    </a:ext>
                  </a:extLst>
                </p:cNvPr>
                <p:cNvPicPr/>
                <p:nvPr/>
              </p:nvPicPr>
              <p:blipFill>
                <a:blip r:embed="rId154"/>
                <a:stretch>
                  <a:fillRect/>
                </a:stretch>
              </p:blipFill>
              <p:spPr>
                <a:xfrm>
                  <a:off x="5967213" y="4671413"/>
                  <a:ext cx="186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580807C9-74B2-4F10-96A8-CCBCA69F05C9}"/>
                    </a:ext>
                  </a:extLst>
                </p14:cNvPr>
                <p14:cNvContentPartPr/>
                <p14:nvPr/>
              </p14:nvContentPartPr>
              <p14:xfrm>
                <a:off x="6638613" y="3303413"/>
                <a:ext cx="3564000" cy="2273400"/>
              </p14:xfrm>
            </p:contentPart>
          </mc:Choice>
          <mc:Fallback xmlns="">
            <p:pic>
              <p:nvPicPr>
                <p:cNvPr id="93" name="Freihand 92">
                  <a:extLst>
                    <a:ext uri="{FF2B5EF4-FFF2-40B4-BE49-F238E27FC236}">
                      <a16:creationId xmlns:a16="http://schemas.microsoft.com/office/drawing/2014/main" id="{580807C9-74B2-4F10-96A8-CCBCA69F05C9}"/>
                    </a:ext>
                  </a:extLst>
                </p:cNvPr>
                <p:cNvPicPr/>
                <p:nvPr/>
              </p:nvPicPr>
              <p:blipFill>
                <a:blip r:embed="rId156"/>
                <a:stretch>
                  <a:fillRect/>
                </a:stretch>
              </p:blipFill>
              <p:spPr>
                <a:xfrm>
                  <a:off x="6634293" y="3299093"/>
                  <a:ext cx="3572640" cy="2282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14051077-3D4E-42B1-A0CB-3DD89A1B9D47}"/>
                    </a:ext>
                  </a:extLst>
                </p14:cNvPr>
                <p14:cNvContentPartPr/>
                <p14:nvPr/>
              </p14:nvContentPartPr>
              <p14:xfrm>
                <a:off x="10053213" y="3061133"/>
                <a:ext cx="263160" cy="285120"/>
              </p14:xfrm>
            </p:contentPart>
          </mc:Choice>
          <mc:Fallback xmlns="">
            <p:pic>
              <p:nvPicPr>
                <p:cNvPr id="94" name="Freihand 93">
                  <a:extLst>
                    <a:ext uri="{FF2B5EF4-FFF2-40B4-BE49-F238E27FC236}">
                      <a16:creationId xmlns:a16="http://schemas.microsoft.com/office/drawing/2014/main" id="{14051077-3D4E-42B1-A0CB-3DD89A1B9D47}"/>
                    </a:ext>
                  </a:extLst>
                </p:cNvPr>
                <p:cNvPicPr/>
                <p:nvPr/>
              </p:nvPicPr>
              <p:blipFill>
                <a:blip r:embed="rId158"/>
                <a:stretch>
                  <a:fillRect/>
                </a:stretch>
              </p:blipFill>
              <p:spPr>
                <a:xfrm>
                  <a:off x="10048893" y="3056813"/>
                  <a:ext cx="271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A7B25F2F-FA18-4FD4-A2CD-F6AACA6D8654}"/>
                    </a:ext>
                  </a:extLst>
                </p14:cNvPr>
                <p14:cNvContentPartPr/>
                <p14:nvPr/>
              </p14:nvContentPartPr>
              <p14:xfrm>
                <a:off x="10523013" y="2393333"/>
                <a:ext cx="19800" cy="196560"/>
              </p14:xfrm>
            </p:contentPart>
          </mc:Choice>
          <mc:Fallback xmlns="">
            <p:pic>
              <p:nvPicPr>
                <p:cNvPr id="95" name="Freihand 94">
                  <a:extLst>
                    <a:ext uri="{FF2B5EF4-FFF2-40B4-BE49-F238E27FC236}">
                      <a16:creationId xmlns:a16="http://schemas.microsoft.com/office/drawing/2014/main" id="{A7B25F2F-FA18-4FD4-A2CD-F6AACA6D8654}"/>
                    </a:ext>
                  </a:extLst>
                </p:cNvPr>
                <p:cNvPicPr/>
                <p:nvPr/>
              </p:nvPicPr>
              <p:blipFill>
                <a:blip r:embed="rId160"/>
                <a:stretch>
                  <a:fillRect/>
                </a:stretch>
              </p:blipFill>
              <p:spPr>
                <a:xfrm>
                  <a:off x="10518693" y="2389013"/>
                  <a:ext cx="28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495ACB6F-D4C3-429E-B64C-98272C1FD806}"/>
                    </a:ext>
                  </a:extLst>
                </p14:cNvPr>
                <p14:cNvContentPartPr/>
                <p14:nvPr/>
              </p14:nvContentPartPr>
              <p14:xfrm>
                <a:off x="10398093" y="2302973"/>
                <a:ext cx="279720" cy="74520"/>
              </p14:xfrm>
            </p:contentPart>
          </mc:Choice>
          <mc:Fallback xmlns="">
            <p:pic>
              <p:nvPicPr>
                <p:cNvPr id="96" name="Freihand 95">
                  <a:extLst>
                    <a:ext uri="{FF2B5EF4-FFF2-40B4-BE49-F238E27FC236}">
                      <a16:creationId xmlns:a16="http://schemas.microsoft.com/office/drawing/2014/main" id="{495ACB6F-D4C3-429E-B64C-98272C1FD806}"/>
                    </a:ext>
                  </a:extLst>
                </p:cNvPr>
                <p:cNvPicPr/>
                <p:nvPr/>
              </p:nvPicPr>
              <p:blipFill>
                <a:blip r:embed="rId162"/>
                <a:stretch>
                  <a:fillRect/>
                </a:stretch>
              </p:blipFill>
              <p:spPr>
                <a:xfrm>
                  <a:off x="10393773" y="2298653"/>
                  <a:ext cx="288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174159AD-3033-466C-8A94-34EB58B4AE23}"/>
                    </a:ext>
                  </a:extLst>
                </p14:cNvPr>
                <p14:cNvContentPartPr/>
                <p14:nvPr/>
              </p14:nvContentPartPr>
              <p14:xfrm>
                <a:off x="10454973" y="2444453"/>
                <a:ext cx="155160" cy="71280"/>
              </p14:xfrm>
            </p:contentPart>
          </mc:Choice>
          <mc:Fallback xmlns="">
            <p:pic>
              <p:nvPicPr>
                <p:cNvPr id="97" name="Freihand 96">
                  <a:extLst>
                    <a:ext uri="{FF2B5EF4-FFF2-40B4-BE49-F238E27FC236}">
                      <a16:creationId xmlns:a16="http://schemas.microsoft.com/office/drawing/2014/main" id="{174159AD-3033-466C-8A94-34EB58B4AE23}"/>
                    </a:ext>
                  </a:extLst>
                </p:cNvPr>
                <p:cNvPicPr/>
                <p:nvPr/>
              </p:nvPicPr>
              <p:blipFill>
                <a:blip r:embed="rId164"/>
                <a:stretch>
                  <a:fillRect/>
                </a:stretch>
              </p:blipFill>
              <p:spPr>
                <a:xfrm>
                  <a:off x="10450653" y="2440133"/>
                  <a:ext cx="163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61261A21-E0E8-4B5F-8727-2B8BD32D8787}"/>
                    </a:ext>
                  </a:extLst>
                </p14:cNvPr>
                <p14:cNvContentPartPr/>
                <p14:nvPr/>
              </p14:nvContentPartPr>
              <p14:xfrm>
                <a:off x="10640013" y="2415653"/>
                <a:ext cx="222480" cy="97920"/>
              </p14:xfrm>
            </p:contentPart>
          </mc:Choice>
          <mc:Fallback xmlns="">
            <p:pic>
              <p:nvPicPr>
                <p:cNvPr id="98" name="Freihand 97">
                  <a:extLst>
                    <a:ext uri="{FF2B5EF4-FFF2-40B4-BE49-F238E27FC236}">
                      <a16:creationId xmlns:a16="http://schemas.microsoft.com/office/drawing/2014/main" id="{61261A21-E0E8-4B5F-8727-2B8BD32D8787}"/>
                    </a:ext>
                  </a:extLst>
                </p:cNvPr>
                <p:cNvPicPr/>
                <p:nvPr/>
              </p:nvPicPr>
              <p:blipFill>
                <a:blip r:embed="rId166"/>
                <a:stretch>
                  <a:fillRect/>
                </a:stretch>
              </p:blipFill>
              <p:spPr>
                <a:xfrm>
                  <a:off x="10635693" y="2411333"/>
                  <a:ext cx="231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82D96032-361A-42BF-8BE1-7B0D25F03386}"/>
                    </a:ext>
                  </a:extLst>
                </p14:cNvPr>
                <p14:cNvContentPartPr/>
                <p14:nvPr/>
              </p14:nvContentPartPr>
              <p14:xfrm>
                <a:off x="10911453" y="2272373"/>
                <a:ext cx="101160" cy="174240"/>
              </p14:xfrm>
            </p:contentPart>
          </mc:Choice>
          <mc:Fallback xmlns="">
            <p:pic>
              <p:nvPicPr>
                <p:cNvPr id="99" name="Freihand 98">
                  <a:extLst>
                    <a:ext uri="{FF2B5EF4-FFF2-40B4-BE49-F238E27FC236}">
                      <a16:creationId xmlns:a16="http://schemas.microsoft.com/office/drawing/2014/main" id="{82D96032-361A-42BF-8BE1-7B0D25F03386}"/>
                    </a:ext>
                  </a:extLst>
                </p:cNvPr>
                <p:cNvPicPr/>
                <p:nvPr/>
              </p:nvPicPr>
              <p:blipFill>
                <a:blip r:embed="rId168"/>
                <a:stretch>
                  <a:fillRect/>
                </a:stretch>
              </p:blipFill>
              <p:spPr>
                <a:xfrm>
                  <a:off x="10907133" y="2268053"/>
                  <a:ext cx="109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3A75E5FC-BA87-429D-A639-551C7A12BF52}"/>
                    </a:ext>
                  </a:extLst>
                </p14:cNvPr>
                <p14:cNvContentPartPr/>
                <p14:nvPr/>
              </p14:nvContentPartPr>
              <p14:xfrm>
                <a:off x="10977333" y="2374613"/>
                <a:ext cx="78840" cy="55080"/>
              </p14:xfrm>
            </p:contentPart>
          </mc:Choice>
          <mc:Fallback xmlns="">
            <p:pic>
              <p:nvPicPr>
                <p:cNvPr id="100" name="Freihand 99">
                  <a:extLst>
                    <a:ext uri="{FF2B5EF4-FFF2-40B4-BE49-F238E27FC236}">
                      <a16:creationId xmlns:a16="http://schemas.microsoft.com/office/drawing/2014/main" id="{3A75E5FC-BA87-429D-A639-551C7A12BF52}"/>
                    </a:ext>
                  </a:extLst>
                </p:cNvPr>
                <p:cNvPicPr/>
                <p:nvPr/>
              </p:nvPicPr>
              <p:blipFill>
                <a:blip r:embed="rId170"/>
                <a:stretch>
                  <a:fillRect/>
                </a:stretch>
              </p:blipFill>
              <p:spPr>
                <a:xfrm>
                  <a:off x="10973013" y="2370293"/>
                  <a:ext cx="87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14699194-2127-4518-A5C4-2CAB592D7561}"/>
                    </a:ext>
                  </a:extLst>
                </p14:cNvPr>
                <p14:cNvContentPartPr/>
                <p14:nvPr/>
              </p14:nvContentPartPr>
              <p14:xfrm>
                <a:off x="11072373" y="2237093"/>
                <a:ext cx="131760" cy="168480"/>
              </p14:xfrm>
            </p:contentPart>
          </mc:Choice>
          <mc:Fallback xmlns="">
            <p:pic>
              <p:nvPicPr>
                <p:cNvPr id="101" name="Freihand 100">
                  <a:extLst>
                    <a:ext uri="{FF2B5EF4-FFF2-40B4-BE49-F238E27FC236}">
                      <a16:creationId xmlns:a16="http://schemas.microsoft.com/office/drawing/2014/main" id="{14699194-2127-4518-A5C4-2CAB592D7561}"/>
                    </a:ext>
                  </a:extLst>
                </p:cNvPr>
                <p:cNvPicPr/>
                <p:nvPr/>
              </p:nvPicPr>
              <p:blipFill>
                <a:blip r:embed="rId172"/>
                <a:stretch>
                  <a:fillRect/>
                </a:stretch>
              </p:blipFill>
              <p:spPr>
                <a:xfrm>
                  <a:off x="11068053" y="2232773"/>
                  <a:ext cx="140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261A8AB9-4CA9-4D51-89F4-AB96437FB0F5}"/>
                    </a:ext>
                  </a:extLst>
                </p14:cNvPr>
                <p14:cNvContentPartPr/>
                <p14:nvPr/>
              </p14:nvContentPartPr>
              <p14:xfrm>
                <a:off x="11170653" y="2197493"/>
                <a:ext cx="25200" cy="53640"/>
              </p14:xfrm>
            </p:contentPart>
          </mc:Choice>
          <mc:Fallback xmlns="">
            <p:pic>
              <p:nvPicPr>
                <p:cNvPr id="102" name="Freihand 101">
                  <a:extLst>
                    <a:ext uri="{FF2B5EF4-FFF2-40B4-BE49-F238E27FC236}">
                      <a16:creationId xmlns:a16="http://schemas.microsoft.com/office/drawing/2014/main" id="{261A8AB9-4CA9-4D51-89F4-AB96437FB0F5}"/>
                    </a:ext>
                  </a:extLst>
                </p:cNvPr>
                <p:cNvPicPr/>
                <p:nvPr/>
              </p:nvPicPr>
              <p:blipFill>
                <a:blip r:embed="rId174"/>
                <a:stretch>
                  <a:fillRect/>
                </a:stretch>
              </p:blipFill>
              <p:spPr>
                <a:xfrm>
                  <a:off x="11166333" y="2193173"/>
                  <a:ext cx="33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EA8BF4DB-B7A1-422A-BB3D-A7835CF8D963}"/>
                    </a:ext>
                  </a:extLst>
                </p14:cNvPr>
                <p14:cNvContentPartPr/>
                <p14:nvPr/>
              </p14:nvContentPartPr>
              <p14:xfrm>
                <a:off x="11240493" y="2269853"/>
                <a:ext cx="147600" cy="69480"/>
              </p14:xfrm>
            </p:contentPart>
          </mc:Choice>
          <mc:Fallback xmlns="">
            <p:pic>
              <p:nvPicPr>
                <p:cNvPr id="103" name="Freihand 102">
                  <a:extLst>
                    <a:ext uri="{FF2B5EF4-FFF2-40B4-BE49-F238E27FC236}">
                      <a16:creationId xmlns:a16="http://schemas.microsoft.com/office/drawing/2014/main" id="{EA8BF4DB-B7A1-422A-BB3D-A7835CF8D963}"/>
                    </a:ext>
                  </a:extLst>
                </p:cNvPr>
                <p:cNvPicPr/>
                <p:nvPr/>
              </p:nvPicPr>
              <p:blipFill>
                <a:blip r:embed="rId176"/>
                <a:stretch>
                  <a:fillRect/>
                </a:stretch>
              </p:blipFill>
              <p:spPr>
                <a:xfrm>
                  <a:off x="11236173" y="2265533"/>
                  <a:ext cx="156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9546E5A8-D755-42BA-B7F8-2864DD993642}"/>
                    </a:ext>
                  </a:extLst>
                </p14:cNvPr>
                <p14:cNvContentPartPr/>
                <p14:nvPr/>
              </p14:nvContentPartPr>
              <p14:xfrm>
                <a:off x="11496453" y="2203613"/>
                <a:ext cx="123480" cy="117360"/>
              </p14:xfrm>
            </p:contentPart>
          </mc:Choice>
          <mc:Fallback xmlns="">
            <p:pic>
              <p:nvPicPr>
                <p:cNvPr id="104" name="Freihand 103">
                  <a:extLst>
                    <a:ext uri="{FF2B5EF4-FFF2-40B4-BE49-F238E27FC236}">
                      <a16:creationId xmlns:a16="http://schemas.microsoft.com/office/drawing/2014/main" id="{9546E5A8-D755-42BA-B7F8-2864DD993642}"/>
                    </a:ext>
                  </a:extLst>
                </p:cNvPr>
                <p:cNvPicPr/>
                <p:nvPr/>
              </p:nvPicPr>
              <p:blipFill>
                <a:blip r:embed="rId178"/>
                <a:stretch>
                  <a:fillRect/>
                </a:stretch>
              </p:blipFill>
              <p:spPr>
                <a:xfrm>
                  <a:off x="11492133" y="2199293"/>
                  <a:ext cx="132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38D6F64E-A9D1-457D-91F9-1DD463E9843A}"/>
                    </a:ext>
                  </a:extLst>
                </p14:cNvPr>
                <p14:cNvContentPartPr/>
                <p14:nvPr/>
              </p14:nvContentPartPr>
              <p14:xfrm>
                <a:off x="11615973" y="2111453"/>
                <a:ext cx="84600" cy="157320"/>
              </p14:xfrm>
            </p:contentPart>
          </mc:Choice>
          <mc:Fallback xmlns="">
            <p:pic>
              <p:nvPicPr>
                <p:cNvPr id="105" name="Freihand 104">
                  <a:extLst>
                    <a:ext uri="{FF2B5EF4-FFF2-40B4-BE49-F238E27FC236}">
                      <a16:creationId xmlns:a16="http://schemas.microsoft.com/office/drawing/2014/main" id="{38D6F64E-A9D1-457D-91F9-1DD463E9843A}"/>
                    </a:ext>
                  </a:extLst>
                </p:cNvPr>
                <p:cNvPicPr/>
                <p:nvPr/>
              </p:nvPicPr>
              <p:blipFill>
                <a:blip r:embed="rId180"/>
                <a:stretch>
                  <a:fillRect/>
                </a:stretch>
              </p:blipFill>
              <p:spPr>
                <a:xfrm>
                  <a:off x="11611653" y="2107133"/>
                  <a:ext cx="93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3482E221-DDE3-4552-B723-B6BA7E70FAEA}"/>
                    </a:ext>
                  </a:extLst>
                </p14:cNvPr>
                <p14:cNvContentPartPr/>
                <p14:nvPr/>
              </p14:nvContentPartPr>
              <p14:xfrm>
                <a:off x="11697693" y="2084093"/>
                <a:ext cx="129960" cy="144360"/>
              </p14:xfrm>
            </p:contentPart>
          </mc:Choice>
          <mc:Fallback xmlns="">
            <p:pic>
              <p:nvPicPr>
                <p:cNvPr id="106" name="Freihand 105">
                  <a:extLst>
                    <a:ext uri="{FF2B5EF4-FFF2-40B4-BE49-F238E27FC236}">
                      <a16:creationId xmlns:a16="http://schemas.microsoft.com/office/drawing/2014/main" id="{3482E221-DDE3-4552-B723-B6BA7E70FAEA}"/>
                    </a:ext>
                  </a:extLst>
                </p:cNvPr>
                <p:cNvPicPr/>
                <p:nvPr/>
              </p:nvPicPr>
              <p:blipFill>
                <a:blip r:embed="rId182"/>
                <a:stretch>
                  <a:fillRect/>
                </a:stretch>
              </p:blipFill>
              <p:spPr>
                <a:xfrm>
                  <a:off x="11693373" y="2079773"/>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42583C04-8A19-4834-9079-96837CF210F5}"/>
                    </a:ext>
                  </a:extLst>
                </p14:cNvPr>
                <p14:cNvContentPartPr/>
                <p14:nvPr/>
              </p14:nvContentPartPr>
              <p14:xfrm>
                <a:off x="11844573" y="2119373"/>
                <a:ext cx="106560" cy="182880"/>
              </p14:xfrm>
            </p:contentPart>
          </mc:Choice>
          <mc:Fallback xmlns="">
            <p:pic>
              <p:nvPicPr>
                <p:cNvPr id="107" name="Freihand 106">
                  <a:extLst>
                    <a:ext uri="{FF2B5EF4-FFF2-40B4-BE49-F238E27FC236}">
                      <a16:creationId xmlns:a16="http://schemas.microsoft.com/office/drawing/2014/main" id="{42583C04-8A19-4834-9079-96837CF210F5}"/>
                    </a:ext>
                  </a:extLst>
                </p:cNvPr>
                <p:cNvPicPr/>
                <p:nvPr/>
              </p:nvPicPr>
              <p:blipFill>
                <a:blip r:embed="rId184"/>
                <a:stretch>
                  <a:fillRect/>
                </a:stretch>
              </p:blipFill>
              <p:spPr>
                <a:xfrm>
                  <a:off x="11840253" y="2115053"/>
                  <a:ext cx="115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6BCD0D6F-5EEF-45C8-8C2B-CBC67A324FCF}"/>
                    </a:ext>
                  </a:extLst>
                </p14:cNvPr>
                <p14:cNvContentPartPr/>
                <p14:nvPr/>
              </p14:nvContentPartPr>
              <p14:xfrm>
                <a:off x="11919093" y="2062493"/>
                <a:ext cx="61560" cy="38520"/>
              </p14:xfrm>
            </p:contentPart>
          </mc:Choice>
          <mc:Fallback xmlns="">
            <p:pic>
              <p:nvPicPr>
                <p:cNvPr id="108" name="Freihand 107">
                  <a:extLst>
                    <a:ext uri="{FF2B5EF4-FFF2-40B4-BE49-F238E27FC236}">
                      <a16:creationId xmlns:a16="http://schemas.microsoft.com/office/drawing/2014/main" id="{6BCD0D6F-5EEF-45C8-8C2B-CBC67A324FCF}"/>
                    </a:ext>
                  </a:extLst>
                </p:cNvPr>
                <p:cNvPicPr/>
                <p:nvPr/>
              </p:nvPicPr>
              <p:blipFill>
                <a:blip r:embed="rId186"/>
                <a:stretch>
                  <a:fillRect/>
                </a:stretch>
              </p:blipFill>
              <p:spPr>
                <a:xfrm>
                  <a:off x="11914773" y="2058173"/>
                  <a:ext cx="70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6B0EF64A-D0AE-4A95-96F1-12D0D2144BB3}"/>
                    </a:ext>
                  </a:extLst>
                </p14:cNvPr>
                <p14:cNvContentPartPr/>
                <p14:nvPr/>
              </p14:nvContentPartPr>
              <p14:xfrm>
                <a:off x="11960853" y="1989773"/>
                <a:ext cx="56160" cy="350280"/>
              </p14:xfrm>
            </p:contentPart>
          </mc:Choice>
          <mc:Fallback xmlns="">
            <p:pic>
              <p:nvPicPr>
                <p:cNvPr id="109" name="Freihand 108">
                  <a:extLst>
                    <a:ext uri="{FF2B5EF4-FFF2-40B4-BE49-F238E27FC236}">
                      <a16:creationId xmlns:a16="http://schemas.microsoft.com/office/drawing/2014/main" id="{6B0EF64A-D0AE-4A95-96F1-12D0D2144BB3}"/>
                    </a:ext>
                  </a:extLst>
                </p:cNvPr>
                <p:cNvPicPr/>
                <p:nvPr/>
              </p:nvPicPr>
              <p:blipFill>
                <a:blip r:embed="rId188"/>
                <a:stretch>
                  <a:fillRect/>
                </a:stretch>
              </p:blipFill>
              <p:spPr>
                <a:xfrm>
                  <a:off x="11956533" y="1985453"/>
                  <a:ext cx="648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31F7E6CE-8BE1-474D-8A6E-BEF3B3D62965}"/>
                    </a:ext>
                  </a:extLst>
                </p14:cNvPr>
                <p14:cNvContentPartPr/>
                <p14:nvPr/>
              </p14:nvContentPartPr>
              <p14:xfrm>
                <a:off x="10609053" y="2716253"/>
                <a:ext cx="198360" cy="149040"/>
              </p14:xfrm>
            </p:contentPart>
          </mc:Choice>
          <mc:Fallback xmlns="">
            <p:pic>
              <p:nvPicPr>
                <p:cNvPr id="110" name="Freihand 109">
                  <a:extLst>
                    <a:ext uri="{FF2B5EF4-FFF2-40B4-BE49-F238E27FC236}">
                      <a16:creationId xmlns:a16="http://schemas.microsoft.com/office/drawing/2014/main" id="{31F7E6CE-8BE1-474D-8A6E-BEF3B3D62965}"/>
                    </a:ext>
                  </a:extLst>
                </p:cNvPr>
                <p:cNvPicPr/>
                <p:nvPr/>
              </p:nvPicPr>
              <p:blipFill>
                <a:blip r:embed="rId190"/>
                <a:stretch>
                  <a:fillRect/>
                </a:stretch>
              </p:blipFill>
              <p:spPr>
                <a:xfrm>
                  <a:off x="10604733" y="2711933"/>
                  <a:ext cx="207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15EBB1D5-C29E-4690-941D-68529F1AB341}"/>
                    </a:ext>
                  </a:extLst>
                </p14:cNvPr>
                <p14:cNvContentPartPr/>
                <p14:nvPr/>
              </p14:nvContentPartPr>
              <p14:xfrm>
                <a:off x="10815693" y="2706533"/>
                <a:ext cx="148320" cy="75600"/>
              </p14:xfrm>
            </p:contentPart>
          </mc:Choice>
          <mc:Fallback xmlns="">
            <p:pic>
              <p:nvPicPr>
                <p:cNvPr id="111" name="Freihand 110">
                  <a:extLst>
                    <a:ext uri="{FF2B5EF4-FFF2-40B4-BE49-F238E27FC236}">
                      <a16:creationId xmlns:a16="http://schemas.microsoft.com/office/drawing/2014/main" id="{15EBB1D5-C29E-4690-941D-68529F1AB341}"/>
                    </a:ext>
                  </a:extLst>
                </p:cNvPr>
                <p:cNvPicPr/>
                <p:nvPr/>
              </p:nvPicPr>
              <p:blipFill>
                <a:blip r:embed="rId192"/>
                <a:stretch>
                  <a:fillRect/>
                </a:stretch>
              </p:blipFill>
              <p:spPr>
                <a:xfrm>
                  <a:off x="10811373" y="2702213"/>
                  <a:ext cx="156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Freihand 111">
                  <a:extLst>
                    <a:ext uri="{FF2B5EF4-FFF2-40B4-BE49-F238E27FC236}">
                      <a16:creationId xmlns:a16="http://schemas.microsoft.com/office/drawing/2014/main" id="{5F4BA01C-4361-4F40-860D-773D5C2D3301}"/>
                    </a:ext>
                  </a:extLst>
                </p14:cNvPr>
                <p14:cNvContentPartPr/>
                <p14:nvPr/>
              </p14:nvContentPartPr>
              <p14:xfrm>
                <a:off x="11106573" y="2556053"/>
                <a:ext cx="336240" cy="189720"/>
              </p14:xfrm>
            </p:contentPart>
          </mc:Choice>
          <mc:Fallback xmlns="">
            <p:pic>
              <p:nvPicPr>
                <p:cNvPr id="112" name="Freihand 111">
                  <a:extLst>
                    <a:ext uri="{FF2B5EF4-FFF2-40B4-BE49-F238E27FC236}">
                      <a16:creationId xmlns:a16="http://schemas.microsoft.com/office/drawing/2014/main" id="{5F4BA01C-4361-4F40-860D-773D5C2D3301}"/>
                    </a:ext>
                  </a:extLst>
                </p:cNvPr>
                <p:cNvPicPr/>
                <p:nvPr/>
              </p:nvPicPr>
              <p:blipFill>
                <a:blip r:embed="rId194"/>
                <a:stretch>
                  <a:fillRect/>
                </a:stretch>
              </p:blipFill>
              <p:spPr>
                <a:xfrm>
                  <a:off x="11102253" y="2551733"/>
                  <a:ext cx="344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3" name="Freihand 112">
                  <a:extLst>
                    <a:ext uri="{FF2B5EF4-FFF2-40B4-BE49-F238E27FC236}">
                      <a16:creationId xmlns:a16="http://schemas.microsoft.com/office/drawing/2014/main" id="{84435B17-E2E5-44B2-AF74-46B690BFC79D}"/>
                    </a:ext>
                  </a:extLst>
                </p14:cNvPr>
                <p14:cNvContentPartPr/>
                <p14:nvPr/>
              </p14:nvContentPartPr>
              <p14:xfrm>
                <a:off x="10728573" y="3044573"/>
                <a:ext cx="167760" cy="102240"/>
              </p14:xfrm>
            </p:contentPart>
          </mc:Choice>
          <mc:Fallback xmlns="">
            <p:pic>
              <p:nvPicPr>
                <p:cNvPr id="113" name="Freihand 112">
                  <a:extLst>
                    <a:ext uri="{FF2B5EF4-FFF2-40B4-BE49-F238E27FC236}">
                      <a16:creationId xmlns:a16="http://schemas.microsoft.com/office/drawing/2014/main" id="{84435B17-E2E5-44B2-AF74-46B690BFC79D}"/>
                    </a:ext>
                  </a:extLst>
                </p:cNvPr>
                <p:cNvPicPr/>
                <p:nvPr/>
              </p:nvPicPr>
              <p:blipFill>
                <a:blip r:embed="rId196"/>
                <a:stretch>
                  <a:fillRect/>
                </a:stretch>
              </p:blipFill>
              <p:spPr>
                <a:xfrm>
                  <a:off x="10724253" y="3040253"/>
                  <a:ext cx="176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Freihand 113">
                  <a:extLst>
                    <a:ext uri="{FF2B5EF4-FFF2-40B4-BE49-F238E27FC236}">
                      <a16:creationId xmlns:a16="http://schemas.microsoft.com/office/drawing/2014/main" id="{09846D6E-C362-435A-A7E8-226ABE6F886E}"/>
                    </a:ext>
                  </a:extLst>
                </p14:cNvPr>
                <p14:cNvContentPartPr/>
                <p14:nvPr/>
              </p14:nvContentPartPr>
              <p14:xfrm>
                <a:off x="10863933" y="2994173"/>
                <a:ext cx="28440" cy="37080"/>
              </p14:xfrm>
            </p:contentPart>
          </mc:Choice>
          <mc:Fallback xmlns="">
            <p:pic>
              <p:nvPicPr>
                <p:cNvPr id="114" name="Freihand 113">
                  <a:extLst>
                    <a:ext uri="{FF2B5EF4-FFF2-40B4-BE49-F238E27FC236}">
                      <a16:creationId xmlns:a16="http://schemas.microsoft.com/office/drawing/2014/main" id="{09846D6E-C362-435A-A7E8-226ABE6F886E}"/>
                    </a:ext>
                  </a:extLst>
                </p:cNvPr>
                <p:cNvPicPr/>
                <p:nvPr/>
              </p:nvPicPr>
              <p:blipFill>
                <a:blip r:embed="rId198"/>
                <a:stretch>
                  <a:fillRect/>
                </a:stretch>
              </p:blipFill>
              <p:spPr>
                <a:xfrm>
                  <a:off x="10859613" y="2989853"/>
                  <a:ext cx="37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D1E2B9D4-3C4F-45D2-8D10-DDCF30D9D38B}"/>
                    </a:ext>
                  </a:extLst>
                </p14:cNvPr>
                <p14:cNvContentPartPr/>
                <p14:nvPr/>
              </p14:nvContentPartPr>
              <p14:xfrm>
                <a:off x="10931253" y="2943413"/>
                <a:ext cx="164880" cy="138240"/>
              </p14:xfrm>
            </p:contentPart>
          </mc:Choice>
          <mc:Fallback xmlns="">
            <p:pic>
              <p:nvPicPr>
                <p:cNvPr id="115" name="Freihand 114">
                  <a:extLst>
                    <a:ext uri="{FF2B5EF4-FFF2-40B4-BE49-F238E27FC236}">
                      <a16:creationId xmlns:a16="http://schemas.microsoft.com/office/drawing/2014/main" id="{D1E2B9D4-3C4F-45D2-8D10-DDCF30D9D38B}"/>
                    </a:ext>
                  </a:extLst>
                </p:cNvPr>
                <p:cNvPicPr/>
                <p:nvPr/>
              </p:nvPicPr>
              <p:blipFill>
                <a:blip r:embed="rId200"/>
                <a:stretch>
                  <a:fillRect/>
                </a:stretch>
              </p:blipFill>
              <p:spPr>
                <a:xfrm>
                  <a:off x="10926933" y="2939093"/>
                  <a:ext cx="173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306035AC-B145-414C-BFD2-7C0E246C49C6}"/>
                    </a:ext>
                  </a:extLst>
                </p14:cNvPr>
                <p14:cNvContentPartPr/>
                <p14:nvPr/>
              </p14:nvContentPartPr>
              <p14:xfrm>
                <a:off x="11068413" y="2898053"/>
                <a:ext cx="8640" cy="29880"/>
              </p14:xfrm>
            </p:contentPart>
          </mc:Choice>
          <mc:Fallback xmlns="">
            <p:pic>
              <p:nvPicPr>
                <p:cNvPr id="116" name="Freihand 115">
                  <a:extLst>
                    <a:ext uri="{FF2B5EF4-FFF2-40B4-BE49-F238E27FC236}">
                      <a16:creationId xmlns:a16="http://schemas.microsoft.com/office/drawing/2014/main" id="{306035AC-B145-414C-BFD2-7C0E246C49C6}"/>
                    </a:ext>
                  </a:extLst>
                </p:cNvPr>
                <p:cNvPicPr/>
                <p:nvPr/>
              </p:nvPicPr>
              <p:blipFill>
                <a:blip r:embed="rId202"/>
                <a:stretch>
                  <a:fillRect/>
                </a:stretch>
              </p:blipFill>
              <p:spPr>
                <a:xfrm>
                  <a:off x="11064093" y="2893733"/>
                  <a:ext cx="17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A5B3EC8E-F8A9-4DB3-9D10-475279E252BD}"/>
                    </a:ext>
                  </a:extLst>
                </p14:cNvPr>
                <p14:cNvContentPartPr/>
                <p14:nvPr/>
              </p14:nvContentPartPr>
              <p14:xfrm>
                <a:off x="11115573" y="2908493"/>
                <a:ext cx="165960" cy="127080"/>
              </p14:xfrm>
            </p:contentPart>
          </mc:Choice>
          <mc:Fallback xmlns="">
            <p:pic>
              <p:nvPicPr>
                <p:cNvPr id="117" name="Freihand 116">
                  <a:extLst>
                    <a:ext uri="{FF2B5EF4-FFF2-40B4-BE49-F238E27FC236}">
                      <a16:creationId xmlns:a16="http://schemas.microsoft.com/office/drawing/2014/main" id="{A5B3EC8E-F8A9-4DB3-9D10-475279E252BD}"/>
                    </a:ext>
                  </a:extLst>
                </p:cNvPr>
                <p:cNvPicPr/>
                <p:nvPr/>
              </p:nvPicPr>
              <p:blipFill>
                <a:blip r:embed="rId204"/>
                <a:stretch>
                  <a:fillRect/>
                </a:stretch>
              </p:blipFill>
              <p:spPr>
                <a:xfrm>
                  <a:off x="11111253" y="2904173"/>
                  <a:ext cx="174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A34ED234-1DA9-4129-9828-32E6DDF09685}"/>
                    </a:ext>
                  </a:extLst>
                </p14:cNvPr>
                <p14:cNvContentPartPr/>
                <p14:nvPr/>
              </p14:nvContentPartPr>
              <p14:xfrm>
                <a:off x="11258493" y="2873573"/>
                <a:ext cx="360" cy="360"/>
              </p14:xfrm>
            </p:contentPart>
          </mc:Choice>
          <mc:Fallback xmlns="">
            <p:pic>
              <p:nvPicPr>
                <p:cNvPr id="118" name="Freihand 117">
                  <a:extLst>
                    <a:ext uri="{FF2B5EF4-FFF2-40B4-BE49-F238E27FC236}">
                      <a16:creationId xmlns:a16="http://schemas.microsoft.com/office/drawing/2014/main" id="{A34ED234-1DA9-4129-9828-32E6DDF09685}"/>
                    </a:ext>
                  </a:extLst>
                </p:cNvPr>
                <p:cNvPicPr/>
                <p:nvPr/>
              </p:nvPicPr>
              <p:blipFill>
                <a:blip r:embed="rId50"/>
                <a:stretch>
                  <a:fillRect/>
                </a:stretch>
              </p:blipFill>
              <p:spPr>
                <a:xfrm>
                  <a:off x="11254173" y="28692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9" name="Freihand 118">
                  <a:extLst>
                    <a:ext uri="{FF2B5EF4-FFF2-40B4-BE49-F238E27FC236}">
                      <a16:creationId xmlns:a16="http://schemas.microsoft.com/office/drawing/2014/main" id="{80884F47-F602-4B20-A6A4-5A1FAEA24A38}"/>
                    </a:ext>
                  </a:extLst>
                </p14:cNvPr>
                <p14:cNvContentPartPr/>
                <p14:nvPr/>
              </p14:nvContentPartPr>
              <p14:xfrm>
                <a:off x="11304573" y="2822453"/>
                <a:ext cx="172800" cy="152640"/>
              </p14:xfrm>
            </p:contentPart>
          </mc:Choice>
          <mc:Fallback xmlns="">
            <p:pic>
              <p:nvPicPr>
                <p:cNvPr id="119" name="Freihand 118">
                  <a:extLst>
                    <a:ext uri="{FF2B5EF4-FFF2-40B4-BE49-F238E27FC236}">
                      <a16:creationId xmlns:a16="http://schemas.microsoft.com/office/drawing/2014/main" id="{80884F47-F602-4B20-A6A4-5A1FAEA24A38}"/>
                    </a:ext>
                  </a:extLst>
                </p:cNvPr>
                <p:cNvPicPr/>
                <p:nvPr/>
              </p:nvPicPr>
              <p:blipFill>
                <a:blip r:embed="rId207"/>
                <a:stretch>
                  <a:fillRect/>
                </a:stretch>
              </p:blipFill>
              <p:spPr>
                <a:xfrm>
                  <a:off x="11300253" y="2818133"/>
                  <a:ext cx="181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0" name="Freihand 119">
                  <a:extLst>
                    <a:ext uri="{FF2B5EF4-FFF2-40B4-BE49-F238E27FC236}">
                      <a16:creationId xmlns:a16="http://schemas.microsoft.com/office/drawing/2014/main" id="{C79AA103-E96B-4B7E-975C-5400CAE7900E}"/>
                    </a:ext>
                  </a:extLst>
                </p14:cNvPr>
                <p14:cNvContentPartPr/>
                <p14:nvPr/>
              </p14:nvContentPartPr>
              <p14:xfrm>
                <a:off x="11500773" y="2725613"/>
                <a:ext cx="369360" cy="211320"/>
              </p14:xfrm>
            </p:contentPart>
          </mc:Choice>
          <mc:Fallback xmlns="">
            <p:pic>
              <p:nvPicPr>
                <p:cNvPr id="120" name="Freihand 119">
                  <a:extLst>
                    <a:ext uri="{FF2B5EF4-FFF2-40B4-BE49-F238E27FC236}">
                      <a16:creationId xmlns:a16="http://schemas.microsoft.com/office/drawing/2014/main" id="{C79AA103-E96B-4B7E-975C-5400CAE7900E}"/>
                    </a:ext>
                  </a:extLst>
                </p:cNvPr>
                <p:cNvPicPr/>
                <p:nvPr/>
              </p:nvPicPr>
              <p:blipFill>
                <a:blip r:embed="rId209"/>
                <a:stretch>
                  <a:fillRect/>
                </a:stretch>
              </p:blipFill>
              <p:spPr>
                <a:xfrm>
                  <a:off x="11496453" y="2721293"/>
                  <a:ext cx="378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1" name="Freihand 120">
                  <a:extLst>
                    <a:ext uri="{FF2B5EF4-FFF2-40B4-BE49-F238E27FC236}">
                      <a16:creationId xmlns:a16="http://schemas.microsoft.com/office/drawing/2014/main" id="{C4EE856F-78F4-4602-B808-AA8536CFE891}"/>
                    </a:ext>
                  </a:extLst>
                </p14:cNvPr>
                <p14:cNvContentPartPr/>
                <p14:nvPr/>
              </p14:nvContentPartPr>
              <p14:xfrm>
                <a:off x="10976253" y="3193613"/>
                <a:ext cx="141840" cy="263520"/>
              </p14:xfrm>
            </p:contentPart>
          </mc:Choice>
          <mc:Fallback xmlns="">
            <p:pic>
              <p:nvPicPr>
                <p:cNvPr id="121" name="Freihand 120">
                  <a:extLst>
                    <a:ext uri="{FF2B5EF4-FFF2-40B4-BE49-F238E27FC236}">
                      <a16:creationId xmlns:a16="http://schemas.microsoft.com/office/drawing/2014/main" id="{C4EE856F-78F4-4602-B808-AA8536CFE891}"/>
                    </a:ext>
                  </a:extLst>
                </p:cNvPr>
                <p:cNvPicPr/>
                <p:nvPr/>
              </p:nvPicPr>
              <p:blipFill>
                <a:blip r:embed="rId211"/>
                <a:stretch>
                  <a:fillRect/>
                </a:stretch>
              </p:blipFill>
              <p:spPr>
                <a:xfrm>
                  <a:off x="10971933" y="3189293"/>
                  <a:ext cx="1504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2" name="Freihand 121">
                  <a:extLst>
                    <a:ext uri="{FF2B5EF4-FFF2-40B4-BE49-F238E27FC236}">
                      <a16:creationId xmlns:a16="http://schemas.microsoft.com/office/drawing/2014/main" id="{135EDA16-AA11-4378-94A8-C45AB74F5575}"/>
                    </a:ext>
                  </a:extLst>
                </p14:cNvPr>
                <p14:cNvContentPartPr/>
                <p14:nvPr/>
              </p14:nvContentPartPr>
              <p14:xfrm>
                <a:off x="11134293" y="3257333"/>
                <a:ext cx="158760" cy="123480"/>
              </p14:xfrm>
            </p:contentPart>
          </mc:Choice>
          <mc:Fallback xmlns="">
            <p:pic>
              <p:nvPicPr>
                <p:cNvPr id="122" name="Freihand 121">
                  <a:extLst>
                    <a:ext uri="{FF2B5EF4-FFF2-40B4-BE49-F238E27FC236}">
                      <a16:creationId xmlns:a16="http://schemas.microsoft.com/office/drawing/2014/main" id="{135EDA16-AA11-4378-94A8-C45AB74F5575}"/>
                    </a:ext>
                  </a:extLst>
                </p:cNvPr>
                <p:cNvPicPr/>
                <p:nvPr/>
              </p:nvPicPr>
              <p:blipFill>
                <a:blip r:embed="rId213"/>
                <a:stretch>
                  <a:fillRect/>
                </a:stretch>
              </p:blipFill>
              <p:spPr>
                <a:xfrm>
                  <a:off x="11129973" y="3253013"/>
                  <a:ext cx="167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3" name="Freihand 122">
                  <a:extLst>
                    <a:ext uri="{FF2B5EF4-FFF2-40B4-BE49-F238E27FC236}">
                      <a16:creationId xmlns:a16="http://schemas.microsoft.com/office/drawing/2014/main" id="{44225050-7570-4BB4-A464-0548AFAC9106}"/>
                    </a:ext>
                  </a:extLst>
                </p14:cNvPr>
                <p14:cNvContentPartPr/>
                <p14:nvPr/>
              </p14:nvContentPartPr>
              <p14:xfrm>
                <a:off x="11277213" y="3137093"/>
                <a:ext cx="149400" cy="182160"/>
              </p14:xfrm>
            </p:contentPart>
          </mc:Choice>
          <mc:Fallback xmlns="">
            <p:pic>
              <p:nvPicPr>
                <p:cNvPr id="123" name="Freihand 122">
                  <a:extLst>
                    <a:ext uri="{FF2B5EF4-FFF2-40B4-BE49-F238E27FC236}">
                      <a16:creationId xmlns:a16="http://schemas.microsoft.com/office/drawing/2014/main" id="{44225050-7570-4BB4-A464-0548AFAC9106}"/>
                    </a:ext>
                  </a:extLst>
                </p:cNvPr>
                <p:cNvPicPr/>
                <p:nvPr/>
              </p:nvPicPr>
              <p:blipFill>
                <a:blip r:embed="rId215"/>
                <a:stretch>
                  <a:fillRect/>
                </a:stretch>
              </p:blipFill>
              <p:spPr>
                <a:xfrm>
                  <a:off x="11272893" y="3132773"/>
                  <a:ext cx="158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AD77E5E5-38C2-4D53-870E-AC58E21D34F0}"/>
                    </a:ext>
                  </a:extLst>
                </p14:cNvPr>
                <p14:cNvContentPartPr/>
                <p14:nvPr/>
              </p14:nvContentPartPr>
              <p14:xfrm>
                <a:off x="11228973" y="3188933"/>
                <a:ext cx="111960" cy="8280"/>
              </p14:xfrm>
            </p:contentPart>
          </mc:Choice>
          <mc:Fallback xmlns="">
            <p:pic>
              <p:nvPicPr>
                <p:cNvPr id="124" name="Freihand 123">
                  <a:extLst>
                    <a:ext uri="{FF2B5EF4-FFF2-40B4-BE49-F238E27FC236}">
                      <a16:creationId xmlns:a16="http://schemas.microsoft.com/office/drawing/2014/main" id="{AD77E5E5-38C2-4D53-870E-AC58E21D34F0}"/>
                    </a:ext>
                  </a:extLst>
                </p:cNvPr>
                <p:cNvPicPr/>
                <p:nvPr/>
              </p:nvPicPr>
              <p:blipFill>
                <a:blip r:embed="rId217"/>
                <a:stretch>
                  <a:fillRect/>
                </a:stretch>
              </p:blipFill>
              <p:spPr>
                <a:xfrm>
                  <a:off x="11224653" y="3184613"/>
                  <a:ext cx="12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C670526C-3E54-4054-A6C2-5AA58380E597}"/>
                    </a:ext>
                  </a:extLst>
                </p14:cNvPr>
                <p14:cNvContentPartPr/>
                <p14:nvPr/>
              </p14:nvContentPartPr>
              <p14:xfrm>
                <a:off x="11439933" y="3160853"/>
                <a:ext cx="242280" cy="120240"/>
              </p14:xfrm>
            </p:contentPart>
          </mc:Choice>
          <mc:Fallback xmlns="">
            <p:pic>
              <p:nvPicPr>
                <p:cNvPr id="125" name="Freihand 124">
                  <a:extLst>
                    <a:ext uri="{FF2B5EF4-FFF2-40B4-BE49-F238E27FC236}">
                      <a16:creationId xmlns:a16="http://schemas.microsoft.com/office/drawing/2014/main" id="{C670526C-3E54-4054-A6C2-5AA58380E597}"/>
                    </a:ext>
                  </a:extLst>
                </p:cNvPr>
                <p:cNvPicPr/>
                <p:nvPr/>
              </p:nvPicPr>
              <p:blipFill>
                <a:blip r:embed="rId219"/>
                <a:stretch>
                  <a:fillRect/>
                </a:stretch>
              </p:blipFill>
              <p:spPr>
                <a:xfrm>
                  <a:off x="11435613" y="3156533"/>
                  <a:ext cx="250920" cy="128880"/>
                </a:xfrm>
                <a:prstGeom prst="rect">
                  <a:avLst/>
                </a:prstGeom>
              </p:spPr>
            </p:pic>
          </mc:Fallback>
        </mc:AlternateContent>
      </p:grpSp>
      <p:grpSp>
        <p:nvGrpSpPr>
          <p:cNvPr id="129" name="Gruppieren 128">
            <a:extLst>
              <a:ext uri="{FF2B5EF4-FFF2-40B4-BE49-F238E27FC236}">
                <a16:creationId xmlns:a16="http://schemas.microsoft.com/office/drawing/2014/main" id="{7F059D8D-24E4-4105-9525-E866F32AF5CE}"/>
              </a:ext>
            </a:extLst>
          </p:cNvPr>
          <p:cNvGrpSpPr/>
          <p:nvPr/>
        </p:nvGrpSpPr>
        <p:grpSpPr>
          <a:xfrm>
            <a:off x="282093" y="5780933"/>
            <a:ext cx="1558080" cy="505800"/>
            <a:chOff x="282093" y="5780933"/>
            <a:chExt cx="1558080" cy="505800"/>
          </a:xfrm>
        </p:grpSpPr>
        <mc:AlternateContent xmlns:mc="http://schemas.openxmlformats.org/markup-compatibility/2006" xmlns:p14="http://schemas.microsoft.com/office/powerpoint/2010/main">
          <mc:Choice Requires="p14">
            <p:contentPart p14:bwMode="auto" r:id="rId220">
              <p14:nvContentPartPr>
                <p14:cNvPr id="127" name="Freihand 126">
                  <a:extLst>
                    <a:ext uri="{FF2B5EF4-FFF2-40B4-BE49-F238E27FC236}">
                      <a16:creationId xmlns:a16="http://schemas.microsoft.com/office/drawing/2014/main" id="{82B0D623-64CE-4A84-9038-D9A0B387BA94}"/>
                    </a:ext>
                  </a:extLst>
                </p14:cNvPr>
                <p14:cNvContentPartPr/>
                <p14:nvPr/>
              </p14:nvContentPartPr>
              <p14:xfrm>
                <a:off x="309453" y="6197453"/>
                <a:ext cx="1530720" cy="74880"/>
              </p14:xfrm>
            </p:contentPart>
          </mc:Choice>
          <mc:Fallback xmlns="">
            <p:pic>
              <p:nvPicPr>
                <p:cNvPr id="127" name="Freihand 126">
                  <a:extLst>
                    <a:ext uri="{FF2B5EF4-FFF2-40B4-BE49-F238E27FC236}">
                      <a16:creationId xmlns:a16="http://schemas.microsoft.com/office/drawing/2014/main" id="{82B0D623-64CE-4A84-9038-D9A0B387BA94}"/>
                    </a:ext>
                  </a:extLst>
                </p:cNvPr>
                <p:cNvPicPr/>
                <p:nvPr/>
              </p:nvPicPr>
              <p:blipFill>
                <a:blip r:embed="rId221"/>
                <a:stretch>
                  <a:fillRect/>
                </a:stretch>
              </p:blipFill>
              <p:spPr>
                <a:xfrm>
                  <a:off x="305133" y="6193133"/>
                  <a:ext cx="1539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8" name="Freihand 127">
                  <a:extLst>
                    <a:ext uri="{FF2B5EF4-FFF2-40B4-BE49-F238E27FC236}">
                      <a16:creationId xmlns:a16="http://schemas.microsoft.com/office/drawing/2014/main" id="{B6121972-39D4-4782-8314-ACA32EBB1675}"/>
                    </a:ext>
                  </a:extLst>
                </p14:cNvPr>
                <p14:cNvContentPartPr/>
                <p14:nvPr/>
              </p14:nvContentPartPr>
              <p14:xfrm>
                <a:off x="282093" y="5780933"/>
                <a:ext cx="916200" cy="505800"/>
              </p14:xfrm>
            </p:contentPart>
          </mc:Choice>
          <mc:Fallback xmlns="">
            <p:pic>
              <p:nvPicPr>
                <p:cNvPr id="128" name="Freihand 127">
                  <a:extLst>
                    <a:ext uri="{FF2B5EF4-FFF2-40B4-BE49-F238E27FC236}">
                      <a16:creationId xmlns:a16="http://schemas.microsoft.com/office/drawing/2014/main" id="{B6121972-39D4-4782-8314-ACA32EBB1675}"/>
                    </a:ext>
                  </a:extLst>
                </p:cNvPr>
                <p:cNvPicPr/>
                <p:nvPr/>
              </p:nvPicPr>
              <p:blipFill>
                <a:blip r:embed="rId223"/>
                <a:stretch>
                  <a:fillRect/>
                </a:stretch>
              </p:blipFill>
              <p:spPr>
                <a:xfrm>
                  <a:off x="277773" y="5776613"/>
                  <a:ext cx="924840" cy="514440"/>
                </a:xfrm>
                <a:prstGeom prst="rect">
                  <a:avLst/>
                </a:prstGeom>
              </p:spPr>
            </p:pic>
          </mc:Fallback>
        </mc:AlternateContent>
      </p:grpSp>
      <p:grpSp>
        <p:nvGrpSpPr>
          <p:cNvPr id="150" name="Gruppieren 149">
            <a:extLst>
              <a:ext uri="{FF2B5EF4-FFF2-40B4-BE49-F238E27FC236}">
                <a16:creationId xmlns:a16="http://schemas.microsoft.com/office/drawing/2014/main" id="{1FC9FA35-8529-47C0-B88C-1463EE05A066}"/>
              </a:ext>
            </a:extLst>
          </p:cNvPr>
          <p:cNvGrpSpPr/>
          <p:nvPr/>
        </p:nvGrpSpPr>
        <p:grpSpPr>
          <a:xfrm>
            <a:off x="4551333" y="5077853"/>
            <a:ext cx="3684240" cy="1010880"/>
            <a:chOff x="4551333" y="5077853"/>
            <a:chExt cx="3684240" cy="1010880"/>
          </a:xfrm>
        </p:grpSpPr>
        <mc:AlternateContent xmlns:mc="http://schemas.openxmlformats.org/markup-compatibility/2006" xmlns:p14="http://schemas.microsoft.com/office/powerpoint/2010/main">
          <mc:Choice Requires="p14">
            <p:contentPart p14:bwMode="auto" r:id="rId224">
              <p14:nvContentPartPr>
                <p14:cNvPr id="130" name="Freihand 129">
                  <a:extLst>
                    <a:ext uri="{FF2B5EF4-FFF2-40B4-BE49-F238E27FC236}">
                      <a16:creationId xmlns:a16="http://schemas.microsoft.com/office/drawing/2014/main" id="{85EA8042-3FF1-48B7-863D-583057051A1E}"/>
                    </a:ext>
                  </a:extLst>
                </p14:cNvPr>
                <p14:cNvContentPartPr/>
                <p14:nvPr/>
              </p14:nvContentPartPr>
              <p14:xfrm>
                <a:off x="7057653" y="5490773"/>
                <a:ext cx="97200" cy="195120"/>
              </p14:xfrm>
            </p:contentPart>
          </mc:Choice>
          <mc:Fallback xmlns="">
            <p:pic>
              <p:nvPicPr>
                <p:cNvPr id="130" name="Freihand 129">
                  <a:extLst>
                    <a:ext uri="{FF2B5EF4-FFF2-40B4-BE49-F238E27FC236}">
                      <a16:creationId xmlns:a16="http://schemas.microsoft.com/office/drawing/2014/main" id="{85EA8042-3FF1-48B7-863D-583057051A1E}"/>
                    </a:ext>
                  </a:extLst>
                </p:cNvPr>
                <p:cNvPicPr/>
                <p:nvPr/>
              </p:nvPicPr>
              <p:blipFill>
                <a:blip r:embed="rId225"/>
                <a:stretch>
                  <a:fillRect/>
                </a:stretch>
              </p:blipFill>
              <p:spPr>
                <a:xfrm>
                  <a:off x="7053333" y="5486453"/>
                  <a:ext cx="105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1" name="Freihand 130">
                  <a:extLst>
                    <a:ext uri="{FF2B5EF4-FFF2-40B4-BE49-F238E27FC236}">
                      <a16:creationId xmlns:a16="http://schemas.microsoft.com/office/drawing/2014/main" id="{472B653A-9937-4633-B8BA-37856E84F62B}"/>
                    </a:ext>
                  </a:extLst>
                </p14:cNvPr>
                <p14:cNvContentPartPr/>
                <p14:nvPr/>
              </p14:nvContentPartPr>
              <p14:xfrm>
                <a:off x="7178973" y="5419853"/>
                <a:ext cx="164160" cy="366480"/>
              </p14:xfrm>
            </p:contentPart>
          </mc:Choice>
          <mc:Fallback xmlns="">
            <p:pic>
              <p:nvPicPr>
                <p:cNvPr id="131" name="Freihand 130">
                  <a:extLst>
                    <a:ext uri="{FF2B5EF4-FFF2-40B4-BE49-F238E27FC236}">
                      <a16:creationId xmlns:a16="http://schemas.microsoft.com/office/drawing/2014/main" id="{472B653A-9937-4633-B8BA-37856E84F62B}"/>
                    </a:ext>
                  </a:extLst>
                </p:cNvPr>
                <p:cNvPicPr/>
                <p:nvPr/>
              </p:nvPicPr>
              <p:blipFill>
                <a:blip r:embed="rId227"/>
                <a:stretch>
                  <a:fillRect/>
                </a:stretch>
              </p:blipFill>
              <p:spPr>
                <a:xfrm>
                  <a:off x="7174653" y="5415533"/>
                  <a:ext cx="1728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77FAE18D-68D9-4145-BAF6-011C9AEFEAC7}"/>
                    </a:ext>
                  </a:extLst>
                </p14:cNvPr>
                <p14:cNvContentPartPr/>
                <p14:nvPr/>
              </p14:nvContentPartPr>
              <p14:xfrm>
                <a:off x="7371573" y="5607413"/>
                <a:ext cx="19800" cy="26280"/>
              </p14:xfrm>
            </p:contentPart>
          </mc:Choice>
          <mc:Fallback xmlns="">
            <p:pic>
              <p:nvPicPr>
                <p:cNvPr id="132" name="Freihand 131">
                  <a:extLst>
                    <a:ext uri="{FF2B5EF4-FFF2-40B4-BE49-F238E27FC236}">
                      <a16:creationId xmlns:a16="http://schemas.microsoft.com/office/drawing/2014/main" id="{77FAE18D-68D9-4145-BAF6-011C9AEFEAC7}"/>
                    </a:ext>
                  </a:extLst>
                </p:cNvPr>
                <p:cNvPicPr/>
                <p:nvPr/>
              </p:nvPicPr>
              <p:blipFill>
                <a:blip r:embed="rId229"/>
                <a:stretch>
                  <a:fillRect/>
                </a:stretch>
              </p:blipFill>
              <p:spPr>
                <a:xfrm>
                  <a:off x="7367253" y="5603093"/>
                  <a:ext cx="28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Freihand 133">
                  <a:extLst>
                    <a:ext uri="{FF2B5EF4-FFF2-40B4-BE49-F238E27FC236}">
                      <a16:creationId xmlns:a16="http://schemas.microsoft.com/office/drawing/2014/main" id="{2FE669D6-D1EF-440C-BE9F-5510CD5E392D}"/>
                    </a:ext>
                  </a:extLst>
                </p14:cNvPr>
                <p14:cNvContentPartPr/>
                <p14:nvPr/>
              </p14:nvContentPartPr>
              <p14:xfrm>
                <a:off x="7565253" y="5437853"/>
                <a:ext cx="159840" cy="151920"/>
              </p14:xfrm>
            </p:contentPart>
          </mc:Choice>
          <mc:Fallback xmlns="">
            <p:pic>
              <p:nvPicPr>
                <p:cNvPr id="134" name="Freihand 133">
                  <a:extLst>
                    <a:ext uri="{FF2B5EF4-FFF2-40B4-BE49-F238E27FC236}">
                      <a16:creationId xmlns:a16="http://schemas.microsoft.com/office/drawing/2014/main" id="{2FE669D6-D1EF-440C-BE9F-5510CD5E392D}"/>
                    </a:ext>
                  </a:extLst>
                </p:cNvPr>
                <p:cNvPicPr/>
                <p:nvPr/>
              </p:nvPicPr>
              <p:blipFill>
                <a:blip r:embed="rId231"/>
                <a:stretch>
                  <a:fillRect/>
                </a:stretch>
              </p:blipFill>
              <p:spPr>
                <a:xfrm>
                  <a:off x="7560933" y="5433533"/>
                  <a:ext cx="168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Freihand 134">
                  <a:extLst>
                    <a:ext uri="{FF2B5EF4-FFF2-40B4-BE49-F238E27FC236}">
                      <a16:creationId xmlns:a16="http://schemas.microsoft.com/office/drawing/2014/main" id="{55A925CA-EC28-469E-9A3E-7C03724F7F06}"/>
                    </a:ext>
                  </a:extLst>
                </p14:cNvPr>
                <p14:cNvContentPartPr/>
                <p14:nvPr/>
              </p14:nvContentPartPr>
              <p14:xfrm>
                <a:off x="7736253" y="5336693"/>
                <a:ext cx="97200" cy="278280"/>
              </p14:xfrm>
            </p:contentPart>
          </mc:Choice>
          <mc:Fallback xmlns="">
            <p:pic>
              <p:nvPicPr>
                <p:cNvPr id="135" name="Freihand 134">
                  <a:extLst>
                    <a:ext uri="{FF2B5EF4-FFF2-40B4-BE49-F238E27FC236}">
                      <a16:creationId xmlns:a16="http://schemas.microsoft.com/office/drawing/2014/main" id="{55A925CA-EC28-469E-9A3E-7C03724F7F06}"/>
                    </a:ext>
                  </a:extLst>
                </p:cNvPr>
                <p:cNvPicPr/>
                <p:nvPr/>
              </p:nvPicPr>
              <p:blipFill>
                <a:blip r:embed="rId233"/>
                <a:stretch>
                  <a:fillRect/>
                </a:stretch>
              </p:blipFill>
              <p:spPr>
                <a:xfrm>
                  <a:off x="7731933" y="5332373"/>
                  <a:ext cx="1058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21974FAC-2F8C-4945-B5FA-BAD336FE8881}"/>
                    </a:ext>
                  </a:extLst>
                </p14:cNvPr>
                <p14:cNvContentPartPr/>
                <p14:nvPr/>
              </p14:nvContentPartPr>
              <p14:xfrm>
                <a:off x="7805013" y="5415533"/>
                <a:ext cx="97200" cy="173880"/>
              </p14:xfrm>
            </p:contentPart>
          </mc:Choice>
          <mc:Fallback xmlns="">
            <p:pic>
              <p:nvPicPr>
                <p:cNvPr id="137" name="Freihand 136">
                  <a:extLst>
                    <a:ext uri="{FF2B5EF4-FFF2-40B4-BE49-F238E27FC236}">
                      <a16:creationId xmlns:a16="http://schemas.microsoft.com/office/drawing/2014/main" id="{21974FAC-2F8C-4945-B5FA-BAD336FE8881}"/>
                    </a:ext>
                  </a:extLst>
                </p:cNvPr>
                <p:cNvPicPr/>
                <p:nvPr/>
              </p:nvPicPr>
              <p:blipFill>
                <a:blip r:embed="rId235"/>
                <a:stretch>
                  <a:fillRect/>
                </a:stretch>
              </p:blipFill>
              <p:spPr>
                <a:xfrm>
                  <a:off x="7800693" y="5411213"/>
                  <a:ext cx="105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Freihand 137">
                  <a:extLst>
                    <a:ext uri="{FF2B5EF4-FFF2-40B4-BE49-F238E27FC236}">
                      <a16:creationId xmlns:a16="http://schemas.microsoft.com/office/drawing/2014/main" id="{9FC2EEDE-16A4-479C-A293-11DEC83A2142}"/>
                    </a:ext>
                  </a:extLst>
                </p14:cNvPr>
                <p14:cNvContentPartPr/>
                <p14:nvPr/>
              </p14:nvContentPartPr>
              <p14:xfrm>
                <a:off x="7791333" y="5442173"/>
                <a:ext cx="173880" cy="91800"/>
              </p14:xfrm>
            </p:contentPart>
          </mc:Choice>
          <mc:Fallback xmlns="">
            <p:pic>
              <p:nvPicPr>
                <p:cNvPr id="138" name="Freihand 137">
                  <a:extLst>
                    <a:ext uri="{FF2B5EF4-FFF2-40B4-BE49-F238E27FC236}">
                      <a16:creationId xmlns:a16="http://schemas.microsoft.com/office/drawing/2014/main" id="{9FC2EEDE-16A4-479C-A293-11DEC83A2142}"/>
                    </a:ext>
                  </a:extLst>
                </p:cNvPr>
                <p:cNvPicPr/>
                <p:nvPr/>
              </p:nvPicPr>
              <p:blipFill>
                <a:blip r:embed="rId237"/>
                <a:stretch>
                  <a:fillRect/>
                </a:stretch>
              </p:blipFill>
              <p:spPr>
                <a:xfrm>
                  <a:off x="7787013" y="5437853"/>
                  <a:ext cx="182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7D5BB8BC-A463-4E80-851C-C2ADEA0E84F2}"/>
                    </a:ext>
                  </a:extLst>
                </p14:cNvPr>
                <p14:cNvContentPartPr/>
                <p14:nvPr/>
              </p14:nvContentPartPr>
              <p14:xfrm>
                <a:off x="7980333" y="5495453"/>
                <a:ext cx="49320" cy="127800"/>
              </p14:xfrm>
            </p:contentPart>
          </mc:Choice>
          <mc:Fallback xmlns="">
            <p:pic>
              <p:nvPicPr>
                <p:cNvPr id="139" name="Freihand 138">
                  <a:extLst>
                    <a:ext uri="{FF2B5EF4-FFF2-40B4-BE49-F238E27FC236}">
                      <a16:creationId xmlns:a16="http://schemas.microsoft.com/office/drawing/2014/main" id="{7D5BB8BC-A463-4E80-851C-C2ADEA0E84F2}"/>
                    </a:ext>
                  </a:extLst>
                </p:cNvPr>
                <p:cNvPicPr/>
                <p:nvPr/>
              </p:nvPicPr>
              <p:blipFill>
                <a:blip r:embed="rId239"/>
                <a:stretch>
                  <a:fillRect/>
                </a:stretch>
              </p:blipFill>
              <p:spPr>
                <a:xfrm>
                  <a:off x="7976013" y="5491133"/>
                  <a:ext cx="57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Freihand 139">
                  <a:extLst>
                    <a:ext uri="{FF2B5EF4-FFF2-40B4-BE49-F238E27FC236}">
                      <a16:creationId xmlns:a16="http://schemas.microsoft.com/office/drawing/2014/main" id="{072D0DF5-6B81-4B51-B276-49D6240B6DA7}"/>
                    </a:ext>
                  </a:extLst>
                </p14:cNvPr>
                <p14:cNvContentPartPr/>
                <p14:nvPr/>
              </p14:nvContentPartPr>
              <p14:xfrm>
                <a:off x="8029293" y="5419853"/>
                <a:ext cx="111240" cy="200160"/>
              </p14:xfrm>
            </p:contentPart>
          </mc:Choice>
          <mc:Fallback xmlns="">
            <p:pic>
              <p:nvPicPr>
                <p:cNvPr id="140" name="Freihand 139">
                  <a:extLst>
                    <a:ext uri="{FF2B5EF4-FFF2-40B4-BE49-F238E27FC236}">
                      <a16:creationId xmlns:a16="http://schemas.microsoft.com/office/drawing/2014/main" id="{072D0DF5-6B81-4B51-B276-49D6240B6DA7}"/>
                    </a:ext>
                  </a:extLst>
                </p:cNvPr>
                <p:cNvPicPr/>
                <p:nvPr/>
              </p:nvPicPr>
              <p:blipFill>
                <a:blip r:embed="rId241"/>
                <a:stretch>
                  <a:fillRect/>
                </a:stretch>
              </p:blipFill>
              <p:spPr>
                <a:xfrm>
                  <a:off x="8024973" y="5415533"/>
                  <a:ext cx="119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Freihand 140">
                  <a:extLst>
                    <a:ext uri="{FF2B5EF4-FFF2-40B4-BE49-F238E27FC236}">
                      <a16:creationId xmlns:a16="http://schemas.microsoft.com/office/drawing/2014/main" id="{839201C0-9017-4E95-9F28-CD2CB4F4718A}"/>
                    </a:ext>
                  </a:extLst>
                </p14:cNvPr>
                <p14:cNvContentPartPr/>
                <p14:nvPr/>
              </p14:nvContentPartPr>
              <p14:xfrm>
                <a:off x="8143053" y="5303573"/>
                <a:ext cx="92520" cy="401760"/>
              </p14:xfrm>
            </p:contentPart>
          </mc:Choice>
          <mc:Fallback xmlns="">
            <p:pic>
              <p:nvPicPr>
                <p:cNvPr id="141" name="Freihand 140">
                  <a:extLst>
                    <a:ext uri="{FF2B5EF4-FFF2-40B4-BE49-F238E27FC236}">
                      <a16:creationId xmlns:a16="http://schemas.microsoft.com/office/drawing/2014/main" id="{839201C0-9017-4E95-9F28-CD2CB4F4718A}"/>
                    </a:ext>
                  </a:extLst>
                </p:cNvPr>
                <p:cNvPicPr/>
                <p:nvPr/>
              </p:nvPicPr>
              <p:blipFill>
                <a:blip r:embed="rId243"/>
                <a:stretch>
                  <a:fillRect/>
                </a:stretch>
              </p:blipFill>
              <p:spPr>
                <a:xfrm>
                  <a:off x="8138733" y="5299253"/>
                  <a:ext cx="1011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6C3AD90F-10A7-483D-92D2-86C294C60958}"/>
                    </a:ext>
                  </a:extLst>
                </p14:cNvPr>
                <p14:cNvContentPartPr/>
                <p14:nvPr/>
              </p14:nvContentPartPr>
              <p14:xfrm>
                <a:off x="4551333" y="5673293"/>
                <a:ext cx="479160" cy="26640"/>
              </p14:xfrm>
            </p:contentPart>
          </mc:Choice>
          <mc:Fallback xmlns="">
            <p:pic>
              <p:nvPicPr>
                <p:cNvPr id="143" name="Freihand 142">
                  <a:extLst>
                    <a:ext uri="{FF2B5EF4-FFF2-40B4-BE49-F238E27FC236}">
                      <a16:creationId xmlns:a16="http://schemas.microsoft.com/office/drawing/2014/main" id="{6C3AD90F-10A7-483D-92D2-86C294C60958}"/>
                    </a:ext>
                  </a:extLst>
                </p:cNvPr>
                <p:cNvPicPr/>
                <p:nvPr/>
              </p:nvPicPr>
              <p:blipFill>
                <a:blip r:embed="rId245"/>
                <a:stretch>
                  <a:fillRect/>
                </a:stretch>
              </p:blipFill>
              <p:spPr>
                <a:xfrm>
                  <a:off x="4547013" y="5668973"/>
                  <a:ext cx="487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DCCEC895-037E-4D74-8840-72E147D3BEFF}"/>
                    </a:ext>
                  </a:extLst>
                </p14:cNvPr>
                <p14:cNvContentPartPr/>
                <p14:nvPr/>
              </p14:nvContentPartPr>
              <p14:xfrm>
                <a:off x="4823133" y="5686613"/>
                <a:ext cx="2972160" cy="402120"/>
              </p14:xfrm>
            </p:contentPart>
          </mc:Choice>
          <mc:Fallback xmlns="">
            <p:pic>
              <p:nvPicPr>
                <p:cNvPr id="144" name="Freihand 143">
                  <a:extLst>
                    <a:ext uri="{FF2B5EF4-FFF2-40B4-BE49-F238E27FC236}">
                      <a16:creationId xmlns:a16="http://schemas.microsoft.com/office/drawing/2014/main" id="{DCCEC895-037E-4D74-8840-72E147D3BEFF}"/>
                    </a:ext>
                  </a:extLst>
                </p:cNvPr>
                <p:cNvPicPr/>
                <p:nvPr/>
              </p:nvPicPr>
              <p:blipFill>
                <a:blip r:embed="rId247"/>
                <a:stretch>
                  <a:fillRect/>
                </a:stretch>
              </p:blipFill>
              <p:spPr>
                <a:xfrm>
                  <a:off x="4818813" y="5682293"/>
                  <a:ext cx="29808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D9AF790B-A4C7-4315-A86E-C66AA2E40915}"/>
                    </a:ext>
                  </a:extLst>
                </p14:cNvPr>
                <p14:cNvContentPartPr/>
                <p14:nvPr/>
              </p14:nvContentPartPr>
              <p14:xfrm>
                <a:off x="7559133" y="5603453"/>
                <a:ext cx="144360" cy="123120"/>
              </p14:xfrm>
            </p:contentPart>
          </mc:Choice>
          <mc:Fallback xmlns="">
            <p:pic>
              <p:nvPicPr>
                <p:cNvPr id="145" name="Freihand 144">
                  <a:extLst>
                    <a:ext uri="{FF2B5EF4-FFF2-40B4-BE49-F238E27FC236}">
                      <a16:creationId xmlns:a16="http://schemas.microsoft.com/office/drawing/2014/main" id="{D9AF790B-A4C7-4315-A86E-C66AA2E40915}"/>
                    </a:ext>
                  </a:extLst>
                </p:cNvPr>
                <p:cNvPicPr/>
                <p:nvPr/>
              </p:nvPicPr>
              <p:blipFill>
                <a:blip r:embed="rId249"/>
                <a:stretch>
                  <a:fillRect/>
                </a:stretch>
              </p:blipFill>
              <p:spPr>
                <a:xfrm>
                  <a:off x="7554813" y="5599133"/>
                  <a:ext cx="153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C39F2A61-0442-41AC-8C9A-21DA7F8D768F}"/>
                    </a:ext>
                  </a:extLst>
                </p14:cNvPr>
                <p14:cNvContentPartPr/>
                <p14:nvPr/>
              </p14:nvContentPartPr>
              <p14:xfrm>
                <a:off x="5180253" y="5104133"/>
                <a:ext cx="2540880" cy="360360"/>
              </p14:xfrm>
            </p:contentPart>
          </mc:Choice>
          <mc:Fallback xmlns="">
            <p:pic>
              <p:nvPicPr>
                <p:cNvPr id="146" name="Freihand 145">
                  <a:extLst>
                    <a:ext uri="{FF2B5EF4-FFF2-40B4-BE49-F238E27FC236}">
                      <a16:creationId xmlns:a16="http://schemas.microsoft.com/office/drawing/2014/main" id="{C39F2A61-0442-41AC-8C9A-21DA7F8D768F}"/>
                    </a:ext>
                  </a:extLst>
                </p:cNvPr>
                <p:cNvPicPr/>
                <p:nvPr/>
              </p:nvPicPr>
              <p:blipFill>
                <a:blip r:embed="rId251"/>
                <a:stretch>
                  <a:fillRect/>
                </a:stretch>
              </p:blipFill>
              <p:spPr>
                <a:xfrm>
                  <a:off x="5175933" y="5099813"/>
                  <a:ext cx="25495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7B706257-1ED6-4053-AA1B-0EA58DA764D2}"/>
                    </a:ext>
                  </a:extLst>
                </p14:cNvPr>
                <p14:cNvContentPartPr/>
                <p14:nvPr/>
              </p14:nvContentPartPr>
              <p14:xfrm>
                <a:off x="7742013" y="5077853"/>
                <a:ext cx="360" cy="360"/>
              </p14:xfrm>
            </p:contentPart>
          </mc:Choice>
          <mc:Fallback xmlns="">
            <p:pic>
              <p:nvPicPr>
                <p:cNvPr id="147" name="Freihand 146">
                  <a:extLst>
                    <a:ext uri="{FF2B5EF4-FFF2-40B4-BE49-F238E27FC236}">
                      <a16:creationId xmlns:a16="http://schemas.microsoft.com/office/drawing/2014/main" id="{7B706257-1ED6-4053-AA1B-0EA58DA764D2}"/>
                    </a:ext>
                  </a:extLst>
                </p:cNvPr>
                <p:cNvPicPr/>
                <p:nvPr/>
              </p:nvPicPr>
              <p:blipFill>
                <a:blip r:embed="rId50"/>
                <a:stretch>
                  <a:fillRect/>
                </a:stretch>
              </p:blipFill>
              <p:spPr>
                <a:xfrm>
                  <a:off x="7737693" y="50735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8" name="Freihand 147">
                  <a:extLst>
                    <a:ext uri="{FF2B5EF4-FFF2-40B4-BE49-F238E27FC236}">
                      <a16:creationId xmlns:a16="http://schemas.microsoft.com/office/drawing/2014/main" id="{1B282B2C-5C53-44A1-9B4E-B56C3FA81FCC}"/>
                    </a:ext>
                  </a:extLst>
                </p14:cNvPr>
                <p14:cNvContentPartPr/>
                <p14:nvPr/>
              </p14:nvContentPartPr>
              <p14:xfrm>
                <a:off x="7700253" y="5081813"/>
                <a:ext cx="126720" cy="183600"/>
              </p14:xfrm>
            </p:contentPart>
          </mc:Choice>
          <mc:Fallback xmlns="">
            <p:pic>
              <p:nvPicPr>
                <p:cNvPr id="148" name="Freihand 147">
                  <a:extLst>
                    <a:ext uri="{FF2B5EF4-FFF2-40B4-BE49-F238E27FC236}">
                      <a16:creationId xmlns:a16="http://schemas.microsoft.com/office/drawing/2014/main" id="{1B282B2C-5C53-44A1-9B4E-B56C3FA81FCC}"/>
                    </a:ext>
                  </a:extLst>
                </p:cNvPr>
                <p:cNvPicPr/>
                <p:nvPr/>
              </p:nvPicPr>
              <p:blipFill>
                <a:blip r:embed="rId254"/>
                <a:stretch>
                  <a:fillRect/>
                </a:stretch>
              </p:blipFill>
              <p:spPr>
                <a:xfrm>
                  <a:off x="7695933" y="5077493"/>
                  <a:ext cx="135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9" name="Freihand 148">
                  <a:extLst>
                    <a:ext uri="{FF2B5EF4-FFF2-40B4-BE49-F238E27FC236}">
                      <a16:creationId xmlns:a16="http://schemas.microsoft.com/office/drawing/2014/main" id="{9E6982F3-F1F0-4DF4-94B2-28D49AF261EF}"/>
                    </a:ext>
                  </a:extLst>
                </p14:cNvPr>
                <p14:cNvContentPartPr/>
                <p14:nvPr/>
              </p14:nvContentPartPr>
              <p14:xfrm>
                <a:off x="7710693" y="5156693"/>
                <a:ext cx="237240" cy="159480"/>
              </p14:xfrm>
            </p:contentPart>
          </mc:Choice>
          <mc:Fallback xmlns="">
            <p:pic>
              <p:nvPicPr>
                <p:cNvPr id="149" name="Freihand 148">
                  <a:extLst>
                    <a:ext uri="{FF2B5EF4-FFF2-40B4-BE49-F238E27FC236}">
                      <a16:creationId xmlns:a16="http://schemas.microsoft.com/office/drawing/2014/main" id="{9E6982F3-F1F0-4DF4-94B2-28D49AF261EF}"/>
                    </a:ext>
                  </a:extLst>
                </p:cNvPr>
                <p:cNvPicPr/>
                <p:nvPr/>
              </p:nvPicPr>
              <p:blipFill>
                <a:blip r:embed="rId256"/>
                <a:stretch>
                  <a:fillRect/>
                </a:stretch>
              </p:blipFill>
              <p:spPr>
                <a:xfrm>
                  <a:off x="7706373" y="5152373"/>
                  <a:ext cx="245880" cy="16812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112639" y="1306708"/>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Freihandform: Form 1">
            <a:extLst>
              <a:ext uri="{FF2B5EF4-FFF2-40B4-BE49-F238E27FC236}">
                <a16:creationId xmlns:a16="http://schemas.microsoft.com/office/drawing/2014/main" id="{67A29649-4773-AE44-B1E6-8C71D66FF418}"/>
              </a:ext>
            </a:extLst>
          </p:cNvPr>
          <p:cNvSpPr/>
          <p:nvPr/>
        </p:nvSpPr>
        <p:spPr>
          <a:xfrm>
            <a:off x="779489" y="1633928"/>
            <a:ext cx="5876144" cy="4167265"/>
          </a:xfrm>
          <a:custGeom>
            <a:avLst/>
            <a:gdLst>
              <a:gd name="connsiteX0" fmla="*/ 0 w 5561350"/>
              <a:gd name="connsiteY0" fmla="*/ 0 h 4167265"/>
              <a:gd name="connsiteX1" fmla="*/ 3492708 w 5561350"/>
              <a:gd name="connsiteY1" fmla="*/ 1364105 h 4167265"/>
              <a:gd name="connsiteX2" fmla="*/ 5561350 w 5561350"/>
              <a:gd name="connsiteY2" fmla="*/ 4167265 h 4167265"/>
              <a:gd name="connsiteX3" fmla="*/ 5561350 w 5561350"/>
              <a:gd name="connsiteY3" fmla="*/ 4167265 h 4167265"/>
            </a:gdLst>
            <a:ahLst/>
            <a:cxnLst>
              <a:cxn ang="0">
                <a:pos x="connsiteX0" y="connsiteY0"/>
              </a:cxn>
              <a:cxn ang="0">
                <a:pos x="connsiteX1" y="connsiteY1"/>
              </a:cxn>
              <a:cxn ang="0">
                <a:pos x="connsiteX2" y="connsiteY2"/>
              </a:cxn>
              <a:cxn ang="0">
                <a:pos x="connsiteX3" y="connsiteY3"/>
              </a:cxn>
            </a:cxnLst>
            <a:rect l="l" t="t" r="r" b="b"/>
            <a:pathLst>
              <a:path w="5561350" h="4167265">
                <a:moveTo>
                  <a:pt x="0" y="0"/>
                </a:moveTo>
                <a:cubicBezTo>
                  <a:pt x="1282908" y="334780"/>
                  <a:pt x="2565816" y="669561"/>
                  <a:pt x="3492708" y="1364105"/>
                </a:cubicBezTo>
                <a:cubicBezTo>
                  <a:pt x="4419600" y="2058649"/>
                  <a:pt x="5561350" y="4167265"/>
                  <a:pt x="5561350" y="4167265"/>
                </a:cubicBezTo>
                <a:lnTo>
                  <a:pt x="5561350" y="416726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85" name="Freihand 84">
                <a:extLst>
                  <a:ext uri="{FF2B5EF4-FFF2-40B4-BE49-F238E27FC236}">
                    <a16:creationId xmlns:a16="http://schemas.microsoft.com/office/drawing/2014/main" id="{3D6F6C34-4B49-4E11-8DD3-03B150CDB55D}"/>
                  </a:ext>
                </a:extLst>
              </p14:cNvPr>
              <p14:cNvContentPartPr/>
              <p14:nvPr/>
            </p14:nvContentPartPr>
            <p14:xfrm>
              <a:off x="2032773" y="1798613"/>
              <a:ext cx="4231080" cy="3463200"/>
            </p14:xfrm>
          </p:contentPart>
        </mc:Choice>
        <mc:Fallback xmlns="">
          <p:pic>
            <p:nvPicPr>
              <p:cNvPr id="85" name="Freihand 84">
                <a:extLst>
                  <a:ext uri="{FF2B5EF4-FFF2-40B4-BE49-F238E27FC236}">
                    <a16:creationId xmlns:a16="http://schemas.microsoft.com/office/drawing/2014/main" id="{3D6F6C34-4B49-4E11-8DD3-03B150CDB55D}"/>
                  </a:ext>
                </a:extLst>
              </p:cNvPr>
              <p:cNvPicPr/>
              <p:nvPr/>
            </p:nvPicPr>
            <p:blipFill>
              <a:blip r:embed="rId5"/>
              <a:stretch>
                <a:fillRect/>
              </a:stretch>
            </p:blipFill>
            <p:spPr>
              <a:xfrm>
                <a:off x="2028453" y="1794293"/>
                <a:ext cx="4239720" cy="347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 name="Freihand 91">
                <a:extLst>
                  <a:ext uri="{FF2B5EF4-FFF2-40B4-BE49-F238E27FC236}">
                    <a16:creationId xmlns:a16="http://schemas.microsoft.com/office/drawing/2014/main" id="{24FEF6B4-45F4-4205-B2AD-BD32BE3D19BD}"/>
                  </a:ext>
                </a:extLst>
              </p14:cNvPr>
              <p14:cNvContentPartPr/>
              <p14:nvPr/>
            </p14:nvContentPartPr>
            <p14:xfrm>
              <a:off x="6607293" y="5010533"/>
              <a:ext cx="70920" cy="74520"/>
            </p14:xfrm>
          </p:contentPart>
        </mc:Choice>
        <mc:Fallback xmlns="">
          <p:pic>
            <p:nvPicPr>
              <p:cNvPr id="92" name="Freihand 91">
                <a:extLst>
                  <a:ext uri="{FF2B5EF4-FFF2-40B4-BE49-F238E27FC236}">
                    <a16:creationId xmlns:a16="http://schemas.microsoft.com/office/drawing/2014/main" id="{24FEF6B4-45F4-4205-B2AD-BD32BE3D19BD}"/>
                  </a:ext>
                </a:extLst>
              </p:cNvPr>
              <p:cNvPicPr/>
              <p:nvPr/>
            </p:nvPicPr>
            <p:blipFill>
              <a:blip r:embed="rId7"/>
              <a:stretch>
                <a:fillRect/>
              </a:stretch>
            </p:blipFill>
            <p:spPr>
              <a:xfrm>
                <a:off x="6602973" y="5006213"/>
                <a:ext cx="79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 name="Freihand 93">
                <a:extLst>
                  <a:ext uri="{FF2B5EF4-FFF2-40B4-BE49-F238E27FC236}">
                    <a16:creationId xmlns:a16="http://schemas.microsoft.com/office/drawing/2014/main" id="{B3C0FC50-695F-4765-8527-21DCC9B090B4}"/>
                  </a:ext>
                </a:extLst>
              </p14:cNvPr>
              <p14:cNvContentPartPr/>
              <p14:nvPr/>
            </p14:nvContentPartPr>
            <p14:xfrm>
              <a:off x="6670293" y="5805413"/>
              <a:ext cx="14040" cy="14760"/>
            </p14:xfrm>
          </p:contentPart>
        </mc:Choice>
        <mc:Fallback xmlns="">
          <p:pic>
            <p:nvPicPr>
              <p:cNvPr id="94" name="Freihand 93">
                <a:extLst>
                  <a:ext uri="{FF2B5EF4-FFF2-40B4-BE49-F238E27FC236}">
                    <a16:creationId xmlns:a16="http://schemas.microsoft.com/office/drawing/2014/main" id="{B3C0FC50-695F-4765-8527-21DCC9B090B4}"/>
                  </a:ext>
                </a:extLst>
              </p:cNvPr>
              <p:cNvPicPr/>
              <p:nvPr/>
            </p:nvPicPr>
            <p:blipFill>
              <a:blip r:embed="rId9"/>
              <a:stretch>
                <a:fillRect/>
              </a:stretch>
            </p:blipFill>
            <p:spPr>
              <a:xfrm>
                <a:off x="6665973" y="5801093"/>
                <a:ext cx="22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7" name="Freihand 86">
                <a:extLst>
                  <a:ext uri="{FF2B5EF4-FFF2-40B4-BE49-F238E27FC236}">
                    <a16:creationId xmlns:a16="http://schemas.microsoft.com/office/drawing/2014/main" id="{CCA8F2F5-BB65-4556-A9A8-537FBAC8AA9C}"/>
                  </a:ext>
                </a:extLst>
              </p14:cNvPr>
              <p14:cNvContentPartPr/>
              <p14:nvPr/>
            </p14:nvContentPartPr>
            <p14:xfrm>
              <a:off x="6474093" y="5122493"/>
              <a:ext cx="15840" cy="222480"/>
            </p14:xfrm>
          </p:contentPart>
        </mc:Choice>
        <mc:Fallback xmlns="">
          <p:pic>
            <p:nvPicPr>
              <p:cNvPr id="87" name="Freihand 86">
                <a:extLst>
                  <a:ext uri="{FF2B5EF4-FFF2-40B4-BE49-F238E27FC236}">
                    <a16:creationId xmlns:a16="http://schemas.microsoft.com/office/drawing/2014/main" id="{CCA8F2F5-BB65-4556-A9A8-537FBAC8AA9C}"/>
                  </a:ext>
                </a:extLst>
              </p:cNvPr>
              <p:cNvPicPr/>
              <p:nvPr/>
            </p:nvPicPr>
            <p:blipFill>
              <a:blip r:embed="rId11"/>
              <a:stretch>
                <a:fillRect/>
              </a:stretch>
            </p:blipFill>
            <p:spPr>
              <a:xfrm>
                <a:off x="6469773" y="5118173"/>
                <a:ext cx="2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8" name="Freihand 87">
                <a:extLst>
                  <a:ext uri="{FF2B5EF4-FFF2-40B4-BE49-F238E27FC236}">
                    <a16:creationId xmlns:a16="http://schemas.microsoft.com/office/drawing/2014/main" id="{8832EDCE-C767-4E38-9D41-4DCD4DE1021D}"/>
                  </a:ext>
                </a:extLst>
              </p14:cNvPr>
              <p14:cNvContentPartPr/>
              <p14:nvPr/>
            </p14:nvContentPartPr>
            <p14:xfrm>
              <a:off x="6376533" y="5289533"/>
              <a:ext cx="190440" cy="53640"/>
            </p14:xfrm>
          </p:contentPart>
        </mc:Choice>
        <mc:Fallback xmlns="">
          <p:pic>
            <p:nvPicPr>
              <p:cNvPr id="88" name="Freihand 87">
                <a:extLst>
                  <a:ext uri="{FF2B5EF4-FFF2-40B4-BE49-F238E27FC236}">
                    <a16:creationId xmlns:a16="http://schemas.microsoft.com/office/drawing/2014/main" id="{8832EDCE-C767-4E38-9D41-4DCD4DE1021D}"/>
                  </a:ext>
                </a:extLst>
              </p:cNvPr>
              <p:cNvPicPr/>
              <p:nvPr/>
            </p:nvPicPr>
            <p:blipFill>
              <a:blip r:embed="rId13"/>
              <a:stretch>
                <a:fillRect/>
              </a:stretch>
            </p:blipFill>
            <p:spPr>
              <a:xfrm>
                <a:off x="6372213" y="5285213"/>
                <a:ext cx="199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 name="Freihand 88">
                <a:extLst>
                  <a:ext uri="{FF2B5EF4-FFF2-40B4-BE49-F238E27FC236}">
                    <a16:creationId xmlns:a16="http://schemas.microsoft.com/office/drawing/2014/main" id="{298E974A-34CB-4934-8390-DF2C24F6D759}"/>
                  </a:ext>
                </a:extLst>
              </p14:cNvPr>
              <p14:cNvContentPartPr/>
              <p14:nvPr/>
            </p14:nvContentPartPr>
            <p14:xfrm>
              <a:off x="6370053" y="5096573"/>
              <a:ext cx="214560" cy="41760"/>
            </p14:xfrm>
          </p:contentPart>
        </mc:Choice>
        <mc:Fallback xmlns="">
          <p:pic>
            <p:nvPicPr>
              <p:cNvPr id="89" name="Freihand 88">
                <a:extLst>
                  <a:ext uri="{FF2B5EF4-FFF2-40B4-BE49-F238E27FC236}">
                    <a16:creationId xmlns:a16="http://schemas.microsoft.com/office/drawing/2014/main" id="{298E974A-34CB-4934-8390-DF2C24F6D759}"/>
                  </a:ext>
                </a:extLst>
              </p:cNvPr>
              <p:cNvPicPr/>
              <p:nvPr/>
            </p:nvPicPr>
            <p:blipFill>
              <a:blip r:embed="rId15"/>
              <a:stretch>
                <a:fillRect/>
              </a:stretch>
            </p:blipFill>
            <p:spPr>
              <a:xfrm>
                <a:off x="6365733" y="5092253"/>
                <a:ext cx="223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0" name="Freihand 89">
                <a:extLst>
                  <a:ext uri="{FF2B5EF4-FFF2-40B4-BE49-F238E27FC236}">
                    <a16:creationId xmlns:a16="http://schemas.microsoft.com/office/drawing/2014/main" id="{1E84CA81-5F0A-47F8-B0BB-7CA6A4A36198}"/>
                  </a:ext>
                </a:extLst>
              </p14:cNvPr>
              <p14:cNvContentPartPr/>
              <p14:nvPr/>
            </p14:nvContentPartPr>
            <p14:xfrm>
              <a:off x="6620253" y="5247413"/>
              <a:ext cx="155520" cy="114480"/>
            </p14:xfrm>
          </p:contentPart>
        </mc:Choice>
        <mc:Fallback xmlns="">
          <p:pic>
            <p:nvPicPr>
              <p:cNvPr id="90" name="Freihand 89">
                <a:extLst>
                  <a:ext uri="{FF2B5EF4-FFF2-40B4-BE49-F238E27FC236}">
                    <a16:creationId xmlns:a16="http://schemas.microsoft.com/office/drawing/2014/main" id="{1E84CA81-5F0A-47F8-B0BB-7CA6A4A36198}"/>
                  </a:ext>
                </a:extLst>
              </p:cNvPr>
              <p:cNvPicPr/>
              <p:nvPr/>
            </p:nvPicPr>
            <p:blipFill>
              <a:blip r:embed="rId17"/>
              <a:stretch>
                <a:fillRect/>
              </a:stretch>
            </p:blipFill>
            <p:spPr>
              <a:xfrm>
                <a:off x="6615933" y="5243093"/>
                <a:ext cx="164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2" name="Freihand 181">
                <a:extLst>
                  <a:ext uri="{FF2B5EF4-FFF2-40B4-BE49-F238E27FC236}">
                    <a16:creationId xmlns:a16="http://schemas.microsoft.com/office/drawing/2014/main" id="{219B8D94-0EAC-473C-8D3C-73BB7FF198AC}"/>
                  </a:ext>
                </a:extLst>
              </p14:cNvPr>
              <p14:cNvContentPartPr/>
              <p14:nvPr/>
            </p14:nvContentPartPr>
            <p14:xfrm>
              <a:off x="5482293" y="3986693"/>
              <a:ext cx="77760" cy="160560"/>
            </p14:xfrm>
          </p:contentPart>
        </mc:Choice>
        <mc:Fallback xmlns="">
          <p:pic>
            <p:nvPicPr>
              <p:cNvPr id="182" name="Freihand 181">
                <a:extLst>
                  <a:ext uri="{FF2B5EF4-FFF2-40B4-BE49-F238E27FC236}">
                    <a16:creationId xmlns:a16="http://schemas.microsoft.com/office/drawing/2014/main" id="{219B8D94-0EAC-473C-8D3C-73BB7FF198AC}"/>
                  </a:ext>
                </a:extLst>
              </p:cNvPr>
              <p:cNvPicPr/>
              <p:nvPr/>
            </p:nvPicPr>
            <p:blipFill>
              <a:blip r:embed="rId19"/>
              <a:stretch>
                <a:fillRect/>
              </a:stretch>
            </p:blipFill>
            <p:spPr>
              <a:xfrm>
                <a:off x="5477973" y="3982373"/>
                <a:ext cx="86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6" name="Freihand 195">
                <a:extLst>
                  <a:ext uri="{FF2B5EF4-FFF2-40B4-BE49-F238E27FC236}">
                    <a16:creationId xmlns:a16="http://schemas.microsoft.com/office/drawing/2014/main" id="{D72811FC-BB16-4005-B080-50192369C827}"/>
                  </a:ext>
                </a:extLst>
              </p14:cNvPr>
              <p14:cNvContentPartPr/>
              <p14:nvPr/>
            </p14:nvContentPartPr>
            <p14:xfrm>
              <a:off x="1343733" y="247373"/>
              <a:ext cx="657720" cy="565200"/>
            </p14:xfrm>
          </p:contentPart>
        </mc:Choice>
        <mc:Fallback xmlns="">
          <p:pic>
            <p:nvPicPr>
              <p:cNvPr id="196" name="Freihand 195">
                <a:extLst>
                  <a:ext uri="{FF2B5EF4-FFF2-40B4-BE49-F238E27FC236}">
                    <a16:creationId xmlns:a16="http://schemas.microsoft.com/office/drawing/2014/main" id="{D72811FC-BB16-4005-B080-50192369C827}"/>
                  </a:ext>
                </a:extLst>
              </p:cNvPr>
              <p:cNvPicPr/>
              <p:nvPr/>
            </p:nvPicPr>
            <p:blipFill>
              <a:blip r:embed="rId21"/>
              <a:stretch>
                <a:fillRect/>
              </a:stretch>
            </p:blipFill>
            <p:spPr>
              <a:xfrm>
                <a:off x="1339413" y="243053"/>
                <a:ext cx="666360" cy="573840"/>
              </a:xfrm>
              <a:prstGeom prst="rect">
                <a:avLst/>
              </a:prstGeom>
            </p:spPr>
          </p:pic>
        </mc:Fallback>
      </mc:AlternateContent>
      <p:grpSp>
        <p:nvGrpSpPr>
          <p:cNvPr id="270" name="Gruppieren 269">
            <a:extLst>
              <a:ext uri="{FF2B5EF4-FFF2-40B4-BE49-F238E27FC236}">
                <a16:creationId xmlns:a16="http://schemas.microsoft.com/office/drawing/2014/main" id="{F2C70BE5-F7D1-4E15-94B5-6CF8DC57DEC0}"/>
              </a:ext>
            </a:extLst>
          </p:cNvPr>
          <p:cNvGrpSpPr/>
          <p:nvPr/>
        </p:nvGrpSpPr>
        <p:grpSpPr>
          <a:xfrm>
            <a:off x="1061853" y="55133"/>
            <a:ext cx="11029680" cy="4894200"/>
            <a:chOff x="1061853" y="55133"/>
            <a:chExt cx="11029680" cy="4894200"/>
          </a:xfrm>
        </p:grpSpPr>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C44E2331-413B-4FD0-B5B4-3D1E3755824D}"/>
                    </a:ext>
                  </a:extLst>
                </p14:cNvPr>
                <p14:cNvContentPartPr/>
                <p14:nvPr/>
              </p14:nvContentPartPr>
              <p14:xfrm>
                <a:off x="8357973" y="743453"/>
                <a:ext cx="264240" cy="306720"/>
              </p14:xfrm>
            </p:contentPart>
          </mc:Choice>
          <mc:Fallback xmlns="">
            <p:pic>
              <p:nvPicPr>
                <p:cNvPr id="4" name="Freihand 3">
                  <a:extLst>
                    <a:ext uri="{FF2B5EF4-FFF2-40B4-BE49-F238E27FC236}">
                      <a16:creationId xmlns:a16="http://schemas.microsoft.com/office/drawing/2014/main" id="{C44E2331-413B-4FD0-B5B4-3D1E3755824D}"/>
                    </a:ext>
                  </a:extLst>
                </p:cNvPr>
                <p:cNvPicPr/>
                <p:nvPr/>
              </p:nvPicPr>
              <p:blipFill>
                <a:blip r:embed="rId23"/>
                <a:stretch>
                  <a:fillRect/>
                </a:stretch>
              </p:blipFill>
              <p:spPr>
                <a:xfrm>
                  <a:off x="8353653" y="739133"/>
                  <a:ext cx="272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D1F85E68-C0C2-4099-98CF-72AEAA0FDCA6}"/>
                    </a:ext>
                  </a:extLst>
                </p14:cNvPr>
                <p14:cNvContentPartPr/>
                <p14:nvPr/>
              </p14:nvContentPartPr>
              <p14:xfrm>
                <a:off x="8680893" y="650213"/>
                <a:ext cx="115200" cy="361080"/>
              </p14:xfrm>
            </p:contentPart>
          </mc:Choice>
          <mc:Fallback xmlns="">
            <p:pic>
              <p:nvPicPr>
                <p:cNvPr id="5" name="Freihand 4">
                  <a:extLst>
                    <a:ext uri="{FF2B5EF4-FFF2-40B4-BE49-F238E27FC236}">
                      <a16:creationId xmlns:a16="http://schemas.microsoft.com/office/drawing/2014/main" id="{D1F85E68-C0C2-4099-98CF-72AEAA0FDCA6}"/>
                    </a:ext>
                  </a:extLst>
                </p:cNvPr>
                <p:cNvPicPr/>
                <p:nvPr/>
              </p:nvPicPr>
              <p:blipFill>
                <a:blip r:embed="rId25"/>
                <a:stretch>
                  <a:fillRect/>
                </a:stretch>
              </p:blipFill>
              <p:spPr>
                <a:xfrm>
                  <a:off x="8676573" y="645893"/>
                  <a:ext cx="123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EE7F746E-9972-4D31-8173-11C6A4680C06}"/>
                    </a:ext>
                  </a:extLst>
                </p14:cNvPr>
                <p14:cNvContentPartPr/>
                <p14:nvPr/>
              </p14:nvContentPartPr>
              <p14:xfrm>
                <a:off x="8854053" y="742733"/>
                <a:ext cx="124920" cy="159480"/>
              </p14:xfrm>
            </p:contentPart>
          </mc:Choice>
          <mc:Fallback xmlns="">
            <p:pic>
              <p:nvPicPr>
                <p:cNvPr id="6" name="Freihand 5">
                  <a:extLst>
                    <a:ext uri="{FF2B5EF4-FFF2-40B4-BE49-F238E27FC236}">
                      <a16:creationId xmlns:a16="http://schemas.microsoft.com/office/drawing/2014/main" id="{EE7F746E-9972-4D31-8173-11C6A4680C06}"/>
                    </a:ext>
                  </a:extLst>
                </p:cNvPr>
                <p:cNvPicPr/>
                <p:nvPr/>
              </p:nvPicPr>
              <p:blipFill>
                <a:blip r:embed="rId27"/>
                <a:stretch>
                  <a:fillRect/>
                </a:stretch>
              </p:blipFill>
              <p:spPr>
                <a:xfrm>
                  <a:off x="8849733" y="738413"/>
                  <a:ext cx="133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Freihand 10">
                  <a:extLst>
                    <a:ext uri="{FF2B5EF4-FFF2-40B4-BE49-F238E27FC236}">
                      <a16:creationId xmlns:a16="http://schemas.microsoft.com/office/drawing/2014/main" id="{F75D6D4F-0A6B-4EF2-A042-760C45EAB594}"/>
                    </a:ext>
                  </a:extLst>
                </p14:cNvPr>
                <p14:cNvContentPartPr/>
                <p14:nvPr/>
              </p14:nvContentPartPr>
              <p14:xfrm>
                <a:off x="8991933" y="861533"/>
                <a:ext cx="118080" cy="139320"/>
              </p14:xfrm>
            </p:contentPart>
          </mc:Choice>
          <mc:Fallback xmlns="">
            <p:pic>
              <p:nvPicPr>
                <p:cNvPr id="11" name="Freihand 10">
                  <a:extLst>
                    <a:ext uri="{FF2B5EF4-FFF2-40B4-BE49-F238E27FC236}">
                      <a16:creationId xmlns:a16="http://schemas.microsoft.com/office/drawing/2014/main" id="{F75D6D4F-0A6B-4EF2-A042-760C45EAB594}"/>
                    </a:ext>
                  </a:extLst>
                </p:cNvPr>
                <p:cNvPicPr/>
                <p:nvPr/>
              </p:nvPicPr>
              <p:blipFill>
                <a:blip r:embed="rId29"/>
                <a:stretch>
                  <a:fillRect/>
                </a:stretch>
              </p:blipFill>
              <p:spPr>
                <a:xfrm>
                  <a:off x="8987613" y="857213"/>
                  <a:ext cx="126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D85221B0-3708-4A62-99CB-E5E7D83AB280}"/>
                    </a:ext>
                  </a:extLst>
                </p14:cNvPr>
                <p14:cNvContentPartPr/>
                <p14:nvPr/>
              </p14:nvContentPartPr>
              <p14:xfrm>
                <a:off x="9154653" y="907973"/>
                <a:ext cx="20160" cy="72000"/>
              </p14:xfrm>
            </p:contentPart>
          </mc:Choice>
          <mc:Fallback xmlns="">
            <p:pic>
              <p:nvPicPr>
                <p:cNvPr id="18" name="Freihand 17">
                  <a:extLst>
                    <a:ext uri="{FF2B5EF4-FFF2-40B4-BE49-F238E27FC236}">
                      <a16:creationId xmlns:a16="http://schemas.microsoft.com/office/drawing/2014/main" id="{D85221B0-3708-4A62-99CB-E5E7D83AB280}"/>
                    </a:ext>
                  </a:extLst>
                </p:cNvPr>
                <p:cNvPicPr/>
                <p:nvPr/>
              </p:nvPicPr>
              <p:blipFill>
                <a:blip r:embed="rId31"/>
                <a:stretch>
                  <a:fillRect/>
                </a:stretch>
              </p:blipFill>
              <p:spPr>
                <a:xfrm>
                  <a:off x="9150333" y="903653"/>
                  <a:ext cx="28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22EDB37E-E4A5-413A-8E49-D96DB9DE6A0F}"/>
                    </a:ext>
                  </a:extLst>
                </p14:cNvPr>
                <p14:cNvContentPartPr/>
                <p14:nvPr/>
              </p14:nvContentPartPr>
              <p14:xfrm>
                <a:off x="9285693" y="710693"/>
                <a:ext cx="140400" cy="188280"/>
              </p14:xfrm>
            </p:contentPart>
          </mc:Choice>
          <mc:Fallback xmlns="">
            <p:pic>
              <p:nvPicPr>
                <p:cNvPr id="19" name="Freihand 18">
                  <a:extLst>
                    <a:ext uri="{FF2B5EF4-FFF2-40B4-BE49-F238E27FC236}">
                      <a16:creationId xmlns:a16="http://schemas.microsoft.com/office/drawing/2014/main" id="{22EDB37E-E4A5-413A-8E49-D96DB9DE6A0F}"/>
                    </a:ext>
                  </a:extLst>
                </p:cNvPr>
                <p:cNvPicPr/>
                <p:nvPr/>
              </p:nvPicPr>
              <p:blipFill>
                <a:blip r:embed="rId33"/>
                <a:stretch>
                  <a:fillRect/>
                </a:stretch>
              </p:blipFill>
              <p:spPr>
                <a:xfrm>
                  <a:off x="9281373" y="706373"/>
                  <a:ext cx="149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4B4FCF64-D0A6-4CAA-9556-132B9F684595}"/>
                    </a:ext>
                  </a:extLst>
                </p14:cNvPr>
                <p14:cNvContentPartPr/>
                <p14:nvPr/>
              </p14:nvContentPartPr>
              <p14:xfrm>
                <a:off x="9442293" y="794573"/>
                <a:ext cx="137880" cy="160200"/>
              </p14:xfrm>
            </p:contentPart>
          </mc:Choice>
          <mc:Fallback xmlns="">
            <p:pic>
              <p:nvPicPr>
                <p:cNvPr id="20" name="Freihand 19">
                  <a:extLst>
                    <a:ext uri="{FF2B5EF4-FFF2-40B4-BE49-F238E27FC236}">
                      <a16:creationId xmlns:a16="http://schemas.microsoft.com/office/drawing/2014/main" id="{4B4FCF64-D0A6-4CAA-9556-132B9F684595}"/>
                    </a:ext>
                  </a:extLst>
                </p:cNvPr>
                <p:cNvPicPr/>
                <p:nvPr/>
              </p:nvPicPr>
              <p:blipFill>
                <a:blip r:embed="rId35"/>
                <a:stretch>
                  <a:fillRect/>
                </a:stretch>
              </p:blipFill>
              <p:spPr>
                <a:xfrm>
                  <a:off x="9437973" y="790253"/>
                  <a:ext cx="146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E349AB01-EAF8-41CD-87C1-D5428D59C0B0}"/>
                    </a:ext>
                  </a:extLst>
                </p14:cNvPr>
                <p14:cNvContentPartPr/>
                <p14:nvPr/>
              </p14:nvContentPartPr>
              <p14:xfrm>
                <a:off x="9585213" y="617093"/>
                <a:ext cx="116640" cy="365760"/>
              </p14:xfrm>
            </p:contentPart>
          </mc:Choice>
          <mc:Fallback xmlns="">
            <p:pic>
              <p:nvPicPr>
                <p:cNvPr id="21" name="Freihand 20">
                  <a:extLst>
                    <a:ext uri="{FF2B5EF4-FFF2-40B4-BE49-F238E27FC236}">
                      <a16:creationId xmlns:a16="http://schemas.microsoft.com/office/drawing/2014/main" id="{E349AB01-EAF8-41CD-87C1-D5428D59C0B0}"/>
                    </a:ext>
                  </a:extLst>
                </p:cNvPr>
                <p:cNvPicPr/>
                <p:nvPr/>
              </p:nvPicPr>
              <p:blipFill>
                <a:blip r:embed="rId37"/>
                <a:stretch>
                  <a:fillRect/>
                </a:stretch>
              </p:blipFill>
              <p:spPr>
                <a:xfrm>
                  <a:off x="9580893" y="612773"/>
                  <a:ext cx="1252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2F30794-62D6-48F0-9CAA-3F90286EB6C2}"/>
                    </a:ext>
                  </a:extLst>
                </p14:cNvPr>
                <p14:cNvContentPartPr/>
                <p14:nvPr/>
              </p14:nvContentPartPr>
              <p14:xfrm>
                <a:off x="8258253" y="1288853"/>
                <a:ext cx="185400" cy="30600"/>
              </p14:xfrm>
            </p:contentPart>
          </mc:Choice>
          <mc:Fallback xmlns="">
            <p:pic>
              <p:nvPicPr>
                <p:cNvPr id="23" name="Freihand 22">
                  <a:extLst>
                    <a:ext uri="{FF2B5EF4-FFF2-40B4-BE49-F238E27FC236}">
                      <a16:creationId xmlns:a16="http://schemas.microsoft.com/office/drawing/2014/main" id="{B2F30794-62D6-48F0-9CAA-3F90286EB6C2}"/>
                    </a:ext>
                  </a:extLst>
                </p:cNvPr>
                <p:cNvPicPr/>
                <p:nvPr/>
              </p:nvPicPr>
              <p:blipFill>
                <a:blip r:embed="rId39"/>
                <a:stretch>
                  <a:fillRect/>
                </a:stretch>
              </p:blipFill>
              <p:spPr>
                <a:xfrm>
                  <a:off x="8253933" y="1284533"/>
                  <a:ext cx="194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3A424EC7-6DA3-4A8A-A7A8-8B38B96DBF9F}"/>
                    </a:ext>
                  </a:extLst>
                </p14:cNvPr>
                <p14:cNvContentPartPr/>
                <p14:nvPr/>
              </p14:nvContentPartPr>
              <p14:xfrm>
                <a:off x="8440413" y="1247453"/>
                <a:ext cx="72360" cy="122760"/>
              </p14:xfrm>
            </p:contentPart>
          </mc:Choice>
          <mc:Fallback xmlns="">
            <p:pic>
              <p:nvPicPr>
                <p:cNvPr id="24" name="Freihand 23">
                  <a:extLst>
                    <a:ext uri="{FF2B5EF4-FFF2-40B4-BE49-F238E27FC236}">
                      <a16:creationId xmlns:a16="http://schemas.microsoft.com/office/drawing/2014/main" id="{3A424EC7-6DA3-4A8A-A7A8-8B38B96DBF9F}"/>
                    </a:ext>
                  </a:extLst>
                </p:cNvPr>
                <p:cNvPicPr/>
                <p:nvPr/>
              </p:nvPicPr>
              <p:blipFill>
                <a:blip r:embed="rId41"/>
                <a:stretch>
                  <a:fillRect/>
                </a:stretch>
              </p:blipFill>
              <p:spPr>
                <a:xfrm>
                  <a:off x="8436093" y="1243133"/>
                  <a:ext cx="81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8D7E50F7-26C2-42F4-94DA-4E193AC45A32}"/>
                    </a:ext>
                  </a:extLst>
                </p14:cNvPr>
                <p14:cNvContentPartPr/>
                <p14:nvPr/>
              </p14:nvContentPartPr>
              <p14:xfrm>
                <a:off x="8696013" y="1177973"/>
                <a:ext cx="216360" cy="181440"/>
              </p14:xfrm>
            </p:contentPart>
          </mc:Choice>
          <mc:Fallback xmlns="">
            <p:pic>
              <p:nvPicPr>
                <p:cNvPr id="26" name="Freihand 25">
                  <a:extLst>
                    <a:ext uri="{FF2B5EF4-FFF2-40B4-BE49-F238E27FC236}">
                      <a16:creationId xmlns:a16="http://schemas.microsoft.com/office/drawing/2014/main" id="{8D7E50F7-26C2-42F4-94DA-4E193AC45A32}"/>
                    </a:ext>
                  </a:extLst>
                </p:cNvPr>
                <p:cNvPicPr/>
                <p:nvPr/>
              </p:nvPicPr>
              <p:blipFill>
                <a:blip r:embed="rId43"/>
                <a:stretch>
                  <a:fillRect/>
                </a:stretch>
              </p:blipFill>
              <p:spPr>
                <a:xfrm>
                  <a:off x="8691693" y="1173653"/>
                  <a:ext cx="225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737C8091-B383-4E9E-AA34-EE281C3597E2}"/>
                    </a:ext>
                  </a:extLst>
                </p14:cNvPr>
                <p14:cNvContentPartPr/>
                <p14:nvPr/>
              </p14:nvContentPartPr>
              <p14:xfrm>
                <a:off x="8967093" y="1240613"/>
                <a:ext cx="72360" cy="90720"/>
              </p14:xfrm>
            </p:contentPart>
          </mc:Choice>
          <mc:Fallback xmlns="">
            <p:pic>
              <p:nvPicPr>
                <p:cNvPr id="27" name="Freihand 26">
                  <a:extLst>
                    <a:ext uri="{FF2B5EF4-FFF2-40B4-BE49-F238E27FC236}">
                      <a16:creationId xmlns:a16="http://schemas.microsoft.com/office/drawing/2014/main" id="{737C8091-B383-4E9E-AA34-EE281C3597E2}"/>
                    </a:ext>
                  </a:extLst>
                </p:cNvPr>
                <p:cNvPicPr/>
                <p:nvPr/>
              </p:nvPicPr>
              <p:blipFill>
                <a:blip r:embed="rId45"/>
                <a:stretch>
                  <a:fillRect/>
                </a:stretch>
              </p:blipFill>
              <p:spPr>
                <a:xfrm>
                  <a:off x="8962773" y="1236293"/>
                  <a:ext cx="8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D51E21A0-1DE3-418B-ADD7-603C56861473}"/>
                    </a:ext>
                  </a:extLst>
                </p14:cNvPr>
                <p14:cNvContentPartPr/>
                <p14:nvPr/>
              </p14:nvContentPartPr>
              <p14:xfrm>
                <a:off x="9034053" y="1164293"/>
                <a:ext cx="104040" cy="156960"/>
              </p14:xfrm>
            </p:contentPart>
          </mc:Choice>
          <mc:Fallback xmlns="">
            <p:pic>
              <p:nvPicPr>
                <p:cNvPr id="28" name="Freihand 27">
                  <a:extLst>
                    <a:ext uri="{FF2B5EF4-FFF2-40B4-BE49-F238E27FC236}">
                      <a16:creationId xmlns:a16="http://schemas.microsoft.com/office/drawing/2014/main" id="{D51E21A0-1DE3-418B-ADD7-603C56861473}"/>
                    </a:ext>
                  </a:extLst>
                </p:cNvPr>
                <p:cNvPicPr/>
                <p:nvPr/>
              </p:nvPicPr>
              <p:blipFill>
                <a:blip r:embed="rId47"/>
                <a:stretch>
                  <a:fillRect/>
                </a:stretch>
              </p:blipFill>
              <p:spPr>
                <a:xfrm>
                  <a:off x="9029733" y="1159973"/>
                  <a:ext cx="112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DF63D16-07BB-42B7-BC69-BB74490D8221}"/>
                    </a:ext>
                  </a:extLst>
                </p14:cNvPr>
                <p14:cNvContentPartPr/>
                <p14:nvPr/>
              </p14:nvContentPartPr>
              <p14:xfrm>
                <a:off x="9155013" y="1164653"/>
                <a:ext cx="19080" cy="160200"/>
              </p14:xfrm>
            </p:contentPart>
          </mc:Choice>
          <mc:Fallback xmlns="">
            <p:pic>
              <p:nvPicPr>
                <p:cNvPr id="29" name="Freihand 28">
                  <a:extLst>
                    <a:ext uri="{FF2B5EF4-FFF2-40B4-BE49-F238E27FC236}">
                      <a16:creationId xmlns:a16="http://schemas.microsoft.com/office/drawing/2014/main" id="{CDF63D16-07BB-42B7-BC69-BB74490D8221}"/>
                    </a:ext>
                  </a:extLst>
                </p:cNvPr>
                <p:cNvPicPr/>
                <p:nvPr/>
              </p:nvPicPr>
              <p:blipFill>
                <a:blip r:embed="rId49"/>
                <a:stretch>
                  <a:fillRect/>
                </a:stretch>
              </p:blipFill>
              <p:spPr>
                <a:xfrm>
                  <a:off x="9150693" y="1160333"/>
                  <a:ext cx="27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8EACF90B-006B-413C-9D62-A65360734604}"/>
                    </a:ext>
                  </a:extLst>
                </p14:cNvPr>
                <p14:cNvContentPartPr/>
                <p14:nvPr/>
              </p14:nvContentPartPr>
              <p14:xfrm>
                <a:off x="9221613" y="1132973"/>
                <a:ext cx="93600" cy="206280"/>
              </p14:xfrm>
            </p:contentPart>
          </mc:Choice>
          <mc:Fallback xmlns="">
            <p:pic>
              <p:nvPicPr>
                <p:cNvPr id="30" name="Freihand 29">
                  <a:extLst>
                    <a:ext uri="{FF2B5EF4-FFF2-40B4-BE49-F238E27FC236}">
                      <a16:creationId xmlns:a16="http://schemas.microsoft.com/office/drawing/2014/main" id="{8EACF90B-006B-413C-9D62-A65360734604}"/>
                    </a:ext>
                  </a:extLst>
                </p:cNvPr>
                <p:cNvPicPr/>
                <p:nvPr/>
              </p:nvPicPr>
              <p:blipFill>
                <a:blip r:embed="rId51"/>
                <a:stretch>
                  <a:fillRect/>
                </a:stretch>
              </p:blipFill>
              <p:spPr>
                <a:xfrm>
                  <a:off x="9217293" y="1128653"/>
                  <a:ext cx="102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5FD458CE-EB3B-4D25-A33E-AEC857DAC093}"/>
                    </a:ext>
                  </a:extLst>
                </p14:cNvPr>
                <p14:cNvContentPartPr/>
                <p14:nvPr/>
              </p14:nvContentPartPr>
              <p14:xfrm>
                <a:off x="9313413" y="1201013"/>
                <a:ext cx="108720" cy="76680"/>
              </p14:xfrm>
            </p:contentPart>
          </mc:Choice>
          <mc:Fallback xmlns="">
            <p:pic>
              <p:nvPicPr>
                <p:cNvPr id="31" name="Freihand 30">
                  <a:extLst>
                    <a:ext uri="{FF2B5EF4-FFF2-40B4-BE49-F238E27FC236}">
                      <a16:creationId xmlns:a16="http://schemas.microsoft.com/office/drawing/2014/main" id="{5FD458CE-EB3B-4D25-A33E-AEC857DAC093}"/>
                    </a:ext>
                  </a:extLst>
                </p:cNvPr>
                <p:cNvPicPr/>
                <p:nvPr/>
              </p:nvPicPr>
              <p:blipFill>
                <a:blip r:embed="rId53"/>
                <a:stretch>
                  <a:fillRect/>
                </a:stretch>
              </p:blipFill>
              <p:spPr>
                <a:xfrm>
                  <a:off x="9309093" y="1196693"/>
                  <a:ext cx="117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FA7AE817-D1D0-4E8F-BF60-C5D52059ECEF}"/>
                    </a:ext>
                  </a:extLst>
                </p14:cNvPr>
                <p14:cNvContentPartPr/>
                <p14:nvPr/>
              </p14:nvContentPartPr>
              <p14:xfrm>
                <a:off x="9410613" y="1097333"/>
                <a:ext cx="153000" cy="158400"/>
              </p14:xfrm>
            </p:contentPart>
          </mc:Choice>
          <mc:Fallback xmlns="">
            <p:pic>
              <p:nvPicPr>
                <p:cNvPr id="32" name="Freihand 31">
                  <a:extLst>
                    <a:ext uri="{FF2B5EF4-FFF2-40B4-BE49-F238E27FC236}">
                      <a16:creationId xmlns:a16="http://schemas.microsoft.com/office/drawing/2014/main" id="{FA7AE817-D1D0-4E8F-BF60-C5D52059ECEF}"/>
                    </a:ext>
                  </a:extLst>
                </p:cNvPr>
                <p:cNvPicPr/>
                <p:nvPr/>
              </p:nvPicPr>
              <p:blipFill>
                <a:blip r:embed="rId55"/>
                <a:stretch>
                  <a:fillRect/>
                </a:stretch>
              </p:blipFill>
              <p:spPr>
                <a:xfrm>
                  <a:off x="9406293" y="1093013"/>
                  <a:ext cx="161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B5EF70A1-E14D-4746-A00B-DBB34CCC243B}"/>
                    </a:ext>
                  </a:extLst>
                </p14:cNvPr>
                <p14:cNvContentPartPr/>
                <p14:nvPr/>
              </p14:nvContentPartPr>
              <p14:xfrm>
                <a:off x="9532653" y="1086893"/>
                <a:ext cx="78480" cy="152640"/>
              </p14:xfrm>
            </p:contentPart>
          </mc:Choice>
          <mc:Fallback xmlns="">
            <p:pic>
              <p:nvPicPr>
                <p:cNvPr id="33" name="Freihand 32">
                  <a:extLst>
                    <a:ext uri="{FF2B5EF4-FFF2-40B4-BE49-F238E27FC236}">
                      <a16:creationId xmlns:a16="http://schemas.microsoft.com/office/drawing/2014/main" id="{B5EF70A1-E14D-4746-A00B-DBB34CCC243B}"/>
                    </a:ext>
                  </a:extLst>
                </p:cNvPr>
                <p:cNvPicPr/>
                <p:nvPr/>
              </p:nvPicPr>
              <p:blipFill>
                <a:blip r:embed="rId57"/>
                <a:stretch>
                  <a:fillRect/>
                </a:stretch>
              </p:blipFill>
              <p:spPr>
                <a:xfrm>
                  <a:off x="9528333" y="1082573"/>
                  <a:ext cx="87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354BB9A3-F36F-448A-B94F-32375F5649D6}"/>
                    </a:ext>
                  </a:extLst>
                </p14:cNvPr>
                <p14:cNvContentPartPr/>
                <p14:nvPr/>
              </p14:nvContentPartPr>
              <p14:xfrm>
                <a:off x="9638493" y="1153133"/>
                <a:ext cx="66960" cy="100440"/>
              </p14:xfrm>
            </p:contentPart>
          </mc:Choice>
          <mc:Fallback xmlns="">
            <p:pic>
              <p:nvPicPr>
                <p:cNvPr id="34" name="Freihand 33">
                  <a:extLst>
                    <a:ext uri="{FF2B5EF4-FFF2-40B4-BE49-F238E27FC236}">
                      <a16:creationId xmlns:a16="http://schemas.microsoft.com/office/drawing/2014/main" id="{354BB9A3-F36F-448A-B94F-32375F5649D6}"/>
                    </a:ext>
                  </a:extLst>
                </p:cNvPr>
                <p:cNvPicPr/>
                <p:nvPr/>
              </p:nvPicPr>
              <p:blipFill>
                <a:blip r:embed="rId59"/>
                <a:stretch>
                  <a:fillRect/>
                </a:stretch>
              </p:blipFill>
              <p:spPr>
                <a:xfrm>
                  <a:off x="9634173" y="1148813"/>
                  <a:ext cx="75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B4D162E-5CAB-4C3C-BABB-F70E6E28555C}"/>
                    </a:ext>
                  </a:extLst>
                </p14:cNvPr>
                <p14:cNvContentPartPr/>
                <p14:nvPr/>
              </p14:nvContentPartPr>
              <p14:xfrm>
                <a:off x="9769173" y="1124693"/>
                <a:ext cx="183960" cy="92880"/>
              </p14:xfrm>
            </p:contentPart>
          </mc:Choice>
          <mc:Fallback xmlns="">
            <p:pic>
              <p:nvPicPr>
                <p:cNvPr id="35" name="Freihand 34">
                  <a:extLst>
                    <a:ext uri="{FF2B5EF4-FFF2-40B4-BE49-F238E27FC236}">
                      <a16:creationId xmlns:a16="http://schemas.microsoft.com/office/drawing/2014/main" id="{BB4D162E-5CAB-4C3C-BABB-F70E6E28555C}"/>
                    </a:ext>
                  </a:extLst>
                </p:cNvPr>
                <p:cNvPicPr/>
                <p:nvPr/>
              </p:nvPicPr>
              <p:blipFill>
                <a:blip r:embed="rId61"/>
                <a:stretch>
                  <a:fillRect/>
                </a:stretch>
              </p:blipFill>
              <p:spPr>
                <a:xfrm>
                  <a:off x="9764853" y="1120373"/>
                  <a:ext cx="192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898FEE19-3DF5-4354-A9F9-8D0D13C56BF4}"/>
                    </a:ext>
                  </a:extLst>
                </p14:cNvPr>
                <p14:cNvContentPartPr/>
                <p14:nvPr/>
              </p14:nvContentPartPr>
              <p14:xfrm>
                <a:off x="9863133" y="1015253"/>
                <a:ext cx="360" cy="360"/>
              </p14:xfrm>
            </p:contentPart>
          </mc:Choice>
          <mc:Fallback xmlns="">
            <p:pic>
              <p:nvPicPr>
                <p:cNvPr id="36" name="Freihand 35">
                  <a:extLst>
                    <a:ext uri="{FF2B5EF4-FFF2-40B4-BE49-F238E27FC236}">
                      <a16:creationId xmlns:a16="http://schemas.microsoft.com/office/drawing/2014/main" id="{898FEE19-3DF5-4354-A9F9-8D0D13C56BF4}"/>
                    </a:ext>
                  </a:extLst>
                </p:cNvPr>
                <p:cNvPicPr/>
                <p:nvPr/>
              </p:nvPicPr>
              <p:blipFill>
                <a:blip r:embed="rId63"/>
                <a:stretch>
                  <a:fillRect/>
                </a:stretch>
              </p:blipFill>
              <p:spPr>
                <a:xfrm>
                  <a:off x="9858813" y="10109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F591473E-E6A4-498F-B5DE-2A8EC7187CD9}"/>
                    </a:ext>
                  </a:extLst>
                </p14:cNvPr>
                <p14:cNvContentPartPr/>
                <p14:nvPr/>
              </p14:nvContentPartPr>
              <p14:xfrm>
                <a:off x="10033413" y="999773"/>
                <a:ext cx="185040" cy="151560"/>
              </p14:xfrm>
            </p:contentPart>
          </mc:Choice>
          <mc:Fallback xmlns="">
            <p:pic>
              <p:nvPicPr>
                <p:cNvPr id="37" name="Freihand 36">
                  <a:extLst>
                    <a:ext uri="{FF2B5EF4-FFF2-40B4-BE49-F238E27FC236}">
                      <a16:creationId xmlns:a16="http://schemas.microsoft.com/office/drawing/2014/main" id="{F591473E-E6A4-498F-B5DE-2A8EC7187CD9}"/>
                    </a:ext>
                  </a:extLst>
                </p:cNvPr>
                <p:cNvPicPr/>
                <p:nvPr/>
              </p:nvPicPr>
              <p:blipFill>
                <a:blip r:embed="rId65"/>
                <a:stretch>
                  <a:fillRect/>
                </a:stretch>
              </p:blipFill>
              <p:spPr>
                <a:xfrm>
                  <a:off x="10029093" y="995453"/>
                  <a:ext cx="193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2B0E1CC7-0779-40FE-B69F-901B05AB684F}"/>
                    </a:ext>
                  </a:extLst>
                </p14:cNvPr>
                <p14:cNvContentPartPr/>
                <p14:nvPr/>
              </p14:nvContentPartPr>
              <p14:xfrm>
                <a:off x="10185693" y="961973"/>
                <a:ext cx="10800" cy="1800"/>
              </p14:xfrm>
            </p:contentPart>
          </mc:Choice>
          <mc:Fallback xmlns="">
            <p:pic>
              <p:nvPicPr>
                <p:cNvPr id="38" name="Freihand 37">
                  <a:extLst>
                    <a:ext uri="{FF2B5EF4-FFF2-40B4-BE49-F238E27FC236}">
                      <a16:creationId xmlns:a16="http://schemas.microsoft.com/office/drawing/2014/main" id="{2B0E1CC7-0779-40FE-B69F-901B05AB684F}"/>
                    </a:ext>
                  </a:extLst>
                </p:cNvPr>
                <p:cNvPicPr/>
                <p:nvPr/>
              </p:nvPicPr>
              <p:blipFill>
                <a:blip r:embed="rId67"/>
                <a:stretch>
                  <a:fillRect/>
                </a:stretch>
              </p:blipFill>
              <p:spPr>
                <a:xfrm>
                  <a:off x="10181373" y="957653"/>
                  <a:ext cx="19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CCEE33AA-CAD2-4C48-99C8-D34A2D3ACAD0}"/>
                    </a:ext>
                  </a:extLst>
                </p14:cNvPr>
                <p14:cNvContentPartPr/>
                <p14:nvPr/>
              </p14:nvContentPartPr>
              <p14:xfrm>
                <a:off x="10255533" y="893573"/>
                <a:ext cx="244080" cy="339480"/>
              </p14:xfrm>
            </p:contentPart>
          </mc:Choice>
          <mc:Fallback xmlns="">
            <p:pic>
              <p:nvPicPr>
                <p:cNvPr id="39" name="Freihand 38">
                  <a:extLst>
                    <a:ext uri="{FF2B5EF4-FFF2-40B4-BE49-F238E27FC236}">
                      <a16:creationId xmlns:a16="http://schemas.microsoft.com/office/drawing/2014/main" id="{CCEE33AA-CAD2-4C48-99C8-D34A2D3ACAD0}"/>
                    </a:ext>
                  </a:extLst>
                </p:cNvPr>
                <p:cNvPicPr/>
                <p:nvPr/>
              </p:nvPicPr>
              <p:blipFill>
                <a:blip r:embed="rId69"/>
                <a:stretch>
                  <a:fillRect/>
                </a:stretch>
              </p:blipFill>
              <p:spPr>
                <a:xfrm>
                  <a:off x="10251213" y="889253"/>
                  <a:ext cx="2527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7055FF2-3F86-4461-A9DD-A458C783E842}"/>
                    </a:ext>
                  </a:extLst>
                </p14:cNvPr>
                <p14:cNvContentPartPr/>
                <p14:nvPr/>
              </p14:nvContentPartPr>
              <p14:xfrm>
                <a:off x="10569093" y="955853"/>
                <a:ext cx="203760" cy="104760"/>
              </p14:xfrm>
            </p:contentPart>
          </mc:Choice>
          <mc:Fallback xmlns="">
            <p:pic>
              <p:nvPicPr>
                <p:cNvPr id="40" name="Freihand 39">
                  <a:extLst>
                    <a:ext uri="{FF2B5EF4-FFF2-40B4-BE49-F238E27FC236}">
                      <a16:creationId xmlns:a16="http://schemas.microsoft.com/office/drawing/2014/main" id="{B7055FF2-3F86-4461-A9DD-A458C783E842}"/>
                    </a:ext>
                  </a:extLst>
                </p:cNvPr>
                <p:cNvPicPr/>
                <p:nvPr/>
              </p:nvPicPr>
              <p:blipFill>
                <a:blip r:embed="rId71"/>
                <a:stretch>
                  <a:fillRect/>
                </a:stretch>
              </p:blipFill>
              <p:spPr>
                <a:xfrm>
                  <a:off x="10564773" y="951533"/>
                  <a:ext cx="212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2F0C97C8-DA98-4176-A538-6DCC1ABDF26D}"/>
                    </a:ext>
                  </a:extLst>
                </p14:cNvPr>
                <p14:cNvContentPartPr/>
                <p14:nvPr/>
              </p14:nvContentPartPr>
              <p14:xfrm>
                <a:off x="10839093" y="927773"/>
                <a:ext cx="72720" cy="119520"/>
              </p14:xfrm>
            </p:contentPart>
          </mc:Choice>
          <mc:Fallback xmlns="">
            <p:pic>
              <p:nvPicPr>
                <p:cNvPr id="41" name="Freihand 40">
                  <a:extLst>
                    <a:ext uri="{FF2B5EF4-FFF2-40B4-BE49-F238E27FC236}">
                      <a16:creationId xmlns:a16="http://schemas.microsoft.com/office/drawing/2014/main" id="{2F0C97C8-DA98-4176-A538-6DCC1ABDF26D}"/>
                    </a:ext>
                  </a:extLst>
                </p:cNvPr>
                <p:cNvPicPr/>
                <p:nvPr/>
              </p:nvPicPr>
              <p:blipFill>
                <a:blip r:embed="rId73"/>
                <a:stretch>
                  <a:fillRect/>
                </a:stretch>
              </p:blipFill>
              <p:spPr>
                <a:xfrm>
                  <a:off x="10834773" y="923453"/>
                  <a:ext cx="81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1D4A9DF6-478B-480A-AAD2-0D22E5542956}"/>
                    </a:ext>
                  </a:extLst>
                </p14:cNvPr>
                <p14:cNvContentPartPr/>
                <p14:nvPr/>
              </p14:nvContentPartPr>
              <p14:xfrm>
                <a:off x="10814613" y="966653"/>
                <a:ext cx="117000" cy="23400"/>
              </p14:xfrm>
            </p:contentPart>
          </mc:Choice>
          <mc:Fallback xmlns="">
            <p:pic>
              <p:nvPicPr>
                <p:cNvPr id="42" name="Freihand 41">
                  <a:extLst>
                    <a:ext uri="{FF2B5EF4-FFF2-40B4-BE49-F238E27FC236}">
                      <a16:creationId xmlns:a16="http://schemas.microsoft.com/office/drawing/2014/main" id="{1D4A9DF6-478B-480A-AAD2-0D22E5542956}"/>
                    </a:ext>
                  </a:extLst>
                </p:cNvPr>
                <p:cNvPicPr/>
                <p:nvPr/>
              </p:nvPicPr>
              <p:blipFill>
                <a:blip r:embed="rId75"/>
                <a:stretch>
                  <a:fillRect/>
                </a:stretch>
              </p:blipFill>
              <p:spPr>
                <a:xfrm>
                  <a:off x="10810293" y="962333"/>
                  <a:ext cx="125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3C9F2A73-B505-4E08-A52D-CCF94E98E710}"/>
                    </a:ext>
                  </a:extLst>
                </p14:cNvPr>
                <p14:cNvContentPartPr/>
                <p14:nvPr/>
              </p14:nvContentPartPr>
              <p14:xfrm>
                <a:off x="10953573" y="805373"/>
                <a:ext cx="103680" cy="212040"/>
              </p14:xfrm>
            </p:contentPart>
          </mc:Choice>
          <mc:Fallback xmlns="">
            <p:pic>
              <p:nvPicPr>
                <p:cNvPr id="43" name="Freihand 42">
                  <a:extLst>
                    <a:ext uri="{FF2B5EF4-FFF2-40B4-BE49-F238E27FC236}">
                      <a16:creationId xmlns:a16="http://schemas.microsoft.com/office/drawing/2014/main" id="{3C9F2A73-B505-4E08-A52D-CCF94E98E710}"/>
                    </a:ext>
                  </a:extLst>
                </p:cNvPr>
                <p:cNvPicPr/>
                <p:nvPr/>
              </p:nvPicPr>
              <p:blipFill>
                <a:blip r:embed="rId77"/>
                <a:stretch>
                  <a:fillRect/>
                </a:stretch>
              </p:blipFill>
              <p:spPr>
                <a:xfrm>
                  <a:off x="10949253" y="801053"/>
                  <a:ext cx="112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2B85F0FC-24A0-4984-9B3A-A6BA9D5BE2E7}"/>
                    </a:ext>
                  </a:extLst>
                </p14:cNvPr>
                <p14:cNvContentPartPr/>
                <p14:nvPr/>
              </p14:nvContentPartPr>
              <p14:xfrm>
                <a:off x="11014053" y="928853"/>
                <a:ext cx="194040" cy="68400"/>
              </p14:xfrm>
            </p:contentPart>
          </mc:Choice>
          <mc:Fallback xmlns="">
            <p:pic>
              <p:nvPicPr>
                <p:cNvPr id="44" name="Freihand 43">
                  <a:extLst>
                    <a:ext uri="{FF2B5EF4-FFF2-40B4-BE49-F238E27FC236}">
                      <a16:creationId xmlns:a16="http://schemas.microsoft.com/office/drawing/2014/main" id="{2B85F0FC-24A0-4984-9B3A-A6BA9D5BE2E7}"/>
                    </a:ext>
                  </a:extLst>
                </p:cNvPr>
                <p:cNvPicPr/>
                <p:nvPr/>
              </p:nvPicPr>
              <p:blipFill>
                <a:blip r:embed="rId79"/>
                <a:stretch>
                  <a:fillRect/>
                </a:stretch>
              </p:blipFill>
              <p:spPr>
                <a:xfrm>
                  <a:off x="11009733" y="924533"/>
                  <a:ext cx="202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F889B5CF-C4F2-4709-91E2-E62E86A847C0}"/>
                    </a:ext>
                  </a:extLst>
                </p14:cNvPr>
                <p14:cNvContentPartPr/>
                <p14:nvPr/>
              </p14:nvContentPartPr>
              <p14:xfrm>
                <a:off x="11228973" y="895733"/>
                <a:ext cx="97560" cy="86400"/>
              </p14:xfrm>
            </p:contentPart>
          </mc:Choice>
          <mc:Fallback xmlns="">
            <p:pic>
              <p:nvPicPr>
                <p:cNvPr id="45" name="Freihand 44">
                  <a:extLst>
                    <a:ext uri="{FF2B5EF4-FFF2-40B4-BE49-F238E27FC236}">
                      <a16:creationId xmlns:a16="http://schemas.microsoft.com/office/drawing/2014/main" id="{F889B5CF-C4F2-4709-91E2-E62E86A847C0}"/>
                    </a:ext>
                  </a:extLst>
                </p:cNvPr>
                <p:cNvPicPr/>
                <p:nvPr/>
              </p:nvPicPr>
              <p:blipFill>
                <a:blip r:embed="rId81"/>
                <a:stretch>
                  <a:fillRect/>
                </a:stretch>
              </p:blipFill>
              <p:spPr>
                <a:xfrm>
                  <a:off x="11224653" y="891413"/>
                  <a:ext cx="106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4E708963-3811-4BB2-8FD0-5E2959DA4AB5}"/>
                    </a:ext>
                  </a:extLst>
                </p14:cNvPr>
                <p14:cNvContentPartPr/>
                <p14:nvPr/>
              </p14:nvContentPartPr>
              <p14:xfrm>
                <a:off x="9107853" y="1569293"/>
                <a:ext cx="3240" cy="124560"/>
              </p14:xfrm>
            </p:contentPart>
          </mc:Choice>
          <mc:Fallback xmlns="">
            <p:pic>
              <p:nvPicPr>
                <p:cNvPr id="46" name="Freihand 45">
                  <a:extLst>
                    <a:ext uri="{FF2B5EF4-FFF2-40B4-BE49-F238E27FC236}">
                      <a16:creationId xmlns:a16="http://schemas.microsoft.com/office/drawing/2014/main" id="{4E708963-3811-4BB2-8FD0-5E2959DA4AB5}"/>
                    </a:ext>
                  </a:extLst>
                </p:cNvPr>
                <p:cNvPicPr/>
                <p:nvPr/>
              </p:nvPicPr>
              <p:blipFill>
                <a:blip r:embed="rId83"/>
                <a:stretch>
                  <a:fillRect/>
                </a:stretch>
              </p:blipFill>
              <p:spPr>
                <a:xfrm>
                  <a:off x="9103533" y="1564973"/>
                  <a:ext cx="11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E662B631-6CB8-4055-8965-5FA0F1D3ECCC}"/>
                    </a:ext>
                  </a:extLst>
                </p14:cNvPr>
                <p14:cNvContentPartPr/>
                <p14:nvPr/>
              </p14:nvContentPartPr>
              <p14:xfrm>
                <a:off x="9065013" y="1525733"/>
                <a:ext cx="42120" cy="31320"/>
              </p14:xfrm>
            </p:contentPart>
          </mc:Choice>
          <mc:Fallback xmlns="">
            <p:pic>
              <p:nvPicPr>
                <p:cNvPr id="47" name="Freihand 46">
                  <a:extLst>
                    <a:ext uri="{FF2B5EF4-FFF2-40B4-BE49-F238E27FC236}">
                      <a16:creationId xmlns:a16="http://schemas.microsoft.com/office/drawing/2014/main" id="{E662B631-6CB8-4055-8965-5FA0F1D3ECCC}"/>
                    </a:ext>
                  </a:extLst>
                </p:cNvPr>
                <p:cNvPicPr/>
                <p:nvPr/>
              </p:nvPicPr>
              <p:blipFill>
                <a:blip r:embed="rId85"/>
                <a:stretch>
                  <a:fillRect/>
                </a:stretch>
              </p:blipFill>
              <p:spPr>
                <a:xfrm>
                  <a:off x="9060693" y="1521413"/>
                  <a:ext cx="50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FE859E3A-75BF-480F-BBD4-1AB99E59D319}"/>
                    </a:ext>
                  </a:extLst>
                </p14:cNvPr>
                <p14:cNvContentPartPr/>
                <p14:nvPr/>
              </p14:nvContentPartPr>
              <p14:xfrm>
                <a:off x="9161493" y="1542293"/>
                <a:ext cx="61560" cy="148320"/>
              </p14:xfrm>
            </p:contentPart>
          </mc:Choice>
          <mc:Fallback xmlns="">
            <p:pic>
              <p:nvPicPr>
                <p:cNvPr id="48" name="Freihand 47">
                  <a:extLst>
                    <a:ext uri="{FF2B5EF4-FFF2-40B4-BE49-F238E27FC236}">
                      <a16:creationId xmlns:a16="http://schemas.microsoft.com/office/drawing/2014/main" id="{FE859E3A-75BF-480F-BBD4-1AB99E59D319}"/>
                    </a:ext>
                  </a:extLst>
                </p:cNvPr>
                <p:cNvPicPr/>
                <p:nvPr/>
              </p:nvPicPr>
              <p:blipFill>
                <a:blip r:embed="rId87"/>
                <a:stretch>
                  <a:fillRect/>
                </a:stretch>
              </p:blipFill>
              <p:spPr>
                <a:xfrm>
                  <a:off x="9157173" y="1537973"/>
                  <a:ext cx="70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3AECA14C-9C78-4886-A962-257C80BEAEF2}"/>
                    </a:ext>
                  </a:extLst>
                </p14:cNvPr>
                <p14:cNvContentPartPr/>
                <p14:nvPr/>
              </p14:nvContentPartPr>
              <p14:xfrm>
                <a:off x="9210093" y="1468853"/>
                <a:ext cx="91080" cy="160560"/>
              </p14:xfrm>
            </p:contentPart>
          </mc:Choice>
          <mc:Fallback xmlns="">
            <p:pic>
              <p:nvPicPr>
                <p:cNvPr id="49" name="Freihand 48">
                  <a:extLst>
                    <a:ext uri="{FF2B5EF4-FFF2-40B4-BE49-F238E27FC236}">
                      <a16:creationId xmlns:a16="http://schemas.microsoft.com/office/drawing/2014/main" id="{3AECA14C-9C78-4886-A962-257C80BEAEF2}"/>
                    </a:ext>
                  </a:extLst>
                </p:cNvPr>
                <p:cNvPicPr/>
                <p:nvPr/>
              </p:nvPicPr>
              <p:blipFill>
                <a:blip r:embed="rId89"/>
                <a:stretch>
                  <a:fillRect/>
                </a:stretch>
              </p:blipFill>
              <p:spPr>
                <a:xfrm>
                  <a:off x="9205773" y="1464533"/>
                  <a:ext cx="99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5D3636A4-F926-4185-88E4-C01D599E926E}"/>
                    </a:ext>
                  </a:extLst>
                </p14:cNvPr>
                <p14:cNvContentPartPr/>
                <p14:nvPr/>
              </p14:nvContentPartPr>
              <p14:xfrm>
                <a:off x="9569733" y="1462733"/>
                <a:ext cx="221400" cy="246960"/>
              </p14:xfrm>
            </p:contentPart>
          </mc:Choice>
          <mc:Fallback xmlns="">
            <p:pic>
              <p:nvPicPr>
                <p:cNvPr id="50" name="Freihand 49">
                  <a:extLst>
                    <a:ext uri="{FF2B5EF4-FFF2-40B4-BE49-F238E27FC236}">
                      <a16:creationId xmlns:a16="http://schemas.microsoft.com/office/drawing/2014/main" id="{5D3636A4-F926-4185-88E4-C01D599E926E}"/>
                    </a:ext>
                  </a:extLst>
                </p:cNvPr>
                <p:cNvPicPr/>
                <p:nvPr/>
              </p:nvPicPr>
              <p:blipFill>
                <a:blip r:embed="rId91"/>
                <a:stretch>
                  <a:fillRect/>
                </a:stretch>
              </p:blipFill>
              <p:spPr>
                <a:xfrm>
                  <a:off x="9565413" y="1458413"/>
                  <a:ext cx="230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0819166F-7275-4A76-B72F-8C71CA956756}"/>
                    </a:ext>
                  </a:extLst>
                </p14:cNvPr>
                <p14:cNvContentPartPr/>
                <p14:nvPr/>
              </p14:nvContentPartPr>
              <p14:xfrm>
                <a:off x="9808413" y="1431773"/>
                <a:ext cx="231120" cy="105840"/>
              </p14:xfrm>
            </p:contentPart>
          </mc:Choice>
          <mc:Fallback xmlns="">
            <p:pic>
              <p:nvPicPr>
                <p:cNvPr id="51" name="Freihand 50">
                  <a:extLst>
                    <a:ext uri="{FF2B5EF4-FFF2-40B4-BE49-F238E27FC236}">
                      <a16:creationId xmlns:a16="http://schemas.microsoft.com/office/drawing/2014/main" id="{0819166F-7275-4A76-B72F-8C71CA956756}"/>
                    </a:ext>
                  </a:extLst>
                </p:cNvPr>
                <p:cNvPicPr/>
                <p:nvPr/>
              </p:nvPicPr>
              <p:blipFill>
                <a:blip r:embed="rId93"/>
                <a:stretch>
                  <a:fillRect/>
                </a:stretch>
              </p:blipFill>
              <p:spPr>
                <a:xfrm>
                  <a:off x="9804093" y="1427453"/>
                  <a:ext cx="23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20761083-66C1-4233-A418-5FE0FDCC92B7}"/>
                    </a:ext>
                  </a:extLst>
                </p14:cNvPr>
                <p14:cNvContentPartPr/>
                <p14:nvPr/>
              </p14:nvContentPartPr>
              <p14:xfrm>
                <a:off x="9750093" y="1460573"/>
                <a:ext cx="28440" cy="100080"/>
              </p14:xfrm>
            </p:contentPart>
          </mc:Choice>
          <mc:Fallback xmlns="">
            <p:pic>
              <p:nvPicPr>
                <p:cNvPr id="52" name="Freihand 51">
                  <a:extLst>
                    <a:ext uri="{FF2B5EF4-FFF2-40B4-BE49-F238E27FC236}">
                      <a16:creationId xmlns:a16="http://schemas.microsoft.com/office/drawing/2014/main" id="{20761083-66C1-4233-A418-5FE0FDCC92B7}"/>
                    </a:ext>
                  </a:extLst>
                </p:cNvPr>
                <p:cNvPicPr/>
                <p:nvPr/>
              </p:nvPicPr>
              <p:blipFill>
                <a:blip r:embed="rId95"/>
                <a:stretch>
                  <a:fillRect/>
                </a:stretch>
              </p:blipFill>
              <p:spPr>
                <a:xfrm>
                  <a:off x="9745773" y="1456253"/>
                  <a:ext cx="37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DB82B39E-1CD0-436B-A6EF-E67348544E2A}"/>
                    </a:ext>
                  </a:extLst>
                </p14:cNvPr>
                <p14:cNvContentPartPr/>
                <p14:nvPr/>
              </p14:nvContentPartPr>
              <p14:xfrm>
                <a:off x="10057173" y="1401173"/>
                <a:ext cx="113760" cy="114120"/>
              </p14:xfrm>
            </p:contentPart>
          </mc:Choice>
          <mc:Fallback xmlns="">
            <p:pic>
              <p:nvPicPr>
                <p:cNvPr id="53" name="Freihand 52">
                  <a:extLst>
                    <a:ext uri="{FF2B5EF4-FFF2-40B4-BE49-F238E27FC236}">
                      <a16:creationId xmlns:a16="http://schemas.microsoft.com/office/drawing/2014/main" id="{DB82B39E-1CD0-436B-A6EF-E67348544E2A}"/>
                    </a:ext>
                  </a:extLst>
                </p:cNvPr>
                <p:cNvPicPr/>
                <p:nvPr/>
              </p:nvPicPr>
              <p:blipFill>
                <a:blip r:embed="rId97"/>
                <a:stretch>
                  <a:fillRect/>
                </a:stretch>
              </p:blipFill>
              <p:spPr>
                <a:xfrm>
                  <a:off x="10052853" y="1396853"/>
                  <a:ext cx="12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EFE531BD-0F78-4490-8D4E-940B14103BCC}"/>
                    </a:ext>
                  </a:extLst>
                </p14:cNvPr>
                <p14:cNvContentPartPr/>
                <p14:nvPr/>
              </p14:nvContentPartPr>
              <p14:xfrm>
                <a:off x="10190013" y="1418813"/>
                <a:ext cx="67680" cy="68760"/>
              </p14:xfrm>
            </p:contentPart>
          </mc:Choice>
          <mc:Fallback xmlns="">
            <p:pic>
              <p:nvPicPr>
                <p:cNvPr id="54" name="Freihand 53">
                  <a:extLst>
                    <a:ext uri="{FF2B5EF4-FFF2-40B4-BE49-F238E27FC236}">
                      <a16:creationId xmlns:a16="http://schemas.microsoft.com/office/drawing/2014/main" id="{EFE531BD-0F78-4490-8D4E-940B14103BCC}"/>
                    </a:ext>
                  </a:extLst>
                </p:cNvPr>
                <p:cNvPicPr/>
                <p:nvPr/>
              </p:nvPicPr>
              <p:blipFill>
                <a:blip r:embed="rId99"/>
                <a:stretch>
                  <a:fillRect/>
                </a:stretch>
              </p:blipFill>
              <p:spPr>
                <a:xfrm>
                  <a:off x="10185693" y="1414493"/>
                  <a:ext cx="76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52BBC9B5-B836-447C-9F72-1DC2C0B09211}"/>
                    </a:ext>
                  </a:extLst>
                </p14:cNvPr>
                <p14:cNvContentPartPr/>
                <p14:nvPr/>
              </p14:nvContentPartPr>
              <p14:xfrm>
                <a:off x="10363173" y="1454093"/>
                <a:ext cx="31320" cy="45000"/>
              </p14:xfrm>
            </p:contentPart>
          </mc:Choice>
          <mc:Fallback xmlns="">
            <p:pic>
              <p:nvPicPr>
                <p:cNvPr id="55" name="Freihand 54">
                  <a:extLst>
                    <a:ext uri="{FF2B5EF4-FFF2-40B4-BE49-F238E27FC236}">
                      <a16:creationId xmlns:a16="http://schemas.microsoft.com/office/drawing/2014/main" id="{52BBC9B5-B836-447C-9F72-1DC2C0B09211}"/>
                    </a:ext>
                  </a:extLst>
                </p:cNvPr>
                <p:cNvPicPr/>
                <p:nvPr/>
              </p:nvPicPr>
              <p:blipFill>
                <a:blip r:embed="rId101"/>
                <a:stretch>
                  <a:fillRect/>
                </a:stretch>
              </p:blipFill>
              <p:spPr>
                <a:xfrm>
                  <a:off x="10358853" y="1449773"/>
                  <a:ext cx="39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A4115D73-756A-40C3-A80D-59BD9D9EAFC4}"/>
                    </a:ext>
                  </a:extLst>
                </p14:cNvPr>
                <p14:cNvContentPartPr/>
                <p14:nvPr/>
              </p14:nvContentPartPr>
              <p14:xfrm>
                <a:off x="10453893" y="1266533"/>
                <a:ext cx="355320" cy="145440"/>
              </p14:xfrm>
            </p:contentPart>
          </mc:Choice>
          <mc:Fallback xmlns="">
            <p:pic>
              <p:nvPicPr>
                <p:cNvPr id="56" name="Freihand 55">
                  <a:extLst>
                    <a:ext uri="{FF2B5EF4-FFF2-40B4-BE49-F238E27FC236}">
                      <a16:creationId xmlns:a16="http://schemas.microsoft.com/office/drawing/2014/main" id="{A4115D73-756A-40C3-A80D-59BD9D9EAFC4}"/>
                    </a:ext>
                  </a:extLst>
                </p:cNvPr>
                <p:cNvPicPr/>
                <p:nvPr/>
              </p:nvPicPr>
              <p:blipFill>
                <a:blip r:embed="rId103"/>
                <a:stretch>
                  <a:fillRect/>
                </a:stretch>
              </p:blipFill>
              <p:spPr>
                <a:xfrm>
                  <a:off x="10449573" y="1262213"/>
                  <a:ext cx="363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5C0F0025-F8C6-48F2-994E-712E6DEF8C19}"/>
                    </a:ext>
                  </a:extLst>
                </p14:cNvPr>
                <p14:cNvContentPartPr/>
                <p14:nvPr/>
              </p14:nvContentPartPr>
              <p14:xfrm>
                <a:off x="10742613" y="1199213"/>
                <a:ext cx="46080" cy="28440"/>
              </p14:xfrm>
            </p:contentPart>
          </mc:Choice>
          <mc:Fallback xmlns="">
            <p:pic>
              <p:nvPicPr>
                <p:cNvPr id="57" name="Freihand 56">
                  <a:extLst>
                    <a:ext uri="{FF2B5EF4-FFF2-40B4-BE49-F238E27FC236}">
                      <a16:creationId xmlns:a16="http://schemas.microsoft.com/office/drawing/2014/main" id="{5C0F0025-F8C6-48F2-994E-712E6DEF8C19}"/>
                    </a:ext>
                  </a:extLst>
                </p:cNvPr>
                <p:cNvPicPr/>
                <p:nvPr/>
              </p:nvPicPr>
              <p:blipFill>
                <a:blip r:embed="rId105"/>
                <a:stretch>
                  <a:fillRect/>
                </a:stretch>
              </p:blipFill>
              <p:spPr>
                <a:xfrm>
                  <a:off x="10738293" y="1194893"/>
                  <a:ext cx="54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7A685376-2511-4031-B524-4DD57A62C8F2}"/>
                    </a:ext>
                  </a:extLst>
                </p14:cNvPr>
                <p14:cNvContentPartPr/>
                <p14:nvPr/>
              </p14:nvContentPartPr>
              <p14:xfrm>
                <a:off x="10864293" y="1143413"/>
                <a:ext cx="183960" cy="186120"/>
              </p14:xfrm>
            </p:contentPart>
          </mc:Choice>
          <mc:Fallback xmlns="">
            <p:pic>
              <p:nvPicPr>
                <p:cNvPr id="58" name="Freihand 57">
                  <a:extLst>
                    <a:ext uri="{FF2B5EF4-FFF2-40B4-BE49-F238E27FC236}">
                      <a16:creationId xmlns:a16="http://schemas.microsoft.com/office/drawing/2014/main" id="{7A685376-2511-4031-B524-4DD57A62C8F2}"/>
                    </a:ext>
                  </a:extLst>
                </p:cNvPr>
                <p:cNvPicPr/>
                <p:nvPr/>
              </p:nvPicPr>
              <p:blipFill>
                <a:blip r:embed="rId107"/>
                <a:stretch>
                  <a:fillRect/>
                </a:stretch>
              </p:blipFill>
              <p:spPr>
                <a:xfrm>
                  <a:off x="10859973" y="1139093"/>
                  <a:ext cx="192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AA545E89-1C39-40A0-A85A-D94165113E47}"/>
                    </a:ext>
                  </a:extLst>
                </p14:cNvPr>
                <p14:cNvContentPartPr/>
                <p14:nvPr/>
              </p14:nvContentPartPr>
              <p14:xfrm>
                <a:off x="11177133" y="1097333"/>
                <a:ext cx="221760" cy="221760"/>
              </p14:xfrm>
            </p:contentPart>
          </mc:Choice>
          <mc:Fallback xmlns="">
            <p:pic>
              <p:nvPicPr>
                <p:cNvPr id="59" name="Freihand 58">
                  <a:extLst>
                    <a:ext uri="{FF2B5EF4-FFF2-40B4-BE49-F238E27FC236}">
                      <a16:creationId xmlns:a16="http://schemas.microsoft.com/office/drawing/2014/main" id="{AA545E89-1C39-40A0-A85A-D94165113E47}"/>
                    </a:ext>
                  </a:extLst>
                </p:cNvPr>
                <p:cNvPicPr/>
                <p:nvPr/>
              </p:nvPicPr>
              <p:blipFill>
                <a:blip r:embed="rId109"/>
                <a:stretch>
                  <a:fillRect/>
                </a:stretch>
              </p:blipFill>
              <p:spPr>
                <a:xfrm>
                  <a:off x="11172813" y="1093013"/>
                  <a:ext cx="230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10CC8A22-2FD6-4D3A-BCD1-A0A0B134EADF}"/>
                    </a:ext>
                  </a:extLst>
                </p14:cNvPr>
                <p14:cNvContentPartPr/>
                <p14:nvPr/>
              </p14:nvContentPartPr>
              <p14:xfrm>
                <a:off x="11429493" y="1024973"/>
                <a:ext cx="75960" cy="194040"/>
              </p14:xfrm>
            </p:contentPart>
          </mc:Choice>
          <mc:Fallback xmlns="">
            <p:pic>
              <p:nvPicPr>
                <p:cNvPr id="60" name="Freihand 59">
                  <a:extLst>
                    <a:ext uri="{FF2B5EF4-FFF2-40B4-BE49-F238E27FC236}">
                      <a16:creationId xmlns:a16="http://schemas.microsoft.com/office/drawing/2014/main" id="{10CC8A22-2FD6-4D3A-BCD1-A0A0B134EADF}"/>
                    </a:ext>
                  </a:extLst>
                </p:cNvPr>
                <p:cNvPicPr/>
                <p:nvPr/>
              </p:nvPicPr>
              <p:blipFill>
                <a:blip r:embed="rId111"/>
                <a:stretch>
                  <a:fillRect/>
                </a:stretch>
              </p:blipFill>
              <p:spPr>
                <a:xfrm>
                  <a:off x="11425173" y="1020653"/>
                  <a:ext cx="84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EA26D817-6227-4A82-889D-DF5E28A82563}"/>
                    </a:ext>
                  </a:extLst>
                </p14:cNvPr>
                <p14:cNvContentPartPr/>
                <p14:nvPr/>
              </p14:nvContentPartPr>
              <p14:xfrm>
                <a:off x="11470173" y="1185893"/>
                <a:ext cx="52920" cy="22320"/>
              </p14:xfrm>
            </p:contentPart>
          </mc:Choice>
          <mc:Fallback xmlns="">
            <p:pic>
              <p:nvPicPr>
                <p:cNvPr id="61" name="Freihand 60">
                  <a:extLst>
                    <a:ext uri="{FF2B5EF4-FFF2-40B4-BE49-F238E27FC236}">
                      <a16:creationId xmlns:a16="http://schemas.microsoft.com/office/drawing/2014/main" id="{EA26D817-6227-4A82-889D-DF5E28A82563}"/>
                    </a:ext>
                  </a:extLst>
                </p:cNvPr>
                <p:cNvPicPr/>
                <p:nvPr/>
              </p:nvPicPr>
              <p:blipFill>
                <a:blip r:embed="rId113"/>
                <a:stretch>
                  <a:fillRect/>
                </a:stretch>
              </p:blipFill>
              <p:spPr>
                <a:xfrm>
                  <a:off x="11465853" y="1181573"/>
                  <a:ext cx="61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90E72961-21BC-4253-A8E8-33077FEB32DF}"/>
                    </a:ext>
                  </a:extLst>
                </p14:cNvPr>
                <p14:cNvContentPartPr/>
                <p14:nvPr/>
              </p14:nvContentPartPr>
              <p14:xfrm>
                <a:off x="11541813" y="1107413"/>
                <a:ext cx="146880" cy="115200"/>
              </p14:xfrm>
            </p:contentPart>
          </mc:Choice>
          <mc:Fallback xmlns="">
            <p:pic>
              <p:nvPicPr>
                <p:cNvPr id="62" name="Freihand 61">
                  <a:extLst>
                    <a:ext uri="{FF2B5EF4-FFF2-40B4-BE49-F238E27FC236}">
                      <a16:creationId xmlns:a16="http://schemas.microsoft.com/office/drawing/2014/main" id="{90E72961-21BC-4253-A8E8-33077FEB32DF}"/>
                    </a:ext>
                  </a:extLst>
                </p:cNvPr>
                <p:cNvPicPr/>
                <p:nvPr/>
              </p:nvPicPr>
              <p:blipFill>
                <a:blip r:embed="rId115"/>
                <a:stretch>
                  <a:fillRect/>
                </a:stretch>
              </p:blipFill>
              <p:spPr>
                <a:xfrm>
                  <a:off x="11537493" y="1103093"/>
                  <a:ext cx="155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27397386-A80B-4D0F-BC2E-95EA9D01436E}"/>
                    </a:ext>
                  </a:extLst>
                </p14:cNvPr>
                <p14:cNvContentPartPr/>
                <p14:nvPr/>
              </p14:nvContentPartPr>
              <p14:xfrm>
                <a:off x="9220533" y="1880333"/>
                <a:ext cx="237960" cy="125640"/>
              </p14:xfrm>
            </p:contentPart>
          </mc:Choice>
          <mc:Fallback xmlns="">
            <p:pic>
              <p:nvPicPr>
                <p:cNvPr id="64" name="Freihand 63">
                  <a:extLst>
                    <a:ext uri="{FF2B5EF4-FFF2-40B4-BE49-F238E27FC236}">
                      <a16:creationId xmlns:a16="http://schemas.microsoft.com/office/drawing/2014/main" id="{27397386-A80B-4D0F-BC2E-95EA9D01436E}"/>
                    </a:ext>
                  </a:extLst>
                </p:cNvPr>
                <p:cNvPicPr/>
                <p:nvPr/>
              </p:nvPicPr>
              <p:blipFill>
                <a:blip r:embed="rId117"/>
                <a:stretch>
                  <a:fillRect/>
                </a:stretch>
              </p:blipFill>
              <p:spPr>
                <a:xfrm>
                  <a:off x="9216213" y="1876013"/>
                  <a:ext cx="246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6CC4E794-D886-49A8-B57E-449D2C8559AA}"/>
                    </a:ext>
                  </a:extLst>
                </p14:cNvPr>
                <p14:cNvContentPartPr/>
                <p14:nvPr/>
              </p14:nvContentPartPr>
              <p14:xfrm>
                <a:off x="9482613" y="1773773"/>
                <a:ext cx="85320" cy="172080"/>
              </p14:xfrm>
            </p:contentPart>
          </mc:Choice>
          <mc:Fallback xmlns="">
            <p:pic>
              <p:nvPicPr>
                <p:cNvPr id="65" name="Freihand 64">
                  <a:extLst>
                    <a:ext uri="{FF2B5EF4-FFF2-40B4-BE49-F238E27FC236}">
                      <a16:creationId xmlns:a16="http://schemas.microsoft.com/office/drawing/2014/main" id="{6CC4E794-D886-49A8-B57E-449D2C8559AA}"/>
                    </a:ext>
                  </a:extLst>
                </p:cNvPr>
                <p:cNvPicPr/>
                <p:nvPr/>
              </p:nvPicPr>
              <p:blipFill>
                <a:blip r:embed="rId119"/>
                <a:stretch>
                  <a:fillRect/>
                </a:stretch>
              </p:blipFill>
              <p:spPr>
                <a:xfrm>
                  <a:off x="9478293" y="1769453"/>
                  <a:ext cx="93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A655A0AF-0166-4FEB-8D9A-E98F4BB5A14D}"/>
                    </a:ext>
                  </a:extLst>
                </p14:cNvPr>
                <p14:cNvContentPartPr/>
                <p14:nvPr/>
              </p14:nvContentPartPr>
              <p14:xfrm>
                <a:off x="9734253" y="1781333"/>
                <a:ext cx="306360" cy="128520"/>
              </p14:xfrm>
            </p:contentPart>
          </mc:Choice>
          <mc:Fallback xmlns="">
            <p:pic>
              <p:nvPicPr>
                <p:cNvPr id="66" name="Freihand 65">
                  <a:extLst>
                    <a:ext uri="{FF2B5EF4-FFF2-40B4-BE49-F238E27FC236}">
                      <a16:creationId xmlns:a16="http://schemas.microsoft.com/office/drawing/2014/main" id="{A655A0AF-0166-4FEB-8D9A-E98F4BB5A14D}"/>
                    </a:ext>
                  </a:extLst>
                </p:cNvPr>
                <p:cNvPicPr/>
                <p:nvPr/>
              </p:nvPicPr>
              <p:blipFill>
                <a:blip r:embed="rId121"/>
                <a:stretch>
                  <a:fillRect/>
                </a:stretch>
              </p:blipFill>
              <p:spPr>
                <a:xfrm>
                  <a:off x="9729933" y="1777013"/>
                  <a:ext cx="315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A8769A61-9AB0-46CE-BB62-25E1E2C4C323}"/>
                    </a:ext>
                  </a:extLst>
                </p14:cNvPr>
                <p14:cNvContentPartPr/>
                <p14:nvPr/>
              </p14:nvContentPartPr>
              <p14:xfrm>
                <a:off x="10004613" y="1672253"/>
                <a:ext cx="10080" cy="27720"/>
              </p14:xfrm>
            </p:contentPart>
          </mc:Choice>
          <mc:Fallback xmlns="">
            <p:pic>
              <p:nvPicPr>
                <p:cNvPr id="67" name="Freihand 66">
                  <a:extLst>
                    <a:ext uri="{FF2B5EF4-FFF2-40B4-BE49-F238E27FC236}">
                      <a16:creationId xmlns:a16="http://schemas.microsoft.com/office/drawing/2014/main" id="{A8769A61-9AB0-46CE-BB62-25E1E2C4C323}"/>
                    </a:ext>
                  </a:extLst>
                </p:cNvPr>
                <p:cNvPicPr/>
                <p:nvPr/>
              </p:nvPicPr>
              <p:blipFill>
                <a:blip r:embed="rId123"/>
                <a:stretch>
                  <a:fillRect/>
                </a:stretch>
              </p:blipFill>
              <p:spPr>
                <a:xfrm>
                  <a:off x="10000293" y="1667933"/>
                  <a:ext cx="18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1B8461EF-1FF4-4C9C-8EC7-909936EF4155}"/>
                    </a:ext>
                  </a:extLst>
                </p14:cNvPr>
                <p14:cNvContentPartPr/>
                <p14:nvPr/>
              </p14:nvContentPartPr>
              <p14:xfrm>
                <a:off x="10281453" y="1625813"/>
                <a:ext cx="136800" cy="210600"/>
              </p14:xfrm>
            </p:contentPart>
          </mc:Choice>
          <mc:Fallback xmlns="">
            <p:pic>
              <p:nvPicPr>
                <p:cNvPr id="68" name="Freihand 67">
                  <a:extLst>
                    <a:ext uri="{FF2B5EF4-FFF2-40B4-BE49-F238E27FC236}">
                      <a16:creationId xmlns:a16="http://schemas.microsoft.com/office/drawing/2014/main" id="{1B8461EF-1FF4-4C9C-8EC7-909936EF4155}"/>
                    </a:ext>
                  </a:extLst>
                </p:cNvPr>
                <p:cNvPicPr/>
                <p:nvPr/>
              </p:nvPicPr>
              <p:blipFill>
                <a:blip r:embed="rId125"/>
                <a:stretch>
                  <a:fillRect/>
                </a:stretch>
              </p:blipFill>
              <p:spPr>
                <a:xfrm>
                  <a:off x="10277133" y="1621493"/>
                  <a:ext cx="145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3C93A974-C2DB-4314-9DD9-B9B1FBB180F4}"/>
                    </a:ext>
                  </a:extLst>
                </p14:cNvPr>
                <p14:cNvContentPartPr/>
                <p14:nvPr/>
              </p14:nvContentPartPr>
              <p14:xfrm>
                <a:off x="10362453" y="1720853"/>
                <a:ext cx="75960" cy="86760"/>
              </p14:xfrm>
            </p:contentPart>
          </mc:Choice>
          <mc:Fallback xmlns="">
            <p:pic>
              <p:nvPicPr>
                <p:cNvPr id="69" name="Freihand 68">
                  <a:extLst>
                    <a:ext uri="{FF2B5EF4-FFF2-40B4-BE49-F238E27FC236}">
                      <a16:creationId xmlns:a16="http://schemas.microsoft.com/office/drawing/2014/main" id="{3C93A974-C2DB-4314-9DD9-B9B1FBB180F4}"/>
                    </a:ext>
                  </a:extLst>
                </p:cNvPr>
                <p:cNvPicPr/>
                <p:nvPr/>
              </p:nvPicPr>
              <p:blipFill>
                <a:blip r:embed="rId127"/>
                <a:stretch>
                  <a:fillRect/>
                </a:stretch>
              </p:blipFill>
              <p:spPr>
                <a:xfrm>
                  <a:off x="10358133" y="1716533"/>
                  <a:ext cx="84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71442000-165A-47C0-80B4-E39869DF82B1}"/>
                    </a:ext>
                  </a:extLst>
                </p14:cNvPr>
                <p14:cNvContentPartPr/>
                <p14:nvPr/>
              </p14:nvContentPartPr>
              <p14:xfrm>
                <a:off x="10475853" y="1708613"/>
                <a:ext cx="179280" cy="81000"/>
              </p14:xfrm>
            </p:contentPart>
          </mc:Choice>
          <mc:Fallback xmlns="">
            <p:pic>
              <p:nvPicPr>
                <p:cNvPr id="70" name="Freihand 69">
                  <a:extLst>
                    <a:ext uri="{FF2B5EF4-FFF2-40B4-BE49-F238E27FC236}">
                      <a16:creationId xmlns:a16="http://schemas.microsoft.com/office/drawing/2014/main" id="{71442000-165A-47C0-80B4-E39869DF82B1}"/>
                    </a:ext>
                  </a:extLst>
                </p:cNvPr>
                <p:cNvPicPr/>
                <p:nvPr/>
              </p:nvPicPr>
              <p:blipFill>
                <a:blip r:embed="rId129"/>
                <a:stretch>
                  <a:fillRect/>
                </a:stretch>
              </p:blipFill>
              <p:spPr>
                <a:xfrm>
                  <a:off x="10471533" y="1704293"/>
                  <a:ext cx="187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D0574B28-0A78-438C-A7A3-7A6D1F7145F0}"/>
                    </a:ext>
                  </a:extLst>
                </p14:cNvPr>
                <p14:cNvContentPartPr/>
                <p14:nvPr/>
              </p14:nvContentPartPr>
              <p14:xfrm>
                <a:off x="10670613" y="1641653"/>
                <a:ext cx="181440" cy="95040"/>
              </p14:xfrm>
            </p:contentPart>
          </mc:Choice>
          <mc:Fallback xmlns="">
            <p:pic>
              <p:nvPicPr>
                <p:cNvPr id="71" name="Freihand 70">
                  <a:extLst>
                    <a:ext uri="{FF2B5EF4-FFF2-40B4-BE49-F238E27FC236}">
                      <a16:creationId xmlns:a16="http://schemas.microsoft.com/office/drawing/2014/main" id="{D0574B28-0A78-438C-A7A3-7A6D1F7145F0}"/>
                    </a:ext>
                  </a:extLst>
                </p:cNvPr>
                <p:cNvPicPr/>
                <p:nvPr/>
              </p:nvPicPr>
              <p:blipFill>
                <a:blip r:embed="rId131"/>
                <a:stretch>
                  <a:fillRect/>
                </a:stretch>
              </p:blipFill>
              <p:spPr>
                <a:xfrm>
                  <a:off x="10666293" y="1637333"/>
                  <a:ext cx="190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81A7FA08-48A7-4CF3-A54A-7810C7AC82B2}"/>
                    </a:ext>
                  </a:extLst>
                </p14:cNvPr>
                <p14:cNvContentPartPr/>
                <p14:nvPr/>
              </p14:nvContentPartPr>
              <p14:xfrm>
                <a:off x="10869333" y="1590893"/>
                <a:ext cx="40680" cy="141480"/>
              </p14:xfrm>
            </p:contentPart>
          </mc:Choice>
          <mc:Fallback xmlns="">
            <p:pic>
              <p:nvPicPr>
                <p:cNvPr id="72" name="Freihand 71">
                  <a:extLst>
                    <a:ext uri="{FF2B5EF4-FFF2-40B4-BE49-F238E27FC236}">
                      <a16:creationId xmlns:a16="http://schemas.microsoft.com/office/drawing/2014/main" id="{81A7FA08-48A7-4CF3-A54A-7810C7AC82B2}"/>
                    </a:ext>
                  </a:extLst>
                </p:cNvPr>
                <p:cNvPicPr/>
                <p:nvPr/>
              </p:nvPicPr>
              <p:blipFill>
                <a:blip r:embed="rId133"/>
                <a:stretch>
                  <a:fillRect/>
                </a:stretch>
              </p:blipFill>
              <p:spPr>
                <a:xfrm>
                  <a:off x="10865013" y="1586573"/>
                  <a:ext cx="49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ECB737A6-A615-48BB-8F17-40005B1B5875}"/>
                    </a:ext>
                  </a:extLst>
                </p14:cNvPr>
                <p14:cNvContentPartPr/>
                <p14:nvPr/>
              </p14:nvContentPartPr>
              <p14:xfrm>
                <a:off x="10832973" y="1635893"/>
                <a:ext cx="144000" cy="60480"/>
              </p14:xfrm>
            </p:contentPart>
          </mc:Choice>
          <mc:Fallback xmlns="">
            <p:pic>
              <p:nvPicPr>
                <p:cNvPr id="73" name="Freihand 72">
                  <a:extLst>
                    <a:ext uri="{FF2B5EF4-FFF2-40B4-BE49-F238E27FC236}">
                      <a16:creationId xmlns:a16="http://schemas.microsoft.com/office/drawing/2014/main" id="{ECB737A6-A615-48BB-8F17-40005B1B5875}"/>
                    </a:ext>
                  </a:extLst>
                </p:cNvPr>
                <p:cNvPicPr/>
                <p:nvPr/>
              </p:nvPicPr>
              <p:blipFill>
                <a:blip r:embed="rId135"/>
                <a:stretch>
                  <a:fillRect/>
                </a:stretch>
              </p:blipFill>
              <p:spPr>
                <a:xfrm>
                  <a:off x="10828653" y="1631573"/>
                  <a:ext cx="152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1395BBF2-C69E-435C-8BEC-7EE8E9E6720E}"/>
                    </a:ext>
                  </a:extLst>
                </p14:cNvPr>
                <p14:cNvContentPartPr/>
                <p14:nvPr/>
              </p14:nvContentPartPr>
              <p14:xfrm>
                <a:off x="10969773" y="1564973"/>
                <a:ext cx="153360" cy="124560"/>
              </p14:xfrm>
            </p:contentPart>
          </mc:Choice>
          <mc:Fallback xmlns="">
            <p:pic>
              <p:nvPicPr>
                <p:cNvPr id="74" name="Freihand 73">
                  <a:extLst>
                    <a:ext uri="{FF2B5EF4-FFF2-40B4-BE49-F238E27FC236}">
                      <a16:creationId xmlns:a16="http://schemas.microsoft.com/office/drawing/2014/main" id="{1395BBF2-C69E-435C-8BEC-7EE8E9E6720E}"/>
                    </a:ext>
                  </a:extLst>
                </p:cNvPr>
                <p:cNvPicPr/>
                <p:nvPr/>
              </p:nvPicPr>
              <p:blipFill>
                <a:blip r:embed="rId137"/>
                <a:stretch>
                  <a:fillRect/>
                </a:stretch>
              </p:blipFill>
              <p:spPr>
                <a:xfrm>
                  <a:off x="10965453" y="1560653"/>
                  <a:ext cx="162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2179A686-98DF-4551-96EE-19E8F956A913}"/>
                    </a:ext>
                  </a:extLst>
                </p14:cNvPr>
                <p14:cNvContentPartPr/>
                <p14:nvPr/>
              </p14:nvContentPartPr>
              <p14:xfrm>
                <a:off x="10434093" y="2002013"/>
                <a:ext cx="159840" cy="284040"/>
              </p14:xfrm>
            </p:contentPart>
          </mc:Choice>
          <mc:Fallback xmlns="">
            <p:pic>
              <p:nvPicPr>
                <p:cNvPr id="75" name="Freihand 74">
                  <a:extLst>
                    <a:ext uri="{FF2B5EF4-FFF2-40B4-BE49-F238E27FC236}">
                      <a16:creationId xmlns:a16="http://schemas.microsoft.com/office/drawing/2014/main" id="{2179A686-98DF-4551-96EE-19E8F956A913}"/>
                    </a:ext>
                  </a:extLst>
                </p:cNvPr>
                <p:cNvPicPr/>
                <p:nvPr/>
              </p:nvPicPr>
              <p:blipFill>
                <a:blip r:embed="rId139"/>
                <a:stretch>
                  <a:fillRect/>
                </a:stretch>
              </p:blipFill>
              <p:spPr>
                <a:xfrm>
                  <a:off x="10429773" y="1997693"/>
                  <a:ext cx="168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D181D3BA-4BB6-4630-A768-AFABB184A34A}"/>
                    </a:ext>
                  </a:extLst>
                </p14:cNvPr>
                <p14:cNvContentPartPr/>
                <p14:nvPr/>
              </p14:nvContentPartPr>
              <p14:xfrm>
                <a:off x="10574853" y="2051693"/>
                <a:ext cx="131400" cy="113760"/>
              </p14:xfrm>
            </p:contentPart>
          </mc:Choice>
          <mc:Fallback xmlns="">
            <p:pic>
              <p:nvPicPr>
                <p:cNvPr id="76" name="Freihand 75">
                  <a:extLst>
                    <a:ext uri="{FF2B5EF4-FFF2-40B4-BE49-F238E27FC236}">
                      <a16:creationId xmlns:a16="http://schemas.microsoft.com/office/drawing/2014/main" id="{D181D3BA-4BB6-4630-A768-AFABB184A34A}"/>
                    </a:ext>
                  </a:extLst>
                </p:cNvPr>
                <p:cNvPicPr/>
                <p:nvPr/>
              </p:nvPicPr>
              <p:blipFill>
                <a:blip r:embed="rId141"/>
                <a:stretch>
                  <a:fillRect/>
                </a:stretch>
              </p:blipFill>
              <p:spPr>
                <a:xfrm>
                  <a:off x="10570533" y="2047373"/>
                  <a:ext cx="140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7" name="Freihand 76">
                  <a:extLst>
                    <a:ext uri="{FF2B5EF4-FFF2-40B4-BE49-F238E27FC236}">
                      <a16:creationId xmlns:a16="http://schemas.microsoft.com/office/drawing/2014/main" id="{D4E0CAD3-769A-4B5A-95B7-5A6A7F2EF666}"/>
                    </a:ext>
                  </a:extLst>
                </p14:cNvPr>
                <p14:cNvContentPartPr/>
                <p14:nvPr/>
              </p14:nvContentPartPr>
              <p14:xfrm>
                <a:off x="10719213" y="1932533"/>
                <a:ext cx="155880" cy="183600"/>
              </p14:xfrm>
            </p:contentPart>
          </mc:Choice>
          <mc:Fallback xmlns="">
            <p:pic>
              <p:nvPicPr>
                <p:cNvPr id="77" name="Freihand 76">
                  <a:extLst>
                    <a:ext uri="{FF2B5EF4-FFF2-40B4-BE49-F238E27FC236}">
                      <a16:creationId xmlns:a16="http://schemas.microsoft.com/office/drawing/2014/main" id="{D4E0CAD3-769A-4B5A-95B7-5A6A7F2EF666}"/>
                    </a:ext>
                  </a:extLst>
                </p:cNvPr>
                <p:cNvPicPr/>
                <p:nvPr/>
              </p:nvPicPr>
              <p:blipFill>
                <a:blip r:embed="rId143"/>
                <a:stretch>
                  <a:fillRect/>
                </a:stretch>
              </p:blipFill>
              <p:spPr>
                <a:xfrm>
                  <a:off x="10714893" y="1928213"/>
                  <a:ext cx="164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Freihand 77">
                  <a:extLst>
                    <a:ext uri="{FF2B5EF4-FFF2-40B4-BE49-F238E27FC236}">
                      <a16:creationId xmlns:a16="http://schemas.microsoft.com/office/drawing/2014/main" id="{177F6AB4-475B-402C-AFC0-94F8F3163124}"/>
                    </a:ext>
                  </a:extLst>
                </p14:cNvPr>
                <p14:cNvContentPartPr/>
                <p14:nvPr/>
              </p14:nvContentPartPr>
              <p14:xfrm>
                <a:off x="10876533" y="1953773"/>
                <a:ext cx="292680" cy="109080"/>
              </p14:xfrm>
            </p:contentPart>
          </mc:Choice>
          <mc:Fallback xmlns="">
            <p:pic>
              <p:nvPicPr>
                <p:cNvPr id="78" name="Freihand 77">
                  <a:extLst>
                    <a:ext uri="{FF2B5EF4-FFF2-40B4-BE49-F238E27FC236}">
                      <a16:creationId xmlns:a16="http://schemas.microsoft.com/office/drawing/2014/main" id="{177F6AB4-475B-402C-AFC0-94F8F3163124}"/>
                    </a:ext>
                  </a:extLst>
                </p:cNvPr>
                <p:cNvPicPr/>
                <p:nvPr/>
              </p:nvPicPr>
              <p:blipFill>
                <a:blip r:embed="rId145"/>
                <a:stretch>
                  <a:fillRect/>
                </a:stretch>
              </p:blipFill>
              <p:spPr>
                <a:xfrm>
                  <a:off x="10872213" y="1949453"/>
                  <a:ext cx="301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Freihand 78">
                  <a:extLst>
                    <a:ext uri="{FF2B5EF4-FFF2-40B4-BE49-F238E27FC236}">
                      <a16:creationId xmlns:a16="http://schemas.microsoft.com/office/drawing/2014/main" id="{BAFF4487-D9EE-4ABD-9F53-60E4F05878FB}"/>
                    </a:ext>
                  </a:extLst>
                </p14:cNvPr>
                <p14:cNvContentPartPr/>
                <p14:nvPr/>
              </p14:nvContentPartPr>
              <p14:xfrm>
                <a:off x="11169933" y="1859453"/>
                <a:ext cx="144000" cy="151560"/>
              </p14:xfrm>
            </p:contentPart>
          </mc:Choice>
          <mc:Fallback xmlns="">
            <p:pic>
              <p:nvPicPr>
                <p:cNvPr id="79" name="Freihand 78">
                  <a:extLst>
                    <a:ext uri="{FF2B5EF4-FFF2-40B4-BE49-F238E27FC236}">
                      <a16:creationId xmlns:a16="http://schemas.microsoft.com/office/drawing/2014/main" id="{BAFF4487-D9EE-4ABD-9F53-60E4F05878FB}"/>
                    </a:ext>
                  </a:extLst>
                </p:cNvPr>
                <p:cNvPicPr/>
                <p:nvPr/>
              </p:nvPicPr>
              <p:blipFill>
                <a:blip r:embed="rId147"/>
                <a:stretch>
                  <a:fillRect/>
                </a:stretch>
              </p:blipFill>
              <p:spPr>
                <a:xfrm>
                  <a:off x="11165613" y="1855133"/>
                  <a:ext cx="152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Freihand 79">
                  <a:extLst>
                    <a:ext uri="{FF2B5EF4-FFF2-40B4-BE49-F238E27FC236}">
                      <a16:creationId xmlns:a16="http://schemas.microsoft.com/office/drawing/2014/main" id="{C15A71BE-11D5-43DA-817C-D0E4E067571D}"/>
                    </a:ext>
                  </a:extLst>
                </p14:cNvPr>
                <p14:cNvContentPartPr/>
                <p14:nvPr/>
              </p14:nvContentPartPr>
              <p14:xfrm>
                <a:off x="11311053" y="1865573"/>
                <a:ext cx="127800" cy="93600"/>
              </p14:xfrm>
            </p:contentPart>
          </mc:Choice>
          <mc:Fallback xmlns="">
            <p:pic>
              <p:nvPicPr>
                <p:cNvPr id="80" name="Freihand 79">
                  <a:extLst>
                    <a:ext uri="{FF2B5EF4-FFF2-40B4-BE49-F238E27FC236}">
                      <a16:creationId xmlns:a16="http://schemas.microsoft.com/office/drawing/2014/main" id="{C15A71BE-11D5-43DA-817C-D0E4E067571D}"/>
                    </a:ext>
                  </a:extLst>
                </p:cNvPr>
                <p:cNvPicPr/>
                <p:nvPr/>
              </p:nvPicPr>
              <p:blipFill>
                <a:blip r:embed="rId149"/>
                <a:stretch>
                  <a:fillRect/>
                </a:stretch>
              </p:blipFill>
              <p:spPr>
                <a:xfrm>
                  <a:off x="11306733" y="1861253"/>
                  <a:ext cx="13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2" name="Freihand 81">
                  <a:extLst>
                    <a:ext uri="{FF2B5EF4-FFF2-40B4-BE49-F238E27FC236}">
                      <a16:creationId xmlns:a16="http://schemas.microsoft.com/office/drawing/2014/main" id="{6BAB7885-665A-48B3-A804-29483CB3FB36}"/>
                    </a:ext>
                  </a:extLst>
                </p14:cNvPr>
                <p14:cNvContentPartPr/>
                <p14:nvPr/>
              </p14:nvContentPartPr>
              <p14:xfrm>
                <a:off x="10826493" y="2219813"/>
                <a:ext cx="171000" cy="260280"/>
              </p14:xfrm>
            </p:contentPart>
          </mc:Choice>
          <mc:Fallback xmlns="">
            <p:pic>
              <p:nvPicPr>
                <p:cNvPr id="82" name="Freihand 81">
                  <a:extLst>
                    <a:ext uri="{FF2B5EF4-FFF2-40B4-BE49-F238E27FC236}">
                      <a16:creationId xmlns:a16="http://schemas.microsoft.com/office/drawing/2014/main" id="{6BAB7885-665A-48B3-A804-29483CB3FB36}"/>
                    </a:ext>
                  </a:extLst>
                </p:cNvPr>
                <p:cNvPicPr/>
                <p:nvPr/>
              </p:nvPicPr>
              <p:blipFill>
                <a:blip r:embed="rId151"/>
                <a:stretch>
                  <a:fillRect/>
                </a:stretch>
              </p:blipFill>
              <p:spPr>
                <a:xfrm>
                  <a:off x="10822173" y="2215493"/>
                  <a:ext cx="179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3" name="Freihand 82">
                  <a:extLst>
                    <a:ext uri="{FF2B5EF4-FFF2-40B4-BE49-F238E27FC236}">
                      <a16:creationId xmlns:a16="http://schemas.microsoft.com/office/drawing/2014/main" id="{D2939B5B-3873-40A1-BD6A-E15454570E33}"/>
                    </a:ext>
                  </a:extLst>
                </p14:cNvPr>
                <p14:cNvContentPartPr/>
                <p14:nvPr/>
              </p14:nvContentPartPr>
              <p14:xfrm>
                <a:off x="10955013" y="2186333"/>
                <a:ext cx="583920" cy="245880"/>
              </p14:xfrm>
            </p:contentPart>
          </mc:Choice>
          <mc:Fallback xmlns="">
            <p:pic>
              <p:nvPicPr>
                <p:cNvPr id="83" name="Freihand 82">
                  <a:extLst>
                    <a:ext uri="{FF2B5EF4-FFF2-40B4-BE49-F238E27FC236}">
                      <a16:creationId xmlns:a16="http://schemas.microsoft.com/office/drawing/2014/main" id="{D2939B5B-3873-40A1-BD6A-E15454570E33}"/>
                    </a:ext>
                  </a:extLst>
                </p:cNvPr>
                <p:cNvPicPr/>
                <p:nvPr/>
              </p:nvPicPr>
              <p:blipFill>
                <a:blip r:embed="rId153"/>
                <a:stretch>
                  <a:fillRect/>
                </a:stretch>
              </p:blipFill>
              <p:spPr>
                <a:xfrm>
                  <a:off x="10950693" y="2182013"/>
                  <a:ext cx="592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825665D2-EC09-4CB5-A646-FE7AE9F1E36C}"/>
                    </a:ext>
                  </a:extLst>
                </p14:cNvPr>
                <p14:cNvContentPartPr/>
                <p14:nvPr/>
              </p14:nvContentPartPr>
              <p14:xfrm>
                <a:off x="1388013" y="1764053"/>
                <a:ext cx="29520" cy="26280"/>
              </p14:xfrm>
            </p:contentPart>
          </mc:Choice>
          <mc:Fallback xmlns="">
            <p:pic>
              <p:nvPicPr>
                <p:cNvPr id="95" name="Freihand 94">
                  <a:extLst>
                    <a:ext uri="{FF2B5EF4-FFF2-40B4-BE49-F238E27FC236}">
                      <a16:creationId xmlns:a16="http://schemas.microsoft.com/office/drawing/2014/main" id="{825665D2-EC09-4CB5-A646-FE7AE9F1E36C}"/>
                    </a:ext>
                  </a:extLst>
                </p:cNvPr>
                <p:cNvPicPr/>
                <p:nvPr/>
              </p:nvPicPr>
              <p:blipFill>
                <a:blip r:embed="rId155"/>
                <a:stretch>
                  <a:fillRect/>
                </a:stretch>
              </p:blipFill>
              <p:spPr>
                <a:xfrm>
                  <a:off x="1383693" y="1759733"/>
                  <a:ext cx="38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4690D264-482A-4578-AFCF-99B8E84CE749}"/>
                    </a:ext>
                  </a:extLst>
                </p14:cNvPr>
                <p14:cNvContentPartPr/>
                <p14:nvPr/>
              </p14:nvContentPartPr>
              <p14:xfrm>
                <a:off x="1318173" y="1765853"/>
                <a:ext cx="3151800" cy="66960"/>
              </p14:xfrm>
            </p:contentPart>
          </mc:Choice>
          <mc:Fallback xmlns="">
            <p:pic>
              <p:nvPicPr>
                <p:cNvPr id="96" name="Freihand 95">
                  <a:extLst>
                    <a:ext uri="{FF2B5EF4-FFF2-40B4-BE49-F238E27FC236}">
                      <a16:creationId xmlns:a16="http://schemas.microsoft.com/office/drawing/2014/main" id="{4690D264-482A-4578-AFCF-99B8E84CE749}"/>
                    </a:ext>
                  </a:extLst>
                </p:cNvPr>
                <p:cNvPicPr/>
                <p:nvPr/>
              </p:nvPicPr>
              <p:blipFill>
                <a:blip r:embed="rId157"/>
                <a:stretch>
                  <a:fillRect/>
                </a:stretch>
              </p:blipFill>
              <p:spPr>
                <a:xfrm>
                  <a:off x="1313853" y="1761533"/>
                  <a:ext cx="3160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 name="Freihand 134">
                  <a:extLst>
                    <a:ext uri="{FF2B5EF4-FFF2-40B4-BE49-F238E27FC236}">
                      <a16:creationId xmlns:a16="http://schemas.microsoft.com/office/drawing/2014/main" id="{078FCFB0-DFF5-4B5E-8486-A21E592E9BB4}"/>
                    </a:ext>
                  </a:extLst>
                </p14:cNvPr>
                <p14:cNvContentPartPr/>
                <p14:nvPr/>
              </p14:nvContentPartPr>
              <p14:xfrm>
                <a:off x="8363013" y="2626973"/>
                <a:ext cx="206640" cy="165240"/>
              </p14:xfrm>
            </p:contentPart>
          </mc:Choice>
          <mc:Fallback xmlns="">
            <p:pic>
              <p:nvPicPr>
                <p:cNvPr id="135" name="Freihand 134">
                  <a:extLst>
                    <a:ext uri="{FF2B5EF4-FFF2-40B4-BE49-F238E27FC236}">
                      <a16:creationId xmlns:a16="http://schemas.microsoft.com/office/drawing/2014/main" id="{078FCFB0-DFF5-4B5E-8486-A21E592E9BB4}"/>
                    </a:ext>
                  </a:extLst>
                </p:cNvPr>
                <p:cNvPicPr/>
                <p:nvPr/>
              </p:nvPicPr>
              <p:blipFill>
                <a:blip r:embed="rId159"/>
                <a:stretch>
                  <a:fillRect/>
                </a:stretch>
              </p:blipFill>
              <p:spPr>
                <a:xfrm>
                  <a:off x="8358693" y="2622653"/>
                  <a:ext cx="215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6" name="Freihand 135">
                  <a:extLst>
                    <a:ext uri="{FF2B5EF4-FFF2-40B4-BE49-F238E27FC236}">
                      <a16:creationId xmlns:a16="http://schemas.microsoft.com/office/drawing/2014/main" id="{56C6D9F5-0C94-4E45-8426-E440FD433216}"/>
                    </a:ext>
                  </a:extLst>
                </p14:cNvPr>
                <p14:cNvContentPartPr/>
                <p14:nvPr/>
              </p14:nvContentPartPr>
              <p14:xfrm>
                <a:off x="8591973" y="2683133"/>
                <a:ext cx="115200" cy="111960"/>
              </p14:xfrm>
            </p:contentPart>
          </mc:Choice>
          <mc:Fallback xmlns="">
            <p:pic>
              <p:nvPicPr>
                <p:cNvPr id="136" name="Freihand 135">
                  <a:extLst>
                    <a:ext uri="{FF2B5EF4-FFF2-40B4-BE49-F238E27FC236}">
                      <a16:creationId xmlns:a16="http://schemas.microsoft.com/office/drawing/2014/main" id="{56C6D9F5-0C94-4E45-8426-E440FD433216}"/>
                    </a:ext>
                  </a:extLst>
                </p:cNvPr>
                <p:cNvPicPr/>
                <p:nvPr/>
              </p:nvPicPr>
              <p:blipFill>
                <a:blip r:embed="rId161"/>
                <a:stretch>
                  <a:fillRect/>
                </a:stretch>
              </p:blipFill>
              <p:spPr>
                <a:xfrm>
                  <a:off x="8587653" y="2678813"/>
                  <a:ext cx="123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7" name="Freihand 136">
                  <a:extLst>
                    <a:ext uri="{FF2B5EF4-FFF2-40B4-BE49-F238E27FC236}">
                      <a16:creationId xmlns:a16="http://schemas.microsoft.com/office/drawing/2014/main" id="{7844ADFE-D2EE-4146-B4C5-C47F9370F9D8}"/>
                    </a:ext>
                  </a:extLst>
                </p14:cNvPr>
                <p14:cNvContentPartPr/>
                <p14:nvPr/>
              </p14:nvContentPartPr>
              <p14:xfrm>
                <a:off x="8781333" y="2668013"/>
                <a:ext cx="68760" cy="127800"/>
              </p14:xfrm>
            </p:contentPart>
          </mc:Choice>
          <mc:Fallback xmlns="">
            <p:pic>
              <p:nvPicPr>
                <p:cNvPr id="137" name="Freihand 136">
                  <a:extLst>
                    <a:ext uri="{FF2B5EF4-FFF2-40B4-BE49-F238E27FC236}">
                      <a16:creationId xmlns:a16="http://schemas.microsoft.com/office/drawing/2014/main" id="{7844ADFE-D2EE-4146-B4C5-C47F9370F9D8}"/>
                    </a:ext>
                  </a:extLst>
                </p:cNvPr>
                <p:cNvPicPr/>
                <p:nvPr/>
              </p:nvPicPr>
              <p:blipFill>
                <a:blip r:embed="rId163"/>
                <a:stretch>
                  <a:fillRect/>
                </a:stretch>
              </p:blipFill>
              <p:spPr>
                <a:xfrm>
                  <a:off x="8777013" y="2663693"/>
                  <a:ext cx="77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8" name="Freihand 137">
                  <a:extLst>
                    <a:ext uri="{FF2B5EF4-FFF2-40B4-BE49-F238E27FC236}">
                      <a16:creationId xmlns:a16="http://schemas.microsoft.com/office/drawing/2014/main" id="{24AE7118-E9DB-4EA9-AA22-ABA479FA6C7F}"/>
                    </a:ext>
                  </a:extLst>
                </p14:cNvPr>
                <p14:cNvContentPartPr/>
                <p14:nvPr/>
              </p14:nvContentPartPr>
              <p14:xfrm>
                <a:off x="8743893" y="2689973"/>
                <a:ext cx="132840" cy="86400"/>
              </p14:xfrm>
            </p:contentPart>
          </mc:Choice>
          <mc:Fallback xmlns="">
            <p:pic>
              <p:nvPicPr>
                <p:cNvPr id="138" name="Freihand 137">
                  <a:extLst>
                    <a:ext uri="{FF2B5EF4-FFF2-40B4-BE49-F238E27FC236}">
                      <a16:creationId xmlns:a16="http://schemas.microsoft.com/office/drawing/2014/main" id="{24AE7118-E9DB-4EA9-AA22-ABA479FA6C7F}"/>
                    </a:ext>
                  </a:extLst>
                </p:cNvPr>
                <p:cNvPicPr/>
                <p:nvPr/>
              </p:nvPicPr>
              <p:blipFill>
                <a:blip r:embed="rId165"/>
                <a:stretch>
                  <a:fillRect/>
                </a:stretch>
              </p:blipFill>
              <p:spPr>
                <a:xfrm>
                  <a:off x="8739573" y="2685653"/>
                  <a:ext cx="141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0" name="Freihand 139">
                  <a:extLst>
                    <a:ext uri="{FF2B5EF4-FFF2-40B4-BE49-F238E27FC236}">
                      <a16:creationId xmlns:a16="http://schemas.microsoft.com/office/drawing/2014/main" id="{5FFE11D2-1595-4F9F-BD89-24E5B4B497A1}"/>
                    </a:ext>
                  </a:extLst>
                </p14:cNvPr>
                <p14:cNvContentPartPr/>
                <p14:nvPr/>
              </p14:nvContentPartPr>
              <p14:xfrm>
                <a:off x="9024693" y="2552813"/>
                <a:ext cx="215640" cy="199800"/>
              </p14:xfrm>
            </p:contentPart>
          </mc:Choice>
          <mc:Fallback xmlns="">
            <p:pic>
              <p:nvPicPr>
                <p:cNvPr id="140" name="Freihand 139">
                  <a:extLst>
                    <a:ext uri="{FF2B5EF4-FFF2-40B4-BE49-F238E27FC236}">
                      <a16:creationId xmlns:a16="http://schemas.microsoft.com/office/drawing/2014/main" id="{5FFE11D2-1595-4F9F-BD89-24E5B4B497A1}"/>
                    </a:ext>
                  </a:extLst>
                </p:cNvPr>
                <p:cNvPicPr/>
                <p:nvPr/>
              </p:nvPicPr>
              <p:blipFill>
                <a:blip r:embed="rId167"/>
                <a:stretch>
                  <a:fillRect/>
                </a:stretch>
              </p:blipFill>
              <p:spPr>
                <a:xfrm>
                  <a:off x="9020373" y="2548493"/>
                  <a:ext cx="22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1" name="Freihand 140">
                  <a:extLst>
                    <a:ext uri="{FF2B5EF4-FFF2-40B4-BE49-F238E27FC236}">
                      <a16:creationId xmlns:a16="http://schemas.microsoft.com/office/drawing/2014/main" id="{864B079C-4CEE-4D70-B2A3-BCD5DBD4F7CE}"/>
                    </a:ext>
                  </a:extLst>
                </p14:cNvPr>
                <p14:cNvContentPartPr/>
                <p14:nvPr/>
              </p14:nvContentPartPr>
              <p14:xfrm>
                <a:off x="9309453" y="2462093"/>
                <a:ext cx="83160" cy="300600"/>
              </p14:xfrm>
            </p:contentPart>
          </mc:Choice>
          <mc:Fallback xmlns="">
            <p:pic>
              <p:nvPicPr>
                <p:cNvPr id="141" name="Freihand 140">
                  <a:extLst>
                    <a:ext uri="{FF2B5EF4-FFF2-40B4-BE49-F238E27FC236}">
                      <a16:creationId xmlns:a16="http://schemas.microsoft.com/office/drawing/2014/main" id="{864B079C-4CEE-4D70-B2A3-BCD5DBD4F7CE}"/>
                    </a:ext>
                  </a:extLst>
                </p:cNvPr>
                <p:cNvPicPr/>
                <p:nvPr/>
              </p:nvPicPr>
              <p:blipFill>
                <a:blip r:embed="rId169"/>
                <a:stretch>
                  <a:fillRect/>
                </a:stretch>
              </p:blipFill>
              <p:spPr>
                <a:xfrm>
                  <a:off x="9305133" y="2457773"/>
                  <a:ext cx="91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2" name="Freihand 141">
                  <a:extLst>
                    <a:ext uri="{FF2B5EF4-FFF2-40B4-BE49-F238E27FC236}">
                      <a16:creationId xmlns:a16="http://schemas.microsoft.com/office/drawing/2014/main" id="{48B5E195-4A6A-4ED9-B4BE-FCBEDB88BFA8}"/>
                    </a:ext>
                  </a:extLst>
                </p14:cNvPr>
                <p14:cNvContentPartPr/>
                <p14:nvPr/>
              </p14:nvContentPartPr>
              <p14:xfrm>
                <a:off x="9430773" y="2557493"/>
                <a:ext cx="98640" cy="110880"/>
              </p14:xfrm>
            </p:contentPart>
          </mc:Choice>
          <mc:Fallback xmlns="">
            <p:pic>
              <p:nvPicPr>
                <p:cNvPr id="142" name="Freihand 141">
                  <a:extLst>
                    <a:ext uri="{FF2B5EF4-FFF2-40B4-BE49-F238E27FC236}">
                      <a16:creationId xmlns:a16="http://schemas.microsoft.com/office/drawing/2014/main" id="{48B5E195-4A6A-4ED9-B4BE-FCBEDB88BFA8}"/>
                    </a:ext>
                  </a:extLst>
                </p:cNvPr>
                <p:cNvPicPr/>
                <p:nvPr/>
              </p:nvPicPr>
              <p:blipFill>
                <a:blip r:embed="rId171"/>
                <a:stretch>
                  <a:fillRect/>
                </a:stretch>
              </p:blipFill>
              <p:spPr>
                <a:xfrm>
                  <a:off x="9426453" y="2553173"/>
                  <a:ext cx="10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72D821E3-81B8-4953-A8DB-32F76B7B842C}"/>
                    </a:ext>
                  </a:extLst>
                </p14:cNvPr>
                <p14:cNvContentPartPr/>
                <p14:nvPr/>
              </p14:nvContentPartPr>
              <p14:xfrm>
                <a:off x="9531213" y="2629493"/>
                <a:ext cx="70560" cy="87120"/>
              </p14:xfrm>
            </p:contentPart>
          </mc:Choice>
          <mc:Fallback xmlns="">
            <p:pic>
              <p:nvPicPr>
                <p:cNvPr id="143" name="Freihand 142">
                  <a:extLst>
                    <a:ext uri="{FF2B5EF4-FFF2-40B4-BE49-F238E27FC236}">
                      <a16:creationId xmlns:a16="http://schemas.microsoft.com/office/drawing/2014/main" id="{72D821E3-81B8-4953-A8DB-32F76B7B842C}"/>
                    </a:ext>
                  </a:extLst>
                </p:cNvPr>
                <p:cNvPicPr/>
                <p:nvPr/>
              </p:nvPicPr>
              <p:blipFill>
                <a:blip r:embed="rId173"/>
                <a:stretch>
                  <a:fillRect/>
                </a:stretch>
              </p:blipFill>
              <p:spPr>
                <a:xfrm>
                  <a:off x="9526893" y="2625173"/>
                  <a:ext cx="79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269A2449-7C9C-4FE2-9145-396BDCD81EBF}"/>
                    </a:ext>
                  </a:extLst>
                </p14:cNvPr>
                <p14:cNvContentPartPr/>
                <p14:nvPr/>
              </p14:nvContentPartPr>
              <p14:xfrm>
                <a:off x="9635253" y="2659373"/>
                <a:ext cx="13320" cy="66240"/>
              </p14:xfrm>
            </p:contentPart>
          </mc:Choice>
          <mc:Fallback xmlns="">
            <p:pic>
              <p:nvPicPr>
                <p:cNvPr id="144" name="Freihand 143">
                  <a:extLst>
                    <a:ext uri="{FF2B5EF4-FFF2-40B4-BE49-F238E27FC236}">
                      <a16:creationId xmlns:a16="http://schemas.microsoft.com/office/drawing/2014/main" id="{269A2449-7C9C-4FE2-9145-396BDCD81EBF}"/>
                    </a:ext>
                  </a:extLst>
                </p:cNvPr>
                <p:cNvPicPr/>
                <p:nvPr/>
              </p:nvPicPr>
              <p:blipFill>
                <a:blip r:embed="rId175"/>
                <a:stretch>
                  <a:fillRect/>
                </a:stretch>
              </p:blipFill>
              <p:spPr>
                <a:xfrm>
                  <a:off x="9630933" y="2655053"/>
                  <a:ext cx="21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1B89FCAB-6573-49CF-BE88-95099CFD042A}"/>
                    </a:ext>
                  </a:extLst>
                </p14:cNvPr>
                <p14:cNvContentPartPr/>
                <p14:nvPr/>
              </p14:nvContentPartPr>
              <p14:xfrm>
                <a:off x="9717333" y="2525453"/>
                <a:ext cx="91800" cy="143280"/>
              </p14:xfrm>
            </p:contentPart>
          </mc:Choice>
          <mc:Fallback xmlns="">
            <p:pic>
              <p:nvPicPr>
                <p:cNvPr id="145" name="Freihand 144">
                  <a:extLst>
                    <a:ext uri="{FF2B5EF4-FFF2-40B4-BE49-F238E27FC236}">
                      <a16:creationId xmlns:a16="http://schemas.microsoft.com/office/drawing/2014/main" id="{1B89FCAB-6573-49CF-BE88-95099CFD042A}"/>
                    </a:ext>
                  </a:extLst>
                </p:cNvPr>
                <p:cNvPicPr/>
                <p:nvPr/>
              </p:nvPicPr>
              <p:blipFill>
                <a:blip r:embed="rId177"/>
                <a:stretch>
                  <a:fillRect/>
                </a:stretch>
              </p:blipFill>
              <p:spPr>
                <a:xfrm>
                  <a:off x="9713013" y="2521133"/>
                  <a:ext cx="100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6F96F14B-C568-45AB-A293-6A594934F1BC}"/>
                    </a:ext>
                  </a:extLst>
                </p14:cNvPr>
                <p14:cNvContentPartPr/>
                <p14:nvPr/>
              </p14:nvContentPartPr>
              <p14:xfrm>
                <a:off x="9813813" y="2615093"/>
                <a:ext cx="101880" cy="108720"/>
              </p14:xfrm>
            </p:contentPart>
          </mc:Choice>
          <mc:Fallback xmlns="">
            <p:pic>
              <p:nvPicPr>
                <p:cNvPr id="146" name="Freihand 145">
                  <a:extLst>
                    <a:ext uri="{FF2B5EF4-FFF2-40B4-BE49-F238E27FC236}">
                      <a16:creationId xmlns:a16="http://schemas.microsoft.com/office/drawing/2014/main" id="{6F96F14B-C568-45AB-A293-6A594934F1BC}"/>
                    </a:ext>
                  </a:extLst>
                </p:cNvPr>
                <p:cNvPicPr/>
                <p:nvPr/>
              </p:nvPicPr>
              <p:blipFill>
                <a:blip r:embed="rId179"/>
                <a:stretch>
                  <a:fillRect/>
                </a:stretch>
              </p:blipFill>
              <p:spPr>
                <a:xfrm>
                  <a:off x="9809493" y="2610773"/>
                  <a:ext cx="110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C8F88DEF-8B98-4C4B-8EA5-B3F81DD064D3}"/>
                    </a:ext>
                  </a:extLst>
                </p14:cNvPr>
                <p14:cNvContentPartPr/>
                <p14:nvPr/>
              </p14:nvContentPartPr>
              <p14:xfrm>
                <a:off x="9926853" y="2481533"/>
                <a:ext cx="69480" cy="289080"/>
              </p14:xfrm>
            </p:contentPart>
          </mc:Choice>
          <mc:Fallback xmlns="">
            <p:pic>
              <p:nvPicPr>
                <p:cNvPr id="147" name="Freihand 146">
                  <a:extLst>
                    <a:ext uri="{FF2B5EF4-FFF2-40B4-BE49-F238E27FC236}">
                      <a16:creationId xmlns:a16="http://schemas.microsoft.com/office/drawing/2014/main" id="{C8F88DEF-8B98-4C4B-8EA5-B3F81DD064D3}"/>
                    </a:ext>
                  </a:extLst>
                </p:cNvPr>
                <p:cNvPicPr/>
                <p:nvPr/>
              </p:nvPicPr>
              <p:blipFill>
                <a:blip r:embed="rId181"/>
                <a:stretch>
                  <a:fillRect/>
                </a:stretch>
              </p:blipFill>
              <p:spPr>
                <a:xfrm>
                  <a:off x="9922533" y="2477213"/>
                  <a:ext cx="78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9" name="Freihand 148">
                  <a:extLst>
                    <a:ext uri="{FF2B5EF4-FFF2-40B4-BE49-F238E27FC236}">
                      <a16:creationId xmlns:a16="http://schemas.microsoft.com/office/drawing/2014/main" id="{3F4CD7DE-6210-45FE-B9BE-8DF014D07DBE}"/>
                    </a:ext>
                  </a:extLst>
                </p14:cNvPr>
                <p14:cNvContentPartPr/>
                <p14:nvPr/>
              </p14:nvContentPartPr>
              <p14:xfrm>
                <a:off x="10350213" y="2677373"/>
                <a:ext cx="82080" cy="243360"/>
              </p14:xfrm>
            </p:contentPart>
          </mc:Choice>
          <mc:Fallback xmlns="">
            <p:pic>
              <p:nvPicPr>
                <p:cNvPr id="149" name="Freihand 148">
                  <a:extLst>
                    <a:ext uri="{FF2B5EF4-FFF2-40B4-BE49-F238E27FC236}">
                      <a16:creationId xmlns:a16="http://schemas.microsoft.com/office/drawing/2014/main" id="{3F4CD7DE-6210-45FE-B9BE-8DF014D07DBE}"/>
                    </a:ext>
                  </a:extLst>
                </p:cNvPr>
                <p:cNvPicPr/>
                <p:nvPr/>
              </p:nvPicPr>
              <p:blipFill>
                <a:blip r:embed="rId183"/>
                <a:stretch>
                  <a:fillRect/>
                </a:stretch>
              </p:blipFill>
              <p:spPr>
                <a:xfrm>
                  <a:off x="10345893" y="2673053"/>
                  <a:ext cx="907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0" name="Freihand 149">
                  <a:extLst>
                    <a:ext uri="{FF2B5EF4-FFF2-40B4-BE49-F238E27FC236}">
                      <a16:creationId xmlns:a16="http://schemas.microsoft.com/office/drawing/2014/main" id="{BA7A805D-7A5D-4D79-AD75-C4FD5AC12D9E}"/>
                    </a:ext>
                  </a:extLst>
                </p14:cNvPr>
                <p14:cNvContentPartPr/>
                <p14:nvPr/>
              </p14:nvContentPartPr>
              <p14:xfrm>
                <a:off x="10476573" y="2670533"/>
                <a:ext cx="98280" cy="93960"/>
              </p14:xfrm>
            </p:contentPart>
          </mc:Choice>
          <mc:Fallback xmlns="">
            <p:pic>
              <p:nvPicPr>
                <p:cNvPr id="150" name="Freihand 149">
                  <a:extLst>
                    <a:ext uri="{FF2B5EF4-FFF2-40B4-BE49-F238E27FC236}">
                      <a16:creationId xmlns:a16="http://schemas.microsoft.com/office/drawing/2014/main" id="{BA7A805D-7A5D-4D79-AD75-C4FD5AC12D9E}"/>
                    </a:ext>
                  </a:extLst>
                </p:cNvPr>
                <p:cNvPicPr/>
                <p:nvPr/>
              </p:nvPicPr>
              <p:blipFill>
                <a:blip r:embed="rId185"/>
                <a:stretch>
                  <a:fillRect/>
                </a:stretch>
              </p:blipFill>
              <p:spPr>
                <a:xfrm>
                  <a:off x="10472253" y="2666213"/>
                  <a:ext cx="106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1" name="Freihand 150">
                  <a:extLst>
                    <a:ext uri="{FF2B5EF4-FFF2-40B4-BE49-F238E27FC236}">
                      <a16:creationId xmlns:a16="http://schemas.microsoft.com/office/drawing/2014/main" id="{1B218C63-693A-4AE7-9E4E-8E386EBB667F}"/>
                    </a:ext>
                  </a:extLst>
                </p14:cNvPr>
                <p14:cNvContentPartPr/>
                <p14:nvPr/>
              </p14:nvContentPartPr>
              <p14:xfrm>
                <a:off x="10595733" y="2654333"/>
                <a:ext cx="96480" cy="240840"/>
              </p14:xfrm>
            </p:contentPart>
          </mc:Choice>
          <mc:Fallback xmlns="">
            <p:pic>
              <p:nvPicPr>
                <p:cNvPr id="151" name="Freihand 150">
                  <a:extLst>
                    <a:ext uri="{FF2B5EF4-FFF2-40B4-BE49-F238E27FC236}">
                      <a16:creationId xmlns:a16="http://schemas.microsoft.com/office/drawing/2014/main" id="{1B218C63-693A-4AE7-9E4E-8E386EBB667F}"/>
                    </a:ext>
                  </a:extLst>
                </p:cNvPr>
                <p:cNvPicPr/>
                <p:nvPr/>
              </p:nvPicPr>
              <p:blipFill>
                <a:blip r:embed="rId187"/>
                <a:stretch>
                  <a:fillRect/>
                </a:stretch>
              </p:blipFill>
              <p:spPr>
                <a:xfrm>
                  <a:off x="10591413" y="2650013"/>
                  <a:ext cx="105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2" name="Freihand 151">
                  <a:extLst>
                    <a:ext uri="{FF2B5EF4-FFF2-40B4-BE49-F238E27FC236}">
                      <a16:creationId xmlns:a16="http://schemas.microsoft.com/office/drawing/2014/main" id="{F736EF78-D2F2-4168-8AB2-03F149CE10CD}"/>
                    </a:ext>
                  </a:extLst>
                </p14:cNvPr>
                <p14:cNvContentPartPr/>
                <p14:nvPr/>
              </p14:nvContentPartPr>
              <p14:xfrm>
                <a:off x="10711653" y="2662253"/>
                <a:ext cx="107640" cy="101880"/>
              </p14:xfrm>
            </p:contentPart>
          </mc:Choice>
          <mc:Fallback xmlns="">
            <p:pic>
              <p:nvPicPr>
                <p:cNvPr id="152" name="Freihand 151">
                  <a:extLst>
                    <a:ext uri="{FF2B5EF4-FFF2-40B4-BE49-F238E27FC236}">
                      <a16:creationId xmlns:a16="http://schemas.microsoft.com/office/drawing/2014/main" id="{F736EF78-D2F2-4168-8AB2-03F149CE10CD}"/>
                    </a:ext>
                  </a:extLst>
                </p:cNvPr>
                <p:cNvPicPr/>
                <p:nvPr/>
              </p:nvPicPr>
              <p:blipFill>
                <a:blip r:embed="rId189"/>
                <a:stretch>
                  <a:fillRect/>
                </a:stretch>
              </p:blipFill>
              <p:spPr>
                <a:xfrm>
                  <a:off x="10707333" y="2657933"/>
                  <a:ext cx="116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3" name="Freihand 152">
                  <a:extLst>
                    <a:ext uri="{FF2B5EF4-FFF2-40B4-BE49-F238E27FC236}">
                      <a16:creationId xmlns:a16="http://schemas.microsoft.com/office/drawing/2014/main" id="{6F7080EA-B124-4D04-89D1-B82041FA9B3C}"/>
                    </a:ext>
                  </a:extLst>
                </p14:cNvPr>
                <p14:cNvContentPartPr/>
                <p14:nvPr/>
              </p14:nvContentPartPr>
              <p14:xfrm>
                <a:off x="10826133" y="2585573"/>
                <a:ext cx="102240" cy="181800"/>
              </p14:xfrm>
            </p:contentPart>
          </mc:Choice>
          <mc:Fallback xmlns="">
            <p:pic>
              <p:nvPicPr>
                <p:cNvPr id="153" name="Freihand 152">
                  <a:extLst>
                    <a:ext uri="{FF2B5EF4-FFF2-40B4-BE49-F238E27FC236}">
                      <a16:creationId xmlns:a16="http://schemas.microsoft.com/office/drawing/2014/main" id="{6F7080EA-B124-4D04-89D1-B82041FA9B3C}"/>
                    </a:ext>
                  </a:extLst>
                </p:cNvPr>
                <p:cNvPicPr/>
                <p:nvPr/>
              </p:nvPicPr>
              <p:blipFill>
                <a:blip r:embed="rId191"/>
                <a:stretch>
                  <a:fillRect/>
                </a:stretch>
              </p:blipFill>
              <p:spPr>
                <a:xfrm>
                  <a:off x="10821813" y="2581253"/>
                  <a:ext cx="110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4" name="Freihand 153">
                  <a:extLst>
                    <a:ext uri="{FF2B5EF4-FFF2-40B4-BE49-F238E27FC236}">
                      <a16:creationId xmlns:a16="http://schemas.microsoft.com/office/drawing/2014/main" id="{8C59725B-BA43-49D0-B18E-53688EFDCDD3}"/>
                    </a:ext>
                  </a:extLst>
                </p14:cNvPr>
                <p14:cNvContentPartPr/>
                <p14:nvPr/>
              </p14:nvContentPartPr>
              <p14:xfrm>
                <a:off x="10918653" y="2669813"/>
                <a:ext cx="243000" cy="82800"/>
              </p14:xfrm>
            </p:contentPart>
          </mc:Choice>
          <mc:Fallback xmlns="">
            <p:pic>
              <p:nvPicPr>
                <p:cNvPr id="154" name="Freihand 153">
                  <a:extLst>
                    <a:ext uri="{FF2B5EF4-FFF2-40B4-BE49-F238E27FC236}">
                      <a16:creationId xmlns:a16="http://schemas.microsoft.com/office/drawing/2014/main" id="{8C59725B-BA43-49D0-B18E-53688EFDCDD3}"/>
                    </a:ext>
                  </a:extLst>
                </p:cNvPr>
                <p:cNvPicPr/>
                <p:nvPr/>
              </p:nvPicPr>
              <p:blipFill>
                <a:blip r:embed="rId193"/>
                <a:stretch>
                  <a:fillRect/>
                </a:stretch>
              </p:blipFill>
              <p:spPr>
                <a:xfrm>
                  <a:off x="10914333" y="2665493"/>
                  <a:ext cx="251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5" name="Freihand 154">
                  <a:extLst>
                    <a:ext uri="{FF2B5EF4-FFF2-40B4-BE49-F238E27FC236}">
                      <a16:creationId xmlns:a16="http://schemas.microsoft.com/office/drawing/2014/main" id="{8555D182-D37D-48D7-AD70-2938086F7BA7}"/>
                    </a:ext>
                  </a:extLst>
                </p14:cNvPr>
                <p14:cNvContentPartPr/>
                <p14:nvPr/>
              </p14:nvContentPartPr>
              <p14:xfrm>
                <a:off x="10471173" y="3016493"/>
                <a:ext cx="302760" cy="130680"/>
              </p14:xfrm>
            </p:contentPart>
          </mc:Choice>
          <mc:Fallback xmlns="">
            <p:pic>
              <p:nvPicPr>
                <p:cNvPr id="155" name="Freihand 154">
                  <a:extLst>
                    <a:ext uri="{FF2B5EF4-FFF2-40B4-BE49-F238E27FC236}">
                      <a16:creationId xmlns:a16="http://schemas.microsoft.com/office/drawing/2014/main" id="{8555D182-D37D-48D7-AD70-2938086F7BA7}"/>
                    </a:ext>
                  </a:extLst>
                </p:cNvPr>
                <p:cNvPicPr/>
                <p:nvPr/>
              </p:nvPicPr>
              <p:blipFill>
                <a:blip r:embed="rId195"/>
                <a:stretch>
                  <a:fillRect/>
                </a:stretch>
              </p:blipFill>
              <p:spPr>
                <a:xfrm>
                  <a:off x="10466853" y="3012173"/>
                  <a:ext cx="311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6" name="Freihand 155">
                  <a:extLst>
                    <a:ext uri="{FF2B5EF4-FFF2-40B4-BE49-F238E27FC236}">
                      <a16:creationId xmlns:a16="http://schemas.microsoft.com/office/drawing/2014/main" id="{A05303CC-5177-480C-A956-2E9B72D9A17B}"/>
                    </a:ext>
                  </a:extLst>
                </p14:cNvPr>
                <p14:cNvContentPartPr/>
                <p14:nvPr/>
              </p14:nvContentPartPr>
              <p14:xfrm>
                <a:off x="10660893" y="2951333"/>
                <a:ext cx="23760" cy="9360"/>
              </p14:xfrm>
            </p:contentPart>
          </mc:Choice>
          <mc:Fallback xmlns="">
            <p:pic>
              <p:nvPicPr>
                <p:cNvPr id="156" name="Freihand 155">
                  <a:extLst>
                    <a:ext uri="{FF2B5EF4-FFF2-40B4-BE49-F238E27FC236}">
                      <a16:creationId xmlns:a16="http://schemas.microsoft.com/office/drawing/2014/main" id="{A05303CC-5177-480C-A956-2E9B72D9A17B}"/>
                    </a:ext>
                  </a:extLst>
                </p:cNvPr>
                <p:cNvPicPr/>
                <p:nvPr/>
              </p:nvPicPr>
              <p:blipFill>
                <a:blip r:embed="rId197"/>
                <a:stretch>
                  <a:fillRect/>
                </a:stretch>
              </p:blipFill>
              <p:spPr>
                <a:xfrm>
                  <a:off x="10656573" y="2947013"/>
                  <a:ext cx="32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E2C5F359-ADA2-4A01-BB32-5E12BE412554}"/>
                    </a:ext>
                  </a:extLst>
                </p14:cNvPr>
                <p14:cNvContentPartPr/>
                <p14:nvPr/>
              </p14:nvContentPartPr>
              <p14:xfrm>
                <a:off x="10362453" y="3307013"/>
                <a:ext cx="26640" cy="176400"/>
              </p14:xfrm>
            </p:contentPart>
          </mc:Choice>
          <mc:Fallback xmlns="">
            <p:pic>
              <p:nvPicPr>
                <p:cNvPr id="157" name="Freihand 156">
                  <a:extLst>
                    <a:ext uri="{FF2B5EF4-FFF2-40B4-BE49-F238E27FC236}">
                      <a16:creationId xmlns:a16="http://schemas.microsoft.com/office/drawing/2014/main" id="{E2C5F359-ADA2-4A01-BB32-5E12BE412554}"/>
                    </a:ext>
                  </a:extLst>
                </p:cNvPr>
                <p:cNvPicPr/>
                <p:nvPr/>
              </p:nvPicPr>
              <p:blipFill>
                <a:blip r:embed="rId199"/>
                <a:stretch>
                  <a:fillRect/>
                </a:stretch>
              </p:blipFill>
              <p:spPr>
                <a:xfrm>
                  <a:off x="10358133" y="3302693"/>
                  <a:ext cx="35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8" name="Freihand 157">
                  <a:extLst>
                    <a:ext uri="{FF2B5EF4-FFF2-40B4-BE49-F238E27FC236}">
                      <a16:creationId xmlns:a16="http://schemas.microsoft.com/office/drawing/2014/main" id="{EC95AF3D-32AF-4EBE-99E1-A76AE2B7D9AD}"/>
                    </a:ext>
                  </a:extLst>
                </p14:cNvPr>
                <p14:cNvContentPartPr/>
                <p14:nvPr/>
              </p14:nvContentPartPr>
              <p14:xfrm>
                <a:off x="10375053" y="3289733"/>
                <a:ext cx="109440" cy="156240"/>
              </p14:xfrm>
            </p:contentPart>
          </mc:Choice>
          <mc:Fallback xmlns="">
            <p:pic>
              <p:nvPicPr>
                <p:cNvPr id="158" name="Freihand 157">
                  <a:extLst>
                    <a:ext uri="{FF2B5EF4-FFF2-40B4-BE49-F238E27FC236}">
                      <a16:creationId xmlns:a16="http://schemas.microsoft.com/office/drawing/2014/main" id="{EC95AF3D-32AF-4EBE-99E1-A76AE2B7D9AD}"/>
                    </a:ext>
                  </a:extLst>
                </p:cNvPr>
                <p:cNvPicPr/>
                <p:nvPr/>
              </p:nvPicPr>
              <p:blipFill>
                <a:blip r:embed="rId201"/>
                <a:stretch>
                  <a:fillRect/>
                </a:stretch>
              </p:blipFill>
              <p:spPr>
                <a:xfrm>
                  <a:off x="10370733" y="3285413"/>
                  <a:ext cx="118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Freihand 158">
                  <a:extLst>
                    <a:ext uri="{FF2B5EF4-FFF2-40B4-BE49-F238E27FC236}">
                      <a16:creationId xmlns:a16="http://schemas.microsoft.com/office/drawing/2014/main" id="{D539452C-DF9F-46A9-959B-1343E5C3E7DE}"/>
                    </a:ext>
                  </a:extLst>
                </p14:cNvPr>
                <p14:cNvContentPartPr/>
                <p14:nvPr/>
              </p14:nvContentPartPr>
              <p14:xfrm>
                <a:off x="10504293" y="3361733"/>
                <a:ext cx="137520" cy="81000"/>
              </p14:xfrm>
            </p:contentPart>
          </mc:Choice>
          <mc:Fallback xmlns="">
            <p:pic>
              <p:nvPicPr>
                <p:cNvPr id="159" name="Freihand 158">
                  <a:extLst>
                    <a:ext uri="{FF2B5EF4-FFF2-40B4-BE49-F238E27FC236}">
                      <a16:creationId xmlns:a16="http://schemas.microsoft.com/office/drawing/2014/main" id="{D539452C-DF9F-46A9-959B-1343E5C3E7DE}"/>
                    </a:ext>
                  </a:extLst>
                </p:cNvPr>
                <p:cNvPicPr/>
                <p:nvPr/>
              </p:nvPicPr>
              <p:blipFill>
                <a:blip r:embed="rId203"/>
                <a:stretch>
                  <a:fillRect/>
                </a:stretch>
              </p:blipFill>
              <p:spPr>
                <a:xfrm>
                  <a:off x="10499973" y="3357413"/>
                  <a:ext cx="146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Freihand 159">
                  <a:extLst>
                    <a:ext uri="{FF2B5EF4-FFF2-40B4-BE49-F238E27FC236}">
                      <a16:creationId xmlns:a16="http://schemas.microsoft.com/office/drawing/2014/main" id="{0D631CCE-8860-42DF-8DA4-EC68E76731D0}"/>
                    </a:ext>
                  </a:extLst>
                </p14:cNvPr>
                <p14:cNvContentPartPr/>
                <p14:nvPr/>
              </p14:nvContentPartPr>
              <p14:xfrm>
                <a:off x="10634973" y="3225653"/>
                <a:ext cx="32400" cy="195480"/>
              </p14:xfrm>
            </p:contentPart>
          </mc:Choice>
          <mc:Fallback xmlns="">
            <p:pic>
              <p:nvPicPr>
                <p:cNvPr id="160" name="Freihand 159">
                  <a:extLst>
                    <a:ext uri="{FF2B5EF4-FFF2-40B4-BE49-F238E27FC236}">
                      <a16:creationId xmlns:a16="http://schemas.microsoft.com/office/drawing/2014/main" id="{0D631CCE-8860-42DF-8DA4-EC68E76731D0}"/>
                    </a:ext>
                  </a:extLst>
                </p:cNvPr>
                <p:cNvPicPr/>
                <p:nvPr/>
              </p:nvPicPr>
              <p:blipFill>
                <a:blip r:embed="rId205"/>
                <a:stretch>
                  <a:fillRect/>
                </a:stretch>
              </p:blipFill>
              <p:spPr>
                <a:xfrm>
                  <a:off x="10630653" y="3221333"/>
                  <a:ext cx="41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1" name="Freihand 160">
                  <a:extLst>
                    <a:ext uri="{FF2B5EF4-FFF2-40B4-BE49-F238E27FC236}">
                      <a16:creationId xmlns:a16="http://schemas.microsoft.com/office/drawing/2014/main" id="{902D1243-8CEF-4F82-928D-815EDB9219D8}"/>
                    </a:ext>
                  </a:extLst>
                </p14:cNvPr>
                <p14:cNvContentPartPr/>
                <p14:nvPr/>
              </p14:nvContentPartPr>
              <p14:xfrm>
                <a:off x="10583493" y="3294413"/>
                <a:ext cx="221400" cy="136440"/>
              </p14:xfrm>
            </p:contentPart>
          </mc:Choice>
          <mc:Fallback xmlns="">
            <p:pic>
              <p:nvPicPr>
                <p:cNvPr id="161" name="Freihand 160">
                  <a:extLst>
                    <a:ext uri="{FF2B5EF4-FFF2-40B4-BE49-F238E27FC236}">
                      <a16:creationId xmlns:a16="http://schemas.microsoft.com/office/drawing/2014/main" id="{902D1243-8CEF-4F82-928D-815EDB9219D8}"/>
                    </a:ext>
                  </a:extLst>
                </p:cNvPr>
                <p:cNvPicPr/>
                <p:nvPr/>
              </p:nvPicPr>
              <p:blipFill>
                <a:blip r:embed="rId207"/>
                <a:stretch>
                  <a:fillRect/>
                </a:stretch>
              </p:blipFill>
              <p:spPr>
                <a:xfrm>
                  <a:off x="10579173" y="3290093"/>
                  <a:ext cx="230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Freihand 161">
                  <a:extLst>
                    <a:ext uri="{FF2B5EF4-FFF2-40B4-BE49-F238E27FC236}">
                      <a16:creationId xmlns:a16="http://schemas.microsoft.com/office/drawing/2014/main" id="{4B7DE8BF-2242-4778-B28C-E75E19FB5BE6}"/>
                    </a:ext>
                  </a:extLst>
                </p14:cNvPr>
                <p14:cNvContentPartPr/>
                <p14:nvPr/>
              </p14:nvContentPartPr>
              <p14:xfrm>
                <a:off x="10708413" y="3355253"/>
                <a:ext cx="65520" cy="13680"/>
              </p14:xfrm>
            </p:contentPart>
          </mc:Choice>
          <mc:Fallback xmlns="">
            <p:pic>
              <p:nvPicPr>
                <p:cNvPr id="162" name="Freihand 161">
                  <a:extLst>
                    <a:ext uri="{FF2B5EF4-FFF2-40B4-BE49-F238E27FC236}">
                      <a16:creationId xmlns:a16="http://schemas.microsoft.com/office/drawing/2014/main" id="{4B7DE8BF-2242-4778-B28C-E75E19FB5BE6}"/>
                    </a:ext>
                  </a:extLst>
                </p:cNvPr>
                <p:cNvPicPr/>
                <p:nvPr/>
              </p:nvPicPr>
              <p:blipFill>
                <a:blip r:embed="rId209"/>
                <a:stretch>
                  <a:fillRect/>
                </a:stretch>
              </p:blipFill>
              <p:spPr>
                <a:xfrm>
                  <a:off x="10704093" y="3350933"/>
                  <a:ext cx="74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Freihand 162">
                  <a:extLst>
                    <a:ext uri="{FF2B5EF4-FFF2-40B4-BE49-F238E27FC236}">
                      <a16:creationId xmlns:a16="http://schemas.microsoft.com/office/drawing/2014/main" id="{7F1AFAC4-C809-4BB3-A9FB-A584BA5366C2}"/>
                    </a:ext>
                  </a:extLst>
                </p14:cNvPr>
                <p14:cNvContentPartPr/>
                <p14:nvPr/>
              </p14:nvContentPartPr>
              <p14:xfrm>
                <a:off x="10775013" y="3296933"/>
                <a:ext cx="195120" cy="100080"/>
              </p14:xfrm>
            </p:contentPart>
          </mc:Choice>
          <mc:Fallback xmlns="">
            <p:pic>
              <p:nvPicPr>
                <p:cNvPr id="163" name="Freihand 162">
                  <a:extLst>
                    <a:ext uri="{FF2B5EF4-FFF2-40B4-BE49-F238E27FC236}">
                      <a16:creationId xmlns:a16="http://schemas.microsoft.com/office/drawing/2014/main" id="{7F1AFAC4-C809-4BB3-A9FB-A584BA5366C2}"/>
                    </a:ext>
                  </a:extLst>
                </p:cNvPr>
                <p:cNvPicPr/>
                <p:nvPr/>
              </p:nvPicPr>
              <p:blipFill>
                <a:blip r:embed="rId211"/>
                <a:stretch>
                  <a:fillRect/>
                </a:stretch>
              </p:blipFill>
              <p:spPr>
                <a:xfrm>
                  <a:off x="10770693" y="3292613"/>
                  <a:ext cx="203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4" name="Freihand 163">
                  <a:extLst>
                    <a:ext uri="{FF2B5EF4-FFF2-40B4-BE49-F238E27FC236}">
                      <a16:creationId xmlns:a16="http://schemas.microsoft.com/office/drawing/2014/main" id="{8AF6D091-AC5A-42A4-993D-68874EE5E83D}"/>
                    </a:ext>
                  </a:extLst>
                </p14:cNvPr>
                <p14:cNvContentPartPr/>
                <p14:nvPr/>
              </p14:nvContentPartPr>
              <p14:xfrm>
                <a:off x="11013693" y="3292613"/>
                <a:ext cx="189720" cy="100440"/>
              </p14:xfrm>
            </p:contentPart>
          </mc:Choice>
          <mc:Fallback xmlns="">
            <p:pic>
              <p:nvPicPr>
                <p:cNvPr id="164" name="Freihand 163">
                  <a:extLst>
                    <a:ext uri="{FF2B5EF4-FFF2-40B4-BE49-F238E27FC236}">
                      <a16:creationId xmlns:a16="http://schemas.microsoft.com/office/drawing/2014/main" id="{8AF6D091-AC5A-42A4-993D-68874EE5E83D}"/>
                    </a:ext>
                  </a:extLst>
                </p:cNvPr>
                <p:cNvPicPr/>
                <p:nvPr/>
              </p:nvPicPr>
              <p:blipFill>
                <a:blip r:embed="rId213"/>
                <a:stretch>
                  <a:fillRect/>
                </a:stretch>
              </p:blipFill>
              <p:spPr>
                <a:xfrm>
                  <a:off x="11009373" y="3288293"/>
                  <a:ext cx="198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5" name="Freihand 164">
                  <a:extLst>
                    <a:ext uri="{FF2B5EF4-FFF2-40B4-BE49-F238E27FC236}">
                      <a16:creationId xmlns:a16="http://schemas.microsoft.com/office/drawing/2014/main" id="{0B18BC44-66F9-44D5-97D3-6C53057CE694}"/>
                    </a:ext>
                  </a:extLst>
                </p14:cNvPr>
                <p14:cNvContentPartPr/>
                <p14:nvPr/>
              </p14:nvContentPartPr>
              <p14:xfrm>
                <a:off x="11205213" y="3300893"/>
                <a:ext cx="94680" cy="75240"/>
              </p14:xfrm>
            </p:contentPart>
          </mc:Choice>
          <mc:Fallback xmlns="">
            <p:pic>
              <p:nvPicPr>
                <p:cNvPr id="165" name="Freihand 164">
                  <a:extLst>
                    <a:ext uri="{FF2B5EF4-FFF2-40B4-BE49-F238E27FC236}">
                      <a16:creationId xmlns:a16="http://schemas.microsoft.com/office/drawing/2014/main" id="{0B18BC44-66F9-44D5-97D3-6C53057CE694}"/>
                    </a:ext>
                  </a:extLst>
                </p:cNvPr>
                <p:cNvPicPr/>
                <p:nvPr/>
              </p:nvPicPr>
              <p:blipFill>
                <a:blip r:embed="rId215"/>
                <a:stretch>
                  <a:fillRect/>
                </a:stretch>
              </p:blipFill>
              <p:spPr>
                <a:xfrm>
                  <a:off x="11200893" y="3296573"/>
                  <a:ext cx="10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6" name="Freihand 165">
                  <a:extLst>
                    <a:ext uri="{FF2B5EF4-FFF2-40B4-BE49-F238E27FC236}">
                      <a16:creationId xmlns:a16="http://schemas.microsoft.com/office/drawing/2014/main" id="{E92D6BBA-F713-4659-B974-863A4351C3E5}"/>
                    </a:ext>
                  </a:extLst>
                </p14:cNvPr>
                <p14:cNvContentPartPr/>
                <p14:nvPr/>
              </p14:nvContentPartPr>
              <p14:xfrm>
                <a:off x="11284413" y="3237173"/>
                <a:ext cx="195480" cy="323640"/>
              </p14:xfrm>
            </p:contentPart>
          </mc:Choice>
          <mc:Fallback xmlns="">
            <p:pic>
              <p:nvPicPr>
                <p:cNvPr id="166" name="Freihand 165">
                  <a:extLst>
                    <a:ext uri="{FF2B5EF4-FFF2-40B4-BE49-F238E27FC236}">
                      <a16:creationId xmlns:a16="http://schemas.microsoft.com/office/drawing/2014/main" id="{E92D6BBA-F713-4659-B974-863A4351C3E5}"/>
                    </a:ext>
                  </a:extLst>
                </p:cNvPr>
                <p:cNvPicPr/>
                <p:nvPr/>
              </p:nvPicPr>
              <p:blipFill>
                <a:blip r:embed="rId217"/>
                <a:stretch>
                  <a:fillRect/>
                </a:stretch>
              </p:blipFill>
              <p:spPr>
                <a:xfrm>
                  <a:off x="11280093" y="3232853"/>
                  <a:ext cx="2041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7" name="Freihand 166">
                  <a:extLst>
                    <a:ext uri="{FF2B5EF4-FFF2-40B4-BE49-F238E27FC236}">
                      <a16:creationId xmlns:a16="http://schemas.microsoft.com/office/drawing/2014/main" id="{1D5D4568-6793-417D-8AE9-F733E3D2DEA5}"/>
                    </a:ext>
                  </a:extLst>
                </p14:cNvPr>
                <p14:cNvContentPartPr/>
                <p14:nvPr/>
              </p14:nvContentPartPr>
              <p14:xfrm>
                <a:off x="11454693" y="3213053"/>
                <a:ext cx="12600" cy="40320"/>
              </p14:xfrm>
            </p:contentPart>
          </mc:Choice>
          <mc:Fallback xmlns="">
            <p:pic>
              <p:nvPicPr>
                <p:cNvPr id="167" name="Freihand 166">
                  <a:extLst>
                    <a:ext uri="{FF2B5EF4-FFF2-40B4-BE49-F238E27FC236}">
                      <a16:creationId xmlns:a16="http://schemas.microsoft.com/office/drawing/2014/main" id="{1D5D4568-6793-417D-8AE9-F733E3D2DEA5}"/>
                    </a:ext>
                  </a:extLst>
                </p:cNvPr>
                <p:cNvPicPr/>
                <p:nvPr/>
              </p:nvPicPr>
              <p:blipFill>
                <a:blip r:embed="rId219"/>
                <a:stretch>
                  <a:fillRect/>
                </a:stretch>
              </p:blipFill>
              <p:spPr>
                <a:xfrm>
                  <a:off x="11450373" y="3208733"/>
                  <a:ext cx="21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8" name="Freihand 167">
                  <a:extLst>
                    <a:ext uri="{FF2B5EF4-FFF2-40B4-BE49-F238E27FC236}">
                      <a16:creationId xmlns:a16="http://schemas.microsoft.com/office/drawing/2014/main" id="{EBEBC58C-AECA-4233-BB04-DEF7C307E378}"/>
                    </a:ext>
                  </a:extLst>
                </p14:cNvPr>
                <p14:cNvContentPartPr/>
                <p14:nvPr/>
              </p14:nvContentPartPr>
              <p14:xfrm>
                <a:off x="11498613" y="3158333"/>
                <a:ext cx="114840" cy="227520"/>
              </p14:xfrm>
            </p:contentPart>
          </mc:Choice>
          <mc:Fallback xmlns="">
            <p:pic>
              <p:nvPicPr>
                <p:cNvPr id="168" name="Freihand 167">
                  <a:extLst>
                    <a:ext uri="{FF2B5EF4-FFF2-40B4-BE49-F238E27FC236}">
                      <a16:creationId xmlns:a16="http://schemas.microsoft.com/office/drawing/2014/main" id="{EBEBC58C-AECA-4233-BB04-DEF7C307E378}"/>
                    </a:ext>
                  </a:extLst>
                </p:cNvPr>
                <p:cNvPicPr/>
                <p:nvPr/>
              </p:nvPicPr>
              <p:blipFill>
                <a:blip r:embed="rId221"/>
                <a:stretch>
                  <a:fillRect/>
                </a:stretch>
              </p:blipFill>
              <p:spPr>
                <a:xfrm>
                  <a:off x="11494293" y="3154013"/>
                  <a:ext cx="123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9" name="Freihand 168">
                  <a:extLst>
                    <a:ext uri="{FF2B5EF4-FFF2-40B4-BE49-F238E27FC236}">
                      <a16:creationId xmlns:a16="http://schemas.microsoft.com/office/drawing/2014/main" id="{DECAE5A9-8F5F-4DD7-B918-2A52CC66AB08}"/>
                    </a:ext>
                  </a:extLst>
                </p14:cNvPr>
                <p14:cNvContentPartPr/>
                <p14:nvPr/>
              </p14:nvContentPartPr>
              <p14:xfrm>
                <a:off x="11200173" y="3167333"/>
                <a:ext cx="146880" cy="11520"/>
              </p14:xfrm>
            </p:contentPart>
          </mc:Choice>
          <mc:Fallback xmlns="">
            <p:pic>
              <p:nvPicPr>
                <p:cNvPr id="169" name="Freihand 168">
                  <a:extLst>
                    <a:ext uri="{FF2B5EF4-FFF2-40B4-BE49-F238E27FC236}">
                      <a16:creationId xmlns:a16="http://schemas.microsoft.com/office/drawing/2014/main" id="{DECAE5A9-8F5F-4DD7-B918-2A52CC66AB08}"/>
                    </a:ext>
                  </a:extLst>
                </p:cNvPr>
                <p:cNvPicPr/>
                <p:nvPr/>
              </p:nvPicPr>
              <p:blipFill>
                <a:blip r:embed="rId223"/>
                <a:stretch>
                  <a:fillRect/>
                </a:stretch>
              </p:blipFill>
              <p:spPr>
                <a:xfrm>
                  <a:off x="11195853" y="3163013"/>
                  <a:ext cx="155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0" name="Freihand 169">
                  <a:extLst>
                    <a:ext uri="{FF2B5EF4-FFF2-40B4-BE49-F238E27FC236}">
                      <a16:creationId xmlns:a16="http://schemas.microsoft.com/office/drawing/2014/main" id="{BEE3CFE2-6991-4157-805A-57D3975EF321}"/>
                    </a:ext>
                  </a:extLst>
                </p14:cNvPr>
                <p14:cNvContentPartPr/>
                <p14:nvPr/>
              </p14:nvContentPartPr>
              <p14:xfrm>
                <a:off x="11641173" y="3164093"/>
                <a:ext cx="120240" cy="182520"/>
              </p14:xfrm>
            </p:contentPart>
          </mc:Choice>
          <mc:Fallback xmlns="">
            <p:pic>
              <p:nvPicPr>
                <p:cNvPr id="170" name="Freihand 169">
                  <a:extLst>
                    <a:ext uri="{FF2B5EF4-FFF2-40B4-BE49-F238E27FC236}">
                      <a16:creationId xmlns:a16="http://schemas.microsoft.com/office/drawing/2014/main" id="{BEE3CFE2-6991-4157-805A-57D3975EF321}"/>
                    </a:ext>
                  </a:extLst>
                </p:cNvPr>
                <p:cNvPicPr/>
                <p:nvPr/>
              </p:nvPicPr>
              <p:blipFill>
                <a:blip r:embed="rId225"/>
                <a:stretch>
                  <a:fillRect/>
                </a:stretch>
              </p:blipFill>
              <p:spPr>
                <a:xfrm>
                  <a:off x="11636853" y="3159773"/>
                  <a:ext cx="12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1" name="Freihand 170">
                  <a:extLst>
                    <a:ext uri="{FF2B5EF4-FFF2-40B4-BE49-F238E27FC236}">
                      <a16:creationId xmlns:a16="http://schemas.microsoft.com/office/drawing/2014/main" id="{F47152B9-5196-4AB6-B57A-4D0C75F583DC}"/>
                    </a:ext>
                  </a:extLst>
                </p14:cNvPr>
                <p14:cNvContentPartPr/>
                <p14:nvPr/>
              </p14:nvContentPartPr>
              <p14:xfrm>
                <a:off x="11694093" y="3289013"/>
                <a:ext cx="31680" cy="69120"/>
              </p14:xfrm>
            </p:contentPart>
          </mc:Choice>
          <mc:Fallback xmlns="">
            <p:pic>
              <p:nvPicPr>
                <p:cNvPr id="171" name="Freihand 170">
                  <a:extLst>
                    <a:ext uri="{FF2B5EF4-FFF2-40B4-BE49-F238E27FC236}">
                      <a16:creationId xmlns:a16="http://schemas.microsoft.com/office/drawing/2014/main" id="{F47152B9-5196-4AB6-B57A-4D0C75F583DC}"/>
                    </a:ext>
                  </a:extLst>
                </p:cNvPr>
                <p:cNvPicPr/>
                <p:nvPr/>
              </p:nvPicPr>
              <p:blipFill>
                <a:blip r:embed="rId227"/>
                <a:stretch>
                  <a:fillRect/>
                </a:stretch>
              </p:blipFill>
              <p:spPr>
                <a:xfrm>
                  <a:off x="11689773" y="3284693"/>
                  <a:ext cx="40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2" name="Freihand 171">
                  <a:extLst>
                    <a:ext uri="{FF2B5EF4-FFF2-40B4-BE49-F238E27FC236}">
                      <a16:creationId xmlns:a16="http://schemas.microsoft.com/office/drawing/2014/main" id="{BD58139D-3C1D-45F1-AF7A-4F8A91E86FA9}"/>
                    </a:ext>
                  </a:extLst>
                </p14:cNvPr>
                <p14:cNvContentPartPr/>
                <p14:nvPr/>
              </p14:nvContentPartPr>
              <p14:xfrm>
                <a:off x="11743413" y="3142133"/>
                <a:ext cx="191520" cy="205560"/>
              </p14:xfrm>
            </p:contentPart>
          </mc:Choice>
          <mc:Fallback xmlns="">
            <p:pic>
              <p:nvPicPr>
                <p:cNvPr id="172" name="Freihand 171">
                  <a:extLst>
                    <a:ext uri="{FF2B5EF4-FFF2-40B4-BE49-F238E27FC236}">
                      <a16:creationId xmlns:a16="http://schemas.microsoft.com/office/drawing/2014/main" id="{BD58139D-3C1D-45F1-AF7A-4F8A91E86FA9}"/>
                    </a:ext>
                  </a:extLst>
                </p:cNvPr>
                <p:cNvPicPr/>
                <p:nvPr/>
              </p:nvPicPr>
              <p:blipFill>
                <a:blip r:embed="rId229"/>
                <a:stretch>
                  <a:fillRect/>
                </a:stretch>
              </p:blipFill>
              <p:spPr>
                <a:xfrm>
                  <a:off x="11739093" y="3137813"/>
                  <a:ext cx="200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3" name="Freihand 172">
                  <a:extLst>
                    <a:ext uri="{FF2B5EF4-FFF2-40B4-BE49-F238E27FC236}">
                      <a16:creationId xmlns:a16="http://schemas.microsoft.com/office/drawing/2014/main" id="{A9D92162-516A-466F-9C5F-4947670AB0C9}"/>
                    </a:ext>
                  </a:extLst>
                </p14:cNvPr>
                <p14:cNvContentPartPr/>
                <p14:nvPr/>
              </p14:nvContentPartPr>
              <p14:xfrm>
                <a:off x="11810373" y="3194693"/>
                <a:ext cx="54720" cy="33480"/>
              </p14:xfrm>
            </p:contentPart>
          </mc:Choice>
          <mc:Fallback xmlns="">
            <p:pic>
              <p:nvPicPr>
                <p:cNvPr id="173" name="Freihand 172">
                  <a:extLst>
                    <a:ext uri="{FF2B5EF4-FFF2-40B4-BE49-F238E27FC236}">
                      <a16:creationId xmlns:a16="http://schemas.microsoft.com/office/drawing/2014/main" id="{A9D92162-516A-466F-9C5F-4947670AB0C9}"/>
                    </a:ext>
                  </a:extLst>
                </p:cNvPr>
                <p:cNvPicPr/>
                <p:nvPr/>
              </p:nvPicPr>
              <p:blipFill>
                <a:blip r:embed="rId231"/>
                <a:stretch>
                  <a:fillRect/>
                </a:stretch>
              </p:blipFill>
              <p:spPr>
                <a:xfrm>
                  <a:off x="11806053" y="3190373"/>
                  <a:ext cx="63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 name="Freihand 173">
                  <a:extLst>
                    <a:ext uri="{FF2B5EF4-FFF2-40B4-BE49-F238E27FC236}">
                      <a16:creationId xmlns:a16="http://schemas.microsoft.com/office/drawing/2014/main" id="{B0D9DE90-45F5-45CC-84E8-068D1197B5AA}"/>
                    </a:ext>
                  </a:extLst>
                </p14:cNvPr>
                <p14:cNvContentPartPr/>
                <p14:nvPr/>
              </p14:nvContentPartPr>
              <p14:xfrm>
                <a:off x="11939973" y="3240773"/>
                <a:ext cx="151560" cy="94320"/>
              </p14:xfrm>
            </p:contentPart>
          </mc:Choice>
          <mc:Fallback xmlns="">
            <p:pic>
              <p:nvPicPr>
                <p:cNvPr id="174" name="Freihand 173">
                  <a:extLst>
                    <a:ext uri="{FF2B5EF4-FFF2-40B4-BE49-F238E27FC236}">
                      <a16:creationId xmlns:a16="http://schemas.microsoft.com/office/drawing/2014/main" id="{B0D9DE90-45F5-45CC-84E8-068D1197B5AA}"/>
                    </a:ext>
                  </a:extLst>
                </p:cNvPr>
                <p:cNvPicPr/>
                <p:nvPr/>
              </p:nvPicPr>
              <p:blipFill>
                <a:blip r:embed="rId233"/>
                <a:stretch>
                  <a:fillRect/>
                </a:stretch>
              </p:blipFill>
              <p:spPr>
                <a:xfrm>
                  <a:off x="11935653" y="3236453"/>
                  <a:ext cx="160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Freihand 174">
                  <a:extLst>
                    <a:ext uri="{FF2B5EF4-FFF2-40B4-BE49-F238E27FC236}">
                      <a16:creationId xmlns:a16="http://schemas.microsoft.com/office/drawing/2014/main" id="{74120C03-AC96-4A76-8855-68950E0580BA}"/>
                    </a:ext>
                  </a:extLst>
                </p14:cNvPr>
                <p14:cNvContentPartPr/>
                <p14:nvPr/>
              </p14:nvContentPartPr>
              <p14:xfrm>
                <a:off x="10790493" y="3554333"/>
                <a:ext cx="136080" cy="189360"/>
              </p14:xfrm>
            </p:contentPart>
          </mc:Choice>
          <mc:Fallback xmlns="">
            <p:pic>
              <p:nvPicPr>
                <p:cNvPr id="175" name="Freihand 174">
                  <a:extLst>
                    <a:ext uri="{FF2B5EF4-FFF2-40B4-BE49-F238E27FC236}">
                      <a16:creationId xmlns:a16="http://schemas.microsoft.com/office/drawing/2014/main" id="{74120C03-AC96-4A76-8855-68950E0580BA}"/>
                    </a:ext>
                  </a:extLst>
                </p:cNvPr>
                <p:cNvPicPr/>
                <p:nvPr/>
              </p:nvPicPr>
              <p:blipFill>
                <a:blip r:embed="rId235"/>
                <a:stretch>
                  <a:fillRect/>
                </a:stretch>
              </p:blipFill>
              <p:spPr>
                <a:xfrm>
                  <a:off x="10786173" y="3550013"/>
                  <a:ext cx="14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6" name="Freihand 175">
                  <a:extLst>
                    <a:ext uri="{FF2B5EF4-FFF2-40B4-BE49-F238E27FC236}">
                      <a16:creationId xmlns:a16="http://schemas.microsoft.com/office/drawing/2014/main" id="{0D2FFBBE-D9C0-4DF0-9D62-62ECBB986F9C}"/>
                    </a:ext>
                  </a:extLst>
                </p14:cNvPr>
                <p14:cNvContentPartPr/>
                <p14:nvPr/>
              </p14:nvContentPartPr>
              <p14:xfrm>
                <a:off x="10860693" y="3601853"/>
                <a:ext cx="504360" cy="168840"/>
              </p14:xfrm>
            </p:contentPart>
          </mc:Choice>
          <mc:Fallback xmlns="">
            <p:pic>
              <p:nvPicPr>
                <p:cNvPr id="176" name="Freihand 175">
                  <a:extLst>
                    <a:ext uri="{FF2B5EF4-FFF2-40B4-BE49-F238E27FC236}">
                      <a16:creationId xmlns:a16="http://schemas.microsoft.com/office/drawing/2014/main" id="{0D2FFBBE-D9C0-4DF0-9D62-62ECBB986F9C}"/>
                    </a:ext>
                  </a:extLst>
                </p:cNvPr>
                <p:cNvPicPr/>
                <p:nvPr/>
              </p:nvPicPr>
              <p:blipFill>
                <a:blip r:embed="rId237"/>
                <a:stretch>
                  <a:fillRect/>
                </a:stretch>
              </p:blipFill>
              <p:spPr>
                <a:xfrm>
                  <a:off x="10856373" y="3597533"/>
                  <a:ext cx="513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8" name="Freihand 97">
                  <a:extLst>
                    <a:ext uri="{FF2B5EF4-FFF2-40B4-BE49-F238E27FC236}">
                      <a16:creationId xmlns:a16="http://schemas.microsoft.com/office/drawing/2014/main" id="{9A54A464-9AB9-46D5-8DEA-E2F729F297B7}"/>
                    </a:ext>
                  </a:extLst>
                </p14:cNvPr>
                <p14:cNvContentPartPr/>
                <p14:nvPr/>
              </p14:nvContentPartPr>
              <p14:xfrm>
                <a:off x="2435613" y="1251773"/>
                <a:ext cx="1355400" cy="1251360"/>
              </p14:xfrm>
            </p:contentPart>
          </mc:Choice>
          <mc:Fallback xmlns="">
            <p:pic>
              <p:nvPicPr>
                <p:cNvPr id="98" name="Freihand 97">
                  <a:extLst>
                    <a:ext uri="{FF2B5EF4-FFF2-40B4-BE49-F238E27FC236}">
                      <a16:creationId xmlns:a16="http://schemas.microsoft.com/office/drawing/2014/main" id="{9A54A464-9AB9-46D5-8DEA-E2F729F297B7}"/>
                    </a:ext>
                  </a:extLst>
                </p:cNvPr>
                <p:cNvPicPr/>
                <p:nvPr/>
              </p:nvPicPr>
              <p:blipFill>
                <a:blip r:embed="rId239"/>
                <a:stretch>
                  <a:fillRect/>
                </a:stretch>
              </p:blipFill>
              <p:spPr>
                <a:xfrm>
                  <a:off x="2431293" y="1247453"/>
                  <a:ext cx="1364040" cy="1260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9" name="Freihand 98">
                  <a:extLst>
                    <a:ext uri="{FF2B5EF4-FFF2-40B4-BE49-F238E27FC236}">
                      <a16:creationId xmlns:a16="http://schemas.microsoft.com/office/drawing/2014/main" id="{938CD7D6-F113-442D-B32A-C1FC47A99221}"/>
                    </a:ext>
                  </a:extLst>
                </p14:cNvPr>
                <p14:cNvContentPartPr/>
                <p14:nvPr/>
              </p14:nvContentPartPr>
              <p14:xfrm>
                <a:off x="2853933" y="1600253"/>
                <a:ext cx="1681560" cy="1546200"/>
              </p14:xfrm>
            </p:contentPart>
          </mc:Choice>
          <mc:Fallback xmlns="">
            <p:pic>
              <p:nvPicPr>
                <p:cNvPr id="99" name="Freihand 98">
                  <a:extLst>
                    <a:ext uri="{FF2B5EF4-FFF2-40B4-BE49-F238E27FC236}">
                      <a16:creationId xmlns:a16="http://schemas.microsoft.com/office/drawing/2014/main" id="{938CD7D6-F113-442D-B32A-C1FC47A99221}"/>
                    </a:ext>
                  </a:extLst>
                </p:cNvPr>
                <p:cNvPicPr/>
                <p:nvPr/>
              </p:nvPicPr>
              <p:blipFill>
                <a:blip r:embed="rId241"/>
                <a:stretch>
                  <a:fillRect/>
                </a:stretch>
              </p:blipFill>
              <p:spPr>
                <a:xfrm>
                  <a:off x="2849613" y="1595933"/>
                  <a:ext cx="1690200" cy="1554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0" name="Freihand 99">
                  <a:extLst>
                    <a:ext uri="{FF2B5EF4-FFF2-40B4-BE49-F238E27FC236}">
                      <a16:creationId xmlns:a16="http://schemas.microsoft.com/office/drawing/2014/main" id="{6EA40342-419F-4F75-9AE1-1F769358A4F2}"/>
                    </a:ext>
                  </a:extLst>
                </p14:cNvPr>
                <p14:cNvContentPartPr/>
                <p14:nvPr/>
              </p14:nvContentPartPr>
              <p14:xfrm>
                <a:off x="3425253" y="2024333"/>
                <a:ext cx="1755360" cy="1680480"/>
              </p14:xfrm>
            </p:contentPart>
          </mc:Choice>
          <mc:Fallback xmlns="">
            <p:pic>
              <p:nvPicPr>
                <p:cNvPr id="100" name="Freihand 99">
                  <a:extLst>
                    <a:ext uri="{FF2B5EF4-FFF2-40B4-BE49-F238E27FC236}">
                      <a16:creationId xmlns:a16="http://schemas.microsoft.com/office/drawing/2014/main" id="{6EA40342-419F-4F75-9AE1-1F769358A4F2}"/>
                    </a:ext>
                  </a:extLst>
                </p:cNvPr>
                <p:cNvPicPr/>
                <p:nvPr/>
              </p:nvPicPr>
              <p:blipFill>
                <a:blip r:embed="rId243"/>
                <a:stretch>
                  <a:fillRect/>
                </a:stretch>
              </p:blipFill>
              <p:spPr>
                <a:xfrm>
                  <a:off x="3420933" y="2020013"/>
                  <a:ext cx="1764000" cy="1689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1" name="Freihand 100">
                  <a:extLst>
                    <a:ext uri="{FF2B5EF4-FFF2-40B4-BE49-F238E27FC236}">
                      <a16:creationId xmlns:a16="http://schemas.microsoft.com/office/drawing/2014/main" id="{6AB57278-6383-4125-AEA2-2E90EC100076}"/>
                    </a:ext>
                  </a:extLst>
                </p14:cNvPr>
                <p14:cNvContentPartPr/>
                <p14:nvPr/>
              </p14:nvContentPartPr>
              <p14:xfrm>
                <a:off x="4104573" y="2611493"/>
                <a:ext cx="1829520" cy="1622520"/>
              </p14:xfrm>
            </p:contentPart>
          </mc:Choice>
          <mc:Fallback xmlns="">
            <p:pic>
              <p:nvPicPr>
                <p:cNvPr id="101" name="Freihand 100">
                  <a:extLst>
                    <a:ext uri="{FF2B5EF4-FFF2-40B4-BE49-F238E27FC236}">
                      <a16:creationId xmlns:a16="http://schemas.microsoft.com/office/drawing/2014/main" id="{6AB57278-6383-4125-AEA2-2E90EC100076}"/>
                    </a:ext>
                  </a:extLst>
                </p:cNvPr>
                <p:cNvPicPr/>
                <p:nvPr/>
              </p:nvPicPr>
              <p:blipFill>
                <a:blip r:embed="rId245"/>
                <a:stretch>
                  <a:fillRect/>
                </a:stretch>
              </p:blipFill>
              <p:spPr>
                <a:xfrm>
                  <a:off x="4100253" y="2607173"/>
                  <a:ext cx="1838160" cy="1631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2" name="Freihand 101">
                  <a:extLst>
                    <a:ext uri="{FF2B5EF4-FFF2-40B4-BE49-F238E27FC236}">
                      <a16:creationId xmlns:a16="http://schemas.microsoft.com/office/drawing/2014/main" id="{CB6058DC-377A-4D2F-88EA-19594A698FE9}"/>
                    </a:ext>
                  </a:extLst>
                </p14:cNvPr>
                <p14:cNvContentPartPr/>
                <p14:nvPr/>
              </p14:nvContentPartPr>
              <p14:xfrm>
                <a:off x="4889013" y="3274253"/>
                <a:ext cx="1427760" cy="1332360"/>
              </p14:xfrm>
            </p:contentPart>
          </mc:Choice>
          <mc:Fallback xmlns="">
            <p:pic>
              <p:nvPicPr>
                <p:cNvPr id="102" name="Freihand 101">
                  <a:extLst>
                    <a:ext uri="{FF2B5EF4-FFF2-40B4-BE49-F238E27FC236}">
                      <a16:creationId xmlns:a16="http://schemas.microsoft.com/office/drawing/2014/main" id="{CB6058DC-377A-4D2F-88EA-19594A698FE9}"/>
                    </a:ext>
                  </a:extLst>
                </p:cNvPr>
                <p:cNvPicPr/>
                <p:nvPr/>
              </p:nvPicPr>
              <p:blipFill>
                <a:blip r:embed="rId247"/>
                <a:stretch>
                  <a:fillRect/>
                </a:stretch>
              </p:blipFill>
              <p:spPr>
                <a:xfrm>
                  <a:off x="4884693" y="3269933"/>
                  <a:ext cx="1436400" cy="1341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3" name="Freihand 102">
                  <a:extLst>
                    <a:ext uri="{FF2B5EF4-FFF2-40B4-BE49-F238E27FC236}">
                      <a16:creationId xmlns:a16="http://schemas.microsoft.com/office/drawing/2014/main" id="{5B93F609-11A2-4E50-9004-40193E8D014F}"/>
                    </a:ext>
                  </a:extLst>
                </p14:cNvPr>
                <p14:cNvContentPartPr/>
                <p14:nvPr/>
              </p14:nvContentPartPr>
              <p14:xfrm>
                <a:off x="5444853" y="3786173"/>
                <a:ext cx="1372320" cy="1163160"/>
              </p14:xfrm>
            </p:contentPart>
          </mc:Choice>
          <mc:Fallback xmlns="">
            <p:pic>
              <p:nvPicPr>
                <p:cNvPr id="103" name="Freihand 102">
                  <a:extLst>
                    <a:ext uri="{FF2B5EF4-FFF2-40B4-BE49-F238E27FC236}">
                      <a16:creationId xmlns:a16="http://schemas.microsoft.com/office/drawing/2014/main" id="{5B93F609-11A2-4E50-9004-40193E8D014F}"/>
                    </a:ext>
                  </a:extLst>
                </p:cNvPr>
                <p:cNvPicPr/>
                <p:nvPr/>
              </p:nvPicPr>
              <p:blipFill>
                <a:blip r:embed="rId249"/>
                <a:stretch>
                  <a:fillRect/>
                </a:stretch>
              </p:blipFill>
              <p:spPr>
                <a:xfrm>
                  <a:off x="5440533" y="3781853"/>
                  <a:ext cx="1380960" cy="1171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4" name="Freihand 103">
                  <a:extLst>
                    <a:ext uri="{FF2B5EF4-FFF2-40B4-BE49-F238E27FC236}">
                      <a16:creationId xmlns:a16="http://schemas.microsoft.com/office/drawing/2014/main" id="{7B3E5A21-BF4E-4D8E-BC20-37E94CE5123E}"/>
                    </a:ext>
                  </a:extLst>
                </p14:cNvPr>
                <p14:cNvContentPartPr/>
                <p14:nvPr/>
              </p14:nvContentPartPr>
              <p14:xfrm>
                <a:off x="6033813" y="4167053"/>
                <a:ext cx="810720" cy="748080"/>
              </p14:xfrm>
            </p:contentPart>
          </mc:Choice>
          <mc:Fallback xmlns="">
            <p:pic>
              <p:nvPicPr>
                <p:cNvPr id="104" name="Freihand 103">
                  <a:extLst>
                    <a:ext uri="{FF2B5EF4-FFF2-40B4-BE49-F238E27FC236}">
                      <a16:creationId xmlns:a16="http://schemas.microsoft.com/office/drawing/2014/main" id="{7B3E5A21-BF4E-4D8E-BC20-37E94CE5123E}"/>
                    </a:ext>
                  </a:extLst>
                </p:cNvPr>
                <p:cNvPicPr/>
                <p:nvPr/>
              </p:nvPicPr>
              <p:blipFill>
                <a:blip r:embed="rId251"/>
                <a:stretch>
                  <a:fillRect/>
                </a:stretch>
              </p:blipFill>
              <p:spPr>
                <a:xfrm>
                  <a:off x="6029493" y="4162733"/>
                  <a:ext cx="81936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9" name="Freihand 178">
                  <a:extLst>
                    <a:ext uri="{FF2B5EF4-FFF2-40B4-BE49-F238E27FC236}">
                      <a16:creationId xmlns:a16="http://schemas.microsoft.com/office/drawing/2014/main" id="{BD37F310-1ACA-4799-A3EC-5845CBD76D16}"/>
                    </a:ext>
                  </a:extLst>
                </p14:cNvPr>
                <p14:cNvContentPartPr/>
                <p14:nvPr/>
              </p14:nvContentPartPr>
              <p14:xfrm>
                <a:off x="4297533" y="2283173"/>
                <a:ext cx="2471040" cy="2150640"/>
              </p14:xfrm>
            </p:contentPart>
          </mc:Choice>
          <mc:Fallback xmlns="">
            <p:pic>
              <p:nvPicPr>
                <p:cNvPr id="179" name="Freihand 178">
                  <a:extLst>
                    <a:ext uri="{FF2B5EF4-FFF2-40B4-BE49-F238E27FC236}">
                      <a16:creationId xmlns:a16="http://schemas.microsoft.com/office/drawing/2014/main" id="{BD37F310-1ACA-4799-A3EC-5845CBD76D16}"/>
                    </a:ext>
                  </a:extLst>
                </p:cNvPr>
                <p:cNvPicPr/>
                <p:nvPr/>
              </p:nvPicPr>
              <p:blipFill>
                <a:blip r:embed="rId253"/>
                <a:stretch>
                  <a:fillRect/>
                </a:stretch>
              </p:blipFill>
              <p:spPr>
                <a:xfrm>
                  <a:off x="4293213" y="2278853"/>
                  <a:ext cx="2479680" cy="2159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1FD24B4B-7C41-4E9E-8A16-5894F4DC6D5D}"/>
                    </a:ext>
                  </a:extLst>
                </p14:cNvPr>
                <p14:cNvContentPartPr/>
                <p14:nvPr/>
              </p14:nvContentPartPr>
              <p14:xfrm>
                <a:off x="6675333" y="1985093"/>
                <a:ext cx="399600" cy="482760"/>
              </p14:xfrm>
            </p:contentPart>
          </mc:Choice>
          <mc:Fallback xmlns="">
            <p:pic>
              <p:nvPicPr>
                <p:cNvPr id="180" name="Freihand 179">
                  <a:extLst>
                    <a:ext uri="{FF2B5EF4-FFF2-40B4-BE49-F238E27FC236}">
                      <a16:creationId xmlns:a16="http://schemas.microsoft.com/office/drawing/2014/main" id="{1FD24B4B-7C41-4E9E-8A16-5894F4DC6D5D}"/>
                    </a:ext>
                  </a:extLst>
                </p:cNvPr>
                <p:cNvPicPr/>
                <p:nvPr/>
              </p:nvPicPr>
              <p:blipFill>
                <a:blip r:embed="rId255"/>
                <a:stretch>
                  <a:fillRect/>
                </a:stretch>
              </p:blipFill>
              <p:spPr>
                <a:xfrm>
                  <a:off x="6671013" y="1980773"/>
                  <a:ext cx="4082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6" name="Freihand 105">
                  <a:extLst>
                    <a:ext uri="{FF2B5EF4-FFF2-40B4-BE49-F238E27FC236}">
                      <a16:creationId xmlns:a16="http://schemas.microsoft.com/office/drawing/2014/main" id="{E54BA1D3-AB7E-4DBA-A138-1F9A43DE60EB}"/>
                    </a:ext>
                  </a:extLst>
                </p14:cNvPr>
                <p14:cNvContentPartPr/>
                <p14:nvPr/>
              </p14:nvContentPartPr>
              <p14:xfrm>
                <a:off x="4483653" y="1049813"/>
                <a:ext cx="163800" cy="243000"/>
              </p14:xfrm>
            </p:contentPart>
          </mc:Choice>
          <mc:Fallback xmlns="">
            <p:pic>
              <p:nvPicPr>
                <p:cNvPr id="106" name="Freihand 105">
                  <a:extLst>
                    <a:ext uri="{FF2B5EF4-FFF2-40B4-BE49-F238E27FC236}">
                      <a16:creationId xmlns:a16="http://schemas.microsoft.com/office/drawing/2014/main" id="{E54BA1D3-AB7E-4DBA-A138-1F9A43DE60EB}"/>
                    </a:ext>
                  </a:extLst>
                </p:cNvPr>
                <p:cNvPicPr/>
                <p:nvPr/>
              </p:nvPicPr>
              <p:blipFill>
                <a:blip r:embed="rId257"/>
                <a:stretch>
                  <a:fillRect/>
                </a:stretch>
              </p:blipFill>
              <p:spPr>
                <a:xfrm>
                  <a:off x="4479333" y="1045493"/>
                  <a:ext cx="1724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7" name="Freihand 106">
                  <a:extLst>
                    <a:ext uri="{FF2B5EF4-FFF2-40B4-BE49-F238E27FC236}">
                      <a16:creationId xmlns:a16="http://schemas.microsoft.com/office/drawing/2014/main" id="{CC29120E-E749-48D0-98F1-8F433D5D7C38}"/>
                    </a:ext>
                  </a:extLst>
                </p14:cNvPr>
                <p14:cNvContentPartPr/>
                <p14:nvPr/>
              </p14:nvContentPartPr>
              <p14:xfrm>
                <a:off x="4617213" y="971333"/>
                <a:ext cx="146880" cy="136440"/>
              </p14:xfrm>
            </p:contentPart>
          </mc:Choice>
          <mc:Fallback xmlns="">
            <p:pic>
              <p:nvPicPr>
                <p:cNvPr id="107" name="Freihand 106">
                  <a:extLst>
                    <a:ext uri="{FF2B5EF4-FFF2-40B4-BE49-F238E27FC236}">
                      <a16:creationId xmlns:a16="http://schemas.microsoft.com/office/drawing/2014/main" id="{CC29120E-E749-48D0-98F1-8F433D5D7C38}"/>
                    </a:ext>
                  </a:extLst>
                </p:cNvPr>
                <p:cNvPicPr/>
                <p:nvPr/>
              </p:nvPicPr>
              <p:blipFill>
                <a:blip r:embed="rId259"/>
                <a:stretch>
                  <a:fillRect/>
                </a:stretch>
              </p:blipFill>
              <p:spPr>
                <a:xfrm>
                  <a:off x="4612893" y="967013"/>
                  <a:ext cx="155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8" name="Freihand 107">
                  <a:extLst>
                    <a:ext uri="{FF2B5EF4-FFF2-40B4-BE49-F238E27FC236}">
                      <a16:creationId xmlns:a16="http://schemas.microsoft.com/office/drawing/2014/main" id="{03C18B1F-2945-4CDF-896F-3587836EADB3}"/>
                    </a:ext>
                  </a:extLst>
                </p14:cNvPr>
                <p14:cNvContentPartPr/>
                <p14:nvPr/>
              </p14:nvContentPartPr>
              <p14:xfrm>
                <a:off x="4763013" y="947933"/>
                <a:ext cx="79200" cy="122040"/>
              </p14:xfrm>
            </p:contentPart>
          </mc:Choice>
          <mc:Fallback xmlns="">
            <p:pic>
              <p:nvPicPr>
                <p:cNvPr id="108" name="Freihand 107">
                  <a:extLst>
                    <a:ext uri="{FF2B5EF4-FFF2-40B4-BE49-F238E27FC236}">
                      <a16:creationId xmlns:a16="http://schemas.microsoft.com/office/drawing/2014/main" id="{03C18B1F-2945-4CDF-896F-3587836EADB3}"/>
                    </a:ext>
                  </a:extLst>
                </p:cNvPr>
                <p:cNvPicPr/>
                <p:nvPr/>
              </p:nvPicPr>
              <p:blipFill>
                <a:blip r:embed="rId261"/>
                <a:stretch>
                  <a:fillRect/>
                </a:stretch>
              </p:blipFill>
              <p:spPr>
                <a:xfrm>
                  <a:off x="4758693" y="943613"/>
                  <a:ext cx="87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9" name="Freihand 108">
                  <a:extLst>
                    <a:ext uri="{FF2B5EF4-FFF2-40B4-BE49-F238E27FC236}">
                      <a16:creationId xmlns:a16="http://schemas.microsoft.com/office/drawing/2014/main" id="{EDB224C7-B64C-47A8-83A0-C1D9E68B6C36}"/>
                    </a:ext>
                  </a:extLst>
                </p14:cNvPr>
                <p14:cNvContentPartPr/>
                <p14:nvPr/>
              </p14:nvContentPartPr>
              <p14:xfrm>
                <a:off x="4850853" y="884933"/>
                <a:ext cx="326520" cy="140400"/>
              </p14:xfrm>
            </p:contentPart>
          </mc:Choice>
          <mc:Fallback xmlns="">
            <p:pic>
              <p:nvPicPr>
                <p:cNvPr id="109" name="Freihand 108">
                  <a:extLst>
                    <a:ext uri="{FF2B5EF4-FFF2-40B4-BE49-F238E27FC236}">
                      <a16:creationId xmlns:a16="http://schemas.microsoft.com/office/drawing/2014/main" id="{EDB224C7-B64C-47A8-83A0-C1D9E68B6C36}"/>
                    </a:ext>
                  </a:extLst>
                </p:cNvPr>
                <p:cNvPicPr/>
                <p:nvPr/>
              </p:nvPicPr>
              <p:blipFill>
                <a:blip r:embed="rId263"/>
                <a:stretch>
                  <a:fillRect/>
                </a:stretch>
              </p:blipFill>
              <p:spPr>
                <a:xfrm>
                  <a:off x="4846533" y="880613"/>
                  <a:ext cx="335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0" name="Freihand 109">
                  <a:extLst>
                    <a:ext uri="{FF2B5EF4-FFF2-40B4-BE49-F238E27FC236}">
                      <a16:creationId xmlns:a16="http://schemas.microsoft.com/office/drawing/2014/main" id="{0F600719-0974-4A69-951E-784741BF61C2}"/>
                    </a:ext>
                  </a:extLst>
                </p14:cNvPr>
                <p14:cNvContentPartPr/>
                <p14:nvPr/>
              </p14:nvContentPartPr>
              <p14:xfrm>
                <a:off x="5127693" y="790973"/>
                <a:ext cx="160200" cy="169920"/>
              </p14:xfrm>
            </p:contentPart>
          </mc:Choice>
          <mc:Fallback xmlns="">
            <p:pic>
              <p:nvPicPr>
                <p:cNvPr id="110" name="Freihand 109">
                  <a:extLst>
                    <a:ext uri="{FF2B5EF4-FFF2-40B4-BE49-F238E27FC236}">
                      <a16:creationId xmlns:a16="http://schemas.microsoft.com/office/drawing/2014/main" id="{0F600719-0974-4A69-951E-784741BF61C2}"/>
                    </a:ext>
                  </a:extLst>
                </p:cNvPr>
                <p:cNvPicPr/>
                <p:nvPr/>
              </p:nvPicPr>
              <p:blipFill>
                <a:blip r:embed="rId265"/>
                <a:stretch>
                  <a:fillRect/>
                </a:stretch>
              </p:blipFill>
              <p:spPr>
                <a:xfrm>
                  <a:off x="5123373" y="786653"/>
                  <a:ext cx="16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2" name="Freihand 111">
                  <a:extLst>
                    <a:ext uri="{FF2B5EF4-FFF2-40B4-BE49-F238E27FC236}">
                      <a16:creationId xmlns:a16="http://schemas.microsoft.com/office/drawing/2014/main" id="{214BC586-A928-456C-97DA-14EB6A85B7E5}"/>
                    </a:ext>
                  </a:extLst>
                </p14:cNvPr>
                <p14:cNvContentPartPr/>
                <p14:nvPr/>
              </p14:nvContentPartPr>
              <p14:xfrm>
                <a:off x="5308773" y="800333"/>
                <a:ext cx="162720" cy="258120"/>
              </p14:xfrm>
            </p:contentPart>
          </mc:Choice>
          <mc:Fallback xmlns="">
            <p:pic>
              <p:nvPicPr>
                <p:cNvPr id="112" name="Freihand 111">
                  <a:extLst>
                    <a:ext uri="{FF2B5EF4-FFF2-40B4-BE49-F238E27FC236}">
                      <a16:creationId xmlns:a16="http://schemas.microsoft.com/office/drawing/2014/main" id="{214BC586-A928-456C-97DA-14EB6A85B7E5}"/>
                    </a:ext>
                  </a:extLst>
                </p:cNvPr>
                <p:cNvPicPr/>
                <p:nvPr/>
              </p:nvPicPr>
              <p:blipFill>
                <a:blip r:embed="rId267"/>
                <a:stretch>
                  <a:fillRect/>
                </a:stretch>
              </p:blipFill>
              <p:spPr>
                <a:xfrm>
                  <a:off x="5304453" y="796013"/>
                  <a:ext cx="171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3" name="Freihand 112">
                  <a:extLst>
                    <a:ext uri="{FF2B5EF4-FFF2-40B4-BE49-F238E27FC236}">
                      <a16:creationId xmlns:a16="http://schemas.microsoft.com/office/drawing/2014/main" id="{833CEAB3-8138-4D57-A795-D457F0135114}"/>
                    </a:ext>
                  </a:extLst>
                </p14:cNvPr>
                <p14:cNvContentPartPr/>
                <p14:nvPr/>
              </p14:nvContentPartPr>
              <p14:xfrm>
                <a:off x="5483373" y="770453"/>
                <a:ext cx="83160" cy="123480"/>
              </p14:xfrm>
            </p:contentPart>
          </mc:Choice>
          <mc:Fallback xmlns="">
            <p:pic>
              <p:nvPicPr>
                <p:cNvPr id="113" name="Freihand 112">
                  <a:extLst>
                    <a:ext uri="{FF2B5EF4-FFF2-40B4-BE49-F238E27FC236}">
                      <a16:creationId xmlns:a16="http://schemas.microsoft.com/office/drawing/2014/main" id="{833CEAB3-8138-4D57-A795-D457F0135114}"/>
                    </a:ext>
                  </a:extLst>
                </p:cNvPr>
                <p:cNvPicPr/>
                <p:nvPr/>
              </p:nvPicPr>
              <p:blipFill>
                <a:blip r:embed="rId269"/>
                <a:stretch>
                  <a:fillRect/>
                </a:stretch>
              </p:blipFill>
              <p:spPr>
                <a:xfrm>
                  <a:off x="5479053" y="766133"/>
                  <a:ext cx="91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4" name="Freihand 113">
                  <a:extLst>
                    <a:ext uri="{FF2B5EF4-FFF2-40B4-BE49-F238E27FC236}">
                      <a16:creationId xmlns:a16="http://schemas.microsoft.com/office/drawing/2014/main" id="{67933259-5AB4-412F-A5CC-A1626AC95910}"/>
                    </a:ext>
                  </a:extLst>
                </p14:cNvPr>
                <p14:cNvContentPartPr/>
                <p14:nvPr/>
              </p14:nvContentPartPr>
              <p14:xfrm>
                <a:off x="5588493" y="621773"/>
                <a:ext cx="302040" cy="240840"/>
              </p14:xfrm>
            </p:contentPart>
          </mc:Choice>
          <mc:Fallback xmlns="">
            <p:pic>
              <p:nvPicPr>
                <p:cNvPr id="114" name="Freihand 113">
                  <a:extLst>
                    <a:ext uri="{FF2B5EF4-FFF2-40B4-BE49-F238E27FC236}">
                      <a16:creationId xmlns:a16="http://schemas.microsoft.com/office/drawing/2014/main" id="{67933259-5AB4-412F-A5CC-A1626AC95910}"/>
                    </a:ext>
                  </a:extLst>
                </p:cNvPr>
                <p:cNvPicPr/>
                <p:nvPr/>
              </p:nvPicPr>
              <p:blipFill>
                <a:blip r:embed="rId271"/>
                <a:stretch>
                  <a:fillRect/>
                </a:stretch>
              </p:blipFill>
              <p:spPr>
                <a:xfrm>
                  <a:off x="5584173" y="617453"/>
                  <a:ext cx="310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5" name="Freihand 114">
                  <a:extLst>
                    <a:ext uri="{FF2B5EF4-FFF2-40B4-BE49-F238E27FC236}">
                      <a16:creationId xmlns:a16="http://schemas.microsoft.com/office/drawing/2014/main" id="{88D7D264-AEA6-4CE9-AD7D-0EEA1436F9F9}"/>
                    </a:ext>
                  </a:extLst>
                </p14:cNvPr>
                <p14:cNvContentPartPr/>
                <p14:nvPr/>
              </p14:nvContentPartPr>
              <p14:xfrm>
                <a:off x="5882613" y="701693"/>
                <a:ext cx="98280" cy="108720"/>
              </p14:xfrm>
            </p:contentPart>
          </mc:Choice>
          <mc:Fallback xmlns="">
            <p:pic>
              <p:nvPicPr>
                <p:cNvPr id="115" name="Freihand 114">
                  <a:extLst>
                    <a:ext uri="{FF2B5EF4-FFF2-40B4-BE49-F238E27FC236}">
                      <a16:creationId xmlns:a16="http://schemas.microsoft.com/office/drawing/2014/main" id="{88D7D264-AEA6-4CE9-AD7D-0EEA1436F9F9}"/>
                    </a:ext>
                  </a:extLst>
                </p:cNvPr>
                <p:cNvPicPr/>
                <p:nvPr/>
              </p:nvPicPr>
              <p:blipFill>
                <a:blip r:embed="rId273"/>
                <a:stretch>
                  <a:fillRect/>
                </a:stretch>
              </p:blipFill>
              <p:spPr>
                <a:xfrm>
                  <a:off x="5878293" y="697373"/>
                  <a:ext cx="106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6" name="Freihand 115">
                  <a:extLst>
                    <a:ext uri="{FF2B5EF4-FFF2-40B4-BE49-F238E27FC236}">
                      <a16:creationId xmlns:a16="http://schemas.microsoft.com/office/drawing/2014/main" id="{A10EBF11-D935-4B1C-9EF9-6BB89AA9D390}"/>
                    </a:ext>
                  </a:extLst>
                </p14:cNvPr>
                <p14:cNvContentPartPr/>
                <p14:nvPr/>
              </p14:nvContentPartPr>
              <p14:xfrm>
                <a:off x="6021213" y="576413"/>
                <a:ext cx="146160" cy="182160"/>
              </p14:xfrm>
            </p:contentPart>
          </mc:Choice>
          <mc:Fallback xmlns="">
            <p:pic>
              <p:nvPicPr>
                <p:cNvPr id="116" name="Freihand 115">
                  <a:extLst>
                    <a:ext uri="{FF2B5EF4-FFF2-40B4-BE49-F238E27FC236}">
                      <a16:creationId xmlns:a16="http://schemas.microsoft.com/office/drawing/2014/main" id="{A10EBF11-D935-4B1C-9EF9-6BB89AA9D390}"/>
                    </a:ext>
                  </a:extLst>
                </p:cNvPr>
                <p:cNvPicPr/>
                <p:nvPr/>
              </p:nvPicPr>
              <p:blipFill>
                <a:blip r:embed="rId275"/>
                <a:stretch>
                  <a:fillRect/>
                </a:stretch>
              </p:blipFill>
              <p:spPr>
                <a:xfrm>
                  <a:off x="6016893" y="572093"/>
                  <a:ext cx="154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7" name="Freihand 116">
                  <a:extLst>
                    <a:ext uri="{FF2B5EF4-FFF2-40B4-BE49-F238E27FC236}">
                      <a16:creationId xmlns:a16="http://schemas.microsoft.com/office/drawing/2014/main" id="{DF0C0541-1A5C-4FC9-8BA8-D3F7656BE2EF}"/>
                    </a:ext>
                  </a:extLst>
                </p14:cNvPr>
                <p14:cNvContentPartPr/>
                <p14:nvPr/>
              </p14:nvContentPartPr>
              <p14:xfrm>
                <a:off x="6185733" y="542573"/>
                <a:ext cx="69840" cy="267480"/>
              </p14:xfrm>
            </p:contentPart>
          </mc:Choice>
          <mc:Fallback xmlns="">
            <p:pic>
              <p:nvPicPr>
                <p:cNvPr id="117" name="Freihand 116">
                  <a:extLst>
                    <a:ext uri="{FF2B5EF4-FFF2-40B4-BE49-F238E27FC236}">
                      <a16:creationId xmlns:a16="http://schemas.microsoft.com/office/drawing/2014/main" id="{DF0C0541-1A5C-4FC9-8BA8-D3F7656BE2EF}"/>
                    </a:ext>
                  </a:extLst>
                </p:cNvPr>
                <p:cNvPicPr/>
                <p:nvPr/>
              </p:nvPicPr>
              <p:blipFill>
                <a:blip r:embed="rId277"/>
                <a:stretch>
                  <a:fillRect/>
                </a:stretch>
              </p:blipFill>
              <p:spPr>
                <a:xfrm>
                  <a:off x="6181413" y="538253"/>
                  <a:ext cx="784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8" name="Freihand 117">
                  <a:extLst>
                    <a:ext uri="{FF2B5EF4-FFF2-40B4-BE49-F238E27FC236}">
                      <a16:creationId xmlns:a16="http://schemas.microsoft.com/office/drawing/2014/main" id="{57A0777A-CDC3-4236-9B2A-580C6FB2684A}"/>
                    </a:ext>
                  </a:extLst>
                </p14:cNvPr>
                <p14:cNvContentPartPr/>
                <p14:nvPr/>
              </p14:nvContentPartPr>
              <p14:xfrm>
                <a:off x="6289053" y="553373"/>
                <a:ext cx="136800" cy="162360"/>
              </p14:xfrm>
            </p:contentPart>
          </mc:Choice>
          <mc:Fallback xmlns="">
            <p:pic>
              <p:nvPicPr>
                <p:cNvPr id="118" name="Freihand 117">
                  <a:extLst>
                    <a:ext uri="{FF2B5EF4-FFF2-40B4-BE49-F238E27FC236}">
                      <a16:creationId xmlns:a16="http://schemas.microsoft.com/office/drawing/2014/main" id="{57A0777A-CDC3-4236-9B2A-580C6FB2684A}"/>
                    </a:ext>
                  </a:extLst>
                </p:cNvPr>
                <p:cNvPicPr/>
                <p:nvPr/>
              </p:nvPicPr>
              <p:blipFill>
                <a:blip r:embed="rId279"/>
                <a:stretch>
                  <a:fillRect/>
                </a:stretch>
              </p:blipFill>
              <p:spPr>
                <a:xfrm>
                  <a:off x="6284733" y="549053"/>
                  <a:ext cx="145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9" name="Freihand 118">
                  <a:extLst>
                    <a:ext uri="{FF2B5EF4-FFF2-40B4-BE49-F238E27FC236}">
                      <a16:creationId xmlns:a16="http://schemas.microsoft.com/office/drawing/2014/main" id="{54575E5C-047B-4DD0-A78F-581D8188B169}"/>
                    </a:ext>
                  </a:extLst>
                </p14:cNvPr>
                <p14:cNvContentPartPr/>
                <p14:nvPr/>
              </p14:nvContentPartPr>
              <p14:xfrm>
                <a:off x="6153333" y="620333"/>
                <a:ext cx="126720" cy="138600"/>
              </p14:xfrm>
            </p:contentPart>
          </mc:Choice>
          <mc:Fallback xmlns="">
            <p:pic>
              <p:nvPicPr>
                <p:cNvPr id="119" name="Freihand 118">
                  <a:extLst>
                    <a:ext uri="{FF2B5EF4-FFF2-40B4-BE49-F238E27FC236}">
                      <a16:creationId xmlns:a16="http://schemas.microsoft.com/office/drawing/2014/main" id="{54575E5C-047B-4DD0-A78F-581D8188B169}"/>
                    </a:ext>
                  </a:extLst>
                </p:cNvPr>
                <p:cNvPicPr/>
                <p:nvPr/>
              </p:nvPicPr>
              <p:blipFill>
                <a:blip r:embed="rId281"/>
                <a:stretch>
                  <a:fillRect/>
                </a:stretch>
              </p:blipFill>
              <p:spPr>
                <a:xfrm>
                  <a:off x="6149013" y="616013"/>
                  <a:ext cx="135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0" name="Freihand 119">
                  <a:extLst>
                    <a:ext uri="{FF2B5EF4-FFF2-40B4-BE49-F238E27FC236}">
                      <a16:creationId xmlns:a16="http://schemas.microsoft.com/office/drawing/2014/main" id="{8C8DE9AD-3824-4E2B-AB97-D894E6F94434}"/>
                    </a:ext>
                  </a:extLst>
                </p14:cNvPr>
                <p14:cNvContentPartPr/>
                <p14:nvPr/>
              </p14:nvContentPartPr>
              <p14:xfrm>
                <a:off x="6371493" y="500453"/>
                <a:ext cx="155520" cy="262800"/>
              </p14:xfrm>
            </p:contentPart>
          </mc:Choice>
          <mc:Fallback xmlns="">
            <p:pic>
              <p:nvPicPr>
                <p:cNvPr id="120" name="Freihand 119">
                  <a:extLst>
                    <a:ext uri="{FF2B5EF4-FFF2-40B4-BE49-F238E27FC236}">
                      <a16:creationId xmlns:a16="http://schemas.microsoft.com/office/drawing/2014/main" id="{8C8DE9AD-3824-4E2B-AB97-D894E6F94434}"/>
                    </a:ext>
                  </a:extLst>
                </p:cNvPr>
                <p:cNvPicPr/>
                <p:nvPr/>
              </p:nvPicPr>
              <p:blipFill>
                <a:blip r:embed="rId283"/>
                <a:stretch>
                  <a:fillRect/>
                </a:stretch>
              </p:blipFill>
              <p:spPr>
                <a:xfrm>
                  <a:off x="6367173" y="496133"/>
                  <a:ext cx="1641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1" name="Freihand 120">
                  <a:extLst>
                    <a:ext uri="{FF2B5EF4-FFF2-40B4-BE49-F238E27FC236}">
                      <a16:creationId xmlns:a16="http://schemas.microsoft.com/office/drawing/2014/main" id="{33FA677E-F0DC-43B0-939E-97CF47020FC2}"/>
                    </a:ext>
                  </a:extLst>
                </p14:cNvPr>
                <p14:cNvContentPartPr/>
                <p14:nvPr/>
              </p14:nvContentPartPr>
              <p14:xfrm>
                <a:off x="6561933" y="518813"/>
                <a:ext cx="152280" cy="197280"/>
              </p14:xfrm>
            </p:contentPart>
          </mc:Choice>
          <mc:Fallback xmlns="">
            <p:pic>
              <p:nvPicPr>
                <p:cNvPr id="121" name="Freihand 120">
                  <a:extLst>
                    <a:ext uri="{FF2B5EF4-FFF2-40B4-BE49-F238E27FC236}">
                      <a16:creationId xmlns:a16="http://schemas.microsoft.com/office/drawing/2014/main" id="{33FA677E-F0DC-43B0-939E-97CF47020FC2}"/>
                    </a:ext>
                  </a:extLst>
                </p:cNvPr>
                <p:cNvPicPr/>
                <p:nvPr/>
              </p:nvPicPr>
              <p:blipFill>
                <a:blip r:embed="rId285"/>
                <a:stretch>
                  <a:fillRect/>
                </a:stretch>
              </p:blipFill>
              <p:spPr>
                <a:xfrm>
                  <a:off x="6557613" y="514493"/>
                  <a:ext cx="160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2" name="Freihand 121">
                  <a:extLst>
                    <a:ext uri="{FF2B5EF4-FFF2-40B4-BE49-F238E27FC236}">
                      <a16:creationId xmlns:a16="http://schemas.microsoft.com/office/drawing/2014/main" id="{D96A4DEC-1F25-4716-8250-8E2DC202D780}"/>
                    </a:ext>
                  </a:extLst>
                </p14:cNvPr>
                <p14:cNvContentPartPr/>
                <p14:nvPr/>
              </p14:nvContentPartPr>
              <p14:xfrm>
                <a:off x="6658773" y="543293"/>
                <a:ext cx="51120" cy="24120"/>
              </p14:xfrm>
            </p:contentPart>
          </mc:Choice>
          <mc:Fallback xmlns="">
            <p:pic>
              <p:nvPicPr>
                <p:cNvPr id="122" name="Freihand 121">
                  <a:extLst>
                    <a:ext uri="{FF2B5EF4-FFF2-40B4-BE49-F238E27FC236}">
                      <a16:creationId xmlns:a16="http://schemas.microsoft.com/office/drawing/2014/main" id="{D96A4DEC-1F25-4716-8250-8E2DC202D780}"/>
                    </a:ext>
                  </a:extLst>
                </p:cNvPr>
                <p:cNvPicPr/>
                <p:nvPr/>
              </p:nvPicPr>
              <p:blipFill>
                <a:blip r:embed="rId287"/>
                <a:stretch>
                  <a:fillRect/>
                </a:stretch>
              </p:blipFill>
              <p:spPr>
                <a:xfrm>
                  <a:off x="6654453" y="538973"/>
                  <a:ext cx="59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3" name="Freihand 122">
                  <a:extLst>
                    <a:ext uri="{FF2B5EF4-FFF2-40B4-BE49-F238E27FC236}">
                      <a16:creationId xmlns:a16="http://schemas.microsoft.com/office/drawing/2014/main" id="{E717EBB1-ED18-46F0-916D-0EFC4B198B2D}"/>
                    </a:ext>
                  </a:extLst>
                </p14:cNvPr>
                <p14:cNvContentPartPr/>
                <p14:nvPr/>
              </p14:nvContentPartPr>
              <p14:xfrm>
                <a:off x="6733653" y="501173"/>
                <a:ext cx="162000" cy="200160"/>
              </p14:xfrm>
            </p:contentPart>
          </mc:Choice>
          <mc:Fallback xmlns="">
            <p:pic>
              <p:nvPicPr>
                <p:cNvPr id="123" name="Freihand 122">
                  <a:extLst>
                    <a:ext uri="{FF2B5EF4-FFF2-40B4-BE49-F238E27FC236}">
                      <a16:creationId xmlns:a16="http://schemas.microsoft.com/office/drawing/2014/main" id="{E717EBB1-ED18-46F0-916D-0EFC4B198B2D}"/>
                    </a:ext>
                  </a:extLst>
                </p:cNvPr>
                <p:cNvPicPr/>
                <p:nvPr/>
              </p:nvPicPr>
              <p:blipFill>
                <a:blip r:embed="rId289"/>
                <a:stretch>
                  <a:fillRect/>
                </a:stretch>
              </p:blipFill>
              <p:spPr>
                <a:xfrm>
                  <a:off x="6729333" y="496853"/>
                  <a:ext cx="170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4" name="Freihand 123">
                  <a:extLst>
                    <a:ext uri="{FF2B5EF4-FFF2-40B4-BE49-F238E27FC236}">
                      <a16:creationId xmlns:a16="http://schemas.microsoft.com/office/drawing/2014/main" id="{16812615-4596-4DDD-A805-A9484BA320D3}"/>
                    </a:ext>
                  </a:extLst>
                </p14:cNvPr>
                <p14:cNvContentPartPr/>
                <p14:nvPr/>
              </p14:nvContentPartPr>
              <p14:xfrm>
                <a:off x="6923013" y="574613"/>
                <a:ext cx="120960" cy="93960"/>
              </p14:xfrm>
            </p:contentPart>
          </mc:Choice>
          <mc:Fallback xmlns="">
            <p:pic>
              <p:nvPicPr>
                <p:cNvPr id="124" name="Freihand 123">
                  <a:extLst>
                    <a:ext uri="{FF2B5EF4-FFF2-40B4-BE49-F238E27FC236}">
                      <a16:creationId xmlns:a16="http://schemas.microsoft.com/office/drawing/2014/main" id="{16812615-4596-4DDD-A805-A9484BA320D3}"/>
                    </a:ext>
                  </a:extLst>
                </p:cNvPr>
                <p:cNvPicPr/>
                <p:nvPr/>
              </p:nvPicPr>
              <p:blipFill>
                <a:blip r:embed="rId291"/>
                <a:stretch>
                  <a:fillRect/>
                </a:stretch>
              </p:blipFill>
              <p:spPr>
                <a:xfrm>
                  <a:off x="6918693" y="570293"/>
                  <a:ext cx="129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25" name="Freihand 124">
                  <a:extLst>
                    <a:ext uri="{FF2B5EF4-FFF2-40B4-BE49-F238E27FC236}">
                      <a16:creationId xmlns:a16="http://schemas.microsoft.com/office/drawing/2014/main" id="{362C4CA4-2356-49B7-A079-198617543207}"/>
                    </a:ext>
                  </a:extLst>
                </p14:cNvPr>
                <p14:cNvContentPartPr/>
                <p14:nvPr/>
              </p14:nvContentPartPr>
              <p14:xfrm>
                <a:off x="6376173" y="908333"/>
                <a:ext cx="39240" cy="180000"/>
              </p14:xfrm>
            </p:contentPart>
          </mc:Choice>
          <mc:Fallback xmlns="">
            <p:pic>
              <p:nvPicPr>
                <p:cNvPr id="125" name="Freihand 124">
                  <a:extLst>
                    <a:ext uri="{FF2B5EF4-FFF2-40B4-BE49-F238E27FC236}">
                      <a16:creationId xmlns:a16="http://schemas.microsoft.com/office/drawing/2014/main" id="{362C4CA4-2356-49B7-A079-198617543207}"/>
                    </a:ext>
                  </a:extLst>
                </p:cNvPr>
                <p:cNvPicPr/>
                <p:nvPr/>
              </p:nvPicPr>
              <p:blipFill>
                <a:blip r:embed="rId293"/>
                <a:stretch>
                  <a:fillRect/>
                </a:stretch>
              </p:blipFill>
              <p:spPr>
                <a:xfrm>
                  <a:off x="6371853" y="904013"/>
                  <a:ext cx="47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6" name="Freihand 125">
                  <a:extLst>
                    <a:ext uri="{FF2B5EF4-FFF2-40B4-BE49-F238E27FC236}">
                      <a16:creationId xmlns:a16="http://schemas.microsoft.com/office/drawing/2014/main" id="{0347A3AD-8151-4B37-B1F9-6EAA624B354E}"/>
                    </a:ext>
                  </a:extLst>
                </p14:cNvPr>
                <p14:cNvContentPartPr/>
                <p14:nvPr/>
              </p14:nvContentPartPr>
              <p14:xfrm>
                <a:off x="6304533" y="865853"/>
                <a:ext cx="209880" cy="233640"/>
              </p14:xfrm>
            </p:contentPart>
          </mc:Choice>
          <mc:Fallback xmlns="">
            <p:pic>
              <p:nvPicPr>
                <p:cNvPr id="126" name="Freihand 125">
                  <a:extLst>
                    <a:ext uri="{FF2B5EF4-FFF2-40B4-BE49-F238E27FC236}">
                      <a16:creationId xmlns:a16="http://schemas.microsoft.com/office/drawing/2014/main" id="{0347A3AD-8151-4B37-B1F9-6EAA624B354E}"/>
                    </a:ext>
                  </a:extLst>
                </p:cNvPr>
                <p:cNvPicPr/>
                <p:nvPr/>
              </p:nvPicPr>
              <p:blipFill>
                <a:blip r:embed="rId295"/>
                <a:stretch>
                  <a:fillRect/>
                </a:stretch>
              </p:blipFill>
              <p:spPr>
                <a:xfrm>
                  <a:off x="6300213" y="861533"/>
                  <a:ext cx="218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7" name="Freihand 126">
                  <a:extLst>
                    <a:ext uri="{FF2B5EF4-FFF2-40B4-BE49-F238E27FC236}">
                      <a16:creationId xmlns:a16="http://schemas.microsoft.com/office/drawing/2014/main" id="{041099C4-B36B-4E17-9037-BD8E4B7B1526}"/>
                    </a:ext>
                  </a:extLst>
                </p14:cNvPr>
                <p14:cNvContentPartPr/>
                <p14:nvPr/>
              </p14:nvContentPartPr>
              <p14:xfrm>
                <a:off x="6509373" y="933173"/>
                <a:ext cx="100080" cy="124560"/>
              </p14:xfrm>
            </p:contentPart>
          </mc:Choice>
          <mc:Fallback xmlns="">
            <p:pic>
              <p:nvPicPr>
                <p:cNvPr id="127" name="Freihand 126">
                  <a:extLst>
                    <a:ext uri="{FF2B5EF4-FFF2-40B4-BE49-F238E27FC236}">
                      <a16:creationId xmlns:a16="http://schemas.microsoft.com/office/drawing/2014/main" id="{041099C4-B36B-4E17-9037-BD8E4B7B1526}"/>
                    </a:ext>
                  </a:extLst>
                </p:cNvPr>
                <p:cNvPicPr/>
                <p:nvPr/>
              </p:nvPicPr>
              <p:blipFill>
                <a:blip r:embed="rId297"/>
                <a:stretch>
                  <a:fillRect/>
                </a:stretch>
              </p:blipFill>
              <p:spPr>
                <a:xfrm>
                  <a:off x="6505053" y="928853"/>
                  <a:ext cx="108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28" name="Freihand 127">
                  <a:extLst>
                    <a:ext uri="{FF2B5EF4-FFF2-40B4-BE49-F238E27FC236}">
                      <a16:creationId xmlns:a16="http://schemas.microsoft.com/office/drawing/2014/main" id="{611D2FB0-5B31-40F6-9338-43E1ABE5B5A2}"/>
                    </a:ext>
                  </a:extLst>
                </p14:cNvPr>
                <p14:cNvContentPartPr/>
                <p14:nvPr/>
              </p14:nvContentPartPr>
              <p14:xfrm>
                <a:off x="6622053" y="895373"/>
                <a:ext cx="83520" cy="133920"/>
              </p14:xfrm>
            </p:contentPart>
          </mc:Choice>
          <mc:Fallback xmlns="">
            <p:pic>
              <p:nvPicPr>
                <p:cNvPr id="128" name="Freihand 127">
                  <a:extLst>
                    <a:ext uri="{FF2B5EF4-FFF2-40B4-BE49-F238E27FC236}">
                      <a16:creationId xmlns:a16="http://schemas.microsoft.com/office/drawing/2014/main" id="{611D2FB0-5B31-40F6-9338-43E1ABE5B5A2}"/>
                    </a:ext>
                  </a:extLst>
                </p:cNvPr>
                <p:cNvPicPr/>
                <p:nvPr/>
              </p:nvPicPr>
              <p:blipFill>
                <a:blip r:embed="rId299"/>
                <a:stretch>
                  <a:fillRect/>
                </a:stretch>
              </p:blipFill>
              <p:spPr>
                <a:xfrm>
                  <a:off x="6617733" y="891053"/>
                  <a:ext cx="92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29" name="Freihand 128">
                  <a:extLst>
                    <a:ext uri="{FF2B5EF4-FFF2-40B4-BE49-F238E27FC236}">
                      <a16:creationId xmlns:a16="http://schemas.microsoft.com/office/drawing/2014/main" id="{F18930AC-F70A-4B4A-ADDC-C5C61D1055BB}"/>
                    </a:ext>
                  </a:extLst>
                </p14:cNvPr>
                <p14:cNvContentPartPr/>
                <p14:nvPr/>
              </p14:nvContentPartPr>
              <p14:xfrm>
                <a:off x="6712053" y="904013"/>
                <a:ext cx="112320" cy="124560"/>
              </p14:xfrm>
            </p:contentPart>
          </mc:Choice>
          <mc:Fallback xmlns="">
            <p:pic>
              <p:nvPicPr>
                <p:cNvPr id="129" name="Freihand 128">
                  <a:extLst>
                    <a:ext uri="{FF2B5EF4-FFF2-40B4-BE49-F238E27FC236}">
                      <a16:creationId xmlns:a16="http://schemas.microsoft.com/office/drawing/2014/main" id="{F18930AC-F70A-4B4A-ADDC-C5C61D1055BB}"/>
                    </a:ext>
                  </a:extLst>
                </p:cNvPr>
                <p:cNvPicPr/>
                <p:nvPr/>
              </p:nvPicPr>
              <p:blipFill>
                <a:blip r:embed="rId301"/>
                <a:stretch>
                  <a:fillRect/>
                </a:stretch>
              </p:blipFill>
              <p:spPr>
                <a:xfrm>
                  <a:off x="6707733" y="899693"/>
                  <a:ext cx="120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0" name="Freihand 129">
                  <a:extLst>
                    <a:ext uri="{FF2B5EF4-FFF2-40B4-BE49-F238E27FC236}">
                      <a16:creationId xmlns:a16="http://schemas.microsoft.com/office/drawing/2014/main" id="{C49254E9-F5E0-4317-8E1C-6025D6632371}"/>
                    </a:ext>
                  </a:extLst>
                </p14:cNvPr>
                <p14:cNvContentPartPr/>
                <p14:nvPr/>
              </p14:nvContentPartPr>
              <p14:xfrm>
                <a:off x="6814293" y="886733"/>
                <a:ext cx="159840" cy="78840"/>
              </p14:xfrm>
            </p:contentPart>
          </mc:Choice>
          <mc:Fallback xmlns="">
            <p:pic>
              <p:nvPicPr>
                <p:cNvPr id="130" name="Freihand 129">
                  <a:extLst>
                    <a:ext uri="{FF2B5EF4-FFF2-40B4-BE49-F238E27FC236}">
                      <a16:creationId xmlns:a16="http://schemas.microsoft.com/office/drawing/2014/main" id="{C49254E9-F5E0-4317-8E1C-6025D6632371}"/>
                    </a:ext>
                  </a:extLst>
                </p:cNvPr>
                <p:cNvPicPr/>
                <p:nvPr/>
              </p:nvPicPr>
              <p:blipFill>
                <a:blip r:embed="rId303"/>
                <a:stretch>
                  <a:fillRect/>
                </a:stretch>
              </p:blipFill>
              <p:spPr>
                <a:xfrm>
                  <a:off x="6809973" y="882413"/>
                  <a:ext cx="168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1" name="Freihand 130">
                  <a:extLst>
                    <a:ext uri="{FF2B5EF4-FFF2-40B4-BE49-F238E27FC236}">
                      <a16:creationId xmlns:a16="http://schemas.microsoft.com/office/drawing/2014/main" id="{98C6D2E0-2E61-4638-8D34-5695CB0513AA}"/>
                    </a:ext>
                  </a:extLst>
                </p14:cNvPr>
                <p14:cNvContentPartPr/>
                <p14:nvPr/>
              </p14:nvContentPartPr>
              <p14:xfrm>
                <a:off x="7016253" y="846413"/>
                <a:ext cx="189360" cy="74520"/>
              </p14:xfrm>
            </p:contentPart>
          </mc:Choice>
          <mc:Fallback xmlns="">
            <p:pic>
              <p:nvPicPr>
                <p:cNvPr id="131" name="Freihand 130">
                  <a:extLst>
                    <a:ext uri="{FF2B5EF4-FFF2-40B4-BE49-F238E27FC236}">
                      <a16:creationId xmlns:a16="http://schemas.microsoft.com/office/drawing/2014/main" id="{98C6D2E0-2E61-4638-8D34-5695CB0513AA}"/>
                    </a:ext>
                  </a:extLst>
                </p:cNvPr>
                <p:cNvPicPr/>
                <p:nvPr/>
              </p:nvPicPr>
              <p:blipFill>
                <a:blip r:embed="rId305"/>
                <a:stretch>
                  <a:fillRect/>
                </a:stretch>
              </p:blipFill>
              <p:spPr>
                <a:xfrm>
                  <a:off x="7011933" y="842093"/>
                  <a:ext cx="19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2" name="Freihand 131">
                  <a:extLst>
                    <a:ext uri="{FF2B5EF4-FFF2-40B4-BE49-F238E27FC236}">
                      <a16:creationId xmlns:a16="http://schemas.microsoft.com/office/drawing/2014/main" id="{03658E04-45E4-4F40-BE1F-F39F85AFF100}"/>
                    </a:ext>
                  </a:extLst>
                </p14:cNvPr>
                <p14:cNvContentPartPr/>
                <p14:nvPr/>
              </p14:nvContentPartPr>
              <p14:xfrm>
                <a:off x="7236933" y="804653"/>
                <a:ext cx="214200" cy="88200"/>
              </p14:xfrm>
            </p:contentPart>
          </mc:Choice>
          <mc:Fallback xmlns="">
            <p:pic>
              <p:nvPicPr>
                <p:cNvPr id="132" name="Freihand 131">
                  <a:extLst>
                    <a:ext uri="{FF2B5EF4-FFF2-40B4-BE49-F238E27FC236}">
                      <a16:creationId xmlns:a16="http://schemas.microsoft.com/office/drawing/2014/main" id="{03658E04-45E4-4F40-BE1F-F39F85AFF100}"/>
                    </a:ext>
                  </a:extLst>
                </p:cNvPr>
                <p:cNvPicPr/>
                <p:nvPr/>
              </p:nvPicPr>
              <p:blipFill>
                <a:blip r:embed="rId307"/>
                <a:stretch>
                  <a:fillRect/>
                </a:stretch>
              </p:blipFill>
              <p:spPr>
                <a:xfrm>
                  <a:off x="7232613" y="800333"/>
                  <a:ext cx="222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3" name="Freihand 132">
                  <a:extLst>
                    <a:ext uri="{FF2B5EF4-FFF2-40B4-BE49-F238E27FC236}">
                      <a16:creationId xmlns:a16="http://schemas.microsoft.com/office/drawing/2014/main" id="{77AD1A5C-3E82-46B8-949B-452CBFFBC9C6}"/>
                    </a:ext>
                  </a:extLst>
                </p14:cNvPr>
                <p14:cNvContentPartPr/>
                <p14:nvPr/>
              </p14:nvContentPartPr>
              <p14:xfrm>
                <a:off x="7480293" y="715373"/>
                <a:ext cx="199800" cy="311040"/>
              </p14:xfrm>
            </p:contentPart>
          </mc:Choice>
          <mc:Fallback xmlns="">
            <p:pic>
              <p:nvPicPr>
                <p:cNvPr id="133" name="Freihand 132">
                  <a:extLst>
                    <a:ext uri="{FF2B5EF4-FFF2-40B4-BE49-F238E27FC236}">
                      <a16:creationId xmlns:a16="http://schemas.microsoft.com/office/drawing/2014/main" id="{77AD1A5C-3E82-46B8-949B-452CBFFBC9C6}"/>
                    </a:ext>
                  </a:extLst>
                </p:cNvPr>
                <p:cNvPicPr/>
                <p:nvPr/>
              </p:nvPicPr>
              <p:blipFill>
                <a:blip r:embed="rId309"/>
                <a:stretch>
                  <a:fillRect/>
                </a:stretch>
              </p:blipFill>
              <p:spPr>
                <a:xfrm>
                  <a:off x="7475973" y="711053"/>
                  <a:ext cx="2084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B1B0B410-0D19-4E8C-90D9-F9043BFC5BBB}"/>
                    </a:ext>
                  </a:extLst>
                </p14:cNvPr>
                <p14:cNvContentPartPr/>
                <p14:nvPr/>
              </p14:nvContentPartPr>
              <p14:xfrm>
                <a:off x="1277493" y="139013"/>
                <a:ext cx="87840" cy="779400"/>
              </p14:xfrm>
            </p:contentPart>
          </mc:Choice>
          <mc:Fallback xmlns="">
            <p:pic>
              <p:nvPicPr>
                <p:cNvPr id="184" name="Freihand 183">
                  <a:extLst>
                    <a:ext uri="{FF2B5EF4-FFF2-40B4-BE49-F238E27FC236}">
                      <a16:creationId xmlns:a16="http://schemas.microsoft.com/office/drawing/2014/main" id="{B1B0B410-0D19-4E8C-90D9-F9043BFC5BBB}"/>
                    </a:ext>
                  </a:extLst>
                </p:cNvPr>
                <p:cNvPicPr/>
                <p:nvPr/>
              </p:nvPicPr>
              <p:blipFill>
                <a:blip r:embed="rId311"/>
                <a:stretch>
                  <a:fillRect/>
                </a:stretch>
              </p:blipFill>
              <p:spPr>
                <a:xfrm>
                  <a:off x="1273173" y="134693"/>
                  <a:ext cx="9648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15C5B1BC-77AB-440E-ABBF-A7F2A2182F22}"/>
                    </a:ext>
                  </a:extLst>
                </p14:cNvPr>
                <p14:cNvContentPartPr/>
                <p14:nvPr/>
              </p14:nvContentPartPr>
              <p14:xfrm>
                <a:off x="1161573" y="792773"/>
                <a:ext cx="987480" cy="47880"/>
              </p14:xfrm>
            </p:contentPart>
          </mc:Choice>
          <mc:Fallback xmlns="">
            <p:pic>
              <p:nvPicPr>
                <p:cNvPr id="185" name="Freihand 184">
                  <a:extLst>
                    <a:ext uri="{FF2B5EF4-FFF2-40B4-BE49-F238E27FC236}">
                      <a16:creationId xmlns:a16="http://schemas.microsoft.com/office/drawing/2014/main" id="{15C5B1BC-77AB-440E-ABBF-A7F2A2182F22}"/>
                    </a:ext>
                  </a:extLst>
                </p:cNvPr>
                <p:cNvPicPr/>
                <p:nvPr/>
              </p:nvPicPr>
              <p:blipFill>
                <a:blip r:embed="rId313"/>
                <a:stretch>
                  <a:fillRect/>
                </a:stretch>
              </p:blipFill>
              <p:spPr>
                <a:xfrm>
                  <a:off x="1157253" y="788453"/>
                  <a:ext cx="996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1C9D55FD-CDAE-4EDE-88AF-8094FFD6D1DB}"/>
                    </a:ext>
                  </a:extLst>
                </p14:cNvPr>
                <p14:cNvContentPartPr/>
                <p14:nvPr/>
              </p14:nvContentPartPr>
              <p14:xfrm>
                <a:off x="2073093" y="722213"/>
                <a:ext cx="208800" cy="204120"/>
              </p14:xfrm>
            </p:contentPart>
          </mc:Choice>
          <mc:Fallback xmlns="">
            <p:pic>
              <p:nvPicPr>
                <p:cNvPr id="186" name="Freihand 185">
                  <a:extLst>
                    <a:ext uri="{FF2B5EF4-FFF2-40B4-BE49-F238E27FC236}">
                      <a16:creationId xmlns:a16="http://schemas.microsoft.com/office/drawing/2014/main" id="{1C9D55FD-CDAE-4EDE-88AF-8094FFD6D1DB}"/>
                    </a:ext>
                  </a:extLst>
                </p:cNvPr>
                <p:cNvPicPr/>
                <p:nvPr/>
              </p:nvPicPr>
              <p:blipFill>
                <a:blip r:embed="rId315"/>
                <a:stretch>
                  <a:fillRect/>
                </a:stretch>
              </p:blipFill>
              <p:spPr>
                <a:xfrm>
                  <a:off x="2068773" y="717893"/>
                  <a:ext cx="217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1C191329-A94A-4EEE-B9C7-B4C9E1AA63C2}"/>
                    </a:ext>
                  </a:extLst>
                </p14:cNvPr>
                <p14:cNvContentPartPr/>
                <p14:nvPr/>
              </p14:nvContentPartPr>
              <p14:xfrm>
                <a:off x="1221333" y="55133"/>
                <a:ext cx="220320" cy="159120"/>
              </p14:xfrm>
            </p:contentPart>
          </mc:Choice>
          <mc:Fallback xmlns="">
            <p:pic>
              <p:nvPicPr>
                <p:cNvPr id="187" name="Freihand 186">
                  <a:extLst>
                    <a:ext uri="{FF2B5EF4-FFF2-40B4-BE49-F238E27FC236}">
                      <a16:creationId xmlns:a16="http://schemas.microsoft.com/office/drawing/2014/main" id="{1C191329-A94A-4EEE-B9C7-B4C9E1AA63C2}"/>
                    </a:ext>
                  </a:extLst>
                </p:cNvPr>
                <p:cNvPicPr/>
                <p:nvPr/>
              </p:nvPicPr>
              <p:blipFill>
                <a:blip r:embed="rId317"/>
                <a:stretch>
                  <a:fillRect/>
                </a:stretch>
              </p:blipFill>
              <p:spPr>
                <a:xfrm>
                  <a:off x="1217013" y="50813"/>
                  <a:ext cx="228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9" name="Freihand 188">
                  <a:extLst>
                    <a:ext uri="{FF2B5EF4-FFF2-40B4-BE49-F238E27FC236}">
                      <a16:creationId xmlns:a16="http://schemas.microsoft.com/office/drawing/2014/main" id="{DD1C5EBE-9265-4633-B85E-4B0EB662E2FF}"/>
                    </a:ext>
                  </a:extLst>
                </p14:cNvPr>
                <p14:cNvContentPartPr/>
                <p14:nvPr/>
              </p14:nvContentPartPr>
              <p14:xfrm>
                <a:off x="1061853" y="63413"/>
                <a:ext cx="66960" cy="124920"/>
              </p14:xfrm>
            </p:contentPart>
          </mc:Choice>
          <mc:Fallback xmlns="">
            <p:pic>
              <p:nvPicPr>
                <p:cNvPr id="189" name="Freihand 188">
                  <a:extLst>
                    <a:ext uri="{FF2B5EF4-FFF2-40B4-BE49-F238E27FC236}">
                      <a16:creationId xmlns:a16="http://schemas.microsoft.com/office/drawing/2014/main" id="{DD1C5EBE-9265-4633-B85E-4B0EB662E2FF}"/>
                    </a:ext>
                  </a:extLst>
                </p:cNvPr>
                <p:cNvPicPr/>
                <p:nvPr/>
              </p:nvPicPr>
              <p:blipFill>
                <a:blip r:embed="rId319"/>
                <a:stretch>
                  <a:fillRect/>
                </a:stretch>
              </p:blipFill>
              <p:spPr>
                <a:xfrm>
                  <a:off x="1057533" y="59093"/>
                  <a:ext cx="75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0" name="Freihand 189">
                  <a:extLst>
                    <a:ext uri="{FF2B5EF4-FFF2-40B4-BE49-F238E27FC236}">
                      <a16:creationId xmlns:a16="http://schemas.microsoft.com/office/drawing/2014/main" id="{320AA46D-5A09-4A58-B8B3-F88944BA226E}"/>
                    </a:ext>
                  </a:extLst>
                </p14:cNvPr>
                <p14:cNvContentPartPr/>
                <p14:nvPr/>
              </p14:nvContentPartPr>
              <p14:xfrm>
                <a:off x="1137813" y="118133"/>
                <a:ext cx="64440" cy="97920"/>
              </p14:xfrm>
            </p:contentPart>
          </mc:Choice>
          <mc:Fallback xmlns="">
            <p:pic>
              <p:nvPicPr>
                <p:cNvPr id="190" name="Freihand 189">
                  <a:extLst>
                    <a:ext uri="{FF2B5EF4-FFF2-40B4-BE49-F238E27FC236}">
                      <a16:creationId xmlns:a16="http://schemas.microsoft.com/office/drawing/2014/main" id="{320AA46D-5A09-4A58-B8B3-F88944BA226E}"/>
                    </a:ext>
                  </a:extLst>
                </p:cNvPr>
                <p:cNvPicPr/>
                <p:nvPr/>
              </p:nvPicPr>
              <p:blipFill>
                <a:blip r:embed="rId321"/>
                <a:stretch>
                  <a:fillRect/>
                </a:stretch>
              </p:blipFill>
              <p:spPr>
                <a:xfrm>
                  <a:off x="1133493" y="113813"/>
                  <a:ext cx="73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1" name="Freihand 190">
                  <a:extLst>
                    <a:ext uri="{FF2B5EF4-FFF2-40B4-BE49-F238E27FC236}">
                      <a16:creationId xmlns:a16="http://schemas.microsoft.com/office/drawing/2014/main" id="{123BADCE-8B78-4F7C-91A5-16F8EAFC5621}"/>
                    </a:ext>
                  </a:extLst>
                </p14:cNvPr>
                <p14:cNvContentPartPr/>
                <p14:nvPr/>
              </p14:nvContentPartPr>
              <p14:xfrm>
                <a:off x="2068413" y="933893"/>
                <a:ext cx="78840" cy="101160"/>
              </p14:xfrm>
            </p:contentPart>
          </mc:Choice>
          <mc:Fallback xmlns="">
            <p:pic>
              <p:nvPicPr>
                <p:cNvPr id="191" name="Freihand 190">
                  <a:extLst>
                    <a:ext uri="{FF2B5EF4-FFF2-40B4-BE49-F238E27FC236}">
                      <a16:creationId xmlns:a16="http://schemas.microsoft.com/office/drawing/2014/main" id="{123BADCE-8B78-4F7C-91A5-16F8EAFC5621}"/>
                    </a:ext>
                  </a:extLst>
                </p:cNvPr>
                <p:cNvPicPr/>
                <p:nvPr/>
              </p:nvPicPr>
              <p:blipFill>
                <a:blip r:embed="rId323"/>
                <a:stretch>
                  <a:fillRect/>
                </a:stretch>
              </p:blipFill>
              <p:spPr>
                <a:xfrm>
                  <a:off x="2064093" y="929573"/>
                  <a:ext cx="87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Freihand 191">
                  <a:extLst>
                    <a:ext uri="{FF2B5EF4-FFF2-40B4-BE49-F238E27FC236}">
                      <a16:creationId xmlns:a16="http://schemas.microsoft.com/office/drawing/2014/main" id="{3D61D256-D0F7-48B8-A145-A39B0E1E7AB0}"/>
                    </a:ext>
                  </a:extLst>
                </p14:cNvPr>
                <p14:cNvContentPartPr/>
                <p14:nvPr/>
              </p14:nvContentPartPr>
              <p14:xfrm>
                <a:off x="2164533" y="997613"/>
                <a:ext cx="70200" cy="77760"/>
              </p14:xfrm>
            </p:contentPart>
          </mc:Choice>
          <mc:Fallback xmlns="">
            <p:pic>
              <p:nvPicPr>
                <p:cNvPr id="192" name="Freihand 191">
                  <a:extLst>
                    <a:ext uri="{FF2B5EF4-FFF2-40B4-BE49-F238E27FC236}">
                      <a16:creationId xmlns:a16="http://schemas.microsoft.com/office/drawing/2014/main" id="{3D61D256-D0F7-48B8-A145-A39B0E1E7AB0}"/>
                    </a:ext>
                  </a:extLst>
                </p:cNvPr>
                <p:cNvPicPr/>
                <p:nvPr/>
              </p:nvPicPr>
              <p:blipFill>
                <a:blip r:embed="rId325"/>
                <a:stretch>
                  <a:fillRect/>
                </a:stretch>
              </p:blipFill>
              <p:spPr>
                <a:xfrm>
                  <a:off x="2160213" y="993293"/>
                  <a:ext cx="7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8" name="Freihand 197">
                  <a:extLst>
                    <a:ext uri="{FF2B5EF4-FFF2-40B4-BE49-F238E27FC236}">
                      <a16:creationId xmlns:a16="http://schemas.microsoft.com/office/drawing/2014/main" id="{75F5EC43-EE22-4727-BDA7-BED3273CCC4B}"/>
                    </a:ext>
                  </a:extLst>
                </p14:cNvPr>
                <p14:cNvContentPartPr/>
                <p14:nvPr/>
              </p14:nvContentPartPr>
              <p14:xfrm>
                <a:off x="1508973" y="639053"/>
                <a:ext cx="68040" cy="58680"/>
              </p14:xfrm>
            </p:contentPart>
          </mc:Choice>
          <mc:Fallback xmlns="">
            <p:pic>
              <p:nvPicPr>
                <p:cNvPr id="198" name="Freihand 197">
                  <a:extLst>
                    <a:ext uri="{FF2B5EF4-FFF2-40B4-BE49-F238E27FC236}">
                      <a16:creationId xmlns:a16="http://schemas.microsoft.com/office/drawing/2014/main" id="{75F5EC43-EE22-4727-BDA7-BED3273CCC4B}"/>
                    </a:ext>
                  </a:extLst>
                </p:cNvPr>
                <p:cNvPicPr/>
                <p:nvPr/>
              </p:nvPicPr>
              <p:blipFill>
                <a:blip r:embed="rId327"/>
                <a:stretch>
                  <a:fillRect/>
                </a:stretch>
              </p:blipFill>
              <p:spPr>
                <a:xfrm>
                  <a:off x="1504653" y="634733"/>
                  <a:ext cx="76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9" name="Freihand 198">
                  <a:extLst>
                    <a:ext uri="{FF2B5EF4-FFF2-40B4-BE49-F238E27FC236}">
                      <a16:creationId xmlns:a16="http://schemas.microsoft.com/office/drawing/2014/main" id="{7D6672F6-7F7B-4123-B192-C252B0B6F249}"/>
                    </a:ext>
                  </a:extLst>
                </p14:cNvPr>
                <p14:cNvContentPartPr/>
                <p14:nvPr/>
              </p14:nvContentPartPr>
              <p14:xfrm>
                <a:off x="1529493" y="585413"/>
                <a:ext cx="105480" cy="100440"/>
              </p14:xfrm>
            </p:contentPart>
          </mc:Choice>
          <mc:Fallback xmlns="">
            <p:pic>
              <p:nvPicPr>
                <p:cNvPr id="199" name="Freihand 198">
                  <a:extLst>
                    <a:ext uri="{FF2B5EF4-FFF2-40B4-BE49-F238E27FC236}">
                      <a16:creationId xmlns:a16="http://schemas.microsoft.com/office/drawing/2014/main" id="{7D6672F6-7F7B-4123-B192-C252B0B6F249}"/>
                    </a:ext>
                  </a:extLst>
                </p:cNvPr>
                <p:cNvPicPr/>
                <p:nvPr/>
              </p:nvPicPr>
              <p:blipFill>
                <a:blip r:embed="rId329"/>
                <a:stretch>
                  <a:fillRect/>
                </a:stretch>
              </p:blipFill>
              <p:spPr>
                <a:xfrm>
                  <a:off x="1525173" y="581093"/>
                  <a:ext cx="11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0" name="Freihand 199">
                  <a:extLst>
                    <a:ext uri="{FF2B5EF4-FFF2-40B4-BE49-F238E27FC236}">
                      <a16:creationId xmlns:a16="http://schemas.microsoft.com/office/drawing/2014/main" id="{5A7A18D7-FAA2-4191-BE4A-198C89AFD85F}"/>
                    </a:ext>
                  </a:extLst>
                </p14:cNvPr>
                <p14:cNvContentPartPr/>
                <p14:nvPr/>
              </p14:nvContentPartPr>
              <p14:xfrm>
                <a:off x="1552533" y="187973"/>
                <a:ext cx="222840" cy="232200"/>
              </p14:xfrm>
            </p:contentPart>
          </mc:Choice>
          <mc:Fallback xmlns="">
            <p:pic>
              <p:nvPicPr>
                <p:cNvPr id="200" name="Freihand 199">
                  <a:extLst>
                    <a:ext uri="{FF2B5EF4-FFF2-40B4-BE49-F238E27FC236}">
                      <a16:creationId xmlns:a16="http://schemas.microsoft.com/office/drawing/2014/main" id="{5A7A18D7-FAA2-4191-BE4A-198C89AFD85F}"/>
                    </a:ext>
                  </a:extLst>
                </p:cNvPr>
                <p:cNvPicPr/>
                <p:nvPr/>
              </p:nvPicPr>
              <p:blipFill>
                <a:blip r:embed="rId331"/>
                <a:stretch>
                  <a:fillRect/>
                </a:stretch>
              </p:blipFill>
              <p:spPr>
                <a:xfrm>
                  <a:off x="1548213" y="183653"/>
                  <a:ext cx="231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1" name="Freihand 200">
                  <a:extLst>
                    <a:ext uri="{FF2B5EF4-FFF2-40B4-BE49-F238E27FC236}">
                      <a16:creationId xmlns:a16="http://schemas.microsoft.com/office/drawing/2014/main" id="{8284C903-0479-42CA-931A-CDBEB222B0D4}"/>
                    </a:ext>
                  </a:extLst>
                </p14:cNvPr>
                <p14:cNvContentPartPr/>
                <p14:nvPr/>
              </p14:nvContentPartPr>
              <p14:xfrm>
                <a:off x="1888053" y="651653"/>
                <a:ext cx="77400" cy="23400"/>
              </p14:xfrm>
            </p:contentPart>
          </mc:Choice>
          <mc:Fallback xmlns="">
            <p:pic>
              <p:nvPicPr>
                <p:cNvPr id="201" name="Freihand 200">
                  <a:extLst>
                    <a:ext uri="{FF2B5EF4-FFF2-40B4-BE49-F238E27FC236}">
                      <a16:creationId xmlns:a16="http://schemas.microsoft.com/office/drawing/2014/main" id="{8284C903-0479-42CA-931A-CDBEB222B0D4}"/>
                    </a:ext>
                  </a:extLst>
                </p:cNvPr>
                <p:cNvPicPr/>
                <p:nvPr/>
              </p:nvPicPr>
              <p:blipFill>
                <a:blip r:embed="rId333"/>
                <a:stretch>
                  <a:fillRect/>
                </a:stretch>
              </p:blipFill>
              <p:spPr>
                <a:xfrm>
                  <a:off x="1883733" y="647333"/>
                  <a:ext cx="86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2" name="Freihand 201">
                  <a:extLst>
                    <a:ext uri="{FF2B5EF4-FFF2-40B4-BE49-F238E27FC236}">
                      <a16:creationId xmlns:a16="http://schemas.microsoft.com/office/drawing/2014/main" id="{C1BFAFA8-013D-4A9C-A8E2-E24C63A0CB24}"/>
                    </a:ext>
                  </a:extLst>
                </p14:cNvPr>
                <p14:cNvContentPartPr/>
                <p14:nvPr/>
              </p14:nvContentPartPr>
              <p14:xfrm>
                <a:off x="1831533" y="581093"/>
                <a:ext cx="217440" cy="159840"/>
              </p14:xfrm>
            </p:contentPart>
          </mc:Choice>
          <mc:Fallback xmlns="">
            <p:pic>
              <p:nvPicPr>
                <p:cNvPr id="202" name="Freihand 201">
                  <a:extLst>
                    <a:ext uri="{FF2B5EF4-FFF2-40B4-BE49-F238E27FC236}">
                      <a16:creationId xmlns:a16="http://schemas.microsoft.com/office/drawing/2014/main" id="{C1BFAFA8-013D-4A9C-A8E2-E24C63A0CB24}"/>
                    </a:ext>
                  </a:extLst>
                </p:cNvPr>
                <p:cNvPicPr/>
                <p:nvPr/>
              </p:nvPicPr>
              <p:blipFill>
                <a:blip r:embed="rId335"/>
                <a:stretch>
                  <a:fillRect/>
                </a:stretch>
              </p:blipFill>
              <p:spPr>
                <a:xfrm>
                  <a:off x="1827213" y="576773"/>
                  <a:ext cx="226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3" name="Freihand 202">
                  <a:extLst>
                    <a:ext uri="{FF2B5EF4-FFF2-40B4-BE49-F238E27FC236}">
                      <a16:creationId xmlns:a16="http://schemas.microsoft.com/office/drawing/2014/main" id="{45040E82-C729-44BE-826D-95866021E460}"/>
                    </a:ext>
                  </a:extLst>
                </p14:cNvPr>
                <p14:cNvContentPartPr/>
                <p14:nvPr/>
              </p14:nvContentPartPr>
              <p14:xfrm>
                <a:off x="1926213" y="677573"/>
                <a:ext cx="17640" cy="45360"/>
              </p14:xfrm>
            </p:contentPart>
          </mc:Choice>
          <mc:Fallback xmlns="">
            <p:pic>
              <p:nvPicPr>
                <p:cNvPr id="203" name="Freihand 202">
                  <a:extLst>
                    <a:ext uri="{FF2B5EF4-FFF2-40B4-BE49-F238E27FC236}">
                      <a16:creationId xmlns:a16="http://schemas.microsoft.com/office/drawing/2014/main" id="{45040E82-C729-44BE-826D-95866021E460}"/>
                    </a:ext>
                  </a:extLst>
                </p:cNvPr>
                <p:cNvPicPr/>
                <p:nvPr/>
              </p:nvPicPr>
              <p:blipFill>
                <a:blip r:embed="rId337"/>
                <a:stretch>
                  <a:fillRect/>
                </a:stretch>
              </p:blipFill>
              <p:spPr>
                <a:xfrm>
                  <a:off x="1921893" y="673253"/>
                  <a:ext cx="26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4" name="Freihand 203">
                  <a:extLst>
                    <a:ext uri="{FF2B5EF4-FFF2-40B4-BE49-F238E27FC236}">
                      <a16:creationId xmlns:a16="http://schemas.microsoft.com/office/drawing/2014/main" id="{AF30F06A-7F90-49E1-BF10-BF567090BCDC}"/>
                    </a:ext>
                  </a:extLst>
                </p14:cNvPr>
                <p14:cNvContentPartPr/>
                <p14:nvPr/>
              </p14:nvContentPartPr>
              <p14:xfrm>
                <a:off x="1613733" y="298493"/>
                <a:ext cx="24840" cy="31320"/>
              </p14:xfrm>
            </p:contentPart>
          </mc:Choice>
          <mc:Fallback xmlns="">
            <p:pic>
              <p:nvPicPr>
                <p:cNvPr id="204" name="Freihand 203">
                  <a:extLst>
                    <a:ext uri="{FF2B5EF4-FFF2-40B4-BE49-F238E27FC236}">
                      <a16:creationId xmlns:a16="http://schemas.microsoft.com/office/drawing/2014/main" id="{AF30F06A-7F90-49E1-BF10-BF567090BCDC}"/>
                    </a:ext>
                  </a:extLst>
                </p:cNvPr>
                <p:cNvPicPr/>
                <p:nvPr/>
              </p:nvPicPr>
              <p:blipFill>
                <a:blip r:embed="rId339"/>
                <a:stretch>
                  <a:fillRect/>
                </a:stretch>
              </p:blipFill>
              <p:spPr>
                <a:xfrm>
                  <a:off x="1609413" y="294173"/>
                  <a:ext cx="33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6" name="Freihand 205">
                  <a:extLst>
                    <a:ext uri="{FF2B5EF4-FFF2-40B4-BE49-F238E27FC236}">
                      <a16:creationId xmlns:a16="http://schemas.microsoft.com/office/drawing/2014/main" id="{CA364FD7-C4D1-48B1-A878-FAC6A65B3DB2}"/>
                    </a:ext>
                  </a:extLst>
                </p14:cNvPr>
                <p14:cNvContentPartPr/>
                <p14:nvPr/>
              </p14:nvContentPartPr>
              <p14:xfrm>
                <a:off x="1982373" y="501533"/>
                <a:ext cx="284400" cy="27360"/>
              </p14:xfrm>
            </p:contentPart>
          </mc:Choice>
          <mc:Fallback xmlns="">
            <p:pic>
              <p:nvPicPr>
                <p:cNvPr id="206" name="Freihand 205">
                  <a:extLst>
                    <a:ext uri="{FF2B5EF4-FFF2-40B4-BE49-F238E27FC236}">
                      <a16:creationId xmlns:a16="http://schemas.microsoft.com/office/drawing/2014/main" id="{CA364FD7-C4D1-48B1-A878-FAC6A65B3DB2}"/>
                    </a:ext>
                  </a:extLst>
                </p:cNvPr>
                <p:cNvPicPr/>
                <p:nvPr/>
              </p:nvPicPr>
              <p:blipFill>
                <a:blip r:embed="rId341"/>
                <a:stretch>
                  <a:fillRect/>
                </a:stretch>
              </p:blipFill>
              <p:spPr>
                <a:xfrm>
                  <a:off x="1978053" y="497213"/>
                  <a:ext cx="29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7" name="Freihand 206">
                  <a:extLst>
                    <a:ext uri="{FF2B5EF4-FFF2-40B4-BE49-F238E27FC236}">
                      <a16:creationId xmlns:a16="http://schemas.microsoft.com/office/drawing/2014/main" id="{255D406A-6A44-47F7-A537-DC2B211F3D88}"/>
                    </a:ext>
                  </a:extLst>
                </p14:cNvPr>
                <p14:cNvContentPartPr/>
                <p14:nvPr/>
              </p14:nvContentPartPr>
              <p14:xfrm>
                <a:off x="1897773" y="410813"/>
                <a:ext cx="171360" cy="171720"/>
              </p14:xfrm>
            </p:contentPart>
          </mc:Choice>
          <mc:Fallback xmlns="">
            <p:pic>
              <p:nvPicPr>
                <p:cNvPr id="207" name="Freihand 206">
                  <a:extLst>
                    <a:ext uri="{FF2B5EF4-FFF2-40B4-BE49-F238E27FC236}">
                      <a16:creationId xmlns:a16="http://schemas.microsoft.com/office/drawing/2014/main" id="{255D406A-6A44-47F7-A537-DC2B211F3D88}"/>
                    </a:ext>
                  </a:extLst>
                </p:cNvPr>
                <p:cNvPicPr/>
                <p:nvPr/>
              </p:nvPicPr>
              <p:blipFill>
                <a:blip r:embed="rId343"/>
                <a:stretch>
                  <a:fillRect/>
                </a:stretch>
              </p:blipFill>
              <p:spPr>
                <a:xfrm>
                  <a:off x="1893453" y="406493"/>
                  <a:ext cx="180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9" name="Freihand 208">
                  <a:extLst>
                    <a:ext uri="{FF2B5EF4-FFF2-40B4-BE49-F238E27FC236}">
                      <a16:creationId xmlns:a16="http://schemas.microsoft.com/office/drawing/2014/main" id="{6E6B4128-754C-4713-B9D4-07F8003CCE5E}"/>
                    </a:ext>
                  </a:extLst>
                </p14:cNvPr>
                <p14:cNvContentPartPr/>
                <p14:nvPr/>
              </p14:nvContentPartPr>
              <p14:xfrm>
                <a:off x="2374053" y="481733"/>
                <a:ext cx="132480" cy="126000"/>
              </p14:xfrm>
            </p:contentPart>
          </mc:Choice>
          <mc:Fallback xmlns="">
            <p:pic>
              <p:nvPicPr>
                <p:cNvPr id="209" name="Freihand 208">
                  <a:extLst>
                    <a:ext uri="{FF2B5EF4-FFF2-40B4-BE49-F238E27FC236}">
                      <a16:creationId xmlns:a16="http://schemas.microsoft.com/office/drawing/2014/main" id="{6E6B4128-754C-4713-B9D4-07F8003CCE5E}"/>
                    </a:ext>
                  </a:extLst>
                </p:cNvPr>
                <p:cNvPicPr/>
                <p:nvPr/>
              </p:nvPicPr>
              <p:blipFill>
                <a:blip r:embed="rId345"/>
                <a:stretch>
                  <a:fillRect/>
                </a:stretch>
              </p:blipFill>
              <p:spPr>
                <a:xfrm>
                  <a:off x="2369733" y="477413"/>
                  <a:ext cx="141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0" name="Freihand 209">
                  <a:extLst>
                    <a:ext uri="{FF2B5EF4-FFF2-40B4-BE49-F238E27FC236}">
                      <a16:creationId xmlns:a16="http://schemas.microsoft.com/office/drawing/2014/main" id="{6EFC18D6-5520-4D0C-AC17-9B4F1A78696D}"/>
                    </a:ext>
                  </a:extLst>
                </p14:cNvPr>
                <p14:cNvContentPartPr/>
                <p14:nvPr/>
              </p14:nvContentPartPr>
              <p14:xfrm>
                <a:off x="2526333" y="489293"/>
                <a:ext cx="194040" cy="102240"/>
              </p14:xfrm>
            </p:contentPart>
          </mc:Choice>
          <mc:Fallback xmlns="">
            <p:pic>
              <p:nvPicPr>
                <p:cNvPr id="210" name="Freihand 209">
                  <a:extLst>
                    <a:ext uri="{FF2B5EF4-FFF2-40B4-BE49-F238E27FC236}">
                      <a16:creationId xmlns:a16="http://schemas.microsoft.com/office/drawing/2014/main" id="{6EFC18D6-5520-4D0C-AC17-9B4F1A78696D}"/>
                    </a:ext>
                  </a:extLst>
                </p:cNvPr>
                <p:cNvPicPr/>
                <p:nvPr/>
              </p:nvPicPr>
              <p:blipFill>
                <a:blip r:embed="rId347"/>
                <a:stretch>
                  <a:fillRect/>
                </a:stretch>
              </p:blipFill>
              <p:spPr>
                <a:xfrm>
                  <a:off x="2522013" y="484973"/>
                  <a:ext cx="202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1" name="Freihand 210">
                  <a:extLst>
                    <a:ext uri="{FF2B5EF4-FFF2-40B4-BE49-F238E27FC236}">
                      <a16:creationId xmlns:a16="http://schemas.microsoft.com/office/drawing/2014/main" id="{27574B58-1426-4DD6-9B9C-D3FBC14F0202}"/>
                    </a:ext>
                  </a:extLst>
                </p14:cNvPr>
                <p14:cNvContentPartPr/>
                <p14:nvPr/>
              </p14:nvContentPartPr>
              <p14:xfrm>
                <a:off x="2732613" y="428093"/>
                <a:ext cx="159120" cy="157320"/>
              </p14:xfrm>
            </p:contentPart>
          </mc:Choice>
          <mc:Fallback xmlns="">
            <p:pic>
              <p:nvPicPr>
                <p:cNvPr id="211" name="Freihand 210">
                  <a:extLst>
                    <a:ext uri="{FF2B5EF4-FFF2-40B4-BE49-F238E27FC236}">
                      <a16:creationId xmlns:a16="http://schemas.microsoft.com/office/drawing/2014/main" id="{27574B58-1426-4DD6-9B9C-D3FBC14F0202}"/>
                    </a:ext>
                  </a:extLst>
                </p:cNvPr>
                <p:cNvPicPr/>
                <p:nvPr/>
              </p:nvPicPr>
              <p:blipFill>
                <a:blip r:embed="rId349"/>
                <a:stretch>
                  <a:fillRect/>
                </a:stretch>
              </p:blipFill>
              <p:spPr>
                <a:xfrm>
                  <a:off x="2728293" y="423773"/>
                  <a:ext cx="167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2" name="Freihand 211">
                  <a:extLst>
                    <a:ext uri="{FF2B5EF4-FFF2-40B4-BE49-F238E27FC236}">
                      <a16:creationId xmlns:a16="http://schemas.microsoft.com/office/drawing/2014/main" id="{C232D2A2-1550-438F-A7B0-B932C8BEF9EE}"/>
                    </a:ext>
                  </a:extLst>
                </p14:cNvPr>
                <p14:cNvContentPartPr/>
                <p14:nvPr/>
              </p14:nvContentPartPr>
              <p14:xfrm>
                <a:off x="2888133" y="515213"/>
                <a:ext cx="129240" cy="69120"/>
              </p14:xfrm>
            </p:contentPart>
          </mc:Choice>
          <mc:Fallback xmlns="">
            <p:pic>
              <p:nvPicPr>
                <p:cNvPr id="212" name="Freihand 211">
                  <a:extLst>
                    <a:ext uri="{FF2B5EF4-FFF2-40B4-BE49-F238E27FC236}">
                      <a16:creationId xmlns:a16="http://schemas.microsoft.com/office/drawing/2014/main" id="{C232D2A2-1550-438F-A7B0-B932C8BEF9EE}"/>
                    </a:ext>
                  </a:extLst>
                </p:cNvPr>
                <p:cNvPicPr/>
                <p:nvPr/>
              </p:nvPicPr>
              <p:blipFill>
                <a:blip r:embed="rId351"/>
                <a:stretch>
                  <a:fillRect/>
                </a:stretch>
              </p:blipFill>
              <p:spPr>
                <a:xfrm>
                  <a:off x="2883813" y="510893"/>
                  <a:ext cx="137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3" name="Freihand 212">
                  <a:extLst>
                    <a:ext uri="{FF2B5EF4-FFF2-40B4-BE49-F238E27FC236}">
                      <a16:creationId xmlns:a16="http://schemas.microsoft.com/office/drawing/2014/main" id="{C7F461CE-5E0A-48AD-A005-1A1903633074}"/>
                    </a:ext>
                  </a:extLst>
                </p14:cNvPr>
                <p14:cNvContentPartPr/>
                <p14:nvPr/>
              </p14:nvContentPartPr>
              <p14:xfrm>
                <a:off x="3031413" y="442853"/>
                <a:ext cx="68400" cy="117000"/>
              </p14:xfrm>
            </p:contentPart>
          </mc:Choice>
          <mc:Fallback xmlns="">
            <p:pic>
              <p:nvPicPr>
                <p:cNvPr id="213" name="Freihand 212">
                  <a:extLst>
                    <a:ext uri="{FF2B5EF4-FFF2-40B4-BE49-F238E27FC236}">
                      <a16:creationId xmlns:a16="http://schemas.microsoft.com/office/drawing/2014/main" id="{C7F461CE-5E0A-48AD-A005-1A1903633074}"/>
                    </a:ext>
                  </a:extLst>
                </p:cNvPr>
                <p:cNvPicPr/>
                <p:nvPr/>
              </p:nvPicPr>
              <p:blipFill>
                <a:blip r:embed="rId353"/>
                <a:stretch>
                  <a:fillRect/>
                </a:stretch>
              </p:blipFill>
              <p:spPr>
                <a:xfrm>
                  <a:off x="3027093" y="438533"/>
                  <a:ext cx="77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4" name="Freihand 213">
                  <a:extLst>
                    <a:ext uri="{FF2B5EF4-FFF2-40B4-BE49-F238E27FC236}">
                      <a16:creationId xmlns:a16="http://schemas.microsoft.com/office/drawing/2014/main" id="{EE36F76D-0450-41E1-8686-DD50D704A95D}"/>
                    </a:ext>
                  </a:extLst>
                </p14:cNvPr>
                <p14:cNvContentPartPr/>
                <p14:nvPr/>
              </p14:nvContentPartPr>
              <p14:xfrm>
                <a:off x="3176133" y="507293"/>
                <a:ext cx="29520" cy="61200"/>
              </p14:xfrm>
            </p:contentPart>
          </mc:Choice>
          <mc:Fallback xmlns="">
            <p:pic>
              <p:nvPicPr>
                <p:cNvPr id="214" name="Freihand 213">
                  <a:extLst>
                    <a:ext uri="{FF2B5EF4-FFF2-40B4-BE49-F238E27FC236}">
                      <a16:creationId xmlns:a16="http://schemas.microsoft.com/office/drawing/2014/main" id="{EE36F76D-0450-41E1-8686-DD50D704A95D}"/>
                    </a:ext>
                  </a:extLst>
                </p:cNvPr>
                <p:cNvPicPr/>
                <p:nvPr/>
              </p:nvPicPr>
              <p:blipFill>
                <a:blip r:embed="rId355"/>
                <a:stretch>
                  <a:fillRect/>
                </a:stretch>
              </p:blipFill>
              <p:spPr>
                <a:xfrm>
                  <a:off x="3171813" y="502973"/>
                  <a:ext cx="38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5" name="Freihand 214">
                  <a:extLst>
                    <a:ext uri="{FF2B5EF4-FFF2-40B4-BE49-F238E27FC236}">
                      <a16:creationId xmlns:a16="http://schemas.microsoft.com/office/drawing/2014/main" id="{60B5A3CC-4F5E-4474-B908-482FE80B69AD}"/>
                    </a:ext>
                  </a:extLst>
                </p14:cNvPr>
                <p14:cNvContentPartPr/>
                <p14:nvPr/>
              </p14:nvContentPartPr>
              <p14:xfrm>
                <a:off x="3183693" y="461933"/>
                <a:ext cx="34560" cy="9720"/>
              </p14:xfrm>
            </p:contentPart>
          </mc:Choice>
          <mc:Fallback xmlns="">
            <p:pic>
              <p:nvPicPr>
                <p:cNvPr id="215" name="Freihand 214">
                  <a:extLst>
                    <a:ext uri="{FF2B5EF4-FFF2-40B4-BE49-F238E27FC236}">
                      <a16:creationId xmlns:a16="http://schemas.microsoft.com/office/drawing/2014/main" id="{60B5A3CC-4F5E-4474-B908-482FE80B69AD}"/>
                    </a:ext>
                  </a:extLst>
                </p:cNvPr>
                <p:cNvPicPr/>
                <p:nvPr/>
              </p:nvPicPr>
              <p:blipFill>
                <a:blip r:embed="rId357"/>
                <a:stretch>
                  <a:fillRect/>
                </a:stretch>
              </p:blipFill>
              <p:spPr>
                <a:xfrm>
                  <a:off x="3179373" y="457613"/>
                  <a:ext cx="43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6" name="Freihand 215">
                  <a:extLst>
                    <a:ext uri="{FF2B5EF4-FFF2-40B4-BE49-F238E27FC236}">
                      <a16:creationId xmlns:a16="http://schemas.microsoft.com/office/drawing/2014/main" id="{3C3DF19E-85BF-4FDA-9FAC-FA32C27892D6}"/>
                    </a:ext>
                  </a:extLst>
                </p14:cNvPr>
                <p14:cNvContentPartPr/>
                <p14:nvPr/>
              </p14:nvContentPartPr>
              <p14:xfrm>
                <a:off x="3227613" y="479933"/>
                <a:ext cx="84960" cy="94320"/>
              </p14:xfrm>
            </p:contentPart>
          </mc:Choice>
          <mc:Fallback xmlns="">
            <p:pic>
              <p:nvPicPr>
                <p:cNvPr id="216" name="Freihand 215">
                  <a:extLst>
                    <a:ext uri="{FF2B5EF4-FFF2-40B4-BE49-F238E27FC236}">
                      <a16:creationId xmlns:a16="http://schemas.microsoft.com/office/drawing/2014/main" id="{3C3DF19E-85BF-4FDA-9FAC-FA32C27892D6}"/>
                    </a:ext>
                  </a:extLst>
                </p:cNvPr>
                <p:cNvPicPr/>
                <p:nvPr/>
              </p:nvPicPr>
              <p:blipFill>
                <a:blip r:embed="rId359"/>
                <a:stretch>
                  <a:fillRect/>
                </a:stretch>
              </p:blipFill>
              <p:spPr>
                <a:xfrm>
                  <a:off x="3223293" y="475613"/>
                  <a:ext cx="93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93C2903E-E1A5-427F-A2C5-FB0ECA4AE9E4}"/>
                    </a:ext>
                  </a:extLst>
                </p14:cNvPr>
                <p14:cNvContentPartPr/>
                <p14:nvPr/>
              </p14:nvContentPartPr>
              <p14:xfrm>
                <a:off x="3287373" y="409373"/>
                <a:ext cx="79920" cy="147240"/>
              </p14:xfrm>
            </p:contentPart>
          </mc:Choice>
          <mc:Fallback xmlns="">
            <p:pic>
              <p:nvPicPr>
                <p:cNvPr id="217" name="Freihand 216">
                  <a:extLst>
                    <a:ext uri="{FF2B5EF4-FFF2-40B4-BE49-F238E27FC236}">
                      <a16:creationId xmlns:a16="http://schemas.microsoft.com/office/drawing/2014/main" id="{93C2903E-E1A5-427F-A2C5-FB0ECA4AE9E4}"/>
                    </a:ext>
                  </a:extLst>
                </p:cNvPr>
                <p:cNvPicPr/>
                <p:nvPr/>
              </p:nvPicPr>
              <p:blipFill>
                <a:blip r:embed="rId361"/>
                <a:stretch>
                  <a:fillRect/>
                </a:stretch>
              </p:blipFill>
              <p:spPr>
                <a:xfrm>
                  <a:off x="3283053" y="405053"/>
                  <a:ext cx="88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3348887F-7E67-4262-875F-55D3EDA65A6E}"/>
                    </a:ext>
                  </a:extLst>
                </p14:cNvPr>
                <p14:cNvContentPartPr/>
                <p14:nvPr/>
              </p14:nvContentPartPr>
              <p14:xfrm>
                <a:off x="3452613" y="429893"/>
                <a:ext cx="133920" cy="121680"/>
              </p14:xfrm>
            </p:contentPart>
          </mc:Choice>
          <mc:Fallback xmlns="">
            <p:pic>
              <p:nvPicPr>
                <p:cNvPr id="218" name="Freihand 217">
                  <a:extLst>
                    <a:ext uri="{FF2B5EF4-FFF2-40B4-BE49-F238E27FC236}">
                      <a16:creationId xmlns:a16="http://schemas.microsoft.com/office/drawing/2014/main" id="{3348887F-7E67-4262-875F-55D3EDA65A6E}"/>
                    </a:ext>
                  </a:extLst>
                </p:cNvPr>
                <p:cNvPicPr/>
                <p:nvPr/>
              </p:nvPicPr>
              <p:blipFill>
                <a:blip r:embed="rId363"/>
                <a:stretch>
                  <a:fillRect/>
                </a:stretch>
              </p:blipFill>
              <p:spPr>
                <a:xfrm>
                  <a:off x="3448293" y="425573"/>
                  <a:ext cx="142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A51236A8-919B-455F-B3CC-483F007174B3}"/>
                    </a:ext>
                  </a:extLst>
                </p14:cNvPr>
                <p14:cNvContentPartPr/>
                <p14:nvPr/>
              </p14:nvContentPartPr>
              <p14:xfrm>
                <a:off x="3555213" y="442493"/>
                <a:ext cx="86040" cy="100440"/>
              </p14:xfrm>
            </p:contentPart>
          </mc:Choice>
          <mc:Fallback xmlns="">
            <p:pic>
              <p:nvPicPr>
                <p:cNvPr id="219" name="Freihand 218">
                  <a:extLst>
                    <a:ext uri="{FF2B5EF4-FFF2-40B4-BE49-F238E27FC236}">
                      <a16:creationId xmlns:a16="http://schemas.microsoft.com/office/drawing/2014/main" id="{A51236A8-919B-455F-B3CC-483F007174B3}"/>
                    </a:ext>
                  </a:extLst>
                </p:cNvPr>
                <p:cNvPicPr/>
                <p:nvPr/>
              </p:nvPicPr>
              <p:blipFill>
                <a:blip r:embed="rId365"/>
                <a:stretch>
                  <a:fillRect/>
                </a:stretch>
              </p:blipFill>
              <p:spPr>
                <a:xfrm>
                  <a:off x="3550893" y="438173"/>
                  <a:ext cx="94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F1D85E3F-3F88-4B09-82BB-C0DFCC3E0C1C}"/>
                    </a:ext>
                  </a:extLst>
                </p14:cNvPr>
                <p14:cNvContentPartPr/>
                <p14:nvPr/>
              </p14:nvContentPartPr>
              <p14:xfrm>
                <a:off x="3641973" y="442853"/>
                <a:ext cx="64080" cy="112320"/>
              </p14:xfrm>
            </p:contentPart>
          </mc:Choice>
          <mc:Fallback xmlns="">
            <p:pic>
              <p:nvPicPr>
                <p:cNvPr id="220" name="Freihand 219">
                  <a:extLst>
                    <a:ext uri="{FF2B5EF4-FFF2-40B4-BE49-F238E27FC236}">
                      <a16:creationId xmlns:a16="http://schemas.microsoft.com/office/drawing/2014/main" id="{F1D85E3F-3F88-4B09-82BB-C0DFCC3E0C1C}"/>
                    </a:ext>
                  </a:extLst>
                </p:cNvPr>
                <p:cNvPicPr/>
                <p:nvPr/>
              </p:nvPicPr>
              <p:blipFill>
                <a:blip r:embed="rId367"/>
                <a:stretch>
                  <a:fillRect/>
                </a:stretch>
              </p:blipFill>
              <p:spPr>
                <a:xfrm>
                  <a:off x="3637653" y="438533"/>
                  <a:ext cx="72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1DB199A8-E246-47ED-8077-F275BABC8B4B}"/>
                    </a:ext>
                  </a:extLst>
                </p14:cNvPr>
                <p14:cNvContentPartPr/>
                <p14:nvPr/>
              </p14:nvContentPartPr>
              <p14:xfrm>
                <a:off x="3820173" y="438893"/>
                <a:ext cx="94320" cy="119160"/>
              </p14:xfrm>
            </p:contentPart>
          </mc:Choice>
          <mc:Fallback xmlns="">
            <p:pic>
              <p:nvPicPr>
                <p:cNvPr id="221" name="Freihand 220">
                  <a:extLst>
                    <a:ext uri="{FF2B5EF4-FFF2-40B4-BE49-F238E27FC236}">
                      <a16:creationId xmlns:a16="http://schemas.microsoft.com/office/drawing/2014/main" id="{1DB199A8-E246-47ED-8077-F275BABC8B4B}"/>
                    </a:ext>
                  </a:extLst>
                </p:cNvPr>
                <p:cNvPicPr/>
                <p:nvPr/>
              </p:nvPicPr>
              <p:blipFill>
                <a:blip r:embed="rId369"/>
                <a:stretch>
                  <a:fillRect/>
                </a:stretch>
              </p:blipFill>
              <p:spPr>
                <a:xfrm>
                  <a:off x="3815853" y="434573"/>
                  <a:ext cx="102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2" name="Freihand 221">
                  <a:extLst>
                    <a:ext uri="{FF2B5EF4-FFF2-40B4-BE49-F238E27FC236}">
                      <a16:creationId xmlns:a16="http://schemas.microsoft.com/office/drawing/2014/main" id="{CC80E24D-5F3C-478F-A730-CE835649DE14}"/>
                    </a:ext>
                  </a:extLst>
                </p14:cNvPr>
                <p14:cNvContentPartPr/>
                <p14:nvPr/>
              </p14:nvContentPartPr>
              <p14:xfrm>
                <a:off x="3931053" y="474893"/>
                <a:ext cx="79920" cy="188280"/>
              </p14:xfrm>
            </p:contentPart>
          </mc:Choice>
          <mc:Fallback xmlns="">
            <p:pic>
              <p:nvPicPr>
                <p:cNvPr id="222" name="Freihand 221">
                  <a:extLst>
                    <a:ext uri="{FF2B5EF4-FFF2-40B4-BE49-F238E27FC236}">
                      <a16:creationId xmlns:a16="http://schemas.microsoft.com/office/drawing/2014/main" id="{CC80E24D-5F3C-478F-A730-CE835649DE14}"/>
                    </a:ext>
                  </a:extLst>
                </p:cNvPr>
                <p:cNvPicPr/>
                <p:nvPr/>
              </p:nvPicPr>
              <p:blipFill>
                <a:blip r:embed="rId371"/>
                <a:stretch>
                  <a:fillRect/>
                </a:stretch>
              </p:blipFill>
              <p:spPr>
                <a:xfrm>
                  <a:off x="3926733" y="470573"/>
                  <a:ext cx="88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3" name="Freihand 222">
                  <a:extLst>
                    <a:ext uri="{FF2B5EF4-FFF2-40B4-BE49-F238E27FC236}">
                      <a16:creationId xmlns:a16="http://schemas.microsoft.com/office/drawing/2014/main" id="{9BA85062-9F43-487D-A8DD-251A2BF28E68}"/>
                    </a:ext>
                  </a:extLst>
                </p14:cNvPr>
                <p14:cNvContentPartPr/>
                <p14:nvPr/>
              </p14:nvContentPartPr>
              <p14:xfrm>
                <a:off x="4042653" y="438893"/>
                <a:ext cx="309600" cy="130320"/>
              </p14:xfrm>
            </p:contentPart>
          </mc:Choice>
          <mc:Fallback xmlns="">
            <p:pic>
              <p:nvPicPr>
                <p:cNvPr id="223" name="Freihand 222">
                  <a:extLst>
                    <a:ext uri="{FF2B5EF4-FFF2-40B4-BE49-F238E27FC236}">
                      <a16:creationId xmlns:a16="http://schemas.microsoft.com/office/drawing/2014/main" id="{9BA85062-9F43-487D-A8DD-251A2BF28E68}"/>
                    </a:ext>
                  </a:extLst>
                </p:cNvPr>
                <p:cNvPicPr/>
                <p:nvPr/>
              </p:nvPicPr>
              <p:blipFill>
                <a:blip r:embed="rId373"/>
                <a:stretch>
                  <a:fillRect/>
                </a:stretch>
              </p:blipFill>
              <p:spPr>
                <a:xfrm>
                  <a:off x="4038333" y="434573"/>
                  <a:ext cx="318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4" name="Freihand 223">
                  <a:extLst>
                    <a:ext uri="{FF2B5EF4-FFF2-40B4-BE49-F238E27FC236}">
                      <a16:creationId xmlns:a16="http://schemas.microsoft.com/office/drawing/2014/main" id="{F2061014-8D59-420B-ADC1-0327A131F48C}"/>
                    </a:ext>
                  </a:extLst>
                </p14:cNvPr>
                <p14:cNvContentPartPr/>
                <p14:nvPr/>
              </p14:nvContentPartPr>
              <p14:xfrm>
                <a:off x="4324893" y="442853"/>
                <a:ext cx="343440" cy="92520"/>
              </p14:xfrm>
            </p:contentPart>
          </mc:Choice>
          <mc:Fallback xmlns="">
            <p:pic>
              <p:nvPicPr>
                <p:cNvPr id="224" name="Freihand 223">
                  <a:extLst>
                    <a:ext uri="{FF2B5EF4-FFF2-40B4-BE49-F238E27FC236}">
                      <a16:creationId xmlns:a16="http://schemas.microsoft.com/office/drawing/2014/main" id="{F2061014-8D59-420B-ADC1-0327A131F48C}"/>
                    </a:ext>
                  </a:extLst>
                </p:cNvPr>
                <p:cNvPicPr/>
                <p:nvPr/>
              </p:nvPicPr>
              <p:blipFill>
                <a:blip r:embed="rId375"/>
                <a:stretch>
                  <a:fillRect/>
                </a:stretch>
              </p:blipFill>
              <p:spPr>
                <a:xfrm>
                  <a:off x="4320573" y="438533"/>
                  <a:ext cx="352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5" name="Freihand 224">
                  <a:extLst>
                    <a:ext uri="{FF2B5EF4-FFF2-40B4-BE49-F238E27FC236}">
                      <a16:creationId xmlns:a16="http://schemas.microsoft.com/office/drawing/2014/main" id="{612E7375-F171-4B6D-B7EA-7C39AEBD358C}"/>
                    </a:ext>
                  </a:extLst>
                </p14:cNvPr>
                <p14:cNvContentPartPr/>
                <p14:nvPr/>
              </p14:nvContentPartPr>
              <p14:xfrm>
                <a:off x="2655933" y="746333"/>
                <a:ext cx="170640" cy="78120"/>
              </p14:xfrm>
            </p:contentPart>
          </mc:Choice>
          <mc:Fallback xmlns="">
            <p:pic>
              <p:nvPicPr>
                <p:cNvPr id="225" name="Freihand 224">
                  <a:extLst>
                    <a:ext uri="{FF2B5EF4-FFF2-40B4-BE49-F238E27FC236}">
                      <a16:creationId xmlns:a16="http://schemas.microsoft.com/office/drawing/2014/main" id="{612E7375-F171-4B6D-B7EA-7C39AEBD358C}"/>
                    </a:ext>
                  </a:extLst>
                </p:cNvPr>
                <p:cNvPicPr/>
                <p:nvPr/>
              </p:nvPicPr>
              <p:blipFill>
                <a:blip r:embed="rId377"/>
                <a:stretch>
                  <a:fillRect/>
                </a:stretch>
              </p:blipFill>
              <p:spPr>
                <a:xfrm>
                  <a:off x="2651613" y="742013"/>
                  <a:ext cx="179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6" name="Freihand 225">
                  <a:extLst>
                    <a:ext uri="{FF2B5EF4-FFF2-40B4-BE49-F238E27FC236}">
                      <a16:creationId xmlns:a16="http://schemas.microsoft.com/office/drawing/2014/main" id="{EE285162-5CF8-470F-A223-9E4264131D92}"/>
                    </a:ext>
                  </a:extLst>
                </p14:cNvPr>
                <p14:cNvContentPartPr/>
                <p14:nvPr/>
              </p14:nvContentPartPr>
              <p14:xfrm>
                <a:off x="2806053" y="681893"/>
                <a:ext cx="10080" cy="25560"/>
              </p14:xfrm>
            </p:contentPart>
          </mc:Choice>
          <mc:Fallback xmlns="">
            <p:pic>
              <p:nvPicPr>
                <p:cNvPr id="226" name="Freihand 225">
                  <a:extLst>
                    <a:ext uri="{FF2B5EF4-FFF2-40B4-BE49-F238E27FC236}">
                      <a16:creationId xmlns:a16="http://schemas.microsoft.com/office/drawing/2014/main" id="{EE285162-5CF8-470F-A223-9E4264131D92}"/>
                    </a:ext>
                  </a:extLst>
                </p:cNvPr>
                <p:cNvPicPr/>
                <p:nvPr/>
              </p:nvPicPr>
              <p:blipFill>
                <a:blip r:embed="rId379"/>
                <a:stretch>
                  <a:fillRect/>
                </a:stretch>
              </p:blipFill>
              <p:spPr>
                <a:xfrm>
                  <a:off x="2801733" y="677573"/>
                  <a:ext cx="18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7" name="Freihand 226">
                  <a:extLst>
                    <a:ext uri="{FF2B5EF4-FFF2-40B4-BE49-F238E27FC236}">
                      <a16:creationId xmlns:a16="http://schemas.microsoft.com/office/drawing/2014/main" id="{1C2D4CCF-91B1-4A2D-8C14-8BC1F8081361}"/>
                    </a:ext>
                  </a:extLst>
                </p14:cNvPr>
                <p14:cNvContentPartPr/>
                <p14:nvPr/>
              </p14:nvContentPartPr>
              <p14:xfrm>
                <a:off x="2831973" y="647333"/>
                <a:ext cx="219960" cy="136440"/>
              </p14:xfrm>
            </p:contentPart>
          </mc:Choice>
          <mc:Fallback xmlns="">
            <p:pic>
              <p:nvPicPr>
                <p:cNvPr id="227" name="Freihand 226">
                  <a:extLst>
                    <a:ext uri="{FF2B5EF4-FFF2-40B4-BE49-F238E27FC236}">
                      <a16:creationId xmlns:a16="http://schemas.microsoft.com/office/drawing/2014/main" id="{1C2D4CCF-91B1-4A2D-8C14-8BC1F8081361}"/>
                    </a:ext>
                  </a:extLst>
                </p:cNvPr>
                <p:cNvPicPr/>
                <p:nvPr/>
              </p:nvPicPr>
              <p:blipFill>
                <a:blip r:embed="rId381"/>
                <a:stretch>
                  <a:fillRect/>
                </a:stretch>
              </p:blipFill>
              <p:spPr>
                <a:xfrm>
                  <a:off x="2827653" y="643013"/>
                  <a:ext cx="228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9" name="Freihand 228">
                  <a:extLst>
                    <a:ext uri="{FF2B5EF4-FFF2-40B4-BE49-F238E27FC236}">
                      <a16:creationId xmlns:a16="http://schemas.microsoft.com/office/drawing/2014/main" id="{71B49137-D0DC-44AA-9FEA-59BB3B683781}"/>
                    </a:ext>
                  </a:extLst>
                </p14:cNvPr>
                <p14:cNvContentPartPr/>
                <p14:nvPr/>
              </p14:nvContentPartPr>
              <p14:xfrm>
                <a:off x="3170013" y="714293"/>
                <a:ext cx="2160" cy="360"/>
              </p14:xfrm>
            </p:contentPart>
          </mc:Choice>
          <mc:Fallback xmlns="">
            <p:pic>
              <p:nvPicPr>
                <p:cNvPr id="229" name="Freihand 228">
                  <a:extLst>
                    <a:ext uri="{FF2B5EF4-FFF2-40B4-BE49-F238E27FC236}">
                      <a16:creationId xmlns:a16="http://schemas.microsoft.com/office/drawing/2014/main" id="{71B49137-D0DC-44AA-9FEA-59BB3B683781}"/>
                    </a:ext>
                  </a:extLst>
                </p:cNvPr>
                <p:cNvPicPr/>
                <p:nvPr/>
              </p:nvPicPr>
              <p:blipFill>
                <a:blip r:embed="rId383"/>
                <a:stretch>
                  <a:fillRect/>
                </a:stretch>
              </p:blipFill>
              <p:spPr>
                <a:xfrm>
                  <a:off x="3165693" y="709973"/>
                  <a:ext cx="10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0" name="Freihand 229">
                  <a:extLst>
                    <a:ext uri="{FF2B5EF4-FFF2-40B4-BE49-F238E27FC236}">
                      <a16:creationId xmlns:a16="http://schemas.microsoft.com/office/drawing/2014/main" id="{A6E8FAEA-1A1C-46DE-AD2E-E85D255318B1}"/>
                    </a:ext>
                  </a:extLst>
                </p14:cNvPr>
                <p14:cNvContentPartPr/>
                <p14:nvPr/>
              </p14:nvContentPartPr>
              <p14:xfrm>
                <a:off x="3171453" y="714293"/>
                <a:ext cx="360" cy="360"/>
              </p14:xfrm>
            </p:contentPart>
          </mc:Choice>
          <mc:Fallback xmlns="">
            <p:pic>
              <p:nvPicPr>
                <p:cNvPr id="230" name="Freihand 229">
                  <a:extLst>
                    <a:ext uri="{FF2B5EF4-FFF2-40B4-BE49-F238E27FC236}">
                      <a16:creationId xmlns:a16="http://schemas.microsoft.com/office/drawing/2014/main" id="{A6E8FAEA-1A1C-46DE-AD2E-E85D255318B1}"/>
                    </a:ext>
                  </a:extLst>
                </p:cNvPr>
                <p:cNvPicPr/>
                <p:nvPr/>
              </p:nvPicPr>
              <p:blipFill>
                <a:blip r:embed="rId63"/>
                <a:stretch>
                  <a:fillRect/>
                </a:stretch>
              </p:blipFill>
              <p:spPr>
                <a:xfrm>
                  <a:off x="3167133" y="709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1" name="Freihand 230">
                  <a:extLst>
                    <a:ext uri="{FF2B5EF4-FFF2-40B4-BE49-F238E27FC236}">
                      <a16:creationId xmlns:a16="http://schemas.microsoft.com/office/drawing/2014/main" id="{5A109664-8C31-4129-BCE8-4B429525FC57}"/>
                    </a:ext>
                  </a:extLst>
                </p14:cNvPr>
                <p14:cNvContentPartPr/>
                <p14:nvPr/>
              </p14:nvContentPartPr>
              <p14:xfrm>
                <a:off x="3152733" y="714653"/>
                <a:ext cx="11520" cy="3600"/>
              </p14:xfrm>
            </p:contentPart>
          </mc:Choice>
          <mc:Fallback xmlns="">
            <p:pic>
              <p:nvPicPr>
                <p:cNvPr id="231" name="Freihand 230">
                  <a:extLst>
                    <a:ext uri="{FF2B5EF4-FFF2-40B4-BE49-F238E27FC236}">
                      <a16:creationId xmlns:a16="http://schemas.microsoft.com/office/drawing/2014/main" id="{5A109664-8C31-4129-BCE8-4B429525FC57}"/>
                    </a:ext>
                  </a:extLst>
                </p:cNvPr>
                <p:cNvPicPr/>
                <p:nvPr/>
              </p:nvPicPr>
              <p:blipFill>
                <a:blip r:embed="rId386"/>
                <a:stretch>
                  <a:fillRect/>
                </a:stretch>
              </p:blipFill>
              <p:spPr>
                <a:xfrm>
                  <a:off x="3148413" y="710333"/>
                  <a:ext cx="20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2" name="Freihand 231">
                  <a:extLst>
                    <a:ext uri="{FF2B5EF4-FFF2-40B4-BE49-F238E27FC236}">
                      <a16:creationId xmlns:a16="http://schemas.microsoft.com/office/drawing/2014/main" id="{19AADE53-8042-41E1-B77C-49916EFEC9F0}"/>
                    </a:ext>
                  </a:extLst>
                </p14:cNvPr>
                <p14:cNvContentPartPr/>
                <p14:nvPr/>
              </p14:nvContentPartPr>
              <p14:xfrm>
                <a:off x="3113493" y="671093"/>
                <a:ext cx="212400" cy="95040"/>
              </p14:xfrm>
            </p:contentPart>
          </mc:Choice>
          <mc:Fallback xmlns="">
            <p:pic>
              <p:nvPicPr>
                <p:cNvPr id="232" name="Freihand 231">
                  <a:extLst>
                    <a:ext uri="{FF2B5EF4-FFF2-40B4-BE49-F238E27FC236}">
                      <a16:creationId xmlns:a16="http://schemas.microsoft.com/office/drawing/2014/main" id="{19AADE53-8042-41E1-B77C-49916EFEC9F0}"/>
                    </a:ext>
                  </a:extLst>
                </p:cNvPr>
                <p:cNvPicPr/>
                <p:nvPr/>
              </p:nvPicPr>
              <p:blipFill>
                <a:blip r:embed="rId388"/>
                <a:stretch>
                  <a:fillRect/>
                </a:stretch>
              </p:blipFill>
              <p:spPr>
                <a:xfrm>
                  <a:off x="3109173" y="666773"/>
                  <a:ext cx="22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3" name="Freihand 232">
                  <a:extLst>
                    <a:ext uri="{FF2B5EF4-FFF2-40B4-BE49-F238E27FC236}">
                      <a16:creationId xmlns:a16="http://schemas.microsoft.com/office/drawing/2014/main" id="{202C01F2-0F3F-4331-8C17-58F121013F5E}"/>
                    </a:ext>
                  </a:extLst>
                </p14:cNvPr>
                <p14:cNvContentPartPr/>
                <p14:nvPr/>
              </p14:nvContentPartPr>
              <p14:xfrm>
                <a:off x="3326253" y="663173"/>
                <a:ext cx="360" cy="360"/>
              </p14:xfrm>
            </p:contentPart>
          </mc:Choice>
          <mc:Fallback xmlns="">
            <p:pic>
              <p:nvPicPr>
                <p:cNvPr id="233" name="Freihand 232">
                  <a:extLst>
                    <a:ext uri="{FF2B5EF4-FFF2-40B4-BE49-F238E27FC236}">
                      <a16:creationId xmlns:a16="http://schemas.microsoft.com/office/drawing/2014/main" id="{202C01F2-0F3F-4331-8C17-58F121013F5E}"/>
                    </a:ext>
                  </a:extLst>
                </p:cNvPr>
                <p:cNvPicPr/>
                <p:nvPr/>
              </p:nvPicPr>
              <p:blipFill>
                <a:blip r:embed="rId63"/>
                <a:stretch>
                  <a:fillRect/>
                </a:stretch>
              </p:blipFill>
              <p:spPr>
                <a:xfrm>
                  <a:off x="3321933" y="658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4" name="Freihand 233">
                  <a:extLst>
                    <a:ext uri="{FF2B5EF4-FFF2-40B4-BE49-F238E27FC236}">
                      <a16:creationId xmlns:a16="http://schemas.microsoft.com/office/drawing/2014/main" id="{DC955746-BCFF-49EB-B69A-6C4CC7056048}"/>
                    </a:ext>
                  </a:extLst>
                </p14:cNvPr>
                <p14:cNvContentPartPr/>
                <p14:nvPr/>
              </p14:nvContentPartPr>
              <p14:xfrm>
                <a:off x="3355413" y="640493"/>
                <a:ext cx="241560" cy="124200"/>
              </p14:xfrm>
            </p:contentPart>
          </mc:Choice>
          <mc:Fallback xmlns="">
            <p:pic>
              <p:nvPicPr>
                <p:cNvPr id="234" name="Freihand 233">
                  <a:extLst>
                    <a:ext uri="{FF2B5EF4-FFF2-40B4-BE49-F238E27FC236}">
                      <a16:creationId xmlns:a16="http://schemas.microsoft.com/office/drawing/2014/main" id="{DC955746-BCFF-49EB-B69A-6C4CC7056048}"/>
                    </a:ext>
                  </a:extLst>
                </p:cNvPr>
                <p:cNvPicPr/>
                <p:nvPr/>
              </p:nvPicPr>
              <p:blipFill>
                <a:blip r:embed="rId391"/>
                <a:stretch>
                  <a:fillRect/>
                </a:stretch>
              </p:blipFill>
              <p:spPr>
                <a:xfrm>
                  <a:off x="3351093" y="636173"/>
                  <a:ext cx="250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5" name="Freihand 234">
                  <a:extLst>
                    <a:ext uri="{FF2B5EF4-FFF2-40B4-BE49-F238E27FC236}">
                      <a16:creationId xmlns:a16="http://schemas.microsoft.com/office/drawing/2014/main" id="{AB827843-7752-4AED-BE08-CA2B5B55D900}"/>
                    </a:ext>
                  </a:extLst>
                </p14:cNvPr>
                <p14:cNvContentPartPr/>
                <p14:nvPr/>
              </p14:nvContentPartPr>
              <p14:xfrm>
                <a:off x="3593373" y="611333"/>
                <a:ext cx="88560" cy="136800"/>
              </p14:xfrm>
            </p:contentPart>
          </mc:Choice>
          <mc:Fallback xmlns="">
            <p:pic>
              <p:nvPicPr>
                <p:cNvPr id="235" name="Freihand 234">
                  <a:extLst>
                    <a:ext uri="{FF2B5EF4-FFF2-40B4-BE49-F238E27FC236}">
                      <a16:creationId xmlns:a16="http://schemas.microsoft.com/office/drawing/2014/main" id="{AB827843-7752-4AED-BE08-CA2B5B55D900}"/>
                    </a:ext>
                  </a:extLst>
                </p:cNvPr>
                <p:cNvPicPr/>
                <p:nvPr/>
              </p:nvPicPr>
              <p:blipFill>
                <a:blip r:embed="rId393"/>
                <a:stretch>
                  <a:fillRect/>
                </a:stretch>
              </p:blipFill>
              <p:spPr>
                <a:xfrm>
                  <a:off x="3589053" y="607013"/>
                  <a:ext cx="97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6" name="Freihand 235">
                  <a:extLst>
                    <a:ext uri="{FF2B5EF4-FFF2-40B4-BE49-F238E27FC236}">
                      <a16:creationId xmlns:a16="http://schemas.microsoft.com/office/drawing/2014/main" id="{E3AA710F-FB11-4AFF-87F6-27F32253C212}"/>
                    </a:ext>
                  </a:extLst>
                </p14:cNvPr>
                <p14:cNvContentPartPr/>
                <p14:nvPr/>
              </p14:nvContentPartPr>
              <p14:xfrm>
                <a:off x="3664293" y="656693"/>
                <a:ext cx="32760" cy="30240"/>
              </p14:xfrm>
            </p:contentPart>
          </mc:Choice>
          <mc:Fallback xmlns="">
            <p:pic>
              <p:nvPicPr>
                <p:cNvPr id="236" name="Freihand 235">
                  <a:extLst>
                    <a:ext uri="{FF2B5EF4-FFF2-40B4-BE49-F238E27FC236}">
                      <a16:creationId xmlns:a16="http://schemas.microsoft.com/office/drawing/2014/main" id="{E3AA710F-FB11-4AFF-87F6-27F32253C212}"/>
                    </a:ext>
                  </a:extLst>
                </p:cNvPr>
                <p:cNvPicPr/>
                <p:nvPr/>
              </p:nvPicPr>
              <p:blipFill>
                <a:blip r:embed="rId395"/>
                <a:stretch>
                  <a:fillRect/>
                </a:stretch>
              </p:blipFill>
              <p:spPr>
                <a:xfrm>
                  <a:off x="3659973" y="652373"/>
                  <a:ext cx="4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7" name="Freihand 236">
                  <a:extLst>
                    <a:ext uri="{FF2B5EF4-FFF2-40B4-BE49-F238E27FC236}">
                      <a16:creationId xmlns:a16="http://schemas.microsoft.com/office/drawing/2014/main" id="{138D611E-DBC0-4408-A808-A1C77253FB1B}"/>
                    </a:ext>
                  </a:extLst>
                </p14:cNvPr>
                <p14:cNvContentPartPr/>
                <p14:nvPr/>
              </p14:nvContentPartPr>
              <p14:xfrm>
                <a:off x="3681213" y="670013"/>
                <a:ext cx="110160" cy="184320"/>
              </p14:xfrm>
            </p:contentPart>
          </mc:Choice>
          <mc:Fallback xmlns="">
            <p:pic>
              <p:nvPicPr>
                <p:cNvPr id="237" name="Freihand 236">
                  <a:extLst>
                    <a:ext uri="{FF2B5EF4-FFF2-40B4-BE49-F238E27FC236}">
                      <a16:creationId xmlns:a16="http://schemas.microsoft.com/office/drawing/2014/main" id="{138D611E-DBC0-4408-A808-A1C77253FB1B}"/>
                    </a:ext>
                  </a:extLst>
                </p:cNvPr>
                <p:cNvPicPr/>
                <p:nvPr/>
              </p:nvPicPr>
              <p:blipFill>
                <a:blip r:embed="rId397"/>
                <a:stretch>
                  <a:fillRect/>
                </a:stretch>
              </p:blipFill>
              <p:spPr>
                <a:xfrm>
                  <a:off x="3676893" y="665693"/>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9" name="Freihand 238">
                  <a:extLst>
                    <a:ext uri="{FF2B5EF4-FFF2-40B4-BE49-F238E27FC236}">
                      <a16:creationId xmlns:a16="http://schemas.microsoft.com/office/drawing/2014/main" id="{29949053-0208-43A6-9146-3FB6EABF86C6}"/>
                    </a:ext>
                  </a:extLst>
                </p14:cNvPr>
                <p14:cNvContentPartPr/>
                <p14:nvPr/>
              </p14:nvContentPartPr>
              <p14:xfrm>
                <a:off x="2562693" y="959813"/>
                <a:ext cx="327600" cy="116280"/>
              </p14:xfrm>
            </p:contentPart>
          </mc:Choice>
          <mc:Fallback xmlns="">
            <p:pic>
              <p:nvPicPr>
                <p:cNvPr id="239" name="Freihand 238">
                  <a:extLst>
                    <a:ext uri="{FF2B5EF4-FFF2-40B4-BE49-F238E27FC236}">
                      <a16:creationId xmlns:a16="http://schemas.microsoft.com/office/drawing/2014/main" id="{29949053-0208-43A6-9146-3FB6EABF86C6}"/>
                    </a:ext>
                  </a:extLst>
                </p:cNvPr>
                <p:cNvPicPr/>
                <p:nvPr/>
              </p:nvPicPr>
              <p:blipFill>
                <a:blip r:embed="rId399"/>
                <a:stretch>
                  <a:fillRect/>
                </a:stretch>
              </p:blipFill>
              <p:spPr>
                <a:xfrm>
                  <a:off x="2558373" y="955493"/>
                  <a:ext cx="33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0" name="Freihand 239">
                  <a:extLst>
                    <a:ext uri="{FF2B5EF4-FFF2-40B4-BE49-F238E27FC236}">
                      <a16:creationId xmlns:a16="http://schemas.microsoft.com/office/drawing/2014/main" id="{3E0D5607-865D-483A-BDBB-265D972D1DE8}"/>
                    </a:ext>
                  </a:extLst>
                </p14:cNvPr>
                <p14:cNvContentPartPr/>
                <p14:nvPr/>
              </p14:nvContentPartPr>
              <p14:xfrm>
                <a:off x="2799573" y="876653"/>
                <a:ext cx="18720" cy="360"/>
              </p14:xfrm>
            </p:contentPart>
          </mc:Choice>
          <mc:Fallback xmlns="">
            <p:pic>
              <p:nvPicPr>
                <p:cNvPr id="240" name="Freihand 239">
                  <a:extLst>
                    <a:ext uri="{FF2B5EF4-FFF2-40B4-BE49-F238E27FC236}">
                      <a16:creationId xmlns:a16="http://schemas.microsoft.com/office/drawing/2014/main" id="{3E0D5607-865D-483A-BDBB-265D972D1DE8}"/>
                    </a:ext>
                  </a:extLst>
                </p:cNvPr>
                <p:cNvPicPr/>
                <p:nvPr/>
              </p:nvPicPr>
              <p:blipFill>
                <a:blip r:embed="rId401"/>
                <a:stretch>
                  <a:fillRect/>
                </a:stretch>
              </p:blipFill>
              <p:spPr>
                <a:xfrm>
                  <a:off x="2795253" y="872333"/>
                  <a:ext cx="27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1" name="Freihand 240">
                  <a:extLst>
                    <a:ext uri="{FF2B5EF4-FFF2-40B4-BE49-F238E27FC236}">
                      <a16:creationId xmlns:a16="http://schemas.microsoft.com/office/drawing/2014/main" id="{0C9B4DCB-DBDA-4619-94C2-195AB55C6AA8}"/>
                    </a:ext>
                  </a:extLst>
                </p14:cNvPr>
                <p14:cNvContentPartPr/>
                <p14:nvPr/>
              </p14:nvContentPartPr>
              <p14:xfrm>
                <a:off x="2930253" y="948293"/>
                <a:ext cx="81720" cy="70920"/>
              </p14:xfrm>
            </p:contentPart>
          </mc:Choice>
          <mc:Fallback xmlns="">
            <p:pic>
              <p:nvPicPr>
                <p:cNvPr id="241" name="Freihand 240">
                  <a:extLst>
                    <a:ext uri="{FF2B5EF4-FFF2-40B4-BE49-F238E27FC236}">
                      <a16:creationId xmlns:a16="http://schemas.microsoft.com/office/drawing/2014/main" id="{0C9B4DCB-DBDA-4619-94C2-195AB55C6AA8}"/>
                    </a:ext>
                  </a:extLst>
                </p:cNvPr>
                <p:cNvPicPr/>
                <p:nvPr/>
              </p:nvPicPr>
              <p:blipFill>
                <a:blip r:embed="rId403"/>
                <a:stretch>
                  <a:fillRect/>
                </a:stretch>
              </p:blipFill>
              <p:spPr>
                <a:xfrm>
                  <a:off x="2925933" y="943973"/>
                  <a:ext cx="9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2" name="Freihand 241">
                  <a:extLst>
                    <a:ext uri="{FF2B5EF4-FFF2-40B4-BE49-F238E27FC236}">
                      <a16:creationId xmlns:a16="http://schemas.microsoft.com/office/drawing/2014/main" id="{C4976E7A-9C38-4EF8-A98E-A965BEFEAA4A}"/>
                    </a:ext>
                  </a:extLst>
                </p14:cNvPr>
                <p14:cNvContentPartPr/>
                <p14:nvPr/>
              </p14:nvContentPartPr>
              <p14:xfrm>
                <a:off x="3040413" y="923453"/>
                <a:ext cx="92520" cy="84960"/>
              </p14:xfrm>
            </p:contentPart>
          </mc:Choice>
          <mc:Fallback xmlns="">
            <p:pic>
              <p:nvPicPr>
                <p:cNvPr id="242" name="Freihand 241">
                  <a:extLst>
                    <a:ext uri="{FF2B5EF4-FFF2-40B4-BE49-F238E27FC236}">
                      <a16:creationId xmlns:a16="http://schemas.microsoft.com/office/drawing/2014/main" id="{C4976E7A-9C38-4EF8-A98E-A965BEFEAA4A}"/>
                    </a:ext>
                  </a:extLst>
                </p:cNvPr>
                <p:cNvPicPr/>
                <p:nvPr/>
              </p:nvPicPr>
              <p:blipFill>
                <a:blip r:embed="rId405"/>
                <a:stretch>
                  <a:fillRect/>
                </a:stretch>
              </p:blipFill>
              <p:spPr>
                <a:xfrm>
                  <a:off x="3036093" y="919133"/>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3" name="Freihand 242">
                  <a:extLst>
                    <a:ext uri="{FF2B5EF4-FFF2-40B4-BE49-F238E27FC236}">
                      <a16:creationId xmlns:a16="http://schemas.microsoft.com/office/drawing/2014/main" id="{AEF346ED-112D-4176-8AB8-0E9620501311}"/>
                    </a:ext>
                  </a:extLst>
                </p14:cNvPr>
                <p14:cNvContentPartPr/>
                <p14:nvPr/>
              </p14:nvContentPartPr>
              <p14:xfrm>
                <a:off x="3126453" y="842813"/>
                <a:ext cx="218520" cy="124200"/>
              </p14:xfrm>
            </p:contentPart>
          </mc:Choice>
          <mc:Fallback xmlns="">
            <p:pic>
              <p:nvPicPr>
                <p:cNvPr id="243" name="Freihand 242">
                  <a:extLst>
                    <a:ext uri="{FF2B5EF4-FFF2-40B4-BE49-F238E27FC236}">
                      <a16:creationId xmlns:a16="http://schemas.microsoft.com/office/drawing/2014/main" id="{AEF346ED-112D-4176-8AB8-0E9620501311}"/>
                    </a:ext>
                  </a:extLst>
                </p:cNvPr>
                <p:cNvPicPr/>
                <p:nvPr/>
              </p:nvPicPr>
              <p:blipFill>
                <a:blip r:embed="rId407"/>
                <a:stretch>
                  <a:fillRect/>
                </a:stretch>
              </p:blipFill>
              <p:spPr>
                <a:xfrm>
                  <a:off x="3122133" y="838493"/>
                  <a:ext cx="227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4" name="Freihand 243">
                  <a:extLst>
                    <a:ext uri="{FF2B5EF4-FFF2-40B4-BE49-F238E27FC236}">
                      <a16:creationId xmlns:a16="http://schemas.microsoft.com/office/drawing/2014/main" id="{03E234C5-6D50-4A27-807F-43AC56B6141E}"/>
                    </a:ext>
                  </a:extLst>
                </p14:cNvPr>
                <p14:cNvContentPartPr/>
                <p14:nvPr/>
              </p14:nvContentPartPr>
              <p14:xfrm>
                <a:off x="3357933" y="898973"/>
                <a:ext cx="145080" cy="55440"/>
              </p14:xfrm>
            </p:contentPart>
          </mc:Choice>
          <mc:Fallback xmlns="">
            <p:pic>
              <p:nvPicPr>
                <p:cNvPr id="244" name="Freihand 243">
                  <a:extLst>
                    <a:ext uri="{FF2B5EF4-FFF2-40B4-BE49-F238E27FC236}">
                      <a16:creationId xmlns:a16="http://schemas.microsoft.com/office/drawing/2014/main" id="{03E234C5-6D50-4A27-807F-43AC56B6141E}"/>
                    </a:ext>
                  </a:extLst>
                </p:cNvPr>
                <p:cNvPicPr/>
                <p:nvPr/>
              </p:nvPicPr>
              <p:blipFill>
                <a:blip r:embed="rId409"/>
                <a:stretch>
                  <a:fillRect/>
                </a:stretch>
              </p:blipFill>
              <p:spPr>
                <a:xfrm>
                  <a:off x="3353613" y="894653"/>
                  <a:ext cx="153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5" name="Freihand 244">
                  <a:extLst>
                    <a:ext uri="{FF2B5EF4-FFF2-40B4-BE49-F238E27FC236}">
                      <a16:creationId xmlns:a16="http://schemas.microsoft.com/office/drawing/2014/main" id="{B5F87DB7-6F51-4C35-B53A-A1F491CB6DA2}"/>
                    </a:ext>
                  </a:extLst>
                </p14:cNvPr>
                <p14:cNvContentPartPr/>
                <p14:nvPr/>
              </p14:nvContentPartPr>
              <p14:xfrm>
                <a:off x="3591573" y="886733"/>
                <a:ext cx="158760" cy="97200"/>
              </p14:xfrm>
            </p:contentPart>
          </mc:Choice>
          <mc:Fallback xmlns="">
            <p:pic>
              <p:nvPicPr>
                <p:cNvPr id="245" name="Freihand 244">
                  <a:extLst>
                    <a:ext uri="{FF2B5EF4-FFF2-40B4-BE49-F238E27FC236}">
                      <a16:creationId xmlns:a16="http://schemas.microsoft.com/office/drawing/2014/main" id="{B5F87DB7-6F51-4C35-B53A-A1F491CB6DA2}"/>
                    </a:ext>
                  </a:extLst>
                </p:cNvPr>
                <p:cNvPicPr/>
                <p:nvPr/>
              </p:nvPicPr>
              <p:blipFill>
                <a:blip r:embed="rId411"/>
                <a:stretch>
                  <a:fillRect/>
                </a:stretch>
              </p:blipFill>
              <p:spPr>
                <a:xfrm>
                  <a:off x="3587253" y="882413"/>
                  <a:ext cx="167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6" name="Freihand 245">
                  <a:extLst>
                    <a:ext uri="{FF2B5EF4-FFF2-40B4-BE49-F238E27FC236}">
                      <a16:creationId xmlns:a16="http://schemas.microsoft.com/office/drawing/2014/main" id="{36F0AD61-6385-4C46-9AF6-ADEF14F6187F}"/>
                    </a:ext>
                  </a:extLst>
                </p14:cNvPr>
                <p14:cNvContentPartPr/>
                <p14:nvPr/>
              </p14:nvContentPartPr>
              <p14:xfrm>
                <a:off x="3751413" y="815813"/>
                <a:ext cx="64440" cy="129240"/>
              </p14:xfrm>
            </p:contentPart>
          </mc:Choice>
          <mc:Fallback xmlns="">
            <p:pic>
              <p:nvPicPr>
                <p:cNvPr id="246" name="Freihand 245">
                  <a:extLst>
                    <a:ext uri="{FF2B5EF4-FFF2-40B4-BE49-F238E27FC236}">
                      <a16:creationId xmlns:a16="http://schemas.microsoft.com/office/drawing/2014/main" id="{36F0AD61-6385-4C46-9AF6-ADEF14F6187F}"/>
                    </a:ext>
                  </a:extLst>
                </p:cNvPr>
                <p:cNvPicPr/>
                <p:nvPr/>
              </p:nvPicPr>
              <p:blipFill>
                <a:blip r:embed="rId413"/>
                <a:stretch>
                  <a:fillRect/>
                </a:stretch>
              </p:blipFill>
              <p:spPr>
                <a:xfrm>
                  <a:off x="3747093" y="811493"/>
                  <a:ext cx="73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7" name="Freihand 246">
                  <a:extLst>
                    <a:ext uri="{FF2B5EF4-FFF2-40B4-BE49-F238E27FC236}">
                      <a16:creationId xmlns:a16="http://schemas.microsoft.com/office/drawing/2014/main" id="{2B82BAC0-CBE7-4A74-ABE2-93041B71F276}"/>
                    </a:ext>
                  </a:extLst>
                </p14:cNvPr>
                <p14:cNvContentPartPr/>
                <p14:nvPr/>
              </p14:nvContentPartPr>
              <p14:xfrm>
                <a:off x="3838173" y="824093"/>
                <a:ext cx="130320" cy="82080"/>
              </p14:xfrm>
            </p:contentPart>
          </mc:Choice>
          <mc:Fallback xmlns="">
            <p:pic>
              <p:nvPicPr>
                <p:cNvPr id="247" name="Freihand 246">
                  <a:extLst>
                    <a:ext uri="{FF2B5EF4-FFF2-40B4-BE49-F238E27FC236}">
                      <a16:creationId xmlns:a16="http://schemas.microsoft.com/office/drawing/2014/main" id="{2B82BAC0-CBE7-4A74-ABE2-93041B71F276}"/>
                    </a:ext>
                  </a:extLst>
                </p:cNvPr>
                <p:cNvPicPr/>
                <p:nvPr/>
              </p:nvPicPr>
              <p:blipFill>
                <a:blip r:embed="rId415"/>
                <a:stretch>
                  <a:fillRect/>
                </a:stretch>
              </p:blipFill>
              <p:spPr>
                <a:xfrm>
                  <a:off x="3833853" y="819773"/>
                  <a:ext cx="138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9" name="Freihand 248">
                  <a:extLst>
                    <a:ext uri="{FF2B5EF4-FFF2-40B4-BE49-F238E27FC236}">
                      <a16:creationId xmlns:a16="http://schemas.microsoft.com/office/drawing/2014/main" id="{5FE8D1C4-BA39-428B-8AC7-C000D3BAFA7D}"/>
                    </a:ext>
                  </a:extLst>
                </p14:cNvPr>
                <p14:cNvContentPartPr/>
                <p14:nvPr/>
              </p14:nvContentPartPr>
              <p14:xfrm>
                <a:off x="4091613" y="753173"/>
                <a:ext cx="108360" cy="96840"/>
              </p14:xfrm>
            </p:contentPart>
          </mc:Choice>
          <mc:Fallback xmlns="">
            <p:pic>
              <p:nvPicPr>
                <p:cNvPr id="249" name="Freihand 248">
                  <a:extLst>
                    <a:ext uri="{FF2B5EF4-FFF2-40B4-BE49-F238E27FC236}">
                      <a16:creationId xmlns:a16="http://schemas.microsoft.com/office/drawing/2014/main" id="{5FE8D1C4-BA39-428B-8AC7-C000D3BAFA7D}"/>
                    </a:ext>
                  </a:extLst>
                </p:cNvPr>
                <p:cNvPicPr/>
                <p:nvPr/>
              </p:nvPicPr>
              <p:blipFill>
                <a:blip r:embed="rId417"/>
                <a:stretch>
                  <a:fillRect/>
                </a:stretch>
              </p:blipFill>
              <p:spPr>
                <a:xfrm>
                  <a:off x="4087293" y="748853"/>
                  <a:ext cx="11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0" name="Freihand 249">
                  <a:extLst>
                    <a:ext uri="{FF2B5EF4-FFF2-40B4-BE49-F238E27FC236}">
                      <a16:creationId xmlns:a16="http://schemas.microsoft.com/office/drawing/2014/main" id="{E5A0F1D4-3A09-49DA-B809-0751690064BC}"/>
                    </a:ext>
                  </a:extLst>
                </p14:cNvPr>
                <p14:cNvContentPartPr/>
                <p14:nvPr/>
              </p14:nvContentPartPr>
              <p14:xfrm>
                <a:off x="4205733" y="751733"/>
                <a:ext cx="69480" cy="75600"/>
              </p14:xfrm>
            </p:contentPart>
          </mc:Choice>
          <mc:Fallback xmlns="">
            <p:pic>
              <p:nvPicPr>
                <p:cNvPr id="250" name="Freihand 249">
                  <a:extLst>
                    <a:ext uri="{FF2B5EF4-FFF2-40B4-BE49-F238E27FC236}">
                      <a16:creationId xmlns:a16="http://schemas.microsoft.com/office/drawing/2014/main" id="{E5A0F1D4-3A09-49DA-B809-0751690064BC}"/>
                    </a:ext>
                  </a:extLst>
                </p:cNvPr>
                <p:cNvPicPr/>
                <p:nvPr/>
              </p:nvPicPr>
              <p:blipFill>
                <a:blip r:embed="rId419"/>
                <a:stretch>
                  <a:fillRect/>
                </a:stretch>
              </p:blipFill>
              <p:spPr>
                <a:xfrm>
                  <a:off x="4201413" y="747413"/>
                  <a:ext cx="78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1" name="Freihand 250">
                  <a:extLst>
                    <a:ext uri="{FF2B5EF4-FFF2-40B4-BE49-F238E27FC236}">
                      <a16:creationId xmlns:a16="http://schemas.microsoft.com/office/drawing/2014/main" id="{BBB060E0-23CC-4474-9CC8-C804693714D1}"/>
                    </a:ext>
                  </a:extLst>
                </p14:cNvPr>
                <p14:cNvContentPartPr/>
                <p14:nvPr/>
              </p14:nvContentPartPr>
              <p14:xfrm>
                <a:off x="4107093" y="681173"/>
                <a:ext cx="64080" cy="176040"/>
              </p14:xfrm>
            </p:contentPart>
          </mc:Choice>
          <mc:Fallback xmlns="">
            <p:pic>
              <p:nvPicPr>
                <p:cNvPr id="251" name="Freihand 250">
                  <a:extLst>
                    <a:ext uri="{FF2B5EF4-FFF2-40B4-BE49-F238E27FC236}">
                      <a16:creationId xmlns:a16="http://schemas.microsoft.com/office/drawing/2014/main" id="{BBB060E0-23CC-4474-9CC8-C804693714D1}"/>
                    </a:ext>
                  </a:extLst>
                </p:cNvPr>
                <p:cNvPicPr/>
                <p:nvPr/>
              </p:nvPicPr>
              <p:blipFill>
                <a:blip r:embed="rId421"/>
                <a:stretch>
                  <a:fillRect/>
                </a:stretch>
              </p:blipFill>
              <p:spPr>
                <a:xfrm>
                  <a:off x="4102773" y="676853"/>
                  <a:ext cx="72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2" name="Freihand 251">
                  <a:extLst>
                    <a:ext uri="{FF2B5EF4-FFF2-40B4-BE49-F238E27FC236}">
                      <a16:creationId xmlns:a16="http://schemas.microsoft.com/office/drawing/2014/main" id="{280B456B-7B9E-44E5-B9AF-B12B93245554}"/>
                    </a:ext>
                  </a:extLst>
                </p14:cNvPr>
                <p14:cNvContentPartPr/>
                <p14:nvPr/>
              </p14:nvContentPartPr>
              <p14:xfrm>
                <a:off x="4138773" y="763613"/>
                <a:ext cx="54720" cy="69840"/>
              </p14:xfrm>
            </p:contentPart>
          </mc:Choice>
          <mc:Fallback xmlns="">
            <p:pic>
              <p:nvPicPr>
                <p:cNvPr id="252" name="Freihand 251">
                  <a:extLst>
                    <a:ext uri="{FF2B5EF4-FFF2-40B4-BE49-F238E27FC236}">
                      <a16:creationId xmlns:a16="http://schemas.microsoft.com/office/drawing/2014/main" id="{280B456B-7B9E-44E5-B9AF-B12B93245554}"/>
                    </a:ext>
                  </a:extLst>
                </p:cNvPr>
                <p:cNvPicPr/>
                <p:nvPr/>
              </p:nvPicPr>
              <p:blipFill>
                <a:blip r:embed="rId423"/>
                <a:stretch>
                  <a:fillRect/>
                </a:stretch>
              </p:blipFill>
              <p:spPr>
                <a:xfrm>
                  <a:off x="4134453" y="759293"/>
                  <a:ext cx="63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3" name="Freihand 252">
                  <a:extLst>
                    <a:ext uri="{FF2B5EF4-FFF2-40B4-BE49-F238E27FC236}">
                      <a16:creationId xmlns:a16="http://schemas.microsoft.com/office/drawing/2014/main" id="{BF4925B3-6EC5-42C4-A3EB-8C06E4708257}"/>
                    </a:ext>
                  </a:extLst>
                </p14:cNvPr>
                <p14:cNvContentPartPr/>
                <p14:nvPr/>
              </p14:nvContentPartPr>
              <p14:xfrm>
                <a:off x="4213293" y="737693"/>
                <a:ext cx="163440" cy="80280"/>
              </p14:xfrm>
            </p:contentPart>
          </mc:Choice>
          <mc:Fallback xmlns="">
            <p:pic>
              <p:nvPicPr>
                <p:cNvPr id="253" name="Freihand 252">
                  <a:extLst>
                    <a:ext uri="{FF2B5EF4-FFF2-40B4-BE49-F238E27FC236}">
                      <a16:creationId xmlns:a16="http://schemas.microsoft.com/office/drawing/2014/main" id="{BF4925B3-6EC5-42C4-A3EB-8C06E4708257}"/>
                    </a:ext>
                  </a:extLst>
                </p:cNvPr>
                <p:cNvPicPr/>
                <p:nvPr/>
              </p:nvPicPr>
              <p:blipFill>
                <a:blip r:embed="rId425"/>
                <a:stretch>
                  <a:fillRect/>
                </a:stretch>
              </p:blipFill>
              <p:spPr>
                <a:xfrm>
                  <a:off x="4208973" y="733373"/>
                  <a:ext cx="172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4" name="Freihand 253">
                  <a:extLst>
                    <a:ext uri="{FF2B5EF4-FFF2-40B4-BE49-F238E27FC236}">
                      <a16:creationId xmlns:a16="http://schemas.microsoft.com/office/drawing/2014/main" id="{1A314C57-C17E-4B19-AABE-333481987EA6}"/>
                    </a:ext>
                  </a:extLst>
                </p14:cNvPr>
                <p14:cNvContentPartPr/>
                <p14:nvPr/>
              </p14:nvContentPartPr>
              <p14:xfrm>
                <a:off x="4407333" y="627533"/>
                <a:ext cx="82080" cy="110160"/>
              </p14:xfrm>
            </p:contentPart>
          </mc:Choice>
          <mc:Fallback xmlns="">
            <p:pic>
              <p:nvPicPr>
                <p:cNvPr id="254" name="Freihand 253">
                  <a:extLst>
                    <a:ext uri="{FF2B5EF4-FFF2-40B4-BE49-F238E27FC236}">
                      <a16:creationId xmlns:a16="http://schemas.microsoft.com/office/drawing/2014/main" id="{1A314C57-C17E-4B19-AABE-333481987EA6}"/>
                    </a:ext>
                  </a:extLst>
                </p:cNvPr>
                <p:cNvPicPr/>
                <p:nvPr/>
              </p:nvPicPr>
              <p:blipFill>
                <a:blip r:embed="rId427"/>
                <a:stretch>
                  <a:fillRect/>
                </a:stretch>
              </p:blipFill>
              <p:spPr>
                <a:xfrm>
                  <a:off x="4403013" y="623213"/>
                  <a:ext cx="90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5" name="Freihand 254">
                  <a:extLst>
                    <a:ext uri="{FF2B5EF4-FFF2-40B4-BE49-F238E27FC236}">
                      <a16:creationId xmlns:a16="http://schemas.microsoft.com/office/drawing/2014/main" id="{CD37751D-E5EF-4649-ADAD-00005C01A5E2}"/>
                    </a:ext>
                  </a:extLst>
                </p14:cNvPr>
                <p14:cNvContentPartPr/>
                <p14:nvPr/>
              </p14:nvContentPartPr>
              <p14:xfrm>
                <a:off x="4467813" y="695573"/>
                <a:ext cx="58320" cy="31320"/>
              </p14:xfrm>
            </p:contentPart>
          </mc:Choice>
          <mc:Fallback xmlns="">
            <p:pic>
              <p:nvPicPr>
                <p:cNvPr id="255" name="Freihand 254">
                  <a:extLst>
                    <a:ext uri="{FF2B5EF4-FFF2-40B4-BE49-F238E27FC236}">
                      <a16:creationId xmlns:a16="http://schemas.microsoft.com/office/drawing/2014/main" id="{CD37751D-E5EF-4649-ADAD-00005C01A5E2}"/>
                    </a:ext>
                  </a:extLst>
                </p:cNvPr>
                <p:cNvPicPr/>
                <p:nvPr/>
              </p:nvPicPr>
              <p:blipFill>
                <a:blip r:embed="rId429"/>
                <a:stretch>
                  <a:fillRect/>
                </a:stretch>
              </p:blipFill>
              <p:spPr>
                <a:xfrm>
                  <a:off x="4463493" y="691253"/>
                  <a:ext cx="66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6" name="Freihand 255">
                  <a:extLst>
                    <a:ext uri="{FF2B5EF4-FFF2-40B4-BE49-F238E27FC236}">
                      <a16:creationId xmlns:a16="http://schemas.microsoft.com/office/drawing/2014/main" id="{B8AD9CF7-E300-4265-8C5B-7A7B720B1ED4}"/>
                    </a:ext>
                  </a:extLst>
                </p14:cNvPr>
                <p14:cNvContentPartPr/>
                <p14:nvPr/>
              </p14:nvContentPartPr>
              <p14:xfrm>
                <a:off x="4532253" y="644093"/>
                <a:ext cx="91440" cy="77760"/>
              </p14:xfrm>
            </p:contentPart>
          </mc:Choice>
          <mc:Fallback xmlns="">
            <p:pic>
              <p:nvPicPr>
                <p:cNvPr id="256" name="Freihand 255">
                  <a:extLst>
                    <a:ext uri="{FF2B5EF4-FFF2-40B4-BE49-F238E27FC236}">
                      <a16:creationId xmlns:a16="http://schemas.microsoft.com/office/drawing/2014/main" id="{B8AD9CF7-E300-4265-8C5B-7A7B720B1ED4}"/>
                    </a:ext>
                  </a:extLst>
                </p:cNvPr>
                <p:cNvPicPr/>
                <p:nvPr/>
              </p:nvPicPr>
              <p:blipFill>
                <a:blip r:embed="rId431"/>
                <a:stretch>
                  <a:fillRect/>
                </a:stretch>
              </p:blipFill>
              <p:spPr>
                <a:xfrm>
                  <a:off x="4527933" y="639773"/>
                  <a:ext cx="100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7" name="Freihand 256">
                  <a:extLst>
                    <a:ext uri="{FF2B5EF4-FFF2-40B4-BE49-F238E27FC236}">
                      <a16:creationId xmlns:a16="http://schemas.microsoft.com/office/drawing/2014/main" id="{35C516A4-41D7-43C6-A197-9B4A58F1E9F6}"/>
                    </a:ext>
                  </a:extLst>
                </p14:cNvPr>
                <p14:cNvContentPartPr/>
                <p14:nvPr/>
              </p14:nvContentPartPr>
              <p14:xfrm>
                <a:off x="4644573" y="570653"/>
                <a:ext cx="212400" cy="103680"/>
              </p14:xfrm>
            </p:contentPart>
          </mc:Choice>
          <mc:Fallback xmlns="">
            <p:pic>
              <p:nvPicPr>
                <p:cNvPr id="257" name="Freihand 256">
                  <a:extLst>
                    <a:ext uri="{FF2B5EF4-FFF2-40B4-BE49-F238E27FC236}">
                      <a16:creationId xmlns:a16="http://schemas.microsoft.com/office/drawing/2014/main" id="{35C516A4-41D7-43C6-A197-9B4A58F1E9F6}"/>
                    </a:ext>
                  </a:extLst>
                </p:cNvPr>
                <p:cNvPicPr/>
                <p:nvPr/>
              </p:nvPicPr>
              <p:blipFill>
                <a:blip r:embed="rId433"/>
                <a:stretch>
                  <a:fillRect/>
                </a:stretch>
              </p:blipFill>
              <p:spPr>
                <a:xfrm>
                  <a:off x="4640253" y="566333"/>
                  <a:ext cx="221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8" name="Freihand 257">
                  <a:extLst>
                    <a:ext uri="{FF2B5EF4-FFF2-40B4-BE49-F238E27FC236}">
                      <a16:creationId xmlns:a16="http://schemas.microsoft.com/office/drawing/2014/main" id="{E223D6C2-C83C-431C-A80A-0B20944E090B}"/>
                    </a:ext>
                  </a:extLst>
                </p14:cNvPr>
                <p14:cNvContentPartPr/>
                <p14:nvPr/>
              </p14:nvContentPartPr>
              <p14:xfrm>
                <a:off x="4165413" y="854333"/>
                <a:ext cx="126000" cy="146520"/>
              </p14:xfrm>
            </p:contentPart>
          </mc:Choice>
          <mc:Fallback xmlns="">
            <p:pic>
              <p:nvPicPr>
                <p:cNvPr id="258" name="Freihand 257">
                  <a:extLst>
                    <a:ext uri="{FF2B5EF4-FFF2-40B4-BE49-F238E27FC236}">
                      <a16:creationId xmlns:a16="http://schemas.microsoft.com/office/drawing/2014/main" id="{E223D6C2-C83C-431C-A80A-0B20944E090B}"/>
                    </a:ext>
                  </a:extLst>
                </p:cNvPr>
                <p:cNvPicPr/>
                <p:nvPr/>
              </p:nvPicPr>
              <p:blipFill>
                <a:blip r:embed="rId435"/>
                <a:stretch>
                  <a:fillRect/>
                </a:stretch>
              </p:blipFill>
              <p:spPr>
                <a:xfrm>
                  <a:off x="4161093" y="850013"/>
                  <a:ext cx="134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9" name="Freihand 258">
                  <a:extLst>
                    <a:ext uri="{FF2B5EF4-FFF2-40B4-BE49-F238E27FC236}">
                      <a16:creationId xmlns:a16="http://schemas.microsoft.com/office/drawing/2014/main" id="{91BD3381-80DB-45BC-93B6-798771387C9F}"/>
                    </a:ext>
                  </a:extLst>
                </p14:cNvPr>
                <p14:cNvContentPartPr/>
                <p14:nvPr/>
              </p14:nvContentPartPr>
              <p14:xfrm>
                <a:off x="4304013" y="856493"/>
                <a:ext cx="132840" cy="87480"/>
              </p14:xfrm>
            </p:contentPart>
          </mc:Choice>
          <mc:Fallback xmlns="">
            <p:pic>
              <p:nvPicPr>
                <p:cNvPr id="259" name="Freihand 258">
                  <a:extLst>
                    <a:ext uri="{FF2B5EF4-FFF2-40B4-BE49-F238E27FC236}">
                      <a16:creationId xmlns:a16="http://schemas.microsoft.com/office/drawing/2014/main" id="{91BD3381-80DB-45BC-93B6-798771387C9F}"/>
                    </a:ext>
                  </a:extLst>
                </p:cNvPr>
                <p:cNvPicPr/>
                <p:nvPr/>
              </p:nvPicPr>
              <p:blipFill>
                <a:blip r:embed="rId437"/>
                <a:stretch>
                  <a:fillRect/>
                </a:stretch>
              </p:blipFill>
              <p:spPr>
                <a:xfrm>
                  <a:off x="4299693" y="852173"/>
                  <a:ext cx="141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0" name="Freihand 259">
                  <a:extLst>
                    <a:ext uri="{FF2B5EF4-FFF2-40B4-BE49-F238E27FC236}">
                      <a16:creationId xmlns:a16="http://schemas.microsoft.com/office/drawing/2014/main" id="{DF08880D-1BA3-4CCC-BCC1-DC13BF9EF88A}"/>
                    </a:ext>
                  </a:extLst>
                </p14:cNvPr>
                <p14:cNvContentPartPr/>
                <p14:nvPr/>
              </p14:nvContentPartPr>
              <p14:xfrm>
                <a:off x="4415973" y="794933"/>
                <a:ext cx="115560" cy="123840"/>
              </p14:xfrm>
            </p:contentPart>
          </mc:Choice>
          <mc:Fallback xmlns="">
            <p:pic>
              <p:nvPicPr>
                <p:cNvPr id="260" name="Freihand 259">
                  <a:extLst>
                    <a:ext uri="{FF2B5EF4-FFF2-40B4-BE49-F238E27FC236}">
                      <a16:creationId xmlns:a16="http://schemas.microsoft.com/office/drawing/2014/main" id="{DF08880D-1BA3-4CCC-BCC1-DC13BF9EF88A}"/>
                    </a:ext>
                  </a:extLst>
                </p:cNvPr>
                <p:cNvPicPr/>
                <p:nvPr/>
              </p:nvPicPr>
              <p:blipFill>
                <a:blip r:embed="rId439"/>
                <a:stretch>
                  <a:fillRect/>
                </a:stretch>
              </p:blipFill>
              <p:spPr>
                <a:xfrm>
                  <a:off x="4411653" y="790613"/>
                  <a:ext cx="124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1" name="Freihand 260">
                  <a:extLst>
                    <a:ext uri="{FF2B5EF4-FFF2-40B4-BE49-F238E27FC236}">
                      <a16:creationId xmlns:a16="http://schemas.microsoft.com/office/drawing/2014/main" id="{38F9D027-539C-456E-A9C4-83B920AB18F1}"/>
                    </a:ext>
                  </a:extLst>
                </p14:cNvPr>
                <p14:cNvContentPartPr/>
                <p14:nvPr/>
              </p14:nvContentPartPr>
              <p14:xfrm>
                <a:off x="4374213" y="826973"/>
                <a:ext cx="118440" cy="28440"/>
              </p14:xfrm>
            </p:contentPart>
          </mc:Choice>
          <mc:Fallback xmlns="">
            <p:pic>
              <p:nvPicPr>
                <p:cNvPr id="261" name="Freihand 260">
                  <a:extLst>
                    <a:ext uri="{FF2B5EF4-FFF2-40B4-BE49-F238E27FC236}">
                      <a16:creationId xmlns:a16="http://schemas.microsoft.com/office/drawing/2014/main" id="{38F9D027-539C-456E-A9C4-83B920AB18F1}"/>
                    </a:ext>
                  </a:extLst>
                </p:cNvPr>
                <p:cNvPicPr/>
                <p:nvPr/>
              </p:nvPicPr>
              <p:blipFill>
                <a:blip r:embed="rId441"/>
                <a:stretch>
                  <a:fillRect/>
                </a:stretch>
              </p:blipFill>
              <p:spPr>
                <a:xfrm>
                  <a:off x="4369893" y="822653"/>
                  <a:ext cx="127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2" name="Freihand 261">
                  <a:extLst>
                    <a:ext uri="{FF2B5EF4-FFF2-40B4-BE49-F238E27FC236}">
                      <a16:creationId xmlns:a16="http://schemas.microsoft.com/office/drawing/2014/main" id="{5139E085-8318-4A25-BA71-8015CB97A8F8}"/>
                    </a:ext>
                  </a:extLst>
                </p14:cNvPr>
                <p14:cNvContentPartPr/>
                <p14:nvPr/>
              </p14:nvContentPartPr>
              <p14:xfrm>
                <a:off x="4534053" y="799253"/>
                <a:ext cx="174240" cy="67680"/>
              </p14:xfrm>
            </p:contentPart>
          </mc:Choice>
          <mc:Fallback xmlns="">
            <p:pic>
              <p:nvPicPr>
                <p:cNvPr id="262" name="Freihand 261">
                  <a:extLst>
                    <a:ext uri="{FF2B5EF4-FFF2-40B4-BE49-F238E27FC236}">
                      <a16:creationId xmlns:a16="http://schemas.microsoft.com/office/drawing/2014/main" id="{5139E085-8318-4A25-BA71-8015CB97A8F8}"/>
                    </a:ext>
                  </a:extLst>
                </p:cNvPr>
                <p:cNvPicPr/>
                <p:nvPr/>
              </p:nvPicPr>
              <p:blipFill>
                <a:blip r:embed="rId443"/>
                <a:stretch>
                  <a:fillRect/>
                </a:stretch>
              </p:blipFill>
              <p:spPr>
                <a:xfrm>
                  <a:off x="4529733" y="794933"/>
                  <a:ext cx="182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3" name="Freihand 262">
                  <a:extLst>
                    <a:ext uri="{FF2B5EF4-FFF2-40B4-BE49-F238E27FC236}">
                      <a16:creationId xmlns:a16="http://schemas.microsoft.com/office/drawing/2014/main" id="{7AB5356B-5F51-4BE3-A379-0104D05BDF31}"/>
                    </a:ext>
                  </a:extLst>
                </p14:cNvPr>
                <p14:cNvContentPartPr/>
                <p14:nvPr/>
              </p14:nvContentPartPr>
              <p14:xfrm>
                <a:off x="4758333" y="652373"/>
                <a:ext cx="188640" cy="186120"/>
              </p14:xfrm>
            </p:contentPart>
          </mc:Choice>
          <mc:Fallback xmlns="">
            <p:pic>
              <p:nvPicPr>
                <p:cNvPr id="263" name="Freihand 262">
                  <a:extLst>
                    <a:ext uri="{FF2B5EF4-FFF2-40B4-BE49-F238E27FC236}">
                      <a16:creationId xmlns:a16="http://schemas.microsoft.com/office/drawing/2014/main" id="{7AB5356B-5F51-4BE3-A379-0104D05BDF31}"/>
                    </a:ext>
                  </a:extLst>
                </p:cNvPr>
                <p:cNvPicPr/>
                <p:nvPr/>
              </p:nvPicPr>
              <p:blipFill>
                <a:blip r:embed="rId445"/>
                <a:stretch>
                  <a:fillRect/>
                </a:stretch>
              </p:blipFill>
              <p:spPr>
                <a:xfrm>
                  <a:off x="4754013" y="648053"/>
                  <a:ext cx="197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4" name="Freihand 263">
                  <a:extLst>
                    <a:ext uri="{FF2B5EF4-FFF2-40B4-BE49-F238E27FC236}">
                      <a16:creationId xmlns:a16="http://schemas.microsoft.com/office/drawing/2014/main" id="{88D67A60-074B-43BD-9453-D218D19F7083}"/>
                    </a:ext>
                  </a:extLst>
                </p14:cNvPr>
                <p14:cNvContentPartPr/>
                <p14:nvPr/>
              </p14:nvContentPartPr>
              <p14:xfrm>
                <a:off x="4996653" y="717173"/>
                <a:ext cx="360" cy="360"/>
              </p14:xfrm>
            </p:contentPart>
          </mc:Choice>
          <mc:Fallback xmlns="">
            <p:pic>
              <p:nvPicPr>
                <p:cNvPr id="264" name="Freihand 263">
                  <a:extLst>
                    <a:ext uri="{FF2B5EF4-FFF2-40B4-BE49-F238E27FC236}">
                      <a16:creationId xmlns:a16="http://schemas.microsoft.com/office/drawing/2014/main" id="{88D67A60-074B-43BD-9453-D218D19F7083}"/>
                    </a:ext>
                  </a:extLst>
                </p:cNvPr>
                <p:cNvPicPr/>
                <p:nvPr/>
              </p:nvPicPr>
              <p:blipFill>
                <a:blip r:embed="rId63"/>
                <a:stretch>
                  <a:fillRect/>
                </a:stretch>
              </p:blipFill>
              <p:spPr>
                <a:xfrm>
                  <a:off x="4992333" y="712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5" name="Freihand 264">
                  <a:extLst>
                    <a:ext uri="{FF2B5EF4-FFF2-40B4-BE49-F238E27FC236}">
                      <a16:creationId xmlns:a16="http://schemas.microsoft.com/office/drawing/2014/main" id="{19A4152A-5DFF-4A66-B06B-B5BDA00FFC32}"/>
                    </a:ext>
                  </a:extLst>
                </p14:cNvPr>
                <p14:cNvContentPartPr/>
                <p14:nvPr/>
              </p14:nvContentPartPr>
              <p14:xfrm>
                <a:off x="5062173" y="601973"/>
                <a:ext cx="205200" cy="93600"/>
              </p14:xfrm>
            </p:contentPart>
          </mc:Choice>
          <mc:Fallback xmlns="">
            <p:pic>
              <p:nvPicPr>
                <p:cNvPr id="265" name="Freihand 264">
                  <a:extLst>
                    <a:ext uri="{FF2B5EF4-FFF2-40B4-BE49-F238E27FC236}">
                      <a16:creationId xmlns:a16="http://schemas.microsoft.com/office/drawing/2014/main" id="{19A4152A-5DFF-4A66-B06B-B5BDA00FFC32}"/>
                    </a:ext>
                  </a:extLst>
                </p:cNvPr>
                <p:cNvPicPr/>
                <p:nvPr/>
              </p:nvPicPr>
              <p:blipFill>
                <a:blip r:embed="rId448"/>
                <a:stretch>
                  <a:fillRect/>
                </a:stretch>
              </p:blipFill>
              <p:spPr>
                <a:xfrm>
                  <a:off x="5057853" y="597653"/>
                  <a:ext cx="21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6" name="Freihand 265">
                  <a:extLst>
                    <a:ext uri="{FF2B5EF4-FFF2-40B4-BE49-F238E27FC236}">
                      <a16:creationId xmlns:a16="http://schemas.microsoft.com/office/drawing/2014/main" id="{0253A01B-D99D-414B-A774-E5E413F0D70C}"/>
                    </a:ext>
                  </a:extLst>
                </p14:cNvPr>
                <p14:cNvContentPartPr/>
                <p14:nvPr/>
              </p14:nvContentPartPr>
              <p14:xfrm>
                <a:off x="5300493" y="493973"/>
                <a:ext cx="37800" cy="80280"/>
              </p14:xfrm>
            </p:contentPart>
          </mc:Choice>
          <mc:Fallback xmlns="">
            <p:pic>
              <p:nvPicPr>
                <p:cNvPr id="266" name="Freihand 265">
                  <a:extLst>
                    <a:ext uri="{FF2B5EF4-FFF2-40B4-BE49-F238E27FC236}">
                      <a16:creationId xmlns:a16="http://schemas.microsoft.com/office/drawing/2014/main" id="{0253A01B-D99D-414B-A774-E5E413F0D70C}"/>
                    </a:ext>
                  </a:extLst>
                </p:cNvPr>
                <p:cNvPicPr/>
                <p:nvPr/>
              </p:nvPicPr>
              <p:blipFill>
                <a:blip r:embed="rId450"/>
                <a:stretch>
                  <a:fillRect/>
                </a:stretch>
              </p:blipFill>
              <p:spPr>
                <a:xfrm>
                  <a:off x="5296173" y="489653"/>
                  <a:ext cx="46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7" name="Freihand 266">
                  <a:extLst>
                    <a:ext uri="{FF2B5EF4-FFF2-40B4-BE49-F238E27FC236}">
                      <a16:creationId xmlns:a16="http://schemas.microsoft.com/office/drawing/2014/main" id="{FC258AFA-E810-4AA8-BA40-66E36D22BF92}"/>
                    </a:ext>
                  </a:extLst>
                </p14:cNvPr>
                <p14:cNvContentPartPr/>
                <p14:nvPr/>
              </p14:nvContentPartPr>
              <p14:xfrm>
                <a:off x="5337573" y="598373"/>
                <a:ext cx="3240" cy="23040"/>
              </p14:xfrm>
            </p:contentPart>
          </mc:Choice>
          <mc:Fallback xmlns="">
            <p:pic>
              <p:nvPicPr>
                <p:cNvPr id="267" name="Freihand 266">
                  <a:extLst>
                    <a:ext uri="{FF2B5EF4-FFF2-40B4-BE49-F238E27FC236}">
                      <a16:creationId xmlns:a16="http://schemas.microsoft.com/office/drawing/2014/main" id="{FC258AFA-E810-4AA8-BA40-66E36D22BF92}"/>
                    </a:ext>
                  </a:extLst>
                </p:cNvPr>
                <p:cNvPicPr/>
                <p:nvPr/>
              </p:nvPicPr>
              <p:blipFill>
                <a:blip r:embed="rId452"/>
                <a:stretch>
                  <a:fillRect/>
                </a:stretch>
              </p:blipFill>
              <p:spPr>
                <a:xfrm>
                  <a:off x="5333253" y="594053"/>
                  <a:ext cx="11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9" name="Freihand 268">
                  <a:extLst>
                    <a:ext uri="{FF2B5EF4-FFF2-40B4-BE49-F238E27FC236}">
                      <a16:creationId xmlns:a16="http://schemas.microsoft.com/office/drawing/2014/main" id="{7627F4D6-BEDF-4E0B-8513-E4002F9D4A14}"/>
                    </a:ext>
                  </a:extLst>
                </p14:cNvPr>
                <p14:cNvContentPartPr/>
                <p14:nvPr/>
              </p14:nvContentPartPr>
              <p14:xfrm>
                <a:off x="6347013" y="58733"/>
                <a:ext cx="3365280" cy="553680"/>
              </p14:xfrm>
            </p:contentPart>
          </mc:Choice>
          <mc:Fallback xmlns="">
            <p:pic>
              <p:nvPicPr>
                <p:cNvPr id="269" name="Freihand 268">
                  <a:extLst>
                    <a:ext uri="{FF2B5EF4-FFF2-40B4-BE49-F238E27FC236}">
                      <a16:creationId xmlns:a16="http://schemas.microsoft.com/office/drawing/2014/main" id="{7627F4D6-BEDF-4E0B-8513-E4002F9D4A14}"/>
                    </a:ext>
                  </a:extLst>
                </p:cNvPr>
                <p:cNvPicPr/>
                <p:nvPr/>
              </p:nvPicPr>
              <p:blipFill>
                <a:blip r:embed="rId454"/>
                <a:stretch>
                  <a:fillRect/>
                </a:stretch>
              </p:blipFill>
              <p:spPr>
                <a:xfrm>
                  <a:off x="6342693" y="54413"/>
                  <a:ext cx="3373920" cy="56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5">
            <p14:nvContentPartPr>
              <p14:cNvPr id="9" name="Freihand 8">
                <a:extLst>
                  <a:ext uri="{FF2B5EF4-FFF2-40B4-BE49-F238E27FC236}">
                    <a16:creationId xmlns:a16="http://schemas.microsoft.com/office/drawing/2014/main" id="{79308DB8-85F7-4726-BB69-DA557CC71817}"/>
                  </a:ext>
                </a:extLst>
              </p14:cNvPr>
              <p14:cNvContentPartPr/>
              <p14:nvPr/>
            </p14:nvContentPartPr>
            <p14:xfrm>
              <a:off x="101013" y="687120"/>
              <a:ext cx="590400" cy="765000"/>
            </p14:xfrm>
          </p:contentPart>
        </mc:Choice>
        <mc:Fallback>
          <p:pic>
            <p:nvPicPr>
              <p:cNvPr id="9" name="Freihand 8">
                <a:extLst>
                  <a:ext uri="{FF2B5EF4-FFF2-40B4-BE49-F238E27FC236}">
                    <a16:creationId xmlns:a16="http://schemas.microsoft.com/office/drawing/2014/main" id="{79308DB8-85F7-4726-BB69-DA557CC71817}"/>
                  </a:ext>
                </a:extLst>
              </p:cNvPr>
              <p:cNvPicPr/>
              <p:nvPr/>
            </p:nvPicPr>
            <p:blipFill>
              <a:blip r:embed="rId456"/>
              <a:stretch>
                <a:fillRect/>
              </a:stretch>
            </p:blipFill>
            <p:spPr>
              <a:xfrm>
                <a:off x="96693" y="682800"/>
                <a:ext cx="599040" cy="7736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2" name="Freihand 21">
                <a:extLst>
                  <a:ext uri="{FF2B5EF4-FFF2-40B4-BE49-F238E27FC236}">
                    <a16:creationId xmlns:a16="http://schemas.microsoft.com/office/drawing/2014/main" id="{A9B7A541-E1EC-4A0F-BA65-90E73ABDA6DA}"/>
                  </a:ext>
                </a:extLst>
              </p14:cNvPr>
              <p14:cNvContentPartPr/>
              <p14:nvPr/>
            </p14:nvContentPartPr>
            <p14:xfrm>
              <a:off x="7545093" y="5863560"/>
              <a:ext cx="767520" cy="530640"/>
            </p14:xfrm>
          </p:contentPart>
        </mc:Choice>
        <mc:Fallback>
          <p:pic>
            <p:nvPicPr>
              <p:cNvPr id="22" name="Freihand 21">
                <a:extLst>
                  <a:ext uri="{FF2B5EF4-FFF2-40B4-BE49-F238E27FC236}">
                    <a16:creationId xmlns:a16="http://schemas.microsoft.com/office/drawing/2014/main" id="{A9B7A541-E1EC-4A0F-BA65-90E73ABDA6DA}"/>
                  </a:ext>
                </a:extLst>
              </p:cNvPr>
              <p:cNvPicPr/>
              <p:nvPr/>
            </p:nvPicPr>
            <p:blipFill>
              <a:blip r:embed="rId458"/>
              <a:stretch>
                <a:fillRect/>
              </a:stretch>
            </p:blipFill>
            <p:spPr>
              <a:xfrm>
                <a:off x="7540773" y="5859240"/>
                <a:ext cx="77616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 name="Freihand 24">
                <a:extLst>
                  <a:ext uri="{FF2B5EF4-FFF2-40B4-BE49-F238E27FC236}">
                    <a16:creationId xmlns:a16="http://schemas.microsoft.com/office/drawing/2014/main" id="{0C7DF98E-C53F-4C65-A484-726FA9CBBB9A}"/>
                  </a:ext>
                </a:extLst>
              </p14:cNvPr>
              <p14:cNvContentPartPr/>
              <p14:nvPr/>
            </p14:nvContentPartPr>
            <p14:xfrm>
              <a:off x="6477333" y="5105760"/>
              <a:ext cx="461520" cy="379080"/>
            </p14:xfrm>
          </p:contentPart>
        </mc:Choice>
        <mc:Fallback>
          <p:pic>
            <p:nvPicPr>
              <p:cNvPr id="25" name="Freihand 24">
                <a:extLst>
                  <a:ext uri="{FF2B5EF4-FFF2-40B4-BE49-F238E27FC236}">
                    <a16:creationId xmlns:a16="http://schemas.microsoft.com/office/drawing/2014/main" id="{0C7DF98E-C53F-4C65-A484-726FA9CBBB9A}"/>
                  </a:ext>
                </a:extLst>
              </p:cNvPr>
              <p:cNvPicPr/>
              <p:nvPr/>
            </p:nvPicPr>
            <p:blipFill>
              <a:blip r:embed="rId460"/>
              <a:stretch>
                <a:fillRect/>
              </a:stretch>
            </p:blipFill>
            <p:spPr>
              <a:xfrm>
                <a:off x="6473013" y="5101440"/>
                <a:ext cx="4701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63" name="Freihand 62">
                <a:extLst>
                  <a:ext uri="{FF2B5EF4-FFF2-40B4-BE49-F238E27FC236}">
                    <a16:creationId xmlns:a16="http://schemas.microsoft.com/office/drawing/2014/main" id="{FCFC739B-57E5-4A67-A597-FCE0355327C3}"/>
                  </a:ext>
                </a:extLst>
              </p14:cNvPr>
              <p14:cNvContentPartPr/>
              <p14:nvPr/>
            </p14:nvContentPartPr>
            <p14:xfrm>
              <a:off x="6183933" y="5390160"/>
              <a:ext cx="661680" cy="547200"/>
            </p14:xfrm>
          </p:contentPart>
        </mc:Choice>
        <mc:Fallback>
          <p:pic>
            <p:nvPicPr>
              <p:cNvPr id="63" name="Freihand 62">
                <a:extLst>
                  <a:ext uri="{FF2B5EF4-FFF2-40B4-BE49-F238E27FC236}">
                    <a16:creationId xmlns:a16="http://schemas.microsoft.com/office/drawing/2014/main" id="{FCFC739B-57E5-4A67-A597-FCE0355327C3}"/>
                  </a:ext>
                </a:extLst>
              </p:cNvPr>
              <p:cNvPicPr/>
              <p:nvPr/>
            </p:nvPicPr>
            <p:blipFill>
              <a:blip r:embed="rId462"/>
              <a:stretch>
                <a:fillRect/>
              </a:stretch>
            </p:blipFill>
            <p:spPr>
              <a:xfrm>
                <a:off x="6179613" y="5385840"/>
                <a:ext cx="670320" cy="555840"/>
              </a:xfrm>
              <a:prstGeom prst="rect">
                <a:avLst/>
              </a:prstGeom>
            </p:spPr>
          </p:pic>
        </mc:Fallback>
      </mc:AlternateContent>
      <p:grpSp>
        <p:nvGrpSpPr>
          <p:cNvPr id="86" name="Gruppieren 85">
            <a:extLst>
              <a:ext uri="{FF2B5EF4-FFF2-40B4-BE49-F238E27FC236}">
                <a16:creationId xmlns:a16="http://schemas.microsoft.com/office/drawing/2014/main" id="{AB024F55-C858-4BDF-A7CC-EAC0EBA52AE5}"/>
              </a:ext>
            </a:extLst>
          </p:cNvPr>
          <p:cNvGrpSpPr/>
          <p:nvPr/>
        </p:nvGrpSpPr>
        <p:grpSpPr>
          <a:xfrm>
            <a:off x="3504813" y="1080600"/>
            <a:ext cx="2326320" cy="2620800"/>
            <a:chOff x="3504813" y="1080600"/>
            <a:chExt cx="2326320" cy="2620800"/>
          </a:xfrm>
        </p:grpSpPr>
        <mc:AlternateContent xmlns:mc="http://schemas.openxmlformats.org/markup-compatibility/2006">
          <mc:Choice xmlns:p14="http://schemas.microsoft.com/office/powerpoint/2010/main" Requires="p14">
            <p:contentPart p14:bwMode="auto" r:id="rId463">
              <p14:nvContentPartPr>
                <p14:cNvPr id="81" name="Freihand 80">
                  <a:extLst>
                    <a:ext uri="{FF2B5EF4-FFF2-40B4-BE49-F238E27FC236}">
                      <a16:creationId xmlns:a16="http://schemas.microsoft.com/office/drawing/2014/main" id="{A8AA6F35-8789-4D8D-95E4-59645CEEB8F7}"/>
                    </a:ext>
                  </a:extLst>
                </p14:cNvPr>
                <p14:cNvContentPartPr/>
                <p14:nvPr/>
              </p14:nvContentPartPr>
              <p14:xfrm>
                <a:off x="3504813" y="1359600"/>
                <a:ext cx="2026800" cy="2341800"/>
              </p14:xfrm>
            </p:contentPart>
          </mc:Choice>
          <mc:Fallback>
            <p:pic>
              <p:nvPicPr>
                <p:cNvPr id="81" name="Freihand 80">
                  <a:extLst>
                    <a:ext uri="{FF2B5EF4-FFF2-40B4-BE49-F238E27FC236}">
                      <a16:creationId xmlns:a16="http://schemas.microsoft.com/office/drawing/2014/main" id="{A8AA6F35-8789-4D8D-95E4-59645CEEB8F7}"/>
                    </a:ext>
                  </a:extLst>
                </p:cNvPr>
                <p:cNvPicPr/>
                <p:nvPr/>
              </p:nvPicPr>
              <p:blipFill>
                <a:blip r:embed="rId464"/>
                <a:stretch>
                  <a:fillRect/>
                </a:stretch>
              </p:blipFill>
              <p:spPr>
                <a:xfrm>
                  <a:off x="3500493" y="1355280"/>
                  <a:ext cx="2035440" cy="2350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84" name="Freihand 83">
                  <a:extLst>
                    <a:ext uri="{FF2B5EF4-FFF2-40B4-BE49-F238E27FC236}">
                      <a16:creationId xmlns:a16="http://schemas.microsoft.com/office/drawing/2014/main" id="{9451F9B7-E19B-415F-A74C-F170F101A9FA}"/>
                    </a:ext>
                  </a:extLst>
                </p14:cNvPr>
                <p14:cNvContentPartPr/>
                <p14:nvPr/>
              </p14:nvContentPartPr>
              <p14:xfrm>
                <a:off x="5208333" y="1080600"/>
                <a:ext cx="622800" cy="906480"/>
              </p14:xfrm>
            </p:contentPart>
          </mc:Choice>
          <mc:Fallback>
            <p:pic>
              <p:nvPicPr>
                <p:cNvPr id="84" name="Freihand 83">
                  <a:extLst>
                    <a:ext uri="{FF2B5EF4-FFF2-40B4-BE49-F238E27FC236}">
                      <a16:creationId xmlns:a16="http://schemas.microsoft.com/office/drawing/2014/main" id="{9451F9B7-E19B-415F-A74C-F170F101A9FA}"/>
                    </a:ext>
                  </a:extLst>
                </p:cNvPr>
                <p:cNvPicPr/>
                <p:nvPr/>
              </p:nvPicPr>
              <p:blipFill>
                <a:blip r:embed="rId466"/>
                <a:stretch>
                  <a:fillRect/>
                </a:stretch>
              </p:blipFill>
              <p:spPr>
                <a:xfrm>
                  <a:off x="5204013" y="1076280"/>
                  <a:ext cx="631440" cy="9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7">
            <p14:nvContentPartPr>
              <p14:cNvPr id="91" name="Freihand 90">
                <a:extLst>
                  <a:ext uri="{FF2B5EF4-FFF2-40B4-BE49-F238E27FC236}">
                    <a16:creationId xmlns:a16="http://schemas.microsoft.com/office/drawing/2014/main" id="{FD2411E2-5088-4BB2-B61B-6C132E556860}"/>
                  </a:ext>
                </a:extLst>
              </p14:cNvPr>
              <p14:cNvContentPartPr/>
              <p14:nvPr/>
            </p14:nvContentPartPr>
            <p14:xfrm>
              <a:off x="5435853" y="3953040"/>
              <a:ext cx="195480" cy="211680"/>
            </p14:xfrm>
          </p:contentPart>
        </mc:Choice>
        <mc:Fallback>
          <p:pic>
            <p:nvPicPr>
              <p:cNvPr id="91" name="Freihand 90">
                <a:extLst>
                  <a:ext uri="{FF2B5EF4-FFF2-40B4-BE49-F238E27FC236}">
                    <a16:creationId xmlns:a16="http://schemas.microsoft.com/office/drawing/2014/main" id="{FD2411E2-5088-4BB2-B61B-6C132E556860}"/>
                  </a:ext>
                </a:extLst>
              </p:cNvPr>
              <p:cNvPicPr/>
              <p:nvPr/>
            </p:nvPicPr>
            <p:blipFill>
              <a:blip r:embed="rId468"/>
              <a:stretch>
                <a:fillRect/>
              </a:stretch>
            </p:blipFill>
            <p:spPr>
              <a:xfrm>
                <a:off x="5431533" y="3948720"/>
                <a:ext cx="204120" cy="220320"/>
              </a:xfrm>
              <a:prstGeom prst="rect">
                <a:avLst/>
              </a:prstGeom>
            </p:spPr>
          </p:pic>
        </mc:Fallback>
      </mc:AlternateContent>
      <p:grpSp>
        <p:nvGrpSpPr>
          <p:cNvPr id="139" name="Gruppieren 138">
            <a:extLst>
              <a:ext uri="{FF2B5EF4-FFF2-40B4-BE49-F238E27FC236}">
                <a16:creationId xmlns:a16="http://schemas.microsoft.com/office/drawing/2014/main" id="{E75EE0FC-29F3-4031-ADE4-FD4694C5E5EF}"/>
              </a:ext>
            </a:extLst>
          </p:cNvPr>
          <p:cNvGrpSpPr/>
          <p:nvPr/>
        </p:nvGrpSpPr>
        <p:grpSpPr>
          <a:xfrm>
            <a:off x="7592973" y="4032600"/>
            <a:ext cx="533880" cy="793440"/>
            <a:chOff x="7592973" y="4032600"/>
            <a:chExt cx="533880" cy="793440"/>
          </a:xfrm>
        </p:grpSpPr>
        <mc:AlternateContent xmlns:mc="http://schemas.openxmlformats.org/markup-compatibility/2006">
          <mc:Choice xmlns:p14="http://schemas.microsoft.com/office/powerpoint/2010/main" Requires="p14">
            <p:contentPart p14:bwMode="auto" r:id="rId469">
              <p14:nvContentPartPr>
                <p14:cNvPr id="93" name="Freihand 92">
                  <a:extLst>
                    <a:ext uri="{FF2B5EF4-FFF2-40B4-BE49-F238E27FC236}">
                      <a16:creationId xmlns:a16="http://schemas.microsoft.com/office/drawing/2014/main" id="{63489CC2-01DB-4DC7-99F8-8DD0EE0E49D1}"/>
                    </a:ext>
                  </a:extLst>
                </p14:cNvPr>
                <p14:cNvContentPartPr/>
                <p14:nvPr/>
              </p14:nvContentPartPr>
              <p14:xfrm>
                <a:off x="7713213" y="4475760"/>
                <a:ext cx="124920" cy="337680"/>
              </p14:xfrm>
            </p:contentPart>
          </mc:Choice>
          <mc:Fallback>
            <p:pic>
              <p:nvPicPr>
                <p:cNvPr id="93" name="Freihand 92">
                  <a:extLst>
                    <a:ext uri="{FF2B5EF4-FFF2-40B4-BE49-F238E27FC236}">
                      <a16:creationId xmlns:a16="http://schemas.microsoft.com/office/drawing/2014/main" id="{63489CC2-01DB-4DC7-99F8-8DD0EE0E49D1}"/>
                    </a:ext>
                  </a:extLst>
                </p:cNvPr>
                <p:cNvPicPr/>
                <p:nvPr/>
              </p:nvPicPr>
              <p:blipFill>
                <a:blip r:embed="rId470"/>
                <a:stretch>
                  <a:fillRect/>
                </a:stretch>
              </p:blipFill>
              <p:spPr>
                <a:xfrm>
                  <a:off x="7708893" y="4471440"/>
                  <a:ext cx="1335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97" name="Freihand 96">
                  <a:extLst>
                    <a:ext uri="{FF2B5EF4-FFF2-40B4-BE49-F238E27FC236}">
                      <a16:creationId xmlns:a16="http://schemas.microsoft.com/office/drawing/2014/main" id="{DEEE86ED-BC6B-42F3-9284-15DC7070EEF7}"/>
                    </a:ext>
                  </a:extLst>
                </p14:cNvPr>
                <p14:cNvContentPartPr/>
                <p14:nvPr/>
              </p14:nvContentPartPr>
              <p14:xfrm>
                <a:off x="7711773" y="4597080"/>
                <a:ext cx="189360" cy="228960"/>
              </p14:xfrm>
            </p:contentPart>
          </mc:Choice>
          <mc:Fallback>
            <p:pic>
              <p:nvPicPr>
                <p:cNvPr id="97" name="Freihand 96">
                  <a:extLst>
                    <a:ext uri="{FF2B5EF4-FFF2-40B4-BE49-F238E27FC236}">
                      <a16:creationId xmlns:a16="http://schemas.microsoft.com/office/drawing/2014/main" id="{DEEE86ED-BC6B-42F3-9284-15DC7070EEF7}"/>
                    </a:ext>
                  </a:extLst>
                </p:cNvPr>
                <p:cNvPicPr/>
                <p:nvPr/>
              </p:nvPicPr>
              <p:blipFill>
                <a:blip r:embed="rId472"/>
                <a:stretch>
                  <a:fillRect/>
                </a:stretch>
              </p:blipFill>
              <p:spPr>
                <a:xfrm>
                  <a:off x="7707453" y="4592760"/>
                  <a:ext cx="198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05" name="Freihand 104">
                  <a:extLst>
                    <a:ext uri="{FF2B5EF4-FFF2-40B4-BE49-F238E27FC236}">
                      <a16:creationId xmlns:a16="http://schemas.microsoft.com/office/drawing/2014/main" id="{3E61ED48-FBC3-4242-B549-CEB26A5FBDE3}"/>
                    </a:ext>
                  </a:extLst>
                </p14:cNvPr>
                <p14:cNvContentPartPr/>
                <p14:nvPr/>
              </p14:nvContentPartPr>
              <p14:xfrm>
                <a:off x="7592973" y="4355520"/>
                <a:ext cx="221400" cy="100440"/>
              </p14:xfrm>
            </p:contentPart>
          </mc:Choice>
          <mc:Fallback>
            <p:pic>
              <p:nvPicPr>
                <p:cNvPr id="105" name="Freihand 104">
                  <a:extLst>
                    <a:ext uri="{FF2B5EF4-FFF2-40B4-BE49-F238E27FC236}">
                      <a16:creationId xmlns:a16="http://schemas.microsoft.com/office/drawing/2014/main" id="{3E61ED48-FBC3-4242-B549-CEB26A5FBDE3}"/>
                    </a:ext>
                  </a:extLst>
                </p:cNvPr>
                <p:cNvPicPr/>
                <p:nvPr/>
              </p:nvPicPr>
              <p:blipFill>
                <a:blip r:embed="rId474"/>
                <a:stretch>
                  <a:fillRect/>
                </a:stretch>
              </p:blipFill>
              <p:spPr>
                <a:xfrm>
                  <a:off x="7588653" y="4351200"/>
                  <a:ext cx="230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11" name="Freihand 110">
                  <a:extLst>
                    <a:ext uri="{FF2B5EF4-FFF2-40B4-BE49-F238E27FC236}">
                      <a16:creationId xmlns:a16="http://schemas.microsoft.com/office/drawing/2014/main" id="{37DC7118-0A21-473E-BBB7-C0D86967BB42}"/>
                    </a:ext>
                  </a:extLst>
                </p14:cNvPr>
                <p14:cNvContentPartPr/>
                <p14:nvPr/>
              </p14:nvContentPartPr>
              <p14:xfrm>
                <a:off x="7917693" y="4467480"/>
                <a:ext cx="163080" cy="227880"/>
              </p14:xfrm>
            </p:contentPart>
          </mc:Choice>
          <mc:Fallback>
            <p:pic>
              <p:nvPicPr>
                <p:cNvPr id="111" name="Freihand 110">
                  <a:extLst>
                    <a:ext uri="{FF2B5EF4-FFF2-40B4-BE49-F238E27FC236}">
                      <a16:creationId xmlns:a16="http://schemas.microsoft.com/office/drawing/2014/main" id="{37DC7118-0A21-473E-BBB7-C0D86967BB42}"/>
                    </a:ext>
                  </a:extLst>
                </p:cNvPr>
                <p:cNvPicPr/>
                <p:nvPr/>
              </p:nvPicPr>
              <p:blipFill>
                <a:blip r:embed="rId476"/>
                <a:stretch>
                  <a:fillRect/>
                </a:stretch>
              </p:blipFill>
              <p:spPr>
                <a:xfrm>
                  <a:off x="7913373" y="4463160"/>
                  <a:ext cx="1717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34" name="Freihand 133">
                  <a:extLst>
                    <a:ext uri="{FF2B5EF4-FFF2-40B4-BE49-F238E27FC236}">
                      <a16:creationId xmlns:a16="http://schemas.microsoft.com/office/drawing/2014/main" id="{82914492-A661-4BF1-A01A-599A3CD7E84E}"/>
                    </a:ext>
                  </a:extLst>
                </p14:cNvPr>
                <p14:cNvContentPartPr/>
                <p14:nvPr/>
              </p14:nvContentPartPr>
              <p14:xfrm>
                <a:off x="7834533" y="4032600"/>
                <a:ext cx="292320" cy="285840"/>
              </p14:xfrm>
            </p:contentPart>
          </mc:Choice>
          <mc:Fallback>
            <p:pic>
              <p:nvPicPr>
                <p:cNvPr id="134" name="Freihand 133">
                  <a:extLst>
                    <a:ext uri="{FF2B5EF4-FFF2-40B4-BE49-F238E27FC236}">
                      <a16:creationId xmlns:a16="http://schemas.microsoft.com/office/drawing/2014/main" id="{82914492-A661-4BF1-A01A-599A3CD7E84E}"/>
                    </a:ext>
                  </a:extLst>
                </p:cNvPr>
                <p:cNvPicPr/>
                <p:nvPr/>
              </p:nvPicPr>
              <p:blipFill>
                <a:blip r:embed="rId478"/>
                <a:stretch>
                  <a:fillRect/>
                </a:stretch>
              </p:blipFill>
              <p:spPr>
                <a:xfrm>
                  <a:off x="7830213" y="4028280"/>
                  <a:ext cx="300960" cy="294480"/>
                </a:xfrm>
                <a:prstGeom prst="rect">
                  <a:avLst/>
                </a:prstGeom>
              </p:spPr>
            </p:pic>
          </mc:Fallback>
        </mc:AlternateContent>
      </p:grpSp>
    </p:spTree>
    <p:extLst>
      <p:ext uri="{BB962C8B-B14F-4D97-AF65-F5344CB8AC3E}">
        <p14:creationId xmlns:p14="http://schemas.microsoft.com/office/powerpoint/2010/main" val="24838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a:t>
                </a:r>
                <a:r>
                  <a:rPr lang="de-DE" sz="2400">
                    <a:latin typeface="Times New Roman" panose="02020603050405020304" pitchFamily="18" charset="0"/>
                    <a:cs typeface="Times New Roman" panose="02020603050405020304" pitchFamily="18" charset="0"/>
                  </a:rPr>
                  <a:t>Ökonomie:                         </a:t>
                </a:r>
                <a:r>
                  <a:rPr lang="de-DE" sz="24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 („Zuwachs </a:t>
                </a:r>
                <a:r>
                  <a:rPr lang="de-DE" sz="2400">
                    <a:latin typeface="Times New Roman" panose="02020603050405020304" pitchFamily="18" charset="0"/>
                    <a:cs typeface="Times New Roman" panose="02020603050405020304" pitchFamily="18" charset="0"/>
                  </a:rPr>
                  <a:t>auf hohem</a:t>
                </a:r>
              </a:p>
              <a:p>
                <a:pPr lvl="2"/>
                <a:r>
                  <a:rPr lang="de-DE" sz="2400">
                    <a:latin typeface="Times New Roman" panose="02020603050405020304" pitchFamily="18" charset="0"/>
                    <a:cs typeface="Times New Roman" panose="02020603050405020304" pitchFamily="18" charset="0"/>
                  </a:rPr>
                  <a:t>Niveau </a:t>
                </a:r>
                <a:r>
                  <a:rPr lang="de-DE" sz="2400" dirty="0">
                    <a:latin typeface="Times New Roman" panose="02020603050405020304" pitchFamily="18" charset="0"/>
                    <a:cs typeface="Times New Roman" panose="02020603050405020304" pitchFamily="18" charset="0"/>
                  </a:rPr>
                  <a:t>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651" t="-776" b="-261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530E15F6-3EDD-2DA4-5083-6A26E704E5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955FC2B0-E127-4DA5-AD89-A21F088F69EA}"/>
              </a:ext>
            </a:extLst>
          </p:cNvPr>
          <p:cNvGrpSpPr/>
          <p:nvPr/>
        </p:nvGrpSpPr>
        <p:grpSpPr>
          <a:xfrm>
            <a:off x="1773213" y="1136227"/>
            <a:ext cx="7074000" cy="221400"/>
            <a:chOff x="1773213" y="1136227"/>
            <a:chExt cx="7074000" cy="2214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128298D-2314-4460-B7D4-7D3D9A123103}"/>
                    </a:ext>
                  </a:extLst>
                </p14:cNvPr>
                <p14:cNvContentPartPr/>
                <p14:nvPr/>
              </p14:nvContentPartPr>
              <p14:xfrm>
                <a:off x="1773213" y="1168267"/>
                <a:ext cx="2842200" cy="92880"/>
              </p14:xfrm>
            </p:contentPart>
          </mc:Choice>
          <mc:Fallback xmlns="">
            <p:pic>
              <p:nvPicPr>
                <p:cNvPr id="3" name="Freihand 2">
                  <a:extLst>
                    <a:ext uri="{FF2B5EF4-FFF2-40B4-BE49-F238E27FC236}">
                      <a16:creationId xmlns:a16="http://schemas.microsoft.com/office/drawing/2014/main" id="{5128298D-2314-4460-B7D4-7D3D9A123103}"/>
                    </a:ext>
                  </a:extLst>
                </p:cNvPr>
                <p:cNvPicPr/>
                <p:nvPr/>
              </p:nvPicPr>
              <p:blipFill>
                <a:blip r:embed="rId4"/>
                <a:stretch>
                  <a:fillRect/>
                </a:stretch>
              </p:blipFill>
              <p:spPr>
                <a:xfrm>
                  <a:off x="1768893" y="1163947"/>
                  <a:ext cx="2850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0A94432-B7D3-4659-B343-EE398F50F168}"/>
                    </a:ext>
                  </a:extLst>
                </p14:cNvPr>
                <p14:cNvContentPartPr/>
                <p14:nvPr/>
              </p14:nvContentPartPr>
              <p14:xfrm>
                <a:off x="5737173" y="1136227"/>
                <a:ext cx="3110040" cy="221400"/>
              </p14:xfrm>
            </p:contentPart>
          </mc:Choice>
          <mc:Fallback xmlns="">
            <p:pic>
              <p:nvPicPr>
                <p:cNvPr id="4" name="Freihand 3">
                  <a:extLst>
                    <a:ext uri="{FF2B5EF4-FFF2-40B4-BE49-F238E27FC236}">
                      <a16:creationId xmlns:a16="http://schemas.microsoft.com/office/drawing/2014/main" id="{60A94432-B7D3-4659-B343-EE398F50F168}"/>
                    </a:ext>
                  </a:extLst>
                </p:cNvPr>
                <p:cNvPicPr/>
                <p:nvPr/>
              </p:nvPicPr>
              <p:blipFill>
                <a:blip r:embed="rId6"/>
                <a:stretch>
                  <a:fillRect/>
                </a:stretch>
              </p:blipFill>
              <p:spPr>
                <a:xfrm>
                  <a:off x="5732853" y="1131907"/>
                  <a:ext cx="311868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DC2DB11-2639-4172-8F27-40748635F96D}"/>
                  </a:ext>
                </a:extLst>
              </p14:cNvPr>
              <p14:cNvContentPartPr/>
              <p14:nvPr/>
            </p14:nvContentPartPr>
            <p14:xfrm>
              <a:off x="5572293" y="2960707"/>
              <a:ext cx="573480" cy="115200"/>
            </p14:xfrm>
          </p:contentPart>
        </mc:Choice>
        <mc:Fallback xmlns="">
          <p:pic>
            <p:nvPicPr>
              <p:cNvPr id="6" name="Freihand 5">
                <a:extLst>
                  <a:ext uri="{FF2B5EF4-FFF2-40B4-BE49-F238E27FC236}">
                    <a16:creationId xmlns:a16="http://schemas.microsoft.com/office/drawing/2014/main" id="{CDC2DB11-2639-4172-8F27-40748635F96D}"/>
                  </a:ext>
                </a:extLst>
              </p:cNvPr>
              <p:cNvPicPr/>
              <p:nvPr/>
            </p:nvPicPr>
            <p:blipFill>
              <a:blip r:embed="rId8"/>
              <a:stretch>
                <a:fillRect/>
              </a:stretch>
            </p:blipFill>
            <p:spPr>
              <a:xfrm>
                <a:off x="5567973" y="2956387"/>
                <a:ext cx="58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38EC2A7-19FD-41DA-84D7-B67DC6A80D76}"/>
                  </a:ext>
                </a:extLst>
              </p14:cNvPr>
              <p14:cNvContentPartPr/>
              <p14:nvPr/>
            </p14:nvContentPartPr>
            <p14:xfrm>
              <a:off x="7883853" y="2981587"/>
              <a:ext cx="604080" cy="106200"/>
            </p14:xfrm>
          </p:contentPart>
        </mc:Choice>
        <mc:Fallback xmlns="">
          <p:pic>
            <p:nvPicPr>
              <p:cNvPr id="7" name="Freihand 6">
                <a:extLst>
                  <a:ext uri="{FF2B5EF4-FFF2-40B4-BE49-F238E27FC236}">
                    <a16:creationId xmlns:a16="http://schemas.microsoft.com/office/drawing/2014/main" id="{238EC2A7-19FD-41DA-84D7-B67DC6A80D76}"/>
                  </a:ext>
                </a:extLst>
              </p:cNvPr>
              <p:cNvPicPr/>
              <p:nvPr/>
            </p:nvPicPr>
            <p:blipFill>
              <a:blip r:embed="rId10"/>
              <a:stretch>
                <a:fillRect/>
              </a:stretch>
            </p:blipFill>
            <p:spPr>
              <a:xfrm>
                <a:off x="7879533" y="2977267"/>
                <a:ext cx="612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F0D8B4F-2626-4E9C-9E38-3DAC98086231}"/>
                  </a:ext>
                </a:extLst>
              </p14:cNvPr>
              <p14:cNvContentPartPr/>
              <p14:nvPr/>
            </p14:nvContentPartPr>
            <p14:xfrm>
              <a:off x="5546733" y="4140787"/>
              <a:ext cx="228240" cy="47520"/>
            </p14:xfrm>
          </p:contentPart>
        </mc:Choice>
        <mc:Fallback xmlns="">
          <p:pic>
            <p:nvPicPr>
              <p:cNvPr id="8" name="Freihand 7">
                <a:extLst>
                  <a:ext uri="{FF2B5EF4-FFF2-40B4-BE49-F238E27FC236}">
                    <a16:creationId xmlns:a16="http://schemas.microsoft.com/office/drawing/2014/main" id="{BF0D8B4F-2626-4E9C-9E38-3DAC98086231}"/>
                  </a:ext>
                </a:extLst>
              </p:cNvPr>
              <p:cNvPicPr/>
              <p:nvPr/>
            </p:nvPicPr>
            <p:blipFill>
              <a:blip r:embed="rId12"/>
              <a:stretch>
                <a:fillRect/>
              </a:stretch>
            </p:blipFill>
            <p:spPr>
              <a:xfrm>
                <a:off x="5542413" y="4136467"/>
                <a:ext cx="236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7B4D7B4-20B8-4507-9540-60CFD3F2F5BF}"/>
                  </a:ext>
                </a:extLst>
              </p14:cNvPr>
              <p14:cNvContentPartPr/>
              <p14:nvPr/>
            </p14:nvContentPartPr>
            <p14:xfrm>
              <a:off x="7664973" y="4143307"/>
              <a:ext cx="390960" cy="86760"/>
            </p14:xfrm>
          </p:contentPart>
        </mc:Choice>
        <mc:Fallback xmlns="">
          <p:pic>
            <p:nvPicPr>
              <p:cNvPr id="9" name="Freihand 8">
                <a:extLst>
                  <a:ext uri="{FF2B5EF4-FFF2-40B4-BE49-F238E27FC236}">
                    <a16:creationId xmlns:a16="http://schemas.microsoft.com/office/drawing/2014/main" id="{B7B4D7B4-20B8-4507-9540-60CFD3F2F5BF}"/>
                  </a:ext>
                </a:extLst>
              </p:cNvPr>
              <p:cNvPicPr/>
              <p:nvPr/>
            </p:nvPicPr>
            <p:blipFill>
              <a:blip r:embed="rId14"/>
              <a:stretch>
                <a:fillRect/>
              </a:stretch>
            </p:blipFill>
            <p:spPr>
              <a:xfrm>
                <a:off x="7660653" y="4138987"/>
                <a:ext cx="399600" cy="95400"/>
              </a:xfrm>
              <a:prstGeom prst="rect">
                <a:avLst/>
              </a:prstGeom>
            </p:spPr>
          </p:pic>
        </mc:Fallback>
      </mc:AlternateContent>
      <p:grpSp>
        <p:nvGrpSpPr>
          <p:cNvPr id="14" name="Gruppieren 13">
            <a:extLst>
              <a:ext uri="{FF2B5EF4-FFF2-40B4-BE49-F238E27FC236}">
                <a16:creationId xmlns:a16="http://schemas.microsoft.com/office/drawing/2014/main" id="{D2F4ED15-8550-40A3-8415-ACD120C5CAC9}"/>
              </a:ext>
            </a:extLst>
          </p:cNvPr>
          <p:cNvGrpSpPr/>
          <p:nvPr/>
        </p:nvGrpSpPr>
        <p:grpSpPr>
          <a:xfrm>
            <a:off x="6914733" y="3445627"/>
            <a:ext cx="2505240" cy="86760"/>
            <a:chOff x="6914733" y="3445627"/>
            <a:chExt cx="2505240" cy="867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8D05A20-D7D7-4EFA-BAB0-39CA19FC7413}"/>
                    </a:ext>
                  </a:extLst>
                </p14:cNvPr>
                <p14:cNvContentPartPr/>
                <p14:nvPr/>
              </p14:nvContentPartPr>
              <p14:xfrm>
                <a:off x="6914733" y="3445627"/>
                <a:ext cx="802800" cy="86760"/>
              </p14:xfrm>
            </p:contentPart>
          </mc:Choice>
          <mc:Fallback xmlns="">
            <p:pic>
              <p:nvPicPr>
                <p:cNvPr id="12" name="Freihand 11">
                  <a:extLst>
                    <a:ext uri="{FF2B5EF4-FFF2-40B4-BE49-F238E27FC236}">
                      <a16:creationId xmlns:a16="http://schemas.microsoft.com/office/drawing/2014/main" id="{98D05A20-D7D7-4EFA-BAB0-39CA19FC7413}"/>
                    </a:ext>
                  </a:extLst>
                </p:cNvPr>
                <p:cNvPicPr/>
                <p:nvPr/>
              </p:nvPicPr>
              <p:blipFill>
                <a:blip r:embed="rId16"/>
                <a:stretch>
                  <a:fillRect/>
                </a:stretch>
              </p:blipFill>
              <p:spPr>
                <a:xfrm>
                  <a:off x="6910413" y="3441307"/>
                  <a:ext cx="811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623AA84-963D-44FF-ADA1-8A4A13571277}"/>
                    </a:ext>
                  </a:extLst>
                </p14:cNvPr>
                <p14:cNvContentPartPr/>
                <p14:nvPr/>
              </p14:nvContentPartPr>
              <p14:xfrm>
                <a:off x="8505213" y="3472987"/>
                <a:ext cx="914760" cy="43560"/>
              </p14:xfrm>
            </p:contentPart>
          </mc:Choice>
          <mc:Fallback xmlns="">
            <p:pic>
              <p:nvPicPr>
                <p:cNvPr id="13" name="Freihand 12">
                  <a:extLst>
                    <a:ext uri="{FF2B5EF4-FFF2-40B4-BE49-F238E27FC236}">
                      <a16:creationId xmlns:a16="http://schemas.microsoft.com/office/drawing/2014/main" id="{5623AA84-963D-44FF-ADA1-8A4A13571277}"/>
                    </a:ext>
                  </a:extLst>
                </p:cNvPr>
                <p:cNvPicPr/>
                <p:nvPr/>
              </p:nvPicPr>
              <p:blipFill>
                <a:blip r:embed="rId18"/>
                <a:stretch>
                  <a:fillRect/>
                </a:stretch>
              </p:blipFill>
              <p:spPr>
                <a:xfrm>
                  <a:off x="8500893" y="3468667"/>
                  <a:ext cx="92340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67CAB896-9660-4A7E-BC1F-208F54C5F2D4}"/>
                  </a:ext>
                </a:extLst>
              </p14:cNvPr>
              <p14:cNvContentPartPr/>
              <p14:nvPr/>
            </p14:nvContentPartPr>
            <p14:xfrm>
              <a:off x="424293" y="3431587"/>
              <a:ext cx="2606760" cy="113760"/>
            </p14:xfrm>
          </p:contentPart>
        </mc:Choice>
        <mc:Fallback xmlns="">
          <p:pic>
            <p:nvPicPr>
              <p:cNvPr id="15" name="Freihand 14">
                <a:extLst>
                  <a:ext uri="{FF2B5EF4-FFF2-40B4-BE49-F238E27FC236}">
                    <a16:creationId xmlns:a16="http://schemas.microsoft.com/office/drawing/2014/main" id="{67CAB896-9660-4A7E-BC1F-208F54C5F2D4}"/>
                  </a:ext>
                </a:extLst>
              </p:cNvPr>
              <p:cNvPicPr/>
              <p:nvPr/>
            </p:nvPicPr>
            <p:blipFill>
              <a:blip r:embed="rId20"/>
              <a:stretch>
                <a:fillRect/>
              </a:stretch>
            </p:blipFill>
            <p:spPr>
              <a:xfrm>
                <a:off x="419973" y="3427267"/>
                <a:ext cx="2615400" cy="122400"/>
              </a:xfrm>
              <a:prstGeom prst="rect">
                <a:avLst/>
              </a:prstGeom>
            </p:spPr>
          </p:pic>
        </mc:Fallback>
      </mc:AlternateContent>
      <p:grpSp>
        <p:nvGrpSpPr>
          <p:cNvPr id="18" name="Gruppieren 17">
            <a:extLst>
              <a:ext uri="{FF2B5EF4-FFF2-40B4-BE49-F238E27FC236}">
                <a16:creationId xmlns:a16="http://schemas.microsoft.com/office/drawing/2014/main" id="{B9A3C866-1C26-48B9-A0AD-C179AC0CEA87}"/>
              </a:ext>
            </a:extLst>
          </p:cNvPr>
          <p:cNvGrpSpPr/>
          <p:nvPr/>
        </p:nvGrpSpPr>
        <p:grpSpPr>
          <a:xfrm>
            <a:off x="4567173" y="4541107"/>
            <a:ext cx="3459960" cy="137880"/>
            <a:chOff x="4567173" y="4541107"/>
            <a:chExt cx="3459960" cy="1378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A6A11EF-53C9-4320-B703-F623D64B197F}"/>
                    </a:ext>
                  </a:extLst>
                </p14:cNvPr>
                <p14:cNvContentPartPr/>
                <p14:nvPr/>
              </p14:nvContentPartPr>
              <p14:xfrm>
                <a:off x="4567173" y="4541107"/>
                <a:ext cx="1467720" cy="58680"/>
              </p14:xfrm>
            </p:contentPart>
          </mc:Choice>
          <mc:Fallback xmlns="">
            <p:pic>
              <p:nvPicPr>
                <p:cNvPr id="16" name="Freihand 15">
                  <a:extLst>
                    <a:ext uri="{FF2B5EF4-FFF2-40B4-BE49-F238E27FC236}">
                      <a16:creationId xmlns:a16="http://schemas.microsoft.com/office/drawing/2014/main" id="{3A6A11EF-53C9-4320-B703-F623D64B197F}"/>
                    </a:ext>
                  </a:extLst>
                </p:cNvPr>
                <p:cNvPicPr/>
                <p:nvPr/>
              </p:nvPicPr>
              <p:blipFill>
                <a:blip r:embed="rId22"/>
                <a:stretch>
                  <a:fillRect/>
                </a:stretch>
              </p:blipFill>
              <p:spPr>
                <a:xfrm>
                  <a:off x="4562853" y="4536787"/>
                  <a:ext cx="147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AF9402-32C1-4A71-B66B-5B9A4291EBCC}"/>
                    </a:ext>
                  </a:extLst>
                </p14:cNvPr>
                <p14:cNvContentPartPr/>
                <p14:nvPr/>
              </p14:nvContentPartPr>
              <p14:xfrm>
                <a:off x="6285453" y="4597267"/>
                <a:ext cx="1741680" cy="81720"/>
              </p14:xfrm>
            </p:contentPart>
          </mc:Choice>
          <mc:Fallback xmlns="">
            <p:pic>
              <p:nvPicPr>
                <p:cNvPr id="17" name="Freihand 16">
                  <a:extLst>
                    <a:ext uri="{FF2B5EF4-FFF2-40B4-BE49-F238E27FC236}">
                      <a16:creationId xmlns:a16="http://schemas.microsoft.com/office/drawing/2014/main" id="{06AF9402-32C1-4A71-B66B-5B9A4291EBCC}"/>
                    </a:ext>
                  </a:extLst>
                </p:cNvPr>
                <p:cNvPicPr/>
                <p:nvPr/>
              </p:nvPicPr>
              <p:blipFill>
                <a:blip r:embed="rId24"/>
                <a:stretch>
                  <a:fillRect/>
                </a:stretch>
              </p:blipFill>
              <p:spPr>
                <a:xfrm>
                  <a:off x="6281133" y="4592947"/>
                  <a:ext cx="175032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0EE15772-DD08-4E94-BDD0-5A377DFFA7E5}"/>
                  </a:ext>
                </a:extLst>
              </p14:cNvPr>
              <p14:cNvContentPartPr/>
              <p14:nvPr/>
            </p14:nvContentPartPr>
            <p14:xfrm>
              <a:off x="2288733" y="5584747"/>
              <a:ext cx="3042720" cy="129600"/>
            </p14:xfrm>
          </p:contentPart>
        </mc:Choice>
        <mc:Fallback xmlns="">
          <p:pic>
            <p:nvPicPr>
              <p:cNvPr id="19" name="Freihand 18">
                <a:extLst>
                  <a:ext uri="{FF2B5EF4-FFF2-40B4-BE49-F238E27FC236}">
                    <a16:creationId xmlns:a16="http://schemas.microsoft.com/office/drawing/2014/main" id="{0EE15772-DD08-4E94-BDD0-5A377DFFA7E5}"/>
                  </a:ext>
                </a:extLst>
              </p:cNvPr>
              <p:cNvPicPr/>
              <p:nvPr/>
            </p:nvPicPr>
            <p:blipFill>
              <a:blip r:embed="rId26"/>
              <a:stretch>
                <a:fillRect/>
              </a:stretch>
            </p:blipFill>
            <p:spPr>
              <a:xfrm>
                <a:off x="2284413" y="5580427"/>
                <a:ext cx="305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D638987-CBBA-471C-ADE4-ADB239B6EA95}"/>
                  </a:ext>
                </a:extLst>
              </p14:cNvPr>
              <p14:cNvContentPartPr/>
              <p14:nvPr/>
            </p14:nvContentPartPr>
            <p14:xfrm>
              <a:off x="6259533" y="5284147"/>
              <a:ext cx="1322280" cy="14400"/>
            </p14:xfrm>
          </p:contentPart>
        </mc:Choice>
        <mc:Fallback xmlns="">
          <p:pic>
            <p:nvPicPr>
              <p:cNvPr id="20" name="Freihand 19">
                <a:extLst>
                  <a:ext uri="{FF2B5EF4-FFF2-40B4-BE49-F238E27FC236}">
                    <a16:creationId xmlns:a16="http://schemas.microsoft.com/office/drawing/2014/main" id="{0D638987-CBBA-471C-ADE4-ADB239B6EA95}"/>
                  </a:ext>
                </a:extLst>
              </p:cNvPr>
              <p:cNvPicPr/>
              <p:nvPr/>
            </p:nvPicPr>
            <p:blipFill>
              <a:blip r:embed="rId28"/>
              <a:stretch>
                <a:fillRect/>
              </a:stretch>
            </p:blipFill>
            <p:spPr>
              <a:xfrm>
                <a:off x="6255213" y="5279827"/>
                <a:ext cx="1330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22E7CCCD-5CC5-41F9-9BC5-2E6AB05158F1}"/>
                  </a:ext>
                </a:extLst>
              </p14:cNvPr>
              <p14:cNvContentPartPr/>
              <p14:nvPr/>
            </p14:nvContentPartPr>
            <p14:xfrm>
              <a:off x="2049333" y="5937547"/>
              <a:ext cx="4547880" cy="68400"/>
            </p14:xfrm>
          </p:contentPart>
        </mc:Choice>
        <mc:Fallback xmlns="">
          <p:pic>
            <p:nvPicPr>
              <p:cNvPr id="21" name="Freihand 20">
                <a:extLst>
                  <a:ext uri="{FF2B5EF4-FFF2-40B4-BE49-F238E27FC236}">
                    <a16:creationId xmlns:a16="http://schemas.microsoft.com/office/drawing/2014/main" id="{22E7CCCD-5CC5-41F9-9BC5-2E6AB05158F1}"/>
                  </a:ext>
                </a:extLst>
              </p:cNvPr>
              <p:cNvPicPr/>
              <p:nvPr/>
            </p:nvPicPr>
            <p:blipFill>
              <a:blip r:embed="rId30"/>
              <a:stretch>
                <a:fillRect/>
              </a:stretch>
            </p:blipFill>
            <p:spPr>
              <a:xfrm>
                <a:off x="2045013" y="5933227"/>
                <a:ext cx="4556520" cy="77040"/>
              </a:xfrm>
              <a:prstGeom prst="rect">
                <a:avLst/>
              </a:prstGeom>
            </p:spPr>
          </p:pic>
        </mc:Fallback>
      </mc:AlternateContent>
      <p:grpSp>
        <p:nvGrpSpPr>
          <p:cNvPr id="60" name="Gruppieren 59">
            <a:extLst>
              <a:ext uri="{FF2B5EF4-FFF2-40B4-BE49-F238E27FC236}">
                <a16:creationId xmlns:a16="http://schemas.microsoft.com/office/drawing/2014/main" id="{FCB2F2DE-FE98-4EA6-8782-5B11656C3963}"/>
              </a:ext>
            </a:extLst>
          </p:cNvPr>
          <p:cNvGrpSpPr/>
          <p:nvPr/>
        </p:nvGrpSpPr>
        <p:grpSpPr>
          <a:xfrm>
            <a:off x="6896013" y="4956907"/>
            <a:ext cx="1834920" cy="1312920"/>
            <a:chOff x="6896013" y="4956907"/>
            <a:chExt cx="1834920" cy="131292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8967367-0BEF-475E-9331-D331AA885242}"/>
                    </a:ext>
                  </a:extLst>
                </p14:cNvPr>
                <p14:cNvContentPartPr/>
                <p14:nvPr/>
              </p14:nvContentPartPr>
              <p14:xfrm>
                <a:off x="6896013" y="5807587"/>
                <a:ext cx="502560" cy="91800"/>
              </p14:xfrm>
            </p:contentPart>
          </mc:Choice>
          <mc:Fallback xmlns="">
            <p:pic>
              <p:nvPicPr>
                <p:cNvPr id="22" name="Freihand 21">
                  <a:extLst>
                    <a:ext uri="{FF2B5EF4-FFF2-40B4-BE49-F238E27FC236}">
                      <a16:creationId xmlns:a16="http://schemas.microsoft.com/office/drawing/2014/main" id="{38967367-0BEF-475E-9331-D331AA885242}"/>
                    </a:ext>
                  </a:extLst>
                </p:cNvPr>
                <p:cNvPicPr/>
                <p:nvPr/>
              </p:nvPicPr>
              <p:blipFill>
                <a:blip r:embed="rId32"/>
                <a:stretch>
                  <a:fillRect/>
                </a:stretch>
              </p:blipFill>
              <p:spPr>
                <a:xfrm>
                  <a:off x="6891693" y="5803267"/>
                  <a:ext cx="511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2F11769-4108-4265-BBE9-06B0198B4CBC}"/>
                    </a:ext>
                  </a:extLst>
                </p14:cNvPr>
                <p14:cNvContentPartPr/>
                <p14:nvPr/>
              </p14:nvContentPartPr>
              <p14:xfrm>
                <a:off x="7285173" y="5713267"/>
                <a:ext cx="345600" cy="186840"/>
              </p14:xfrm>
            </p:contentPart>
          </mc:Choice>
          <mc:Fallback xmlns="">
            <p:pic>
              <p:nvPicPr>
                <p:cNvPr id="23" name="Freihand 22">
                  <a:extLst>
                    <a:ext uri="{FF2B5EF4-FFF2-40B4-BE49-F238E27FC236}">
                      <a16:creationId xmlns:a16="http://schemas.microsoft.com/office/drawing/2014/main" id="{92F11769-4108-4265-BBE9-06B0198B4CBC}"/>
                    </a:ext>
                  </a:extLst>
                </p:cNvPr>
                <p:cNvPicPr/>
                <p:nvPr/>
              </p:nvPicPr>
              <p:blipFill>
                <a:blip r:embed="rId34"/>
                <a:stretch>
                  <a:fillRect/>
                </a:stretch>
              </p:blipFill>
              <p:spPr>
                <a:xfrm>
                  <a:off x="7280853" y="5708947"/>
                  <a:ext cx="354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E8DEED1-C12C-4297-AE4B-C34353C21A17}"/>
                    </a:ext>
                  </a:extLst>
                </p14:cNvPr>
                <p14:cNvContentPartPr/>
                <p14:nvPr/>
              </p14:nvContentPartPr>
              <p14:xfrm>
                <a:off x="7846773" y="5417707"/>
                <a:ext cx="37800" cy="687960"/>
              </p14:xfrm>
            </p:contentPart>
          </mc:Choice>
          <mc:Fallback xmlns="">
            <p:pic>
              <p:nvPicPr>
                <p:cNvPr id="25" name="Freihand 24">
                  <a:extLst>
                    <a:ext uri="{FF2B5EF4-FFF2-40B4-BE49-F238E27FC236}">
                      <a16:creationId xmlns:a16="http://schemas.microsoft.com/office/drawing/2014/main" id="{AE8DEED1-C12C-4297-AE4B-C34353C21A17}"/>
                    </a:ext>
                  </a:extLst>
                </p:cNvPr>
                <p:cNvPicPr/>
                <p:nvPr/>
              </p:nvPicPr>
              <p:blipFill>
                <a:blip r:embed="rId36"/>
                <a:stretch>
                  <a:fillRect/>
                </a:stretch>
              </p:blipFill>
              <p:spPr>
                <a:xfrm>
                  <a:off x="7842453" y="5413387"/>
                  <a:ext cx="464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213E3D3-9007-4BFB-9222-6AD7C13A56BF}"/>
                    </a:ext>
                  </a:extLst>
                </p14:cNvPr>
                <p14:cNvContentPartPr/>
                <p14:nvPr/>
              </p14:nvContentPartPr>
              <p14:xfrm>
                <a:off x="7595493" y="5969947"/>
                <a:ext cx="1014120" cy="84600"/>
              </p14:xfrm>
            </p:contentPart>
          </mc:Choice>
          <mc:Fallback xmlns="">
            <p:pic>
              <p:nvPicPr>
                <p:cNvPr id="26" name="Freihand 25">
                  <a:extLst>
                    <a:ext uri="{FF2B5EF4-FFF2-40B4-BE49-F238E27FC236}">
                      <a16:creationId xmlns:a16="http://schemas.microsoft.com/office/drawing/2014/main" id="{3213E3D3-9007-4BFB-9222-6AD7C13A56BF}"/>
                    </a:ext>
                  </a:extLst>
                </p:cNvPr>
                <p:cNvPicPr/>
                <p:nvPr/>
              </p:nvPicPr>
              <p:blipFill>
                <a:blip r:embed="rId38"/>
                <a:stretch>
                  <a:fillRect/>
                </a:stretch>
              </p:blipFill>
              <p:spPr>
                <a:xfrm>
                  <a:off x="7591173" y="5965627"/>
                  <a:ext cx="1022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5F0711C-3C7E-49D1-84B9-5F8E30808608}"/>
                    </a:ext>
                  </a:extLst>
                </p14:cNvPr>
                <p14:cNvContentPartPr/>
                <p14:nvPr/>
              </p14:nvContentPartPr>
              <p14:xfrm>
                <a:off x="8454813" y="5886427"/>
                <a:ext cx="212760" cy="180360"/>
              </p14:xfrm>
            </p:contentPart>
          </mc:Choice>
          <mc:Fallback xmlns="">
            <p:pic>
              <p:nvPicPr>
                <p:cNvPr id="27" name="Freihand 26">
                  <a:extLst>
                    <a:ext uri="{FF2B5EF4-FFF2-40B4-BE49-F238E27FC236}">
                      <a16:creationId xmlns:a16="http://schemas.microsoft.com/office/drawing/2014/main" id="{85F0711C-3C7E-49D1-84B9-5F8E30808608}"/>
                    </a:ext>
                  </a:extLst>
                </p:cNvPr>
                <p:cNvPicPr/>
                <p:nvPr/>
              </p:nvPicPr>
              <p:blipFill>
                <a:blip r:embed="rId40"/>
                <a:stretch>
                  <a:fillRect/>
                </a:stretch>
              </p:blipFill>
              <p:spPr>
                <a:xfrm>
                  <a:off x="8450493" y="5882107"/>
                  <a:ext cx="221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054342D-F8DB-4213-AF31-889D9877EAB4}"/>
                    </a:ext>
                  </a:extLst>
                </p14:cNvPr>
                <p14:cNvContentPartPr/>
                <p14:nvPr/>
              </p14:nvContentPartPr>
              <p14:xfrm>
                <a:off x="7690533" y="5205667"/>
                <a:ext cx="297360" cy="250560"/>
              </p14:xfrm>
            </p:contentPart>
          </mc:Choice>
          <mc:Fallback xmlns="">
            <p:pic>
              <p:nvPicPr>
                <p:cNvPr id="28" name="Freihand 27">
                  <a:extLst>
                    <a:ext uri="{FF2B5EF4-FFF2-40B4-BE49-F238E27FC236}">
                      <a16:creationId xmlns:a16="http://schemas.microsoft.com/office/drawing/2014/main" id="{6054342D-F8DB-4213-AF31-889D9877EAB4}"/>
                    </a:ext>
                  </a:extLst>
                </p:cNvPr>
                <p:cNvPicPr/>
                <p:nvPr/>
              </p:nvPicPr>
              <p:blipFill>
                <a:blip r:embed="rId42"/>
                <a:stretch>
                  <a:fillRect/>
                </a:stretch>
              </p:blipFill>
              <p:spPr>
                <a:xfrm>
                  <a:off x="7686213" y="5201347"/>
                  <a:ext cx="306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7767A4E-8297-4BE0-971F-7F7D761631D4}"/>
                    </a:ext>
                  </a:extLst>
                </p14:cNvPr>
                <p14:cNvContentPartPr/>
                <p14:nvPr/>
              </p14:nvContentPartPr>
              <p14:xfrm>
                <a:off x="7554093" y="5157067"/>
                <a:ext cx="99000" cy="182520"/>
              </p14:xfrm>
            </p:contentPart>
          </mc:Choice>
          <mc:Fallback xmlns="">
            <p:pic>
              <p:nvPicPr>
                <p:cNvPr id="29" name="Freihand 28">
                  <a:extLst>
                    <a:ext uri="{FF2B5EF4-FFF2-40B4-BE49-F238E27FC236}">
                      <a16:creationId xmlns:a16="http://schemas.microsoft.com/office/drawing/2014/main" id="{A7767A4E-8297-4BE0-971F-7F7D761631D4}"/>
                    </a:ext>
                  </a:extLst>
                </p:cNvPr>
                <p:cNvPicPr/>
                <p:nvPr/>
              </p:nvPicPr>
              <p:blipFill>
                <a:blip r:embed="rId44"/>
                <a:stretch>
                  <a:fillRect/>
                </a:stretch>
              </p:blipFill>
              <p:spPr>
                <a:xfrm>
                  <a:off x="7549773" y="5152747"/>
                  <a:ext cx="107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9D2574F-DB93-4307-8D22-D78FF50A40C3}"/>
                    </a:ext>
                  </a:extLst>
                </p14:cNvPr>
                <p14:cNvContentPartPr/>
                <p14:nvPr/>
              </p14:nvContentPartPr>
              <p14:xfrm>
                <a:off x="7547973" y="5220427"/>
                <a:ext cx="129240" cy="47520"/>
              </p14:xfrm>
            </p:contentPart>
          </mc:Choice>
          <mc:Fallback xmlns="">
            <p:pic>
              <p:nvPicPr>
                <p:cNvPr id="30" name="Freihand 29">
                  <a:extLst>
                    <a:ext uri="{FF2B5EF4-FFF2-40B4-BE49-F238E27FC236}">
                      <a16:creationId xmlns:a16="http://schemas.microsoft.com/office/drawing/2014/main" id="{09D2574F-DB93-4307-8D22-D78FF50A40C3}"/>
                    </a:ext>
                  </a:extLst>
                </p:cNvPr>
                <p:cNvPicPr/>
                <p:nvPr/>
              </p:nvPicPr>
              <p:blipFill>
                <a:blip r:embed="rId46"/>
                <a:stretch>
                  <a:fillRect/>
                </a:stretch>
              </p:blipFill>
              <p:spPr>
                <a:xfrm>
                  <a:off x="7543653" y="5216107"/>
                  <a:ext cx="137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376110B4-3E9B-4228-9CBD-1554A50A8EC7}"/>
                    </a:ext>
                  </a:extLst>
                </p14:cNvPr>
                <p14:cNvContentPartPr/>
                <p14:nvPr/>
              </p14:nvContentPartPr>
              <p14:xfrm>
                <a:off x="7687293" y="5236267"/>
                <a:ext cx="27000" cy="112680"/>
              </p14:xfrm>
            </p:contentPart>
          </mc:Choice>
          <mc:Fallback xmlns="">
            <p:pic>
              <p:nvPicPr>
                <p:cNvPr id="32" name="Freihand 31">
                  <a:extLst>
                    <a:ext uri="{FF2B5EF4-FFF2-40B4-BE49-F238E27FC236}">
                      <a16:creationId xmlns:a16="http://schemas.microsoft.com/office/drawing/2014/main" id="{376110B4-3E9B-4228-9CBD-1554A50A8EC7}"/>
                    </a:ext>
                  </a:extLst>
                </p:cNvPr>
                <p:cNvPicPr/>
                <p:nvPr/>
              </p:nvPicPr>
              <p:blipFill>
                <a:blip r:embed="rId48"/>
                <a:stretch>
                  <a:fillRect/>
                </a:stretch>
              </p:blipFill>
              <p:spPr>
                <a:xfrm>
                  <a:off x="7682973" y="5231947"/>
                  <a:ext cx="35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D88D608C-5BCA-4731-B46F-6A2021412C38}"/>
                    </a:ext>
                  </a:extLst>
                </p14:cNvPr>
                <p14:cNvContentPartPr/>
                <p14:nvPr/>
              </p14:nvContentPartPr>
              <p14:xfrm>
                <a:off x="7655253" y="5238787"/>
                <a:ext cx="93600" cy="109440"/>
              </p14:xfrm>
            </p:contentPart>
          </mc:Choice>
          <mc:Fallback xmlns="">
            <p:pic>
              <p:nvPicPr>
                <p:cNvPr id="33" name="Freihand 32">
                  <a:extLst>
                    <a:ext uri="{FF2B5EF4-FFF2-40B4-BE49-F238E27FC236}">
                      <a16:creationId xmlns:a16="http://schemas.microsoft.com/office/drawing/2014/main" id="{D88D608C-5BCA-4731-B46F-6A2021412C38}"/>
                    </a:ext>
                  </a:extLst>
                </p:cNvPr>
                <p:cNvPicPr/>
                <p:nvPr/>
              </p:nvPicPr>
              <p:blipFill>
                <a:blip r:embed="rId50"/>
                <a:stretch>
                  <a:fillRect/>
                </a:stretch>
              </p:blipFill>
              <p:spPr>
                <a:xfrm>
                  <a:off x="7650933" y="5234467"/>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2648FD9D-8FC5-4AB7-936A-70062E495D33}"/>
                    </a:ext>
                  </a:extLst>
                </p14:cNvPr>
                <p14:cNvContentPartPr/>
                <p14:nvPr/>
              </p14:nvContentPartPr>
              <p14:xfrm>
                <a:off x="8394333" y="6103507"/>
                <a:ext cx="82800" cy="93960"/>
              </p14:xfrm>
            </p:contentPart>
          </mc:Choice>
          <mc:Fallback xmlns="">
            <p:pic>
              <p:nvPicPr>
                <p:cNvPr id="35" name="Freihand 34">
                  <a:extLst>
                    <a:ext uri="{FF2B5EF4-FFF2-40B4-BE49-F238E27FC236}">
                      <a16:creationId xmlns:a16="http://schemas.microsoft.com/office/drawing/2014/main" id="{2648FD9D-8FC5-4AB7-936A-70062E495D33}"/>
                    </a:ext>
                  </a:extLst>
                </p:cNvPr>
                <p:cNvPicPr/>
                <p:nvPr/>
              </p:nvPicPr>
              <p:blipFill>
                <a:blip r:embed="rId52"/>
                <a:stretch>
                  <a:fillRect/>
                </a:stretch>
              </p:blipFill>
              <p:spPr>
                <a:xfrm>
                  <a:off x="8390013" y="6099187"/>
                  <a:ext cx="91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18EB8DDE-BBD9-4426-A2AD-B526BDD7E8F6}"/>
                    </a:ext>
                  </a:extLst>
                </p14:cNvPr>
                <p14:cNvContentPartPr/>
                <p14:nvPr/>
              </p14:nvContentPartPr>
              <p14:xfrm>
                <a:off x="8374533" y="6104587"/>
                <a:ext cx="120960" cy="84600"/>
              </p14:xfrm>
            </p:contentPart>
          </mc:Choice>
          <mc:Fallback xmlns="">
            <p:pic>
              <p:nvPicPr>
                <p:cNvPr id="36" name="Freihand 35">
                  <a:extLst>
                    <a:ext uri="{FF2B5EF4-FFF2-40B4-BE49-F238E27FC236}">
                      <a16:creationId xmlns:a16="http://schemas.microsoft.com/office/drawing/2014/main" id="{18EB8DDE-BBD9-4426-A2AD-B526BDD7E8F6}"/>
                    </a:ext>
                  </a:extLst>
                </p:cNvPr>
                <p:cNvPicPr/>
                <p:nvPr/>
              </p:nvPicPr>
              <p:blipFill>
                <a:blip r:embed="rId54"/>
                <a:stretch>
                  <a:fillRect/>
                </a:stretch>
              </p:blipFill>
              <p:spPr>
                <a:xfrm>
                  <a:off x="8370213" y="6100267"/>
                  <a:ext cx="129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7C0F5DAB-EDDA-405F-8F59-5981FDB71B2B}"/>
                    </a:ext>
                  </a:extLst>
                </p14:cNvPr>
                <p14:cNvContentPartPr/>
                <p14:nvPr/>
              </p14:nvContentPartPr>
              <p14:xfrm>
                <a:off x="8468493" y="6148507"/>
                <a:ext cx="66960" cy="121320"/>
              </p14:xfrm>
            </p:contentPart>
          </mc:Choice>
          <mc:Fallback xmlns="">
            <p:pic>
              <p:nvPicPr>
                <p:cNvPr id="37" name="Freihand 36">
                  <a:extLst>
                    <a:ext uri="{FF2B5EF4-FFF2-40B4-BE49-F238E27FC236}">
                      <a16:creationId xmlns:a16="http://schemas.microsoft.com/office/drawing/2014/main" id="{7C0F5DAB-EDDA-405F-8F59-5981FDB71B2B}"/>
                    </a:ext>
                  </a:extLst>
                </p:cNvPr>
                <p:cNvPicPr/>
                <p:nvPr/>
              </p:nvPicPr>
              <p:blipFill>
                <a:blip r:embed="rId56"/>
                <a:stretch>
                  <a:fillRect/>
                </a:stretch>
              </p:blipFill>
              <p:spPr>
                <a:xfrm>
                  <a:off x="8464173" y="6144187"/>
                  <a:ext cx="7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21CD99DE-C37C-4743-A7F2-98AEB00D3951}"/>
                    </a:ext>
                  </a:extLst>
                </p14:cNvPr>
                <p14:cNvContentPartPr/>
                <p14:nvPr/>
              </p14:nvContentPartPr>
              <p14:xfrm>
                <a:off x="8508093" y="6143827"/>
                <a:ext cx="76320" cy="97200"/>
              </p14:xfrm>
            </p:contentPart>
          </mc:Choice>
          <mc:Fallback xmlns="">
            <p:pic>
              <p:nvPicPr>
                <p:cNvPr id="38" name="Freihand 37">
                  <a:extLst>
                    <a:ext uri="{FF2B5EF4-FFF2-40B4-BE49-F238E27FC236}">
                      <a16:creationId xmlns:a16="http://schemas.microsoft.com/office/drawing/2014/main" id="{21CD99DE-C37C-4743-A7F2-98AEB00D3951}"/>
                    </a:ext>
                  </a:extLst>
                </p:cNvPr>
                <p:cNvPicPr/>
                <p:nvPr/>
              </p:nvPicPr>
              <p:blipFill>
                <a:blip r:embed="rId58"/>
                <a:stretch>
                  <a:fillRect/>
                </a:stretch>
              </p:blipFill>
              <p:spPr>
                <a:xfrm>
                  <a:off x="8503773" y="6139507"/>
                  <a:ext cx="84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FB50D15E-DA08-4B50-BEEA-C5B29B966197}"/>
                    </a:ext>
                  </a:extLst>
                </p14:cNvPr>
                <p14:cNvContentPartPr/>
                <p14:nvPr/>
              </p14:nvContentPartPr>
              <p14:xfrm>
                <a:off x="8065653" y="5315467"/>
                <a:ext cx="520920" cy="441720"/>
              </p14:xfrm>
            </p:contentPart>
          </mc:Choice>
          <mc:Fallback xmlns="">
            <p:pic>
              <p:nvPicPr>
                <p:cNvPr id="39" name="Freihand 38">
                  <a:extLst>
                    <a:ext uri="{FF2B5EF4-FFF2-40B4-BE49-F238E27FC236}">
                      <a16:creationId xmlns:a16="http://schemas.microsoft.com/office/drawing/2014/main" id="{FB50D15E-DA08-4B50-BEEA-C5B29B966197}"/>
                    </a:ext>
                  </a:extLst>
                </p:cNvPr>
                <p:cNvPicPr/>
                <p:nvPr/>
              </p:nvPicPr>
              <p:blipFill>
                <a:blip r:embed="rId60"/>
                <a:stretch>
                  <a:fillRect/>
                </a:stretch>
              </p:blipFill>
              <p:spPr>
                <a:xfrm>
                  <a:off x="8061333" y="5311147"/>
                  <a:ext cx="5295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A713B4E2-68CD-4524-8051-73C08EFDF4AC}"/>
                    </a:ext>
                  </a:extLst>
                </p14:cNvPr>
                <p14:cNvContentPartPr/>
                <p14:nvPr/>
              </p14:nvContentPartPr>
              <p14:xfrm>
                <a:off x="8147733" y="5474947"/>
                <a:ext cx="328320" cy="254160"/>
              </p14:xfrm>
            </p:contentPart>
          </mc:Choice>
          <mc:Fallback xmlns="">
            <p:pic>
              <p:nvPicPr>
                <p:cNvPr id="41" name="Freihand 40">
                  <a:extLst>
                    <a:ext uri="{FF2B5EF4-FFF2-40B4-BE49-F238E27FC236}">
                      <a16:creationId xmlns:a16="http://schemas.microsoft.com/office/drawing/2014/main" id="{A713B4E2-68CD-4524-8051-73C08EFDF4AC}"/>
                    </a:ext>
                  </a:extLst>
                </p:cNvPr>
                <p:cNvPicPr/>
                <p:nvPr/>
              </p:nvPicPr>
              <p:blipFill>
                <a:blip r:embed="rId62"/>
                <a:stretch>
                  <a:fillRect/>
                </a:stretch>
              </p:blipFill>
              <p:spPr>
                <a:xfrm>
                  <a:off x="8143413" y="5470627"/>
                  <a:ext cx="336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3FC808BB-6283-4660-A789-4A5C072D9B59}"/>
                    </a:ext>
                  </a:extLst>
                </p14:cNvPr>
                <p14:cNvContentPartPr/>
                <p14:nvPr/>
              </p14:nvContentPartPr>
              <p14:xfrm>
                <a:off x="8432493" y="5656747"/>
                <a:ext cx="35640" cy="92520"/>
              </p14:xfrm>
            </p:contentPart>
          </mc:Choice>
          <mc:Fallback xmlns="">
            <p:pic>
              <p:nvPicPr>
                <p:cNvPr id="42" name="Freihand 41">
                  <a:extLst>
                    <a:ext uri="{FF2B5EF4-FFF2-40B4-BE49-F238E27FC236}">
                      <a16:creationId xmlns:a16="http://schemas.microsoft.com/office/drawing/2014/main" id="{3FC808BB-6283-4660-A789-4A5C072D9B59}"/>
                    </a:ext>
                  </a:extLst>
                </p:cNvPr>
                <p:cNvPicPr/>
                <p:nvPr/>
              </p:nvPicPr>
              <p:blipFill>
                <a:blip r:embed="rId64"/>
                <a:stretch>
                  <a:fillRect/>
                </a:stretch>
              </p:blipFill>
              <p:spPr>
                <a:xfrm>
                  <a:off x="8428173" y="5652427"/>
                  <a:ext cx="4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290BD7F-019E-4C70-A0DC-392EE934A275}"/>
                    </a:ext>
                  </a:extLst>
                </p14:cNvPr>
                <p14:cNvContentPartPr/>
                <p14:nvPr/>
              </p14:nvContentPartPr>
              <p14:xfrm>
                <a:off x="8136933" y="5464867"/>
                <a:ext cx="50040" cy="58680"/>
              </p14:xfrm>
            </p:contentPart>
          </mc:Choice>
          <mc:Fallback xmlns="">
            <p:pic>
              <p:nvPicPr>
                <p:cNvPr id="43" name="Freihand 42">
                  <a:extLst>
                    <a:ext uri="{FF2B5EF4-FFF2-40B4-BE49-F238E27FC236}">
                      <a16:creationId xmlns:a16="http://schemas.microsoft.com/office/drawing/2014/main" id="{8290BD7F-019E-4C70-A0DC-392EE934A275}"/>
                    </a:ext>
                  </a:extLst>
                </p:cNvPr>
                <p:cNvPicPr/>
                <p:nvPr/>
              </p:nvPicPr>
              <p:blipFill>
                <a:blip r:embed="rId66"/>
                <a:stretch>
                  <a:fillRect/>
                </a:stretch>
              </p:blipFill>
              <p:spPr>
                <a:xfrm>
                  <a:off x="8132613" y="5460547"/>
                  <a:ext cx="58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245CF9EC-A3A0-4BEF-92D2-99BE32720D1B}"/>
                    </a:ext>
                  </a:extLst>
                </p14:cNvPr>
                <p14:cNvContentPartPr/>
                <p14:nvPr/>
              </p14:nvContentPartPr>
              <p14:xfrm>
                <a:off x="8433933" y="5720107"/>
                <a:ext cx="26640" cy="287280"/>
              </p14:xfrm>
            </p:contentPart>
          </mc:Choice>
          <mc:Fallback xmlns="">
            <p:pic>
              <p:nvPicPr>
                <p:cNvPr id="45" name="Freihand 44">
                  <a:extLst>
                    <a:ext uri="{FF2B5EF4-FFF2-40B4-BE49-F238E27FC236}">
                      <a16:creationId xmlns:a16="http://schemas.microsoft.com/office/drawing/2014/main" id="{245CF9EC-A3A0-4BEF-92D2-99BE32720D1B}"/>
                    </a:ext>
                  </a:extLst>
                </p:cNvPr>
                <p:cNvPicPr/>
                <p:nvPr/>
              </p:nvPicPr>
              <p:blipFill>
                <a:blip r:embed="rId68"/>
                <a:stretch>
                  <a:fillRect/>
                </a:stretch>
              </p:blipFill>
              <p:spPr>
                <a:xfrm>
                  <a:off x="8429613" y="5715787"/>
                  <a:ext cx="35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47E89AB-9708-4A3A-926B-EC66E557F9DD}"/>
                    </a:ext>
                  </a:extLst>
                </p14:cNvPr>
                <p14:cNvContentPartPr/>
                <p14:nvPr/>
              </p14:nvContentPartPr>
              <p14:xfrm>
                <a:off x="8159613" y="5483587"/>
                <a:ext cx="360" cy="360"/>
              </p14:xfrm>
            </p:contentPart>
          </mc:Choice>
          <mc:Fallback xmlns="">
            <p:pic>
              <p:nvPicPr>
                <p:cNvPr id="46" name="Freihand 45">
                  <a:extLst>
                    <a:ext uri="{FF2B5EF4-FFF2-40B4-BE49-F238E27FC236}">
                      <a16:creationId xmlns:a16="http://schemas.microsoft.com/office/drawing/2014/main" id="{447E89AB-9708-4A3A-926B-EC66E557F9DD}"/>
                    </a:ext>
                  </a:extLst>
                </p:cNvPr>
                <p:cNvPicPr/>
                <p:nvPr/>
              </p:nvPicPr>
              <p:blipFill>
                <a:blip r:embed="rId70"/>
                <a:stretch>
                  <a:fillRect/>
                </a:stretch>
              </p:blipFill>
              <p:spPr>
                <a:xfrm>
                  <a:off x="8155293" y="5479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811BE121-B6B2-4594-93E4-C3F491CFD943}"/>
                    </a:ext>
                  </a:extLst>
                </p14:cNvPr>
                <p14:cNvContentPartPr/>
                <p14:nvPr/>
              </p14:nvContentPartPr>
              <p14:xfrm>
                <a:off x="8153853" y="5473507"/>
                <a:ext cx="24120" cy="552960"/>
              </p14:xfrm>
            </p:contentPart>
          </mc:Choice>
          <mc:Fallback xmlns="">
            <p:pic>
              <p:nvPicPr>
                <p:cNvPr id="47" name="Freihand 46">
                  <a:extLst>
                    <a:ext uri="{FF2B5EF4-FFF2-40B4-BE49-F238E27FC236}">
                      <a16:creationId xmlns:a16="http://schemas.microsoft.com/office/drawing/2014/main" id="{811BE121-B6B2-4594-93E4-C3F491CFD943}"/>
                    </a:ext>
                  </a:extLst>
                </p:cNvPr>
                <p:cNvPicPr/>
                <p:nvPr/>
              </p:nvPicPr>
              <p:blipFill>
                <a:blip r:embed="rId72"/>
                <a:stretch>
                  <a:fillRect/>
                </a:stretch>
              </p:blipFill>
              <p:spPr>
                <a:xfrm>
                  <a:off x="8149533" y="5469187"/>
                  <a:ext cx="3276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6251B6D-8F59-45E3-8221-218AFB834C45}"/>
                    </a:ext>
                  </a:extLst>
                </p14:cNvPr>
                <p14:cNvContentPartPr/>
                <p14:nvPr/>
              </p14:nvContentPartPr>
              <p14:xfrm>
                <a:off x="7730493" y="5726587"/>
                <a:ext cx="704520" cy="79560"/>
              </p14:xfrm>
            </p:contentPart>
          </mc:Choice>
          <mc:Fallback xmlns="">
            <p:pic>
              <p:nvPicPr>
                <p:cNvPr id="48" name="Freihand 47">
                  <a:extLst>
                    <a:ext uri="{FF2B5EF4-FFF2-40B4-BE49-F238E27FC236}">
                      <a16:creationId xmlns:a16="http://schemas.microsoft.com/office/drawing/2014/main" id="{E6251B6D-8F59-45E3-8221-218AFB834C45}"/>
                    </a:ext>
                  </a:extLst>
                </p:cNvPr>
                <p:cNvPicPr/>
                <p:nvPr/>
              </p:nvPicPr>
              <p:blipFill>
                <a:blip r:embed="rId74"/>
                <a:stretch>
                  <a:fillRect/>
                </a:stretch>
              </p:blipFill>
              <p:spPr>
                <a:xfrm>
                  <a:off x="7726173" y="5722267"/>
                  <a:ext cx="713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C26F74A-3D1C-46C9-9F12-6DC6382288A8}"/>
                    </a:ext>
                  </a:extLst>
                </p14:cNvPr>
                <p14:cNvContentPartPr/>
                <p14:nvPr/>
              </p14:nvContentPartPr>
              <p14:xfrm>
                <a:off x="7782693" y="5482867"/>
                <a:ext cx="366840" cy="69120"/>
              </p14:xfrm>
            </p:contentPart>
          </mc:Choice>
          <mc:Fallback xmlns="">
            <p:pic>
              <p:nvPicPr>
                <p:cNvPr id="49" name="Freihand 48">
                  <a:extLst>
                    <a:ext uri="{FF2B5EF4-FFF2-40B4-BE49-F238E27FC236}">
                      <a16:creationId xmlns:a16="http://schemas.microsoft.com/office/drawing/2014/main" id="{3C26F74A-3D1C-46C9-9F12-6DC6382288A8}"/>
                    </a:ext>
                  </a:extLst>
                </p:cNvPr>
                <p:cNvPicPr/>
                <p:nvPr/>
              </p:nvPicPr>
              <p:blipFill>
                <a:blip r:embed="rId76"/>
                <a:stretch>
                  <a:fillRect/>
                </a:stretch>
              </p:blipFill>
              <p:spPr>
                <a:xfrm>
                  <a:off x="7778373" y="5478547"/>
                  <a:ext cx="37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2B108736-F747-4F56-9B0D-E372714B6EDE}"/>
                    </a:ext>
                  </a:extLst>
                </p14:cNvPr>
                <p14:cNvContentPartPr/>
                <p14:nvPr/>
              </p14:nvContentPartPr>
              <p14:xfrm>
                <a:off x="8143773" y="5109547"/>
                <a:ext cx="243000" cy="335880"/>
              </p14:xfrm>
            </p:contentPart>
          </mc:Choice>
          <mc:Fallback xmlns="">
            <p:pic>
              <p:nvPicPr>
                <p:cNvPr id="51" name="Freihand 50">
                  <a:extLst>
                    <a:ext uri="{FF2B5EF4-FFF2-40B4-BE49-F238E27FC236}">
                      <a16:creationId xmlns:a16="http://schemas.microsoft.com/office/drawing/2014/main" id="{2B108736-F747-4F56-9B0D-E372714B6EDE}"/>
                    </a:ext>
                  </a:extLst>
                </p:cNvPr>
                <p:cNvPicPr/>
                <p:nvPr/>
              </p:nvPicPr>
              <p:blipFill>
                <a:blip r:embed="rId78"/>
                <a:stretch>
                  <a:fillRect/>
                </a:stretch>
              </p:blipFill>
              <p:spPr>
                <a:xfrm>
                  <a:off x="8139453" y="5105227"/>
                  <a:ext cx="2516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36371868-718E-4AC9-83BF-55A5AF0F461A}"/>
                    </a:ext>
                  </a:extLst>
                </p14:cNvPr>
                <p14:cNvContentPartPr/>
                <p14:nvPr/>
              </p14:nvContentPartPr>
              <p14:xfrm>
                <a:off x="8230173" y="5181187"/>
                <a:ext cx="211320" cy="287640"/>
              </p14:xfrm>
            </p:contentPart>
          </mc:Choice>
          <mc:Fallback xmlns="">
            <p:pic>
              <p:nvPicPr>
                <p:cNvPr id="52" name="Freihand 51">
                  <a:extLst>
                    <a:ext uri="{FF2B5EF4-FFF2-40B4-BE49-F238E27FC236}">
                      <a16:creationId xmlns:a16="http://schemas.microsoft.com/office/drawing/2014/main" id="{36371868-718E-4AC9-83BF-55A5AF0F461A}"/>
                    </a:ext>
                  </a:extLst>
                </p:cNvPr>
                <p:cNvPicPr/>
                <p:nvPr/>
              </p:nvPicPr>
              <p:blipFill>
                <a:blip r:embed="rId80"/>
                <a:stretch>
                  <a:fillRect/>
                </a:stretch>
              </p:blipFill>
              <p:spPr>
                <a:xfrm>
                  <a:off x="8225853" y="5176867"/>
                  <a:ext cx="219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10F5D8C-D73A-4C7C-92BC-41C456F5C28A}"/>
                    </a:ext>
                  </a:extLst>
                </p14:cNvPr>
                <p14:cNvContentPartPr/>
                <p14:nvPr/>
              </p14:nvContentPartPr>
              <p14:xfrm>
                <a:off x="8239893" y="5205307"/>
                <a:ext cx="305640" cy="380160"/>
              </p14:xfrm>
            </p:contentPart>
          </mc:Choice>
          <mc:Fallback xmlns="">
            <p:pic>
              <p:nvPicPr>
                <p:cNvPr id="53" name="Freihand 52">
                  <a:extLst>
                    <a:ext uri="{FF2B5EF4-FFF2-40B4-BE49-F238E27FC236}">
                      <a16:creationId xmlns:a16="http://schemas.microsoft.com/office/drawing/2014/main" id="{F10F5D8C-D73A-4C7C-92BC-41C456F5C28A}"/>
                    </a:ext>
                  </a:extLst>
                </p:cNvPr>
                <p:cNvPicPr/>
                <p:nvPr/>
              </p:nvPicPr>
              <p:blipFill>
                <a:blip r:embed="rId82"/>
                <a:stretch>
                  <a:fillRect/>
                </a:stretch>
              </p:blipFill>
              <p:spPr>
                <a:xfrm>
                  <a:off x="8235573" y="5200987"/>
                  <a:ext cx="314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683DF37-D1C7-425C-B19A-CA7924E0336E}"/>
                    </a:ext>
                  </a:extLst>
                </p14:cNvPr>
                <p14:cNvContentPartPr/>
                <p14:nvPr/>
              </p14:nvContentPartPr>
              <p14:xfrm>
                <a:off x="8331333" y="5293867"/>
                <a:ext cx="274680" cy="392760"/>
              </p14:xfrm>
            </p:contentPart>
          </mc:Choice>
          <mc:Fallback xmlns="">
            <p:pic>
              <p:nvPicPr>
                <p:cNvPr id="54" name="Freihand 53">
                  <a:extLst>
                    <a:ext uri="{FF2B5EF4-FFF2-40B4-BE49-F238E27FC236}">
                      <a16:creationId xmlns:a16="http://schemas.microsoft.com/office/drawing/2014/main" id="{8683DF37-D1C7-425C-B19A-CA7924E0336E}"/>
                    </a:ext>
                  </a:extLst>
                </p:cNvPr>
                <p:cNvPicPr/>
                <p:nvPr/>
              </p:nvPicPr>
              <p:blipFill>
                <a:blip r:embed="rId84"/>
                <a:stretch>
                  <a:fillRect/>
                </a:stretch>
              </p:blipFill>
              <p:spPr>
                <a:xfrm>
                  <a:off x="8327013" y="5289547"/>
                  <a:ext cx="2833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8A53073-16DC-4BD7-890C-193C4C8664BC}"/>
                    </a:ext>
                  </a:extLst>
                </p14:cNvPr>
                <p14:cNvContentPartPr/>
                <p14:nvPr/>
              </p14:nvContentPartPr>
              <p14:xfrm>
                <a:off x="8486133" y="5335987"/>
                <a:ext cx="244800" cy="359640"/>
              </p14:xfrm>
            </p:contentPart>
          </mc:Choice>
          <mc:Fallback xmlns="">
            <p:pic>
              <p:nvPicPr>
                <p:cNvPr id="55" name="Freihand 54">
                  <a:extLst>
                    <a:ext uri="{FF2B5EF4-FFF2-40B4-BE49-F238E27FC236}">
                      <a16:creationId xmlns:a16="http://schemas.microsoft.com/office/drawing/2014/main" id="{F8A53073-16DC-4BD7-890C-193C4C8664BC}"/>
                    </a:ext>
                  </a:extLst>
                </p:cNvPr>
                <p:cNvPicPr/>
                <p:nvPr/>
              </p:nvPicPr>
              <p:blipFill>
                <a:blip r:embed="rId86"/>
                <a:stretch>
                  <a:fillRect/>
                </a:stretch>
              </p:blipFill>
              <p:spPr>
                <a:xfrm>
                  <a:off x="8481813" y="5331667"/>
                  <a:ext cx="253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DE472DA4-A0F4-4692-AB97-2EE4DBD11F78}"/>
                    </a:ext>
                  </a:extLst>
                </p14:cNvPr>
                <p14:cNvContentPartPr/>
                <p14:nvPr/>
              </p14:nvContentPartPr>
              <p14:xfrm>
                <a:off x="7998693" y="5091187"/>
                <a:ext cx="121320" cy="139320"/>
              </p14:xfrm>
            </p:contentPart>
          </mc:Choice>
          <mc:Fallback xmlns="">
            <p:pic>
              <p:nvPicPr>
                <p:cNvPr id="57" name="Freihand 56">
                  <a:extLst>
                    <a:ext uri="{FF2B5EF4-FFF2-40B4-BE49-F238E27FC236}">
                      <a16:creationId xmlns:a16="http://schemas.microsoft.com/office/drawing/2014/main" id="{DE472DA4-A0F4-4692-AB97-2EE4DBD11F78}"/>
                    </a:ext>
                  </a:extLst>
                </p:cNvPr>
                <p:cNvPicPr/>
                <p:nvPr/>
              </p:nvPicPr>
              <p:blipFill>
                <a:blip r:embed="rId88"/>
                <a:stretch>
                  <a:fillRect/>
                </a:stretch>
              </p:blipFill>
              <p:spPr>
                <a:xfrm>
                  <a:off x="7994373" y="5086867"/>
                  <a:ext cx="129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0F4CA9CE-A52E-437B-9D9E-CE7AE7D00EFE}"/>
                    </a:ext>
                  </a:extLst>
                </p14:cNvPr>
                <p14:cNvContentPartPr/>
                <p14:nvPr/>
              </p14:nvContentPartPr>
              <p14:xfrm>
                <a:off x="8105613" y="5132587"/>
                <a:ext cx="56160" cy="110880"/>
              </p14:xfrm>
            </p:contentPart>
          </mc:Choice>
          <mc:Fallback xmlns="">
            <p:pic>
              <p:nvPicPr>
                <p:cNvPr id="58" name="Freihand 57">
                  <a:extLst>
                    <a:ext uri="{FF2B5EF4-FFF2-40B4-BE49-F238E27FC236}">
                      <a16:creationId xmlns:a16="http://schemas.microsoft.com/office/drawing/2014/main" id="{0F4CA9CE-A52E-437B-9D9E-CE7AE7D00EFE}"/>
                    </a:ext>
                  </a:extLst>
                </p:cNvPr>
                <p:cNvPicPr/>
                <p:nvPr/>
              </p:nvPicPr>
              <p:blipFill>
                <a:blip r:embed="rId90"/>
                <a:stretch>
                  <a:fillRect/>
                </a:stretch>
              </p:blipFill>
              <p:spPr>
                <a:xfrm>
                  <a:off x="8101293" y="5128267"/>
                  <a:ext cx="64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9F41B295-F9F9-43C6-B397-32FA284F5BA9}"/>
                    </a:ext>
                  </a:extLst>
                </p14:cNvPr>
                <p14:cNvContentPartPr/>
                <p14:nvPr/>
              </p14:nvContentPartPr>
              <p14:xfrm>
                <a:off x="7917693" y="4956907"/>
                <a:ext cx="227160" cy="91800"/>
              </p14:xfrm>
            </p:contentPart>
          </mc:Choice>
          <mc:Fallback xmlns="">
            <p:pic>
              <p:nvPicPr>
                <p:cNvPr id="59" name="Freihand 58">
                  <a:extLst>
                    <a:ext uri="{FF2B5EF4-FFF2-40B4-BE49-F238E27FC236}">
                      <a16:creationId xmlns:a16="http://schemas.microsoft.com/office/drawing/2014/main" id="{9F41B295-F9F9-43C6-B397-32FA284F5BA9}"/>
                    </a:ext>
                  </a:extLst>
                </p:cNvPr>
                <p:cNvPicPr/>
                <p:nvPr/>
              </p:nvPicPr>
              <p:blipFill>
                <a:blip r:embed="rId92"/>
                <a:stretch>
                  <a:fillRect/>
                </a:stretch>
              </p:blipFill>
              <p:spPr>
                <a:xfrm>
                  <a:off x="7913373" y="4952587"/>
                  <a:ext cx="23580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61E6AF40-77D1-4B8B-880E-451F8C81B95B}"/>
                  </a:ext>
                </a:extLst>
              </p14:cNvPr>
              <p14:cNvContentPartPr/>
              <p14:nvPr/>
            </p14:nvContentPartPr>
            <p14:xfrm>
              <a:off x="3534693" y="6323467"/>
              <a:ext cx="3329640" cy="59760"/>
            </p14:xfrm>
          </p:contentPart>
        </mc:Choice>
        <mc:Fallback xmlns="">
          <p:pic>
            <p:nvPicPr>
              <p:cNvPr id="61" name="Freihand 60">
                <a:extLst>
                  <a:ext uri="{FF2B5EF4-FFF2-40B4-BE49-F238E27FC236}">
                    <a16:creationId xmlns:a16="http://schemas.microsoft.com/office/drawing/2014/main" id="{61E6AF40-77D1-4B8B-880E-451F8C81B95B}"/>
                  </a:ext>
                </a:extLst>
              </p:cNvPr>
              <p:cNvPicPr/>
              <p:nvPr/>
            </p:nvPicPr>
            <p:blipFill>
              <a:blip r:embed="rId94"/>
              <a:stretch>
                <a:fillRect/>
              </a:stretch>
            </p:blipFill>
            <p:spPr>
              <a:xfrm>
                <a:off x="3530373" y="6319147"/>
                <a:ext cx="3338280" cy="68400"/>
              </a:xfrm>
              <a:prstGeom prst="rect">
                <a:avLst/>
              </a:prstGeom>
            </p:spPr>
          </p:pic>
        </mc:Fallback>
      </mc:AlternateContent>
      <p:grpSp>
        <p:nvGrpSpPr>
          <p:cNvPr id="88" name="Gruppieren 87">
            <a:extLst>
              <a:ext uri="{FF2B5EF4-FFF2-40B4-BE49-F238E27FC236}">
                <a16:creationId xmlns:a16="http://schemas.microsoft.com/office/drawing/2014/main" id="{4A1BB84F-E157-49D3-B400-3416314D18D4}"/>
              </a:ext>
            </a:extLst>
          </p:cNvPr>
          <p:cNvGrpSpPr/>
          <p:nvPr/>
        </p:nvGrpSpPr>
        <p:grpSpPr>
          <a:xfrm>
            <a:off x="10619493" y="55147"/>
            <a:ext cx="1424880" cy="1330560"/>
            <a:chOff x="10619493" y="55147"/>
            <a:chExt cx="1424880" cy="1330560"/>
          </a:xfrm>
        </p:grpSpPr>
        <mc:AlternateContent xmlns:mc="http://schemas.openxmlformats.org/markup-compatibility/2006" xmlns:p14="http://schemas.microsoft.com/office/powerpoint/2010/main">
          <mc:Choice Requires="p14">
            <p:contentPart p14:bwMode="auto" r:id="rId95">
              <p14:nvContentPartPr>
                <p14:cNvPr id="24" name="Freihand 23">
                  <a:extLst>
                    <a:ext uri="{FF2B5EF4-FFF2-40B4-BE49-F238E27FC236}">
                      <a16:creationId xmlns:a16="http://schemas.microsoft.com/office/drawing/2014/main" id="{F80441D5-B631-487C-9E0B-D3C42E6EC1FF}"/>
                    </a:ext>
                  </a:extLst>
                </p14:cNvPr>
                <p14:cNvContentPartPr/>
                <p14:nvPr/>
              </p14:nvContentPartPr>
              <p14:xfrm>
                <a:off x="10857453" y="189427"/>
                <a:ext cx="67680" cy="984600"/>
              </p14:xfrm>
            </p:contentPart>
          </mc:Choice>
          <mc:Fallback xmlns="">
            <p:pic>
              <p:nvPicPr>
                <p:cNvPr id="24" name="Freihand 23">
                  <a:extLst>
                    <a:ext uri="{FF2B5EF4-FFF2-40B4-BE49-F238E27FC236}">
                      <a16:creationId xmlns:a16="http://schemas.microsoft.com/office/drawing/2014/main" id="{F80441D5-B631-487C-9E0B-D3C42E6EC1FF}"/>
                    </a:ext>
                  </a:extLst>
                </p:cNvPr>
                <p:cNvPicPr/>
                <p:nvPr/>
              </p:nvPicPr>
              <p:blipFill>
                <a:blip r:embed="rId96"/>
                <a:stretch>
                  <a:fillRect/>
                </a:stretch>
              </p:blipFill>
              <p:spPr>
                <a:xfrm>
                  <a:off x="10853133" y="185107"/>
                  <a:ext cx="76320" cy="993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1" name="Freihand 30">
                  <a:extLst>
                    <a:ext uri="{FF2B5EF4-FFF2-40B4-BE49-F238E27FC236}">
                      <a16:creationId xmlns:a16="http://schemas.microsoft.com/office/drawing/2014/main" id="{689C3A80-3259-40B6-89CF-4C3E2DDF2ADD}"/>
                    </a:ext>
                  </a:extLst>
                </p14:cNvPr>
                <p14:cNvContentPartPr/>
                <p14:nvPr/>
              </p14:nvContentPartPr>
              <p14:xfrm>
                <a:off x="10651173" y="1087267"/>
                <a:ext cx="1248480" cy="43560"/>
              </p14:xfrm>
            </p:contentPart>
          </mc:Choice>
          <mc:Fallback xmlns="">
            <p:pic>
              <p:nvPicPr>
                <p:cNvPr id="31" name="Freihand 30">
                  <a:extLst>
                    <a:ext uri="{FF2B5EF4-FFF2-40B4-BE49-F238E27FC236}">
                      <a16:creationId xmlns:a16="http://schemas.microsoft.com/office/drawing/2014/main" id="{689C3A80-3259-40B6-89CF-4C3E2DDF2ADD}"/>
                    </a:ext>
                  </a:extLst>
                </p:cNvPr>
                <p:cNvPicPr/>
                <p:nvPr/>
              </p:nvPicPr>
              <p:blipFill>
                <a:blip r:embed="rId98"/>
                <a:stretch>
                  <a:fillRect/>
                </a:stretch>
              </p:blipFill>
              <p:spPr>
                <a:xfrm>
                  <a:off x="10646853" y="1082947"/>
                  <a:ext cx="1257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Freihand 33">
                  <a:extLst>
                    <a:ext uri="{FF2B5EF4-FFF2-40B4-BE49-F238E27FC236}">
                      <a16:creationId xmlns:a16="http://schemas.microsoft.com/office/drawing/2014/main" id="{1BA30E4F-E31F-48AE-97BF-2E60E907D2D9}"/>
                    </a:ext>
                  </a:extLst>
                </p14:cNvPr>
                <p14:cNvContentPartPr/>
                <p14:nvPr/>
              </p14:nvContentPartPr>
              <p14:xfrm>
                <a:off x="11887053" y="1031107"/>
                <a:ext cx="157320" cy="160200"/>
              </p14:xfrm>
            </p:contentPart>
          </mc:Choice>
          <mc:Fallback xmlns="">
            <p:pic>
              <p:nvPicPr>
                <p:cNvPr id="34" name="Freihand 33">
                  <a:extLst>
                    <a:ext uri="{FF2B5EF4-FFF2-40B4-BE49-F238E27FC236}">
                      <a16:creationId xmlns:a16="http://schemas.microsoft.com/office/drawing/2014/main" id="{1BA30E4F-E31F-48AE-97BF-2E60E907D2D9}"/>
                    </a:ext>
                  </a:extLst>
                </p:cNvPr>
                <p:cNvPicPr/>
                <p:nvPr/>
              </p:nvPicPr>
              <p:blipFill>
                <a:blip r:embed="rId100"/>
                <a:stretch>
                  <a:fillRect/>
                </a:stretch>
              </p:blipFill>
              <p:spPr>
                <a:xfrm>
                  <a:off x="11882733" y="1026787"/>
                  <a:ext cx="165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37C70856-2078-45C1-8A52-5DE5E1C93174}"/>
                    </a:ext>
                  </a:extLst>
                </p14:cNvPr>
                <p14:cNvContentPartPr/>
                <p14:nvPr/>
              </p14:nvContentPartPr>
              <p14:xfrm>
                <a:off x="10804533" y="55147"/>
                <a:ext cx="192600" cy="155160"/>
              </p14:xfrm>
            </p:contentPart>
          </mc:Choice>
          <mc:Fallback xmlns="">
            <p:pic>
              <p:nvPicPr>
                <p:cNvPr id="40" name="Freihand 39">
                  <a:extLst>
                    <a:ext uri="{FF2B5EF4-FFF2-40B4-BE49-F238E27FC236}">
                      <a16:creationId xmlns:a16="http://schemas.microsoft.com/office/drawing/2014/main" id="{37C70856-2078-45C1-8A52-5DE5E1C93174}"/>
                    </a:ext>
                  </a:extLst>
                </p:cNvPr>
                <p:cNvPicPr/>
                <p:nvPr/>
              </p:nvPicPr>
              <p:blipFill>
                <a:blip r:embed="rId102"/>
                <a:stretch>
                  <a:fillRect/>
                </a:stretch>
              </p:blipFill>
              <p:spPr>
                <a:xfrm>
                  <a:off x="10800213" y="50827"/>
                  <a:ext cx="201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 name="Freihand 43">
                  <a:extLst>
                    <a:ext uri="{FF2B5EF4-FFF2-40B4-BE49-F238E27FC236}">
                      <a16:creationId xmlns:a16="http://schemas.microsoft.com/office/drawing/2014/main" id="{18793444-CA95-4539-BE7A-239E14617B8C}"/>
                    </a:ext>
                  </a:extLst>
                </p14:cNvPr>
                <p14:cNvContentPartPr/>
                <p14:nvPr/>
              </p14:nvContentPartPr>
              <p14:xfrm>
                <a:off x="10642893" y="74947"/>
                <a:ext cx="102240" cy="241920"/>
              </p14:xfrm>
            </p:contentPart>
          </mc:Choice>
          <mc:Fallback xmlns="">
            <p:pic>
              <p:nvPicPr>
                <p:cNvPr id="44" name="Freihand 43">
                  <a:extLst>
                    <a:ext uri="{FF2B5EF4-FFF2-40B4-BE49-F238E27FC236}">
                      <a16:creationId xmlns:a16="http://schemas.microsoft.com/office/drawing/2014/main" id="{18793444-CA95-4539-BE7A-239E14617B8C}"/>
                    </a:ext>
                  </a:extLst>
                </p:cNvPr>
                <p:cNvPicPr/>
                <p:nvPr/>
              </p:nvPicPr>
              <p:blipFill>
                <a:blip r:embed="rId104"/>
                <a:stretch>
                  <a:fillRect/>
                </a:stretch>
              </p:blipFill>
              <p:spPr>
                <a:xfrm>
                  <a:off x="10638573" y="70627"/>
                  <a:ext cx="110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C6EAAAC4-E221-4D08-BEEA-3A8D39829040}"/>
                    </a:ext>
                  </a:extLst>
                </p14:cNvPr>
                <p14:cNvContentPartPr/>
                <p14:nvPr/>
              </p14:nvContentPartPr>
              <p14:xfrm>
                <a:off x="11771493" y="1238107"/>
                <a:ext cx="73440" cy="147600"/>
              </p14:xfrm>
            </p:contentPart>
          </mc:Choice>
          <mc:Fallback xmlns="">
            <p:pic>
              <p:nvPicPr>
                <p:cNvPr id="56" name="Freihand 55">
                  <a:extLst>
                    <a:ext uri="{FF2B5EF4-FFF2-40B4-BE49-F238E27FC236}">
                      <a16:creationId xmlns:a16="http://schemas.microsoft.com/office/drawing/2014/main" id="{C6EAAAC4-E221-4D08-BEEA-3A8D39829040}"/>
                    </a:ext>
                  </a:extLst>
                </p:cNvPr>
                <p:cNvPicPr/>
                <p:nvPr/>
              </p:nvPicPr>
              <p:blipFill>
                <a:blip r:embed="rId106"/>
                <a:stretch>
                  <a:fillRect/>
                </a:stretch>
              </p:blipFill>
              <p:spPr>
                <a:xfrm>
                  <a:off x="11767173" y="1233787"/>
                  <a:ext cx="82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D84C04B8-FA74-4BFD-8B28-935751E12B8E}"/>
                    </a:ext>
                  </a:extLst>
                </p14:cNvPr>
                <p14:cNvContentPartPr/>
                <p14:nvPr/>
              </p14:nvContentPartPr>
              <p14:xfrm>
                <a:off x="11739453" y="1250347"/>
                <a:ext cx="158040" cy="111600"/>
              </p14:xfrm>
            </p:contentPart>
          </mc:Choice>
          <mc:Fallback xmlns="">
            <p:pic>
              <p:nvPicPr>
                <p:cNvPr id="62" name="Freihand 61">
                  <a:extLst>
                    <a:ext uri="{FF2B5EF4-FFF2-40B4-BE49-F238E27FC236}">
                      <a16:creationId xmlns:a16="http://schemas.microsoft.com/office/drawing/2014/main" id="{D84C04B8-FA74-4BFD-8B28-935751E12B8E}"/>
                    </a:ext>
                  </a:extLst>
                </p:cNvPr>
                <p:cNvPicPr/>
                <p:nvPr/>
              </p:nvPicPr>
              <p:blipFill>
                <a:blip r:embed="rId108"/>
                <a:stretch>
                  <a:fillRect/>
                </a:stretch>
              </p:blipFill>
              <p:spPr>
                <a:xfrm>
                  <a:off x="11735133" y="1246027"/>
                  <a:ext cx="166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3280A85D-BB99-4F85-9EB0-296B52E9836B}"/>
                    </a:ext>
                  </a:extLst>
                </p14:cNvPr>
                <p14:cNvContentPartPr/>
                <p14:nvPr/>
              </p14:nvContentPartPr>
              <p14:xfrm>
                <a:off x="10907853" y="294187"/>
                <a:ext cx="817200" cy="689400"/>
              </p14:xfrm>
            </p:contentPart>
          </mc:Choice>
          <mc:Fallback xmlns="">
            <p:pic>
              <p:nvPicPr>
                <p:cNvPr id="63" name="Freihand 62">
                  <a:extLst>
                    <a:ext uri="{FF2B5EF4-FFF2-40B4-BE49-F238E27FC236}">
                      <a16:creationId xmlns:a16="http://schemas.microsoft.com/office/drawing/2014/main" id="{3280A85D-BB99-4F85-9EB0-296B52E9836B}"/>
                    </a:ext>
                  </a:extLst>
                </p:cNvPr>
                <p:cNvPicPr/>
                <p:nvPr/>
              </p:nvPicPr>
              <p:blipFill>
                <a:blip r:embed="rId110"/>
                <a:stretch>
                  <a:fillRect/>
                </a:stretch>
              </p:blipFill>
              <p:spPr>
                <a:xfrm>
                  <a:off x="10903533" y="289867"/>
                  <a:ext cx="8258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C0B761C2-0C95-4554-B28F-791C706A7224}"/>
                    </a:ext>
                  </a:extLst>
                </p14:cNvPr>
                <p14:cNvContentPartPr/>
                <p14:nvPr/>
              </p14:nvContentPartPr>
              <p14:xfrm>
                <a:off x="10945653" y="338107"/>
                <a:ext cx="714600" cy="410040"/>
              </p14:xfrm>
            </p:contentPart>
          </mc:Choice>
          <mc:Fallback xmlns="">
            <p:pic>
              <p:nvPicPr>
                <p:cNvPr id="65" name="Freihand 64">
                  <a:extLst>
                    <a:ext uri="{FF2B5EF4-FFF2-40B4-BE49-F238E27FC236}">
                      <a16:creationId xmlns:a16="http://schemas.microsoft.com/office/drawing/2014/main" id="{C0B761C2-0C95-4554-B28F-791C706A7224}"/>
                    </a:ext>
                  </a:extLst>
                </p:cNvPr>
                <p:cNvPicPr/>
                <p:nvPr/>
              </p:nvPicPr>
              <p:blipFill>
                <a:blip r:embed="rId112"/>
                <a:stretch>
                  <a:fillRect/>
                </a:stretch>
              </p:blipFill>
              <p:spPr>
                <a:xfrm>
                  <a:off x="10941333" y="333787"/>
                  <a:ext cx="7232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0B28C3F0-C1F5-429E-8FEF-FAAFE79673BD}"/>
                    </a:ext>
                  </a:extLst>
                </p14:cNvPr>
                <p14:cNvContentPartPr/>
                <p14:nvPr/>
              </p14:nvContentPartPr>
              <p14:xfrm>
                <a:off x="11827293" y="155587"/>
                <a:ext cx="50760" cy="120960"/>
              </p14:xfrm>
            </p:contentPart>
          </mc:Choice>
          <mc:Fallback xmlns="">
            <p:pic>
              <p:nvPicPr>
                <p:cNvPr id="66" name="Freihand 65">
                  <a:extLst>
                    <a:ext uri="{FF2B5EF4-FFF2-40B4-BE49-F238E27FC236}">
                      <a16:creationId xmlns:a16="http://schemas.microsoft.com/office/drawing/2014/main" id="{0B28C3F0-C1F5-429E-8FEF-FAAFE79673BD}"/>
                    </a:ext>
                  </a:extLst>
                </p:cNvPr>
                <p:cNvPicPr/>
                <p:nvPr/>
              </p:nvPicPr>
              <p:blipFill>
                <a:blip r:embed="rId114"/>
                <a:stretch>
                  <a:fillRect/>
                </a:stretch>
              </p:blipFill>
              <p:spPr>
                <a:xfrm>
                  <a:off x="11822973" y="151267"/>
                  <a:ext cx="59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58A2A13F-7B49-490B-A0DA-B7E06EA9423B}"/>
                    </a:ext>
                  </a:extLst>
                </p14:cNvPr>
                <p14:cNvContentPartPr/>
                <p14:nvPr/>
              </p14:nvContentPartPr>
              <p14:xfrm>
                <a:off x="11844573" y="158827"/>
                <a:ext cx="56160" cy="120960"/>
              </p14:xfrm>
            </p:contentPart>
          </mc:Choice>
          <mc:Fallback xmlns="">
            <p:pic>
              <p:nvPicPr>
                <p:cNvPr id="67" name="Freihand 66">
                  <a:extLst>
                    <a:ext uri="{FF2B5EF4-FFF2-40B4-BE49-F238E27FC236}">
                      <a16:creationId xmlns:a16="http://schemas.microsoft.com/office/drawing/2014/main" id="{58A2A13F-7B49-490B-A0DA-B7E06EA9423B}"/>
                    </a:ext>
                  </a:extLst>
                </p:cNvPr>
                <p:cNvPicPr/>
                <p:nvPr/>
              </p:nvPicPr>
              <p:blipFill>
                <a:blip r:embed="rId116"/>
                <a:stretch>
                  <a:fillRect/>
                </a:stretch>
              </p:blipFill>
              <p:spPr>
                <a:xfrm>
                  <a:off x="11840253" y="154507"/>
                  <a:ext cx="64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1242CE7A-75D7-4147-8E6B-4F44991D847B}"/>
                    </a:ext>
                  </a:extLst>
                </p14:cNvPr>
                <p14:cNvContentPartPr/>
                <p14:nvPr/>
              </p14:nvContentPartPr>
              <p14:xfrm>
                <a:off x="11792013" y="667507"/>
                <a:ext cx="34560" cy="114480"/>
              </p14:xfrm>
            </p:contentPart>
          </mc:Choice>
          <mc:Fallback xmlns="">
            <p:pic>
              <p:nvPicPr>
                <p:cNvPr id="68" name="Freihand 67">
                  <a:extLst>
                    <a:ext uri="{FF2B5EF4-FFF2-40B4-BE49-F238E27FC236}">
                      <a16:creationId xmlns:a16="http://schemas.microsoft.com/office/drawing/2014/main" id="{1242CE7A-75D7-4147-8E6B-4F44991D847B}"/>
                    </a:ext>
                  </a:extLst>
                </p:cNvPr>
                <p:cNvPicPr/>
                <p:nvPr/>
              </p:nvPicPr>
              <p:blipFill>
                <a:blip r:embed="rId118"/>
                <a:stretch>
                  <a:fillRect/>
                </a:stretch>
              </p:blipFill>
              <p:spPr>
                <a:xfrm>
                  <a:off x="11787693" y="663187"/>
                  <a:ext cx="43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CA3868AD-DD25-4C7D-8073-9A264E57511E}"/>
                    </a:ext>
                  </a:extLst>
                </p14:cNvPr>
                <p14:cNvContentPartPr/>
                <p14:nvPr/>
              </p14:nvContentPartPr>
              <p14:xfrm>
                <a:off x="11761413" y="649507"/>
                <a:ext cx="165960" cy="165240"/>
              </p14:xfrm>
            </p:contentPart>
          </mc:Choice>
          <mc:Fallback xmlns="">
            <p:pic>
              <p:nvPicPr>
                <p:cNvPr id="69" name="Freihand 68">
                  <a:extLst>
                    <a:ext uri="{FF2B5EF4-FFF2-40B4-BE49-F238E27FC236}">
                      <a16:creationId xmlns:a16="http://schemas.microsoft.com/office/drawing/2014/main" id="{CA3868AD-DD25-4C7D-8073-9A264E57511E}"/>
                    </a:ext>
                  </a:extLst>
                </p:cNvPr>
                <p:cNvPicPr/>
                <p:nvPr/>
              </p:nvPicPr>
              <p:blipFill>
                <a:blip r:embed="rId120"/>
                <a:stretch>
                  <a:fillRect/>
                </a:stretch>
              </p:blipFill>
              <p:spPr>
                <a:xfrm>
                  <a:off x="11757093" y="645187"/>
                  <a:ext cx="174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4A13DC15-AC47-4C41-8957-00FAFEA206A1}"/>
                    </a:ext>
                  </a:extLst>
                </p14:cNvPr>
                <p14:cNvContentPartPr/>
                <p14:nvPr/>
              </p14:nvContentPartPr>
              <p14:xfrm>
                <a:off x="10938093" y="601627"/>
                <a:ext cx="261000" cy="21960"/>
              </p14:xfrm>
            </p:contentPart>
          </mc:Choice>
          <mc:Fallback xmlns="">
            <p:pic>
              <p:nvPicPr>
                <p:cNvPr id="70" name="Freihand 69">
                  <a:extLst>
                    <a:ext uri="{FF2B5EF4-FFF2-40B4-BE49-F238E27FC236}">
                      <a16:creationId xmlns:a16="http://schemas.microsoft.com/office/drawing/2014/main" id="{4A13DC15-AC47-4C41-8957-00FAFEA206A1}"/>
                    </a:ext>
                  </a:extLst>
                </p:cNvPr>
                <p:cNvPicPr/>
                <p:nvPr/>
              </p:nvPicPr>
              <p:blipFill>
                <a:blip r:embed="rId122"/>
                <a:stretch>
                  <a:fillRect/>
                </a:stretch>
              </p:blipFill>
              <p:spPr>
                <a:xfrm>
                  <a:off x="10933773" y="597307"/>
                  <a:ext cx="269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FE7FF06-0CF1-4CAE-AB82-E9FF2986CDD0}"/>
                    </a:ext>
                  </a:extLst>
                </p14:cNvPr>
                <p14:cNvContentPartPr/>
                <p14:nvPr/>
              </p14:nvContentPartPr>
              <p14:xfrm>
                <a:off x="11320053" y="589387"/>
                <a:ext cx="74880" cy="214200"/>
              </p14:xfrm>
            </p:contentPart>
          </mc:Choice>
          <mc:Fallback xmlns="">
            <p:pic>
              <p:nvPicPr>
                <p:cNvPr id="71" name="Freihand 70">
                  <a:extLst>
                    <a:ext uri="{FF2B5EF4-FFF2-40B4-BE49-F238E27FC236}">
                      <a16:creationId xmlns:a16="http://schemas.microsoft.com/office/drawing/2014/main" id="{1FE7FF06-0CF1-4CAE-AB82-E9FF2986CDD0}"/>
                    </a:ext>
                  </a:extLst>
                </p:cNvPr>
                <p:cNvPicPr/>
                <p:nvPr/>
              </p:nvPicPr>
              <p:blipFill>
                <a:blip r:embed="rId124"/>
                <a:stretch>
                  <a:fillRect/>
                </a:stretch>
              </p:blipFill>
              <p:spPr>
                <a:xfrm>
                  <a:off x="11315733" y="585067"/>
                  <a:ext cx="83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FB80CFCE-2B49-4905-A1E2-116656538942}"/>
                    </a:ext>
                  </a:extLst>
                </p14:cNvPr>
                <p14:cNvContentPartPr/>
                <p14:nvPr/>
              </p14:nvContentPartPr>
              <p14:xfrm>
                <a:off x="11338773" y="931027"/>
                <a:ext cx="32040" cy="120240"/>
              </p14:xfrm>
            </p:contentPart>
          </mc:Choice>
          <mc:Fallback xmlns="">
            <p:pic>
              <p:nvPicPr>
                <p:cNvPr id="72" name="Freihand 71">
                  <a:extLst>
                    <a:ext uri="{FF2B5EF4-FFF2-40B4-BE49-F238E27FC236}">
                      <a16:creationId xmlns:a16="http://schemas.microsoft.com/office/drawing/2014/main" id="{FB80CFCE-2B49-4905-A1E2-116656538942}"/>
                    </a:ext>
                  </a:extLst>
                </p:cNvPr>
                <p:cNvPicPr/>
                <p:nvPr/>
              </p:nvPicPr>
              <p:blipFill>
                <a:blip r:embed="rId126"/>
                <a:stretch>
                  <a:fillRect/>
                </a:stretch>
              </p:blipFill>
              <p:spPr>
                <a:xfrm>
                  <a:off x="11334453" y="926707"/>
                  <a:ext cx="40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52759E29-688D-49B6-83E4-B9863750B9D9}"/>
                    </a:ext>
                  </a:extLst>
                </p14:cNvPr>
                <p14:cNvContentPartPr/>
                <p14:nvPr/>
              </p14:nvContentPartPr>
              <p14:xfrm>
                <a:off x="10619493" y="553027"/>
                <a:ext cx="71280" cy="186480"/>
              </p14:xfrm>
            </p:contentPart>
          </mc:Choice>
          <mc:Fallback xmlns="">
            <p:pic>
              <p:nvPicPr>
                <p:cNvPr id="73" name="Freihand 72">
                  <a:extLst>
                    <a:ext uri="{FF2B5EF4-FFF2-40B4-BE49-F238E27FC236}">
                      <a16:creationId xmlns:a16="http://schemas.microsoft.com/office/drawing/2014/main" id="{52759E29-688D-49B6-83E4-B9863750B9D9}"/>
                    </a:ext>
                  </a:extLst>
                </p:cNvPr>
                <p:cNvPicPr/>
                <p:nvPr/>
              </p:nvPicPr>
              <p:blipFill>
                <a:blip r:embed="rId128"/>
                <a:stretch>
                  <a:fillRect/>
                </a:stretch>
              </p:blipFill>
              <p:spPr>
                <a:xfrm>
                  <a:off x="10615173" y="548707"/>
                  <a:ext cx="79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818B954E-93BF-48E6-8802-BD8BA6C3073C}"/>
                    </a:ext>
                  </a:extLst>
                </p14:cNvPr>
                <p14:cNvContentPartPr/>
                <p14:nvPr/>
              </p14:nvContentPartPr>
              <p14:xfrm>
                <a:off x="10717773" y="469147"/>
                <a:ext cx="81360" cy="117720"/>
              </p14:xfrm>
            </p:contentPart>
          </mc:Choice>
          <mc:Fallback xmlns="">
            <p:pic>
              <p:nvPicPr>
                <p:cNvPr id="74" name="Freihand 73">
                  <a:extLst>
                    <a:ext uri="{FF2B5EF4-FFF2-40B4-BE49-F238E27FC236}">
                      <a16:creationId xmlns:a16="http://schemas.microsoft.com/office/drawing/2014/main" id="{818B954E-93BF-48E6-8802-BD8BA6C3073C}"/>
                    </a:ext>
                  </a:extLst>
                </p:cNvPr>
                <p:cNvPicPr/>
                <p:nvPr/>
              </p:nvPicPr>
              <p:blipFill>
                <a:blip r:embed="rId130"/>
                <a:stretch>
                  <a:fillRect/>
                </a:stretch>
              </p:blipFill>
              <p:spPr>
                <a:xfrm>
                  <a:off x="10713453" y="464827"/>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03DDABD1-D7DC-484F-A53C-EE5F1990459D}"/>
                    </a:ext>
                  </a:extLst>
                </p14:cNvPr>
                <p14:cNvContentPartPr/>
                <p14:nvPr/>
              </p14:nvContentPartPr>
              <p14:xfrm>
                <a:off x="11316813" y="1265107"/>
                <a:ext cx="75240" cy="88920"/>
              </p14:xfrm>
            </p:contentPart>
          </mc:Choice>
          <mc:Fallback xmlns="">
            <p:pic>
              <p:nvPicPr>
                <p:cNvPr id="75" name="Freihand 74">
                  <a:extLst>
                    <a:ext uri="{FF2B5EF4-FFF2-40B4-BE49-F238E27FC236}">
                      <a16:creationId xmlns:a16="http://schemas.microsoft.com/office/drawing/2014/main" id="{03DDABD1-D7DC-484F-A53C-EE5F1990459D}"/>
                    </a:ext>
                  </a:extLst>
                </p:cNvPr>
                <p:cNvPicPr/>
                <p:nvPr/>
              </p:nvPicPr>
              <p:blipFill>
                <a:blip r:embed="rId132"/>
                <a:stretch>
                  <a:fillRect/>
                </a:stretch>
              </p:blipFill>
              <p:spPr>
                <a:xfrm>
                  <a:off x="11312493" y="1260787"/>
                  <a:ext cx="83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A30A22C3-AB7C-4CEC-B3E5-56DCF074CB4D}"/>
                    </a:ext>
                  </a:extLst>
                </p14:cNvPr>
                <p14:cNvContentPartPr/>
                <p14:nvPr/>
              </p14:nvContentPartPr>
              <p14:xfrm>
                <a:off x="11311413" y="1295707"/>
                <a:ext cx="60480" cy="2880"/>
              </p14:xfrm>
            </p:contentPart>
          </mc:Choice>
          <mc:Fallback xmlns="">
            <p:pic>
              <p:nvPicPr>
                <p:cNvPr id="76" name="Freihand 75">
                  <a:extLst>
                    <a:ext uri="{FF2B5EF4-FFF2-40B4-BE49-F238E27FC236}">
                      <a16:creationId xmlns:a16="http://schemas.microsoft.com/office/drawing/2014/main" id="{A30A22C3-AB7C-4CEC-B3E5-56DCF074CB4D}"/>
                    </a:ext>
                  </a:extLst>
                </p:cNvPr>
                <p:cNvPicPr/>
                <p:nvPr/>
              </p:nvPicPr>
              <p:blipFill>
                <a:blip r:embed="rId134"/>
                <a:stretch>
                  <a:fillRect/>
                </a:stretch>
              </p:blipFill>
              <p:spPr>
                <a:xfrm>
                  <a:off x="11307093" y="1291387"/>
                  <a:ext cx="69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638EB354-A4AC-42CA-A7E5-53421DD2AD36}"/>
                    </a:ext>
                  </a:extLst>
                </p14:cNvPr>
                <p14:cNvContentPartPr/>
                <p14:nvPr/>
              </p14:nvContentPartPr>
              <p14:xfrm>
                <a:off x="11418693" y="1148827"/>
                <a:ext cx="170640" cy="110880"/>
              </p14:xfrm>
            </p:contentPart>
          </mc:Choice>
          <mc:Fallback xmlns="">
            <p:pic>
              <p:nvPicPr>
                <p:cNvPr id="77" name="Freihand 76">
                  <a:extLst>
                    <a:ext uri="{FF2B5EF4-FFF2-40B4-BE49-F238E27FC236}">
                      <a16:creationId xmlns:a16="http://schemas.microsoft.com/office/drawing/2014/main" id="{638EB354-A4AC-42CA-A7E5-53421DD2AD36}"/>
                    </a:ext>
                  </a:extLst>
                </p:cNvPr>
                <p:cNvPicPr/>
                <p:nvPr/>
              </p:nvPicPr>
              <p:blipFill>
                <a:blip r:embed="rId136"/>
                <a:stretch>
                  <a:fillRect/>
                </a:stretch>
              </p:blipFill>
              <p:spPr>
                <a:xfrm>
                  <a:off x="11414373" y="1144507"/>
                  <a:ext cx="179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880E5495-384F-4A9A-9C1D-664A850914D9}"/>
                    </a:ext>
                  </a:extLst>
                </p14:cNvPr>
                <p14:cNvContentPartPr/>
                <p14:nvPr/>
              </p14:nvContentPartPr>
              <p14:xfrm>
                <a:off x="10879053" y="386707"/>
                <a:ext cx="120240" cy="123120"/>
              </p14:xfrm>
            </p:contentPart>
          </mc:Choice>
          <mc:Fallback xmlns="">
            <p:pic>
              <p:nvPicPr>
                <p:cNvPr id="79" name="Freihand 78">
                  <a:extLst>
                    <a:ext uri="{FF2B5EF4-FFF2-40B4-BE49-F238E27FC236}">
                      <a16:creationId xmlns:a16="http://schemas.microsoft.com/office/drawing/2014/main" id="{880E5495-384F-4A9A-9C1D-664A850914D9}"/>
                    </a:ext>
                  </a:extLst>
                </p:cNvPr>
                <p:cNvPicPr/>
                <p:nvPr/>
              </p:nvPicPr>
              <p:blipFill>
                <a:blip r:embed="rId138"/>
                <a:stretch>
                  <a:fillRect/>
                </a:stretch>
              </p:blipFill>
              <p:spPr>
                <a:xfrm>
                  <a:off x="10874733" y="382387"/>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EBD46C4C-B572-409E-9FAB-4C83F7577A21}"/>
                    </a:ext>
                  </a:extLst>
                </p14:cNvPr>
                <p14:cNvContentPartPr/>
                <p14:nvPr/>
              </p14:nvContentPartPr>
              <p14:xfrm>
                <a:off x="10910013" y="420187"/>
                <a:ext cx="161280" cy="144720"/>
              </p14:xfrm>
            </p:contentPart>
          </mc:Choice>
          <mc:Fallback xmlns="">
            <p:pic>
              <p:nvPicPr>
                <p:cNvPr id="80" name="Freihand 79">
                  <a:extLst>
                    <a:ext uri="{FF2B5EF4-FFF2-40B4-BE49-F238E27FC236}">
                      <a16:creationId xmlns:a16="http://schemas.microsoft.com/office/drawing/2014/main" id="{EBD46C4C-B572-409E-9FAB-4C83F7577A21}"/>
                    </a:ext>
                  </a:extLst>
                </p:cNvPr>
                <p:cNvPicPr/>
                <p:nvPr/>
              </p:nvPicPr>
              <p:blipFill>
                <a:blip r:embed="rId140"/>
                <a:stretch>
                  <a:fillRect/>
                </a:stretch>
              </p:blipFill>
              <p:spPr>
                <a:xfrm>
                  <a:off x="10905693" y="415867"/>
                  <a:ext cx="169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62686CC4-24A1-4DFD-A360-8E95AED6F9B0}"/>
                    </a:ext>
                  </a:extLst>
                </p14:cNvPr>
                <p14:cNvContentPartPr/>
                <p14:nvPr/>
              </p14:nvContentPartPr>
              <p14:xfrm>
                <a:off x="10964013" y="434947"/>
                <a:ext cx="152640" cy="136800"/>
              </p14:xfrm>
            </p:contentPart>
          </mc:Choice>
          <mc:Fallback xmlns="">
            <p:pic>
              <p:nvPicPr>
                <p:cNvPr id="81" name="Freihand 80">
                  <a:extLst>
                    <a:ext uri="{FF2B5EF4-FFF2-40B4-BE49-F238E27FC236}">
                      <a16:creationId xmlns:a16="http://schemas.microsoft.com/office/drawing/2014/main" id="{62686CC4-24A1-4DFD-A360-8E95AED6F9B0}"/>
                    </a:ext>
                  </a:extLst>
                </p:cNvPr>
                <p:cNvPicPr/>
                <p:nvPr/>
              </p:nvPicPr>
              <p:blipFill>
                <a:blip r:embed="rId142"/>
                <a:stretch>
                  <a:fillRect/>
                </a:stretch>
              </p:blipFill>
              <p:spPr>
                <a:xfrm>
                  <a:off x="10959693" y="430627"/>
                  <a:ext cx="161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58F8E0AD-9891-4407-8C86-B16E8443372F}"/>
                    </a:ext>
                  </a:extLst>
                </p14:cNvPr>
                <p14:cNvContentPartPr/>
                <p14:nvPr/>
              </p14:nvContentPartPr>
              <p14:xfrm>
                <a:off x="11037453" y="445747"/>
                <a:ext cx="179640" cy="148680"/>
              </p14:xfrm>
            </p:contentPart>
          </mc:Choice>
          <mc:Fallback xmlns="">
            <p:pic>
              <p:nvPicPr>
                <p:cNvPr id="82" name="Freihand 81">
                  <a:extLst>
                    <a:ext uri="{FF2B5EF4-FFF2-40B4-BE49-F238E27FC236}">
                      <a16:creationId xmlns:a16="http://schemas.microsoft.com/office/drawing/2014/main" id="{58F8E0AD-9891-4407-8C86-B16E8443372F}"/>
                    </a:ext>
                  </a:extLst>
                </p:cNvPr>
                <p:cNvPicPr/>
                <p:nvPr/>
              </p:nvPicPr>
              <p:blipFill>
                <a:blip r:embed="rId144"/>
                <a:stretch>
                  <a:fillRect/>
                </a:stretch>
              </p:blipFill>
              <p:spPr>
                <a:xfrm>
                  <a:off x="11033133" y="441427"/>
                  <a:ext cx="188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F5398A55-3D29-45D6-B8A6-3C8D1715FD68}"/>
                    </a:ext>
                  </a:extLst>
                </p14:cNvPr>
                <p14:cNvContentPartPr/>
                <p14:nvPr/>
              </p14:nvContentPartPr>
              <p14:xfrm>
                <a:off x="11158773" y="513787"/>
                <a:ext cx="93600" cy="90720"/>
              </p14:xfrm>
            </p:contentPart>
          </mc:Choice>
          <mc:Fallback xmlns="">
            <p:pic>
              <p:nvPicPr>
                <p:cNvPr id="83" name="Freihand 82">
                  <a:extLst>
                    <a:ext uri="{FF2B5EF4-FFF2-40B4-BE49-F238E27FC236}">
                      <a16:creationId xmlns:a16="http://schemas.microsoft.com/office/drawing/2014/main" id="{F5398A55-3D29-45D6-B8A6-3C8D1715FD68}"/>
                    </a:ext>
                  </a:extLst>
                </p:cNvPr>
                <p:cNvPicPr/>
                <p:nvPr/>
              </p:nvPicPr>
              <p:blipFill>
                <a:blip r:embed="rId146"/>
                <a:stretch>
                  <a:fillRect/>
                </a:stretch>
              </p:blipFill>
              <p:spPr>
                <a:xfrm>
                  <a:off x="11154453" y="509467"/>
                  <a:ext cx="102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477F2FDA-905F-4516-9FB8-0CE7CF966BE0}"/>
                    </a:ext>
                  </a:extLst>
                </p14:cNvPr>
                <p14:cNvContentPartPr/>
                <p14:nvPr/>
              </p14:nvContentPartPr>
              <p14:xfrm>
                <a:off x="10860693" y="819787"/>
                <a:ext cx="114120" cy="71280"/>
              </p14:xfrm>
            </p:contentPart>
          </mc:Choice>
          <mc:Fallback xmlns="">
            <p:pic>
              <p:nvPicPr>
                <p:cNvPr id="84" name="Freihand 83">
                  <a:extLst>
                    <a:ext uri="{FF2B5EF4-FFF2-40B4-BE49-F238E27FC236}">
                      <a16:creationId xmlns:a16="http://schemas.microsoft.com/office/drawing/2014/main" id="{477F2FDA-905F-4516-9FB8-0CE7CF966BE0}"/>
                    </a:ext>
                  </a:extLst>
                </p:cNvPr>
                <p:cNvPicPr/>
                <p:nvPr/>
              </p:nvPicPr>
              <p:blipFill>
                <a:blip r:embed="rId148"/>
                <a:stretch>
                  <a:fillRect/>
                </a:stretch>
              </p:blipFill>
              <p:spPr>
                <a:xfrm>
                  <a:off x="10856373" y="815467"/>
                  <a:ext cx="122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7578E09B-407E-4D72-B780-75CA99035236}"/>
                    </a:ext>
                  </a:extLst>
                </p14:cNvPr>
                <p14:cNvContentPartPr/>
                <p14:nvPr/>
              </p14:nvContentPartPr>
              <p14:xfrm>
                <a:off x="10899573" y="762907"/>
                <a:ext cx="107640" cy="100800"/>
              </p14:xfrm>
            </p:contentPart>
          </mc:Choice>
          <mc:Fallback xmlns="">
            <p:pic>
              <p:nvPicPr>
                <p:cNvPr id="85" name="Freihand 84">
                  <a:extLst>
                    <a:ext uri="{FF2B5EF4-FFF2-40B4-BE49-F238E27FC236}">
                      <a16:creationId xmlns:a16="http://schemas.microsoft.com/office/drawing/2014/main" id="{7578E09B-407E-4D72-B780-75CA99035236}"/>
                    </a:ext>
                  </a:extLst>
                </p:cNvPr>
                <p:cNvPicPr/>
                <p:nvPr/>
              </p:nvPicPr>
              <p:blipFill>
                <a:blip r:embed="rId150"/>
                <a:stretch>
                  <a:fillRect/>
                </a:stretch>
              </p:blipFill>
              <p:spPr>
                <a:xfrm>
                  <a:off x="10895253" y="758587"/>
                  <a:ext cx="116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E1D12F8D-2D62-43F0-B49E-9390DDB55397}"/>
                    </a:ext>
                  </a:extLst>
                </p14:cNvPr>
                <p14:cNvContentPartPr/>
                <p14:nvPr/>
              </p14:nvContentPartPr>
              <p14:xfrm>
                <a:off x="10927293" y="690187"/>
                <a:ext cx="168120" cy="138960"/>
              </p14:xfrm>
            </p:contentPart>
          </mc:Choice>
          <mc:Fallback xmlns="">
            <p:pic>
              <p:nvPicPr>
                <p:cNvPr id="86" name="Freihand 85">
                  <a:extLst>
                    <a:ext uri="{FF2B5EF4-FFF2-40B4-BE49-F238E27FC236}">
                      <a16:creationId xmlns:a16="http://schemas.microsoft.com/office/drawing/2014/main" id="{E1D12F8D-2D62-43F0-B49E-9390DDB55397}"/>
                    </a:ext>
                  </a:extLst>
                </p:cNvPr>
                <p:cNvPicPr/>
                <p:nvPr/>
              </p:nvPicPr>
              <p:blipFill>
                <a:blip r:embed="rId152"/>
                <a:stretch>
                  <a:fillRect/>
                </a:stretch>
              </p:blipFill>
              <p:spPr>
                <a:xfrm>
                  <a:off x="10922973" y="685867"/>
                  <a:ext cx="176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4FAE5521-9120-45C9-957B-53CB5EF3D4B5}"/>
                    </a:ext>
                  </a:extLst>
                </p14:cNvPr>
                <p14:cNvContentPartPr/>
                <p14:nvPr/>
              </p14:nvContentPartPr>
              <p14:xfrm>
                <a:off x="11048973" y="662107"/>
                <a:ext cx="130680" cy="71640"/>
              </p14:xfrm>
            </p:contentPart>
          </mc:Choice>
          <mc:Fallback xmlns="">
            <p:pic>
              <p:nvPicPr>
                <p:cNvPr id="87" name="Freihand 86">
                  <a:extLst>
                    <a:ext uri="{FF2B5EF4-FFF2-40B4-BE49-F238E27FC236}">
                      <a16:creationId xmlns:a16="http://schemas.microsoft.com/office/drawing/2014/main" id="{4FAE5521-9120-45C9-957B-53CB5EF3D4B5}"/>
                    </a:ext>
                  </a:extLst>
                </p:cNvPr>
                <p:cNvPicPr/>
                <p:nvPr/>
              </p:nvPicPr>
              <p:blipFill>
                <a:blip r:embed="rId154"/>
                <a:stretch>
                  <a:fillRect/>
                </a:stretch>
              </p:blipFill>
              <p:spPr>
                <a:xfrm>
                  <a:off x="11044653" y="657787"/>
                  <a:ext cx="139320" cy="80280"/>
                </a:xfrm>
                <a:prstGeom prst="rect">
                  <a:avLst/>
                </a:prstGeom>
              </p:spPr>
            </p:pic>
          </mc:Fallback>
        </mc:AlternateContent>
      </p:grpSp>
    </p:spTree>
    <p:extLst>
      <p:ext uri="{BB962C8B-B14F-4D97-AF65-F5344CB8AC3E}">
        <p14:creationId xmlns:p14="http://schemas.microsoft.com/office/powerpoint/2010/main" val="402850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r="-63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A587820-97A4-4238-ACF9-32D1F5BCC660}"/>
                  </a:ext>
                </a:extLst>
              </p14:cNvPr>
              <p14:cNvContentPartPr/>
              <p14:nvPr/>
            </p14:nvContentPartPr>
            <p14:xfrm>
              <a:off x="407733" y="1199933"/>
              <a:ext cx="1594080" cy="65520"/>
            </p14:xfrm>
          </p:contentPart>
        </mc:Choice>
        <mc:Fallback xmlns="">
          <p:pic>
            <p:nvPicPr>
              <p:cNvPr id="2" name="Freihand 1">
                <a:extLst>
                  <a:ext uri="{FF2B5EF4-FFF2-40B4-BE49-F238E27FC236}">
                    <a16:creationId xmlns:a16="http://schemas.microsoft.com/office/drawing/2014/main" id="{1A587820-97A4-4238-ACF9-32D1F5BCC660}"/>
                  </a:ext>
                </a:extLst>
              </p:cNvPr>
              <p:cNvPicPr/>
              <p:nvPr/>
            </p:nvPicPr>
            <p:blipFill>
              <a:blip r:embed="rId4"/>
              <a:stretch>
                <a:fillRect/>
              </a:stretch>
            </p:blipFill>
            <p:spPr>
              <a:xfrm>
                <a:off x="403413" y="1195613"/>
                <a:ext cx="1602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03B8C80-AD56-4F99-B555-821CD76CC942}"/>
                  </a:ext>
                </a:extLst>
              </p14:cNvPr>
              <p14:cNvContentPartPr/>
              <p14:nvPr/>
            </p14:nvContentPartPr>
            <p14:xfrm>
              <a:off x="4895493" y="1276253"/>
              <a:ext cx="1765800" cy="17280"/>
            </p14:xfrm>
          </p:contentPart>
        </mc:Choice>
        <mc:Fallback xmlns="">
          <p:pic>
            <p:nvPicPr>
              <p:cNvPr id="3" name="Freihand 2">
                <a:extLst>
                  <a:ext uri="{FF2B5EF4-FFF2-40B4-BE49-F238E27FC236}">
                    <a16:creationId xmlns:a16="http://schemas.microsoft.com/office/drawing/2014/main" id="{E03B8C80-AD56-4F99-B555-821CD76CC942}"/>
                  </a:ext>
                </a:extLst>
              </p:cNvPr>
              <p:cNvPicPr/>
              <p:nvPr/>
            </p:nvPicPr>
            <p:blipFill>
              <a:blip r:embed="rId6"/>
              <a:stretch>
                <a:fillRect/>
              </a:stretch>
            </p:blipFill>
            <p:spPr>
              <a:xfrm>
                <a:off x="4891173" y="1271933"/>
                <a:ext cx="1774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C16AF24-EDFE-4CD7-9D66-2DB5EFCA94B7}"/>
                  </a:ext>
                </a:extLst>
              </p14:cNvPr>
              <p14:cNvContentPartPr/>
              <p14:nvPr/>
            </p14:nvContentPartPr>
            <p14:xfrm>
              <a:off x="5520093" y="817253"/>
              <a:ext cx="280440" cy="507960"/>
            </p14:xfrm>
          </p:contentPart>
        </mc:Choice>
        <mc:Fallback xmlns="">
          <p:pic>
            <p:nvPicPr>
              <p:cNvPr id="5" name="Freihand 4">
                <a:extLst>
                  <a:ext uri="{FF2B5EF4-FFF2-40B4-BE49-F238E27FC236}">
                    <a16:creationId xmlns:a16="http://schemas.microsoft.com/office/drawing/2014/main" id="{3C16AF24-EDFE-4CD7-9D66-2DB5EFCA94B7}"/>
                  </a:ext>
                </a:extLst>
              </p:cNvPr>
              <p:cNvPicPr/>
              <p:nvPr/>
            </p:nvPicPr>
            <p:blipFill>
              <a:blip r:embed="rId8"/>
              <a:stretch>
                <a:fillRect/>
              </a:stretch>
            </p:blipFill>
            <p:spPr>
              <a:xfrm>
                <a:off x="5515773" y="812933"/>
                <a:ext cx="28908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87BF2C57-2403-4124-8DF6-7D75FF90DD5B}"/>
                  </a:ext>
                </a:extLst>
              </p14:cNvPr>
              <p14:cNvContentPartPr/>
              <p14:nvPr/>
            </p14:nvContentPartPr>
            <p14:xfrm>
              <a:off x="391893" y="1108133"/>
              <a:ext cx="1595520" cy="79200"/>
            </p14:xfrm>
          </p:contentPart>
        </mc:Choice>
        <mc:Fallback xmlns="">
          <p:pic>
            <p:nvPicPr>
              <p:cNvPr id="39" name="Freihand 38">
                <a:extLst>
                  <a:ext uri="{FF2B5EF4-FFF2-40B4-BE49-F238E27FC236}">
                    <a16:creationId xmlns:a16="http://schemas.microsoft.com/office/drawing/2014/main" id="{87BF2C57-2403-4124-8DF6-7D75FF90DD5B}"/>
                  </a:ext>
                </a:extLst>
              </p:cNvPr>
              <p:cNvPicPr/>
              <p:nvPr/>
            </p:nvPicPr>
            <p:blipFill>
              <a:blip r:embed="rId10"/>
              <a:stretch>
                <a:fillRect/>
              </a:stretch>
            </p:blipFill>
            <p:spPr>
              <a:xfrm>
                <a:off x="387573" y="1103813"/>
                <a:ext cx="1604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Freihand 39">
                <a:extLst>
                  <a:ext uri="{FF2B5EF4-FFF2-40B4-BE49-F238E27FC236}">
                    <a16:creationId xmlns:a16="http://schemas.microsoft.com/office/drawing/2014/main" id="{055FA314-B60F-4F8F-A08E-E4C3C09D69E3}"/>
                  </a:ext>
                </a:extLst>
              </p14:cNvPr>
              <p14:cNvContentPartPr/>
              <p14:nvPr/>
            </p14:nvContentPartPr>
            <p14:xfrm>
              <a:off x="835053" y="2996693"/>
              <a:ext cx="3007080" cy="50040"/>
            </p14:xfrm>
          </p:contentPart>
        </mc:Choice>
        <mc:Fallback xmlns="">
          <p:pic>
            <p:nvPicPr>
              <p:cNvPr id="40" name="Freihand 39">
                <a:extLst>
                  <a:ext uri="{FF2B5EF4-FFF2-40B4-BE49-F238E27FC236}">
                    <a16:creationId xmlns:a16="http://schemas.microsoft.com/office/drawing/2014/main" id="{055FA314-B60F-4F8F-A08E-E4C3C09D69E3}"/>
                  </a:ext>
                </a:extLst>
              </p:cNvPr>
              <p:cNvPicPr/>
              <p:nvPr/>
            </p:nvPicPr>
            <p:blipFill>
              <a:blip r:embed="rId12"/>
              <a:stretch>
                <a:fillRect/>
              </a:stretch>
            </p:blipFill>
            <p:spPr>
              <a:xfrm>
                <a:off x="830733" y="2992373"/>
                <a:ext cx="3015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7C3B2E38-7944-4D44-96CD-95082FE21E0D}"/>
                  </a:ext>
                </a:extLst>
              </p14:cNvPr>
              <p14:cNvContentPartPr/>
              <p14:nvPr/>
            </p14:nvContentPartPr>
            <p14:xfrm>
              <a:off x="2393853" y="2981213"/>
              <a:ext cx="1533960" cy="85680"/>
            </p14:xfrm>
          </p:contentPart>
        </mc:Choice>
        <mc:Fallback xmlns="">
          <p:pic>
            <p:nvPicPr>
              <p:cNvPr id="41" name="Freihand 40">
                <a:extLst>
                  <a:ext uri="{FF2B5EF4-FFF2-40B4-BE49-F238E27FC236}">
                    <a16:creationId xmlns:a16="http://schemas.microsoft.com/office/drawing/2014/main" id="{7C3B2E38-7944-4D44-96CD-95082FE21E0D}"/>
                  </a:ext>
                </a:extLst>
              </p:cNvPr>
              <p:cNvPicPr/>
              <p:nvPr/>
            </p:nvPicPr>
            <p:blipFill>
              <a:blip r:embed="rId14"/>
              <a:stretch>
                <a:fillRect/>
              </a:stretch>
            </p:blipFill>
            <p:spPr>
              <a:xfrm>
                <a:off x="2389533" y="2976893"/>
                <a:ext cx="1542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2" name="Freihand 41">
                <a:extLst>
                  <a:ext uri="{FF2B5EF4-FFF2-40B4-BE49-F238E27FC236}">
                    <a16:creationId xmlns:a16="http://schemas.microsoft.com/office/drawing/2014/main" id="{46321212-2034-44E1-9159-8E1A26FFC0D6}"/>
                  </a:ext>
                </a:extLst>
              </p14:cNvPr>
              <p14:cNvContentPartPr/>
              <p14:nvPr/>
            </p14:nvContentPartPr>
            <p14:xfrm>
              <a:off x="221613" y="4837013"/>
              <a:ext cx="2692440" cy="82080"/>
            </p14:xfrm>
          </p:contentPart>
        </mc:Choice>
        <mc:Fallback xmlns="">
          <p:pic>
            <p:nvPicPr>
              <p:cNvPr id="42" name="Freihand 41">
                <a:extLst>
                  <a:ext uri="{FF2B5EF4-FFF2-40B4-BE49-F238E27FC236}">
                    <a16:creationId xmlns:a16="http://schemas.microsoft.com/office/drawing/2014/main" id="{46321212-2034-44E1-9159-8E1A26FFC0D6}"/>
                  </a:ext>
                </a:extLst>
              </p:cNvPr>
              <p:cNvPicPr/>
              <p:nvPr/>
            </p:nvPicPr>
            <p:blipFill>
              <a:blip r:embed="rId16"/>
              <a:stretch>
                <a:fillRect/>
              </a:stretch>
            </p:blipFill>
            <p:spPr>
              <a:xfrm>
                <a:off x="217293" y="4832693"/>
                <a:ext cx="2701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Freihand 42">
                <a:extLst>
                  <a:ext uri="{FF2B5EF4-FFF2-40B4-BE49-F238E27FC236}">
                    <a16:creationId xmlns:a16="http://schemas.microsoft.com/office/drawing/2014/main" id="{8A13142B-0219-4033-A33C-496B9D077717}"/>
                  </a:ext>
                </a:extLst>
              </p14:cNvPr>
              <p14:cNvContentPartPr/>
              <p14:nvPr/>
            </p14:nvContentPartPr>
            <p14:xfrm>
              <a:off x="9301173" y="1013453"/>
              <a:ext cx="367200" cy="136800"/>
            </p14:xfrm>
          </p:contentPart>
        </mc:Choice>
        <mc:Fallback xmlns="">
          <p:pic>
            <p:nvPicPr>
              <p:cNvPr id="43" name="Freihand 42">
                <a:extLst>
                  <a:ext uri="{FF2B5EF4-FFF2-40B4-BE49-F238E27FC236}">
                    <a16:creationId xmlns:a16="http://schemas.microsoft.com/office/drawing/2014/main" id="{8A13142B-0219-4033-A33C-496B9D077717}"/>
                  </a:ext>
                </a:extLst>
              </p:cNvPr>
              <p:cNvPicPr/>
              <p:nvPr/>
            </p:nvPicPr>
            <p:blipFill>
              <a:blip r:embed="rId18"/>
              <a:stretch>
                <a:fillRect/>
              </a:stretch>
            </p:blipFill>
            <p:spPr>
              <a:xfrm>
                <a:off x="9296853" y="1009133"/>
                <a:ext cx="375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 name="Freihand 48">
                <a:extLst>
                  <a:ext uri="{FF2B5EF4-FFF2-40B4-BE49-F238E27FC236}">
                    <a16:creationId xmlns:a16="http://schemas.microsoft.com/office/drawing/2014/main" id="{F95B99F4-6F93-4E1D-8003-2F0A83FA95F9}"/>
                  </a:ext>
                </a:extLst>
              </p14:cNvPr>
              <p14:cNvContentPartPr/>
              <p14:nvPr/>
            </p14:nvContentPartPr>
            <p14:xfrm>
              <a:off x="9276333" y="978173"/>
              <a:ext cx="2756520" cy="249840"/>
            </p14:xfrm>
          </p:contentPart>
        </mc:Choice>
        <mc:Fallback xmlns="">
          <p:pic>
            <p:nvPicPr>
              <p:cNvPr id="49" name="Freihand 48">
                <a:extLst>
                  <a:ext uri="{FF2B5EF4-FFF2-40B4-BE49-F238E27FC236}">
                    <a16:creationId xmlns:a16="http://schemas.microsoft.com/office/drawing/2014/main" id="{F95B99F4-6F93-4E1D-8003-2F0A83FA95F9}"/>
                  </a:ext>
                </a:extLst>
              </p:cNvPr>
              <p:cNvPicPr/>
              <p:nvPr/>
            </p:nvPicPr>
            <p:blipFill>
              <a:blip r:embed="rId20"/>
              <a:stretch>
                <a:fillRect/>
              </a:stretch>
            </p:blipFill>
            <p:spPr>
              <a:xfrm>
                <a:off x="9272013" y="973853"/>
                <a:ext cx="2765160" cy="258480"/>
              </a:xfrm>
              <a:prstGeom prst="rect">
                <a:avLst/>
              </a:prstGeom>
            </p:spPr>
          </p:pic>
        </mc:Fallback>
      </mc:AlternateContent>
      <p:grpSp>
        <p:nvGrpSpPr>
          <p:cNvPr id="54" name="Gruppieren 53">
            <a:extLst>
              <a:ext uri="{FF2B5EF4-FFF2-40B4-BE49-F238E27FC236}">
                <a16:creationId xmlns:a16="http://schemas.microsoft.com/office/drawing/2014/main" id="{8BE75C10-9A44-486F-898F-335A3110B3C5}"/>
              </a:ext>
            </a:extLst>
          </p:cNvPr>
          <p:cNvGrpSpPr/>
          <p:nvPr/>
        </p:nvGrpSpPr>
        <p:grpSpPr>
          <a:xfrm>
            <a:off x="7265013" y="288413"/>
            <a:ext cx="4726080" cy="835920"/>
            <a:chOff x="7265013" y="288413"/>
            <a:chExt cx="4726080" cy="835920"/>
          </a:xfrm>
        </p:grpSpPr>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E22D61E6-0738-4E7E-9C2A-DF6211CEEC1D}"/>
                    </a:ext>
                  </a:extLst>
                </p14:cNvPr>
                <p14:cNvContentPartPr/>
                <p14:nvPr/>
              </p14:nvContentPartPr>
              <p14:xfrm>
                <a:off x="7265013" y="972413"/>
                <a:ext cx="107280" cy="123480"/>
              </p14:xfrm>
            </p:contentPart>
          </mc:Choice>
          <mc:Fallback xmlns="">
            <p:pic>
              <p:nvPicPr>
                <p:cNvPr id="6" name="Freihand 5">
                  <a:extLst>
                    <a:ext uri="{FF2B5EF4-FFF2-40B4-BE49-F238E27FC236}">
                      <a16:creationId xmlns:a16="http://schemas.microsoft.com/office/drawing/2014/main" id="{E22D61E6-0738-4E7E-9C2A-DF6211CEEC1D}"/>
                    </a:ext>
                  </a:extLst>
                </p:cNvPr>
                <p:cNvPicPr/>
                <p:nvPr/>
              </p:nvPicPr>
              <p:blipFill>
                <a:blip r:embed="rId22"/>
                <a:stretch>
                  <a:fillRect/>
                </a:stretch>
              </p:blipFill>
              <p:spPr>
                <a:xfrm>
                  <a:off x="7260693" y="968093"/>
                  <a:ext cx="115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7848637C-FE19-4E07-89A8-BEE0DBCF44E5}"/>
                    </a:ext>
                  </a:extLst>
                </p14:cNvPr>
                <p14:cNvContentPartPr/>
                <p14:nvPr/>
              </p14:nvContentPartPr>
              <p14:xfrm>
                <a:off x="7445373" y="909413"/>
                <a:ext cx="359280" cy="147960"/>
              </p14:xfrm>
            </p:contentPart>
          </mc:Choice>
          <mc:Fallback xmlns="">
            <p:pic>
              <p:nvPicPr>
                <p:cNvPr id="7" name="Freihand 6">
                  <a:extLst>
                    <a:ext uri="{FF2B5EF4-FFF2-40B4-BE49-F238E27FC236}">
                      <a16:creationId xmlns:a16="http://schemas.microsoft.com/office/drawing/2014/main" id="{7848637C-FE19-4E07-89A8-BEE0DBCF44E5}"/>
                    </a:ext>
                  </a:extLst>
                </p:cNvPr>
                <p:cNvPicPr/>
                <p:nvPr/>
              </p:nvPicPr>
              <p:blipFill>
                <a:blip r:embed="rId24"/>
                <a:stretch>
                  <a:fillRect/>
                </a:stretch>
              </p:blipFill>
              <p:spPr>
                <a:xfrm>
                  <a:off x="7441053" y="905093"/>
                  <a:ext cx="367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88AAB4CC-9909-4B2C-B9C0-5BD092B11E5E}"/>
                    </a:ext>
                  </a:extLst>
                </p14:cNvPr>
                <p14:cNvContentPartPr/>
                <p14:nvPr/>
              </p14:nvContentPartPr>
              <p14:xfrm>
                <a:off x="7951533" y="929573"/>
                <a:ext cx="330120" cy="99000"/>
              </p14:xfrm>
            </p:contentPart>
          </mc:Choice>
          <mc:Fallback xmlns="">
            <p:pic>
              <p:nvPicPr>
                <p:cNvPr id="8" name="Freihand 7">
                  <a:extLst>
                    <a:ext uri="{FF2B5EF4-FFF2-40B4-BE49-F238E27FC236}">
                      <a16:creationId xmlns:a16="http://schemas.microsoft.com/office/drawing/2014/main" id="{88AAB4CC-9909-4B2C-B9C0-5BD092B11E5E}"/>
                    </a:ext>
                  </a:extLst>
                </p:cNvPr>
                <p:cNvPicPr/>
                <p:nvPr/>
              </p:nvPicPr>
              <p:blipFill>
                <a:blip r:embed="rId26"/>
                <a:stretch>
                  <a:fillRect/>
                </a:stretch>
              </p:blipFill>
              <p:spPr>
                <a:xfrm>
                  <a:off x="7947213" y="925253"/>
                  <a:ext cx="33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ACB30888-4610-4A9E-BA19-A21434707701}"/>
                    </a:ext>
                  </a:extLst>
                </p14:cNvPr>
                <p14:cNvContentPartPr/>
                <p14:nvPr/>
              </p14:nvContentPartPr>
              <p14:xfrm>
                <a:off x="8234133" y="873773"/>
                <a:ext cx="20160" cy="13320"/>
              </p14:xfrm>
            </p:contentPart>
          </mc:Choice>
          <mc:Fallback xmlns="">
            <p:pic>
              <p:nvPicPr>
                <p:cNvPr id="9" name="Freihand 8">
                  <a:extLst>
                    <a:ext uri="{FF2B5EF4-FFF2-40B4-BE49-F238E27FC236}">
                      <a16:creationId xmlns:a16="http://schemas.microsoft.com/office/drawing/2014/main" id="{ACB30888-4610-4A9E-BA19-A21434707701}"/>
                    </a:ext>
                  </a:extLst>
                </p:cNvPr>
                <p:cNvPicPr/>
                <p:nvPr/>
              </p:nvPicPr>
              <p:blipFill>
                <a:blip r:embed="rId28"/>
                <a:stretch>
                  <a:fillRect/>
                </a:stretch>
              </p:blipFill>
              <p:spPr>
                <a:xfrm>
                  <a:off x="8229813" y="869453"/>
                  <a:ext cx="28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4FE9E7CA-0650-46A4-91E7-5600492A89A0}"/>
                    </a:ext>
                  </a:extLst>
                </p14:cNvPr>
                <p14:cNvContentPartPr/>
                <p14:nvPr/>
              </p14:nvContentPartPr>
              <p14:xfrm>
                <a:off x="8539773" y="825533"/>
                <a:ext cx="278280" cy="175320"/>
              </p14:xfrm>
            </p:contentPart>
          </mc:Choice>
          <mc:Fallback xmlns="">
            <p:pic>
              <p:nvPicPr>
                <p:cNvPr id="12" name="Freihand 11">
                  <a:extLst>
                    <a:ext uri="{FF2B5EF4-FFF2-40B4-BE49-F238E27FC236}">
                      <a16:creationId xmlns:a16="http://schemas.microsoft.com/office/drawing/2014/main" id="{4FE9E7CA-0650-46A4-91E7-5600492A89A0}"/>
                    </a:ext>
                  </a:extLst>
                </p:cNvPr>
                <p:cNvPicPr/>
                <p:nvPr/>
              </p:nvPicPr>
              <p:blipFill>
                <a:blip r:embed="rId30"/>
                <a:stretch>
                  <a:fillRect/>
                </a:stretch>
              </p:blipFill>
              <p:spPr>
                <a:xfrm>
                  <a:off x="8535453" y="821213"/>
                  <a:ext cx="286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C5C093A1-F0C4-461F-8528-49CC6F8A6D98}"/>
                    </a:ext>
                  </a:extLst>
                </p14:cNvPr>
                <p14:cNvContentPartPr/>
                <p14:nvPr/>
              </p14:nvContentPartPr>
              <p14:xfrm>
                <a:off x="9015333" y="909053"/>
                <a:ext cx="185400" cy="5760"/>
              </p14:xfrm>
            </p:contentPart>
          </mc:Choice>
          <mc:Fallback xmlns="">
            <p:pic>
              <p:nvPicPr>
                <p:cNvPr id="13" name="Freihand 12">
                  <a:extLst>
                    <a:ext uri="{FF2B5EF4-FFF2-40B4-BE49-F238E27FC236}">
                      <a16:creationId xmlns:a16="http://schemas.microsoft.com/office/drawing/2014/main" id="{C5C093A1-F0C4-461F-8528-49CC6F8A6D98}"/>
                    </a:ext>
                  </a:extLst>
                </p:cNvPr>
                <p:cNvPicPr/>
                <p:nvPr/>
              </p:nvPicPr>
              <p:blipFill>
                <a:blip r:embed="rId32"/>
                <a:stretch>
                  <a:fillRect/>
                </a:stretch>
              </p:blipFill>
              <p:spPr>
                <a:xfrm>
                  <a:off x="9011013" y="904733"/>
                  <a:ext cx="194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7BB381C1-339B-499E-9A82-B4260177A5FC}"/>
                    </a:ext>
                  </a:extLst>
                </p14:cNvPr>
                <p14:cNvContentPartPr/>
                <p14:nvPr/>
              </p14:nvContentPartPr>
              <p14:xfrm>
                <a:off x="9029373" y="947933"/>
                <a:ext cx="190440" cy="22320"/>
              </p14:xfrm>
            </p:contentPart>
          </mc:Choice>
          <mc:Fallback xmlns="">
            <p:pic>
              <p:nvPicPr>
                <p:cNvPr id="14" name="Freihand 13">
                  <a:extLst>
                    <a:ext uri="{FF2B5EF4-FFF2-40B4-BE49-F238E27FC236}">
                      <a16:creationId xmlns:a16="http://schemas.microsoft.com/office/drawing/2014/main" id="{7BB381C1-339B-499E-9A82-B4260177A5FC}"/>
                    </a:ext>
                  </a:extLst>
                </p:cNvPr>
                <p:cNvPicPr/>
                <p:nvPr/>
              </p:nvPicPr>
              <p:blipFill>
                <a:blip r:embed="rId34"/>
                <a:stretch>
                  <a:fillRect/>
                </a:stretch>
              </p:blipFill>
              <p:spPr>
                <a:xfrm>
                  <a:off x="9025053" y="943613"/>
                  <a:ext cx="199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DF1F2139-80EB-4F8B-AB8F-1947680933D0}"/>
                    </a:ext>
                  </a:extLst>
                </p14:cNvPr>
                <p14:cNvContentPartPr/>
                <p14:nvPr/>
              </p14:nvContentPartPr>
              <p14:xfrm>
                <a:off x="9440493" y="837773"/>
                <a:ext cx="149040" cy="101880"/>
              </p14:xfrm>
            </p:contentPart>
          </mc:Choice>
          <mc:Fallback xmlns="">
            <p:pic>
              <p:nvPicPr>
                <p:cNvPr id="15" name="Freihand 14">
                  <a:extLst>
                    <a:ext uri="{FF2B5EF4-FFF2-40B4-BE49-F238E27FC236}">
                      <a16:creationId xmlns:a16="http://schemas.microsoft.com/office/drawing/2014/main" id="{DF1F2139-80EB-4F8B-AB8F-1947680933D0}"/>
                    </a:ext>
                  </a:extLst>
                </p:cNvPr>
                <p:cNvPicPr/>
                <p:nvPr/>
              </p:nvPicPr>
              <p:blipFill>
                <a:blip r:embed="rId36"/>
                <a:stretch>
                  <a:fillRect/>
                </a:stretch>
              </p:blipFill>
              <p:spPr>
                <a:xfrm>
                  <a:off x="9436173" y="833453"/>
                  <a:ext cx="157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451B4E9C-A25A-4637-A0D8-A27171DEDB55}"/>
                    </a:ext>
                  </a:extLst>
                </p14:cNvPr>
                <p14:cNvContentPartPr/>
                <p14:nvPr/>
              </p14:nvContentPartPr>
              <p14:xfrm>
                <a:off x="9594933" y="904013"/>
                <a:ext cx="103320" cy="105480"/>
              </p14:xfrm>
            </p:contentPart>
          </mc:Choice>
          <mc:Fallback xmlns="">
            <p:pic>
              <p:nvPicPr>
                <p:cNvPr id="16" name="Freihand 15">
                  <a:extLst>
                    <a:ext uri="{FF2B5EF4-FFF2-40B4-BE49-F238E27FC236}">
                      <a16:creationId xmlns:a16="http://schemas.microsoft.com/office/drawing/2014/main" id="{451B4E9C-A25A-4637-A0D8-A27171DEDB55}"/>
                    </a:ext>
                  </a:extLst>
                </p:cNvPr>
                <p:cNvPicPr/>
                <p:nvPr/>
              </p:nvPicPr>
              <p:blipFill>
                <a:blip r:embed="rId38"/>
                <a:stretch>
                  <a:fillRect/>
                </a:stretch>
              </p:blipFill>
              <p:spPr>
                <a:xfrm>
                  <a:off x="9590613" y="899693"/>
                  <a:ext cx="111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DEF8678E-DC26-4746-AE11-2EBF81BB9563}"/>
                    </a:ext>
                  </a:extLst>
                </p14:cNvPr>
                <p14:cNvContentPartPr/>
                <p14:nvPr/>
              </p14:nvContentPartPr>
              <p14:xfrm>
                <a:off x="9882573" y="838853"/>
                <a:ext cx="5040" cy="109800"/>
              </p14:xfrm>
            </p:contentPart>
          </mc:Choice>
          <mc:Fallback xmlns="">
            <p:pic>
              <p:nvPicPr>
                <p:cNvPr id="17" name="Freihand 16">
                  <a:extLst>
                    <a:ext uri="{FF2B5EF4-FFF2-40B4-BE49-F238E27FC236}">
                      <a16:creationId xmlns:a16="http://schemas.microsoft.com/office/drawing/2014/main" id="{DEF8678E-DC26-4746-AE11-2EBF81BB9563}"/>
                    </a:ext>
                  </a:extLst>
                </p:cNvPr>
                <p:cNvPicPr/>
                <p:nvPr/>
              </p:nvPicPr>
              <p:blipFill>
                <a:blip r:embed="rId40"/>
                <a:stretch>
                  <a:fillRect/>
                </a:stretch>
              </p:blipFill>
              <p:spPr>
                <a:xfrm>
                  <a:off x="9878253" y="834533"/>
                  <a:ext cx="1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9CB3DD91-D1F8-4EEB-97EF-8E0CC5BF0AEE}"/>
                    </a:ext>
                  </a:extLst>
                </p14:cNvPr>
                <p14:cNvContentPartPr/>
                <p14:nvPr/>
              </p14:nvContentPartPr>
              <p14:xfrm>
                <a:off x="9840093" y="875933"/>
                <a:ext cx="163800" cy="19080"/>
              </p14:xfrm>
            </p:contentPart>
          </mc:Choice>
          <mc:Fallback xmlns="">
            <p:pic>
              <p:nvPicPr>
                <p:cNvPr id="18" name="Freihand 17">
                  <a:extLst>
                    <a:ext uri="{FF2B5EF4-FFF2-40B4-BE49-F238E27FC236}">
                      <a16:creationId xmlns:a16="http://schemas.microsoft.com/office/drawing/2014/main" id="{9CB3DD91-D1F8-4EEB-97EF-8E0CC5BF0AEE}"/>
                    </a:ext>
                  </a:extLst>
                </p:cNvPr>
                <p:cNvPicPr/>
                <p:nvPr/>
              </p:nvPicPr>
              <p:blipFill>
                <a:blip r:embed="rId42"/>
                <a:stretch>
                  <a:fillRect/>
                </a:stretch>
              </p:blipFill>
              <p:spPr>
                <a:xfrm>
                  <a:off x="9835773" y="871613"/>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Freihand 18">
                  <a:extLst>
                    <a:ext uri="{FF2B5EF4-FFF2-40B4-BE49-F238E27FC236}">
                      <a16:creationId xmlns:a16="http://schemas.microsoft.com/office/drawing/2014/main" id="{72009650-E067-4740-8CDA-846F8190037E}"/>
                    </a:ext>
                  </a:extLst>
                </p14:cNvPr>
                <p14:cNvContentPartPr/>
                <p14:nvPr/>
              </p14:nvContentPartPr>
              <p14:xfrm>
                <a:off x="10028733" y="817613"/>
                <a:ext cx="110520" cy="102600"/>
              </p14:xfrm>
            </p:contentPart>
          </mc:Choice>
          <mc:Fallback xmlns="">
            <p:pic>
              <p:nvPicPr>
                <p:cNvPr id="19" name="Freihand 18">
                  <a:extLst>
                    <a:ext uri="{FF2B5EF4-FFF2-40B4-BE49-F238E27FC236}">
                      <a16:creationId xmlns:a16="http://schemas.microsoft.com/office/drawing/2014/main" id="{72009650-E067-4740-8CDA-846F8190037E}"/>
                    </a:ext>
                  </a:extLst>
                </p:cNvPr>
                <p:cNvPicPr/>
                <p:nvPr/>
              </p:nvPicPr>
              <p:blipFill>
                <a:blip r:embed="rId44"/>
                <a:stretch>
                  <a:fillRect/>
                </a:stretch>
              </p:blipFill>
              <p:spPr>
                <a:xfrm>
                  <a:off x="10024413" y="813293"/>
                  <a:ext cx="119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 name="Freihand 19">
                  <a:extLst>
                    <a:ext uri="{FF2B5EF4-FFF2-40B4-BE49-F238E27FC236}">
                      <a16:creationId xmlns:a16="http://schemas.microsoft.com/office/drawing/2014/main" id="{EBC49D9F-E911-46B1-8D9F-64DE97121164}"/>
                    </a:ext>
                  </a:extLst>
                </p14:cNvPr>
                <p14:cNvContentPartPr/>
                <p14:nvPr/>
              </p14:nvContentPartPr>
              <p14:xfrm>
                <a:off x="10184973" y="794573"/>
                <a:ext cx="220320" cy="164880"/>
              </p14:xfrm>
            </p:contentPart>
          </mc:Choice>
          <mc:Fallback xmlns="">
            <p:pic>
              <p:nvPicPr>
                <p:cNvPr id="20" name="Freihand 19">
                  <a:extLst>
                    <a:ext uri="{FF2B5EF4-FFF2-40B4-BE49-F238E27FC236}">
                      <a16:creationId xmlns:a16="http://schemas.microsoft.com/office/drawing/2014/main" id="{EBC49D9F-E911-46B1-8D9F-64DE97121164}"/>
                    </a:ext>
                  </a:extLst>
                </p:cNvPr>
                <p:cNvPicPr/>
                <p:nvPr/>
              </p:nvPicPr>
              <p:blipFill>
                <a:blip r:embed="rId46"/>
                <a:stretch>
                  <a:fillRect/>
                </a:stretch>
              </p:blipFill>
              <p:spPr>
                <a:xfrm>
                  <a:off x="10180653" y="790253"/>
                  <a:ext cx="228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 name="Freihand 20">
                  <a:extLst>
                    <a:ext uri="{FF2B5EF4-FFF2-40B4-BE49-F238E27FC236}">
                      <a16:creationId xmlns:a16="http://schemas.microsoft.com/office/drawing/2014/main" id="{ABD6AD0D-7A99-4BC9-9DDF-34B9F15C3389}"/>
                    </a:ext>
                  </a:extLst>
                </p14:cNvPr>
                <p14:cNvContentPartPr/>
                <p14:nvPr/>
              </p14:nvContentPartPr>
              <p14:xfrm>
                <a:off x="10342653" y="837773"/>
                <a:ext cx="139320" cy="5040"/>
              </p14:xfrm>
            </p:contentPart>
          </mc:Choice>
          <mc:Fallback xmlns="">
            <p:pic>
              <p:nvPicPr>
                <p:cNvPr id="21" name="Freihand 20">
                  <a:extLst>
                    <a:ext uri="{FF2B5EF4-FFF2-40B4-BE49-F238E27FC236}">
                      <a16:creationId xmlns:a16="http://schemas.microsoft.com/office/drawing/2014/main" id="{ABD6AD0D-7A99-4BC9-9DDF-34B9F15C3389}"/>
                    </a:ext>
                  </a:extLst>
                </p:cNvPr>
                <p:cNvPicPr/>
                <p:nvPr/>
              </p:nvPicPr>
              <p:blipFill>
                <a:blip r:embed="rId48"/>
                <a:stretch>
                  <a:fillRect/>
                </a:stretch>
              </p:blipFill>
              <p:spPr>
                <a:xfrm>
                  <a:off x="10338333" y="833453"/>
                  <a:ext cx="147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Freihand 21">
                  <a:extLst>
                    <a:ext uri="{FF2B5EF4-FFF2-40B4-BE49-F238E27FC236}">
                      <a16:creationId xmlns:a16="http://schemas.microsoft.com/office/drawing/2014/main" id="{4B0593CD-CB8E-4033-8FD0-928E1C9A155D}"/>
                    </a:ext>
                  </a:extLst>
                </p14:cNvPr>
                <p14:cNvContentPartPr/>
                <p14:nvPr/>
              </p14:nvContentPartPr>
              <p14:xfrm>
                <a:off x="10639653" y="747773"/>
                <a:ext cx="158760" cy="142200"/>
              </p14:xfrm>
            </p:contentPart>
          </mc:Choice>
          <mc:Fallback xmlns="">
            <p:pic>
              <p:nvPicPr>
                <p:cNvPr id="22" name="Freihand 21">
                  <a:extLst>
                    <a:ext uri="{FF2B5EF4-FFF2-40B4-BE49-F238E27FC236}">
                      <a16:creationId xmlns:a16="http://schemas.microsoft.com/office/drawing/2014/main" id="{4B0593CD-CB8E-4033-8FD0-928E1C9A155D}"/>
                    </a:ext>
                  </a:extLst>
                </p:cNvPr>
                <p:cNvPicPr/>
                <p:nvPr/>
              </p:nvPicPr>
              <p:blipFill>
                <a:blip r:embed="rId50"/>
                <a:stretch>
                  <a:fillRect/>
                </a:stretch>
              </p:blipFill>
              <p:spPr>
                <a:xfrm>
                  <a:off x="10635333" y="743453"/>
                  <a:ext cx="167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 name="Freihand 22">
                  <a:extLst>
                    <a:ext uri="{FF2B5EF4-FFF2-40B4-BE49-F238E27FC236}">
                      <a16:creationId xmlns:a16="http://schemas.microsoft.com/office/drawing/2014/main" id="{9EA25EF6-688F-40EB-8804-6196E19362A0}"/>
                    </a:ext>
                  </a:extLst>
                </p14:cNvPr>
                <p14:cNvContentPartPr/>
                <p14:nvPr/>
              </p14:nvContentPartPr>
              <p14:xfrm>
                <a:off x="10792653" y="841013"/>
                <a:ext cx="120960" cy="145440"/>
              </p14:xfrm>
            </p:contentPart>
          </mc:Choice>
          <mc:Fallback xmlns="">
            <p:pic>
              <p:nvPicPr>
                <p:cNvPr id="23" name="Freihand 22">
                  <a:extLst>
                    <a:ext uri="{FF2B5EF4-FFF2-40B4-BE49-F238E27FC236}">
                      <a16:creationId xmlns:a16="http://schemas.microsoft.com/office/drawing/2014/main" id="{9EA25EF6-688F-40EB-8804-6196E19362A0}"/>
                    </a:ext>
                  </a:extLst>
                </p:cNvPr>
                <p:cNvPicPr/>
                <p:nvPr/>
              </p:nvPicPr>
              <p:blipFill>
                <a:blip r:embed="rId52"/>
                <a:stretch>
                  <a:fillRect/>
                </a:stretch>
              </p:blipFill>
              <p:spPr>
                <a:xfrm>
                  <a:off x="10788333" y="836693"/>
                  <a:ext cx="129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853E49AE-9340-434D-BEE0-EA47E690A88B}"/>
                    </a:ext>
                  </a:extLst>
                </p14:cNvPr>
                <p14:cNvContentPartPr/>
                <p14:nvPr/>
              </p14:nvContentPartPr>
              <p14:xfrm>
                <a:off x="10983093" y="778013"/>
                <a:ext cx="52200" cy="96480"/>
              </p14:xfrm>
            </p:contentPart>
          </mc:Choice>
          <mc:Fallback xmlns="">
            <p:pic>
              <p:nvPicPr>
                <p:cNvPr id="24" name="Freihand 23">
                  <a:extLst>
                    <a:ext uri="{FF2B5EF4-FFF2-40B4-BE49-F238E27FC236}">
                      <a16:creationId xmlns:a16="http://schemas.microsoft.com/office/drawing/2014/main" id="{853E49AE-9340-434D-BEE0-EA47E690A88B}"/>
                    </a:ext>
                  </a:extLst>
                </p:cNvPr>
                <p:cNvPicPr/>
                <p:nvPr/>
              </p:nvPicPr>
              <p:blipFill>
                <a:blip r:embed="rId54"/>
                <a:stretch>
                  <a:fillRect/>
                </a:stretch>
              </p:blipFill>
              <p:spPr>
                <a:xfrm>
                  <a:off x="10978773" y="773693"/>
                  <a:ext cx="60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EC4495B6-C546-44D1-8C5C-C2AB7EB82DEB}"/>
                    </a:ext>
                  </a:extLst>
                </p14:cNvPr>
                <p14:cNvContentPartPr/>
                <p14:nvPr/>
              </p14:nvContentPartPr>
              <p14:xfrm>
                <a:off x="10952133" y="812573"/>
                <a:ext cx="165600" cy="17640"/>
              </p14:xfrm>
            </p:contentPart>
          </mc:Choice>
          <mc:Fallback xmlns="">
            <p:pic>
              <p:nvPicPr>
                <p:cNvPr id="25" name="Freihand 24">
                  <a:extLst>
                    <a:ext uri="{FF2B5EF4-FFF2-40B4-BE49-F238E27FC236}">
                      <a16:creationId xmlns:a16="http://schemas.microsoft.com/office/drawing/2014/main" id="{EC4495B6-C546-44D1-8C5C-C2AB7EB82DEB}"/>
                    </a:ext>
                  </a:extLst>
                </p:cNvPr>
                <p:cNvPicPr/>
                <p:nvPr/>
              </p:nvPicPr>
              <p:blipFill>
                <a:blip r:embed="rId56"/>
                <a:stretch>
                  <a:fillRect/>
                </a:stretch>
              </p:blipFill>
              <p:spPr>
                <a:xfrm>
                  <a:off x="10947813" y="808253"/>
                  <a:ext cx="174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FD69720D-ECD0-4AB5-8C9F-942F1479D9E5}"/>
                    </a:ext>
                  </a:extLst>
                </p14:cNvPr>
                <p14:cNvContentPartPr/>
                <p14:nvPr/>
              </p14:nvContentPartPr>
              <p14:xfrm>
                <a:off x="11141853" y="726173"/>
                <a:ext cx="133920" cy="109800"/>
              </p14:xfrm>
            </p:contentPart>
          </mc:Choice>
          <mc:Fallback xmlns="">
            <p:pic>
              <p:nvPicPr>
                <p:cNvPr id="26" name="Freihand 25">
                  <a:extLst>
                    <a:ext uri="{FF2B5EF4-FFF2-40B4-BE49-F238E27FC236}">
                      <a16:creationId xmlns:a16="http://schemas.microsoft.com/office/drawing/2014/main" id="{FD69720D-ECD0-4AB5-8C9F-942F1479D9E5}"/>
                    </a:ext>
                  </a:extLst>
                </p:cNvPr>
                <p:cNvPicPr/>
                <p:nvPr/>
              </p:nvPicPr>
              <p:blipFill>
                <a:blip r:embed="rId58"/>
                <a:stretch>
                  <a:fillRect/>
                </a:stretch>
              </p:blipFill>
              <p:spPr>
                <a:xfrm>
                  <a:off x="11137533" y="721853"/>
                  <a:ext cx="142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CECAE2B6-38A1-41B3-98FE-398A9CD4429D}"/>
                    </a:ext>
                  </a:extLst>
                </p14:cNvPr>
                <p14:cNvContentPartPr/>
                <p14:nvPr/>
              </p14:nvContentPartPr>
              <p14:xfrm>
                <a:off x="11292693" y="821573"/>
                <a:ext cx="79560" cy="54720"/>
              </p14:xfrm>
            </p:contentPart>
          </mc:Choice>
          <mc:Fallback xmlns="">
            <p:pic>
              <p:nvPicPr>
                <p:cNvPr id="27" name="Freihand 26">
                  <a:extLst>
                    <a:ext uri="{FF2B5EF4-FFF2-40B4-BE49-F238E27FC236}">
                      <a16:creationId xmlns:a16="http://schemas.microsoft.com/office/drawing/2014/main" id="{CECAE2B6-38A1-41B3-98FE-398A9CD4429D}"/>
                    </a:ext>
                  </a:extLst>
                </p:cNvPr>
                <p:cNvPicPr/>
                <p:nvPr/>
              </p:nvPicPr>
              <p:blipFill>
                <a:blip r:embed="rId60"/>
                <a:stretch>
                  <a:fillRect/>
                </a:stretch>
              </p:blipFill>
              <p:spPr>
                <a:xfrm>
                  <a:off x="11288373" y="817253"/>
                  <a:ext cx="88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5517C7F3-3D4C-4F25-9795-348865E45BE4}"/>
                    </a:ext>
                  </a:extLst>
                </p14:cNvPr>
                <p14:cNvContentPartPr/>
                <p14:nvPr/>
              </p14:nvContentPartPr>
              <p14:xfrm>
                <a:off x="11364693" y="854693"/>
                <a:ext cx="15480" cy="70200"/>
              </p14:xfrm>
            </p:contentPart>
          </mc:Choice>
          <mc:Fallback xmlns="">
            <p:pic>
              <p:nvPicPr>
                <p:cNvPr id="28" name="Freihand 27">
                  <a:extLst>
                    <a:ext uri="{FF2B5EF4-FFF2-40B4-BE49-F238E27FC236}">
                      <a16:creationId xmlns:a16="http://schemas.microsoft.com/office/drawing/2014/main" id="{5517C7F3-3D4C-4F25-9795-348865E45BE4}"/>
                    </a:ext>
                  </a:extLst>
                </p:cNvPr>
                <p:cNvPicPr/>
                <p:nvPr/>
              </p:nvPicPr>
              <p:blipFill>
                <a:blip r:embed="rId62"/>
                <a:stretch>
                  <a:fillRect/>
                </a:stretch>
              </p:blipFill>
              <p:spPr>
                <a:xfrm>
                  <a:off x="11360373" y="850373"/>
                  <a:ext cx="24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490839EE-A7AF-4DB3-9E34-7E5C5946B0EE}"/>
                    </a:ext>
                  </a:extLst>
                </p14:cNvPr>
                <p14:cNvContentPartPr/>
                <p14:nvPr/>
              </p14:nvContentPartPr>
              <p14:xfrm>
                <a:off x="11493573" y="754613"/>
                <a:ext cx="26640" cy="117000"/>
              </p14:xfrm>
            </p:contentPart>
          </mc:Choice>
          <mc:Fallback xmlns="">
            <p:pic>
              <p:nvPicPr>
                <p:cNvPr id="29" name="Freihand 28">
                  <a:extLst>
                    <a:ext uri="{FF2B5EF4-FFF2-40B4-BE49-F238E27FC236}">
                      <a16:creationId xmlns:a16="http://schemas.microsoft.com/office/drawing/2014/main" id="{490839EE-A7AF-4DB3-9E34-7E5C5946B0EE}"/>
                    </a:ext>
                  </a:extLst>
                </p:cNvPr>
                <p:cNvPicPr/>
                <p:nvPr/>
              </p:nvPicPr>
              <p:blipFill>
                <a:blip r:embed="rId64"/>
                <a:stretch>
                  <a:fillRect/>
                </a:stretch>
              </p:blipFill>
              <p:spPr>
                <a:xfrm>
                  <a:off x="11489253" y="750293"/>
                  <a:ext cx="35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37B81FF0-EF93-4265-B52A-8821C292BCEE}"/>
                    </a:ext>
                  </a:extLst>
                </p14:cNvPr>
                <p14:cNvContentPartPr/>
                <p14:nvPr/>
              </p14:nvContentPartPr>
              <p14:xfrm>
                <a:off x="11441013" y="805733"/>
                <a:ext cx="153000" cy="11160"/>
              </p14:xfrm>
            </p:contentPart>
          </mc:Choice>
          <mc:Fallback xmlns="">
            <p:pic>
              <p:nvPicPr>
                <p:cNvPr id="30" name="Freihand 29">
                  <a:extLst>
                    <a:ext uri="{FF2B5EF4-FFF2-40B4-BE49-F238E27FC236}">
                      <a16:creationId xmlns:a16="http://schemas.microsoft.com/office/drawing/2014/main" id="{37B81FF0-EF93-4265-B52A-8821C292BCEE}"/>
                    </a:ext>
                  </a:extLst>
                </p:cNvPr>
                <p:cNvPicPr/>
                <p:nvPr/>
              </p:nvPicPr>
              <p:blipFill>
                <a:blip r:embed="rId66"/>
                <a:stretch>
                  <a:fillRect/>
                </a:stretch>
              </p:blipFill>
              <p:spPr>
                <a:xfrm>
                  <a:off x="11436693" y="801413"/>
                  <a:ext cx="161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EB5E4A87-2BFF-4156-9C38-2030D8E029A6}"/>
                    </a:ext>
                  </a:extLst>
                </p14:cNvPr>
                <p14:cNvContentPartPr/>
                <p14:nvPr/>
              </p14:nvContentPartPr>
              <p14:xfrm>
                <a:off x="11656653" y="714293"/>
                <a:ext cx="113400" cy="113400"/>
              </p14:xfrm>
            </p:contentPart>
          </mc:Choice>
          <mc:Fallback xmlns="">
            <p:pic>
              <p:nvPicPr>
                <p:cNvPr id="31" name="Freihand 30">
                  <a:extLst>
                    <a:ext uri="{FF2B5EF4-FFF2-40B4-BE49-F238E27FC236}">
                      <a16:creationId xmlns:a16="http://schemas.microsoft.com/office/drawing/2014/main" id="{EB5E4A87-2BFF-4156-9C38-2030D8E029A6}"/>
                    </a:ext>
                  </a:extLst>
                </p:cNvPr>
                <p:cNvPicPr/>
                <p:nvPr/>
              </p:nvPicPr>
              <p:blipFill>
                <a:blip r:embed="rId68"/>
                <a:stretch>
                  <a:fillRect/>
                </a:stretch>
              </p:blipFill>
              <p:spPr>
                <a:xfrm>
                  <a:off x="11652333" y="709973"/>
                  <a:ext cx="122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3D2DA9F1-8EBC-4F3F-B37D-C37F96A94B3F}"/>
                    </a:ext>
                  </a:extLst>
                </p14:cNvPr>
                <p14:cNvContentPartPr/>
                <p14:nvPr/>
              </p14:nvContentPartPr>
              <p14:xfrm>
                <a:off x="11799573" y="806453"/>
                <a:ext cx="20520" cy="14760"/>
              </p14:xfrm>
            </p:contentPart>
          </mc:Choice>
          <mc:Fallback xmlns="">
            <p:pic>
              <p:nvPicPr>
                <p:cNvPr id="32" name="Freihand 31">
                  <a:extLst>
                    <a:ext uri="{FF2B5EF4-FFF2-40B4-BE49-F238E27FC236}">
                      <a16:creationId xmlns:a16="http://schemas.microsoft.com/office/drawing/2014/main" id="{3D2DA9F1-8EBC-4F3F-B37D-C37F96A94B3F}"/>
                    </a:ext>
                  </a:extLst>
                </p:cNvPr>
                <p:cNvPicPr/>
                <p:nvPr/>
              </p:nvPicPr>
              <p:blipFill>
                <a:blip r:embed="rId70"/>
                <a:stretch>
                  <a:fillRect/>
                </a:stretch>
              </p:blipFill>
              <p:spPr>
                <a:xfrm>
                  <a:off x="11795253" y="802133"/>
                  <a:ext cx="29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A44926B2-6F85-4537-A71D-5F8E2D6F9532}"/>
                    </a:ext>
                  </a:extLst>
                </p14:cNvPr>
                <p14:cNvContentPartPr/>
                <p14:nvPr/>
              </p14:nvContentPartPr>
              <p14:xfrm>
                <a:off x="11800293" y="806813"/>
                <a:ext cx="84960" cy="73440"/>
              </p14:xfrm>
            </p:contentPart>
          </mc:Choice>
          <mc:Fallback xmlns="">
            <p:pic>
              <p:nvPicPr>
                <p:cNvPr id="33" name="Freihand 32">
                  <a:extLst>
                    <a:ext uri="{FF2B5EF4-FFF2-40B4-BE49-F238E27FC236}">
                      <a16:creationId xmlns:a16="http://schemas.microsoft.com/office/drawing/2014/main" id="{A44926B2-6F85-4537-A71D-5F8E2D6F9532}"/>
                    </a:ext>
                  </a:extLst>
                </p:cNvPr>
                <p:cNvPicPr/>
                <p:nvPr/>
              </p:nvPicPr>
              <p:blipFill>
                <a:blip r:embed="rId72"/>
                <a:stretch>
                  <a:fillRect/>
                </a:stretch>
              </p:blipFill>
              <p:spPr>
                <a:xfrm>
                  <a:off x="11795973" y="802493"/>
                  <a:ext cx="93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57D62E66-C387-4584-BF1B-049AD19204EB}"/>
                    </a:ext>
                  </a:extLst>
                </p14:cNvPr>
                <p14:cNvContentPartPr/>
                <p14:nvPr/>
              </p14:nvContentPartPr>
              <p14:xfrm>
                <a:off x="11262093" y="799613"/>
                <a:ext cx="106560" cy="111600"/>
              </p14:xfrm>
            </p:contentPart>
          </mc:Choice>
          <mc:Fallback xmlns="">
            <p:pic>
              <p:nvPicPr>
                <p:cNvPr id="34" name="Freihand 33">
                  <a:extLst>
                    <a:ext uri="{FF2B5EF4-FFF2-40B4-BE49-F238E27FC236}">
                      <a16:creationId xmlns:a16="http://schemas.microsoft.com/office/drawing/2014/main" id="{57D62E66-C387-4584-BF1B-049AD19204EB}"/>
                    </a:ext>
                  </a:extLst>
                </p:cNvPr>
                <p:cNvPicPr/>
                <p:nvPr/>
              </p:nvPicPr>
              <p:blipFill>
                <a:blip r:embed="rId74"/>
                <a:stretch>
                  <a:fillRect/>
                </a:stretch>
              </p:blipFill>
              <p:spPr>
                <a:xfrm>
                  <a:off x="11257773" y="795293"/>
                  <a:ext cx="115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Freihand 34">
                  <a:extLst>
                    <a:ext uri="{FF2B5EF4-FFF2-40B4-BE49-F238E27FC236}">
                      <a16:creationId xmlns:a16="http://schemas.microsoft.com/office/drawing/2014/main" id="{CA77FA2C-3DF5-4666-AE5A-6AF935F1D2EE}"/>
                    </a:ext>
                  </a:extLst>
                </p14:cNvPr>
                <p14:cNvContentPartPr/>
                <p14:nvPr/>
              </p14:nvContentPartPr>
              <p14:xfrm>
                <a:off x="11338413" y="839573"/>
                <a:ext cx="15120" cy="160920"/>
              </p14:xfrm>
            </p:contentPart>
          </mc:Choice>
          <mc:Fallback xmlns="">
            <p:pic>
              <p:nvPicPr>
                <p:cNvPr id="35" name="Freihand 34">
                  <a:extLst>
                    <a:ext uri="{FF2B5EF4-FFF2-40B4-BE49-F238E27FC236}">
                      <a16:creationId xmlns:a16="http://schemas.microsoft.com/office/drawing/2014/main" id="{CA77FA2C-3DF5-4666-AE5A-6AF935F1D2EE}"/>
                    </a:ext>
                  </a:extLst>
                </p:cNvPr>
                <p:cNvPicPr/>
                <p:nvPr/>
              </p:nvPicPr>
              <p:blipFill>
                <a:blip r:embed="rId76"/>
                <a:stretch>
                  <a:fillRect/>
                </a:stretch>
              </p:blipFill>
              <p:spPr>
                <a:xfrm>
                  <a:off x="11334093" y="835253"/>
                  <a:ext cx="23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1509AE64-497F-4FBF-8607-077E5FE0DF88}"/>
                    </a:ext>
                  </a:extLst>
                </p14:cNvPr>
                <p14:cNvContentPartPr/>
                <p14:nvPr/>
              </p14:nvContentPartPr>
              <p14:xfrm>
                <a:off x="10599693" y="1014533"/>
                <a:ext cx="1391400" cy="109800"/>
              </p14:xfrm>
            </p:contentPart>
          </mc:Choice>
          <mc:Fallback xmlns="">
            <p:pic>
              <p:nvPicPr>
                <p:cNvPr id="45" name="Freihand 44">
                  <a:extLst>
                    <a:ext uri="{FF2B5EF4-FFF2-40B4-BE49-F238E27FC236}">
                      <a16:creationId xmlns:a16="http://schemas.microsoft.com/office/drawing/2014/main" id="{1509AE64-497F-4FBF-8607-077E5FE0DF88}"/>
                    </a:ext>
                  </a:extLst>
                </p:cNvPr>
                <p:cNvPicPr/>
                <p:nvPr/>
              </p:nvPicPr>
              <p:blipFill>
                <a:blip r:embed="rId78"/>
                <a:stretch>
                  <a:fillRect/>
                </a:stretch>
              </p:blipFill>
              <p:spPr>
                <a:xfrm>
                  <a:off x="10595373" y="1010213"/>
                  <a:ext cx="1400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AF040985-1875-4211-B8C4-73A9AAA045A4}"/>
                    </a:ext>
                  </a:extLst>
                </p14:cNvPr>
                <p14:cNvContentPartPr/>
                <p14:nvPr/>
              </p14:nvContentPartPr>
              <p14:xfrm>
                <a:off x="9619413" y="288413"/>
                <a:ext cx="1583640" cy="456480"/>
              </p14:xfrm>
            </p:contentPart>
          </mc:Choice>
          <mc:Fallback xmlns="">
            <p:pic>
              <p:nvPicPr>
                <p:cNvPr id="46" name="Freihand 45">
                  <a:extLst>
                    <a:ext uri="{FF2B5EF4-FFF2-40B4-BE49-F238E27FC236}">
                      <a16:creationId xmlns:a16="http://schemas.microsoft.com/office/drawing/2014/main" id="{AF040985-1875-4211-B8C4-73A9AAA045A4}"/>
                    </a:ext>
                  </a:extLst>
                </p:cNvPr>
                <p:cNvPicPr/>
                <p:nvPr/>
              </p:nvPicPr>
              <p:blipFill>
                <a:blip r:embed="rId80"/>
                <a:stretch>
                  <a:fillRect/>
                </a:stretch>
              </p:blipFill>
              <p:spPr>
                <a:xfrm>
                  <a:off x="9615093" y="284093"/>
                  <a:ext cx="15922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39EFF65C-1A9F-47BC-902B-029D7E28AB9D}"/>
                    </a:ext>
                  </a:extLst>
                </p14:cNvPr>
                <p14:cNvContentPartPr/>
                <p14:nvPr/>
              </p14:nvContentPartPr>
              <p14:xfrm>
                <a:off x="10964013" y="357893"/>
                <a:ext cx="393120" cy="248040"/>
              </p14:xfrm>
            </p:contentPart>
          </mc:Choice>
          <mc:Fallback xmlns="">
            <p:pic>
              <p:nvPicPr>
                <p:cNvPr id="47" name="Freihand 46">
                  <a:extLst>
                    <a:ext uri="{FF2B5EF4-FFF2-40B4-BE49-F238E27FC236}">
                      <a16:creationId xmlns:a16="http://schemas.microsoft.com/office/drawing/2014/main" id="{39EFF65C-1A9F-47BC-902B-029D7E28AB9D}"/>
                    </a:ext>
                  </a:extLst>
                </p:cNvPr>
                <p:cNvPicPr/>
                <p:nvPr/>
              </p:nvPicPr>
              <p:blipFill>
                <a:blip r:embed="rId82"/>
                <a:stretch>
                  <a:fillRect/>
                </a:stretch>
              </p:blipFill>
              <p:spPr>
                <a:xfrm>
                  <a:off x="10959693" y="353573"/>
                  <a:ext cx="401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03A1750C-CBE6-4B67-9C8B-DF48CE667E33}"/>
                    </a:ext>
                  </a:extLst>
                </p14:cNvPr>
                <p14:cNvContentPartPr/>
                <p14:nvPr/>
              </p14:nvContentPartPr>
              <p14:xfrm>
                <a:off x="9569373" y="563093"/>
                <a:ext cx="498600" cy="223560"/>
              </p14:xfrm>
            </p:contentPart>
          </mc:Choice>
          <mc:Fallback xmlns="">
            <p:pic>
              <p:nvPicPr>
                <p:cNvPr id="51" name="Freihand 50">
                  <a:extLst>
                    <a:ext uri="{FF2B5EF4-FFF2-40B4-BE49-F238E27FC236}">
                      <a16:creationId xmlns:a16="http://schemas.microsoft.com/office/drawing/2014/main" id="{03A1750C-CBE6-4B67-9C8B-DF48CE667E33}"/>
                    </a:ext>
                  </a:extLst>
                </p:cNvPr>
                <p:cNvPicPr/>
                <p:nvPr/>
              </p:nvPicPr>
              <p:blipFill>
                <a:blip r:embed="rId84"/>
                <a:stretch>
                  <a:fillRect/>
                </a:stretch>
              </p:blipFill>
              <p:spPr>
                <a:xfrm>
                  <a:off x="9565053" y="558773"/>
                  <a:ext cx="507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43C513ED-DBB0-4110-82F8-6DF1AC3A3CEB}"/>
                    </a:ext>
                  </a:extLst>
                </p14:cNvPr>
                <p14:cNvContentPartPr/>
                <p14:nvPr/>
              </p14:nvContentPartPr>
              <p14:xfrm>
                <a:off x="9916773" y="614933"/>
                <a:ext cx="157320" cy="166320"/>
              </p14:xfrm>
            </p:contentPart>
          </mc:Choice>
          <mc:Fallback xmlns="">
            <p:pic>
              <p:nvPicPr>
                <p:cNvPr id="52" name="Freihand 51">
                  <a:extLst>
                    <a:ext uri="{FF2B5EF4-FFF2-40B4-BE49-F238E27FC236}">
                      <a16:creationId xmlns:a16="http://schemas.microsoft.com/office/drawing/2014/main" id="{43C513ED-DBB0-4110-82F8-6DF1AC3A3CEB}"/>
                    </a:ext>
                  </a:extLst>
                </p:cNvPr>
                <p:cNvPicPr/>
                <p:nvPr/>
              </p:nvPicPr>
              <p:blipFill>
                <a:blip r:embed="rId86"/>
                <a:stretch>
                  <a:fillRect/>
                </a:stretch>
              </p:blipFill>
              <p:spPr>
                <a:xfrm>
                  <a:off x="9912453" y="610613"/>
                  <a:ext cx="165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5B1E062-5AF8-47CA-8CE1-BE5E20C07114}"/>
                    </a:ext>
                  </a:extLst>
                </p14:cNvPr>
                <p14:cNvContentPartPr/>
                <p14:nvPr/>
              </p14:nvContentPartPr>
              <p14:xfrm>
                <a:off x="9490893" y="682613"/>
                <a:ext cx="284400" cy="154440"/>
              </p14:xfrm>
            </p:contentPart>
          </mc:Choice>
          <mc:Fallback xmlns="">
            <p:pic>
              <p:nvPicPr>
                <p:cNvPr id="53" name="Freihand 52">
                  <a:extLst>
                    <a:ext uri="{FF2B5EF4-FFF2-40B4-BE49-F238E27FC236}">
                      <a16:creationId xmlns:a16="http://schemas.microsoft.com/office/drawing/2014/main" id="{45B1E062-5AF8-47CA-8CE1-BE5E20C07114}"/>
                    </a:ext>
                  </a:extLst>
                </p:cNvPr>
                <p:cNvPicPr/>
                <p:nvPr/>
              </p:nvPicPr>
              <p:blipFill>
                <a:blip r:embed="rId88"/>
                <a:stretch>
                  <a:fillRect/>
                </a:stretch>
              </p:blipFill>
              <p:spPr>
                <a:xfrm>
                  <a:off x="9486573" y="678293"/>
                  <a:ext cx="293040" cy="163080"/>
                </a:xfrm>
                <a:prstGeom prst="rect">
                  <a:avLst/>
                </a:prstGeom>
              </p:spPr>
            </p:pic>
          </mc:Fallback>
        </mc:AlternateContent>
      </p:grpSp>
      <p:grpSp>
        <p:nvGrpSpPr>
          <p:cNvPr id="64" name="Gruppieren 63">
            <a:extLst>
              <a:ext uri="{FF2B5EF4-FFF2-40B4-BE49-F238E27FC236}">
                <a16:creationId xmlns:a16="http://schemas.microsoft.com/office/drawing/2014/main" id="{BC0E7190-A51D-46A3-9C6D-A7CEFE080E6D}"/>
              </a:ext>
            </a:extLst>
          </p:cNvPr>
          <p:cNvGrpSpPr/>
          <p:nvPr/>
        </p:nvGrpSpPr>
        <p:grpSpPr>
          <a:xfrm>
            <a:off x="9522573" y="1473893"/>
            <a:ext cx="1459440" cy="198720"/>
            <a:chOff x="9522573" y="1473893"/>
            <a:chExt cx="1459440" cy="198720"/>
          </a:xfrm>
        </p:grpSpPr>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B2B28993-9A83-4C90-9735-5AA5F06ACE27}"/>
                    </a:ext>
                  </a:extLst>
                </p14:cNvPr>
                <p14:cNvContentPartPr/>
                <p14:nvPr/>
              </p14:nvContentPartPr>
              <p14:xfrm>
                <a:off x="9522573" y="1507373"/>
                <a:ext cx="208800" cy="154800"/>
              </p14:xfrm>
            </p:contentPart>
          </mc:Choice>
          <mc:Fallback xmlns="">
            <p:pic>
              <p:nvPicPr>
                <p:cNvPr id="55" name="Freihand 54">
                  <a:extLst>
                    <a:ext uri="{FF2B5EF4-FFF2-40B4-BE49-F238E27FC236}">
                      <a16:creationId xmlns:a16="http://schemas.microsoft.com/office/drawing/2014/main" id="{B2B28993-9A83-4C90-9735-5AA5F06ACE27}"/>
                    </a:ext>
                  </a:extLst>
                </p:cNvPr>
                <p:cNvPicPr/>
                <p:nvPr/>
              </p:nvPicPr>
              <p:blipFill>
                <a:blip r:embed="rId90"/>
                <a:stretch>
                  <a:fillRect/>
                </a:stretch>
              </p:blipFill>
              <p:spPr>
                <a:xfrm>
                  <a:off x="9518253" y="1503053"/>
                  <a:ext cx="21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933DC1EB-3B7E-4CF3-AE1F-93B3AC2D4B90}"/>
                    </a:ext>
                  </a:extLst>
                </p14:cNvPr>
                <p14:cNvContentPartPr/>
                <p14:nvPr/>
              </p14:nvContentPartPr>
              <p14:xfrm>
                <a:off x="9880773" y="1553813"/>
                <a:ext cx="132480" cy="11160"/>
              </p14:xfrm>
            </p:contentPart>
          </mc:Choice>
          <mc:Fallback xmlns="">
            <p:pic>
              <p:nvPicPr>
                <p:cNvPr id="56" name="Freihand 55">
                  <a:extLst>
                    <a:ext uri="{FF2B5EF4-FFF2-40B4-BE49-F238E27FC236}">
                      <a16:creationId xmlns:a16="http://schemas.microsoft.com/office/drawing/2014/main" id="{933DC1EB-3B7E-4CF3-AE1F-93B3AC2D4B90}"/>
                    </a:ext>
                  </a:extLst>
                </p:cNvPr>
                <p:cNvPicPr/>
                <p:nvPr/>
              </p:nvPicPr>
              <p:blipFill>
                <a:blip r:embed="rId92"/>
                <a:stretch>
                  <a:fillRect/>
                </a:stretch>
              </p:blipFill>
              <p:spPr>
                <a:xfrm>
                  <a:off x="9876453" y="1549493"/>
                  <a:ext cx="141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26EE993-FFAE-48EE-BC80-4DECAAFD2A06}"/>
                    </a:ext>
                  </a:extLst>
                </p14:cNvPr>
                <p14:cNvContentPartPr/>
                <p14:nvPr/>
              </p14:nvContentPartPr>
              <p14:xfrm>
                <a:off x="9895173" y="1605293"/>
                <a:ext cx="141120" cy="10440"/>
              </p14:xfrm>
            </p:contentPart>
          </mc:Choice>
          <mc:Fallback xmlns="">
            <p:pic>
              <p:nvPicPr>
                <p:cNvPr id="57" name="Freihand 56">
                  <a:extLst>
                    <a:ext uri="{FF2B5EF4-FFF2-40B4-BE49-F238E27FC236}">
                      <a16:creationId xmlns:a16="http://schemas.microsoft.com/office/drawing/2014/main" id="{626EE993-FFAE-48EE-BC80-4DECAAFD2A06}"/>
                    </a:ext>
                  </a:extLst>
                </p:cNvPr>
                <p:cNvPicPr/>
                <p:nvPr/>
              </p:nvPicPr>
              <p:blipFill>
                <a:blip r:embed="rId94"/>
                <a:stretch>
                  <a:fillRect/>
                </a:stretch>
              </p:blipFill>
              <p:spPr>
                <a:xfrm>
                  <a:off x="9890853" y="1600973"/>
                  <a:ext cx="149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8D183DA1-CE68-4AFE-BD8A-99BE3AF98265}"/>
                    </a:ext>
                  </a:extLst>
                </p14:cNvPr>
                <p14:cNvContentPartPr/>
                <p14:nvPr/>
              </p14:nvContentPartPr>
              <p14:xfrm>
                <a:off x="10168773" y="1500173"/>
                <a:ext cx="106560" cy="142920"/>
              </p14:xfrm>
            </p:contentPart>
          </mc:Choice>
          <mc:Fallback xmlns="">
            <p:pic>
              <p:nvPicPr>
                <p:cNvPr id="58" name="Freihand 57">
                  <a:extLst>
                    <a:ext uri="{FF2B5EF4-FFF2-40B4-BE49-F238E27FC236}">
                      <a16:creationId xmlns:a16="http://schemas.microsoft.com/office/drawing/2014/main" id="{8D183DA1-CE68-4AFE-BD8A-99BE3AF98265}"/>
                    </a:ext>
                  </a:extLst>
                </p:cNvPr>
                <p:cNvPicPr/>
                <p:nvPr/>
              </p:nvPicPr>
              <p:blipFill>
                <a:blip r:embed="rId96"/>
                <a:stretch>
                  <a:fillRect/>
                </a:stretch>
              </p:blipFill>
              <p:spPr>
                <a:xfrm>
                  <a:off x="10164453" y="1495853"/>
                  <a:ext cx="115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0D9E3F83-DDFF-454E-A4DB-4F6031392643}"/>
                    </a:ext>
                  </a:extLst>
                </p14:cNvPr>
                <p14:cNvContentPartPr/>
                <p14:nvPr/>
              </p14:nvContentPartPr>
              <p14:xfrm>
                <a:off x="10167693" y="1527173"/>
                <a:ext cx="245160" cy="145440"/>
              </p14:xfrm>
            </p:contentPart>
          </mc:Choice>
          <mc:Fallback xmlns="">
            <p:pic>
              <p:nvPicPr>
                <p:cNvPr id="59" name="Freihand 58">
                  <a:extLst>
                    <a:ext uri="{FF2B5EF4-FFF2-40B4-BE49-F238E27FC236}">
                      <a16:creationId xmlns:a16="http://schemas.microsoft.com/office/drawing/2014/main" id="{0D9E3F83-DDFF-454E-A4DB-4F6031392643}"/>
                    </a:ext>
                  </a:extLst>
                </p:cNvPr>
                <p:cNvPicPr/>
                <p:nvPr/>
              </p:nvPicPr>
              <p:blipFill>
                <a:blip r:embed="rId98"/>
                <a:stretch>
                  <a:fillRect/>
                </a:stretch>
              </p:blipFill>
              <p:spPr>
                <a:xfrm>
                  <a:off x="10163373" y="1522853"/>
                  <a:ext cx="253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0DA3BED-9C19-461D-BCEB-AD517EFA8861}"/>
                    </a:ext>
                  </a:extLst>
                </p14:cNvPr>
                <p14:cNvContentPartPr/>
                <p14:nvPr/>
              </p14:nvContentPartPr>
              <p14:xfrm>
                <a:off x="10568733" y="1473893"/>
                <a:ext cx="10080" cy="147600"/>
              </p14:xfrm>
            </p:contentPart>
          </mc:Choice>
          <mc:Fallback xmlns="">
            <p:pic>
              <p:nvPicPr>
                <p:cNvPr id="60" name="Freihand 59">
                  <a:extLst>
                    <a:ext uri="{FF2B5EF4-FFF2-40B4-BE49-F238E27FC236}">
                      <a16:creationId xmlns:a16="http://schemas.microsoft.com/office/drawing/2014/main" id="{30DA3BED-9C19-461D-BCEB-AD517EFA8861}"/>
                    </a:ext>
                  </a:extLst>
                </p:cNvPr>
                <p:cNvPicPr/>
                <p:nvPr/>
              </p:nvPicPr>
              <p:blipFill>
                <a:blip r:embed="rId100"/>
                <a:stretch>
                  <a:fillRect/>
                </a:stretch>
              </p:blipFill>
              <p:spPr>
                <a:xfrm>
                  <a:off x="10564413" y="1469573"/>
                  <a:ext cx="18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FF1415F3-1435-4CF1-AA01-29C2FFC3B643}"/>
                    </a:ext>
                  </a:extLst>
                </p14:cNvPr>
                <p14:cNvContentPartPr/>
                <p14:nvPr/>
              </p14:nvContentPartPr>
              <p14:xfrm>
                <a:off x="10528413" y="1548053"/>
                <a:ext cx="122400" cy="10440"/>
              </p14:xfrm>
            </p:contentPart>
          </mc:Choice>
          <mc:Fallback xmlns="">
            <p:pic>
              <p:nvPicPr>
                <p:cNvPr id="61" name="Freihand 60">
                  <a:extLst>
                    <a:ext uri="{FF2B5EF4-FFF2-40B4-BE49-F238E27FC236}">
                      <a16:creationId xmlns:a16="http://schemas.microsoft.com/office/drawing/2014/main" id="{FF1415F3-1435-4CF1-AA01-29C2FFC3B643}"/>
                    </a:ext>
                  </a:extLst>
                </p:cNvPr>
                <p:cNvPicPr/>
                <p:nvPr/>
              </p:nvPicPr>
              <p:blipFill>
                <a:blip r:embed="rId102"/>
                <a:stretch>
                  <a:fillRect/>
                </a:stretch>
              </p:blipFill>
              <p:spPr>
                <a:xfrm>
                  <a:off x="10524093" y="1543733"/>
                  <a:ext cx="131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0ABAB4EA-7553-4AF2-B7E1-DC1FDAD47C1D}"/>
                    </a:ext>
                  </a:extLst>
                </p14:cNvPr>
                <p14:cNvContentPartPr/>
                <p14:nvPr/>
              </p14:nvContentPartPr>
              <p14:xfrm>
                <a:off x="10695453" y="1480013"/>
                <a:ext cx="119520" cy="140040"/>
              </p14:xfrm>
            </p:contentPart>
          </mc:Choice>
          <mc:Fallback xmlns="">
            <p:pic>
              <p:nvPicPr>
                <p:cNvPr id="62" name="Freihand 61">
                  <a:extLst>
                    <a:ext uri="{FF2B5EF4-FFF2-40B4-BE49-F238E27FC236}">
                      <a16:creationId xmlns:a16="http://schemas.microsoft.com/office/drawing/2014/main" id="{0ABAB4EA-7553-4AF2-B7E1-DC1FDAD47C1D}"/>
                    </a:ext>
                  </a:extLst>
                </p:cNvPr>
                <p:cNvPicPr/>
                <p:nvPr/>
              </p:nvPicPr>
              <p:blipFill>
                <a:blip r:embed="rId104"/>
                <a:stretch>
                  <a:fillRect/>
                </a:stretch>
              </p:blipFill>
              <p:spPr>
                <a:xfrm>
                  <a:off x="10691133" y="1475693"/>
                  <a:ext cx="128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D42773A6-3293-4567-8677-91A514A37535}"/>
                    </a:ext>
                  </a:extLst>
                </p14:cNvPr>
                <p14:cNvContentPartPr/>
                <p14:nvPr/>
              </p14:nvContentPartPr>
              <p14:xfrm>
                <a:off x="10850253" y="1550933"/>
                <a:ext cx="131760" cy="111600"/>
              </p14:xfrm>
            </p:contentPart>
          </mc:Choice>
          <mc:Fallback xmlns="">
            <p:pic>
              <p:nvPicPr>
                <p:cNvPr id="63" name="Freihand 62">
                  <a:extLst>
                    <a:ext uri="{FF2B5EF4-FFF2-40B4-BE49-F238E27FC236}">
                      <a16:creationId xmlns:a16="http://schemas.microsoft.com/office/drawing/2014/main" id="{D42773A6-3293-4567-8677-91A514A37535}"/>
                    </a:ext>
                  </a:extLst>
                </p:cNvPr>
                <p:cNvPicPr/>
                <p:nvPr/>
              </p:nvPicPr>
              <p:blipFill>
                <a:blip r:embed="rId106"/>
                <a:stretch>
                  <a:fillRect/>
                </a:stretch>
              </p:blipFill>
              <p:spPr>
                <a:xfrm>
                  <a:off x="10845933" y="1546613"/>
                  <a:ext cx="14040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102" name="Freihand 101">
                <a:extLst>
                  <a:ext uri="{FF2B5EF4-FFF2-40B4-BE49-F238E27FC236}">
                    <a16:creationId xmlns:a16="http://schemas.microsoft.com/office/drawing/2014/main" id="{6E444163-C438-4399-98F7-FE0CAD84FC75}"/>
                  </a:ext>
                </a:extLst>
              </p14:cNvPr>
              <p14:cNvContentPartPr/>
              <p14:nvPr/>
            </p14:nvContentPartPr>
            <p14:xfrm>
              <a:off x="10032693" y="3152573"/>
              <a:ext cx="753120" cy="652320"/>
            </p14:xfrm>
          </p:contentPart>
        </mc:Choice>
        <mc:Fallback xmlns="">
          <p:pic>
            <p:nvPicPr>
              <p:cNvPr id="102" name="Freihand 101">
                <a:extLst>
                  <a:ext uri="{FF2B5EF4-FFF2-40B4-BE49-F238E27FC236}">
                    <a16:creationId xmlns:a16="http://schemas.microsoft.com/office/drawing/2014/main" id="{6E444163-C438-4399-98F7-FE0CAD84FC75}"/>
                  </a:ext>
                </a:extLst>
              </p:cNvPr>
              <p:cNvPicPr/>
              <p:nvPr/>
            </p:nvPicPr>
            <p:blipFill>
              <a:blip r:embed="rId108"/>
              <a:stretch>
                <a:fillRect/>
              </a:stretch>
            </p:blipFill>
            <p:spPr>
              <a:xfrm>
                <a:off x="10028373" y="3148253"/>
                <a:ext cx="761760" cy="660960"/>
              </a:xfrm>
              <a:prstGeom prst="rect">
                <a:avLst/>
              </a:prstGeom>
            </p:spPr>
          </p:pic>
        </mc:Fallback>
      </mc:AlternateContent>
      <p:grpSp>
        <p:nvGrpSpPr>
          <p:cNvPr id="105" name="Gruppieren 104">
            <a:extLst>
              <a:ext uri="{FF2B5EF4-FFF2-40B4-BE49-F238E27FC236}">
                <a16:creationId xmlns:a16="http://schemas.microsoft.com/office/drawing/2014/main" id="{F8628FEA-DF41-4F1C-A89D-856FECA90ADE}"/>
              </a:ext>
            </a:extLst>
          </p:cNvPr>
          <p:cNvGrpSpPr/>
          <p:nvPr/>
        </p:nvGrpSpPr>
        <p:grpSpPr>
          <a:xfrm>
            <a:off x="8997333" y="1797533"/>
            <a:ext cx="3158640" cy="2352960"/>
            <a:chOff x="8997333" y="1797533"/>
            <a:chExt cx="3158640" cy="2352960"/>
          </a:xfrm>
        </p:grpSpPr>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98721C8D-67AC-44FB-AD5E-B3E8F0A04670}"/>
                    </a:ext>
                  </a:extLst>
                </p14:cNvPr>
                <p14:cNvContentPartPr/>
                <p14:nvPr/>
              </p14:nvContentPartPr>
              <p14:xfrm>
                <a:off x="8997333" y="2041613"/>
                <a:ext cx="389520" cy="31320"/>
              </p14:xfrm>
            </p:contentPart>
          </mc:Choice>
          <mc:Fallback xmlns="">
            <p:pic>
              <p:nvPicPr>
                <p:cNvPr id="65" name="Freihand 64">
                  <a:extLst>
                    <a:ext uri="{FF2B5EF4-FFF2-40B4-BE49-F238E27FC236}">
                      <a16:creationId xmlns:a16="http://schemas.microsoft.com/office/drawing/2014/main" id="{98721C8D-67AC-44FB-AD5E-B3E8F0A04670}"/>
                    </a:ext>
                  </a:extLst>
                </p:cNvPr>
                <p:cNvPicPr/>
                <p:nvPr/>
              </p:nvPicPr>
              <p:blipFill>
                <a:blip r:embed="rId110"/>
                <a:stretch>
                  <a:fillRect/>
                </a:stretch>
              </p:blipFill>
              <p:spPr>
                <a:xfrm>
                  <a:off x="8993013" y="2037293"/>
                  <a:ext cx="398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1793399D-42C4-4B2B-AFEE-9A0EBACD2376}"/>
                    </a:ext>
                  </a:extLst>
                </p14:cNvPr>
                <p14:cNvContentPartPr/>
                <p14:nvPr/>
              </p14:nvContentPartPr>
              <p14:xfrm>
                <a:off x="9333933" y="1956653"/>
                <a:ext cx="216720" cy="221400"/>
              </p14:xfrm>
            </p:contentPart>
          </mc:Choice>
          <mc:Fallback xmlns="">
            <p:pic>
              <p:nvPicPr>
                <p:cNvPr id="66" name="Freihand 65">
                  <a:extLst>
                    <a:ext uri="{FF2B5EF4-FFF2-40B4-BE49-F238E27FC236}">
                      <a16:creationId xmlns:a16="http://schemas.microsoft.com/office/drawing/2014/main" id="{1793399D-42C4-4B2B-AFEE-9A0EBACD2376}"/>
                    </a:ext>
                  </a:extLst>
                </p:cNvPr>
                <p:cNvPicPr/>
                <p:nvPr/>
              </p:nvPicPr>
              <p:blipFill>
                <a:blip r:embed="rId112"/>
                <a:stretch>
                  <a:fillRect/>
                </a:stretch>
              </p:blipFill>
              <p:spPr>
                <a:xfrm>
                  <a:off x="9329613" y="1952333"/>
                  <a:ext cx="225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37FE5655-0B01-491B-87E4-A745663F4FBF}"/>
                    </a:ext>
                  </a:extLst>
                </p14:cNvPr>
                <p14:cNvContentPartPr/>
                <p14:nvPr/>
              </p14:nvContentPartPr>
              <p14:xfrm>
                <a:off x="9760893" y="1901933"/>
                <a:ext cx="368280" cy="178200"/>
              </p14:xfrm>
            </p:contentPart>
          </mc:Choice>
          <mc:Fallback xmlns="">
            <p:pic>
              <p:nvPicPr>
                <p:cNvPr id="68" name="Freihand 67">
                  <a:extLst>
                    <a:ext uri="{FF2B5EF4-FFF2-40B4-BE49-F238E27FC236}">
                      <a16:creationId xmlns:a16="http://schemas.microsoft.com/office/drawing/2014/main" id="{37FE5655-0B01-491B-87E4-A745663F4FBF}"/>
                    </a:ext>
                  </a:extLst>
                </p:cNvPr>
                <p:cNvPicPr/>
                <p:nvPr/>
              </p:nvPicPr>
              <p:blipFill>
                <a:blip r:embed="rId114"/>
                <a:stretch>
                  <a:fillRect/>
                </a:stretch>
              </p:blipFill>
              <p:spPr>
                <a:xfrm>
                  <a:off x="9756573" y="1897613"/>
                  <a:ext cx="376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3457CB1F-AA53-47CA-945C-04B02539664F}"/>
                    </a:ext>
                  </a:extLst>
                </p14:cNvPr>
                <p14:cNvContentPartPr/>
                <p14:nvPr/>
              </p14:nvContentPartPr>
              <p14:xfrm>
                <a:off x="10011813" y="1851533"/>
                <a:ext cx="3960" cy="17280"/>
              </p14:xfrm>
            </p:contentPart>
          </mc:Choice>
          <mc:Fallback xmlns="">
            <p:pic>
              <p:nvPicPr>
                <p:cNvPr id="69" name="Freihand 68">
                  <a:extLst>
                    <a:ext uri="{FF2B5EF4-FFF2-40B4-BE49-F238E27FC236}">
                      <a16:creationId xmlns:a16="http://schemas.microsoft.com/office/drawing/2014/main" id="{3457CB1F-AA53-47CA-945C-04B02539664F}"/>
                    </a:ext>
                  </a:extLst>
                </p:cNvPr>
                <p:cNvPicPr/>
                <p:nvPr/>
              </p:nvPicPr>
              <p:blipFill>
                <a:blip r:embed="rId116"/>
                <a:stretch>
                  <a:fillRect/>
                </a:stretch>
              </p:blipFill>
              <p:spPr>
                <a:xfrm>
                  <a:off x="10007493" y="1847213"/>
                  <a:ext cx="12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9A0F6033-5E09-4620-9DE7-AEE96FD29AC1}"/>
                    </a:ext>
                  </a:extLst>
                </p14:cNvPr>
                <p14:cNvContentPartPr/>
                <p14:nvPr/>
              </p14:nvContentPartPr>
              <p14:xfrm>
                <a:off x="10298733" y="1839653"/>
                <a:ext cx="312480" cy="214560"/>
              </p14:xfrm>
            </p:contentPart>
          </mc:Choice>
          <mc:Fallback xmlns="">
            <p:pic>
              <p:nvPicPr>
                <p:cNvPr id="70" name="Freihand 69">
                  <a:extLst>
                    <a:ext uri="{FF2B5EF4-FFF2-40B4-BE49-F238E27FC236}">
                      <a16:creationId xmlns:a16="http://schemas.microsoft.com/office/drawing/2014/main" id="{9A0F6033-5E09-4620-9DE7-AEE96FD29AC1}"/>
                    </a:ext>
                  </a:extLst>
                </p:cNvPr>
                <p:cNvPicPr/>
                <p:nvPr/>
              </p:nvPicPr>
              <p:blipFill>
                <a:blip r:embed="rId118"/>
                <a:stretch>
                  <a:fillRect/>
                </a:stretch>
              </p:blipFill>
              <p:spPr>
                <a:xfrm>
                  <a:off x="10294413" y="1835333"/>
                  <a:ext cx="321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171DED60-85F9-4ACF-AC48-65480D111648}"/>
                    </a:ext>
                  </a:extLst>
                </p14:cNvPr>
                <p14:cNvContentPartPr/>
                <p14:nvPr/>
              </p14:nvContentPartPr>
              <p14:xfrm>
                <a:off x="10626333" y="1838213"/>
                <a:ext cx="116640" cy="169920"/>
              </p14:xfrm>
            </p:contentPart>
          </mc:Choice>
          <mc:Fallback xmlns="">
            <p:pic>
              <p:nvPicPr>
                <p:cNvPr id="71" name="Freihand 70">
                  <a:extLst>
                    <a:ext uri="{FF2B5EF4-FFF2-40B4-BE49-F238E27FC236}">
                      <a16:creationId xmlns:a16="http://schemas.microsoft.com/office/drawing/2014/main" id="{171DED60-85F9-4ACF-AC48-65480D111648}"/>
                    </a:ext>
                  </a:extLst>
                </p:cNvPr>
                <p:cNvPicPr/>
                <p:nvPr/>
              </p:nvPicPr>
              <p:blipFill>
                <a:blip r:embed="rId120"/>
                <a:stretch>
                  <a:fillRect/>
                </a:stretch>
              </p:blipFill>
              <p:spPr>
                <a:xfrm>
                  <a:off x="10622013" y="1833893"/>
                  <a:ext cx="125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8822DE81-466E-4830-97C2-296699B45FE9}"/>
                    </a:ext>
                  </a:extLst>
                </p14:cNvPr>
                <p14:cNvContentPartPr/>
                <p14:nvPr/>
              </p14:nvContentPartPr>
              <p14:xfrm>
                <a:off x="10548213" y="1898693"/>
                <a:ext cx="124560" cy="8640"/>
              </p14:xfrm>
            </p:contentPart>
          </mc:Choice>
          <mc:Fallback xmlns="">
            <p:pic>
              <p:nvPicPr>
                <p:cNvPr id="72" name="Freihand 71">
                  <a:extLst>
                    <a:ext uri="{FF2B5EF4-FFF2-40B4-BE49-F238E27FC236}">
                      <a16:creationId xmlns:a16="http://schemas.microsoft.com/office/drawing/2014/main" id="{8822DE81-466E-4830-97C2-296699B45FE9}"/>
                    </a:ext>
                  </a:extLst>
                </p:cNvPr>
                <p:cNvPicPr/>
                <p:nvPr/>
              </p:nvPicPr>
              <p:blipFill>
                <a:blip r:embed="rId122"/>
                <a:stretch>
                  <a:fillRect/>
                </a:stretch>
              </p:blipFill>
              <p:spPr>
                <a:xfrm>
                  <a:off x="10543893" y="1894373"/>
                  <a:ext cx="133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09F7EB38-9EE1-4D8B-A1B2-63FA7B5601A6}"/>
                    </a:ext>
                  </a:extLst>
                </p14:cNvPr>
                <p14:cNvContentPartPr/>
                <p14:nvPr/>
              </p14:nvContentPartPr>
              <p14:xfrm>
                <a:off x="10749093" y="1877453"/>
                <a:ext cx="229320" cy="106920"/>
              </p14:xfrm>
            </p:contentPart>
          </mc:Choice>
          <mc:Fallback xmlns="">
            <p:pic>
              <p:nvPicPr>
                <p:cNvPr id="73" name="Freihand 72">
                  <a:extLst>
                    <a:ext uri="{FF2B5EF4-FFF2-40B4-BE49-F238E27FC236}">
                      <a16:creationId xmlns:a16="http://schemas.microsoft.com/office/drawing/2014/main" id="{09F7EB38-9EE1-4D8B-A1B2-63FA7B5601A6}"/>
                    </a:ext>
                  </a:extLst>
                </p:cNvPr>
                <p:cNvPicPr/>
                <p:nvPr/>
              </p:nvPicPr>
              <p:blipFill>
                <a:blip r:embed="rId124"/>
                <a:stretch>
                  <a:fillRect/>
                </a:stretch>
              </p:blipFill>
              <p:spPr>
                <a:xfrm>
                  <a:off x="10744773" y="1873133"/>
                  <a:ext cx="237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885FAA95-B753-496E-B713-6F10E894768F}"/>
                    </a:ext>
                  </a:extLst>
                </p14:cNvPr>
                <p14:cNvContentPartPr/>
                <p14:nvPr/>
              </p14:nvContentPartPr>
              <p14:xfrm>
                <a:off x="11138973" y="1869893"/>
                <a:ext cx="117360" cy="121680"/>
              </p14:xfrm>
            </p:contentPart>
          </mc:Choice>
          <mc:Fallback xmlns="">
            <p:pic>
              <p:nvPicPr>
                <p:cNvPr id="74" name="Freihand 73">
                  <a:extLst>
                    <a:ext uri="{FF2B5EF4-FFF2-40B4-BE49-F238E27FC236}">
                      <a16:creationId xmlns:a16="http://schemas.microsoft.com/office/drawing/2014/main" id="{885FAA95-B753-496E-B713-6F10E894768F}"/>
                    </a:ext>
                  </a:extLst>
                </p:cNvPr>
                <p:cNvPicPr/>
                <p:nvPr/>
              </p:nvPicPr>
              <p:blipFill>
                <a:blip r:embed="rId126"/>
                <a:stretch>
                  <a:fillRect/>
                </a:stretch>
              </p:blipFill>
              <p:spPr>
                <a:xfrm>
                  <a:off x="11134653" y="1865573"/>
                  <a:ext cx="126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7C27F93E-B265-41C1-97DD-D24032B2A629}"/>
                    </a:ext>
                  </a:extLst>
                </p14:cNvPr>
                <p14:cNvContentPartPr/>
                <p14:nvPr/>
              </p14:nvContentPartPr>
              <p14:xfrm>
                <a:off x="11297373" y="1875293"/>
                <a:ext cx="191160" cy="77400"/>
              </p14:xfrm>
            </p:contentPart>
          </mc:Choice>
          <mc:Fallback xmlns="">
            <p:pic>
              <p:nvPicPr>
                <p:cNvPr id="75" name="Freihand 74">
                  <a:extLst>
                    <a:ext uri="{FF2B5EF4-FFF2-40B4-BE49-F238E27FC236}">
                      <a16:creationId xmlns:a16="http://schemas.microsoft.com/office/drawing/2014/main" id="{7C27F93E-B265-41C1-97DD-D24032B2A629}"/>
                    </a:ext>
                  </a:extLst>
                </p:cNvPr>
                <p:cNvPicPr/>
                <p:nvPr/>
              </p:nvPicPr>
              <p:blipFill>
                <a:blip r:embed="rId128"/>
                <a:stretch>
                  <a:fillRect/>
                </a:stretch>
              </p:blipFill>
              <p:spPr>
                <a:xfrm>
                  <a:off x="11293053" y="1870973"/>
                  <a:ext cx="199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D6BE1FC2-E9C0-4546-ABD8-847C890137C2}"/>
                    </a:ext>
                  </a:extLst>
                </p14:cNvPr>
                <p14:cNvContentPartPr/>
                <p14:nvPr/>
              </p14:nvContentPartPr>
              <p14:xfrm>
                <a:off x="11424813" y="1810133"/>
                <a:ext cx="38160" cy="11880"/>
              </p14:xfrm>
            </p:contentPart>
          </mc:Choice>
          <mc:Fallback xmlns="">
            <p:pic>
              <p:nvPicPr>
                <p:cNvPr id="76" name="Freihand 75">
                  <a:extLst>
                    <a:ext uri="{FF2B5EF4-FFF2-40B4-BE49-F238E27FC236}">
                      <a16:creationId xmlns:a16="http://schemas.microsoft.com/office/drawing/2014/main" id="{D6BE1FC2-E9C0-4546-ABD8-847C890137C2}"/>
                    </a:ext>
                  </a:extLst>
                </p:cNvPr>
                <p:cNvPicPr/>
                <p:nvPr/>
              </p:nvPicPr>
              <p:blipFill>
                <a:blip r:embed="rId130"/>
                <a:stretch>
                  <a:fillRect/>
                </a:stretch>
              </p:blipFill>
              <p:spPr>
                <a:xfrm>
                  <a:off x="11420493" y="1805813"/>
                  <a:ext cx="46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CFABD637-16FB-4D6C-9644-7E1291635CAE}"/>
                    </a:ext>
                  </a:extLst>
                </p14:cNvPr>
                <p14:cNvContentPartPr/>
                <p14:nvPr/>
              </p14:nvContentPartPr>
              <p14:xfrm>
                <a:off x="11531013" y="1797533"/>
                <a:ext cx="192240" cy="176760"/>
              </p14:xfrm>
            </p:contentPart>
          </mc:Choice>
          <mc:Fallback xmlns="">
            <p:pic>
              <p:nvPicPr>
                <p:cNvPr id="77" name="Freihand 76">
                  <a:extLst>
                    <a:ext uri="{FF2B5EF4-FFF2-40B4-BE49-F238E27FC236}">
                      <a16:creationId xmlns:a16="http://schemas.microsoft.com/office/drawing/2014/main" id="{CFABD637-16FB-4D6C-9644-7E1291635CAE}"/>
                    </a:ext>
                  </a:extLst>
                </p:cNvPr>
                <p:cNvPicPr/>
                <p:nvPr/>
              </p:nvPicPr>
              <p:blipFill>
                <a:blip r:embed="rId132"/>
                <a:stretch>
                  <a:fillRect/>
                </a:stretch>
              </p:blipFill>
              <p:spPr>
                <a:xfrm>
                  <a:off x="11526693" y="1793213"/>
                  <a:ext cx="200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E2FC1870-52F9-43E9-AA3C-29EC880B73D7}"/>
                    </a:ext>
                  </a:extLst>
                </p14:cNvPr>
                <p14:cNvContentPartPr/>
                <p14:nvPr/>
              </p14:nvContentPartPr>
              <p14:xfrm>
                <a:off x="10131333" y="2470373"/>
                <a:ext cx="360" cy="360"/>
              </p14:xfrm>
            </p:contentPart>
          </mc:Choice>
          <mc:Fallback xmlns="">
            <p:pic>
              <p:nvPicPr>
                <p:cNvPr id="78" name="Freihand 77">
                  <a:extLst>
                    <a:ext uri="{FF2B5EF4-FFF2-40B4-BE49-F238E27FC236}">
                      <a16:creationId xmlns:a16="http://schemas.microsoft.com/office/drawing/2014/main" id="{E2FC1870-52F9-43E9-AA3C-29EC880B73D7}"/>
                    </a:ext>
                  </a:extLst>
                </p:cNvPr>
                <p:cNvPicPr/>
                <p:nvPr/>
              </p:nvPicPr>
              <p:blipFill>
                <a:blip r:embed="rId134"/>
                <a:stretch>
                  <a:fillRect/>
                </a:stretch>
              </p:blipFill>
              <p:spPr>
                <a:xfrm>
                  <a:off x="10127013" y="2466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BAAD9917-B8AC-4D2A-8C0E-6EBA09118E01}"/>
                    </a:ext>
                  </a:extLst>
                </p14:cNvPr>
                <p14:cNvContentPartPr/>
                <p14:nvPr/>
              </p14:nvContentPartPr>
              <p14:xfrm>
                <a:off x="10043853" y="2370653"/>
                <a:ext cx="133560" cy="250920"/>
              </p14:xfrm>
            </p:contentPart>
          </mc:Choice>
          <mc:Fallback xmlns="">
            <p:pic>
              <p:nvPicPr>
                <p:cNvPr id="79" name="Freihand 78">
                  <a:extLst>
                    <a:ext uri="{FF2B5EF4-FFF2-40B4-BE49-F238E27FC236}">
                      <a16:creationId xmlns:a16="http://schemas.microsoft.com/office/drawing/2014/main" id="{BAAD9917-B8AC-4D2A-8C0E-6EBA09118E01}"/>
                    </a:ext>
                  </a:extLst>
                </p:cNvPr>
                <p:cNvPicPr/>
                <p:nvPr/>
              </p:nvPicPr>
              <p:blipFill>
                <a:blip r:embed="rId136"/>
                <a:stretch>
                  <a:fillRect/>
                </a:stretch>
              </p:blipFill>
              <p:spPr>
                <a:xfrm>
                  <a:off x="10039533" y="2366333"/>
                  <a:ext cx="142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723AFE50-5CA2-4957-8087-706BC02FD3AC}"/>
                    </a:ext>
                  </a:extLst>
                </p14:cNvPr>
                <p14:cNvContentPartPr/>
                <p14:nvPr/>
              </p14:nvContentPartPr>
              <p14:xfrm>
                <a:off x="10202613" y="2288573"/>
                <a:ext cx="193320" cy="242640"/>
              </p14:xfrm>
            </p:contentPart>
          </mc:Choice>
          <mc:Fallback xmlns="">
            <p:pic>
              <p:nvPicPr>
                <p:cNvPr id="80" name="Freihand 79">
                  <a:extLst>
                    <a:ext uri="{FF2B5EF4-FFF2-40B4-BE49-F238E27FC236}">
                      <a16:creationId xmlns:a16="http://schemas.microsoft.com/office/drawing/2014/main" id="{723AFE50-5CA2-4957-8087-706BC02FD3AC}"/>
                    </a:ext>
                  </a:extLst>
                </p:cNvPr>
                <p:cNvPicPr/>
                <p:nvPr/>
              </p:nvPicPr>
              <p:blipFill>
                <a:blip r:embed="rId138"/>
                <a:stretch>
                  <a:fillRect/>
                </a:stretch>
              </p:blipFill>
              <p:spPr>
                <a:xfrm>
                  <a:off x="10198293" y="2284253"/>
                  <a:ext cx="2019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CB6F7FE9-126D-4836-9860-DF02E4CD1C1B}"/>
                    </a:ext>
                  </a:extLst>
                </p14:cNvPr>
                <p14:cNvContentPartPr/>
                <p14:nvPr/>
              </p14:nvContentPartPr>
              <p14:xfrm>
                <a:off x="10411413" y="2328173"/>
                <a:ext cx="137520" cy="99000"/>
              </p14:xfrm>
            </p:contentPart>
          </mc:Choice>
          <mc:Fallback xmlns="">
            <p:pic>
              <p:nvPicPr>
                <p:cNvPr id="81" name="Freihand 80">
                  <a:extLst>
                    <a:ext uri="{FF2B5EF4-FFF2-40B4-BE49-F238E27FC236}">
                      <a16:creationId xmlns:a16="http://schemas.microsoft.com/office/drawing/2014/main" id="{CB6F7FE9-126D-4836-9860-DF02E4CD1C1B}"/>
                    </a:ext>
                  </a:extLst>
                </p:cNvPr>
                <p:cNvPicPr/>
                <p:nvPr/>
              </p:nvPicPr>
              <p:blipFill>
                <a:blip r:embed="rId140"/>
                <a:stretch>
                  <a:fillRect/>
                </a:stretch>
              </p:blipFill>
              <p:spPr>
                <a:xfrm>
                  <a:off x="10407093" y="2323853"/>
                  <a:ext cx="146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BA788640-BDE0-4DAC-AAC8-51025B11162E}"/>
                    </a:ext>
                  </a:extLst>
                </p14:cNvPr>
                <p14:cNvContentPartPr/>
                <p14:nvPr/>
              </p14:nvContentPartPr>
              <p14:xfrm>
                <a:off x="10565133" y="2230973"/>
                <a:ext cx="314640" cy="172440"/>
              </p14:xfrm>
            </p:contentPart>
          </mc:Choice>
          <mc:Fallback xmlns="">
            <p:pic>
              <p:nvPicPr>
                <p:cNvPr id="82" name="Freihand 81">
                  <a:extLst>
                    <a:ext uri="{FF2B5EF4-FFF2-40B4-BE49-F238E27FC236}">
                      <a16:creationId xmlns:a16="http://schemas.microsoft.com/office/drawing/2014/main" id="{BA788640-BDE0-4DAC-AAC8-51025B11162E}"/>
                    </a:ext>
                  </a:extLst>
                </p:cNvPr>
                <p:cNvPicPr/>
                <p:nvPr/>
              </p:nvPicPr>
              <p:blipFill>
                <a:blip r:embed="rId142"/>
                <a:stretch>
                  <a:fillRect/>
                </a:stretch>
              </p:blipFill>
              <p:spPr>
                <a:xfrm>
                  <a:off x="10560813" y="2226653"/>
                  <a:ext cx="323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154D0785-8698-4E2F-8FE8-15616F2E8AE0}"/>
                    </a:ext>
                  </a:extLst>
                </p14:cNvPr>
                <p14:cNvContentPartPr/>
                <p14:nvPr/>
              </p14:nvContentPartPr>
              <p14:xfrm>
                <a:off x="10989573" y="2204693"/>
                <a:ext cx="107640" cy="176400"/>
              </p14:xfrm>
            </p:contentPart>
          </mc:Choice>
          <mc:Fallback xmlns="">
            <p:pic>
              <p:nvPicPr>
                <p:cNvPr id="83" name="Freihand 82">
                  <a:extLst>
                    <a:ext uri="{FF2B5EF4-FFF2-40B4-BE49-F238E27FC236}">
                      <a16:creationId xmlns:a16="http://schemas.microsoft.com/office/drawing/2014/main" id="{154D0785-8698-4E2F-8FE8-15616F2E8AE0}"/>
                    </a:ext>
                  </a:extLst>
                </p:cNvPr>
                <p:cNvPicPr/>
                <p:nvPr/>
              </p:nvPicPr>
              <p:blipFill>
                <a:blip r:embed="rId144"/>
                <a:stretch>
                  <a:fillRect/>
                </a:stretch>
              </p:blipFill>
              <p:spPr>
                <a:xfrm>
                  <a:off x="10985253" y="2200373"/>
                  <a:ext cx="116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B66108C6-EE58-4A99-A095-DCD3F485FFC5}"/>
                    </a:ext>
                  </a:extLst>
                </p14:cNvPr>
                <p14:cNvContentPartPr/>
                <p14:nvPr/>
              </p14:nvContentPartPr>
              <p14:xfrm>
                <a:off x="11119533" y="2285333"/>
                <a:ext cx="118080" cy="87120"/>
              </p14:xfrm>
            </p:contentPart>
          </mc:Choice>
          <mc:Fallback xmlns="">
            <p:pic>
              <p:nvPicPr>
                <p:cNvPr id="84" name="Freihand 83">
                  <a:extLst>
                    <a:ext uri="{FF2B5EF4-FFF2-40B4-BE49-F238E27FC236}">
                      <a16:creationId xmlns:a16="http://schemas.microsoft.com/office/drawing/2014/main" id="{B66108C6-EE58-4A99-A095-DCD3F485FFC5}"/>
                    </a:ext>
                  </a:extLst>
                </p:cNvPr>
                <p:cNvPicPr/>
                <p:nvPr/>
              </p:nvPicPr>
              <p:blipFill>
                <a:blip r:embed="rId146"/>
                <a:stretch>
                  <a:fillRect/>
                </a:stretch>
              </p:blipFill>
              <p:spPr>
                <a:xfrm>
                  <a:off x="11115213" y="2281013"/>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BF1C0511-988D-4E52-A9E5-DE3C96350326}"/>
                    </a:ext>
                  </a:extLst>
                </p14:cNvPr>
                <p14:cNvContentPartPr/>
                <p14:nvPr/>
              </p14:nvContentPartPr>
              <p14:xfrm>
                <a:off x="11248773" y="2183093"/>
                <a:ext cx="69480" cy="171000"/>
              </p14:xfrm>
            </p:contentPart>
          </mc:Choice>
          <mc:Fallback xmlns="">
            <p:pic>
              <p:nvPicPr>
                <p:cNvPr id="85" name="Freihand 84">
                  <a:extLst>
                    <a:ext uri="{FF2B5EF4-FFF2-40B4-BE49-F238E27FC236}">
                      <a16:creationId xmlns:a16="http://schemas.microsoft.com/office/drawing/2014/main" id="{BF1C0511-988D-4E52-A9E5-DE3C96350326}"/>
                    </a:ext>
                  </a:extLst>
                </p:cNvPr>
                <p:cNvPicPr/>
                <p:nvPr/>
              </p:nvPicPr>
              <p:blipFill>
                <a:blip r:embed="rId148"/>
                <a:stretch>
                  <a:fillRect/>
                </a:stretch>
              </p:blipFill>
              <p:spPr>
                <a:xfrm>
                  <a:off x="11244453" y="2178773"/>
                  <a:ext cx="78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8BB4E4BF-8992-4F87-A8B4-9F5850753D42}"/>
                    </a:ext>
                  </a:extLst>
                </p14:cNvPr>
                <p14:cNvContentPartPr/>
                <p14:nvPr/>
              </p14:nvContentPartPr>
              <p14:xfrm>
                <a:off x="11319693" y="2252933"/>
                <a:ext cx="94680" cy="97560"/>
              </p14:xfrm>
            </p:contentPart>
          </mc:Choice>
          <mc:Fallback xmlns="">
            <p:pic>
              <p:nvPicPr>
                <p:cNvPr id="86" name="Freihand 85">
                  <a:extLst>
                    <a:ext uri="{FF2B5EF4-FFF2-40B4-BE49-F238E27FC236}">
                      <a16:creationId xmlns:a16="http://schemas.microsoft.com/office/drawing/2014/main" id="{8BB4E4BF-8992-4F87-A8B4-9F5850753D42}"/>
                    </a:ext>
                  </a:extLst>
                </p:cNvPr>
                <p:cNvPicPr/>
                <p:nvPr/>
              </p:nvPicPr>
              <p:blipFill>
                <a:blip r:embed="rId150"/>
                <a:stretch>
                  <a:fillRect/>
                </a:stretch>
              </p:blipFill>
              <p:spPr>
                <a:xfrm>
                  <a:off x="11315373" y="2248613"/>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655F3F3C-E8C3-45EC-BA5C-B25B30773F05}"/>
                    </a:ext>
                  </a:extLst>
                </p14:cNvPr>
                <p14:cNvContentPartPr/>
                <p14:nvPr/>
              </p14:nvContentPartPr>
              <p14:xfrm>
                <a:off x="11421933" y="2161493"/>
                <a:ext cx="140400" cy="174960"/>
              </p14:xfrm>
            </p:contentPart>
          </mc:Choice>
          <mc:Fallback xmlns="">
            <p:pic>
              <p:nvPicPr>
                <p:cNvPr id="87" name="Freihand 86">
                  <a:extLst>
                    <a:ext uri="{FF2B5EF4-FFF2-40B4-BE49-F238E27FC236}">
                      <a16:creationId xmlns:a16="http://schemas.microsoft.com/office/drawing/2014/main" id="{655F3F3C-E8C3-45EC-BA5C-B25B30773F05}"/>
                    </a:ext>
                  </a:extLst>
                </p:cNvPr>
                <p:cNvPicPr/>
                <p:nvPr/>
              </p:nvPicPr>
              <p:blipFill>
                <a:blip r:embed="rId152"/>
                <a:stretch>
                  <a:fillRect/>
                </a:stretch>
              </p:blipFill>
              <p:spPr>
                <a:xfrm>
                  <a:off x="11417613" y="2157173"/>
                  <a:ext cx="149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1FC4880E-CA6B-4F7D-B1EE-782BEB7538B4}"/>
                    </a:ext>
                  </a:extLst>
                </p14:cNvPr>
                <p14:cNvContentPartPr/>
                <p14:nvPr/>
              </p14:nvContentPartPr>
              <p14:xfrm>
                <a:off x="11581773" y="2147093"/>
                <a:ext cx="204120" cy="151920"/>
              </p14:xfrm>
            </p:contentPart>
          </mc:Choice>
          <mc:Fallback xmlns="">
            <p:pic>
              <p:nvPicPr>
                <p:cNvPr id="88" name="Freihand 87">
                  <a:extLst>
                    <a:ext uri="{FF2B5EF4-FFF2-40B4-BE49-F238E27FC236}">
                      <a16:creationId xmlns:a16="http://schemas.microsoft.com/office/drawing/2014/main" id="{1FC4880E-CA6B-4F7D-B1EE-782BEB7538B4}"/>
                    </a:ext>
                  </a:extLst>
                </p:cNvPr>
                <p:cNvPicPr/>
                <p:nvPr/>
              </p:nvPicPr>
              <p:blipFill>
                <a:blip r:embed="rId154"/>
                <a:stretch>
                  <a:fillRect/>
                </a:stretch>
              </p:blipFill>
              <p:spPr>
                <a:xfrm>
                  <a:off x="11577453" y="2142773"/>
                  <a:ext cx="212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C2341F57-3C79-4BAB-AC63-01E2A5FF3DBC}"/>
                    </a:ext>
                  </a:extLst>
                </p14:cNvPr>
                <p14:cNvContentPartPr/>
                <p14:nvPr/>
              </p14:nvContentPartPr>
              <p14:xfrm>
                <a:off x="11799573" y="2124413"/>
                <a:ext cx="174600" cy="174240"/>
              </p14:xfrm>
            </p:contentPart>
          </mc:Choice>
          <mc:Fallback xmlns="">
            <p:pic>
              <p:nvPicPr>
                <p:cNvPr id="89" name="Freihand 88">
                  <a:extLst>
                    <a:ext uri="{FF2B5EF4-FFF2-40B4-BE49-F238E27FC236}">
                      <a16:creationId xmlns:a16="http://schemas.microsoft.com/office/drawing/2014/main" id="{C2341F57-3C79-4BAB-AC63-01E2A5FF3DBC}"/>
                    </a:ext>
                  </a:extLst>
                </p:cNvPr>
                <p:cNvPicPr/>
                <p:nvPr/>
              </p:nvPicPr>
              <p:blipFill>
                <a:blip r:embed="rId156"/>
                <a:stretch>
                  <a:fillRect/>
                </a:stretch>
              </p:blipFill>
              <p:spPr>
                <a:xfrm>
                  <a:off x="11795253" y="2120093"/>
                  <a:ext cx="183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3C5A0DA4-8DF5-401D-B2B6-F45EF313880D}"/>
                    </a:ext>
                  </a:extLst>
                </p14:cNvPr>
                <p14:cNvContentPartPr/>
                <p14:nvPr/>
              </p14:nvContentPartPr>
              <p14:xfrm>
                <a:off x="10782573" y="2344733"/>
                <a:ext cx="1373400" cy="256320"/>
              </p14:xfrm>
            </p:contentPart>
          </mc:Choice>
          <mc:Fallback xmlns="">
            <p:pic>
              <p:nvPicPr>
                <p:cNvPr id="90" name="Freihand 89">
                  <a:extLst>
                    <a:ext uri="{FF2B5EF4-FFF2-40B4-BE49-F238E27FC236}">
                      <a16:creationId xmlns:a16="http://schemas.microsoft.com/office/drawing/2014/main" id="{3C5A0DA4-8DF5-401D-B2B6-F45EF313880D}"/>
                    </a:ext>
                  </a:extLst>
                </p:cNvPr>
                <p:cNvPicPr/>
                <p:nvPr/>
              </p:nvPicPr>
              <p:blipFill>
                <a:blip r:embed="rId158"/>
                <a:stretch>
                  <a:fillRect/>
                </a:stretch>
              </p:blipFill>
              <p:spPr>
                <a:xfrm>
                  <a:off x="10778253" y="2340413"/>
                  <a:ext cx="1382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66A32C7A-A346-453F-A5A9-61400E7B7D2F}"/>
                    </a:ext>
                  </a:extLst>
                </p14:cNvPr>
                <p14:cNvContentPartPr/>
                <p14:nvPr/>
              </p14:nvContentPartPr>
              <p14:xfrm>
                <a:off x="9986973" y="2778893"/>
                <a:ext cx="92160" cy="1045080"/>
              </p14:xfrm>
            </p:contentPart>
          </mc:Choice>
          <mc:Fallback xmlns="">
            <p:pic>
              <p:nvPicPr>
                <p:cNvPr id="92" name="Freihand 91">
                  <a:extLst>
                    <a:ext uri="{FF2B5EF4-FFF2-40B4-BE49-F238E27FC236}">
                      <a16:creationId xmlns:a16="http://schemas.microsoft.com/office/drawing/2014/main" id="{66A32C7A-A346-453F-A5A9-61400E7B7D2F}"/>
                    </a:ext>
                  </a:extLst>
                </p:cNvPr>
                <p:cNvPicPr/>
                <p:nvPr/>
              </p:nvPicPr>
              <p:blipFill>
                <a:blip r:embed="rId160"/>
                <a:stretch>
                  <a:fillRect/>
                </a:stretch>
              </p:blipFill>
              <p:spPr>
                <a:xfrm>
                  <a:off x="9982653" y="2774573"/>
                  <a:ext cx="100800" cy="1053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8D3D24D5-B2DA-4432-849F-4E0959F1F5D4}"/>
                    </a:ext>
                  </a:extLst>
                </p14:cNvPr>
                <p14:cNvContentPartPr/>
                <p14:nvPr/>
              </p14:nvContentPartPr>
              <p14:xfrm>
                <a:off x="9768093" y="3817493"/>
                <a:ext cx="1862280" cy="67320"/>
              </p14:xfrm>
            </p:contentPart>
          </mc:Choice>
          <mc:Fallback xmlns="">
            <p:pic>
              <p:nvPicPr>
                <p:cNvPr id="93" name="Freihand 92">
                  <a:extLst>
                    <a:ext uri="{FF2B5EF4-FFF2-40B4-BE49-F238E27FC236}">
                      <a16:creationId xmlns:a16="http://schemas.microsoft.com/office/drawing/2014/main" id="{8D3D24D5-B2DA-4432-849F-4E0959F1F5D4}"/>
                    </a:ext>
                  </a:extLst>
                </p:cNvPr>
                <p:cNvPicPr/>
                <p:nvPr/>
              </p:nvPicPr>
              <p:blipFill>
                <a:blip r:embed="rId162"/>
                <a:stretch>
                  <a:fillRect/>
                </a:stretch>
              </p:blipFill>
              <p:spPr>
                <a:xfrm>
                  <a:off x="9763773" y="3813173"/>
                  <a:ext cx="1870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136BB2D8-7AF7-4AF6-8286-2E0C3871108F}"/>
                    </a:ext>
                  </a:extLst>
                </p14:cNvPr>
                <p14:cNvContentPartPr/>
                <p14:nvPr/>
              </p14:nvContentPartPr>
              <p14:xfrm>
                <a:off x="11532453" y="3793013"/>
                <a:ext cx="201600" cy="203400"/>
              </p14:xfrm>
            </p:contentPart>
          </mc:Choice>
          <mc:Fallback xmlns="">
            <p:pic>
              <p:nvPicPr>
                <p:cNvPr id="94" name="Freihand 93">
                  <a:extLst>
                    <a:ext uri="{FF2B5EF4-FFF2-40B4-BE49-F238E27FC236}">
                      <a16:creationId xmlns:a16="http://schemas.microsoft.com/office/drawing/2014/main" id="{136BB2D8-7AF7-4AF6-8286-2E0C3871108F}"/>
                    </a:ext>
                  </a:extLst>
                </p:cNvPr>
                <p:cNvPicPr/>
                <p:nvPr/>
              </p:nvPicPr>
              <p:blipFill>
                <a:blip r:embed="rId164"/>
                <a:stretch>
                  <a:fillRect/>
                </a:stretch>
              </p:blipFill>
              <p:spPr>
                <a:xfrm>
                  <a:off x="11528133" y="3788693"/>
                  <a:ext cx="210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E749B85A-3CE7-4ADB-AB79-CD763036D693}"/>
                    </a:ext>
                  </a:extLst>
                </p14:cNvPr>
                <p14:cNvContentPartPr/>
                <p14:nvPr/>
              </p14:nvContentPartPr>
              <p14:xfrm>
                <a:off x="9889773" y="2655053"/>
                <a:ext cx="320760" cy="233640"/>
              </p14:xfrm>
            </p:contentPart>
          </mc:Choice>
          <mc:Fallback xmlns="">
            <p:pic>
              <p:nvPicPr>
                <p:cNvPr id="95" name="Freihand 94">
                  <a:extLst>
                    <a:ext uri="{FF2B5EF4-FFF2-40B4-BE49-F238E27FC236}">
                      <a16:creationId xmlns:a16="http://schemas.microsoft.com/office/drawing/2014/main" id="{E749B85A-3CE7-4ADB-AB79-CD763036D693}"/>
                    </a:ext>
                  </a:extLst>
                </p:cNvPr>
                <p:cNvPicPr/>
                <p:nvPr/>
              </p:nvPicPr>
              <p:blipFill>
                <a:blip r:embed="rId166"/>
                <a:stretch>
                  <a:fillRect/>
                </a:stretch>
              </p:blipFill>
              <p:spPr>
                <a:xfrm>
                  <a:off x="9885453" y="2650733"/>
                  <a:ext cx="329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07443C9D-CA9D-469E-8E13-30ED6F5E43FC}"/>
                    </a:ext>
                  </a:extLst>
                </p14:cNvPr>
                <p14:cNvContentPartPr/>
                <p14:nvPr/>
              </p14:nvContentPartPr>
              <p14:xfrm>
                <a:off x="9659733" y="2603573"/>
                <a:ext cx="124920" cy="171360"/>
              </p14:xfrm>
            </p:contentPart>
          </mc:Choice>
          <mc:Fallback xmlns="">
            <p:pic>
              <p:nvPicPr>
                <p:cNvPr id="96" name="Freihand 95">
                  <a:extLst>
                    <a:ext uri="{FF2B5EF4-FFF2-40B4-BE49-F238E27FC236}">
                      <a16:creationId xmlns:a16="http://schemas.microsoft.com/office/drawing/2014/main" id="{07443C9D-CA9D-469E-8E13-30ED6F5E43FC}"/>
                    </a:ext>
                  </a:extLst>
                </p:cNvPr>
                <p:cNvPicPr/>
                <p:nvPr/>
              </p:nvPicPr>
              <p:blipFill>
                <a:blip r:embed="rId168"/>
                <a:stretch>
                  <a:fillRect/>
                </a:stretch>
              </p:blipFill>
              <p:spPr>
                <a:xfrm>
                  <a:off x="9655413" y="2599253"/>
                  <a:ext cx="133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CE7D73A2-1D53-46E5-A215-8F8B36C04CFA}"/>
                    </a:ext>
                  </a:extLst>
                </p14:cNvPr>
                <p14:cNvContentPartPr/>
                <p14:nvPr/>
              </p14:nvContentPartPr>
              <p14:xfrm>
                <a:off x="9791493" y="2678813"/>
                <a:ext cx="136800" cy="187560"/>
              </p14:xfrm>
            </p:contentPart>
          </mc:Choice>
          <mc:Fallback xmlns="">
            <p:pic>
              <p:nvPicPr>
                <p:cNvPr id="98" name="Freihand 97">
                  <a:extLst>
                    <a:ext uri="{FF2B5EF4-FFF2-40B4-BE49-F238E27FC236}">
                      <a16:creationId xmlns:a16="http://schemas.microsoft.com/office/drawing/2014/main" id="{CE7D73A2-1D53-46E5-A215-8F8B36C04CFA}"/>
                    </a:ext>
                  </a:extLst>
                </p:cNvPr>
                <p:cNvPicPr/>
                <p:nvPr/>
              </p:nvPicPr>
              <p:blipFill>
                <a:blip r:embed="rId170"/>
                <a:stretch>
                  <a:fillRect/>
                </a:stretch>
              </p:blipFill>
              <p:spPr>
                <a:xfrm>
                  <a:off x="9787173" y="2674493"/>
                  <a:ext cx="145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96E0C31E-21DA-462D-9352-5327C4DEE46E}"/>
                    </a:ext>
                  </a:extLst>
                </p14:cNvPr>
                <p14:cNvContentPartPr/>
                <p14:nvPr/>
              </p14:nvContentPartPr>
              <p14:xfrm>
                <a:off x="11352093" y="3946373"/>
                <a:ext cx="119880" cy="121680"/>
              </p14:xfrm>
            </p:contentPart>
          </mc:Choice>
          <mc:Fallback xmlns="">
            <p:pic>
              <p:nvPicPr>
                <p:cNvPr id="99" name="Freihand 98">
                  <a:extLst>
                    <a:ext uri="{FF2B5EF4-FFF2-40B4-BE49-F238E27FC236}">
                      <a16:creationId xmlns:a16="http://schemas.microsoft.com/office/drawing/2014/main" id="{96E0C31E-21DA-462D-9352-5327C4DEE46E}"/>
                    </a:ext>
                  </a:extLst>
                </p:cNvPr>
                <p:cNvPicPr/>
                <p:nvPr/>
              </p:nvPicPr>
              <p:blipFill>
                <a:blip r:embed="rId172"/>
                <a:stretch>
                  <a:fillRect/>
                </a:stretch>
              </p:blipFill>
              <p:spPr>
                <a:xfrm>
                  <a:off x="11347773" y="3942053"/>
                  <a:ext cx="128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A2EA339D-1523-43B8-B103-1C29279DC42C}"/>
                    </a:ext>
                  </a:extLst>
                </p14:cNvPr>
                <p14:cNvContentPartPr/>
                <p14:nvPr/>
              </p14:nvContentPartPr>
              <p14:xfrm>
                <a:off x="11490333" y="4028093"/>
                <a:ext cx="70200" cy="122400"/>
              </p14:xfrm>
            </p:contentPart>
          </mc:Choice>
          <mc:Fallback xmlns="">
            <p:pic>
              <p:nvPicPr>
                <p:cNvPr id="100" name="Freihand 99">
                  <a:extLst>
                    <a:ext uri="{FF2B5EF4-FFF2-40B4-BE49-F238E27FC236}">
                      <a16:creationId xmlns:a16="http://schemas.microsoft.com/office/drawing/2014/main" id="{A2EA339D-1523-43B8-B103-1C29279DC42C}"/>
                    </a:ext>
                  </a:extLst>
                </p:cNvPr>
                <p:cNvPicPr/>
                <p:nvPr/>
              </p:nvPicPr>
              <p:blipFill>
                <a:blip r:embed="rId174"/>
                <a:stretch>
                  <a:fillRect/>
                </a:stretch>
              </p:blipFill>
              <p:spPr>
                <a:xfrm>
                  <a:off x="11486013" y="4023773"/>
                  <a:ext cx="78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9419299A-E1CD-4262-854D-5DA676951B68}"/>
                    </a:ext>
                  </a:extLst>
                </p14:cNvPr>
                <p14:cNvContentPartPr/>
                <p14:nvPr/>
              </p14:nvContentPartPr>
              <p14:xfrm>
                <a:off x="10091013" y="2952413"/>
                <a:ext cx="1006200" cy="861480"/>
              </p14:xfrm>
            </p:contentPart>
          </mc:Choice>
          <mc:Fallback xmlns="">
            <p:pic>
              <p:nvPicPr>
                <p:cNvPr id="104" name="Freihand 103">
                  <a:extLst>
                    <a:ext uri="{FF2B5EF4-FFF2-40B4-BE49-F238E27FC236}">
                      <a16:creationId xmlns:a16="http://schemas.microsoft.com/office/drawing/2014/main" id="{9419299A-E1CD-4262-854D-5DA676951B68}"/>
                    </a:ext>
                  </a:extLst>
                </p:cNvPr>
                <p:cNvPicPr/>
                <p:nvPr/>
              </p:nvPicPr>
              <p:blipFill>
                <a:blip r:embed="rId176"/>
                <a:stretch>
                  <a:fillRect/>
                </a:stretch>
              </p:blipFill>
              <p:spPr>
                <a:xfrm>
                  <a:off x="10086693" y="2948093"/>
                  <a:ext cx="1014840" cy="870120"/>
                </a:xfrm>
                <a:prstGeom prst="rect">
                  <a:avLst/>
                </a:prstGeom>
              </p:spPr>
            </p:pic>
          </mc:Fallback>
        </mc:AlternateContent>
      </p:grpSp>
    </p:spTree>
    <p:extLst>
      <p:ext uri="{BB962C8B-B14F-4D97-AF65-F5344CB8AC3E}">
        <p14:creationId xmlns:p14="http://schemas.microsoft.com/office/powerpoint/2010/main" val="232952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12CF5F7-BC2A-4E3C-A077-3C6A640C1B00}"/>
                  </a:ext>
                </a:extLst>
              </p14:cNvPr>
              <p14:cNvContentPartPr/>
              <p14:nvPr/>
            </p14:nvContentPartPr>
            <p14:xfrm>
              <a:off x="386853" y="1072133"/>
              <a:ext cx="1227240" cy="91440"/>
            </p14:xfrm>
          </p:contentPart>
        </mc:Choice>
        <mc:Fallback xmlns="">
          <p:pic>
            <p:nvPicPr>
              <p:cNvPr id="2" name="Freihand 1">
                <a:extLst>
                  <a:ext uri="{FF2B5EF4-FFF2-40B4-BE49-F238E27FC236}">
                    <a16:creationId xmlns:a16="http://schemas.microsoft.com/office/drawing/2014/main" id="{312CF5F7-BC2A-4E3C-A077-3C6A640C1B00}"/>
                  </a:ext>
                </a:extLst>
              </p:cNvPr>
              <p:cNvPicPr/>
              <p:nvPr/>
            </p:nvPicPr>
            <p:blipFill>
              <a:blip r:embed="rId4"/>
              <a:stretch>
                <a:fillRect/>
              </a:stretch>
            </p:blipFill>
            <p:spPr>
              <a:xfrm>
                <a:off x="382533" y="1067813"/>
                <a:ext cx="1235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16CA758-63ED-416D-B287-75CBB476177F}"/>
                  </a:ext>
                </a:extLst>
              </p14:cNvPr>
              <p14:cNvContentPartPr/>
              <p14:nvPr/>
            </p14:nvContentPartPr>
            <p14:xfrm>
              <a:off x="1026933" y="2936933"/>
              <a:ext cx="1670040" cy="62280"/>
            </p14:xfrm>
          </p:contentPart>
        </mc:Choice>
        <mc:Fallback xmlns="">
          <p:pic>
            <p:nvPicPr>
              <p:cNvPr id="3" name="Freihand 2">
                <a:extLst>
                  <a:ext uri="{FF2B5EF4-FFF2-40B4-BE49-F238E27FC236}">
                    <a16:creationId xmlns:a16="http://schemas.microsoft.com/office/drawing/2014/main" id="{916CA758-63ED-416D-B287-75CBB476177F}"/>
                  </a:ext>
                </a:extLst>
              </p:cNvPr>
              <p:cNvPicPr/>
              <p:nvPr/>
            </p:nvPicPr>
            <p:blipFill>
              <a:blip r:embed="rId6"/>
              <a:stretch>
                <a:fillRect/>
              </a:stretch>
            </p:blipFill>
            <p:spPr>
              <a:xfrm>
                <a:off x="1022613" y="2932613"/>
                <a:ext cx="1678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79A531E-8AE1-4868-B5AB-C530EE2EA225}"/>
                  </a:ext>
                </a:extLst>
              </p14:cNvPr>
              <p14:cNvContentPartPr/>
              <p14:nvPr/>
            </p14:nvContentPartPr>
            <p14:xfrm>
              <a:off x="4553493" y="1139813"/>
              <a:ext cx="2551320" cy="52920"/>
            </p14:xfrm>
          </p:contentPart>
        </mc:Choice>
        <mc:Fallback xmlns="">
          <p:pic>
            <p:nvPicPr>
              <p:cNvPr id="5" name="Freihand 4">
                <a:extLst>
                  <a:ext uri="{FF2B5EF4-FFF2-40B4-BE49-F238E27FC236}">
                    <a16:creationId xmlns:a16="http://schemas.microsoft.com/office/drawing/2014/main" id="{179A531E-8AE1-4868-B5AB-C530EE2EA225}"/>
                  </a:ext>
                </a:extLst>
              </p:cNvPr>
              <p:cNvPicPr/>
              <p:nvPr/>
            </p:nvPicPr>
            <p:blipFill>
              <a:blip r:embed="rId8"/>
              <a:stretch>
                <a:fillRect/>
              </a:stretch>
            </p:blipFill>
            <p:spPr>
              <a:xfrm>
                <a:off x="4549173" y="1135493"/>
                <a:ext cx="2559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9F49001-195C-47E7-A5D8-2AE04BE1AA88}"/>
                  </a:ext>
                </a:extLst>
              </p14:cNvPr>
              <p14:cNvContentPartPr/>
              <p14:nvPr/>
            </p14:nvContentPartPr>
            <p14:xfrm>
              <a:off x="2158053" y="1873493"/>
              <a:ext cx="52200" cy="40680"/>
            </p14:xfrm>
          </p:contentPart>
        </mc:Choice>
        <mc:Fallback xmlns="">
          <p:pic>
            <p:nvPicPr>
              <p:cNvPr id="6" name="Freihand 5">
                <a:extLst>
                  <a:ext uri="{FF2B5EF4-FFF2-40B4-BE49-F238E27FC236}">
                    <a16:creationId xmlns:a16="http://schemas.microsoft.com/office/drawing/2014/main" id="{69F49001-195C-47E7-A5D8-2AE04BE1AA88}"/>
                  </a:ext>
                </a:extLst>
              </p:cNvPr>
              <p:cNvPicPr/>
              <p:nvPr/>
            </p:nvPicPr>
            <p:blipFill>
              <a:blip r:embed="rId10"/>
              <a:stretch>
                <a:fillRect/>
              </a:stretch>
            </p:blipFill>
            <p:spPr>
              <a:xfrm>
                <a:off x="2153733" y="1869173"/>
                <a:ext cx="60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CB49131-A56A-4E53-A30A-DCB000291D58}"/>
                  </a:ext>
                </a:extLst>
              </p14:cNvPr>
              <p14:cNvContentPartPr/>
              <p14:nvPr/>
            </p14:nvContentPartPr>
            <p14:xfrm>
              <a:off x="3608493" y="1095533"/>
              <a:ext cx="605880" cy="128880"/>
            </p14:xfrm>
          </p:contentPart>
        </mc:Choice>
        <mc:Fallback xmlns="">
          <p:pic>
            <p:nvPicPr>
              <p:cNvPr id="7" name="Freihand 6">
                <a:extLst>
                  <a:ext uri="{FF2B5EF4-FFF2-40B4-BE49-F238E27FC236}">
                    <a16:creationId xmlns:a16="http://schemas.microsoft.com/office/drawing/2014/main" id="{9CB49131-A56A-4E53-A30A-DCB000291D58}"/>
                  </a:ext>
                </a:extLst>
              </p:cNvPr>
              <p:cNvPicPr/>
              <p:nvPr/>
            </p:nvPicPr>
            <p:blipFill>
              <a:blip r:embed="rId12"/>
              <a:stretch>
                <a:fillRect/>
              </a:stretch>
            </p:blipFill>
            <p:spPr>
              <a:xfrm>
                <a:off x="3604173" y="1091213"/>
                <a:ext cx="614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BA61E56-62AA-4E4F-9D8A-DB347C11EA66}"/>
                  </a:ext>
                </a:extLst>
              </p14:cNvPr>
              <p14:cNvContentPartPr/>
              <p14:nvPr/>
            </p14:nvContentPartPr>
            <p14:xfrm>
              <a:off x="5102133" y="2036933"/>
              <a:ext cx="3406320" cy="52920"/>
            </p14:xfrm>
          </p:contentPart>
        </mc:Choice>
        <mc:Fallback xmlns="">
          <p:pic>
            <p:nvPicPr>
              <p:cNvPr id="8" name="Freihand 7">
                <a:extLst>
                  <a:ext uri="{FF2B5EF4-FFF2-40B4-BE49-F238E27FC236}">
                    <a16:creationId xmlns:a16="http://schemas.microsoft.com/office/drawing/2014/main" id="{4BA61E56-62AA-4E4F-9D8A-DB347C11EA66}"/>
                  </a:ext>
                </a:extLst>
              </p:cNvPr>
              <p:cNvPicPr/>
              <p:nvPr/>
            </p:nvPicPr>
            <p:blipFill>
              <a:blip r:embed="rId14"/>
              <a:stretch>
                <a:fillRect/>
              </a:stretch>
            </p:blipFill>
            <p:spPr>
              <a:xfrm>
                <a:off x="5097813" y="2032613"/>
                <a:ext cx="3414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4232FDEE-08DB-416E-9BAD-AC2B80F12B5D}"/>
                  </a:ext>
                </a:extLst>
              </p14:cNvPr>
              <p14:cNvContentPartPr/>
              <p14:nvPr/>
            </p14:nvContentPartPr>
            <p14:xfrm>
              <a:off x="1198293" y="1941173"/>
              <a:ext cx="2574000" cy="483120"/>
            </p14:xfrm>
          </p:contentPart>
        </mc:Choice>
        <mc:Fallback xmlns="">
          <p:pic>
            <p:nvPicPr>
              <p:cNvPr id="9" name="Freihand 8">
                <a:extLst>
                  <a:ext uri="{FF2B5EF4-FFF2-40B4-BE49-F238E27FC236}">
                    <a16:creationId xmlns:a16="http://schemas.microsoft.com/office/drawing/2014/main" id="{4232FDEE-08DB-416E-9BAD-AC2B80F12B5D}"/>
                  </a:ext>
                </a:extLst>
              </p:cNvPr>
              <p:cNvPicPr/>
              <p:nvPr/>
            </p:nvPicPr>
            <p:blipFill>
              <a:blip r:embed="rId16"/>
              <a:stretch>
                <a:fillRect/>
              </a:stretch>
            </p:blipFill>
            <p:spPr>
              <a:xfrm>
                <a:off x="1193973" y="1936853"/>
                <a:ext cx="2582640" cy="491760"/>
              </a:xfrm>
              <a:prstGeom prst="rect">
                <a:avLst/>
              </a:prstGeom>
            </p:spPr>
          </p:pic>
        </mc:Fallback>
      </mc:AlternateContent>
      <p:grpSp>
        <p:nvGrpSpPr>
          <p:cNvPr id="14" name="Gruppieren 13">
            <a:extLst>
              <a:ext uri="{FF2B5EF4-FFF2-40B4-BE49-F238E27FC236}">
                <a16:creationId xmlns:a16="http://schemas.microsoft.com/office/drawing/2014/main" id="{12CC544E-1F05-4E94-91AC-C04AE306C30A}"/>
              </a:ext>
            </a:extLst>
          </p:cNvPr>
          <p:cNvGrpSpPr/>
          <p:nvPr/>
        </p:nvGrpSpPr>
        <p:grpSpPr>
          <a:xfrm>
            <a:off x="1762413" y="4335173"/>
            <a:ext cx="5794200" cy="206280"/>
            <a:chOff x="1762413" y="4335173"/>
            <a:chExt cx="5794200" cy="20628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0142B39-AF9C-4D28-80E5-905ADC7279B9}"/>
                    </a:ext>
                  </a:extLst>
                </p14:cNvPr>
                <p14:cNvContentPartPr/>
                <p14:nvPr/>
              </p14:nvContentPartPr>
              <p14:xfrm>
                <a:off x="1762413" y="4373333"/>
                <a:ext cx="5118480" cy="168120"/>
              </p14:xfrm>
            </p:contentPart>
          </mc:Choice>
          <mc:Fallback xmlns="">
            <p:pic>
              <p:nvPicPr>
                <p:cNvPr id="12" name="Freihand 11">
                  <a:extLst>
                    <a:ext uri="{FF2B5EF4-FFF2-40B4-BE49-F238E27FC236}">
                      <a16:creationId xmlns:a16="http://schemas.microsoft.com/office/drawing/2014/main" id="{40142B39-AF9C-4D28-80E5-905ADC7279B9}"/>
                    </a:ext>
                  </a:extLst>
                </p:cNvPr>
                <p:cNvPicPr/>
                <p:nvPr/>
              </p:nvPicPr>
              <p:blipFill>
                <a:blip r:embed="rId18"/>
                <a:stretch>
                  <a:fillRect/>
                </a:stretch>
              </p:blipFill>
              <p:spPr>
                <a:xfrm>
                  <a:off x="1758093" y="4369013"/>
                  <a:ext cx="5127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5FC8673-3A4E-4C73-A996-6F1ED7C91808}"/>
                    </a:ext>
                  </a:extLst>
                </p14:cNvPr>
                <p14:cNvContentPartPr/>
                <p14:nvPr/>
              </p14:nvContentPartPr>
              <p14:xfrm>
                <a:off x="5654013" y="4335173"/>
                <a:ext cx="1902600" cy="50400"/>
              </p14:xfrm>
            </p:contentPart>
          </mc:Choice>
          <mc:Fallback xmlns="">
            <p:pic>
              <p:nvPicPr>
                <p:cNvPr id="13" name="Freihand 12">
                  <a:extLst>
                    <a:ext uri="{FF2B5EF4-FFF2-40B4-BE49-F238E27FC236}">
                      <a16:creationId xmlns:a16="http://schemas.microsoft.com/office/drawing/2014/main" id="{95FC8673-3A4E-4C73-A996-6F1ED7C91808}"/>
                    </a:ext>
                  </a:extLst>
                </p:cNvPr>
                <p:cNvPicPr/>
                <p:nvPr/>
              </p:nvPicPr>
              <p:blipFill>
                <a:blip r:embed="rId20"/>
                <a:stretch>
                  <a:fillRect/>
                </a:stretch>
              </p:blipFill>
              <p:spPr>
                <a:xfrm>
                  <a:off x="5649693" y="4330853"/>
                  <a:ext cx="191124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6B6317C-587D-42DA-9144-0660333D47B5}"/>
                  </a:ext>
                </a:extLst>
              </p14:cNvPr>
              <p14:cNvContentPartPr/>
              <p14:nvPr/>
            </p14:nvContentPartPr>
            <p14:xfrm>
              <a:off x="8296773" y="870173"/>
              <a:ext cx="154440" cy="126720"/>
            </p14:xfrm>
          </p:contentPart>
        </mc:Choice>
        <mc:Fallback xmlns="">
          <p:pic>
            <p:nvPicPr>
              <p:cNvPr id="15" name="Freihand 14">
                <a:extLst>
                  <a:ext uri="{FF2B5EF4-FFF2-40B4-BE49-F238E27FC236}">
                    <a16:creationId xmlns:a16="http://schemas.microsoft.com/office/drawing/2014/main" id="{66B6317C-587D-42DA-9144-0660333D47B5}"/>
                  </a:ext>
                </a:extLst>
              </p:cNvPr>
              <p:cNvPicPr/>
              <p:nvPr/>
            </p:nvPicPr>
            <p:blipFill>
              <a:blip r:embed="rId22"/>
              <a:stretch>
                <a:fillRect/>
              </a:stretch>
            </p:blipFill>
            <p:spPr>
              <a:xfrm>
                <a:off x="8292453" y="865853"/>
                <a:ext cx="163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FE6913E-4A84-4FC5-AC48-F725C90831CD}"/>
                  </a:ext>
                </a:extLst>
              </p14:cNvPr>
              <p14:cNvContentPartPr/>
              <p14:nvPr/>
            </p14:nvContentPartPr>
            <p14:xfrm>
              <a:off x="8544453" y="817613"/>
              <a:ext cx="104400" cy="176040"/>
            </p14:xfrm>
          </p:contentPart>
        </mc:Choice>
        <mc:Fallback xmlns="">
          <p:pic>
            <p:nvPicPr>
              <p:cNvPr id="16" name="Freihand 15">
                <a:extLst>
                  <a:ext uri="{FF2B5EF4-FFF2-40B4-BE49-F238E27FC236}">
                    <a16:creationId xmlns:a16="http://schemas.microsoft.com/office/drawing/2014/main" id="{AFE6913E-4A84-4FC5-AC48-F725C90831CD}"/>
                  </a:ext>
                </a:extLst>
              </p:cNvPr>
              <p:cNvPicPr/>
              <p:nvPr/>
            </p:nvPicPr>
            <p:blipFill>
              <a:blip r:embed="rId24"/>
              <a:stretch>
                <a:fillRect/>
              </a:stretch>
            </p:blipFill>
            <p:spPr>
              <a:xfrm>
                <a:off x="8540133" y="813293"/>
                <a:ext cx="113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AC0BF10-1565-46B0-81C6-62C7BDD4D61A}"/>
                  </a:ext>
                </a:extLst>
              </p14:cNvPr>
              <p14:cNvContentPartPr/>
              <p14:nvPr/>
            </p14:nvContentPartPr>
            <p14:xfrm>
              <a:off x="8677293" y="853973"/>
              <a:ext cx="73440" cy="112320"/>
            </p14:xfrm>
          </p:contentPart>
        </mc:Choice>
        <mc:Fallback xmlns="">
          <p:pic>
            <p:nvPicPr>
              <p:cNvPr id="17" name="Freihand 16">
                <a:extLst>
                  <a:ext uri="{FF2B5EF4-FFF2-40B4-BE49-F238E27FC236}">
                    <a16:creationId xmlns:a16="http://schemas.microsoft.com/office/drawing/2014/main" id="{7AC0BF10-1565-46B0-81C6-62C7BDD4D61A}"/>
                  </a:ext>
                </a:extLst>
              </p:cNvPr>
              <p:cNvPicPr/>
              <p:nvPr/>
            </p:nvPicPr>
            <p:blipFill>
              <a:blip r:embed="rId26"/>
              <a:stretch>
                <a:fillRect/>
              </a:stretch>
            </p:blipFill>
            <p:spPr>
              <a:xfrm>
                <a:off x="8672973" y="849653"/>
                <a:ext cx="82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10C59BB-38F0-406C-81C6-8D614D4E04AE}"/>
                  </a:ext>
                </a:extLst>
              </p14:cNvPr>
              <p14:cNvContentPartPr/>
              <p14:nvPr/>
            </p14:nvContentPartPr>
            <p14:xfrm>
              <a:off x="8692773" y="854333"/>
              <a:ext cx="147240" cy="119160"/>
            </p14:xfrm>
          </p:contentPart>
        </mc:Choice>
        <mc:Fallback xmlns="">
          <p:pic>
            <p:nvPicPr>
              <p:cNvPr id="18" name="Freihand 17">
                <a:extLst>
                  <a:ext uri="{FF2B5EF4-FFF2-40B4-BE49-F238E27FC236}">
                    <a16:creationId xmlns:a16="http://schemas.microsoft.com/office/drawing/2014/main" id="{610C59BB-38F0-406C-81C6-8D614D4E04AE}"/>
                  </a:ext>
                </a:extLst>
              </p:cNvPr>
              <p:cNvPicPr/>
              <p:nvPr/>
            </p:nvPicPr>
            <p:blipFill>
              <a:blip r:embed="rId28"/>
              <a:stretch>
                <a:fillRect/>
              </a:stretch>
            </p:blipFill>
            <p:spPr>
              <a:xfrm>
                <a:off x="8688453" y="850013"/>
                <a:ext cx="155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9B7CACD-2B49-48DF-99AA-BD0AEAF7284C}"/>
                  </a:ext>
                </a:extLst>
              </p14:cNvPr>
              <p14:cNvContentPartPr/>
              <p14:nvPr/>
            </p14:nvContentPartPr>
            <p14:xfrm>
              <a:off x="8883573" y="857933"/>
              <a:ext cx="91800" cy="136440"/>
            </p14:xfrm>
          </p:contentPart>
        </mc:Choice>
        <mc:Fallback xmlns="">
          <p:pic>
            <p:nvPicPr>
              <p:cNvPr id="19" name="Freihand 18">
                <a:extLst>
                  <a:ext uri="{FF2B5EF4-FFF2-40B4-BE49-F238E27FC236}">
                    <a16:creationId xmlns:a16="http://schemas.microsoft.com/office/drawing/2014/main" id="{89B7CACD-2B49-48DF-99AA-BD0AEAF7284C}"/>
                  </a:ext>
                </a:extLst>
              </p:cNvPr>
              <p:cNvPicPr/>
              <p:nvPr/>
            </p:nvPicPr>
            <p:blipFill>
              <a:blip r:embed="rId30"/>
              <a:stretch>
                <a:fillRect/>
              </a:stretch>
            </p:blipFill>
            <p:spPr>
              <a:xfrm>
                <a:off x="8879253" y="853613"/>
                <a:ext cx="10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5E3A1E7-0782-49CE-8E69-1D9463ADC44C}"/>
                  </a:ext>
                </a:extLst>
              </p14:cNvPr>
              <p14:cNvContentPartPr/>
              <p14:nvPr/>
            </p14:nvContentPartPr>
            <p14:xfrm>
              <a:off x="9009213" y="802853"/>
              <a:ext cx="66600" cy="191880"/>
            </p14:xfrm>
          </p:contentPart>
        </mc:Choice>
        <mc:Fallback xmlns="">
          <p:pic>
            <p:nvPicPr>
              <p:cNvPr id="20" name="Freihand 19">
                <a:extLst>
                  <a:ext uri="{FF2B5EF4-FFF2-40B4-BE49-F238E27FC236}">
                    <a16:creationId xmlns:a16="http://schemas.microsoft.com/office/drawing/2014/main" id="{55E3A1E7-0782-49CE-8E69-1D9463ADC44C}"/>
                  </a:ext>
                </a:extLst>
              </p:cNvPr>
              <p:cNvPicPr/>
              <p:nvPr/>
            </p:nvPicPr>
            <p:blipFill>
              <a:blip r:embed="rId32"/>
              <a:stretch>
                <a:fillRect/>
              </a:stretch>
            </p:blipFill>
            <p:spPr>
              <a:xfrm>
                <a:off x="9004893" y="798533"/>
                <a:ext cx="75240" cy="200520"/>
              </a:xfrm>
              <a:prstGeom prst="rect">
                <a:avLst/>
              </a:prstGeom>
            </p:spPr>
          </p:pic>
        </mc:Fallback>
      </mc:AlternateContent>
      <p:grpSp>
        <p:nvGrpSpPr>
          <p:cNvPr id="37" name="Gruppieren 36">
            <a:extLst>
              <a:ext uri="{FF2B5EF4-FFF2-40B4-BE49-F238E27FC236}">
                <a16:creationId xmlns:a16="http://schemas.microsoft.com/office/drawing/2014/main" id="{0C435E73-48EC-4E63-9C1A-1D15CC2D842E}"/>
              </a:ext>
            </a:extLst>
          </p:cNvPr>
          <p:cNvGrpSpPr/>
          <p:nvPr/>
        </p:nvGrpSpPr>
        <p:grpSpPr>
          <a:xfrm>
            <a:off x="9218373" y="733013"/>
            <a:ext cx="1416600" cy="219960"/>
            <a:chOff x="9218373" y="733013"/>
            <a:chExt cx="1416600" cy="21996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EF42800-9CFE-4632-86DE-96B10B6FD8DF}"/>
                    </a:ext>
                  </a:extLst>
                </p14:cNvPr>
                <p14:cNvContentPartPr/>
                <p14:nvPr/>
              </p14:nvContentPartPr>
              <p14:xfrm>
                <a:off x="9218373" y="873413"/>
                <a:ext cx="180720" cy="16920"/>
              </p14:xfrm>
            </p:contentPart>
          </mc:Choice>
          <mc:Fallback xmlns="">
            <p:pic>
              <p:nvPicPr>
                <p:cNvPr id="21" name="Freihand 20">
                  <a:extLst>
                    <a:ext uri="{FF2B5EF4-FFF2-40B4-BE49-F238E27FC236}">
                      <a16:creationId xmlns:a16="http://schemas.microsoft.com/office/drawing/2014/main" id="{6EF42800-9CFE-4632-86DE-96B10B6FD8DF}"/>
                    </a:ext>
                  </a:extLst>
                </p:cNvPr>
                <p:cNvPicPr/>
                <p:nvPr/>
              </p:nvPicPr>
              <p:blipFill>
                <a:blip r:embed="rId34"/>
                <a:stretch>
                  <a:fillRect/>
                </a:stretch>
              </p:blipFill>
              <p:spPr>
                <a:xfrm>
                  <a:off x="9214053" y="869093"/>
                  <a:ext cx="18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904BF0A-2EC2-4198-8416-FB0FA31A61D1}"/>
                    </a:ext>
                  </a:extLst>
                </p14:cNvPr>
                <p14:cNvContentPartPr/>
                <p14:nvPr/>
              </p14:nvContentPartPr>
              <p14:xfrm>
                <a:off x="9256533" y="920573"/>
                <a:ext cx="157320" cy="6120"/>
              </p14:xfrm>
            </p:contentPart>
          </mc:Choice>
          <mc:Fallback xmlns="">
            <p:pic>
              <p:nvPicPr>
                <p:cNvPr id="22" name="Freihand 21">
                  <a:extLst>
                    <a:ext uri="{FF2B5EF4-FFF2-40B4-BE49-F238E27FC236}">
                      <a16:creationId xmlns:a16="http://schemas.microsoft.com/office/drawing/2014/main" id="{3904BF0A-2EC2-4198-8416-FB0FA31A61D1}"/>
                    </a:ext>
                  </a:extLst>
                </p:cNvPr>
                <p:cNvPicPr/>
                <p:nvPr/>
              </p:nvPicPr>
              <p:blipFill>
                <a:blip r:embed="rId36"/>
                <a:stretch>
                  <a:fillRect/>
                </a:stretch>
              </p:blipFill>
              <p:spPr>
                <a:xfrm>
                  <a:off x="9252213" y="916253"/>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8D0ECDA-BB94-4C13-AE32-4A5F1E8D91F7}"/>
                    </a:ext>
                  </a:extLst>
                </p14:cNvPr>
                <p14:cNvContentPartPr/>
                <p14:nvPr/>
              </p14:nvContentPartPr>
              <p14:xfrm>
                <a:off x="9536613" y="840293"/>
                <a:ext cx="180360" cy="72000"/>
              </p14:xfrm>
            </p:contentPart>
          </mc:Choice>
          <mc:Fallback xmlns="">
            <p:pic>
              <p:nvPicPr>
                <p:cNvPr id="25" name="Freihand 24">
                  <a:extLst>
                    <a:ext uri="{FF2B5EF4-FFF2-40B4-BE49-F238E27FC236}">
                      <a16:creationId xmlns:a16="http://schemas.microsoft.com/office/drawing/2014/main" id="{98D0ECDA-BB94-4C13-AE32-4A5F1E8D91F7}"/>
                    </a:ext>
                  </a:extLst>
                </p:cNvPr>
                <p:cNvPicPr/>
                <p:nvPr/>
              </p:nvPicPr>
              <p:blipFill>
                <a:blip r:embed="rId38"/>
                <a:stretch>
                  <a:fillRect/>
                </a:stretch>
              </p:blipFill>
              <p:spPr>
                <a:xfrm>
                  <a:off x="9532293" y="835973"/>
                  <a:ext cx="189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23104476-9CE3-45D5-8D67-C05E1E218ABE}"/>
                    </a:ext>
                  </a:extLst>
                </p14:cNvPr>
                <p14:cNvContentPartPr/>
                <p14:nvPr/>
              </p14:nvContentPartPr>
              <p14:xfrm>
                <a:off x="9755133" y="822293"/>
                <a:ext cx="136800" cy="75240"/>
              </p14:xfrm>
            </p:contentPart>
          </mc:Choice>
          <mc:Fallback xmlns="">
            <p:pic>
              <p:nvPicPr>
                <p:cNvPr id="26" name="Freihand 25">
                  <a:extLst>
                    <a:ext uri="{FF2B5EF4-FFF2-40B4-BE49-F238E27FC236}">
                      <a16:creationId xmlns:a16="http://schemas.microsoft.com/office/drawing/2014/main" id="{23104476-9CE3-45D5-8D67-C05E1E218ABE}"/>
                    </a:ext>
                  </a:extLst>
                </p:cNvPr>
                <p:cNvPicPr/>
                <p:nvPr/>
              </p:nvPicPr>
              <p:blipFill>
                <a:blip r:embed="rId40"/>
                <a:stretch>
                  <a:fillRect/>
                </a:stretch>
              </p:blipFill>
              <p:spPr>
                <a:xfrm>
                  <a:off x="9750813" y="817973"/>
                  <a:ext cx="145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D4B4C71-972B-41B7-B701-BF1C22544F31}"/>
                    </a:ext>
                  </a:extLst>
                </p14:cNvPr>
                <p14:cNvContentPartPr/>
                <p14:nvPr/>
              </p14:nvContentPartPr>
              <p14:xfrm>
                <a:off x="9875013" y="741293"/>
                <a:ext cx="360" cy="360"/>
              </p14:xfrm>
            </p:contentPart>
          </mc:Choice>
          <mc:Fallback xmlns="">
            <p:pic>
              <p:nvPicPr>
                <p:cNvPr id="27" name="Freihand 26">
                  <a:extLst>
                    <a:ext uri="{FF2B5EF4-FFF2-40B4-BE49-F238E27FC236}">
                      <a16:creationId xmlns:a16="http://schemas.microsoft.com/office/drawing/2014/main" id="{ED4B4C71-972B-41B7-B701-BF1C22544F31}"/>
                    </a:ext>
                  </a:extLst>
                </p:cNvPr>
                <p:cNvPicPr/>
                <p:nvPr/>
              </p:nvPicPr>
              <p:blipFill>
                <a:blip r:embed="rId42"/>
                <a:stretch>
                  <a:fillRect/>
                </a:stretch>
              </p:blipFill>
              <p:spPr>
                <a:xfrm>
                  <a:off x="9870693" y="736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B583FF1-563B-4E46-B410-050B9790368F}"/>
                    </a:ext>
                  </a:extLst>
                </p14:cNvPr>
                <p14:cNvContentPartPr/>
                <p14:nvPr/>
              </p14:nvContentPartPr>
              <p14:xfrm>
                <a:off x="9994893" y="748853"/>
                <a:ext cx="136800" cy="142920"/>
              </p14:xfrm>
            </p:contentPart>
          </mc:Choice>
          <mc:Fallback xmlns="">
            <p:pic>
              <p:nvPicPr>
                <p:cNvPr id="29" name="Freihand 28">
                  <a:extLst>
                    <a:ext uri="{FF2B5EF4-FFF2-40B4-BE49-F238E27FC236}">
                      <a16:creationId xmlns:a16="http://schemas.microsoft.com/office/drawing/2014/main" id="{8B583FF1-563B-4E46-B410-050B9790368F}"/>
                    </a:ext>
                  </a:extLst>
                </p:cNvPr>
                <p:cNvPicPr/>
                <p:nvPr/>
              </p:nvPicPr>
              <p:blipFill>
                <a:blip r:embed="rId44"/>
                <a:stretch>
                  <a:fillRect/>
                </a:stretch>
              </p:blipFill>
              <p:spPr>
                <a:xfrm>
                  <a:off x="9990573" y="744533"/>
                  <a:ext cx="145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E94400EE-B60A-4D55-B05B-A45AF2B1DB58}"/>
                    </a:ext>
                  </a:extLst>
                </p14:cNvPr>
                <p14:cNvContentPartPr/>
                <p14:nvPr/>
              </p14:nvContentPartPr>
              <p14:xfrm>
                <a:off x="10171653" y="794213"/>
                <a:ext cx="82080" cy="50760"/>
              </p14:xfrm>
            </p:contentPart>
          </mc:Choice>
          <mc:Fallback xmlns="">
            <p:pic>
              <p:nvPicPr>
                <p:cNvPr id="30" name="Freihand 29">
                  <a:extLst>
                    <a:ext uri="{FF2B5EF4-FFF2-40B4-BE49-F238E27FC236}">
                      <a16:creationId xmlns:a16="http://schemas.microsoft.com/office/drawing/2014/main" id="{E94400EE-B60A-4D55-B05B-A45AF2B1DB58}"/>
                    </a:ext>
                  </a:extLst>
                </p:cNvPr>
                <p:cNvPicPr/>
                <p:nvPr/>
              </p:nvPicPr>
              <p:blipFill>
                <a:blip r:embed="rId46"/>
                <a:stretch>
                  <a:fillRect/>
                </a:stretch>
              </p:blipFill>
              <p:spPr>
                <a:xfrm>
                  <a:off x="10167333" y="789893"/>
                  <a:ext cx="90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36CF9710-9B82-4232-B752-116E7DDC2C97}"/>
                    </a:ext>
                  </a:extLst>
                </p14:cNvPr>
                <p14:cNvContentPartPr/>
                <p14:nvPr/>
              </p14:nvContentPartPr>
              <p14:xfrm>
                <a:off x="10233933" y="797453"/>
                <a:ext cx="20160" cy="124560"/>
              </p14:xfrm>
            </p:contentPart>
          </mc:Choice>
          <mc:Fallback xmlns="">
            <p:pic>
              <p:nvPicPr>
                <p:cNvPr id="31" name="Freihand 30">
                  <a:extLst>
                    <a:ext uri="{FF2B5EF4-FFF2-40B4-BE49-F238E27FC236}">
                      <a16:creationId xmlns:a16="http://schemas.microsoft.com/office/drawing/2014/main" id="{36CF9710-9B82-4232-B752-116E7DDC2C97}"/>
                    </a:ext>
                  </a:extLst>
                </p:cNvPr>
                <p:cNvPicPr/>
                <p:nvPr/>
              </p:nvPicPr>
              <p:blipFill>
                <a:blip r:embed="rId48"/>
                <a:stretch>
                  <a:fillRect/>
                </a:stretch>
              </p:blipFill>
              <p:spPr>
                <a:xfrm>
                  <a:off x="10229613" y="793133"/>
                  <a:ext cx="28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F937B75-6AD5-4E3E-B095-30F2C3EAE8AF}"/>
                    </a:ext>
                  </a:extLst>
                </p14:cNvPr>
                <p14:cNvContentPartPr/>
                <p14:nvPr/>
              </p14:nvContentPartPr>
              <p14:xfrm>
                <a:off x="10196853" y="776933"/>
                <a:ext cx="66240" cy="118440"/>
              </p14:xfrm>
            </p:contentPart>
          </mc:Choice>
          <mc:Fallback xmlns="">
            <p:pic>
              <p:nvPicPr>
                <p:cNvPr id="32" name="Freihand 31">
                  <a:extLst>
                    <a:ext uri="{FF2B5EF4-FFF2-40B4-BE49-F238E27FC236}">
                      <a16:creationId xmlns:a16="http://schemas.microsoft.com/office/drawing/2014/main" id="{8F937B75-6AD5-4E3E-B095-30F2C3EAE8AF}"/>
                    </a:ext>
                  </a:extLst>
                </p:cNvPr>
                <p:cNvPicPr/>
                <p:nvPr/>
              </p:nvPicPr>
              <p:blipFill>
                <a:blip r:embed="rId50"/>
                <a:stretch>
                  <a:fillRect/>
                </a:stretch>
              </p:blipFill>
              <p:spPr>
                <a:xfrm>
                  <a:off x="10192533" y="772613"/>
                  <a:ext cx="74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62B0FB2-B985-4C9F-80C2-714D44B287F1}"/>
                    </a:ext>
                  </a:extLst>
                </p14:cNvPr>
                <p14:cNvContentPartPr/>
                <p14:nvPr/>
              </p14:nvContentPartPr>
              <p14:xfrm>
                <a:off x="10180653" y="807533"/>
                <a:ext cx="102960" cy="90720"/>
              </p14:xfrm>
            </p:contentPart>
          </mc:Choice>
          <mc:Fallback xmlns="">
            <p:pic>
              <p:nvPicPr>
                <p:cNvPr id="33" name="Freihand 32">
                  <a:extLst>
                    <a:ext uri="{FF2B5EF4-FFF2-40B4-BE49-F238E27FC236}">
                      <a16:creationId xmlns:a16="http://schemas.microsoft.com/office/drawing/2014/main" id="{362B0FB2-B985-4C9F-80C2-714D44B287F1}"/>
                    </a:ext>
                  </a:extLst>
                </p:cNvPr>
                <p:cNvPicPr/>
                <p:nvPr/>
              </p:nvPicPr>
              <p:blipFill>
                <a:blip r:embed="rId52"/>
                <a:stretch>
                  <a:fillRect/>
                </a:stretch>
              </p:blipFill>
              <p:spPr>
                <a:xfrm>
                  <a:off x="10176333" y="803213"/>
                  <a:ext cx="111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4320D08-66A0-48A3-A7D3-8998D7857205}"/>
                    </a:ext>
                  </a:extLst>
                </p14:cNvPr>
                <p14:cNvContentPartPr/>
                <p14:nvPr/>
              </p14:nvContentPartPr>
              <p14:xfrm>
                <a:off x="10309893" y="838853"/>
                <a:ext cx="20160" cy="69480"/>
              </p14:xfrm>
            </p:contentPart>
          </mc:Choice>
          <mc:Fallback xmlns="">
            <p:pic>
              <p:nvPicPr>
                <p:cNvPr id="34" name="Freihand 33">
                  <a:extLst>
                    <a:ext uri="{FF2B5EF4-FFF2-40B4-BE49-F238E27FC236}">
                      <a16:creationId xmlns:a16="http://schemas.microsoft.com/office/drawing/2014/main" id="{54320D08-66A0-48A3-A7D3-8998D7857205}"/>
                    </a:ext>
                  </a:extLst>
                </p:cNvPr>
                <p:cNvPicPr/>
                <p:nvPr/>
              </p:nvPicPr>
              <p:blipFill>
                <a:blip r:embed="rId54"/>
                <a:stretch>
                  <a:fillRect/>
                </a:stretch>
              </p:blipFill>
              <p:spPr>
                <a:xfrm>
                  <a:off x="10305573" y="834533"/>
                  <a:ext cx="28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5A35BBA-6789-46BD-B6FE-A64F020A7D9B}"/>
                    </a:ext>
                  </a:extLst>
                </p14:cNvPr>
                <p14:cNvContentPartPr/>
                <p14:nvPr/>
              </p14:nvContentPartPr>
              <p14:xfrm>
                <a:off x="10377213" y="773333"/>
                <a:ext cx="100080" cy="140040"/>
              </p14:xfrm>
            </p:contentPart>
          </mc:Choice>
          <mc:Fallback xmlns="">
            <p:pic>
              <p:nvPicPr>
                <p:cNvPr id="35" name="Freihand 34">
                  <a:extLst>
                    <a:ext uri="{FF2B5EF4-FFF2-40B4-BE49-F238E27FC236}">
                      <a16:creationId xmlns:a16="http://schemas.microsoft.com/office/drawing/2014/main" id="{15A35BBA-6789-46BD-B6FE-A64F020A7D9B}"/>
                    </a:ext>
                  </a:extLst>
                </p:cNvPr>
                <p:cNvPicPr/>
                <p:nvPr/>
              </p:nvPicPr>
              <p:blipFill>
                <a:blip r:embed="rId56"/>
                <a:stretch>
                  <a:fillRect/>
                </a:stretch>
              </p:blipFill>
              <p:spPr>
                <a:xfrm>
                  <a:off x="10372893" y="769013"/>
                  <a:ext cx="108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C73753D-6CA8-4451-BDD2-5499FFB81A13}"/>
                    </a:ext>
                  </a:extLst>
                </p14:cNvPr>
                <p14:cNvContentPartPr/>
                <p14:nvPr/>
              </p14:nvContentPartPr>
              <p14:xfrm>
                <a:off x="10474053" y="733013"/>
                <a:ext cx="160920" cy="219960"/>
              </p14:xfrm>
            </p:contentPart>
          </mc:Choice>
          <mc:Fallback xmlns="">
            <p:pic>
              <p:nvPicPr>
                <p:cNvPr id="36" name="Freihand 35">
                  <a:extLst>
                    <a:ext uri="{FF2B5EF4-FFF2-40B4-BE49-F238E27FC236}">
                      <a16:creationId xmlns:a16="http://schemas.microsoft.com/office/drawing/2014/main" id="{DC73753D-6CA8-4451-BDD2-5499FFB81A13}"/>
                    </a:ext>
                  </a:extLst>
                </p:cNvPr>
                <p:cNvPicPr/>
                <p:nvPr/>
              </p:nvPicPr>
              <p:blipFill>
                <a:blip r:embed="rId58"/>
                <a:stretch>
                  <a:fillRect/>
                </a:stretch>
              </p:blipFill>
              <p:spPr>
                <a:xfrm>
                  <a:off x="10469733" y="728693"/>
                  <a:ext cx="1695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70294488-4258-49B3-B13A-769C88F7B30D}"/>
                  </a:ext>
                </a:extLst>
              </p14:cNvPr>
              <p14:cNvContentPartPr/>
              <p14:nvPr/>
            </p14:nvContentPartPr>
            <p14:xfrm>
              <a:off x="9228093" y="1370573"/>
              <a:ext cx="5040" cy="185400"/>
            </p14:xfrm>
          </p:contentPart>
        </mc:Choice>
        <mc:Fallback xmlns="">
          <p:pic>
            <p:nvPicPr>
              <p:cNvPr id="38" name="Freihand 37">
                <a:extLst>
                  <a:ext uri="{FF2B5EF4-FFF2-40B4-BE49-F238E27FC236}">
                    <a16:creationId xmlns:a16="http://schemas.microsoft.com/office/drawing/2014/main" id="{70294488-4258-49B3-B13A-769C88F7B30D}"/>
                  </a:ext>
                </a:extLst>
              </p:cNvPr>
              <p:cNvPicPr/>
              <p:nvPr/>
            </p:nvPicPr>
            <p:blipFill>
              <a:blip r:embed="rId60"/>
              <a:stretch>
                <a:fillRect/>
              </a:stretch>
            </p:blipFill>
            <p:spPr>
              <a:xfrm>
                <a:off x="9223773" y="1366253"/>
                <a:ext cx="13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B606B83-5670-4BB7-9702-1D4548B83DBA}"/>
                  </a:ext>
                </a:extLst>
              </p14:cNvPr>
              <p14:cNvContentPartPr/>
              <p14:nvPr/>
            </p14:nvContentPartPr>
            <p14:xfrm>
              <a:off x="9125493" y="1347173"/>
              <a:ext cx="193680" cy="252360"/>
            </p14:xfrm>
          </p:contentPart>
        </mc:Choice>
        <mc:Fallback xmlns="">
          <p:pic>
            <p:nvPicPr>
              <p:cNvPr id="39" name="Freihand 38">
                <a:extLst>
                  <a:ext uri="{FF2B5EF4-FFF2-40B4-BE49-F238E27FC236}">
                    <a16:creationId xmlns:a16="http://schemas.microsoft.com/office/drawing/2014/main" id="{8B606B83-5670-4BB7-9702-1D4548B83DBA}"/>
                  </a:ext>
                </a:extLst>
              </p:cNvPr>
              <p:cNvPicPr/>
              <p:nvPr/>
            </p:nvPicPr>
            <p:blipFill>
              <a:blip r:embed="rId62"/>
              <a:stretch>
                <a:fillRect/>
              </a:stretch>
            </p:blipFill>
            <p:spPr>
              <a:xfrm>
                <a:off x="9121173" y="1342853"/>
                <a:ext cx="202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806CC09-35DA-4DAF-BE14-1BCDCF23AB6B}"/>
                  </a:ext>
                </a:extLst>
              </p14:cNvPr>
              <p14:cNvContentPartPr/>
              <p14:nvPr/>
            </p14:nvContentPartPr>
            <p14:xfrm>
              <a:off x="9369573" y="1439333"/>
              <a:ext cx="156960" cy="121680"/>
            </p14:xfrm>
          </p:contentPart>
        </mc:Choice>
        <mc:Fallback xmlns="">
          <p:pic>
            <p:nvPicPr>
              <p:cNvPr id="40" name="Freihand 39">
                <a:extLst>
                  <a:ext uri="{FF2B5EF4-FFF2-40B4-BE49-F238E27FC236}">
                    <a16:creationId xmlns:a16="http://schemas.microsoft.com/office/drawing/2014/main" id="{5806CC09-35DA-4DAF-BE14-1BCDCF23AB6B}"/>
                  </a:ext>
                </a:extLst>
              </p:cNvPr>
              <p:cNvPicPr/>
              <p:nvPr/>
            </p:nvPicPr>
            <p:blipFill>
              <a:blip r:embed="rId64"/>
              <a:stretch>
                <a:fillRect/>
              </a:stretch>
            </p:blipFill>
            <p:spPr>
              <a:xfrm>
                <a:off x="9365253" y="1435013"/>
                <a:ext cx="165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9E8682FA-2026-4B02-A90D-C9D6B509F771}"/>
                  </a:ext>
                </a:extLst>
              </p14:cNvPr>
              <p14:cNvContentPartPr/>
              <p14:nvPr/>
            </p14:nvContentPartPr>
            <p14:xfrm>
              <a:off x="9476493" y="1361933"/>
              <a:ext cx="360" cy="360"/>
            </p14:xfrm>
          </p:contentPart>
        </mc:Choice>
        <mc:Fallback xmlns="">
          <p:pic>
            <p:nvPicPr>
              <p:cNvPr id="41" name="Freihand 40">
                <a:extLst>
                  <a:ext uri="{FF2B5EF4-FFF2-40B4-BE49-F238E27FC236}">
                    <a16:creationId xmlns:a16="http://schemas.microsoft.com/office/drawing/2014/main" id="{9E8682FA-2026-4B02-A90D-C9D6B509F771}"/>
                  </a:ext>
                </a:extLst>
              </p:cNvPr>
              <p:cNvPicPr/>
              <p:nvPr/>
            </p:nvPicPr>
            <p:blipFill>
              <a:blip r:embed="rId42"/>
              <a:stretch>
                <a:fillRect/>
              </a:stretch>
            </p:blipFill>
            <p:spPr>
              <a:xfrm>
                <a:off x="9472173" y="13576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5580EEB5-7CCC-4AE7-8AA1-C222EFC9892A}"/>
                  </a:ext>
                </a:extLst>
              </p14:cNvPr>
              <p14:cNvContentPartPr/>
              <p14:nvPr/>
            </p14:nvContentPartPr>
            <p14:xfrm>
              <a:off x="9552813" y="1356893"/>
              <a:ext cx="207360" cy="185760"/>
            </p14:xfrm>
          </p:contentPart>
        </mc:Choice>
        <mc:Fallback xmlns="">
          <p:pic>
            <p:nvPicPr>
              <p:cNvPr id="42" name="Freihand 41">
                <a:extLst>
                  <a:ext uri="{FF2B5EF4-FFF2-40B4-BE49-F238E27FC236}">
                    <a16:creationId xmlns:a16="http://schemas.microsoft.com/office/drawing/2014/main" id="{5580EEB5-7CCC-4AE7-8AA1-C222EFC9892A}"/>
                  </a:ext>
                </a:extLst>
              </p:cNvPr>
              <p:cNvPicPr/>
              <p:nvPr/>
            </p:nvPicPr>
            <p:blipFill>
              <a:blip r:embed="rId67"/>
              <a:stretch>
                <a:fillRect/>
              </a:stretch>
            </p:blipFill>
            <p:spPr>
              <a:xfrm>
                <a:off x="9548493" y="1352573"/>
                <a:ext cx="216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12F6F37-BD4B-40ED-8E04-D5C7DF549025}"/>
                  </a:ext>
                </a:extLst>
              </p14:cNvPr>
              <p14:cNvContentPartPr/>
              <p14:nvPr/>
            </p14:nvContentPartPr>
            <p14:xfrm>
              <a:off x="9746133" y="1395413"/>
              <a:ext cx="112680" cy="114840"/>
            </p14:xfrm>
          </p:contentPart>
        </mc:Choice>
        <mc:Fallback xmlns="">
          <p:pic>
            <p:nvPicPr>
              <p:cNvPr id="43" name="Freihand 42">
                <a:extLst>
                  <a:ext uri="{FF2B5EF4-FFF2-40B4-BE49-F238E27FC236}">
                    <a16:creationId xmlns:a16="http://schemas.microsoft.com/office/drawing/2014/main" id="{012F6F37-BD4B-40ED-8E04-D5C7DF549025}"/>
                  </a:ext>
                </a:extLst>
              </p:cNvPr>
              <p:cNvPicPr/>
              <p:nvPr/>
            </p:nvPicPr>
            <p:blipFill>
              <a:blip r:embed="rId69"/>
              <a:stretch>
                <a:fillRect/>
              </a:stretch>
            </p:blipFill>
            <p:spPr>
              <a:xfrm>
                <a:off x="9741813" y="1391093"/>
                <a:ext cx="12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20586D55-8286-491E-9E8F-8BC6D6EF5F1E}"/>
                  </a:ext>
                </a:extLst>
              </p14:cNvPr>
              <p14:cNvContentPartPr/>
              <p14:nvPr/>
            </p14:nvContentPartPr>
            <p14:xfrm>
              <a:off x="10067973" y="1401533"/>
              <a:ext cx="245160" cy="128520"/>
            </p14:xfrm>
          </p:contentPart>
        </mc:Choice>
        <mc:Fallback xmlns="">
          <p:pic>
            <p:nvPicPr>
              <p:cNvPr id="44" name="Freihand 43">
                <a:extLst>
                  <a:ext uri="{FF2B5EF4-FFF2-40B4-BE49-F238E27FC236}">
                    <a16:creationId xmlns:a16="http://schemas.microsoft.com/office/drawing/2014/main" id="{20586D55-8286-491E-9E8F-8BC6D6EF5F1E}"/>
                  </a:ext>
                </a:extLst>
              </p:cNvPr>
              <p:cNvPicPr/>
              <p:nvPr/>
            </p:nvPicPr>
            <p:blipFill>
              <a:blip r:embed="rId71"/>
              <a:stretch>
                <a:fillRect/>
              </a:stretch>
            </p:blipFill>
            <p:spPr>
              <a:xfrm>
                <a:off x="10063653" y="1397213"/>
                <a:ext cx="253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FD25639C-CC5C-40EA-A895-F61C5CF87782}"/>
                  </a:ext>
                </a:extLst>
              </p14:cNvPr>
              <p14:cNvContentPartPr/>
              <p14:nvPr/>
            </p14:nvContentPartPr>
            <p14:xfrm>
              <a:off x="10066893" y="1268333"/>
              <a:ext cx="117360" cy="301320"/>
            </p14:xfrm>
          </p:contentPart>
        </mc:Choice>
        <mc:Fallback xmlns="">
          <p:pic>
            <p:nvPicPr>
              <p:cNvPr id="45" name="Freihand 44">
                <a:extLst>
                  <a:ext uri="{FF2B5EF4-FFF2-40B4-BE49-F238E27FC236}">
                    <a16:creationId xmlns:a16="http://schemas.microsoft.com/office/drawing/2014/main" id="{FD25639C-CC5C-40EA-A895-F61C5CF87782}"/>
                  </a:ext>
                </a:extLst>
              </p:cNvPr>
              <p:cNvPicPr/>
              <p:nvPr/>
            </p:nvPicPr>
            <p:blipFill>
              <a:blip r:embed="rId73"/>
              <a:stretch>
                <a:fillRect/>
              </a:stretch>
            </p:blipFill>
            <p:spPr>
              <a:xfrm>
                <a:off x="10062573" y="1264013"/>
                <a:ext cx="1260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B54E53DB-B08F-406C-B9AF-5C76DE479DD1}"/>
                  </a:ext>
                </a:extLst>
              </p14:cNvPr>
              <p14:cNvContentPartPr/>
              <p14:nvPr/>
            </p14:nvContentPartPr>
            <p14:xfrm>
              <a:off x="10350933" y="1276613"/>
              <a:ext cx="174240" cy="248040"/>
            </p14:xfrm>
          </p:contentPart>
        </mc:Choice>
        <mc:Fallback xmlns="">
          <p:pic>
            <p:nvPicPr>
              <p:cNvPr id="46" name="Freihand 45">
                <a:extLst>
                  <a:ext uri="{FF2B5EF4-FFF2-40B4-BE49-F238E27FC236}">
                    <a16:creationId xmlns:a16="http://schemas.microsoft.com/office/drawing/2014/main" id="{B54E53DB-B08F-406C-B9AF-5C76DE479DD1}"/>
                  </a:ext>
                </a:extLst>
              </p:cNvPr>
              <p:cNvPicPr/>
              <p:nvPr/>
            </p:nvPicPr>
            <p:blipFill>
              <a:blip r:embed="rId75"/>
              <a:stretch>
                <a:fillRect/>
              </a:stretch>
            </p:blipFill>
            <p:spPr>
              <a:xfrm>
                <a:off x="10346613" y="1272293"/>
                <a:ext cx="18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9D9A190-C6C3-4BFE-8A8B-4A48850F7263}"/>
                  </a:ext>
                </a:extLst>
              </p14:cNvPr>
              <p14:cNvContentPartPr/>
              <p14:nvPr/>
            </p14:nvContentPartPr>
            <p14:xfrm>
              <a:off x="10299453" y="1363373"/>
              <a:ext cx="102240" cy="21960"/>
            </p14:xfrm>
          </p:contentPart>
        </mc:Choice>
        <mc:Fallback xmlns="">
          <p:pic>
            <p:nvPicPr>
              <p:cNvPr id="47" name="Freihand 46">
                <a:extLst>
                  <a:ext uri="{FF2B5EF4-FFF2-40B4-BE49-F238E27FC236}">
                    <a16:creationId xmlns:a16="http://schemas.microsoft.com/office/drawing/2014/main" id="{79D9A190-C6C3-4BFE-8A8B-4A48850F7263}"/>
                  </a:ext>
                </a:extLst>
              </p:cNvPr>
              <p:cNvPicPr/>
              <p:nvPr/>
            </p:nvPicPr>
            <p:blipFill>
              <a:blip r:embed="rId77"/>
              <a:stretch>
                <a:fillRect/>
              </a:stretch>
            </p:blipFill>
            <p:spPr>
              <a:xfrm>
                <a:off x="10295133" y="1359053"/>
                <a:ext cx="110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9D2C2C73-BAB7-48DA-8796-8577915137E6}"/>
                  </a:ext>
                </a:extLst>
              </p14:cNvPr>
              <p14:cNvContentPartPr/>
              <p14:nvPr/>
            </p14:nvContentPartPr>
            <p14:xfrm>
              <a:off x="10501053" y="1376333"/>
              <a:ext cx="205920" cy="93600"/>
            </p14:xfrm>
          </p:contentPart>
        </mc:Choice>
        <mc:Fallback xmlns="">
          <p:pic>
            <p:nvPicPr>
              <p:cNvPr id="48" name="Freihand 47">
                <a:extLst>
                  <a:ext uri="{FF2B5EF4-FFF2-40B4-BE49-F238E27FC236}">
                    <a16:creationId xmlns:a16="http://schemas.microsoft.com/office/drawing/2014/main" id="{9D2C2C73-BAB7-48DA-8796-8577915137E6}"/>
                  </a:ext>
                </a:extLst>
              </p:cNvPr>
              <p:cNvPicPr/>
              <p:nvPr/>
            </p:nvPicPr>
            <p:blipFill>
              <a:blip r:embed="rId79"/>
              <a:stretch>
                <a:fillRect/>
              </a:stretch>
            </p:blipFill>
            <p:spPr>
              <a:xfrm>
                <a:off x="10496733" y="1372013"/>
                <a:ext cx="214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2F4BCD46-62D6-4FDC-9694-BFCD71CB4504}"/>
                  </a:ext>
                </a:extLst>
              </p14:cNvPr>
              <p14:cNvContentPartPr/>
              <p14:nvPr/>
            </p14:nvContentPartPr>
            <p14:xfrm>
              <a:off x="10841613" y="1368773"/>
              <a:ext cx="114840" cy="125640"/>
            </p14:xfrm>
          </p:contentPart>
        </mc:Choice>
        <mc:Fallback xmlns="">
          <p:pic>
            <p:nvPicPr>
              <p:cNvPr id="49" name="Freihand 48">
                <a:extLst>
                  <a:ext uri="{FF2B5EF4-FFF2-40B4-BE49-F238E27FC236}">
                    <a16:creationId xmlns:a16="http://schemas.microsoft.com/office/drawing/2014/main" id="{2F4BCD46-62D6-4FDC-9694-BFCD71CB4504}"/>
                  </a:ext>
                </a:extLst>
              </p:cNvPr>
              <p:cNvPicPr/>
              <p:nvPr/>
            </p:nvPicPr>
            <p:blipFill>
              <a:blip r:embed="rId81"/>
              <a:stretch>
                <a:fillRect/>
              </a:stretch>
            </p:blipFill>
            <p:spPr>
              <a:xfrm>
                <a:off x="10837293" y="1364453"/>
                <a:ext cx="123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C68799CB-F74C-48AD-9C4B-81B2AE335501}"/>
                  </a:ext>
                </a:extLst>
              </p14:cNvPr>
              <p14:cNvContentPartPr/>
              <p14:nvPr/>
            </p14:nvContentPartPr>
            <p14:xfrm>
              <a:off x="10990653" y="1374893"/>
              <a:ext cx="227160" cy="72360"/>
            </p14:xfrm>
          </p:contentPart>
        </mc:Choice>
        <mc:Fallback xmlns="">
          <p:pic>
            <p:nvPicPr>
              <p:cNvPr id="50" name="Freihand 49">
                <a:extLst>
                  <a:ext uri="{FF2B5EF4-FFF2-40B4-BE49-F238E27FC236}">
                    <a16:creationId xmlns:a16="http://schemas.microsoft.com/office/drawing/2014/main" id="{C68799CB-F74C-48AD-9C4B-81B2AE335501}"/>
                  </a:ext>
                </a:extLst>
              </p:cNvPr>
              <p:cNvPicPr/>
              <p:nvPr/>
            </p:nvPicPr>
            <p:blipFill>
              <a:blip r:embed="rId83"/>
              <a:stretch>
                <a:fillRect/>
              </a:stretch>
            </p:blipFill>
            <p:spPr>
              <a:xfrm>
                <a:off x="10986333" y="1370573"/>
                <a:ext cx="235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4DA025CA-A627-457E-8EDB-FD734EF33CBE}"/>
                  </a:ext>
                </a:extLst>
              </p14:cNvPr>
              <p14:cNvContentPartPr/>
              <p14:nvPr/>
            </p14:nvContentPartPr>
            <p14:xfrm>
              <a:off x="11173893" y="1278413"/>
              <a:ext cx="26280" cy="9000"/>
            </p14:xfrm>
          </p:contentPart>
        </mc:Choice>
        <mc:Fallback xmlns="">
          <p:pic>
            <p:nvPicPr>
              <p:cNvPr id="51" name="Freihand 50">
                <a:extLst>
                  <a:ext uri="{FF2B5EF4-FFF2-40B4-BE49-F238E27FC236}">
                    <a16:creationId xmlns:a16="http://schemas.microsoft.com/office/drawing/2014/main" id="{4DA025CA-A627-457E-8EDB-FD734EF33CBE}"/>
                  </a:ext>
                </a:extLst>
              </p:cNvPr>
              <p:cNvPicPr/>
              <p:nvPr/>
            </p:nvPicPr>
            <p:blipFill>
              <a:blip r:embed="rId85"/>
              <a:stretch>
                <a:fillRect/>
              </a:stretch>
            </p:blipFill>
            <p:spPr>
              <a:xfrm>
                <a:off x="11169573" y="1274093"/>
                <a:ext cx="34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97C94C14-6E71-4847-874C-A012FBD34774}"/>
                  </a:ext>
                </a:extLst>
              </p14:cNvPr>
              <p14:cNvContentPartPr/>
              <p14:nvPr/>
            </p14:nvContentPartPr>
            <p14:xfrm>
              <a:off x="11243733" y="1264373"/>
              <a:ext cx="173880" cy="170640"/>
            </p14:xfrm>
          </p:contentPart>
        </mc:Choice>
        <mc:Fallback xmlns="">
          <p:pic>
            <p:nvPicPr>
              <p:cNvPr id="52" name="Freihand 51">
                <a:extLst>
                  <a:ext uri="{FF2B5EF4-FFF2-40B4-BE49-F238E27FC236}">
                    <a16:creationId xmlns:a16="http://schemas.microsoft.com/office/drawing/2014/main" id="{97C94C14-6E71-4847-874C-A012FBD34774}"/>
                  </a:ext>
                </a:extLst>
              </p:cNvPr>
              <p:cNvPicPr/>
              <p:nvPr/>
            </p:nvPicPr>
            <p:blipFill>
              <a:blip r:embed="rId87"/>
              <a:stretch>
                <a:fillRect/>
              </a:stretch>
            </p:blipFill>
            <p:spPr>
              <a:xfrm>
                <a:off x="11239413" y="1260053"/>
                <a:ext cx="182520" cy="179280"/>
              </a:xfrm>
              <a:prstGeom prst="rect">
                <a:avLst/>
              </a:prstGeom>
            </p:spPr>
          </p:pic>
        </mc:Fallback>
      </mc:AlternateContent>
      <p:grpSp>
        <p:nvGrpSpPr>
          <p:cNvPr id="77" name="Gruppieren 76">
            <a:extLst>
              <a:ext uri="{FF2B5EF4-FFF2-40B4-BE49-F238E27FC236}">
                <a16:creationId xmlns:a16="http://schemas.microsoft.com/office/drawing/2014/main" id="{13DA0424-052F-4316-9611-FD92F47FACEC}"/>
              </a:ext>
            </a:extLst>
          </p:cNvPr>
          <p:cNvGrpSpPr/>
          <p:nvPr/>
        </p:nvGrpSpPr>
        <p:grpSpPr>
          <a:xfrm>
            <a:off x="9809493" y="1632653"/>
            <a:ext cx="2058480" cy="2085480"/>
            <a:chOff x="9809493" y="1632653"/>
            <a:chExt cx="2058480" cy="208548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8D9090A6-438D-4422-B86F-E8224635CE17}"/>
                    </a:ext>
                  </a:extLst>
                </p14:cNvPr>
                <p14:cNvContentPartPr/>
                <p14:nvPr/>
              </p14:nvContentPartPr>
              <p14:xfrm>
                <a:off x="9809493" y="1818413"/>
                <a:ext cx="120600" cy="304920"/>
              </p14:xfrm>
            </p:contentPart>
          </mc:Choice>
          <mc:Fallback xmlns="">
            <p:pic>
              <p:nvPicPr>
                <p:cNvPr id="53" name="Freihand 52">
                  <a:extLst>
                    <a:ext uri="{FF2B5EF4-FFF2-40B4-BE49-F238E27FC236}">
                      <a16:creationId xmlns:a16="http://schemas.microsoft.com/office/drawing/2014/main" id="{8D9090A6-438D-4422-B86F-E8224635CE17}"/>
                    </a:ext>
                  </a:extLst>
                </p:cNvPr>
                <p:cNvPicPr/>
                <p:nvPr/>
              </p:nvPicPr>
              <p:blipFill>
                <a:blip r:embed="rId89"/>
                <a:stretch>
                  <a:fillRect/>
                </a:stretch>
              </p:blipFill>
              <p:spPr>
                <a:xfrm>
                  <a:off x="9805173" y="1814093"/>
                  <a:ext cx="129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44CA2046-85A2-41A6-9824-6F0DDC74AA23}"/>
                    </a:ext>
                  </a:extLst>
                </p14:cNvPr>
                <p14:cNvContentPartPr/>
                <p14:nvPr/>
              </p14:nvContentPartPr>
              <p14:xfrm>
                <a:off x="9961413" y="1728773"/>
                <a:ext cx="353160" cy="288360"/>
              </p14:xfrm>
            </p:contentPart>
          </mc:Choice>
          <mc:Fallback xmlns="">
            <p:pic>
              <p:nvPicPr>
                <p:cNvPr id="54" name="Freihand 53">
                  <a:extLst>
                    <a:ext uri="{FF2B5EF4-FFF2-40B4-BE49-F238E27FC236}">
                      <a16:creationId xmlns:a16="http://schemas.microsoft.com/office/drawing/2014/main" id="{44CA2046-85A2-41A6-9824-6F0DDC74AA23}"/>
                    </a:ext>
                  </a:extLst>
                </p:cNvPr>
                <p:cNvPicPr/>
                <p:nvPr/>
              </p:nvPicPr>
              <p:blipFill>
                <a:blip r:embed="rId91"/>
                <a:stretch>
                  <a:fillRect/>
                </a:stretch>
              </p:blipFill>
              <p:spPr>
                <a:xfrm>
                  <a:off x="9957093" y="1724453"/>
                  <a:ext cx="3618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636FEC73-AF20-4530-9FEE-9A1B4B4D3E0E}"/>
                    </a:ext>
                  </a:extLst>
                </p14:cNvPr>
                <p14:cNvContentPartPr/>
                <p14:nvPr/>
              </p14:nvContentPartPr>
              <p14:xfrm>
                <a:off x="10324653" y="1706093"/>
                <a:ext cx="43920" cy="165240"/>
              </p14:xfrm>
            </p:contentPart>
          </mc:Choice>
          <mc:Fallback xmlns="">
            <p:pic>
              <p:nvPicPr>
                <p:cNvPr id="55" name="Freihand 54">
                  <a:extLst>
                    <a:ext uri="{FF2B5EF4-FFF2-40B4-BE49-F238E27FC236}">
                      <a16:creationId xmlns:a16="http://schemas.microsoft.com/office/drawing/2014/main" id="{636FEC73-AF20-4530-9FEE-9A1B4B4D3E0E}"/>
                    </a:ext>
                  </a:extLst>
                </p:cNvPr>
                <p:cNvPicPr/>
                <p:nvPr/>
              </p:nvPicPr>
              <p:blipFill>
                <a:blip r:embed="rId93"/>
                <a:stretch>
                  <a:fillRect/>
                </a:stretch>
              </p:blipFill>
              <p:spPr>
                <a:xfrm>
                  <a:off x="10320333" y="1701773"/>
                  <a:ext cx="52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696CEB79-F9AB-4DCA-B9CB-A10A86255861}"/>
                    </a:ext>
                  </a:extLst>
                </p14:cNvPr>
                <p14:cNvContentPartPr/>
                <p14:nvPr/>
              </p14:nvContentPartPr>
              <p14:xfrm>
                <a:off x="10370373" y="1698533"/>
                <a:ext cx="225720" cy="177840"/>
              </p14:xfrm>
            </p:contentPart>
          </mc:Choice>
          <mc:Fallback xmlns="">
            <p:pic>
              <p:nvPicPr>
                <p:cNvPr id="56" name="Freihand 55">
                  <a:extLst>
                    <a:ext uri="{FF2B5EF4-FFF2-40B4-BE49-F238E27FC236}">
                      <a16:creationId xmlns:a16="http://schemas.microsoft.com/office/drawing/2014/main" id="{696CEB79-F9AB-4DCA-B9CB-A10A86255861}"/>
                    </a:ext>
                  </a:extLst>
                </p:cNvPr>
                <p:cNvPicPr/>
                <p:nvPr/>
              </p:nvPicPr>
              <p:blipFill>
                <a:blip r:embed="rId95"/>
                <a:stretch>
                  <a:fillRect/>
                </a:stretch>
              </p:blipFill>
              <p:spPr>
                <a:xfrm>
                  <a:off x="10366053" y="1694213"/>
                  <a:ext cx="234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87D315E-68D7-412E-957F-32862361945F}"/>
                    </a:ext>
                  </a:extLst>
                </p14:cNvPr>
                <p14:cNvContentPartPr/>
                <p14:nvPr/>
              </p14:nvContentPartPr>
              <p14:xfrm>
                <a:off x="10754493" y="1655333"/>
                <a:ext cx="142560" cy="197640"/>
              </p14:xfrm>
            </p:contentPart>
          </mc:Choice>
          <mc:Fallback xmlns="">
            <p:pic>
              <p:nvPicPr>
                <p:cNvPr id="57" name="Freihand 56">
                  <a:extLst>
                    <a:ext uri="{FF2B5EF4-FFF2-40B4-BE49-F238E27FC236}">
                      <a16:creationId xmlns:a16="http://schemas.microsoft.com/office/drawing/2014/main" id="{187D315E-68D7-412E-957F-32862361945F}"/>
                    </a:ext>
                  </a:extLst>
                </p:cNvPr>
                <p:cNvPicPr/>
                <p:nvPr/>
              </p:nvPicPr>
              <p:blipFill>
                <a:blip r:embed="rId97"/>
                <a:stretch>
                  <a:fillRect/>
                </a:stretch>
              </p:blipFill>
              <p:spPr>
                <a:xfrm>
                  <a:off x="10750173" y="1651013"/>
                  <a:ext cx="151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3C1BC613-68F8-455D-9EE9-6A3EB9E6C049}"/>
                    </a:ext>
                  </a:extLst>
                </p14:cNvPr>
                <p14:cNvContentPartPr/>
                <p14:nvPr/>
              </p14:nvContentPartPr>
              <p14:xfrm>
                <a:off x="10836933" y="1788533"/>
                <a:ext cx="73800" cy="50040"/>
              </p14:xfrm>
            </p:contentPart>
          </mc:Choice>
          <mc:Fallback xmlns="">
            <p:pic>
              <p:nvPicPr>
                <p:cNvPr id="58" name="Freihand 57">
                  <a:extLst>
                    <a:ext uri="{FF2B5EF4-FFF2-40B4-BE49-F238E27FC236}">
                      <a16:creationId xmlns:a16="http://schemas.microsoft.com/office/drawing/2014/main" id="{3C1BC613-68F8-455D-9EE9-6A3EB9E6C049}"/>
                    </a:ext>
                  </a:extLst>
                </p:cNvPr>
                <p:cNvPicPr/>
                <p:nvPr/>
              </p:nvPicPr>
              <p:blipFill>
                <a:blip r:embed="rId99"/>
                <a:stretch>
                  <a:fillRect/>
                </a:stretch>
              </p:blipFill>
              <p:spPr>
                <a:xfrm>
                  <a:off x="10832613" y="1784213"/>
                  <a:ext cx="82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63B6D4AD-D5A7-4D79-95D0-B50B3B20BEFF}"/>
                    </a:ext>
                  </a:extLst>
                </p14:cNvPr>
                <p14:cNvContentPartPr/>
                <p14:nvPr/>
              </p14:nvContentPartPr>
              <p14:xfrm>
                <a:off x="10911093" y="1779533"/>
                <a:ext cx="235080" cy="52560"/>
              </p14:xfrm>
            </p:contentPart>
          </mc:Choice>
          <mc:Fallback xmlns="">
            <p:pic>
              <p:nvPicPr>
                <p:cNvPr id="59" name="Freihand 58">
                  <a:extLst>
                    <a:ext uri="{FF2B5EF4-FFF2-40B4-BE49-F238E27FC236}">
                      <a16:creationId xmlns:a16="http://schemas.microsoft.com/office/drawing/2014/main" id="{63B6D4AD-D5A7-4D79-95D0-B50B3B20BEFF}"/>
                    </a:ext>
                  </a:extLst>
                </p:cNvPr>
                <p:cNvPicPr/>
                <p:nvPr/>
              </p:nvPicPr>
              <p:blipFill>
                <a:blip r:embed="rId101"/>
                <a:stretch>
                  <a:fillRect/>
                </a:stretch>
              </p:blipFill>
              <p:spPr>
                <a:xfrm>
                  <a:off x="10906773" y="1775213"/>
                  <a:ext cx="243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3A42BD6A-7954-40C8-B41D-20230E265C1D}"/>
                    </a:ext>
                  </a:extLst>
                </p14:cNvPr>
                <p14:cNvContentPartPr/>
                <p14:nvPr/>
              </p14:nvContentPartPr>
              <p14:xfrm>
                <a:off x="11165253" y="1746773"/>
                <a:ext cx="84600" cy="197640"/>
              </p14:xfrm>
            </p:contentPart>
          </mc:Choice>
          <mc:Fallback xmlns="">
            <p:pic>
              <p:nvPicPr>
                <p:cNvPr id="60" name="Freihand 59">
                  <a:extLst>
                    <a:ext uri="{FF2B5EF4-FFF2-40B4-BE49-F238E27FC236}">
                      <a16:creationId xmlns:a16="http://schemas.microsoft.com/office/drawing/2014/main" id="{3A42BD6A-7954-40C8-B41D-20230E265C1D}"/>
                    </a:ext>
                  </a:extLst>
                </p:cNvPr>
                <p:cNvPicPr/>
                <p:nvPr/>
              </p:nvPicPr>
              <p:blipFill>
                <a:blip r:embed="rId103"/>
                <a:stretch>
                  <a:fillRect/>
                </a:stretch>
              </p:blipFill>
              <p:spPr>
                <a:xfrm>
                  <a:off x="11160933" y="1742453"/>
                  <a:ext cx="93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7953E82C-D382-4FC9-B409-B3C8CC2171EE}"/>
                    </a:ext>
                  </a:extLst>
                </p14:cNvPr>
                <p14:cNvContentPartPr/>
                <p14:nvPr/>
              </p14:nvContentPartPr>
              <p14:xfrm>
                <a:off x="11279013" y="1641293"/>
                <a:ext cx="20880" cy="180360"/>
              </p14:xfrm>
            </p:contentPart>
          </mc:Choice>
          <mc:Fallback xmlns="">
            <p:pic>
              <p:nvPicPr>
                <p:cNvPr id="61" name="Freihand 60">
                  <a:extLst>
                    <a:ext uri="{FF2B5EF4-FFF2-40B4-BE49-F238E27FC236}">
                      <a16:creationId xmlns:a16="http://schemas.microsoft.com/office/drawing/2014/main" id="{7953E82C-D382-4FC9-B409-B3C8CC2171EE}"/>
                    </a:ext>
                  </a:extLst>
                </p:cNvPr>
                <p:cNvPicPr/>
                <p:nvPr/>
              </p:nvPicPr>
              <p:blipFill>
                <a:blip r:embed="rId105"/>
                <a:stretch>
                  <a:fillRect/>
                </a:stretch>
              </p:blipFill>
              <p:spPr>
                <a:xfrm>
                  <a:off x="11274693" y="1636973"/>
                  <a:ext cx="2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8BCD7C46-1061-4BAE-9537-48102B4E1D3D}"/>
                    </a:ext>
                  </a:extLst>
                </p14:cNvPr>
                <p14:cNvContentPartPr/>
                <p14:nvPr/>
              </p14:nvContentPartPr>
              <p14:xfrm>
                <a:off x="11311413" y="1699253"/>
                <a:ext cx="89640" cy="117000"/>
              </p14:xfrm>
            </p:contentPart>
          </mc:Choice>
          <mc:Fallback xmlns="">
            <p:pic>
              <p:nvPicPr>
                <p:cNvPr id="62" name="Freihand 61">
                  <a:extLst>
                    <a:ext uri="{FF2B5EF4-FFF2-40B4-BE49-F238E27FC236}">
                      <a16:creationId xmlns:a16="http://schemas.microsoft.com/office/drawing/2014/main" id="{8BCD7C46-1061-4BAE-9537-48102B4E1D3D}"/>
                    </a:ext>
                  </a:extLst>
                </p:cNvPr>
                <p:cNvPicPr/>
                <p:nvPr/>
              </p:nvPicPr>
              <p:blipFill>
                <a:blip r:embed="rId107"/>
                <a:stretch>
                  <a:fillRect/>
                </a:stretch>
              </p:blipFill>
              <p:spPr>
                <a:xfrm>
                  <a:off x="11307093" y="1694933"/>
                  <a:ext cx="98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76EB94BF-173E-4426-9A8F-759156D074B2}"/>
                    </a:ext>
                  </a:extLst>
                </p14:cNvPr>
                <p14:cNvContentPartPr/>
                <p14:nvPr/>
              </p14:nvContentPartPr>
              <p14:xfrm>
                <a:off x="11397813" y="1705013"/>
                <a:ext cx="215280" cy="109080"/>
              </p14:xfrm>
            </p:contentPart>
          </mc:Choice>
          <mc:Fallback xmlns="">
            <p:pic>
              <p:nvPicPr>
                <p:cNvPr id="63" name="Freihand 62">
                  <a:extLst>
                    <a:ext uri="{FF2B5EF4-FFF2-40B4-BE49-F238E27FC236}">
                      <a16:creationId xmlns:a16="http://schemas.microsoft.com/office/drawing/2014/main" id="{76EB94BF-173E-4426-9A8F-759156D074B2}"/>
                    </a:ext>
                  </a:extLst>
                </p:cNvPr>
                <p:cNvPicPr/>
                <p:nvPr/>
              </p:nvPicPr>
              <p:blipFill>
                <a:blip r:embed="rId109"/>
                <a:stretch>
                  <a:fillRect/>
                </a:stretch>
              </p:blipFill>
              <p:spPr>
                <a:xfrm>
                  <a:off x="11393493" y="1700693"/>
                  <a:ext cx="223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E080C9E8-5E51-4F7B-88FA-1E5E71590814}"/>
                    </a:ext>
                  </a:extLst>
                </p14:cNvPr>
                <p14:cNvContentPartPr/>
                <p14:nvPr/>
              </p14:nvContentPartPr>
              <p14:xfrm>
                <a:off x="11642253" y="1632653"/>
                <a:ext cx="225720" cy="171360"/>
              </p14:xfrm>
            </p:contentPart>
          </mc:Choice>
          <mc:Fallback xmlns="">
            <p:pic>
              <p:nvPicPr>
                <p:cNvPr id="64" name="Freihand 63">
                  <a:extLst>
                    <a:ext uri="{FF2B5EF4-FFF2-40B4-BE49-F238E27FC236}">
                      <a16:creationId xmlns:a16="http://schemas.microsoft.com/office/drawing/2014/main" id="{E080C9E8-5E51-4F7B-88FA-1E5E71590814}"/>
                    </a:ext>
                  </a:extLst>
                </p:cNvPr>
                <p:cNvPicPr/>
                <p:nvPr/>
              </p:nvPicPr>
              <p:blipFill>
                <a:blip r:embed="rId111"/>
                <a:stretch>
                  <a:fillRect/>
                </a:stretch>
              </p:blipFill>
              <p:spPr>
                <a:xfrm>
                  <a:off x="11637933" y="1628333"/>
                  <a:ext cx="234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288E6E8A-2A1C-42D2-9725-8E60A123F21F}"/>
                    </a:ext>
                  </a:extLst>
                </p14:cNvPr>
                <p14:cNvContentPartPr/>
                <p14:nvPr/>
              </p14:nvContentPartPr>
              <p14:xfrm>
                <a:off x="10175253" y="2247533"/>
                <a:ext cx="77400" cy="1136520"/>
              </p14:xfrm>
            </p:contentPart>
          </mc:Choice>
          <mc:Fallback xmlns="">
            <p:pic>
              <p:nvPicPr>
                <p:cNvPr id="68" name="Freihand 67">
                  <a:extLst>
                    <a:ext uri="{FF2B5EF4-FFF2-40B4-BE49-F238E27FC236}">
                      <a16:creationId xmlns:a16="http://schemas.microsoft.com/office/drawing/2014/main" id="{288E6E8A-2A1C-42D2-9725-8E60A123F21F}"/>
                    </a:ext>
                  </a:extLst>
                </p:cNvPr>
                <p:cNvPicPr/>
                <p:nvPr/>
              </p:nvPicPr>
              <p:blipFill>
                <a:blip r:embed="rId113"/>
                <a:stretch>
                  <a:fillRect/>
                </a:stretch>
              </p:blipFill>
              <p:spPr>
                <a:xfrm>
                  <a:off x="10170933" y="2243213"/>
                  <a:ext cx="8604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2F32F2E1-3B20-4AB0-9509-7491B8AF4609}"/>
                    </a:ext>
                  </a:extLst>
                </p14:cNvPr>
                <p14:cNvContentPartPr/>
                <p14:nvPr/>
              </p14:nvContentPartPr>
              <p14:xfrm>
                <a:off x="9963573" y="3308813"/>
                <a:ext cx="1742760" cy="73440"/>
              </p14:xfrm>
            </p:contentPart>
          </mc:Choice>
          <mc:Fallback xmlns="">
            <p:pic>
              <p:nvPicPr>
                <p:cNvPr id="69" name="Freihand 68">
                  <a:extLst>
                    <a:ext uri="{FF2B5EF4-FFF2-40B4-BE49-F238E27FC236}">
                      <a16:creationId xmlns:a16="http://schemas.microsoft.com/office/drawing/2014/main" id="{2F32F2E1-3B20-4AB0-9509-7491B8AF4609}"/>
                    </a:ext>
                  </a:extLst>
                </p:cNvPr>
                <p:cNvPicPr/>
                <p:nvPr/>
              </p:nvPicPr>
              <p:blipFill>
                <a:blip r:embed="rId115"/>
                <a:stretch>
                  <a:fillRect/>
                </a:stretch>
              </p:blipFill>
              <p:spPr>
                <a:xfrm>
                  <a:off x="9959253" y="3304493"/>
                  <a:ext cx="1751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9F7A8664-FE4E-4492-B57D-2808C7EA5A9C}"/>
                    </a:ext>
                  </a:extLst>
                </p14:cNvPr>
                <p14:cNvContentPartPr/>
                <p14:nvPr/>
              </p14:nvContentPartPr>
              <p14:xfrm>
                <a:off x="11680413" y="3241133"/>
                <a:ext cx="143280" cy="173520"/>
              </p14:xfrm>
            </p:contentPart>
          </mc:Choice>
          <mc:Fallback xmlns="">
            <p:pic>
              <p:nvPicPr>
                <p:cNvPr id="70" name="Freihand 69">
                  <a:extLst>
                    <a:ext uri="{FF2B5EF4-FFF2-40B4-BE49-F238E27FC236}">
                      <a16:creationId xmlns:a16="http://schemas.microsoft.com/office/drawing/2014/main" id="{9F7A8664-FE4E-4492-B57D-2808C7EA5A9C}"/>
                    </a:ext>
                  </a:extLst>
                </p:cNvPr>
                <p:cNvPicPr/>
                <p:nvPr/>
              </p:nvPicPr>
              <p:blipFill>
                <a:blip r:embed="rId117"/>
                <a:stretch>
                  <a:fillRect/>
                </a:stretch>
              </p:blipFill>
              <p:spPr>
                <a:xfrm>
                  <a:off x="11676093" y="3236813"/>
                  <a:ext cx="151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3428F381-F16A-4CD4-85CE-F9125184DD7E}"/>
                    </a:ext>
                  </a:extLst>
                </p14:cNvPr>
                <p14:cNvContentPartPr/>
                <p14:nvPr/>
              </p14:nvContentPartPr>
              <p14:xfrm>
                <a:off x="10114413" y="2079053"/>
                <a:ext cx="260640" cy="205920"/>
              </p14:xfrm>
            </p:contentPart>
          </mc:Choice>
          <mc:Fallback xmlns="">
            <p:pic>
              <p:nvPicPr>
                <p:cNvPr id="71" name="Freihand 70">
                  <a:extLst>
                    <a:ext uri="{FF2B5EF4-FFF2-40B4-BE49-F238E27FC236}">
                      <a16:creationId xmlns:a16="http://schemas.microsoft.com/office/drawing/2014/main" id="{3428F381-F16A-4CD4-85CE-F9125184DD7E}"/>
                    </a:ext>
                  </a:extLst>
                </p:cNvPr>
                <p:cNvPicPr/>
                <p:nvPr/>
              </p:nvPicPr>
              <p:blipFill>
                <a:blip r:embed="rId119"/>
                <a:stretch>
                  <a:fillRect/>
                </a:stretch>
              </p:blipFill>
              <p:spPr>
                <a:xfrm>
                  <a:off x="10110093" y="2074733"/>
                  <a:ext cx="269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7D675781-1080-446F-9600-B43C441C99A6}"/>
                    </a:ext>
                  </a:extLst>
                </p14:cNvPr>
                <p14:cNvContentPartPr/>
                <p14:nvPr/>
              </p14:nvContentPartPr>
              <p14:xfrm>
                <a:off x="9870693" y="2064293"/>
                <a:ext cx="149400" cy="115560"/>
              </p14:xfrm>
            </p:contentPart>
          </mc:Choice>
          <mc:Fallback xmlns="">
            <p:pic>
              <p:nvPicPr>
                <p:cNvPr id="73" name="Freihand 72">
                  <a:extLst>
                    <a:ext uri="{FF2B5EF4-FFF2-40B4-BE49-F238E27FC236}">
                      <a16:creationId xmlns:a16="http://schemas.microsoft.com/office/drawing/2014/main" id="{7D675781-1080-446F-9600-B43C441C99A6}"/>
                    </a:ext>
                  </a:extLst>
                </p:cNvPr>
                <p:cNvPicPr/>
                <p:nvPr/>
              </p:nvPicPr>
              <p:blipFill>
                <a:blip r:embed="rId121"/>
                <a:stretch>
                  <a:fillRect/>
                </a:stretch>
              </p:blipFill>
              <p:spPr>
                <a:xfrm>
                  <a:off x="9866373" y="2059973"/>
                  <a:ext cx="158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4F51F1A3-E7BE-4C46-82AF-72BAA9A80FFE}"/>
                    </a:ext>
                  </a:extLst>
                </p14:cNvPr>
                <p14:cNvContentPartPr/>
                <p14:nvPr/>
              </p14:nvContentPartPr>
              <p14:xfrm>
                <a:off x="10002093" y="2140613"/>
                <a:ext cx="135360" cy="137520"/>
              </p14:xfrm>
            </p:contentPart>
          </mc:Choice>
          <mc:Fallback xmlns="">
            <p:pic>
              <p:nvPicPr>
                <p:cNvPr id="74" name="Freihand 73">
                  <a:extLst>
                    <a:ext uri="{FF2B5EF4-FFF2-40B4-BE49-F238E27FC236}">
                      <a16:creationId xmlns:a16="http://schemas.microsoft.com/office/drawing/2014/main" id="{4F51F1A3-E7BE-4C46-82AF-72BAA9A80FFE}"/>
                    </a:ext>
                  </a:extLst>
                </p:cNvPr>
                <p:cNvPicPr/>
                <p:nvPr/>
              </p:nvPicPr>
              <p:blipFill>
                <a:blip r:embed="rId123"/>
                <a:stretch>
                  <a:fillRect/>
                </a:stretch>
              </p:blipFill>
              <p:spPr>
                <a:xfrm>
                  <a:off x="9997773" y="2136293"/>
                  <a:ext cx="144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C4FCC74D-8824-4CF2-B441-E48500434458}"/>
                    </a:ext>
                  </a:extLst>
                </p14:cNvPr>
                <p14:cNvContentPartPr/>
                <p14:nvPr/>
              </p14:nvContentPartPr>
              <p14:xfrm>
                <a:off x="11520213" y="3437333"/>
                <a:ext cx="141120" cy="178200"/>
              </p14:xfrm>
            </p:contentPart>
          </mc:Choice>
          <mc:Fallback xmlns="">
            <p:pic>
              <p:nvPicPr>
                <p:cNvPr id="75" name="Freihand 74">
                  <a:extLst>
                    <a:ext uri="{FF2B5EF4-FFF2-40B4-BE49-F238E27FC236}">
                      <a16:creationId xmlns:a16="http://schemas.microsoft.com/office/drawing/2014/main" id="{C4FCC74D-8824-4CF2-B441-E48500434458}"/>
                    </a:ext>
                  </a:extLst>
                </p:cNvPr>
                <p:cNvPicPr/>
                <p:nvPr/>
              </p:nvPicPr>
              <p:blipFill>
                <a:blip r:embed="rId125"/>
                <a:stretch>
                  <a:fillRect/>
                </a:stretch>
              </p:blipFill>
              <p:spPr>
                <a:xfrm>
                  <a:off x="11515893" y="3433013"/>
                  <a:ext cx="149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79A540EE-A9B3-4C0F-8779-931866ECECFA}"/>
                    </a:ext>
                  </a:extLst>
                </p14:cNvPr>
                <p14:cNvContentPartPr/>
                <p14:nvPr/>
              </p14:nvContentPartPr>
              <p14:xfrm>
                <a:off x="11667093" y="3544613"/>
                <a:ext cx="90720" cy="173520"/>
              </p14:xfrm>
            </p:contentPart>
          </mc:Choice>
          <mc:Fallback xmlns="">
            <p:pic>
              <p:nvPicPr>
                <p:cNvPr id="76" name="Freihand 75">
                  <a:extLst>
                    <a:ext uri="{FF2B5EF4-FFF2-40B4-BE49-F238E27FC236}">
                      <a16:creationId xmlns:a16="http://schemas.microsoft.com/office/drawing/2014/main" id="{79A540EE-A9B3-4C0F-8779-931866ECECFA}"/>
                    </a:ext>
                  </a:extLst>
                </p:cNvPr>
                <p:cNvPicPr/>
                <p:nvPr/>
              </p:nvPicPr>
              <p:blipFill>
                <a:blip r:embed="rId127"/>
                <a:stretch>
                  <a:fillRect/>
                </a:stretch>
              </p:blipFill>
              <p:spPr>
                <a:xfrm>
                  <a:off x="11662773" y="3540293"/>
                  <a:ext cx="99360" cy="182160"/>
                </a:xfrm>
                <a:prstGeom prst="rect">
                  <a:avLst/>
                </a:prstGeom>
              </p:spPr>
            </p:pic>
          </mc:Fallback>
        </mc:AlternateContent>
      </p:grpSp>
      <p:grpSp>
        <p:nvGrpSpPr>
          <p:cNvPr id="80" name="Gruppieren 79">
            <a:extLst>
              <a:ext uri="{FF2B5EF4-FFF2-40B4-BE49-F238E27FC236}">
                <a16:creationId xmlns:a16="http://schemas.microsoft.com/office/drawing/2014/main" id="{B6C6A4FA-96B4-47AD-A591-C4787F0D3CD4}"/>
              </a:ext>
            </a:extLst>
          </p:cNvPr>
          <p:cNvGrpSpPr/>
          <p:nvPr/>
        </p:nvGrpSpPr>
        <p:grpSpPr>
          <a:xfrm>
            <a:off x="10515813" y="2160413"/>
            <a:ext cx="1141560" cy="923760"/>
            <a:chOff x="10515813" y="2160413"/>
            <a:chExt cx="1141560" cy="923760"/>
          </a:xfrm>
        </p:grpSpPr>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838D4EA2-52F1-46B3-866A-415AEE3C3C79}"/>
                    </a:ext>
                  </a:extLst>
                </p14:cNvPr>
                <p14:cNvContentPartPr/>
                <p14:nvPr/>
              </p14:nvContentPartPr>
              <p14:xfrm>
                <a:off x="10519053" y="2160413"/>
                <a:ext cx="115920" cy="862920"/>
              </p14:xfrm>
            </p:contentPart>
          </mc:Choice>
          <mc:Fallback xmlns="">
            <p:pic>
              <p:nvPicPr>
                <p:cNvPr id="78" name="Freihand 77">
                  <a:extLst>
                    <a:ext uri="{FF2B5EF4-FFF2-40B4-BE49-F238E27FC236}">
                      <a16:creationId xmlns:a16="http://schemas.microsoft.com/office/drawing/2014/main" id="{838D4EA2-52F1-46B3-866A-415AEE3C3C79}"/>
                    </a:ext>
                  </a:extLst>
                </p:cNvPr>
                <p:cNvPicPr/>
                <p:nvPr/>
              </p:nvPicPr>
              <p:blipFill>
                <a:blip r:embed="rId129"/>
                <a:stretch>
                  <a:fillRect/>
                </a:stretch>
              </p:blipFill>
              <p:spPr>
                <a:xfrm>
                  <a:off x="10514733" y="2156093"/>
                  <a:ext cx="124560" cy="87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B78B634B-8523-41F4-8B3E-0F7A1F48254E}"/>
                    </a:ext>
                  </a:extLst>
                </p14:cNvPr>
                <p14:cNvContentPartPr/>
                <p14:nvPr/>
              </p14:nvContentPartPr>
              <p14:xfrm>
                <a:off x="10515813" y="3037373"/>
                <a:ext cx="1141560" cy="46800"/>
              </p14:xfrm>
            </p:contentPart>
          </mc:Choice>
          <mc:Fallback xmlns="">
            <p:pic>
              <p:nvPicPr>
                <p:cNvPr id="79" name="Freihand 78">
                  <a:extLst>
                    <a:ext uri="{FF2B5EF4-FFF2-40B4-BE49-F238E27FC236}">
                      <a16:creationId xmlns:a16="http://schemas.microsoft.com/office/drawing/2014/main" id="{B78B634B-8523-41F4-8B3E-0F7A1F48254E}"/>
                    </a:ext>
                  </a:extLst>
                </p:cNvPr>
                <p:cNvPicPr/>
                <p:nvPr/>
              </p:nvPicPr>
              <p:blipFill>
                <a:blip r:embed="rId131"/>
                <a:stretch>
                  <a:fillRect/>
                </a:stretch>
              </p:blipFill>
              <p:spPr>
                <a:xfrm>
                  <a:off x="10511493" y="3033053"/>
                  <a:ext cx="115020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712C9BF6-8BAC-4487-9EF6-3AA8806AEDE0}"/>
                  </a:ext>
                </a:extLst>
              </p14:cNvPr>
              <p14:cNvContentPartPr/>
              <p14:nvPr/>
            </p14:nvContentPartPr>
            <p14:xfrm>
              <a:off x="10930893" y="2033693"/>
              <a:ext cx="880200" cy="558360"/>
            </p14:xfrm>
          </p:contentPart>
        </mc:Choice>
        <mc:Fallback xmlns="">
          <p:pic>
            <p:nvPicPr>
              <p:cNvPr id="81" name="Freihand 80">
                <a:extLst>
                  <a:ext uri="{FF2B5EF4-FFF2-40B4-BE49-F238E27FC236}">
                    <a16:creationId xmlns:a16="http://schemas.microsoft.com/office/drawing/2014/main" id="{712C9BF6-8BAC-4487-9EF6-3AA8806AEDE0}"/>
                  </a:ext>
                </a:extLst>
              </p:cNvPr>
              <p:cNvPicPr/>
              <p:nvPr/>
            </p:nvPicPr>
            <p:blipFill>
              <a:blip r:embed="rId133"/>
              <a:stretch>
                <a:fillRect/>
              </a:stretch>
            </p:blipFill>
            <p:spPr>
              <a:xfrm>
                <a:off x="10926573" y="2029373"/>
                <a:ext cx="888840" cy="567000"/>
              </a:xfrm>
              <a:prstGeom prst="rect">
                <a:avLst/>
              </a:prstGeom>
            </p:spPr>
          </p:pic>
        </mc:Fallback>
      </mc:AlternateContent>
    </p:spTree>
    <p:extLst>
      <p:ext uri="{BB962C8B-B14F-4D97-AF65-F5344CB8AC3E}">
        <p14:creationId xmlns:p14="http://schemas.microsoft.com/office/powerpoint/2010/main" val="97103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79600D-8268-46FA-87F3-91784056E0A8}"/>
                  </a:ext>
                </a:extLst>
              </p14:cNvPr>
              <p14:cNvContentPartPr/>
              <p14:nvPr/>
            </p14:nvContentPartPr>
            <p14:xfrm>
              <a:off x="3888933" y="330533"/>
              <a:ext cx="1865880" cy="689400"/>
            </p14:xfrm>
          </p:contentPart>
        </mc:Choice>
        <mc:Fallback xmlns="">
          <p:pic>
            <p:nvPicPr>
              <p:cNvPr id="2" name="Freihand 1">
                <a:extLst>
                  <a:ext uri="{FF2B5EF4-FFF2-40B4-BE49-F238E27FC236}">
                    <a16:creationId xmlns:a16="http://schemas.microsoft.com/office/drawing/2014/main" id="{B579600D-8268-46FA-87F3-91784056E0A8}"/>
                  </a:ext>
                </a:extLst>
              </p:cNvPr>
              <p:cNvPicPr/>
              <p:nvPr/>
            </p:nvPicPr>
            <p:blipFill>
              <a:blip r:embed="rId4"/>
              <a:stretch>
                <a:fillRect/>
              </a:stretch>
            </p:blipFill>
            <p:spPr>
              <a:xfrm>
                <a:off x="3884613" y="326213"/>
                <a:ext cx="187452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AC1229D-3063-473F-B8FB-337E5214F504}"/>
                  </a:ext>
                </a:extLst>
              </p14:cNvPr>
              <p14:cNvContentPartPr/>
              <p14:nvPr/>
            </p14:nvContentPartPr>
            <p14:xfrm>
              <a:off x="7423773" y="598733"/>
              <a:ext cx="312120" cy="171720"/>
            </p14:xfrm>
          </p:contentPart>
        </mc:Choice>
        <mc:Fallback xmlns="">
          <p:pic>
            <p:nvPicPr>
              <p:cNvPr id="6" name="Freihand 5">
                <a:extLst>
                  <a:ext uri="{FF2B5EF4-FFF2-40B4-BE49-F238E27FC236}">
                    <a16:creationId xmlns:a16="http://schemas.microsoft.com/office/drawing/2014/main" id="{8AC1229D-3063-473F-B8FB-337E5214F504}"/>
                  </a:ext>
                </a:extLst>
              </p:cNvPr>
              <p:cNvPicPr/>
              <p:nvPr/>
            </p:nvPicPr>
            <p:blipFill>
              <a:blip r:embed="rId6"/>
              <a:stretch>
                <a:fillRect/>
              </a:stretch>
            </p:blipFill>
            <p:spPr>
              <a:xfrm>
                <a:off x="7419453" y="594413"/>
                <a:ext cx="320760" cy="180360"/>
              </a:xfrm>
              <a:prstGeom prst="rect">
                <a:avLst/>
              </a:prstGeom>
            </p:spPr>
          </p:pic>
        </mc:Fallback>
      </mc:AlternateContent>
      <p:grpSp>
        <p:nvGrpSpPr>
          <p:cNvPr id="25" name="Gruppieren 24">
            <a:extLst>
              <a:ext uri="{FF2B5EF4-FFF2-40B4-BE49-F238E27FC236}">
                <a16:creationId xmlns:a16="http://schemas.microsoft.com/office/drawing/2014/main" id="{A69CE661-2AA4-46BF-A9DF-9C77BDD4261D}"/>
              </a:ext>
            </a:extLst>
          </p:cNvPr>
          <p:cNvGrpSpPr/>
          <p:nvPr/>
        </p:nvGrpSpPr>
        <p:grpSpPr>
          <a:xfrm>
            <a:off x="7997253" y="641573"/>
            <a:ext cx="196920" cy="76680"/>
            <a:chOff x="7997253" y="641573"/>
            <a:chExt cx="196920" cy="766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6DA47135-FB17-45F2-AE34-C507337F1AAD}"/>
                    </a:ext>
                  </a:extLst>
                </p14:cNvPr>
                <p14:cNvContentPartPr/>
                <p14:nvPr/>
              </p14:nvContentPartPr>
              <p14:xfrm>
                <a:off x="7997253" y="641573"/>
                <a:ext cx="196920" cy="24840"/>
              </p14:xfrm>
            </p:contentPart>
          </mc:Choice>
          <mc:Fallback xmlns="">
            <p:pic>
              <p:nvPicPr>
                <p:cNvPr id="8" name="Freihand 7">
                  <a:extLst>
                    <a:ext uri="{FF2B5EF4-FFF2-40B4-BE49-F238E27FC236}">
                      <a16:creationId xmlns:a16="http://schemas.microsoft.com/office/drawing/2014/main" id="{6DA47135-FB17-45F2-AE34-C507337F1AAD}"/>
                    </a:ext>
                  </a:extLst>
                </p:cNvPr>
                <p:cNvPicPr/>
                <p:nvPr/>
              </p:nvPicPr>
              <p:blipFill>
                <a:blip r:embed="rId8"/>
                <a:stretch>
                  <a:fillRect/>
                </a:stretch>
              </p:blipFill>
              <p:spPr>
                <a:xfrm>
                  <a:off x="7992933" y="637253"/>
                  <a:ext cx="205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EDA116E-C31E-45C1-B255-F0BEA425DBA5}"/>
                    </a:ext>
                  </a:extLst>
                </p14:cNvPr>
                <p14:cNvContentPartPr/>
                <p14:nvPr/>
              </p14:nvContentPartPr>
              <p14:xfrm>
                <a:off x="8036853" y="703853"/>
                <a:ext cx="155160" cy="14400"/>
              </p14:xfrm>
            </p:contentPart>
          </mc:Choice>
          <mc:Fallback xmlns="">
            <p:pic>
              <p:nvPicPr>
                <p:cNvPr id="9" name="Freihand 8">
                  <a:extLst>
                    <a:ext uri="{FF2B5EF4-FFF2-40B4-BE49-F238E27FC236}">
                      <a16:creationId xmlns:a16="http://schemas.microsoft.com/office/drawing/2014/main" id="{0EDA116E-C31E-45C1-B255-F0BEA425DBA5}"/>
                    </a:ext>
                  </a:extLst>
                </p:cNvPr>
                <p:cNvPicPr/>
                <p:nvPr/>
              </p:nvPicPr>
              <p:blipFill>
                <a:blip r:embed="rId10"/>
                <a:stretch>
                  <a:fillRect/>
                </a:stretch>
              </p:blipFill>
              <p:spPr>
                <a:xfrm>
                  <a:off x="8032533" y="699533"/>
                  <a:ext cx="163800" cy="23040"/>
                </a:xfrm>
                <a:prstGeom prst="rect">
                  <a:avLst/>
                </a:prstGeom>
              </p:spPr>
            </p:pic>
          </mc:Fallback>
        </mc:AlternateContent>
      </p:grpSp>
      <p:grpSp>
        <p:nvGrpSpPr>
          <p:cNvPr id="24" name="Gruppieren 23">
            <a:extLst>
              <a:ext uri="{FF2B5EF4-FFF2-40B4-BE49-F238E27FC236}">
                <a16:creationId xmlns:a16="http://schemas.microsoft.com/office/drawing/2014/main" id="{5B1541EF-6EC2-4F38-97C3-8D237CE13AD9}"/>
              </a:ext>
            </a:extLst>
          </p:cNvPr>
          <p:cNvGrpSpPr/>
          <p:nvPr/>
        </p:nvGrpSpPr>
        <p:grpSpPr>
          <a:xfrm>
            <a:off x="8432853" y="576413"/>
            <a:ext cx="792000" cy="192600"/>
            <a:chOff x="8432853" y="576413"/>
            <a:chExt cx="792000" cy="192600"/>
          </a:xfrm>
        </p:grpSpPr>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76F77EF-9CCC-4E44-8866-539094338776}"/>
                    </a:ext>
                  </a:extLst>
                </p14:cNvPr>
                <p14:cNvContentPartPr/>
                <p14:nvPr/>
              </p14:nvContentPartPr>
              <p14:xfrm>
                <a:off x="8432853" y="576413"/>
                <a:ext cx="159840" cy="143280"/>
              </p14:xfrm>
            </p:contentPart>
          </mc:Choice>
          <mc:Fallback xmlns="">
            <p:pic>
              <p:nvPicPr>
                <p:cNvPr id="12" name="Freihand 11">
                  <a:extLst>
                    <a:ext uri="{FF2B5EF4-FFF2-40B4-BE49-F238E27FC236}">
                      <a16:creationId xmlns:a16="http://schemas.microsoft.com/office/drawing/2014/main" id="{D76F77EF-9CCC-4E44-8866-539094338776}"/>
                    </a:ext>
                  </a:extLst>
                </p:cNvPr>
                <p:cNvPicPr/>
                <p:nvPr/>
              </p:nvPicPr>
              <p:blipFill>
                <a:blip r:embed="rId12"/>
                <a:stretch>
                  <a:fillRect/>
                </a:stretch>
              </p:blipFill>
              <p:spPr>
                <a:xfrm>
                  <a:off x="8428533" y="572093"/>
                  <a:ext cx="168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1F9A2FA5-A2E1-4104-8DFD-CA5376862D24}"/>
                    </a:ext>
                  </a:extLst>
                </p14:cNvPr>
                <p14:cNvContentPartPr/>
                <p14:nvPr/>
              </p14:nvContentPartPr>
              <p14:xfrm>
                <a:off x="8586573" y="663893"/>
                <a:ext cx="113040" cy="105120"/>
              </p14:xfrm>
            </p:contentPart>
          </mc:Choice>
          <mc:Fallback xmlns="">
            <p:pic>
              <p:nvPicPr>
                <p:cNvPr id="13" name="Freihand 12">
                  <a:extLst>
                    <a:ext uri="{FF2B5EF4-FFF2-40B4-BE49-F238E27FC236}">
                      <a16:creationId xmlns:a16="http://schemas.microsoft.com/office/drawing/2014/main" id="{1F9A2FA5-A2E1-4104-8DFD-CA5376862D24}"/>
                    </a:ext>
                  </a:extLst>
                </p:cNvPr>
                <p:cNvPicPr/>
                <p:nvPr/>
              </p:nvPicPr>
              <p:blipFill>
                <a:blip r:embed="rId14"/>
                <a:stretch>
                  <a:fillRect/>
                </a:stretch>
              </p:blipFill>
              <p:spPr>
                <a:xfrm>
                  <a:off x="8582253" y="659573"/>
                  <a:ext cx="121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209A18E-6079-4AE1-9578-E8F74B74858B}"/>
                    </a:ext>
                  </a:extLst>
                </p14:cNvPr>
                <p14:cNvContentPartPr/>
                <p14:nvPr/>
              </p14:nvContentPartPr>
              <p14:xfrm>
                <a:off x="8803653" y="663173"/>
                <a:ext cx="20880" cy="7200"/>
              </p14:xfrm>
            </p:contentPart>
          </mc:Choice>
          <mc:Fallback xmlns="">
            <p:pic>
              <p:nvPicPr>
                <p:cNvPr id="14" name="Freihand 13">
                  <a:extLst>
                    <a:ext uri="{FF2B5EF4-FFF2-40B4-BE49-F238E27FC236}">
                      <a16:creationId xmlns:a16="http://schemas.microsoft.com/office/drawing/2014/main" id="{8209A18E-6079-4AE1-9578-E8F74B74858B}"/>
                    </a:ext>
                  </a:extLst>
                </p:cNvPr>
                <p:cNvPicPr/>
                <p:nvPr/>
              </p:nvPicPr>
              <p:blipFill>
                <a:blip r:embed="rId16"/>
                <a:stretch>
                  <a:fillRect/>
                </a:stretch>
              </p:blipFill>
              <p:spPr>
                <a:xfrm>
                  <a:off x="8799333" y="658853"/>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B041D91-06EA-4099-9C40-A08CDFDD2FE6}"/>
                    </a:ext>
                  </a:extLst>
                </p14:cNvPr>
                <p14:cNvContentPartPr/>
                <p14:nvPr/>
              </p14:nvContentPartPr>
              <p14:xfrm>
                <a:off x="8927853" y="593333"/>
                <a:ext cx="142920" cy="116280"/>
              </p14:xfrm>
            </p:contentPart>
          </mc:Choice>
          <mc:Fallback xmlns="">
            <p:pic>
              <p:nvPicPr>
                <p:cNvPr id="15" name="Freihand 14">
                  <a:extLst>
                    <a:ext uri="{FF2B5EF4-FFF2-40B4-BE49-F238E27FC236}">
                      <a16:creationId xmlns:a16="http://schemas.microsoft.com/office/drawing/2014/main" id="{9B041D91-06EA-4099-9C40-A08CDFDD2FE6}"/>
                    </a:ext>
                  </a:extLst>
                </p:cNvPr>
                <p:cNvPicPr/>
                <p:nvPr/>
              </p:nvPicPr>
              <p:blipFill>
                <a:blip r:embed="rId18"/>
                <a:stretch>
                  <a:fillRect/>
                </a:stretch>
              </p:blipFill>
              <p:spPr>
                <a:xfrm>
                  <a:off x="8923533" y="589013"/>
                  <a:ext cx="151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E2B54966-67C9-4F10-AC58-53A8E878826B}"/>
                    </a:ext>
                  </a:extLst>
                </p14:cNvPr>
                <p14:cNvContentPartPr/>
                <p14:nvPr/>
              </p14:nvContentPartPr>
              <p14:xfrm>
                <a:off x="9082293" y="706373"/>
                <a:ext cx="142560" cy="57960"/>
              </p14:xfrm>
            </p:contentPart>
          </mc:Choice>
          <mc:Fallback xmlns="">
            <p:pic>
              <p:nvPicPr>
                <p:cNvPr id="16" name="Freihand 15">
                  <a:extLst>
                    <a:ext uri="{FF2B5EF4-FFF2-40B4-BE49-F238E27FC236}">
                      <a16:creationId xmlns:a16="http://schemas.microsoft.com/office/drawing/2014/main" id="{E2B54966-67C9-4F10-AC58-53A8E878826B}"/>
                    </a:ext>
                  </a:extLst>
                </p:cNvPr>
                <p:cNvPicPr/>
                <p:nvPr/>
              </p:nvPicPr>
              <p:blipFill>
                <a:blip r:embed="rId20"/>
                <a:stretch>
                  <a:fillRect/>
                </a:stretch>
              </p:blipFill>
              <p:spPr>
                <a:xfrm>
                  <a:off x="9077973" y="702053"/>
                  <a:ext cx="151200" cy="66600"/>
                </a:xfrm>
                <a:prstGeom prst="rect">
                  <a:avLst/>
                </a:prstGeom>
              </p:spPr>
            </p:pic>
          </mc:Fallback>
        </mc:AlternateContent>
      </p:grpSp>
      <p:grpSp>
        <p:nvGrpSpPr>
          <p:cNvPr id="23" name="Gruppieren 22">
            <a:extLst>
              <a:ext uri="{FF2B5EF4-FFF2-40B4-BE49-F238E27FC236}">
                <a16:creationId xmlns:a16="http://schemas.microsoft.com/office/drawing/2014/main" id="{4AFE7007-F1A4-41E0-ABBC-086E1F38B10C}"/>
              </a:ext>
            </a:extLst>
          </p:cNvPr>
          <p:cNvGrpSpPr/>
          <p:nvPr/>
        </p:nvGrpSpPr>
        <p:grpSpPr>
          <a:xfrm>
            <a:off x="9399813" y="565253"/>
            <a:ext cx="814320" cy="214920"/>
            <a:chOff x="9399813" y="565253"/>
            <a:chExt cx="814320" cy="21492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23B7D6CA-5B5D-4509-B436-1A608B2F1C64}"/>
                    </a:ext>
                  </a:extLst>
                </p14:cNvPr>
                <p14:cNvContentPartPr/>
                <p14:nvPr/>
              </p14:nvContentPartPr>
              <p14:xfrm>
                <a:off x="9399813" y="622133"/>
                <a:ext cx="10800" cy="6120"/>
              </p14:xfrm>
            </p:contentPart>
          </mc:Choice>
          <mc:Fallback xmlns="">
            <p:pic>
              <p:nvPicPr>
                <p:cNvPr id="17" name="Freihand 16">
                  <a:extLst>
                    <a:ext uri="{FF2B5EF4-FFF2-40B4-BE49-F238E27FC236}">
                      <a16:creationId xmlns:a16="http://schemas.microsoft.com/office/drawing/2014/main" id="{23B7D6CA-5B5D-4509-B436-1A608B2F1C64}"/>
                    </a:ext>
                  </a:extLst>
                </p:cNvPr>
                <p:cNvPicPr/>
                <p:nvPr/>
              </p:nvPicPr>
              <p:blipFill>
                <a:blip r:embed="rId22"/>
                <a:stretch>
                  <a:fillRect/>
                </a:stretch>
              </p:blipFill>
              <p:spPr>
                <a:xfrm>
                  <a:off x="9395493" y="617813"/>
                  <a:ext cx="19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C0CF3D69-5D77-4B73-8750-D4EF1571DDA3}"/>
                    </a:ext>
                  </a:extLst>
                </p14:cNvPr>
                <p14:cNvContentPartPr/>
                <p14:nvPr/>
              </p14:nvContentPartPr>
              <p14:xfrm>
                <a:off x="9450573" y="565253"/>
                <a:ext cx="147960" cy="124560"/>
              </p14:xfrm>
            </p:contentPart>
          </mc:Choice>
          <mc:Fallback xmlns="">
            <p:pic>
              <p:nvPicPr>
                <p:cNvPr id="18" name="Freihand 17">
                  <a:extLst>
                    <a:ext uri="{FF2B5EF4-FFF2-40B4-BE49-F238E27FC236}">
                      <a16:creationId xmlns:a16="http://schemas.microsoft.com/office/drawing/2014/main" id="{C0CF3D69-5D77-4B73-8750-D4EF1571DDA3}"/>
                    </a:ext>
                  </a:extLst>
                </p:cNvPr>
                <p:cNvPicPr/>
                <p:nvPr/>
              </p:nvPicPr>
              <p:blipFill>
                <a:blip r:embed="rId24"/>
                <a:stretch>
                  <a:fillRect/>
                </a:stretch>
              </p:blipFill>
              <p:spPr>
                <a:xfrm>
                  <a:off x="9446253" y="560933"/>
                  <a:ext cx="156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FA491909-503B-47E3-A9FC-3C8F7A297C80}"/>
                    </a:ext>
                  </a:extLst>
                </p14:cNvPr>
                <p14:cNvContentPartPr/>
                <p14:nvPr/>
              </p14:nvContentPartPr>
              <p14:xfrm>
                <a:off x="9605013" y="634013"/>
                <a:ext cx="108720" cy="146160"/>
              </p14:xfrm>
            </p:contentPart>
          </mc:Choice>
          <mc:Fallback xmlns="">
            <p:pic>
              <p:nvPicPr>
                <p:cNvPr id="19" name="Freihand 18">
                  <a:extLst>
                    <a:ext uri="{FF2B5EF4-FFF2-40B4-BE49-F238E27FC236}">
                      <a16:creationId xmlns:a16="http://schemas.microsoft.com/office/drawing/2014/main" id="{FA491909-503B-47E3-A9FC-3C8F7A297C80}"/>
                    </a:ext>
                  </a:extLst>
                </p:cNvPr>
                <p:cNvPicPr/>
                <p:nvPr/>
              </p:nvPicPr>
              <p:blipFill>
                <a:blip r:embed="rId26"/>
                <a:stretch>
                  <a:fillRect/>
                </a:stretch>
              </p:blipFill>
              <p:spPr>
                <a:xfrm>
                  <a:off x="9600693" y="629693"/>
                  <a:ext cx="11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FA5A717-75B5-495A-A95D-09EAEE5CAAFF}"/>
                    </a:ext>
                  </a:extLst>
                </p14:cNvPr>
                <p14:cNvContentPartPr/>
                <p14:nvPr/>
              </p14:nvContentPartPr>
              <p14:xfrm>
                <a:off x="9798333" y="630053"/>
                <a:ext cx="60840" cy="6120"/>
              </p14:xfrm>
            </p:contentPart>
          </mc:Choice>
          <mc:Fallback xmlns="">
            <p:pic>
              <p:nvPicPr>
                <p:cNvPr id="20" name="Freihand 19">
                  <a:extLst>
                    <a:ext uri="{FF2B5EF4-FFF2-40B4-BE49-F238E27FC236}">
                      <a16:creationId xmlns:a16="http://schemas.microsoft.com/office/drawing/2014/main" id="{6FA5A717-75B5-495A-A95D-09EAEE5CAAFF}"/>
                    </a:ext>
                  </a:extLst>
                </p:cNvPr>
                <p:cNvPicPr/>
                <p:nvPr/>
              </p:nvPicPr>
              <p:blipFill>
                <a:blip r:embed="rId28"/>
                <a:stretch>
                  <a:fillRect/>
                </a:stretch>
              </p:blipFill>
              <p:spPr>
                <a:xfrm>
                  <a:off x="9794013" y="625733"/>
                  <a:ext cx="69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BA9DDFF-B100-44E4-944E-17B41F75A175}"/>
                    </a:ext>
                  </a:extLst>
                </p14:cNvPr>
                <p14:cNvContentPartPr/>
                <p14:nvPr/>
              </p14:nvContentPartPr>
              <p14:xfrm>
                <a:off x="9936933" y="650573"/>
                <a:ext cx="253080" cy="17640"/>
              </p14:xfrm>
            </p:contentPart>
          </mc:Choice>
          <mc:Fallback xmlns="">
            <p:pic>
              <p:nvPicPr>
                <p:cNvPr id="21" name="Freihand 20">
                  <a:extLst>
                    <a:ext uri="{FF2B5EF4-FFF2-40B4-BE49-F238E27FC236}">
                      <a16:creationId xmlns:a16="http://schemas.microsoft.com/office/drawing/2014/main" id="{8BA9DDFF-B100-44E4-944E-17B41F75A175}"/>
                    </a:ext>
                  </a:extLst>
                </p:cNvPr>
                <p:cNvPicPr/>
                <p:nvPr/>
              </p:nvPicPr>
              <p:blipFill>
                <a:blip r:embed="rId30"/>
                <a:stretch>
                  <a:fillRect/>
                </a:stretch>
              </p:blipFill>
              <p:spPr>
                <a:xfrm>
                  <a:off x="9932613" y="646253"/>
                  <a:ext cx="261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BE7E3BCC-CF9B-4303-8E36-D446AF9BE9C9}"/>
                    </a:ext>
                  </a:extLst>
                </p14:cNvPr>
                <p14:cNvContentPartPr/>
                <p14:nvPr/>
              </p14:nvContentPartPr>
              <p14:xfrm>
                <a:off x="10196493" y="646253"/>
                <a:ext cx="17640" cy="18720"/>
              </p14:xfrm>
            </p:contentPart>
          </mc:Choice>
          <mc:Fallback xmlns="">
            <p:pic>
              <p:nvPicPr>
                <p:cNvPr id="22" name="Freihand 21">
                  <a:extLst>
                    <a:ext uri="{FF2B5EF4-FFF2-40B4-BE49-F238E27FC236}">
                      <a16:creationId xmlns:a16="http://schemas.microsoft.com/office/drawing/2014/main" id="{BE7E3BCC-CF9B-4303-8E36-D446AF9BE9C9}"/>
                    </a:ext>
                  </a:extLst>
                </p:cNvPr>
                <p:cNvPicPr/>
                <p:nvPr/>
              </p:nvPicPr>
              <p:blipFill>
                <a:blip r:embed="rId32"/>
                <a:stretch>
                  <a:fillRect/>
                </a:stretch>
              </p:blipFill>
              <p:spPr>
                <a:xfrm>
                  <a:off x="10192173" y="641933"/>
                  <a:ext cx="262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C5C6792-9FCD-41F6-B1D2-919DD1C786D8}"/>
                  </a:ext>
                </a:extLst>
              </p14:cNvPr>
              <p14:cNvContentPartPr/>
              <p14:nvPr/>
            </p14:nvContentPartPr>
            <p14:xfrm>
              <a:off x="5315253" y="434213"/>
              <a:ext cx="280080" cy="303840"/>
            </p14:xfrm>
          </p:contentPart>
        </mc:Choice>
        <mc:Fallback xmlns="">
          <p:pic>
            <p:nvPicPr>
              <p:cNvPr id="26" name="Freihand 25">
                <a:extLst>
                  <a:ext uri="{FF2B5EF4-FFF2-40B4-BE49-F238E27FC236}">
                    <a16:creationId xmlns:a16="http://schemas.microsoft.com/office/drawing/2014/main" id="{CC5C6792-9FCD-41F6-B1D2-919DD1C786D8}"/>
                  </a:ext>
                </a:extLst>
              </p:cNvPr>
              <p:cNvPicPr/>
              <p:nvPr/>
            </p:nvPicPr>
            <p:blipFill>
              <a:blip r:embed="rId34"/>
              <a:stretch>
                <a:fillRect/>
              </a:stretch>
            </p:blipFill>
            <p:spPr>
              <a:xfrm>
                <a:off x="5310933" y="429893"/>
                <a:ext cx="288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ADBE43FE-B87D-41DD-A097-4BCF51A0855F}"/>
                  </a:ext>
                </a:extLst>
              </p14:cNvPr>
              <p14:cNvContentPartPr/>
              <p14:nvPr/>
            </p14:nvContentPartPr>
            <p14:xfrm>
              <a:off x="4644213" y="2445173"/>
              <a:ext cx="2750400" cy="920160"/>
            </p14:xfrm>
          </p:contentPart>
        </mc:Choice>
        <mc:Fallback xmlns="">
          <p:pic>
            <p:nvPicPr>
              <p:cNvPr id="45" name="Freihand 44">
                <a:extLst>
                  <a:ext uri="{FF2B5EF4-FFF2-40B4-BE49-F238E27FC236}">
                    <a16:creationId xmlns:a16="http://schemas.microsoft.com/office/drawing/2014/main" id="{ADBE43FE-B87D-41DD-A097-4BCF51A0855F}"/>
                  </a:ext>
                </a:extLst>
              </p:cNvPr>
              <p:cNvPicPr/>
              <p:nvPr/>
            </p:nvPicPr>
            <p:blipFill>
              <a:blip r:embed="rId36"/>
              <a:stretch>
                <a:fillRect/>
              </a:stretch>
            </p:blipFill>
            <p:spPr>
              <a:xfrm>
                <a:off x="4639893" y="2440853"/>
                <a:ext cx="2759040" cy="928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5" name="Freihand 94">
                <a:extLst>
                  <a:ext uri="{FF2B5EF4-FFF2-40B4-BE49-F238E27FC236}">
                    <a16:creationId xmlns:a16="http://schemas.microsoft.com/office/drawing/2014/main" id="{E4CE6E0D-2F27-45BC-B3EA-156B89D0B33E}"/>
                  </a:ext>
                </a:extLst>
              </p14:cNvPr>
              <p14:cNvContentPartPr/>
              <p14:nvPr/>
            </p14:nvContentPartPr>
            <p14:xfrm>
              <a:off x="9431133" y="3963293"/>
              <a:ext cx="2293200" cy="105120"/>
            </p14:xfrm>
          </p:contentPart>
        </mc:Choice>
        <mc:Fallback xmlns="">
          <p:pic>
            <p:nvPicPr>
              <p:cNvPr id="95" name="Freihand 94">
                <a:extLst>
                  <a:ext uri="{FF2B5EF4-FFF2-40B4-BE49-F238E27FC236}">
                    <a16:creationId xmlns:a16="http://schemas.microsoft.com/office/drawing/2014/main" id="{E4CE6E0D-2F27-45BC-B3EA-156B89D0B33E}"/>
                  </a:ext>
                </a:extLst>
              </p:cNvPr>
              <p:cNvPicPr/>
              <p:nvPr/>
            </p:nvPicPr>
            <p:blipFill>
              <a:blip r:embed="rId38"/>
              <a:stretch>
                <a:fillRect/>
              </a:stretch>
            </p:blipFill>
            <p:spPr>
              <a:xfrm>
                <a:off x="9426813" y="3958973"/>
                <a:ext cx="230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4" name="Freihand 123">
                <a:extLst>
                  <a:ext uri="{FF2B5EF4-FFF2-40B4-BE49-F238E27FC236}">
                    <a16:creationId xmlns:a16="http://schemas.microsoft.com/office/drawing/2014/main" id="{1E8D8F04-E559-4E1B-BA18-F66BEE033833}"/>
                  </a:ext>
                </a:extLst>
              </p14:cNvPr>
              <p14:cNvContentPartPr/>
              <p14:nvPr/>
            </p14:nvContentPartPr>
            <p14:xfrm>
              <a:off x="7026693" y="4771853"/>
              <a:ext cx="698760" cy="311040"/>
            </p14:xfrm>
          </p:contentPart>
        </mc:Choice>
        <mc:Fallback xmlns="">
          <p:pic>
            <p:nvPicPr>
              <p:cNvPr id="124" name="Freihand 123">
                <a:extLst>
                  <a:ext uri="{FF2B5EF4-FFF2-40B4-BE49-F238E27FC236}">
                    <a16:creationId xmlns:a16="http://schemas.microsoft.com/office/drawing/2014/main" id="{1E8D8F04-E559-4E1B-BA18-F66BEE033833}"/>
                  </a:ext>
                </a:extLst>
              </p:cNvPr>
              <p:cNvPicPr/>
              <p:nvPr/>
            </p:nvPicPr>
            <p:blipFill>
              <a:blip r:embed="rId40"/>
              <a:stretch>
                <a:fillRect/>
              </a:stretch>
            </p:blipFill>
            <p:spPr>
              <a:xfrm>
                <a:off x="7022373" y="4767533"/>
                <a:ext cx="7074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3" name="Freihand 132">
                <a:extLst>
                  <a:ext uri="{FF2B5EF4-FFF2-40B4-BE49-F238E27FC236}">
                    <a16:creationId xmlns:a16="http://schemas.microsoft.com/office/drawing/2014/main" id="{23DE6760-4CDA-4D95-B8D2-C660CC8363AF}"/>
                  </a:ext>
                </a:extLst>
              </p14:cNvPr>
              <p14:cNvContentPartPr/>
              <p14:nvPr/>
            </p14:nvContentPartPr>
            <p14:xfrm>
              <a:off x="3364053" y="3902453"/>
              <a:ext cx="156600" cy="1084680"/>
            </p14:xfrm>
          </p:contentPart>
        </mc:Choice>
        <mc:Fallback xmlns="">
          <p:pic>
            <p:nvPicPr>
              <p:cNvPr id="133" name="Freihand 132">
                <a:extLst>
                  <a:ext uri="{FF2B5EF4-FFF2-40B4-BE49-F238E27FC236}">
                    <a16:creationId xmlns:a16="http://schemas.microsoft.com/office/drawing/2014/main" id="{23DE6760-4CDA-4D95-B8D2-C660CC8363AF}"/>
                  </a:ext>
                </a:extLst>
              </p:cNvPr>
              <p:cNvPicPr/>
              <p:nvPr/>
            </p:nvPicPr>
            <p:blipFill>
              <a:blip r:embed="rId42"/>
              <a:stretch>
                <a:fillRect/>
              </a:stretch>
            </p:blipFill>
            <p:spPr>
              <a:xfrm>
                <a:off x="3359733" y="3898133"/>
                <a:ext cx="165240" cy="109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8" name="Freihand 137">
                <a:extLst>
                  <a:ext uri="{FF2B5EF4-FFF2-40B4-BE49-F238E27FC236}">
                    <a16:creationId xmlns:a16="http://schemas.microsoft.com/office/drawing/2014/main" id="{A46A0F53-069C-44A1-B594-F589CB2E20D9}"/>
                  </a:ext>
                </a:extLst>
              </p14:cNvPr>
              <p14:cNvContentPartPr/>
              <p14:nvPr/>
            </p14:nvContentPartPr>
            <p14:xfrm>
              <a:off x="1773573" y="4316093"/>
              <a:ext cx="1548720" cy="87480"/>
            </p14:xfrm>
          </p:contentPart>
        </mc:Choice>
        <mc:Fallback xmlns="">
          <p:pic>
            <p:nvPicPr>
              <p:cNvPr id="138" name="Freihand 137">
                <a:extLst>
                  <a:ext uri="{FF2B5EF4-FFF2-40B4-BE49-F238E27FC236}">
                    <a16:creationId xmlns:a16="http://schemas.microsoft.com/office/drawing/2014/main" id="{A46A0F53-069C-44A1-B594-F589CB2E20D9}"/>
                  </a:ext>
                </a:extLst>
              </p:cNvPr>
              <p:cNvPicPr/>
              <p:nvPr/>
            </p:nvPicPr>
            <p:blipFill>
              <a:blip r:embed="rId44"/>
              <a:stretch>
                <a:fillRect/>
              </a:stretch>
            </p:blipFill>
            <p:spPr>
              <a:xfrm>
                <a:off x="1769253" y="4311773"/>
                <a:ext cx="1557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9" name="Freihand 138">
                <a:extLst>
                  <a:ext uri="{FF2B5EF4-FFF2-40B4-BE49-F238E27FC236}">
                    <a16:creationId xmlns:a16="http://schemas.microsoft.com/office/drawing/2014/main" id="{18ED371D-46CD-4134-B503-3143EDDEA6DC}"/>
                  </a:ext>
                </a:extLst>
              </p14:cNvPr>
              <p14:cNvContentPartPr/>
              <p14:nvPr/>
            </p14:nvContentPartPr>
            <p14:xfrm>
              <a:off x="1880493" y="4619213"/>
              <a:ext cx="587880" cy="24480"/>
            </p14:xfrm>
          </p:contentPart>
        </mc:Choice>
        <mc:Fallback xmlns="">
          <p:pic>
            <p:nvPicPr>
              <p:cNvPr id="139" name="Freihand 138">
                <a:extLst>
                  <a:ext uri="{FF2B5EF4-FFF2-40B4-BE49-F238E27FC236}">
                    <a16:creationId xmlns:a16="http://schemas.microsoft.com/office/drawing/2014/main" id="{18ED371D-46CD-4134-B503-3143EDDEA6DC}"/>
                  </a:ext>
                </a:extLst>
              </p:cNvPr>
              <p:cNvPicPr/>
              <p:nvPr/>
            </p:nvPicPr>
            <p:blipFill>
              <a:blip r:embed="rId46"/>
              <a:stretch>
                <a:fillRect/>
              </a:stretch>
            </p:blipFill>
            <p:spPr>
              <a:xfrm>
                <a:off x="1876173" y="4614893"/>
                <a:ext cx="596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0" name="Freihand 139">
                <a:extLst>
                  <a:ext uri="{FF2B5EF4-FFF2-40B4-BE49-F238E27FC236}">
                    <a16:creationId xmlns:a16="http://schemas.microsoft.com/office/drawing/2014/main" id="{60F0B3F7-1699-46BE-95AE-F47348806FC2}"/>
                  </a:ext>
                </a:extLst>
              </p14:cNvPr>
              <p14:cNvContentPartPr/>
              <p14:nvPr/>
            </p14:nvContentPartPr>
            <p14:xfrm>
              <a:off x="1849893" y="4943573"/>
              <a:ext cx="618840" cy="65160"/>
            </p14:xfrm>
          </p:contentPart>
        </mc:Choice>
        <mc:Fallback xmlns="">
          <p:pic>
            <p:nvPicPr>
              <p:cNvPr id="140" name="Freihand 139">
                <a:extLst>
                  <a:ext uri="{FF2B5EF4-FFF2-40B4-BE49-F238E27FC236}">
                    <a16:creationId xmlns:a16="http://schemas.microsoft.com/office/drawing/2014/main" id="{60F0B3F7-1699-46BE-95AE-F47348806FC2}"/>
                  </a:ext>
                </a:extLst>
              </p:cNvPr>
              <p:cNvPicPr/>
              <p:nvPr/>
            </p:nvPicPr>
            <p:blipFill>
              <a:blip r:embed="rId48"/>
              <a:stretch>
                <a:fillRect/>
              </a:stretch>
            </p:blipFill>
            <p:spPr>
              <a:xfrm>
                <a:off x="1845573" y="4939253"/>
                <a:ext cx="627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1" name="Freihand 140">
                <a:extLst>
                  <a:ext uri="{FF2B5EF4-FFF2-40B4-BE49-F238E27FC236}">
                    <a16:creationId xmlns:a16="http://schemas.microsoft.com/office/drawing/2014/main" id="{308E4290-1663-4D0D-9AE6-02A80B4A7683}"/>
                  </a:ext>
                </a:extLst>
              </p14:cNvPr>
              <p14:cNvContentPartPr/>
              <p14:nvPr/>
            </p14:nvContentPartPr>
            <p14:xfrm>
              <a:off x="5073693" y="2911013"/>
              <a:ext cx="235440" cy="286920"/>
            </p14:xfrm>
          </p:contentPart>
        </mc:Choice>
        <mc:Fallback xmlns="">
          <p:pic>
            <p:nvPicPr>
              <p:cNvPr id="141" name="Freihand 140">
                <a:extLst>
                  <a:ext uri="{FF2B5EF4-FFF2-40B4-BE49-F238E27FC236}">
                    <a16:creationId xmlns:a16="http://schemas.microsoft.com/office/drawing/2014/main" id="{308E4290-1663-4D0D-9AE6-02A80B4A7683}"/>
                  </a:ext>
                </a:extLst>
              </p:cNvPr>
              <p:cNvPicPr/>
              <p:nvPr/>
            </p:nvPicPr>
            <p:blipFill>
              <a:blip r:embed="rId50"/>
              <a:stretch>
                <a:fillRect/>
              </a:stretch>
            </p:blipFill>
            <p:spPr>
              <a:xfrm>
                <a:off x="5069373" y="2906693"/>
                <a:ext cx="244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2" name="Freihand 141">
                <a:extLst>
                  <a:ext uri="{FF2B5EF4-FFF2-40B4-BE49-F238E27FC236}">
                    <a16:creationId xmlns:a16="http://schemas.microsoft.com/office/drawing/2014/main" id="{E1E829A4-E989-48DC-9DFF-44492BBCE251}"/>
                  </a:ext>
                </a:extLst>
              </p14:cNvPr>
              <p14:cNvContentPartPr/>
              <p14:nvPr/>
            </p14:nvContentPartPr>
            <p14:xfrm>
              <a:off x="3787053" y="356093"/>
              <a:ext cx="1929240" cy="642240"/>
            </p14:xfrm>
          </p:contentPart>
        </mc:Choice>
        <mc:Fallback xmlns="">
          <p:pic>
            <p:nvPicPr>
              <p:cNvPr id="142" name="Freihand 141">
                <a:extLst>
                  <a:ext uri="{FF2B5EF4-FFF2-40B4-BE49-F238E27FC236}">
                    <a16:creationId xmlns:a16="http://schemas.microsoft.com/office/drawing/2014/main" id="{E1E829A4-E989-48DC-9DFF-44492BBCE251}"/>
                  </a:ext>
                </a:extLst>
              </p:cNvPr>
              <p:cNvPicPr/>
              <p:nvPr/>
            </p:nvPicPr>
            <p:blipFill>
              <a:blip r:embed="rId52"/>
              <a:stretch>
                <a:fillRect/>
              </a:stretch>
            </p:blipFill>
            <p:spPr>
              <a:xfrm>
                <a:off x="3782733" y="351773"/>
                <a:ext cx="1937880" cy="650880"/>
              </a:xfrm>
              <a:prstGeom prst="rect">
                <a:avLst/>
              </a:prstGeom>
            </p:spPr>
          </p:pic>
        </mc:Fallback>
      </mc:AlternateContent>
      <p:grpSp>
        <p:nvGrpSpPr>
          <p:cNvPr id="175" name="Gruppieren 174">
            <a:extLst>
              <a:ext uri="{FF2B5EF4-FFF2-40B4-BE49-F238E27FC236}">
                <a16:creationId xmlns:a16="http://schemas.microsoft.com/office/drawing/2014/main" id="{7AD34EA0-20C8-4C65-B981-7CC9A1FA4F8C}"/>
              </a:ext>
            </a:extLst>
          </p:cNvPr>
          <p:cNvGrpSpPr/>
          <p:nvPr/>
        </p:nvGrpSpPr>
        <p:grpSpPr>
          <a:xfrm>
            <a:off x="9113973" y="52973"/>
            <a:ext cx="2880000" cy="346680"/>
            <a:chOff x="9113973" y="52973"/>
            <a:chExt cx="2880000" cy="346680"/>
          </a:xfrm>
        </p:grpSpPr>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C2A22BE9-5A07-401C-9967-F909C2755CF2}"/>
                    </a:ext>
                  </a:extLst>
                </p14:cNvPr>
                <p14:cNvContentPartPr/>
                <p14:nvPr/>
              </p14:nvContentPartPr>
              <p14:xfrm>
                <a:off x="9113973" y="158093"/>
                <a:ext cx="138600" cy="78480"/>
              </p14:xfrm>
            </p:contentPart>
          </mc:Choice>
          <mc:Fallback xmlns="">
            <p:pic>
              <p:nvPicPr>
                <p:cNvPr id="27" name="Freihand 26">
                  <a:extLst>
                    <a:ext uri="{FF2B5EF4-FFF2-40B4-BE49-F238E27FC236}">
                      <a16:creationId xmlns:a16="http://schemas.microsoft.com/office/drawing/2014/main" id="{C2A22BE9-5A07-401C-9967-F909C2755CF2}"/>
                    </a:ext>
                  </a:extLst>
                </p:cNvPr>
                <p:cNvPicPr/>
                <p:nvPr/>
              </p:nvPicPr>
              <p:blipFill>
                <a:blip r:embed="rId54"/>
                <a:stretch>
                  <a:fillRect/>
                </a:stretch>
              </p:blipFill>
              <p:spPr>
                <a:xfrm>
                  <a:off x="9109653" y="153773"/>
                  <a:ext cx="147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710A8AB5-2E9A-4D81-9887-9F76933ECB3B}"/>
                    </a:ext>
                  </a:extLst>
                </p14:cNvPr>
                <p14:cNvContentPartPr/>
                <p14:nvPr/>
              </p14:nvContentPartPr>
              <p14:xfrm>
                <a:off x="9286053" y="90773"/>
                <a:ext cx="99360" cy="179640"/>
              </p14:xfrm>
            </p:contentPart>
          </mc:Choice>
          <mc:Fallback xmlns="">
            <p:pic>
              <p:nvPicPr>
                <p:cNvPr id="28" name="Freihand 27">
                  <a:extLst>
                    <a:ext uri="{FF2B5EF4-FFF2-40B4-BE49-F238E27FC236}">
                      <a16:creationId xmlns:a16="http://schemas.microsoft.com/office/drawing/2014/main" id="{710A8AB5-2E9A-4D81-9887-9F76933ECB3B}"/>
                    </a:ext>
                  </a:extLst>
                </p:cNvPr>
                <p:cNvPicPr/>
                <p:nvPr/>
              </p:nvPicPr>
              <p:blipFill>
                <a:blip r:embed="rId56"/>
                <a:stretch>
                  <a:fillRect/>
                </a:stretch>
              </p:blipFill>
              <p:spPr>
                <a:xfrm>
                  <a:off x="9281733" y="86453"/>
                  <a:ext cx="108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23D79847-CC56-49CA-8276-B8A69784ECDE}"/>
                    </a:ext>
                  </a:extLst>
                </p14:cNvPr>
                <p14:cNvContentPartPr/>
                <p14:nvPr/>
              </p14:nvContentPartPr>
              <p14:xfrm>
                <a:off x="9389733" y="137213"/>
                <a:ext cx="85320" cy="107640"/>
              </p14:xfrm>
            </p:contentPart>
          </mc:Choice>
          <mc:Fallback xmlns="">
            <p:pic>
              <p:nvPicPr>
                <p:cNvPr id="29" name="Freihand 28">
                  <a:extLst>
                    <a:ext uri="{FF2B5EF4-FFF2-40B4-BE49-F238E27FC236}">
                      <a16:creationId xmlns:a16="http://schemas.microsoft.com/office/drawing/2014/main" id="{23D79847-CC56-49CA-8276-B8A69784ECDE}"/>
                    </a:ext>
                  </a:extLst>
                </p:cNvPr>
                <p:cNvPicPr/>
                <p:nvPr/>
              </p:nvPicPr>
              <p:blipFill>
                <a:blip r:embed="rId58"/>
                <a:stretch>
                  <a:fillRect/>
                </a:stretch>
              </p:blipFill>
              <p:spPr>
                <a:xfrm>
                  <a:off x="9385413" y="132893"/>
                  <a:ext cx="93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E0192E85-E0E3-4CD2-AA86-0C5FB6A8D5DC}"/>
                    </a:ext>
                  </a:extLst>
                </p14:cNvPr>
                <p14:cNvContentPartPr/>
                <p14:nvPr/>
              </p14:nvContentPartPr>
              <p14:xfrm>
                <a:off x="9367413" y="167093"/>
                <a:ext cx="102960" cy="34200"/>
              </p14:xfrm>
            </p:contentPart>
          </mc:Choice>
          <mc:Fallback xmlns="">
            <p:pic>
              <p:nvPicPr>
                <p:cNvPr id="30" name="Freihand 29">
                  <a:extLst>
                    <a:ext uri="{FF2B5EF4-FFF2-40B4-BE49-F238E27FC236}">
                      <a16:creationId xmlns:a16="http://schemas.microsoft.com/office/drawing/2014/main" id="{E0192E85-E0E3-4CD2-AA86-0C5FB6A8D5DC}"/>
                    </a:ext>
                  </a:extLst>
                </p:cNvPr>
                <p:cNvPicPr/>
                <p:nvPr/>
              </p:nvPicPr>
              <p:blipFill>
                <a:blip r:embed="rId60"/>
                <a:stretch>
                  <a:fillRect/>
                </a:stretch>
              </p:blipFill>
              <p:spPr>
                <a:xfrm>
                  <a:off x="9363093" y="162773"/>
                  <a:ext cx="111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5E64D7FE-232A-4D05-8F50-DF7760C494E9}"/>
                    </a:ext>
                  </a:extLst>
                </p14:cNvPr>
                <p14:cNvContentPartPr/>
                <p14:nvPr/>
              </p14:nvContentPartPr>
              <p14:xfrm>
                <a:off x="9509613" y="218213"/>
                <a:ext cx="19080" cy="57600"/>
              </p14:xfrm>
            </p:contentPart>
          </mc:Choice>
          <mc:Fallback xmlns="">
            <p:pic>
              <p:nvPicPr>
                <p:cNvPr id="31" name="Freihand 30">
                  <a:extLst>
                    <a:ext uri="{FF2B5EF4-FFF2-40B4-BE49-F238E27FC236}">
                      <a16:creationId xmlns:a16="http://schemas.microsoft.com/office/drawing/2014/main" id="{5E64D7FE-232A-4D05-8F50-DF7760C494E9}"/>
                    </a:ext>
                  </a:extLst>
                </p:cNvPr>
                <p:cNvPicPr/>
                <p:nvPr/>
              </p:nvPicPr>
              <p:blipFill>
                <a:blip r:embed="rId62"/>
                <a:stretch>
                  <a:fillRect/>
                </a:stretch>
              </p:blipFill>
              <p:spPr>
                <a:xfrm>
                  <a:off x="9505293" y="213893"/>
                  <a:ext cx="27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C6A9E780-6A4D-4F45-9369-6BED20A25F51}"/>
                    </a:ext>
                  </a:extLst>
                </p14:cNvPr>
                <p14:cNvContentPartPr/>
                <p14:nvPr/>
              </p14:nvContentPartPr>
              <p14:xfrm>
                <a:off x="9557493" y="171413"/>
                <a:ext cx="75960" cy="33120"/>
              </p14:xfrm>
            </p:contentPart>
          </mc:Choice>
          <mc:Fallback xmlns="">
            <p:pic>
              <p:nvPicPr>
                <p:cNvPr id="32" name="Freihand 31">
                  <a:extLst>
                    <a:ext uri="{FF2B5EF4-FFF2-40B4-BE49-F238E27FC236}">
                      <a16:creationId xmlns:a16="http://schemas.microsoft.com/office/drawing/2014/main" id="{C6A9E780-6A4D-4F45-9369-6BED20A25F51}"/>
                    </a:ext>
                  </a:extLst>
                </p:cNvPr>
                <p:cNvPicPr/>
                <p:nvPr/>
              </p:nvPicPr>
              <p:blipFill>
                <a:blip r:embed="rId64"/>
                <a:stretch>
                  <a:fillRect/>
                </a:stretch>
              </p:blipFill>
              <p:spPr>
                <a:xfrm>
                  <a:off x="9553173" y="167093"/>
                  <a:ext cx="84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457504C3-CA50-4C1F-9718-011A6D6A1F13}"/>
                    </a:ext>
                  </a:extLst>
                </p14:cNvPr>
                <p14:cNvContentPartPr/>
                <p14:nvPr/>
              </p14:nvContentPartPr>
              <p14:xfrm>
                <a:off x="9601773" y="125693"/>
                <a:ext cx="73440" cy="154800"/>
              </p14:xfrm>
            </p:contentPart>
          </mc:Choice>
          <mc:Fallback xmlns="">
            <p:pic>
              <p:nvPicPr>
                <p:cNvPr id="33" name="Freihand 32">
                  <a:extLst>
                    <a:ext uri="{FF2B5EF4-FFF2-40B4-BE49-F238E27FC236}">
                      <a16:creationId xmlns:a16="http://schemas.microsoft.com/office/drawing/2014/main" id="{457504C3-CA50-4C1F-9718-011A6D6A1F13}"/>
                    </a:ext>
                  </a:extLst>
                </p:cNvPr>
                <p:cNvPicPr/>
                <p:nvPr/>
              </p:nvPicPr>
              <p:blipFill>
                <a:blip r:embed="rId66"/>
                <a:stretch>
                  <a:fillRect/>
                </a:stretch>
              </p:blipFill>
              <p:spPr>
                <a:xfrm>
                  <a:off x="9597453" y="121373"/>
                  <a:ext cx="82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0304CA3D-B0AB-4A11-B869-D7951757F8B2}"/>
                    </a:ext>
                  </a:extLst>
                </p14:cNvPr>
                <p14:cNvContentPartPr/>
                <p14:nvPr/>
              </p14:nvContentPartPr>
              <p14:xfrm>
                <a:off x="9817053" y="158813"/>
                <a:ext cx="138600" cy="6840"/>
              </p14:xfrm>
            </p:contentPart>
          </mc:Choice>
          <mc:Fallback xmlns="">
            <p:pic>
              <p:nvPicPr>
                <p:cNvPr id="34" name="Freihand 33">
                  <a:extLst>
                    <a:ext uri="{FF2B5EF4-FFF2-40B4-BE49-F238E27FC236}">
                      <a16:creationId xmlns:a16="http://schemas.microsoft.com/office/drawing/2014/main" id="{0304CA3D-B0AB-4A11-B869-D7951757F8B2}"/>
                    </a:ext>
                  </a:extLst>
                </p:cNvPr>
                <p:cNvPicPr/>
                <p:nvPr/>
              </p:nvPicPr>
              <p:blipFill>
                <a:blip r:embed="rId68"/>
                <a:stretch>
                  <a:fillRect/>
                </a:stretch>
              </p:blipFill>
              <p:spPr>
                <a:xfrm>
                  <a:off x="9812733" y="154493"/>
                  <a:ext cx="147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AF740378-6260-4278-815D-105E5A03AD66}"/>
                    </a:ext>
                  </a:extLst>
                </p14:cNvPr>
                <p14:cNvContentPartPr/>
                <p14:nvPr/>
              </p14:nvContentPartPr>
              <p14:xfrm>
                <a:off x="9823533" y="196253"/>
                <a:ext cx="132480" cy="12600"/>
              </p14:xfrm>
            </p:contentPart>
          </mc:Choice>
          <mc:Fallback xmlns="">
            <p:pic>
              <p:nvPicPr>
                <p:cNvPr id="35" name="Freihand 34">
                  <a:extLst>
                    <a:ext uri="{FF2B5EF4-FFF2-40B4-BE49-F238E27FC236}">
                      <a16:creationId xmlns:a16="http://schemas.microsoft.com/office/drawing/2014/main" id="{AF740378-6260-4278-815D-105E5A03AD66}"/>
                    </a:ext>
                  </a:extLst>
                </p:cNvPr>
                <p:cNvPicPr/>
                <p:nvPr/>
              </p:nvPicPr>
              <p:blipFill>
                <a:blip r:embed="rId70"/>
                <a:stretch>
                  <a:fillRect/>
                </a:stretch>
              </p:blipFill>
              <p:spPr>
                <a:xfrm>
                  <a:off x="9819213" y="191933"/>
                  <a:ext cx="141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E34E0A4D-FC16-45E7-96E2-6AD44C1DF192}"/>
                    </a:ext>
                  </a:extLst>
                </p14:cNvPr>
                <p14:cNvContentPartPr/>
                <p14:nvPr/>
              </p14:nvContentPartPr>
              <p14:xfrm>
                <a:off x="10022973" y="127853"/>
                <a:ext cx="85320" cy="100800"/>
              </p14:xfrm>
            </p:contentPart>
          </mc:Choice>
          <mc:Fallback xmlns="">
            <p:pic>
              <p:nvPicPr>
                <p:cNvPr id="36" name="Freihand 35">
                  <a:extLst>
                    <a:ext uri="{FF2B5EF4-FFF2-40B4-BE49-F238E27FC236}">
                      <a16:creationId xmlns:a16="http://schemas.microsoft.com/office/drawing/2014/main" id="{E34E0A4D-FC16-45E7-96E2-6AD44C1DF192}"/>
                    </a:ext>
                  </a:extLst>
                </p:cNvPr>
                <p:cNvPicPr/>
                <p:nvPr/>
              </p:nvPicPr>
              <p:blipFill>
                <a:blip r:embed="rId72"/>
                <a:stretch>
                  <a:fillRect/>
                </a:stretch>
              </p:blipFill>
              <p:spPr>
                <a:xfrm>
                  <a:off x="10018653" y="123533"/>
                  <a:ext cx="93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Freihand 36">
                  <a:extLst>
                    <a:ext uri="{FF2B5EF4-FFF2-40B4-BE49-F238E27FC236}">
                      <a16:creationId xmlns:a16="http://schemas.microsoft.com/office/drawing/2014/main" id="{D5C57E53-48BA-4E10-BCDC-3F3F0A4000E4}"/>
                    </a:ext>
                  </a:extLst>
                </p14:cNvPr>
                <p14:cNvContentPartPr/>
                <p14:nvPr/>
              </p14:nvContentPartPr>
              <p14:xfrm>
                <a:off x="10010013" y="146933"/>
                <a:ext cx="129240" cy="50400"/>
              </p14:xfrm>
            </p:contentPart>
          </mc:Choice>
          <mc:Fallback xmlns="">
            <p:pic>
              <p:nvPicPr>
                <p:cNvPr id="37" name="Freihand 36">
                  <a:extLst>
                    <a:ext uri="{FF2B5EF4-FFF2-40B4-BE49-F238E27FC236}">
                      <a16:creationId xmlns:a16="http://schemas.microsoft.com/office/drawing/2014/main" id="{D5C57E53-48BA-4E10-BCDC-3F3F0A4000E4}"/>
                    </a:ext>
                  </a:extLst>
                </p:cNvPr>
                <p:cNvPicPr/>
                <p:nvPr/>
              </p:nvPicPr>
              <p:blipFill>
                <a:blip r:embed="rId74"/>
                <a:stretch>
                  <a:fillRect/>
                </a:stretch>
              </p:blipFill>
              <p:spPr>
                <a:xfrm>
                  <a:off x="10005693" y="142613"/>
                  <a:ext cx="137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C8DB8E3B-E44F-4A94-B740-16705F99B8C2}"/>
                    </a:ext>
                  </a:extLst>
                </p14:cNvPr>
                <p14:cNvContentPartPr/>
                <p14:nvPr/>
              </p14:nvContentPartPr>
              <p14:xfrm>
                <a:off x="10137093" y="72413"/>
                <a:ext cx="105840" cy="72720"/>
              </p14:xfrm>
            </p:contentPart>
          </mc:Choice>
          <mc:Fallback xmlns="">
            <p:pic>
              <p:nvPicPr>
                <p:cNvPr id="38" name="Freihand 37">
                  <a:extLst>
                    <a:ext uri="{FF2B5EF4-FFF2-40B4-BE49-F238E27FC236}">
                      <a16:creationId xmlns:a16="http://schemas.microsoft.com/office/drawing/2014/main" id="{C8DB8E3B-E44F-4A94-B740-16705F99B8C2}"/>
                    </a:ext>
                  </a:extLst>
                </p:cNvPr>
                <p:cNvPicPr/>
                <p:nvPr/>
              </p:nvPicPr>
              <p:blipFill>
                <a:blip r:embed="rId76"/>
                <a:stretch>
                  <a:fillRect/>
                </a:stretch>
              </p:blipFill>
              <p:spPr>
                <a:xfrm>
                  <a:off x="10132773" y="68093"/>
                  <a:ext cx="114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6A3F3994-B26B-4D13-A225-A23D70AD8341}"/>
                    </a:ext>
                  </a:extLst>
                </p14:cNvPr>
                <p14:cNvContentPartPr/>
                <p14:nvPr/>
              </p14:nvContentPartPr>
              <p14:xfrm>
                <a:off x="10299813" y="150173"/>
                <a:ext cx="360" cy="360"/>
              </p14:xfrm>
            </p:contentPart>
          </mc:Choice>
          <mc:Fallback xmlns="">
            <p:pic>
              <p:nvPicPr>
                <p:cNvPr id="39" name="Freihand 38">
                  <a:extLst>
                    <a:ext uri="{FF2B5EF4-FFF2-40B4-BE49-F238E27FC236}">
                      <a16:creationId xmlns:a16="http://schemas.microsoft.com/office/drawing/2014/main" id="{6A3F3994-B26B-4D13-A225-A23D70AD8341}"/>
                    </a:ext>
                  </a:extLst>
                </p:cNvPr>
                <p:cNvPicPr/>
                <p:nvPr/>
              </p:nvPicPr>
              <p:blipFill>
                <a:blip r:embed="rId78"/>
                <a:stretch>
                  <a:fillRect/>
                </a:stretch>
              </p:blipFill>
              <p:spPr>
                <a:xfrm>
                  <a:off x="10295493" y="145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1A9ED852-A4BD-4590-82D0-C0B7BEA5793A}"/>
                    </a:ext>
                  </a:extLst>
                </p14:cNvPr>
                <p14:cNvContentPartPr/>
                <p14:nvPr/>
              </p14:nvContentPartPr>
              <p14:xfrm>
                <a:off x="10361373" y="118493"/>
                <a:ext cx="82440" cy="63000"/>
              </p14:xfrm>
            </p:contentPart>
          </mc:Choice>
          <mc:Fallback xmlns="">
            <p:pic>
              <p:nvPicPr>
                <p:cNvPr id="41" name="Freihand 40">
                  <a:extLst>
                    <a:ext uri="{FF2B5EF4-FFF2-40B4-BE49-F238E27FC236}">
                      <a16:creationId xmlns:a16="http://schemas.microsoft.com/office/drawing/2014/main" id="{1A9ED852-A4BD-4590-82D0-C0B7BEA5793A}"/>
                    </a:ext>
                  </a:extLst>
                </p:cNvPr>
                <p:cNvPicPr/>
                <p:nvPr/>
              </p:nvPicPr>
              <p:blipFill>
                <a:blip r:embed="rId80"/>
                <a:stretch>
                  <a:fillRect/>
                </a:stretch>
              </p:blipFill>
              <p:spPr>
                <a:xfrm>
                  <a:off x="10357053" y="114173"/>
                  <a:ext cx="91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294413C1-02F3-43EF-B7F0-F8ADDC6646A9}"/>
                    </a:ext>
                  </a:extLst>
                </p14:cNvPr>
                <p14:cNvContentPartPr/>
                <p14:nvPr/>
              </p14:nvContentPartPr>
              <p14:xfrm>
                <a:off x="10412133" y="113453"/>
                <a:ext cx="46800" cy="133200"/>
              </p14:xfrm>
            </p:contentPart>
          </mc:Choice>
          <mc:Fallback xmlns="">
            <p:pic>
              <p:nvPicPr>
                <p:cNvPr id="42" name="Freihand 41">
                  <a:extLst>
                    <a:ext uri="{FF2B5EF4-FFF2-40B4-BE49-F238E27FC236}">
                      <a16:creationId xmlns:a16="http://schemas.microsoft.com/office/drawing/2014/main" id="{294413C1-02F3-43EF-B7F0-F8ADDC6646A9}"/>
                    </a:ext>
                  </a:extLst>
                </p:cNvPr>
                <p:cNvPicPr/>
                <p:nvPr/>
              </p:nvPicPr>
              <p:blipFill>
                <a:blip r:embed="rId82"/>
                <a:stretch>
                  <a:fillRect/>
                </a:stretch>
              </p:blipFill>
              <p:spPr>
                <a:xfrm>
                  <a:off x="10407813" y="109133"/>
                  <a:ext cx="55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7809875B-DF39-48D6-BC64-96C7F8A28F12}"/>
                    </a:ext>
                  </a:extLst>
                </p14:cNvPr>
                <p14:cNvContentPartPr/>
                <p14:nvPr/>
              </p14:nvContentPartPr>
              <p14:xfrm>
                <a:off x="10466853" y="52973"/>
                <a:ext cx="129600" cy="167760"/>
              </p14:xfrm>
            </p:contentPart>
          </mc:Choice>
          <mc:Fallback xmlns="">
            <p:pic>
              <p:nvPicPr>
                <p:cNvPr id="43" name="Freihand 42">
                  <a:extLst>
                    <a:ext uri="{FF2B5EF4-FFF2-40B4-BE49-F238E27FC236}">
                      <a16:creationId xmlns:a16="http://schemas.microsoft.com/office/drawing/2014/main" id="{7809875B-DF39-48D6-BC64-96C7F8A28F12}"/>
                    </a:ext>
                  </a:extLst>
                </p:cNvPr>
                <p:cNvPicPr/>
                <p:nvPr/>
              </p:nvPicPr>
              <p:blipFill>
                <a:blip r:embed="rId84"/>
                <a:stretch>
                  <a:fillRect/>
                </a:stretch>
              </p:blipFill>
              <p:spPr>
                <a:xfrm>
                  <a:off x="10462533" y="48653"/>
                  <a:ext cx="138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1" name="Freihand 160">
                  <a:extLst>
                    <a:ext uri="{FF2B5EF4-FFF2-40B4-BE49-F238E27FC236}">
                      <a16:creationId xmlns:a16="http://schemas.microsoft.com/office/drawing/2014/main" id="{83AE1C31-A145-4D24-95FE-4A0A65643899}"/>
                    </a:ext>
                  </a:extLst>
                </p14:cNvPr>
                <p14:cNvContentPartPr/>
                <p14:nvPr/>
              </p14:nvContentPartPr>
              <p14:xfrm>
                <a:off x="9949893" y="289493"/>
                <a:ext cx="667440" cy="11160"/>
              </p14:xfrm>
            </p:contentPart>
          </mc:Choice>
          <mc:Fallback xmlns="">
            <p:pic>
              <p:nvPicPr>
                <p:cNvPr id="161" name="Freihand 160">
                  <a:extLst>
                    <a:ext uri="{FF2B5EF4-FFF2-40B4-BE49-F238E27FC236}">
                      <a16:creationId xmlns:a16="http://schemas.microsoft.com/office/drawing/2014/main" id="{83AE1C31-A145-4D24-95FE-4A0A65643899}"/>
                    </a:ext>
                  </a:extLst>
                </p:cNvPr>
                <p:cNvPicPr/>
                <p:nvPr/>
              </p:nvPicPr>
              <p:blipFill>
                <a:blip r:embed="rId86"/>
                <a:stretch>
                  <a:fillRect/>
                </a:stretch>
              </p:blipFill>
              <p:spPr>
                <a:xfrm>
                  <a:off x="9945573" y="285173"/>
                  <a:ext cx="67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3" name="Freihand 162">
                  <a:extLst>
                    <a:ext uri="{FF2B5EF4-FFF2-40B4-BE49-F238E27FC236}">
                      <a16:creationId xmlns:a16="http://schemas.microsoft.com/office/drawing/2014/main" id="{1469CAF9-AEB6-4994-B993-BD7AF7DEEE1A}"/>
                    </a:ext>
                  </a:extLst>
                </p14:cNvPr>
                <p14:cNvContentPartPr/>
                <p14:nvPr/>
              </p14:nvContentPartPr>
              <p14:xfrm>
                <a:off x="10766733" y="124613"/>
                <a:ext cx="145800" cy="169560"/>
              </p14:xfrm>
            </p:contentPart>
          </mc:Choice>
          <mc:Fallback xmlns="">
            <p:pic>
              <p:nvPicPr>
                <p:cNvPr id="163" name="Freihand 162">
                  <a:extLst>
                    <a:ext uri="{FF2B5EF4-FFF2-40B4-BE49-F238E27FC236}">
                      <a16:creationId xmlns:a16="http://schemas.microsoft.com/office/drawing/2014/main" id="{1469CAF9-AEB6-4994-B993-BD7AF7DEEE1A}"/>
                    </a:ext>
                  </a:extLst>
                </p:cNvPr>
                <p:cNvPicPr/>
                <p:nvPr/>
              </p:nvPicPr>
              <p:blipFill>
                <a:blip r:embed="rId88"/>
                <a:stretch>
                  <a:fillRect/>
                </a:stretch>
              </p:blipFill>
              <p:spPr>
                <a:xfrm>
                  <a:off x="10762413" y="120293"/>
                  <a:ext cx="15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4" name="Freihand 163">
                  <a:extLst>
                    <a:ext uri="{FF2B5EF4-FFF2-40B4-BE49-F238E27FC236}">
                      <a16:creationId xmlns:a16="http://schemas.microsoft.com/office/drawing/2014/main" id="{C7673815-94B3-4F3B-AAE0-977BC0E5B584}"/>
                    </a:ext>
                  </a:extLst>
                </p14:cNvPr>
                <p14:cNvContentPartPr/>
                <p14:nvPr/>
              </p14:nvContentPartPr>
              <p14:xfrm>
                <a:off x="10888773" y="221093"/>
                <a:ext cx="72360" cy="68760"/>
              </p14:xfrm>
            </p:contentPart>
          </mc:Choice>
          <mc:Fallback xmlns="">
            <p:pic>
              <p:nvPicPr>
                <p:cNvPr id="164" name="Freihand 163">
                  <a:extLst>
                    <a:ext uri="{FF2B5EF4-FFF2-40B4-BE49-F238E27FC236}">
                      <a16:creationId xmlns:a16="http://schemas.microsoft.com/office/drawing/2014/main" id="{C7673815-94B3-4F3B-AAE0-977BC0E5B584}"/>
                    </a:ext>
                  </a:extLst>
                </p:cNvPr>
                <p:cNvPicPr/>
                <p:nvPr/>
              </p:nvPicPr>
              <p:blipFill>
                <a:blip r:embed="rId90"/>
                <a:stretch>
                  <a:fillRect/>
                </a:stretch>
              </p:blipFill>
              <p:spPr>
                <a:xfrm>
                  <a:off x="10884453" y="216773"/>
                  <a:ext cx="81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5" name="Freihand 164">
                  <a:extLst>
                    <a:ext uri="{FF2B5EF4-FFF2-40B4-BE49-F238E27FC236}">
                      <a16:creationId xmlns:a16="http://schemas.microsoft.com/office/drawing/2014/main" id="{82D97F52-6431-4D54-8ACD-0DB134898C4A}"/>
                    </a:ext>
                  </a:extLst>
                </p14:cNvPr>
                <p14:cNvContentPartPr/>
                <p14:nvPr/>
              </p14:nvContentPartPr>
              <p14:xfrm>
                <a:off x="10971933" y="142253"/>
                <a:ext cx="79560" cy="162720"/>
              </p14:xfrm>
            </p:contentPart>
          </mc:Choice>
          <mc:Fallback xmlns="">
            <p:pic>
              <p:nvPicPr>
                <p:cNvPr id="165" name="Freihand 164">
                  <a:extLst>
                    <a:ext uri="{FF2B5EF4-FFF2-40B4-BE49-F238E27FC236}">
                      <a16:creationId xmlns:a16="http://schemas.microsoft.com/office/drawing/2014/main" id="{82D97F52-6431-4D54-8ACD-0DB134898C4A}"/>
                    </a:ext>
                  </a:extLst>
                </p:cNvPr>
                <p:cNvPicPr/>
                <p:nvPr/>
              </p:nvPicPr>
              <p:blipFill>
                <a:blip r:embed="rId92"/>
                <a:stretch>
                  <a:fillRect/>
                </a:stretch>
              </p:blipFill>
              <p:spPr>
                <a:xfrm>
                  <a:off x="10967613" y="137933"/>
                  <a:ext cx="88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6" name="Freihand 165">
                  <a:extLst>
                    <a:ext uri="{FF2B5EF4-FFF2-40B4-BE49-F238E27FC236}">
                      <a16:creationId xmlns:a16="http://schemas.microsoft.com/office/drawing/2014/main" id="{823C33F3-69DA-4C17-BDE9-91CC15EAF21A}"/>
                    </a:ext>
                  </a:extLst>
                </p14:cNvPr>
                <p14:cNvContentPartPr/>
                <p14:nvPr/>
              </p14:nvContentPartPr>
              <p14:xfrm>
                <a:off x="11087853" y="148733"/>
                <a:ext cx="58680" cy="154800"/>
              </p14:xfrm>
            </p:contentPart>
          </mc:Choice>
          <mc:Fallback xmlns="">
            <p:pic>
              <p:nvPicPr>
                <p:cNvPr id="166" name="Freihand 165">
                  <a:extLst>
                    <a:ext uri="{FF2B5EF4-FFF2-40B4-BE49-F238E27FC236}">
                      <a16:creationId xmlns:a16="http://schemas.microsoft.com/office/drawing/2014/main" id="{823C33F3-69DA-4C17-BDE9-91CC15EAF21A}"/>
                    </a:ext>
                  </a:extLst>
                </p:cNvPr>
                <p:cNvPicPr/>
                <p:nvPr/>
              </p:nvPicPr>
              <p:blipFill>
                <a:blip r:embed="rId94"/>
                <a:stretch>
                  <a:fillRect/>
                </a:stretch>
              </p:blipFill>
              <p:spPr>
                <a:xfrm>
                  <a:off x="11083533" y="144413"/>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7" name="Freihand 166">
                  <a:extLst>
                    <a:ext uri="{FF2B5EF4-FFF2-40B4-BE49-F238E27FC236}">
                      <a16:creationId xmlns:a16="http://schemas.microsoft.com/office/drawing/2014/main" id="{296010F9-9E2E-44F6-9736-0A7B21F8A150}"/>
                    </a:ext>
                  </a:extLst>
                </p14:cNvPr>
                <p14:cNvContentPartPr/>
                <p14:nvPr/>
              </p14:nvContentPartPr>
              <p14:xfrm>
                <a:off x="11178213" y="231533"/>
                <a:ext cx="85320" cy="13320"/>
              </p14:xfrm>
            </p:contentPart>
          </mc:Choice>
          <mc:Fallback xmlns="">
            <p:pic>
              <p:nvPicPr>
                <p:cNvPr id="167" name="Freihand 166">
                  <a:extLst>
                    <a:ext uri="{FF2B5EF4-FFF2-40B4-BE49-F238E27FC236}">
                      <a16:creationId xmlns:a16="http://schemas.microsoft.com/office/drawing/2014/main" id="{296010F9-9E2E-44F6-9736-0A7B21F8A150}"/>
                    </a:ext>
                  </a:extLst>
                </p:cNvPr>
                <p:cNvPicPr/>
                <p:nvPr/>
              </p:nvPicPr>
              <p:blipFill>
                <a:blip r:embed="rId96"/>
                <a:stretch>
                  <a:fillRect/>
                </a:stretch>
              </p:blipFill>
              <p:spPr>
                <a:xfrm>
                  <a:off x="11173893" y="227213"/>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8" name="Freihand 167">
                  <a:extLst>
                    <a:ext uri="{FF2B5EF4-FFF2-40B4-BE49-F238E27FC236}">
                      <a16:creationId xmlns:a16="http://schemas.microsoft.com/office/drawing/2014/main" id="{7A5B1543-582B-405B-BBC5-D38CE6221162}"/>
                    </a:ext>
                  </a:extLst>
                </p14:cNvPr>
                <p14:cNvContentPartPr/>
                <p14:nvPr/>
              </p14:nvContentPartPr>
              <p14:xfrm>
                <a:off x="11336973" y="142253"/>
                <a:ext cx="23040" cy="139680"/>
              </p14:xfrm>
            </p:contentPart>
          </mc:Choice>
          <mc:Fallback xmlns="">
            <p:pic>
              <p:nvPicPr>
                <p:cNvPr id="168" name="Freihand 167">
                  <a:extLst>
                    <a:ext uri="{FF2B5EF4-FFF2-40B4-BE49-F238E27FC236}">
                      <a16:creationId xmlns:a16="http://schemas.microsoft.com/office/drawing/2014/main" id="{7A5B1543-582B-405B-BBC5-D38CE6221162}"/>
                    </a:ext>
                  </a:extLst>
                </p:cNvPr>
                <p:cNvPicPr/>
                <p:nvPr/>
              </p:nvPicPr>
              <p:blipFill>
                <a:blip r:embed="rId98"/>
                <a:stretch>
                  <a:fillRect/>
                </a:stretch>
              </p:blipFill>
              <p:spPr>
                <a:xfrm>
                  <a:off x="11332653" y="137933"/>
                  <a:ext cx="31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9" name="Freihand 168">
                  <a:extLst>
                    <a:ext uri="{FF2B5EF4-FFF2-40B4-BE49-F238E27FC236}">
                      <a16:creationId xmlns:a16="http://schemas.microsoft.com/office/drawing/2014/main" id="{53556DBC-57CA-4E1B-95F0-A715698A855E}"/>
                    </a:ext>
                  </a:extLst>
                </p14:cNvPr>
                <p14:cNvContentPartPr/>
                <p14:nvPr/>
              </p14:nvContentPartPr>
              <p14:xfrm>
                <a:off x="11281533" y="110213"/>
                <a:ext cx="126720" cy="167040"/>
              </p14:xfrm>
            </p:contentPart>
          </mc:Choice>
          <mc:Fallback xmlns="">
            <p:pic>
              <p:nvPicPr>
                <p:cNvPr id="169" name="Freihand 168">
                  <a:extLst>
                    <a:ext uri="{FF2B5EF4-FFF2-40B4-BE49-F238E27FC236}">
                      <a16:creationId xmlns:a16="http://schemas.microsoft.com/office/drawing/2014/main" id="{53556DBC-57CA-4E1B-95F0-A715698A855E}"/>
                    </a:ext>
                  </a:extLst>
                </p:cNvPr>
                <p:cNvPicPr/>
                <p:nvPr/>
              </p:nvPicPr>
              <p:blipFill>
                <a:blip r:embed="rId100"/>
                <a:stretch>
                  <a:fillRect/>
                </a:stretch>
              </p:blipFill>
              <p:spPr>
                <a:xfrm>
                  <a:off x="11277213" y="105893"/>
                  <a:ext cx="135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0" name="Freihand 169">
                  <a:extLst>
                    <a:ext uri="{FF2B5EF4-FFF2-40B4-BE49-F238E27FC236}">
                      <a16:creationId xmlns:a16="http://schemas.microsoft.com/office/drawing/2014/main" id="{816B6E47-D44F-44A4-B57F-4D5EFAF2C450}"/>
                    </a:ext>
                  </a:extLst>
                </p14:cNvPr>
                <p14:cNvContentPartPr/>
                <p14:nvPr/>
              </p14:nvContentPartPr>
              <p14:xfrm>
                <a:off x="11406813" y="171773"/>
                <a:ext cx="189000" cy="108000"/>
              </p14:xfrm>
            </p:contentPart>
          </mc:Choice>
          <mc:Fallback xmlns="">
            <p:pic>
              <p:nvPicPr>
                <p:cNvPr id="170" name="Freihand 169">
                  <a:extLst>
                    <a:ext uri="{FF2B5EF4-FFF2-40B4-BE49-F238E27FC236}">
                      <a16:creationId xmlns:a16="http://schemas.microsoft.com/office/drawing/2014/main" id="{816B6E47-D44F-44A4-B57F-4D5EFAF2C450}"/>
                    </a:ext>
                  </a:extLst>
                </p:cNvPr>
                <p:cNvPicPr/>
                <p:nvPr/>
              </p:nvPicPr>
              <p:blipFill>
                <a:blip r:embed="rId102"/>
                <a:stretch>
                  <a:fillRect/>
                </a:stretch>
              </p:blipFill>
              <p:spPr>
                <a:xfrm>
                  <a:off x="11402493" y="167453"/>
                  <a:ext cx="19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1" name="Freihand 170">
                  <a:extLst>
                    <a:ext uri="{FF2B5EF4-FFF2-40B4-BE49-F238E27FC236}">
                      <a16:creationId xmlns:a16="http://schemas.microsoft.com/office/drawing/2014/main" id="{CD5E5508-7F4E-4B8E-8370-AF05652BDCC1}"/>
                    </a:ext>
                  </a:extLst>
                </p14:cNvPr>
                <p14:cNvContentPartPr/>
                <p14:nvPr/>
              </p14:nvContentPartPr>
              <p14:xfrm>
                <a:off x="11563413" y="178253"/>
                <a:ext cx="108720" cy="221400"/>
              </p14:xfrm>
            </p:contentPart>
          </mc:Choice>
          <mc:Fallback xmlns="">
            <p:pic>
              <p:nvPicPr>
                <p:cNvPr id="171" name="Freihand 170">
                  <a:extLst>
                    <a:ext uri="{FF2B5EF4-FFF2-40B4-BE49-F238E27FC236}">
                      <a16:creationId xmlns:a16="http://schemas.microsoft.com/office/drawing/2014/main" id="{CD5E5508-7F4E-4B8E-8370-AF05652BDCC1}"/>
                    </a:ext>
                  </a:extLst>
                </p:cNvPr>
                <p:cNvPicPr/>
                <p:nvPr/>
              </p:nvPicPr>
              <p:blipFill>
                <a:blip r:embed="rId104"/>
                <a:stretch>
                  <a:fillRect/>
                </a:stretch>
              </p:blipFill>
              <p:spPr>
                <a:xfrm>
                  <a:off x="11559093" y="173933"/>
                  <a:ext cx="117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2" name="Freihand 171">
                  <a:extLst>
                    <a:ext uri="{FF2B5EF4-FFF2-40B4-BE49-F238E27FC236}">
                      <a16:creationId xmlns:a16="http://schemas.microsoft.com/office/drawing/2014/main" id="{E90DDA96-F877-4FB3-A04E-3DF269D4A45B}"/>
                    </a:ext>
                  </a:extLst>
                </p14:cNvPr>
                <p14:cNvContentPartPr/>
                <p14:nvPr/>
              </p14:nvContentPartPr>
              <p14:xfrm>
                <a:off x="11690133" y="69533"/>
                <a:ext cx="82440" cy="194400"/>
              </p14:xfrm>
            </p:contentPart>
          </mc:Choice>
          <mc:Fallback xmlns="">
            <p:pic>
              <p:nvPicPr>
                <p:cNvPr id="172" name="Freihand 171">
                  <a:extLst>
                    <a:ext uri="{FF2B5EF4-FFF2-40B4-BE49-F238E27FC236}">
                      <a16:creationId xmlns:a16="http://schemas.microsoft.com/office/drawing/2014/main" id="{E90DDA96-F877-4FB3-A04E-3DF269D4A45B}"/>
                    </a:ext>
                  </a:extLst>
                </p:cNvPr>
                <p:cNvPicPr/>
                <p:nvPr/>
              </p:nvPicPr>
              <p:blipFill>
                <a:blip r:embed="rId106"/>
                <a:stretch>
                  <a:fillRect/>
                </a:stretch>
              </p:blipFill>
              <p:spPr>
                <a:xfrm>
                  <a:off x="11685813" y="65213"/>
                  <a:ext cx="910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3" name="Freihand 172">
                  <a:extLst>
                    <a:ext uri="{FF2B5EF4-FFF2-40B4-BE49-F238E27FC236}">
                      <a16:creationId xmlns:a16="http://schemas.microsoft.com/office/drawing/2014/main" id="{8241E2F0-4BD0-449A-9747-8D3A40EC2C6A}"/>
                    </a:ext>
                  </a:extLst>
                </p14:cNvPr>
                <p14:cNvContentPartPr/>
                <p14:nvPr/>
              </p14:nvContentPartPr>
              <p14:xfrm>
                <a:off x="11773293" y="153773"/>
                <a:ext cx="100080" cy="104400"/>
              </p14:xfrm>
            </p:contentPart>
          </mc:Choice>
          <mc:Fallback xmlns="">
            <p:pic>
              <p:nvPicPr>
                <p:cNvPr id="173" name="Freihand 172">
                  <a:extLst>
                    <a:ext uri="{FF2B5EF4-FFF2-40B4-BE49-F238E27FC236}">
                      <a16:creationId xmlns:a16="http://schemas.microsoft.com/office/drawing/2014/main" id="{8241E2F0-4BD0-449A-9747-8D3A40EC2C6A}"/>
                    </a:ext>
                  </a:extLst>
                </p:cNvPr>
                <p:cNvPicPr/>
                <p:nvPr/>
              </p:nvPicPr>
              <p:blipFill>
                <a:blip r:embed="rId108"/>
                <a:stretch>
                  <a:fillRect/>
                </a:stretch>
              </p:blipFill>
              <p:spPr>
                <a:xfrm>
                  <a:off x="11768973" y="149453"/>
                  <a:ext cx="108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 name="Freihand 173">
                  <a:extLst>
                    <a:ext uri="{FF2B5EF4-FFF2-40B4-BE49-F238E27FC236}">
                      <a16:creationId xmlns:a16="http://schemas.microsoft.com/office/drawing/2014/main" id="{8807A91E-262C-489E-B68C-E441444D6848}"/>
                    </a:ext>
                  </a:extLst>
                </p14:cNvPr>
                <p14:cNvContentPartPr/>
                <p14:nvPr/>
              </p14:nvContentPartPr>
              <p14:xfrm>
                <a:off x="11869413" y="184733"/>
                <a:ext cx="124560" cy="95040"/>
              </p14:xfrm>
            </p:contentPart>
          </mc:Choice>
          <mc:Fallback xmlns="">
            <p:pic>
              <p:nvPicPr>
                <p:cNvPr id="174" name="Freihand 173">
                  <a:extLst>
                    <a:ext uri="{FF2B5EF4-FFF2-40B4-BE49-F238E27FC236}">
                      <a16:creationId xmlns:a16="http://schemas.microsoft.com/office/drawing/2014/main" id="{8807A91E-262C-489E-B68C-E441444D6848}"/>
                    </a:ext>
                  </a:extLst>
                </p:cNvPr>
                <p:cNvPicPr/>
                <p:nvPr/>
              </p:nvPicPr>
              <p:blipFill>
                <a:blip r:embed="rId110"/>
                <a:stretch>
                  <a:fillRect/>
                </a:stretch>
              </p:blipFill>
              <p:spPr>
                <a:xfrm>
                  <a:off x="11865093" y="180413"/>
                  <a:ext cx="133200" cy="103680"/>
                </a:xfrm>
                <a:prstGeom prst="rect">
                  <a:avLst/>
                </a:prstGeom>
              </p:spPr>
            </p:pic>
          </mc:Fallback>
        </mc:AlternateContent>
      </p:grpSp>
      <p:grpSp>
        <p:nvGrpSpPr>
          <p:cNvPr id="187" name="Gruppieren 186">
            <a:extLst>
              <a:ext uri="{FF2B5EF4-FFF2-40B4-BE49-F238E27FC236}">
                <a16:creationId xmlns:a16="http://schemas.microsoft.com/office/drawing/2014/main" id="{13E37FD7-7471-422D-8EAA-BD258812AC51}"/>
              </a:ext>
            </a:extLst>
          </p:cNvPr>
          <p:cNvGrpSpPr/>
          <p:nvPr/>
        </p:nvGrpSpPr>
        <p:grpSpPr>
          <a:xfrm>
            <a:off x="5760213" y="432413"/>
            <a:ext cx="1185120" cy="792000"/>
            <a:chOff x="5760213" y="432413"/>
            <a:chExt cx="1185120" cy="792000"/>
          </a:xfrm>
        </p:grpSpPr>
        <mc:AlternateContent xmlns:mc="http://schemas.openxmlformats.org/markup-compatibility/2006" xmlns:p14="http://schemas.microsoft.com/office/powerpoint/2010/main">
          <mc:Choice Requires="p14">
            <p:contentPart p14:bwMode="auto" r:id="rId111">
              <p14:nvContentPartPr>
                <p14:cNvPr id="3" name="Freihand 2">
                  <a:extLst>
                    <a:ext uri="{FF2B5EF4-FFF2-40B4-BE49-F238E27FC236}">
                      <a16:creationId xmlns:a16="http://schemas.microsoft.com/office/drawing/2014/main" id="{6121D8C2-E5EA-4775-95C3-B6CF7974D4B6}"/>
                    </a:ext>
                  </a:extLst>
                </p14:cNvPr>
                <p14:cNvContentPartPr/>
                <p14:nvPr/>
              </p14:nvContentPartPr>
              <p14:xfrm>
                <a:off x="6510453" y="718613"/>
                <a:ext cx="315000" cy="11880"/>
              </p14:xfrm>
            </p:contentPart>
          </mc:Choice>
          <mc:Fallback xmlns="">
            <p:pic>
              <p:nvPicPr>
                <p:cNvPr id="3" name="Freihand 2">
                  <a:extLst>
                    <a:ext uri="{FF2B5EF4-FFF2-40B4-BE49-F238E27FC236}">
                      <a16:creationId xmlns:a16="http://schemas.microsoft.com/office/drawing/2014/main" id="{6121D8C2-E5EA-4775-95C3-B6CF7974D4B6}"/>
                    </a:ext>
                  </a:extLst>
                </p:cNvPr>
                <p:cNvPicPr/>
                <p:nvPr/>
              </p:nvPicPr>
              <p:blipFill>
                <a:blip r:embed="rId112"/>
                <a:stretch>
                  <a:fillRect/>
                </a:stretch>
              </p:blipFill>
              <p:spPr>
                <a:xfrm>
                  <a:off x="6506133" y="714293"/>
                  <a:ext cx="323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 name="Freihand 4">
                  <a:extLst>
                    <a:ext uri="{FF2B5EF4-FFF2-40B4-BE49-F238E27FC236}">
                      <a16:creationId xmlns:a16="http://schemas.microsoft.com/office/drawing/2014/main" id="{F695DDB0-6F65-4FA9-B9EE-0CED764D6719}"/>
                    </a:ext>
                  </a:extLst>
                </p14:cNvPr>
                <p14:cNvContentPartPr/>
                <p14:nvPr/>
              </p14:nvContentPartPr>
              <p14:xfrm>
                <a:off x="6717093" y="633293"/>
                <a:ext cx="228240" cy="199440"/>
              </p14:xfrm>
            </p:contentPart>
          </mc:Choice>
          <mc:Fallback xmlns="">
            <p:pic>
              <p:nvPicPr>
                <p:cNvPr id="5" name="Freihand 4">
                  <a:extLst>
                    <a:ext uri="{FF2B5EF4-FFF2-40B4-BE49-F238E27FC236}">
                      <a16:creationId xmlns:a16="http://schemas.microsoft.com/office/drawing/2014/main" id="{F695DDB0-6F65-4FA9-B9EE-0CED764D6719}"/>
                    </a:ext>
                  </a:extLst>
                </p:cNvPr>
                <p:cNvPicPr/>
                <p:nvPr/>
              </p:nvPicPr>
              <p:blipFill>
                <a:blip r:embed="rId114"/>
                <a:stretch>
                  <a:fillRect/>
                </a:stretch>
              </p:blipFill>
              <p:spPr>
                <a:xfrm>
                  <a:off x="6712773" y="628973"/>
                  <a:ext cx="236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6" name="Freihand 175">
                  <a:extLst>
                    <a:ext uri="{FF2B5EF4-FFF2-40B4-BE49-F238E27FC236}">
                      <a16:creationId xmlns:a16="http://schemas.microsoft.com/office/drawing/2014/main" id="{E5E0D83A-5E72-404B-929F-E57D51C6E7B8}"/>
                    </a:ext>
                  </a:extLst>
                </p14:cNvPr>
                <p14:cNvContentPartPr/>
                <p14:nvPr/>
              </p14:nvContentPartPr>
              <p14:xfrm>
                <a:off x="5902773" y="581093"/>
                <a:ext cx="100440" cy="474480"/>
              </p14:xfrm>
            </p:contentPart>
          </mc:Choice>
          <mc:Fallback xmlns="">
            <p:pic>
              <p:nvPicPr>
                <p:cNvPr id="176" name="Freihand 175">
                  <a:extLst>
                    <a:ext uri="{FF2B5EF4-FFF2-40B4-BE49-F238E27FC236}">
                      <a16:creationId xmlns:a16="http://schemas.microsoft.com/office/drawing/2014/main" id="{E5E0D83A-5E72-404B-929F-E57D51C6E7B8}"/>
                    </a:ext>
                  </a:extLst>
                </p:cNvPr>
                <p:cNvPicPr/>
                <p:nvPr/>
              </p:nvPicPr>
              <p:blipFill>
                <a:blip r:embed="rId116"/>
                <a:stretch>
                  <a:fillRect/>
                </a:stretch>
              </p:blipFill>
              <p:spPr>
                <a:xfrm>
                  <a:off x="5898453" y="576773"/>
                  <a:ext cx="10908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7" name="Freihand 176">
                  <a:extLst>
                    <a:ext uri="{FF2B5EF4-FFF2-40B4-BE49-F238E27FC236}">
                      <a16:creationId xmlns:a16="http://schemas.microsoft.com/office/drawing/2014/main" id="{7A7A9756-53B7-4B40-8C24-8E70865B13EC}"/>
                    </a:ext>
                  </a:extLst>
                </p14:cNvPr>
                <p14:cNvContentPartPr/>
                <p14:nvPr/>
              </p14:nvContentPartPr>
              <p14:xfrm>
                <a:off x="5816373" y="1029293"/>
                <a:ext cx="876240" cy="16560"/>
              </p14:xfrm>
            </p:contentPart>
          </mc:Choice>
          <mc:Fallback xmlns="">
            <p:pic>
              <p:nvPicPr>
                <p:cNvPr id="177" name="Freihand 176">
                  <a:extLst>
                    <a:ext uri="{FF2B5EF4-FFF2-40B4-BE49-F238E27FC236}">
                      <a16:creationId xmlns:a16="http://schemas.microsoft.com/office/drawing/2014/main" id="{7A7A9756-53B7-4B40-8C24-8E70865B13EC}"/>
                    </a:ext>
                  </a:extLst>
                </p:cNvPr>
                <p:cNvPicPr/>
                <p:nvPr/>
              </p:nvPicPr>
              <p:blipFill>
                <a:blip r:embed="rId118"/>
                <a:stretch>
                  <a:fillRect/>
                </a:stretch>
              </p:blipFill>
              <p:spPr>
                <a:xfrm>
                  <a:off x="5812053" y="1024973"/>
                  <a:ext cx="88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8" name="Freihand 177">
                  <a:extLst>
                    <a:ext uri="{FF2B5EF4-FFF2-40B4-BE49-F238E27FC236}">
                      <a16:creationId xmlns:a16="http://schemas.microsoft.com/office/drawing/2014/main" id="{9AEC6804-9F2F-4290-8EFD-204E7BA8ABAE}"/>
                    </a:ext>
                  </a:extLst>
                </p14:cNvPr>
                <p14:cNvContentPartPr/>
                <p14:nvPr/>
              </p14:nvContentPartPr>
              <p14:xfrm>
                <a:off x="6578853" y="960173"/>
                <a:ext cx="199080" cy="182880"/>
              </p14:xfrm>
            </p:contentPart>
          </mc:Choice>
          <mc:Fallback xmlns="">
            <p:pic>
              <p:nvPicPr>
                <p:cNvPr id="178" name="Freihand 177">
                  <a:extLst>
                    <a:ext uri="{FF2B5EF4-FFF2-40B4-BE49-F238E27FC236}">
                      <a16:creationId xmlns:a16="http://schemas.microsoft.com/office/drawing/2014/main" id="{9AEC6804-9F2F-4290-8EFD-204E7BA8ABAE}"/>
                    </a:ext>
                  </a:extLst>
                </p:cNvPr>
                <p:cNvPicPr/>
                <p:nvPr/>
              </p:nvPicPr>
              <p:blipFill>
                <a:blip r:embed="rId120"/>
                <a:stretch>
                  <a:fillRect/>
                </a:stretch>
              </p:blipFill>
              <p:spPr>
                <a:xfrm>
                  <a:off x="6574533" y="955853"/>
                  <a:ext cx="207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9" name="Freihand 178">
                  <a:extLst>
                    <a:ext uri="{FF2B5EF4-FFF2-40B4-BE49-F238E27FC236}">
                      <a16:creationId xmlns:a16="http://schemas.microsoft.com/office/drawing/2014/main" id="{61A8144C-957C-4A8E-9317-C3B52B7D009A}"/>
                    </a:ext>
                  </a:extLst>
                </p14:cNvPr>
                <p14:cNvContentPartPr/>
                <p14:nvPr/>
              </p14:nvContentPartPr>
              <p14:xfrm>
                <a:off x="5858853" y="452213"/>
                <a:ext cx="217440" cy="203760"/>
              </p14:xfrm>
            </p:contentPart>
          </mc:Choice>
          <mc:Fallback xmlns="">
            <p:pic>
              <p:nvPicPr>
                <p:cNvPr id="179" name="Freihand 178">
                  <a:extLst>
                    <a:ext uri="{FF2B5EF4-FFF2-40B4-BE49-F238E27FC236}">
                      <a16:creationId xmlns:a16="http://schemas.microsoft.com/office/drawing/2014/main" id="{61A8144C-957C-4A8E-9317-C3B52B7D009A}"/>
                    </a:ext>
                  </a:extLst>
                </p:cNvPr>
                <p:cNvPicPr/>
                <p:nvPr/>
              </p:nvPicPr>
              <p:blipFill>
                <a:blip r:embed="rId122"/>
                <a:stretch>
                  <a:fillRect/>
                </a:stretch>
              </p:blipFill>
              <p:spPr>
                <a:xfrm>
                  <a:off x="5854533" y="447893"/>
                  <a:ext cx="226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1" name="Freihand 180">
                  <a:extLst>
                    <a:ext uri="{FF2B5EF4-FFF2-40B4-BE49-F238E27FC236}">
                      <a16:creationId xmlns:a16="http://schemas.microsoft.com/office/drawing/2014/main" id="{5DE68F6B-E692-47FA-B986-24CB559352B1}"/>
                    </a:ext>
                  </a:extLst>
                </p14:cNvPr>
                <p14:cNvContentPartPr/>
                <p14:nvPr/>
              </p14:nvContentPartPr>
              <p14:xfrm>
                <a:off x="6126333" y="514133"/>
                <a:ext cx="418320" cy="410760"/>
              </p14:xfrm>
            </p:contentPart>
          </mc:Choice>
          <mc:Fallback xmlns="">
            <p:pic>
              <p:nvPicPr>
                <p:cNvPr id="181" name="Freihand 180">
                  <a:extLst>
                    <a:ext uri="{FF2B5EF4-FFF2-40B4-BE49-F238E27FC236}">
                      <a16:creationId xmlns:a16="http://schemas.microsoft.com/office/drawing/2014/main" id="{5DE68F6B-E692-47FA-B986-24CB559352B1}"/>
                    </a:ext>
                  </a:extLst>
                </p:cNvPr>
                <p:cNvPicPr/>
                <p:nvPr/>
              </p:nvPicPr>
              <p:blipFill>
                <a:blip r:embed="rId124"/>
                <a:stretch>
                  <a:fillRect/>
                </a:stretch>
              </p:blipFill>
              <p:spPr>
                <a:xfrm>
                  <a:off x="6122013" y="509813"/>
                  <a:ext cx="4269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3" name="Freihand 182">
                  <a:extLst>
                    <a:ext uri="{FF2B5EF4-FFF2-40B4-BE49-F238E27FC236}">
                      <a16:creationId xmlns:a16="http://schemas.microsoft.com/office/drawing/2014/main" id="{F287AC96-153D-4D51-90A0-7E49F6A127F0}"/>
                    </a:ext>
                  </a:extLst>
                </p14:cNvPr>
                <p14:cNvContentPartPr/>
                <p14:nvPr/>
              </p14:nvContentPartPr>
              <p14:xfrm>
                <a:off x="5760213" y="432413"/>
                <a:ext cx="71280" cy="134280"/>
              </p14:xfrm>
            </p:contentPart>
          </mc:Choice>
          <mc:Fallback xmlns="">
            <p:pic>
              <p:nvPicPr>
                <p:cNvPr id="183" name="Freihand 182">
                  <a:extLst>
                    <a:ext uri="{FF2B5EF4-FFF2-40B4-BE49-F238E27FC236}">
                      <a16:creationId xmlns:a16="http://schemas.microsoft.com/office/drawing/2014/main" id="{F287AC96-153D-4D51-90A0-7E49F6A127F0}"/>
                    </a:ext>
                  </a:extLst>
                </p:cNvPr>
                <p:cNvPicPr/>
                <p:nvPr/>
              </p:nvPicPr>
              <p:blipFill>
                <a:blip r:embed="rId126"/>
                <a:stretch>
                  <a:fillRect/>
                </a:stretch>
              </p:blipFill>
              <p:spPr>
                <a:xfrm>
                  <a:off x="5755893" y="428093"/>
                  <a:ext cx="79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4" name="Freihand 183">
                  <a:extLst>
                    <a:ext uri="{FF2B5EF4-FFF2-40B4-BE49-F238E27FC236}">
                      <a16:creationId xmlns:a16="http://schemas.microsoft.com/office/drawing/2014/main" id="{FB138D32-1238-406F-BF5D-CD67D7C4BDA5}"/>
                    </a:ext>
                  </a:extLst>
                </p14:cNvPr>
                <p14:cNvContentPartPr/>
                <p14:nvPr/>
              </p14:nvContentPartPr>
              <p14:xfrm>
                <a:off x="5836893" y="505853"/>
                <a:ext cx="69840" cy="99720"/>
              </p14:xfrm>
            </p:contentPart>
          </mc:Choice>
          <mc:Fallback xmlns="">
            <p:pic>
              <p:nvPicPr>
                <p:cNvPr id="184" name="Freihand 183">
                  <a:extLst>
                    <a:ext uri="{FF2B5EF4-FFF2-40B4-BE49-F238E27FC236}">
                      <a16:creationId xmlns:a16="http://schemas.microsoft.com/office/drawing/2014/main" id="{FB138D32-1238-406F-BF5D-CD67D7C4BDA5}"/>
                    </a:ext>
                  </a:extLst>
                </p:cNvPr>
                <p:cNvPicPr/>
                <p:nvPr/>
              </p:nvPicPr>
              <p:blipFill>
                <a:blip r:embed="rId128"/>
                <a:stretch>
                  <a:fillRect/>
                </a:stretch>
              </p:blipFill>
              <p:spPr>
                <a:xfrm>
                  <a:off x="5832573" y="501533"/>
                  <a:ext cx="78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5" name="Freihand 184">
                  <a:extLst>
                    <a:ext uri="{FF2B5EF4-FFF2-40B4-BE49-F238E27FC236}">
                      <a16:creationId xmlns:a16="http://schemas.microsoft.com/office/drawing/2014/main" id="{AFBBFC39-B9B8-4E98-A0A7-3F48AF246627}"/>
                    </a:ext>
                  </a:extLst>
                </p14:cNvPr>
                <p14:cNvContentPartPr/>
                <p14:nvPr/>
              </p14:nvContentPartPr>
              <p14:xfrm>
                <a:off x="6570933" y="1092293"/>
                <a:ext cx="106200" cy="83520"/>
              </p14:xfrm>
            </p:contentPart>
          </mc:Choice>
          <mc:Fallback xmlns="">
            <p:pic>
              <p:nvPicPr>
                <p:cNvPr id="185" name="Freihand 184">
                  <a:extLst>
                    <a:ext uri="{FF2B5EF4-FFF2-40B4-BE49-F238E27FC236}">
                      <a16:creationId xmlns:a16="http://schemas.microsoft.com/office/drawing/2014/main" id="{AFBBFC39-B9B8-4E98-A0A7-3F48AF246627}"/>
                    </a:ext>
                  </a:extLst>
                </p:cNvPr>
                <p:cNvPicPr/>
                <p:nvPr/>
              </p:nvPicPr>
              <p:blipFill>
                <a:blip r:embed="rId130"/>
                <a:stretch>
                  <a:fillRect/>
                </a:stretch>
              </p:blipFill>
              <p:spPr>
                <a:xfrm>
                  <a:off x="6566613" y="1087973"/>
                  <a:ext cx="114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6" name="Freihand 185">
                  <a:extLst>
                    <a:ext uri="{FF2B5EF4-FFF2-40B4-BE49-F238E27FC236}">
                      <a16:creationId xmlns:a16="http://schemas.microsoft.com/office/drawing/2014/main" id="{2FE0C626-887B-475C-8810-01A92BBD7687}"/>
                    </a:ext>
                  </a:extLst>
                </p14:cNvPr>
                <p14:cNvContentPartPr/>
                <p14:nvPr/>
              </p14:nvContentPartPr>
              <p14:xfrm>
                <a:off x="6685413" y="1127573"/>
                <a:ext cx="62640" cy="96840"/>
              </p14:xfrm>
            </p:contentPart>
          </mc:Choice>
          <mc:Fallback xmlns="">
            <p:pic>
              <p:nvPicPr>
                <p:cNvPr id="186" name="Freihand 185">
                  <a:extLst>
                    <a:ext uri="{FF2B5EF4-FFF2-40B4-BE49-F238E27FC236}">
                      <a16:creationId xmlns:a16="http://schemas.microsoft.com/office/drawing/2014/main" id="{2FE0C626-887B-475C-8810-01A92BBD7687}"/>
                    </a:ext>
                  </a:extLst>
                </p:cNvPr>
                <p:cNvPicPr/>
                <p:nvPr/>
              </p:nvPicPr>
              <p:blipFill>
                <a:blip r:embed="rId132"/>
                <a:stretch>
                  <a:fillRect/>
                </a:stretch>
              </p:blipFill>
              <p:spPr>
                <a:xfrm>
                  <a:off x="6681093" y="1123253"/>
                  <a:ext cx="7128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188" name="Freihand 187">
                <a:extLst>
                  <a:ext uri="{FF2B5EF4-FFF2-40B4-BE49-F238E27FC236}">
                    <a16:creationId xmlns:a16="http://schemas.microsoft.com/office/drawing/2014/main" id="{91B0A907-74EB-4A32-9492-3C1EB43D2926}"/>
                  </a:ext>
                </a:extLst>
              </p14:cNvPr>
              <p14:cNvContentPartPr/>
              <p14:nvPr/>
            </p14:nvContentPartPr>
            <p14:xfrm>
              <a:off x="6955773" y="2700413"/>
              <a:ext cx="299880" cy="294480"/>
            </p14:xfrm>
          </p:contentPart>
        </mc:Choice>
        <mc:Fallback xmlns="">
          <p:pic>
            <p:nvPicPr>
              <p:cNvPr id="188" name="Freihand 187">
                <a:extLst>
                  <a:ext uri="{FF2B5EF4-FFF2-40B4-BE49-F238E27FC236}">
                    <a16:creationId xmlns:a16="http://schemas.microsoft.com/office/drawing/2014/main" id="{91B0A907-74EB-4A32-9492-3C1EB43D2926}"/>
                  </a:ext>
                </a:extLst>
              </p:cNvPr>
              <p:cNvPicPr/>
              <p:nvPr/>
            </p:nvPicPr>
            <p:blipFill>
              <a:blip r:embed="rId134"/>
              <a:stretch>
                <a:fillRect/>
              </a:stretch>
            </p:blipFill>
            <p:spPr>
              <a:xfrm>
                <a:off x="6951453" y="2696093"/>
                <a:ext cx="3085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0" name="Freihand 189">
                <a:extLst>
                  <a:ext uri="{FF2B5EF4-FFF2-40B4-BE49-F238E27FC236}">
                    <a16:creationId xmlns:a16="http://schemas.microsoft.com/office/drawing/2014/main" id="{190D67D9-849E-46E3-BC77-3A1717FB4701}"/>
                  </a:ext>
                </a:extLst>
              </p14:cNvPr>
              <p14:cNvContentPartPr/>
              <p14:nvPr/>
            </p14:nvContentPartPr>
            <p14:xfrm>
              <a:off x="1930533" y="4584293"/>
              <a:ext cx="594000" cy="80280"/>
            </p14:xfrm>
          </p:contentPart>
        </mc:Choice>
        <mc:Fallback xmlns="">
          <p:pic>
            <p:nvPicPr>
              <p:cNvPr id="190" name="Freihand 189">
                <a:extLst>
                  <a:ext uri="{FF2B5EF4-FFF2-40B4-BE49-F238E27FC236}">
                    <a16:creationId xmlns:a16="http://schemas.microsoft.com/office/drawing/2014/main" id="{190D67D9-849E-46E3-BC77-3A1717FB4701}"/>
                  </a:ext>
                </a:extLst>
              </p:cNvPr>
              <p:cNvPicPr/>
              <p:nvPr/>
            </p:nvPicPr>
            <p:blipFill>
              <a:blip r:embed="rId136"/>
              <a:stretch>
                <a:fillRect/>
              </a:stretch>
            </p:blipFill>
            <p:spPr>
              <a:xfrm>
                <a:off x="1926213" y="4579973"/>
                <a:ext cx="602640" cy="88920"/>
              </a:xfrm>
              <a:prstGeom prst="rect">
                <a:avLst/>
              </a:prstGeom>
            </p:spPr>
          </p:pic>
        </mc:Fallback>
      </mc:AlternateContent>
      <p:grpSp>
        <p:nvGrpSpPr>
          <p:cNvPr id="221" name="Gruppieren 220">
            <a:extLst>
              <a:ext uri="{FF2B5EF4-FFF2-40B4-BE49-F238E27FC236}">
                <a16:creationId xmlns:a16="http://schemas.microsoft.com/office/drawing/2014/main" id="{C7C82713-D5EE-4B22-AEBC-35684AE0F566}"/>
              </a:ext>
            </a:extLst>
          </p:cNvPr>
          <p:cNvGrpSpPr/>
          <p:nvPr/>
        </p:nvGrpSpPr>
        <p:grpSpPr>
          <a:xfrm>
            <a:off x="4341093" y="1845053"/>
            <a:ext cx="7781760" cy="3551400"/>
            <a:chOff x="4341093" y="1845053"/>
            <a:chExt cx="7781760" cy="3551400"/>
          </a:xfrm>
        </p:grpSpPr>
        <mc:AlternateContent xmlns:mc="http://schemas.openxmlformats.org/markup-compatibility/2006" xmlns:p14="http://schemas.microsoft.com/office/powerpoint/2010/main">
          <mc:Choice Requires="p14">
            <p:contentPart p14:bwMode="auto" r:id="rId137">
              <p14:nvContentPartPr>
                <p14:cNvPr id="96" name="Freihand 95">
                  <a:extLst>
                    <a:ext uri="{FF2B5EF4-FFF2-40B4-BE49-F238E27FC236}">
                      <a16:creationId xmlns:a16="http://schemas.microsoft.com/office/drawing/2014/main" id="{BB6ECB29-A1A1-4615-AB4C-7966A9E0F68C}"/>
                    </a:ext>
                  </a:extLst>
                </p14:cNvPr>
                <p14:cNvContentPartPr/>
                <p14:nvPr/>
              </p14:nvContentPartPr>
              <p14:xfrm>
                <a:off x="7012293" y="4183253"/>
                <a:ext cx="41400" cy="906120"/>
              </p14:xfrm>
            </p:contentPart>
          </mc:Choice>
          <mc:Fallback xmlns="">
            <p:pic>
              <p:nvPicPr>
                <p:cNvPr id="96" name="Freihand 95">
                  <a:extLst>
                    <a:ext uri="{FF2B5EF4-FFF2-40B4-BE49-F238E27FC236}">
                      <a16:creationId xmlns:a16="http://schemas.microsoft.com/office/drawing/2014/main" id="{BB6ECB29-A1A1-4615-AB4C-7966A9E0F68C}"/>
                    </a:ext>
                  </a:extLst>
                </p:cNvPr>
                <p:cNvPicPr/>
                <p:nvPr/>
              </p:nvPicPr>
              <p:blipFill>
                <a:blip r:embed="rId138"/>
                <a:stretch>
                  <a:fillRect/>
                </a:stretch>
              </p:blipFill>
              <p:spPr>
                <a:xfrm>
                  <a:off x="7007973" y="4178933"/>
                  <a:ext cx="5004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6CB26840-4DAF-444B-8CC4-4EF96C0A4B5A}"/>
                    </a:ext>
                  </a:extLst>
                </p14:cNvPr>
                <p14:cNvContentPartPr/>
                <p14:nvPr/>
              </p14:nvContentPartPr>
              <p14:xfrm>
                <a:off x="6714573" y="5004053"/>
                <a:ext cx="1319040" cy="60480"/>
              </p14:xfrm>
            </p:contentPart>
          </mc:Choice>
          <mc:Fallback xmlns="">
            <p:pic>
              <p:nvPicPr>
                <p:cNvPr id="97" name="Freihand 96">
                  <a:extLst>
                    <a:ext uri="{FF2B5EF4-FFF2-40B4-BE49-F238E27FC236}">
                      <a16:creationId xmlns:a16="http://schemas.microsoft.com/office/drawing/2014/main" id="{6CB26840-4DAF-444B-8CC4-4EF96C0A4B5A}"/>
                    </a:ext>
                  </a:extLst>
                </p:cNvPr>
                <p:cNvPicPr/>
                <p:nvPr/>
              </p:nvPicPr>
              <p:blipFill>
                <a:blip r:embed="rId140"/>
                <a:stretch>
                  <a:fillRect/>
                </a:stretch>
              </p:blipFill>
              <p:spPr>
                <a:xfrm>
                  <a:off x="6710253" y="4999733"/>
                  <a:ext cx="1327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1E65F18C-D622-4437-9B31-246A6014B139}"/>
                    </a:ext>
                  </a:extLst>
                </p14:cNvPr>
                <p14:cNvContentPartPr/>
                <p14:nvPr/>
              </p14:nvContentPartPr>
              <p14:xfrm>
                <a:off x="7945413" y="4916213"/>
                <a:ext cx="250200" cy="207720"/>
              </p14:xfrm>
            </p:contentPart>
          </mc:Choice>
          <mc:Fallback xmlns="">
            <p:pic>
              <p:nvPicPr>
                <p:cNvPr id="98" name="Freihand 97">
                  <a:extLst>
                    <a:ext uri="{FF2B5EF4-FFF2-40B4-BE49-F238E27FC236}">
                      <a16:creationId xmlns:a16="http://schemas.microsoft.com/office/drawing/2014/main" id="{1E65F18C-D622-4437-9B31-246A6014B139}"/>
                    </a:ext>
                  </a:extLst>
                </p:cNvPr>
                <p:cNvPicPr/>
                <p:nvPr/>
              </p:nvPicPr>
              <p:blipFill>
                <a:blip r:embed="rId142"/>
                <a:stretch>
                  <a:fillRect/>
                </a:stretch>
              </p:blipFill>
              <p:spPr>
                <a:xfrm>
                  <a:off x="7941093" y="4911893"/>
                  <a:ext cx="258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Freihand 98">
                  <a:extLst>
                    <a:ext uri="{FF2B5EF4-FFF2-40B4-BE49-F238E27FC236}">
                      <a16:creationId xmlns:a16="http://schemas.microsoft.com/office/drawing/2014/main" id="{10964ACE-A7AE-4BB4-A4AC-20A094CD910C}"/>
                    </a:ext>
                  </a:extLst>
                </p14:cNvPr>
                <p14:cNvContentPartPr/>
                <p14:nvPr/>
              </p14:nvContentPartPr>
              <p14:xfrm>
                <a:off x="6834093" y="3978413"/>
                <a:ext cx="510840" cy="273960"/>
              </p14:xfrm>
            </p:contentPart>
          </mc:Choice>
          <mc:Fallback xmlns="">
            <p:pic>
              <p:nvPicPr>
                <p:cNvPr id="99" name="Freihand 98">
                  <a:extLst>
                    <a:ext uri="{FF2B5EF4-FFF2-40B4-BE49-F238E27FC236}">
                      <a16:creationId xmlns:a16="http://schemas.microsoft.com/office/drawing/2014/main" id="{10964ACE-A7AE-4BB4-A4AC-20A094CD910C}"/>
                    </a:ext>
                  </a:extLst>
                </p:cNvPr>
                <p:cNvPicPr/>
                <p:nvPr/>
              </p:nvPicPr>
              <p:blipFill>
                <a:blip r:embed="rId144"/>
                <a:stretch>
                  <a:fillRect/>
                </a:stretch>
              </p:blipFill>
              <p:spPr>
                <a:xfrm>
                  <a:off x="6829773" y="3974093"/>
                  <a:ext cx="519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CA7337A3-E18A-46E9-B61A-4995D755CD6D}"/>
                    </a:ext>
                  </a:extLst>
                </p14:cNvPr>
                <p14:cNvContentPartPr/>
                <p14:nvPr/>
              </p14:nvContentPartPr>
              <p14:xfrm>
                <a:off x="6586413" y="4097213"/>
                <a:ext cx="97560" cy="141840"/>
              </p14:xfrm>
            </p:contentPart>
          </mc:Choice>
          <mc:Fallback xmlns="">
            <p:pic>
              <p:nvPicPr>
                <p:cNvPr id="101" name="Freihand 100">
                  <a:extLst>
                    <a:ext uri="{FF2B5EF4-FFF2-40B4-BE49-F238E27FC236}">
                      <a16:creationId xmlns:a16="http://schemas.microsoft.com/office/drawing/2014/main" id="{CA7337A3-E18A-46E9-B61A-4995D755CD6D}"/>
                    </a:ext>
                  </a:extLst>
                </p:cNvPr>
                <p:cNvPicPr/>
                <p:nvPr/>
              </p:nvPicPr>
              <p:blipFill>
                <a:blip r:embed="rId146"/>
                <a:stretch>
                  <a:fillRect/>
                </a:stretch>
              </p:blipFill>
              <p:spPr>
                <a:xfrm>
                  <a:off x="6582093" y="4092893"/>
                  <a:ext cx="106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A60C8560-B7A9-41D0-A7F0-C409D4E9194B}"/>
                    </a:ext>
                  </a:extLst>
                </p14:cNvPr>
                <p14:cNvContentPartPr/>
                <p14:nvPr/>
              </p14:nvContentPartPr>
              <p14:xfrm>
                <a:off x="6551853" y="4132493"/>
                <a:ext cx="126360" cy="93240"/>
              </p14:xfrm>
            </p:contentPart>
          </mc:Choice>
          <mc:Fallback xmlns="">
            <p:pic>
              <p:nvPicPr>
                <p:cNvPr id="102" name="Freihand 101">
                  <a:extLst>
                    <a:ext uri="{FF2B5EF4-FFF2-40B4-BE49-F238E27FC236}">
                      <a16:creationId xmlns:a16="http://schemas.microsoft.com/office/drawing/2014/main" id="{A60C8560-B7A9-41D0-A7F0-C409D4E9194B}"/>
                    </a:ext>
                  </a:extLst>
                </p:cNvPr>
                <p:cNvPicPr/>
                <p:nvPr/>
              </p:nvPicPr>
              <p:blipFill>
                <a:blip r:embed="rId148"/>
                <a:stretch>
                  <a:fillRect/>
                </a:stretch>
              </p:blipFill>
              <p:spPr>
                <a:xfrm>
                  <a:off x="6547533" y="4128173"/>
                  <a:ext cx="135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79C5947D-1450-42E1-8094-679987C7D3DB}"/>
                    </a:ext>
                  </a:extLst>
                </p14:cNvPr>
                <p14:cNvContentPartPr/>
                <p14:nvPr/>
              </p14:nvContentPartPr>
              <p14:xfrm>
                <a:off x="6550053" y="4070213"/>
                <a:ext cx="129600" cy="126720"/>
              </p14:xfrm>
            </p:contentPart>
          </mc:Choice>
          <mc:Fallback xmlns="">
            <p:pic>
              <p:nvPicPr>
                <p:cNvPr id="103" name="Freihand 102">
                  <a:extLst>
                    <a:ext uri="{FF2B5EF4-FFF2-40B4-BE49-F238E27FC236}">
                      <a16:creationId xmlns:a16="http://schemas.microsoft.com/office/drawing/2014/main" id="{79C5947D-1450-42E1-8094-679987C7D3DB}"/>
                    </a:ext>
                  </a:extLst>
                </p:cNvPr>
                <p:cNvPicPr/>
                <p:nvPr/>
              </p:nvPicPr>
              <p:blipFill>
                <a:blip r:embed="rId150"/>
                <a:stretch>
                  <a:fillRect/>
                </a:stretch>
              </p:blipFill>
              <p:spPr>
                <a:xfrm>
                  <a:off x="6545733" y="4065893"/>
                  <a:ext cx="138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9873C4DF-9FA6-425F-BFCB-8BBD8F0BF6FC}"/>
                    </a:ext>
                  </a:extLst>
                </p14:cNvPr>
                <p14:cNvContentPartPr/>
                <p14:nvPr/>
              </p14:nvContentPartPr>
              <p14:xfrm>
                <a:off x="6598293" y="4069853"/>
                <a:ext cx="100800" cy="276840"/>
              </p14:xfrm>
            </p:contentPart>
          </mc:Choice>
          <mc:Fallback xmlns="">
            <p:pic>
              <p:nvPicPr>
                <p:cNvPr id="104" name="Freihand 103">
                  <a:extLst>
                    <a:ext uri="{FF2B5EF4-FFF2-40B4-BE49-F238E27FC236}">
                      <a16:creationId xmlns:a16="http://schemas.microsoft.com/office/drawing/2014/main" id="{9873C4DF-9FA6-425F-BFCB-8BBD8F0BF6FC}"/>
                    </a:ext>
                  </a:extLst>
                </p:cNvPr>
                <p:cNvPicPr/>
                <p:nvPr/>
              </p:nvPicPr>
              <p:blipFill>
                <a:blip r:embed="rId152"/>
                <a:stretch>
                  <a:fillRect/>
                </a:stretch>
              </p:blipFill>
              <p:spPr>
                <a:xfrm>
                  <a:off x="6593973" y="4065533"/>
                  <a:ext cx="109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5CD93802-4EAE-4BF5-A521-9A8671903055}"/>
                    </a:ext>
                  </a:extLst>
                </p14:cNvPr>
                <p14:cNvContentPartPr/>
                <p14:nvPr/>
              </p14:nvContentPartPr>
              <p14:xfrm>
                <a:off x="7895373" y="5200613"/>
                <a:ext cx="210600" cy="158040"/>
              </p14:xfrm>
            </p:contentPart>
          </mc:Choice>
          <mc:Fallback xmlns="">
            <p:pic>
              <p:nvPicPr>
                <p:cNvPr id="105" name="Freihand 104">
                  <a:extLst>
                    <a:ext uri="{FF2B5EF4-FFF2-40B4-BE49-F238E27FC236}">
                      <a16:creationId xmlns:a16="http://schemas.microsoft.com/office/drawing/2014/main" id="{5CD93802-4EAE-4BF5-A521-9A8671903055}"/>
                    </a:ext>
                  </a:extLst>
                </p:cNvPr>
                <p:cNvPicPr/>
                <p:nvPr/>
              </p:nvPicPr>
              <p:blipFill>
                <a:blip r:embed="rId154"/>
                <a:stretch>
                  <a:fillRect/>
                </a:stretch>
              </p:blipFill>
              <p:spPr>
                <a:xfrm>
                  <a:off x="7891053" y="5196293"/>
                  <a:ext cx="219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E6DED4DD-AAD5-4E55-92DB-E1EFEEDD4919}"/>
                    </a:ext>
                  </a:extLst>
                </p14:cNvPr>
                <p14:cNvContentPartPr/>
                <p14:nvPr/>
              </p14:nvContentPartPr>
              <p14:xfrm>
                <a:off x="7742373" y="4911893"/>
                <a:ext cx="17640" cy="237600"/>
              </p14:xfrm>
            </p:contentPart>
          </mc:Choice>
          <mc:Fallback xmlns="">
            <p:pic>
              <p:nvPicPr>
                <p:cNvPr id="107" name="Freihand 106">
                  <a:extLst>
                    <a:ext uri="{FF2B5EF4-FFF2-40B4-BE49-F238E27FC236}">
                      <a16:creationId xmlns:a16="http://schemas.microsoft.com/office/drawing/2014/main" id="{E6DED4DD-AAD5-4E55-92DB-E1EFEEDD4919}"/>
                    </a:ext>
                  </a:extLst>
                </p:cNvPr>
                <p:cNvPicPr/>
                <p:nvPr/>
              </p:nvPicPr>
              <p:blipFill>
                <a:blip r:embed="rId156"/>
                <a:stretch>
                  <a:fillRect/>
                </a:stretch>
              </p:blipFill>
              <p:spPr>
                <a:xfrm>
                  <a:off x="7738053" y="4907573"/>
                  <a:ext cx="26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Freihand 107">
                  <a:extLst>
                    <a:ext uri="{FF2B5EF4-FFF2-40B4-BE49-F238E27FC236}">
                      <a16:creationId xmlns:a16="http://schemas.microsoft.com/office/drawing/2014/main" id="{CD6405EC-9813-4EE7-A3C7-46EDA918F3F7}"/>
                    </a:ext>
                  </a:extLst>
                </p14:cNvPr>
                <p14:cNvContentPartPr/>
                <p14:nvPr/>
              </p14:nvContentPartPr>
              <p14:xfrm>
                <a:off x="7633653" y="5209613"/>
                <a:ext cx="113760" cy="148320"/>
              </p14:xfrm>
            </p:contentPart>
          </mc:Choice>
          <mc:Fallback xmlns="">
            <p:pic>
              <p:nvPicPr>
                <p:cNvPr id="108" name="Freihand 107">
                  <a:extLst>
                    <a:ext uri="{FF2B5EF4-FFF2-40B4-BE49-F238E27FC236}">
                      <a16:creationId xmlns:a16="http://schemas.microsoft.com/office/drawing/2014/main" id="{CD6405EC-9813-4EE7-A3C7-46EDA918F3F7}"/>
                    </a:ext>
                  </a:extLst>
                </p:cNvPr>
                <p:cNvPicPr/>
                <p:nvPr/>
              </p:nvPicPr>
              <p:blipFill>
                <a:blip r:embed="rId158"/>
                <a:stretch>
                  <a:fillRect/>
                </a:stretch>
              </p:blipFill>
              <p:spPr>
                <a:xfrm>
                  <a:off x="7629333" y="5205293"/>
                  <a:ext cx="122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AED54083-5E08-4AA3-8780-B011F30F5E63}"/>
                    </a:ext>
                  </a:extLst>
                </p14:cNvPr>
                <p14:cNvContentPartPr/>
                <p14:nvPr/>
              </p14:nvContentPartPr>
              <p14:xfrm>
                <a:off x="7662813" y="5248493"/>
                <a:ext cx="98280" cy="52200"/>
              </p14:xfrm>
            </p:contentPart>
          </mc:Choice>
          <mc:Fallback xmlns="">
            <p:pic>
              <p:nvPicPr>
                <p:cNvPr id="109" name="Freihand 108">
                  <a:extLst>
                    <a:ext uri="{FF2B5EF4-FFF2-40B4-BE49-F238E27FC236}">
                      <a16:creationId xmlns:a16="http://schemas.microsoft.com/office/drawing/2014/main" id="{AED54083-5E08-4AA3-8780-B011F30F5E63}"/>
                    </a:ext>
                  </a:extLst>
                </p:cNvPr>
                <p:cNvPicPr/>
                <p:nvPr/>
              </p:nvPicPr>
              <p:blipFill>
                <a:blip r:embed="rId160"/>
                <a:stretch>
                  <a:fillRect/>
                </a:stretch>
              </p:blipFill>
              <p:spPr>
                <a:xfrm>
                  <a:off x="7658493" y="5244173"/>
                  <a:ext cx="106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3FED8D5C-BFAB-45BE-B05C-3BE332955B40}"/>
                    </a:ext>
                  </a:extLst>
                </p14:cNvPr>
                <p14:cNvContentPartPr/>
                <p14:nvPr/>
              </p14:nvContentPartPr>
              <p14:xfrm>
                <a:off x="7748493" y="5317973"/>
                <a:ext cx="56160" cy="78480"/>
              </p14:xfrm>
            </p:contentPart>
          </mc:Choice>
          <mc:Fallback xmlns="">
            <p:pic>
              <p:nvPicPr>
                <p:cNvPr id="111" name="Freihand 110">
                  <a:extLst>
                    <a:ext uri="{FF2B5EF4-FFF2-40B4-BE49-F238E27FC236}">
                      <a16:creationId xmlns:a16="http://schemas.microsoft.com/office/drawing/2014/main" id="{3FED8D5C-BFAB-45BE-B05C-3BE332955B40}"/>
                    </a:ext>
                  </a:extLst>
                </p:cNvPr>
                <p:cNvPicPr/>
                <p:nvPr/>
              </p:nvPicPr>
              <p:blipFill>
                <a:blip r:embed="rId162"/>
                <a:stretch>
                  <a:fillRect/>
                </a:stretch>
              </p:blipFill>
              <p:spPr>
                <a:xfrm>
                  <a:off x="7744173" y="5313653"/>
                  <a:ext cx="64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69ED5275-DD56-4E74-96EA-88C16D02C3B6}"/>
                    </a:ext>
                  </a:extLst>
                </p14:cNvPr>
                <p14:cNvContentPartPr/>
                <p14:nvPr/>
              </p14:nvContentPartPr>
              <p14:xfrm>
                <a:off x="6894213" y="4753853"/>
                <a:ext cx="175320" cy="26640"/>
              </p14:xfrm>
            </p:contentPart>
          </mc:Choice>
          <mc:Fallback xmlns="">
            <p:pic>
              <p:nvPicPr>
                <p:cNvPr id="112" name="Freihand 111">
                  <a:extLst>
                    <a:ext uri="{FF2B5EF4-FFF2-40B4-BE49-F238E27FC236}">
                      <a16:creationId xmlns:a16="http://schemas.microsoft.com/office/drawing/2014/main" id="{69ED5275-DD56-4E74-96EA-88C16D02C3B6}"/>
                    </a:ext>
                  </a:extLst>
                </p:cNvPr>
                <p:cNvPicPr/>
                <p:nvPr/>
              </p:nvPicPr>
              <p:blipFill>
                <a:blip r:embed="rId164"/>
                <a:stretch>
                  <a:fillRect/>
                </a:stretch>
              </p:blipFill>
              <p:spPr>
                <a:xfrm>
                  <a:off x="6889893" y="4749533"/>
                  <a:ext cx="183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Freihand 112">
                  <a:extLst>
                    <a:ext uri="{FF2B5EF4-FFF2-40B4-BE49-F238E27FC236}">
                      <a16:creationId xmlns:a16="http://schemas.microsoft.com/office/drawing/2014/main" id="{05D65998-5E90-4BA9-AC5D-1F3BBDB4F089}"/>
                    </a:ext>
                  </a:extLst>
                </p14:cNvPr>
                <p14:cNvContentPartPr/>
                <p14:nvPr/>
              </p14:nvContentPartPr>
              <p14:xfrm>
                <a:off x="6697653" y="4733693"/>
                <a:ext cx="93240" cy="71280"/>
              </p14:xfrm>
            </p:contentPart>
          </mc:Choice>
          <mc:Fallback xmlns="">
            <p:pic>
              <p:nvPicPr>
                <p:cNvPr id="113" name="Freihand 112">
                  <a:extLst>
                    <a:ext uri="{FF2B5EF4-FFF2-40B4-BE49-F238E27FC236}">
                      <a16:creationId xmlns:a16="http://schemas.microsoft.com/office/drawing/2014/main" id="{05D65998-5E90-4BA9-AC5D-1F3BBDB4F089}"/>
                    </a:ext>
                  </a:extLst>
                </p:cNvPr>
                <p:cNvPicPr/>
                <p:nvPr/>
              </p:nvPicPr>
              <p:blipFill>
                <a:blip r:embed="rId166"/>
                <a:stretch>
                  <a:fillRect/>
                </a:stretch>
              </p:blipFill>
              <p:spPr>
                <a:xfrm>
                  <a:off x="6693333" y="4729373"/>
                  <a:ext cx="101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A786ACB7-A360-40C8-9C7D-7A8270FF5DF4}"/>
                    </a:ext>
                  </a:extLst>
                </p14:cNvPr>
                <p14:cNvContentPartPr/>
                <p14:nvPr/>
              </p14:nvContentPartPr>
              <p14:xfrm>
                <a:off x="6728973" y="4754213"/>
                <a:ext cx="64800" cy="129600"/>
              </p14:xfrm>
            </p:contentPart>
          </mc:Choice>
          <mc:Fallback xmlns="">
            <p:pic>
              <p:nvPicPr>
                <p:cNvPr id="114" name="Freihand 113">
                  <a:extLst>
                    <a:ext uri="{FF2B5EF4-FFF2-40B4-BE49-F238E27FC236}">
                      <a16:creationId xmlns:a16="http://schemas.microsoft.com/office/drawing/2014/main" id="{A786ACB7-A360-40C8-9C7D-7A8270FF5DF4}"/>
                    </a:ext>
                  </a:extLst>
                </p:cNvPr>
                <p:cNvPicPr/>
                <p:nvPr/>
              </p:nvPicPr>
              <p:blipFill>
                <a:blip r:embed="rId168"/>
                <a:stretch>
                  <a:fillRect/>
                </a:stretch>
              </p:blipFill>
              <p:spPr>
                <a:xfrm>
                  <a:off x="6724653" y="4749893"/>
                  <a:ext cx="73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24879C59-EA92-439D-9DC7-C6BC4A65A1F4}"/>
                    </a:ext>
                  </a:extLst>
                </p14:cNvPr>
                <p14:cNvContentPartPr/>
                <p14:nvPr/>
              </p14:nvContentPartPr>
              <p14:xfrm>
                <a:off x="6773613" y="4822613"/>
                <a:ext cx="69480" cy="52920"/>
              </p14:xfrm>
            </p:contentPart>
          </mc:Choice>
          <mc:Fallback xmlns="">
            <p:pic>
              <p:nvPicPr>
                <p:cNvPr id="115" name="Freihand 114">
                  <a:extLst>
                    <a:ext uri="{FF2B5EF4-FFF2-40B4-BE49-F238E27FC236}">
                      <a16:creationId xmlns:a16="http://schemas.microsoft.com/office/drawing/2014/main" id="{24879C59-EA92-439D-9DC7-C6BC4A65A1F4}"/>
                    </a:ext>
                  </a:extLst>
                </p:cNvPr>
                <p:cNvPicPr/>
                <p:nvPr/>
              </p:nvPicPr>
              <p:blipFill>
                <a:blip r:embed="rId170"/>
                <a:stretch>
                  <a:fillRect/>
                </a:stretch>
              </p:blipFill>
              <p:spPr>
                <a:xfrm>
                  <a:off x="6769293" y="4818293"/>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 name="Freihand 115">
                  <a:extLst>
                    <a:ext uri="{FF2B5EF4-FFF2-40B4-BE49-F238E27FC236}">
                      <a16:creationId xmlns:a16="http://schemas.microsoft.com/office/drawing/2014/main" id="{30C66ED2-3167-4771-9F72-4BE258CA34FB}"/>
                    </a:ext>
                  </a:extLst>
                </p14:cNvPr>
                <p14:cNvContentPartPr/>
                <p14:nvPr/>
              </p14:nvContentPartPr>
              <p14:xfrm>
                <a:off x="6992493" y="4748453"/>
                <a:ext cx="744480" cy="299880"/>
              </p14:xfrm>
            </p:contentPart>
          </mc:Choice>
          <mc:Fallback xmlns="">
            <p:pic>
              <p:nvPicPr>
                <p:cNvPr id="116" name="Freihand 115">
                  <a:extLst>
                    <a:ext uri="{FF2B5EF4-FFF2-40B4-BE49-F238E27FC236}">
                      <a16:creationId xmlns:a16="http://schemas.microsoft.com/office/drawing/2014/main" id="{30C66ED2-3167-4771-9F72-4BE258CA34FB}"/>
                    </a:ext>
                  </a:extLst>
                </p:cNvPr>
                <p:cNvPicPr/>
                <p:nvPr/>
              </p:nvPicPr>
              <p:blipFill>
                <a:blip r:embed="rId172"/>
                <a:stretch>
                  <a:fillRect/>
                </a:stretch>
              </p:blipFill>
              <p:spPr>
                <a:xfrm>
                  <a:off x="6988173" y="4744133"/>
                  <a:ext cx="753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5D91CD40-7825-4152-B021-96AF25217AD9}"/>
                    </a:ext>
                  </a:extLst>
                </p14:cNvPr>
                <p14:cNvContentPartPr/>
                <p14:nvPr/>
              </p14:nvContentPartPr>
              <p14:xfrm>
                <a:off x="7750293" y="4735493"/>
                <a:ext cx="11520" cy="245520"/>
              </p14:xfrm>
            </p:contentPart>
          </mc:Choice>
          <mc:Fallback xmlns="">
            <p:pic>
              <p:nvPicPr>
                <p:cNvPr id="117" name="Freihand 116">
                  <a:extLst>
                    <a:ext uri="{FF2B5EF4-FFF2-40B4-BE49-F238E27FC236}">
                      <a16:creationId xmlns:a16="http://schemas.microsoft.com/office/drawing/2014/main" id="{5D91CD40-7825-4152-B021-96AF25217AD9}"/>
                    </a:ext>
                  </a:extLst>
                </p:cNvPr>
                <p:cNvPicPr/>
                <p:nvPr/>
              </p:nvPicPr>
              <p:blipFill>
                <a:blip r:embed="rId174"/>
                <a:stretch>
                  <a:fillRect/>
                </a:stretch>
              </p:blipFill>
              <p:spPr>
                <a:xfrm>
                  <a:off x="7745973" y="4731173"/>
                  <a:ext cx="20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611A657B-F824-41AD-9EC3-BC24F5032F77}"/>
                    </a:ext>
                  </a:extLst>
                </p14:cNvPr>
                <p14:cNvContentPartPr/>
                <p14:nvPr/>
              </p14:nvContentPartPr>
              <p14:xfrm>
                <a:off x="6996813" y="4739093"/>
                <a:ext cx="732960" cy="48240"/>
              </p14:xfrm>
            </p:contentPart>
          </mc:Choice>
          <mc:Fallback xmlns="">
            <p:pic>
              <p:nvPicPr>
                <p:cNvPr id="118" name="Freihand 117">
                  <a:extLst>
                    <a:ext uri="{FF2B5EF4-FFF2-40B4-BE49-F238E27FC236}">
                      <a16:creationId xmlns:a16="http://schemas.microsoft.com/office/drawing/2014/main" id="{611A657B-F824-41AD-9EC3-BC24F5032F77}"/>
                    </a:ext>
                  </a:extLst>
                </p:cNvPr>
                <p:cNvPicPr/>
                <p:nvPr/>
              </p:nvPicPr>
              <p:blipFill>
                <a:blip r:embed="rId176"/>
                <a:stretch>
                  <a:fillRect/>
                </a:stretch>
              </p:blipFill>
              <p:spPr>
                <a:xfrm>
                  <a:off x="6992493" y="4734773"/>
                  <a:ext cx="741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F56218F5-E4F5-4BA8-BAFF-D91CFDA6BE1D}"/>
                    </a:ext>
                  </a:extLst>
                </p14:cNvPr>
                <p14:cNvContentPartPr/>
                <p14:nvPr/>
              </p14:nvContentPartPr>
              <p14:xfrm>
                <a:off x="7018053" y="4767533"/>
                <a:ext cx="772560" cy="291960"/>
              </p14:xfrm>
            </p:contentPart>
          </mc:Choice>
          <mc:Fallback xmlns="">
            <p:pic>
              <p:nvPicPr>
                <p:cNvPr id="119" name="Freihand 118">
                  <a:extLst>
                    <a:ext uri="{FF2B5EF4-FFF2-40B4-BE49-F238E27FC236}">
                      <a16:creationId xmlns:a16="http://schemas.microsoft.com/office/drawing/2014/main" id="{F56218F5-E4F5-4BA8-BAFF-D91CFDA6BE1D}"/>
                    </a:ext>
                  </a:extLst>
                </p:cNvPr>
                <p:cNvPicPr/>
                <p:nvPr/>
              </p:nvPicPr>
              <p:blipFill>
                <a:blip r:embed="rId178"/>
                <a:stretch>
                  <a:fillRect/>
                </a:stretch>
              </p:blipFill>
              <p:spPr>
                <a:xfrm>
                  <a:off x="7013733" y="4763213"/>
                  <a:ext cx="781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6101C31C-13C9-4F24-B545-515A91DF1207}"/>
                    </a:ext>
                  </a:extLst>
                </p14:cNvPr>
                <p14:cNvContentPartPr/>
                <p14:nvPr/>
              </p14:nvContentPartPr>
              <p14:xfrm>
                <a:off x="7716453" y="4771493"/>
                <a:ext cx="27000" cy="248760"/>
              </p14:xfrm>
            </p:contentPart>
          </mc:Choice>
          <mc:Fallback xmlns="">
            <p:pic>
              <p:nvPicPr>
                <p:cNvPr id="121" name="Freihand 120">
                  <a:extLst>
                    <a:ext uri="{FF2B5EF4-FFF2-40B4-BE49-F238E27FC236}">
                      <a16:creationId xmlns:a16="http://schemas.microsoft.com/office/drawing/2014/main" id="{6101C31C-13C9-4F24-B545-515A91DF1207}"/>
                    </a:ext>
                  </a:extLst>
                </p:cNvPr>
                <p:cNvPicPr/>
                <p:nvPr/>
              </p:nvPicPr>
              <p:blipFill>
                <a:blip r:embed="rId180"/>
                <a:stretch>
                  <a:fillRect/>
                </a:stretch>
              </p:blipFill>
              <p:spPr>
                <a:xfrm>
                  <a:off x="7712133" y="4767173"/>
                  <a:ext cx="356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2" name="Freihand 121">
                  <a:extLst>
                    <a:ext uri="{FF2B5EF4-FFF2-40B4-BE49-F238E27FC236}">
                      <a16:creationId xmlns:a16="http://schemas.microsoft.com/office/drawing/2014/main" id="{D0B112EF-A0DF-449B-852F-B83F1D3C26F5}"/>
                    </a:ext>
                  </a:extLst>
                </p14:cNvPr>
                <p14:cNvContentPartPr/>
                <p14:nvPr/>
              </p14:nvContentPartPr>
              <p14:xfrm>
                <a:off x="7036413" y="4999013"/>
                <a:ext cx="703440" cy="73080"/>
              </p14:xfrm>
            </p:contentPart>
          </mc:Choice>
          <mc:Fallback xmlns="">
            <p:pic>
              <p:nvPicPr>
                <p:cNvPr id="122" name="Freihand 121">
                  <a:extLst>
                    <a:ext uri="{FF2B5EF4-FFF2-40B4-BE49-F238E27FC236}">
                      <a16:creationId xmlns:a16="http://schemas.microsoft.com/office/drawing/2014/main" id="{D0B112EF-A0DF-449B-852F-B83F1D3C26F5}"/>
                    </a:ext>
                  </a:extLst>
                </p:cNvPr>
                <p:cNvPicPr/>
                <p:nvPr/>
              </p:nvPicPr>
              <p:blipFill>
                <a:blip r:embed="rId182"/>
                <a:stretch>
                  <a:fillRect/>
                </a:stretch>
              </p:blipFill>
              <p:spPr>
                <a:xfrm>
                  <a:off x="7032093" y="4994693"/>
                  <a:ext cx="712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9" name="Freihand 68">
                  <a:extLst>
                    <a:ext uri="{FF2B5EF4-FFF2-40B4-BE49-F238E27FC236}">
                      <a16:creationId xmlns:a16="http://schemas.microsoft.com/office/drawing/2014/main" id="{8A743C98-0906-4EF5-8D22-613EFFB0583E}"/>
                    </a:ext>
                  </a:extLst>
                </p14:cNvPr>
                <p14:cNvContentPartPr/>
                <p14:nvPr/>
              </p14:nvContentPartPr>
              <p14:xfrm>
                <a:off x="9105333" y="3019733"/>
                <a:ext cx="357480" cy="453240"/>
              </p14:xfrm>
            </p:contentPart>
          </mc:Choice>
          <mc:Fallback xmlns="">
            <p:pic>
              <p:nvPicPr>
                <p:cNvPr id="69" name="Freihand 68">
                  <a:extLst>
                    <a:ext uri="{FF2B5EF4-FFF2-40B4-BE49-F238E27FC236}">
                      <a16:creationId xmlns:a16="http://schemas.microsoft.com/office/drawing/2014/main" id="{8A743C98-0906-4EF5-8D22-613EFFB0583E}"/>
                    </a:ext>
                  </a:extLst>
                </p:cNvPr>
                <p:cNvPicPr/>
                <p:nvPr/>
              </p:nvPicPr>
              <p:blipFill>
                <a:blip r:embed="rId184"/>
                <a:stretch>
                  <a:fillRect/>
                </a:stretch>
              </p:blipFill>
              <p:spPr>
                <a:xfrm>
                  <a:off x="9101013" y="3015413"/>
                  <a:ext cx="3661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0" name="Freihand 69">
                  <a:extLst>
                    <a:ext uri="{FF2B5EF4-FFF2-40B4-BE49-F238E27FC236}">
                      <a16:creationId xmlns:a16="http://schemas.microsoft.com/office/drawing/2014/main" id="{D9F621B1-0CE5-4A8D-A2BB-67D975D8D526}"/>
                    </a:ext>
                  </a:extLst>
                </p14:cNvPr>
                <p14:cNvContentPartPr/>
                <p14:nvPr/>
              </p14:nvContentPartPr>
              <p14:xfrm>
                <a:off x="8929653" y="3342653"/>
                <a:ext cx="208440" cy="284040"/>
              </p14:xfrm>
            </p:contentPart>
          </mc:Choice>
          <mc:Fallback xmlns="">
            <p:pic>
              <p:nvPicPr>
                <p:cNvPr id="70" name="Freihand 69">
                  <a:extLst>
                    <a:ext uri="{FF2B5EF4-FFF2-40B4-BE49-F238E27FC236}">
                      <a16:creationId xmlns:a16="http://schemas.microsoft.com/office/drawing/2014/main" id="{D9F621B1-0CE5-4A8D-A2BB-67D975D8D526}"/>
                    </a:ext>
                  </a:extLst>
                </p:cNvPr>
                <p:cNvPicPr/>
                <p:nvPr/>
              </p:nvPicPr>
              <p:blipFill>
                <a:blip r:embed="rId186"/>
                <a:stretch>
                  <a:fillRect/>
                </a:stretch>
              </p:blipFill>
              <p:spPr>
                <a:xfrm>
                  <a:off x="8925333" y="3338333"/>
                  <a:ext cx="2170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1" name="Freihand 70">
                  <a:extLst>
                    <a:ext uri="{FF2B5EF4-FFF2-40B4-BE49-F238E27FC236}">
                      <a16:creationId xmlns:a16="http://schemas.microsoft.com/office/drawing/2014/main" id="{E35B72F1-7368-4BF2-B6F3-CE84DE942EC0}"/>
                    </a:ext>
                  </a:extLst>
                </p14:cNvPr>
                <p14:cNvContentPartPr/>
                <p14:nvPr/>
              </p14:nvContentPartPr>
              <p14:xfrm>
                <a:off x="8910573" y="3681413"/>
                <a:ext cx="141120" cy="158400"/>
              </p14:xfrm>
            </p:contentPart>
          </mc:Choice>
          <mc:Fallback xmlns="">
            <p:pic>
              <p:nvPicPr>
                <p:cNvPr id="71" name="Freihand 70">
                  <a:extLst>
                    <a:ext uri="{FF2B5EF4-FFF2-40B4-BE49-F238E27FC236}">
                      <a16:creationId xmlns:a16="http://schemas.microsoft.com/office/drawing/2014/main" id="{E35B72F1-7368-4BF2-B6F3-CE84DE942EC0}"/>
                    </a:ext>
                  </a:extLst>
                </p:cNvPr>
                <p:cNvPicPr/>
                <p:nvPr/>
              </p:nvPicPr>
              <p:blipFill>
                <a:blip r:embed="rId188"/>
                <a:stretch>
                  <a:fillRect/>
                </a:stretch>
              </p:blipFill>
              <p:spPr>
                <a:xfrm>
                  <a:off x="8906253" y="3677093"/>
                  <a:ext cx="149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2" name="Freihand 71">
                  <a:extLst>
                    <a:ext uri="{FF2B5EF4-FFF2-40B4-BE49-F238E27FC236}">
                      <a16:creationId xmlns:a16="http://schemas.microsoft.com/office/drawing/2014/main" id="{EDF0AB12-1537-4400-96BC-21D2057A2540}"/>
                    </a:ext>
                  </a:extLst>
                </p14:cNvPr>
                <p14:cNvContentPartPr/>
                <p14:nvPr/>
              </p14:nvContentPartPr>
              <p14:xfrm>
                <a:off x="8914533" y="3760973"/>
                <a:ext cx="212400" cy="38520"/>
              </p14:xfrm>
            </p:contentPart>
          </mc:Choice>
          <mc:Fallback xmlns="">
            <p:pic>
              <p:nvPicPr>
                <p:cNvPr id="72" name="Freihand 71">
                  <a:extLst>
                    <a:ext uri="{FF2B5EF4-FFF2-40B4-BE49-F238E27FC236}">
                      <a16:creationId xmlns:a16="http://schemas.microsoft.com/office/drawing/2014/main" id="{EDF0AB12-1537-4400-96BC-21D2057A2540}"/>
                    </a:ext>
                  </a:extLst>
                </p:cNvPr>
                <p:cNvPicPr/>
                <p:nvPr/>
              </p:nvPicPr>
              <p:blipFill>
                <a:blip r:embed="rId190"/>
                <a:stretch>
                  <a:fillRect/>
                </a:stretch>
              </p:blipFill>
              <p:spPr>
                <a:xfrm>
                  <a:off x="8910213" y="3756653"/>
                  <a:ext cx="221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3" name="Freihand 72">
                  <a:extLst>
                    <a:ext uri="{FF2B5EF4-FFF2-40B4-BE49-F238E27FC236}">
                      <a16:creationId xmlns:a16="http://schemas.microsoft.com/office/drawing/2014/main" id="{A8CCA877-09DE-403D-A7A2-C6FF23887442}"/>
                    </a:ext>
                  </a:extLst>
                </p14:cNvPr>
                <p14:cNvContentPartPr/>
                <p14:nvPr/>
              </p14:nvContentPartPr>
              <p14:xfrm>
                <a:off x="9225213" y="3668093"/>
                <a:ext cx="29520" cy="153720"/>
              </p14:xfrm>
            </p:contentPart>
          </mc:Choice>
          <mc:Fallback xmlns="">
            <p:pic>
              <p:nvPicPr>
                <p:cNvPr id="73" name="Freihand 72">
                  <a:extLst>
                    <a:ext uri="{FF2B5EF4-FFF2-40B4-BE49-F238E27FC236}">
                      <a16:creationId xmlns:a16="http://schemas.microsoft.com/office/drawing/2014/main" id="{A8CCA877-09DE-403D-A7A2-C6FF23887442}"/>
                    </a:ext>
                  </a:extLst>
                </p:cNvPr>
                <p:cNvPicPr/>
                <p:nvPr/>
              </p:nvPicPr>
              <p:blipFill>
                <a:blip r:embed="rId192"/>
                <a:stretch>
                  <a:fillRect/>
                </a:stretch>
              </p:blipFill>
              <p:spPr>
                <a:xfrm>
                  <a:off x="9220893" y="3663773"/>
                  <a:ext cx="38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4" name="Freihand 73">
                  <a:extLst>
                    <a:ext uri="{FF2B5EF4-FFF2-40B4-BE49-F238E27FC236}">
                      <a16:creationId xmlns:a16="http://schemas.microsoft.com/office/drawing/2014/main" id="{ED7F9984-2E71-44D9-A5FE-C2F88B5F2445}"/>
                    </a:ext>
                  </a:extLst>
                </p14:cNvPr>
                <p14:cNvContentPartPr/>
                <p14:nvPr/>
              </p14:nvContentPartPr>
              <p14:xfrm>
                <a:off x="9147813" y="3616613"/>
                <a:ext cx="230040" cy="244800"/>
              </p14:xfrm>
            </p:contentPart>
          </mc:Choice>
          <mc:Fallback xmlns="">
            <p:pic>
              <p:nvPicPr>
                <p:cNvPr id="74" name="Freihand 73">
                  <a:extLst>
                    <a:ext uri="{FF2B5EF4-FFF2-40B4-BE49-F238E27FC236}">
                      <a16:creationId xmlns:a16="http://schemas.microsoft.com/office/drawing/2014/main" id="{ED7F9984-2E71-44D9-A5FE-C2F88B5F2445}"/>
                    </a:ext>
                  </a:extLst>
                </p:cNvPr>
                <p:cNvPicPr/>
                <p:nvPr/>
              </p:nvPicPr>
              <p:blipFill>
                <a:blip r:embed="rId194"/>
                <a:stretch>
                  <a:fillRect/>
                </a:stretch>
              </p:blipFill>
              <p:spPr>
                <a:xfrm>
                  <a:off x="9143493" y="3612293"/>
                  <a:ext cx="2386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5" name="Freihand 74">
                  <a:extLst>
                    <a:ext uri="{FF2B5EF4-FFF2-40B4-BE49-F238E27FC236}">
                      <a16:creationId xmlns:a16="http://schemas.microsoft.com/office/drawing/2014/main" id="{CCAC7AC0-068F-4ECB-B58D-B196B763E68C}"/>
                    </a:ext>
                  </a:extLst>
                </p14:cNvPr>
                <p14:cNvContentPartPr/>
                <p14:nvPr/>
              </p14:nvContentPartPr>
              <p14:xfrm>
                <a:off x="9407373" y="3802373"/>
                <a:ext cx="18000" cy="21240"/>
              </p14:xfrm>
            </p:contentPart>
          </mc:Choice>
          <mc:Fallback xmlns="">
            <p:pic>
              <p:nvPicPr>
                <p:cNvPr id="75" name="Freihand 74">
                  <a:extLst>
                    <a:ext uri="{FF2B5EF4-FFF2-40B4-BE49-F238E27FC236}">
                      <a16:creationId xmlns:a16="http://schemas.microsoft.com/office/drawing/2014/main" id="{CCAC7AC0-068F-4ECB-B58D-B196B763E68C}"/>
                    </a:ext>
                  </a:extLst>
                </p:cNvPr>
                <p:cNvPicPr/>
                <p:nvPr/>
              </p:nvPicPr>
              <p:blipFill>
                <a:blip r:embed="rId196"/>
                <a:stretch>
                  <a:fillRect/>
                </a:stretch>
              </p:blipFill>
              <p:spPr>
                <a:xfrm>
                  <a:off x="9403053" y="3798053"/>
                  <a:ext cx="26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7" name="Freihand 76">
                  <a:extLst>
                    <a:ext uri="{FF2B5EF4-FFF2-40B4-BE49-F238E27FC236}">
                      <a16:creationId xmlns:a16="http://schemas.microsoft.com/office/drawing/2014/main" id="{82DBB9FB-5B05-46F8-90BA-1485418F5664}"/>
                    </a:ext>
                  </a:extLst>
                </p14:cNvPr>
                <p14:cNvContentPartPr/>
                <p14:nvPr/>
              </p14:nvContentPartPr>
              <p14:xfrm>
                <a:off x="9558573" y="3680693"/>
                <a:ext cx="150480" cy="237960"/>
              </p14:xfrm>
            </p:contentPart>
          </mc:Choice>
          <mc:Fallback xmlns="">
            <p:pic>
              <p:nvPicPr>
                <p:cNvPr id="77" name="Freihand 76">
                  <a:extLst>
                    <a:ext uri="{FF2B5EF4-FFF2-40B4-BE49-F238E27FC236}">
                      <a16:creationId xmlns:a16="http://schemas.microsoft.com/office/drawing/2014/main" id="{82DBB9FB-5B05-46F8-90BA-1485418F5664}"/>
                    </a:ext>
                  </a:extLst>
                </p:cNvPr>
                <p:cNvPicPr/>
                <p:nvPr/>
              </p:nvPicPr>
              <p:blipFill>
                <a:blip r:embed="rId198"/>
                <a:stretch>
                  <a:fillRect/>
                </a:stretch>
              </p:blipFill>
              <p:spPr>
                <a:xfrm>
                  <a:off x="9554253" y="3676373"/>
                  <a:ext cx="159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8" name="Freihand 77">
                  <a:extLst>
                    <a:ext uri="{FF2B5EF4-FFF2-40B4-BE49-F238E27FC236}">
                      <a16:creationId xmlns:a16="http://schemas.microsoft.com/office/drawing/2014/main" id="{F32EE0BE-5D5C-40E0-9556-4FF756EA13B1}"/>
                    </a:ext>
                  </a:extLst>
                </p14:cNvPr>
                <p14:cNvContentPartPr/>
                <p14:nvPr/>
              </p14:nvContentPartPr>
              <p14:xfrm>
                <a:off x="9794013" y="3703013"/>
                <a:ext cx="99000" cy="52200"/>
              </p14:xfrm>
            </p:contentPart>
          </mc:Choice>
          <mc:Fallback xmlns="">
            <p:pic>
              <p:nvPicPr>
                <p:cNvPr id="78" name="Freihand 77">
                  <a:extLst>
                    <a:ext uri="{FF2B5EF4-FFF2-40B4-BE49-F238E27FC236}">
                      <a16:creationId xmlns:a16="http://schemas.microsoft.com/office/drawing/2014/main" id="{F32EE0BE-5D5C-40E0-9556-4FF756EA13B1}"/>
                    </a:ext>
                  </a:extLst>
                </p:cNvPr>
                <p:cNvPicPr/>
                <p:nvPr/>
              </p:nvPicPr>
              <p:blipFill>
                <a:blip r:embed="rId200"/>
                <a:stretch>
                  <a:fillRect/>
                </a:stretch>
              </p:blipFill>
              <p:spPr>
                <a:xfrm>
                  <a:off x="9789693" y="3698693"/>
                  <a:ext cx="107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9" name="Freihand 78">
                  <a:extLst>
                    <a:ext uri="{FF2B5EF4-FFF2-40B4-BE49-F238E27FC236}">
                      <a16:creationId xmlns:a16="http://schemas.microsoft.com/office/drawing/2014/main" id="{5A509583-70FE-42A3-AEB2-9A79BE71EE90}"/>
                    </a:ext>
                  </a:extLst>
                </p14:cNvPr>
                <p14:cNvContentPartPr/>
                <p14:nvPr/>
              </p14:nvContentPartPr>
              <p14:xfrm>
                <a:off x="9924333" y="3639653"/>
                <a:ext cx="124920" cy="135000"/>
              </p14:xfrm>
            </p:contentPart>
          </mc:Choice>
          <mc:Fallback xmlns="">
            <p:pic>
              <p:nvPicPr>
                <p:cNvPr id="79" name="Freihand 78">
                  <a:extLst>
                    <a:ext uri="{FF2B5EF4-FFF2-40B4-BE49-F238E27FC236}">
                      <a16:creationId xmlns:a16="http://schemas.microsoft.com/office/drawing/2014/main" id="{5A509583-70FE-42A3-AEB2-9A79BE71EE90}"/>
                    </a:ext>
                  </a:extLst>
                </p:cNvPr>
                <p:cNvPicPr/>
                <p:nvPr/>
              </p:nvPicPr>
              <p:blipFill>
                <a:blip r:embed="rId202"/>
                <a:stretch>
                  <a:fillRect/>
                </a:stretch>
              </p:blipFill>
              <p:spPr>
                <a:xfrm>
                  <a:off x="9920013" y="3635333"/>
                  <a:ext cx="133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1" name="Freihand 80">
                  <a:extLst>
                    <a:ext uri="{FF2B5EF4-FFF2-40B4-BE49-F238E27FC236}">
                      <a16:creationId xmlns:a16="http://schemas.microsoft.com/office/drawing/2014/main" id="{107B2690-FA03-4A92-B15D-B39F18DAD4C3}"/>
                    </a:ext>
                  </a:extLst>
                </p14:cNvPr>
                <p14:cNvContentPartPr/>
                <p14:nvPr/>
              </p14:nvContentPartPr>
              <p14:xfrm>
                <a:off x="10260213" y="3516533"/>
                <a:ext cx="203040" cy="19080"/>
              </p14:xfrm>
            </p:contentPart>
          </mc:Choice>
          <mc:Fallback xmlns="">
            <p:pic>
              <p:nvPicPr>
                <p:cNvPr id="81" name="Freihand 80">
                  <a:extLst>
                    <a:ext uri="{FF2B5EF4-FFF2-40B4-BE49-F238E27FC236}">
                      <a16:creationId xmlns:a16="http://schemas.microsoft.com/office/drawing/2014/main" id="{107B2690-FA03-4A92-B15D-B39F18DAD4C3}"/>
                    </a:ext>
                  </a:extLst>
                </p:cNvPr>
                <p:cNvPicPr/>
                <p:nvPr/>
              </p:nvPicPr>
              <p:blipFill>
                <a:blip r:embed="rId204"/>
                <a:stretch>
                  <a:fillRect/>
                </a:stretch>
              </p:blipFill>
              <p:spPr>
                <a:xfrm>
                  <a:off x="10255893" y="3512213"/>
                  <a:ext cx="211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2" name="Freihand 81">
                  <a:extLst>
                    <a:ext uri="{FF2B5EF4-FFF2-40B4-BE49-F238E27FC236}">
                      <a16:creationId xmlns:a16="http://schemas.microsoft.com/office/drawing/2014/main" id="{99ED1E87-1CFF-4483-B2B8-826999EE74AD}"/>
                    </a:ext>
                  </a:extLst>
                </p14:cNvPr>
                <p14:cNvContentPartPr/>
                <p14:nvPr/>
              </p14:nvContentPartPr>
              <p14:xfrm>
                <a:off x="10255173" y="3511133"/>
                <a:ext cx="169200" cy="295920"/>
              </p14:xfrm>
            </p:contentPart>
          </mc:Choice>
          <mc:Fallback xmlns="">
            <p:pic>
              <p:nvPicPr>
                <p:cNvPr id="82" name="Freihand 81">
                  <a:extLst>
                    <a:ext uri="{FF2B5EF4-FFF2-40B4-BE49-F238E27FC236}">
                      <a16:creationId xmlns:a16="http://schemas.microsoft.com/office/drawing/2014/main" id="{99ED1E87-1CFF-4483-B2B8-826999EE74AD}"/>
                    </a:ext>
                  </a:extLst>
                </p:cNvPr>
                <p:cNvPicPr/>
                <p:nvPr/>
              </p:nvPicPr>
              <p:blipFill>
                <a:blip r:embed="rId206"/>
                <a:stretch>
                  <a:fillRect/>
                </a:stretch>
              </p:blipFill>
              <p:spPr>
                <a:xfrm>
                  <a:off x="10250853" y="3506813"/>
                  <a:ext cx="177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4" name="Freihand 83">
                  <a:extLst>
                    <a:ext uri="{FF2B5EF4-FFF2-40B4-BE49-F238E27FC236}">
                      <a16:creationId xmlns:a16="http://schemas.microsoft.com/office/drawing/2014/main" id="{8BB4319C-BAFD-4D19-988E-CE7A2AA9389B}"/>
                    </a:ext>
                  </a:extLst>
                </p14:cNvPr>
                <p14:cNvContentPartPr/>
                <p14:nvPr/>
              </p14:nvContentPartPr>
              <p14:xfrm>
                <a:off x="10568013" y="3591413"/>
                <a:ext cx="91800" cy="130680"/>
              </p14:xfrm>
            </p:contentPart>
          </mc:Choice>
          <mc:Fallback xmlns="">
            <p:pic>
              <p:nvPicPr>
                <p:cNvPr id="84" name="Freihand 83">
                  <a:extLst>
                    <a:ext uri="{FF2B5EF4-FFF2-40B4-BE49-F238E27FC236}">
                      <a16:creationId xmlns:a16="http://schemas.microsoft.com/office/drawing/2014/main" id="{8BB4319C-BAFD-4D19-988E-CE7A2AA9389B}"/>
                    </a:ext>
                  </a:extLst>
                </p:cNvPr>
                <p:cNvPicPr/>
                <p:nvPr/>
              </p:nvPicPr>
              <p:blipFill>
                <a:blip r:embed="rId208"/>
                <a:stretch>
                  <a:fillRect/>
                </a:stretch>
              </p:blipFill>
              <p:spPr>
                <a:xfrm>
                  <a:off x="10563693" y="3587093"/>
                  <a:ext cx="100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5" name="Freihand 84">
                  <a:extLst>
                    <a:ext uri="{FF2B5EF4-FFF2-40B4-BE49-F238E27FC236}">
                      <a16:creationId xmlns:a16="http://schemas.microsoft.com/office/drawing/2014/main" id="{0B78CEBD-E676-4957-92E7-AAB5F407AA8B}"/>
                    </a:ext>
                  </a:extLst>
                </p14:cNvPr>
                <p14:cNvContentPartPr/>
                <p14:nvPr/>
              </p14:nvContentPartPr>
              <p14:xfrm>
                <a:off x="10655493" y="3704453"/>
                <a:ext cx="90720" cy="80280"/>
              </p14:xfrm>
            </p:contentPart>
          </mc:Choice>
          <mc:Fallback xmlns="">
            <p:pic>
              <p:nvPicPr>
                <p:cNvPr id="85" name="Freihand 84">
                  <a:extLst>
                    <a:ext uri="{FF2B5EF4-FFF2-40B4-BE49-F238E27FC236}">
                      <a16:creationId xmlns:a16="http://schemas.microsoft.com/office/drawing/2014/main" id="{0B78CEBD-E676-4957-92E7-AAB5F407AA8B}"/>
                    </a:ext>
                  </a:extLst>
                </p:cNvPr>
                <p:cNvPicPr/>
                <p:nvPr/>
              </p:nvPicPr>
              <p:blipFill>
                <a:blip r:embed="rId210"/>
                <a:stretch>
                  <a:fillRect/>
                </a:stretch>
              </p:blipFill>
              <p:spPr>
                <a:xfrm>
                  <a:off x="10651173" y="3700133"/>
                  <a:ext cx="99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6" name="Freihand 85">
                  <a:extLst>
                    <a:ext uri="{FF2B5EF4-FFF2-40B4-BE49-F238E27FC236}">
                      <a16:creationId xmlns:a16="http://schemas.microsoft.com/office/drawing/2014/main" id="{2DFA8A24-E56C-46E2-84BC-CEA4024EB5FC}"/>
                    </a:ext>
                  </a:extLst>
                </p14:cNvPr>
                <p14:cNvContentPartPr/>
                <p14:nvPr/>
              </p14:nvContentPartPr>
              <p14:xfrm>
                <a:off x="10760973" y="3502133"/>
                <a:ext cx="94680" cy="110160"/>
              </p14:xfrm>
            </p:contentPart>
          </mc:Choice>
          <mc:Fallback xmlns="">
            <p:pic>
              <p:nvPicPr>
                <p:cNvPr id="86" name="Freihand 85">
                  <a:extLst>
                    <a:ext uri="{FF2B5EF4-FFF2-40B4-BE49-F238E27FC236}">
                      <a16:creationId xmlns:a16="http://schemas.microsoft.com/office/drawing/2014/main" id="{2DFA8A24-E56C-46E2-84BC-CEA4024EB5FC}"/>
                    </a:ext>
                  </a:extLst>
                </p:cNvPr>
                <p:cNvPicPr/>
                <p:nvPr/>
              </p:nvPicPr>
              <p:blipFill>
                <a:blip r:embed="rId212"/>
                <a:stretch>
                  <a:fillRect/>
                </a:stretch>
              </p:blipFill>
              <p:spPr>
                <a:xfrm>
                  <a:off x="10756653" y="3497813"/>
                  <a:ext cx="103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7" name="Freihand 86">
                  <a:extLst>
                    <a:ext uri="{FF2B5EF4-FFF2-40B4-BE49-F238E27FC236}">
                      <a16:creationId xmlns:a16="http://schemas.microsoft.com/office/drawing/2014/main" id="{CDF36600-E36A-4B2C-B39D-D6ADCE1CB576}"/>
                    </a:ext>
                  </a:extLst>
                </p14:cNvPr>
                <p14:cNvContentPartPr/>
                <p14:nvPr/>
              </p14:nvContentPartPr>
              <p14:xfrm>
                <a:off x="10924053" y="3614093"/>
                <a:ext cx="13320" cy="132120"/>
              </p14:xfrm>
            </p:contentPart>
          </mc:Choice>
          <mc:Fallback xmlns="">
            <p:pic>
              <p:nvPicPr>
                <p:cNvPr id="87" name="Freihand 86">
                  <a:extLst>
                    <a:ext uri="{FF2B5EF4-FFF2-40B4-BE49-F238E27FC236}">
                      <a16:creationId xmlns:a16="http://schemas.microsoft.com/office/drawing/2014/main" id="{CDF36600-E36A-4B2C-B39D-D6ADCE1CB576}"/>
                    </a:ext>
                  </a:extLst>
                </p:cNvPr>
                <p:cNvPicPr/>
                <p:nvPr/>
              </p:nvPicPr>
              <p:blipFill>
                <a:blip r:embed="rId214"/>
                <a:stretch>
                  <a:fillRect/>
                </a:stretch>
              </p:blipFill>
              <p:spPr>
                <a:xfrm>
                  <a:off x="10919733" y="3609773"/>
                  <a:ext cx="21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8" name="Freihand 87">
                  <a:extLst>
                    <a:ext uri="{FF2B5EF4-FFF2-40B4-BE49-F238E27FC236}">
                      <a16:creationId xmlns:a16="http://schemas.microsoft.com/office/drawing/2014/main" id="{DD48E8E1-38FE-455D-A189-47713CB49CD5}"/>
                    </a:ext>
                  </a:extLst>
                </p14:cNvPr>
                <p14:cNvContentPartPr/>
                <p14:nvPr/>
              </p14:nvContentPartPr>
              <p14:xfrm>
                <a:off x="10894893" y="3667373"/>
                <a:ext cx="86040" cy="4680"/>
              </p14:xfrm>
            </p:contentPart>
          </mc:Choice>
          <mc:Fallback xmlns="">
            <p:pic>
              <p:nvPicPr>
                <p:cNvPr id="88" name="Freihand 87">
                  <a:extLst>
                    <a:ext uri="{FF2B5EF4-FFF2-40B4-BE49-F238E27FC236}">
                      <a16:creationId xmlns:a16="http://schemas.microsoft.com/office/drawing/2014/main" id="{DD48E8E1-38FE-455D-A189-47713CB49CD5}"/>
                    </a:ext>
                  </a:extLst>
                </p:cNvPr>
                <p:cNvPicPr/>
                <p:nvPr/>
              </p:nvPicPr>
              <p:blipFill>
                <a:blip r:embed="rId216"/>
                <a:stretch>
                  <a:fillRect/>
                </a:stretch>
              </p:blipFill>
              <p:spPr>
                <a:xfrm>
                  <a:off x="10890573" y="3663053"/>
                  <a:ext cx="94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9" name="Freihand 88">
                  <a:extLst>
                    <a:ext uri="{FF2B5EF4-FFF2-40B4-BE49-F238E27FC236}">
                      <a16:creationId xmlns:a16="http://schemas.microsoft.com/office/drawing/2014/main" id="{414D0DEB-C96C-453F-9CCC-43CAB450B75A}"/>
                    </a:ext>
                  </a:extLst>
                </p14:cNvPr>
                <p14:cNvContentPartPr/>
                <p14:nvPr/>
              </p14:nvContentPartPr>
              <p14:xfrm>
                <a:off x="11088213" y="3593933"/>
                <a:ext cx="100800" cy="106560"/>
              </p14:xfrm>
            </p:contentPart>
          </mc:Choice>
          <mc:Fallback xmlns="">
            <p:pic>
              <p:nvPicPr>
                <p:cNvPr id="89" name="Freihand 88">
                  <a:extLst>
                    <a:ext uri="{FF2B5EF4-FFF2-40B4-BE49-F238E27FC236}">
                      <a16:creationId xmlns:a16="http://schemas.microsoft.com/office/drawing/2014/main" id="{414D0DEB-C96C-453F-9CCC-43CAB450B75A}"/>
                    </a:ext>
                  </a:extLst>
                </p:cNvPr>
                <p:cNvPicPr/>
                <p:nvPr/>
              </p:nvPicPr>
              <p:blipFill>
                <a:blip r:embed="rId218"/>
                <a:stretch>
                  <a:fillRect/>
                </a:stretch>
              </p:blipFill>
              <p:spPr>
                <a:xfrm>
                  <a:off x="11083893" y="3589613"/>
                  <a:ext cx="109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0" name="Freihand 89">
                  <a:extLst>
                    <a:ext uri="{FF2B5EF4-FFF2-40B4-BE49-F238E27FC236}">
                      <a16:creationId xmlns:a16="http://schemas.microsoft.com/office/drawing/2014/main" id="{A2A4CFF4-C408-47E7-9527-1557F3932CB7}"/>
                    </a:ext>
                  </a:extLst>
                </p14:cNvPr>
                <p14:cNvContentPartPr/>
                <p14:nvPr/>
              </p14:nvContentPartPr>
              <p14:xfrm>
                <a:off x="11190093" y="3667373"/>
                <a:ext cx="120600" cy="96120"/>
              </p14:xfrm>
            </p:contentPart>
          </mc:Choice>
          <mc:Fallback xmlns="">
            <p:pic>
              <p:nvPicPr>
                <p:cNvPr id="90" name="Freihand 89">
                  <a:extLst>
                    <a:ext uri="{FF2B5EF4-FFF2-40B4-BE49-F238E27FC236}">
                      <a16:creationId xmlns:a16="http://schemas.microsoft.com/office/drawing/2014/main" id="{A2A4CFF4-C408-47E7-9527-1557F3932CB7}"/>
                    </a:ext>
                  </a:extLst>
                </p:cNvPr>
                <p:cNvPicPr/>
                <p:nvPr/>
              </p:nvPicPr>
              <p:blipFill>
                <a:blip r:embed="rId220"/>
                <a:stretch>
                  <a:fillRect/>
                </a:stretch>
              </p:blipFill>
              <p:spPr>
                <a:xfrm>
                  <a:off x="11185773" y="3663053"/>
                  <a:ext cx="129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1" name="Freihand 90">
                  <a:extLst>
                    <a:ext uri="{FF2B5EF4-FFF2-40B4-BE49-F238E27FC236}">
                      <a16:creationId xmlns:a16="http://schemas.microsoft.com/office/drawing/2014/main" id="{B082BBA5-D852-426B-8B6A-6E1A072B79BE}"/>
                    </a:ext>
                  </a:extLst>
                </p14:cNvPr>
                <p14:cNvContentPartPr/>
                <p14:nvPr/>
              </p14:nvContentPartPr>
              <p14:xfrm>
                <a:off x="11284413" y="3521213"/>
                <a:ext cx="116280" cy="243720"/>
              </p14:xfrm>
            </p:contentPart>
          </mc:Choice>
          <mc:Fallback xmlns="">
            <p:pic>
              <p:nvPicPr>
                <p:cNvPr id="91" name="Freihand 90">
                  <a:extLst>
                    <a:ext uri="{FF2B5EF4-FFF2-40B4-BE49-F238E27FC236}">
                      <a16:creationId xmlns:a16="http://schemas.microsoft.com/office/drawing/2014/main" id="{B082BBA5-D852-426B-8B6A-6E1A072B79BE}"/>
                    </a:ext>
                  </a:extLst>
                </p:cNvPr>
                <p:cNvPicPr/>
                <p:nvPr/>
              </p:nvPicPr>
              <p:blipFill>
                <a:blip r:embed="rId222"/>
                <a:stretch>
                  <a:fillRect/>
                </a:stretch>
              </p:blipFill>
              <p:spPr>
                <a:xfrm>
                  <a:off x="11280093" y="3516893"/>
                  <a:ext cx="1249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2" name="Freihand 91">
                  <a:extLst>
                    <a:ext uri="{FF2B5EF4-FFF2-40B4-BE49-F238E27FC236}">
                      <a16:creationId xmlns:a16="http://schemas.microsoft.com/office/drawing/2014/main" id="{41679BE3-0BA0-415D-88E3-D7307EE0FE63}"/>
                    </a:ext>
                  </a:extLst>
                </p14:cNvPr>
                <p14:cNvContentPartPr/>
                <p14:nvPr/>
              </p14:nvContentPartPr>
              <p14:xfrm>
                <a:off x="11180373" y="3507533"/>
                <a:ext cx="126000" cy="84240"/>
              </p14:xfrm>
            </p:contentPart>
          </mc:Choice>
          <mc:Fallback xmlns="">
            <p:pic>
              <p:nvPicPr>
                <p:cNvPr id="92" name="Freihand 91">
                  <a:extLst>
                    <a:ext uri="{FF2B5EF4-FFF2-40B4-BE49-F238E27FC236}">
                      <a16:creationId xmlns:a16="http://schemas.microsoft.com/office/drawing/2014/main" id="{41679BE3-0BA0-415D-88E3-D7307EE0FE63}"/>
                    </a:ext>
                  </a:extLst>
                </p:cNvPr>
                <p:cNvPicPr/>
                <p:nvPr/>
              </p:nvPicPr>
              <p:blipFill>
                <a:blip r:embed="rId224"/>
                <a:stretch>
                  <a:fillRect/>
                </a:stretch>
              </p:blipFill>
              <p:spPr>
                <a:xfrm>
                  <a:off x="11176053" y="3503213"/>
                  <a:ext cx="134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3" name="Freihand 92">
                  <a:extLst>
                    <a:ext uri="{FF2B5EF4-FFF2-40B4-BE49-F238E27FC236}">
                      <a16:creationId xmlns:a16="http://schemas.microsoft.com/office/drawing/2014/main" id="{AF6C31A2-A99C-477D-ACB5-B0732E520042}"/>
                    </a:ext>
                  </a:extLst>
                </p14:cNvPr>
                <p14:cNvContentPartPr/>
                <p14:nvPr/>
              </p14:nvContentPartPr>
              <p14:xfrm>
                <a:off x="10234293" y="3364253"/>
                <a:ext cx="1319040" cy="524520"/>
              </p14:xfrm>
            </p:contentPart>
          </mc:Choice>
          <mc:Fallback xmlns="">
            <p:pic>
              <p:nvPicPr>
                <p:cNvPr id="93" name="Freihand 92">
                  <a:extLst>
                    <a:ext uri="{FF2B5EF4-FFF2-40B4-BE49-F238E27FC236}">
                      <a16:creationId xmlns:a16="http://schemas.microsoft.com/office/drawing/2014/main" id="{AF6C31A2-A99C-477D-ACB5-B0732E520042}"/>
                    </a:ext>
                  </a:extLst>
                </p:cNvPr>
                <p:cNvPicPr/>
                <p:nvPr/>
              </p:nvPicPr>
              <p:blipFill>
                <a:blip r:embed="rId226"/>
                <a:stretch>
                  <a:fillRect/>
                </a:stretch>
              </p:blipFill>
              <p:spPr>
                <a:xfrm>
                  <a:off x="10229973" y="3359933"/>
                  <a:ext cx="13276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177A0A2D-06B1-4CDE-9EBD-3A929D13B4EF}"/>
                    </a:ext>
                  </a:extLst>
                </p14:cNvPr>
                <p14:cNvContentPartPr/>
                <p14:nvPr/>
              </p14:nvContentPartPr>
              <p14:xfrm>
                <a:off x="8309013" y="3890213"/>
                <a:ext cx="311400" cy="222120"/>
              </p14:xfrm>
            </p:contentPart>
          </mc:Choice>
          <mc:Fallback xmlns="">
            <p:pic>
              <p:nvPicPr>
                <p:cNvPr id="126" name="Freihand 125">
                  <a:extLst>
                    <a:ext uri="{FF2B5EF4-FFF2-40B4-BE49-F238E27FC236}">
                      <a16:creationId xmlns:a16="http://schemas.microsoft.com/office/drawing/2014/main" id="{177A0A2D-06B1-4CDE-9EBD-3A929D13B4EF}"/>
                    </a:ext>
                  </a:extLst>
                </p:cNvPr>
                <p:cNvPicPr/>
                <p:nvPr/>
              </p:nvPicPr>
              <p:blipFill>
                <a:blip r:embed="rId228"/>
                <a:stretch>
                  <a:fillRect/>
                </a:stretch>
              </p:blipFill>
              <p:spPr>
                <a:xfrm>
                  <a:off x="8304693" y="3885893"/>
                  <a:ext cx="320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C301A419-98DB-4E35-B47F-7A88E77D8D24}"/>
                    </a:ext>
                  </a:extLst>
                </p14:cNvPr>
                <p14:cNvContentPartPr/>
                <p14:nvPr/>
              </p14:nvContentPartPr>
              <p14:xfrm>
                <a:off x="8471373" y="3827933"/>
                <a:ext cx="230040" cy="168480"/>
              </p14:xfrm>
            </p:contentPart>
          </mc:Choice>
          <mc:Fallback xmlns="">
            <p:pic>
              <p:nvPicPr>
                <p:cNvPr id="127" name="Freihand 126">
                  <a:extLst>
                    <a:ext uri="{FF2B5EF4-FFF2-40B4-BE49-F238E27FC236}">
                      <a16:creationId xmlns:a16="http://schemas.microsoft.com/office/drawing/2014/main" id="{C301A419-98DB-4E35-B47F-7A88E77D8D24}"/>
                    </a:ext>
                  </a:extLst>
                </p:cNvPr>
                <p:cNvPicPr/>
                <p:nvPr/>
              </p:nvPicPr>
              <p:blipFill>
                <a:blip r:embed="rId230"/>
                <a:stretch>
                  <a:fillRect/>
                </a:stretch>
              </p:blipFill>
              <p:spPr>
                <a:xfrm>
                  <a:off x="8467053" y="3823613"/>
                  <a:ext cx="238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8" name="Freihand 127">
                  <a:extLst>
                    <a:ext uri="{FF2B5EF4-FFF2-40B4-BE49-F238E27FC236}">
                      <a16:creationId xmlns:a16="http://schemas.microsoft.com/office/drawing/2014/main" id="{42F8A3D9-ADD4-467B-BEC8-EE81DA25AED3}"/>
                    </a:ext>
                  </a:extLst>
                </p14:cNvPr>
                <p14:cNvContentPartPr/>
                <p14:nvPr/>
              </p14:nvContentPartPr>
              <p14:xfrm>
                <a:off x="7700253" y="4110533"/>
                <a:ext cx="239760" cy="194040"/>
              </p14:xfrm>
            </p:contentPart>
          </mc:Choice>
          <mc:Fallback xmlns="">
            <p:pic>
              <p:nvPicPr>
                <p:cNvPr id="128" name="Freihand 127">
                  <a:extLst>
                    <a:ext uri="{FF2B5EF4-FFF2-40B4-BE49-F238E27FC236}">
                      <a16:creationId xmlns:a16="http://schemas.microsoft.com/office/drawing/2014/main" id="{42F8A3D9-ADD4-467B-BEC8-EE81DA25AED3}"/>
                    </a:ext>
                  </a:extLst>
                </p:cNvPr>
                <p:cNvPicPr/>
                <p:nvPr/>
              </p:nvPicPr>
              <p:blipFill>
                <a:blip r:embed="rId232"/>
                <a:stretch>
                  <a:fillRect/>
                </a:stretch>
              </p:blipFill>
              <p:spPr>
                <a:xfrm>
                  <a:off x="7695933" y="4106213"/>
                  <a:ext cx="248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9" name="Freihand 128">
                  <a:extLst>
                    <a:ext uri="{FF2B5EF4-FFF2-40B4-BE49-F238E27FC236}">
                      <a16:creationId xmlns:a16="http://schemas.microsoft.com/office/drawing/2014/main" id="{D34C8036-2552-4321-B03A-AFD7E1DFCD98}"/>
                    </a:ext>
                  </a:extLst>
                </p14:cNvPr>
                <p14:cNvContentPartPr/>
                <p14:nvPr/>
              </p14:nvContentPartPr>
              <p14:xfrm>
                <a:off x="7958373" y="4069493"/>
                <a:ext cx="219240" cy="164520"/>
              </p14:xfrm>
            </p:contentPart>
          </mc:Choice>
          <mc:Fallback xmlns="">
            <p:pic>
              <p:nvPicPr>
                <p:cNvPr id="129" name="Freihand 128">
                  <a:extLst>
                    <a:ext uri="{FF2B5EF4-FFF2-40B4-BE49-F238E27FC236}">
                      <a16:creationId xmlns:a16="http://schemas.microsoft.com/office/drawing/2014/main" id="{D34C8036-2552-4321-B03A-AFD7E1DFCD98}"/>
                    </a:ext>
                  </a:extLst>
                </p:cNvPr>
                <p:cNvPicPr/>
                <p:nvPr/>
              </p:nvPicPr>
              <p:blipFill>
                <a:blip r:embed="rId234"/>
                <a:stretch>
                  <a:fillRect/>
                </a:stretch>
              </p:blipFill>
              <p:spPr>
                <a:xfrm>
                  <a:off x="7954053" y="4065173"/>
                  <a:ext cx="227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0" name="Freihand 129">
                  <a:extLst>
                    <a:ext uri="{FF2B5EF4-FFF2-40B4-BE49-F238E27FC236}">
                      <a16:creationId xmlns:a16="http://schemas.microsoft.com/office/drawing/2014/main" id="{D7572EDD-3BBA-4361-92D8-25FB8729BF15}"/>
                    </a:ext>
                  </a:extLst>
                </p14:cNvPr>
                <p14:cNvContentPartPr/>
                <p14:nvPr/>
              </p14:nvContentPartPr>
              <p14:xfrm>
                <a:off x="8194533" y="4016933"/>
                <a:ext cx="486720" cy="173160"/>
              </p14:xfrm>
            </p:contentPart>
          </mc:Choice>
          <mc:Fallback xmlns="">
            <p:pic>
              <p:nvPicPr>
                <p:cNvPr id="130" name="Freihand 129">
                  <a:extLst>
                    <a:ext uri="{FF2B5EF4-FFF2-40B4-BE49-F238E27FC236}">
                      <a16:creationId xmlns:a16="http://schemas.microsoft.com/office/drawing/2014/main" id="{D7572EDD-3BBA-4361-92D8-25FB8729BF15}"/>
                    </a:ext>
                  </a:extLst>
                </p:cNvPr>
                <p:cNvPicPr/>
                <p:nvPr/>
              </p:nvPicPr>
              <p:blipFill>
                <a:blip r:embed="rId236"/>
                <a:stretch>
                  <a:fillRect/>
                </a:stretch>
              </p:blipFill>
              <p:spPr>
                <a:xfrm>
                  <a:off x="8190213" y="4012613"/>
                  <a:ext cx="495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82A01095-868C-4FF5-9786-0050FDFA417D}"/>
                    </a:ext>
                  </a:extLst>
                </p14:cNvPr>
                <p14:cNvContentPartPr/>
                <p14:nvPr/>
              </p14:nvContentPartPr>
              <p14:xfrm>
                <a:off x="4348653" y="2462093"/>
                <a:ext cx="3169440" cy="780480"/>
              </p14:xfrm>
            </p:contentPart>
          </mc:Choice>
          <mc:Fallback xmlns="">
            <p:pic>
              <p:nvPicPr>
                <p:cNvPr id="132" name="Freihand 131">
                  <a:extLst>
                    <a:ext uri="{FF2B5EF4-FFF2-40B4-BE49-F238E27FC236}">
                      <a16:creationId xmlns:a16="http://schemas.microsoft.com/office/drawing/2014/main" id="{82A01095-868C-4FF5-9786-0050FDFA417D}"/>
                    </a:ext>
                  </a:extLst>
                </p:cNvPr>
                <p:cNvPicPr/>
                <p:nvPr/>
              </p:nvPicPr>
              <p:blipFill>
                <a:blip r:embed="rId238"/>
                <a:stretch>
                  <a:fillRect/>
                </a:stretch>
              </p:blipFill>
              <p:spPr>
                <a:xfrm>
                  <a:off x="4344333" y="2457773"/>
                  <a:ext cx="317808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3" name="Freihand 142">
                  <a:extLst>
                    <a:ext uri="{FF2B5EF4-FFF2-40B4-BE49-F238E27FC236}">
                      <a16:creationId xmlns:a16="http://schemas.microsoft.com/office/drawing/2014/main" id="{D1E99467-7CD4-4701-B31A-E4EBA6C65E61}"/>
                    </a:ext>
                  </a:extLst>
                </p14:cNvPr>
                <p14:cNvContentPartPr/>
                <p14:nvPr/>
              </p14:nvContentPartPr>
              <p14:xfrm>
                <a:off x="10704813" y="2570813"/>
                <a:ext cx="153360" cy="20160"/>
              </p14:xfrm>
            </p:contentPart>
          </mc:Choice>
          <mc:Fallback xmlns="">
            <p:pic>
              <p:nvPicPr>
                <p:cNvPr id="143" name="Freihand 142">
                  <a:extLst>
                    <a:ext uri="{FF2B5EF4-FFF2-40B4-BE49-F238E27FC236}">
                      <a16:creationId xmlns:a16="http://schemas.microsoft.com/office/drawing/2014/main" id="{D1E99467-7CD4-4701-B31A-E4EBA6C65E61}"/>
                    </a:ext>
                  </a:extLst>
                </p:cNvPr>
                <p:cNvPicPr/>
                <p:nvPr/>
              </p:nvPicPr>
              <p:blipFill>
                <a:blip r:embed="rId240"/>
                <a:stretch>
                  <a:fillRect/>
                </a:stretch>
              </p:blipFill>
              <p:spPr>
                <a:xfrm>
                  <a:off x="10700493" y="2566493"/>
                  <a:ext cx="162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4" name="Freihand 143">
                  <a:extLst>
                    <a:ext uri="{FF2B5EF4-FFF2-40B4-BE49-F238E27FC236}">
                      <a16:creationId xmlns:a16="http://schemas.microsoft.com/office/drawing/2014/main" id="{E34ACED0-8C3D-4C7D-AC3F-E451C3716CA3}"/>
                    </a:ext>
                  </a:extLst>
                </p14:cNvPr>
                <p14:cNvContentPartPr/>
                <p14:nvPr/>
              </p14:nvContentPartPr>
              <p14:xfrm>
                <a:off x="11019453" y="2432573"/>
                <a:ext cx="171000" cy="177480"/>
              </p14:xfrm>
            </p:contentPart>
          </mc:Choice>
          <mc:Fallback xmlns="">
            <p:pic>
              <p:nvPicPr>
                <p:cNvPr id="144" name="Freihand 143">
                  <a:extLst>
                    <a:ext uri="{FF2B5EF4-FFF2-40B4-BE49-F238E27FC236}">
                      <a16:creationId xmlns:a16="http://schemas.microsoft.com/office/drawing/2014/main" id="{E34ACED0-8C3D-4C7D-AC3F-E451C3716CA3}"/>
                    </a:ext>
                  </a:extLst>
                </p:cNvPr>
                <p:cNvPicPr/>
                <p:nvPr/>
              </p:nvPicPr>
              <p:blipFill>
                <a:blip r:embed="rId242"/>
                <a:stretch>
                  <a:fillRect/>
                </a:stretch>
              </p:blipFill>
              <p:spPr>
                <a:xfrm>
                  <a:off x="11015133" y="2428253"/>
                  <a:ext cx="179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5" name="Freihand 144">
                  <a:extLst>
                    <a:ext uri="{FF2B5EF4-FFF2-40B4-BE49-F238E27FC236}">
                      <a16:creationId xmlns:a16="http://schemas.microsoft.com/office/drawing/2014/main" id="{8ADF6F5C-0EF8-41C7-9CF7-F23F5F0D482F}"/>
                    </a:ext>
                  </a:extLst>
                </p14:cNvPr>
                <p14:cNvContentPartPr/>
                <p14:nvPr/>
              </p14:nvContentPartPr>
              <p14:xfrm>
                <a:off x="11265333" y="2421773"/>
                <a:ext cx="16920" cy="172800"/>
              </p14:xfrm>
            </p:contentPart>
          </mc:Choice>
          <mc:Fallback xmlns="">
            <p:pic>
              <p:nvPicPr>
                <p:cNvPr id="145" name="Freihand 144">
                  <a:extLst>
                    <a:ext uri="{FF2B5EF4-FFF2-40B4-BE49-F238E27FC236}">
                      <a16:creationId xmlns:a16="http://schemas.microsoft.com/office/drawing/2014/main" id="{8ADF6F5C-0EF8-41C7-9CF7-F23F5F0D482F}"/>
                    </a:ext>
                  </a:extLst>
                </p:cNvPr>
                <p:cNvPicPr/>
                <p:nvPr/>
              </p:nvPicPr>
              <p:blipFill>
                <a:blip r:embed="rId244"/>
                <a:stretch>
                  <a:fillRect/>
                </a:stretch>
              </p:blipFill>
              <p:spPr>
                <a:xfrm>
                  <a:off x="11261013" y="2417453"/>
                  <a:ext cx="25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795C13A3-7AE2-4503-959B-73845C85EB3E}"/>
                    </a:ext>
                  </a:extLst>
                </p14:cNvPr>
                <p14:cNvContentPartPr/>
                <p14:nvPr/>
              </p14:nvContentPartPr>
              <p14:xfrm>
                <a:off x="11254533" y="2408453"/>
                <a:ext cx="117000" cy="24120"/>
              </p14:xfrm>
            </p:contentPart>
          </mc:Choice>
          <mc:Fallback xmlns="">
            <p:pic>
              <p:nvPicPr>
                <p:cNvPr id="146" name="Freihand 145">
                  <a:extLst>
                    <a:ext uri="{FF2B5EF4-FFF2-40B4-BE49-F238E27FC236}">
                      <a16:creationId xmlns:a16="http://schemas.microsoft.com/office/drawing/2014/main" id="{795C13A3-7AE2-4503-959B-73845C85EB3E}"/>
                    </a:ext>
                  </a:extLst>
                </p:cNvPr>
                <p:cNvPicPr/>
                <p:nvPr/>
              </p:nvPicPr>
              <p:blipFill>
                <a:blip r:embed="rId246"/>
                <a:stretch>
                  <a:fillRect/>
                </a:stretch>
              </p:blipFill>
              <p:spPr>
                <a:xfrm>
                  <a:off x="11250213" y="2404133"/>
                  <a:ext cx="125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FF06B1B6-97D5-4485-997C-E853F53BADC8}"/>
                    </a:ext>
                  </a:extLst>
                </p14:cNvPr>
                <p14:cNvContentPartPr/>
                <p14:nvPr/>
              </p14:nvContentPartPr>
              <p14:xfrm>
                <a:off x="11229693" y="2489813"/>
                <a:ext cx="172080" cy="135000"/>
              </p14:xfrm>
            </p:contentPart>
          </mc:Choice>
          <mc:Fallback xmlns="">
            <p:pic>
              <p:nvPicPr>
                <p:cNvPr id="147" name="Freihand 146">
                  <a:extLst>
                    <a:ext uri="{FF2B5EF4-FFF2-40B4-BE49-F238E27FC236}">
                      <a16:creationId xmlns:a16="http://schemas.microsoft.com/office/drawing/2014/main" id="{FF06B1B6-97D5-4485-997C-E853F53BADC8}"/>
                    </a:ext>
                  </a:extLst>
                </p:cNvPr>
                <p:cNvPicPr/>
                <p:nvPr/>
              </p:nvPicPr>
              <p:blipFill>
                <a:blip r:embed="rId248"/>
                <a:stretch>
                  <a:fillRect/>
                </a:stretch>
              </p:blipFill>
              <p:spPr>
                <a:xfrm>
                  <a:off x="11225013" y="2485493"/>
                  <a:ext cx="180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AFAE3DAE-42C9-44AC-83FB-A2684B1C66B0}"/>
                    </a:ext>
                  </a:extLst>
                </p14:cNvPr>
                <p14:cNvContentPartPr/>
                <p14:nvPr/>
              </p14:nvContentPartPr>
              <p14:xfrm>
                <a:off x="11384853" y="2423933"/>
                <a:ext cx="124200" cy="179280"/>
              </p14:xfrm>
            </p:contentPart>
          </mc:Choice>
          <mc:Fallback xmlns="">
            <p:pic>
              <p:nvPicPr>
                <p:cNvPr id="148" name="Freihand 147">
                  <a:extLst>
                    <a:ext uri="{FF2B5EF4-FFF2-40B4-BE49-F238E27FC236}">
                      <a16:creationId xmlns:a16="http://schemas.microsoft.com/office/drawing/2014/main" id="{AFAE3DAE-42C9-44AC-83FB-A2684B1C66B0}"/>
                    </a:ext>
                  </a:extLst>
                </p:cNvPr>
                <p:cNvPicPr/>
                <p:nvPr/>
              </p:nvPicPr>
              <p:blipFill>
                <a:blip r:embed="rId250"/>
                <a:stretch>
                  <a:fillRect/>
                </a:stretch>
              </p:blipFill>
              <p:spPr>
                <a:xfrm>
                  <a:off x="11380533" y="2419613"/>
                  <a:ext cx="132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C2C0DACD-3E2F-407A-A534-C0DABBD41DA6}"/>
                    </a:ext>
                  </a:extLst>
                </p14:cNvPr>
                <p14:cNvContentPartPr/>
                <p14:nvPr/>
              </p14:nvContentPartPr>
              <p14:xfrm>
                <a:off x="11558733" y="2502773"/>
                <a:ext cx="95040" cy="14400"/>
              </p14:xfrm>
            </p:contentPart>
          </mc:Choice>
          <mc:Fallback xmlns="">
            <p:pic>
              <p:nvPicPr>
                <p:cNvPr id="149" name="Freihand 148">
                  <a:extLst>
                    <a:ext uri="{FF2B5EF4-FFF2-40B4-BE49-F238E27FC236}">
                      <a16:creationId xmlns:a16="http://schemas.microsoft.com/office/drawing/2014/main" id="{C2C0DACD-3E2F-407A-A534-C0DABBD41DA6}"/>
                    </a:ext>
                  </a:extLst>
                </p:cNvPr>
                <p:cNvPicPr/>
                <p:nvPr/>
              </p:nvPicPr>
              <p:blipFill>
                <a:blip r:embed="rId252"/>
                <a:stretch>
                  <a:fillRect/>
                </a:stretch>
              </p:blipFill>
              <p:spPr>
                <a:xfrm>
                  <a:off x="11554413" y="2498453"/>
                  <a:ext cx="103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08612A97-88C9-4489-99AA-B5FF1D58FC8C}"/>
                    </a:ext>
                  </a:extLst>
                </p14:cNvPr>
                <p14:cNvContentPartPr/>
                <p14:nvPr/>
              </p14:nvContentPartPr>
              <p14:xfrm>
                <a:off x="11687973" y="2398013"/>
                <a:ext cx="20160" cy="164160"/>
              </p14:xfrm>
            </p:contentPart>
          </mc:Choice>
          <mc:Fallback xmlns="">
            <p:pic>
              <p:nvPicPr>
                <p:cNvPr id="150" name="Freihand 149">
                  <a:extLst>
                    <a:ext uri="{FF2B5EF4-FFF2-40B4-BE49-F238E27FC236}">
                      <a16:creationId xmlns:a16="http://schemas.microsoft.com/office/drawing/2014/main" id="{08612A97-88C9-4489-99AA-B5FF1D58FC8C}"/>
                    </a:ext>
                  </a:extLst>
                </p:cNvPr>
                <p:cNvPicPr/>
                <p:nvPr/>
              </p:nvPicPr>
              <p:blipFill>
                <a:blip r:embed="rId254"/>
                <a:stretch>
                  <a:fillRect/>
                </a:stretch>
              </p:blipFill>
              <p:spPr>
                <a:xfrm>
                  <a:off x="11683653" y="2393693"/>
                  <a:ext cx="28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64C92B64-81B2-4BF3-BACF-F0A3C67639D9}"/>
                    </a:ext>
                  </a:extLst>
                </p14:cNvPr>
                <p14:cNvContentPartPr/>
                <p14:nvPr/>
              </p14:nvContentPartPr>
              <p14:xfrm>
                <a:off x="11618133" y="2348333"/>
                <a:ext cx="152280" cy="61920"/>
              </p14:xfrm>
            </p:contentPart>
          </mc:Choice>
          <mc:Fallback xmlns="">
            <p:pic>
              <p:nvPicPr>
                <p:cNvPr id="151" name="Freihand 150">
                  <a:extLst>
                    <a:ext uri="{FF2B5EF4-FFF2-40B4-BE49-F238E27FC236}">
                      <a16:creationId xmlns:a16="http://schemas.microsoft.com/office/drawing/2014/main" id="{64C92B64-81B2-4BF3-BACF-F0A3C67639D9}"/>
                    </a:ext>
                  </a:extLst>
                </p:cNvPr>
                <p:cNvPicPr/>
                <p:nvPr/>
              </p:nvPicPr>
              <p:blipFill>
                <a:blip r:embed="rId256"/>
                <a:stretch>
                  <a:fillRect/>
                </a:stretch>
              </p:blipFill>
              <p:spPr>
                <a:xfrm>
                  <a:off x="11613813" y="2344013"/>
                  <a:ext cx="160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F976EE7D-1B71-474D-BDC6-3C19C4E4DDAD}"/>
                    </a:ext>
                  </a:extLst>
                </p14:cNvPr>
                <p14:cNvContentPartPr/>
                <p14:nvPr/>
              </p14:nvContentPartPr>
              <p14:xfrm>
                <a:off x="11610213" y="2454173"/>
                <a:ext cx="115200" cy="32040"/>
              </p14:xfrm>
            </p:contentPart>
          </mc:Choice>
          <mc:Fallback xmlns="">
            <p:pic>
              <p:nvPicPr>
                <p:cNvPr id="153" name="Freihand 152">
                  <a:extLst>
                    <a:ext uri="{FF2B5EF4-FFF2-40B4-BE49-F238E27FC236}">
                      <a16:creationId xmlns:a16="http://schemas.microsoft.com/office/drawing/2014/main" id="{F976EE7D-1B71-474D-BDC6-3C19C4E4DDAD}"/>
                    </a:ext>
                  </a:extLst>
                </p:cNvPr>
                <p:cNvPicPr/>
                <p:nvPr/>
              </p:nvPicPr>
              <p:blipFill>
                <a:blip r:embed="rId258"/>
                <a:stretch>
                  <a:fillRect/>
                </a:stretch>
              </p:blipFill>
              <p:spPr>
                <a:xfrm>
                  <a:off x="11605893" y="2449853"/>
                  <a:ext cx="123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0B98A07F-9AFE-48AA-AFD3-05BEC6F03A52}"/>
                    </a:ext>
                  </a:extLst>
                </p14:cNvPr>
                <p14:cNvContentPartPr/>
                <p14:nvPr/>
              </p14:nvContentPartPr>
              <p14:xfrm>
                <a:off x="11714613" y="2423213"/>
                <a:ext cx="166320" cy="107640"/>
              </p14:xfrm>
            </p:contentPart>
          </mc:Choice>
          <mc:Fallback xmlns="">
            <p:pic>
              <p:nvPicPr>
                <p:cNvPr id="154" name="Freihand 153">
                  <a:extLst>
                    <a:ext uri="{FF2B5EF4-FFF2-40B4-BE49-F238E27FC236}">
                      <a16:creationId xmlns:a16="http://schemas.microsoft.com/office/drawing/2014/main" id="{0B98A07F-9AFE-48AA-AFD3-05BEC6F03A52}"/>
                    </a:ext>
                  </a:extLst>
                </p:cNvPr>
                <p:cNvPicPr/>
                <p:nvPr/>
              </p:nvPicPr>
              <p:blipFill>
                <a:blip r:embed="rId260"/>
                <a:stretch>
                  <a:fillRect/>
                </a:stretch>
              </p:blipFill>
              <p:spPr>
                <a:xfrm>
                  <a:off x="11710293" y="2418893"/>
                  <a:ext cx="17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51F7E0E2-FC5C-43FA-AFA4-37A7427AE829}"/>
                    </a:ext>
                  </a:extLst>
                </p14:cNvPr>
                <p14:cNvContentPartPr/>
                <p14:nvPr/>
              </p14:nvContentPartPr>
              <p14:xfrm>
                <a:off x="11889213" y="2329253"/>
                <a:ext cx="60480" cy="142200"/>
              </p14:xfrm>
            </p:contentPart>
          </mc:Choice>
          <mc:Fallback xmlns="">
            <p:pic>
              <p:nvPicPr>
                <p:cNvPr id="155" name="Freihand 154">
                  <a:extLst>
                    <a:ext uri="{FF2B5EF4-FFF2-40B4-BE49-F238E27FC236}">
                      <a16:creationId xmlns:a16="http://schemas.microsoft.com/office/drawing/2014/main" id="{51F7E0E2-FC5C-43FA-AFA4-37A7427AE829}"/>
                    </a:ext>
                  </a:extLst>
                </p:cNvPr>
                <p:cNvPicPr/>
                <p:nvPr/>
              </p:nvPicPr>
              <p:blipFill>
                <a:blip r:embed="rId262"/>
                <a:stretch>
                  <a:fillRect/>
                </a:stretch>
              </p:blipFill>
              <p:spPr>
                <a:xfrm>
                  <a:off x="11884893" y="2324933"/>
                  <a:ext cx="69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3313B4AA-1803-430B-AAF1-856FD39456E4}"/>
                    </a:ext>
                  </a:extLst>
                </p14:cNvPr>
                <p14:cNvContentPartPr/>
                <p14:nvPr/>
              </p14:nvContentPartPr>
              <p14:xfrm>
                <a:off x="11927733" y="2429693"/>
                <a:ext cx="51840" cy="72720"/>
              </p14:xfrm>
            </p:contentPart>
          </mc:Choice>
          <mc:Fallback xmlns="">
            <p:pic>
              <p:nvPicPr>
                <p:cNvPr id="156" name="Freihand 155">
                  <a:extLst>
                    <a:ext uri="{FF2B5EF4-FFF2-40B4-BE49-F238E27FC236}">
                      <a16:creationId xmlns:a16="http://schemas.microsoft.com/office/drawing/2014/main" id="{3313B4AA-1803-430B-AAF1-856FD39456E4}"/>
                    </a:ext>
                  </a:extLst>
                </p:cNvPr>
                <p:cNvPicPr/>
                <p:nvPr/>
              </p:nvPicPr>
              <p:blipFill>
                <a:blip r:embed="rId264"/>
                <a:stretch>
                  <a:fillRect/>
                </a:stretch>
              </p:blipFill>
              <p:spPr>
                <a:xfrm>
                  <a:off x="11923413" y="2425373"/>
                  <a:ext cx="60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B236F183-9007-44E3-8CDB-C872FDAEB3F8}"/>
                    </a:ext>
                  </a:extLst>
                </p14:cNvPr>
                <p14:cNvContentPartPr/>
                <p14:nvPr/>
              </p14:nvContentPartPr>
              <p14:xfrm>
                <a:off x="11958693" y="2362373"/>
                <a:ext cx="69480" cy="135720"/>
              </p14:xfrm>
            </p:contentPart>
          </mc:Choice>
          <mc:Fallback xmlns="">
            <p:pic>
              <p:nvPicPr>
                <p:cNvPr id="157" name="Freihand 156">
                  <a:extLst>
                    <a:ext uri="{FF2B5EF4-FFF2-40B4-BE49-F238E27FC236}">
                      <a16:creationId xmlns:a16="http://schemas.microsoft.com/office/drawing/2014/main" id="{B236F183-9007-44E3-8CDB-C872FDAEB3F8}"/>
                    </a:ext>
                  </a:extLst>
                </p:cNvPr>
                <p:cNvPicPr/>
                <p:nvPr/>
              </p:nvPicPr>
              <p:blipFill>
                <a:blip r:embed="rId266"/>
                <a:stretch>
                  <a:fillRect/>
                </a:stretch>
              </p:blipFill>
              <p:spPr>
                <a:xfrm>
                  <a:off x="11954373" y="2358053"/>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8" name="Freihand 157">
                  <a:extLst>
                    <a:ext uri="{FF2B5EF4-FFF2-40B4-BE49-F238E27FC236}">
                      <a16:creationId xmlns:a16="http://schemas.microsoft.com/office/drawing/2014/main" id="{8ED453CF-F38E-4BCE-8529-9EEE5ECC6069}"/>
                    </a:ext>
                  </a:extLst>
                </p14:cNvPr>
                <p14:cNvContentPartPr/>
                <p14:nvPr/>
              </p14:nvContentPartPr>
              <p14:xfrm>
                <a:off x="12010893" y="2366333"/>
                <a:ext cx="111960" cy="131040"/>
              </p14:xfrm>
            </p:contentPart>
          </mc:Choice>
          <mc:Fallback xmlns="">
            <p:pic>
              <p:nvPicPr>
                <p:cNvPr id="158" name="Freihand 157">
                  <a:extLst>
                    <a:ext uri="{FF2B5EF4-FFF2-40B4-BE49-F238E27FC236}">
                      <a16:creationId xmlns:a16="http://schemas.microsoft.com/office/drawing/2014/main" id="{8ED453CF-F38E-4BCE-8529-9EEE5ECC6069}"/>
                    </a:ext>
                  </a:extLst>
                </p:cNvPr>
                <p:cNvPicPr/>
                <p:nvPr/>
              </p:nvPicPr>
              <p:blipFill>
                <a:blip r:embed="rId268"/>
                <a:stretch>
                  <a:fillRect/>
                </a:stretch>
              </p:blipFill>
              <p:spPr>
                <a:xfrm>
                  <a:off x="12006573" y="2362013"/>
                  <a:ext cx="12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EAF3D402-B459-416D-8080-DA14544F1CD8}"/>
                    </a:ext>
                  </a:extLst>
                </p14:cNvPr>
                <p14:cNvContentPartPr/>
                <p14:nvPr/>
              </p14:nvContentPartPr>
              <p14:xfrm>
                <a:off x="11630733" y="2409173"/>
                <a:ext cx="110520" cy="82080"/>
              </p14:xfrm>
            </p:contentPart>
          </mc:Choice>
          <mc:Fallback xmlns="">
            <p:pic>
              <p:nvPicPr>
                <p:cNvPr id="159" name="Freihand 158">
                  <a:extLst>
                    <a:ext uri="{FF2B5EF4-FFF2-40B4-BE49-F238E27FC236}">
                      <a16:creationId xmlns:a16="http://schemas.microsoft.com/office/drawing/2014/main" id="{EAF3D402-B459-416D-8080-DA14544F1CD8}"/>
                    </a:ext>
                  </a:extLst>
                </p:cNvPr>
                <p:cNvPicPr/>
                <p:nvPr/>
              </p:nvPicPr>
              <p:blipFill>
                <a:blip r:embed="rId270"/>
                <a:stretch>
                  <a:fillRect/>
                </a:stretch>
              </p:blipFill>
              <p:spPr>
                <a:xfrm>
                  <a:off x="11626413" y="2404853"/>
                  <a:ext cx="119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1" name="Freihand 50">
                  <a:extLst>
                    <a:ext uri="{FF2B5EF4-FFF2-40B4-BE49-F238E27FC236}">
                      <a16:creationId xmlns:a16="http://schemas.microsoft.com/office/drawing/2014/main" id="{C3D46D7B-8905-475E-83F5-D3933B3A3907}"/>
                    </a:ext>
                  </a:extLst>
                </p14:cNvPr>
                <p14:cNvContentPartPr/>
                <p14:nvPr/>
              </p14:nvContentPartPr>
              <p14:xfrm>
                <a:off x="9140613" y="2649293"/>
                <a:ext cx="121680" cy="137520"/>
              </p14:xfrm>
            </p:contentPart>
          </mc:Choice>
          <mc:Fallback xmlns="">
            <p:pic>
              <p:nvPicPr>
                <p:cNvPr id="51" name="Freihand 50">
                  <a:extLst>
                    <a:ext uri="{FF2B5EF4-FFF2-40B4-BE49-F238E27FC236}">
                      <a16:creationId xmlns:a16="http://schemas.microsoft.com/office/drawing/2014/main" id="{C3D46D7B-8905-475E-83F5-D3933B3A3907}"/>
                    </a:ext>
                  </a:extLst>
                </p:cNvPr>
                <p:cNvPicPr/>
                <p:nvPr/>
              </p:nvPicPr>
              <p:blipFill>
                <a:blip r:embed="rId272"/>
                <a:stretch>
                  <a:fillRect/>
                </a:stretch>
              </p:blipFill>
              <p:spPr>
                <a:xfrm>
                  <a:off x="9136293" y="2644973"/>
                  <a:ext cx="130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2" name="Freihand 51">
                  <a:extLst>
                    <a:ext uri="{FF2B5EF4-FFF2-40B4-BE49-F238E27FC236}">
                      <a16:creationId xmlns:a16="http://schemas.microsoft.com/office/drawing/2014/main" id="{5905A152-1C34-4A87-AE0F-E15293328F49}"/>
                    </a:ext>
                  </a:extLst>
                </p14:cNvPr>
                <p14:cNvContentPartPr/>
                <p14:nvPr/>
              </p14:nvContentPartPr>
              <p14:xfrm>
                <a:off x="9276333" y="2719133"/>
                <a:ext cx="107280" cy="137160"/>
              </p14:xfrm>
            </p:contentPart>
          </mc:Choice>
          <mc:Fallback xmlns="">
            <p:pic>
              <p:nvPicPr>
                <p:cNvPr id="52" name="Freihand 51">
                  <a:extLst>
                    <a:ext uri="{FF2B5EF4-FFF2-40B4-BE49-F238E27FC236}">
                      <a16:creationId xmlns:a16="http://schemas.microsoft.com/office/drawing/2014/main" id="{5905A152-1C34-4A87-AE0F-E15293328F49}"/>
                    </a:ext>
                  </a:extLst>
                </p:cNvPr>
                <p:cNvPicPr/>
                <p:nvPr/>
              </p:nvPicPr>
              <p:blipFill>
                <a:blip r:embed="rId274"/>
                <a:stretch>
                  <a:fillRect/>
                </a:stretch>
              </p:blipFill>
              <p:spPr>
                <a:xfrm>
                  <a:off x="9272013" y="2714813"/>
                  <a:ext cx="11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4" name="Freihand 53">
                  <a:extLst>
                    <a:ext uri="{FF2B5EF4-FFF2-40B4-BE49-F238E27FC236}">
                      <a16:creationId xmlns:a16="http://schemas.microsoft.com/office/drawing/2014/main" id="{C13A497F-0B28-4323-B5D3-EB3CCE089A4B}"/>
                    </a:ext>
                  </a:extLst>
                </p14:cNvPr>
                <p14:cNvContentPartPr/>
                <p14:nvPr/>
              </p14:nvContentPartPr>
              <p14:xfrm>
                <a:off x="9419613" y="2507093"/>
                <a:ext cx="111600" cy="172440"/>
              </p14:xfrm>
            </p:contentPart>
          </mc:Choice>
          <mc:Fallback xmlns="">
            <p:pic>
              <p:nvPicPr>
                <p:cNvPr id="54" name="Freihand 53">
                  <a:extLst>
                    <a:ext uri="{FF2B5EF4-FFF2-40B4-BE49-F238E27FC236}">
                      <a16:creationId xmlns:a16="http://schemas.microsoft.com/office/drawing/2014/main" id="{C13A497F-0B28-4323-B5D3-EB3CCE089A4B}"/>
                    </a:ext>
                  </a:extLst>
                </p:cNvPr>
                <p:cNvPicPr/>
                <p:nvPr/>
              </p:nvPicPr>
              <p:blipFill>
                <a:blip r:embed="rId276"/>
                <a:stretch>
                  <a:fillRect/>
                </a:stretch>
              </p:blipFill>
              <p:spPr>
                <a:xfrm>
                  <a:off x="9415293" y="2502773"/>
                  <a:ext cx="120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6" name="Freihand 55">
                  <a:extLst>
                    <a:ext uri="{FF2B5EF4-FFF2-40B4-BE49-F238E27FC236}">
                      <a16:creationId xmlns:a16="http://schemas.microsoft.com/office/drawing/2014/main" id="{A881F6F3-92F8-4E00-A5E6-53CBE1772551}"/>
                    </a:ext>
                  </a:extLst>
                </p14:cNvPr>
                <p14:cNvContentPartPr/>
                <p14:nvPr/>
              </p14:nvContentPartPr>
              <p14:xfrm>
                <a:off x="8999493" y="2695733"/>
                <a:ext cx="90720" cy="88560"/>
              </p14:xfrm>
            </p:contentPart>
          </mc:Choice>
          <mc:Fallback xmlns="">
            <p:pic>
              <p:nvPicPr>
                <p:cNvPr id="56" name="Freihand 55">
                  <a:extLst>
                    <a:ext uri="{FF2B5EF4-FFF2-40B4-BE49-F238E27FC236}">
                      <a16:creationId xmlns:a16="http://schemas.microsoft.com/office/drawing/2014/main" id="{A881F6F3-92F8-4E00-A5E6-53CBE1772551}"/>
                    </a:ext>
                  </a:extLst>
                </p:cNvPr>
                <p:cNvPicPr/>
                <p:nvPr/>
              </p:nvPicPr>
              <p:blipFill>
                <a:blip r:embed="rId278"/>
                <a:stretch>
                  <a:fillRect/>
                </a:stretch>
              </p:blipFill>
              <p:spPr>
                <a:xfrm>
                  <a:off x="8995173" y="2691413"/>
                  <a:ext cx="99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7" name="Freihand 56">
                  <a:extLst>
                    <a:ext uri="{FF2B5EF4-FFF2-40B4-BE49-F238E27FC236}">
                      <a16:creationId xmlns:a16="http://schemas.microsoft.com/office/drawing/2014/main" id="{14F1C18D-BA9C-4176-81B0-6206F5689FF5}"/>
                    </a:ext>
                  </a:extLst>
                </p14:cNvPr>
                <p14:cNvContentPartPr/>
                <p14:nvPr/>
              </p14:nvContentPartPr>
              <p14:xfrm>
                <a:off x="9663693" y="2663333"/>
                <a:ext cx="15840" cy="105840"/>
              </p14:xfrm>
            </p:contentPart>
          </mc:Choice>
          <mc:Fallback xmlns="">
            <p:pic>
              <p:nvPicPr>
                <p:cNvPr id="57" name="Freihand 56">
                  <a:extLst>
                    <a:ext uri="{FF2B5EF4-FFF2-40B4-BE49-F238E27FC236}">
                      <a16:creationId xmlns:a16="http://schemas.microsoft.com/office/drawing/2014/main" id="{14F1C18D-BA9C-4176-81B0-6206F5689FF5}"/>
                    </a:ext>
                  </a:extLst>
                </p:cNvPr>
                <p:cNvPicPr/>
                <p:nvPr/>
              </p:nvPicPr>
              <p:blipFill>
                <a:blip r:embed="rId280"/>
                <a:stretch>
                  <a:fillRect/>
                </a:stretch>
              </p:blipFill>
              <p:spPr>
                <a:xfrm>
                  <a:off x="9659373" y="2659013"/>
                  <a:ext cx="24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8" name="Freihand 57">
                  <a:extLst>
                    <a:ext uri="{FF2B5EF4-FFF2-40B4-BE49-F238E27FC236}">
                      <a16:creationId xmlns:a16="http://schemas.microsoft.com/office/drawing/2014/main" id="{B2AEBBEF-6685-4FFB-A2C8-D95C399C890F}"/>
                    </a:ext>
                  </a:extLst>
                </p14:cNvPr>
                <p14:cNvContentPartPr/>
                <p14:nvPr/>
              </p14:nvContentPartPr>
              <p14:xfrm>
                <a:off x="9632373" y="2698253"/>
                <a:ext cx="131400" cy="13680"/>
              </p14:xfrm>
            </p:contentPart>
          </mc:Choice>
          <mc:Fallback xmlns="">
            <p:pic>
              <p:nvPicPr>
                <p:cNvPr id="58" name="Freihand 57">
                  <a:extLst>
                    <a:ext uri="{FF2B5EF4-FFF2-40B4-BE49-F238E27FC236}">
                      <a16:creationId xmlns:a16="http://schemas.microsoft.com/office/drawing/2014/main" id="{B2AEBBEF-6685-4FFB-A2C8-D95C399C890F}"/>
                    </a:ext>
                  </a:extLst>
                </p:cNvPr>
                <p:cNvPicPr/>
                <p:nvPr/>
              </p:nvPicPr>
              <p:blipFill>
                <a:blip r:embed="rId282"/>
                <a:stretch>
                  <a:fillRect/>
                </a:stretch>
              </p:blipFill>
              <p:spPr>
                <a:xfrm>
                  <a:off x="9628053" y="2693933"/>
                  <a:ext cx="140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9" name="Freihand 58">
                  <a:extLst>
                    <a:ext uri="{FF2B5EF4-FFF2-40B4-BE49-F238E27FC236}">
                      <a16:creationId xmlns:a16="http://schemas.microsoft.com/office/drawing/2014/main" id="{109241E4-6699-4B6F-AFA7-6EE7C57F369B}"/>
                    </a:ext>
                  </a:extLst>
                </p14:cNvPr>
                <p14:cNvContentPartPr/>
                <p14:nvPr/>
              </p14:nvContentPartPr>
              <p14:xfrm>
                <a:off x="9771693" y="2596733"/>
                <a:ext cx="99000" cy="133560"/>
              </p14:xfrm>
            </p:contentPart>
          </mc:Choice>
          <mc:Fallback xmlns="">
            <p:pic>
              <p:nvPicPr>
                <p:cNvPr id="59" name="Freihand 58">
                  <a:extLst>
                    <a:ext uri="{FF2B5EF4-FFF2-40B4-BE49-F238E27FC236}">
                      <a16:creationId xmlns:a16="http://schemas.microsoft.com/office/drawing/2014/main" id="{109241E4-6699-4B6F-AFA7-6EE7C57F369B}"/>
                    </a:ext>
                  </a:extLst>
                </p:cNvPr>
                <p:cNvPicPr/>
                <p:nvPr/>
              </p:nvPicPr>
              <p:blipFill>
                <a:blip r:embed="rId284"/>
                <a:stretch>
                  <a:fillRect/>
                </a:stretch>
              </p:blipFill>
              <p:spPr>
                <a:xfrm>
                  <a:off x="9767373" y="2592413"/>
                  <a:ext cx="107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0" name="Freihand 59">
                  <a:extLst>
                    <a:ext uri="{FF2B5EF4-FFF2-40B4-BE49-F238E27FC236}">
                      <a16:creationId xmlns:a16="http://schemas.microsoft.com/office/drawing/2014/main" id="{7AF6D45C-35D0-446D-BD80-2649785F2223}"/>
                    </a:ext>
                  </a:extLst>
                </p14:cNvPr>
                <p14:cNvContentPartPr/>
                <p14:nvPr/>
              </p14:nvContentPartPr>
              <p14:xfrm>
                <a:off x="9920013" y="2626253"/>
                <a:ext cx="110880" cy="95040"/>
              </p14:xfrm>
            </p:contentPart>
          </mc:Choice>
          <mc:Fallback xmlns="">
            <p:pic>
              <p:nvPicPr>
                <p:cNvPr id="60" name="Freihand 59">
                  <a:extLst>
                    <a:ext uri="{FF2B5EF4-FFF2-40B4-BE49-F238E27FC236}">
                      <a16:creationId xmlns:a16="http://schemas.microsoft.com/office/drawing/2014/main" id="{7AF6D45C-35D0-446D-BD80-2649785F2223}"/>
                    </a:ext>
                  </a:extLst>
                </p:cNvPr>
                <p:cNvPicPr/>
                <p:nvPr/>
              </p:nvPicPr>
              <p:blipFill>
                <a:blip r:embed="rId286"/>
                <a:stretch>
                  <a:fillRect/>
                </a:stretch>
              </p:blipFill>
              <p:spPr>
                <a:xfrm>
                  <a:off x="9915693" y="2621933"/>
                  <a:ext cx="11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1" name="Freihand 60">
                  <a:extLst>
                    <a:ext uri="{FF2B5EF4-FFF2-40B4-BE49-F238E27FC236}">
                      <a16:creationId xmlns:a16="http://schemas.microsoft.com/office/drawing/2014/main" id="{9CC98B4E-BAF3-4F80-AF84-B9A61D8C1AEC}"/>
                    </a:ext>
                  </a:extLst>
                </p14:cNvPr>
                <p14:cNvContentPartPr/>
                <p14:nvPr/>
              </p14:nvContentPartPr>
              <p14:xfrm>
                <a:off x="10021893" y="2692133"/>
                <a:ext cx="108000" cy="93240"/>
              </p14:xfrm>
            </p:contentPart>
          </mc:Choice>
          <mc:Fallback xmlns="">
            <p:pic>
              <p:nvPicPr>
                <p:cNvPr id="61" name="Freihand 60">
                  <a:extLst>
                    <a:ext uri="{FF2B5EF4-FFF2-40B4-BE49-F238E27FC236}">
                      <a16:creationId xmlns:a16="http://schemas.microsoft.com/office/drawing/2014/main" id="{9CC98B4E-BAF3-4F80-AF84-B9A61D8C1AEC}"/>
                    </a:ext>
                  </a:extLst>
                </p:cNvPr>
                <p:cNvPicPr/>
                <p:nvPr/>
              </p:nvPicPr>
              <p:blipFill>
                <a:blip r:embed="rId288"/>
                <a:stretch>
                  <a:fillRect/>
                </a:stretch>
              </p:blipFill>
              <p:spPr>
                <a:xfrm>
                  <a:off x="10017573" y="2687813"/>
                  <a:ext cx="116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2" name="Freihand 61">
                  <a:extLst>
                    <a:ext uri="{FF2B5EF4-FFF2-40B4-BE49-F238E27FC236}">
                      <a16:creationId xmlns:a16="http://schemas.microsoft.com/office/drawing/2014/main" id="{7E5B0B84-9C6C-45B8-AB3C-B1AB3AF1601B}"/>
                    </a:ext>
                  </a:extLst>
                </p14:cNvPr>
                <p14:cNvContentPartPr/>
                <p14:nvPr/>
              </p14:nvContentPartPr>
              <p14:xfrm>
                <a:off x="10111533" y="2470733"/>
                <a:ext cx="115200" cy="210960"/>
              </p14:xfrm>
            </p:contentPart>
          </mc:Choice>
          <mc:Fallback xmlns="">
            <p:pic>
              <p:nvPicPr>
                <p:cNvPr id="62" name="Freihand 61">
                  <a:extLst>
                    <a:ext uri="{FF2B5EF4-FFF2-40B4-BE49-F238E27FC236}">
                      <a16:creationId xmlns:a16="http://schemas.microsoft.com/office/drawing/2014/main" id="{7E5B0B84-9C6C-45B8-AB3C-B1AB3AF1601B}"/>
                    </a:ext>
                  </a:extLst>
                </p:cNvPr>
                <p:cNvPicPr/>
                <p:nvPr/>
              </p:nvPicPr>
              <p:blipFill>
                <a:blip r:embed="rId290"/>
                <a:stretch>
                  <a:fillRect/>
                </a:stretch>
              </p:blipFill>
              <p:spPr>
                <a:xfrm>
                  <a:off x="10107213" y="2466413"/>
                  <a:ext cx="123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3" name="Freihand 62">
                  <a:extLst>
                    <a:ext uri="{FF2B5EF4-FFF2-40B4-BE49-F238E27FC236}">
                      <a16:creationId xmlns:a16="http://schemas.microsoft.com/office/drawing/2014/main" id="{F3ABF70B-392C-4666-A689-1CFF19424FEC}"/>
                    </a:ext>
                  </a:extLst>
                </p14:cNvPr>
                <p14:cNvContentPartPr/>
                <p14:nvPr/>
              </p14:nvContentPartPr>
              <p14:xfrm>
                <a:off x="8827773" y="2560013"/>
                <a:ext cx="200520" cy="342000"/>
              </p14:xfrm>
            </p:contentPart>
          </mc:Choice>
          <mc:Fallback xmlns="">
            <p:pic>
              <p:nvPicPr>
                <p:cNvPr id="63" name="Freihand 62">
                  <a:extLst>
                    <a:ext uri="{FF2B5EF4-FFF2-40B4-BE49-F238E27FC236}">
                      <a16:creationId xmlns:a16="http://schemas.microsoft.com/office/drawing/2014/main" id="{F3ABF70B-392C-4666-A689-1CFF19424FEC}"/>
                    </a:ext>
                  </a:extLst>
                </p:cNvPr>
                <p:cNvPicPr/>
                <p:nvPr/>
              </p:nvPicPr>
              <p:blipFill>
                <a:blip r:embed="rId292"/>
                <a:stretch>
                  <a:fillRect/>
                </a:stretch>
              </p:blipFill>
              <p:spPr>
                <a:xfrm>
                  <a:off x="8823453" y="2555693"/>
                  <a:ext cx="2091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4" name="Freihand 63">
                  <a:extLst>
                    <a:ext uri="{FF2B5EF4-FFF2-40B4-BE49-F238E27FC236}">
                      <a16:creationId xmlns:a16="http://schemas.microsoft.com/office/drawing/2014/main" id="{82EEEE58-8F0E-4BCA-8970-8F65C981B1D6}"/>
                    </a:ext>
                  </a:extLst>
                </p14:cNvPr>
                <p14:cNvContentPartPr/>
                <p14:nvPr/>
              </p14:nvContentPartPr>
              <p14:xfrm>
                <a:off x="10202253" y="2423213"/>
                <a:ext cx="165960" cy="410400"/>
              </p14:xfrm>
            </p:contentPart>
          </mc:Choice>
          <mc:Fallback xmlns="">
            <p:pic>
              <p:nvPicPr>
                <p:cNvPr id="64" name="Freihand 63">
                  <a:extLst>
                    <a:ext uri="{FF2B5EF4-FFF2-40B4-BE49-F238E27FC236}">
                      <a16:creationId xmlns:a16="http://schemas.microsoft.com/office/drawing/2014/main" id="{82EEEE58-8F0E-4BCA-8970-8F65C981B1D6}"/>
                    </a:ext>
                  </a:extLst>
                </p:cNvPr>
                <p:cNvPicPr/>
                <p:nvPr/>
              </p:nvPicPr>
              <p:blipFill>
                <a:blip r:embed="rId294"/>
                <a:stretch>
                  <a:fillRect/>
                </a:stretch>
              </p:blipFill>
              <p:spPr>
                <a:xfrm>
                  <a:off x="10197933" y="2418893"/>
                  <a:ext cx="174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5" name="Freihand 64">
                  <a:extLst>
                    <a:ext uri="{FF2B5EF4-FFF2-40B4-BE49-F238E27FC236}">
                      <a16:creationId xmlns:a16="http://schemas.microsoft.com/office/drawing/2014/main" id="{8675B65B-0A99-4F5D-AC5E-5D44D4D725D2}"/>
                    </a:ext>
                  </a:extLst>
                </p14:cNvPr>
                <p14:cNvContentPartPr/>
                <p14:nvPr/>
              </p14:nvContentPartPr>
              <p14:xfrm>
                <a:off x="10503573" y="2104973"/>
                <a:ext cx="34560" cy="135360"/>
              </p14:xfrm>
            </p:contentPart>
          </mc:Choice>
          <mc:Fallback xmlns="">
            <p:pic>
              <p:nvPicPr>
                <p:cNvPr id="65" name="Freihand 64">
                  <a:extLst>
                    <a:ext uri="{FF2B5EF4-FFF2-40B4-BE49-F238E27FC236}">
                      <a16:creationId xmlns:a16="http://schemas.microsoft.com/office/drawing/2014/main" id="{8675B65B-0A99-4F5D-AC5E-5D44D4D725D2}"/>
                    </a:ext>
                  </a:extLst>
                </p:cNvPr>
                <p:cNvPicPr/>
                <p:nvPr/>
              </p:nvPicPr>
              <p:blipFill>
                <a:blip r:embed="rId296"/>
                <a:stretch>
                  <a:fillRect/>
                </a:stretch>
              </p:blipFill>
              <p:spPr>
                <a:xfrm>
                  <a:off x="10499253" y="2100653"/>
                  <a:ext cx="43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6" name="Freihand 65">
                  <a:extLst>
                    <a:ext uri="{FF2B5EF4-FFF2-40B4-BE49-F238E27FC236}">
                      <a16:creationId xmlns:a16="http://schemas.microsoft.com/office/drawing/2014/main" id="{C965FAF4-DCDE-4505-9E58-58570B2B6D1E}"/>
                    </a:ext>
                  </a:extLst>
                </p14:cNvPr>
                <p14:cNvContentPartPr/>
                <p14:nvPr/>
              </p14:nvContentPartPr>
              <p14:xfrm>
                <a:off x="10411053" y="2212613"/>
                <a:ext cx="209880" cy="56160"/>
              </p14:xfrm>
            </p:contentPart>
          </mc:Choice>
          <mc:Fallback xmlns="">
            <p:pic>
              <p:nvPicPr>
                <p:cNvPr id="66" name="Freihand 65">
                  <a:extLst>
                    <a:ext uri="{FF2B5EF4-FFF2-40B4-BE49-F238E27FC236}">
                      <a16:creationId xmlns:a16="http://schemas.microsoft.com/office/drawing/2014/main" id="{C965FAF4-DCDE-4505-9E58-58570B2B6D1E}"/>
                    </a:ext>
                  </a:extLst>
                </p:cNvPr>
                <p:cNvPicPr/>
                <p:nvPr/>
              </p:nvPicPr>
              <p:blipFill>
                <a:blip r:embed="rId298"/>
                <a:stretch>
                  <a:fillRect/>
                </a:stretch>
              </p:blipFill>
              <p:spPr>
                <a:xfrm>
                  <a:off x="10406733" y="2208293"/>
                  <a:ext cx="218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7" name="Freihand 66">
                  <a:extLst>
                    <a:ext uri="{FF2B5EF4-FFF2-40B4-BE49-F238E27FC236}">
                      <a16:creationId xmlns:a16="http://schemas.microsoft.com/office/drawing/2014/main" id="{E689962F-E367-4C5B-B6F2-96BDEBBEE517}"/>
                    </a:ext>
                  </a:extLst>
                </p14:cNvPr>
                <p14:cNvContentPartPr/>
                <p14:nvPr/>
              </p14:nvContentPartPr>
              <p14:xfrm>
                <a:off x="10434093" y="2279573"/>
                <a:ext cx="147960" cy="187200"/>
              </p14:xfrm>
            </p:contentPart>
          </mc:Choice>
          <mc:Fallback xmlns="">
            <p:pic>
              <p:nvPicPr>
                <p:cNvPr id="67" name="Freihand 66">
                  <a:extLst>
                    <a:ext uri="{FF2B5EF4-FFF2-40B4-BE49-F238E27FC236}">
                      <a16:creationId xmlns:a16="http://schemas.microsoft.com/office/drawing/2014/main" id="{E689962F-E367-4C5B-B6F2-96BDEBBEE517}"/>
                    </a:ext>
                  </a:extLst>
                </p:cNvPr>
                <p:cNvPicPr/>
                <p:nvPr/>
              </p:nvPicPr>
              <p:blipFill>
                <a:blip r:embed="rId300"/>
                <a:stretch>
                  <a:fillRect/>
                </a:stretch>
              </p:blipFill>
              <p:spPr>
                <a:xfrm>
                  <a:off x="10429773" y="2275253"/>
                  <a:ext cx="156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6" name="Freihand 45">
                  <a:extLst>
                    <a:ext uri="{FF2B5EF4-FFF2-40B4-BE49-F238E27FC236}">
                      <a16:creationId xmlns:a16="http://schemas.microsoft.com/office/drawing/2014/main" id="{2DCD4FA4-1B82-44EC-B999-4B6E269CC080}"/>
                    </a:ext>
                  </a:extLst>
                </p14:cNvPr>
                <p14:cNvContentPartPr/>
                <p14:nvPr/>
              </p14:nvContentPartPr>
              <p14:xfrm>
                <a:off x="8126853" y="2702573"/>
                <a:ext cx="225000" cy="153720"/>
              </p14:xfrm>
            </p:contentPart>
          </mc:Choice>
          <mc:Fallback xmlns="">
            <p:pic>
              <p:nvPicPr>
                <p:cNvPr id="46" name="Freihand 45">
                  <a:extLst>
                    <a:ext uri="{FF2B5EF4-FFF2-40B4-BE49-F238E27FC236}">
                      <a16:creationId xmlns:a16="http://schemas.microsoft.com/office/drawing/2014/main" id="{2DCD4FA4-1B82-44EC-B999-4B6E269CC080}"/>
                    </a:ext>
                  </a:extLst>
                </p:cNvPr>
                <p:cNvPicPr/>
                <p:nvPr/>
              </p:nvPicPr>
              <p:blipFill>
                <a:blip r:embed="rId302"/>
                <a:stretch>
                  <a:fillRect/>
                </a:stretch>
              </p:blipFill>
              <p:spPr>
                <a:xfrm>
                  <a:off x="8122533" y="2698253"/>
                  <a:ext cx="233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7" name="Freihand 46">
                  <a:extLst>
                    <a:ext uri="{FF2B5EF4-FFF2-40B4-BE49-F238E27FC236}">
                      <a16:creationId xmlns:a16="http://schemas.microsoft.com/office/drawing/2014/main" id="{B894803B-6BFA-451B-A1E6-A4E25ABDFA02}"/>
                    </a:ext>
                  </a:extLst>
                </p14:cNvPr>
                <p14:cNvContentPartPr/>
                <p14:nvPr/>
              </p14:nvContentPartPr>
              <p14:xfrm>
                <a:off x="8550933" y="2724173"/>
                <a:ext cx="167760" cy="20520"/>
              </p14:xfrm>
            </p:contentPart>
          </mc:Choice>
          <mc:Fallback xmlns="">
            <p:pic>
              <p:nvPicPr>
                <p:cNvPr id="47" name="Freihand 46">
                  <a:extLst>
                    <a:ext uri="{FF2B5EF4-FFF2-40B4-BE49-F238E27FC236}">
                      <a16:creationId xmlns:a16="http://schemas.microsoft.com/office/drawing/2014/main" id="{B894803B-6BFA-451B-A1E6-A4E25ABDFA02}"/>
                    </a:ext>
                  </a:extLst>
                </p:cNvPr>
                <p:cNvPicPr/>
                <p:nvPr/>
              </p:nvPicPr>
              <p:blipFill>
                <a:blip r:embed="rId304"/>
                <a:stretch>
                  <a:fillRect/>
                </a:stretch>
              </p:blipFill>
              <p:spPr>
                <a:xfrm>
                  <a:off x="8546613" y="2719853"/>
                  <a:ext cx="176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 name="Freihand 47">
                  <a:extLst>
                    <a:ext uri="{FF2B5EF4-FFF2-40B4-BE49-F238E27FC236}">
                      <a16:creationId xmlns:a16="http://schemas.microsoft.com/office/drawing/2014/main" id="{025BAEBE-F11C-4C5F-8726-CBC52BC06077}"/>
                    </a:ext>
                  </a:extLst>
                </p14:cNvPr>
                <p14:cNvContentPartPr/>
                <p14:nvPr/>
              </p14:nvContentPartPr>
              <p14:xfrm>
                <a:off x="8556333" y="2796173"/>
                <a:ext cx="196920" cy="31320"/>
              </p14:xfrm>
            </p:contentPart>
          </mc:Choice>
          <mc:Fallback xmlns="">
            <p:pic>
              <p:nvPicPr>
                <p:cNvPr id="48" name="Freihand 47">
                  <a:extLst>
                    <a:ext uri="{FF2B5EF4-FFF2-40B4-BE49-F238E27FC236}">
                      <a16:creationId xmlns:a16="http://schemas.microsoft.com/office/drawing/2014/main" id="{025BAEBE-F11C-4C5F-8726-CBC52BC06077}"/>
                    </a:ext>
                  </a:extLst>
                </p:cNvPr>
                <p:cNvPicPr/>
                <p:nvPr/>
              </p:nvPicPr>
              <p:blipFill>
                <a:blip r:embed="rId306"/>
                <a:stretch>
                  <a:fillRect/>
                </a:stretch>
              </p:blipFill>
              <p:spPr>
                <a:xfrm>
                  <a:off x="8552013" y="2791853"/>
                  <a:ext cx="205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4" name="Freihand 133">
                  <a:extLst>
                    <a:ext uri="{FF2B5EF4-FFF2-40B4-BE49-F238E27FC236}">
                      <a16:creationId xmlns:a16="http://schemas.microsoft.com/office/drawing/2014/main" id="{98FAAE51-D2E1-49B3-ADF3-088B16EF29F7}"/>
                    </a:ext>
                  </a:extLst>
                </p14:cNvPr>
                <p14:cNvContentPartPr/>
                <p14:nvPr/>
              </p14:nvContentPartPr>
              <p14:xfrm>
                <a:off x="6999333" y="2843333"/>
                <a:ext cx="37440" cy="6840"/>
              </p14:xfrm>
            </p:contentPart>
          </mc:Choice>
          <mc:Fallback xmlns="">
            <p:pic>
              <p:nvPicPr>
                <p:cNvPr id="134" name="Freihand 133">
                  <a:extLst>
                    <a:ext uri="{FF2B5EF4-FFF2-40B4-BE49-F238E27FC236}">
                      <a16:creationId xmlns:a16="http://schemas.microsoft.com/office/drawing/2014/main" id="{98FAAE51-D2E1-49B3-ADF3-088B16EF29F7}"/>
                    </a:ext>
                  </a:extLst>
                </p:cNvPr>
                <p:cNvPicPr/>
                <p:nvPr/>
              </p:nvPicPr>
              <p:blipFill>
                <a:blip r:embed="rId308"/>
                <a:stretch>
                  <a:fillRect/>
                </a:stretch>
              </p:blipFill>
              <p:spPr>
                <a:xfrm>
                  <a:off x="6995013" y="2839013"/>
                  <a:ext cx="46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5" name="Freihand 134">
                  <a:extLst>
                    <a:ext uri="{FF2B5EF4-FFF2-40B4-BE49-F238E27FC236}">
                      <a16:creationId xmlns:a16="http://schemas.microsoft.com/office/drawing/2014/main" id="{1161C261-0F00-49EF-97C3-10A392D407B0}"/>
                    </a:ext>
                  </a:extLst>
                </p14:cNvPr>
                <p14:cNvContentPartPr/>
                <p14:nvPr/>
              </p14:nvContentPartPr>
              <p14:xfrm>
                <a:off x="7048293" y="2839733"/>
                <a:ext cx="33840" cy="8280"/>
              </p14:xfrm>
            </p:contentPart>
          </mc:Choice>
          <mc:Fallback xmlns="">
            <p:pic>
              <p:nvPicPr>
                <p:cNvPr id="135" name="Freihand 134">
                  <a:extLst>
                    <a:ext uri="{FF2B5EF4-FFF2-40B4-BE49-F238E27FC236}">
                      <a16:creationId xmlns:a16="http://schemas.microsoft.com/office/drawing/2014/main" id="{1161C261-0F00-49EF-97C3-10A392D407B0}"/>
                    </a:ext>
                  </a:extLst>
                </p:cNvPr>
                <p:cNvPicPr/>
                <p:nvPr/>
              </p:nvPicPr>
              <p:blipFill>
                <a:blip r:embed="rId310"/>
                <a:stretch>
                  <a:fillRect/>
                </a:stretch>
              </p:blipFill>
              <p:spPr>
                <a:xfrm>
                  <a:off x="7043973" y="2835413"/>
                  <a:ext cx="42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6" name="Freihand 135">
                  <a:extLst>
                    <a:ext uri="{FF2B5EF4-FFF2-40B4-BE49-F238E27FC236}">
                      <a16:creationId xmlns:a16="http://schemas.microsoft.com/office/drawing/2014/main" id="{1AAB90AB-8B0C-4E83-95F7-B4904308DE4D}"/>
                    </a:ext>
                  </a:extLst>
                </p14:cNvPr>
                <p14:cNvContentPartPr/>
                <p14:nvPr/>
              </p14:nvContentPartPr>
              <p14:xfrm>
                <a:off x="7126773" y="2839733"/>
                <a:ext cx="360" cy="360"/>
              </p14:xfrm>
            </p:contentPart>
          </mc:Choice>
          <mc:Fallback xmlns="">
            <p:pic>
              <p:nvPicPr>
                <p:cNvPr id="136" name="Freihand 135">
                  <a:extLst>
                    <a:ext uri="{FF2B5EF4-FFF2-40B4-BE49-F238E27FC236}">
                      <a16:creationId xmlns:a16="http://schemas.microsoft.com/office/drawing/2014/main" id="{1AAB90AB-8B0C-4E83-95F7-B4904308DE4D}"/>
                    </a:ext>
                  </a:extLst>
                </p:cNvPr>
                <p:cNvPicPr/>
                <p:nvPr/>
              </p:nvPicPr>
              <p:blipFill>
                <a:blip r:embed="rId78"/>
                <a:stretch>
                  <a:fillRect/>
                </a:stretch>
              </p:blipFill>
              <p:spPr>
                <a:xfrm>
                  <a:off x="7122453" y="2835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Freihand 190">
                  <a:extLst>
                    <a:ext uri="{FF2B5EF4-FFF2-40B4-BE49-F238E27FC236}">
                      <a16:creationId xmlns:a16="http://schemas.microsoft.com/office/drawing/2014/main" id="{A1E4A54D-2AA4-4C28-A4B0-AE33D8C450D2}"/>
                    </a:ext>
                  </a:extLst>
                </p14:cNvPr>
                <p14:cNvContentPartPr/>
                <p14:nvPr/>
              </p14:nvContentPartPr>
              <p14:xfrm>
                <a:off x="7077093" y="2037293"/>
                <a:ext cx="53640" cy="525240"/>
              </p14:xfrm>
            </p:contentPart>
          </mc:Choice>
          <mc:Fallback xmlns="">
            <p:pic>
              <p:nvPicPr>
                <p:cNvPr id="191" name="Freihand 190">
                  <a:extLst>
                    <a:ext uri="{FF2B5EF4-FFF2-40B4-BE49-F238E27FC236}">
                      <a16:creationId xmlns:a16="http://schemas.microsoft.com/office/drawing/2014/main" id="{A1E4A54D-2AA4-4C28-A4B0-AE33D8C450D2}"/>
                    </a:ext>
                  </a:extLst>
                </p:cNvPr>
                <p:cNvPicPr/>
                <p:nvPr/>
              </p:nvPicPr>
              <p:blipFill>
                <a:blip r:embed="rId313"/>
                <a:stretch>
                  <a:fillRect/>
                </a:stretch>
              </p:blipFill>
              <p:spPr>
                <a:xfrm>
                  <a:off x="7072773" y="2032973"/>
                  <a:ext cx="622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2" name="Freihand 191">
                  <a:extLst>
                    <a:ext uri="{FF2B5EF4-FFF2-40B4-BE49-F238E27FC236}">
                      <a16:creationId xmlns:a16="http://schemas.microsoft.com/office/drawing/2014/main" id="{D801A318-8E17-4FD2-A58C-ED25998F4398}"/>
                    </a:ext>
                  </a:extLst>
                </p14:cNvPr>
                <p14:cNvContentPartPr/>
                <p14:nvPr/>
              </p14:nvContentPartPr>
              <p14:xfrm>
                <a:off x="6933093" y="2493413"/>
                <a:ext cx="1121760" cy="32040"/>
              </p14:xfrm>
            </p:contentPart>
          </mc:Choice>
          <mc:Fallback xmlns="">
            <p:pic>
              <p:nvPicPr>
                <p:cNvPr id="192" name="Freihand 191">
                  <a:extLst>
                    <a:ext uri="{FF2B5EF4-FFF2-40B4-BE49-F238E27FC236}">
                      <a16:creationId xmlns:a16="http://schemas.microsoft.com/office/drawing/2014/main" id="{D801A318-8E17-4FD2-A58C-ED25998F4398}"/>
                    </a:ext>
                  </a:extLst>
                </p:cNvPr>
                <p:cNvPicPr/>
                <p:nvPr/>
              </p:nvPicPr>
              <p:blipFill>
                <a:blip r:embed="rId315"/>
                <a:stretch>
                  <a:fillRect/>
                </a:stretch>
              </p:blipFill>
              <p:spPr>
                <a:xfrm>
                  <a:off x="6928773" y="2489093"/>
                  <a:ext cx="1130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3" name="Freihand 192">
                  <a:extLst>
                    <a:ext uri="{FF2B5EF4-FFF2-40B4-BE49-F238E27FC236}">
                      <a16:creationId xmlns:a16="http://schemas.microsoft.com/office/drawing/2014/main" id="{E173183D-E7F0-483F-BAD6-75BFC07DE3AF}"/>
                    </a:ext>
                  </a:extLst>
                </p14:cNvPr>
                <p14:cNvContentPartPr/>
                <p14:nvPr/>
              </p14:nvContentPartPr>
              <p14:xfrm>
                <a:off x="8012733" y="2452733"/>
                <a:ext cx="150840" cy="190800"/>
              </p14:xfrm>
            </p:contentPart>
          </mc:Choice>
          <mc:Fallback xmlns="">
            <p:pic>
              <p:nvPicPr>
                <p:cNvPr id="193" name="Freihand 192">
                  <a:extLst>
                    <a:ext uri="{FF2B5EF4-FFF2-40B4-BE49-F238E27FC236}">
                      <a16:creationId xmlns:a16="http://schemas.microsoft.com/office/drawing/2014/main" id="{E173183D-E7F0-483F-BAD6-75BFC07DE3AF}"/>
                    </a:ext>
                  </a:extLst>
                </p:cNvPr>
                <p:cNvPicPr/>
                <p:nvPr/>
              </p:nvPicPr>
              <p:blipFill>
                <a:blip r:embed="rId317"/>
                <a:stretch>
                  <a:fillRect/>
                </a:stretch>
              </p:blipFill>
              <p:spPr>
                <a:xfrm>
                  <a:off x="8008413" y="2448413"/>
                  <a:ext cx="159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2DA35294-8760-42A5-BC40-05F7F2E01986}"/>
                    </a:ext>
                  </a:extLst>
                </p14:cNvPr>
                <p14:cNvContentPartPr/>
                <p14:nvPr/>
              </p14:nvContentPartPr>
              <p14:xfrm>
                <a:off x="6980973" y="1845053"/>
                <a:ext cx="280080" cy="230400"/>
              </p14:xfrm>
            </p:contentPart>
          </mc:Choice>
          <mc:Fallback xmlns="">
            <p:pic>
              <p:nvPicPr>
                <p:cNvPr id="194" name="Freihand 193">
                  <a:extLst>
                    <a:ext uri="{FF2B5EF4-FFF2-40B4-BE49-F238E27FC236}">
                      <a16:creationId xmlns:a16="http://schemas.microsoft.com/office/drawing/2014/main" id="{2DA35294-8760-42A5-BC40-05F7F2E01986}"/>
                    </a:ext>
                  </a:extLst>
                </p:cNvPr>
                <p:cNvPicPr/>
                <p:nvPr/>
              </p:nvPicPr>
              <p:blipFill>
                <a:blip r:embed="rId319"/>
                <a:stretch>
                  <a:fillRect/>
                </a:stretch>
              </p:blipFill>
              <p:spPr>
                <a:xfrm>
                  <a:off x="6976653" y="1840733"/>
                  <a:ext cx="288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50043DBE-CCA2-466C-A60D-123C3199CAFD}"/>
                    </a:ext>
                  </a:extLst>
                </p14:cNvPr>
                <p14:cNvContentPartPr/>
                <p14:nvPr/>
              </p14:nvContentPartPr>
              <p14:xfrm>
                <a:off x="7297413" y="1890773"/>
                <a:ext cx="561600" cy="513000"/>
              </p14:xfrm>
            </p:contentPart>
          </mc:Choice>
          <mc:Fallback xmlns="">
            <p:pic>
              <p:nvPicPr>
                <p:cNvPr id="195" name="Freihand 194">
                  <a:extLst>
                    <a:ext uri="{FF2B5EF4-FFF2-40B4-BE49-F238E27FC236}">
                      <a16:creationId xmlns:a16="http://schemas.microsoft.com/office/drawing/2014/main" id="{50043DBE-CCA2-466C-A60D-123C3199CAFD}"/>
                    </a:ext>
                  </a:extLst>
                </p:cNvPr>
                <p:cNvPicPr/>
                <p:nvPr/>
              </p:nvPicPr>
              <p:blipFill>
                <a:blip r:embed="rId321"/>
                <a:stretch>
                  <a:fillRect/>
                </a:stretch>
              </p:blipFill>
              <p:spPr>
                <a:xfrm>
                  <a:off x="7293093" y="1886453"/>
                  <a:ext cx="5702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333DE16D-960C-438B-9F82-54A337AE4B14}"/>
                    </a:ext>
                  </a:extLst>
                </p14:cNvPr>
                <p14:cNvContentPartPr/>
                <p14:nvPr/>
              </p14:nvContentPartPr>
              <p14:xfrm>
                <a:off x="7670373" y="2196413"/>
                <a:ext cx="222840" cy="53280"/>
              </p14:xfrm>
            </p:contentPart>
          </mc:Choice>
          <mc:Fallback xmlns="">
            <p:pic>
              <p:nvPicPr>
                <p:cNvPr id="197" name="Freihand 196">
                  <a:extLst>
                    <a:ext uri="{FF2B5EF4-FFF2-40B4-BE49-F238E27FC236}">
                      <a16:creationId xmlns:a16="http://schemas.microsoft.com/office/drawing/2014/main" id="{333DE16D-960C-438B-9F82-54A337AE4B14}"/>
                    </a:ext>
                  </a:extLst>
                </p:cNvPr>
                <p:cNvPicPr/>
                <p:nvPr/>
              </p:nvPicPr>
              <p:blipFill>
                <a:blip r:embed="rId323"/>
                <a:stretch>
                  <a:fillRect/>
                </a:stretch>
              </p:blipFill>
              <p:spPr>
                <a:xfrm>
                  <a:off x="7666053" y="2192093"/>
                  <a:ext cx="231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FCA0C5E2-0D4D-490C-94BC-9C5335A81187}"/>
                    </a:ext>
                  </a:extLst>
                </p14:cNvPr>
                <p14:cNvContentPartPr/>
                <p14:nvPr/>
              </p14:nvContentPartPr>
              <p14:xfrm>
                <a:off x="7643733" y="2188853"/>
                <a:ext cx="156240" cy="113400"/>
              </p14:xfrm>
            </p:contentPart>
          </mc:Choice>
          <mc:Fallback xmlns="">
            <p:pic>
              <p:nvPicPr>
                <p:cNvPr id="198" name="Freihand 197">
                  <a:extLst>
                    <a:ext uri="{FF2B5EF4-FFF2-40B4-BE49-F238E27FC236}">
                      <a16:creationId xmlns:a16="http://schemas.microsoft.com/office/drawing/2014/main" id="{FCA0C5E2-0D4D-490C-94BC-9C5335A81187}"/>
                    </a:ext>
                  </a:extLst>
                </p:cNvPr>
                <p:cNvPicPr/>
                <p:nvPr/>
              </p:nvPicPr>
              <p:blipFill>
                <a:blip r:embed="rId325"/>
                <a:stretch>
                  <a:fillRect/>
                </a:stretch>
              </p:blipFill>
              <p:spPr>
                <a:xfrm>
                  <a:off x="7639413" y="2184533"/>
                  <a:ext cx="164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EB44CE8B-C14E-4B44-8BD9-26EE3D50384F}"/>
                    </a:ext>
                  </a:extLst>
                </p14:cNvPr>
                <p14:cNvContentPartPr/>
                <p14:nvPr/>
              </p14:nvContentPartPr>
              <p14:xfrm>
                <a:off x="6747693" y="2004173"/>
                <a:ext cx="96120" cy="101880"/>
              </p14:xfrm>
            </p:contentPart>
          </mc:Choice>
          <mc:Fallback xmlns="">
            <p:pic>
              <p:nvPicPr>
                <p:cNvPr id="199" name="Freihand 198">
                  <a:extLst>
                    <a:ext uri="{FF2B5EF4-FFF2-40B4-BE49-F238E27FC236}">
                      <a16:creationId xmlns:a16="http://schemas.microsoft.com/office/drawing/2014/main" id="{EB44CE8B-C14E-4B44-8BD9-26EE3D50384F}"/>
                    </a:ext>
                  </a:extLst>
                </p:cNvPr>
                <p:cNvPicPr/>
                <p:nvPr/>
              </p:nvPicPr>
              <p:blipFill>
                <a:blip r:embed="rId327"/>
                <a:stretch>
                  <a:fillRect/>
                </a:stretch>
              </p:blipFill>
              <p:spPr>
                <a:xfrm>
                  <a:off x="6743373" y="1999853"/>
                  <a:ext cx="104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B9A012B9-8679-4232-B0DF-B41BEC711C79}"/>
                    </a:ext>
                  </a:extLst>
                </p14:cNvPr>
                <p14:cNvContentPartPr/>
                <p14:nvPr/>
              </p14:nvContentPartPr>
              <p14:xfrm>
                <a:off x="6843453" y="2076173"/>
                <a:ext cx="90000" cy="115920"/>
              </p14:xfrm>
            </p:contentPart>
          </mc:Choice>
          <mc:Fallback xmlns="">
            <p:pic>
              <p:nvPicPr>
                <p:cNvPr id="200" name="Freihand 199">
                  <a:extLst>
                    <a:ext uri="{FF2B5EF4-FFF2-40B4-BE49-F238E27FC236}">
                      <a16:creationId xmlns:a16="http://schemas.microsoft.com/office/drawing/2014/main" id="{B9A012B9-8679-4232-B0DF-B41BEC711C79}"/>
                    </a:ext>
                  </a:extLst>
                </p:cNvPr>
                <p:cNvPicPr/>
                <p:nvPr/>
              </p:nvPicPr>
              <p:blipFill>
                <a:blip r:embed="rId329"/>
                <a:stretch>
                  <a:fillRect/>
                </a:stretch>
              </p:blipFill>
              <p:spPr>
                <a:xfrm>
                  <a:off x="6839133" y="2071853"/>
                  <a:ext cx="98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E3709BC2-1103-4F5E-9BC4-25D2F716BBFC}"/>
                    </a:ext>
                  </a:extLst>
                </p14:cNvPr>
                <p14:cNvContentPartPr/>
                <p14:nvPr/>
              </p14:nvContentPartPr>
              <p14:xfrm>
                <a:off x="7791693" y="2595653"/>
                <a:ext cx="77400" cy="102600"/>
              </p14:xfrm>
            </p:contentPart>
          </mc:Choice>
          <mc:Fallback xmlns="">
            <p:pic>
              <p:nvPicPr>
                <p:cNvPr id="201" name="Freihand 200">
                  <a:extLst>
                    <a:ext uri="{FF2B5EF4-FFF2-40B4-BE49-F238E27FC236}">
                      <a16:creationId xmlns:a16="http://schemas.microsoft.com/office/drawing/2014/main" id="{E3709BC2-1103-4F5E-9BC4-25D2F716BBFC}"/>
                    </a:ext>
                  </a:extLst>
                </p:cNvPr>
                <p:cNvPicPr/>
                <p:nvPr/>
              </p:nvPicPr>
              <p:blipFill>
                <a:blip r:embed="rId331"/>
                <a:stretch>
                  <a:fillRect/>
                </a:stretch>
              </p:blipFill>
              <p:spPr>
                <a:xfrm>
                  <a:off x="7787373" y="2591333"/>
                  <a:ext cx="86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2" name="Freihand 201">
                  <a:extLst>
                    <a:ext uri="{FF2B5EF4-FFF2-40B4-BE49-F238E27FC236}">
                      <a16:creationId xmlns:a16="http://schemas.microsoft.com/office/drawing/2014/main" id="{BF9169BB-AB69-40F3-9589-10735F4A826E}"/>
                    </a:ext>
                  </a:extLst>
                </p14:cNvPr>
                <p14:cNvContentPartPr/>
                <p14:nvPr/>
              </p14:nvContentPartPr>
              <p14:xfrm>
                <a:off x="7871613" y="2657213"/>
                <a:ext cx="87120" cy="83160"/>
              </p14:xfrm>
            </p:contentPart>
          </mc:Choice>
          <mc:Fallback xmlns="">
            <p:pic>
              <p:nvPicPr>
                <p:cNvPr id="202" name="Freihand 201">
                  <a:extLst>
                    <a:ext uri="{FF2B5EF4-FFF2-40B4-BE49-F238E27FC236}">
                      <a16:creationId xmlns:a16="http://schemas.microsoft.com/office/drawing/2014/main" id="{BF9169BB-AB69-40F3-9589-10735F4A826E}"/>
                    </a:ext>
                  </a:extLst>
                </p:cNvPr>
                <p:cNvPicPr/>
                <p:nvPr/>
              </p:nvPicPr>
              <p:blipFill>
                <a:blip r:embed="rId333"/>
                <a:stretch>
                  <a:fillRect/>
                </a:stretch>
              </p:blipFill>
              <p:spPr>
                <a:xfrm>
                  <a:off x="7867293" y="2652893"/>
                  <a:ext cx="95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3" name="Freihand 202">
                  <a:extLst>
                    <a:ext uri="{FF2B5EF4-FFF2-40B4-BE49-F238E27FC236}">
                      <a16:creationId xmlns:a16="http://schemas.microsoft.com/office/drawing/2014/main" id="{B24A99B1-992D-4888-B7A8-79696C9D6002}"/>
                    </a:ext>
                  </a:extLst>
                </p14:cNvPr>
                <p14:cNvContentPartPr/>
                <p14:nvPr/>
              </p14:nvContentPartPr>
              <p14:xfrm>
                <a:off x="8068893" y="2068253"/>
                <a:ext cx="148320" cy="144360"/>
              </p14:xfrm>
            </p:contentPart>
          </mc:Choice>
          <mc:Fallback xmlns="">
            <p:pic>
              <p:nvPicPr>
                <p:cNvPr id="203" name="Freihand 202">
                  <a:extLst>
                    <a:ext uri="{FF2B5EF4-FFF2-40B4-BE49-F238E27FC236}">
                      <a16:creationId xmlns:a16="http://schemas.microsoft.com/office/drawing/2014/main" id="{B24A99B1-992D-4888-B7A8-79696C9D6002}"/>
                    </a:ext>
                  </a:extLst>
                </p:cNvPr>
                <p:cNvPicPr/>
                <p:nvPr/>
              </p:nvPicPr>
              <p:blipFill>
                <a:blip r:embed="rId335"/>
                <a:stretch>
                  <a:fillRect/>
                </a:stretch>
              </p:blipFill>
              <p:spPr>
                <a:xfrm>
                  <a:off x="8064573" y="2063933"/>
                  <a:ext cx="156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4" name="Freihand 203">
                  <a:extLst>
                    <a:ext uri="{FF2B5EF4-FFF2-40B4-BE49-F238E27FC236}">
                      <a16:creationId xmlns:a16="http://schemas.microsoft.com/office/drawing/2014/main" id="{811235F3-42C8-4A8B-8ECD-444D3D5D679D}"/>
                    </a:ext>
                  </a:extLst>
                </p14:cNvPr>
                <p14:cNvContentPartPr/>
                <p14:nvPr/>
              </p14:nvContentPartPr>
              <p14:xfrm>
                <a:off x="8137653" y="2158973"/>
                <a:ext cx="76680" cy="52200"/>
              </p14:xfrm>
            </p:contentPart>
          </mc:Choice>
          <mc:Fallback xmlns="">
            <p:pic>
              <p:nvPicPr>
                <p:cNvPr id="204" name="Freihand 203">
                  <a:extLst>
                    <a:ext uri="{FF2B5EF4-FFF2-40B4-BE49-F238E27FC236}">
                      <a16:creationId xmlns:a16="http://schemas.microsoft.com/office/drawing/2014/main" id="{811235F3-42C8-4A8B-8ECD-444D3D5D679D}"/>
                    </a:ext>
                  </a:extLst>
                </p:cNvPr>
                <p:cNvPicPr/>
                <p:nvPr/>
              </p:nvPicPr>
              <p:blipFill>
                <a:blip r:embed="rId337"/>
                <a:stretch>
                  <a:fillRect/>
                </a:stretch>
              </p:blipFill>
              <p:spPr>
                <a:xfrm>
                  <a:off x="8133333" y="2154653"/>
                  <a:ext cx="85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5" name="Freihand 204">
                  <a:extLst>
                    <a:ext uri="{FF2B5EF4-FFF2-40B4-BE49-F238E27FC236}">
                      <a16:creationId xmlns:a16="http://schemas.microsoft.com/office/drawing/2014/main" id="{24332DB6-419E-42D2-8E03-0D41FBC2E783}"/>
                    </a:ext>
                  </a:extLst>
                </p14:cNvPr>
                <p14:cNvContentPartPr/>
                <p14:nvPr/>
              </p14:nvContentPartPr>
              <p14:xfrm>
                <a:off x="8226933" y="2141333"/>
                <a:ext cx="440280" cy="91080"/>
              </p14:xfrm>
            </p:contentPart>
          </mc:Choice>
          <mc:Fallback xmlns="">
            <p:pic>
              <p:nvPicPr>
                <p:cNvPr id="205" name="Freihand 204">
                  <a:extLst>
                    <a:ext uri="{FF2B5EF4-FFF2-40B4-BE49-F238E27FC236}">
                      <a16:creationId xmlns:a16="http://schemas.microsoft.com/office/drawing/2014/main" id="{24332DB6-419E-42D2-8E03-0D41FBC2E783}"/>
                    </a:ext>
                  </a:extLst>
                </p:cNvPr>
                <p:cNvPicPr/>
                <p:nvPr/>
              </p:nvPicPr>
              <p:blipFill>
                <a:blip r:embed="rId339"/>
                <a:stretch>
                  <a:fillRect/>
                </a:stretch>
              </p:blipFill>
              <p:spPr>
                <a:xfrm>
                  <a:off x="8222613" y="2137013"/>
                  <a:ext cx="448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7" name="Freihand 206">
                  <a:extLst>
                    <a:ext uri="{FF2B5EF4-FFF2-40B4-BE49-F238E27FC236}">
                      <a16:creationId xmlns:a16="http://schemas.microsoft.com/office/drawing/2014/main" id="{88E30A5E-BE20-4F05-A7B4-4C22C88E5610}"/>
                    </a:ext>
                  </a:extLst>
                </p14:cNvPr>
                <p14:cNvContentPartPr/>
                <p14:nvPr/>
              </p14:nvContentPartPr>
              <p14:xfrm>
                <a:off x="8688813" y="2183093"/>
                <a:ext cx="317520" cy="162360"/>
              </p14:xfrm>
            </p:contentPart>
          </mc:Choice>
          <mc:Fallback xmlns="">
            <p:pic>
              <p:nvPicPr>
                <p:cNvPr id="207" name="Freihand 206">
                  <a:extLst>
                    <a:ext uri="{FF2B5EF4-FFF2-40B4-BE49-F238E27FC236}">
                      <a16:creationId xmlns:a16="http://schemas.microsoft.com/office/drawing/2014/main" id="{88E30A5E-BE20-4F05-A7B4-4C22C88E5610}"/>
                    </a:ext>
                  </a:extLst>
                </p:cNvPr>
                <p:cNvPicPr/>
                <p:nvPr/>
              </p:nvPicPr>
              <p:blipFill>
                <a:blip r:embed="rId341"/>
                <a:stretch>
                  <a:fillRect/>
                </a:stretch>
              </p:blipFill>
              <p:spPr>
                <a:xfrm>
                  <a:off x="8684493" y="2178773"/>
                  <a:ext cx="326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8" name="Freihand 207">
                  <a:extLst>
                    <a:ext uri="{FF2B5EF4-FFF2-40B4-BE49-F238E27FC236}">
                      <a16:creationId xmlns:a16="http://schemas.microsoft.com/office/drawing/2014/main" id="{9120D5CA-FD4B-4AB9-AF65-967A50F7B8E6}"/>
                    </a:ext>
                  </a:extLst>
                </p14:cNvPr>
                <p14:cNvContentPartPr/>
                <p14:nvPr/>
              </p14:nvContentPartPr>
              <p14:xfrm>
                <a:off x="8441493" y="2058533"/>
                <a:ext cx="77760" cy="360"/>
              </p14:xfrm>
            </p:contentPart>
          </mc:Choice>
          <mc:Fallback xmlns="">
            <p:pic>
              <p:nvPicPr>
                <p:cNvPr id="208" name="Freihand 207">
                  <a:extLst>
                    <a:ext uri="{FF2B5EF4-FFF2-40B4-BE49-F238E27FC236}">
                      <a16:creationId xmlns:a16="http://schemas.microsoft.com/office/drawing/2014/main" id="{9120D5CA-FD4B-4AB9-AF65-967A50F7B8E6}"/>
                    </a:ext>
                  </a:extLst>
                </p:cNvPr>
                <p:cNvPicPr/>
                <p:nvPr/>
              </p:nvPicPr>
              <p:blipFill>
                <a:blip r:embed="rId343"/>
                <a:stretch>
                  <a:fillRect/>
                </a:stretch>
              </p:blipFill>
              <p:spPr>
                <a:xfrm>
                  <a:off x="8437173" y="2054213"/>
                  <a:ext cx="864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9" name="Freihand 208">
                  <a:extLst>
                    <a:ext uri="{FF2B5EF4-FFF2-40B4-BE49-F238E27FC236}">
                      <a16:creationId xmlns:a16="http://schemas.microsoft.com/office/drawing/2014/main" id="{EBE3F473-3C59-4135-9A3E-B51EC9E90908}"/>
                    </a:ext>
                  </a:extLst>
                </p14:cNvPr>
                <p14:cNvContentPartPr/>
                <p14:nvPr/>
              </p14:nvContentPartPr>
              <p14:xfrm>
                <a:off x="9101733" y="2152133"/>
                <a:ext cx="137880" cy="80280"/>
              </p14:xfrm>
            </p:contentPart>
          </mc:Choice>
          <mc:Fallback xmlns="">
            <p:pic>
              <p:nvPicPr>
                <p:cNvPr id="209" name="Freihand 208">
                  <a:extLst>
                    <a:ext uri="{FF2B5EF4-FFF2-40B4-BE49-F238E27FC236}">
                      <a16:creationId xmlns:a16="http://schemas.microsoft.com/office/drawing/2014/main" id="{EBE3F473-3C59-4135-9A3E-B51EC9E90908}"/>
                    </a:ext>
                  </a:extLst>
                </p:cNvPr>
                <p:cNvPicPr/>
                <p:nvPr/>
              </p:nvPicPr>
              <p:blipFill>
                <a:blip r:embed="rId345"/>
                <a:stretch>
                  <a:fillRect/>
                </a:stretch>
              </p:blipFill>
              <p:spPr>
                <a:xfrm>
                  <a:off x="9097413" y="2147813"/>
                  <a:ext cx="146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0" name="Freihand 209">
                  <a:extLst>
                    <a:ext uri="{FF2B5EF4-FFF2-40B4-BE49-F238E27FC236}">
                      <a16:creationId xmlns:a16="http://schemas.microsoft.com/office/drawing/2014/main" id="{669298B5-AE0A-4254-AB4A-7699BBA04DEE}"/>
                    </a:ext>
                  </a:extLst>
                </p14:cNvPr>
                <p14:cNvContentPartPr/>
                <p14:nvPr/>
              </p14:nvContentPartPr>
              <p14:xfrm>
                <a:off x="9225573" y="2084453"/>
                <a:ext cx="88560" cy="128160"/>
              </p14:xfrm>
            </p:contentPart>
          </mc:Choice>
          <mc:Fallback xmlns="">
            <p:pic>
              <p:nvPicPr>
                <p:cNvPr id="210" name="Freihand 209">
                  <a:extLst>
                    <a:ext uri="{FF2B5EF4-FFF2-40B4-BE49-F238E27FC236}">
                      <a16:creationId xmlns:a16="http://schemas.microsoft.com/office/drawing/2014/main" id="{669298B5-AE0A-4254-AB4A-7699BBA04DEE}"/>
                    </a:ext>
                  </a:extLst>
                </p:cNvPr>
                <p:cNvPicPr/>
                <p:nvPr/>
              </p:nvPicPr>
              <p:blipFill>
                <a:blip r:embed="rId347"/>
                <a:stretch>
                  <a:fillRect/>
                </a:stretch>
              </p:blipFill>
              <p:spPr>
                <a:xfrm>
                  <a:off x="9221253" y="2080133"/>
                  <a:ext cx="97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1" name="Freihand 210">
                  <a:extLst>
                    <a:ext uri="{FF2B5EF4-FFF2-40B4-BE49-F238E27FC236}">
                      <a16:creationId xmlns:a16="http://schemas.microsoft.com/office/drawing/2014/main" id="{03585B2E-FBBA-42EE-B259-7877B727C605}"/>
                    </a:ext>
                  </a:extLst>
                </p14:cNvPr>
                <p14:cNvContentPartPr/>
                <p14:nvPr/>
              </p14:nvContentPartPr>
              <p14:xfrm>
                <a:off x="9331053" y="2057813"/>
                <a:ext cx="114120" cy="127800"/>
              </p14:xfrm>
            </p:contentPart>
          </mc:Choice>
          <mc:Fallback xmlns="">
            <p:pic>
              <p:nvPicPr>
                <p:cNvPr id="211" name="Freihand 210">
                  <a:extLst>
                    <a:ext uri="{FF2B5EF4-FFF2-40B4-BE49-F238E27FC236}">
                      <a16:creationId xmlns:a16="http://schemas.microsoft.com/office/drawing/2014/main" id="{03585B2E-FBBA-42EE-B259-7877B727C605}"/>
                    </a:ext>
                  </a:extLst>
                </p:cNvPr>
                <p:cNvPicPr/>
                <p:nvPr/>
              </p:nvPicPr>
              <p:blipFill>
                <a:blip r:embed="rId349"/>
                <a:stretch>
                  <a:fillRect/>
                </a:stretch>
              </p:blipFill>
              <p:spPr>
                <a:xfrm>
                  <a:off x="9326733" y="2053493"/>
                  <a:ext cx="122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2" name="Freihand 211">
                  <a:extLst>
                    <a:ext uri="{FF2B5EF4-FFF2-40B4-BE49-F238E27FC236}">
                      <a16:creationId xmlns:a16="http://schemas.microsoft.com/office/drawing/2014/main" id="{83BC0466-91A9-426E-924C-78A92194753E}"/>
                    </a:ext>
                  </a:extLst>
                </p14:cNvPr>
                <p14:cNvContentPartPr/>
                <p14:nvPr/>
              </p14:nvContentPartPr>
              <p14:xfrm>
                <a:off x="9502053" y="2100653"/>
                <a:ext cx="173160" cy="171000"/>
              </p14:xfrm>
            </p:contentPart>
          </mc:Choice>
          <mc:Fallback xmlns="">
            <p:pic>
              <p:nvPicPr>
                <p:cNvPr id="212" name="Freihand 211">
                  <a:extLst>
                    <a:ext uri="{FF2B5EF4-FFF2-40B4-BE49-F238E27FC236}">
                      <a16:creationId xmlns:a16="http://schemas.microsoft.com/office/drawing/2014/main" id="{83BC0466-91A9-426E-924C-78A92194753E}"/>
                    </a:ext>
                  </a:extLst>
                </p:cNvPr>
                <p:cNvPicPr/>
                <p:nvPr/>
              </p:nvPicPr>
              <p:blipFill>
                <a:blip r:embed="rId351"/>
                <a:stretch>
                  <a:fillRect/>
                </a:stretch>
              </p:blipFill>
              <p:spPr>
                <a:xfrm>
                  <a:off x="9497733" y="2096333"/>
                  <a:ext cx="181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3" name="Freihand 212">
                  <a:extLst>
                    <a:ext uri="{FF2B5EF4-FFF2-40B4-BE49-F238E27FC236}">
                      <a16:creationId xmlns:a16="http://schemas.microsoft.com/office/drawing/2014/main" id="{4BE8ADA9-13D7-4624-9686-44F9962C04E7}"/>
                    </a:ext>
                  </a:extLst>
                </p14:cNvPr>
                <p14:cNvContentPartPr/>
                <p14:nvPr/>
              </p14:nvContentPartPr>
              <p14:xfrm>
                <a:off x="9660093" y="2079773"/>
                <a:ext cx="28080" cy="22320"/>
              </p14:xfrm>
            </p:contentPart>
          </mc:Choice>
          <mc:Fallback xmlns="">
            <p:pic>
              <p:nvPicPr>
                <p:cNvPr id="213" name="Freihand 212">
                  <a:extLst>
                    <a:ext uri="{FF2B5EF4-FFF2-40B4-BE49-F238E27FC236}">
                      <a16:creationId xmlns:a16="http://schemas.microsoft.com/office/drawing/2014/main" id="{4BE8ADA9-13D7-4624-9686-44F9962C04E7}"/>
                    </a:ext>
                  </a:extLst>
                </p:cNvPr>
                <p:cNvPicPr/>
                <p:nvPr/>
              </p:nvPicPr>
              <p:blipFill>
                <a:blip r:embed="rId353"/>
                <a:stretch>
                  <a:fillRect/>
                </a:stretch>
              </p:blipFill>
              <p:spPr>
                <a:xfrm>
                  <a:off x="9655773" y="2075453"/>
                  <a:ext cx="36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4" name="Freihand 213">
                  <a:extLst>
                    <a:ext uri="{FF2B5EF4-FFF2-40B4-BE49-F238E27FC236}">
                      <a16:creationId xmlns:a16="http://schemas.microsoft.com/office/drawing/2014/main" id="{E11B27F4-1080-47FB-AB3B-8B3C5021CE15}"/>
                    </a:ext>
                  </a:extLst>
                </p14:cNvPr>
                <p14:cNvContentPartPr/>
                <p14:nvPr/>
              </p14:nvContentPartPr>
              <p14:xfrm>
                <a:off x="9675213" y="2107493"/>
                <a:ext cx="119520" cy="168120"/>
              </p14:xfrm>
            </p:contentPart>
          </mc:Choice>
          <mc:Fallback xmlns="">
            <p:pic>
              <p:nvPicPr>
                <p:cNvPr id="214" name="Freihand 213">
                  <a:extLst>
                    <a:ext uri="{FF2B5EF4-FFF2-40B4-BE49-F238E27FC236}">
                      <a16:creationId xmlns:a16="http://schemas.microsoft.com/office/drawing/2014/main" id="{E11B27F4-1080-47FB-AB3B-8B3C5021CE15}"/>
                    </a:ext>
                  </a:extLst>
                </p:cNvPr>
                <p:cNvPicPr/>
                <p:nvPr/>
              </p:nvPicPr>
              <p:blipFill>
                <a:blip r:embed="rId355"/>
                <a:stretch>
                  <a:fillRect/>
                </a:stretch>
              </p:blipFill>
              <p:spPr>
                <a:xfrm>
                  <a:off x="9670893" y="2103173"/>
                  <a:ext cx="128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5" name="Freihand 214">
                  <a:extLst>
                    <a:ext uri="{FF2B5EF4-FFF2-40B4-BE49-F238E27FC236}">
                      <a16:creationId xmlns:a16="http://schemas.microsoft.com/office/drawing/2014/main" id="{974FDDFB-B4A7-4A9A-9D64-377D314E2530}"/>
                    </a:ext>
                  </a:extLst>
                </p14:cNvPr>
                <p14:cNvContentPartPr/>
                <p14:nvPr/>
              </p14:nvContentPartPr>
              <p14:xfrm>
                <a:off x="9875013" y="2082653"/>
                <a:ext cx="122400" cy="86760"/>
              </p14:xfrm>
            </p:contentPart>
          </mc:Choice>
          <mc:Fallback xmlns="">
            <p:pic>
              <p:nvPicPr>
                <p:cNvPr id="215" name="Freihand 214">
                  <a:extLst>
                    <a:ext uri="{FF2B5EF4-FFF2-40B4-BE49-F238E27FC236}">
                      <a16:creationId xmlns:a16="http://schemas.microsoft.com/office/drawing/2014/main" id="{974FDDFB-B4A7-4A9A-9D64-377D314E2530}"/>
                    </a:ext>
                  </a:extLst>
                </p:cNvPr>
                <p:cNvPicPr/>
                <p:nvPr/>
              </p:nvPicPr>
              <p:blipFill>
                <a:blip r:embed="rId357"/>
                <a:stretch>
                  <a:fillRect/>
                </a:stretch>
              </p:blipFill>
              <p:spPr>
                <a:xfrm>
                  <a:off x="9870693" y="2078333"/>
                  <a:ext cx="131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6" name="Freihand 215">
                  <a:extLst>
                    <a:ext uri="{FF2B5EF4-FFF2-40B4-BE49-F238E27FC236}">
                      <a16:creationId xmlns:a16="http://schemas.microsoft.com/office/drawing/2014/main" id="{1169CA70-3D49-43EC-89D1-040EA99F9583}"/>
                    </a:ext>
                  </a:extLst>
                </p14:cNvPr>
                <p14:cNvContentPartPr/>
                <p14:nvPr/>
              </p14:nvContentPartPr>
              <p14:xfrm>
                <a:off x="10001733" y="2091653"/>
                <a:ext cx="178200" cy="50760"/>
              </p14:xfrm>
            </p:contentPart>
          </mc:Choice>
          <mc:Fallback xmlns="">
            <p:pic>
              <p:nvPicPr>
                <p:cNvPr id="216" name="Freihand 215">
                  <a:extLst>
                    <a:ext uri="{FF2B5EF4-FFF2-40B4-BE49-F238E27FC236}">
                      <a16:creationId xmlns:a16="http://schemas.microsoft.com/office/drawing/2014/main" id="{1169CA70-3D49-43EC-89D1-040EA99F9583}"/>
                    </a:ext>
                  </a:extLst>
                </p:cNvPr>
                <p:cNvPicPr/>
                <p:nvPr/>
              </p:nvPicPr>
              <p:blipFill>
                <a:blip r:embed="rId359"/>
                <a:stretch>
                  <a:fillRect/>
                </a:stretch>
              </p:blipFill>
              <p:spPr>
                <a:xfrm>
                  <a:off x="9997413" y="2087333"/>
                  <a:ext cx="186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Freihand 216">
                  <a:extLst>
                    <a:ext uri="{FF2B5EF4-FFF2-40B4-BE49-F238E27FC236}">
                      <a16:creationId xmlns:a16="http://schemas.microsoft.com/office/drawing/2014/main" id="{DA9D0146-5DDC-4941-9039-349FE0080ACC}"/>
                    </a:ext>
                  </a:extLst>
                </p14:cNvPr>
                <p14:cNvContentPartPr/>
                <p14:nvPr/>
              </p14:nvContentPartPr>
              <p14:xfrm>
                <a:off x="10147533" y="2041613"/>
                <a:ext cx="195840" cy="235800"/>
              </p14:xfrm>
            </p:contentPart>
          </mc:Choice>
          <mc:Fallback xmlns="">
            <p:pic>
              <p:nvPicPr>
                <p:cNvPr id="217" name="Freihand 216">
                  <a:extLst>
                    <a:ext uri="{FF2B5EF4-FFF2-40B4-BE49-F238E27FC236}">
                      <a16:creationId xmlns:a16="http://schemas.microsoft.com/office/drawing/2014/main" id="{DA9D0146-5DDC-4941-9039-349FE0080ACC}"/>
                    </a:ext>
                  </a:extLst>
                </p:cNvPr>
                <p:cNvPicPr/>
                <p:nvPr/>
              </p:nvPicPr>
              <p:blipFill>
                <a:blip r:embed="rId361"/>
                <a:stretch>
                  <a:fillRect/>
                </a:stretch>
              </p:blipFill>
              <p:spPr>
                <a:xfrm>
                  <a:off x="10143213" y="2037293"/>
                  <a:ext cx="204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E8E335F6-EC69-4CAD-AE51-7407D5F49F75}"/>
                    </a:ext>
                  </a:extLst>
                </p14:cNvPr>
                <p14:cNvContentPartPr/>
                <p14:nvPr/>
              </p14:nvContentPartPr>
              <p14:xfrm>
                <a:off x="9134493" y="2155373"/>
                <a:ext cx="1267920" cy="172440"/>
              </p14:xfrm>
            </p:contentPart>
          </mc:Choice>
          <mc:Fallback xmlns="">
            <p:pic>
              <p:nvPicPr>
                <p:cNvPr id="218" name="Freihand 217">
                  <a:extLst>
                    <a:ext uri="{FF2B5EF4-FFF2-40B4-BE49-F238E27FC236}">
                      <a16:creationId xmlns:a16="http://schemas.microsoft.com/office/drawing/2014/main" id="{E8E335F6-EC69-4CAD-AE51-7407D5F49F75}"/>
                    </a:ext>
                  </a:extLst>
                </p:cNvPr>
                <p:cNvPicPr/>
                <p:nvPr/>
              </p:nvPicPr>
              <p:blipFill>
                <a:blip r:embed="rId363"/>
                <a:stretch>
                  <a:fillRect/>
                </a:stretch>
              </p:blipFill>
              <p:spPr>
                <a:xfrm>
                  <a:off x="9130173" y="2151053"/>
                  <a:ext cx="1276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0" name="Freihand 219">
                  <a:extLst>
                    <a:ext uri="{FF2B5EF4-FFF2-40B4-BE49-F238E27FC236}">
                      <a16:creationId xmlns:a16="http://schemas.microsoft.com/office/drawing/2014/main" id="{FA8E24E6-161C-4925-A643-8B689081CA03}"/>
                    </a:ext>
                  </a:extLst>
                </p14:cNvPr>
                <p14:cNvContentPartPr/>
                <p14:nvPr/>
              </p14:nvContentPartPr>
              <p14:xfrm>
                <a:off x="4341093" y="2327453"/>
                <a:ext cx="3496680" cy="1100520"/>
              </p14:xfrm>
            </p:contentPart>
          </mc:Choice>
          <mc:Fallback xmlns="">
            <p:pic>
              <p:nvPicPr>
                <p:cNvPr id="220" name="Freihand 219">
                  <a:extLst>
                    <a:ext uri="{FF2B5EF4-FFF2-40B4-BE49-F238E27FC236}">
                      <a16:creationId xmlns:a16="http://schemas.microsoft.com/office/drawing/2014/main" id="{FA8E24E6-161C-4925-A643-8B689081CA03}"/>
                    </a:ext>
                  </a:extLst>
                </p:cNvPr>
                <p:cNvPicPr/>
                <p:nvPr/>
              </p:nvPicPr>
              <p:blipFill>
                <a:blip r:embed="rId365"/>
                <a:stretch>
                  <a:fillRect/>
                </a:stretch>
              </p:blipFill>
              <p:spPr>
                <a:xfrm>
                  <a:off x="4336773" y="2323133"/>
                  <a:ext cx="3505320" cy="1109160"/>
                </a:xfrm>
                <a:prstGeom prst="rect">
                  <a:avLst/>
                </a:prstGeom>
              </p:spPr>
            </p:pic>
          </mc:Fallback>
        </mc:AlternateContent>
      </p:grpSp>
    </p:spTree>
    <p:extLst>
      <p:ext uri="{BB962C8B-B14F-4D97-AF65-F5344CB8AC3E}">
        <p14:creationId xmlns:p14="http://schemas.microsoft.com/office/powerpoint/2010/main" val="20002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24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92" name="Freihand 91">
                <a:extLst>
                  <a:ext uri="{FF2B5EF4-FFF2-40B4-BE49-F238E27FC236}">
                    <a16:creationId xmlns:a16="http://schemas.microsoft.com/office/drawing/2014/main" id="{7DDC50BE-415F-4F3E-AA02-1367CE25D9DF}"/>
                  </a:ext>
                </a:extLst>
              </p14:cNvPr>
              <p14:cNvContentPartPr/>
              <p14:nvPr/>
            </p14:nvContentPartPr>
            <p14:xfrm>
              <a:off x="5548893" y="5382773"/>
              <a:ext cx="145440" cy="126000"/>
            </p14:xfrm>
          </p:contentPart>
        </mc:Choice>
        <mc:Fallback xmlns="">
          <p:pic>
            <p:nvPicPr>
              <p:cNvPr id="92" name="Freihand 91">
                <a:extLst>
                  <a:ext uri="{FF2B5EF4-FFF2-40B4-BE49-F238E27FC236}">
                    <a16:creationId xmlns:a16="http://schemas.microsoft.com/office/drawing/2014/main" id="{7DDC50BE-415F-4F3E-AA02-1367CE25D9DF}"/>
                  </a:ext>
                </a:extLst>
              </p:cNvPr>
              <p:cNvPicPr/>
              <p:nvPr/>
            </p:nvPicPr>
            <p:blipFill>
              <a:blip r:embed="rId5"/>
              <a:stretch>
                <a:fillRect/>
              </a:stretch>
            </p:blipFill>
            <p:spPr>
              <a:xfrm>
                <a:off x="5544573" y="5378453"/>
                <a:ext cx="154080" cy="134640"/>
              </a:xfrm>
              <a:prstGeom prst="rect">
                <a:avLst/>
              </a:prstGeom>
            </p:spPr>
          </p:pic>
        </mc:Fallback>
      </mc:AlternateContent>
      <p:grpSp>
        <p:nvGrpSpPr>
          <p:cNvPr id="139" name="Gruppieren 138">
            <a:extLst>
              <a:ext uri="{FF2B5EF4-FFF2-40B4-BE49-F238E27FC236}">
                <a16:creationId xmlns:a16="http://schemas.microsoft.com/office/drawing/2014/main" id="{083481C0-F584-40D9-B37B-EE5714B87D36}"/>
              </a:ext>
            </a:extLst>
          </p:cNvPr>
          <p:cNvGrpSpPr/>
          <p:nvPr/>
        </p:nvGrpSpPr>
        <p:grpSpPr>
          <a:xfrm>
            <a:off x="3764733" y="3895973"/>
            <a:ext cx="4550040" cy="2742840"/>
            <a:chOff x="3764733" y="3895973"/>
            <a:chExt cx="4550040" cy="27428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5610106-D1ED-4F99-B413-35B0BE2C4CCB}"/>
                    </a:ext>
                  </a:extLst>
                </p14:cNvPr>
                <p14:cNvContentPartPr/>
                <p14:nvPr/>
              </p14:nvContentPartPr>
              <p14:xfrm>
                <a:off x="4298613" y="4357133"/>
                <a:ext cx="290880" cy="1887120"/>
              </p14:xfrm>
            </p:contentPart>
          </mc:Choice>
          <mc:Fallback xmlns="">
            <p:pic>
              <p:nvPicPr>
                <p:cNvPr id="3" name="Freihand 2">
                  <a:extLst>
                    <a:ext uri="{FF2B5EF4-FFF2-40B4-BE49-F238E27FC236}">
                      <a16:creationId xmlns:a16="http://schemas.microsoft.com/office/drawing/2014/main" id="{65610106-D1ED-4F99-B413-35B0BE2C4CCB}"/>
                    </a:ext>
                  </a:extLst>
                </p:cNvPr>
                <p:cNvPicPr/>
                <p:nvPr/>
              </p:nvPicPr>
              <p:blipFill>
                <a:blip r:embed="rId7"/>
                <a:stretch>
                  <a:fillRect/>
                </a:stretch>
              </p:blipFill>
              <p:spPr>
                <a:xfrm>
                  <a:off x="4294293" y="4352813"/>
                  <a:ext cx="299520" cy="189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CD41BD3-0FBD-44FA-940D-42D6A0A2D38C}"/>
                    </a:ext>
                  </a:extLst>
                </p14:cNvPr>
                <p14:cNvContentPartPr/>
                <p14:nvPr/>
              </p14:nvContentPartPr>
              <p14:xfrm>
                <a:off x="4268733" y="6120773"/>
                <a:ext cx="2705760" cy="82800"/>
              </p14:xfrm>
            </p:contentPart>
          </mc:Choice>
          <mc:Fallback xmlns="">
            <p:pic>
              <p:nvPicPr>
                <p:cNvPr id="4" name="Freihand 3">
                  <a:extLst>
                    <a:ext uri="{FF2B5EF4-FFF2-40B4-BE49-F238E27FC236}">
                      <a16:creationId xmlns:a16="http://schemas.microsoft.com/office/drawing/2014/main" id="{3CD41BD3-0FBD-44FA-940D-42D6A0A2D38C}"/>
                    </a:ext>
                  </a:extLst>
                </p:cNvPr>
                <p:cNvPicPr/>
                <p:nvPr/>
              </p:nvPicPr>
              <p:blipFill>
                <a:blip r:embed="rId9"/>
                <a:stretch>
                  <a:fillRect/>
                </a:stretch>
              </p:blipFill>
              <p:spPr>
                <a:xfrm>
                  <a:off x="4264413" y="6116453"/>
                  <a:ext cx="2714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18EB4A43-C826-429D-AB28-17C1A9757171}"/>
                    </a:ext>
                  </a:extLst>
                </p14:cNvPr>
                <p14:cNvContentPartPr/>
                <p14:nvPr/>
              </p14:nvContentPartPr>
              <p14:xfrm>
                <a:off x="6919053" y="6083333"/>
                <a:ext cx="239760" cy="289800"/>
              </p14:xfrm>
            </p:contentPart>
          </mc:Choice>
          <mc:Fallback xmlns="">
            <p:pic>
              <p:nvPicPr>
                <p:cNvPr id="9" name="Freihand 8">
                  <a:extLst>
                    <a:ext uri="{FF2B5EF4-FFF2-40B4-BE49-F238E27FC236}">
                      <a16:creationId xmlns:a16="http://schemas.microsoft.com/office/drawing/2014/main" id="{18EB4A43-C826-429D-AB28-17C1A9757171}"/>
                    </a:ext>
                  </a:extLst>
                </p:cNvPr>
                <p:cNvPicPr/>
                <p:nvPr/>
              </p:nvPicPr>
              <p:blipFill>
                <a:blip r:embed="rId11"/>
                <a:stretch>
                  <a:fillRect/>
                </a:stretch>
              </p:blipFill>
              <p:spPr>
                <a:xfrm>
                  <a:off x="6914733" y="6079013"/>
                  <a:ext cx="2484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2082B165-DA1C-4EC5-9C21-D97F58910BB5}"/>
                    </a:ext>
                  </a:extLst>
                </p14:cNvPr>
                <p14:cNvContentPartPr/>
                <p14:nvPr/>
              </p14:nvContentPartPr>
              <p14:xfrm>
                <a:off x="4440813" y="4101893"/>
                <a:ext cx="293400" cy="300240"/>
              </p14:xfrm>
            </p:contentPart>
          </mc:Choice>
          <mc:Fallback xmlns="">
            <p:pic>
              <p:nvPicPr>
                <p:cNvPr id="11" name="Freihand 10">
                  <a:extLst>
                    <a:ext uri="{FF2B5EF4-FFF2-40B4-BE49-F238E27FC236}">
                      <a16:creationId xmlns:a16="http://schemas.microsoft.com/office/drawing/2014/main" id="{2082B165-DA1C-4EC5-9C21-D97F58910BB5}"/>
                    </a:ext>
                  </a:extLst>
                </p:cNvPr>
                <p:cNvPicPr/>
                <p:nvPr/>
              </p:nvPicPr>
              <p:blipFill>
                <a:blip r:embed="rId13"/>
                <a:stretch>
                  <a:fillRect/>
                </a:stretch>
              </p:blipFill>
              <p:spPr>
                <a:xfrm>
                  <a:off x="4436493" y="4097573"/>
                  <a:ext cx="3020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F383CE8A-B20D-41FF-8582-E0EFF9019831}"/>
                    </a:ext>
                  </a:extLst>
                </p14:cNvPr>
                <p14:cNvContentPartPr/>
                <p14:nvPr/>
              </p14:nvContentPartPr>
              <p14:xfrm>
                <a:off x="4182333" y="4097213"/>
                <a:ext cx="115200" cy="158400"/>
              </p14:xfrm>
            </p:contentPart>
          </mc:Choice>
          <mc:Fallback xmlns="">
            <p:pic>
              <p:nvPicPr>
                <p:cNvPr id="13" name="Freihand 12">
                  <a:extLst>
                    <a:ext uri="{FF2B5EF4-FFF2-40B4-BE49-F238E27FC236}">
                      <a16:creationId xmlns:a16="http://schemas.microsoft.com/office/drawing/2014/main" id="{F383CE8A-B20D-41FF-8582-E0EFF9019831}"/>
                    </a:ext>
                  </a:extLst>
                </p:cNvPr>
                <p:cNvPicPr/>
                <p:nvPr/>
              </p:nvPicPr>
              <p:blipFill>
                <a:blip r:embed="rId15"/>
                <a:stretch>
                  <a:fillRect/>
                </a:stretch>
              </p:blipFill>
              <p:spPr>
                <a:xfrm>
                  <a:off x="4178013" y="4092893"/>
                  <a:ext cx="123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6FB85EE1-D926-44AB-BAC5-2C5F2BC927C5}"/>
                    </a:ext>
                  </a:extLst>
                </p14:cNvPr>
                <p14:cNvContentPartPr/>
                <p14:nvPr/>
              </p14:nvContentPartPr>
              <p14:xfrm>
                <a:off x="4319853" y="4169933"/>
                <a:ext cx="121680" cy="138960"/>
              </p14:xfrm>
            </p:contentPart>
          </mc:Choice>
          <mc:Fallback xmlns="">
            <p:pic>
              <p:nvPicPr>
                <p:cNvPr id="14" name="Freihand 13">
                  <a:extLst>
                    <a:ext uri="{FF2B5EF4-FFF2-40B4-BE49-F238E27FC236}">
                      <a16:creationId xmlns:a16="http://schemas.microsoft.com/office/drawing/2014/main" id="{6FB85EE1-D926-44AB-BAC5-2C5F2BC927C5}"/>
                    </a:ext>
                  </a:extLst>
                </p:cNvPr>
                <p:cNvPicPr/>
                <p:nvPr/>
              </p:nvPicPr>
              <p:blipFill>
                <a:blip r:embed="rId17"/>
                <a:stretch>
                  <a:fillRect/>
                </a:stretch>
              </p:blipFill>
              <p:spPr>
                <a:xfrm>
                  <a:off x="4315533" y="4165613"/>
                  <a:ext cx="130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9FCBD70C-ED51-423A-B47B-B52090D64689}"/>
                    </a:ext>
                  </a:extLst>
                </p14:cNvPr>
                <p14:cNvContentPartPr/>
                <p14:nvPr/>
              </p14:nvContentPartPr>
              <p14:xfrm>
                <a:off x="6735453" y="6342533"/>
                <a:ext cx="145440" cy="155880"/>
              </p14:xfrm>
            </p:contentPart>
          </mc:Choice>
          <mc:Fallback xmlns="">
            <p:pic>
              <p:nvPicPr>
                <p:cNvPr id="15" name="Freihand 14">
                  <a:extLst>
                    <a:ext uri="{FF2B5EF4-FFF2-40B4-BE49-F238E27FC236}">
                      <a16:creationId xmlns:a16="http://schemas.microsoft.com/office/drawing/2014/main" id="{9FCBD70C-ED51-423A-B47B-B52090D64689}"/>
                    </a:ext>
                  </a:extLst>
                </p:cNvPr>
                <p:cNvPicPr/>
                <p:nvPr/>
              </p:nvPicPr>
              <p:blipFill>
                <a:blip r:embed="rId19"/>
                <a:stretch>
                  <a:fillRect/>
                </a:stretch>
              </p:blipFill>
              <p:spPr>
                <a:xfrm>
                  <a:off x="6731133" y="6338213"/>
                  <a:ext cx="154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225AAA2-74FA-4405-A28C-489418FFA970}"/>
                    </a:ext>
                  </a:extLst>
                </p14:cNvPr>
                <p14:cNvContentPartPr/>
                <p14:nvPr/>
              </p14:nvContentPartPr>
              <p14:xfrm>
                <a:off x="6882333" y="6441533"/>
                <a:ext cx="120960" cy="197280"/>
              </p14:xfrm>
            </p:contentPart>
          </mc:Choice>
          <mc:Fallback xmlns="">
            <p:pic>
              <p:nvPicPr>
                <p:cNvPr id="16" name="Freihand 15">
                  <a:extLst>
                    <a:ext uri="{FF2B5EF4-FFF2-40B4-BE49-F238E27FC236}">
                      <a16:creationId xmlns:a16="http://schemas.microsoft.com/office/drawing/2014/main" id="{2225AAA2-74FA-4405-A28C-489418FFA970}"/>
                    </a:ext>
                  </a:extLst>
                </p:cNvPr>
                <p:cNvPicPr/>
                <p:nvPr/>
              </p:nvPicPr>
              <p:blipFill>
                <a:blip r:embed="rId21"/>
                <a:stretch>
                  <a:fillRect/>
                </a:stretch>
              </p:blipFill>
              <p:spPr>
                <a:xfrm>
                  <a:off x="6878013" y="6437213"/>
                  <a:ext cx="129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0466AE58-9576-49B3-8B2C-8CAAD90CA86A}"/>
                    </a:ext>
                  </a:extLst>
                </p14:cNvPr>
                <p14:cNvContentPartPr/>
                <p14:nvPr/>
              </p14:nvContentPartPr>
              <p14:xfrm>
                <a:off x="4549533" y="4748813"/>
                <a:ext cx="1483920" cy="1523160"/>
              </p14:xfrm>
            </p:contentPart>
          </mc:Choice>
          <mc:Fallback xmlns="">
            <p:pic>
              <p:nvPicPr>
                <p:cNvPr id="18" name="Freihand 17">
                  <a:extLst>
                    <a:ext uri="{FF2B5EF4-FFF2-40B4-BE49-F238E27FC236}">
                      <a16:creationId xmlns:a16="http://schemas.microsoft.com/office/drawing/2014/main" id="{0466AE58-9576-49B3-8B2C-8CAAD90CA86A}"/>
                    </a:ext>
                  </a:extLst>
                </p:cNvPr>
                <p:cNvPicPr/>
                <p:nvPr/>
              </p:nvPicPr>
              <p:blipFill>
                <a:blip r:embed="rId23"/>
                <a:stretch>
                  <a:fillRect/>
                </a:stretch>
              </p:blipFill>
              <p:spPr>
                <a:xfrm>
                  <a:off x="4545213" y="4744493"/>
                  <a:ext cx="1492560" cy="153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B0486E51-89C3-4DDC-BB70-E9D1A018CE97}"/>
                    </a:ext>
                  </a:extLst>
                </p14:cNvPr>
                <p14:cNvContentPartPr/>
                <p14:nvPr/>
              </p14:nvContentPartPr>
              <p14:xfrm>
                <a:off x="6279693" y="5848253"/>
                <a:ext cx="16560" cy="127800"/>
              </p14:xfrm>
            </p:contentPart>
          </mc:Choice>
          <mc:Fallback xmlns="">
            <p:pic>
              <p:nvPicPr>
                <p:cNvPr id="20" name="Freihand 19">
                  <a:extLst>
                    <a:ext uri="{FF2B5EF4-FFF2-40B4-BE49-F238E27FC236}">
                      <a16:creationId xmlns:a16="http://schemas.microsoft.com/office/drawing/2014/main" id="{B0486E51-89C3-4DDC-BB70-E9D1A018CE97}"/>
                    </a:ext>
                  </a:extLst>
                </p:cNvPr>
                <p:cNvPicPr/>
                <p:nvPr/>
              </p:nvPicPr>
              <p:blipFill>
                <a:blip r:embed="rId25"/>
                <a:stretch>
                  <a:fillRect/>
                </a:stretch>
              </p:blipFill>
              <p:spPr>
                <a:xfrm>
                  <a:off x="6275373" y="5843933"/>
                  <a:ext cx="25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2587EE16-9D54-4F37-905C-1DB39473048D}"/>
                    </a:ext>
                  </a:extLst>
                </p14:cNvPr>
                <p14:cNvContentPartPr/>
                <p14:nvPr/>
              </p14:nvContentPartPr>
              <p14:xfrm>
                <a:off x="6155493" y="5786693"/>
                <a:ext cx="210240" cy="122040"/>
              </p14:xfrm>
            </p:contentPart>
          </mc:Choice>
          <mc:Fallback xmlns="">
            <p:pic>
              <p:nvPicPr>
                <p:cNvPr id="21" name="Freihand 20">
                  <a:extLst>
                    <a:ext uri="{FF2B5EF4-FFF2-40B4-BE49-F238E27FC236}">
                      <a16:creationId xmlns:a16="http://schemas.microsoft.com/office/drawing/2014/main" id="{2587EE16-9D54-4F37-905C-1DB39473048D}"/>
                    </a:ext>
                  </a:extLst>
                </p:cNvPr>
                <p:cNvPicPr/>
                <p:nvPr/>
              </p:nvPicPr>
              <p:blipFill>
                <a:blip r:embed="rId27"/>
                <a:stretch>
                  <a:fillRect/>
                </a:stretch>
              </p:blipFill>
              <p:spPr>
                <a:xfrm>
                  <a:off x="6151173" y="5782373"/>
                  <a:ext cx="218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B58227DA-64B0-4C87-BAA7-98D876E179E0}"/>
                    </a:ext>
                  </a:extLst>
                </p14:cNvPr>
                <p14:cNvContentPartPr/>
                <p14:nvPr/>
              </p14:nvContentPartPr>
              <p14:xfrm>
                <a:off x="6385893" y="5861933"/>
                <a:ext cx="211320" cy="99720"/>
              </p14:xfrm>
            </p:contentPart>
          </mc:Choice>
          <mc:Fallback xmlns="">
            <p:pic>
              <p:nvPicPr>
                <p:cNvPr id="22" name="Freihand 21">
                  <a:extLst>
                    <a:ext uri="{FF2B5EF4-FFF2-40B4-BE49-F238E27FC236}">
                      <a16:creationId xmlns:a16="http://schemas.microsoft.com/office/drawing/2014/main" id="{B58227DA-64B0-4C87-BAA7-98D876E179E0}"/>
                    </a:ext>
                  </a:extLst>
                </p:cNvPr>
                <p:cNvPicPr/>
                <p:nvPr/>
              </p:nvPicPr>
              <p:blipFill>
                <a:blip r:embed="rId29"/>
                <a:stretch>
                  <a:fillRect/>
                </a:stretch>
              </p:blipFill>
              <p:spPr>
                <a:xfrm>
                  <a:off x="6381573" y="5857613"/>
                  <a:ext cx="219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2342D679-B685-4A3C-B1D7-CA7B1E08E151}"/>
                    </a:ext>
                  </a:extLst>
                </p14:cNvPr>
                <p14:cNvContentPartPr/>
                <p14:nvPr/>
              </p14:nvContentPartPr>
              <p14:xfrm>
                <a:off x="6605853" y="5776253"/>
                <a:ext cx="296280" cy="123120"/>
              </p14:xfrm>
            </p:contentPart>
          </mc:Choice>
          <mc:Fallback xmlns="">
            <p:pic>
              <p:nvPicPr>
                <p:cNvPr id="23" name="Freihand 22">
                  <a:extLst>
                    <a:ext uri="{FF2B5EF4-FFF2-40B4-BE49-F238E27FC236}">
                      <a16:creationId xmlns:a16="http://schemas.microsoft.com/office/drawing/2014/main" id="{2342D679-B685-4A3C-B1D7-CA7B1E08E151}"/>
                    </a:ext>
                  </a:extLst>
                </p:cNvPr>
                <p:cNvPicPr/>
                <p:nvPr/>
              </p:nvPicPr>
              <p:blipFill>
                <a:blip r:embed="rId31"/>
                <a:stretch>
                  <a:fillRect/>
                </a:stretch>
              </p:blipFill>
              <p:spPr>
                <a:xfrm>
                  <a:off x="6601533" y="5771933"/>
                  <a:ext cx="30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E0854A1-9BE8-4F92-B9CA-4DAAAA2D2E18}"/>
                    </a:ext>
                  </a:extLst>
                </p14:cNvPr>
                <p14:cNvContentPartPr/>
                <p14:nvPr/>
              </p14:nvContentPartPr>
              <p14:xfrm>
                <a:off x="6892773" y="5643053"/>
                <a:ext cx="120960" cy="167400"/>
              </p14:xfrm>
            </p:contentPart>
          </mc:Choice>
          <mc:Fallback xmlns="">
            <p:pic>
              <p:nvPicPr>
                <p:cNvPr id="25" name="Freihand 24">
                  <a:extLst>
                    <a:ext uri="{FF2B5EF4-FFF2-40B4-BE49-F238E27FC236}">
                      <a16:creationId xmlns:a16="http://schemas.microsoft.com/office/drawing/2014/main" id="{CE0854A1-9BE8-4F92-B9CA-4DAAAA2D2E18}"/>
                    </a:ext>
                  </a:extLst>
                </p:cNvPr>
                <p:cNvPicPr/>
                <p:nvPr/>
              </p:nvPicPr>
              <p:blipFill>
                <a:blip r:embed="rId33"/>
                <a:stretch>
                  <a:fillRect/>
                </a:stretch>
              </p:blipFill>
              <p:spPr>
                <a:xfrm>
                  <a:off x="6888453" y="5638733"/>
                  <a:ext cx="129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75F6AF72-AC67-450C-8951-A53EF2140550}"/>
                    </a:ext>
                  </a:extLst>
                </p14:cNvPr>
                <p14:cNvContentPartPr/>
                <p14:nvPr/>
              </p14:nvContentPartPr>
              <p14:xfrm>
                <a:off x="7033173" y="5643053"/>
                <a:ext cx="168480" cy="152280"/>
              </p14:xfrm>
            </p:contentPart>
          </mc:Choice>
          <mc:Fallback xmlns="">
            <p:pic>
              <p:nvPicPr>
                <p:cNvPr id="26" name="Freihand 25">
                  <a:extLst>
                    <a:ext uri="{FF2B5EF4-FFF2-40B4-BE49-F238E27FC236}">
                      <a16:creationId xmlns:a16="http://schemas.microsoft.com/office/drawing/2014/main" id="{75F6AF72-AC67-450C-8951-A53EF2140550}"/>
                    </a:ext>
                  </a:extLst>
                </p:cNvPr>
                <p:cNvPicPr/>
                <p:nvPr/>
              </p:nvPicPr>
              <p:blipFill>
                <a:blip r:embed="rId35"/>
                <a:stretch>
                  <a:fillRect/>
                </a:stretch>
              </p:blipFill>
              <p:spPr>
                <a:xfrm>
                  <a:off x="7028853" y="5638733"/>
                  <a:ext cx="177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502B290D-6DD8-45F2-964B-81149C84218E}"/>
                    </a:ext>
                  </a:extLst>
                </p14:cNvPr>
                <p14:cNvContentPartPr/>
                <p14:nvPr/>
              </p14:nvContentPartPr>
              <p14:xfrm>
                <a:off x="7164573" y="5643773"/>
                <a:ext cx="25200" cy="55800"/>
              </p14:xfrm>
            </p:contentPart>
          </mc:Choice>
          <mc:Fallback xmlns="">
            <p:pic>
              <p:nvPicPr>
                <p:cNvPr id="27" name="Freihand 26">
                  <a:extLst>
                    <a:ext uri="{FF2B5EF4-FFF2-40B4-BE49-F238E27FC236}">
                      <a16:creationId xmlns:a16="http://schemas.microsoft.com/office/drawing/2014/main" id="{502B290D-6DD8-45F2-964B-81149C84218E}"/>
                    </a:ext>
                  </a:extLst>
                </p:cNvPr>
                <p:cNvPicPr/>
                <p:nvPr/>
              </p:nvPicPr>
              <p:blipFill>
                <a:blip r:embed="rId37"/>
                <a:stretch>
                  <a:fillRect/>
                </a:stretch>
              </p:blipFill>
              <p:spPr>
                <a:xfrm>
                  <a:off x="7160253" y="5639453"/>
                  <a:ext cx="33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B07A80DC-0A85-4808-BF5A-8267CBD93C37}"/>
                    </a:ext>
                  </a:extLst>
                </p14:cNvPr>
                <p14:cNvContentPartPr/>
                <p14:nvPr/>
              </p14:nvContentPartPr>
              <p14:xfrm>
                <a:off x="7230453" y="5691293"/>
                <a:ext cx="178920" cy="70920"/>
              </p14:xfrm>
            </p:contentPart>
          </mc:Choice>
          <mc:Fallback xmlns="">
            <p:pic>
              <p:nvPicPr>
                <p:cNvPr id="29" name="Freihand 28">
                  <a:extLst>
                    <a:ext uri="{FF2B5EF4-FFF2-40B4-BE49-F238E27FC236}">
                      <a16:creationId xmlns:a16="http://schemas.microsoft.com/office/drawing/2014/main" id="{B07A80DC-0A85-4808-BF5A-8267CBD93C37}"/>
                    </a:ext>
                  </a:extLst>
                </p:cNvPr>
                <p:cNvPicPr/>
                <p:nvPr/>
              </p:nvPicPr>
              <p:blipFill>
                <a:blip r:embed="rId39"/>
                <a:stretch>
                  <a:fillRect/>
                </a:stretch>
              </p:blipFill>
              <p:spPr>
                <a:xfrm>
                  <a:off x="7226133" y="5686973"/>
                  <a:ext cx="18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CE140EAA-2553-4C29-BB4C-47582A7E15B0}"/>
                    </a:ext>
                  </a:extLst>
                </p14:cNvPr>
                <p14:cNvContentPartPr/>
                <p14:nvPr/>
              </p14:nvContentPartPr>
              <p14:xfrm>
                <a:off x="7415853" y="5657813"/>
                <a:ext cx="81720" cy="83520"/>
              </p14:xfrm>
            </p:contentPart>
          </mc:Choice>
          <mc:Fallback xmlns="">
            <p:pic>
              <p:nvPicPr>
                <p:cNvPr id="30" name="Freihand 29">
                  <a:extLst>
                    <a:ext uri="{FF2B5EF4-FFF2-40B4-BE49-F238E27FC236}">
                      <a16:creationId xmlns:a16="http://schemas.microsoft.com/office/drawing/2014/main" id="{CE140EAA-2553-4C29-BB4C-47582A7E15B0}"/>
                    </a:ext>
                  </a:extLst>
                </p:cNvPr>
                <p:cNvPicPr/>
                <p:nvPr/>
              </p:nvPicPr>
              <p:blipFill>
                <a:blip r:embed="rId41"/>
                <a:stretch>
                  <a:fillRect/>
                </a:stretch>
              </p:blipFill>
              <p:spPr>
                <a:xfrm>
                  <a:off x="7411533" y="5653493"/>
                  <a:ext cx="90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E0A980AD-A108-455C-8E30-17F95DF67A62}"/>
                    </a:ext>
                  </a:extLst>
                </p14:cNvPr>
                <p14:cNvContentPartPr/>
                <p14:nvPr/>
              </p14:nvContentPartPr>
              <p14:xfrm>
                <a:off x="7541133" y="5644853"/>
                <a:ext cx="192600" cy="80280"/>
              </p14:xfrm>
            </p:contentPart>
          </mc:Choice>
          <mc:Fallback xmlns="">
            <p:pic>
              <p:nvPicPr>
                <p:cNvPr id="31" name="Freihand 30">
                  <a:extLst>
                    <a:ext uri="{FF2B5EF4-FFF2-40B4-BE49-F238E27FC236}">
                      <a16:creationId xmlns:a16="http://schemas.microsoft.com/office/drawing/2014/main" id="{E0A980AD-A108-455C-8E30-17F95DF67A62}"/>
                    </a:ext>
                  </a:extLst>
                </p:cNvPr>
                <p:cNvPicPr/>
                <p:nvPr/>
              </p:nvPicPr>
              <p:blipFill>
                <a:blip r:embed="rId43"/>
                <a:stretch>
                  <a:fillRect/>
                </a:stretch>
              </p:blipFill>
              <p:spPr>
                <a:xfrm>
                  <a:off x="7536813" y="5640533"/>
                  <a:ext cx="201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A92AB02F-4B02-4FC3-A78A-EB23D109FD7D}"/>
                    </a:ext>
                  </a:extLst>
                </p14:cNvPr>
                <p14:cNvContentPartPr/>
                <p14:nvPr/>
              </p14:nvContentPartPr>
              <p14:xfrm>
                <a:off x="7749573" y="5517773"/>
                <a:ext cx="229320" cy="272520"/>
              </p14:xfrm>
            </p:contentPart>
          </mc:Choice>
          <mc:Fallback xmlns="">
            <p:pic>
              <p:nvPicPr>
                <p:cNvPr id="32" name="Freihand 31">
                  <a:extLst>
                    <a:ext uri="{FF2B5EF4-FFF2-40B4-BE49-F238E27FC236}">
                      <a16:creationId xmlns:a16="http://schemas.microsoft.com/office/drawing/2014/main" id="{A92AB02F-4B02-4FC3-A78A-EB23D109FD7D}"/>
                    </a:ext>
                  </a:extLst>
                </p:cNvPr>
                <p:cNvPicPr/>
                <p:nvPr/>
              </p:nvPicPr>
              <p:blipFill>
                <a:blip r:embed="rId45"/>
                <a:stretch>
                  <a:fillRect/>
                </a:stretch>
              </p:blipFill>
              <p:spPr>
                <a:xfrm>
                  <a:off x="7745253" y="5513453"/>
                  <a:ext cx="2379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8C942DB0-EE90-48AB-9D31-C13C12287663}"/>
                    </a:ext>
                  </a:extLst>
                </p14:cNvPr>
                <p14:cNvContentPartPr/>
                <p14:nvPr/>
              </p14:nvContentPartPr>
              <p14:xfrm>
                <a:off x="7965933" y="5506973"/>
                <a:ext cx="35280" cy="27000"/>
              </p14:xfrm>
            </p:contentPart>
          </mc:Choice>
          <mc:Fallback xmlns="">
            <p:pic>
              <p:nvPicPr>
                <p:cNvPr id="33" name="Freihand 32">
                  <a:extLst>
                    <a:ext uri="{FF2B5EF4-FFF2-40B4-BE49-F238E27FC236}">
                      <a16:creationId xmlns:a16="http://schemas.microsoft.com/office/drawing/2014/main" id="{8C942DB0-EE90-48AB-9D31-C13C12287663}"/>
                    </a:ext>
                  </a:extLst>
                </p:cNvPr>
                <p:cNvPicPr/>
                <p:nvPr/>
              </p:nvPicPr>
              <p:blipFill>
                <a:blip r:embed="rId47"/>
                <a:stretch>
                  <a:fillRect/>
                </a:stretch>
              </p:blipFill>
              <p:spPr>
                <a:xfrm>
                  <a:off x="7961613" y="5502653"/>
                  <a:ext cx="43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26BDAC39-168F-457E-9E4A-D9154E3AF56F}"/>
                    </a:ext>
                  </a:extLst>
                </p14:cNvPr>
                <p14:cNvContentPartPr/>
                <p14:nvPr/>
              </p14:nvContentPartPr>
              <p14:xfrm>
                <a:off x="8036133" y="5440733"/>
                <a:ext cx="155520" cy="151920"/>
              </p14:xfrm>
            </p:contentPart>
          </mc:Choice>
          <mc:Fallback xmlns="">
            <p:pic>
              <p:nvPicPr>
                <p:cNvPr id="34" name="Freihand 33">
                  <a:extLst>
                    <a:ext uri="{FF2B5EF4-FFF2-40B4-BE49-F238E27FC236}">
                      <a16:creationId xmlns:a16="http://schemas.microsoft.com/office/drawing/2014/main" id="{26BDAC39-168F-457E-9E4A-D9154E3AF56F}"/>
                    </a:ext>
                  </a:extLst>
                </p:cNvPr>
                <p:cNvPicPr/>
                <p:nvPr/>
              </p:nvPicPr>
              <p:blipFill>
                <a:blip r:embed="rId49"/>
                <a:stretch>
                  <a:fillRect/>
                </a:stretch>
              </p:blipFill>
              <p:spPr>
                <a:xfrm>
                  <a:off x="8031813" y="5436413"/>
                  <a:ext cx="164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E2D7E9C2-6460-4E6E-8596-BC2E6B103640}"/>
                    </a:ext>
                  </a:extLst>
                </p14:cNvPr>
                <p14:cNvContentPartPr/>
                <p14:nvPr/>
              </p14:nvContentPartPr>
              <p14:xfrm>
                <a:off x="7828053" y="5438573"/>
                <a:ext cx="486720" cy="60120"/>
              </p14:xfrm>
            </p:contentPart>
          </mc:Choice>
          <mc:Fallback xmlns="">
            <p:pic>
              <p:nvPicPr>
                <p:cNvPr id="35" name="Freihand 34">
                  <a:extLst>
                    <a:ext uri="{FF2B5EF4-FFF2-40B4-BE49-F238E27FC236}">
                      <a16:creationId xmlns:a16="http://schemas.microsoft.com/office/drawing/2014/main" id="{E2D7E9C2-6460-4E6E-8596-BC2E6B103640}"/>
                    </a:ext>
                  </a:extLst>
                </p:cNvPr>
                <p:cNvPicPr/>
                <p:nvPr/>
              </p:nvPicPr>
              <p:blipFill>
                <a:blip r:embed="rId51"/>
                <a:stretch>
                  <a:fillRect/>
                </a:stretch>
              </p:blipFill>
              <p:spPr>
                <a:xfrm>
                  <a:off x="7823733" y="5434253"/>
                  <a:ext cx="495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124150A5-8B33-454C-A709-2BCCE93B543F}"/>
                    </a:ext>
                  </a:extLst>
                </p14:cNvPr>
                <p14:cNvContentPartPr/>
                <p14:nvPr/>
              </p14:nvContentPartPr>
              <p14:xfrm>
                <a:off x="7545813" y="5829173"/>
                <a:ext cx="173520" cy="146520"/>
              </p14:xfrm>
            </p:contentPart>
          </mc:Choice>
          <mc:Fallback xmlns="">
            <p:pic>
              <p:nvPicPr>
                <p:cNvPr id="36" name="Freihand 35">
                  <a:extLst>
                    <a:ext uri="{FF2B5EF4-FFF2-40B4-BE49-F238E27FC236}">
                      <a16:creationId xmlns:a16="http://schemas.microsoft.com/office/drawing/2014/main" id="{124150A5-8B33-454C-A709-2BCCE93B543F}"/>
                    </a:ext>
                  </a:extLst>
                </p:cNvPr>
                <p:cNvPicPr/>
                <p:nvPr/>
              </p:nvPicPr>
              <p:blipFill>
                <a:blip r:embed="rId53"/>
                <a:stretch>
                  <a:fillRect/>
                </a:stretch>
              </p:blipFill>
              <p:spPr>
                <a:xfrm>
                  <a:off x="7541493" y="5824853"/>
                  <a:ext cx="182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35CA364C-0422-4958-A2CE-29EB1303D566}"/>
                    </a:ext>
                  </a:extLst>
                </p14:cNvPr>
                <p14:cNvContentPartPr/>
                <p14:nvPr/>
              </p14:nvContentPartPr>
              <p14:xfrm>
                <a:off x="7644093" y="5907293"/>
                <a:ext cx="70920" cy="42480"/>
              </p14:xfrm>
            </p:contentPart>
          </mc:Choice>
          <mc:Fallback xmlns="">
            <p:pic>
              <p:nvPicPr>
                <p:cNvPr id="37" name="Freihand 36">
                  <a:extLst>
                    <a:ext uri="{FF2B5EF4-FFF2-40B4-BE49-F238E27FC236}">
                      <a16:creationId xmlns:a16="http://schemas.microsoft.com/office/drawing/2014/main" id="{35CA364C-0422-4958-A2CE-29EB1303D566}"/>
                    </a:ext>
                  </a:extLst>
                </p:cNvPr>
                <p:cNvPicPr/>
                <p:nvPr/>
              </p:nvPicPr>
              <p:blipFill>
                <a:blip r:embed="rId55"/>
                <a:stretch>
                  <a:fillRect/>
                </a:stretch>
              </p:blipFill>
              <p:spPr>
                <a:xfrm>
                  <a:off x="7639773" y="5902973"/>
                  <a:ext cx="79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ADC7F5D7-365B-43E9-92E5-152512B62D79}"/>
                    </a:ext>
                  </a:extLst>
                </p14:cNvPr>
                <p14:cNvContentPartPr/>
                <p14:nvPr/>
              </p14:nvContentPartPr>
              <p14:xfrm>
                <a:off x="7730853" y="5847893"/>
                <a:ext cx="147600" cy="101160"/>
              </p14:xfrm>
            </p:contentPart>
          </mc:Choice>
          <mc:Fallback xmlns="">
            <p:pic>
              <p:nvPicPr>
                <p:cNvPr id="38" name="Freihand 37">
                  <a:extLst>
                    <a:ext uri="{FF2B5EF4-FFF2-40B4-BE49-F238E27FC236}">
                      <a16:creationId xmlns:a16="http://schemas.microsoft.com/office/drawing/2014/main" id="{ADC7F5D7-365B-43E9-92E5-152512B62D79}"/>
                    </a:ext>
                  </a:extLst>
                </p:cNvPr>
                <p:cNvPicPr/>
                <p:nvPr/>
              </p:nvPicPr>
              <p:blipFill>
                <a:blip r:embed="rId57"/>
                <a:stretch>
                  <a:fillRect/>
                </a:stretch>
              </p:blipFill>
              <p:spPr>
                <a:xfrm>
                  <a:off x="7726533" y="5843573"/>
                  <a:ext cx="156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9C57F469-424D-4553-88E7-E44F0DA32DBD}"/>
                    </a:ext>
                  </a:extLst>
                </p14:cNvPr>
                <p14:cNvContentPartPr/>
                <p14:nvPr/>
              </p14:nvContentPartPr>
              <p14:xfrm>
                <a:off x="7912653" y="5769053"/>
                <a:ext cx="241920" cy="151560"/>
              </p14:xfrm>
            </p:contentPart>
          </mc:Choice>
          <mc:Fallback xmlns="">
            <p:pic>
              <p:nvPicPr>
                <p:cNvPr id="39" name="Freihand 38">
                  <a:extLst>
                    <a:ext uri="{FF2B5EF4-FFF2-40B4-BE49-F238E27FC236}">
                      <a16:creationId xmlns:a16="http://schemas.microsoft.com/office/drawing/2014/main" id="{9C57F469-424D-4553-88E7-E44F0DA32DBD}"/>
                    </a:ext>
                  </a:extLst>
                </p:cNvPr>
                <p:cNvPicPr/>
                <p:nvPr/>
              </p:nvPicPr>
              <p:blipFill>
                <a:blip r:embed="rId59"/>
                <a:stretch>
                  <a:fillRect/>
                </a:stretch>
              </p:blipFill>
              <p:spPr>
                <a:xfrm>
                  <a:off x="7908333" y="5764733"/>
                  <a:ext cx="250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90C70254-D835-4621-B3A5-A3D246A79C8A}"/>
                    </a:ext>
                  </a:extLst>
                </p14:cNvPr>
                <p14:cNvContentPartPr/>
                <p14:nvPr/>
              </p14:nvContentPartPr>
              <p14:xfrm>
                <a:off x="4838253" y="4466933"/>
                <a:ext cx="360" cy="59040"/>
              </p14:xfrm>
            </p:contentPart>
          </mc:Choice>
          <mc:Fallback xmlns="">
            <p:pic>
              <p:nvPicPr>
                <p:cNvPr id="41" name="Freihand 40">
                  <a:extLst>
                    <a:ext uri="{FF2B5EF4-FFF2-40B4-BE49-F238E27FC236}">
                      <a16:creationId xmlns:a16="http://schemas.microsoft.com/office/drawing/2014/main" id="{90C70254-D835-4621-B3A5-A3D246A79C8A}"/>
                    </a:ext>
                  </a:extLst>
                </p:cNvPr>
                <p:cNvPicPr/>
                <p:nvPr/>
              </p:nvPicPr>
              <p:blipFill>
                <a:blip r:embed="rId61"/>
                <a:stretch>
                  <a:fillRect/>
                </a:stretch>
              </p:blipFill>
              <p:spPr>
                <a:xfrm>
                  <a:off x="4833933" y="4462613"/>
                  <a:ext cx="9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2510A52C-6E32-4DCF-9905-645EAE8FDE1A}"/>
                    </a:ext>
                  </a:extLst>
                </p14:cNvPr>
                <p14:cNvContentPartPr/>
                <p14:nvPr/>
              </p14:nvContentPartPr>
              <p14:xfrm>
                <a:off x="4808733" y="4335173"/>
                <a:ext cx="1428840" cy="1648080"/>
              </p14:xfrm>
            </p:contentPart>
          </mc:Choice>
          <mc:Fallback xmlns="">
            <p:pic>
              <p:nvPicPr>
                <p:cNvPr id="42" name="Freihand 41">
                  <a:extLst>
                    <a:ext uri="{FF2B5EF4-FFF2-40B4-BE49-F238E27FC236}">
                      <a16:creationId xmlns:a16="http://schemas.microsoft.com/office/drawing/2014/main" id="{2510A52C-6E32-4DCF-9905-645EAE8FDE1A}"/>
                    </a:ext>
                  </a:extLst>
                </p:cNvPr>
                <p:cNvPicPr/>
                <p:nvPr/>
              </p:nvPicPr>
              <p:blipFill>
                <a:blip r:embed="rId63"/>
                <a:stretch>
                  <a:fillRect/>
                </a:stretch>
              </p:blipFill>
              <p:spPr>
                <a:xfrm>
                  <a:off x="4804413" y="4330853"/>
                  <a:ext cx="1437480" cy="165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F9DED5A1-35F7-48EC-812C-88FD3A7A1005}"/>
                    </a:ext>
                  </a:extLst>
                </p14:cNvPr>
                <p14:cNvContentPartPr/>
                <p14:nvPr/>
              </p14:nvContentPartPr>
              <p14:xfrm>
                <a:off x="4938693" y="4194053"/>
                <a:ext cx="36360" cy="129960"/>
              </p14:xfrm>
            </p:contentPart>
          </mc:Choice>
          <mc:Fallback xmlns="">
            <p:pic>
              <p:nvPicPr>
                <p:cNvPr id="44" name="Freihand 43">
                  <a:extLst>
                    <a:ext uri="{FF2B5EF4-FFF2-40B4-BE49-F238E27FC236}">
                      <a16:creationId xmlns:a16="http://schemas.microsoft.com/office/drawing/2014/main" id="{F9DED5A1-35F7-48EC-812C-88FD3A7A1005}"/>
                    </a:ext>
                  </a:extLst>
                </p:cNvPr>
                <p:cNvPicPr/>
                <p:nvPr/>
              </p:nvPicPr>
              <p:blipFill>
                <a:blip r:embed="rId65"/>
                <a:stretch>
                  <a:fillRect/>
                </a:stretch>
              </p:blipFill>
              <p:spPr>
                <a:xfrm>
                  <a:off x="4934373" y="4189733"/>
                  <a:ext cx="45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610B794E-90F8-4D3E-BB34-3CA454ED3B26}"/>
                    </a:ext>
                  </a:extLst>
                </p14:cNvPr>
                <p14:cNvContentPartPr/>
                <p14:nvPr/>
              </p14:nvContentPartPr>
              <p14:xfrm>
                <a:off x="4881093" y="4168133"/>
                <a:ext cx="158400" cy="184680"/>
              </p14:xfrm>
            </p:contentPart>
          </mc:Choice>
          <mc:Fallback xmlns="">
            <p:pic>
              <p:nvPicPr>
                <p:cNvPr id="45" name="Freihand 44">
                  <a:extLst>
                    <a:ext uri="{FF2B5EF4-FFF2-40B4-BE49-F238E27FC236}">
                      <a16:creationId xmlns:a16="http://schemas.microsoft.com/office/drawing/2014/main" id="{610B794E-90F8-4D3E-BB34-3CA454ED3B26}"/>
                    </a:ext>
                  </a:extLst>
                </p:cNvPr>
                <p:cNvPicPr/>
                <p:nvPr/>
              </p:nvPicPr>
              <p:blipFill>
                <a:blip r:embed="rId67"/>
                <a:stretch>
                  <a:fillRect/>
                </a:stretch>
              </p:blipFill>
              <p:spPr>
                <a:xfrm>
                  <a:off x="4876773" y="4163813"/>
                  <a:ext cx="167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618E1737-A361-45DE-ADC9-510712E7B124}"/>
                    </a:ext>
                  </a:extLst>
                </p14:cNvPr>
                <p14:cNvContentPartPr/>
                <p14:nvPr/>
              </p14:nvContentPartPr>
              <p14:xfrm>
                <a:off x="5047773" y="4191893"/>
                <a:ext cx="137520" cy="93240"/>
              </p14:xfrm>
            </p:contentPart>
          </mc:Choice>
          <mc:Fallback xmlns="">
            <p:pic>
              <p:nvPicPr>
                <p:cNvPr id="46" name="Freihand 45">
                  <a:extLst>
                    <a:ext uri="{FF2B5EF4-FFF2-40B4-BE49-F238E27FC236}">
                      <a16:creationId xmlns:a16="http://schemas.microsoft.com/office/drawing/2014/main" id="{618E1737-A361-45DE-ADC9-510712E7B124}"/>
                    </a:ext>
                  </a:extLst>
                </p:cNvPr>
                <p:cNvPicPr/>
                <p:nvPr/>
              </p:nvPicPr>
              <p:blipFill>
                <a:blip r:embed="rId69"/>
                <a:stretch>
                  <a:fillRect/>
                </a:stretch>
              </p:blipFill>
              <p:spPr>
                <a:xfrm>
                  <a:off x="5043453" y="4187573"/>
                  <a:ext cx="146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B0D30B14-C4BD-4959-A1D9-703B368799CD}"/>
                    </a:ext>
                  </a:extLst>
                </p14:cNvPr>
                <p14:cNvContentPartPr/>
                <p14:nvPr/>
              </p14:nvContentPartPr>
              <p14:xfrm>
                <a:off x="5089173" y="4123493"/>
                <a:ext cx="19800" cy="9000"/>
              </p14:xfrm>
            </p:contentPart>
          </mc:Choice>
          <mc:Fallback xmlns="">
            <p:pic>
              <p:nvPicPr>
                <p:cNvPr id="47" name="Freihand 46">
                  <a:extLst>
                    <a:ext uri="{FF2B5EF4-FFF2-40B4-BE49-F238E27FC236}">
                      <a16:creationId xmlns:a16="http://schemas.microsoft.com/office/drawing/2014/main" id="{B0D30B14-C4BD-4959-A1D9-703B368799CD}"/>
                    </a:ext>
                  </a:extLst>
                </p:cNvPr>
                <p:cNvPicPr/>
                <p:nvPr/>
              </p:nvPicPr>
              <p:blipFill>
                <a:blip r:embed="rId71"/>
                <a:stretch>
                  <a:fillRect/>
                </a:stretch>
              </p:blipFill>
              <p:spPr>
                <a:xfrm>
                  <a:off x="5084853" y="4119173"/>
                  <a:ext cx="28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2FEE0F34-C9AF-4DA9-9272-24A21BCBC61D}"/>
                    </a:ext>
                  </a:extLst>
                </p14:cNvPr>
                <p14:cNvContentPartPr/>
                <p14:nvPr/>
              </p14:nvContentPartPr>
              <p14:xfrm>
                <a:off x="5243973" y="4124213"/>
                <a:ext cx="114120" cy="208440"/>
              </p14:xfrm>
            </p:contentPart>
          </mc:Choice>
          <mc:Fallback xmlns="">
            <p:pic>
              <p:nvPicPr>
                <p:cNvPr id="48" name="Freihand 47">
                  <a:extLst>
                    <a:ext uri="{FF2B5EF4-FFF2-40B4-BE49-F238E27FC236}">
                      <a16:creationId xmlns:a16="http://schemas.microsoft.com/office/drawing/2014/main" id="{2FEE0F34-C9AF-4DA9-9272-24A21BCBC61D}"/>
                    </a:ext>
                  </a:extLst>
                </p:cNvPr>
                <p:cNvPicPr/>
                <p:nvPr/>
              </p:nvPicPr>
              <p:blipFill>
                <a:blip r:embed="rId73"/>
                <a:stretch>
                  <a:fillRect/>
                </a:stretch>
              </p:blipFill>
              <p:spPr>
                <a:xfrm>
                  <a:off x="5239653" y="4119893"/>
                  <a:ext cx="122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21C3CC6E-895C-4329-B166-026351BC5385}"/>
                    </a:ext>
                  </a:extLst>
                </p14:cNvPr>
                <p14:cNvContentPartPr/>
                <p14:nvPr/>
              </p14:nvContentPartPr>
              <p14:xfrm>
                <a:off x="5377173" y="4052573"/>
                <a:ext cx="116280" cy="120960"/>
              </p14:xfrm>
            </p:contentPart>
          </mc:Choice>
          <mc:Fallback xmlns="">
            <p:pic>
              <p:nvPicPr>
                <p:cNvPr id="49" name="Freihand 48">
                  <a:extLst>
                    <a:ext uri="{FF2B5EF4-FFF2-40B4-BE49-F238E27FC236}">
                      <a16:creationId xmlns:a16="http://schemas.microsoft.com/office/drawing/2014/main" id="{21C3CC6E-895C-4329-B166-026351BC5385}"/>
                    </a:ext>
                  </a:extLst>
                </p:cNvPr>
                <p:cNvPicPr/>
                <p:nvPr/>
              </p:nvPicPr>
              <p:blipFill>
                <a:blip r:embed="rId75"/>
                <a:stretch>
                  <a:fillRect/>
                </a:stretch>
              </p:blipFill>
              <p:spPr>
                <a:xfrm>
                  <a:off x="5372853" y="4048253"/>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A9F64D22-131D-4310-B32A-15F5A94D0E3C}"/>
                    </a:ext>
                  </a:extLst>
                </p14:cNvPr>
                <p14:cNvContentPartPr/>
                <p14:nvPr/>
              </p14:nvContentPartPr>
              <p14:xfrm>
                <a:off x="5488413" y="4027013"/>
                <a:ext cx="155880" cy="235440"/>
              </p14:xfrm>
            </p:contentPart>
          </mc:Choice>
          <mc:Fallback xmlns="">
            <p:pic>
              <p:nvPicPr>
                <p:cNvPr id="50" name="Freihand 49">
                  <a:extLst>
                    <a:ext uri="{FF2B5EF4-FFF2-40B4-BE49-F238E27FC236}">
                      <a16:creationId xmlns:a16="http://schemas.microsoft.com/office/drawing/2014/main" id="{A9F64D22-131D-4310-B32A-15F5A94D0E3C}"/>
                    </a:ext>
                  </a:extLst>
                </p:cNvPr>
                <p:cNvPicPr/>
                <p:nvPr/>
              </p:nvPicPr>
              <p:blipFill>
                <a:blip r:embed="rId77"/>
                <a:stretch>
                  <a:fillRect/>
                </a:stretch>
              </p:blipFill>
              <p:spPr>
                <a:xfrm>
                  <a:off x="5484093" y="4022693"/>
                  <a:ext cx="164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92B1D793-F83C-4F02-95B1-B1DD7C47EDFB}"/>
                    </a:ext>
                  </a:extLst>
                </p14:cNvPr>
                <p14:cNvContentPartPr/>
                <p14:nvPr/>
              </p14:nvContentPartPr>
              <p14:xfrm>
                <a:off x="5610093" y="3978413"/>
                <a:ext cx="83520" cy="140760"/>
              </p14:xfrm>
            </p:contentPart>
          </mc:Choice>
          <mc:Fallback xmlns="">
            <p:pic>
              <p:nvPicPr>
                <p:cNvPr id="51" name="Freihand 50">
                  <a:extLst>
                    <a:ext uri="{FF2B5EF4-FFF2-40B4-BE49-F238E27FC236}">
                      <a16:creationId xmlns:a16="http://schemas.microsoft.com/office/drawing/2014/main" id="{92B1D793-F83C-4F02-95B1-B1DD7C47EDFB}"/>
                    </a:ext>
                  </a:extLst>
                </p:cNvPr>
                <p:cNvPicPr/>
                <p:nvPr/>
              </p:nvPicPr>
              <p:blipFill>
                <a:blip r:embed="rId79"/>
                <a:stretch>
                  <a:fillRect/>
                </a:stretch>
              </p:blipFill>
              <p:spPr>
                <a:xfrm>
                  <a:off x="5605773" y="3974093"/>
                  <a:ext cx="92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3CD503C4-6B1C-4A08-B0D0-39E7C3674E00}"/>
                    </a:ext>
                  </a:extLst>
                </p14:cNvPr>
                <p14:cNvContentPartPr/>
                <p14:nvPr/>
              </p14:nvContentPartPr>
              <p14:xfrm>
                <a:off x="5727813" y="3991373"/>
                <a:ext cx="66600" cy="76680"/>
              </p14:xfrm>
            </p:contentPart>
          </mc:Choice>
          <mc:Fallback xmlns="">
            <p:pic>
              <p:nvPicPr>
                <p:cNvPr id="52" name="Freihand 51">
                  <a:extLst>
                    <a:ext uri="{FF2B5EF4-FFF2-40B4-BE49-F238E27FC236}">
                      <a16:creationId xmlns:a16="http://schemas.microsoft.com/office/drawing/2014/main" id="{3CD503C4-6B1C-4A08-B0D0-39E7C3674E00}"/>
                    </a:ext>
                  </a:extLst>
                </p:cNvPr>
                <p:cNvPicPr/>
                <p:nvPr/>
              </p:nvPicPr>
              <p:blipFill>
                <a:blip r:embed="rId81"/>
                <a:stretch>
                  <a:fillRect/>
                </a:stretch>
              </p:blipFill>
              <p:spPr>
                <a:xfrm>
                  <a:off x="5723493" y="3987053"/>
                  <a:ext cx="75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7BA6EC29-3620-49AB-9134-5FC9558DE630}"/>
                    </a:ext>
                  </a:extLst>
                </p14:cNvPr>
                <p14:cNvContentPartPr/>
                <p14:nvPr/>
              </p14:nvContentPartPr>
              <p14:xfrm>
                <a:off x="5820333" y="3928733"/>
                <a:ext cx="264600" cy="122400"/>
              </p14:xfrm>
            </p:contentPart>
          </mc:Choice>
          <mc:Fallback xmlns="">
            <p:pic>
              <p:nvPicPr>
                <p:cNvPr id="53" name="Freihand 52">
                  <a:extLst>
                    <a:ext uri="{FF2B5EF4-FFF2-40B4-BE49-F238E27FC236}">
                      <a16:creationId xmlns:a16="http://schemas.microsoft.com/office/drawing/2014/main" id="{7BA6EC29-3620-49AB-9134-5FC9558DE630}"/>
                    </a:ext>
                  </a:extLst>
                </p:cNvPr>
                <p:cNvPicPr/>
                <p:nvPr/>
              </p:nvPicPr>
              <p:blipFill>
                <a:blip r:embed="rId83"/>
                <a:stretch>
                  <a:fillRect/>
                </a:stretch>
              </p:blipFill>
              <p:spPr>
                <a:xfrm>
                  <a:off x="5816013" y="3924413"/>
                  <a:ext cx="27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A37458FA-B2C6-4259-879B-CD4AF462F10B}"/>
                    </a:ext>
                  </a:extLst>
                </p14:cNvPr>
                <p14:cNvContentPartPr/>
                <p14:nvPr/>
              </p14:nvContentPartPr>
              <p14:xfrm>
                <a:off x="5744733" y="4146893"/>
                <a:ext cx="190080" cy="135720"/>
              </p14:xfrm>
            </p:contentPart>
          </mc:Choice>
          <mc:Fallback xmlns="">
            <p:pic>
              <p:nvPicPr>
                <p:cNvPr id="54" name="Freihand 53">
                  <a:extLst>
                    <a:ext uri="{FF2B5EF4-FFF2-40B4-BE49-F238E27FC236}">
                      <a16:creationId xmlns:a16="http://schemas.microsoft.com/office/drawing/2014/main" id="{A37458FA-B2C6-4259-879B-CD4AF462F10B}"/>
                    </a:ext>
                  </a:extLst>
                </p:cNvPr>
                <p:cNvPicPr/>
                <p:nvPr/>
              </p:nvPicPr>
              <p:blipFill>
                <a:blip r:embed="rId85"/>
                <a:stretch>
                  <a:fillRect/>
                </a:stretch>
              </p:blipFill>
              <p:spPr>
                <a:xfrm>
                  <a:off x="5740413" y="4142573"/>
                  <a:ext cx="198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F97F590D-BD68-452E-931B-FCAD12827B80}"/>
                    </a:ext>
                  </a:extLst>
                </p14:cNvPr>
                <p14:cNvContentPartPr/>
                <p14:nvPr/>
              </p14:nvContentPartPr>
              <p14:xfrm>
                <a:off x="5971533" y="4171733"/>
                <a:ext cx="65880" cy="77040"/>
              </p14:xfrm>
            </p:contentPart>
          </mc:Choice>
          <mc:Fallback xmlns="">
            <p:pic>
              <p:nvPicPr>
                <p:cNvPr id="55" name="Freihand 54">
                  <a:extLst>
                    <a:ext uri="{FF2B5EF4-FFF2-40B4-BE49-F238E27FC236}">
                      <a16:creationId xmlns:a16="http://schemas.microsoft.com/office/drawing/2014/main" id="{F97F590D-BD68-452E-931B-FCAD12827B80}"/>
                    </a:ext>
                  </a:extLst>
                </p:cNvPr>
                <p:cNvPicPr/>
                <p:nvPr/>
              </p:nvPicPr>
              <p:blipFill>
                <a:blip r:embed="rId87"/>
                <a:stretch>
                  <a:fillRect/>
                </a:stretch>
              </p:blipFill>
              <p:spPr>
                <a:xfrm>
                  <a:off x="5967213" y="4167413"/>
                  <a:ext cx="74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81CC20FD-625E-4800-8914-A875F442BEA3}"/>
                    </a:ext>
                  </a:extLst>
                </p14:cNvPr>
                <p14:cNvContentPartPr/>
                <p14:nvPr/>
              </p14:nvContentPartPr>
              <p14:xfrm>
                <a:off x="6060093" y="4064453"/>
                <a:ext cx="109080" cy="123120"/>
              </p14:xfrm>
            </p:contentPart>
          </mc:Choice>
          <mc:Fallback xmlns="">
            <p:pic>
              <p:nvPicPr>
                <p:cNvPr id="56" name="Freihand 55">
                  <a:extLst>
                    <a:ext uri="{FF2B5EF4-FFF2-40B4-BE49-F238E27FC236}">
                      <a16:creationId xmlns:a16="http://schemas.microsoft.com/office/drawing/2014/main" id="{81CC20FD-625E-4800-8914-A875F442BEA3}"/>
                    </a:ext>
                  </a:extLst>
                </p:cNvPr>
                <p:cNvPicPr/>
                <p:nvPr/>
              </p:nvPicPr>
              <p:blipFill>
                <a:blip r:embed="rId89"/>
                <a:stretch>
                  <a:fillRect/>
                </a:stretch>
              </p:blipFill>
              <p:spPr>
                <a:xfrm>
                  <a:off x="6055773" y="4060133"/>
                  <a:ext cx="11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F61A928C-0308-47C5-AE7D-E0BCBF555779}"/>
                    </a:ext>
                  </a:extLst>
                </p14:cNvPr>
                <p14:cNvContentPartPr/>
                <p14:nvPr/>
              </p14:nvContentPartPr>
              <p14:xfrm>
                <a:off x="6181773" y="4050053"/>
                <a:ext cx="52920" cy="130320"/>
              </p14:xfrm>
            </p:contentPart>
          </mc:Choice>
          <mc:Fallback xmlns="">
            <p:pic>
              <p:nvPicPr>
                <p:cNvPr id="57" name="Freihand 56">
                  <a:extLst>
                    <a:ext uri="{FF2B5EF4-FFF2-40B4-BE49-F238E27FC236}">
                      <a16:creationId xmlns:a16="http://schemas.microsoft.com/office/drawing/2014/main" id="{F61A928C-0308-47C5-AE7D-E0BCBF555779}"/>
                    </a:ext>
                  </a:extLst>
                </p:cNvPr>
                <p:cNvPicPr/>
                <p:nvPr/>
              </p:nvPicPr>
              <p:blipFill>
                <a:blip r:embed="rId91"/>
                <a:stretch>
                  <a:fillRect/>
                </a:stretch>
              </p:blipFill>
              <p:spPr>
                <a:xfrm>
                  <a:off x="6177453" y="4045733"/>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81564570-E5E2-4330-A535-5803DC23A9CE}"/>
                    </a:ext>
                  </a:extLst>
                </p14:cNvPr>
                <p14:cNvContentPartPr/>
                <p14:nvPr/>
              </p14:nvContentPartPr>
              <p14:xfrm>
                <a:off x="6261333" y="3974813"/>
                <a:ext cx="82440" cy="237240"/>
              </p14:xfrm>
            </p:contentPart>
          </mc:Choice>
          <mc:Fallback xmlns="">
            <p:pic>
              <p:nvPicPr>
                <p:cNvPr id="58" name="Freihand 57">
                  <a:extLst>
                    <a:ext uri="{FF2B5EF4-FFF2-40B4-BE49-F238E27FC236}">
                      <a16:creationId xmlns:a16="http://schemas.microsoft.com/office/drawing/2014/main" id="{81564570-E5E2-4330-A535-5803DC23A9CE}"/>
                    </a:ext>
                  </a:extLst>
                </p:cNvPr>
                <p:cNvPicPr/>
                <p:nvPr/>
              </p:nvPicPr>
              <p:blipFill>
                <a:blip r:embed="rId93"/>
                <a:stretch>
                  <a:fillRect/>
                </a:stretch>
              </p:blipFill>
              <p:spPr>
                <a:xfrm>
                  <a:off x="6257013" y="3970493"/>
                  <a:ext cx="910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5BE62881-D0A2-4A83-9873-6B3AC6165E08}"/>
                    </a:ext>
                  </a:extLst>
                </p14:cNvPr>
                <p14:cNvContentPartPr/>
                <p14:nvPr/>
              </p14:nvContentPartPr>
              <p14:xfrm>
                <a:off x="6336213" y="4062653"/>
                <a:ext cx="107640" cy="79920"/>
              </p14:xfrm>
            </p:contentPart>
          </mc:Choice>
          <mc:Fallback xmlns="">
            <p:pic>
              <p:nvPicPr>
                <p:cNvPr id="59" name="Freihand 58">
                  <a:extLst>
                    <a:ext uri="{FF2B5EF4-FFF2-40B4-BE49-F238E27FC236}">
                      <a16:creationId xmlns:a16="http://schemas.microsoft.com/office/drawing/2014/main" id="{5BE62881-D0A2-4A83-9873-6B3AC6165E08}"/>
                    </a:ext>
                  </a:extLst>
                </p:cNvPr>
                <p:cNvPicPr/>
                <p:nvPr/>
              </p:nvPicPr>
              <p:blipFill>
                <a:blip r:embed="rId95"/>
                <a:stretch>
                  <a:fillRect/>
                </a:stretch>
              </p:blipFill>
              <p:spPr>
                <a:xfrm>
                  <a:off x="6331893" y="4058333"/>
                  <a:ext cx="116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F6AA69DD-B0B7-46A0-9436-AAC2C5B0E0ED}"/>
                    </a:ext>
                  </a:extLst>
                </p14:cNvPr>
                <p14:cNvContentPartPr/>
                <p14:nvPr/>
              </p14:nvContentPartPr>
              <p14:xfrm>
                <a:off x="6434133" y="3920093"/>
                <a:ext cx="191880" cy="183240"/>
              </p14:xfrm>
            </p:contentPart>
          </mc:Choice>
          <mc:Fallback xmlns="">
            <p:pic>
              <p:nvPicPr>
                <p:cNvPr id="60" name="Freihand 59">
                  <a:extLst>
                    <a:ext uri="{FF2B5EF4-FFF2-40B4-BE49-F238E27FC236}">
                      <a16:creationId xmlns:a16="http://schemas.microsoft.com/office/drawing/2014/main" id="{F6AA69DD-B0B7-46A0-9436-AAC2C5B0E0ED}"/>
                    </a:ext>
                  </a:extLst>
                </p:cNvPr>
                <p:cNvPicPr/>
                <p:nvPr/>
              </p:nvPicPr>
              <p:blipFill>
                <a:blip r:embed="rId97"/>
                <a:stretch>
                  <a:fillRect/>
                </a:stretch>
              </p:blipFill>
              <p:spPr>
                <a:xfrm>
                  <a:off x="6429813" y="3915773"/>
                  <a:ext cx="20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841C9AC3-B074-4BB3-9670-8C5F08492F36}"/>
                    </a:ext>
                  </a:extLst>
                </p14:cNvPr>
                <p14:cNvContentPartPr/>
                <p14:nvPr/>
              </p14:nvContentPartPr>
              <p14:xfrm>
                <a:off x="6633573" y="3977693"/>
                <a:ext cx="87480" cy="89280"/>
              </p14:xfrm>
            </p:contentPart>
          </mc:Choice>
          <mc:Fallback xmlns="">
            <p:pic>
              <p:nvPicPr>
                <p:cNvPr id="61" name="Freihand 60">
                  <a:extLst>
                    <a:ext uri="{FF2B5EF4-FFF2-40B4-BE49-F238E27FC236}">
                      <a16:creationId xmlns:a16="http://schemas.microsoft.com/office/drawing/2014/main" id="{841C9AC3-B074-4BB3-9670-8C5F08492F36}"/>
                    </a:ext>
                  </a:extLst>
                </p:cNvPr>
                <p:cNvPicPr/>
                <p:nvPr/>
              </p:nvPicPr>
              <p:blipFill>
                <a:blip r:embed="rId99"/>
                <a:stretch>
                  <a:fillRect/>
                </a:stretch>
              </p:blipFill>
              <p:spPr>
                <a:xfrm>
                  <a:off x="6629253" y="3973373"/>
                  <a:ext cx="96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B239D737-AE10-4C27-AE1B-CDFF755018B9}"/>
                    </a:ext>
                  </a:extLst>
                </p14:cNvPr>
                <p14:cNvContentPartPr/>
                <p14:nvPr/>
              </p14:nvContentPartPr>
              <p14:xfrm>
                <a:off x="6764253" y="3895973"/>
                <a:ext cx="174240" cy="78120"/>
              </p14:xfrm>
            </p:contentPart>
          </mc:Choice>
          <mc:Fallback xmlns="">
            <p:pic>
              <p:nvPicPr>
                <p:cNvPr id="62" name="Freihand 61">
                  <a:extLst>
                    <a:ext uri="{FF2B5EF4-FFF2-40B4-BE49-F238E27FC236}">
                      <a16:creationId xmlns:a16="http://schemas.microsoft.com/office/drawing/2014/main" id="{B239D737-AE10-4C27-AE1B-CDFF755018B9}"/>
                    </a:ext>
                  </a:extLst>
                </p:cNvPr>
                <p:cNvPicPr/>
                <p:nvPr/>
              </p:nvPicPr>
              <p:blipFill>
                <a:blip r:embed="rId101"/>
                <a:stretch>
                  <a:fillRect/>
                </a:stretch>
              </p:blipFill>
              <p:spPr>
                <a:xfrm>
                  <a:off x="6759933" y="3891653"/>
                  <a:ext cx="182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3F9E8974-E268-433D-81CA-BBB032E3764F}"/>
                    </a:ext>
                  </a:extLst>
                </p14:cNvPr>
                <p14:cNvContentPartPr/>
                <p14:nvPr/>
              </p14:nvContentPartPr>
              <p14:xfrm>
                <a:off x="6447093" y="4179293"/>
                <a:ext cx="269280" cy="234720"/>
              </p14:xfrm>
            </p:contentPart>
          </mc:Choice>
          <mc:Fallback xmlns="">
            <p:pic>
              <p:nvPicPr>
                <p:cNvPr id="64" name="Freihand 63">
                  <a:extLst>
                    <a:ext uri="{FF2B5EF4-FFF2-40B4-BE49-F238E27FC236}">
                      <a16:creationId xmlns:a16="http://schemas.microsoft.com/office/drawing/2014/main" id="{3F9E8974-E268-433D-81CA-BBB032E3764F}"/>
                    </a:ext>
                  </a:extLst>
                </p:cNvPr>
                <p:cNvPicPr/>
                <p:nvPr/>
              </p:nvPicPr>
              <p:blipFill>
                <a:blip r:embed="rId103"/>
                <a:stretch>
                  <a:fillRect/>
                </a:stretch>
              </p:blipFill>
              <p:spPr>
                <a:xfrm>
                  <a:off x="6442773" y="4174973"/>
                  <a:ext cx="277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40B3E810-5C7F-42F1-BC41-1C21856AED0A}"/>
                    </a:ext>
                  </a:extLst>
                </p14:cNvPr>
                <p14:cNvContentPartPr/>
                <p14:nvPr/>
              </p14:nvContentPartPr>
              <p14:xfrm>
                <a:off x="6725013" y="4072733"/>
                <a:ext cx="201240" cy="148320"/>
              </p14:xfrm>
            </p:contentPart>
          </mc:Choice>
          <mc:Fallback xmlns="">
            <p:pic>
              <p:nvPicPr>
                <p:cNvPr id="65" name="Freihand 64">
                  <a:extLst>
                    <a:ext uri="{FF2B5EF4-FFF2-40B4-BE49-F238E27FC236}">
                      <a16:creationId xmlns:a16="http://schemas.microsoft.com/office/drawing/2014/main" id="{40B3E810-5C7F-42F1-BC41-1C21856AED0A}"/>
                    </a:ext>
                  </a:extLst>
                </p:cNvPr>
                <p:cNvPicPr/>
                <p:nvPr/>
              </p:nvPicPr>
              <p:blipFill>
                <a:blip r:embed="rId105"/>
                <a:stretch>
                  <a:fillRect/>
                </a:stretch>
              </p:blipFill>
              <p:spPr>
                <a:xfrm>
                  <a:off x="6720693" y="4068413"/>
                  <a:ext cx="20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CABFFF16-E44A-415E-9092-F0A8FA827DAD}"/>
                    </a:ext>
                  </a:extLst>
                </p14:cNvPr>
                <p14:cNvContentPartPr/>
                <p14:nvPr/>
              </p14:nvContentPartPr>
              <p14:xfrm>
                <a:off x="6890613" y="4025213"/>
                <a:ext cx="44640" cy="46440"/>
              </p14:xfrm>
            </p:contentPart>
          </mc:Choice>
          <mc:Fallback xmlns="">
            <p:pic>
              <p:nvPicPr>
                <p:cNvPr id="66" name="Freihand 65">
                  <a:extLst>
                    <a:ext uri="{FF2B5EF4-FFF2-40B4-BE49-F238E27FC236}">
                      <a16:creationId xmlns:a16="http://schemas.microsoft.com/office/drawing/2014/main" id="{CABFFF16-E44A-415E-9092-F0A8FA827DAD}"/>
                    </a:ext>
                  </a:extLst>
                </p:cNvPr>
                <p:cNvPicPr/>
                <p:nvPr/>
              </p:nvPicPr>
              <p:blipFill>
                <a:blip r:embed="rId107"/>
                <a:stretch>
                  <a:fillRect/>
                </a:stretch>
              </p:blipFill>
              <p:spPr>
                <a:xfrm>
                  <a:off x="6886293" y="4020893"/>
                  <a:ext cx="5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C8FE3F1A-4F59-438E-9DB0-9662DF762490}"/>
                    </a:ext>
                  </a:extLst>
                </p14:cNvPr>
                <p14:cNvContentPartPr/>
                <p14:nvPr/>
              </p14:nvContentPartPr>
              <p14:xfrm>
                <a:off x="6957573" y="4072733"/>
                <a:ext cx="215640" cy="70200"/>
              </p14:xfrm>
            </p:contentPart>
          </mc:Choice>
          <mc:Fallback xmlns="">
            <p:pic>
              <p:nvPicPr>
                <p:cNvPr id="67" name="Freihand 66">
                  <a:extLst>
                    <a:ext uri="{FF2B5EF4-FFF2-40B4-BE49-F238E27FC236}">
                      <a16:creationId xmlns:a16="http://schemas.microsoft.com/office/drawing/2014/main" id="{C8FE3F1A-4F59-438E-9DB0-9662DF762490}"/>
                    </a:ext>
                  </a:extLst>
                </p:cNvPr>
                <p:cNvPicPr/>
                <p:nvPr/>
              </p:nvPicPr>
              <p:blipFill>
                <a:blip r:embed="rId109"/>
                <a:stretch>
                  <a:fillRect/>
                </a:stretch>
              </p:blipFill>
              <p:spPr>
                <a:xfrm>
                  <a:off x="6953253" y="4068413"/>
                  <a:ext cx="224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A9E467AB-17F3-4F49-AE37-212A090E15FB}"/>
                    </a:ext>
                  </a:extLst>
                </p14:cNvPr>
                <p14:cNvContentPartPr/>
                <p14:nvPr/>
              </p14:nvContentPartPr>
              <p14:xfrm>
                <a:off x="5327853" y="4883813"/>
                <a:ext cx="497880" cy="486360"/>
              </p14:xfrm>
            </p:contentPart>
          </mc:Choice>
          <mc:Fallback xmlns="">
            <p:pic>
              <p:nvPicPr>
                <p:cNvPr id="68" name="Freihand 67">
                  <a:extLst>
                    <a:ext uri="{FF2B5EF4-FFF2-40B4-BE49-F238E27FC236}">
                      <a16:creationId xmlns:a16="http://schemas.microsoft.com/office/drawing/2014/main" id="{A9E467AB-17F3-4F49-AE37-212A090E15FB}"/>
                    </a:ext>
                  </a:extLst>
                </p:cNvPr>
                <p:cNvPicPr/>
                <p:nvPr/>
              </p:nvPicPr>
              <p:blipFill>
                <a:blip r:embed="rId111"/>
                <a:stretch>
                  <a:fillRect/>
                </a:stretch>
              </p:blipFill>
              <p:spPr>
                <a:xfrm>
                  <a:off x="5323533" y="4879493"/>
                  <a:ext cx="5065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DA921A08-8B29-4433-A6E4-520C66B27226}"/>
                    </a:ext>
                  </a:extLst>
                </p14:cNvPr>
                <p14:cNvContentPartPr/>
                <p14:nvPr/>
              </p14:nvContentPartPr>
              <p14:xfrm>
                <a:off x="5756613" y="4713533"/>
                <a:ext cx="206280" cy="388440"/>
              </p14:xfrm>
            </p:contentPart>
          </mc:Choice>
          <mc:Fallback xmlns="">
            <p:pic>
              <p:nvPicPr>
                <p:cNvPr id="69" name="Freihand 68">
                  <a:extLst>
                    <a:ext uri="{FF2B5EF4-FFF2-40B4-BE49-F238E27FC236}">
                      <a16:creationId xmlns:a16="http://schemas.microsoft.com/office/drawing/2014/main" id="{DA921A08-8B29-4433-A6E4-520C66B27226}"/>
                    </a:ext>
                  </a:extLst>
                </p:cNvPr>
                <p:cNvPicPr/>
                <p:nvPr/>
              </p:nvPicPr>
              <p:blipFill>
                <a:blip r:embed="rId113"/>
                <a:stretch>
                  <a:fillRect/>
                </a:stretch>
              </p:blipFill>
              <p:spPr>
                <a:xfrm>
                  <a:off x="5752293" y="4709213"/>
                  <a:ext cx="2149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DDF9E653-C11F-4354-A52E-83D50D58A1ED}"/>
                    </a:ext>
                  </a:extLst>
                </p14:cNvPr>
                <p14:cNvContentPartPr/>
                <p14:nvPr/>
              </p14:nvContentPartPr>
              <p14:xfrm>
                <a:off x="5211213" y="4695893"/>
                <a:ext cx="929880" cy="1023840"/>
              </p14:xfrm>
            </p:contentPart>
          </mc:Choice>
          <mc:Fallback xmlns="">
            <p:pic>
              <p:nvPicPr>
                <p:cNvPr id="72" name="Freihand 71">
                  <a:extLst>
                    <a:ext uri="{FF2B5EF4-FFF2-40B4-BE49-F238E27FC236}">
                      <a16:creationId xmlns:a16="http://schemas.microsoft.com/office/drawing/2014/main" id="{DDF9E653-C11F-4354-A52E-83D50D58A1ED}"/>
                    </a:ext>
                  </a:extLst>
                </p:cNvPr>
                <p:cNvPicPr/>
                <p:nvPr/>
              </p:nvPicPr>
              <p:blipFill>
                <a:blip r:embed="rId115"/>
                <a:stretch>
                  <a:fillRect/>
                </a:stretch>
              </p:blipFill>
              <p:spPr>
                <a:xfrm>
                  <a:off x="5206893" y="4691573"/>
                  <a:ext cx="9385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BD5A69BC-E87B-4401-994F-1A3F7E25ADC9}"/>
                    </a:ext>
                  </a:extLst>
                </p14:cNvPr>
                <p14:cNvContentPartPr/>
                <p14:nvPr/>
              </p14:nvContentPartPr>
              <p14:xfrm>
                <a:off x="5591013" y="5374853"/>
                <a:ext cx="64080" cy="113040"/>
              </p14:xfrm>
            </p:contentPart>
          </mc:Choice>
          <mc:Fallback xmlns="">
            <p:pic>
              <p:nvPicPr>
                <p:cNvPr id="74" name="Freihand 73">
                  <a:extLst>
                    <a:ext uri="{FF2B5EF4-FFF2-40B4-BE49-F238E27FC236}">
                      <a16:creationId xmlns:a16="http://schemas.microsoft.com/office/drawing/2014/main" id="{BD5A69BC-E87B-4401-994F-1A3F7E25ADC9}"/>
                    </a:ext>
                  </a:extLst>
                </p:cNvPr>
                <p:cNvPicPr/>
                <p:nvPr/>
              </p:nvPicPr>
              <p:blipFill>
                <a:blip r:embed="rId117"/>
                <a:stretch>
                  <a:fillRect/>
                </a:stretch>
              </p:blipFill>
              <p:spPr>
                <a:xfrm>
                  <a:off x="5586693" y="5370533"/>
                  <a:ext cx="7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F34A01A1-E5AF-466F-8337-6DF80347C7C2}"/>
                    </a:ext>
                  </a:extLst>
                </p14:cNvPr>
                <p14:cNvContentPartPr/>
                <p14:nvPr/>
              </p14:nvContentPartPr>
              <p14:xfrm>
                <a:off x="5757333" y="4981733"/>
                <a:ext cx="537840" cy="357840"/>
              </p14:xfrm>
            </p:contentPart>
          </mc:Choice>
          <mc:Fallback xmlns="">
            <p:pic>
              <p:nvPicPr>
                <p:cNvPr id="76" name="Freihand 75">
                  <a:extLst>
                    <a:ext uri="{FF2B5EF4-FFF2-40B4-BE49-F238E27FC236}">
                      <a16:creationId xmlns:a16="http://schemas.microsoft.com/office/drawing/2014/main" id="{F34A01A1-E5AF-466F-8337-6DF80347C7C2}"/>
                    </a:ext>
                  </a:extLst>
                </p:cNvPr>
                <p:cNvPicPr/>
                <p:nvPr/>
              </p:nvPicPr>
              <p:blipFill>
                <a:blip r:embed="rId119"/>
                <a:stretch>
                  <a:fillRect/>
                </a:stretch>
              </p:blipFill>
              <p:spPr>
                <a:xfrm>
                  <a:off x="5753013" y="4977413"/>
                  <a:ext cx="546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95299008-584D-456D-91E9-AEC6FEE9E3C2}"/>
                    </a:ext>
                  </a:extLst>
                </p14:cNvPr>
                <p14:cNvContentPartPr/>
                <p14:nvPr/>
              </p14:nvContentPartPr>
              <p14:xfrm>
                <a:off x="5705853" y="5172893"/>
                <a:ext cx="257760" cy="184320"/>
              </p14:xfrm>
            </p:contentPart>
          </mc:Choice>
          <mc:Fallback xmlns="">
            <p:pic>
              <p:nvPicPr>
                <p:cNvPr id="77" name="Freihand 76">
                  <a:extLst>
                    <a:ext uri="{FF2B5EF4-FFF2-40B4-BE49-F238E27FC236}">
                      <a16:creationId xmlns:a16="http://schemas.microsoft.com/office/drawing/2014/main" id="{95299008-584D-456D-91E9-AEC6FEE9E3C2}"/>
                    </a:ext>
                  </a:extLst>
                </p:cNvPr>
                <p:cNvPicPr/>
                <p:nvPr/>
              </p:nvPicPr>
              <p:blipFill>
                <a:blip r:embed="rId121"/>
                <a:stretch>
                  <a:fillRect/>
                </a:stretch>
              </p:blipFill>
              <p:spPr>
                <a:xfrm>
                  <a:off x="5701533" y="5168573"/>
                  <a:ext cx="266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D69D9EE2-086F-412B-89AB-437ADE611C7D}"/>
                    </a:ext>
                  </a:extLst>
                </p14:cNvPr>
                <p14:cNvContentPartPr/>
                <p14:nvPr/>
              </p14:nvContentPartPr>
              <p14:xfrm>
                <a:off x="6445653" y="4780493"/>
                <a:ext cx="232200" cy="160920"/>
              </p14:xfrm>
            </p:contentPart>
          </mc:Choice>
          <mc:Fallback xmlns="">
            <p:pic>
              <p:nvPicPr>
                <p:cNvPr id="78" name="Freihand 77">
                  <a:extLst>
                    <a:ext uri="{FF2B5EF4-FFF2-40B4-BE49-F238E27FC236}">
                      <a16:creationId xmlns:a16="http://schemas.microsoft.com/office/drawing/2014/main" id="{D69D9EE2-086F-412B-89AB-437ADE611C7D}"/>
                    </a:ext>
                  </a:extLst>
                </p:cNvPr>
                <p:cNvPicPr/>
                <p:nvPr/>
              </p:nvPicPr>
              <p:blipFill>
                <a:blip r:embed="rId123"/>
                <a:stretch>
                  <a:fillRect/>
                </a:stretch>
              </p:blipFill>
              <p:spPr>
                <a:xfrm>
                  <a:off x="6441333" y="4776173"/>
                  <a:ext cx="240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EEBD1E89-A99C-469A-9082-88D732B65BC2}"/>
                    </a:ext>
                  </a:extLst>
                </p14:cNvPr>
                <p14:cNvContentPartPr/>
                <p14:nvPr/>
              </p14:nvContentPartPr>
              <p14:xfrm>
                <a:off x="6716013" y="4809293"/>
                <a:ext cx="96120" cy="75600"/>
              </p14:xfrm>
            </p:contentPart>
          </mc:Choice>
          <mc:Fallback xmlns="">
            <p:pic>
              <p:nvPicPr>
                <p:cNvPr id="79" name="Freihand 78">
                  <a:extLst>
                    <a:ext uri="{FF2B5EF4-FFF2-40B4-BE49-F238E27FC236}">
                      <a16:creationId xmlns:a16="http://schemas.microsoft.com/office/drawing/2014/main" id="{EEBD1E89-A99C-469A-9082-88D732B65BC2}"/>
                    </a:ext>
                  </a:extLst>
                </p:cNvPr>
                <p:cNvPicPr/>
                <p:nvPr/>
              </p:nvPicPr>
              <p:blipFill>
                <a:blip r:embed="rId125"/>
                <a:stretch>
                  <a:fillRect/>
                </a:stretch>
              </p:blipFill>
              <p:spPr>
                <a:xfrm>
                  <a:off x="6711693" y="4804973"/>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239E0EE7-D95E-47C6-9A83-C6D7684F6AC5}"/>
                    </a:ext>
                  </a:extLst>
                </p14:cNvPr>
                <p14:cNvContentPartPr/>
                <p14:nvPr/>
              </p14:nvContentPartPr>
              <p14:xfrm>
                <a:off x="6810693" y="4690853"/>
                <a:ext cx="151560" cy="168120"/>
              </p14:xfrm>
            </p:contentPart>
          </mc:Choice>
          <mc:Fallback xmlns="">
            <p:pic>
              <p:nvPicPr>
                <p:cNvPr id="80" name="Freihand 79">
                  <a:extLst>
                    <a:ext uri="{FF2B5EF4-FFF2-40B4-BE49-F238E27FC236}">
                      <a16:creationId xmlns:a16="http://schemas.microsoft.com/office/drawing/2014/main" id="{239E0EE7-D95E-47C6-9A83-C6D7684F6AC5}"/>
                    </a:ext>
                  </a:extLst>
                </p:cNvPr>
                <p:cNvPicPr/>
                <p:nvPr/>
              </p:nvPicPr>
              <p:blipFill>
                <a:blip r:embed="rId127"/>
                <a:stretch>
                  <a:fillRect/>
                </a:stretch>
              </p:blipFill>
              <p:spPr>
                <a:xfrm>
                  <a:off x="6806373" y="4686533"/>
                  <a:ext cx="160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B1116513-D6CE-4EE0-B51C-74A5E069CEC8}"/>
                    </a:ext>
                  </a:extLst>
                </p14:cNvPr>
                <p14:cNvContentPartPr/>
                <p14:nvPr/>
              </p14:nvContentPartPr>
              <p14:xfrm>
                <a:off x="6959013" y="4666373"/>
                <a:ext cx="49680" cy="176760"/>
              </p14:xfrm>
            </p:contentPart>
          </mc:Choice>
          <mc:Fallback xmlns="">
            <p:pic>
              <p:nvPicPr>
                <p:cNvPr id="81" name="Freihand 80">
                  <a:extLst>
                    <a:ext uri="{FF2B5EF4-FFF2-40B4-BE49-F238E27FC236}">
                      <a16:creationId xmlns:a16="http://schemas.microsoft.com/office/drawing/2014/main" id="{B1116513-D6CE-4EE0-B51C-74A5E069CEC8}"/>
                    </a:ext>
                  </a:extLst>
                </p:cNvPr>
                <p:cNvPicPr/>
                <p:nvPr/>
              </p:nvPicPr>
              <p:blipFill>
                <a:blip r:embed="rId129"/>
                <a:stretch>
                  <a:fillRect/>
                </a:stretch>
              </p:blipFill>
              <p:spPr>
                <a:xfrm>
                  <a:off x="6954693" y="4662053"/>
                  <a:ext cx="58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2AF244E3-BD67-4836-A887-4DF6D70FFFF1}"/>
                    </a:ext>
                  </a:extLst>
                </p14:cNvPr>
                <p14:cNvContentPartPr/>
                <p14:nvPr/>
              </p14:nvContentPartPr>
              <p14:xfrm>
                <a:off x="7044333" y="4627493"/>
                <a:ext cx="96120" cy="261720"/>
              </p14:xfrm>
            </p:contentPart>
          </mc:Choice>
          <mc:Fallback xmlns="">
            <p:pic>
              <p:nvPicPr>
                <p:cNvPr id="82" name="Freihand 81">
                  <a:extLst>
                    <a:ext uri="{FF2B5EF4-FFF2-40B4-BE49-F238E27FC236}">
                      <a16:creationId xmlns:a16="http://schemas.microsoft.com/office/drawing/2014/main" id="{2AF244E3-BD67-4836-A887-4DF6D70FFFF1}"/>
                    </a:ext>
                  </a:extLst>
                </p:cNvPr>
                <p:cNvPicPr/>
                <p:nvPr/>
              </p:nvPicPr>
              <p:blipFill>
                <a:blip r:embed="rId131"/>
                <a:stretch>
                  <a:fillRect/>
                </a:stretch>
              </p:blipFill>
              <p:spPr>
                <a:xfrm>
                  <a:off x="7040013" y="4623173"/>
                  <a:ext cx="104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674B9795-416E-477A-A109-4565D8C9B9BD}"/>
                    </a:ext>
                  </a:extLst>
                </p14:cNvPr>
                <p14:cNvContentPartPr/>
                <p14:nvPr/>
              </p14:nvContentPartPr>
              <p14:xfrm>
                <a:off x="7140093" y="4563413"/>
                <a:ext cx="405360" cy="225360"/>
              </p14:xfrm>
            </p:contentPart>
          </mc:Choice>
          <mc:Fallback xmlns="">
            <p:pic>
              <p:nvPicPr>
                <p:cNvPr id="83" name="Freihand 82">
                  <a:extLst>
                    <a:ext uri="{FF2B5EF4-FFF2-40B4-BE49-F238E27FC236}">
                      <a16:creationId xmlns:a16="http://schemas.microsoft.com/office/drawing/2014/main" id="{674B9795-416E-477A-A109-4565D8C9B9BD}"/>
                    </a:ext>
                  </a:extLst>
                </p:cNvPr>
                <p:cNvPicPr/>
                <p:nvPr/>
              </p:nvPicPr>
              <p:blipFill>
                <a:blip r:embed="rId133"/>
                <a:stretch>
                  <a:fillRect/>
                </a:stretch>
              </p:blipFill>
              <p:spPr>
                <a:xfrm>
                  <a:off x="7135773" y="4559093"/>
                  <a:ext cx="414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7538A937-4B7C-48D3-AA0C-2D098E277FA6}"/>
                    </a:ext>
                  </a:extLst>
                </p14:cNvPr>
                <p14:cNvContentPartPr/>
                <p14:nvPr/>
              </p14:nvContentPartPr>
              <p14:xfrm>
                <a:off x="7566333" y="4589693"/>
                <a:ext cx="110880" cy="43560"/>
              </p14:xfrm>
            </p:contentPart>
          </mc:Choice>
          <mc:Fallback xmlns="">
            <p:pic>
              <p:nvPicPr>
                <p:cNvPr id="84" name="Freihand 83">
                  <a:extLst>
                    <a:ext uri="{FF2B5EF4-FFF2-40B4-BE49-F238E27FC236}">
                      <a16:creationId xmlns:a16="http://schemas.microsoft.com/office/drawing/2014/main" id="{7538A937-4B7C-48D3-AA0C-2D098E277FA6}"/>
                    </a:ext>
                  </a:extLst>
                </p:cNvPr>
                <p:cNvPicPr/>
                <p:nvPr/>
              </p:nvPicPr>
              <p:blipFill>
                <a:blip r:embed="rId135"/>
                <a:stretch>
                  <a:fillRect/>
                </a:stretch>
              </p:blipFill>
              <p:spPr>
                <a:xfrm>
                  <a:off x="7562013" y="4585373"/>
                  <a:ext cx="119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E687C06C-BB2B-40F1-9605-9BCAA06C9B88}"/>
                    </a:ext>
                  </a:extLst>
                </p14:cNvPr>
                <p14:cNvContentPartPr/>
                <p14:nvPr/>
              </p14:nvContentPartPr>
              <p14:xfrm>
                <a:off x="6987453" y="5017013"/>
                <a:ext cx="83520" cy="89640"/>
              </p14:xfrm>
            </p:contentPart>
          </mc:Choice>
          <mc:Fallback xmlns="">
            <p:pic>
              <p:nvPicPr>
                <p:cNvPr id="85" name="Freihand 84">
                  <a:extLst>
                    <a:ext uri="{FF2B5EF4-FFF2-40B4-BE49-F238E27FC236}">
                      <a16:creationId xmlns:a16="http://schemas.microsoft.com/office/drawing/2014/main" id="{E687C06C-BB2B-40F1-9605-9BCAA06C9B88}"/>
                    </a:ext>
                  </a:extLst>
                </p:cNvPr>
                <p:cNvPicPr/>
                <p:nvPr/>
              </p:nvPicPr>
              <p:blipFill>
                <a:blip r:embed="rId137"/>
                <a:stretch>
                  <a:fillRect/>
                </a:stretch>
              </p:blipFill>
              <p:spPr>
                <a:xfrm>
                  <a:off x="6983133" y="5012693"/>
                  <a:ext cx="92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1C1D4081-CFA6-424B-8B89-058CE37B8323}"/>
                    </a:ext>
                  </a:extLst>
                </p14:cNvPr>
                <p14:cNvContentPartPr/>
                <p14:nvPr/>
              </p14:nvContentPartPr>
              <p14:xfrm>
                <a:off x="7094373" y="5018093"/>
                <a:ext cx="76680" cy="169200"/>
              </p14:xfrm>
            </p:contentPart>
          </mc:Choice>
          <mc:Fallback xmlns="">
            <p:pic>
              <p:nvPicPr>
                <p:cNvPr id="86" name="Freihand 85">
                  <a:extLst>
                    <a:ext uri="{FF2B5EF4-FFF2-40B4-BE49-F238E27FC236}">
                      <a16:creationId xmlns:a16="http://schemas.microsoft.com/office/drawing/2014/main" id="{1C1D4081-CFA6-424B-8B89-058CE37B8323}"/>
                    </a:ext>
                  </a:extLst>
                </p:cNvPr>
                <p:cNvPicPr/>
                <p:nvPr/>
              </p:nvPicPr>
              <p:blipFill>
                <a:blip r:embed="rId139"/>
                <a:stretch>
                  <a:fillRect/>
                </a:stretch>
              </p:blipFill>
              <p:spPr>
                <a:xfrm>
                  <a:off x="7090053" y="5013773"/>
                  <a:ext cx="85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BD1DBE90-DE79-4C42-8668-828431099354}"/>
                    </a:ext>
                  </a:extLst>
                </p14:cNvPr>
                <p14:cNvContentPartPr/>
                <p14:nvPr/>
              </p14:nvContentPartPr>
              <p14:xfrm>
                <a:off x="7193373" y="4911893"/>
                <a:ext cx="342720" cy="123480"/>
              </p14:xfrm>
            </p:contentPart>
          </mc:Choice>
          <mc:Fallback xmlns="">
            <p:pic>
              <p:nvPicPr>
                <p:cNvPr id="87" name="Freihand 86">
                  <a:extLst>
                    <a:ext uri="{FF2B5EF4-FFF2-40B4-BE49-F238E27FC236}">
                      <a16:creationId xmlns:a16="http://schemas.microsoft.com/office/drawing/2014/main" id="{BD1DBE90-DE79-4C42-8668-828431099354}"/>
                    </a:ext>
                  </a:extLst>
                </p:cNvPr>
                <p:cNvPicPr/>
                <p:nvPr/>
              </p:nvPicPr>
              <p:blipFill>
                <a:blip r:embed="rId141"/>
                <a:stretch>
                  <a:fillRect/>
                </a:stretch>
              </p:blipFill>
              <p:spPr>
                <a:xfrm>
                  <a:off x="7189053" y="4907573"/>
                  <a:ext cx="351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3C0F12F2-1985-4254-824E-EB6C6744EB84}"/>
                    </a:ext>
                  </a:extLst>
                </p14:cNvPr>
                <p14:cNvContentPartPr/>
                <p14:nvPr/>
              </p14:nvContentPartPr>
              <p14:xfrm>
                <a:off x="7470213" y="4842773"/>
                <a:ext cx="53280" cy="12600"/>
              </p14:xfrm>
            </p:contentPart>
          </mc:Choice>
          <mc:Fallback xmlns="">
            <p:pic>
              <p:nvPicPr>
                <p:cNvPr id="88" name="Freihand 87">
                  <a:extLst>
                    <a:ext uri="{FF2B5EF4-FFF2-40B4-BE49-F238E27FC236}">
                      <a16:creationId xmlns:a16="http://schemas.microsoft.com/office/drawing/2014/main" id="{3C0F12F2-1985-4254-824E-EB6C6744EB84}"/>
                    </a:ext>
                  </a:extLst>
                </p:cNvPr>
                <p:cNvPicPr/>
                <p:nvPr/>
              </p:nvPicPr>
              <p:blipFill>
                <a:blip r:embed="rId143"/>
                <a:stretch>
                  <a:fillRect/>
                </a:stretch>
              </p:blipFill>
              <p:spPr>
                <a:xfrm>
                  <a:off x="7465893" y="4838453"/>
                  <a:ext cx="61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B710A096-A40C-4A06-B6EA-71137F1A3F0F}"/>
                    </a:ext>
                  </a:extLst>
                </p14:cNvPr>
                <p14:cNvContentPartPr/>
                <p14:nvPr/>
              </p14:nvContentPartPr>
              <p14:xfrm>
                <a:off x="7556973" y="4804613"/>
                <a:ext cx="325080" cy="105840"/>
              </p14:xfrm>
            </p:contentPart>
          </mc:Choice>
          <mc:Fallback xmlns="">
            <p:pic>
              <p:nvPicPr>
                <p:cNvPr id="89" name="Freihand 88">
                  <a:extLst>
                    <a:ext uri="{FF2B5EF4-FFF2-40B4-BE49-F238E27FC236}">
                      <a16:creationId xmlns:a16="http://schemas.microsoft.com/office/drawing/2014/main" id="{B710A096-A40C-4A06-B6EA-71137F1A3F0F}"/>
                    </a:ext>
                  </a:extLst>
                </p:cNvPr>
                <p:cNvPicPr/>
                <p:nvPr/>
              </p:nvPicPr>
              <p:blipFill>
                <a:blip r:embed="rId145"/>
                <a:stretch>
                  <a:fillRect/>
                </a:stretch>
              </p:blipFill>
              <p:spPr>
                <a:xfrm>
                  <a:off x="7552653" y="4800293"/>
                  <a:ext cx="333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D17343CD-3A8B-4F3E-9ABB-94ABA4D6412B}"/>
                    </a:ext>
                  </a:extLst>
                </p14:cNvPr>
                <p14:cNvContentPartPr/>
                <p14:nvPr/>
              </p14:nvContentPartPr>
              <p14:xfrm>
                <a:off x="6925533" y="4835213"/>
                <a:ext cx="1224000" cy="442440"/>
              </p14:xfrm>
            </p:contentPart>
          </mc:Choice>
          <mc:Fallback xmlns="">
            <p:pic>
              <p:nvPicPr>
                <p:cNvPr id="90" name="Freihand 89">
                  <a:extLst>
                    <a:ext uri="{FF2B5EF4-FFF2-40B4-BE49-F238E27FC236}">
                      <a16:creationId xmlns:a16="http://schemas.microsoft.com/office/drawing/2014/main" id="{D17343CD-3A8B-4F3E-9ABB-94ABA4D6412B}"/>
                    </a:ext>
                  </a:extLst>
                </p:cNvPr>
                <p:cNvPicPr/>
                <p:nvPr/>
              </p:nvPicPr>
              <p:blipFill>
                <a:blip r:embed="rId147"/>
                <a:stretch>
                  <a:fillRect/>
                </a:stretch>
              </p:blipFill>
              <p:spPr>
                <a:xfrm>
                  <a:off x="6921213" y="4830893"/>
                  <a:ext cx="12326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B4926A31-A14D-4999-B9F9-C3C3D5F71310}"/>
                    </a:ext>
                  </a:extLst>
                </p14:cNvPr>
                <p14:cNvContentPartPr/>
                <p14:nvPr/>
              </p14:nvContentPartPr>
              <p14:xfrm>
                <a:off x="5566893" y="5370173"/>
                <a:ext cx="70920" cy="788760"/>
              </p14:xfrm>
            </p:contentPart>
          </mc:Choice>
          <mc:Fallback xmlns="">
            <p:pic>
              <p:nvPicPr>
                <p:cNvPr id="94" name="Freihand 93">
                  <a:extLst>
                    <a:ext uri="{FF2B5EF4-FFF2-40B4-BE49-F238E27FC236}">
                      <a16:creationId xmlns:a16="http://schemas.microsoft.com/office/drawing/2014/main" id="{B4926A31-A14D-4999-B9F9-C3C3D5F71310}"/>
                    </a:ext>
                  </a:extLst>
                </p:cNvPr>
                <p:cNvPicPr/>
                <p:nvPr/>
              </p:nvPicPr>
              <p:blipFill>
                <a:blip r:embed="rId149"/>
                <a:stretch>
                  <a:fillRect/>
                </a:stretch>
              </p:blipFill>
              <p:spPr>
                <a:xfrm>
                  <a:off x="5562573" y="5365853"/>
                  <a:ext cx="7956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F5F8FACB-E850-448E-B28C-C2B3CF11624B}"/>
                    </a:ext>
                  </a:extLst>
                </p14:cNvPr>
                <p14:cNvContentPartPr/>
                <p14:nvPr/>
              </p14:nvContentPartPr>
              <p14:xfrm>
                <a:off x="4471413" y="5299253"/>
                <a:ext cx="1170360" cy="144000"/>
              </p14:xfrm>
            </p:contentPart>
          </mc:Choice>
          <mc:Fallback xmlns="">
            <p:pic>
              <p:nvPicPr>
                <p:cNvPr id="95" name="Freihand 94">
                  <a:extLst>
                    <a:ext uri="{FF2B5EF4-FFF2-40B4-BE49-F238E27FC236}">
                      <a16:creationId xmlns:a16="http://schemas.microsoft.com/office/drawing/2014/main" id="{F5F8FACB-E850-448E-B28C-C2B3CF11624B}"/>
                    </a:ext>
                  </a:extLst>
                </p:cNvPr>
                <p:cNvPicPr/>
                <p:nvPr/>
              </p:nvPicPr>
              <p:blipFill>
                <a:blip r:embed="rId151"/>
                <a:stretch>
                  <a:fillRect/>
                </a:stretch>
              </p:blipFill>
              <p:spPr>
                <a:xfrm>
                  <a:off x="4467093" y="5294933"/>
                  <a:ext cx="1179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Freihand 117">
                  <a:extLst>
                    <a:ext uri="{FF2B5EF4-FFF2-40B4-BE49-F238E27FC236}">
                      <a16:creationId xmlns:a16="http://schemas.microsoft.com/office/drawing/2014/main" id="{6667D877-FAE7-49B9-8591-A7CC6C4F203C}"/>
                    </a:ext>
                  </a:extLst>
                </p14:cNvPr>
                <p14:cNvContentPartPr/>
                <p14:nvPr/>
              </p14:nvContentPartPr>
              <p14:xfrm>
                <a:off x="3764733" y="5258573"/>
                <a:ext cx="132480" cy="132120"/>
              </p14:xfrm>
            </p:contentPart>
          </mc:Choice>
          <mc:Fallback xmlns="">
            <p:pic>
              <p:nvPicPr>
                <p:cNvPr id="118" name="Freihand 117">
                  <a:extLst>
                    <a:ext uri="{FF2B5EF4-FFF2-40B4-BE49-F238E27FC236}">
                      <a16:creationId xmlns:a16="http://schemas.microsoft.com/office/drawing/2014/main" id="{6667D877-FAE7-49B9-8591-A7CC6C4F203C}"/>
                    </a:ext>
                  </a:extLst>
                </p:cNvPr>
                <p:cNvPicPr/>
                <p:nvPr/>
              </p:nvPicPr>
              <p:blipFill>
                <a:blip r:embed="rId153"/>
                <a:stretch>
                  <a:fillRect/>
                </a:stretch>
              </p:blipFill>
              <p:spPr>
                <a:xfrm>
                  <a:off x="3760413" y="5254253"/>
                  <a:ext cx="14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Freihand 118">
                  <a:extLst>
                    <a:ext uri="{FF2B5EF4-FFF2-40B4-BE49-F238E27FC236}">
                      <a16:creationId xmlns:a16="http://schemas.microsoft.com/office/drawing/2014/main" id="{9F1BD83A-CD4B-40C2-BC77-70FAC4FF1BAE}"/>
                    </a:ext>
                  </a:extLst>
                </p14:cNvPr>
                <p14:cNvContentPartPr/>
                <p14:nvPr/>
              </p14:nvContentPartPr>
              <p14:xfrm>
                <a:off x="3914493" y="5158133"/>
                <a:ext cx="73080" cy="240480"/>
              </p14:xfrm>
            </p:contentPart>
          </mc:Choice>
          <mc:Fallback xmlns="">
            <p:pic>
              <p:nvPicPr>
                <p:cNvPr id="119" name="Freihand 118">
                  <a:extLst>
                    <a:ext uri="{FF2B5EF4-FFF2-40B4-BE49-F238E27FC236}">
                      <a16:creationId xmlns:a16="http://schemas.microsoft.com/office/drawing/2014/main" id="{9F1BD83A-CD4B-40C2-BC77-70FAC4FF1BAE}"/>
                    </a:ext>
                  </a:extLst>
                </p:cNvPr>
                <p:cNvPicPr/>
                <p:nvPr/>
              </p:nvPicPr>
              <p:blipFill>
                <a:blip r:embed="rId155"/>
                <a:stretch>
                  <a:fillRect/>
                </a:stretch>
              </p:blipFill>
              <p:spPr>
                <a:xfrm>
                  <a:off x="3910173" y="5153813"/>
                  <a:ext cx="817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Freihand 119">
                  <a:extLst>
                    <a:ext uri="{FF2B5EF4-FFF2-40B4-BE49-F238E27FC236}">
                      <a16:creationId xmlns:a16="http://schemas.microsoft.com/office/drawing/2014/main" id="{102C93C3-DC4D-44C6-A1CB-E50D13EFC5FE}"/>
                    </a:ext>
                  </a:extLst>
                </p14:cNvPr>
                <p14:cNvContentPartPr/>
                <p14:nvPr/>
              </p14:nvContentPartPr>
              <p14:xfrm>
                <a:off x="3972813" y="5222213"/>
                <a:ext cx="83160" cy="150840"/>
              </p14:xfrm>
            </p:contentPart>
          </mc:Choice>
          <mc:Fallback xmlns="">
            <p:pic>
              <p:nvPicPr>
                <p:cNvPr id="120" name="Freihand 119">
                  <a:extLst>
                    <a:ext uri="{FF2B5EF4-FFF2-40B4-BE49-F238E27FC236}">
                      <a16:creationId xmlns:a16="http://schemas.microsoft.com/office/drawing/2014/main" id="{102C93C3-DC4D-44C6-A1CB-E50D13EFC5FE}"/>
                    </a:ext>
                  </a:extLst>
                </p:cNvPr>
                <p:cNvPicPr/>
                <p:nvPr/>
              </p:nvPicPr>
              <p:blipFill>
                <a:blip r:embed="rId157"/>
                <a:stretch>
                  <a:fillRect/>
                </a:stretch>
              </p:blipFill>
              <p:spPr>
                <a:xfrm>
                  <a:off x="3968493" y="5217893"/>
                  <a:ext cx="91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1" name="Freihand 120">
                  <a:extLst>
                    <a:ext uri="{FF2B5EF4-FFF2-40B4-BE49-F238E27FC236}">
                      <a16:creationId xmlns:a16="http://schemas.microsoft.com/office/drawing/2014/main" id="{76D562FA-E0C1-4673-B356-A14E8CC61FF6}"/>
                    </a:ext>
                  </a:extLst>
                </p14:cNvPr>
                <p14:cNvContentPartPr/>
                <p14:nvPr/>
              </p14:nvContentPartPr>
              <p14:xfrm>
                <a:off x="3852213" y="5370173"/>
                <a:ext cx="105840" cy="106200"/>
              </p14:xfrm>
            </p:contentPart>
          </mc:Choice>
          <mc:Fallback xmlns="">
            <p:pic>
              <p:nvPicPr>
                <p:cNvPr id="121" name="Freihand 120">
                  <a:extLst>
                    <a:ext uri="{FF2B5EF4-FFF2-40B4-BE49-F238E27FC236}">
                      <a16:creationId xmlns:a16="http://schemas.microsoft.com/office/drawing/2014/main" id="{76D562FA-E0C1-4673-B356-A14E8CC61FF6}"/>
                    </a:ext>
                  </a:extLst>
                </p:cNvPr>
                <p:cNvPicPr/>
                <p:nvPr/>
              </p:nvPicPr>
              <p:blipFill>
                <a:blip r:embed="rId159"/>
                <a:stretch>
                  <a:fillRect/>
                </a:stretch>
              </p:blipFill>
              <p:spPr>
                <a:xfrm>
                  <a:off x="3847893" y="5365853"/>
                  <a:ext cx="114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2" name="Freihand 121">
                  <a:extLst>
                    <a:ext uri="{FF2B5EF4-FFF2-40B4-BE49-F238E27FC236}">
                      <a16:creationId xmlns:a16="http://schemas.microsoft.com/office/drawing/2014/main" id="{8485471D-56C6-4055-83A3-4B4EA0246C23}"/>
                    </a:ext>
                  </a:extLst>
                </p14:cNvPr>
                <p14:cNvContentPartPr/>
                <p14:nvPr/>
              </p14:nvContentPartPr>
              <p14:xfrm>
                <a:off x="3979653" y="5257133"/>
                <a:ext cx="90360" cy="65520"/>
              </p14:xfrm>
            </p:contentPart>
          </mc:Choice>
          <mc:Fallback xmlns="">
            <p:pic>
              <p:nvPicPr>
                <p:cNvPr id="122" name="Freihand 121">
                  <a:extLst>
                    <a:ext uri="{FF2B5EF4-FFF2-40B4-BE49-F238E27FC236}">
                      <a16:creationId xmlns:a16="http://schemas.microsoft.com/office/drawing/2014/main" id="{8485471D-56C6-4055-83A3-4B4EA0246C23}"/>
                    </a:ext>
                  </a:extLst>
                </p:cNvPr>
                <p:cNvPicPr/>
                <p:nvPr/>
              </p:nvPicPr>
              <p:blipFill>
                <a:blip r:embed="rId161"/>
                <a:stretch>
                  <a:fillRect/>
                </a:stretch>
              </p:blipFill>
              <p:spPr>
                <a:xfrm>
                  <a:off x="3975333" y="5252813"/>
                  <a:ext cx="99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3" name="Freihand 122">
                  <a:extLst>
                    <a:ext uri="{FF2B5EF4-FFF2-40B4-BE49-F238E27FC236}">
                      <a16:creationId xmlns:a16="http://schemas.microsoft.com/office/drawing/2014/main" id="{3F5AAD7B-4322-41E8-9387-472392C78793}"/>
                    </a:ext>
                  </a:extLst>
                </p14:cNvPr>
                <p14:cNvContentPartPr/>
                <p14:nvPr/>
              </p14:nvContentPartPr>
              <p14:xfrm>
                <a:off x="4073253" y="5304293"/>
                <a:ext cx="66600" cy="115200"/>
              </p14:xfrm>
            </p:contentPart>
          </mc:Choice>
          <mc:Fallback xmlns="">
            <p:pic>
              <p:nvPicPr>
                <p:cNvPr id="123" name="Freihand 122">
                  <a:extLst>
                    <a:ext uri="{FF2B5EF4-FFF2-40B4-BE49-F238E27FC236}">
                      <a16:creationId xmlns:a16="http://schemas.microsoft.com/office/drawing/2014/main" id="{3F5AAD7B-4322-41E8-9387-472392C78793}"/>
                    </a:ext>
                  </a:extLst>
                </p:cNvPr>
                <p:cNvPicPr/>
                <p:nvPr/>
              </p:nvPicPr>
              <p:blipFill>
                <a:blip r:embed="rId163"/>
                <a:stretch>
                  <a:fillRect/>
                </a:stretch>
              </p:blipFill>
              <p:spPr>
                <a:xfrm>
                  <a:off x="4068933" y="5299973"/>
                  <a:ext cx="75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4" name="Freihand 123">
                  <a:extLst>
                    <a:ext uri="{FF2B5EF4-FFF2-40B4-BE49-F238E27FC236}">
                      <a16:creationId xmlns:a16="http://schemas.microsoft.com/office/drawing/2014/main" id="{60F98497-09C3-42C0-BAF2-02D3E3C060F0}"/>
                    </a:ext>
                  </a:extLst>
                </p14:cNvPr>
                <p14:cNvContentPartPr/>
                <p14:nvPr/>
              </p14:nvContentPartPr>
              <p14:xfrm>
                <a:off x="4162893" y="5355773"/>
                <a:ext cx="3600" cy="78840"/>
              </p14:xfrm>
            </p:contentPart>
          </mc:Choice>
          <mc:Fallback xmlns="">
            <p:pic>
              <p:nvPicPr>
                <p:cNvPr id="124" name="Freihand 123">
                  <a:extLst>
                    <a:ext uri="{FF2B5EF4-FFF2-40B4-BE49-F238E27FC236}">
                      <a16:creationId xmlns:a16="http://schemas.microsoft.com/office/drawing/2014/main" id="{60F98497-09C3-42C0-BAF2-02D3E3C060F0}"/>
                    </a:ext>
                  </a:extLst>
                </p:cNvPr>
                <p:cNvPicPr/>
                <p:nvPr/>
              </p:nvPicPr>
              <p:blipFill>
                <a:blip r:embed="rId165"/>
                <a:stretch>
                  <a:fillRect/>
                </a:stretch>
              </p:blipFill>
              <p:spPr>
                <a:xfrm>
                  <a:off x="4158573" y="5351453"/>
                  <a:ext cx="12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5" name="Freihand 124">
                  <a:extLst>
                    <a:ext uri="{FF2B5EF4-FFF2-40B4-BE49-F238E27FC236}">
                      <a16:creationId xmlns:a16="http://schemas.microsoft.com/office/drawing/2014/main" id="{4056E237-BE0C-4939-B048-EDD060125C82}"/>
                    </a:ext>
                  </a:extLst>
                </p14:cNvPr>
                <p14:cNvContentPartPr/>
                <p14:nvPr/>
              </p14:nvContentPartPr>
              <p14:xfrm>
                <a:off x="4182693" y="5257133"/>
                <a:ext cx="82440" cy="48240"/>
              </p14:xfrm>
            </p:contentPart>
          </mc:Choice>
          <mc:Fallback xmlns="">
            <p:pic>
              <p:nvPicPr>
                <p:cNvPr id="125" name="Freihand 124">
                  <a:extLst>
                    <a:ext uri="{FF2B5EF4-FFF2-40B4-BE49-F238E27FC236}">
                      <a16:creationId xmlns:a16="http://schemas.microsoft.com/office/drawing/2014/main" id="{4056E237-BE0C-4939-B048-EDD060125C82}"/>
                    </a:ext>
                  </a:extLst>
                </p:cNvPr>
                <p:cNvPicPr/>
                <p:nvPr/>
              </p:nvPicPr>
              <p:blipFill>
                <a:blip r:embed="rId167"/>
                <a:stretch>
                  <a:fillRect/>
                </a:stretch>
              </p:blipFill>
              <p:spPr>
                <a:xfrm>
                  <a:off x="4178373" y="5252813"/>
                  <a:ext cx="91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6" name="Freihand 125">
                  <a:extLst>
                    <a:ext uri="{FF2B5EF4-FFF2-40B4-BE49-F238E27FC236}">
                      <a16:creationId xmlns:a16="http://schemas.microsoft.com/office/drawing/2014/main" id="{F13EFAE7-6301-4352-97C3-EF4A110D9CF7}"/>
                    </a:ext>
                  </a:extLst>
                </p14:cNvPr>
                <p14:cNvContentPartPr/>
                <p14:nvPr/>
              </p14:nvContentPartPr>
              <p14:xfrm>
                <a:off x="4237773" y="5248133"/>
                <a:ext cx="32760" cy="128880"/>
              </p14:xfrm>
            </p:contentPart>
          </mc:Choice>
          <mc:Fallback xmlns="">
            <p:pic>
              <p:nvPicPr>
                <p:cNvPr id="126" name="Freihand 125">
                  <a:extLst>
                    <a:ext uri="{FF2B5EF4-FFF2-40B4-BE49-F238E27FC236}">
                      <a16:creationId xmlns:a16="http://schemas.microsoft.com/office/drawing/2014/main" id="{F13EFAE7-6301-4352-97C3-EF4A110D9CF7}"/>
                    </a:ext>
                  </a:extLst>
                </p:cNvPr>
                <p:cNvPicPr/>
                <p:nvPr/>
              </p:nvPicPr>
              <p:blipFill>
                <a:blip r:embed="rId169"/>
                <a:stretch>
                  <a:fillRect/>
                </a:stretch>
              </p:blipFill>
              <p:spPr>
                <a:xfrm>
                  <a:off x="4233453" y="5243813"/>
                  <a:ext cx="41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7" name="Freihand 126">
                  <a:extLst>
                    <a:ext uri="{FF2B5EF4-FFF2-40B4-BE49-F238E27FC236}">
                      <a16:creationId xmlns:a16="http://schemas.microsoft.com/office/drawing/2014/main" id="{4684C35D-CF93-4934-9A0F-55B7FF8269CD}"/>
                    </a:ext>
                  </a:extLst>
                </p14:cNvPr>
                <p14:cNvContentPartPr/>
                <p14:nvPr/>
              </p14:nvContentPartPr>
              <p14:xfrm>
                <a:off x="4294653" y="5301773"/>
                <a:ext cx="83160" cy="104040"/>
              </p14:xfrm>
            </p:contentPart>
          </mc:Choice>
          <mc:Fallback xmlns="">
            <p:pic>
              <p:nvPicPr>
                <p:cNvPr id="127" name="Freihand 126">
                  <a:extLst>
                    <a:ext uri="{FF2B5EF4-FFF2-40B4-BE49-F238E27FC236}">
                      <a16:creationId xmlns:a16="http://schemas.microsoft.com/office/drawing/2014/main" id="{4684C35D-CF93-4934-9A0F-55B7FF8269CD}"/>
                    </a:ext>
                  </a:extLst>
                </p:cNvPr>
                <p:cNvPicPr/>
                <p:nvPr/>
              </p:nvPicPr>
              <p:blipFill>
                <a:blip r:embed="rId171"/>
                <a:stretch>
                  <a:fillRect/>
                </a:stretch>
              </p:blipFill>
              <p:spPr>
                <a:xfrm>
                  <a:off x="4290333" y="5297453"/>
                  <a:ext cx="91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9" name="Freihand 128">
                  <a:extLst>
                    <a:ext uri="{FF2B5EF4-FFF2-40B4-BE49-F238E27FC236}">
                      <a16:creationId xmlns:a16="http://schemas.microsoft.com/office/drawing/2014/main" id="{6D14672B-EC28-4824-8AD2-C03E22B26B20}"/>
                    </a:ext>
                  </a:extLst>
                </p14:cNvPr>
                <p14:cNvContentPartPr/>
                <p14:nvPr/>
              </p14:nvContentPartPr>
              <p14:xfrm>
                <a:off x="4307613" y="5166773"/>
                <a:ext cx="101520" cy="288000"/>
              </p14:xfrm>
            </p:contentPart>
          </mc:Choice>
          <mc:Fallback xmlns="">
            <p:pic>
              <p:nvPicPr>
                <p:cNvPr id="129" name="Freihand 128">
                  <a:extLst>
                    <a:ext uri="{FF2B5EF4-FFF2-40B4-BE49-F238E27FC236}">
                      <a16:creationId xmlns:a16="http://schemas.microsoft.com/office/drawing/2014/main" id="{6D14672B-EC28-4824-8AD2-C03E22B26B20}"/>
                    </a:ext>
                  </a:extLst>
                </p:cNvPr>
                <p:cNvPicPr/>
                <p:nvPr/>
              </p:nvPicPr>
              <p:blipFill>
                <a:blip r:embed="rId173"/>
                <a:stretch>
                  <a:fillRect/>
                </a:stretch>
              </p:blipFill>
              <p:spPr>
                <a:xfrm>
                  <a:off x="4303293" y="5162453"/>
                  <a:ext cx="1101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5FF0C19E-66E2-4E13-BFF5-C5E46E2AABEE}"/>
                    </a:ext>
                  </a:extLst>
                </p14:cNvPr>
                <p14:cNvContentPartPr/>
                <p14:nvPr/>
              </p14:nvContentPartPr>
              <p14:xfrm>
                <a:off x="5303733" y="6313013"/>
                <a:ext cx="199440" cy="120960"/>
              </p14:xfrm>
            </p:contentPart>
          </mc:Choice>
          <mc:Fallback xmlns="">
            <p:pic>
              <p:nvPicPr>
                <p:cNvPr id="97" name="Freihand 96">
                  <a:extLst>
                    <a:ext uri="{FF2B5EF4-FFF2-40B4-BE49-F238E27FC236}">
                      <a16:creationId xmlns:a16="http://schemas.microsoft.com/office/drawing/2014/main" id="{5FF0C19E-66E2-4E13-BFF5-C5E46E2AABEE}"/>
                    </a:ext>
                  </a:extLst>
                </p:cNvPr>
                <p:cNvPicPr/>
                <p:nvPr/>
              </p:nvPicPr>
              <p:blipFill>
                <a:blip r:embed="rId175"/>
                <a:stretch>
                  <a:fillRect/>
                </a:stretch>
              </p:blipFill>
              <p:spPr>
                <a:xfrm>
                  <a:off x="5299413" y="6308693"/>
                  <a:ext cx="20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50330B97-6721-4994-9903-7B65D7A6E0FF}"/>
                    </a:ext>
                  </a:extLst>
                </p14:cNvPr>
                <p14:cNvContentPartPr/>
                <p14:nvPr/>
              </p14:nvContentPartPr>
              <p14:xfrm>
                <a:off x="5470413" y="6399773"/>
                <a:ext cx="99360" cy="83160"/>
              </p14:xfrm>
            </p:contentPart>
          </mc:Choice>
          <mc:Fallback xmlns="">
            <p:pic>
              <p:nvPicPr>
                <p:cNvPr id="98" name="Freihand 97">
                  <a:extLst>
                    <a:ext uri="{FF2B5EF4-FFF2-40B4-BE49-F238E27FC236}">
                      <a16:creationId xmlns:a16="http://schemas.microsoft.com/office/drawing/2014/main" id="{50330B97-6721-4994-9903-7B65D7A6E0FF}"/>
                    </a:ext>
                  </a:extLst>
                </p:cNvPr>
                <p:cNvPicPr/>
                <p:nvPr/>
              </p:nvPicPr>
              <p:blipFill>
                <a:blip r:embed="rId177"/>
                <a:stretch>
                  <a:fillRect/>
                </a:stretch>
              </p:blipFill>
              <p:spPr>
                <a:xfrm>
                  <a:off x="5466093" y="6395453"/>
                  <a:ext cx="10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150AECAC-598A-4E53-86A6-F30747A68139}"/>
                    </a:ext>
                  </a:extLst>
                </p14:cNvPr>
                <p14:cNvContentPartPr/>
                <p14:nvPr/>
              </p14:nvContentPartPr>
              <p14:xfrm>
                <a:off x="5588133" y="6286373"/>
                <a:ext cx="84600" cy="155520"/>
              </p14:xfrm>
            </p:contentPart>
          </mc:Choice>
          <mc:Fallback xmlns="">
            <p:pic>
              <p:nvPicPr>
                <p:cNvPr id="99" name="Freihand 98">
                  <a:extLst>
                    <a:ext uri="{FF2B5EF4-FFF2-40B4-BE49-F238E27FC236}">
                      <a16:creationId xmlns:a16="http://schemas.microsoft.com/office/drawing/2014/main" id="{150AECAC-598A-4E53-86A6-F30747A68139}"/>
                    </a:ext>
                  </a:extLst>
                </p:cNvPr>
                <p:cNvPicPr/>
                <p:nvPr/>
              </p:nvPicPr>
              <p:blipFill>
                <a:blip r:embed="rId179"/>
                <a:stretch>
                  <a:fillRect/>
                </a:stretch>
              </p:blipFill>
              <p:spPr>
                <a:xfrm>
                  <a:off x="5583813" y="6282053"/>
                  <a:ext cx="9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69AEE962-C314-406C-8663-40E443FBE5D4}"/>
                    </a:ext>
                  </a:extLst>
                </p14:cNvPr>
                <p14:cNvContentPartPr/>
                <p14:nvPr/>
              </p14:nvContentPartPr>
              <p14:xfrm>
                <a:off x="5674533" y="6336773"/>
                <a:ext cx="128880" cy="123120"/>
              </p14:xfrm>
            </p:contentPart>
          </mc:Choice>
          <mc:Fallback xmlns="">
            <p:pic>
              <p:nvPicPr>
                <p:cNvPr id="100" name="Freihand 99">
                  <a:extLst>
                    <a:ext uri="{FF2B5EF4-FFF2-40B4-BE49-F238E27FC236}">
                      <a16:creationId xmlns:a16="http://schemas.microsoft.com/office/drawing/2014/main" id="{69AEE962-C314-406C-8663-40E443FBE5D4}"/>
                    </a:ext>
                  </a:extLst>
                </p:cNvPr>
                <p:cNvPicPr/>
                <p:nvPr/>
              </p:nvPicPr>
              <p:blipFill>
                <a:blip r:embed="rId181"/>
                <a:stretch>
                  <a:fillRect/>
                </a:stretch>
              </p:blipFill>
              <p:spPr>
                <a:xfrm>
                  <a:off x="5670213" y="6332453"/>
                  <a:ext cx="137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BA1AB140-DA1C-4C94-8BE3-7053C4CA0AD7}"/>
                    </a:ext>
                  </a:extLst>
                </p14:cNvPr>
                <p14:cNvContentPartPr/>
                <p14:nvPr/>
              </p14:nvContentPartPr>
              <p14:xfrm>
                <a:off x="5839773" y="6400853"/>
                <a:ext cx="18360" cy="93600"/>
              </p14:xfrm>
            </p:contentPart>
          </mc:Choice>
          <mc:Fallback xmlns="">
            <p:pic>
              <p:nvPicPr>
                <p:cNvPr id="101" name="Freihand 100">
                  <a:extLst>
                    <a:ext uri="{FF2B5EF4-FFF2-40B4-BE49-F238E27FC236}">
                      <a16:creationId xmlns:a16="http://schemas.microsoft.com/office/drawing/2014/main" id="{BA1AB140-DA1C-4C94-8BE3-7053C4CA0AD7}"/>
                    </a:ext>
                  </a:extLst>
                </p:cNvPr>
                <p:cNvPicPr/>
                <p:nvPr/>
              </p:nvPicPr>
              <p:blipFill>
                <a:blip r:embed="rId183"/>
                <a:stretch>
                  <a:fillRect/>
                </a:stretch>
              </p:blipFill>
              <p:spPr>
                <a:xfrm>
                  <a:off x="5835453" y="6396533"/>
                  <a:ext cx="27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EC87320B-1161-4200-81E8-0713EC133203}"/>
                    </a:ext>
                  </a:extLst>
                </p14:cNvPr>
                <p14:cNvContentPartPr/>
                <p14:nvPr/>
              </p14:nvContentPartPr>
              <p14:xfrm>
                <a:off x="5903493" y="6356213"/>
                <a:ext cx="97920" cy="107640"/>
              </p14:xfrm>
            </p:contentPart>
          </mc:Choice>
          <mc:Fallback xmlns="">
            <p:pic>
              <p:nvPicPr>
                <p:cNvPr id="102" name="Freihand 101">
                  <a:extLst>
                    <a:ext uri="{FF2B5EF4-FFF2-40B4-BE49-F238E27FC236}">
                      <a16:creationId xmlns:a16="http://schemas.microsoft.com/office/drawing/2014/main" id="{EC87320B-1161-4200-81E8-0713EC133203}"/>
                    </a:ext>
                  </a:extLst>
                </p:cNvPr>
                <p:cNvPicPr/>
                <p:nvPr/>
              </p:nvPicPr>
              <p:blipFill>
                <a:blip r:embed="rId185"/>
                <a:stretch>
                  <a:fillRect/>
                </a:stretch>
              </p:blipFill>
              <p:spPr>
                <a:xfrm>
                  <a:off x="5899173" y="6351893"/>
                  <a:ext cx="106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EE444049-801E-4304-8631-331D1A0E80F7}"/>
                    </a:ext>
                  </a:extLst>
                </p14:cNvPr>
                <p14:cNvContentPartPr/>
                <p14:nvPr/>
              </p14:nvContentPartPr>
              <p14:xfrm>
                <a:off x="6011853" y="6307253"/>
                <a:ext cx="100800" cy="236520"/>
              </p14:xfrm>
            </p:contentPart>
          </mc:Choice>
          <mc:Fallback xmlns="">
            <p:pic>
              <p:nvPicPr>
                <p:cNvPr id="103" name="Freihand 102">
                  <a:extLst>
                    <a:ext uri="{FF2B5EF4-FFF2-40B4-BE49-F238E27FC236}">
                      <a16:creationId xmlns:a16="http://schemas.microsoft.com/office/drawing/2014/main" id="{EE444049-801E-4304-8631-331D1A0E80F7}"/>
                    </a:ext>
                  </a:extLst>
                </p:cNvPr>
                <p:cNvPicPr/>
                <p:nvPr/>
              </p:nvPicPr>
              <p:blipFill>
                <a:blip r:embed="rId187"/>
                <a:stretch>
                  <a:fillRect/>
                </a:stretch>
              </p:blipFill>
              <p:spPr>
                <a:xfrm>
                  <a:off x="6007533" y="6302933"/>
                  <a:ext cx="109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Freihand 130">
                  <a:extLst>
                    <a:ext uri="{FF2B5EF4-FFF2-40B4-BE49-F238E27FC236}">
                      <a16:creationId xmlns:a16="http://schemas.microsoft.com/office/drawing/2014/main" id="{401FE92E-8F7A-4E51-BA73-EB60CFC90199}"/>
                    </a:ext>
                  </a:extLst>
                </p14:cNvPr>
                <p14:cNvContentPartPr/>
                <p14:nvPr/>
              </p14:nvContentPartPr>
              <p14:xfrm>
                <a:off x="5740053" y="6403013"/>
                <a:ext cx="78120" cy="105120"/>
              </p14:xfrm>
            </p:contentPart>
          </mc:Choice>
          <mc:Fallback xmlns="">
            <p:pic>
              <p:nvPicPr>
                <p:cNvPr id="131" name="Freihand 130">
                  <a:extLst>
                    <a:ext uri="{FF2B5EF4-FFF2-40B4-BE49-F238E27FC236}">
                      <a16:creationId xmlns:a16="http://schemas.microsoft.com/office/drawing/2014/main" id="{401FE92E-8F7A-4E51-BA73-EB60CFC90199}"/>
                    </a:ext>
                  </a:extLst>
                </p:cNvPr>
                <p:cNvPicPr/>
                <p:nvPr/>
              </p:nvPicPr>
              <p:blipFill>
                <a:blip r:embed="rId189"/>
                <a:stretch>
                  <a:fillRect/>
                </a:stretch>
              </p:blipFill>
              <p:spPr>
                <a:xfrm>
                  <a:off x="5735733" y="6398693"/>
                  <a:ext cx="86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Freihand 131">
                  <a:extLst>
                    <a:ext uri="{FF2B5EF4-FFF2-40B4-BE49-F238E27FC236}">
                      <a16:creationId xmlns:a16="http://schemas.microsoft.com/office/drawing/2014/main" id="{F4B9E642-774E-4C50-8991-E83175083602}"/>
                    </a:ext>
                  </a:extLst>
                </p14:cNvPr>
                <p14:cNvContentPartPr/>
                <p14:nvPr/>
              </p14:nvContentPartPr>
              <p14:xfrm>
                <a:off x="5965053" y="6406613"/>
                <a:ext cx="59400" cy="97560"/>
              </p14:xfrm>
            </p:contentPart>
          </mc:Choice>
          <mc:Fallback xmlns="">
            <p:pic>
              <p:nvPicPr>
                <p:cNvPr id="132" name="Freihand 131">
                  <a:extLst>
                    <a:ext uri="{FF2B5EF4-FFF2-40B4-BE49-F238E27FC236}">
                      <a16:creationId xmlns:a16="http://schemas.microsoft.com/office/drawing/2014/main" id="{F4B9E642-774E-4C50-8991-E83175083602}"/>
                    </a:ext>
                  </a:extLst>
                </p:cNvPr>
                <p:cNvPicPr/>
                <p:nvPr/>
              </p:nvPicPr>
              <p:blipFill>
                <a:blip r:embed="rId191"/>
                <a:stretch>
                  <a:fillRect/>
                </a:stretch>
              </p:blipFill>
              <p:spPr>
                <a:xfrm>
                  <a:off x="5960733" y="6402293"/>
                  <a:ext cx="68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4" name="Freihand 133">
                  <a:extLst>
                    <a:ext uri="{FF2B5EF4-FFF2-40B4-BE49-F238E27FC236}">
                      <a16:creationId xmlns:a16="http://schemas.microsoft.com/office/drawing/2014/main" id="{F4E4013C-D285-4F0D-9EC0-9E1059E0016F}"/>
                    </a:ext>
                  </a:extLst>
                </p14:cNvPr>
                <p14:cNvContentPartPr/>
                <p14:nvPr/>
              </p14:nvContentPartPr>
              <p14:xfrm>
                <a:off x="4068573" y="5135453"/>
                <a:ext cx="1615680" cy="1110240"/>
              </p14:xfrm>
            </p:contentPart>
          </mc:Choice>
          <mc:Fallback xmlns="">
            <p:pic>
              <p:nvPicPr>
                <p:cNvPr id="134" name="Freihand 133">
                  <a:extLst>
                    <a:ext uri="{FF2B5EF4-FFF2-40B4-BE49-F238E27FC236}">
                      <a16:creationId xmlns:a16="http://schemas.microsoft.com/office/drawing/2014/main" id="{F4E4013C-D285-4F0D-9EC0-9E1059E0016F}"/>
                    </a:ext>
                  </a:extLst>
                </p:cNvPr>
                <p:cNvPicPr/>
                <p:nvPr/>
              </p:nvPicPr>
              <p:blipFill>
                <a:blip r:embed="rId193"/>
                <a:stretch>
                  <a:fillRect/>
                </a:stretch>
              </p:blipFill>
              <p:spPr>
                <a:xfrm>
                  <a:off x="4064253" y="5131133"/>
                  <a:ext cx="162432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Freihand 134">
                  <a:extLst>
                    <a:ext uri="{FF2B5EF4-FFF2-40B4-BE49-F238E27FC236}">
                      <a16:creationId xmlns:a16="http://schemas.microsoft.com/office/drawing/2014/main" id="{53029260-1772-45B8-970B-0A675DC60152}"/>
                    </a:ext>
                  </a:extLst>
                </p14:cNvPr>
                <p14:cNvContentPartPr/>
                <p14:nvPr/>
              </p14:nvContentPartPr>
              <p14:xfrm>
                <a:off x="5627373" y="6153893"/>
                <a:ext cx="99000" cy="168120"/>
              </p14:xfrm>
            </p:contentPart>
          </mc:Choice>
          <mc:Fallback xmlns="">
            <p:pic>
              <p:nvPicPr>
                <p:cNvPr id="135" name="Freihand 134">
                  <a:extLst>
                    <a:ext uri="{FF2B5EF4-FFF2-40B4-BE49-F238E27FC236}">
                      <a16:creationId xmlns:a16="http://schemas.microsoft.com/office/drawing/2014/main" id="{53029260-1772-45B8-970B-0A675DC60152}"/>
                    </a:ext>
                  </a:extLst>
                </p:cNvPr>
                <p:cNvPicPr/>
                <p:nvPr/>
              </p:nvPicPr>
              <p:blipFill>
                <a:blip r:embed="rId195"/>
                <a:stretch>
                  <a:fillRect/>
                </a:stretch>
              </p:blipFill>
              <p:spPr>
                <a:xfrm>
                  <a:off x="5623053" y="6149573"/>
                  <a:ext cx="107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7" name="Freihand 136">
                  <a:extLst>
                    <a:ext uri="{FF2B5EF4-FFF2-40B4-BE49-F238E27FC236}">
                      <a16:creationId xmlns:a16="http://schemas.microsoft.com/office/drawing/2014/main" id="{68E8BCEF-5623-431B-8CD3-9B68C4DA2B85}"/>
                    </a:ext>
                  </a:extLst>
                </p14:cNvPr>
                <p14:cNvContentPartPr/>
                <p14:nvPr/>
              </p14:nvContentPartPr>
              <p14:xfrm>
                <a:off x="4253253" y="5031773"/>
                <a:ext cx="1590840" cy="1213560"/>
              </p14:xfrm>
            </p:contentPart>
          </mc:Choice>
          <mc:Fallback xmlns="">
            <p:pic>
              <p:nvPicPr>
                <p:cNvPr id="137" name="Freihand 136">
                  <a:extLst>
                    <a:ext uri="{FF2B5EF4-FFF2-40B4-BE49-F238E27FC236}">
                      <a16:creationId xmlns:a16="http://schemas.microsoft.com/office/drawing/2014/main" id="{68E8BCEF-5623-431B-8CD3-9B68C4DA2B85}"/>
                    </a:ext>
                  </a:extLst>
                </p:cNvPr>
                <p:cNvPicPr/>
                <p:nvPr/>
              </p:nvPicPr>
              <p:blipFill>
                <a:blip r:embed="rId197"/>
                <a:stretch>
                  <a:fillRect/>
                </a:stretch>
              </p:blipFill>
              <p:spPr>
                <a:xfrm>
                  <a:off x="4248933" y="5027453"/>
                  <a:ext cx="1599480" cy="1222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Freihand 137">
                  <a:extLst>
                    <a:ext uri="{FF2B5EF4-FFF2-40B4-BE49-F238E27FC236}">
                      <a16:creationId xmlns:a16="http://schemas.microsoft.com/office/drawing/2014/main" id="{F1485DC1-D575-4DAE-BCC0-DB7CD3E28DDC}"/>
                    </a:ext>
                  </a:extLst>
                </p14:cNvPr>
                <p14:cNvContentPartPr/>
                <p14:nvPr/>
              </p14:nvContentPartPr>
              <p14:xfrm>
                <a:off x="5768493" y="6101333"/>
                <a:ext cx="170280" cy="198720"/>
              </p14:xfrm>
            </p:contentPart>
          </mc:Choice>
          <mc:Fallback xmlns="">
            <p:pic>
              <p:nvPicPr>
                <p:cNvPr id="138" name="Freihand 137">
                  <a:extLst>
                    <a:ext uri="{FF2B5EF4-FFF2-40B4-BE49-F238E27FC236}">
                      <a16:creationId xmlns:a16="http://schemas.microsoft.com/office/drawing/2014/main" id="{F1485DC1-D575-4DAE-BCC0-DB7CD3E28DDC}"/>
                    </a:ext>
                  </a:extLst>
                </p:cNvPr>
                <p:cNvPicPr/>
                <p:nvPr/>
              </p:nvPicPr>
              <p:blipFill>
                <a:blip r:embed="rId199"/>
                <a:stretch>
                  <a:fillRect/>
                </a:stretch>
              </p:blipFill>
              <p:spPr>
                <a:xfrm>
                  <a:off x="5764173" y="6097013"/>
                  <a:ext cx="178920" cy="207360"/>
                </a:xfrm>
                <a:prstGeom prst="rect">
                  <a:avLst/>
                </a:prstGeom>
              </p:spPr>
            </p:pic>
          </mc:Fallback>
        </mc:AlternateContent>
      </p:grpSp>
    </p:spTree>
    <p:extLst>
      <p:ext uri="{BB962C8B-B14F-4D97-AF65-F5344CB8AC3E}">
        <p14:creationId xmlns:p14="http://schemas.microsoft.com/office/powerpoint/2010/main" val="279134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50FE5DE-F26D-4A58-B043-D3CE3EC784FF}"/>
                  </a:ext>
                </a:extLst>
              </p14:cNvPr>
              <p14:cNvContentPartPr/>
              <p14:nvPr/>
            </p14:nvContentPartPr>
            <p14:xfrm>
              <a:off x="233493" y="5664293"/>
              <a:ext cx="624960" cy="81360"/>
            </p14:xfrm>
          </p:contentPart>
        </mc:Choice>
        <mc:Fallback xmlns="">
          <p:pic>
            <p:nvPicPr>
              <p:cNvPr id="2" name="Freihand 1">
                <a:extLst>
                  <a:ext uri="{FF2B5EF4-FFF2-40B4-BE49-F238E27FC236}">
                    <a16:creationId xmlns:a16="http://schemas.microsoft.com/office/drawing/2014/main" id="{450FE5DE-F26D-4A58-B043-D3CE3EC784FF}"/>
                  </a:ext>
                </a:extLst>
              </p:cNvPr>
              <p:cNvPicPr/>
              <p:nvPr/>
            </p:nvPicPr>
            <p:blipFill>
              <a:blip r:embed="rId3"/>
              <a:stretch>
                <a:fillRect/>
              </a:stretch>
            </p:blipFill>
            <p:spPr>
              <a:xfrm>
                <a:off x="229173" y="5659973"/>
                <a:ext cx="633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14E52E1-358C-4F03-85A7-F6488E7AD8F8}"/>
                  </a:ext>
                </a:extLst>
              </p14:cNvPr>
              <p14:cNvContentPartPr/>
              <p14:nvPr/>
            </p14:nvContentPartPr>
            <p14:xfrm>
              <a:off x="6254853" y="344933"/>
              <a:ext cx="1447560" cy="187560"/>
            </p14:xfrm>
          </p:contentPart>
        </mc:Choice>
        <mc:Fallback xmlns="">
          <p:pic>
            <p:nvPicPr>
              <p:cNvPr id="3" name="Freihand 2">
                <a:extLst>
                  <a:ext uri="{FF2B5EF4-FFF2-40B4-BE49-F238E27FC236}">
                    <a16:creationId xmlns:a16="http://schemas.microsoft.com/office/drawing/2014/main" id="{514E52E1-358C-4F03-85A7-F6488E7AD8F8}"/>
                  </a:ext>
                </a:extLst>
              </p:cNvPr>
              <p:cNvPicPr/>
              <p:nvPr/>
            </p:nvPicPr>
            <p:blipFill>
              <a:blip r:embed="rId5"/>
              <a:stretch>
                <a:fillRect/>
              </a:stretch>
            </p:blipFill>
            <p:spPr>
              <a:xfrm>
                <a:off x="6250533" y="340613"/>
                <a:ext cx="1456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0B0216D-6A04-45C2-995A-4A09FD71BFF7}"/>
                  </a:ext>
                </a:extLst>
              </p14:cNvPr>
              <p14:cNvContentPartPr/>
              <p14:nvPr/>
            </p14:nvContentPartPr>
            <p14:xfrm>
              <a:off x="9198213" y="1424933"/>
              <a:ext cx="1348560" cy="61200"/>
            </p14:xfrm>
          </p:contentPart>
        </mc:Choice>
        <mc:Fallback xmlns="">
          <p:pic>
            <p:nvPicPr>
              <p:cNvPr id="5" name="Freihand 4">
                <a:extLst>
                  <a:ext uri="{FF2B5EF4-FFF2-40B4-BE49-F238E27FC236}">
                    <a16:creationId xmlns:a16="http://schemas.microsoft.com/office/drawing/2014/main" id="{50B0216D-6A04-45C2-995A-4A09FD71BFF7}"/>
                  </a:ext>
                </a:extLst>
              </p:cNvPr>
              <p:cNvPicPr/>
              <p:nvPr/>
            </p:nvPicPr>
            <p:blipFill>
              <a:blip r:embed="rId7"/>
              <a:stretch>
                <a:fillRect/>
              </a:stretch>
            </p:blipFill>
            <p:spPr>
              <a:xfrm>
                <a:off x="9193893" y="1420613"/>
                <a:ext cx="1357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89EBCE5-E7B3-45F2-B88B-11892D8F36AE}"/>
                  </a:ext>
                </a:extLst>
              </p14:cNvPr>
              <p14:cNvContentPartPr/>
              <p14:nvPr/>
            </p14:nvContentPartPr>
            <p14:xfrm>
              <a:off x="1343733" y="1721213"/>
              <a:ext cx="1207080" cy="98280"/>
            </p14:xfrm>
          </p:contentPart>
        </mc:Choice>
        <mc:Fallback xmlns="">
          <p:pic>
            <p:nvPicPr>
              <p:cNvPr id="7" name="Freihand 6">
                <a:extLst>
                  <a:ext uri="{FF2B5EF4-FFF2-40B4-BE49-F238E27FC236}">
                    <a16:creationId xmlns:a16="http://schemas.microsoft.com/office/drawing/2014/main" id="{489EBCE5-E7B3-45F2-B88B-11892D8F36AE}"/>
                  </a:ext>
                </a:extLst>
              </p:cNvPr>
              <p:cNvPicPr/>
              <p:nvPr/>
            </p:nvPicPr>
            <p:blipFill>
              <a:blip r:embed="rId9"/>
              <a:stretch>
                <a:fillRect/>
              </a:stretch>
            </p:blipFill>
            <p:spPr>
              <a:xfrm>
                <a:off x="1339413" y="1716893"/>
                <a:ext cx="1215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00125A1-2384-475F-AD3A-D703D1D31319}"/>
                  </a:ext>
                </a:extLst>
              </p14:cNvPr>
              <p14:cNvContentPartPr/>
              <p14:nvPr/>
            </p14:nvContentPartPr>
            <p14:xfrm>
              <a:off x="5195013" y="3044213"/>
              <a:ext cx="4569480" cy="96120"/>
            </p14:xfrm>
          </p:contentPart>
        </mc:Choice>
        <mc:Fallback xmlns="">
          <p:pic>
            <p:nvPicPr>
              <p:cNvPr id="8" name="Freihand 7">
                <a:extLst>
                  <a:ext uri="{FF2B5EF4-FFF2-40B4-BE49-F238E27FC236}">
                    <a16:creationId xmlns:a16="http://schemas.microsoft.com/office/drawing/2014/main" id="{B00125A1-2384-475F-AD3A-D703D1D31319}"/>
                  </a:ext>
                </a:extLst>
              </p:cNvPr>
              <p:cNvPicPr/>
              <p:nvPr/>
            </p:nvPicPr>
            <p:blipFill>
              <a:blip r:embed="rId11"/>
              <a:stretch>
                <a:fillRect/>
              </a:stretch>
            </p:blipFill>
            <p:spPr>
              <a:xfrm>
                <a:off x="5190693" y="3039893"/>
                <a:ext cx="4578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3699153-4AF1-4661-B722-FADA9FF97696}"/>
                  </a:ext>
                </a:extLst>
              </p14:cNvPr>
              <p14:cNvContentPartPr/>
              <p14:nvPr/>
            </p14:nvContentPartPr>
            <p14:xfrm>
              <a:off x="585213" y="3821453"/>
              <a:ext cx="1176480" cy="62280"/>
            </p14:xfrm>
          </p:contentPart>
        </mc:Choice>
        <mc:Fallback xmlns="">
          <p:pic>
            <p:nvPicPr>
              <p:cNvPr id="9" name="Freihand 8">
                <a:extLst>
                  <a:ext uri="{FF2B5EF4-FFF2-40B4-BE49-F238E27FC236}">
                    <a16:creationId xmlns:a16="http://schemas.microsoft.com/office/drawing/2014/main" id="{93699153-4AF1-4661-B722-FADA9FF97696}"/>
                  </a:ext>
                </a:extLst>
              </p:cNvPr>
              <p:cNvPicPr/>
              <p:nvPr/>
            </p:nvPicPr>
            <p:blipFill>
              <a:blip r:embed="rId13"/>
              <a:stretch>
                <a:fillRect/>
              </a:stretch>
            </p:blipFill>
            <p:spPr>
              <a:xfrm>
                <a:off x="580893" y="3817133"/>
                <a:ext cx="118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01950C53-3FEA-4F2A-B82F-0328E67E7E06}"/>
                  </a:ext>
                </a:extLst>
              </p14:cNvPr>
              <p14:cNvContentPartPr/>
              <p14:nvPr/>
            </p14:nvContentPartPr>
            <p14:xfrm>
              <a:off x="4091613" y="4319693"/>
              <a:ext cx="4408200" cy="86400"/>
            </p14:xfrm>
          </p:contentPart>
        </mc:Choice>
        <mc:Fallback xmlns="">
          <p:pic>
            <p:nvPicPr>
              <p:cNvPr id="12" name="Freihand 11">
                <a:extLst>
                  <a:ext uri="{FF2B5EF4-FFF2-40B4-BE49-F238E27FC236}">
                    <a16:creationId xmlns:a16="http://schemas.microsoft.com/office/drawing/2014/main" id="{01950C53-3FEA-4F2A-B82F-0328E67E7E06}"/>
                  </a:ext>
                </a:extLst>
              </p:cNvPr>
              <p:cNvPicPr/>
              <p:nvPr/>
            </p:nvPicPr>
            <p:blipFill>
              <a:blip r:embed="rId15"/>
              <a:stretch>
                <a:fillRect/>
              </a:stretch>
            </p:blipFill>
            <p:spPr>
              <a:xfrm>
                <a:off x="4087293" y="4315373"/>
                <a:ext cx="4416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78372673-436E-45AF-9CB4-C0075128A9F6}"/>
                  </a:ext>
                </a:extLst>
              </p14:cNvPr>
              <p14:cNvContentPartPr/>
              <p14:nvPr/>
            </p14:nvContentPartPr>
            <p14:xfrm>
              <a:off x="259413" y="4601213"/>
              <a:ext cx="2452680" cy="82800"/>
            </p14:xfrm>
          </p:contentPart>
        </mc:Choice>
        <mc:Fallback xmlns="">
          <p:pic>
            <p:nvPicPr>
              <p:cNvPr id="13" name="Freihand 12">
                <a:extLst>
                  <a:ext uri="{FF2B5EF4-FFF2-40B4-BE49-F238E27FC236}">
                    <a16:creationId xmlns:a16="http://schemas.microsoft.com/office/drawing/2014/main" id="{78372673-436E-45AF-9CB4-C0075128A9F6}"/>
                  </a:ext>
                </a:extLst>
              </p:cNvPr>
              <p:cNvPicPr/>
              <p:nvPr/>
            </p:nvPicPr>
            <p:blipFill>
              <a:blip r:embed="rId17"/>
              <a:stretch>
                <a:fillRect/>
              </a:stretch>
            </p:blipFill>
            <p:spPr>
              <a:xfrm>
                <a:off x="255093" y="4596893"/>
                <a:ext cx="2461320" cy="91440"/>
              </a:xfrm>
              <a:prstGeom prst="rect">
                <a:avLst/>
              </a:prstGeom>
            </p:spPr>
          </p:pic>
        </mc:Fallback>
      </mc:AlternateContent>
      <p:grpSp>
        <p:nvGrpSpPr>
          <p:cNvPr id="16" name="Gruppieren 15">
            <a:extLst>
              <a:ext uri="{FF2B5EF4-FFF2-40B4-BE49-F238E27FC236}">
                <a16:creationId xmlns:a16="http://schemas.microsoft.com/office/drawing/2014/main" id="{10731F62-95B0-4CD0-A960-87B0396BAA6F}"/>
              </a:ext>
            </a:extLst>
          </p:cNvPr>
          <p:cNvGrpSpPr/>
          <p:nvPr/>
        </p:nvGrpSpPr>
        <p:grpSpPr>
          <a:xfrm>
            <a:off x="4041573" y="3947453"/>
            <a:ext cx="1089360" cy="610200"/>
            <a:chOff x="4041573" y="3947453"/>
            <a:chExt cx="1089360" cy="6102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D0958520-0315-470C-956D-B5D127B289FA}"/>
                    </a:ext>
                  </a:extLst>
                </p14:cNvPr>
                <p14:cNvContentPartPr/>
                <p14:nvPr/>
              </p14:nvContentPartPr>
              <p14:xfrm>
                <a:off x="4578693" y="4198733"/>
                <a:ext cx="360" cy="360"/>
              </p14:xfrm>
            </p:contentPart>
          </mc:Choice>
          <mc:Fallback xmlns="">
            <p:pic>
              <p:nvPicPr>
                <p:cNvPr id="14" name="Freihand 13">
                  <a:extLst>
                    <a:ext uri="{FF2B5EF4-FFF2-40B4-BE49-F238E27FC236}">
                      <a16:creationId xmlns:a16="http://schemas.microsoft.com/office/drawing/2014/main" id="{D0958520-0315-470C-956D-B5D127B289FA}"/>
                    </a:ext>
                  </a:extLst>
                </p:cNvPr>
                <p:cNvPicPr/>
                <p:nvPr/>
              </p:nvPicPr>
              <p:blipFill>
                <a:blip r:embed="rId19"/>
                <a:stretch>
                  <a:fillRect/>
                </a:stretch>
              </p:blipFill>
              <p:spPr>
                <a:xfrm>
                  <a:off x="4574373" y="4194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00266762-FC84-4543-ACBE-020C3F3E82F6}"/>
                    </a:ext>
                  </a:extLst>
                </p14:cNvPr>
                <p14:cNvContentPartPr/>
                <p14:nvPr/>
              </p14:nvContentPartPr>
              <p14:xfrm>
                <a:off x="4041573" y="3947453"/>
                <a:ext cx="1089360" cy="610200"/>
              </p14:xfrm>
            </p:contentPart>
          </mc:Choice>
          <mc:Fallback xmlns="">
            <p:pic>
              <p:nvPicPr>
                <p:cNvPr id="15" name="Freihand 14">
                  <a:extLst>
                    <a:ext uri="{FF2B5EF4-FFF2-40B4-BE49-F238E27FC236}">
                      <a16:creationId xmlns:a16="http://schemas.microsoft.com/office/drawing/2014/main" id="{00266762-FC84-4543-ACBE-020C3F3E82F6}"/>
                    </a:ext>
                  </a:extLst>
                </p:cNvPr>
                <p:cNvPicPr/>
                <p:nvPr/>
              </p:nvPicPr>
              <p:blipFill>
                <a:blip r:embed="rId21"/>
                <a:stretch>
                  <a:fillRect/>
                </a:stretch>
              </p:blipFill>
              <p:spPr>
                <a:xfrm>
                  <a:off x="4037253" y="3943133"/>
                  <a:ext cx="1098000" cy="61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7B0C6DDA-4C1B-4711-A1A9-B7913DB7CBDF}"/>
                  </a:ext>
                </a:extLst>
              </p14:cNvPr>
              <p14:cNvContentPartPr/>
              <p14:nvPr/>
            </p14:nvContentPartPr>
            <p14:xfrm>
              <a:off x="5540973" y="4751333"/>
              <a:ext cx="1640160" cy="622440"/>
            </p14:xfrm>
          </p:contentPart>
        </mc:Choice>
        <mc:Fallback xmlns="">
          <p:pic>
            <p:nvPicPr>
              <p:cNvPr id="17" name="Freihand 16">
                <a:extLst>
                  <a:ext uri="{FF2B5EF4-FFF2-40B4-BE49-F238E27FC236}">
                    <a16:creationId xmlns:a16="http://schemas.microsoft.com/office/drawing/2014/main" id="{7B0C6DDA-4C1B-4711-A1A9-B7913DB7CBDF}"/>
                  </a:ext>
                </a:extLst>
              </p:cNvPr>
              <p:cNvPicPr/>
              <p:nvPr/>
            </p:nvPicPr>
            <p:blipFill>
              <a:blip r:embed="rId23"/>
              <a:stretch>
                <a:fillRect/>
              </a:stretch>
            </p:blipFill>
            <p:spPr>
              <a:xfrm>
                <a:off x="5536653" y="4747013"/>
                <a:ext cx="164880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FE51F161-9554-4BFE-A7B6-5850B0C88A7C}"/>
                  </a:ext>
                </a:extLst>
              </p14:cNvPr>
              <p14:cNvContentPartPr/>
              <p14:nvPr/>
            </p14:nvContentPartPr>
            <p14:xfrm>
              <a:off x="597453" y="5089733"/>
              <a:ext cx="899280" cy="441000"/>
            </p14:xfrm>
          </p:contentPart>
        </mc:Choice>
        <mc:Fallback xmlns="">
          <p:pic>
            <p:nvPicPr>
              <p:cNvPr id="18" name="Freihand 17">
                <a:extLst>
                  <a:ext uri="{FF2B5EF4-FFF2-40B4-BE49-F238E27FC236}">
                    <a16:creationId xmlns:a16="http://schemas.microsoft.com/office/drawing/2014/main" id="{FE51F161-9554-4BFE-A7B6-5850B0C88A7C}"/>
                  </a:ext>
                </a:extLst>
              </p:cNvPr>
              <p:cNvPicPr/>
              <p:nvPr/>
            </p:nvPicPr>
            <p:blipFill>
              <a:blip r:embed="rId25"/>
              <a:stretch>
                <a:fillRect/>
              </a:stretch>
            </p:blipFill>
            <p:spPr>
              <a:xfrm>
                <a:off x="593133" y="5085413"/>
                <a:ext cx="907920" cy="449640"/>
              </a:xfrm>
              <a:prstGeom prst="rect">
                <a:avLst/>
              </a:prstGeom>
            </p:spPr>
          </p:pic>
        </mc:Fallback>
      </mc:AlternateContent>
    </p:spTree>
    <p:extLst>
      <p:ext uri="{BB962C8B-B14F-4D97-AF65-F5344CB8AC3E}">
        <p14:creationId xmlns:p14="http://schemas.microsoft.com/office/powerpoint/2010/main" val="424359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schwaches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a:t>
            </a:r>
          </a:p>
          <a:p>
            <a:r>
              <a:rPr lang="de-DE" sz="2000" dirty="0">
                <a:latin typeface="Times New Roman" panose="02020603050405020304" pitchFamily="18" charset="0"/>
                <a:cs typeface="Times New Roman" panose="02020603050405020304" pitchFamily="18" charset="0"/>
              </a:rPr>
              <a:t>			irrelevanten sonstigen Alternativen abhängig machen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04A63E0-B4BE-43A5-8672-06786D0723D7}"/>
              </a:ext>
            </a:extLst>
          </p:cNvPr>
          <p:cNvSpPr txBox="1"/>
          <p:nvPr/>
        </p:nvSpPr>
        <p:spPr>
          <a:xfrm>
            <a:off x="1122680" y="5340024"/>
            <a:ext cx="6146800" cy="769441"/>
          </a:xfrm>
          <a:prstGeom prst="rect">
            <a:avLst/>
          </a:prstGeom>
          <a:noFill/>
        </p:spPr>
        <p:txBody>
          <a:bodyPr wrap="square">
            <a:spAutoFit/>
          </a:bodyPr>
          <a:lstStyle/>
          <a:p>
            <a:pPr algn="ctr"/>
            <a:r>
              <a:rPr lang="en-US" sz="2200" b="1" dirty="0" err="1">
                <a:latin typeface="Times New Roman" panose="02020603050405020304" pitchFamily="18" charset="0"/>
                <a:cs typeface="Times New Roman" panose="02020603050405020304" pitchFamily="18" charset="0"/>
              </a:rPr>
              <a:t>Unter</a:t>
            </a:r>
            <a:r>
              <a:rPr lang="en-US" sz="2200" b="1" dirty="0">
                <a:latin typeface="Times New Roman" panose="02020603050405020304" pitchFamily="18" charset="0"/>
                <a:cs typeface="Times New Roman" panose="02020603050405020304" pitchFamily="18" charset="0"/>
              </a:rPr>
              <a:t> VTPDI </a:t>
            </a:r>
            <a:r>
              <a:rPr lang="en-US" sz="2200" b="1" dirty="0" err="1">
                <a:latin typeface="Times New Roman" panose="02020603050405020304" pitchFamily="18" charset="0"/>
                <a:cs typeface="Times New Roman" panose="02020603050405020304" pitchFamily="18" charset="0"/>
              </a:rPr>
              <a:t>ist</a:t>
            </a:r>
            <a:r>
              <a:rPr lang="en-US" sz="2200" b="1" dirty="0">
                <a:latin typeface="Times New Roman" panose="02020603050405020304" pitchFamily="18" charset="0"/>
                <a:cs typeface="Times New Roman" panose="02020603050405020304" pitchFamily="18" charset="0"/>
              </a:rPr>
              <a:t> es </a:t>
            </a:r>
            <a:r>
              <a:rPr lang="en-US" sz="2200" b="1" dirty="0" err="1">
                <a:latin typeface="Times New Roman" panose="02020603050405020304" pitchFamily="18" charset="0"/>
                <a:cs typeface="Times New Roman" panose="02020603050405020304" pitchFamily="18" charset="0"/>
              </a:rPr>
              <a:t>nicht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möglich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soziale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Wohlfahrtsfunktion</a:t>
            </a:r>
            <a:r>
              <a:rPr lang="en-US" sz="2200" b="1" dirty="0">
                <a:latin typeface="Times New Roman" panose="02020603050405020304" pitchFamily="18" charset="0"/>
                <a:cs typeface="Times New Roman" panose="02020603050405020304" pitchFamily="18" charset="0"/>
              </a:rPr>
              <a:t> W </a:t>
            </a:r>
            <a:r>
              <a:rPr lang="en-US" sz="2200" b="1" dirty="0" err="1">
                <a:latin typeface="Times New Roman" panose="02020603050405020304" pitchFamily="18" charset="0"/>
                <a:cs typeface="Times New Roman" panose="02020603050405020304" pitchFamily="18" charset="0"/>
              </a:rPr>
              <a:t>zu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definieren</a:t>
            </a:r>
            <a:endParaRPr lang="en-US" sz="2200"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8651F814-875E-43B4-9DFB-523541D1BA3B}"/>
              </a:ext>
            </a:extLst>
          </p:cNvPr>
          <p:cNvSpPr txBox="1"/>
          <p:nvPr/>
        </p:nvSpPr>
        <p:spPr>
          <a:xfrm>
            <a:off x="817880" y="5539121"/>
            <a:ext cx="4318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56A8B40-F484-430A-AEA7-B538741AB867}"/>
                  </a:ext>
                </a:extLst>
              </p14:cNvPr>
              <p14:cNvContentPartPr/>
              <p14:nvPr/>
            </p14:nvContentPartPr>
            <p14:xfrm>
              <a:off x="5738973" y="6663653"/>
              <a:ext cx="1832040" cy="105840"/>
            </p14:xfrm>
          </p:contentPart>
        </mc:Choice>
        <mc:Fallback xmlns="">
          <p:pic>
            <p:nvPicPr>
              <p:cNvPr id="2" name="Freihand 1">
                <a:extLst>
                  <a:ext uri="{FF2B5EF4-FFF2-40B4-BE49-F238E27FC236}">
                    <a16:creationId xmlns:a16="http://schemas.microsoft.com/office/drawing/2014/main" id="{456A8B40-F484-430A-AEA7-B538741AB867}"/>
                  </a:ext>
                </a:extLst>
              </p:cNvPr>
              <p:cNvPicPr/>
              <p:nvPr/>
            </p:nvPicPr>
            <p:blipFill>
              <a:blip r:embed="rId3"/>
              <a:stretch>
                <a:fillRect/>
              </a:stretch>
            </p:blipFill>
            <p:spPr>
              <a:xfrm>
                <a:off x="5734653" y="6659333"/>
                <a:ext cx="1840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C07B491-C4D5-468B-9EB3-808ADB08F435}"/>
                  </a:ext>
                </a:extLst>
              </p14:cNvPr>
              <p14:cNvContentPartPr/>
              <p14:nvPr/>
            </p14:nvContentPartPr>
            <p14:xfrm>
              <a:off x="3548013" y="451133"/>
              <a:ext cx="1136880" cy="110160"/>
            </p14:xfrm>
          </p:contentPart>
        </mc:Choice>
        <mc:Fallback xmlns="">
          <p:pic>
            <p:nvPicPr>
              <p:cNvPr id="3" name="Freihand 2">
                <a:extLst>
                  <a:ext uri="{FF2B5EF4-FFF2-40B4-BE49-F238E27FC236}">
                    <a16:creationId xmlns:a16="http://schemas.microsoft.com/office/drawing/2014/main" id="{DC07B491-C4D5-468B-9EB3-808ADB08F435}"/>
                  </a:ext>
                </a:extLst>
              </p:cNvPr>
              <p:cNvPicPr/>
              <p:nvPr/>
            </p:nvPicPr>
            <p:blipFill>
              <a:blip r:embed="rId5"/>
              <a:stretch>
                <a:fillRect/>
              </a:stretch>
            </p:blipFill>
            <p:spPr>
              <a:xfrm>
                <a:off x="3543693" y="446813"/>
                <a:ext cx="1145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F3B85DF-6A74-46B4-B317-2E70C06A7619}"/>
                  </a:ext>
                </a:extLst>
              </p14:cNvPr>
              <p14:cNvContentPartPr/>
              <p14:nvPr/>
            </p14:nvContentPartPr>
            <p14:xfrm>
              <a:off x="368493" y="2319893"/>
              <a:ext cx="1686960" cy="93600"/>
            </p14:xfrm>
          </p:contentPart>
        </mc:Choice>
        <mc:Fallback xmlns="">
          <p:pic>
            <p:nvPicPr>
              <p:cNvPr id="5" name="Freihand 4">
                <a:extLst>
                  <a:ext uri="{FF2B5EF4-FFF2-40B4-BE49-F238E27FC236}">
                    <a16:creationId xmlns:a16="http://schemas.microsoft.com/office/drawing/2014/main" id="{3F3B85DF-6A74-46B4-B317-2E70C06A7619}"/>
                  </a:ext>
                </a:extLst>
              </p:cNvPr>
              <p:cNvPicPr/>
              <p:nvPr/>
            </p:nvPicPr>
            <p:blipFill>
              <a:blip r:embed="rId7"/>
              <a:stretch>
                <a:fillRect/>
              </a:stretch>
            </p:blipFill>
            <p:spPr>
              <a:xfrm>
                <a:off x="364173" y="2315573"/>
                <a:ext cx="1695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4FB62F8-C6CD-45C1-8AF9-80727FD48AF2}"/>
                  </a:ext>
                </a:extLst>
              </p14:cNvPr>
              <p14:cNvContentPartPr/>
              <p14:nvPr/>
            </p14:nvContentPartPr>
            <p14:xfrm>
              <a:off x="338613" y="2940533"/>
              <a:ext cx="1778400" cy="79920"/>
            </p14:xfrm>
          </p:contentPart>
        </mc:Choice>
        <mc:Fallback xmlns="">
          <p:pic>
            <p:nvPicPr>
              <p:cNvPr id="7" name="Freihand 6">
                <a:extLst>
                  <a:ext uri="{FF2B5EF4-FFF2-40B4-BE49-F238E27FC236}">
                    <a16:creationId xmlns:a16="http://schemas.microsoft.com/office/drawing/2014/main" id="{F4FB62F8-C6CD-45C1-8AF9-80727FD48AF2}"/>
                  </a:ext>
                </a:extLst>
              </p:cNvPr>
              <p:cNvPicPr/>
              <p:nvPr/>
            </p:nvPicPr>
            <p:blipFill>
              <a:blip r:embed="rId9"/>
              <a:stretch>
                <a:fillRect/>
              </a:stretch>
            </p:blipFill>
            <p:spPr>
              <a:xfrm>
                <a:off x="334293" y="2936213"/>
                <a:ext cx="1787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BD90D7AC-7287-4765-84D8-686263C01AF9}"/>
                  </a:ext>
                </a:extLst>
              </p14:cNvPr>
              <p14:cNvContentPartPr/>
              <p14:nvPr/>
            </p14:nvContentPartPr>
            <p14:xfrm>
              <a:off x="331053" y="3582053"/>
              <a:ext cx="2096640" cy="59040"/>
            </p14:xfrm>
          </p:contentPart>
        </mc:Choice>
        <mc:Fallback xmlns="">
          <p:pic>
            <p:nvPicPr>
              <p:cNvPr id="9" name="Freihand 8">
                <a:extLst>
                  <a:ext uri="{FF2B5EF4-FFF2-40B4-BE49-F238E27FC236}">
                    <a16:creationId xmlns:a16="http://schemas.microsoft.com/office/drawing/2014/main" id="{BD90D7AC-7287-4765-84D8-686263C01AF9}"/>
                  </a:ext>
                </a:extLst>
              </p:cNvPr>
              <p:cNvPicPr/>
              <p:nvPr/>
            </p:nvPicPr>
            <p:blipFill>
              <a:blip r:embed="rId11"/>
              <a:stretch>
                <a:fillRect/>
              </a:stretch>
            </p:blipFill>
            <p:spPr>
              <a:xfrm>
                <a:off x="326733" y="3577733"/>
                <a:ext cx="210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0420790D-E747-435E-BA35-B1540A100FEA}"/>
                  </a:ext>
                </a:extLst>
              </p14:cNvPr>
              <p14:cNvContentPartPr/>
              <p14:nvPr/>
            </p14:nvContentPartPr>
            <p14:xfrm>
              <a:off x="297573" y="4180013"/>
              <a:ext cx="1682280" cy="81000"/>
            </p14:xfrm>
          </p:contentPart>
        </mc:Choice>
        <mc:Fallback xmlns="">
          <p:pic>
            <p:nvPicPr>
              <p:cNvPr id="12" name="Freihand 11">
                <a:extLst>
                  <a:ext uri="{FF2B5EF4-FFF2-40B4-BE49-F238E27FC236}">
                    <a16:creationId xmlns:a16="http://schemas.microsoft.com/office/drawing/2014/main" id="{0420790D-E747-435E-BA35-B1540A100FEA}"/>
                  </a:ext>
                </a:extLst>
              </p:cNvPr>
              <p:cNvPicPr/>
              <p:nvPr/>
            </p:nvPicPr>
            <p:blipFill>
              <a:blip r:embed="rId13"/>
              <a:stretch>
                <a:fillRect/>
              </a:stretch>
            </p:blipFill>
            <p:spPr>
              <a:xfrm>
                <a:off x="293253" y="4175693"/>
                <a:ext cx="1690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9E7A1821-1968-44E6-B492-4B88D3CA7B9E}"/>
                  </a:ext>
                </a:extLst>
              </p14:cNvPr>
              <p14:cNvContentPartPr/>
              <p14:nvPr/>
            </p14:nvContentPartPr>
            <p14:xfrm>
              <a:off x="233493" y="4721813"/>
              <a:ext cx="1707120" cy="37440"/>
            </p14:xfrm>
          </p:contentPart>
        </mc:Choice>
        <mc:Fallback xmlns="">
          <p:pic>
            <p:nvPicPr>
              <p:cNvPr id="13" name="Freihand 12">
                <a:extLst>
                  <a:ext uri="{FF2B5EF4-FFF2-40B4-BE49-F238E27FC236}">
                    <a16:creationId xmlns:a16="http://schemas.microsoft.com/office/drawing/2014/main" id="{9E7A1821-1968-44E6-B492-4B88D3CA7B9E}"/>
                  </a:ext>
                </a:extLst>
              </p:cNvPr>
              <p:cNvPicPr/>
              <p:nvPr/>
            </p:nvPicPr>
            <p:blipFill>
              <a:blip r:embed="rId15"/>
              <a:stretch>
                <a:fillRect/>
              </a:stretch>
            </p:blipFill>
            <p:spPr>
              <a:xfrm>
                <a:off x="229173" y="4717493"/>
                <a:ext cx="1715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721C3A48-F731-4E7A-A1DA-E4DC22FE283B}"/>
                  </a:ext>
                </a:extLst>
              </p14:cNvPr>
              <p14:cNvContentPartPr/>
              <p14:nvPr/>
            </p14:nvContentPartPr>
            <p14:xfrm>
              <a:off x="-101307" y="1470653"/>
              <a:ext cx="2739240" cy="3872160"/>
            </p14:xfrm>
          </p:contentPart>
        </mc:Choice>
        <mc:Fallback xmlns="">
          <p:pic>
            <p:nvPicPr>
              <p:cNvPr id="14" name="Freihand 13">
                <a:extLst>
                  <a:ext uri="{FF2B5EF4-FFF2-40B4-BE49-F238E27FC236}">
                    <a16:creationId xmlns:a16="http://schemas.microsoft.com/office/drawing/2014/main" id="{721C3A48-F731-4E7A-A1DA-E4DC22FE283B}"/>
                  </a:ext>
                </a:extLst>
              </p:cNvPr>
              <p:cNvPicPr/>
              <p:nvPr/>
            </p:nvPicPr>
            <p:blipFill>
              <a:blip r:embed="rId17"/>
              <a:stretch>
                <a:fillRect/>
              </a:stretch>
            </p:blipFill>
            <p:spPr>
              <a:xfrm>
                <a:off x="-105627" y="1466333"/>
                <a:ext cx="2747880" cy="3880800"/>
              </a:xfrm>
              <a:prstGeom prst="rect">
                <a:avLst/>
              </a:prstGeom>
            </p:spPr>
          </p:pic>
        </mc:Fallback>
      </mc:AlternateContent>
      <p:grpSp>
        <p:nvGrpSpPr>
          <p:cNvPr id="17" name="Gruppieren 16">
            <a:extLst>
              <a:ext uri="{FF2B5EF4-FFF2-40B4-BE49-F238E27FC236}">
                <a16:creationId xmlns:a16="http://schemas.microsoft.com/office/drawing/2014/main" id="{334395A7-CCDF-4F31-B516-8515158ECA9B}"/>
              </a:ext>
            </a:extLst>
          </p:cNvPr>
          <p:cNvGrpSpPr/>
          <p:nvPr/>
        </p:nvGrpSpPr>
        <p:grpSpPr>
          <a:xfrm>
            <a:off x="1841613" y="4846373"/>
            <a:ext cx="437760" cy="621720"/>
            <a:chOff x="1841613" y="4846373"/>
            <a:chExt cx="437760" cy="62172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2B0CEAB8-CC99-4BE7-867D-12FB6306A115}"/>
                    </a:ext>
                  </a:extLst>
                </p14:cNvPr>
                <p14:cNvContentPartPr/>
                <p14:nvPr/>
              </p14:nvContentPartPr>
              <p14:xfrm>
                <a:off x="1841613" y="4846373"/>
                <a:ext cx="381600" cy="543240"/>
              </p14:xfrm>
            </p:contentPart>
          </mc:Choice>
          <mc:Fallback xmlns="">
            <p:pic>
              <p:nvPicPr>
                <p:cNvPr id="15" name="Freihand 14">
                  <a:extLst>
                    <a:ext uri="{FF2B5EF4-FFF2-40B4-BE49-F238E27FC236}">
                      <a16:creationId xmlns:a16="http://schemas.microsoft.com/office/drawing/2014/main" id="{2B0CEAB8-CC99-4BE7-867D-12FB6306A115}"/>
                    </a:ext>
                  </a:extLst>
                </p:cNvPr>
                <p:cNvPicPr/>
                <p:nvPr/>
              </p:nvPicPr>
              <p:blipFill>
                <a:blip r:embed="rId19"/>
                <a:stretch>
                  <a:fillRect/>
                </a:stretch>
              </p:blipFill>
              <p:spPr>
                <a:xfrm>
                  <a:off x="1837293" y="4842053"/>
                  <a:ext cx="39024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073F199B-B16D-4181-AF8F-9E5A845A4E65}"/>
                    </a:ext>
                  </a:extLst>
                </p14:cNvPr>
                <p14:cNvContentPartPr/>
                <p14:nvPr/>
              </p14:nvContentPartPr>
              <p14:xfrm>
                <a:off x="2147973" y="5189813"/>
                <a:ext cx="131400" cy="278280"/>
              </p14:xfrm>
            </p:contentPart>
          </mc:Choice>
          <mc:Fallback xmlns="">
            <p:pic>
              <p:nvPicPr>
                <p:cNvPr id="16" name="Freihand 15">
                  <a:extLst>
                    <a:ext uri="{FF2B5EF4-FFF2-40B4-BE49-F238E27FC236}">
                      <a16:creationId xmlns:a16="http://schemas.microsoft.com/office/drawing/2014/main" id="{073F199B-B16D-4181-AF8F-9E5A845A4E65}"/>
                    </a:ext>
                  </a:extLst>
                </p:cNvPr>
                <p:cNvPicPr/>
                <p:nvPr/>
              </p:nvPicPr>
              <p:blipFill>
                <a:blip r:embed="rId21"/>
                <a:stretch>
                  <a:fillRect/>
                </a:stretch>
              </p:blipFill>
              <p:spPr>
                <a:xfrm>
                  <a:off x="2143653" y="5185493"/>
                  <a:ext cx="140040" cy="286920"/>
                </a:xfrm>
                <a:prstGeom prst="rect">
                  <a:avLst/>
                </a:prstGeom>
              </p:spPr>
            </p:pic>
          </mc:Fallback>
        </mc:AlternateContent>
      </p:grpSp>
    </p:spTree>
    <p:extLst>
      <p:ext uri="{BB962C8B-B14F-4D97-AF65-F5344CB8AC3E}">
        <p14:creationId xmlns:p14="http://schemas.microsoft.com/office/powerpoint/2010/main" val="31777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1026" name="Picture 2" descr="Hapag-Lloyd beteiligt sich am JadeWeserPort - Österreichische  Verkehrszeitung">
            <a:extLst>
              <a:ext uri="{FF2B5EF4-FFF2-40B4-BE49-F238E27FC236}">
                <a16:creationId xmlns:a16="http://schemas.microsoft.com/office/drawing/2014/main" id="{68C5B6D4-5A12-41CE-8A53-EB15DE0E9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E4A667AB-24A0-4593-890E-2B1AE3724E19}"/>
                  </a:ext>
                </a:extLst>
              </p14:cNvPr>
              <p14:cNvContentPartPr/>
              <p14:nvPr/>
            </p14:nvContentPartPr>
            <p14:xfrm>
              <a:off x="3150093" y="944707"/>
              <a:ext cx="1903680" cy="552600"/>
            </p14:xfrm>
          </p:contentPart>
        </mc:Choice>
        <mc:Fallback xmlns="">
          <p:pic>
            <p:nvPicPr>
              <p:cNvPr id="7" name="Freihand 6">
                <a:extLst>
                  <a:ext uri="{FF2B5EF4-FFF2-40B4-BE49-F238E27FC236}">
                    <a16:creationId xmlns:a16="http://schemas.microsoft.com/office/drawing/2014/main" id="{E4A667AB-24A0-4593-890E-2B1AE3724E19}"/>
                  </a:ext>
                </a:extLst>
              </p:cNvPr>
              <p:cNvPicPr/>
              <p:nvPr/>
            </p:nvPicPr>
            <p:blipFill>
              <a:blip r:embed="rId5"/>
              <a:stretch>
                <a:fillRect/>
              </a:stretch>
            </p:blipFill>
            <p:spPr>
              <a:xfrm>
                <a:off x="3145773" y="940387"/>
                <a:ext cx="1912320" cy="561240"/>
              </a:xfrm>
              <a:prstGeom prst="rect">
                <a:avLst/>
              </a:prstGeom>
            </p:spPr>
          </p:pic>
        </mc:Fallback>
      </mc:AlternateContent>
      <p:grpSp>
        <p:nvGrpSpPr>
          <p:cNvPr id="10" name="Gruppieren 9">
            <a:extLst>
              <a:ext uri="{FF2B5EF4-FFF2-40B4-BE49-F238E27FC236}">
                <a16:creationId xmlns:a16="http://schemas.microsoft.com/office/drawing/2014/main" id="{4A439BC9-1131-4EBC-A516-A204F0565067}"/>
              </a:ext>
            </a:extLst>
          </p:cNvPr>
          <p:cNvGrpSpPr/>
          <p:nvPr/>
        </p:nvGrpSpPr>
        <p:grpSpPr>
          <a:xfrm>
            <a:off x="1739253" y="1274827"/>
            <a:ext cx="7979400" cy="176760"/>
            <a:chOff x="1739253" y="1274827"/>
            <a:chExt cx="7979400" cy="17676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B8599B8-6B9F-4CAF-BA45-5C9FACCC4F00}"/>
                    </a:ext>
                  </a:extLst>
                </p14:cNvPr>
                <p14:cNvContentPartPr/>
                <p14:nvPr/>
              </p14:nvContentPartPr>
              <p14:xfrm>
                <a:off x="1739253" y="1408387"/>
                <a:ext cx="1529280" cy="43200"/>
              </p14:xfrm>
            </p:contentPart>
          </mc:Choice>
          <mc:Fallback xmlns="">
            <p:pic>
              <p:nvPicPr>
                <p:cNvPr id="3" name="Freihand 2">
                  <a:extLst>
                    <a:ext uri="{FF2B5EF4-FFF2-40B4-BE49-F238E27FC236}">
                      <a16:creationId xmlns:a16="http://schemas.microsoft.com/office/drawing/2014/main" id="{4B8599B8-6B9F-4CAF-BA45-5C9FACCC4F00}"/>
                    </a:ext>
                  </a:extLst>
                </p:cNvPr>
                <p:cNvPicPr/>
                <p:nvPr/>
              </p:nvPicPr>
              <p:blipFill>
                <a:blip r:embed="rId7"/>
                <a:stretch>
                  <a:fillRect/>
                </a:stretch>
              </p:blipFill>
              <p:spPr>
                <a:xfrm>
                  <a:off x="1734933" y="1404067"/>
                  <a:ext cx="1537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2CEF2093-E9E5-4621-BC18-48A2BC5416B5}"/>
                    </a:ext>
                  </a:extLst>
                </p14:cNvPr>
                <p14:cNvContentPartPr/>
                <p14:nvPr/>
              </p14:nvContentPartPr>
              <p14:xfrm>
                <a:off x="6506373" y="1282027"/>
                <a:ext cx="2886120" cy="34200"/>
              </p14:xfrm>
            </p:contentPart>
          </mc:Choice>
          <mc:Fallback xmlns="">
            <p:pic>
              <p:nvPicPr>
                <p:cNvPr id="6" name="Freihand 5">
                  <a:extLst>
                    <a:ext uri="{FF2B5EF4-FFF2-40B4-BE49-F238E27FC236}">
                      <a16:creationId xmlns:a16="http://schemas.microsoft.com/office/drawing/2014/main" id="{2CEF2093-E9E5-4621-BC18-48A2BC5416B5}"/>
                    </a:ext>
                  </a:extLst>
                </p:cNvPr>
                <p:cNvPicPr/>
                <p:nvPr/>
              </p:nvPicPr>
              <p:blipFill>
                <a:blip r:embed="rId9"/>
                <a:stretch>
                  <a:fillRect/>
                </a:stretch>
              </p:blipFill>
              <p:spPr>
                <a:xfrm>
                  <a:off x="6502053" y="1277707"/>
                  <a:ext cx="2894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B1A5FC9-B902-4EB5-8068-69466C2CAB89}"/>
                    </a:ext>
                  </a:extLst>
                </p14:cNvPr>
                <p14:cNvContentPartPr/>
                <p14:nvPr/>
              </p14:nvContentPartPr>
              <p14:xfrm>
                <a:off x="6318453" y="1274827"/>
                <a:ext cx="3400200" cy="119520"/>
              </p14:xfrm>
            </p:contentPart>
          </mc:Choice>
          <mc:Fallback xmlns="">
            <p:pic>
              <p:nvPicPr>
                <p:cNvPr id="9" name="Freihand 8">
                  <a:extLst>
                    <a:ext uri="{FF2B5EF4-FFF2-40B4-BE49-F238E27FC236}">
                      <a16:creationId xmlns:a16="http://schemas.microsoft.com/office/drawing/2014/main" id="{8B1A5FC9-B902-4EB5-8068-69466C2CAB89}"/>
                    </a:ext>
                  </a:extLst>
                </p:cNvPr>
                <p:cNvPicPr/>
                <p:nvPr/>
              </p:nvPicPr>
              <p:blipFill>
                <a:blip r:embed="rId11"/>
                <a:stretch>
                  <a:fillRect/>
                </a:stretch>
              </p:blipFill>
              <p:spPr>
                <a:xfrm>
                  <a:off x="6314133" y="1270507"/>
                  <a:ext cx="340884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5540011E-7C8C-4CD3-8027-68D61CBFF77D}"/>
                  </a:ext>
                </a:extLst>
              </p14:cNvPr>
              <p14:cNvContentPartPr/>
              <p14:nvPr/>
            </p14:nvContentPartPr>
            <p14:xfrm>
              <a:off x="1274853" y="1021027"/>
              <a:ext cx="9504360" cy="100080"/>
            </p14:xfrm>
          </p:contentPart>
        </mc:Choice>
        <mc:Fallback xmlns="">
          <p:pic>
            <p:nvPicPr>
              <p:cNvPr id="11" name="Freihand 10">
                <a:extLst>
                  <a:ext uri="{FF2B5EF4-FFF2-40B4-BE49-F238E27FC236}">
                    <a16:creationId xmlns:a16="http://schemas.microsoft.com/office/drawing/2014/main" id="{5540011E-7C8C-4CD3-8027-68D61CBFF77D}"/>
                  </a:ext>
                </a:extLst>
              </p:cNvPr>
              <p:cNvPicPr/>
              <p:nvPr/>
            </p:nvPicPr>
            <p:blipFill>
              <a:blip r:embed="rId13"/>
              <a:stretch>
                <a:fillRect/>
              </a:stretch>
            </p:blipFill>
            <p:spPr>
              <a:xfrm>
                <a:off x="1270533" y="1016707"/>
                <a:ext cx="951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336AFB88-3412-4692-8C95-E6656CB1ED26}"/>
                  </a:ext>
                </a:extLst>
              </p14:cNvPr>
              <p14:cNvContentPartPr/>
              <p14:nvPr/>
            </p14:nvContentPartPr>
            <p14:xfrm>
              <a:off x="1098453" y="1748587"/>
              <a:ext cx="2108520" cy="758160"/>
            </p14:xfrm>
          </p:contentPart>
        </mc:Choice>
        <mc:Fallback xmlns="">
          <p:pic>
            <p:nvPicPr>
              <p:cNvPr id="12" name="Freihand 11">
                <a:extLst>
                  <a:ext uri="{FF2B5EF4-FFF2-40B4-BE49-F238E27FC236}">
                    <a16:creationId xmlns:a16="http://schemas.microsoft.com/office/drawing/2014/main" id="{336AFB88-3412-4692-8C95-E6656CB1ED26}"/>
                  </a:ext>
                </a:extLst>
              </p:cNvPr>
              <p:cNvPicPr/>
              <p:nvPr/>
            </p:nvPicPr>
            <p:blipFill>
              <a:blip r:embed="rId15"/>
              <a:stretch>
                <a:fillRect/>
              </a:stretch>
            </p:blipFill>
            <p:spPr>
              <a:xfrm>
                <a:off x="1094133" y="1744267"/>
                <a:ext cx="211716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D4B7A556-8EA0-4B61-93F7-B633BACC3915}"/>
                  </a:ext>
                </a:extLst>
              </p14:cNvPr>
              <p14:cNvContentPartPr/>
              <p14:nvPr/>
            </p14:nvContentPartPr>
            <p14:xfrm>
              <a:off x="4577133" y="1626907"/>
              <a:ext cx="772920" cy="47880"/>
            </p14:xfrm>
          </p:contentPart>
        </mc:Choice>
        <mc:Fallback xmlns="">
          <p:pic>
            <p:nvPicPr>
              <p:cNvPr id="13" name="Freihand 12">
                <a:extLst>
                  <a:ext uri="{FF2B5EF4-FFF2-40B4-BE49-F238E27FC236}">
                    <a16:creationId xmlns:a16="http://schemas.microsoft.com/office/drawing/2014/main" id="{D4B7A556-8EA0-4B61-93F7-B633BACC3915}"/>
                  </a:ext>
                </a:extLst>
              </p:cNvPr>
              <p:cNvPicPr/>
              <p:nvPr/>
            </p:nvPicPr>
            <p:blipFill>
              <a:blip r:embed="rId17"/>
              <a:stretch>
                <a:fillRect/>
              </a:stretch>
            </p:blipFill>
            <p:spPr>
              <a:xfrm>
                <a:off x="4572813" y="1622587"/>
                <a:ext cx="781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E61E4E99-047C-442E-8EAF-2977D83A01B3}"/>
                  </a:ext>
                </a:extLst>
              </p14:cNvPr>
              <p14:cNvContentPartPr/>
              <p14:nvPr/>
            </p14:nvContentPartPr>
            <p14:xfrm>
              <a:off x="4273653" y="2276347"/>
              <a:ext cx="622080" cy="115920"/>
            </p14:xfrm>
          </p:contentPart>
        </mc:Choice>
        <mc:Fallback xmlns="">
          <p:pic>
            <p:nvPicPr>
              <p:cNvPr id="14" name="Freihand 13">
                <a:extLst>
                  <a:ext uri="{FF2B5EF4-FFF2-40B4-BE49-F238E27FC236}">
                    <a16:creationId xmlns:a16="http://schemas.microsoft.com/office/drawing/2014/main" id="{E61E4E99-047C-442E-8EAF-2977D83A01B3}"/>
                  </a:ext>
                </a:extLst>
              </p:cNvPr>
              <p:cNvPicPr/>
              <p:nvPr/>
            </p:nvPicPr>
            <p:blipFill>
              <a:blip r:embed="rId19"/>
              <a:stretch>
                <a:fillRect/>
              </a:stretch>
            </p:blipFill>
            <p:spPr>
              <a:xfrm>
                <a:off x="4269333" y="2272027"/>
                <a:ext cx="630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B6C14B93-5305-443F-9CCD-386642E9683F}"/>
                  </a:ext>
                </a:extLst>
              </p14:cNvPr>
              <p14:cNvContentPartPr/>
              <p14:nvPr/>
            </p14:nvContentPartPr>
            <p14:xfrm>
              <a:off x="4854693" y="2351587"/>
              <a:ext cx="4397760" cy="138960"/>
            </p14:xfrm>
          </p:contentPart>
        </mc:Choice>
        <mc:Fallback xmlns="">
          <p:pic>
            <p:nvPicPr>
              <p:cNvPr id="15" name="Freihand 14">
                <a:extLst>
                  <a:ext uri="{FF2B5EF4-FFF2-40B4-BE49-F238E27FC236}">
                    <a16:creationId xmlns:a16="http://schemas.microsoft.com/office/drawing/2014/main" id="{B6C14B93-5305-443F-9CCD-386642E9683F}"/>
                  </a:ext>
                </a:extLst>
              </p:cNvPr>
              <p:cNvPicPr/>
              <p:nvPr/>
            </p:nvPicPr>
            <p:blipFill>
              <a:blip r:embed="rId21"/>
              <a:stretch>
                <a:fillRect/>
              </a:stretch>
            </p:blipFill>
            <p:spPr>
              <a:xfrm>
                <a:off x="4850373" y="2347267"/>
                <a:ext cx="4406400" cy="147600"/>
              </a:xfrm>
              <a:prstGeom prst="rect">
                <a:avLst/>
              </a:prstGeom>
            </p:spPr>
          </p:pic>
        </mc:Fallback>
      </mc:AlternateContent>
    </p:spTree>
    <p:extLst>
      <p:ext uri="{BB962C8B-B14F-4D97-AF65-F5344CB8AC3E}">
        <p14:creationId xmlns:p14="http://schemas.microsoft.com/office/powerpoint/2010/main" val="383167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A34585ED-12C7-4D79-9117-8BB84E2F8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8" y="98744"/>
            <a:ext cx="3884979" cy="2243239"/>
          </a:xfrm>
          <a:prstGeom prst="rect">
            <a:avLst/>
          </a:prstGeom>
        </p:spPr>
      </p:pic>
      <mc:AlternateContent xmlns:mc="http://schemas.openxmlformats.org/markup-compatibility/2006">
        <mc:Choice xmlns:p14="http://schemas.microsoft.com/office/powerpoint/2010/main" Requires="p14">
          <p:contentPart p14:bwMode="auto" r:id="rId4">
            <p14:nvContentPartPr>
              <p14:cNvPr id="20" name="Freihand 19">
                <a:extLst>
                  <a:ext uri="{FF2B5EF4-FFF2-40B4-BE49-F238E27FC236}">
                    <a16:creationId xmlns:a16="http://schemas.microsoft.com/office/drawing/2014/main" id="{DD53F8D1-38A5-43A7-A242-40D73487C232}"/>
                  </a:ext>
                </a:extLst>
              </p14:cNvPr>
              <p14:cNvContentPartPr/>
              <p14:nvPr/>
            </p14:nvContentPartPr>
            <p14:xfrm>
              <a:off x="3013413" y="373387"/>
              <a:ext cx="365760" cy="19440"/>
            </p14:xfrm>
          </p:contentPart>
        </mc:Choice>
        <mc:Fallback>
          <p:pic>
            <p:nvPicPr>
              <p:cNvPr id="20" name="Freihand 19">
                <a:extLst>
                  <a:ext uri="{FF2B5EF4-FFF2-40B4-BE49-F238E27FC236}">
                    <a16:creationId xmlns:a16="http://schemas.microsoft.com/office/drawing/2014/main" id="{DD53F8D1-38A5-43A7-A242-40D73487C232}"/>
                  </a:ext>
                </a:extLst>
              </p:cNvPr>
              <p:cNvPicPr/>
              <p:nvPr/>
            </p:nvPicPr>
            <p:blipFill>
              <a:blip r:embed="rId5"/>
              <a:stretch>
                <a:fillRect/>
              </a:stretch>
            </p:blipFill>
            <p:spPr>
              <a:xfrm>
                <a:off x="3009093" y="369067"/>
                <a:ext cx="374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Freihand 22">
                <a:extLst>
                  <a:ext uri="{FF2B5EF4-FFF2-40B4-BE49-F238E27FC236}">
                    <a16:creationId xmlns:a16="http://schemas.microsoft.com/office/drawing/2014/main" id="{EBD0B48E-78D8-425B-96A7-548C1765A0DE}"/>
                  </a:ext>
                </a:extLst>
              </p14:cNvPr>
              <p14:cNvContentPartPr/>
              <p14:nvPr/>
            </p14:nvContentPartPr>
            <p14:xfrm>
              <a:off x="2242293" y="495787"/>
              <a:ext cx="96840" cy="195120"/>
            </p14:xfrm>
          </p:contentPart>
        </mc:Choice>
        <mc:Fallback>
          <p:pic>
            <p:nvPicPr>
              <p:cNvPr id="23" name="Freihand 22">
                <a:extLst>
                  <a:ext uri="{FF2B5EF4-FFF2-40B4-BE49-F238E27FC236}">
                    <a16:creationId xmlns:a16="http://schemas.microsoft.com/office/drawing/2014/main" id="{EBD0B48E-78D8-425B-96A7-548C1765A0DE}"/>
                  </a:ext>
                </a:extLst>
              </p:cNvPr>
              <p:cNvPicPr/>
              <p:nvPr/>
            </p:nvPicPr>
            <p:blipFill>
              <a:blip r:embed="rId7"/>
              <a:stretch>
                <a:fillRect/>
              </a:stretch>
            </p:blipFill>
            <p:spPr>
              <a:xfrm>
                <a:off x="2237973" y="491467"/>
                <a:ext cx="105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0" name="Freihand 59">
                <a:extLst>
                  <a:ext uri="{FF2B5EF4-FFF2-40B4-BE49-F238E27FC236}">
                    <a16:creationId xmlns:a16="http://schemas.microsoft.com/office/drawing/2014/main" id="{D0A1A742-D818-436E-A23D-935E314E913E}"/>
                  </a:ext>
                </a:extLst>
              </p14:cNvPr>
              <p14:cNvContentPartPr/>
              <p14:nvPr/>
            </p14:nvContentPartPr>
            <p14:xfrm>
              <a:off x="10605813" y="280867"/>
              <a:ext cx="94320" cy="54360"/>
            </p14:xfrm>
          </p:contentPart>
        </mc:Choice>
        <mc:Fallback>
          <p:pic>
            <p:nvPicPr>
              <p:cNvPr id="60" name="Freihand 59">
                <a:extLst>
                  <a:ext uri="{FF2B5EF4-FFF2-40B4-BE49-F238E27FC236}">
                    <a16:creationId xmlns:a16="http://schemas.microsoft.com/office/drawing/2014/main" id="{D0A1A742-D818-436E-A23D-935E314E913E}"/>
                  </a:ext>
                </a:extLst>
              </p:cNvPr>
              <p:cNvPicPr/>
              <p:nvPr/>
            </p:nvPicPr>
            <p:blipFill>
              <a:blip r:embed="rId9"/>
              <a:stretch>
                <a:fillRect/>
              </a:stretch>
            </p:blipFill>
            <p:spPr>
              <a:xfrm>
                <a:off x="10601493" y="276547"/>
                <a:ext cx="102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25" name="Freihand 1224">
                <a:extLst>
                  <a:ext uri="{FF2B5EF4-FFF2-40B4-BE49-F238E27FC236}">
                    <a16:creationId xmlns:a16="http://schemas.microsoft.com/office/drawing/2014/main" id="{19624D3A-CD61-4029-8FF6-A0E5383187A2}"/>
                  </a:ext>
                </a:extLst>
              </p14:cNvPr>
              <p14:cNvContentPartPr/>
              <p14:nvPr/>
            </p14:nvContentPartPr>
            <p14:xfrm>
              <a:off x="6860373" y="415147"/>
              <a:ext cx="679680" cy="34920"/>
            </p14:xfrm>
          </p:contentPart>
        </mc:Choice>
        <mc:Fallback>
          <p:pic>
            <p:nvPicPr>
              <p:cNvPr id="1225" name="Freihand 1224">
                <a:extLst>
                  <a:ext uri="{FF2B5EF4-FFF2-40B4-BE49-F238E27FC236}">
                    <a16:creationId xmlns:a16="http://schemas.microsoft.com/office/drawing/2014/main" id="{19624D3A-CD61-4029-8FF6-A0E5383187A2}"/>
                  </a:ext>
                </a:extLst>
              </p:cNvPr>
              <p:cNvPicPr/>
              <p:nvPr/>
            </p:nvPicPr>
            <p:blipFill>
              <a:blip r:embed="rId11"/>
              <a:stretch>
                <a:fillRect/>
              </a:stretch>
            </p:blipFill>
            <p:spPr>
              <a:xfrm>
                <a:off x="6856053" y="410827"/>
                <a:ext cx="688320" cy="43560"/>
              </a:xfrm>
              <a:prstGeom prst="rect">
                <a:avLst/>
              </a:prstGeom>
            </p:spPr>
          </p:pic>
        </mc:Fallback>
      </mc:AlternateContent>
      <p:grpSp>
        <p:nvGrpSpPr>
          <p:cNvPr id="1229" name="Gruppieren 1228">
            <a:extLst>
              <a:ext uri="{FF2B5EF4-FFF2-40B4-BE49-F238E27FC236}">
                <a16:creationId xmlns:a16="http://schemas.microsoft.com/office/drawing/2014/main" id="{0FF0770E-4B8A-47F7-9EF9-ABDC2C3073B7}"/>
              </a:ext>
            </a:extLst>
          </p:cNvPr>
          <p:cNvGrpSpPr/>
          <p:nvPr/>
        </p:nvGrpSpPr>
        <p:grpSpPr>
          <a:xfrm>
            <a:off x="1500333" y="711787"/>
            <a:ext cx="1118520" cy="46440"/>
            <a:chOff x="1500333" y="711787"/>
            <a:chExt cx="1118520" cy="46440"/>
          </a:xfrm>
        </p:grpSpPr>
        <mc:AlternateContent xmlns:mc="http://schemas.openxmlformats.org/markup-compatibility/2006">
          <mc:Choice xmlns:p14="http://schemas.microsoft.com/office/powerpoint/2010/main" Requires="p14">
            <p:contentPart p14:bwMode="auto" r:id="rId12">
              <p14:nvContentPartPr>
                <p14:cNvPr id="21" name="Freihand 20">
                  <a:extLst>
                    <a:ext uri="{FF2B5EF4-FFF2-40B4-BE49-F238E27FC236}">
                      <a16:creationId xmlns:a16="http://schemas.microsoft.com/office/drawing/2014/main" id="{590EBB38-FCFA-4141-8149-D05F8EE404A0}"/>
                    </a:ext>
                  </a:extLst>
                </p14:cNvPr>
                <p14:cNvContentPartPr/>
                <p14:nvPr/>
              </p14:nvContentPartPr>
              <p14:xfrm>
                <a:off x="1500333" y="725467"/>
                <a:ext cx="303840" cy="8280"/>
              </p14:xfrm>
            </p:contentPart>
          </mc:Choice>
          <mc:Fallback>
            <p:pic>
              <p:nvPicPr>
                <p:cNvPr id="21" name="Freihand 20">
                  <a:extLst>
                    <a:ext uri="{FF2B5EF4-FFF2-40B4-BE49-F238E27FC236}">
                      <a16:creationId xmlns:a16="http://schemas.microsoft.com/office/drawing/2014/main" id="{590EBB38-FCFA-4141-8149-D05F8EE404A0}"/>
                    </a:ext>
                  </a:extLst>
                </p:cNvPr>
                <p:cNvPicPr/>
                <p:nvPr/>
              </p:nvPicPr>
              <p:blipFill>
                <a:blip r:embed="rId13"/>
                <a:stretch>
                  <a:fillRect/>
                </a:stretch>
              </p:blipFill>
              <p:spPr>
                <a:xfrm>
                  <a:off x="1496013" y="721147"/>
                  <a:ext cx="312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Freihand 21">
                  <a:extLst>
                    <a:ext uri="{FF2B5EF4-FFF2-40B4-BE49-F238E27FC236}">
                      <a16:creationId xmlns:a16="http://schemas.microsoft.com/office/drawing/2014/main" id="{B51B555D-DBF8-40AB-BE59-4DE6DAFA7C87}"/>
                    </a:ext>
                  </a:extLst>
                </p14:cNvPr>
                <p14:cNvContentPartPr/>
                <p14:nvPr/>
              </p14:nvContentPartPr>
              <p14:xfrm>
                <a:off x="2291973" y="711787"/>
                <a:ext cx="326880" cy="20520"/>
              </p14:xfrm>
            </p:contentPart>
          </mc:Choice>
          <mc:Fallback>
            <p:pic>
              <p:nvPicPr>
                <p:cNvPr id="22" name="Freihand 21">
                  <a:extLst>
                    <a:ext uri="{FF2B5EF4-FFF2-40B4-BE49-F238E27FC236}">
                      <a16:creationId xmlns:a16="http://schemas.microsoft.com/office/drawing/2014/main" id="{B51B555D-DBF8-40AB-BE59-4DE6DAFA7C87}"/>
                    </a:ext>
                  </a:extLst>
                </p:cNvPr>
                <p:cNvPicPr/>
                <p:nvPr/>
              </p:nvPicPr>
              <p:blipFill>
                <a:blip r:embed="rId15"/>
                <a:stretch>
                  <a:fillRect/>
                </a:stretch>
              </p:blipFill>
              <p:spPr>
                <a:xfrm>
                  <a:off x="2287653" y="707467"/>
                  <a:ext cx="335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26" name="Freihand 1225">
                  <a:extLst>
                    <a:ext uri="{FF2B5EF4-FFF2-40B4-BE49-F238E27FC236}">
                      <a16:creationId xmlns:a16="http://schemas.microsoft.com/office/drawing/2014/main" id="{1301F9D8-BF2C-4B64-8C57-7F3585AF7C19}"/>
                    </a:ext>
                  </a:extLst>
                </p14:cNvPr>
                <p14:cNvContentPartPr/>
                <p14:nvPr/>
              </p14:nvContentPartPr>
              <p14:xfrm>
                <a:off x="1699773" y="721867"/>
                <a:ext cx="615600" cy="36360"/>
              </p14:xfrm>
            </p:contentPart>
          </mc:Choice>
          <mc:Fallback>
            <p:pic>
              <p:nvPicPr>
                <p:cNvPr id="1226" name="Freihand 1225">
                  <a:extLst>
                    <a:ext uri="{FF2B5EF4-FFF2-40B4-BE49-F238E27FC236}">
                      <a16:creationId xmlns:a16="http://schemas.microsoft.com/office/drawing/2014/main" id="{1301F9D8-BF2C-4B64-8C57-7F3585AF7C19}"/>
                    </a:ext>
                  </a:extLst>
                </p:cNvPr>
                <p:cNvPicPr/>
                <p:nvPr/>
              </p:nvPicPr>
              <p:blipFill>
                <a:blip r:embed="rId17"/>
                <a:stretch>
                  <a:fillRect/>
                </a:stretch>
              </p:blipFill>
              <p:spPr>
                <a:xfrm>
                  <a:off x="1695453" y="717547"/>
                  <a:ext cx="624240" cy="45000"/>
                </a:xfrm>
                <a:prstGeom prst="rect">
                  <a:avLst/>
                </a:prstGeom>
              </p:spPr>
            </p:pic>
          </mc:Fallback>
        </mc:AlternateContent>
      </p:grpSp>
      <p:grpSp>
        <p:nvGrpSpPr>
          <p:cNvPr id="1228" name="Gruppieren 1227">
            <a:extLst>
              <a:ext uri="{FF2B5EF4-FFF2-40B4-BE49-F238E27FC236}">
                <a16:creationId xmlns:a16="http://schemas.microsoft.com/office/drawing/2014/main" id="{DC5C1EE0-B2BB-4B27-92FC-145F1D5F8812}"/>
              </a:ext>
            </a:extLst>
          </p:cNvPr>
          <p:cNvGrpSpPr/>
          <p:nvPr/>
        </p:nvGrpSpPr>
        <p:grpSpPr>
          <a:xfrm>
            <a:off x="2451813" y="357187"/>
            <a:ext cx="1107720" cy="56520"/>
            <a:chOff x="2451813" y="357187"/>
            <a:chExt cx="1107720" cy="56520"/>
          </a:xfrm>
        </p:grpSpPr>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2D2CAF17-B4E3-4319-9A1A-D0CA4BD37F2F}"/>
                    </a:ext>
                  </a:extLst>
                </p14:cNvPr>
                <p14:cNvContentPartPr/>
                <p14:nvPr/>
              </p14:nvContentPartPr>
              <p14:xfrm>
                <a:off x="2556933" y="365467"/>
                <a:ext cx="61920" cy="2160"/>
              </p14:xfrm>
            </p:contentPart>
          </mc:Choice>
          <mc:Fallback>
            <p:pic>
              <p:nvPicPr>
                <p:cNvPr id="17" name="Freihand 16">
                  <a:extLst>
                    <a:ext uri="{FF2B5EF4-FFF2-40B4-BE49-F238E27FC236}">
                      <a16:creationId xmlns:a16="http://schemas.microsoft.com/office/drawing/2014/main" id="{2D2CAF17-B4E3-4319-9A1A-D0CA4BD37F2F}"/>
                    </a:ext>
                  </a:extLst>
                </p:cNvPr>
                <p:cNvPicPr/>
                <p:nvPr/>
              </p:nvPicPr>
              <p:blipFill>
                <a:blip r:embed="rId19"/>
                <a:stretch>
                  <a:fillRect/>
                </a:stretch>
              </p:blipFill>
              <p:spPr>
                <a:xfrm>
                  <a:off x="2552613" y="361147"/>
                  <a:ext cx="70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85E46A20-6EF0-468D-B80C-7033DC4F458E}"/>
                    </a:ext>
                  </a:extLst>
                </p14:cNvPr>
                <p14:cNvContentPartPr/>
                <p14:nvPr/>
              </p14:nvContentPartPr>
              <p14:xfrm>
                <a:off x="2470173" y="361867"/>
                <a:ext cx="392400" cy="23400"/>
              </p14:xfrm>
            </p:contentPart>
          </mc:Choice>
          <mc:Fallback>
            <p:pic>
              <p:nvPicPr>
                <p:cNvPr id="18" name="Freihand 17">
                  <a:extLst>
                    <a:ext uri="{FF2B5EF4-FFF2-40B4-BE49-F238E27FC236}">
                      <a16:creationId xmlns:a16="http://schemas.microsoft.com/office/drawing/2014/main" id="{85E46A20-6EF0-468D-B80C-7033DC4F458E}"/>
                    </a:ext>
                  </a:extLst>
                </p:cNvPr>
                <p:cNvPicPr/>
                <p:nvPr/>
              </p:nvPicPr>
              <p:blipFill>
                <a:blip r:embed="rId21"/>
                <a:stretch>
                  <a:fillRect/>
                </a:stretch>
              </p:blipFill>
              <p:spPr>
                <a:xfrm>
                  <a:off x="2465853" y="357547"/>
                  <a:ext cx="401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22" name="Freihand 1121">
                  <a:extLst>
                    <a:ext uri="{FF2B5EF4-FFF2-40B4-BE49-F238E27FC236}">
                      <a16:creationId xmlns:a16="http://schemas.microsoft.com/office/drawing/2014/main" id="{9CA697DA-1D30-4CEF-84F5-41F52CFD5300}"/>
                    </a:ext>
                  </a:extLst>
                </p14:cNvPr>
                <p14:cNvContentPartPr/>
                <p14:nvPr/>
              </p14:nvContentPartPr>
              <p14:xfrm>
                <a:off x="2451813" y="364027"/>
                <a:ext cx="358920" cy="36000"/>
              </p14:xfrm>
            </p:contentPart>
          </mc:Choice>
          <mc:Fallback>
            <p:pic>
              <p:nvPicPr>
                <p:cNvPr id="1122" name="Freihand 1121">
                  <a:extLst>
                    <a:ext uri="{FF2B5EF4-FFF2-40B4-BE49-F238E27FC236}">
                      <a16:creationId xmlns:a16="http://schemas.microsoft.com/office/drawing/2014/main" id="{9CA697DA-1D30-4CEF-84F5-41F52CFD5300}"/>
                    </a:ext>
                  </a:extLst>
                </p:cNvPr>
                <p:cNvPicPr/>
                <p:nvPr/>
              </p:nvPicPr>
              <p:blipFill>
                <a:blip r:embed="rId23"/>
                <a:stretch>
                  <a:fillRect/>
                </a:stretch>
              </p:blipFill>
              <p:spPr>
                <a:xfrm>
                  <a:off x="2447493" y="359707"/>
                  <a:ext cx="367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23" name="Freihand 1122">
                  <a:extLst>
                    <a:ext uri="{FF2B5EF4-FFF2-40B4-BE49-F238E27FC236}">
                      <a16:creationId xmlns:a16="http://schemas.microsoft.com/office/drawing/2014/main" id="{D71F2748-547D-4F49-9CFB-5E2757944AEE}"/>
                    </a:ext>
                  </a:extLst>
                </p14:cNvPr>
                <p14:cNvContentPartPr/>
                <p14:nvPr/>
              </p14:nvContentPartPr>
              <p14:xfrm>
                <a:off x="3086853" y="368347"/>
                <a:ext cx="296640" cy="45360"/>
              </p14:xfrm>
            </p:contentPart>
          </mc:Choice>
          <mc:Fallback>
            <p:pic>
              <p:nvPicPr>
                <p:cNvPr id="1123" name="Freihand 1122">
                  <a:extLst>
                    <a:ext uri="{FF2B5EF4-FFF2-40B4-BE49-F238E27FC236}">
                      <a16:creationId xmlns:a16="http://schemas.microsoft.com/office/drawing/2014/main" id="{D71F2748-547D-4F49-9CFB-5E2757944AEE}"/>
                    </a:ext>
                  </a:extLst>
                </p:cNvPr>
                <p:cNvPicPr/>
                <p:nvPr/>
              </p:nvPicPr>
              <p:blipFill>
                <a:blip r:embed="rId25"/>
                <a:stretch>
                  <a:fillRect/>
                </a:stretch>
              </p:blipFill>
              <p:spPr>
                <a:xfrm>
                  <a:off x="3082533" y="364027"/>
                  <a:ext cx="305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27" name="Freihand 1226">
                  <a:extLst>
                    <a:ext uri="{FF2B5EF4-FFF2-40B4-BE49-F238E27FC236}">
                      <a16:creationId xmlns:a16="http://schemas.microsoft.com/office/drawing/2014/main" id="{6F51A6E9-4A22-44DF-8CF4-E00FEE837BE9}"/>
                    </a:ext>
                  </a:extLst>
                </p14:cNvPr>
                <p14:cNvContentPartPr/>
                <p14:nvPr/>
              </p14:nvContentPartPr>
              <p14:xfrm>
                <a:off x="2657373" y="357187"/>
                <a:ext cx="902160" cy="44640"/>
              </p14:xfrm>
            </p:contentPart>
          </mc:Choice>
          <mc:Fallback>
            <p:pic>
              <p:nvPicPr>
                <p:cNvPr id="1227" name="Freihand 1226">
                  <a:extLst>
                    <a:ext uri="{FF2B5EF4-FFF2-40B4-BE49-F238E27FC236}">
                      <a16:creationId xmlns:a16="http://schemas.microsoft.com/office/drawing/2014/main" id="{6F51A6E9-4A22-44DF-8CF4-E00FEE837BE9}"/>
                    </a:ext>
                  </a:extLst>
                </p:cNvPr>
                <p:cNvPicPr/>
                <p:nvPr/>
              </p:nvPicPr>
              <p:blipFill>
                <a:blip r:embed="rId27"/>
                <a:stretch>
                  <a:fillRect/>
                </a:stretch>
              </p:blipFill>
              <p:spPr>
                <a:xfrm>
                  <a:off x="2653053" y="352867"/>
                  <a:ext cx="91080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260" name="Freihand 1259">
                <a:extLst>
                  <a:ext uri="{FF2B5EF4-FFF2-40B4-BE49-F238E27FC236}">
                    <a16:creationId xmlns:a16="http://schemas.microsoft.com/office/drawing/2014/main" id="{ED990822-FDF0-4C35-9F38-FB907B424565}"/>
                  </a:ext>
                </a:extLst>
              </p14:cNvPr>
              <p14:cNvContentPartPr/>
              <p14:nvPr/>
            </p14:nvContentPartPr>
            <p14:xfrm>
              <a:off x="2156253" y="728707"/>
              <a:ext cx="439200" cy="50040"/>
            </p14:xfrm>
          </p:contentPart>
        </mc:Choice>
        <mc:Fallback>
          <p:pic>
            <p:nvPicPr>
              <p:cNvPr id="1260" name="Freihand 1259">
                <a:extLst>
                  <a:ext uri="{FF2B5EF4-FFF2-40B4-BE49-F238E27FC236}">
                    <a16:creationId xmlns:a16="http://schemas.microsoft.com/office/drawing/2014/main" id="{ED990822-FDF0-4C35-9F38-FB907B424565}"/>
                  </a:ext>
                </a:extLst>
              </p:cNvPr>
              <p:cNvPicPr/>
              <p:nvPr/>
            </p:nvPicPr>
            <p:blipFill>
              <a:blip r:embed="rId29"/>
              <a:stretch>
                <a:fillRect/>
              </a:stretch>
            </p:blipFill>
            <p:spPr>
              <a:xfrm>
                <a:off x="2151933" y="724387"/>
                <a:ext cx="447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94" name="Freihand 1293">
                <a:extLst>
                  <a:ext uri="{FF2B5EF4-FFF2-40B4-BE49-F238E27FC236}">
                    <a16:creationId xmlns:a16="http://schemas.microsoft.com/office/drawing/2014/main" id="{EEFECEDF-6C75-4346-B5E0-BDEF901AABED}"/>
                  </a:ext>
                </a:extLst>
              </p14:cNvPr>
              <p14:cNvContentPartPr/>
              <p14:nvPr/>
            </p14:nvContentPartPr>
            <p14:xfrm>
              <a:off x="4136973" y="1455187"/>
              <a:ext cx="198360" cy="220680"/>
            </p14:xfrm>
          </p:contentPart>
        </mc:Choice>
        <mc:Fallback>
          <p:pic>
            <p:nvPicPr>
              <p:cNvPr id="1294" name="Freihand 1293">
                <a:extLst>
                  <a:ext uri="{FF2B5EF4-FFF2-40B4-BE49-F238E27FC236}">
                    <a16:creationId xmlns:a16="http://schemas.microsoft.com/office/drawing/2014/main" id="{EEFECEDF-6C75-4346-B5E0-BDEF901AABED}"/>
                  </a:ext>
                </a:extLst>
              </p:cNvPr>
              <p:cNvPicPr/>
              <p:nvPr/>
            </p:nvPicPr>
            <p:blipFill>
              <a:blip r:embed="rId31"/>
              <a:stretch>
                <a:fillRect/>
              </a:stretch>
            </p:blipFill>
            <p:spPr>
              <a:xfrm>
                <a:off x="4132653" y="1450867"/>
                <a:ext cx="207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67" name="Freihand 1366">
                <a:extLst>
                  <a:ext uri="{FF2B5EF4-FFF2-40B4-BE49-F238E27FC236}">
                    <a16:creationId xmlns:a16="http://schemas.microsoft.com/office/drawing/2014/main" id="{5DE7CAB1-E40D-4994-AF40-BD6E55EEF57A}"/>
                  </a:ext>
                </a:extLst>
              </p14:cNvPr>
              <p14:cNvContentPartPr/>
              <p14:nvPr/>
            </p14:nvContentPartPr>
            <p14:xfrm>
              <a:off x="7048293" y="1130107"/>
              <a:ext cx="140400" cy="65160"/>
            </p14:xfrm>
          </p:contentPart>
        </mc:Choice>
        <mc:Fallback>
          <p:pic>
            <p:nvPicPr>
              <p:cNvPr id="1367" name="Freihand 1366">
                <a:extLst>
                  <a:ext uri="{FF2B5EF4-FFF2-40B4-BE49-F238E27FC236}">
                    <a16:creationId xmlns:a16="http://schemas.microsoft.com/office/drawing/2014/main" id="{5DE7CAB1-E40D-4994-AF40-BD6E55EEF57A}"/>
                  </a:ext>
                </a:extLst>
              </p:cNvPr>
              <p:cNvPicPr/>
              <p:nvPr/>
            </p:nvPicPr>
            <p:blipFill>
              <a:blip r:embed="rId33"/>
              <a:stretch>
                <a:fillRect/>
              </a:stretch>
            </p:blipFill>
            <p:spPr>
              <a:xfrm>
                <a:off x="7043973" y="1125787"/>
                <a:ext cx="149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72" name="Freihand 1471">
                <a:extLst>
                  <a:ext uri="{FF2B5EF4-FFF2-40B4-BE49-F238E27FC236}">
                    <a16:creationId xmlns:a16="http://schemas.microsoft.com/office/drawing/2014/main" id="{AF8D270C-5B90-45A0-8133-76B5DBBC0186}"/>
                  </a:ext>
                </a:extLst>
              </p14:cNvPr>
              <p14:cNvContentPartPr/>
              <p14:nvPr/>
            </p14:nvContentPartPr>
            <p14:xfrm>
              <a:off x="11238333" y="3758467"/>
              <a:ext cx="504000" cy="71640"/>
            </p14:xfrm>
          </p:contentPart>
        </mc:Choice>
        <mc:Fallback>
          <p:pic>
            <p:nvPicPr>
              <p:cNvPr id="1472" name="Freihand 1471">
                <a:extLst>
                  <a:ext uri="{FF2B5EF4-FFF2-40B4-BE49-F238E27FC236}">
                    <a16:creationId xmlns:a16="http://schemas.microsoft.com/office/drawing/2014/main" id="{AF8D270C-5B90-45A0-8133-76B5DBBC0186}"/>
                  </a:ext>
                </a:extLst>
              </p:cNvPr>
              <p:cNvPicPr/>
              <p:nvPr/>
            </p:nvPicPr>
            <p:blipFill>
              <a:blip r:embed="rId35"/>
              <a:stretch>
                <a:fillRect/>
              </a:stretch>
            </p:blipFill>
            <p:spPr>
              <a:xfrm>
                <a:off x="11234013" y="3754147"/>
                <a:ext cx="512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485" name="Freihand 1484">
                <a:extLst>
                  <a:ext uri="{FF2B5EF4-FFF2-40B4-BE49-F238E27FC236}">
                    <a16:creationId xmlns:a16="http://schemas.microsoft.com/office/drawing/2014/main" id="{3136E284-37F5-4759-A10A-6BCB81C0FBD6}"/>
                  </a:ext>
                </a:extLst>
              </p14:cNvPr>
              <p14:cNvContentPartPr/>
              <p14:nvPr/>
            </p14:nvContentPartPr>
            <p14:xfrm>
              <a:off x="8254293" y="1066747"/>
              <a:ext cx="2735640" cy="765360"/>
            </p14:xfrm>
          </p:contentPart>
        </mc:Choice>
        <mc:Fallback>
          <p:pic>
            <p:nvPicPr>
              <p:cNvPr id="1485" name="Freihand 1484">
                <a:extLst>
                  <a:ext uri="{FF2B5EF4-FFF2-40B4-BE49-F238E27FC236}">
                    <a16:creationId xmlns:a16="http://schemas.microsoft.com/office/drawing/2014/main" id="{3136E284-37F5-4759-A10A-6BCB81C0FBD6}"/>
                  </a:ext>
                </a:extLst>
              </p:cNvPr>
              <p:cNvPicPr/>
              <p:nvPr/>
            </p:nvPicPr>
            <p:blipFill>
              <a:blip r:embed="rId37"/>
              <a:stretch>
                <a:fillRect/>
              </a:stretch>
            </p:blipFill>
            <p:spPr>
              <a:xfrm>
                <a:off x="8249973" y="1062427"/>
                <a:ext cx="274428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87" name="Freihand 1486">
                <a:extLst>
                  <a:ext uri="{FF2B5EF4-FFF2-40B4-BE49-F238E27FC236}">
                    <a16:creationId xmlns:a16="http://schemas.microsoft.com/office/drawing/2014/main" id="{A41AEC03-E9DE-4C78-9091-4E7DC05EE890}"/>
                  </a:ext>
                </a:extLst>
              </p14:cNvPr>
              <p14:cNvContentPartPr/>
              <p14:nvPr/>
            </p14:nvContentPartPr>
            <p14:xfrm>
              <a:off x="5335773" y="1661467"/>
              <a:ext cx="295200" cy="22680"/>
            </p14:xfrm>
          </p:contentPart>
        </mc:Choice>
        <mc:Fallback>
          <p:pic>
            <p:nvPicPr>
              <p:cNvPr id="1487" name="Freihand 1486">
                <a:extLst>
                  <a:ext uri="{FF2B5EF4-FFF2-40B4-BE49-F238E27FC236}">
                    <a16:creationId xmlns:a16="http://schemas.microsoft.com/office/drawing/2014/main" id="{A41AEC03-E9DE-4C78-9091-4E7DC05EE890}"/>
                  </a:ext>
                </a:extLst>
              </p:cNvPr>
              <p:cNvPicPr/>
              <p:nvPr/>
            </p:nvPicPr>
            <p:blipFill>
              <a:blip r:embed="rId39"/>
              <a:stretch>
                <a:fillRect/>
              </a:stretch>
            </p:blipFill>
            <p:spPr>
              <a:xfrm>
                <a:off x="5331453" y="1657147"/>
                <a:ext cx="303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13" name="Freihand 1512">
                <a:extLst>
                  <a:ext uri="{FF2B5EF4-FFF2-40B4-BE49-F238E27FC236}">
                    <a16:creationId xmlns:a16="http://schemas.microsoft.com/office/drawing/2014/main" id="{0F6A2252-7470-4E90-A85E-30C1FDB4C4C2}"/>
                  </a:ext>
                </a:extLst>
              </p14:cNvPr>
              <p14:cNvContentPartPr/>
              <p14:nvPr/>
            </p14:nvContentPartPr>
            <p14:xfrm>
              <a:off x="5623413" y="2110387"/>
              <a:ext cx="98640" cy="15120"/>
            </p14:xfrm>
          </p:contentPart>
        </mc:Choice>
        <mc:Fallback>
          <p:pic>
            <p:nvPicPr>
              <p:cNvPr id="1513" name="Freihand 1512">
                <a:extLst>
                  <a:ext uri="{FF2B5EF4-FFF2-40B4-BE49-F238E27FC236}">
                    <a16:creationId xmlns:a16="http://schemas.microsoft.com/office/drawing/2014/main" id="{0F6A2252-7470-4E90-A85E-30C1FDB4C4C2}"/>
                  </a:ext>
                </a:extLst>
              </p:cNvPr>
              <p:cNvPicPr/>
              <p:nvPr/>
            </p:nvPicPr>
            <p:blipFill>
              <a:blip r:embed="rId41"/>
              <a:stretch>
                <a:fillRect/>
              </a:stretch>
            </p:blipFill>
            <p:spPr>
              <a:xfrm>
                <a:off x="5619093" y="2106067"/>
                <a:ext cx="107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14" name="Freihand 1513">
                <a:extLst>
                  <a:ext uri="{FF2B5EF4-FFF2-40B4-BE49-F238E27FC236}">
                    <a16:creationId xmlns:a16="http://schemas.microsoft.com/office/drawing/2014/main" id="{2FB1238D-9F06-410B-BDCE-D756783151E1}"/>
                  </a:ext>
                </a:extLst>
              </p14:cNvPr>
              <p14:cNvContentPartPr/>
              <p14:nvPr/>
            </p14:nvContentPartPr>
            <p14:xfrm>
              <a:off x="6687573" y="1594867"/>
              <a:ext cx="995400" cy="50040"/>
            </p14:xfrm>
          </p:contentPart>
        </mc:Choice>
        <mc:Fallback>
          <p:pic>
            <p:nvPicPr>
              <p:cNvPr id="1514" name="Freihand 1513">
                <a:extLst>
                  <a:ext uri="{FF2B5EF4-FFF2-40B4-BE49-F238E27FC236}">
                    <a16:creationId xmlns:a16="http://schemas.microsoft.com/office/drawing/2014/main" id="{2FB1238D-9F06-410B-BDCE-D756783151E1}"/>
                  </a:ext>
                </a:extLst>
              </p:cNvPr>
              <p:cNvPicPr/>
              <p:nvPr/>
            </p:nvPicPr>
            <p:blipFill>
              <a:blip r:embed="rId43"/>
              <a:stretch>
                <a:fillRect/>
              </a:stretch>
            </p:blipFill>
            <p:spPr>
              <a:xfrm>
                <a:off x="6683253" y="1590547"/>
                <a:ext cx="1004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37" name="Freihand 1536">
                <a:extLst>
                  <a:ext uri="{FF2B5EF4-FFF2-40B4-BE49-F238E27FC236}">
                    <a16:creationId xmlns:a16="http://schemas.microsoft.com/office/drawing/2014/main" id="{1B30FB2E-6517-45DC-93C0-9F5AF2A3558C}"/>
                  </a:ext>
                </a:extLst>
              </p14:cNvPr>
              <p14:cNvContentPartPr/>
              <p14:nvPr/>
            </p14:nvContentPartPr>
            <p14:xfrm>
              <a:off x="6864333" y="1575067"/>
              <a:ext cx="225360" cy="22680"/>
            </p14:xfrm>
          </p:contentPart>
        </mc:Choice>
        <mc:Fallback>
          <p:pic>
            <p:nvPicPr>
              <p:cNvPr id="1537" name="Freihand 1536">
                <a:extLst>
                  <a:ext uri="{FF2B5EF4-FFF2-40B4-BE49-F238E27FC236}">
                    <a16:creationId xmlns:a16="http://schemas.microsoft.com/office/drawing/2014/main" id="{1B30FB2E-6517-45DC-93C0-9F5AF2A3558C}"/>
                  </a:ext>
                </a:extLst>
              </p:cNvPr>
              <p:cNvPicPr/>
              <p:nvPr/>
            </p:nvPicPr>
            <p:blipFill>
              <a:blip r:embed="rId45"/>
              <a:stretch>
                <a:fillRect/>
              </a:stretch>
            </p:blipFill>
            <p:spPr>
              <a:xfrm>
                <a:off x="6860013" y="1570747"/>
                <a:ext cx="234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39" name="Freihand 1538">
                <a:extLst>
                  <a:ext uri="{FF2B5EF4-FFF2-40B4-BE49-F238E27FC236}">
                    <a16:creationId xmlns:a16="http://schemas.microsoft.com/office/drawing/2014/main" id="{55972720-055C-4A5C-B530-66EFED57AD54}"/>
                  </a:ext>
                </a:extLst>
              </p14:cNvPr>
              <p14:cNvContentPartPr/>
              <p14:nvPr/>
            </p14:nvContentPartPr>
            <p14:xfrm>
              <a:off x="5674533" y="2045947"/>
              <a:ext cx="26640" cy="190440"/>
            </p14:xfrm>
          </p:contentPart>
        </mc:Choice>
        <mc:Fallback>
          <p:pic>
            <p:nvPicPr>
              <p:cNvPr id="1539" name="Freihand 1538">
                <a:extLst>
                  <a:ext uri="{FF2B5EF4-FFF2-40B4-BE49-F238E27FC236}">
                    <a16:creationId xmlns:a16="http://schemas.microsoft.com/office/drawing/2014/main" id="{55972720-055C-4A5C-B530-66EFED57AD54}"/>
                  </a:ext>
                </a:extLst>
              </p:cNvPr>
              <p:cNvPicPr/>
              <p:nvPr/>
            </p:nvPicPr>
            <p:blipFill>
              <a:blip r:embed="rId47"/>
              <a:stretch>
                <a:fillRect/>
              </a:stretch>
            </p:blipFill>
            <p:spPr>
              <a:xfrm>
                <a:off x="5670213" y="2041627"/>
                <a:ext cx="35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40" name="Freihand 1539">
                <a:extLst>
                  <a:ext uri="{FF2B5EF4-FFF2-40B4-BE49-F238E27FC236}">
                    <a16:creationId xmlns:a16="http://schemas.microsoft.com/office/drawing/2014/main" id="{9CC0376E-3AD0-4DC7-AAF8-FFE2D7F451A7}"/>
                  </a:ext>
                </a:extLst>
              </p14:cNvPr>
              <p14:cNvContentPartPr/>
              <p14:nvPr/>
            </p14:nvContentPartPr>
            <p14:xfrm>
              <a:off x="5776413" y="1973947"/>
              <a:ext cx="91800" cy="185760"/>
            </p14:xfrm>
          </p:contentPart>
        </mc:Choice>
        <mc:Fallback>
          <p:pic>
            <p:nvPicPr>
              <p:cNvPr id="1540" name="Freihand 1539">
                <a:extLst>
                  <a:ext uri="{FF2B5EF4-FFF2-40B4-BE49-F238E27FC236}">
                    <a16:creationId xmlns:a16="http://schemas.microsoft.com/office/drawing/2014/main" id="{9CC0376E-3AD0-4DC7-AAF8-FFE2D7F451A7}"/>
                  </a:ext>
                </a:extLst>
              </p:cNvPr>
              <p:cNvPicPr/>
              <p:nvPr/>
            </p:nvPicPr>
            <p:blipFill>
              <a:blip r:embed="rId49"/>
              <a:stretch>
                <a:fillRect/>
              </a:stretch>
            </p:blipFill>
            <p:spPr>
              <a:xfrm>
                <a:off x="5772093" y="1969627"/>
                <a:ext cx="100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42" name="Freihand 1541">
                <a:extLst>
                  <a:ext uri="{FF2B5EF4-FFF2-40B4-BE49-F238E27FC236}">
                    <a16:creationId xmlns:a16="http://schemas.microsoft.com/office/drawing/2014/main" id="{0EC915C3-1498-455F-B853-AF5765EF9BA4}"/>
                  </a:ext>
                </a:extLst>
              </p14:cNvPr>
              <p14:cNvContentPartPr/>
              <p14:nvPr/>
            </p14:nvContentPartPr>
            <p14:xfrm>
              <a:off x="6424773" y="1505587"/>
              <a:ext cx="107640" cy="16200"/>
            </p14:xfrm>
          </p:contentPart>
        </mc:Choice>
        <mc:Fallback>
          <p:pic>
            <p:nvPicPr>
              <p:cNvPr id="1542" name="Freihand 1541">
                <a:extLst>
                  <a:ext uri="{FF2B5EF4-FFF2-40B4-BE49-F238E27FC236}">
                    <a16:creationId xmlns:a16="http://schemas.microsoft.com/office/drawing/2014/main" id="{0EC915C3-1498-455F-B853-AF5765EF9BA4}"/>
                  </a:ext>
                </a:extLst>
              </p:cNvPr>
              <p:cNvPicPr/>
              <p:nvPr/>
            </p:nvPicPr>
            <p:blipFill>
              <a:blip r:embed="rId51"/>
              <a:stretch>
                <a:fillRect/>
              </a:stretch>
            </p:blipFill>
            <p:spPr>
              <a:xfrm>
                <a:off x="6420453" y="1501267"/>
                <a:ext cx="116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89" name="Freihand 1388">
                <a:extLst>
                  <a:ext uri="{FF2B5EF4-FFF2-40B4-BE49-F238E27FC236}">
                    <a16:creationId xmlns:a16="http://schemas.microsoft.com/office/drawing/2014/main" id="{4BECA542-0238-41E4-9DCA-18A2DC638F10}"/>
                  </a:ext>
                </a:extLst>
              </p14:cNvPr>
              <p14:cNvContentPartPr/>
              <p14:nvPr/>
            </p14:nvContentPartPr>
            <p14:xfrm>
              <a:off x="10105413" y="2585587"/>
              <a:ext cx="122760" cy="289080"/>
            </p14:xfrm>
          </p:contentPart>
        </mc:Choice>
        <mc:Fallback>
          <p:pic>
            <p:nvPicPr>
              <p:cNvPr id="1389" name="Freihand 1388">
                <a:extLst>
                  <a:ext uri="{FF2B5EF4-FFF2-40B4-BE49-F238E27FC236}">
                    <a16:creationId xmlns:a16="http://schemas.microsoft.com/office/drawing/2014/main" id="{4BECA542-0238-41E4-9DCA-18A2DC638F10}"/>
                  </a:ext>
                </a:extLst>
              </p:cNvPr>
              <p:cNvPicPr/>
              <p:nvPr/>
            </p:nvPicPr>
            <p:blipFill>
              <a:blip r:embed="rId53"/>
              <a:stretch>
                <a:fillRect/>
              </a:stretch>
            </p:blipFill>
            <p:spPr>
              <a:xfrm>
                <a:off x="10101093" y="2581267"/>
                <a:ext cx="1314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90" name="Freihand 1389">
                <a:extLst>
                  <a:ext uri="{FF2B5EF4-FFF2-40B4-BE49-F238E27FC236}">
                    <a16:creationId xmlns:a16="http://schemas.microsoft.com/office/drawing/2014/main" id="{02314FFE-C186-4DAF-AE4D-991113675893}"/>
                  </a:ext>
                </a:extLst>
              </p14:cNvPr>
              <p14:cNvContentPartPr/>
              <p14:nvPr/>
            </p14:nvContentPartPr>
            <p14:xfrm>
              <a:off x="10273893" y="2498827"/>
              <a:ext cx="8640" cy="81360"/>
            </p14:xfrm>
          </p:contentPart>
        </mc:Choice>
        <mc:Fallback>
          <p:pic>
            <p:nvPicPr>
              <p:cNvPr id="1390" name="Freihand 1389">
                <a:extLst>
                  <a:ext uri="{FF2B5EF4-FFF2-40B4-BE49-F238E27FC236}">
                    <a16:creationId xmlns:a16="http://schemas.microsoft.com/office/drawing/2014/main" id="{02314FFE-C186-4DAF-AE4D-991113675893}"/>
                  </a:ext>
                </a:extLst>
              </p:cNvPr>
              <p:cNvPicPr/>
              <p:nvPr/>
            </p:nvPicPr>
            <p:blipFill>
              <a:blip r:embed="rId55"/>
              <a:stretch>
                <a:fillRect/>
              </a:stretch>
            </p:blipFill>
            <p:spPr>
              <a:xfrm>
                <a:off x="10269573" y="2494507"/>
                <a:ext cx="17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91" name="Freihand 1390">
                <a:extLst>
                  <a:ext uri="{FF2B5EF4-FFF2-40B4-BE49-F238E27FC236}">
                    <a16:creationId xmlns:a16="http://schemas.microsoft.com/office/drawing/2014/main" id="{2DF85F6A-4082-4943-843B-3C292CACAF27}"/>
                  </a:ext>
                </a:extLst>
              </p14:cNvPr>
              <p14:cNvContentPartPr/>
              <p14:nvPr/>
            </p14:nvContentPartPr>
            <p14:xfrm>
              <a:off x="10355253" y="2546707"/>
              <a:ext cx="84960" cy="196200"/>
            </p14:xfrm>
          </p:contentPart>
        </mc:Choice>
        <mc:Fallback>
          <p:pic>
            <p:nvPicPr>
              <p:cNvPr id="1391" name="Freihand 1390">
                <a:extLst>
                  <a:ext uri="{FF2B5EF4-FFF2-40B4-BE49-F238E27FC236}">
                    <a16:creationId xmlns:a16="http://schemas.microsoft.com/office/drawing/2014/main" id="{2DF85F6A-4082-4943-843B-3C292CACAF27}"/>
                  </a:ext>
                </a:extLst>
              </p:cNvPr>
              <p:cNvPicPr/>
              <p:nvPr/>
            </p:nvPicPr>
            <p:blipFill>
              <a:blip r:embed="rId57"/>
              <a:stretch>
                <a:fillRect/>
              </a:stretch>
            </p:blipFill>
            <p:spPr>
              <a:xfrm>
                <a:off x="10350933" y="2542387"/>
                <a:ext cx="93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92" name="Freihand 1391">
                <a:extLst>
                  <a:ext uri="{FF2B5EF4-FFF2-40B4-BE49-F238E27FC236}">
                    <a16:creationId xmlns:a16="http://schemas.microsoft.com/office/drawing/2014/main" id="{FB337B30-DEEC-4450-B28A-EED90AE45360}"/>
                  </a:ext>
                </a:extLst>
              </p14:cNvPr>
              <p14:cNvContentPartPr/>
              <p14:nvPr/>
            </p14:nvContentPartPr>
            <p14:xfrm>
              <a:off x="10431213" y="2594587"/>
              <a:ext cx="136800" cy="168840"/>
            </p14:xfrm>
          </p:contentPart>
        </mc:Choice>
        <mc:Fallback>
          <p:pic>
            <p:nvPicPr>
              <p:cNvPr id="1392" name="Freihand 1391">
                <a:extLst>
                  <a:ext uri="{FF2B5EF4-FFF2-40B4-BE49-F238E27FC236}">
                    <a16:creationId xmlns:a16="http://schemas.microsoft.com/office/drawing/2014/main" id="{FB337B30-DEEC-4450-B28A-EED90AE45360}"/>
                  </a:ext>
                </a:extLst>
              </p:cNvPr>
              <p:cNvPicPr/>
              <p:nvPr/>
            </p:nvPicPr>
            <p:blipFill>
              <a:blip r:embed="rId59"/>
              <a:stretch>
                <a:fillRect/>
              </a:stretch>
            </p:blipFill>
            <p:spPr>
              <a:xfrm>
                <a:off x="10426893" y="2590267"/>
                <a:ext cx="145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93" name="Freihand 1392">
                <a:extLst>
                  <a:ext uri="{FF2B5EF4-FFF2-40B4-BE49-F238E27FC236}">
                    <a16:creationId xmlns:a16="http://schemas.microsoft.com/office/drawing/2014/main" id="{AEACA894-2DC1-49F1-A5A8-9125D95446D3}"/>
                  </a:ext>
                </a:extLst>
              </p14:cNvPr>
              <p14:cNvContentPartPr/>
              <p14:nvPr/>
            </p14:nvContentPartPr>
            <p14:xfrm>
              <a:off x="10538853" y="2517547"/>
              <a:ext cx="78840" cy="248400"/>
            </p14:xfrm>
          </p:contentPart>
        </mc:Choice>
        <mc:Fallback>
          <p:pic>
            <p:nvPicPr>
              <p:cNvPr id="1393" name="Freihand 1392">
                <a:extLst>
                  <a:ext uri="{FF2B5EF4-FFF2-40B4-BE49-F238E27FC236}">
                    <a16:creationId xmlns:a16="http://schemas.microsoft.com/office/drawing/2014/main" id="{AEACA894-2DC1-49F1-A5A8-9125D95446D3}"/>
                  </a:ext>
                </a:extLst>
              </p:cNvPr>
              <p:cNvPicPr/>
              <p:nvPr/>
            </p:nvPicPr>
            <p:blipFill>
              <a:blip r:embed="rId61"/>
              <a:stretch>
                <a:fillRect/>
              </a:stretch>
            </p:blipFill>
            <p:spPr>
              <a:xfrm>
                <a:off x="10534533" y="2513227"/>
                <a:ext cx="874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03" name="Freihand 1402">
                <a:extLst>
                  <a:ext uri="{FF2B5EF4-FFF2-40B4-BE49-F238E27FC236}">
                    <a16:creationId xmlns:a16="http://schemas.microsoft.com/office/drawing/2014/main" id="{625415D8-5621-4D2E-980F-2081547CE418}"/>
                  </a:ext>
                </a:extLst>
              </p14:cNvPr>
              <p14:cNvContentPartPr/>
              <p14:nvPr/>
            </p14:nvContentPartPr>
            <p14:xfrm>
              <a:off x="10771053" y="2578387"/>
              <a:ext cx="133920" cy="13680"/>
            </p14:xfrm>
          </p:contentPart>
        </mc:Choice>
        <mc:Fallback>
          <p:pic>
            <p:nvPicPr>
              <p:cNvPr id="1403" name="Freihand 1402">
                <a:extLst>
                  <a:ext uri="{FF2B5EF4-FFF2-40B4-BE49-F238E27FC236}">
                    <a16:creationId xmlns:a16="http://schemas.microsoft.com/office/drawing/2014/main" id="{625415D8-5621-4D2E-980F-2081547CE418}"/>
                  </a:ext>
                </a:extLst>
              </p:cNvPr>
              <p:cNvPicPr/>
              <p:nvPr/>
            </p:nvPicPr>
            <p:blipFill>
              <a:blip r:embed="rId63"/>
              <a:stretch>
                <a:fillRect/>
              </a:stretch>
            </p:blipFill>
            <p:spPr>
              <a:xfrm>
                <a:off x="10766733" y="2574067"/>
                <a:ext cx="142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404" name="Freihand 1403">
                <a:extLst>
                  <a:ext uri="{FF2B5EF4-FFF2-40B4-BE49-F238E27FC236}">
                    <a16:creationId xmlns:a16="http://schemas.microsoft.com/office/drawing/2014/main" id="{62DACD27-115F-469E-BE69-0315638ED474}"/>
                  </a:ext>
                </a:extLst>
              </p14:cNvPr>
              <p14:cNvContentPartPr/>
              <p14:nvPr/>
            </p14:nvContentPartPr>
            <p14:xfrm>
              <a:off x="10733253" y="2632387"/>
              <a:ext cx="192240" cy="22320"/>
            </p14:xfrm>
          </p:contentPart>
        </mc:Choice>
        <mc:Fallback>
          <p:pic>
            <p:nvPicPr>
              <p:cNvPr id="1404" name="Freihand 1403">
                <a:extLst>
                  <a:ext uri="{FF2B5EF4-FFF2-40B4-BE49-F238E27FC236}">
                    <a16:creationId xmlns:a16="http://schemas.microsoft.com/office/drawing/2014/main" id="{62DACD27-115F-469E-BE69-0315638ED474}"/>
                  </a:ext>
                </a:extLst>
              </p:cNvPr>
              <p:cNvPicPr/>
              <p:nvPr/>
            </p:nvPicPr>
            <p:blipFill>
              <a:blip r:embed="rId65"/>
              <a:stretch>
                <a:fillRect/>
              </a:stretch>
            </p:blipFill>
            <p:spPr>
              <a:xfrm>
                <a:off x="10728933" y="2628067"/>
                <a:ext cx="200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405" name="Freihand 1404">
                <a:extLst>
                  <a:ext uri="{FF2B5EF4-FFF2-40B4-BE49-F238E27FC236}">
                    <a16:creationId xmlns:a16="http://schemas.microsoft.com/office/drawing/2014/main" id="{C6C64117-6E84-4D9B-98BA-F8CBCE6F46BC}"/>
                  </a:ext>
                </a:extLst>
              </p14:cNvPr>
              <p14:cNvContentPartPr/>
              <p14:nvPr/>
            </p14:nvContentPartPr>
            <p14:xfrm>
              <a:off x="11010813" y="2495227"/>
              <a:ext cx="200520" cy="181440"/>
            </p14:xfrm>
          </p:contentPart>
        </mc:Choice>
        <mc:Fallback>
          <p:pic>
            <p:nvPicPr>
              <p:cNvPr id="1405" name="Freihand 1404">
                <a:extLst>
                  <a:ext uri="{FF2B5EF4-FFF2-40B4-BE49-F238E27FC236}">
                    <a16:creationId xmlns:a16="http://schemas.microsoft.com/office/drawing/2014/main" id="{C6C64117-6E84-4D9B-98BA-F8CBCE6F46BC}"/>
                  </a:ext>
                </a:extLst>
              </p:cNvPr>
              <p:cNvPicPr/>
              <p:nvPr/>
            </p:nvPicPr>
            <p:blipFill>
              <a:blip r:embed="rId67"/>
              <a:stretch>
                <a:fillRect/>
              </a:stretch>
            </p:blipFill>
            <p:spPr>
              <a:xfrm>
                <a:off x="11006493" y="2490907"/>
                <a:ext cx="209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407" name="Freihand 1406">
                <a:extLst>
                  <a:ext uri="{FF2B5EF4-FFF2-40B4-BE49-F238E27FC236}">
                    <a16:creationId xmlns:a16="http://schemas.microsoft.com/office/drawing/2014/main" id="{D652728E-5BFF-4A5E-B4D5-A6539FE49F97}"/>
                  </a:ext>
                </a:extLst>
              </p14:cNvPr>
              <p14:cNvContentPartPr/>
              <p14:nvPr/>
            </p14:nvContentPartPr>
            <p14:xfrm>
              <a:off x="9843333" y="3095707"/>
              <a:ext cx="126360" cy="9720"/>
            </p14:xfrm>
          </p:contentPart>
        </mc:Choice>
        <mc:Fallback>
          <p:pic>
            <p:nvPicPr>
              <p:cNvPr id="1407" name="Freihand 1406">
                <a:extLst>
                  <a:ext uri="{FF2B5EF4-FFF2-40B4-BE49-F238E27FC236}">
                    <a16:creationId xmlns:a16="http://schemas.microsoft.com/office/drawing/2014/main" id="{D652728E-5BFF-4A5E-B4D5-A6539FE49F97}"/>
                  </a:ext>
                </a:extLst>
              </p:cNvPr>
              <p:cNvPicPr/>
              <p:nvPr/>
            </p:nvPicPr>
            <p:blipFill>
              <a:blip r:embed="rId69"/>
              <a:stretch>
                <a:fillRect/>
              </a:stretch>
            </p:blipFill>
            <p:spPr>
              <a:xfrm>
                <a:off x="9839013" y="3091387"/>
                <a:ext cx="135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408" name="Freihand 1407">
                <a:extLst>
                  <a:ext uri="{FF2B5EF4-FFF2-40B4-BE49-F238E27FC236}">
                    <a16:creationId xmlns:a16="http://schemas.microsoft.com/office/drawing/2014/main" id="{C8E5D4B9-4090-4D74-975C-50A80DF40AF1}"/>
                  </a:ext>
                </a:extLst>
              </p14:cNvPr>
              <p14:cNvContentPartPr/>
              <p14:nvPr/>
            </p14:nvContentPartPr>
            <p14:xfrm>
              <a:off x="9947013" y="3030907"/>
              <a:ext cx="91440" cy="118080"/>
            </p14:xfrm>
          </p:contentPart>
        </mc:Choice>
        <mc:Fallback>
          <p:pic>
            <p:nvPicPr>
              <p:cNvPr id="1408" name="Freihand 1407">
                <a:extLst>
                  <a:ext uri="{FF2B5EF4-FFF2-40B4-BE49-F238E27FC236}">
                    <a16:creationId xmlns:a16="http://schemas.microsoft.com/office/drawing/2014/main" id="{C8E5D4B9-4090-4D74-975C-50A80DF40AF1}"/>
                  </a:ext>
                </a:extLst>
              </p:cNvPr>
              <p:cNvPicPr/>
              <p:nvPr/>
            </p:nvPicPr>
            <p:blipFill>
              <a:blip r:embed="rId71"/>
              <a:stretch>
                <a:fillRect/>
              </a:stretch>
            </p:blipFill>
            <p:spPr>
              <a:xfrm>
                <a:off x="9942693" y="3026587"/>
                <a:ext cx="100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09" name="Freihand 1408">
                <a:extLst>
                  <a:ext uri="{FF2B5EF4-FFF2-40B4-BE49-F238E27FC236}">
                    <a16:creationId xmlns:a16="http://schemas.microsoft.com/office/drawing/2014/main" id="{B3E10B90-370B-47A0-BF92-B1CB8318DBE7}"/>
                  </a:ext>
                </a:extLst>
              </p14:cNvPr>
              <p14:cNvContentPartPr/>
              <p14:nvPr/>
            </p14:nvContentPartPr>
            <p14:xfrm>
              <a:off x="10227093" y="2965027"/>
              <a:ext cx="74160" cy="202320"/>
            </p14:xfrm>
          </p:contentPart>
        </mc:Choice>
        <mc:Fallback>
          <p:pic>
            <p:nvPicPr>
              <p:cNvPr id="1409" name="Freihand 1408">
                <a:extLst>
                  <a:ext uri="{FF2B5EF4-FFF2-40B4-BE49-F238E27FC236}">
                    <a16:creationId xmlns:a16="http://schemas.microsoft.com/office/drawing/2014/main" id="{B3E10B90-370B-47A0-BF92-B1CB8318DBE7}"/>
                  </a:ext>
                </a:extLst>
              </p:cNvPr>
              <p:cNvPicPr/>
              <p:nvPr/>
            </p:nvPicPr>
            <p:blipFill>
              <a:blip r:embed="rId73"/>
              <a:stretch>
                <a:fillRect/>
              </a:stretch>
            </p:blipFill>
            <p:spPr>
              <a:xfrm>
                <a:off x="10222773" y="2960707"/>
                <a:ext cx="82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410" name="Freihand 1409">
                <a:extLst>
                  <a:ext uri="{FF2B5EF4-FFF2-40B4-BE49-F238E27FC236}">
                    <a16:creationId xmlns:a16="http://schemas.microsoft.com/office/drawing/2014/main" id="{B2C0023E-BD6C-4EB0-BE07-D610964175B7}"/>
                  </a:ext>
                </a:extLst>
              </p14:cNvPr>
              <p14:cNvContentPartPr/>
              <p14:nvPr/>
            </p14:nvContentPartPr>
            <p14:xfrm>
              <a:off x="10167333" y="2942707"/>
              <a:ext cx="268200" cy="150840"/>
            </p14:xfrm>
          </p:contentPart>
        </mc:Choice>
        <mc:Fallback>
          <p:pic>
            <p:nvPicPr>
              <p:cNvPr id="1410" name="Freihand 1409">
                <a:extLst>
                  <a:ext uri="{FF2B5EF4-FFF2-40B4-BE49-F238E27FC236}">
                    <a16:creationId xmlns:a16="http://schemas.microsoft.com/office/drawing/2014/main" id="{B2C0023E-BD6C-4EB0-BE07-D610964175B7}"/>
                  </a:ext>
                </a:extLst>
              </p:cNvPr>
              <p:cNvPicPr/>
              <p:nvPr/>
            </p:nvPicPr>
            <p:blipFill>
              <a:blip r:embed="rId75"/>
              <a:stretch>
                <a:fillRect/>
              </a:stretch>
            </p:blipFill>
            <p:spPr>
              <a:xfrm>
                <a:off x="10163013" y="2938387"/>
                <a:ext cx="276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411" name="Freihand 1410">
                <a:extLst>
                  <a:ext uri="{FF2B5EF4-FFF2-40B4-BE49-F238E27FC236}">
                    <a16:creationId xmlns:a16="http://schemas.microsoft.com/office/drawing/2014/main" id="{4D720875-6EA5-4CBF-8AD6-17495A006FF9}"/>
                  </a:ext>
                </a:extLst>
              </p14:cNvPr>
              <p14:cNvContentPartPr/>
              <p14:nvPr/>
            </p14:nvContentPartPr>
            <p14:xfrm>
              <a:off x="10423293" y="2957467"/>
              <a:ext cx="101160" cy="129240"/>
            </p14:xfrm>
          </p:contentPart>
        </mc:Choice>
        <mc:Fallback>
          <p:pic>
            <p:nvPicPr>
              <p:cNvPr id="1411" name="Freihand 1410">
                <a:extLst>
                  <a:ext uri="{FF2B5EF4-FFF2-40B4-BE49-F238E27FC236}">
                    <a16:creationId xmlns:a16="http://schemas.microsoft.com/office/drawing/2014/main" id="{4D720875-6EA5-4CBF-8AD6-17495A006FF9}"/>
                  </a:ext>
                </a:extLst>
              </p:cNvPr>
              <p:cNvPicPr/>
              <p:nvPr/>
            </p:nvPicPr>
            <p:blipFill>
              <a:blip r:embed="rId77"/>
              <a:stretch>
                <a:fillRect/>
              </a:stretch>
            </p:blipFill>
            <p:spPr>
              <a:xfrm>
                <a:off x="10418973" y="2953147"/>
                <a:ext cx="109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12" name="Freihand 1411">
                <a:extLst>
                  <a:ext uri="{FF2B5EF4-FFF2-40B4-BE49-F238E27FC236}">
                    <a16:creationId xmlns:a16="http://schemas.microsoft.com/office/drawing/2014/main" id="{2ECFFCC5-CD49-47A9-B431-F44955BDC724}"/>
                  </a:ext>
                </a:extLst>
              </p14:cNvPr>
              <p14:cNvContentPartPr/>
              <p14:nvPr/>
            </p14:nvContentPartPr>
            <p14:xfrm>
              <a:off x="10560813" y="3025147"/>
              <a:ext cx="27720" cy="63360"/>
            </p14:xfrm>
          </p:contentPart>
        </mc:Choice>
        <mc:Fallback>
          <p:pic>
            <p:nvPicPr>
              <p:cNvPr id="1412" name="Freihand 1411">
                <a:extLst>
                  <a:ext uri="{FF2B5EF4-FFF2-40B4-BE49-F238E27FC236}">
                    <a16:creationId xmlns:a16="http://schemas.microsoft.com/office/drawing/2014/main" id="{2ECFFCC5-CD49-47A9-B431-F44955BDC724}"/>
                  </a:ext>
                </a:extLst>
              </p:cNvPr>
              <p:cNvPicPr/>
              <p:nvPr/>
            </p:nvPicPr>
            <p:blipFill>
              <a:blip r:embed="rId79"/>
              <a:stretch>
                <a:fillRect/>
              </a:stretch>
            </p:blipFill>
            <p:spPr>
              <a:xfrm>
                <a:off x="10556493" y="3020827"/>
                <a:ext cx="36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413" name="Freihand 1412">
                <a:extLst>
                  <a:ext uri="{FF2B5EF4-FFF2-40B4-BE49-F238E27FC236}">
                    <a16:creationId xmlns:a16="http://schemas.microsoft.com/office/drawing/2014/main" id="{87DAFD0E-2E10-419B-812B-32EE2BC82065}"/>
                  </a:ext>
                </a:extLst>
              </p14:cNvPr>
              <p14:cNvContentPartPr/>
              <p14:nvPr/>
            </p14:nvContentPartPr>
            <p14:xfrm>
              <a:off x="10593213" y="2998147"/>
              <a:ext cx="91440" cy="30600"/>
            </p14:xfrm>
          </p:contentPart>
        </mc:Choice>
        <mc:Fallback>
          <p:pic>
            <p:nvPicPr>
              <p:cNvPr id="1413" name="Freihand 1412">
                <a:extLst>
                  <a:ext uri="{FF2B5EF4-FFF2-40B4-BE49-F238E27FC236}">
                    <a16:creationId xmlns:a16="http://schemas.microsoft.com/office/drawing/2014/main" id="{87DAFD0E-2E10-419B-812B-32EE2BC82065}"/>
                  </a:ext>
                </a:extLst>
              </p:cNvPr>
              <p:cNvPicPr/>
              <p:nvPr/>
            </p:nvPicPr>
            <p:blipFill>
              <a:blip r:embed="rId81"/>
              <a:stretch>
                <a:fillRect/>
              </a:stretch>
            </p:blipFill>
            <p:spPr>
              <a:xfrm>
                <a:off x="10588893" y="2993827"/>
                <a:ext cx="100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14" name="Freihand 1413">
                <a:extLst>
                  <a:ext uri="{FF2B5EF4-FFF2-40B4-BE49-F238E27FC236}">
                    <a16:creationId xmlns:a16="http://schemas.microsoft.com/office/drawing/2014/main" id="{DC374FEF-5DDA-4DD3-82DC-7378805296E7}"/>
                  </a:ext>
                </a:extLst>
              </p14:cNvPr>
              <p14:cNvContentPartPr/>
              <p14:nvPr/>
            </p14:nvContentPartPr>
            <p14:xfrm>
              <a:off x="10662333" y="2913907"/>
              <a:ext cx="90000" cy="182160"/>
            </p14:xfrm>
          </p:contentPart>
        </mc:Choice>
        <mc:Fallback>
          <p:pic>
            <p:nvPicPr>
              <p:cNvPr id="1414" name="Freihand 1413">
                <a:extLst>
                  <a:ext uri="{FF2B5EF4-FFF2-40B4-BE49-F238E27FC236}">
                    <a16:creationId xmlns:a16="http://schemas.microsoft.com/office/drawing/2014/main" id="{DC374FEF-5DDA-4DD3-82DC-7378805296E7}"/>
                  </a:ext>
                </a:extLst>
              </p:cNvPr>
              <p:cNvPicPr/>
              <p:nvPr/>
            </p:nvPicPr>
            <p:blipFill>
              <a:blip r:embed="rId83"/>
              <a:stretch>
                <a:fillRect/>
              </a:stretch>
            </p:blipFill>
            <p:spPr>
              <a:xfrm>
                <a:off x="10658013" y="2909587"/>
                <a:ext cx="98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415" name="Freihand 1414">
                <a:extLst>
                  <a:ext uri="{FF2B5EF4-FFF2-40B4-BE49-F238E27FC236}">
                    <a16:creationId xmlns:a16="http://schemas.microsoft.com/office/drawing/2014/main" id="{D11D3A3A-1C01-43BA-823D-560598700D6C}"/>
                  </a:ext>
                </a:extLst>
              </p14:cNvPr>
              <p14:cNvContentPartPr/>
              <p14:nvPr/>
            </p14:nvContentPartPr>
            <p14:xfrm>
              <a:off x="10886613" y="2960707"/>
              <a:ext cx="136800" cy="20880"/>
            </p14:xfrm>
          </p:contentPart>
        </mc:Choice>
        <mc:Fallback>
          <p:pic>
            <p:nvPicPr>
              <p:cNvPr id="1415" name="Freihand 1414">
                <a:extLst>
                  <a:ext uri="{FF2B5EF4-FFF2-40B4-BE49-F238E27FC236}">
                    <a16:creationId xmlns:a16="http://schemas.microsoft.com/office/drawing/2014/main" id="{D11D3A3A-1C01-43BA-823D-560598700D6C}"/>
                  </a:ext>
                </a:extLst>
              </p:cNvPr>
              <p:cNvPicPr/>
              <p:nvPr/>
            </p:nvPicPr>
            <p:blipFill>
              <a:blip r:embed="rId85"/>
              <a:stretch>
                <a:fillRect/>
              </a:stretch>
            </p:blipFill>
            <p:spPr>
              <a:xfrm>
                <a:off x="10882293" y="2956387"/>
                <a:ext cx="145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16" name="Freihand 1415">
                <a:extLst>
                  <a:ext uri="{FF2B5EF4-FFF2-40B4-BE49-F238E27FC236}">
                    <a16:creationId xmlns:a16="http://schemas.microsoft.com/office/drawing/2014/main" id="{5345F10A-1093-4AC9-A633-34499DC3E06B}"/>
                  </a:ext>
                </a:extLst>
              </p14:cNvPr>
              <p14:cNvContentPartPr/>
              <p14:nvPr/>
            </p14:nvContentPartPr>
            <p14:xfrm>
              <a:off x="10898493" y="2999947"/>
              <a:ext cx="178560" cy="18720"/>
            </p14:xfrm>
          </p:contentPart>
        </mc:Choice>
        <mc:Fallback>
          <p:pic>
            <p:nvPicPr>
              <p:cNvPr id="1416" name="Freihand 1415">
                <a:extLst>
                  <a:ext uri="{FF2B5EF4-FFF2-40B4-BE49-F238E27FC236}">
                    <a16:creationId xmlns:a16="http://schemas.microsoft.com/office/drawing/2014/main" id="{5345F10A-1093-4AC9-A633-34499DC3E06B}"/>
                  </a:ext>
                </a:extLst>
              </p:cNvPr>
              <p:cNvPicPr/>
              <p:nvPr/>
            </p:nvPicPr>
            <p:blipFill>
              <a:blip r:embed="rId87"/>
              <a:stretch>
                <a:fillRect/>
              </a:stretch>
            </p:blipFill>
            <p:spPr>
              <a:xfrm>
                <a:off x="10894173" y="2995627"/>
                <a:ext cx="187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17" name="Freihand 1416">
                <a:extLst>
                  <a:ext uri="{FF2B5EF4-FFF2-40B4-BE49-F238E27FC236}">
                    <a16:creationId xmlns:a16="http://schemas.microsoft.com/office/drawing/2014/main" id="{BF0270E1-AB1B-4B64-8B33-D07F1020B5B8}"/>
                  </a:ext>
                </a:extLst>
              </p14:cNvPr>
              <p14:cNvContentPartPr/>
              <p14:nvPr/>
            </p14:nvContentPartPr>
            <p14:xfrm>
              <a:off x="11146893" y="2887627"/>
              <a:ext cx="141120" cy="140760"/>
            </p14:xfrm>
          </p:contentPart>
        </mc:Choice>
        <mc:Fallback>
          <p:pic>
            <p:nvPicPr>
              <p:cNvPr id="1417" name="Freihand 1416">
                <a:extLst>
                  <a:ext uri="{FF2B5EF4-FFF2-40B4-BE49-F238E27FC236}">
                    <a16:creationId xmlns:a16="http://schemas.microsoft.com/office/drawing/2014/main" id="{BF0270E1-AB1B-4B64-8B33-D07F1020B5B8}"/>
                  </a:ext>
                </a:extLst>
              </p:cNvPr>
              <p:cNvPicPr/>
              <p:nvPr/>
            </p:nvPicPr>
            <p:blipFill>
              <a:blip r:embed="rId89"/>
              <a:stretch>
                <a:fillRect/>
              </a:stretch>
            </p:blipFill>
            <p:spPr>
              <a:xfrm>
                <a:off x="11142573" y="2883307"/>
                <a:ext cx="149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18" name="Freihand 1417">
                <a:extLst>
                  <a:ext uri="{FF2B5EF4-FFF2-40B4-BE49-F238E27FC236}">
                    <a16:creationId xmlns:a16="http://schemas.microsoft.com/office/drawing/2014/main" id="{510DB2C0-D6AD-4F04-8FA4-219EC0DA9C42}"/>
                  </a:ext>
                </a:extLst>
              </p14:cNvPr>
              <p14:cNvContentPartPr/>
              <p14:nvPr/>
            </p14:nvContentPartPr>
            <p14:xfrm>
              <a:off x="11324733" y="2766307"/>
              <a:ext cx="183960" cy="204120"/>
            </p14:xfrm>
          </p:contentPart>
        </mc:Choice>
        <mc:Fallback>
          <p:pic>
            <p:nvPicPr>
              <p:cNvPr id="1418" name="Freihand 1417">
                <a:extLst>
                  <a:ext uri="{FF2B5EF4-FFF2-40B4-BE49-F238E27FC236}">
                    <a16:creationId xmlns:a16="http://schemas.microsoft.com/office/drawing/2014/main" id="{510DB2C0-D6AD-4F04-8FA4-219EC0DA9C42}"/>
                  </a:ext>
                </a:extLst>
              </p:cNvPr>
              <p:cNvPicPr/>
              <p:nvPr/>
            </p:nvPicPr>
            <p:blipFill>
              <a:blip r:embed="rId91"/>
              <a:stretch>
                <a:fillRect/>
              </a:stretch>
            </p:blipFill>
            <p:spPr>
              <a:xfrm>
                <a:off x="11320413" y="2761987"/>
                <a:ext cx="192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419" name="Freihand 1418">
                <a:extLst>
                  <a:ext uri="{FF2B5EF4-FFF2-40B4-BE49-F238E27FC236}">
                    <a16:creationId xmlns:a16="http://schemas.microsoft.com/office/drawing/2014/main" id="{9C9E1FD4-D343-4D93-881D-43A31968F7CB}"/>
                  </a:ext>
                </a:extLst>
              </p14:cNvPr>
              <p14:cNvContentPartPr/>
              <p14:nvPr/>
            </p14:nvContentPartPr>
            <p14:xfrm>
              <a:off x="11425893" y="2918587"/>
              <a:ext cx="140040" cy="22680"/>
            </p14:xfrm>
          </p:contentPart>
        </mc:Choice>
        <mc:Fallback>
          <p:pic>
            <p:nvPicPr>
              <p:cNvPr id="1419" name="Freihand 1418">
                <a:extLst>
                  <a:ext uri="{FF2B5EF4-FFF2-40B4-BE49-F238E27FC236}">
                    <a16:creationId xmlns:a16="http://schemas.microsoft.com/office/drawing/2014/main" id="{9C9E1FD4-D343-4D93-881D-43A31968F7CB}"/>
                  </a:ext>
                </a:extLst>
              </p:cNvPr>
              <p:cNvPicPr/>
              <p:nvPr/>
            </p:nvPicPr>
            <p:blipFill>
              <a:blip r:embed="rId93"/>
              <a:stretch>
                <a:fillRect/>
              </a:stretch>
            </p:blipFill>
            <p:spPr>
              <a:xfrm>
                <a:off x="11421573" y="2914267"/>
                <a:ext cx="148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20" name="Freihand 1419">
                <a:extLst>
                  <a:ext uri="{FF2B5EF4-FFF2-40B4-BE49-F238E27FC236}">
                    <a16:creationId xmlns:a16="http://schemas.microsoft.com/office/drawing/2014/main" id="{58C86D52-EB3A-4B66-90C9-7921E9E0DB83}"/>
                  </a:ext>
                </a:extLst>
              </p14:cNvPr>
              <p14:cNvContentPartPr/>
              <p14:nvPr/>
            </p14:nvContentPartPr>
            <p14:xfrm>
              <a:off x="11601213" y="2849467"/>
              <a:ext cx="124560" cy="129600"/>
            </p14:xfrm>
          </p:contentPart>
        </mc:Choice>
        <mc:Fallback>
          <p:pic>
            <p:nvPicPr>
              <p:cNvPr id="1420" name="Freihand 1419">
                <a:extLst>
                  <a:ext uri="{FF2B5EF4-FFF2-40B4-BE49-F238E27FC236}">
                    <a16:creationId xmlns:a16="http://schemas.microsoft.com/office/drawing/2014/main" id="{58C86D52-EB3A-4B66-90C9-7921E9E0DB83}"/>
                  </a:ext>
                </a:extLst>
              </p:cNvPr>
              <p:cNvPicPr/>
              <p:nvPr/>
            </p:nvPicPr>
            <p:blipFill>
              <a:blip r:embed="rId95"/>
              <a:stretch>
                <a:fillRect/>
              </a:stretch>
            </p:blipFill>
            <p:spPr>
              <a:xfrm>
                <a:off x="11596893" y="2845147"/>
                <a:ext cx="133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21" name="Freihand 1420">
                <a:extLst>
                  <a:ext uri="{FF2B5EF4-FFF2-40B4-BE49-F238E27FC236}">
                    <a16:creationId xmlns:a16="http://schemas.microsoft.com/office/drawing/2014/main" id="{0EB52A05-F1C3-42CD-BFFB-A693ACDBDE59}"/>
                  </a:ext>
                </a:extLst>
              </p14:cNvPr>
              <p14:cNvContentPartPr/>
              <p14:nvPr/>
            </p14:nvContentPartPr>
            <p14:xfrm>
              <a:off x="11732973" y="2712667"/>
              <a:ext cx="115920" cy="81360"/>
            </p14:xfrm>
          </p:contentPart>
        </mc:Choice>
        <mc:Fallback>
          <p:pic>
            <p:nvPicPr>
              <p:cNvPr id="1421" name="Freihand 1420">
                <a:extLst>
                  <a:ext uri="{FF2B5EF4-FFF2-40B4-BE49-F238E27FC236}">
                    <a16:creationId xmlns:a16="http://schemas.microsoft.com/office/drawing/2014/main" id="{0EB52A05-F1C3-42CD-BFFB-A693ACDBDE59}"/>
                  </a:ext>
                </a:extLst>
              </p:cNvPr>
              <p:cNvPicPr/>
              <p:nvPr/>
            </p:nvPicPr>
            <p:blipFill>
              <a:blip r:embed="rId97"/>
              <a:stretch>
                <a:fillRect/>
              </a:stretch>
            </p:blipFill>
            <p:spPr>
              <a:xfrm>
                <a:off x="11728653" y="2708347"/>
                <a:ext cx="124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23" name="Freihand 1422">
                <a:extLst>
                  <a:ext uri="{FF2B5EF4-FFF2-40B4-BE49-F238E27FC236}">
                    <a16:creationId xmlns:a16="http://schemas.microsoft.com/office/drawing/2014/main" id="{271AF14C-616F-4826-8B62-7EDDB1AFC67D}"/>
                  </a:ext>
                </a:extLst>
              </p14:cNvPr>
              <p14:cNvContentPartPr/>
              <p14:nvPr/>
            </p14:nvContentPartPr>
            <p14:xfrm>
              <a:off x="9818853" y="3439147"/>
              <a:ext cx="168840" cy="2520"/>
            </p14:xfrm>
          </p:contentPart>
        </mc:Choice>
        <mc:Fallback>
          <p:pic>
            <p:nvPicPr>
              <p:cNvPr id="1423" name="Freihand 1422">
                <a:extLst>
                  <a:ext uri="{FF2B5EF4-FFF2-40B4-BE49-F238E27FC236}">
                    <a16:creationId xmlns:a16="http://schemas.microsoft.com/office/drawing/2014/main" id="{271AF14C-616F-4826-8B62-7EDDB1AFC67D}"/>
                  </a:ext>
                </a:extLst>
              </p:cNvPr>
              <p:cNvPicPr/>
              <p:nvPr/>
            </p:nvPicPr>
            <p:blipFill>
              <a:blip r:embed="rId99"/>
              <a:stretch>
                <a:fillRect/>
              </a:stretch>
            </p:blipFill>
            <p:spPr>
              <a:xfrm>
                <a:off x="9814533" y="3434827"/>
                <a:ext cx="177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424" name="Freihand 1423">
                <a:extLst>
                  <a:ext uri="{FF2B5EF4-FFF2-40B4-BE49-F238E27FC236}">
                    <a16:creationId xmlns:a16="http://schemas.microsoft.com/office/drawing/2014/main" id="{F1F6BEB0-0D83-409E-918D-8A335EF2E976}"/>
                  </a:ext>
                </a:extLst>
              </p14:cNvPr>
              <p14:cNvContentPartPr/>
              <p14:nvPr/>
            </p14:nvContentPartPr>
            <p14:xfrm>
              <a:off x="9803013" y="3478027"/>
              <a:ext cx="209880" cy="14760"/>
            </p14:xfrm>
          </p:contentPart>
        </mc:Choice>
        <mc:Fallback>
          <p:pic>
            <p:nvPicPr>
              <p:cNvPr id="1424" name="Freihand 1423">
                <a:extLst>
                  <a:ext uri="{FF2B5EF4-FFF2-40B4-BE49-F238E27FC236}">
                    <a16:creationId xmlns:a16="http://schemas.microsoft.com/office/drawing/2014/main" id="{F1F6BEB0-0D83-409E-918D-8A335EF2E976}"/>
                  </a:ext>
                </a:extLst>
              </p:cNvPr>
              <p:cNvPicPr/>
              <p:nvPr/>
            </p:nvPicPr>
            <p:blipFill>
              <a:blip r:embed="rId101"/>
              <a:stretch>
                <a:fillRect/>
              </a:stretch>
            </p:blipFill>
            <p:spPr>
              <a:xfrm>
                <a:off x="9798693" y="3473707"/>
                <a:ext cx="218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25" name="Freihand 1424">
                <a:extLst>
                  <a:ext uri="{FF2B5EF4-FFF2-40B4-BE49-F238E27FC236}">
                    <a16:creationId xmlns:a16="http://schemas.microsoft.com/office/drawing/2014/main" id="{4673B707-CC0A-42EA-BE00-E46AE96990AF}"/>
                  </a:ext>
                </a:extLst>
              </p14:cNvPr>
              <p14:cNvContentPartPr/>
              <p14:nvPr/>
            </p14:nvContentPartPr>
            <p14:xfrm>
              <a:off x="9926133" y="3381187"/>
              <a:ext cx="169560" cy="244800"/>
            </p14:xfrm>
          </p:contentPart>
        </mc:Choice>
        <mc:Fallback>
          <p:pic>
            <p:nvPicPr>
              <p:cNvPr id="1425" name="Freihand 1424">
                <a:extLst>
                  <a:ext uri="{FF2B5EF4-FFF2-40B4-BE49-F238E27FC236}">
                    <a16:creationId xmlns:a16="http://schemas.microsoft.com/office/drawing/2014/main" id="{4673B707-CC0A-42EA-BE00-E46AE96990AF}"/>
                  </a:ext>
                </a:extLst>
              </p:cNvPr>
              <p:cNvPicPr/>
              <p:nvPr/>
            </p:nvPicPr>
            <p:blipFill>
              <a:blip r:embed="rId103"/>
              <a:stretch>
                <a:fillRect/>
              </a:stretch>
            </p:blipFill>
            <p:spPr>
              <a:xfrm>
                <a:off x="9921813" y="3376867"/>
                <a:ext cx="178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27" name="Freihand 1426">
                <a:extLst>
                  <a:ext uri="{FF2B5EF4-FFF2-40B4-BE49-F238E27FC236}">
                    <a16:creationId xmlns:a16="http://schemas.microsoft.com/office/drawing/2014/main" id="{953451A1-1084-4699-8ED4-DC95C1A89CA6}"/>
                  </a:ext>
                </a:extLst>
              </p14:cNvPr>
              <p14:cNvContentPartPr/>
              <p14:nvPr/>
            </p14:nvContentPartPr>
            <p14:xfrm>
              <a:off x="10223133" y="3284707"/>
              <a:ext cx="133560" cy="119520"/>
            </p14:xfrm>
          </p:contentPart>
        </mc:Choice>
        <mc:Fallback>
          <p:pic>
            <p:nvPicPr>
              <p:cNvPr id="1427" name="Freihand 1426">
                <a:extLst>
                  <a:ext uri="{FF2B5EF4-FFF2-40B4-BE49-F238E27FC236}">
                    <a16:creationId xmlns:a16="http://schemas.microsoft.com/office/drawing/2014/main" id="{953451A1-1084-4699-8ED4-DC95C1A89CA6}"/>
                  </a:ext>
                </a:extLst>
              </p:cNvPr>
              <p:cNvPicPr/>
              <p:nvPr/>
            </p:nvPicPr>
            <p:blipFill>
              <a:blip r:embed="rId105"/>
              <a:stretch>
                <a:fillRect/>
              </a:stretch>
            </p:blipFill>
            <p:spPr>
              <a:xfrm>
                <a:off x="10218813" y="3280387"/>
                <a:ext cx="142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28" name="Freihand 1427">
                <a:extLst>
                  <a:ext uri="{FF2B5EF4-FFF2-40B4-BE49-F238E27FC236}">
                    <a16:creationId xmlns:a16="http://schemas.microsoft.com/office/drawing/2014/main" id="{CB8154B8-54AF-4AE2-A596-32FB972D61F6}"/>
                  </a:ext>
                </a:extLst>
              </p14:cNvPr>
              <p14:cNvContentPartPr/>
              <p14:nvPr/>
            </p14:nvContentPartPr>
            <p14:xfrm>
              <a:off x="10409973" y="3265267"/>
              <a:ext cx="68400" cy="140400"/>
            </p14:xfrm>
          </p:contentPart>
        </mc:Choice>
        <mc:Fallback>
          <p:pic>
            <p:nvPicPr>
              <p:cNvPr id="1428" name="Freihand 1427">
                <a:extLst>
                  <a:ext uri="{FF2B5EF4-FFF2-40B4-BE49-F238E27FC236}">
                    <a16:creationId xmlns:a16="http://schemas.microsoft.com/office/drawing/2014/main" id="{CB8154B8-54AF-4AE2-A596-32FB972D61F6}"/>
                  </a:ext>
                </a:extLst>
              </p:cNvPr>
              <p:cNvPicPr/>
              <p:nvPr/>
            </p:nvPicPr>
            <p:blipFill>
              <a:blip r:embed="rId107"/>
              <a:stretch>
                <a:fillRect/>
              </a:stretch>
            </p:blipFill>
            <p:spPr>
              <a:xfrm>
                <a:off x="10405653" y="3260947"/>
                <a:ext cx="77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29" name="Freihand 1428">
                <a:extLst>
                  <a:ext uri="{FF2B5EF4-FFF2-40B4-BE49-F238E27FC236}">
                    <a16:creationId xmlns:a16="http://schemas.microsoft.com/office/drawing/2014/main" id="{F6D17AC1-FF42-4ADA-8A34-760225A13B8C}"/>
                  </a:ext>
                </a:extLst>
              </p14:cNvPr>
              <p14:cNvContentPartPr/>
              <p14:nvPr/>
            </p14:nvContentPartPr>
            <p14:xfrm>
              <a:off x="10376133" y="3363187"/>
              <a:ext cx="101160" cy="12600"/>
            </p14:xfrm>
          </p:contentPart>
        </mc:Choice>
        <mc:Fallback>
          <p:pic>
            <p:nvPicPr>
              <p:cNvPr id="1429" name="Freihand 1428">
                <a:extLst>
                  <a:ext uri="{FF2B5EF4-FFF2-40B4-BE49-F238E27FC236}">
                    <a16:creationId xmlns:a16="http://schemas.microsoft.com/office/drawing/2014/main" id="{F6D17AC1-FF42-4ADA-8A34-760225A13B8C}"/>
                  </a:ext>
                </a:extLst>
              </p:cNvPr>
              <p:cNvPicPr/>
              <p:nvPr/>
            </p:nvPicPr>
            <p:blipFill>
              <a:blip r:embed="rId109"/>
              <a:stretch>
                <a:fillRect/>
              </a:stretch>
            </p:blipFill>
            <p:spPr>
              <a:xfrm>
                <a:off x="10371813" y="3358867"/>
                <a:ext cx="109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30" name="Freihand 1429">
                <a:extLst>
                  <a:ext uri="{FF2B5EF4-FFF2-40B4-BE49-F238E27FC236}">
                    <a16:creationId xmlns:a16="http://schemas.microsoft.com/office/drawing/2014/main" id="{C6292B2A-8349-40EE-A784-9902EF0933F7}"/>
                  </a:ext>
                </a:extLst>
              </p14:cNvPr>
              <p14:cNvContentPartPr/>
              <p14:nvPr/>
            </p14:nvContentPartPr>
            <p14:xfrm>
              <a:off x="10213413" y="3405667"/>
              <a:ext cx="267840" cy="46080"/>
            </p14:xfrm>
          </p:contentPart>
        </mc:Choice>
        <mc:Fallback>
          <p:pic>
            <p:nvPicPr>
              <p:cNvPr id="1430" name="Freihand 1429">
                <a:extLst>
                  <a:ext uri="{FF2B5EF4-FFF2-40B4-BE49-F238E27FC236}">
                    <a16:creationId xmlns:a16="http://schemas.microsoft.com/office/drawing/2014/main" id="{C6292B2A-8349-40EE-A784-9902EF0933F7}"/>
                  </a:ext>
                </a:extLst>
              </p:cNvPr>
              <p:cNvPicPr/>
              <p:nvPr/>
            </p:nvPicPr>
            <p:blipFill>
              <a:blip r:embed="rId111"/>
              <a:stretch>
                <a:fillRect/>
              </a:stretch>
            </p:blipFill>
            <p:spPr>
              <a:xfrm>
                <a:off x="10209093" y="3401347"/>
                <a:ext cx="276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31" name="Freihand 1430">
                <a:extLst>
                  <a:ext uri="{FF2B5EF4-FFF2-40B4-BE49-F238E27FC236}">
                    <a16:creationId xmlns:a16="http://schemas.microsoft.com/office/drawing/2014/main" id="{A354A429-E7D6-4172-857F-84C8C8908C7D}"/>
                  </a:ext>
                </a:extLst>
              </p14:cNvPr>
              <p14:cNvContentPartPr/>
              <p14:nvPr/>
            </p14:nvContentPartPr>
            <p14:xfrm>
              <a:off x="10227453" y="3479107"/>
              <a:ext cx="120960" cy="97560"/>
            </p14:xfrm>
          </p:contentPart>
        </mc:Choice>
        <mc:Fallback>
          <p:pic>
            <p:nvPicPr>
              <p:cNvPr id="1431" name="Freihand 1430">
                <a:extLst>
                  <a:ext uri="{FF2B5EF4-FFF2-40B4-BE49-F238E27FC236}">
                    <a16:creationId xmlns:a16="http://schemas.microsoft.com/office/drawing/2014/main" id="{A354A429-E7D6-4172-857F-84C8C8908C7D}"/>
                  </a:ext>
                </a:extLst>
              </p:cNvPr>
              <p:cNvPicPr/>
              <p:nvPr/>
            </p:nvPicPr>
            <p:blipFill>
              <a:blip r:embed="rId113"/>
              <a:stretch>
                <a:fillRect/>
              </a:stretch>
            </p:blipFill>
            <p:spPr>
              <a:xfrm>
                <a:off x="10223133" y="3474787"/>
                <a:ext cx="129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32" name="Freihand 1431">
                <a:extLst>
                  <a:ext uri="{FF2B5EF4-FFF2-40B4-BE49-F238E27FC236}">
                    <a16:creationId xmlns:a16="http://schemas.microsoft.com/office/drawing/2014/main" id="{73CEABF2-EBA6-4EDE-8963-9B5DCBC96908}"/>
                  </a:ext>
                </a:extLst>
              </p14:cNvPr>
              <p14:cNvContentPartPr/>
              <p14:nvPr/>
            </p14:nvContentPartPr>
            <p14:xfrm>
              <a:off x="10383333" y="3495307"/>
              <a:ext cx="66960" cy="90000"/>
            </p14:xfrm>
          </p:contentPart>
        </mc:Choice>
        <mc:Fallback>
          <p:pic>
            <p:nvPicPr>
              <p:cNvPr id="1432" name="Freihand 1431">
                <a:extLst>
                  <a:ext uri="{FF2B5EF4-FFF2-40B4-BE49-F238E27FC236}">
                    <a16:creationId xmlns:a16="http://schemas.microsoft.com/office/drawing/2014/main" id="{73CEABF2-EBA6-4EDE-8963-9B5DCBC96908}"/>
                  </a:ext>
                </a:extLst>
              </p:cNvPr>
              <p:cNvPicPr/>
              <p:nvPr/>
            </p:nvPicPr>
            <p:blipFill>
              <a:blip r:embed="rId115"/>
              <a:stretch>
                <a:fillRect/>
              </a:stretch>
            </p:blipFill>
            <p:spPr>
              <a:xfrm>
                <a:off x="10379013" y="3490987"/>
                <a:ext cx="75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33" name="Freihand 1432">
                <a:extLst>
                  <a:ext uri="{FF2B5EF4-FFF2-40B4-BE49-F238E27FC236}">
                    <a16:creationId xmlns:a16="http://schemas.microsoft.com/office/drawing/2014/main" id="{1E180675-7602-48FE-86A0-C73C9A05B340}"/>
                  </a:ext>
                </a:extLst>
              </p14:cNvPr>
              <p14:cNvContentPartPr/>
              <p14:nvPr/>
            </p14:nvContentPartPr>
            <p14:xfrm>
              <a:off x="10390893" y="3397387"/>
              <a:ext cx="297360" cy="145080"/>
            </p14:xfrm>
          </p:contentPart>
        </mc:Choice>
        <mc:Fallback>
          <p:pic>
            <p:nvPicPr>
              <p:cNvPr id="1433" name="Freihand 1432">
                <a:extLst>
                  <a:ext uri="{FF2B5EF4-FFF2-40B4-BE49-F238E27FC236}">
                    <a16:creationId xmlns:a16="http://schemas.microsoft.com/office/drawing/2014/main" id="{1E180675-7602-48FE-86A0-C73C9A05B340}"/>
                  </a:ext>
                </a:extLst>
              </p:cNvPr>
              <p:cNvPicPr/>
              <p:nvPr/>
            </p:nvPicPr>
            <p:blipFill>
              <a:blip r:embed="rId117"/>
              <a:stretch>
                <a:fillRect/>
              </a:stretch>
            </p:blipFill>
            <p:spPr>
              <a:xfrm>
                <a:off x="10386573" y="3393067"/>
                <a:ext cx="306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34" name="Freihand 1433">
                <a:extLst>
                  <a:ext uri="{FF2B5EF4-FFF2-40B4-BE49-F238E27FC236}">
                    <a16:creationId xmlns:a16="http://schemas.microsoft.com/office/drawing/2014/main" id="{A3235049-8686-4243-88C6-17751AFEB031}"/>
                  </a:ext>
                </a:extLst>
              </p14:cNvPr>
              <p14:cNvContentPartPr/>
              <p14:nvPr/>
            </p14:nvContentPartPr>
            <p14:xfrm>
              <a:off x="10575213" y="3439147"/>
              <a:ext cx="111240" cy="14760"/>
            </p14:xfrm>
          </p:contentPart>
        </mc:Choice>
        <mc:Fallback>
          <p:pic>
            <p:nvPicPr>
              <p:cNvPr id="1434" name="Freihand 1433">
                <a:extLst>
                  <a:ext uri="{FF2B5EF4-FFF2-40B4-BE49-F238E27FC236}">
                    <a16:creationId xmlns:a16="http://schemas.microsoft.com/office/drawing/2014/main" id="{A3235049-8686-4243-88C6-17751AFEB031}"/>
                  </a:ext>
                </a:extLst>
              </p:cNvPr>
              <p:cNvPicPr/>
              <p:nvPr/>
            </p:nvPicPr>
            <p:blipFill>
              <a:blip r:embed="rId119"/>
              <a:stretch>
                <a:fillRect/>
              </a:stretch>
            </p:blipFill>
            <p:spPr>
              <a:xfrm>
                <a:off x="10570893" y="3434827"/>
                <a:ext cx="119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35" name="Freihand 1434">
                <a:extLst>
                  <a:ext uri="{FF2B5EF4-FFF2-40B4-BE49-F238E27FC236}">
                    <a16:creationId xmlns:a16="http://schemas.microsoft.com/office/drawing/2014/main" id="{E8355DD7-6179-4D0E-B0C7-71A291868C38}"/>
                  </a:ext>
                </a:extLst>
              </p14:cNvPr>
              <p14:cNvContentPartPr/>
              <p14:nvPr/>
            </p14:nvContentPartPr>
            <p14:xfrm>
              <a:off x="10749813" y="3347347"/>
              <a:ext cx="84960" cy="93240"/>
            </p14:xfrm>
          </p:contentPart>
        </mc:Choice>
        <mc:Fallback>
          <p:pic>
            <p:nvPicPr>
              <p:cNvPr id="1435" name="Freihand 1434">
                <a:extLst>
                  <a:ext uri="{FF2B5EF4-FFF2-40B4-BE49-F238E27FC236}">
                    <a16:creationId xmlns:a16="http://schemas.microsoft.com/office/drawing/2014/main" id="{E8355DD7-6179-4D0E-B0C7-71A291868C38}"/>
                  </a:ext>
                </a:extLst>
              </p:cNvPr>
              <p:cNvPicPr/>
              <p:nvPr/>
            </p:nvPicPr>
            <p:blipFill>
              <a:blip r:embed="rId121"/>
              <a:stretch>
                <a:fillRect/>
              </a:stretch>
            </p:blipFill>
            <p:spPr>
              <a:xfrm>
                <a:off x="10745493" y="3343027"/>
                <a:ext cx="93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36" name="Freihand 1435">
                <a:extLst>
                  <a:ext uri="{FF2B5EF4-FFF2-40B4-BE49-F238E27FC236}">
                    <a16:creationId xmlns:a16="http://schemas.microsoft.com/office/drawing/2014/main" id="{B5489691-7163-4C2E-88C8-4819CC5062D3}"/>
                  </a:ext>
                </a:extLst>
              </p14:cNvPr>
              <p14:cNvContentPartPr/>
              <p14:nvPr/>
            </p14:nvContentPartPr>
            <p14:xfrm>
              <a:off x="11017653" y="3192187"/>
              <a:ext cx="129600" cy="135360"/>
            </p14:xfrm>
          </p:contentPart>
        </mc:Choice>
        <mc:Fallback>
          <p:pic>
            <p:nvPicPr>
              <p:cNvPr id="1436" name="Freihand 1435">
                <a:extLst>
                  <a:ext uri="{FF2B5EF4-FFF2-40B4-BE49-F238E27FC236}">
                    <a16:creationId xmlns:a16="http://schemas.microsoft.com/office/drawing/2014/main" id="{B5489691-7163-4C2E-88C8-4819CC5062D3}"/>
                  </a:ext>
                </a:extLst>
              </p:cNvPr>
              <p:cNvPicPr/>
              <p:nvPr/>
            </p:nvPicPr>
            <p:blipFill>
              <a:blip r:embed="rId123"/>
              <a:stretch>
                <a:fillRect/>
              </a:stretch>
            </p:blipFill>
            <p:spPr>
              <a:xfrm>
                <a:off x="11013333" y="3187867"/>
                <a:ext cx="138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37" name="Freihand 1436">
                <a:extLst>
                  <a:ext uri="{FF2B5EF4-FFF2-40B4-BE49-F238E27FC236}">
                    <a16:creationId xmlns:a16="http://schemas.microsoft.com/office/drawing/2014/main" id="{A1AA8440-ABBC-431B-B799-FB4031E3EE49}"/>
                  </a:ext>
                </a:extLst>
              </p14:cNvPr>
              <p14:cNvContentPartPr/>
              <p14:nvPr/>
            </p14:nvContentPartPr>
            <p14:xfrm>
              <a:off x="11194413" y="3165187"/>
              <a:ext cx="60120" cy="165960"/>
            </p14:xfrm>
          </p:contentPart>
        </mc:Choice>
        <mc:Fallback>
          <p:pic>
            <p:nvPicPr>
              <p:cNvPr id="1437" name="Freihand 1436">
                <a:extLst>
                  <a:ext uri="{FF2B5EF4-FFF2-40B4-BE49-F238E27FC236}">
                    <a16:creationId xmlns:a16="http://schemas.microsoft.com/office/drawing/2014/main" id="{A1AA8440-ABBC-431B-B799-FB4031E3EE49}"/>
                  </a:ext>
                </a:extLst>
              </p:cNvPr>
              <p:cNvPicPr/>
              <p:nvPr/>
            </p:nvPicPr>
            <p:blipFill>
              <a:blip r:embed="rId125"/>
              <a:stretch>
                <a:fillRect/>
              </a:stretch>
            </p:blipFill>
            <p:spPr>
              <a:xfrm>
                <a:off x="11190093" y="3160867"/>
                <a:ext cx="68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38" name="Freihand 1437">
                <a:extLst>
                  <a:ext uri="{FF2B5EF4-FFF2-40B4-BE49-F238E27FC236}">
                    <a16:creationId xmlns:a16="http://schemas.microsoft.com/office/drawing/2014/main" id="{2B024E72-51FD-4D85-9D88-C542881B662E}"/>
                  </a:ext>
                </a:extLst>
              </p14:cNvPr>
              <p14:cNvContentPartPr/>
              <p14:nvPr/>
            </p14:nvContentPartPr>
            <p14:xfrm>
              <a:off x="10997133" y="3271027"/>
              <a:ext cx="274680" cy="108720"/>
            </p14:xfrm>
          </p:contentPart>
        </mc:Choice>
        <mc:Fallback>
          <p:pic>
            <p:nvPicPr>
              <p:cNvPr id="1438" name="Freihand 1437">
                <a:extLst>
                  <a:ext uri="{FF2B5EF4-FFF2-40B4-BE49-F238E27FC236}">
                    <a16:creationId xmlns:a16="http://schemas.microsoft.com/office/drawing/2014/main" id="{2B024E72-51FD-4D85-9D88-C542881B662E}"/>
                  </a:ext>
                </a:extLst>
              </p:cNvPr>
              <p:cNvPicPr/>
              <p:nvPr/>
            </p:nvPicPr>
            <p:blipFill>
              <a:blip r:embed="rId127"/>
              <a:stretch>
                <a:fillRect/>
              </a:stretch>
            </p:blipFill>
            <p:spPr>
              <a:xfrm>
                <a:off x="10992813" y="3266707"/>
                <a:ext cx="283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39" name="Freihand 1438">
                <a:extLst>
                  <a:ext uri="{FF2B5EF4-FFF2-40B4-BE49-F238E27FC236}">
                    <a16:creationId xmlns:a16="http://schemas.microsoft.com/office/drawing/2014/main" id="{370DABBF-C9D2-4EA1-89D4-3CEE90E5A8C1}"/>
                  </a:ext>
                </a:extLst>
              </p14:cNvPr>
              <p14:cNvContentPartPr/>
              <p14:nvPr/>
            </p14:nvContentPartPr>
            <p14:xfrm>
              <a:off x="10986693" y="3391987"/>
              <a:ext cx="133200" cy="150480"/>
            </p14:xfrm>
          </p:contentPart>
        </mc:Choice>
        <mc:Fallback>
          <p:pic>
            <p:nvPicPr>
              <p:cNvPr id="1439" name="Freihand 1438">
                <a:extLst>
                  <a:ext uri="{FF2B5EF4-FFF2-40B4-BE49-F238E27FC236}">
                    <a16:creationId xmlns:a16="http://schemas.microsoft.com/office/drawing/2014/main" id="{370DABBF-C9D2-4EA1-89D4-3CEE90E5A8C1}"/>
                  </a:ext>
                </a:extLst>
              </p:cNvPr>
              <p:cNvPicPr/>
              <p:nvPr/>
            </p:nvPicPr>
            <p:blipFill>
              <a:blip r:embed="rId129"/>
              <a:stretch>
                <a:fillRect/>
              </a:stretch>
            </p:blipFill>
            <p:spPr>
              <a:xfrm>
                <a:off x="10982373" y="3387667"/>
                <a:ext cx="141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41" name="Freihand 1440">
                <a:extLst>
                  <a:ext uri="{FF2B5EF4-FFF2-40B4-BE49-F238E27FC236}">
                    <a16:creationId xmlns:a16="http://schemas.microsoft.com/office/drawing/2014/main" id="{01B8A11E-AB24-4DA4-9D47-A2E4F354A769}"/>
                  </a:ext>
                </a:extLst>
              </p14:cNvPr>
              <p14:cNvContentPartPr/>
              <p14:nvPr/>
            </p14:nvContentPartPr>
            <p14:xfrm>
              <a:off x="11138253" y="3444547"/>
              <a:ext cx="95760" cy="118080"/>
            </p14:xfrm>
          </p:contentPart>
        </mc:Choice>
        <mc:Fallback>
          <p:pic>
            <p:nvPicPr>
              <p:cNvPr id="1441" name="Freihand 1440">
                <a:extLst>
                  <a:ext uri="{FF2B5EF4-FFF2-40B4-BE49-F238E27FC236}">
                    <a16:creationId xmlns:a16="http://schemas.microsoft.com/office/drawing/2014/main" id="{01B8A11E-AB24-4DA4-9D47-A2E4F354A769}"/>
                  </a:ext>
                </a:extLst>
              </p:cNvPr>
              <p:cNvPicPr/>
              <p:nvPr/>
            </p:nvPicPr>
            <p:blipFill>
              <a:blip r:embed="rId131"/>
              <a:stretch>
                <a:fillRect/>
              </a:stretch>
            </p:blipFill>
            <p:spPr>
              <a:xfrm>
                <a:off x="11133933" y="3440227"/>
                <a:ext cx="104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42" name="Freihand 1441">
                <a:extLst>
                  <a:ext uri="{FF2B5EF4-FFF2-40B4-BE49-F238E27FC236}">
                    <a16:creationId xmlns:a16="http://schemas.microsoft.com/office/drawing/2014/main" id="{ACF71918-4D53-42AD-8B9C-4F1A24008283}"/>
                  </a:ext>
                </a:extLst>
              </p14:cNvPr>
              <p14:cNvContentPartPr/>
              <p14:nvPr/>
            </p14:nvContentPartPr>
            <p14:xfrm>
              <a:off x="11315373" y="3328987"/>
              <a:ext cx="100080" cy="10800"/>
            </p14:xfrm>
          </p:contentPart>
        </mc:Choice>
        <mc:Fallback>
          <p:pic>
            <p:nvPicPr>
              <p:cNvPr id="1442" name="Freihand 1441">
                <a:extLst>
                  <a:ext uri="{FF2B5EF4-FFF2-40B4-BE49-F238E27FC236}">
                    <a16:creationId xmlns:a16="http://schemas.microsoft.com/office/drawing/2014/main" id="{ACF71918-4D53-42AD-8B9C-4F1A24008283}"/>
                  </a:ext>
                </a:extLst>
              </p:cNvPr>
              <p:cNvPicPr/>
              <p:nvPr/>
            </p:nvPicPr>
            <p:blipFill>
              <a:blip r:embed="rId133"/>
              <a:stretch>
                <a:fillRect/>
              </a:stretch>
            </p:blipFill>
            <p:spPr>
              <a:xfrm>
                <a:off x="11311053" y="3324667"/>
                <a:ext cx="108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43" name="Freihand 1442">
                <a:extLst>
                  <a:ext uri="{FF2B5EF4-FFF2-40B4-BE49-F238E27FC236}">
                    <a16:creationId xmlns:a16="http://schemas.microsoft.com/office/drawing/2014/main" id="{55976DCB-886A-42A0-A065-1287F3919826}"/>
                  </a:ext>
                </a:extLst>
              </p14:cNvPr>
              <p14:cNvContentPartPr/>
              <p14:nvPr/>
            </p14:nvContentPartPr>
            <p14:xfrm>
              <a:off x="11313573" y="3370027"/>
              <a:ext cx="114120" cy="18000"/>
            </p14:xfrm>
          </p:contentPart>
        </mc:Choice>
        <mc:Fallback>
          <p:pic>
            <p:nvPicPr>
              <p:cNvPr id="1443" name="Freihand 1442">
                <a:extLst>
                  <a:ext uri="{FF2B5EF4-FFF2-40B4-BE49-F238E27FC236}">
                    <a16:creationId xmlns:a16="http://schemas.microsoft.com/office/drawing/2014/main" id="{55976DCB-886A-42A0-A065-1287F3919826}"/>
                  </a:ext>
                </a:extLst>
              </p:cNvPr>
              <p:cNvPicPr/>
              <p:nvPr/>
            </p:nvPicPr>
            <p:blipFill>
              <a:blip r:embed="rId135"/>
              <a:stretch>
                <a:fillRect/>
              </a:stretch>
            </p:blipFill>
            <p:spPr>
              <a:xfrm>
                <a:off x="11309253" y="3365707"/>
                <a:ext cx="122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44" name="Freihand 1443">
                <a:extLst>
                  <a:ext uri="{FF2B5EF4-FFF2-40B4-BE49-F238E27FC236}">
                    <a16:creationId xmlns:a16="http://schemas.microsoft.com/office/drawing/2014/main" id="{2B8CDA72-4365-4FAD-B440-9C3F2E805A48}"/>
                  </a:ext>
                </a:extLst>
              </p14:cNvPr>
              <p14:cNvContentPartPr/>
              <p14:nvPr/>
            </p14:nvContentPartPr>
            <p14:xfrm>
              <a:off x="11012253" y="2638507"/>
              <a:ext cx="916920" cy="500760"/>
            </p14:xfrm>
          </p:contentPart>
        </mc:Choice>
        <mc:Fallback>
          <p:pic>
            <p:nvPicPr>
              <p:cNvPr id="1444" name="Freihand 1443">
                <a:extLst>
                  <a:ext uri="{FF2B5EF4-FFF2-40B4-BE49-F238E27FC236}">
                    <a16:creationId xmlns:a16="http://schemas.microsoft.com/office/drawing/2014/main" id="{2B8CDA72-4365-4FAD-B440-9C3F2E805A48}"/>
                  </a:ext>
                </a:extLst>
              </p:cNvPr>
              <p:cNvPicPr/>
              <p:nvPr/>
            </p:nvPicPr>
            <p:blipFill>
              <a:blip r:embed="rId137"/>
              <a:stretch>
                <a:fillRect/>
              </a:stretch>
            </p:blipFill>
            <p:spPr>
              <a:xfrm>
                <a:off x="11007933" y="2634187"/>
                <a:ext cx="9255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46" name="Freihand 1445">
                <a:extLst>
                  <a:ext uri="{FF2B5EF4-FFF2-40B4-BE49-F238E27FC236}">
                    <a16:creationId xmlns:a16="http://schemas.microsoft.com/office/drawing/2014/main" id="{5ADEC31D-7A09-4E2A-9EC3-77C4500B7EF8}"/>
                  </a:ext>
                </a:extLst>
              </p14:cNvPr>
              <p14:cNvContentPartPr/>
              <p14:nvPr/>
            </p14:nvContentPartPr>
            <p14:xfrm>
              <a:off x="11524173" y="3408547"/>
              <a:ext cx="76680" cy="504720"/>
            </p14:xfrm>
          </p:contentPart>
        </mc:Choice>
        <mc:Fallback>
          <p:pic>
            <p:nvPicPr>
              <p:cNvPr id="1446" name="Freihand 1445">
                <a:extLst>
                  <a:ext uri="{FF2B5EF4-FFF2-40B4-BE49-F238E27FC236}">
                    <a16:creationId xmlns:a16="http://schemas.microsoft.com/office/drawing/2014/main" id="{5ADEC31D-7A09-4E2A-9EC3-77C4500B7EF8}"/>
                  </a:ext>
                </a:extLst>
              </p:cNvPr>
              <p:cNvPicPr/>
              <p:nvPr/>
            </p:nvPicPr>
            <p:blipFill>
              <a:blip r:embed="rId139"/>
              <a:stretch>
                <a:fillRect/>
              </a:stretch>
            </p:blipFill>
            <p:spPr>
              <a:xfrm>
                <a:off x="11519853" y="3404227"/>
                <a:ext cx="8532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47" name="Freihand 1446">
                <a:extLst>
                  <a:ext uri="{FF2B5EF4-FFF2-40B4-BE49-F238E27FC236}">
                    <a16:creationId xmlns:a16="http://schemas.microsoft.com/office/drawing/2014/main" id="{7485E731-E2B9-4695-85E3-162856DBCEE0}"/>
                  </a:ext>
                </a:extLst>
              </p14:cNvPr>
              <p14:cNvContentPartPr/>
              <p14:nvPr/>
            </p14:nvContentPartPr>
            <p14:xfrm>
              <a:off x="11165973" y="3616627"/>
              <a:ext cx="695520" cy="291240"/>
            </p14:xfrm>
          </p:contentPart>
        </mc:Choice>
        <mc:Fallback>
          <p:pic>
            <p:nvPicPr>
              <p:cNvPr id="1447" name="Freihand 1446">
                <a:extLst>
                  <a:ext uri="{FF2B5EF4-FFF2-40B4-BE49-F238E27FC236}">
                    <a16:creationId xmlns:a16="http://schemas.microsoft.com/office/drawing/2014/main" id="{7485E731-E2B9-4695-85E3-162856DBCEE0}"/>
                  </a:ext>
                </a:extLst>
              </p:cNvPr>
              <p:cNvPicPr/>
              <p:nvPr/>
            </p:nvPicPr>
            <p:blipFill>
              <a:blip r:embed="rId141"/>
              <a:stretch>
                <a:fillRect/>
              </a:stretch>
            </p:blipFill>
            <p:spPr>
              <a:xfrm>
                <a:off x="11161653" y="3612307"/>
                <a:ext cx="7041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48" name="Freihand 1447">
                <a:extLst>
                  <a:ext uri="{FF2B5EF4-FFF2-40B4-BE49-F238E27FC236}">
                    <a16:creationId xmlns:a16="http://schemas.microsoft.com/office/drawing/2014/main" id="{4F70ED2A-E6EA-4F40-8E0E-69306F3E8FC1}"/>
                  </a:ext>
                </a:extLst>
              </p14:cNvPr>
              <p14:cNvContentPartPr/>
              <p14:nvPr/>
            </p14:nvContentPartPr>
            <p14:xfrm>
              <a:off x="11233653" y="3773227"/>
              <a:ext cx="669600" cy="37440"/>
            </p14:xfrm>
          </p:contentPart>
        </mc:Choice>
        <mc:Fallback>
          <p:pic>
            <p:nvPicPr>
              <p:cNvPr id="1448" name="Freihand 1447">
                <a:extLst>
                  <a:ext uri="{FF2B5EF4-FFF2-40B4-BE49-F238E27FC236}">
                    <a16:creationId xmlns:a16="http://schemas.microsoft.com/office/drawing/2014/main" id="{4F70ED2A-E6EA-4F40-8E0E-69306F3E8FC1}"/>
                  </a:ext>
                </a:extLst>
              </p:cNvPr>
              <p:cNvPicPr/>
              <p:nvPr/>
            </p:nvPicPr>
            <p:blipFill>
              <a:blip r:embed="rId143"/>
              <a:stretch>
                <a:fillRect/>
              </a:stretch>
            </p:blipFill>
            <p:spPr>
              <a:xfrm>
                <a:off x="11229333" y="3768907"/>
                <a:ext cx="678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49" name="Freihand 1448">
                <a:extLst>
                  <a:ext uri="{FF2B5EF4-FFF2-40B4-BE49-F238E27FC236}">
                    <a16:creationId xmlns:a16="http://schemas.microsoft.com/office/drawing/2014/main" id="{AE7762E8-65F4-4B3F-90DF-DAD26CCB4D2F}"/>
                  </a:ext>
                </a:extLst>
              </p14:cNvPr>
              <p14:cNvContentPartPr/>
              <p14:nvPr/>
            </p14:nvContentPartPr>
            <p14:xfrm>
              <a:off x="11856453" y="3733987"/>
              <a:ext cx="131400" cy="148320"/>
            </p14:xfrm>
          </p:contentPart>
        </mc:Choice>
        <mc:Fallback>
          <p:pic>
            <p:nvPicPr>
              <p:cNvPr id="1449" name="Freihand 1448">
                <a:extLst>
                  <a:ext uri="{FF2B5EF4-FFF2-40B4-BE49-F238E27FC236}">
                    <a16:creationId xmlns:a16="http://schemas.microsoft.com/office/drawing/2014/main" id="{AE7762E8-65F4-4B3F-90DF-DAD26CCB4D2F}"/>
                  </a:ext>
                </a:extLst>
              </p:cNvPr>
              <p:cNvPicPr/>
              <p:nvPr/>
            </p:nvPicPr>
            <p:blipFill>
              <a:blip r:embed="rId145"/>
              <a:stretch>
                <a:fillRect/>
              </a:stretch>
            </p:blipFill>
            <p:spPr>
              <a:xfrm>
                <a:off x="11852133" y="3729667"/>
                <a:ext cx="140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51" name="Freihand 1450">
                <a:extLst>
                  <a:ext uri="{FF2B5EF4-FFF2-40B4-BE49-F238E27FC236}">
                    <a16:creationId xmlns:a16="http://schemas.microsoft.com/office/drawing/2014/main" id="{8529169F-F176-4A27-A503-CD2237917FE3}"/>
                  </a:ext>
                </a:extLst>
              </p14:cNvPr>
              <p14:cNvContentPartPr/>
              <p14:nvPr/>
            </p14:nvContentPartPr>
            <p14:xfrm>
              <a:off x="11303853" y="3404587"/>
              <a:ext cx="452880" cy="363240"/>
            </p14:xfrm>
          </p:contentPart>
        </mc:Choice>
        <mc:Fallback>
          <p:pic>
            <p:nvPicPr>
              <p:cNvPr id="1451" name="Freihand 1450">
                <a:extLst>
                  <a:ext uri="{FF2B5EF4-FFF2-40B4-BE49-F238E27FC236}">
                    <a16:creationId xmlns:a16="http://schemas.microsoft.com/office/drawing/2014/main" id="{8529169F-F176-4A27-A503-CD2237917FE3}"/>
                  </a:ext>
                </a:extLst>
              </p:cNvPr>
              <p:cNvPicPr/>
              <p:nvPr/>
            </p:nvPicPr>
            <p:blipFill>
              <a:blip r:embed="rId147"/>
              <a:stretch>
                <a:fillRect/>
              </a:stretch>
            </p:blipFill>
            <p:spPr>
              <a:xfrm>
                <a:off x="11299533" y="3400267"/>
                <a:ext cx="4615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53" name="Freihand 1452">
                <a:extLst>
                  <a:ext uri="{FF2B5EF4-FFF2-40B4-BE49-F238E27FC236}">
                    <a16:creationId xmlns:a16="http://schemas.microsoft.com/office/drawing/2014/main" id="{6F0FB8D4-6743-4CC4-9F83-3A3772651D78}"/>
                  </a:ext>
                </a:extLst>
              </p14:cNvPr>
              <p14:cNvContentPartPr/>
              <p14:nvPr/>
            </p14:nvContentPartPr>
            <p14:xfrm>
              <a:off x="11507253" y="3307747"/>
              <a:ext cx="137160" cy="149400"/>
            </p14:xfrm>
          </p:contentPart>
        </mc:Choice>
        <mc:Fallback>
          <p:pic>
            <p:nvPicPr>
              <p:cNvPr id="1453" name="Freihand 1452">
                <a:extLst>
                  <a:ext uri="{FF2B5EF4-FFF2-40B4-BE49-F238E27FC236}">
                    <a16:creationId xmlns:a16="http://schemas.microsoft.com/office/drawing/2014/main" id="{6F0FB8D4-6743-4CC4-9F83-3A3772651D78}"/>
                  </a:ext>
                </a:extLst>
              </p:cNvPr>
              <p:cNvPicPr/>
              <p:nvPr/>
            </p:nvPicPr>
            <p:blipFill>
              <a:blip r:embed="rId149"/>
              <a:stretch>
                <a:fillRect/>
              </a:stretch>
            </p:blipFill>
            <p:spPr>
              <a:xfrm>
                <a:off x="11502933" y="3303427"/>
                <a:ext cx="145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54" name="Freihand 1453">
                <a:extLst>
                  <a:ext uri="{FF2B5EF4-FFF2-40B4-BE49-F238E27FC236}">
                    <a16:creationId xmlns:a16="http://schemas.microsoft.com/office/drawing/2014/main" id="{25DD298C-7249-4DB9-897A-E1BD3DA2E542}"/>
                  </a:ext>
                </a:extLst>
              </p14:cNvPr>
              <p14:cNvContentPartPr/>
              <p14:nvPr/>
            </p14:nvContentPartPr>
            <p14:xfrm>
              <a:off x="11452533" y="3212347"/>
              <a:ext cx="102960" cy="166320"/>
            </p14:xfrm>
          </p:contentPart>
        </mc:Choice>
        <mc:Fallback>
          <p:pic>
            <p:nvPicPr>
              <p:cNvPr id="1454" name="Freihand 1453">
                <a:extLst>
                  <a:ext uri="{FF2B5EF4-FFF2-40B4-BE49-F238E27FC236}">
                    <a16:creationId xmlns:a16="http://schemas.microsoft.com/office/drawing/2014/main" id="{25DD298C-7249-4DB9-897A-E1BD3DA2E542}"/>
                  </a:ext>
                </a:extLst>
              </p:cNvPr>
              <p:cNvPicPr/>
              <p:nvPr/>
            </p:nvPicPr>
            <p:blipFill>
              <a:blip r:embed="rId151"/>
              <a:stretch>
                <a:fillRect/>
              </a:stretch>
            </p:blipFill>
            <p:spPr>
              <a:xfrm>
                <a:off x="11448213" y="3208027"/>
                <a:ext cx="111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56" name="Freihand 1455">
                <a:extLst>
                  <a:ext uri="{FF2B5EF4-FFF2-40B4-BE49-F238E27FC236}">
                    <a16:creationId xmlns:a16="http://schemas.microsoft.com/office/drawing/2014/main" id="{4334BF44-F9DD-48A5-9F25-561C3A5DCC76}"/>
                  </a:ext>
                </a:extLst>
              </p14:cNvPr>
              <p14:cNvContentPartPr/>
              <p14:nvPr/>
            </p14:nvContentPartPr>
            <p14:xfrm>
              <a:off x="11823693" y="3552907"/>
              <a:ext cx="100440" cy="91080"/>
            </p14:xfrm>
          </p:contentPart>
        </mc:Choice>
        <mc:Fallback>
          <p:pic>
            <p:nvPicPr>
              <p:cNvPr id="1456" name="Freihand 1455">
                <a:extLst>
                  <a:ext uri="{FF2B5EF4-FFF2-40B4-BE49-F238E27FC236}">
                    <a16:creationId xmlns:a16="http://schemas.microsoft.com/office/drawing/2014/main" id="{4334BF44-F9DD-48A5-9F25-561C3A5DCC76}"/>
                  </a:ext>
                </a:extLst>
              </p:cNvPr>
              <p:cNvPicPr/>
              <p:nvPr/>
            </p:nvPicPr>
            <p:blipFill>
              <a:blip r:embed="rId153"/>
              <a:stretch>
                <a:fillRect/>
              </a:stretch>
            </p:blipFill>
            <p:spPr>
              <a:xfrm>
                <a:off x="11819373" y="3548587"/>
                <a:ext cx="1090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57" name="Freihand 1456">
                <a:extLst>
                  <a:ext uri="{FF2B5EF4-FFF2-40B4-BE49-F238E27FC236}">
                    <a16:creationId xmlns:a16="http://schemas.microsoft.com/office/drawing/2014/main" id="{E4171927-2F94-4E11-8653-F92099A4B2BF}"/>
                  </a:ext>
                </a:extLst>
              </p14:cNvPr>
              <p14:cNvContentPartPr/>
              <p14:nvPr/>
            </p14:nvContentPartPr>
            <p14:xfrm>
              <a:off x="11957973" y="3502867"/>
              <a:ext cx="39960" cy="106920"/>
            </p14:xfrm>
          </p:contentPart>
        </mc:Choice>
        <mc:Fallback>
          <p:pic>
            <p:nvPicPr>
              <p:cNvPr id="1457" name="Freihand 1456">
                <a:extLst>
                  <a:ext uri="{FF2B5EF4-FFF2-40B4-BE49-F238E27FC236}">
                    <a16:creationId xmlns:a16="http://schemas.microsoft.com/office/drawing/2014/main" id="{E4171927-2F94-4E11-8653-F92099A4B2BF}"/>
                  </a:ext>
                </a:extLst>
              </p:cNvPr>
              <p:cNvPicPr/>
              <p:nvPr/>
            </p:nvPicPr>
            <p:blipFill>
              <a:blip r:embed="rId155"/>
              <a:stretch>
                <a:fillRect/>
              </a:stretch>
            </p:blipFill>
            <p:spPr>
              <a:xfrm>
                <a:off x="11953653" y="3498547"/>
                <a:ext cx="48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58" name="Freihand 1457">
                <a:extLst>
                  <a:ext uri="{FF2B5EF4-FFF2-40B4-BE49-F238E27FC236}">
                    <a16:creationId xmlns:a16="http://schemas.microsoft.com/office/drawing/2014/main" id="{2C49C328-EEC7-4C57-A88F-6A4A2F1D2B36}"/>
                  </a:ext>
                </a:extLst>
              </p14:cNvPr>
              <p14:cNvContentPartPr/>
              <p14:nvPr/>
            </p14:nvContentPartPr>
            <p14:xfrm>
              <a:off x="11924853" y="3508987"/>
              <a:ext cx="360" cy="360"/>
            </p14:xfrm>
          </p:contentPart>
        </mc:Choice>
        <mc:Fallback>
          <p:pic>
            <p:nvPicPr>
              <p:cNvPr id="1458" name="Freihand 1457">
                <a:extLst>
                  <a:ext uri="{FF2B5EF4-FFF2-40B4-BE49-F238E27FC236}">
                    <a16:creationId xmlns:a16="http://schemas.microsoft.com/office/drawing/2014/main" id="{2C49C328-EEC7-4C57-A88F-6A4A2F1D2B36}"/>
                  </a:ext>
                </a:extLst>
              </p:cNvPr>
              <p:cNvPicPr/>
              <p:nvPr/>
            </p:nvPicPr>
            <p:blipFill>
              <a:blip r:embed="rId157"/>
              <a:stretch>
                <a:fillRect/>
              </a:stretch>
            </p:blipFill>
            <p:spPr>
              <a:xfrm>
                <a:off x="11920533" y="3504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59" name="Freihand 1458">
                <a:extLst>
                  <a:ext uri="{FF2B5EF4-FFF2-40B4-BE49-F238E27FC236}">
                    <a16:creationId xmlns:a16="http://schemas.microsoft.com/office/drawing/2014/main" id="{3D8B3131-358B-4534-8AC6-6B05B2729751}"/>
                  </a:ext>
                </a:extLst>
              </p14:cNvPr>
              <p14:cNvContentPartPr/>
              <p14:nvPr/>
            </p14:nvContentPartPr>
            <p14:xfrm>
              <a:off x="11900013" y="3532027"/>
              <a:ext cx="89640" cy="108000"/>
            </p14:xfrm>
          </p:contentPart>
        </mc:Choice>
        <mc:Fallback>
          <p:pic>
            <p:nvPicPr>
              <p:cNvPr id="1459" name="Freihand 1458">
                <a:extLst>
                  <a:ext uri="{FF2B5EF4-FFF2-40B4-BE49-F238E27FC236}">
                    <a16:creationId xmlns:a16="http://schemas.microsoft.com/office/drawing/2014/main" id="{3D8B3131-358B-4534-8AC6-6B05B2729751}"/>
                  </a:ext>
                </a:extLst>
              </p:cNvPr>
              <p:cNvPicPr/>
              <p:nvPr/>
            </p:nvPicPr>
            <p:blipFill>
              <a:blip r:embed="rId159"/>
              <a:stretch>
                <a:fillRect/>
              </a:stretch>
            </p:blipFill>
            <p:spPr>
              <a:xfrm>
                <a:off x="11895693" y="3527707"/>
                <a:ext cx="98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60" name="Freihand 1459">
                <a:extLst>
                  <a:ext uri="{FF2B5EF4-FFF2-40B4-BE49-F238E27FC236}">
                    <a16:creationId xmlns:a16="http://schemas.microsoft.com/office/drawing/2014/main" id="{436A3E73-6547-462C-A8CD-8679E938FD0B}"/>
                  </a:ext>
                </a:extLst>
              </p14:cNvPr>
              <p14:cNvContentPartPr/>
              <p14:nvPr/>
            </p14:nvContentPartPr>
            <p14:xfrm>
              <a:off x="11918373" y="3844867"/>
              <a:ext cx="54000" cy="97920"/>
            </p14:xfrm>
          </p:contentPart>
        </mc:Choice>
        <mc:Fallback>
          <p:pic>
            <p:nvPicPr>
              <p:cNvPr id="1460" name="Freihand 1459">
                <a:extLst>
                  <a:ext uri="{FF2B5EF4-FFF2-40B4-BE49-F238E27FC236}">
                    <a16:creationId xmlns:a16="http://schemas.microsoft.com/office/drawing/2014/main" id="{436A3E73-6547-462C-A8CD-8679E938FD0B}"/>
                  </a:ext>
                </a:extLst>
              </p:cNvPr>
              <p:cNvPicPr/>
              <p:nvPr/>
            </p:nvPicPr>
            <p:blipFill>
              <a:blip r:embed="rId161"/>
              <a:stretch>
                <a:fillRect/>
              </a:stretch>
            </p:blipFill>
            <p:spPr>
              <a:xfrm>
                <a:off x="11914053" y="3840547"/>
                <a:ext cx="62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61" name="Freihand 1460">
                <a:extLst>
                  <a:ext uri="{FF2B5EF4-FFF2-40B4-BE49-F238E27FC236}">
                    <a16:creationId xmlns:a16="http://schemas.microsoft.com/office/drawing/2014/main" id="{F471D6BE-9155-4AEF-911C-56237C736184}"/>
                  </a:ext>
                </a:extLst>
              </p14:cNvPr>
              <p14:cNvContentPartPr/>
              <p14:nvPr/>
            </p14:nvContentPartPr>
            <p14:xfrm>
              <a:off x="11916573" y="3852787"/>
              <a:ext cx="71280" cy="15840"/>
            </p14:xfrm>
          </p:contentPart>
        </mc:Choice>
        <mc:Fallback>
          <p:pic>
            <p:nvPicPr>
              <p:cNvPr id="1461" name="Freihand 1460">
                <a:extLst>
                  <a:ext uri="{FF2B5EF4-FFF2-40B4-BE49-F238E27FC236}">
                    <a16:creationId xmlns:a16="http://schemas.microsoft.com/office/drawing/2014/main" id="{F471D6BE-9155-4AEF-911C-56237C736184}"/>
                  </a:ext>
                </a:extLst>
              </p:cNvPr>
              <p:cNvPicPr/>
              <p:nvPr/>
            </p:nvPicPr>
            <p:blipFill>
              <a:blip r:embed="rId163"/>
              <a:stretch>
                <a:fillRect/>
              </a:stretch>
            </p:blipFill>
            <p:spPr>
              <a:xfrm>
                <a:off x="11912253" y="3848467"/>
                <a:ext cx="79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62" name="Freihand 1461">
                <a:extLst>
                  <a:ext uri="{FF2B5EF4-FFF2-40B4-BE49-F238E27FC236}">
                    <a16:creationId xmlns:a16="http://schemas.microsoft.com/office/drawing/2014/main" id="{52BDF0D5-5BC1-4885-897E-7BC5B39CFC3A}"/>
                  </a:ext>
                </a:extLst>
              </p14:cNvPr>
              <p14:cNvContentPartPr/>
              <p14:nvPr/>
            </p14:nvContentPartPr>
            <p14:xfrm>
              <a:off x="11414013" y="3466867"/>
              <a:ext cx="19080" cy="66600"/>
            </p14:xfrm>
          </p:contentPart>
        </mc:Choice>
        <mc:Fallback>
          <p:pic>
            <p:nvPicPr>
              <p:cNvPr id="1462" name="Freihand 1461">
                <a:extLst>
                  <a:ext uri="{FF2B5EF4-FFF2-40B4-BE49-F238E27FC236}">
                    <a16:creationId xmlns:a16="http://schemas.microsoft.com/office/drawing/2014/main" id="{52BDF0D5-5BC1-4885-897E-7BC5B39CFC3A}"/>
                  </a:ext>
                </a:extLst>
              </p:cNvPr>
              <p:cNvPicPr/>
              <p:nvPr/>
            </p:nvPicPr>
            <p:blipFill>
              <a:blip r:embed="rId165"/>
              <a:stretch>
                <a:fillRect/>
              </a:stretch>
            </p:blipFill>
            <p:spPr>
              <a:xfrm>
                <a:off x="11409693" y="3462547"/>
                <a:ext cx="27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63" name="Freihand 1462">
                <a:extLst>
                  <a:ext uri="{FF2B5EF4-FFF2-40B4-BE49-F238E27FC236}">
                    <a16:creationId xmlns:a16="http://schemas.microsoft.com/office/drawing/2014/main" id="{088F5569-2D55-47FC-8A50-FCC85BB189D9}"/>
                  </a:ext>
                </a:extLst>
              </p14:cNvPr>
              <p14:cNvContentPartPr/>
              <p14:nvPr/>
            </p14:nvContentPartPr>
            <p14:xfrm>
              <a:off x="11432013" y="3600787"/>
              <a:ext cx="51120" cy="109440"/>
            </p14:xfrm>
          </p:contentPart>
        </mc:Choice>
        <mc:Fallback>
          <p:pic>
            <p:nvPicPr>
              <p:cNvPr id="1463" name="Freihand 1462">
                <a:extLst>
                  <a:ext uri="{FF2B5EF4-FFF2-40B4-BE49-F238E27FC236}">
                    <a16:creationId xmlns:a16="http://schemas.microsoft.com/office/drawing/2014/main" id="{088F5569-2D55-47FC-8A50-FCC85BB189D9}"/>
                  </a:ext>
                </a:extLst>
              </p:cNvPr>
              <p:cNvPicPr/>
              <p:nvPr/>
            </p:nvPicPr>
            <p:blipFill>
              <a:blip r:embed="rId167"/>
              <a:stretch>
                <a:fillRect/>
              </a:stretch>
            </p:blipFill>
            <p:spPr>
              <a:xfrm>
                <a:off x="11427693" y="3596467"/>
                <a:ext cx="59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64" name="Freihand 1463">
                <a:extLst>
                  <a:ext uri="{FF2B5EF4-FFF2-40B4-BE49-F238E27FC236}">
                    <a16:creationId xmlns:a16="http://schemas.microsoft.com/office/drawing/2014/main" id="{B36E263C-5296-440D-B662-F05ED45EEBCD}"/>
                  </a:ext>
                </a:extLst>
              </p14:cNvPr>
              <p14:cNvContentPartPr/>
              <p14:nvPr/>
            </p14:nvContentPartPr>
            <p14:xfrm>
              <a:off x="11483853" y="3726427"/>
              <a:ext cx="106560" cy="74880"/>
            </p14:xfrm>
          </p:contentPart>
        </mc:Choice>
        <mc:Fallback>
          <p:pic>
            <p:nvPicPr>
              <p:cNvPr id="1464" name="Freihand 1463">
                <a:extLst>
                  <a:ext uri="{FF2B5EF4-FFF2-40B4-BE49-F238E27FC236}">
                    <a16:creationId xmlns:a16="http://schemas.microsoft.com/office/drawing/2014/main" id="{B36E263C-5296-440D-B662-F05ED45EEBCD}"/>
                  </a:ext>
                </a:extLst>
              </p:cNvPr>
              <p:cNvPicPr/>
              <p:nvPr/>
            </p:nvPicPr>
            <p:blipFill>
              <a:blip r:embed="rId169"/>
              <a:stretch>
                <a:fillRect/>
              </a:stretch>
            </p:blipFill>
            <p:spPr>
              <a:xfrm>
                <a:off x="11479533" y="3722107"/>
                <a:ext cx="115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65" name="Freihand 1464">
                <a:extLst>
                  <a:ext uri="{FF2B5EF4-FFF2-40B4-BE49-F238E27FC236}">
                    <a16:creationId xmlns:a16="http://schemas.microsoft.com/office/drawing/2014/main" id="{98C45D1F-9073-4ADD-9CB0-B8C44DFDA55C}"/>
                  </a:ext>
                </a:extLst>
              </p14:cNvPr>
              <p14:cNvContentPartPr/>
              <p14:nvPr/>
            </p14:nvContentPartPr>
            <p14:xfrm>
              <a:off x="11601573" y="3714907"/>
              <a:ext cx="20880" cy="52560"/>
            </p14:xfrm>
          </p:contentPart>
        </mc:Choice>
        <mc:Fallback>
          <p:pic>
            <p:nvPicPr>
              <p:cNvPr id="1465" name="Freihand 1464">
                <a:extLst>
                  <a:ext uri="{FF2B5EF4-FFF2-40B4-BE49-F238E27FC236}">
                    <a16:creationId xmlns:a16="http://schemas.microsoft.com/office/drawing/2014/main" id="{98C45D1F-9073-4ADD-9CB0-B8C44DFDA55C}"/>
                  </a:ext>
                </a:extLst>
              </p:cNvPr>
              <p:cNvPicPr/>
              <p:nvPr/>
            </p:nvPicPr>
            <p:blipFill>
              <a:blip r:embed="rId171"/>
              <a:stretch>
                <a:fillRect/>
              </a:stretch>
            </p:blipFill>
            <p:spPr>
              <a:xfrm>
                <a:off x="11597253" y="3710587"/>
                <a:ext cx="29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66" name="Freihand 1465">
                <a:extLst>
                  <a:ext uri="{FF2B5EF4-FFF2-40B4-BE49-F238E27FC236}">
                    <a16:creationId xmlns:a16="http://schemas.microsoft.com/office/drawing/2014/main" id="{86A6B077-B417-41A3-A87D-453611D557D8}"/>
                  </a:ext>
                </a:extLst>
              </p14:cNvPr>
              <p14:cNvContentPartPr/>
              <p14:nvPr/>
            </p14:nvContentPartPr>
            <p14:xfrm>
              <a:off x="11631093" y="3461467"/>
              <a:ext cx="11880" cy="215640"/>
            </p14:xfrm>
          </p:contentPart>
        </mc:Choice>
        <mc:Fallback>
          <p:pic>
            <p:nvPicPr>
              <p:cNvPr id="1466" name="Freihand 1465">
                <a:extLst>
                  <a:ext uri="{FF2B5EF4-FFF2-40B4-BE49-F238E27FC236}">
                    <a16:creationId xmlns:a16="http://schemas.microsoft.com/office/drawing/2014/main" id="{86A6B077-B417-41A3-A87D-453611D557D8}"/>
                  </a:ext>
                </a:extLst>
              </p:cNvPr>
              <p:cNvPicPr/>
              <p:nvPr/>
            </p:nvPicPr>
            <p:blipFill>
              <a:blip r:embed="rId173"/>
              <a:stretch>
                <a:fillRect/>
              </a:stretch>
            </p:blipFill>
            <p:spPr>
              <a:xfrm>
                <a:off x="11626773" y="3457147"/>
                <a:ext cx="205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67" name="Freihand 1466">
                <a:extLst>
                  <a:ext uri="{FF2B5EF4-FFF2-40B4-BE49-F238E27FC236}">
                    <a16:creationId xmlns:a16="http://schemas.microsoft.com/office/drawing/2014/main" id="{B3A28DF9-1A0B-43D5-8E82-FC11BA1A57DC}"/>
                  </a:ext>
                </a:extLst>
              </p14:cNvPr>
              <p14:cNvContentPartPr/>
              <p14:nvPr/>
            </p14:nvContentPartPr>
            <p14:xfrm>
              <a:off x="11642613" y="3390907"/>
              <a:ext cx="5400" cy="58680"/>
            </p14:xfrm>
          </p:contentPart>
        </mc:Choice>
        <mc:Fallback>
          <p:pic>
            <p:nvPicPr>
              <p:cNvPr id="1467" name="Freihand 1466">
                <a:extLst>
                  <a:ext uri="{FF2B5EF4-FFF2-40B4-BE49-F238E27FC236}">
                    <a16:creationId xmlns:a16="http://schemas.microsoft.com/office/drawing/2014/main" id="{B3A28DF9-1A0B-43D5-8E82-FC11BA1A57DC}"/>
                  </a:ext>
                </a:extLst>
              </p:cNvPr>
              <p:cNvPicPr/>
              <p:nvPr/>
            </p:nvPicPr>
            <p:blipFill>
              <a:blip r:embed="rId175"/>
              <a:stretch>
                <a:fillRect/>
              </a:stretch>
            </p:blipFill>
            <p:spPr>
              <a:xfrm>
                <a:off x="11638293" y="3386587"/>
                <a:ext cx="14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68" name="Freihand 1467">
                <a:extLst>
                  <a:ext uri="{FF2B5EF4-FFF2-40B4-BE49-F238E27FC236}">
                    <a16:creationId xmlns:a16="http://schemas.microsoft.com/office/drawing/2014/main" id="{DE667D77-D15B-40B0-AA1A-E87C606D2D09}"/>
                  </a:ext>
                </a:extLst>
              </p14:cNvPr>
              <p14:cNvContentPartPr/>
              <p14:nvPr/>
            </p14:nvContentPartPr>
            <p14:xfrm>
              <a:off x="11320053" y="3654427"/>
              <a:ext cx="110520" cy="17280"/>
            </p14:xfrm>
          </p:contentPart>
        </mc:Choice>
        <mc:Fallback>
          <p:pic>
            <p:nvPicPr>
              <p:cNvPr id="1468" name="Freihand 1467">
                <a:extLst>
                  <a:ext uri="{FF2B5EF4-FFF2-40B4-BE49-F238E27FC236}">
                    <a16:creationId xmlns:a16="http://schemas.microsoft.com/office/drawing/2014/main" id="{DE667D77-D15B-40B0-AA1A-E87C606D2D09}"/>
                  </a:ext>
                </a:extLst>
              </p:cNvPr>
              <p:cNvPicPr/>
              <p:nvPr/>
            </p:nvPicPr>
            <p:blipFill>
              <a:blip r:embed="rId177"/>
              <a:stretch>
                <a:fillRect/>
              </a:stretch>
            </p:blipFill>
            <p:spPr>
              <a:xfrm>
                <a:off x="11315733" y="3650107"/>
                <a:ext cx="119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69" name="Freihand 1468">
                <a:extLst>
                  <a:ext uri="{FF2B5EF4-FFF2-40B4-BE49-F238E27FC236}">
                    <a16:creationId xmlns:a16="http://schemas.microsoft.com/office/drawing/2014/main" id="{041EDEFC-4935-4D58-B50B-91B5F8CCC28C}"/>
                  </a:ext>
                </a:extLst>
              </p14:cNvPr>
              <p14:cNvContentPartPr/>
              <p14:nvPr/>
            </p14:nvContentPartPr>
            <p14:xfrm>
              <a:off x="11479533" y="3520507"/>
              <a:ext cx="220680" cy="148320"/>
            </p14:xfrm>
          </p:contentPart>
        </mc:Choice>
        <mc:Fallback>
          <p:pic>
            <p:nvPicPr>
              <p:cNvPr id="1469" name="Freihand 1468">
                <a:extLst>
                  <a:ext uri="{FF2B5EF4-FFF2-40B4-BE49-F238E27FC236}">
                    <a16:creationId xmlns:a16="http://schemas.microsoft.com/office/drawing/2014/main" id="{041EDEFC-4935-4D58-B50B-91B5F8CCC28C}"/>
                  </a:ext>
                </a:extLst>
              </p:cNvPr>
              <p:cNvPicPr/>
              <p:nvPr/>
            </p:nvPicPr>
            <p:blipFill>
              <a:blip r:embed="rId179"/>
              <a:stretch>
                <a:fillRect/>
              </a:stretch>
            </p:blipFill>
            <p:spPr>
              <a:xfrm>
                <a:off x="11475213" y="3516187"/>
                <a:ext cx="229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70" name="Freihand 1469">
                <a:extLst>
                  <a:ext uri="{FF2B5EF4-FFF2-40B4-BE49-F238E27FC236}">
                    <a16:creationId xmlns:a16="http://schemas.microsoft.com/office/drawing/2014/main" id="{A2A2FCB7-90EF-442F-BC3C-4D4C93B7E229}"/>
                  </a:ext>
                </a:extLst>
              </p14:cNvPr>
              <p14:cNvContentPartPr/>
              <p14:nvPr/>
            </p14:nvContentPartPr>
            <p14:xfrm>
              <a:off x="11302773" y="3510427"/>
              <a:ext cx="418680" cy="137880"/>
            </p14:xfrm>
          </p:contentPart>
        </mc:Choice>
        <mc:Fallback>
          <p:pic>
            <p:nvPicPr>
              <p:cNvPr id="1470" name="Freihand 1469">
                <a:extLst>
                  <a:ext uri="{FF2B5EF4-FFF2-40B4-BE49-F238E27FC236}">
                    <a16:creationId xmlns:a16="http://schemas.microsoft.com/office/drawing/2014/main" id="{A2A2FCB7-90EF-442F-BC3C-4D4C93B7E229}"/>
                  </a:ext>
                </a:extLst>
              </p:cNvPr>
              <p:cNvPicPr/>
              <p:nvPr/>
            </p:nvPicPr>
            <p:blipFill>
              <a:blip r:embed="rId181"/>
              <a:stretch>
                <a:fillRect/>
              </a:stretch>
            </p:blipFill>
            <p:spPr>
              <a:xfrm>
                <a:off x="11298453" y="3506107"/>
                <a:ext cx="427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3" name="Freihand 1052">
                <a:extLst>
                  <a:ext uri="{FF2B5EF4-FFF2-40B4-BE49-F238E27FC236}">
                    <a16:creationId xmlns:a16="http://schemas.microsoft.com/office/drawing/2014/main" id="{E77710D4-CE41-4C1F-93A8-7F414D7CD1E9}"/>
                  </a:ext>
                </a:extLst>
              </p14:cNvPr>
              <p14:cNvContentPartPr/>
              <p14:nvPr/>
            </p14:nvContentPartPr>
            <p14:xfrm>
              <a:off x="4234533" y="155587"/>
              <a:ext cx="150480" cy="80280"/>
            </p14:xfrm>
          </p:contentPart>
        </mc:Choice>
        <mc:Fallback>
          <p:pic>
            <p:nvPicPr>
              <p:cNvPr id="1053" name="Freihand 1052">
                <a:extLst>
                  <a:ext uri="{FF2B5EF4-FFF2-40B4-BE49-F238E27FC236}">
                    <a16:creationId xmlns:a16="http://schemas.microsoft.com/office/drawing/2014/main" id="{E77710D4-CE41-4C1F-93A8-7F414D7CD1E9}"/>
                  </a:ext>
                </a:extLst>
              </p:cNvPr>
              <p:cNvPicPr/>
              <p:nvPr/>
            </p:nvPicPr>
            <p:blipFill>
              <a:blip r:embed="rId183"/>
              <a:stretch>
                <a:fillRect/>
              </a:stretch>
            </p:blipFill>
            <p:spPr>
              <a:xfrm>
                <a:off x="4230213" y="151267"/>
                <a:ext cx="159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54" name="Freihand 1053">
                <a:extLst>
                  <a:ext uri="{FF2B5EF4-FFF2-40B4-BE49-F238E27FC236}">
                    <a16:creationId xmlns:a16="http://schemas.microsoft.com/office/drawing/2014/main" id="{7775F310-9472-4D9B-9C47-AB900288EA74}"/>
                  </a:ext>
                </a:extLst>
              </p14:cNvPr>
              <p14:cNvContentPartPr/>
              <p14:nvPr/>
            </p14:nvContentPartPr>
            <p14:xfrm>
              <a:off x="4323093" y="115627"/>
              <a:ext cx="116640" cy="225720"/>
            </p14:xfrm>
          </p:contentPart>
        </mc:Choice>
        <mc:Fallback>
          <p:pic>
            <p:nvPicPr>
              <p:cNvPr id="1054" name="Freihand 1053">
                <a:extLst>
                  <a:ext uri="{FF2B5EF4-FFF2-40B4-BE49-F238E27FC236}">
                    <a16:creationId xmlns:a16="http://schemas.microsoft.com/office/drawing/2014/main" id="{7775F310-9472-4D9B-9C47-AB900288EA74}"/>
                  </a:ext>
                </a:extLst>
              </p:cNvPr>
              <p:cNvPicPr/>
              <p:nvPr/>
            </p:nvPicPr>
            <p:blipFill>
              <a:blip r:embed="rId185"/>
              <a:stretch>
                <a:fillRect/>
              </a:stretch>
            </p:blipFill>
            <p:spPr>
              <a:xfrm>
                <a:off x="4318773" y="111307"/>
                <a:ext cx="125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56" name="Freihand 1055">
                <a:extLst>
                  <a:ext uri="{FF2B5EF4-FFF2-40B4-BE49-F238E27FC236}">
                    <a16:creationId xmlns:a16="http://schemas.microsoft.com/office/drawing/2014/main" id="{CE58E32F-E107-4238-B771-9D45D3F25B7A}"/>
                  </a:ext>
                </a:extLst>
              </p14:cNvPr>
              <p14:cNvContentPartPr/>
              <p14:nvPr/>
            </p14:nvContentPartPr>
            <p14:xfrm>
              <a:off x="4687773" y="184747"/>
              <a:ext cx="158760" cy="67680"/>
            </p14:xfrm>
          </p:contentPart>
        </mc:Choice>
        <mc:Fallback>
          <p:pic>
            <p:nvPicPr>
              <p:cNvPr id="1056" name="Freihand 1055">
                <a:extLst>
                  <a:ext uri="{FF2B5EF4-FFF2-40B4-BE49-F238E27FC236}">
                    <a16:creationId xmlns:a16="http://schemas.microsoft.com/office/drawing/2014/main" id="{CE58E32F-E107-4238-B771-9D45D3F25B7A}"/>
                  </a:ext>
                </a:extLst>
              </p:cNvPr>
              <p:cNvPicPr/>
              <p:nvPr/>
            </p:nvPicPr>
            <p:blipFill>
              <a:blip r:embed="rId187"/>
              <a:stretch>
                <a:fillRect/>
              </a:stretch>
            </p:blipFill>
            <p:spPr>
              <a:xfrm>
                <a:off x="4683453" y="180427"/>
                <a:ext cx="167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57" name="Freihand 1056">
                <a:extLst>
                  <a:ext uri="{FF2B5EF4-FFF2-40B4-BE49-F238E27FC236}">
                    <a16:creationId xmlns:a16="http://schemas.microsoft.com/office/drawing/2014/main" id="{FE1BCF2E-7110-4A7D-895F-C4AD887E3F57}"/>
                  </a:ext>
                </a:extLst>
              </p14:cNvPr>
              <p14:cNvContentPartPr/>
              <p14:nvPr/>
            </p14:nvContentPartPr>
            <p14:xfrm>
              <a:off x="4881813" y="184747"/>
              <a:ext cx="130320" cy="73080"/>
            </p14:xfrm>
          </p:contentPart>
        </mc:Choice>
        <mc:Fallback>
          <p:pic>
            <p:nvPicPr>
              <p:cNvPr id="1057" name="Freihand 1056">
                <a:extLst>
                  <a:ext uri="{FF2B5EF4-FFF2-40B4-BE49-F238E27FC236}">
                    <a16:creationId xmlns:a16="http://schemas.microsoft.com/office/drawing/2014/main" id="{FE1BCF2E-7110-4A7D-895F-C4AD887E3F57}"/>
                  </a:ext>
                </a:extLst>
              </p:cNvPr>
              <p:cNvPicPr/>
              <p:nvPr/>
            </p:nvPicPr>
            <p:blipFill>
              <a:blip r:embed="rId189"/>
              <a:stretch>
                <a:fillRect/>
              </a:stretch>
            </p:blipFill>
            <p:spPr>
              <a:xfrm>
                <a:off x="4877493" y="180427"/>
                <a:ext cx="138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58" name="Freihand 1057">
                <a:extLst>
                  <a:ext uri="{FF2B5EF4-FFF2-40B4-BE49-F238E27FC236}">
                    <a16:creationId xmlns:a16="http://schemas.microsoft.com/office/drawing/2014/main" id="{822B11D3-04D4-4E99-9678-04610F0592D3}"/>
                  </a:ext>
                </a:extLst>
              </p14:cNvPr>
              <p14:cNvContentPartPr/>
              <p14:nvPr/>
            </p14:nvContentPartPr>
            <p14:xfrm>
              <a:off x="5023653" y="165307"/>
              <a:ext cx="75960" cy="86760"/>
            </p14:xfrm>
          </p:contentPart>
        </mc:Choice>
        <mc:Fallback>
          <p:pic>
            <p:nvPicPr>
              <p:cNvPr id="1058" name="Freihand 1057">
                <a:extLst>
                  <a:ext uri="{FF2B5EF4-FFF2-40B4-BE49-F238E27FC236}">
                    <a16:creationId xmlns:a16="http://schemas.microsoft.com/office/drawing/2014/main" id="{822B11D3-04D4-4E99-9678-04610F0592D3}"/>
                  </a:ext>
                </a:extLst>
              </p:cNvPr>
              <p:cNvPicPr/>
              <p:nvPr/>
            </p:nvPicPr>
            <p:blipFill>
              <a:blip r:embed="rId191"/>
              <a:stretch>
                <a:fillRect/>
              </a:stretch>
            </p:blipFill>
            <p:spPr>
              <a:xfrm>
                <a:off x="5019333" y="160987"/>
                <a:ext cx="84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59" name="Freihand 1058">
                <a:extLst>
                  <a:ext uri="{FF2B5EF4-FFF2-40B4-BE49-F238E27FC236}">
                    <a16:creationId xmlns:a16="http://schemas.microsoft.com/office/drawing/2014/main" id="{92181945-9754-4CC2-8BC8-13590E265A85}"/>
                  </a:ext>
                </a:extLst>
              </p14:cNvPr>
              <p14:cNvContentPartPr/>
              <p14:nvPr/>
            </p14:nvContentPartPr>
            <p14:xfrm>
              <a:off x="5017173" y="204547"/>
              <a:ext cx="93240" cy="39240"/>
            </p14:xfrm>
          </p:contentPart>
        </mc:Choice>
        <mc:Fallback>
          <p:pic>
            <p:nvPicPr>
              <p:cNvPr id="1059" name="Freihand 1058">
                <a:extLst>
                  <a:ext uri="{FF2B5EF4-FFF2-40B4-BE49-F238E27FC236}">
                    <a16:creationId xmlns:a16="http://schemas.microsoft.com/office/drawing/2014/main" id="{92181945-9754-4CC2-8BC8-13590E265A85}"/>
                  </a:ext>
                </a:extLst>
              </p:cNvPr>
              <p:cNvPicPr/>
              <p:nvPr/>
            </p:nvPicPr>
            <p:blipFill>
              <a:blip r:embed="rId193"/>
              <a:stretch>
                <a:fillRect/>
              </a:stretch>
            </p:blipFill>
            <p:spPr>
              <a:xfrm>
                <a:off x="5012853" y="200227"/>
                <a:ext cx="101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60" name="Freihand 1059">
                <a:extLst>
                  <a:ext uri="{FF2B5EF4-FFF2-40B4-BE49-F238E27FC236}">
                    <a16:creationId xmlns:a16="http://schemas.microsoft.com/office/drawing/2014/main" id="{BC3F6446-4AA8-41A4-B909-EE81E340522F}"/>
                  </a:ext>
                </a:extLst>
              </p14:cNvPr>
              <p14:cNvContentPartPr/>
              <p14:nvPr/>
            </p14:nvContentPartPr>
            <p14:xfrm>
              <a:off x="5197173" y="121027"/>
              <a:ext cx="57240" cy="146880"/>
            </p14:xfrm>
          </p:contentPart>
        </mc:Choice>
        <mc:Fallback>
          <p:pic>
            <p:nvPicPr>
              <p:cNvPr id="1060" name="Freihand 1059">
                <a:extLst>
                  <a:ext uri="{FF2B5EF4-FFF2-40B4-BE49-F238E27FC236}">
                    <a16:creationId xmlns:a16="http://schemas.microsoft.com/office/drawing/2014/main" id="{BC3F6446-4AA8-41A4-B909-EE81E340522F}"/>
                  </a:ext>
                </a:extLst>
              </p:cNvPr>
              <p:cNvPicPr/>
              <p:nvPr/>
            </p:nvPicPr>
            <p:blipFill>
              <a:blip r:embed="rId195"/>
              <a:stretch>
                <a:fillRect/>
              </a:stretch>
            </p:blipFill>
            <p:spPr>
              <a:xfrm>
                <a:off x="5192853" y="116707"/>
                <a:ext cx="65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61" name="Freihand 1060">
                <a:extLst>
                  <a:ext uri="{FF2B5EF4-FFF2-40B4-BE49-F238E27FC236}">
                    <a16:creationId xmlns:a16="http://schemas.microsoft.com/office/drawing/2014/main" id="{AAB249F7-F7E1-4CAA-9BD4-F177E5762BB9}"/>
                  </a:ext>
                </a:extLst>
              </p14:cNvPr>
              <p14:cNvContentPartPr/>
              <p14:nvPr/>
            </p14:nvContentPartPr>
            <p14:xfrm>
              <a:off x="5303733" y="160627"/>
              <a:ext cx="78480" cy="81720"/>
            </p14:xfrm>
          </p:contentPart>
        </mc:Choice>
        <mc:Fallback>
          <p:pic>
            <p:nvPicPr>
              <p:cNvPr id="1061" name="Freihand 1060">
                <a:extLst>
                  <a:ext uri="{FF2B5EF4-FFF2-40B4-BE49-F238E27FC236}">
                    <a16:creationId xmlns:a16="http://schemas.microsoft.com/office/drawing/2014/main" id="{AAB249F7-F7E1-4CAA-9BD4-F177E5762BB9}"/>
                  </a:ext>
                </a:extLst>
              </p:cNvPr>
              <p:cNvPicPr/>
              <p:nvPr/>
            </p:nvPicPr>
            <p:blipFill>
              <a:blip r:embed="rId197"/>
              <a:stretch>
                <a:fillRect/>
              </a:stretch>
            </p:blipFill>
            <p:spPr>
              <a:xfrm>
                <a:off x="5299413" y="156307"/>
                <a:ext cx="87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62" name="Freihand 1061">
                <a:extLst>
                  <a:ext uri="{FF2B5EF4-FFF2-40B4-BE49-F238E27FC236}">
                    <a16:creationId xmlns:a16="http://schemas.microsoft.com/office/drawing/2014/main" id="{55B1AAE7-D49B-43AB-9E14-55569D5395AD}"/>
                  </a:ext>
                </a:extLst>
              </p14:cNvPr>
              <p14:cNvContentPartPr/>
              <p14:nvPr/>
            </p14:nvContentPartPr>
            <p14:xfrm>
              <a:off x="5294733" y="184747"/>
              <a:ext cx="109440" cy="27000"/>
            </p14:xfrm>
          </p:contentPart>
        </mc:Choice>
        <mc:Fallback>
          <p:pic>
            <p:nvPicPr>
              <p:cNvPr id="1062" name="Freihand 1061">
                <a:extLst>
                  <a:ext uri="{FF2B5EF4-FFF2-40B4-BE49-F238E27FC236}">
                    <a16:creationId xmlns:a16="http://schemas.microsoft.com/office/drawing/2014/main" id="{55B1AAE7-D49B-43AB-9E14-55569D5395AD}"/>
                  </a:ext>
                </a:extLst>
              </p:cNvPr>
              <p:cNvPicPr/>
              <p:nvPr/>
            </p:nvPicPr>
            <p:blipFill>
              <a:blip r:embed="rId199"/>
              <a:stretch>
                <a:fillRect/>
              </a:stretch>
            </p:blipFill>
            <p:spPr>
              <a:xfrm>
                <a:off x="5290413" y="180427"/>
                <a:ext cx="118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65" name="Freihand 1064">
                <a:extLst>
                  <a:ext uri="{FF2B5EF4-FFF2-40B4-BE49-F238E27FC236}">
                    <a16:creationId xmlns:a16="http://schemas.microsoft.com/office/drawing/2014/main" id="{B9B6D6B4-117C-483A-8862-2FD3AF5B6F44}"/>
                  </a:ext>
                </a:extLst>
              </p14:cNvPr>
              <p14:cNvContentPartPr/>
              <p14:nvPr/>
            </p14:nvContentPartPr>
            <p14:xfrm>
              <a:off x="5457093" y="181867"/>
              <a:ext cx="82800" cy="17280"/>
            </p14:xfrm>
          </p:contentPart>
        </mc:Choice>
        <mc:Fallback>
          <p:pic>
            <p:nvPicPr>
              <p:cNvPr id="1065" name="Freihand 1064">
                <a:extLst>
                  <a:ext uri="{FF2B5EF4-FFF2-40B4-BE49-F238E27FC236}">
                    <a16:creationId xmlns:a16="http://schemas.microsoft.com/office/drawing/2014/main" id="{B9B6D6B4-117C-483A-8862-2FD3AF5B6F44}"/>
                  </a:ext>
                </a:extLst>
              </p:cNvPr>
              <p:cNvPicPr/>
              <p:nvPr/>
            </p:nvPicPr>
            <p:blipFill>
              <a:blip r:embed="rId201"/>
              <a:stretch>
                <a:fillRect/>
              </a:stretch>
            </p:blipFill>
            <p:spPr>
              <a:xfrm>
                <a:off x="5452773" y="177547"/>
                <a:ext cx="91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66" name="Freihand 1065">
                <a:extLst>
                  <a:ext uri="{FF2B5EF4-FFF2-40B4-BE49-F238E27FC236}">
                    <a16:creationId xmlns:a16="http://schemas.microsoft.com/office/drawing/2014/main" id="{9AAC4425-7D0E-4023-9AA2-AF5E13714ACA}"/>
                  </a:ext>
                </a:extLst>
              </p14:cNvPr>
              <p14:cNvContentPartPr/>
              <p14:nvPr/>
            </p14:nvContentPartPr>
            <p14:xfrm>
              <a:off x="5457813" y="238747"/>
              <a:ext cx="91440" cy="5400"/>
            </p14:xfrm>
          </p:contentPart>
        </mc:Choice>
        <mc:Fallback>
          <p:pic>
            <p:nvPicPr>
              <p:cNvPr id="1066" name="Freihand 1065">
                <a:extLst>
                  <a:ext uri="{FF2B5EF4-FFF2-40B4-BE49-F238E27FC236}">
                    <a16:creationId xmlns:a16="http://schemas.microsoft.com/office/drawing/2014/main" id="{9AAC4425-7D0E-4023-9AA2-AF5E13714ACA}"/>
                  </a:ext>
                </a:extLst>
              </p:cNvPr>
              <p:cNvPicPr/>
              <p:nvPr/>
            </p:nvPicPr>
            <p:blipFill>
              <a:blip r:embed="rId203"/>
              <a:stretch>
                <a:fillRect/>
              </a:stretch>
            </p:blipFill>
            <p:spPr>
              <a:xfrm>
                <a:off x="5453493" y="234427"/>
                <a:ext cx="100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68" name="Freihand 1067">
                <a:extLst>
                  <a:ext uri="{FF2B5EF4-FFF2-40B4-BE49-F238E27FC236}">
                    <a16:creationId xmlns:a16="http://schemas.microsoft.com/office/drawing/2014/main" id="{199E4C3B-0DDD-450E-A735-D8E1C5F7836B}"/>
                  </a:ext>
                </a:extLst>
              </p14:cNvPr>
              <p14:cNvContentPartPr/>
              <p14:nvPr/>
            </p14:nvContentPartPr>
            <p14:xfrm>
              <a:off x="5596053" y="71707"/>
              <a:ext cx="284400" cy="171720"/>
            </p14:xfrm>
          </p:contentPart>
        </mc:Choice>
        <mc:Fallback>
          <p:pic>
            <p:nvPicPr>
              <p:cNvPr id="1068" name="Freihand 1067">
                <a:extLst>
                  <a:ext uri="{FF2B5EF4-FFF2-40B4-BE49-F238E27FC236}">
                    <a16:creationId xmlns:a16="http://schemas.microsoft.com/office/drawing/2014/main" id="{199E4C3B-0DDD-450E-A735-D8E1C5F7836B}"/>
                  </a:ext>
                </a:extLst>
              </p:cNvPr>
              <p:cNvPicPr/>
              <p:nvPr/>
            </p:nvPicPr>
            <p:blipFill>
              <a:blip r:embed="rId205"/>
              <a:stretch>
                <a:fillRect/>
              </a:stretch>
            </p:blipFill>
            <p:spPr>
              <a:xfrm>
                <a:off x="5591733" y="67027"/>
                <a:ext cx="293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69" name="Freihand 1068">
                <a:extLst>
                  <a:ext uri="{FF2B5EF4-FFF2-40B4-BE49-F238E27FC236}">
                    <a16:creationId xmlns:a16="http://schemas.microsoft.com/office/drawing/2014/main" id="{B0C363A1-D525-4744-8D86-1A17BFDAA9DE}"/>
                  </a:ext>
                </a:extLst>
              </p14:cNvPr>
              <p14:cNvContentPartPr/>
              <p14:nvPr/>
            </p14:nvContentPartPr>
            <p14:xfrm>
              <a:off x="5628453" y="148027"/>
              <a:ext cx="54360" cy="84960"/>
            </p14:xfrm>
          </p:contentPart>
        </mc:Choice>
        <mc:Fallback>
          <p:pic>
            <p:nvPicPr>
              <p:cNvPr id="1069" name="Freihand 1068">
                <a:extLst>
                  <a:ext uri="{FF2B5EF4-FFF2-40B4-BE49-F238E27FC236}">
                    <a16:creationId xmlns:a16="http://schemas.microsoft.com/office/drawing/2014/main" id="{B0C363A1-D525-4744-8D86-1A17BFDAA9DE}"/>
                  </a:ext>
                </a:extLst>
              </p:cNvPr>
              <p:cNvPicPr/>
              <p:nvPr/>
            </p:nvPicPr>
            <p:blipFill>
              <a:blip r:embed="rId207"/>
              <a:stretch>
                <a:fillRect/>
              </a:stretch>
            </p:blipFill>
            <p:spPr>
              <a:xfrm>
                <a:off x="5624133" y="143707"/>
                <a:ext cx="63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70" name="Freihand 1069">
                <a:extLst>
                  <a:ext uri="{FF2B5EF4-FFF2-40B4-BE49-F238E27FC236}">
                    <a16:creationId xmlns:a16="http://schemas.microsoft.com/office/drawing/2014/main" id="{7904F5AC-7279-417B-B21B-6AC9FE5BDA5B}"/>
                  </a:ext>
                </a:extLst>
              </p14:cNvPr>
              <p14:cNvContentPartPr/>
              <p14:nvPr/>
            </p14:nvContentPartPr>
            <p14:xfrm>
              <a:off x="5656533" y="193747"/>
              <a:ext cx="32760" cy="50040"/>
            </p14:xfrm>
          </p:contentPart>
        </mc:Choice>
        <mc:Fallback>
          <p:pic>
            <p:nvPicPr>
              <p:cNvPr id="1070" name="Freihand 1069">
                <a:extLst>
                  <a:ext uri="{FF2B5EF4-FFF2-40B4-BE49-F238E27FC236}">
                    <a16:creationId xmlns:a16="http://schemas.microsoft.com/office/drawing/2014/main" id="{7904F5AC-7279-417B-B21B-6AC9FE5BDA5B}"/>
                  </a:ext>
                </a:extLst>
              </p:cNvPr>
              <p:cNvPicPr/>
              <p:nvPr/>
            </p:nvPicPr>
            <p:blipFill>
              <a:blip r:embed="rId209"/>
              <a:stretch>
                <a:fillRect/>
              </a:stretch>
            </p:blipFill>
            <p:spPr>
              <a:xfrm>
                <a:off x="5652213" y="189427"/>
                <a:ext cx="41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71" name="Freihand 1070">
                <a:extLst>
                  <a:ext uri="{FF2B5EF4-FFF2-40B4-BE49-F238E27FC236}">
                    <a16:creationId xmlns:a16="http://schemas.microsoft.com/office/drawing/2014/main" id="{3295E3D9-79E3-4788-84FB-25D816D65C81}"/>
                  </a:ext>
                </a:extLst>
              </p14:cNvPr>
              <p14:cNvContentPartPr/>
              <p14:nvPr/>
            </p14:nvContentPartPr>
            <p14:xfrm>
              <a:off x="5678853" y="213907"/>
              <a:ext cx="57600" cy="62280"/>
            </p14:xfrm>
          </p:contentPart>
        </mc:Choice>
        <mc:Fallback>
          <p:pic>
            <p:nvPicPr>
              <p:cNvPr id="1071" name="Freihand 1070">
                <a:extLst>
                  <a:ext uri="{FF2B5EF4-FFF2-40B4-BE49-F238E27FC236}">
                    <a16:creationId xmlns:a16="http://schemas.microsoft.com/office/drawing/2014/main" id="{3295E3D9-79E3-4788-84FB-25D816D65C81}"/>
                  </a:ext>
                </a:extLst>
              </p:cNvPr>
              <p:cNvPicPr/>
              <p:nvPr/>
            </p:nvPicPr>
            <p:blipFill>
              <a:blip r:embed="rId211"/>
              <a:stretch>
                <a:fillRect/>
              </a:stretch>
            </p:blipFill>
            <p:spPr>
              <a:xfrm>
                <a:off x="5674533" y="209587"/>
                <a:ext cx="66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73" name="Freihand 1072">
                <a:extLst>
                  <a:ext uri="{FF2B5EF4-FFF2-40B4-BE49-F238E27FC236}">
                    <a16:creationId xmlns:a16="http://schemas.microsoft.com/office/drawing/2014/main" id="{E03E9F6A-8446-4DDF-A79B-9FD408C1A724}"/>
                  </a:ext>
                </a:extLst>
              </p14:cNvPr>
              <p14:cNvContentPartPr/>
              <p14:nvPr/>
            </p14:nvContentPartPr>
            <p14:xfrm>
              <a:off x="5753373" y="141547"/>
              <a:ext cx="51840" cy="69480"/>
            </p14:xfrm>
          </p:contentPart>
        </mc:Choice>
        <mc:Fallback>
          <p:pic>
            <p:nvPicPr>
              <p:cNvPr id="1073" name="Freihand 1072">
                <a:extLst>
                  <a:ext uri="{FF2B5EF4-FFF2-40B4-BE49-F238E27FC236}">
                    <a16:creationId xmlns:a16="http://schemas.microsoft.com/office/drawing/2014/main" id="{E03E9F6A-8446-4DDF-A79B-9FD408C1A724}"/>
                  </a:ext>
                </a:extLst>
              </p:cNvPr>
              <p:cNvPicPr/>
              <p:nvPr/>
            </p:nvPicPr>
            <p:blipFill>
              <a:blip r:embed="rId213"/>
              <a:stretch>
                <a:fillRect/>
              </a:stretch>
            </p:blipFill>
            <p:spPr>
              <a:xfrm>
                <a:off x="5749053" y="137227"/>
                <a:ext cx="60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74" name="Freihand 1073">
                <a:extLst>
                  <a:ext uri="{FF2B5EF4-FFF2-40B4-BE49-F238E27FC236}">
                    <a16:creationId xmlns:a16="http://schemas.microsoft.com/office/drawing/2014/main" id="{F13F58DC-EC8B-4885-8514-2927D6C371A2}"/>
                  </a:ext>
                </a:extLst>
              </p14:cNvPr>
              <p14:cNvContentPartPr/>
              <p14:nvPr/>
            </p14:nvContentPartPr>
            <p14:xfrm>
              <a:off x="5812053" y="190507"/>
              <a:ext cx="34200" cy="63720"/>
            </p14:xfrm>
          </p:contentPart>
        </mc:Choice>
        <mc:Fallback>
          <p:pic>
            <p:nvPicPr>
              <p:cNvPr id="1074" name="Freihand 1073">
                <a:extLst>
                  <a:ext uri="{FF2B5EF4-FFF2-40B4-BE49-F238E27FC236}">
                    <a16:creationId xmlns:a16="http://schemas.microsoft.com/office/drawing/2014/main" id="{F13F58DC-EC8B-4885-8514-2927D6C371A2}"/>
                  </a:ext>
                </a:extLst>
              </p:cNvPr>
              <p:cNvPicPr/>
              <p:nvPr/>
            </p:nvPicPr>
            <p:blipFill>
              <a:blip r:embed="rId215"/>
              <a:stretch>
                <a:fillRect/>
              </a:stretch>
            </p:blipFill>
            <p:spPr>
              <a:xfrm>
                <a:off x="5807733" y="186187"/>
                <a:ext cx="42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75" name="Freihand 1074">
                <a:extLst>
                  <a:ext uri="{FF2B5EF4-FFF2-40B4-BE49-F238E27FC236}">
                    <a16:creationId xmlns:a16="http://schemas.microsoft.com/office/drawing/2014/main" id="{2149CBD9-EAFA-432D-9989-03A8776CBB14}"/>
                  </a:ext>
                </a:extLst>
              </p14:cNvPr>
              <p14:cNvContentPartPr/>
              <p14:nvPr/>
            </p14:nvContentPartPr>
            <p14:xfrm>
              <a:off x="5801613" y="206707"/>
              <a:ext cx="68400" cy="37800"/>
            </p14:xfrm>
          </p:contentPart>
        </mc:Choice>
        <mc:Fallback>
          <p:pic>
            <p:nvPicPr>
              <p:cNvPr id="1075" name="Freihand 1074">
                <a:extLst>
                  <a:ext uri="{FF2B5EF4-FFF2-40B4-BE49-F238E27FC236}">
                    <a16:creationId xmlns:a16="http://schemas.microsoft.com/office/drawing/2014/main" id="{2149CBD9-EAFA-432D-9989-03A8776CBB14}"/>
                  </a:ext>
                </a:extLst>
              </p:cNvPr>
              <p:cNvPicPr/>
              <p:nvPr/>
            </p:nvPicPr>
            <p:blipFill>
              <a:blip r:embed="rId217"/>
              <a:stretch>
                <a:fillRect/>
              </a:stretch>
            </p:blipFill>
            <p:spPr>
              <a:xfrm>
                <a:off x="5797293" y="202387"/>
                <a:ext cx="77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76" name="Freihand 1075">
                <a:extLst>
                  <a:ext uri="{FF2B5EF4-FFF2-40B4-BE49-F238E27FC236}">
                    <a16:creationId xmlns:a16="http://schemas.microsoft.com/office/drawing/2014/main" id="{77DE222B-311D-47BF-B81D-7753F3789F0D}"/>
                  </a:ext>
                </a:extLst>
              </p14:cNvPr>
              <p14:cNvContentPartPr/>
              <p14:nvPr/>
            </p14:nvContentPartPr>
            <p14:xfrm>
              <a:off x="5936253" y="94747"/>
              <a:ext cx="28800" cy="208080"/>
            </p14:xfrm>
          </p:contentPart>
        </mc:Choice>
        <mc:Fallback>
          <p:pic>
            <p:nvPicPr>
              <p:cNvPr id="1076" name="Freihand 1075">
                <a:extLst>
                  <a:ext uri="{FF2B5EF4-FFF2-40B4-BE49-F238E27FC236}">
                    <a16:creationId xmlns:a16="http://schemas.microsoft.com/office/drawing/2014/main" id="{77DE222B-311D-47BF-B81D-7753F3789F0D}"/>
                  </a:ext>
                </a:extLst>
              </p:cNvPr>
              <p:cNvPicPr/>
              <p:nvPr/>
            </p:nvPicPr>
            <p:blipFill>
              <a:blip r:embed="rId219"/>
              <a:stretch>
                <a:fillRect/>
              </a:stretch>
            </p:blipFill>
            <p:spPr>
              <a:xfrm>
                <a:off x="5931933" y="90427"/>
                <a:ext cx="37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78" name="Freihand 1077">
                <a:extLst>
                  <a:ext uri="{FF2B5EF4-FFF2-40B4-BE49-F238E27FC236}">
                    <a16:creationId xmlns:a16="http://schemas.microsoft.com/office/drawing/2014/main" id="{D66E3E24-3F16-4093-9CA5-A9584CB9AA68}"/>
                  </a:ext>
                </a:extLst>
              </p14:cNvPr>
              <p14:cNvContentPartPr/>
              <p14:nvPr/>
            </p14:nvContentPartPr>
            <p14:xfrm>
              <a:off x="6487053" y="144427"/>
              <a:ext cx="6120" cy="88560"/>
            </p14:xfrm>
          </p:contentPart>
        </mc:Choice>
        <mc:Fallback>
          <p:pic>
            <p:nvPicPr>
              <p:cNvPr id="1078" name="Freihand 1077">
                <a:extLst>
                  <a:ext uri="{FF2B5EF4-FFF2-40B4-BE49-F238E27FC236}">
                    <a16:creationId xmlns:a16="http://schemas.microsoft.com/office/drawing/2014/main" id="{D66E3E24-3F16-4093-9CA5-A9584CB9AA68}"/>
                  </a:ext>
                </a:extLst>
              </p:cNvPr>
              <p:cNvPicPr/>
              <p:nvPr/>
            </p:nvPicPr>
            <p:blipFill>
              <a:blip r:embed="rId221"/>
              <a:stretch>
                <a:fillRect/>
              </a:stretch>
            </p:blipFill>
            <p:spPr>
              <a:xfrm>
                <a:off x="6482733" y="140107"/>
                <a:ext cx="1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79" name="Freihand 1078">
                <a:extLst>
                  <a:ext uri="{FF2B5EF4-FFF2-40B4-BE49-F238E27FC236}">
                    <a16:creationId xmlns:a16="http://schemas.microsoft.com/office/drawing/2014/main" id="{0CA242A6-8F8B-4B99-BD86-A254FEE08FF1}"/>
                  </a:ext>
                </a:extLst>
              </p14:cNvPr>
              <p14:cNvContentPartPr/>
              <p14:nvPr/>
            </p14:nvContentPartPr>
            <p14:xfrm>
              <a:off x="6508653" y="119947"/>
              <a:ext cx="77400" cy="101160"/>
            </p14:xfrm>
          </p:contentPart>
        </mc:Choice>
        <mc:Fallback>
          <p:pic>
            <p:nvPicPr>
              <p:cNvPr id="1079" name="Freihand 1078">
                <a:extLst>
                  <a:ext uri="{FF2B5EF4-FFF2-40B4-BE49-F238E27FC236}">
                    <a16:creationId xmlns:a16="http://schemas.microsoft.com/office/drawing/2014/main" id="{0CA242A6-8F8B-4B99-BD86-A254FEE08FF1}"/>
                  </a:ext>
                </a:extLst>
              </p:cNvPr>
              <p:cNvPicPr/>
              <p:nvPr/>
            </p:nvPicPr>
            <p:blipFill>
              <a:blip r:embed="rId223"/>
              <a:stretch>
                <a:fillRect/>
              </a:stretch>
            </p:blipFill>
            <p:spPr>
              <a:xfrm>
                <a:off x="6504333" y="115627"/>
                <a:ext cx="86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80" name="Freihand 1079">
                <a:extLst>
                  <a:ext uri="{FF2B5EF4-FFF2-40B4-BE49-F238E27FC236}">
                    <a16:creationId xmlns:a16="http://schemas.microsoft.com/office/drawing/2014/main" id="{DAFF13EA-B788-46A4-8711-E262FC1D6DE8}"/>
                  </a:ext>
                </a:extLst>
              </p14:cNvPr>
              <p14:cNvContentPartPr/>
              <p14:nvPr/>
            </p14:nvContentPartPr>
            <p14:xfrm>
              <a:off x="6654453" y="128587"/>
              <a:ext cx="28800" cy="78840"/>
            </p14:xfrm>
          </p:contentPart>
        </mc:Choice>
        <mc:Fallback>
          <p:pic>
            <p:nvPicPr>
              <p:cNvPr id="1080" name="Freihand 1079">
                <a:extLst>
                  <a:ext uri="{FF2B5EF4-FFF2-40B4-BE49-F238E27FC236}">
                    <a16:creationId xmlns:a16="http://schemas.microsoft.com/office/drawing/2014/main" id="{DAFF13EA-B788-46A4-8711-E262FC1D6DE8}"/>
                  </a:ext>
                </a:extLst>
              </p:cNvPr>
              <p:cNvPicPr/>
              <p:nvPr/>
            </p:nvPicPr>
            <p:blipFill>
              <a:blip r:embed="rId225"/>
              <a:stretch>
                <a:fillRect/>
              </a:stretch>
            </p:blipFill>
            <p:spPr>
              <a:xfrm>
                <a:off x="6650133" y="124267"/>
                <a:ext cx="37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81" name="Freihand 1080">
                <a:extLst>
                  <a:ext uri="{FF2B5EF4-FFF2-40B4-BE49-F238E27FC236}">
                    <a16:creationId xmlns:a16="http://schemas.microsoft.com/office/drawing/2014/main" id="{01FC2A55-F58C-4F7E-9E84-16B2C939AD41}"/>
                  </a:ext>
                </a:extLst>
              </p14:cNvPr>
              <p14:cNvContentPartPr/>
              <p14:nvPr/>
            </p14:nvContentPartPr>
            <p14:xfrm>
              <a:off x="6616293" y="92947"/>
              <a:ext cx="117720" cy="140400"/>
            </p14:xfrm>
          </p:contentPart>
        </mc:Choice>
        <mc:Fallback>
          <p:pic>
            <p:nvPicPr>
              <p:cNvPr id="1081" name="Freihand 1080">
                <a:extLst>
                  <a:ext uri="{FF2B5EF4-FFF2-40B4-BE49-F238E27FC236}">
                    <a16:creationId xmlns:a16="http://schemas.microsoft.com/office/drawing/2014/main" id="{01FC2A55-F58C-4F7E-9E84-16B2C939AD41}"/>
                  </a:ext>
                </a:extLst>
              </p:cNvPr>
              <p:cNvPicPr/>
              <p:nvPr/>
            </p:nvPicPr>
            <p:blipFill>
              <a:blip r:embed="rId227"/>
              <a:stretch>
                <a:fillRect/>
              </a:stretch>
            </p:blipFill>
            <p:spPr>
              <a:xfrm>
                <a:off x="6611973" y="88627"/>
                <a:ext cx="126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30" name="Freihand 1229">
                <a:extLst>
                  <a:ext uri="{FF2B5EF4-FFF2-40B4-BE49-F238E27FC236}">
                    <a16:creationId xmlns:a16="http://schemas.microsoft.com/office/drawing/2014/main" id="{9D2FA89B-8464-4C2F-A08E-278A9052EC11}"/>
                  </a:ext>
                </a:extLst>
              </p14:cNvPr>
              <p14:cNvContentPartPr/>
              <p14:nvPr/>
            </p14:nvContentPartPr>
            <p14:xfrm>
              <a:off x="4061373" y="934987"/>
              <a:ext cx="101160" cy="11880"/>
            </p14:xfrm>
          </p:contentPart>
        </mc:Choice>
        <mc:Fallback>
          <p:pic>
            <p:nvPicPr>
              <p:cNvPr id="1230" name="Freihand 1229">
                <a:extLst>
                  <a:ext uri="{FF2B5EF4-FFF2-40B4-BE49-F238E27FC236}">
                    <a16:creationId xmlns:a16="http://schemas.microsoft.com/office/drawing/2014/main" id="{9D2FA89B-8464-4C2F-A08E-278A9052EC11}"/>
                  </a:ext>
                </a:extLst>
              </p:cNvPr>
              <p:cNvPicPr/>
              <p:nvPr/>
            </p:nvPicPr>
            <p:blipFill>
              <a:blip r:embed="rId229"/>
              <a:stretch>
                <a:fillRect/>
              </a:stretch>
            </p:blipFill>
            <p:spPr>
              <a:xfrm>
                <a:off x="4057053" y="930667"/>
                <a:ext cx="109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31" name="Freihand 1230">
                <a:extLst>
                  <a:ext uri="{FF2B5EF4-FFF2-40B4-BE49-F238E27FC236}">
                    <a16:creationId xmlns:a16="http://schemas.microsoft.com/office/drawing/2014/main" id="{AA9B5356-DC93-4F5F-892A-C4D5B3000110}"/>
                  </a:ext>
                </a:extLst>
              </p14:cNvPr>
              <p14:cNvContentPartPr/>
              <p14:nvPr/>
            </p14:nvContentPartPr>
            <p14:xfrm>
              <a:off x="4052013" y="980347"/>
              <a:ext cx="74880" cy="2160"/>
            </p14:xfrm>
          </p:contentPart>
        </mc:Choice>
        <mc:Fallback>
          <p:pic>
            <p:nvPicPr>
              <p:cNvPr id="1231" name="Freihand 1230">
                <a:extLst>
                  <a:ext uri="{FF2B5EF4-FFF2-40B4-BE49-F238E27FC236}">
                    <a16:creationId xmlns:a16="http://schemas.microsoft.com/office/drawing/2014/main" id="{AA9B5356-DC93-4F5F-892A-C4D5B3000110}"/>
                  </a:ext>
                </a:extLst>
              </p:cNvPr>
              <p:cNvPicPr/>
              <p:nvPr/>
            </p:nvPicPr>
            <p:blipFill>
              <a:blip r:embed="rId231"/>
              <a:stretch>
                <a:fillRect/>
              </a:stretch>
            </p:blipFill>
            <p:spPr>
              <a:xfrm>
                <a:off x="4047693" y="976027"/>
                <a:ext cx="83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32" name="Freihand 1231">
                <a:extLst>
                  <a:ext uri="{FF2B5EF4-FFF2-40B4-BE49-F238E27FC236}">
                    <a16:creationId xmlns:a16="http://schemas.microsoft.com/office/drawing/2014/main" id="{424304AD-B87D-42C7-A40A-C1033FDA9D43}"/>
                  </a:ext>
                </a:extLst>
              </p14:cNvPr>
              <p14:cNvContentPartPr/>
              <p14:nvPr/>
            </p14:nvContentPartPr>
            <p14:xfrm>
              <a:off x="4204293" y="910147"/>
              <a:ext cx="80280" cy="107640"/>
            </p14:xfrm>
          </p:contentPart>
        </mc:Choice>
        <mc:Fallback>
          <p:pic>
            <p:nvPicPr>
              <p:cNvPr id="1232" name="Freihand 1231">
                <a:extLst>
                  <a:ext uri="{FF2B5EF4-FFF2-40B4-BE49-F238E27FC236}">
                    <a16:creationId xmlns:a16="http://schemas.microsoft.com/office/drawing/2014/main" id="{424304AD-B87D-42C7-A40A-C1033FDA9D43}"/>
                  </a:ext>
                </a:extLst>
              </p:cNvPr>
              <p:cNvPicPr/>
              <p:nvPr/>
            </p:nvPicPr>
            <p:blipFill>
              <a:blip r:embed="rId233"/>
              <a:stretch>
                <a:fillRect/>
              </a:stretch>
            </p:blipFill>
            <p:spPr>
              <a:xfrm>
                <a:off x="4199973" y="905827"/>
                <a:ext cx="88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33" name="Freihand 1232">
                <a:extLst>
                  <a:ext uri="{FF2B5EF4-FFF2-40B4-BE49-F238E27FC236}">
                    <a16:creationId xmlns:a16="http://schemas.microsoft.com/office/drawing/2014/main" id="{74DDD1DE-16AD-4388-BBD8-6ABE776A21AA}"/>
                  </a:ext>
                </a:extLst>
              </p14:cNvPr>
              <p14:cNvContentPartPr/>
              <p14:nvPr/>
            </p14:nvContentPartPr>
            <p14:xfrm>
              <a:off x="4421013" y="915547"/>
              <a:ext cx="182160" cy="59760"/>
            </p14:xfrm>
          </p:contentPart>
        </mc:Choice>
        <mc:Fallback>
          <p:pic>
            <p:nvPicPr>
              <p:cNvPr id="1233" name="Freihand 1232">
                <a:extLst>
                  <a:ext uri="{FF2B5EF4-FFF2-40B4-BE49-F238E27FC236}">
                    <a16:creationId xmlns:a16="http://schemas.microsoft.com/office/drawing/2014/main" id="{74DDD1DE-16AD-4388-BBD8-6ABE776A21AA}"/>
                  </a:ext>
                </a:extLst>
              </p:cNvPr>
              <p:cNvPicPr/>
              <p:nvPr/>
            </p:nvPicPr>
            <p:blipFill>
              <a:blip r:embed="rId235"/>
              <a:stretch>
                <a:fillRect/>
              </a:stretch>
            </p:blipFill>
            <p:spPr>
              <a:xfrm>
                <a:off x="4416693" y="911227"/>
                <a:ext cx="190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34" name="Freihand 1233">
                <a:extLst>
                  <a:ext uri="{FF2B5EF4-FFF2-40B4-BE49-F238E27FC236}">
                    <a16:creationId xmlns:a16="http://schemas.microsoft.com/office/drawing/2014/main" id="{47E0C129-A3F0-41C3-BA61-B67B4815DE95}"/>
                  </a:ext>
                </a:extLst>
              </p14:cNvPr>
              <p14:cNvContentPartPr/>
              <p14:nvPr/>
            </p14:nvContentPartPr>
            <p14:xfrm>
              <a:off x="4609293" y="900067"/>
              <a:ext cx="116640" cy="75960"/>
            </p14:xfrm>
          </p:contentPart>
        </mc:Choice>
        <mc:Fallback>
          <p:pic>
            <p:nvPicPr>
              <p:cNvPr id="1234" name="Freihand 1233">
                <a:extLst>
                  <a:ext uri="{FF2B5EF4-FFF2-40B4-BE49-F238E27FC236}">
                    <a16:creationId xmlns:a16="http://schemas.microsoft.com/office/drawing/2014/main" id="{47E0C129-A3F0-41C3-BA61-B67B4815DE95}"/>
                  </a:ext>
                </a:extLst>
              </p:cNvPr>
              <p:cNvPicPr/>
              <p:nvPr/>
            </p:nvPicPr>
            <p:blipFill>
              <a:blip r:embed="rId237"/>
              <a:stretch>
                <a:fillRect/>
              </a:stretch>
            </p:blipFill>
            <p:spPr>
              <a:xfrm>
                <a:off x="4604973" y="895747"/>
                <a:ext cx="125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35" name="Freihand 1234">
                <a:extLst>
                  <a:ext uri="{FF2B5EF4-FFF2-40B4-BE49-F238E27FC236}">
                    <a16:creationId xmlns:a16="http://schemas.microsoft.com/office/drawing/2014/main" id="{2221EF13-4678-41C2-BC01-64D5ED608082}"/>
                  </a:ext>
                </a:extLst>
              </p14:cNvPr>
              <p14:cNvContentPartPr/>
              <p14:nvPr/>
            </p14:nvContentPartPr>
            <p14:xfrm>
              <a:off x="4745373" y="896107"/>
              <a:ext cx="64080" cy="106200"/>
            </p14:xfrm>
          </p:contentPart>
        </mc:Choice>
        <mc:Fallback>
          <p:pic>
            <p:nvPicPr>
              <p:cNvPr id="1235" name="Freihand 1234">
                <a:extLst>
                  <a:ext uri="{FF2B5EF4-FFF2-40B4-BE49-F238E27FC236}">
                    <a16:creationId xmlns:a16="http://schemas.microsoft.com/office/drawing/2014/main" id="{2221EF13-4678-41C2-BC01-64D5ED608082}"/>
                  </a:ext>
                </a:extLst>
              </p:cNvPr>
              <p:cNvPicPr/>
              <p:nvPr/>
            </p:nvPicPr>
            <p:blipFill>
              <a:blip r:embed="rId239"/>
              <a:stretch>
                <a:fillRect/>
              </a:stretch>
            </p:blipFill>
            <p:spPr>
              <a:xfrm>
                <a:off x="4741053" y="891787"/>
                <a:ext cx="72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36" name="Freihand 1235">
                <a:extLst>
                  <a:ext uri="{FF2B5EF4-FFF2-40B4-BE49-F238E27FC236}">
                    <a16:creationId xmlns:a16="http://schemas.microsoft.com/office/drawing/2014/main" id="{A075A112-F261-4E52-8306-DC15B835E379}"/>
                  </a:ext>
                </a:extLst>
              </p14:cNvPr>
              <p14:cNvContentPartPr/>
              <p14:nvPr/>
            </p14:nvContentPartPr>
            <p14:xfrm>
              <a:off x="4748613" y="918787"/>
              <a:ext cx="94680" cy="59040"/>
            </p14:xfrm>
          </p:contentPart>
        </mc:Choice>
        <mc:Fallback>
          <p:pic>
            <p:nvPicPr>
              <p:cNvPr id="1236" name="Freihand 1235">
                <a:extLst>
                  <a:ext uri="{FF2B5EF4-FFF2-40B4-BE49-F238E27FC236}">
                    <a16:creationId xmlns:a16="http://schemas.microsoft.com/office/drawing/2014/main" id="{A075A112-F261-4E52-8306-DC15B835E379}"/>
                  </a:ext>
                </a:extLst>
              </p:cNvPr>
              <p:cNvPicPr/>
              <p:nvPr/>
            </p:nvPicPr>
            <p:blipFill>
              <a:blip r:embed="rId241"/>
              <a:stretch>
                <a:fillRect/>
              </a:stretch>
            </p:blipFill>
            <p:spPr>
              <a:xfrm>
                <a:off x="4744293" y="914467"/>
                <a:ext cx="103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38" name="Freihand 1237">
                <a:extLst>
                  <a:ext uri="{FF2B5EF4-FFF2-40B4-BE49-F238E27FC236}">
                    <a16:creationId xmlns:a16="http://schemas.microsoft.com/office/drawing/2014/main" id="{FEBF1ABA-A441-4828-926B-8A5DCD6FCDF6}"/>
                  </a:ext>
                </a:extLst>
              </p14:cNvPr>
              <p14:cNvContentPartPr/>
              <p14:nvPr/>
            </p14:nvContentPartPr>
            <p14:xfrm>
              <a:off x="4936533" y="913747"/>
              <a:ext cx="82800" cy="85320"/>
            </p14:xfrm>
          </p:contentPart>
        </mc:Choice>
        <mc:Fallback>
          <p:pic>
            <p:nvPicPr>
              <p:cNvPr id="1238" name="Freihand 1237">
                <a:extLst>
                  <a:ext uri="{FF2B5EF4-FFF2-40B4-BE49-F238E27FC236}">
                    <a16:creationId xmlns:a16="http://schemas.microsoft.com/office/drawing/2014/main" id="{FEBF1ABA-A441-4828-926B-8A5DCD6FCDF6}"/>
                  </a:ext>
                </a:extLst>
              </p:cNvPr>
              <p:cNvPicPr/>
              <p:nvPr/>
            </p:nvPicPr>
            <p:blipFill>
              <a:blip r:embed="rId243"/>
              <a:stretch>
                <a:fillRect/>
              </a:stretch>
            </p:blipFill>
            <p:spPr>
              <a:xfrm>
                <a:off x="4932213" y="909427"/>
                <a:ext cx="91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39" name="Freihand 1238">
                <a:extLst>
                  <a:ext uri="{FF2B5EF4-FFF2-40B4-BE49-F238E27FC236}">
                    <a16:creationId xmlns:a16="http://schemas.microsoft.com/office/drawing/2014/main" id="{4D1A6E04-75B2-4A7D-A942-165033B52193}"/>
                  </a:ext>
                </a:extLst>
              </p14:cNvPr>
              <p14:cNvContentPartPr/>
              <p14:nvPr/>
            </p14:nvContentPartPr>
            <p14:xfrm>
              <a:off x="4935093" y="934987"/>
              <a:ext cx="114480" cy="35280"/>
            </p14:xfrm>
          </p:contentPart>
        </mc:Choice>
        <mc:Fallback>
          <p:pic>
            <p:nvPicPr>
              <p:cNvPr id="1239" name="Freihand 1238">
                <a:extLst>
                  <a:ext uri="{FF2B5EF4-FFF2-40B4-BE49-F238E27FC236}">
                    <a16:creationId xmlns:a16="http://schemas.microsoft.com/office/drawing/2014/main" id="{4D1A6E04-75B2-4A7D-A942-165033B52193}"/>
                  </a:ext>
                </a:extLst>
              </p:cNvPr>
              <p:cNvPicPr/>
              <p:nvPr/>
            </p:nvPicPr>
            <p:blipFill>
              <a:blip r:embed="rId245"/>
              <a:stretch>
                <a:fillRect/>
              </a:stretch>
            </p:blipFill>
            <p:spPr>
              <a:xfrm>
                <a:off x="4930773" y="930667"/>
                <a:ext cx="123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40" name="Freihand 1239">
                <a:extLst>
                  <a:ext uri="{FF2B5EF4-FFF2-40B4-BE49-F238E27FC236}">
                    <a16:creationId xmlns:a16="http://schemas.microsoft.com/office/drawing/2014/main" id="{F85134A8-7199-4232-9272-767A383F01D0}"/>
                  </a:ext>
                </a:extLst>
              </p14:cNvPr>
              <p14:cNvContentPartPr/>
              <p14:nvPr/>
            </p14:nvContentPartPr>
            <p14:xfrm>
              <a:off x="5092773" y="931387"/>
              <a:ext cx="93960" cy="2160"/>
            </p14:xfrm>
          </p:contentPart>
        </mc:Choice>
        <mc:Fallback>
          <p:pic>
            <p:nvPicPr>
              <p:cNvPr id="1240" name="Freihand 1239">
                <a:extLst>
                  <a:ext uri="{FF2B5EF4-FFF2-40B4-BE49-F238E27FC236}">
                    <a16:creationId xmlns:a16="http://schemas.microsoft.com/office/drawing/2014/main" id="{F85134A8-7199-4232-9272-767A383F01D0}"/>
                  </a:ext>
                </a:extLst>
              </p:cNvPr>
              <p:cNvPicPr/>
              <p:nvPr/>
            </p:nvPicPr>
            <p:blipFill>
              <a:blip r:embed="rId247"/>
              <a:stretch>
                <a:fillRect/>
              </a:stretch>
            </p:blipFill>
            <p:spPr>
              <a:xfrm>
                <a:off x="5088453" y="927067"/>
                <a:ext cx="1026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41" name="Freihand 1240">
                <a:extLst>
                  <a:ext uri="{FF2B5EF4-FFF2-40B4-BE49-F238E27FC236}">
                    <a16:creationId xmlns:a16="http://schemas.microsoft.com/office/drawing/2014/main" id="{CEA23AF8-B6FD-4A13-A9C5-EE7200B934D2}"/>
                  </a:ext>
                </a:extLst>
              </p14:cNvPr>
              <p14:cNvContentPartPr/>
              <p14:nvPr/>
            </p14:nvContentPartPr>
            <p14:xfrm>
              <a:off x="5100333" y="959467"/>
              <a:ext cx="111960" cy="2880"/>
            </p14:xfrm>
          </p:contentPart>
        </mc:Choice>
        <mc:Fallback>
          <p:pic>
            <p:nvPicPr>
              <p:cNvPr id="1241" name="Freihand 1240">
                <a:extLst>
                  <a:ext uri="{FF2B5EF4-FFF2-40B4-BE49-F238E27FC236}">
                    <a16:creationId xmlns:a16="http://schemas.microsoft.com/office/drawing/2014/main" id="{CEA23AF8-B6FD-4A13-A9C5-EE7200B934D2}"/>
                  </a:ext>
                </a:extLst>
              </p:cNvPr>
              <p:cNvPicPr/>
              <p:nvPr/>
            </p:nvPicPr>
            <p:blipFill>
              <a:blip r:embed="rId249"/>
              <a:stretch>
                <a:fillRect/>
              </a:stretch>
            </p:blipFill>
            <p:spPr>
              <a:xfrm>
                <a:off x="5096013" y="955147"/>
                <a:ext cx="120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42" name="Freihand 1241">
                <a:extLst>
                  <a:ext uri="{FF2B5EF4-FFF2-40B4-BE49-F238E27FC236}">
                    <a16:creationId xmlns:a16="http://schemas.microsoft.com/office/drawing/2014/main" id="{E518E61E-E6B0-4584-BA44-6E7C4520B7AD}"/>
                  </a:ext>
                </a:extLst>
              </p14:cNvPr>
              <p14:cNvContentPartPr/>
              <p14:nvPr/>
            </p14:nvContentPartPr>
            <p14:xfrm>
              <a:off x="5243973" y="772267"/>
              <a:ext cx="412560" cy="221040"/>
            </p14:xfrm>
          </p:contentPart>
        </mc:Choice>
        <mc:Fallback>
          <p:pic>
            <p:nvPicPr>
              <p:cNvPr id="1242" name="Freihand 1241">
                <a:extLst>
                  <a:ext uri="{FF2B5EF4-FFF2-40B4-BE49-F238E27FC236}">
                    <a16:creationId xmlns:a16="http://schemas.microsoft.com/office/drawing/2014/main" id="{E518E61E-E6B0-4584-BA44-6E7C4520B7AD}"/>
                  </a:ext>
                </a:extLst>
              </p:cNvPr>
              <p:cNvPicPr/>
              <p:nvPr/>
            </p:nvPicPr>
            <p:blipFill>
              <a:blip r:embed="rId251"/>
              <a:stretch>
                <a:fillRect/>
              </a:stretch>
            </p:blipFill>
            <p:spPr>
              <a:xfrm>
                <a:off x="5239653" y="767947"/>
                <a:ext cx="421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43" name="Freihand 1242">
                <a:extLst>
                  <a:ext uri="{FF2B5EF4-FFF2-40B4-BE49-F238E27FC236}">
                    <a16:creationId xmlns:a16="http://schemas.microsoft.com/office/drawing/2014/main" id="{F8FB3BB2-3A4C-458A-93BA-7BB82055434A}"/>
                  </a:ext>
                </a:extLst>
              </p14:cNvPr>
              <p14:cNvContentPartPr/>
              <p14:nvPr/>
            </p14:nvContentPartPr>
            <p14:xfrm>
              <a:off x="5327493" y="873787"/>
              <a:ext cx="112680" cy="89640"/>
            </p14:xfrm>
          </p:contentPart>
        </mc:Choice>
        <mc:Fallback>
          <p:pic>
            <p:nvPicPr>
              <p:cNvPr id="1243" name="Freihand 1242">
                <a:extLst>
                  <a:ext uri="{FF2B5EF4-FFF2-40B4-BE49-F238E27FC236}">
                    <a16:creationId xmlns:a16="http://schemas.microsoft.com/office/drawing/2014/main" id="{F8FB3BB2-3A4C-458A-93BA-7BB82055434A}"/>
                  </a:ext>
                </a:extLst>
              </p:cNvPr>
              <p:cNvPicPr/>
              <p:nvPr/>
            </p:nvPicPr>
            <p:blipFill>
              <a:blip r:embed="rId253"/>
              <a:stretch>
                <a:fillRect/>
              </a:stretch>
            </p:blipFill>
            <p:spPr>
              <a:xfrm>
                <a:off x="5323173" y="869467"/>
                <a:ext cx="121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44" name="Freihand 1243">
                <a:extLst>
                  <a:ext uri="{FF2B5EF4-FFF2-40B4-BE49-F238E27FC236}">
                    <a16:creationId xmlns:a16="http://schemas.microsoft.com/office/drawing/2014/main" id="{B12A6999-128E-452F-BCD2-3B9F9C37D441}"/>
                  </a:ext>
                </a:extLst>
              </p14:cNvPr>
              <p14:cNvContentPartPr/>
              <p14:nvPr/>
            </p14:nvContentPartPr>
            <p14:xfrm>
              <a:off x="5393733" y="929587"/>
              <a:ext cx="50760" cy="28080"/>
            </p14:xfrm>
          </p:contentPart>
        </mc:Choice>
        <mc:Fallback>
          <p:pic>
            <p:nvPicPr>
              <p:cNvPr id="1244" name="Freihand 1243">
                <a:extLst>
                  <a:ext uri="{FF2B5EF4-FFF2-40B4-BE49-F238E27FC236}">
                    <a16:creationId xmlns:a16="http://schemas.microsoft.com/office/drawing/2014/main" id="{B12A6999-128E-452F-BCD2-3B9F9C37D441}"/>
                  </a:ext>
                </a:extLst>
              </p:cNvPr>
              <p:cNvPicPr/>
              <p:nvPr/>
            </p:nvPicPr>
            <p:blipFill>
              <a:blip r:embed="rId255"/>
              <a:stretch>
                <a:fillRect/>
              </a:stretch>
            </p:blipFill>
            <p:spPr>
              <a:xfrm>
                <a:off x="5389413" y="925267"/>
                <a:ext cx="59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45" name="Freihand 1244">
                <a:extLst>
                  <a:ext uri="{FF2B5EF4-FFF2-40B4-BE49-F238E27FC236}">
                    <a16:creationId xmlns:a16="http://schemas.microsoft.com/office/drawing/2014/main" id="{1F44A1D9-F1F4-49A0-A199-7C6ECF8186CF}"/>
                  </a:ext>
                </a:extLst>
              </p14:cNvPr>
              <p14:cNvContentPartPr/>
              <p14:nvPr/>
            </p14:nvContentPartPr>
            <p14:xfrm>
              <a:off x="5464653" y="949387"/>
              <a:ext cx="3960" cy="55800"/>
            </p14:xfrm>
          </p:contentPart>
        </mc:Choice>
        <mc:Fallback>
          <p:pic>
            <p:nvPicPr>
              <p:cNvPr id="1245" name="Freihand 1244">
                <a:extLst>
                  <a:ext uri="{FF2B5EF4-FFF2-40B4-BE49-F238E27FC236}">
                    <a16:creationId xmlns:a16="http://schemas.microsoft.com/office/drawing/2014/main" id="{1F44A1D9-F1F4-49A0-A199-7C6ECF8186CF}"/>
                  </a:ext>
                </a:extLst>
              </p:cNvPr>
              <p:cNvPicPr/>
              <p:nvPr/>
            </p:nvPicPr>
            <p:blipFill>
              <a:blip r:embed="rId257"/>
              <a:stretch>
                <a:fillRect/>
              </a:stretch>
            </p:blipFill>
            <p:spPr>
              <a:xfrm>
                <a:off x="5460333" y="945067"/>
                <a:ext cx="12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46" name="Freihand 1245">
                <a:extLst>
                  <a:ext uri="{FF2B5EF4-FFF2-40B4-BE49-F238E27FC236}">
                    <a16:creationId xmlns:a16="http://schemas.microsoft.com/office/drawing/2014/main" id="{5F68B76A-3436-4DE0-9D42-F1D86376FE3B}"/>
                  </a:ext>
                </a:extLst>
              </p14:cNvPr>
              <p14:cNvContentPartPr/>
              <p14:nvPr/>
            </p14:nvContentPartPr>
            <p14:xfrm>
              <a:off x="5504253" y="892867"/>
              <a:ext cx="70920" cy="59760"/>
            </p14:xfrm>
          </p:contentPart>
        </mc:Choice>
        <mc:Fallback>
          <p:pic>
            <p:nvPicPr>
              <p:cNvPr id="1246" name="Freihand 1245">
                <a:extLst>
                  <a:ext uri="{FF2B5EF4-FFF2-40B4-BE49-F238E27FC236}">
                    <a16:creationId xmlns:a16="http://schemas.microsoft.com/office/drawing/2014/main" id="{5F68B76A-3436-4DE0-9D42-F1D86376FE3B}"/>
                  </a:ext>
                </a:extLst>
              </p:cNvPr>
              <p:cNvPicPr/>
              <p:nvPr/>
            </p:nvPicPr>
            <p:blipFill>
              <a:blip r:embed="rId259"/>
              <a:stretch>
                <a:fillRect/>
              </a:stretch>
            </p:blipFill>
            <p:spPr>
              <a:xfrm>
                <a:off x="5499933" y="888547"/>
                <a:ext cx="79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48" name="Freihand 1247">
                <a:extLst>
                  <a:ext uri="{FF2B5EF4-FFF2-40B4-BE49-F238E27FC236}">
                    <a16:creationId xmlns:a16="http://schemas.microsoft.com/office/drawing/2014/main" id="{4D0C3416-DB62-436A-A3EB-83152F00E797}"/>
                  </a:ext>
                </a:extLst>
              </p14:cNvPr>
              <p14:cNvContentPartPr/>
              <p14:nvPr/>
            </p14:nvContentPartPr>
            <p14:xfrm>
              <a:off x="4866333" y="794947"/>
              <a:ext cx="60840" cy="253800"/>
            </p14:xfrm>
          </p:contentPart>
        </mc:Choice>
        <mc:Fallback>
          <p:pic>
            <p:nvPicPr>
              <p:cNvPr id="1248" name="Freihand 1247">
                <a:extLst>
                  <a:ext uri="{FF2B5EF4-FFF2-40B4-BE49-F238E27FC236}">
                    <a16:creationId xmlns:a16="http://schemas.microsoft.com/office/drawing/2014/main" id="{4D0C3416-DB62-436A-A3EB-83152F00E797}"/>
                  </a:ext>
                </a:extLst>
              </p:cNvPr>
              <p:cNvPicPr/>
              <p:nvPr/>
            </p:nvPicPr>
            <p:blipFill>
              <a:blip r:embed="rId261"/>
              <a:stretch>
                <a:fillRect/>
              </a:stretch>
            </p:blipFill>
            <p:spPr>
              <a:xfrm>
                <a:off x="4862013" y="790627"/>
                <a:ext cx="694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249" name="Freihand 1248">
                <a:extLst>
                  <a:ext uri="{FF2B5EF4-FFF2-40B4-BE49-F238E27FC236}">
                    <a16:creationId xmlns:a16="http://schemas.microsoft.com/office/drawing/2014/main" id="{DFBDA836-3E92-44FC-8BAD-869D5FC3F37F}"/>
                  </a:ext>
                </a:extLst>
              </p14:cNvPr>
              <p14:cNvContentPartPr/>
              <p14:nvPr/>
            </p14:nvContentPartPr>
            <p14:xfrm>
              <a:off x="5664093" y="735547"/>
              <a:ext cx="80640" cy="259200"/>
            </p14:xfrm>
          </p:contentPart>
        </mc:Choice>
        <mc:Fallback>
          <p:pic>
            <p:nvPicPr>
              <p:cNvPr id="1249" name="Freihand 1248">
                <a:extLst>
                  <a:ext uri="{FF2B5EF4-FFF2-40B4-BE49-F238E27FC236}">
                    <a16:creationId xmlns:a16="http://schemas.microsoft.com/office/drawing/2014/main" id="{DFBDA836-3E92-44FC-8BAD-869D5FC3F37F}"/>
                  </a:ext>
                </a:extLst>
              </p:cNvPr>
              <p:cNvPicPr/>
              <p:nvPr/>
            </p:nvPicPr>
            <p:blipFill>
              <a:blip r:embed="rId263"/>
              <a:stretch>
                <a:fillRect/>
              </a:stretch>
            </p:blipFill>
            <p:spPr>
              <a:xfrm>
                <a:off x="5659773" y="731227"/>
                <a:ext cx="892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250" name="Freihand 1249">
                <a:extLst>
                  <a:ext uri="{FF2B5EF4-FFF2-40B4-BE49-F238E27FC236}">
                    <a16:creationId xmlns:a16="http://schemas.microsoft.com/office/drawing/2014/main" id="{536360AB-BC98-4D4F-A384-564C711A010F}"/>
                  </a:ext>
                </a:extLst>
              </p14:cNvPr>
              <p14:cNvContentPartPr/>
              <p14:nvPr/>
            </p14:nvContentPartPr>
            <p14:xfrm>
              <a:off x="4388613" y="1114987"/>
              <a:ext cx="99720" cy="92880"/>
            </p14:xfrm>
          </p:contentPart>
        </mc:Choice>
        <mc:Fallback>
          <p:pic>
            <p:nvPicPr>
              <p:cNvPr id="1250" name="Freihand 1249">
                <a:extLst>
                  <a:ext uri="{FF2B5EF4-FFF2-40B4-BE49-F238E27FC236}">
                    <a16:creationId xmlns:a16="http://schemas.microsoft.com/office/drawing/2014/main" id="{536360AB-BC98-4D4F-A384-564C711A010F}"/>
                  </a:ext>
                </a:extLst>
              </p:cNvPr>
              <p:cNvPicPr/>
              <p:nvPr/>
            </p:nvPicPr>
            <p:blipFill>
              <a:blip r:embed="rId265"/>
              <a:stretch>
                <a:fillRect/>
              </a:stretch>
            </p:blipFill>
            <p:spPr>
              <a:xfrm>
                <a:off x="4384293" y="1110667"/>
                <a:ext cx="108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51" name="Freihand 1250">
                <a:extLst>
                  <a:ext uri="{FF2B5EF4-FFF2-40B4-BE49-F238E27FC236}">
                    <a16:creationId xmlns:a16="http://schemas.microsoft.com/office/drawing/2014/main" id="{15EF5432-9CEA-4F74-8824-85CD163A57CB}"/>
                  </a:ext>
                </a:extLst>
              </p14:cNvPr>
              <p14:cNvContentPartPr/>
              <p14:nvPr/>
            </p14:nvContentPartPr>
            <p14:xfrm>
              <a:off x="4444413" y="1168267"/>
              <a:ext cx="50040" cy="34560"/>
            </p14:xfrm>
          </p:contentPart>
        </mc:Choice>
        <mc:Fallback>
          <p:pic>
            <p:nvPicPr>
              <p:cNvPr id="1251" name="Freihand 1250">
                <a:extLst>
                  <a:ext uri="{FF2B5EF4-FFF2-40B4-BE49-F238E27FC236}">
                    <a16:creationId xmlns:a16="http://schemas.microsoft.com/office/drawing/2014/main" id="{15EF5432-9CEA-4F74-8824-85CD163A57CB}"/>
                  </a:ext>
                </a:extLst>
              </p:cNvPr>
              <p:cNvPicPr/>
              <p:nvPr/>
            </p:nvPicPr>
            <p:blipFill>
              <a:blip r:embed="rId267"/>
              <a:stretch>
                <a:fillRect/>
              </a:stretch>
            </p:blipFill>
            <p:spPr>
              <a:xfrm>
                <a:off x="4440093" y="1163947"/>
                <a:ext cx="58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52" name="Freihand 1251">
                <a:extLst>
                  <a:ext uri="{FF2B5EF4-FFF2-40B4-BE49-F238E27FC236}">
                    <a16:creationId xmlns:a16="http://schemas.microsoft.com/office/drawing/2014/main" id="{942AC12D-63B7-43B4-B796-E9B646C94F5E}"/>
                  </a:ext>
                </a:extLst>
              </p14:cNvPr>
              <p14:cNvContentPartPr/>
              <p14:nvPr/>
            </p14:nvContentPartPr>
            <p14:xfrm>
              <a:off x="4529013" y="1190587"/>
              <a:ext cx="15120" cy="76680"/>
            </p14:xfrm>
          </p:contentPart>
        </mc:Choice>
        <mc:Fallback>
          <p:pic>
            <p:nvPicPr>
              <p:cNvPr id="1252" name="Freihand 1251">
                <a:extLst>
                  <a:ext uri="{FF2B5EF4-FFF2-40B4-BE49-F238E27FC236}">
                    <a16:creationId xmlns:a16="http://schemas.microsoft.com/office/drawing/2014/main" id="{942AC12D-63B7-43B4-B796-E9B646C94F5E}"/>
                  </a:ext>
                </a:extLst>
              </p:cNvPr>
              <p:cNvPicPr/>
              <p:nvPr/>
            </p:nvPicPr>
            <p:blipFill>
              <a:blip r:embed="rId269"/>
              <a:stretch>
                <a:fillRect/>
              </a:stretch>
            </p:blipFill>
            <p:spPr>
              <a:xfrm>
                <a:off x="4524693" y="1186267"/>
                <a:ext cx="23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53" name="Freihand 1252">
                <a:extLst>
                  <a:ext uri="{FF2B5EF4-FFF2-40B4-BE49-F238E27FC236}">
                    <a16:creationId xmlns:a16="http://schemas.microsoft.com/office/drawing/2014/main" id="{D4E4917F-D177-4528-A0CA-137FB9106FBB}"/>
                  </a:ext>
                </a:extLst>
              </p14:cNvPr>
              <p14:cNvContentPartPr/>
              <p14:nvPr/>
            </p14:nvContentPartPr>
            <p14:xfrm>
              <a:off x="4606413" y="1117867"/>
              <a:ext cx="83520" cy="91440"/>
            </p14:xfrm>
          </p:contentPart>
        </mc:Choice>
        <mc:Fallback>
          <p:pic>
            <p:nvPicPr>
              <p:cNvPr id="1253" name="Freihand 1252">
                <a:extLst>
                  <a:ext uri="{FF2B5EF4-FFF2-40B4-BE49-F238E27FC236}">
                    <a16:creationId xmlns:a16="http://schemas.microsoft.com/office/drawing/2014/main" id="{D4E4917F-D177-4528-A0CA-137FB9106FBB}"/>
                  </a:ext>
                </a:extLst>
              </p:cNvPr>
              <p:cNvPicPr/>
              <p:nvPr/>
            </p:nvPicPr>
            <p:blipFill>
              <a:blip r:embed="rId271"/>
              <a:stretch>
                <a:fillRect/>
              </a:stretch>
            </p:blipFill>
            <p:spPr>
              <a:xfrm>
                <a:off x="4602093" y="1113547"/>
                <a:ext cx="92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8" name="Freihand 37">
                <a:extLst>
                  <a:ext uri="{FF2B5EF4-FFF2-40B4-BE49-F238E27FC236}">
                    <a16:creationId xmlns:a16="http://schemas.microsoft.com/office/drawing/2014/main" id="{965A5BB5-2296-44C0-8269-E0BDFEA0DA4B}"/>
                  </a:ext>
                </a:extLst>
              </p14:cNvPr>
              <p14:cNvContentPartPr/>
              <p14:nvPr/>
            </p14:nvContentPartPr>
            <p14:xfrm>
              <a:off x="10658013" y="592987"/>
              <a:ext cx="206280" cy="174240"/>
            </p14:xfrm>
          </p:contentPart>
        </mc:Choice>
        <mc:Fallback>
          <p:pic>
            <p:nvPicPr>
              <p:cNvPr id="38" name="Freihand 37">
                <a:extLst>
                  <a:ext uri="{FF2B5EF4-FFF2-40B4-BE49-F238E27FC236}">
                    <a16:creationId xmlns:a16="http://schemas.microsoft.com/office/drawing/2014/main" id="{965A5BB5-2296-44C0-8269-E0BDFEA0DA4B}"/>
                  </a:ext>
                </a:extLst>
              </p:cNvPr>
              <p:cNvPicPr/>
              <p:nvPr/>
            </p:nvPicPr>
            <p:blipFill>
              <a:blip r:embed="rId273"/>
              <a:stretch>
                <a:fillRect/>
              </a:stretch>
            </p:blipFill>
            <p:spPr>
              <a:xfrm>
                <a:off x="10653693" y="588667"/>
                <a:ext cx="214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 name="Freihand 38">
                <a:extLst>
                  <a:ext uri="{FF2B5EF4-FFF2-40B4-BE49-F238E27FC236}">
                    <a16:creationId xmlns:a16="http://schemas.microsoft.com/office/drawing/2014/main" id="{51C5C1E1-B984-4608-A22E-67F5527F21B6}"/>
                  </a:ext>
                </a:extLst>
              </p14:cNvPr>
              <p14:cNvContentPartPr/>
              <p14:nvPr/>
            </p14:nvContentPartPr>
            <p14:xfrm>
              <a:off x="10894173" y="569227"/>
              <a:ext cx="331560" cy="180720"/>
            </p14:xfrm>
          </p:contentPart>
        </mc:Choice>
        <mc:Fallback>
          <p:pic>
            <p:nvPicPr>
              <p:cNvPr id="39" name="Freihand 38">
                <a:extLst>
                  <a:ext uri="{FF2B5EF4-FFF2-40B4-BE49-F238E27FC236}">
                    <a16:creationId xmlns:a16="http://schemas.microsoft.com/office/drawing/2014/main" id="{51C5C1E1-B984-4608-A22E-67F5527F21B6}"/>
                  </a:ext>
                </a:extLst>
              </p:cNvPr>
              <p:cNvPicPr/>
              <p:nvPr/>
            </p:nvPicPr>
            <p:blipFill>
              <a:blip r:embed="rId275"/>
              <a:stretch>
                <a:fillRect/>
              </a:stretch>
            </p:blipFill>
            <p:spPr>
              <a:xfrm>
                <a:off x="10889853" y="564907"/>
                <a:ext cx="340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0" name="Freihand 39">
                <a:extLst>
                  <a:ext uri="{FF2B5EF4-FFF2-40B4-BE49-F238E27FC236}">
                    <a16:creationId xmlns:a16="http://schemas.microsoft.com/office/drawing/2014/main" id="{C8452A35-DEC7-4719-9D12-D6A69ED41583}"/>
                  </a:ext>
                </a:extLst>
              </p14:cNvPr>
              <p14:cNvContentPartPr/>
              <p14:nvPr/>
            </p14:nvContentPartPr>
            <p14:xfrm>
              <a:off x="11283693" y="649507"/>
              <a:ext cx="204120" cy="84960"/>
            </p14:xfrm>
          </p:contentPart>
        </mc:Choice>
        <mc:Fallback>
          <p:pic>
            <p:nvPicPr>
              <p:cNvPr id="40" name="Freihand 39">
                <a:extLst>
                  <a:ext uri="{FF2B5EF4-FFF2-40B4-BE49-F238E27FC236}">
                    <a16:creationId xmlns:a16="http://schemas.microsoft.com/office/drawing/2014/main" id="{C8452A35-DEC7-4719-9D12-D6A69ED41583}"/>
                  </a:ext>
                </a:extLst>
              </p:cNvPr>
              <p:cNvPicPr/>
              <p:nvPr/>
            </p:nvPicPr>
            <p:blipFill>
              <a:blip r:embed="rId277"/>
              <a:stretch>
                <a:fillRect/>
              </a:stretch>
            </p:blipFill>
            <p:spPr>
              <a:xfrm>
                <a:off x="11279373" y="645187"/>
                <a:ext cx="212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1" name="Freihand 40">
                <a:extLst>
                  <a:ext uri="{FF2B5EF4-FFF2-40B4-BE49-F238E27FC236}">
                    <a16:creationId xmlns:a16="http://schemas.microsoft.com/office/drawing/2014/main" id="{C4A9E732-2330-4B94-B8D7-06BA87037E76}"/>
                  </a:ext>
                </a:extLst>
              </p14:cNvPr>
              <p14:cNvContentPartPr/>
              <p14:nvPr/>
            </p14:nvContentPartPr>
            <p14:xfrm>
              <a:off x="11491053" y="625027"/>
              <a:ext cx="82800" cy="102600"/>
            </p14:xfrm>
          </p:contentPart>
        </mc:Choice>
        <mc:Fallback>
          <p:pic>
            <p:nvPicPr>
              <p:cNvPr id="41" name="Freihand 40">
                <a:extLst>
                  <a:ext uri="{FF2B5EF4-FFF2-40B4-BE49-F238E27FC236}">
                    <a16:creationId xmlns:a16="http://schemas.microsoft.com/office/drawing/2014/main" id="{C4A9E732-2330-4B94-B8D7-06BA87037E76}"/>
                  </a:ext>
                </a:extLst>
              </p:cNvPr>
              <p:cNvPicPr/>
              <p:nvPr/>
            </p:nvPicPr>
            <p:blipFill>
              <a:blip r:embed="rId279"/>
              <a:stretch>
                <a:fillRect/>
              </a:stretch>
            </p:blipFill>
            <p:spPr>
              <a:xfrm>
                <a:off x="11486733" y="620707"/>
                <a:ext cx="91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2" name="Freihand 41">
                <a:extLst>
                  <a:ext uri="{FF2B5EF4-FFF2-40B4-BE49-F238E27FC236}">
                    <a16:creationId xmlns:a16="http://schemas.microsoft.com/office/drawing/2014/main" id="{0F91AC75-EDF2-4AC4-8AF8-0AAB4548F2EF}"/>
                  </a:ext>
                </a:extLst>
              </p14:cNvPr>
              <p14:cNvContentPartPr/>
              <p14:nvPr/>
            </p14:nvContentPartPr>
            <p14:xfrm>
              <a:off x="11654133" y="586507"/>
              <a:ext cx="97560" cy="108000"/>
            </p14:xfrm>
          </p:contentPart>
        </mc:Choice>
        <mc:Fallback>
          <p:pic>
            <p:nvPicPr>
              <p:cNvPr id="42" name="Freihand 41">
                <a:extLst>
                  <a:ext uri="{FF2B5EF4-FFF2-40B4-BE49-F238E27FC236}">
                    <a16:creationId xmlns:a16="http://schemas.microsoft.com/office/drawing/2014/main" id="{0F91AC75-EDF2-4AC4-8AF8-0AAB4548F2EF}"/>
                  </a:ext>
                </a:extLst>
              </p:cNvPr>
              <p:cNvPicPr/>
              <p:nvPr/>
            </p:nvPicPr>
            <p:blipFill>
              <a:blip r:embed="rId281"/>
              <a:stretch>
                <a:fillRect/>
              </a:stretch>
            </p:blipFill>
            <p:spPr>
              <a:xfrm>
                <a:off x="11649813" y="582187"/>
                <a:ext cx="106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3" name="Freihand 42">
                <a:extLst>
                  <a:ext uri="{FF2B5EF4-FFF2-40B4-BE49-F238E27FC236}">
                    <a16:creationId xmlns:a16="http://schemas.microsoft.com/office/drawing/2014/main" id="{29A3B0E8-C1CA-49CF-A238-3A5E44E2F9F5}"/>
                  </a:ext>
                </a:extLst>
              </p14:cNvPr>
              <p14:cNvContentPartPr/>
              <p14:nvPr/>
            </p14:nvContentPartPr>
            <p14:xfrm>
              <a:off x="11704173" y="700987"/>
              <a:ext cx="61920" cy="39240"/>
            </p14:xfrm>
          </p:contentPart>
        </mc:Choice>
        <mc:Fallback>
          <p:pic>
            <p:nvPicPr>
              <p:cNvPr id="43" name="Freihand 42">
                <a:extLst>
                  <a:ext uri="{FF2B5EF4-FFF2-40B4-BE49-F238E27FC236}">
                    <a16:creationId xmlns:a16="http://schemas.microsoft.com/office/drawing/2014/main" id="{29A3B0E8-C1CA-49CF-A238-3A5E44E2F9F5}"/>
                  </a:ext>
                </a:extLst>
              </p:cNvPr>
              <p:cNvPicPr/>
              <p:nvPr/>
            </p:nvPicPr>
            <p:blipFill>
              <a:blip r:embed="rId283"/>
              <a:stretch>
                <a:fillRect/>
              </a:stretch>
            </p:blipFill>
            <p:spPr>
              <a:xfrm>
                <a:off x="11699853" y="696667"/>
                <a:ext cx="70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4" name="Freihand 43">
                <a:extLst>
                  <a:ext uri="{FF2B5EF4-FFF2-40B4-BE49-F238E27FC236}">
                    <a16:creationId xmlns:a16="http://schemas.microsoft.com/office/drawing/2014/main" id="{01596828-F70A-4C00-B8B3-8B9345039FB7}"/>
                  </a:ext>
                </a:extLst>
              </p14:cNvPr>
              <p14:cNvContentPartPr/>
              <p14:nvPr/>
            </p14:nvContentPartPr>
            <p14:xfrm>
              <a:off x="11813253" y="723667"/>
              <a:ext cx="6840" cy="64440"/>
            </p14:xfrm>
          </p:contentPart>
        </mc:Choice>
        <mc:Fallback>
          <p:pic>
            <p:nvPicPr>
              <p:cNvPr id="44" name="Freihand 43">
                <a:extLst>
                  <a:ext uri="{FF2B5EF4-FFF2-40B4-BE49-F238E27FC236}">
                    <a16:creationId xmlns:a16="http://schemas.microsoft.com/office/drawing/2014/main" id="{01596828-F70A-4C00-B8B3-8B9345039FB7}"/>
                  </a:ext>
                </a:extLst>
              </p:cNvPr>
              <p:cNvPicPr/>
              <p:nvPr/>
            </p:nvPicPr>
            <p:blipFill>
              <a:blip r:embed="rId285"/>
              <a:stretch>
                <a:fillRect/>
              </a:stretch>
            </p:blipFill>
            <p:spPr>
              <a:xfrm>
                <a:off x="11808933" y="719347"/>
                <a:ext cx="15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5" name="Freihand 44">
                <a:extLst>
                  <a:ext uri="{FF2B5EF4-FFF2-40B4-BE49-F238E27FC236}">
                    <a16:creationId xmlns:a16="http://schemas.microsoft.com/office/drawing/2014/main" id="{C07A9510-AF39-4B69-B20E-E57CBD1BE3E3}"/>
                  </a:ext>
                </a:extLst>
              </p14:cNvPr>
              <p14:cNvContentPartPr/>
              <p14:nvPr/>
            </p14:nvContentPartPr>
            <p14:xfrm>
              <a:off x="11851053" y="597667"/>
              <a:ext cx="99000" cy="110160"/>
            </p14:xfrm>
          </p:contentPart>
        </mc:Choice>
        <mc:Fallback>
          <p:pic>
            <p:nvPicPr>
              <p:cNvPr id="45" name="Freihand 44">
                <a:extLst>
                  <a:ext uri="{FF2B5EF4-FFF2-40B4-BE49-F238E27FC236}">
                    <a16:creationId xmlns:a16="http://schemas.microsoft.com/office/drawing/2014/main" id="{C07A9510-AF39-4B69-B20E-E57CBD1BE3E3}"/>
                  </a:ext>
                </a:extLst>
              </p:cNvPr>
              <p:cNvPicPr/>
              <p:nvPr/>
            </p:nvPicPr>
            <p:blipFill>
              <a:blip r:embed="rId287"/>
              <a:stretch>
                <a:fillRect/>
              </a:stretch>
            </p:blipFill>
            <p:spPr>
              <a:xfrm>
                <a:off x="11846733" y="593347"/>
                <a:ext cx="107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 name="Freihand 47">
                <a:extLst>
                  <a:ext uri="{FF2B5EF4-FFF2-40B4-BE49-F238E27FC236}">
                    <a16:creationId xmlns:a16="http://schemas.microsoft.com/office/drawing/2014/main" id="{FE68AE16-415F-4DB8-B442-C8B7BB038F97}"/>
                  </a:ext>
                </a:extLst>
              </p14:cNvPr>
              <p14:cNvContentPartPr/>
              <p14:nvPr/>
            </p14:nvContentPartPr>
            <p14:xfrm>
              <a:off x="10759173" y="1062427"/>
              <a:ext cx="104760" cy="27000"/>
            </p14:xfrm>
          </p:contentPart>
        </mc:Choice>
        <mc:Fallback>
          <p:pic>
            <p:nvPicPr>
              <p:cNvPr id="48" name="Freihand 47">
                <a:extLst>
                  <a:ext uri="{FF2B5EF4-FFF2-40B4-BE49-F238E27FC236}">
                    <a16:creationId xmlns:a16="http://schemas.microsoft.com/office/drawing/2014/main" id="{FE68AE16-415F-4DB8-B442-C8B7BB038F97}"/>
                  </a:ext>
                </a:extLst>
              </p:cNvPr>
              <p:cNvPicPr/>
              <p:nvPr/>
            </p:nvPicPr>
            <p:blipFill>
              <a:blip r:embed="rId289"/>
              <a:stretch>
                <a:fillRect/>
              </a:stretch>
            </p:blipFill>
            <p:spPr>
              <a:xfrm>
                <a:off x="10754853" y="1058107"/>
                <a:ext cx="113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9" name="Freihand 48">
                <a:extLst>
                  <a:ext uri="{FF2B5EF4-FFF2-40B4-BE49-F238E27FC236}">
                    <a16:creationId xmlns:a16="http://schemas.microsoft.com/office/drawing/2014/main" id="{5AE61171-C275-461C-B51B-B8BA8F27C0E9}"/>
                  </a:ext>
                </a:extLst>
              </p14:cNvPr>
              <p14:cNvContentPartPr/>
              <p14:nvPr/>
            </p14:nvContentPartPr>
            <p14:xfrm>
              <a:off x="10759893" y="1120027"/>
              <a:ext cx="95760" cy="11160"/>
            </p14:xfrm>
          </p:contentPart>
        </mc:Choice>
        <mc:Fallback>
          <p:pic>
            <p:nvPicPr>
              <p:cNvPr id="49" name="Freihand 48">
                <a:extLst>
                  <a:ext uri="{FF2B5EF4-FFF2-40B4-BE49-F238E27FC236}">
                    <a16:creationId xmlns:a16="http://schemas.microsoft.com/office/drawing/2014/main" id="{5AE61171-C275-461C-B51B-B8BA8F27C0E9}"/>
                  </a:ext>
                </a:extLst>
              </p:cNvPr>
              <p:cNvPicPr/>
              <p:nvPr/>
            </p:nvPicPr>
            <p:blipFill>
              <a:blip r:embed="rId291"/>
              <a:stretch>
                <a:fillRect/>
              </a:stretch>
            </p:blipFill>
            <p:spPr>
              <a:xfrm>
                <a:off x="10755573" y="1115707"/>
                <a:ext cx="104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0" name="Freihand 49">
                <a:extLst>
                  <a:ext uri="{FF2B5EF4-FFF2-40B4-BE49-F238E27FC236}">
                    <a16:creationId xmlns:a16="http://schemas.microsoft.com/office/drawing/2014/main" id="{FDBCE53B-B450-475B-BCC9-14623CDB63B7}"/>
                  </a:ext>
                </a:extLst>
              </p14:cNvPr>
              <p14:cNvContentPartPr/>
              <p14:nvPr/>
            </p14:nvContentPartPr>
            <p14:xfrm>
              <a:off x="10988853" y="1048747"/>
              <a:ext cx="104760" cy="119160"/>
            </p14:xfrm>
          </p:contentPart>
        </mc:Choice>
        <mc:Fallback>
          <p:pic>
            <p:nvPicPr>
              <p:cNvPr id="50" name="Freihand 49">
                <a:extLst>
                  <a:ext uri="{FF2B5EF4-FFF2-40B4-BE49-F238E27FC236}">
                    <a16:creationId xmlns:a16="http://schemas.microsoft.com/office/drawing/2014/main" id="{FDBCE53B-B450-475B-BCC9-14623CDB63B7}"/>
                  </a:ext>
                </a:extLst>
              </p:cNvPr>
              <p:cNvPicPr/>
              <p:nvPr/>
            </p:nvPicPr>
            <p:blipFill>
              <a:blip r:embed="rId293"/>
              <a:stretch>
                <a:fillRect/>
              </a:stretch>
            </p:blipFill>
            <p:spPr>
              <a:xfrm>
                <a:off x="10984533" y="1044427"/>
                <a:ext cx="11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1" name="Freihand 50">
                <a:extLst>
                  <a:ext uri="{FF2B5EF4-FFF2-40B4-BE49-F238E27FC236}">
                    <a16:creationId xmlns:a16="http://schemas.microsoft.com/office/drawing/2014/main" id="{01264248-5C21-425B-904D-8AFFC129730F}"/>
                  </a:ext>
                </a:extLst>
              </p14:cNvPr>
              <p14:cNvContentPartPr/>
              <p14:nvPr/>
            </p14:nvContentPartPr>
            <p14:xfrm>
              <a:off x="10988853" y="1091947"/>
              <a:ext cx="115560" cy="48600"/>
            </p14:xfrm>
          </p:contentPart>
        </mc:Choice>
        <mc:Fallback>
          <p:pic>
            <p:nvPicPr>
              <p:cNvPr id="51" name="Freihand 50">
                <a:extLst>
                  <a:ext uri="{FF2B5EF4-FFF2-40B4-BE49-F238E27FC236}">
                    <a16:creationId xmlns:a16="http://schemas.microsoft.com/office/drawing/2014/main" id="{01264248-5C21-425B-904D-8AFFC129730F}"/>
                  </a:ext>
                </a:extLst>
              </p:cNvPr>
              <p:cNvPicPr/>
              <p:nvPr/>
            </p:nvPicPr>
            <p:blipFill>
              <a:blip r:embed="rId295"/>
              <a:stretch>
                <a:fillRect/>
              </a:stretch>
            </p:blipFill>
            <p:spPr>
              <a:xfrm>
                <a:off x="10984533" y="1087627"/>
                <a:ext cx="124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2" name="Freihand 51">
                <a:extLst>
                  <a:ext uri="{FF2B5EF4-FFF2-40B4-BE49-F238E27FC236}">
                    <a16:creationId xmlns:a16="http://schemas.microsoft.com/office/drawing/2014/main" id="{D9C47432-37CA-4090-993B-36AC999CA6EA}"/>
                  </a:ext>
                </a:extLst>
              </p14:cNvPr>
              <p14:cNvContentPartPr/>
              <p14:nvPr/>
            </p14:nvContentPartPr>
            <p14:xfrm>
              <a:off x="11152653" y="883867"/>
              <a:ext cx="18720" cy="75960"/>
            </p14:xfrm>
          </p:contentPart>
        </mc:Choice>
        <mc:Fallback>
          <p:pic>
            <p:nvPicPr>
              <p:cNvPr id="52" name="Freihand 51">
                <a:extLst>
                  <a:ext uri="{FF2B5EF4-FFF2-40B4-BE49-F238E27FC236}">
                    <a16:creationId xmlns:a16="http://schemas.microsoft.com/office/drawing/2014/main" id="{D9C47432-37CA-4090-993B-36AC999CA6EA}"/>
                  </a:ext>
                </a:extLst>
              </p:cNvPr>
              <p:cNvPicPr/>
              <p:nvPr/>
            </p:nvPicPr>
            <p:blipFill>
              <a:blip r:embed="rId297"/>
              <a:stretch>
                <a:fillRect/>
              </a:stretch>
            </p:blipFill>
            <p:spPr>
              <a:xfrm>
                <a:off x="11148333" y="879547"/>
                <a:ext cx="27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3" name="Freihand 52">
                <a:extLst>
                  <a:ext uri="{FF2B5EF4-FFF2-40B4-BE49-F238E27FC236}">
                    <a16:creationId xmlns:a16="http://schemas.microsoft.com/office/drawing/2014/main" id="{A11D65F6-7B47-4982-AAB8-3A99FEFA0850}"/>
                  </a:ext>
                </a:extLst>
              </p14:cNvPr>
              <p14:cNvContentPartPr/>
              <p14:nvPr/>
            </p14:nvContentPartPr>
            <p14:xfrm>
              <a:off x="11119173" y="964867"/>
              <a:ext cx="82800" cy="24840"/>
            </p14:xfrm>
          </p:contentPart>
        </mc:Choice>
        <mc:Fallback>
          <p:pic>
            <p:nvPicPr>
              <p:cNvPr id="53" name="Freihand 52">
                <a:extLst>
                  <a:ext uri="{FF2B5EF4-FFF2-40B4-BE49-F238E27FC236}">
                    <a16:creationId xmlns:a16="http://schemas.microsoft.com/office/drawing/2014/main" id="{A11D65F6-7B47-4982-AAB8-3A99FEFA0850}"/>
                  </a:ext>
                </a:extLst>
              </p:cNvPr>
              <p:cNvPicPr/>
              <p:nvPr/>
            </p:nvPicPr>
            <p:blipFill>
              <a:blip r:embed="rId299"/>
              <a:stretch>
                <a:fillRect/>
              </a:stretch>
            </p:blipFill>
            <p:spPr>
              <a:xfrm>
                <a:off x="11114853" y="960547"/>
                <a:ext cx="91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4" name="Freihand 53">
                <a:extLst>
                  <a:ext uri="{FF2B5EF4-FFF2-40B4-BE49-F238E27FC236}">
                    <a16:creationId xmlns:a16="http://schemas.microsoft.com/office/drawing/2014/main" id="{CAFB6CFB-E121-447C-87A7-8505A912D038}"/>
                  </a:ext>
                </a:extLst>
              </p14:cNvPr>
              <p14:cNvContentPartPr/>
              <p14:nvPr/>
            </p14:nvContentPartPr>
            <p14:xfrm>
              <a:off x="11135373" y="1003387"/>
              <a:ext cx="91080" cy="71280"/>
            </p14:xfrm>
          </p:contentPart>
        </mc:Choice>
        <mc:Fallback>
          <p:pic>
            <p:nvPicPr>
              <p:cNvPr id="54" name="Freihand 53">
                <a:extLst>
                  <a:ext uri="{FF2B5EF4-FFF2-40B4-BE49-F238E27FC236}">
                    <a16:creationId xmlns:a16="http://schemas.microsoft.com/office/drawing/2014/main" id="{CAFB6CFB-E121-447C-87A7-8505A912D038}"/>
                  </a:ext>
                </a:extLst>
              </p:cNvPr>
              <p:cNvPicPr/>
              <p:nvPr/>
            </p:nvPicPr>
            <p:blipFill>
              <a:blip r:embed="rId301"/>
              <a:stretch>
                <a:fillRect/>
              </a:stretch>
            </p:blipFill>
            <p:spPr>
              <a:xfrm>
                <a:off x="11131053" y="999067"/>
                <a:ext cx="99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5" name="Freihand 54">
                <a:extLst>
                  <a:ext uri="{FF2B5EF4-FFF2-40B4-BE49-F238E27FC236}">
                    <a16:creationId xmlns:a16="http://schemas.microsoft.com/office/drawing/2014/main" id="{80A8308D-89FA-4009-9F7C-C104E1847B34}"/>
                  </a:ext>
                </a:extLst>
              </p14:cNvPr>
              <p14:cNvContentPartPr/>
              <p14:nvPr/>
            </p14:nvContentPartPr>
            <p14:xfrm>
              <a:off x="11311413" y="1091587"/>
              <a:ext cx="22680" cy="10800"/>
            </p14:xfrm>
          </p:contentPart>
        </mc:Choice>
        <mc:Fallback>
          <p:pic>
            <p:nvPicPr>
              <p:cNvPr id="55" name="Freihand 54">
                <a:extLst>
                  <a:ext uri="{FF2B5EF4-FFF2-40B4-BE49-F238E27FC236}">
                    <a16:creationId xmlns:a16="http://schemas.microsoft.com/office/drawing/2014/main" id="{80A8308D-89FA-4009-9F7C-C104E1847B34}"/>
                  </a:ext>
                </a:extLst>
              </p:cNvPr>
              <p:cNvPicPr/>
              <p:nvPr/>
            </p:nvPicPr>
            <p:blipFill>
              <a:blip r:embed="rId303"/>
              <a:stretch>
                <a:fillRect/>
              </a:stretch>
            </p:blipFill>
            <p:spPr>
              <a:xfrm>
                <a:off x="11307093" y="1087267"/>
                <a:ext cx="31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6" name="Freihand 55">
                <a:extLst>
                  <a:ext uri="{FF2B5EF4-FFF2-40B4-BE49-F238E27FC236}">
                    <a16:creationId xmlns:a16="http://schemas.microsoft.com/office/drawing/2014/main" id="{468979B7-E76A-48F5-9C56-13608E20FDE9}"/>
                  </a:ext>
                </a:extLst>
              </p14:cNvPr>
              <p14:cNvContentPartPr/>
              <p14:nvPr/>
            </p14:nvContentPartPr>
            <p14:xfrm>
              <a:off x="11361813" y="1012747"/>
              <a:ext cx="117000" cy="153720"/>
            </p14:xfrm>
          </p:contentPart>
        </mc:Choice>
        <mc:Fallback>
          <p:pic>
            <p:nvPicPr>
              <p:cNvPr id="56" name="Freihand 55">
                <a:extLst>
                  <a:ext uri="{FF2B5EF4-FFF2-40B4-BE49-F238E27FC236}">
                    <a16:creationId xmlns:a16="http://schemas.microsoft.com/office/drawing/2014/main" id="{468979B7-E76A-48F5-9C56-13608E20FDE9}"/>
                  </a:ext>
                </a:extLst>
              </p:cNvPr>
              <p:cNvPicPr/>
              <p:nvPr/>
            </p:nvPicPr>
            <p:blipFill>
              <a:blip r:embed="rId305"/>
              <a:stretch>
                <a:fillRect/>
              </a:stretch>
            </p:blipFill>
            <p:spPr>
              <a:xfrm>
                <a:off x="11357493" y="1008427"/>
                <a:ext cx="125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7" name="Freihand 56">
                <a:extLst>
                  <a:ext uri="{FF2B5EF4-FFF2-40B4-BE49-F238E27FC236}">
                    <a16:creationId xmlns:a16="http://schemas.microsoft.com/office/drawing/2014/main" id="{1E9D6DF0-18DF-451A-AD00-067C2D8EE0CA}"/>
                  </a:ext>
                </a:extLst>
              </p14:cNvPr>
              <p14:cNvContentPartPr/>
              <p14:nvPr/>
            </p14:nvContentPartPr>
            <p14:xfrm>
              <a:off x="11493933" y="845707"/>
              <a:ext cx="11520" cy="107280"/>
            </p14:xfrm>
          </p:contentPart>
        </mc:Choice>
        <mc:Fallback>
          <p:pic>
            <p:nvPicPr>
              <p:cNvPr id="57" name="Freihand 56">
                <a:extLst>
                  <a:ext uri="{FF2B5EF4-FFF2-40B4-BE49-F238E27FC236}">
                    <a16:creationId xmlns:a16="http://schemas.microsoft.com/office/drawing/2014/main" id="{1E9D6DF0-18DF-451A-AD00-067C2D8EE0CA}"/>
                  </a:ext>
                </a:extLst>
              </p:cNvPr>
              <p:cNvPicPr/>
              <p:nvPr/>
            </p:nvPicPr>
            <p:blipFill>
              <a:blip r:embed="rId307"/>
              <a:stretch>
                <a:fillRect/>
              </a:stretch>
            </p:blipFill>
            <p:spPr>
              <a:xfrm>
                <a:off x="11489613" y="841387"/>
                <a:ext cx="2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8" name="Freihand 57">
                <a:extLst>
                  <a:ext uri="{FF2B5EF4-FFF2-40B4-BE49-F238E27FC236}">
                    <a16:creationId xmlns:a16="http://schemas.microsoft.com/office/drawing/2014/main" id="{58FB3FFF-C1BD-4DAE-A0E7-A19A5A808560}"/>
                  </a:ext>
                </a:extLst>
              </p14:cNvPr>
              <p14:cNvContentPartPr/>
              <p14:nvPr/>
            </p14:nvContentPartPr>
            <p14:xfrm>
              <a:off x="11475573" y="958747"/>
              <a:ext cx="135360" cy="82440"/>
            </p14:xfrm>
          </p:contentPart>
        </mc:Choice>
        <mc:Fallback>
          <p:pic>
            <p:nvPicPr>
              <p:cNvPr id="58" name="Freihand 57">
                <a:extLst>
                  <a:ext uri="{FF2B5EF4-FFF2-40B4-BE49-F238E27FC236}">
                    <a16:creationId xmlns:a16="http://schemas.microsoft.com/office/drawing/2014/main" id="{58FB3FFF-C1BD-4DAE-A0E7-A19A5A808560}"/>
                  </a:ext>
                </a:extLst>
              </p:cNvPr>
              <p:cNvPicPr/>
              <p:nvPr/>
            </p:nvPicPr>
            <p:blipFill>
              <a:blip r:embed="rId309"/>
              <a:stretch>
                <a:fillRect/>
              </a:stretch>
            </p:blipFill>
            <p:spPr>
              <a:xfrm>
                <a:off x="11471253" y="954427"/>
                <a:ext cx="144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 name="Freihand 23">
                <a:extLst>
                  <a:ext uri="{FF2B5EF4-FFF2-40B4-BE49-F238E27FC236}">
                    <a16:creationId xmlns:a16="http://schemas.microsoft.com/office/drawing/2014/main" id="{15DE9115-D6F6-498E-981C-AFA6D8AF7C77}"/>
                  </a:ext>
                </a:extLst>
              </p14:cNvPr>
              <p14:cNvContentPartPr/>
              <p14:nvPr/>
            </p14:nvContentPartPr>
            <p14:xfrm>
              <a:off x="10415013" y="160987"/>
              <a:ext cx="395280" cy="236520"/>
            </p14:xfrm>
          </p:contentPart>
        </mc:Choice>
        <mc:Fallback>
          <p:pic>
            <p:nvPicPr>
              <p:cNvPr id="24" name="Freihand 23">
                <a:extLst>
                  <a:ext uri="{FF2B5EF4-FFF2-40B4-BE49-F238E27FC236}">
                    <a16:creationId xmlns:a16="http://schemas.microsoft.com/office/drawing/2014/main" id="{15DE9115-D6F6-498E-981C-AFA6D8AF7C77}"/>
                  </a:ext>
                </a:extLst>
              </p:cNvPr>
              <p:cNvPicPr/>
              <p:nvPr/>
            </p:nvPicPr>
            <p:blipFill>
              <a:blip r:embed="rId311"/>
              <a:stretch>
                <a:fillRect/>
              </a:stretch>
            </p:blipFill>
            <p:spPr>
              <a:xfrm>
                <a:off x="10410693" y="156667"/>
                <a:ext cx="403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 name="Freihand 24">
                <a:extLst>
                  <a:ext uri="{FF2B5EF4-FFF2-40B4-BE49-F238E27FC236}">
                    <a16:creationId xmlns:a16="http://schemas.microsoft.com/office/drawing/2014/main" id="{A607BA00-01B7-4E4E-8014-99122234B2C1}"/>
                  </a:ext>
                </a:extLst>
              </p14:cNvPr>
              <p14:cNvContentPartPr/>
              <p14:nvPr/>
            </p14:nvContentPartPr>
            <p14:xfrm>
              <a:off x="10546413" y="278707"/>
              <a:ext cx="65880" cy="99720"/>
            </p14:xfrm>
          </p:contentPart>
        </mc:Choice>
        <mc:Fallback>
          <p:pic>
            <p:nvPicPr>
              <p:cNvPr id="25" name="Freihand 24">
                <a:extLst>
                  <a:ext uri="{FF2B5EF4-FFF2-40B4-BE49-F238E27FC236}">
                    <a16:creationId xmlns:a16="http://schemas.microsoft.com/office/drawing/2014/main" id="{A607BA00-01B7-4E4E-8014-99122234B2C1}"/>
                  </a:ext>
                </a:extLst>
              </p:cNvPr>
              <p:cNvPicPr/>
              <p:nvPr/>
            </p:nvPicPr>
            <p:blipFill>
              <a:blip r:embed="rId313"/>
              <a:stretch>
                <a:fillRect/>
              </a:stretch>
            </p:blipFill>
            <p:spPr>
              <a:xfrm>
                <a:off x="10542093" y="274387"/>
                <a:ext cx="74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6" name="Freihand 25">
                <a:extLst>
                  <a:ext uri="{FF2B5EF4-FFF2-40B4-BE49-F238E27FC236}">
                    <a16:creationId xmlns:a16="http://schemas.microsoft.com/office/drawing/2014/main" id="{81380663-0307-498F-9384-6BDA942F6280}"/>
                  </a:ext>
                </a:extLst>
              </p14:cNvPr>
              <p14:cNvContentPartPr/>
              <p14:nvPr/>
            </p14:nvContentPartPr>
            <p14:xfrm>
              <a:off x="10583493" y="321907"/>
              <a:ext cx="38520" cy="61200"/>
            </p14:xfrm>
          </p:contentPart>
        </mc:Choice>
        <mc:Fallback>
          <p:pic>
            <p:nvPicPr>
              <p:cNvPr id="26" name="Freihand 25">
                <a:extLst>
                  <a:ext uri="{FF2B5EF4-FFF2-40B4-BE49-F238E27FC236}">
                    <a16:creationId xmlns:a16="http://schemas.microsoft.com/office/drawing/2014/main" id="{81380663-0307-498F-9384-6BDA942F6280}"/>
                  </a:ext>
                </a:extLst>
              </p:cNvPr>
              <p:cNvPicPr/>
              <p:nvPr/>
            </p:nvPicPr>
            <p:blipFill>
              <a:blip r:embed="rId315"/>
              <a:stretch>
                <a:fillRect/>
              </a:stretch>
            </p:blipFill>
            <p:spPr>
              <a:xfrm>
                <a:off x="10579173" y="317587"/>
                <a:ext cx="47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 name="Freihand 26">
                <a:extLst>
                  <a:ext uri="{FF2B5EF4-FFF2-40B4-BE49-F238E27FC236}">
                    <a16:creationId xmlns:a16="http://schemas.microsoft.com/office/drawing/2014/main" id="{2BE10D30-828D-4FA8-BF8F-C90EC84C231E}"/>
                  </a:ext>
                </a:extLst>
              </p14:cNvPr>
              <p14:cNvContentPartPr/>
              <p14:nvPr/>
            </p14:nvContentPartPr>
            <p14:xfrm>
              <a:off x="10635693" y="282667"/>
              <a:ext cx="97200" cy="104040"/>
            </p14:xfrm>
          </p:contentPart>
        </mc:Choice>
        <mc:Fallback>
          <p:pic>
            <p:nvPicPr>
              <p:cNvPr id="27" name="Freihand 26">
                <a:extLst>
                  <a:ext uri="{FF2B5EF4-FFF2-40B4-BE49-F238E27FC236}">
                    <a16:creationId xmlns:a16="http://schemas.microsoft.com/office/drawing/2014/main" id="{2BE10D30-828D-4FA8-BF8F-C90EC84C231E}"/>
                  </a:ext>
                </a:extLst>
              </p:cNvPr>
              <p:cNvPicPr/>
              <p:nvPr/>
            </p:nvPicPr>
            <p:blipFill>
              <a:blip r:embed="rId317"/>
              <a:stretch>
                <a:fillRect/>
              </a:stretch>
            </p:blipFill>
            <p:spPr>
              <a:xfrm>
                <a:off x="10631373" y="278347"/>
                <a:ext cx="105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8" name="Freihand 27">
                <a:extLst>
                  <a:ext uri="{FF2B5EF4-FFF2-40B4-BE49-F238E27FC236}">
                    <a16:creationId xmlns:a16="http://schemas.microsoft.com/office/drawing/2014/main" id="{B8339751-E01C-4265-B6A8-49C23097610D}"/>
                  </a:ext>
                </a:extLst>
              </p14:cNvPr>
              <p14:cNvContentPartPr/>
              <p14:nvPr/>
            </p14:nvContentPartPr>
            <p14:xfrm>
              <a:off x="10900293" y="337747"/>
              <a:ext cx="111960" cy="21960"/>
            </p14:xfrm>
          </p:contentPart>
        </mc:Choice>
        <mc:Fallback>
          <p:pic>
            <p:nvPicPr>
              <p:cNvPr id="28" name="Freihand 27">
                <a:extLst>
                  <a:ext uri="{FF2B5EF4-FFF2-40B4-BE49-F238E27FC236}">
                    <a16:creationId xmlns:a16="http://schemas.microsoft.com/office/drawing/2014/main" id="{B8339751-E01C-4265-B6A8-49C23097610D}"/>
                  </a:ext>
                </a:extLst>
              </p:cNvPr>
              <p:cNvPicPr/>
              <p:nvPr/>
            </p:nvPicPr>
            <p:blipFill>
              <a:blip r:embed="rId319"/>
              <a:stretch>
                <a:fillRect/>
              </a:stretch>
            </p:blipFill>
            <p:spPr>
              <a:xfrm>
                <a:off x="10895973" y="333427"/>
                <a:ext cx="120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9" name="Freihand 28">
                <a:extLst>
                  <a:ext uri="{FF2B5EF4-FFF2-40B4-BE49-F238E27FC236}">
                    <a16:creationId xmlns:a16="http://schemas.microsoft.com/office/drawing/2014/main" id="{F73BA0BE-D5C2-46AD-8946-241AE7136E23}"/>
                  </a:ext>
                </a:extLst>
              </p14:cNvPr>
              <p14:cNvContentPartPr/>
              <p14:nvPr/>
            </p14:nvContentPartPr>
            <p14:xfrm>
              <a:off x="11011173" y="275467"/>
              <a:ext cx="81720" cy="126000"/>
            </p14:xfrm>
          </p:contentPart>
        </mc:Choice>
        <mc:Fallback>
          <p:pic>
            <p:nvPicPr>
              <p:cNvPr id="29" name="Freihand 28">
                <a:extLst>
                  <a:ext uri="{FF2B5EF4-FFF2-40B4-BE49-F238E27FC236}">
                    <a16:creationId xmlns:a16="http://schemas.microsoft.com/office/drawing/2014/main" id="{F73BA0BE-D5C2-46AD-8946-241AE7136E23}"/>
                  </a:ext>
                </a:extLst>
              </p:cNvPr>
              <p:cNvPicPr/>
              <p:nvPr/>
            </p:nvPicPr>
            <p:blipFill>
              <a:blip r:embed="rId321"/>
              <a:stretch>
                <a:fillRect/>
              </a:stretch>
            </p:blipFill>
            <p:spPr>
              <a:xfrm>
                <a:off x="11006853" y="271147"/>
                <a:ext cx="90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2" name="Freihand 31">
                <a:extLst>
                  <a:ext uri="{FF2B5EF4-FFF2-40B4-BE49-F238E27FC236}">
                    <a16:creationId xmlns:a16="http://schemas.microsoft.com/office/drawing/2014/main" id="{FB8113D8-FA01-40A6-A129-CAEB3BD59138}"/>
                  </a:ext>
                </a:extLst>
              </p14:cNvPr>
              <p14:cNvContentPartPr/>
              <p14:nvPr/>
            </p14:nvContentPartPr>
            <p14:xfrm>
              <a:off x="11405373" y="298867"/>
              <a:ext cx="212400" cy="68400"/>
            </p14:xfrm>
          </p:contentPart>
        </mc:Choice>
        <mc:Fallback>
          <p:pic>
            <p:nvPicPr>
              <p:cNvPr id="32" name="Freihand 31">
                <a:extLst>
                  <a:ext uri="{FF2B5EF4-FFF2-40B4-BE49-F238E27FC236}">
                    <a16:creationId xmlns:a16="http://schemas.microsoft.com/office/drawing/2014/main" id="{FB8113D8-FA01-40A6-A129-CAEB3BD59138}"/>
                  </a:ext>
                </a:extLst>
              </p:cNvPr>
              <p:cNvPicPr/>
              <p:nvPr/>
            </p:nvPicPr>
            <p:blipFill>
              <a:blip r:embed="rId323"/>
              <a:stretch>
                <a:fillRect/>
              </a:stretch>
            </p:blipFill>
            <p:spPr>
              <a:xfrm>
                <a:off x="11401053" y="294547"/>
                <a:ext cx="221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3" name="Freihand 32">
                <a:extLst>
                  <a:ext uri="{FF2B5EF4-FFF2-40B4-BE49-F238E27FC236}">
                    <a16:creationId xmlns:a16="http://schemas.microsoft.com/office/drawing/2014/main" id="{123E4043-8A4E-4815-9C3D-46048EA071E6}"/>
                  </a:ext>
                </a:extLst>
              </p14:cNvPr>
              <p14:cNvContentPartPr/>
              <p14:nvPr/>
            </p14:nvContentPartPr>
            <p14:xfrm>
              <a:off x="11638293" y="297787"/>
              <a:ext cx="62640" cy="70920"/>
            </p14:xfrm>
          </p:contentPart>
        </mc:Choice>
        <mc:Fallback>
          <p:pic>
            <p:nvPicPr>
              <p:cNvPr id="33" name="Freihand 32">
                <a:extLst>
                  <a:ext uri="{FF2B5EF4-FFF2-40B4-BE49-F238E27FC236}">
                    <a16:creationId xmlns:a16="http://schemas.microsoft.com/office/drawing/2014/main" id="{123E4043-8A4E-4815-9C3D-46048EA071E6}"/>
                  </a:ext>
                </a:extLst>
              </p:cNvPr>
              <p:cNvPicPr/>
              <p:nvPr/>
            </p:nvPicPr>
            <p:blipFill>
              <a:blip r:embed="rId325"/>
              <a:stretch>
                <a:fillRect/>
              </a:stretch>
            </p:blipFill>
            <p:spPr>
              <a:xfrm>
                <a:off x="11633973" y="293467"/>
                <a:ext cx="71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4" name="Freihand 33">
                <a:extLst>
                  <a:ext uri="{FF2B5EF4-FFF2-40B4-BE49-F238E27FC236}">
                    <a16:creationId xmlns:a16="http://schemas.microsoft.com/office/drawing/2014/main" id="{45D8856D-0E92-4729-864A-72859835A227}"/>
                  </a:ext>
                </a:extLst>
              </p14:cNvPr>
              <p14:cNvContentPartPr/>
              <p14:nvPr/>
            </p14:nvContentPartPr>
            <p14:xfrm>
              <a:off x="11702373" y="235507"/>
              <a:ext cx="124560" cy="113760"/>
            </p14:xfrm>
          </p:contentPart>
        </mc:Choice>
        <mc:Fallback>
          <p:pic>
            <p:nvPicPr>
              <p:cNvPr id="34" name="Freihand 33">
                <a:extLst>
                  <a:ext uri="{FF2B5EF4-FFF2-40B4-BE49-F238E27FC236}">
                    <a16:creationId xmlns:a16="http://schemas.microsoft.com/office/drawing/2014/main" id="{45D8856D-0E92-4729-864A-72859835A227}"/>
                  </a:ext>
                </a:extLst>
              </p:cNvPr>
              <p:cNvPicPr/>
              <p:nvPr/>
            </p:nvPicPr>
            <p:blipFill>
              <a:blip r:embed="rId327"/>
              <a:stretch>
                <a:fillRect/>
              </a:stretch>
            </p:blipFill>
            <p:spPr>
              <a:xfrm>
                <a:off x="11698053" y="231187"/>
                <a:ext cx="133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5" name="Freihand 34">
                <a:extLst>
                  <a:ext uri="{FF2B5EF4-FFF2-40B4-BE49-F238E27FC236}">
                    <a16:creationId xmlns:a16="http://schemas.microsoft.com/office/drawing/2014/main" id="{28516043-C5DC-42A0-A258-651254250750}"/>
                  </a:ext>
                </a:extLst>
              </p14:cNvPr>
              <p14:cNvContentPartPr/>
              <p14:nvPr/>
            </p14:nvContentPartPr>
            <p14:xfrm>
              <a:off x="11828733" y="229027"/>
              <a:ext cx="20520" cy="38880"/>
            </p14:xfrm>
          </p:contentPart>
        </mc:Choice>
        <mc:Fallback>
          <p:pic>
            <p:nvPicPr>
              <p:cNvPr id="35" name="Freihand 34">
                <a:extLst>
                  <a:ext uri="{FF2B5EF4-FFF2-40B4-BE49-F238E27FC236}">
                    <a16:creationId xmlns:a16="http://schemas.microsoft.com/office/drawing/2014/main" id="{28516043-C5DC-42A0-A258-651254250750}"/>
                  </a:ext>
                </a:extLst>
              </p:cNvPr>
              <p:cNvPicPr/>
              <p:nvPr/>
            </p:nvPicPr>
            <p:blipFill>
              <a:blip r:embed="rId329"/>
              <a:stretch>
                <a:fillRect/>
              </a:stretch>
            </p:blipFill>
            <p:spPr>
              <a:xfrm>
                <a:off x="11824413" y="224707"/>
                <a:ext cx="29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048" name="Freihand 1047">
                <a:extLst>
                  <a:ext uri="{FF2B5EF4-FFF2-40B4-BE49-F238E27FC236}">
                    <a16:creationId xmlns:a16="http://schemas.microsoft.com/office/drawing/2014/main" id="{83003251-9365-4F09-8116-3F7C891EB594}"/>
                  </a:ext>
                </a:extLst>
              </p14:cNvPr>
              <p14:cNvContentPartPr/>
              <p14:nvPr/>
            </p14:nvContentPartPr>
            <p14:xfrm>
              <a:off x="11138613" y="310747"/>
              <a:ext cx="82080" cy="168120"/>
            </p14:xfrm>
          </p:contentPart>
        </mc:Choice>
        <mc:Fallback>
          <p:pic>
            <p:nvPicPr>
              <p:cNvPr id="1048" name="Freihand 1047">
                <a:extLst>
                  <a:ext uri="{FF2B5EF4-FFF2-40B4-BE49-F238E27FC236}">
                    <a16:creationId xmlns:a16="http://schemas.microsoft.com/office/drawing/2014/main" id="{83003251-9365-4F09-8116-3F7C891EB594}"/>
                  </a:ext>
                </a:extLst>
              </p:cNvPr>
              <p:cNvPicPr/>
              <p:nvPr/>
            </p:nvPicPr>
            <p:blipFill>
              <a:blip r:embed="rId331"/>
              <a:stretch>
                <a:fillRect/>
              </a:stretch>
            </p:blipFill>
            <p:spPr>
              <a:xfrm>
                <a:off x="11134293" y="306427"/>
                <a:ext cx="90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049" name="Freihand 1048">
                <a:extLst>
                  <a:ext uri="{FF2B5EF4-FFF2-40B4-BE49-F238E27FC236}">
                    <a16:creationId xmlns:a16="http://schemas.microsoft.com/office/drawing/2014/main" id="{460FFDE4-403B-4BF1-A7D0-DFC4B3CAE332}"/>
                  </a:ext>
                </a:extLst>
              </p14:cNvPr>
              <p14:cNvContentPartPr/>
              <p14:nvPr/>
            </p14:nvContentPartPr>
            <p14:xfrm>
              <a:off x="11225733" y="305347"/>
              <a:ext cx="120600" cy="101520"/>
            </p14:xfrm>
          </p:contentPart>
        </mc:Choice>
        <mc:Fallback>
          <p:pic>
            <p:nvPicPr>
              <p:cNvPr id="1049" name="Freihand 1048">
                <a:extLst>
                  <a:ext uri="{FF2B5EF4-FFF2-40B4-BE49-F238E27FC236}">
                    <a16:creationId xmlns:a16="http://schemas.microsoft.com/office/drawing/2014/main" id="{460FFDE4-403B-4BF1-A7D0-DFC4B3CAE332}"/>
                  </a:ext>
                </a:extLst>
              </p:cNvPr>
              <p:cNvPicPr/>
              <p:nvPr/>
            </p:nvPicPr>
            <p:blipFill>
              <a:blip r:embed="rId333"/>
              <a:stretch>
                <a:fillRect/>
              </a:stretch>
            </p:blipFill>
            <p:spPr>
              <a:xfrm>
                <a:off x="11221413" y="301027"/>
                <a:ext cx="129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50" name="Freihand 1049">
                <a:extLst>
                  <a:ext uri="{FF2B5EF4-FFF2-40B4-BE49-F238E27FC236}">
                    <a16:creationId xmlns:a16="http://schemas.microsoft.com/office/drawing/2014/main" id="{C215A82B-1786-42F0-9B23-30A0D230A30E}"/>
                  </a:ext>
                </a:extLst>
              </p14:cNvPr>
              <p14:cNvContentPartPr/>
              <p14:nvPr/>
            </p14:nvContentPartPr>
            <p14:xfrm>
              <a:off x="10997493" y="425227"/>
              <a:ext cx="864360" cy="83160"/>
            </p14:xfrm>
          </p:contentPart>
        </mc:Choice>
        <mc:Fallback>
          <p:pic>
            <p:nvPicPr>
              <p:cNvPr id="1050" name="Freihand 1049">
                <a:extLst>
                  <a:ext uri="{FF2B5EF4-FFF2-40B4-BE49-F238E27FC236}">
                    <a16:creationId xmlns:a16="http://schemas.microsoft.com/office/drawing/2014/main" id="{C215A82B-1786-42F0-9B23-30A0D230A30E}"/>
                  </a:ext>
                </a:extLst>
              </p:cNvPr>
              <p:cNvPicPr/>
              <p:nvPr/>
            </p:nvPicPr>
            <p:blipFill>
              <a:blip r:embed="rId335"/>
              <a:stretch>
                <a:fillRect/>
              </a:stretch>
            </p:blipFill>
            <p:spPr>
              <a:xfrm>
                <a:off x="10993173" y="420907"/>
                <a:ext cx="873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51" name="Freihand 1050">
                <a:extLst>
                  <a:ext uri="{FF2B5EF4-FFF2-40B4-BE49-F238E27FC236}">
                    <a16:creationId xmlns:a16="http://schemas.microsoft.com/office/drawing/2014/main" id="{B0E4B527-65C7-4996-A084-8D886E7725EC}"/>
                  </a:ext>
                </a:extLst>
              </p14:cNvPr>
              <p14:cNvContentPartPr/>
              <p14:nvPr/>
            </p14:nvContentPartPr>
            <p14:xfrm>
              <a:off x="10552893" y="801787"/>
              <a:ext cx="998640" cy="135000"/>
            </p14:xfrm>
          </p:contentPart>
        </mc:Choice>
        <mc:Fallback>
          <p:pic>
            <p:nvPicPr>
              <p:cNvPr id="1051" name="Freihand 1050">
                <a:extLst>
                  <a:ext uri="{FF2B5EF4-FFF2-40B4-BE49-F238E27FC236}">
                    <a16:creationId xmlns:a16="http://schemas.microsoft.com/office/drawing/2014/main" id="{B0E4B527-65C7-4996-A084-8D886E7725EC}"/>
                  </a:ext>
                </a:extLst>
              </p:cNvPr>
              <p:cNvPicPr/>
              <p:nvPr/>
            </p:nvPicPr>
            <p:blipFill>
              <a:blip r:embed="rId337"/>
              <a:stretch>
                <a:fillRect/>
              </a:stretch>
            </p:blipFill>
            <p:spPr>
              <a:xfrm>
                <a:off x="10548573" y="797467"/>
                <a:ext cx="1007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83" name="Freihand 1082">
                <a:extLst>
                  <a:ext uri="{FF2B5EF4-FFF2-40B4-BE49-F238E27FC236}">
                    <a16:creationId xmlns:a16="http://schemas.microsoft.com/office/drawing/2014/main" id="{87C4939D-BAC9-4C6D-8353-350CEC62C78A}"/>
                  </a:ext>
                </a:extLst>
              </p14:cNvPr>
              <p14:cNvContentPartPr/>
              <p14:nvPr/>
            </p14:nvContentPartPr>
            <p14:xfrm>
              <a:off x="6915813" y="137227"/>
              <a:ext cx="92160" cy="52920"/>
            </p14:xfrm>
          </p:contentPart>
        </mc:Choice>
        <mc:Fallback>
          <p:pic>
            <p:nvPicPr>
              <p:cNvPr id="1083" name="Freihand 1082">
                <a:extLst>
                  <a:ext uri="{FF2B5EF4-FFF2-40B4-BE49-F238E27FC236}">
                    <a16:creationId xmlns:a16="http://schemas.microsoft.com/office/drawing/2014/main" id="{87C4939D-BAC9-4C6D-8353-350CEC62C78A}"/>
                  </a:ext>
                </a:extLst>
              </p:cNvPr>
              <p:cNvPicPr/>
              <p:nvPr/>
            </p:nvPicPr>
            <p:blipFill>
              <a:blip r:embed="rId339"/>
              <a:stretch>
                <a:fillRect/>
              </a:stretch>
            </p:blipFill>
            <p:spPr>
              <a:xfrm>
                <a:off x="6911493" y="132907"/>
                <a:ext cx="100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84" name="Freihand 1083">
                <a:extLst>
                  <a:ext uri="{FF2B5EF4-FFF2-40B4-BE49-F238E27FC236}">
                    <a16:creationId xmlns:a16="http://schemas.microsoft.com/office/drawing/2014/main" id="{9D85EBFF-1BA6-47AB-9959-E3D8EB7C0307}"/>
                  </a:ext>
                </a:extLst>
              </p14:cNvPr>
              <p14:cNvContentPartPr/>
              <p14:nvPr/>
            </p14:nvContentPartPr>
            <p14:xfrm>
              <a:off x="6984573" y="131107"/>
              <a:ext cx="42120" cy="128880"/>
            </p14:xfrm>
          </p:contentPart>
        </mc:Choice>
        <mc:Fallback>
          <p:pic>
            <p:nvPicPr>
              <p:cNvPr id="1084" name="Freihand 1083">
                <a:extLst>
                  <a:ext uri="{FF2B5EF4-FFF2-40B4-BE49-F238E27FC236}">
                    <a16:creationId xmlns:a16="http://schemas.microsoft.com/office/drawing/2014/main" id="{9D85EBFF-1BA6-47AB-9959-E3D8EB7C0307}"/>
                  </a:ext>
                </a:extLst>
              </p:cNvPr>
              <p:cNvPicPr/>
              <p:nvPr/>
            </p:nvPicPr>
            <p:blipFill>
              <a:blip r:embed="rId341"/>
              <a:stretch>
                <a:fillRect/>
              </a:stretch>
            </p:blipFill>
            <p:spPr>
              <a:xfrm>
                <a:off x="6980253" y="126787"/>
                <a:ext cx="50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85" name="Freihand 1084">
                <a:extLst>
                  <a:ext uri="{FF2B5EF4-FFF2-40B4-BE49-F238E27FC236}">
                    <a16:creationId xmlns:a16="http://schemas.microsoft.com/office/drawing/2014/main" id="{2BC084B5-BD59-44D9-ABB7-F467BCEE71DB}"/>
                  </a:ext>
                </a:extLst>
              </p14:cNvPr>
              <p14:cNvContentPartPr/>
              <p14:nvPr/>
            </p14:nvContentPartPr>
            <p14:xfrm>
              <a:off x="7094013" y="164587"/>
              <a:ext cx="122760" cy="10800"/>
            </p14:xfrm>
          </p:contentPart>
        </mc:Choice>
        <mc:Fallback>
          <p:pic>
            <p:nvPicPr>
              <p:cNvPr id="1085" name="Freihand 1084">
                <a:extLst>
                  <a:ext uri="{FF2B5EF4-FFF2-40B4-BE49-F238E27FC236}">
                    <a16:creationId xmlns:a16="http://schemas.microsoft.com/office/drawing/2014/main" id="{2BC084B5-BD59-44D9-ABB7-F467BCEE71DB}"/>
                  </a:ext>
                </a:extLst>
              </p:cNvPr>
              <p:cNvPicPr/>
              <p:nvPr/>
            </p:nvPicPr>
            <p:blipFill>
              <a:blip r:embed="rId343"/>
              <a:stretch>
                <a:fillRect/>
              </a:stretch>
            </p:blipFill>
            <p:spPr>
              <a:xfrm>
                <a:off x="7089693" y="160267"/>
                <a:ext cx="131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86" name="Freihand 1085">
                <a:extLst>
                  <a:ext uri="{FF2B5EF4-FFF2-40B4-BE49-F238E27FC236}">
                    <a16:creationId xmlns:a16="http://schemas.microsoft.com/office/drawing/2014/main" id="{E52B8964-98EA-4BE9-846A-5021F4AD0716}"/>
                  </a:ext>
                </a:extLst>
              </p14:cNvPr>
              <p14:cNvContentPartPr/>
              <p14:nvPr/>
            </p14:nvContentPartPr>
            <p14:xfrm>
              <a:off x="7112013" y="196987"/>
              <a:ext cx="116280" cy="12600"/>
            </p14:xfrm>
          </p:contentPart>
        </mc:Choice>
        <mc:Fallback>
          <p:pic>
            <p:nvPicPr>
              <p:cNvPr id="1086" name="Freihand 1085">
                <a:extLst>
                  <a:ext uri="{FF2B5EF4-FFF2-40B4-BE49-F238E27FC236}">
                    <a16:creationId xmlns:a16="http://schemas.microsoft.com/office/drawing/2014/main" id="{E52B8964-98EA-4BE9-846A-5021F4AD0716}"/>
                  </a:ext>
                </a:extLst>
              </p:cNvPr>
              <p:cNvPicPr/>
              <p:nvPr/>
            </p:nvPicPr>
            <p:blipFill>
              <a:blip r:embed="rId345"/>
              <a:stretch>
                <a:fillRect/>
              </a:stretch>
            </p:blipFill>
            <p:spPr>
              <a:xfrm>
                <a:off x="7107693" y="192667"/>
                <a:ext cx="124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87" name="Freihand 1086">
                <a:extLst>
                  <a:ext uri="{FF2B5EF4-FFF2-40B4-BE49-F238E27FC236}">
                    <a16:creationId xmlns:a16="http://schemas.microsoft.com/office/drawing/2014/main" id="{8820E4E6-8A46-4144-8CBB-F3706BE368DF}"/>
                  </a:ext>
                </a:extLst>
              </p14:cNvPr>
              <p14:cNvContentPartPr/>
              <p14:nvPr/>
            </p14:nvContentPartPr>
            <p14:xfrm>
              <a:off x="7290213" y="138307"/>
              <a:ext cx="109080" cy="168480"/>
            </p14:xfrm>
          </p:contentPart>
        </mc:Choice>
        <mc:Fallback>
          <p:pic>
            <p:nvPicPr>
              <p:cNvPr id="1087" name="Freihand 1086">
                <a:extLst>
                  <a:ext uri="{FF2B5EF4-FFF2-40B4-BE49-F238E27FC236}">
                    <a16:creationId xmlns:a16="http://schemas.microsoft.com/office/drawing/2014/main" id="{8820E4E6-8A46-4144-8CBB-F3706BE368DF}"/>
                  </a:ext>
                </a:extLst>
              </p:cNvPr>
              <p:cNvPicPr/>
              <p:nvPr/>
            </p:nvPicPr>
            <p:blipFill>
              <a:blip r:embed="rId347"/>
              <a:stretch>
                <a:fillRect/>
              </a:stretch>
            </p:blipFill>
            <p:spPr>
              <a:xfrm>
                <a:off x="7285893" y="133987"/>
                <a:ext cx="117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88" name="Freihand 1087">
                <a:extLst>
                  <a:ext uri="{FF2B5EF4-FFF2-40B4-BE49-F238E27FC236}">
                    <a16:creationId xmlns:a16="http://schemas.microsoft.com/office/drawing/2014/main" id="{EFCFC2F6-D423-485A-8B4C-B315F587D0A0}"/>
                  </a:ext>
                </a:extLst>
              </p14:cNvPr>
              <p14:cNvContentPartPr/>
              <p14:nvPr/>
            </p14:nvContentPartPr>
            <p14:xfrm>
              <a:off x="7252773" y="110587"/>
              <a:ext cx="160560" cy="13320"/>
            </p14:xfrm>
          </p:contentPart>
        </mc:Choice>
        <mc:Fallback>
          <p:pic>
            <p:nvPicPr>
              <p:cNvPr id="1088" name="Freihand 1087">
                <a:extLst>
                  <a:ext uri="{FF2B5EF4-FFF2-40B4-BE49-F238E27FC236}">
                    <a16:creationId xmlns:a16="http://schemas.microsoft.com/office/drawing/2014/main" id="{EFCFC2F6-D423-485A-8B4C-B315F587D0A0}"/>
                  </a:ext>
                </a:extLst>
              </p:cNvPr>
              <p:cNvPicPr/>
              <p:nvPr/>
            </p:nvPicPr>
            <p:blipFill>
              <a:blip r:embed="rId349"/>
              <a:stretch>
                <a:fillRect/>
              </a:stretch>
            </p:blipFill>
            <p:spPr>
              <a:xfrm>
                <a:off x="7248453" y="106267"/>
                <a:ext cx="169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090" name="Freihand 1089">
                <a:extLst>
                  <a:ext uri="{FF2B5EF4-FFF2-40B4-BE49-F238E27FC236}">
                    <a16:creationId xmlns:a16="http://schemas.microsoft.com/office/drawing/2014/main" id="{9ADD1026-11E3-4A14-8B92-9644E3CCF44A}"/>
                  </a:ext>
                </a:extLst>
              </p14:cNvPr>
              <p14:cNvContentPartPr/>
              <p14:nvPr/>
            </p14:nvContentPartPr>
            <p14:xfrm>
              <a:off x="7537173" y="186187"/>
              <a:ext cx="112320" cy="24120"/>
            </p14:xfrm>
          </p:contentPart>
        </mc:Choice>
        <mc:Fallback>
          <p:pic>
            <p:nvPicPr>
              <p:cNvPr id="1090" name="Freihand 1089">
                <a:extLst>
                  <a:ext uri="{FF2B5EF4-FFF2-40B4-BE49-F238E27FC236}">
                    <a16:creationId xmlns:a16="http://schemas.microsoft.com/office/drawing/2014/main" id="{9ADD1026-11E3-4A14-8B92-9644E3CCF44A}"/>
                  </a:ext>
                </a:extLst>
              </p:cNvPr>
              <p:cNvPicPr/>
              <p:nvPr/>
            </p:nvPicPr>
            <p:blipFill>
              <a:blip r:embed="rId351"/>
              <a:stretch>
                <a:fillRect/>
              </a:stretch>
            </p:blipFill>
            <p:spPr>
              <a:xfrm>
                <a:off x="7532853" y="181867"/>
                <a:ext cx="120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091" name="Freihand 1090">
                <a:extLst>
                  <a:ext uri="{FF2B5EF4-FFF2-40B4-BE49-F238E27FC236}">
                    <a16:creationId xmlns:a16="http://schemas.microsoft.com/office/drawing/2014/main" id="{577751AC-9788-414B-B900-94C51A3C4282}"/>
                  </a:ext>
                </a:extLst>
              </p14:cNvPr>
              <p14:cNvContentPartPr/>
              <p14:nvPr/>
            </p14:nvContentPartPr>
            <p14:xfrm>
              <a:off x="7476333" y="157027"/>
              <a:ext cx="138600" cy="85680"/>
            </p14:xfrm>
          </p:contentPart>
        </mc:Choice>
        <mc:Fallback>
          <p:pic>
            <p:nvPicPr>
              <p:cNvPr id="1091" name="Freihand 1090">
                <a:extLst>
                  <a:ext uri="{FF2B5EF4-FFF2-40B4-BE49-F238E27FC236}">
                    <a16:creationId xmlns:a16="http://schemas.microsoft.com/office/drawing/2014/main" id="{577751AC-9788-414B-B900-94C51A3C4282}"/>
                  </a:ext>
                </a:extLst>
              </p:cNvPr>
              <p:cNvPicPr/>
              <p:nvPr/>
            </p:nvPicPr>
            <p:blipFill>
              <a:blip r:embed="rId353"/>
              <a:stretch>
                <a:fillRect/>
              </a:stretch>
            </p:blipFill>
            <p:spPr>
              <a:xfrm>
                <a:off x="7472013" y="152707"/>
                <a:ext cx="147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093" name="Freihand 1092">
                <a:extLst>
                  <a:ext uri="{FF2B5EF4-FFF2-40B4-BE49-F238E27FC236}">
                    <a16:creationId xmlns:a16="http://schemas.microsoft.com/office/drawing/2014/main" id="{4F13618D-E5C6-4367-9933-2D96E70D50AD}"/>
                  </a:ext>
                </a:extLst>
              </p14:cNvPr>
              <p14:cNvContentPartPr/>
              <p14:nvPr/>
            </p14:nvContentPartPr>
            <p14:xfrm>
              <a:off x="7750653" y="141547"/>
              <a:ext cx="81360" cy="86040"/>
            </p14:xfrm>
          </p:contentPart>
        </mc:Choice>
        <mc:Fallback>
          <p:pic>
            <p:nvPicPr>
              <p:cNvPr id="1093" name="Freihand 1092">
                <a:extLst>
                  <a:ext uri="{FF2B5EF4-FFF2-40B4-BE49-F238E27FC236}">
                    <a16:creationId xmlns:a16="http://schemas.microsoft.com/office/drawing/2014/main" id="{4F13618D-E5C6-4367-9933-2D96E70D50AD}"/>
                  </a:ext>
                </a:extLst>
              </p:cNvPr>
              <p:cNvPicPr/>
              <p:nvPr/>
            </p:nvPicPr>
            <p:blipFill>
              <a:blip r:embed="rId355"/>
              <a:stretch>
                <a:fillRect/>
              </a:stretch>
            </p:blipFill>
            <p:spPr>
              <a:xfrm>
                <a:off x="7746333" y="137227"/>
                <a:ext cx="90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094" name="Freihand 1093">
                <a:extLst>
                  <a:ext uri="{FF2B5EF4-FFF2-40B4-BE49-F238E27FC236}">
                    <a16:creationId xmlns:a16="http://schemas.microsoft.com/office/drawing/2014/main" id="{0AF77521-F514-4557-A060-FC607BBD1186}"/>
                  </a:ext>
                </a:extLst>
              </p14:cNvPr>
              <p14:cNvContentPartPr/>
              <p14:nvPr/>
            </p14:nvContentPartPr>
            <p14:xfrm>
              <a:off x="7846053" y="141907"/>
              <a:ext cx="135360" cy="56880"/>
            </p14:xfrm>
          </p:contentPart>
        </mc:Choice>
        <mc:Fallback>
          <p:pic>
            <p:nvPicPr>
              <p:cNvPr id="1094" name="Freihand 1093">
                <a:extLst>
                  <a:ext uri="{FF2B5EF4-FFF2-40B4-BE49-F238E27FC236}">
                    <a16:creationId xmlns:a16="http://schemas.microsoft.com/office/drawing/2014/main" id="{0AF77521-F514-4557-A060-FC607BBD1186}"/>
                  </a:ext>
                </a:extLst>
              </p:cNvPr>
              <p:cNvPicPr/>
              <p:nvPr/>
            </p:nvPicPr>
            <p:blipFill>
              <a:blip r:embed="rId357"/>
              <a:stretch>
                <a:fillRect/>
              </a:stretch>
            </p:blipFill>
            <p:spPr>
              <a:xfrm>
                <a:off x="7841733" y="137587"/>
                <a:ext cx="144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095" name="Freihand 1094">
                <a:extLst>
                  <a:ext uri="{FF2B5EF4-FFF2-40B4-BE49-F238E27FC236}">
                    <a16:creationId xmlns:a16="http://schemas.microsoft.com/office/drawing/2014/main" id="{D7E1DBB5-78D1-40D4-B21A-9820FD620399}"/>
                  </a:ext>
                </a:extLst>
              </p14:cNvPr>
              <p14:cNvContentPartPr/>
              <p14:nvPr/>
            </p14:nvContentPartPr>
            <p14:xfrm>
              <a:off x="7954773" y="132547"/>
              <a:ext cx="142560" cy="143280"/>
            </p14:xfrm>
          </p:contentPart>
        </mc:Choice>
        <mc:Fallback>
          <p:pic>
            <p:nvPicPr>
              <p:cNvPr id="1095" name="Freihand 1094">
                <a:extLst>
                  <a:ext uri="{FF2B5EF4-FFF2-40B4-BE49-F238E27FC236}">
                    <a16:creationId xmlns:a16="http://schemas.microsoft.com/office/drawing/2014/main" id="{D7E1DBB5-78D1-40D4-B21A-9820FD620399}"/>
                  </a:ext>
                </a:extLst>
              </p:cNvPr>
              <p:cNvPicPr/>
              <p:nvPr/>
            </p:nvPicPr>
            <p:blipFill>
              <a:blip r:embed="rId359"/>
              <a:stretch>
                <a:fillRect/>
              </a:stretch>
            </p:blipFill>
            <p:spPr>
              <a:xfrm>
                <a:off x="7950453" y="128227"/>
                <a:ext cx="151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097" name="Freihand 1096">
                <a:extLst>
                  <a:ext uri="{FF2B5EF4-FFF2-40B4-BE49-F238E27FC236}">
                    <a16:creationId xmlns:a16="http://schemas.microsoft.com/office/drawing/2014/main" id="{8132C0F7-5A2B-4017-9401-F94EF24C6A26}"/>
                  </a:ext>
                </a:extLst>
              </p14:cNvPr>
              <p14:cNvContentPartPr/>
              <p14:nvPr/>
            </p14:nvContentPartPr>
            <p14:xfrm>
              <a:off x="8108133" y="150187"/>
              <a:ext cx="169920" cy="177120"/>
            </p14:xfrm>
          </p:contentPart>
        </mc:Choice>
        <mc:Fallback>
          <p:pic>
            <p:nvPicPr>
              <p:cNvPr id="1097" name="Freihand 1096">
                <a:extLst>
                  <a:ext uri="{FF2B5EF4-FFF2-40B4-BE49-F238E27FC236}">
                    <a16:creationId xmlns:a16="http://schemas.microsoft.com/office/drawing/2014/main" id="{8132C0F7-5A2B-4017-9401-F94EF24C6A26}"/>
                  </a:ext>
                </a:extLst>
              </p:cNvPr>
              <p:cNvPicPr/>
              <p:nvPr/>
            </p:nvPicPr>
            <p:blipFill>
              <a:blip r:embed="rId361"/>
              <a:stretch>
                <a:fillRect/>
              </a:stretch>
            </p:blipFill>
            <p:spPr>
              <a:xfrm>
                <a:off x="8103813" y="145867"/>
                <a:ext cx="178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098" name="Freihand 1097">
                <a:extLst>
                  <a:ext uri="{FF2B5EF4-FFF2-40B4-BE49-F238E27FC236}">
                    <a16:creationId xmlns:a16="http://schemas.microsoft.com/office/drawing/2014/main" id="{A80CC2E1-E24D-44ED-9A68-98F15EA0D980}"/>
                  </a:ext>
                </a:extLst>
              </p14:cNvPr>
              <p14:cNvContentPartPr/>
              <p14:nvPr/>
            </p14:nvContentPartPr>
            <p14:xfrm>
              <a:off x="8283813" y="106627"/>
              <a:ext cx="75240" cy="132120"/>
            </p14:xfrm>
          </p:contentPart>
        </mc:Choice>
        <mc:Fallback>
          <p:pic>
            <p:nvPicPr>
              <p:cNvPr id="1098" name="Freihand 1097">
                <a:extLst>
                  <a:ext uri="{FF2B5EF4-FFF2-40B4-BE49-F238E27FC236}">
                    <a16:creationId xmlns:a16="http://schemas.microsoft.com/office/drawing/2014/main" id="{A80CC2E1-E24D-44ED-9A68-98F15EA0D980}"/>
                  </a:ext>
                </a:extLst>
              </p:cNvPr>
              <p:cNvPicPr/>
              <p:nvPr/>
            </p:nvPicPr>
            <p:blipFill>
              <a:blip r:embed="rId363"/>
              <a:stretch>
                <a:fillRect/>
              </a:stretch>
            </p:blipFill>
            <p:spPr>
              <a:xfrm>
                <a:off x="8279493" y="102307"/>
                <a:ext cx="83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099" name="Freihand 1098">
                <a:extLst>
                  <a:ext uri="{FF2B5EF4-FFF2-40B4-BE49-F238E27FC236}">
                    <a16:creationId xmlns:a16="http://schemas.microsoft.com/office/drawing/2014/main" id="{BBF76DD5-7C74-4EED-A171-E762A10021B1}"/>
                  </a:ext>
                </a:extLst>
              </p14:cNvPr>
              <p14:cNvContentPartPr/>
              <p14:nvPr/>
            </p14:nvContentPartPr>
            <p14:xfrm>
              <a:off x="8384973" y="150907"/>
              <a:ext cx="189000" cy="64800"/>
            </p14:xfrm>
          </p:contentPart>
        </mc:Choice>
        <mc:Fallback>
          <p:pic>
            <p:nvPicPr>
              <p:cNvPr id="1099" name="Freihand 1098">
                <a:extLst>
                  <a:ext uri="{FF2B5EF4-FFF2-40B4-BE49-F238E27FC236}">
                    <a16:creationId xmlns:a16="http://schemas.microsoft.com/office/drawing/2014/main" id="{BBF76DD5-7C74-4EED-A171-E762A10021B1}"/>
                  </a:ext>
                </a:extLst>
              </p:cNvPr>
              <p:cNvPicPr/>
              <p:nvPr/>
            </p:nvPicPr>
            <p:blipFill>
              <a:blip r:embed="rId365"/>
              <a:stretch>
                <a:fillRect/>
              </a:stretch>
            </p:blipFill>
            <p:spPr>
              <a:xfrm>
                <a:off x="8380653" y="146587"/>
                <a:ext cx="197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100" name="Freihand 1099">
                <a:extLst>
                  <a:ext uri="{FF2B5EF4-FFF2-40B4-BE49-F238E27FC236}">
                    <a16:creationId xmlns:a16="http://schemas.microsoft.com/office/drawing/2014/main" id="{19A09F63-4150-4B34-83D9-BE401FC988D9}"/>
                  </a:ext>
                </a:extLst>
              </p14:cNvPr>
              <p14:cNvContentPartPr/>
              <p14:nvPr/>
            </p14:nvContentPartPr>
            <p14:xfrm>
              <a:off x="8595933" y="136507"/>
              <a:ext cx="60840" cy="64800"/>
            </p14:xfrm>
          </p:contentPart>
        </mc:Choice>
        <mc:Fallback>
          <p:pic>
            <p:nvPicPr>
              <p:cNvPr id="1100" name="Freihand 1099">
                <a:extLst>
                  <a:ext uri="{FF2B5EF4-FFF2-40B4-BE49-F238E27FC236}">
                    <a16:creationId xmlns:a16="http://schemas.microsoft.com/office/drawing/2014/main" id="{19A09F63-4150-4B34-83D9-BE401FC988D9}"/>
                  </a:ext>
                </a:extLst>
              </p:cNvPr>
              <p:cNvPicPr/>
              <p:nvPr/>
            </p:nvPicPr>
            <p:blipFill>
              <a:blip r:embed="rId367"/>
              <a:stretch>
                <a:fillRect/>
              </a:stretch>
            </p:blipFill>
            <p:spPr>
              <a:xfrm>
                <a:off x="8591613" y="132187"/>
                <a:ext cx="69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101" name="Freihand 1100">
                <a:extLst>
                  <a:ext uri="{FF2B5EF4-FFF2-40B4-BE49-F238E27FC236}">
                    <a16:creationId xmlns:a16="http://schemas.microsoft.com/office/drawing/2014/main" id="{ECA161ED-880D-43D1-ADEA-E87D195D885F}"/>
                  </a:ext>
                </a:extLst>
              </p14:cNvPr>
              <p14:cNvContentPartPr/>
              <p14:nvPr/>
            </p14:nvContentPartPr>
            <p14:xfrm>
              <a:off x="8684493" y="130387"/>
              <a:ext cx="57600" cy="73080"/>
            </p14:xfrm>
          </p:contentPart>
        </mc:Choice>
        <mc:Fallback>
          <p:pic>
            <p:nvPicPr>
              <p:cNvPr id="1101" name="Freihand 1100">
                <a:extLst>
                  <a:ext uri="{FF2B5EF4-FFF2-40B4-BE49-F238E27FC236}">
                    <a16:creationId xmlns:a16="http://schemas.microsoft.com/office/drawing/2014/main" id="{ECA161ED-880D-43D1-ADEA-E87D195D885F}"/>
                  </a:ext>
                </a:extLst>
              </p:cNvPr>
              <p:cNvPicPr/>
              <p:nvPr/>
            </p:nvPicPr>
            <p:blipFill>
              <a:blip r:embed="rId369"/>
              <a:stretch>
                <a:fillRect/>
              </a:stretch>
            </p:blipFill>
            <p:spPr>
              <a:xfrm>
                <a:off x="8680173" y="126067"/>
                <a:ext cx="66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102" name="Freihand 1101">
                <a:extLst>
                  <a:ext uri="{FF2B5EF4-FFF2-40B4-BE49-F238E27FC236}">
                    <a16:creationId xmlns:a16="http://schemas.microsoft.com/office/drawing/2014/main" id="{5A4C1E96-7702-419D-BFD4-EF99A02EA41C}"/>
                  </a:ext>
                </a:extLst>
              </p14:cNvPr>
              <p14:cNvContentPartPr/>
              <p14:nvPr/>
            </p14:nvContentPartPr>
            <p14:xfrm>
              <a:off x="8906973" y="136507"/>
              <a:ext cx="14400" cy="97560"/>
            </p14:xfrm>
          </p:contentPart>
        </mc:Choice>
        <mc:Fallback>
          <p:pic>
            <p:nvPicPr>
              <p:cNvPr id="1102" name="Freihand 1101">
                <a:extLst>
                  <a:ext uri="{FF2B5EF4-FFF2-40B4-BE49-F238E27FC236}">
                    <a16:creationId xmlns:a16="http://schemas.microsoft.com/office/drawing/2014/main" id="{5A4C1E96-7702-419D-BFD4-EF99A02EA41C}"/>
                  </a:ext>
                </a:extLst>
              </p:cNvPr>
              <p:cNvPicPr/>
              <p:nvPr/>
            </p:nvPicPr>
            <p:blipFill>
              <a:blip r:embed="rId371"/>
              <a:stretch>
                <a:fillRect/>
              </a:stretch>
            </p:blipFill>
            <p:spPr>
              <a:xfrm>
                <a:off x="8902653" y="132187"/>
                <a:ext cx="2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103" name="Freihand 1102">
                <a:extLst>
                  <a:ext uri="{FF2B5EF4-FFF2-40B4-BE49-F238E27FC236}">
                    <a16:creationId xmlns:a16="http://schemas.microsoft.com/office/drawing/2014/main" id="{E30337B4-7BF4-4C1C-98CA-A831F45F0466}"/>
                  </a:ext>
                </a:extLst>
              </p14:cNvPr>
              <p14:cNvContentPartPr/>
              <p14:nvPr/>
            </p14:nvContentPartPr>
            <p14:xfrm>
              <a:off x="8843973" y="95827"/>
              <a:ext cx="133920" cy="79920"/>
            </p14:xfrm>
          </p:contentPart>
        </mc:Choice>
        <mc:Fallback>
          <p:pic>
            <p:nvPicPr>
              <p:cNvPr id="1103" name="Freihand 1102">
                <a:extLst>
                  <a:ext uri="{FF2B5EF4-FFF2-40B4-BE49-F238E27FC236}">
                    <a16:creationId xmlns:a16="http://schemas.microsoft.com/office/drawing/2014/main" id="{E30337B4-7BF4-4C1C-98CA-A831F45F0466}"/>
                  </a:ext>
                </a:extLst>
              </p:cNvPr>
              <p:cNvPicPr/>
              <p:nvPr/>
            </p:nvPicPr>
            <p:blipFill>
              <a:blip r:embed="rId373"/>
              <a:stretch>
                <a:fillRect/>
              </a:stretch>
            </p:blipFill>
            <p:spPr>
              <a:xfrm>
                <a:off x="8839653" y="91507"/>
                <a:ext cx="142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104" name="Freihand 1103">
                <a:extLst>
                  <a:ext uri="{FF2B5EF4-FFF2-40B4-BE49-F238E27FC236}">
                    <a16:creationId xmlns:a16="http://schemas.microsoft.com/office/drawing/2014/main" id="{D1516C0B-9935-4702-8EFE-1374520F002A}"/>
                  </a:ext>
                </a:extLst>
              </p14:cNvPr>
              <p14:cNvContentPartPr/>
              <p14:nvPr/>
            </p14:nvContentPartPr>
            <p14:xfrm>
              <a:off x="8960613" y="157747"/>
              <a:ext cx="72360" cy="48600"/>
            </p14:xfrm>
          </p:contentPart>
        </mc:Choice>
        <mc:Fallback>
          <p:pic>
            <p:nvPicPr>
              <p:cNvPr id="1104" name="Freihand 1103">
                <a:extLst>
                  <a:ext uri="{FF2B5EF4-FFF2-40B4-BE49-F238E27FC236}">
                    <a16:creationId xmlns:a16="http://schemas.microsoft.com/office/drawing/2014/main" id="{D1516C0B-9935-4702-8EFE-1374520F002A}"/>
                  </a:ext>
                </a:extLst>
              </p:cNvPr>
              <p:cNvPicPr/>
              <p:nvPr/>
            </p:nvPicPr>
            <p:blipFill>
              <a:blip r:embed="rId375"/>
              <a:stretch>
                <a:fillRect/>
              </a:stretch>
            </p:blipFill>
            <p:spPr>
              <a:xfrm>
                <a:off x="8956293" y="153427"/>
                <a:ext cx="81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105" name="Freihand 1104">
                <a:extLst>
                  <a:ext uri="{FF2B5EF4-FFF2-40B4-BE49-F238E27FC236}">
                    <a16:creationId xmlns:a16="http://schemas.microsoft.com/office/drawing/2014/main" id="{7FFA6953-54DD-4590-82CA-8ACA6113A78B}"/>
                  </a:ext>
                </a:extLst>
              </p14:cNvPr>
              <p14:cNvContentPartPr/>
              <p14:nvPr/>
            </p14:nvContentPartPr>
            <p14:xfrm>
              <a:off x="9026493" y="154507"/>
              <a:ext cx="57960" cy="57600"/>
            </p14:xfrm>
          </p:contentPart>
        </mc:Choice>
        <mc:Fallback>
          <p:pic>
            <p:nvPicPr>
              <p:cNvPr id="1105" name="Freihand 1104">
                <a:extLst>
                  <a:ext uri="{FF2B5EF4-FFF2-40B4-BE49-F238E27FC236}">
                    <a16:creationId xmlns:a16="http://schemas.microsoft.com/office/drawing/2014/main" id="{7FFA6953-54DD-4590-82CA-8ACA6113A78B}"/>
                  </a:ext>
                </a:extLst>
              </p:cNvPr>
              <p:cNvPicPr/>
              <p:nvPr/>
            </p:nvPicPr>
            <p:blipFill>
              <a:blip r:embed="rId377"/>
              <a:stretch>
                <a:fillRect/>
              </a:stretch>
            </p:blipFill>
            <p:spPr>
              <a:xfrm>
                <a:off x="9022173" y="150187"/>
                <a:ext cx="66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106" name="Freihand 1105">
                <a:extLst>
                  <a:ext uri="{FF2B5EF4-FFF2-40B4-BE49-F238E27FC236}">
                    <a16:creationId xmlns:a16="http://schemas.microsoft.com/office/drawing/2014/main" id="{304F468A-8E52-4494-B117-F33762FD5801}"/>
                  </a:ext>
                </a:extLst>
              </p14:cNvPr>
              <p14:cNvContentPartPr/>
              <p14:nvPr/>
            </p14:nvContentPartPr>
            <p14:xfrm>
              <a:off x="9117573" y="122107"/>
              <a:ext cx="184680" cy="83160"/>
            </p14:xfrm>
          </p:contentPart>
        </mc:Choice>
        <mc:Fallback>
          <p:pic>
            <p:nvPicPr>
              <p:cNvPr id="1106" name="Freihand 1105">
                <a:extLst>
                  <a:ext uri="{FF2B5EF4-FFF2-40B4-BE49-F238E27FC236}">
                    <a16:creationId xmlns:a16="http://schemas.microsoft.com/office/drawing/2014/main" id="{304F468A-8E52-4494-B117-F33762FD5801}"/>
                  </a:ext>
                </a:extLst>
              </p:cNvPr>
              <p:cNvPicPr/>
              <p:nvPr/>
            </p:nvPicPr>
            <p:blipFill>
              <a:blip r:embed="rId379"/>
              <a:stretch>
                <a:fillRect/>
              </a:stretch>
            </p:blipFill>
            <p:spPr>
              <a:xfrm>
                <a:off x="9113253" y="117787"/>
                <a:ext cx="193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107" name="Freihand 1106">
                <a:extLst>
                  <a:ext uri="{FF2B5EF4-FFF2-40B4-BE49-F238E27FC236}">
                    <a16:creationId xmlns:a16="http://schemas.microsoft.com/office/drawing/2014/main" id="{46F4BAEE-21C8-46EC-88DB-57940720C94D}"/>
                  </a:ext>
                </a:extLst>
              </p14:cNvPr>
              <p14:cNvContentPartPr/>
              <p14:nvPr/>
            </p14:nvContentPartPr>
            <p14:xfrm>
              <a:off x="9318813" y="153067"/>
              <a:ext cx="60840" cy="35640"/>
            </p14:xfrm>
          </p:contentPart>
        </mc:Choice>
        <mc:Fallback>
          <p:pic>
            <p:nvPicPr>
              <p:cNvPr id="1107" name="Freihand 1106">
                <a:extLst>
                  <a:ext uri="{FF2B5EF4-FFF2-40B4-BE49-F238E27FC236}">
                    <a16:creationId xmlns:a16="http://schemas.microsoft.com/office/drawing/2014/main" id="{46F4BAEE-21C8-46EC-88DB-57940720C94D}"/>
                  </a:ext>
                </a:extLst>
              </p:cNvPr>
              <p:cNvPicPr/>
              <p:nvPr/>
            </p:nvPicPr>
            <p:blipFill>
              <a:blip r:embed="rId381"/>
              <a:stretch>
                <a:fillRect/>
              </a:stretch>
            </p:blipFill>
            <p:spPr>
              <a:xfrm>
                <a:off x="9314493" y="148747"/>
                <a:ext cx="69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108" name="Freihand 1107">
                <a:extLst>
                  <a:ext uri="{FF2B5EF4-FFF2-40B4-BE49-F238E27FC236}">
                    <a16:creationId xmlns:a16="http://schemas.microsoft.com/office/drawing/2014/main" id="{1170A916-1322-48B5-916C-1CC88C5761A1}"/>
                  </a:ext>
                </a:extLst>
              </p14:cNvPr>
              <p14:cNvContentPartPr/>
              <p14:nvPr/>
            </p14:nvContentPartPr>
            <p14:xfrm>
              <a:off x="9323133" y="86827"/>
              <a:ext cx="86400" cy="112320"/>
            </p14:xfrm>
          </p:contentPart>
        </mc:Choice>
        <mc:Fallback>
          <p:pic>
            <p:nvPicPr>
              <p:cNvPr id="1108" name="Freihand 1107">
                <a:extLst>
                  <a:ext uri="{FF2B5EF4-FFF2-40B4-BE49-F238E27FC236}">
                    <a16:creationId xmlns:a16="http://schemas.microsoft.com/office/drawing/2014/main" id="{1170A916-1322-48B5-916C-1CC88C5761A1}"/>
                  </a:ext>
                </a:extLst>
              </p:cNvPr>
              <p:cNvPicPr/>
              <p:nvPr/>
            </p:nvPicPr>
            <p:blipFill>
              <a:blip r:embed="rId383"/>
              <a:stretch>
                <a:fillRect/>
              </a:stretch>
            </p:blipFill>
            <p:spPr>
              <a:xfrm>
                <a:off x="9318813" y="82507"/>
                <a:ext cx="95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109" name="Freihand 1108">
                <a:extLst>
                  <a:ext uri="{FF2B5EF4-FFF2-40B4-BE49-F238E27FC236}">
                    <a16:creationId xmlns:a16="http://schemas.microsoft.com/office/drawing/2014/main" id="{CC1D721F-1CC9-4C0C-A351-BF2AB1B910CC}"/>
                  </a:ext>
                </a:extLst>
              </p14:cNvPr>
              <p14:cNvContentPartPr/>
              <p14:nvPr/>
            </p14:nvContentPartPr>
            <p14:xfrm>
              <a:off x="9369573" y="153067"/>
              <a:ext cx="66960" cy="32400"/>
            </p14:xfrm>
          </p:contentPart>
        </mc:Choice>
        <mc:Fallback>
          <p:pic>
            <p:nvPicPr>
              <p:cNvPr id="1109" name="Freihand 1108">
                <a:extLst>
                  <a:ext uri="{FF2B5EF4-FFF2-40B4-BE49-F238E27FC236}">
                    <a16:creationId xmlns:a16="http://schemas.microsoft.com/office/drawing/2014/main" id="{CC1D721F-1CC9-4C0C-A351-BF2AB1B910CC}"/>
                  </a:ext>
                </a:extLst>
              </p:cNvPr>
              <p:cNvPicPr/>
              <p:nvPr/>
            </p:nvPicPr>
            <p:blipFill>
              <a:blip r:embed="rId385"/>
              <a:stretch>
                <a:fillRect/>
              </a:stretch>
            </p:blipFill>
            <p:spPr>
              <a:xfrm>
                <a:off x="9365253" y="148747"/>
                <a:ext cx="75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110" name="Freihand 1109">
                <a:extLst>
                  <a:ext uri="{FF2B5EF4-FFF2-40B4-BE49-F238E27FC236}">
                    <a16:creationId xmlns:a16="http://schemas.microsoft.com/office/drawing/2014/main" id="{EEF73066-A355-46D0-A51E-FF10D736FF87}"/>
                  </a:ext>
                </a:extLst>
              </p14:cNvPr>
              <p14:cNvContentPartPr/>
              <p14:nvPr/>
            </p14:nvContentPartPr>
            <p14:xfrm>
              <a:off x="9444453" y="117067"/>
              <a:ext cx="90720" cy="73440"/>
            </p14:xfrm>
          </p:contentPart>
        </mc:Choice>
        <mc:Fallback>
          <p:pic>
            <p:nvPicPr>
              <p:cNvPr id="1110" name="Freihand 1109">
                <a:extLst>
                  <a:ext uri="{FF2B5EF4-FFF2-40B4-BE49-F238E27FC236}">
                    <a16:creationId xmlns:a16="http://schemas.microsoft.com/office/drawing/2014/main" id="{EEF73066-A355-46D0-A51E-FF10D736FF87}"/>
                  </a:ext>
                </a:extLst>
              </p:cNvPr>
              <p:cNvPicPr/>
              <p:nvPr/>
            </p:nvPicPr>
            <p:blipFill>
              <a:blip r:embed="rId387"/>
              <a:stretch>
                <a:fillRect/>
              </a:stretch>
            </p:blipFill>
            <p:spPr>
              <a:xfrm>
                <a:off x="9440133" y="112747"/>
                <a:ext cx="99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111" name="Freihand 1110">
                <a:extLst>
                  <a:ext uri="{FF2B5EF4-FFF2-40B4-BE49-F238E27FC236}">
                    <a16:creationId xmlns:a16="http://schemas.microsoft.com/office/drawing/2014/main" id="{4A34E758-20B8-4CAB-96F2-9D3F315E7733}"/>
                  </a:ext>
                </a:extLst>
              </p14:cNvPr>
              <p14:cNvContentPartPr/>
              <p14:nvPr/>
            </p14:nvContentPartPr>
            <p14:xfrm>
              <a:off x="9547773" y="122827"/>
              <a:ext cx="151560" cy="62640"/>
            </p14:xfrm>
          </p:contentPart>
        </mc:Choice>
        <mc:Fallback>
          <p:pic>
            <p:nvPicPr>
              <p:cNvPr id="1111" name="Freihand 1110">
                <a:extLst>
                  <a:ext uri="{FF2B5EF4-FFF2-40B4-BE49-F238E27FC236}">
                    <a16:creationId xmlns:a16="http://schemas.microsoft.com/office/drawing/2014/main" id="{4A34E758-20B8-4CAB-96F2-9D3F315E7733}"/>
                  </a:ext>
                </a:extLst>
              </p:cNvPr>
              <p:cNvPicPr/>
              <p:nvPr/>
            </p:nvPicPr>
            <p:blipFill>
              <a:blip r:embed="rId389"/>
              <a:stretch>
                <a:fillRect/>
              </a:stretch>
            </p:blipFill>
            <p:spPr>
              <a:xfrm>
                <a:off x="9543453" y="118507"/>
                <a:ext cx="160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112" name="Freihand 1111">
                <a:extLst>
                  <a:ext uri="{FF2B5EF4-FFF2-40B4-BE49-F238E27FC236}">
                    <a16:creationId xmlns:a16="http://schemas.microsoft.com/office/drawing/2014/main" id="{E84DFD4B-0855-4963-91BF-DFA76C432F33}"/>
                  </a:ext>
                </a:extLst>
              </p14:cNvPr>
              <p14:cNvContentPartPr/>
              <p14:nvPr/>
            </p14:nvContentPartPr>
            <p14:xfrm>
              <a:off x="9734973" y="143347"/>
              <a:ext cx="133200" cy="59400"/>
            </p14:xfrm>
          </p:contentPart>
        </mc:Choice>
        <mc:Fallback>
          <p:pic>
            <p:nvPicPr>
              <p:cNvPr id="1112" name="Freihand 1111">
                <a:extLst>
                  <a:ext uri="{FF2B5EF4-FFF2-40B4-BE49-F238E27FC236}">
                    <a16:creationId xmlns:a16="http://schemas.microsoft.com/office/drawing/2014/main" id="{E84DFD4B-0855-4963-91BF-DFA76C432F33}"/>
                  </a:ext>
                </a:extLst>
              </p:cNvPr>
              <p:cNvPicPr/>
              <p:nvPr/>
            </p:nvPicPr>
            <p:blipFill>
              <a:blip r:embed="rId391"/>
              <a:stretch>
                <a:fillRect/>
              </a:stretch>
            </p:blipFill>
            <p:spPr>
              <a:xfrm>
                <a:off x="9730653" y="139027"/>
                <a:ext cx="141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113" name="Freihand 1112">
                <a:extLst>
                  <a:ext uri="{FF2B5EF4-FFF2-40B4-BE49-F238E27FC236}">
                    <a16:creationId xmlns:a16="http://schemas.microsoft.com/office/drawing/2014/main" id="{E05D0C25-0677-4A61-8809-F5E18769EE4B}"/>
                  </a:ext>
                </a:extLst>
              </p14:cNvPr>
              <p14:cNvContentPartPr/>
              <p14:nvPr/>
            </p14:nvContentPartPr>
            <p14:xfrm>
              <a:off x="9842253" y="99427"/>
              <a:ext cx="29160" cy="36000"/>
            </p14:xfrm>
          </p:contentPart>
        </mc:Choice>
        <mc:Fallback>
          <p:pic>
            <p:nvPicPr>
              <p:cNvPr id="1113" name="Freihand 1112">
                <a:extLst>
                  <a:ext uri="{FF2B5EF4-FFF2-40B4-BE49-F238E27FC236}">
                    <a16:creationId xmlns:a16="http://schemas.microsoft.com/office/drawing/2014/main" id="{E05D0C25-0677-4A61-8809-F5E18769EE4B}"/>
                  </a:ext>
                </a:extLst>
              </p:cNvPr>
              <p:cNvPicPr/>
              <p:nvPr/>
            </p:nvPicPr>
            <p:blipFill>
              <a:blip r:embed="rId393"/>
              <a:stretch>
                <a:fillRect/>
              </a:stretch>
            </p:blipFill>
            <p:spPr>
              <a:xfrm>
                <a:off x="9837933" y="95107"/>
                <a:ext cx="37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114" name="Freihand 1113">
                <a:extLst>
                  <a:ext uri="{FF2B5EF4-FFF2-40B4-BE49-F238E27FC236}">
                    <a16:creationId xmlns:a16="http://schemas.microsoft.com/office/drawing/2014/main" id="{2394F748-DC0F-4B27-9B40-57F060917AA5}"/>
                  </a:ext>
                </a:extLst>
              </p14:cNvPr>
              <p14:cNvContentPartPr/>
              <p14:nvPr/>
            </p14:nvContentPartPr>
            <p14:xfrm>
              <a:off x="9890853" y="123187"/>
              <a:ext cx="185760" cy="74880"/>
            </p14:xfrm>
          </p:contentPart>
        </mc:Choice>
        <mc:Fallback>
          <p:pic>
            <p:nvPicPr>
              <p:cNvPr id="1114" name="Freihand 1113">
                <a:extLst>
                  <a:ext uri="{FF2B5EF4-FFF2-40B4-BE49-F238E27FC236}">
                    <a16:creationId xmlns:a16="http://schemas.microsoft.com/office/drawing/2014/main" id="{2394F748-DC0F-4B27-9B40-57F060917AA5}"/>
                  </a:ext>
                </a:extLst>
              </p:cNvPr>
              <p:cNvPicPr/>
              <p:nvPr/>
            </p:nvPicPr>
            <p:blipFill>
              <a:blip r:embed="rId395"/>
              <a:stretch>
                <a:fillRect/>
              </a:stretch>
            </p:blipFill>
            <p:spPr>
              <a:xfrm>
                <a:off x="9886533" y="118867"/>
                <a:ext cx="194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115" name="Freihand 1114">
                <a:extLst>
                  <a:ext uri="{FF2B5EF4-FFF2-40B4-BE49-F238E27FC236}">
                    <a16:creationId xmlns:a16="http://schemas.microsoft.com/office/drawing/2014/main" id="{ADD74FBB-03CF-4A70-98E6-ED7DEA09F4A7}"/>
                  </a:ext>
                </a:extLst>
              </p14:cNvPr>
              <p14:cNvContentPartPr/>
              <p14:nvPr/>
            </p14:nvContentPartPr>
            <p14:xfrm>
              <a:off x="10039173" y="112387"/>
              <a:ext cx="159840" cy="78480"/>
            </p14:xfrm>
          </p:contentPart>
        </mc:Choice>
        <mc:Fallback>
          <p:pic>
            <p:nvPicPr>
              <p:cNvPr id="1115" name="Freihand 1114">
                <a:extLst>
                  <a:ext uri="{FF2B5EF4-FFF2-40B4-BE49-F238E27FC236}">
                    <a16:creationId xmlns:a16="http://schemas.microsoft.com/office/drawing/2014/main" id="{ADD74FBB-03CF-4A70-98E6-ED7DEA09F4A7}"/>
                  </a:ext>
                </a:extLst>
              </p:cNvPr>
              <p:cNvPicPr/>
              <p:nvPr/>
            </p:nvPicPr>
            <p:blipFill>
              <a:blip r:embed="rId397"/>
              <a:stretch>
                <a:fillRect/>
              </a:stretch>
            </p:blipFill>
            <p:spPr>
              <a:xfrm>
                <a:off x="10034853" y="108067"/>
                <a:ext cx="168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116" name="Freihand 1115">
                <a:extLst>
                  <a:ext uri="{FF2B5EF4-FFF2-40B4-BE49-F238E27FC236}">
                    <a16:creationId xmlns:a16="http://schemas.microsoft.com/office/drawing/2014/main" id="{33C02FA2-C456-4CB6-A8B8-13AB81E03BFE}"/>
                  </a:ext>
                </a:extLst>
              </p14:cNvPr>
              <p14:cNvContentPartPr/>
              <p14:nvPr/>
            </p14:nvContentPartPr>
            <p14:xfrm>
              <a:off x="8316213" y="363307"/>
              <a:ext cx="100080" cy="81720"/>
            </p14:xfrm>
          </p:contentPart>
        </mc:Choice>
        <mc:Fallback>
          <p:pic>
            <p:nvPicPr>
              <p:cNvPr id="1116" name="Freihand 1115">
                <a:extLst>
                  <a:ext uri="{FF2B5EF4-FFF2-40B4-BE49-F238E27FC236}">
                    <a16:creationId xmlns:a16="http://schemas.microsoft.com/office/drawing/2014/main" id="{33C02FA2-C456-4CB6-A8B8-13AB81E03BFE}"/>
                  </a:ext>
                </a:extLst>
              </p:cNvPr>
              <p:cNvPicPr/>
              <p:nvPr/>
            </p:nvPicPr>
            <p:blipFill>
              <a:blip r:embed="rId399"/>
              <a:stretch>
                <a:fillRect/>
              </a:stretch>
            </p:blipFill>
            <p:spPr>
              <a:xfrm>
                <a:off x="8311893" y="358987"/>
                <a:ext cx="108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117" name="Freihand 1116">
                <a:extLst>
                  <a:ext uri="{FF2B5EF4-FFF2-40B4-BE49-F238E27FC236}">
                    <a16:creationId xmlns:a16="http://schemas.microsoft.com/office/drawing/2014/main" id="{B904B3FA-34CD-4401-A196-B483F4BCEB4C}"/>
                  </a:ext>
                </a:extLst>
              </p14:cNvPr>
              <p14:cNvContentPartPr/>
              <p14:nvPr/>
            </p14:nvContentPartPr>
            <p14:xfrm>
              <a:off x="8445093" y="364027"/>
              <a:ext cx="170280" cy="70920"/>
            </p14:xfrm>
          </p:contentPart>
        </mc:Choice>
        <mc:Fallback>
          <p:pic>
            <p:nvPicPr>
              <p:cNvPr id="1117" name="Freihand 1116">
                <a:extLst>
                  <a:ext uri="{FF2B5EF4-FFF2-40B4-BE49-F238E27FC236}">
                    <a16:creationId xmlns:a16="http://schemas.microsoft.com/office/drawing/2014/main" id="{B904B3FA-34CD-4401-A196-B483F4BCEB4C}"/>
                  </a:ext>
                </a:extLst>
              </p:cNvPr>
              <p:cNvPicPr/>
              <p:nvPr/>
            </p:nvPicPr>
            <p:blipFill>
              <a:blip r:embed="rId401"/>
              <a:stretch>
                <a:fillRect/>
              </a:stretch>
            </p:blipFill>
            <p:spPr>
              <a:xfrm>
                <a:off x="8440773" y="359707"/>
                <a:ext cx="178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120" name="Freihand 1119">
                <a:extLst>
                  <a:ext uri="{FF2B5EF4-FFF2-40B4-BE49-F238E27FC236}">
                    <a16:creationId xmlns:a16="http://schemas.microsoft.com/office/drawing/2014/main" id="{86245901-42A7-4670-A846-235261AF73F4}"/>
                  </a:ext>
                </a:extLst>
              </p14:cNvPr>
              <p14:cNvContentPartPr/>
              <p14:nvPr/>
            </p14:nvContentPartPr>
            <p14:xfrm>
              <a:off x="8736693" y="367627"/>
              <a:ext cx="129600" cy="150840"/>
            </p14:xfrm>
          </p:contentPart>
        </mc:Choice>
        <mc:Fallback>
          <p:pic>
            <p:nvPicPr>
              <p:cNvPr id="1120" name="Freihand 1119">
                <a:extLst>
                  <a:ext uri="{FF2B5EF4-FFF2-40B4-BE49-F238E27FC236}">
                    <a16:creationId xmlns:a16="http://schemas.microsoft.com/office/drawing/2014/main" id="{86245901-42A7-4670-A846-235261AF73F4}"/>
                  </a:ext>
                </a:extLst>
              </p:cNvPr>
              <p:cNvPicPr/>
              <p:nvPr/>
            </p:nvPicPr>
            <p:blipFill>
              <a:blip r:embed="rId403"/>
              <a:stretch>
                <a:fillRect/>
              </a:stretch>
            </p:blipFill>
            <p:spPr>
              <a:xfrm>
                <a:off x="8732373" y="363307"/>
                <a:ext cx="138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125" name="Freihand 1124">
                <a:extLst>
                  <a:ext uri="{FF2B5EF4-FFF2-40B4-BE49-F238E27FC236}">
                    <a16:creationId xmlns:a16="http://schemas.microsoft.com/office/drawing/2014/main" id="{DE743471-1BDD-45D4-90DD-6F4CFACDAEA7}"/>
                  </a:ext>
                </a:extLst>
              </p14:cNvPr>
              <p14:cNvContentPartPr/>
              <p14:nvPr/>
            </p14:nvContentPartPr>
            <p14:xfrm>
              <a:off x="7751373" y="655987"/>
              <a:ext cx="161280" cy="93600"/>
            </p14:xfrm>
          </p:contentPart>
        </mc:Choice>
        <mc:Fallback>
          <p:pic>
            <p:nvPicPr>
              <p:cNvPr id="1125" name="Freihand 1124">
                <a:extLst>
                  <a:ext uri="{FF2B5EF4-FFF2-40B4-BE49-F238E27FC236}">
                    <a16:creationId xmlns:a16="http://schemas.microsoft.com/office/drawing/2014/main" id="{DE743471-1BDD-45D4-90DD-6F4CFACDAEA7}"/>
                  </a:ext>
                </a:extLst>
              </p:cNvPr>
              <p:cNvPicPr/>
              <p:nvPr/>
            </p:nvPicPr>
            <p:blipFill>
              <a:blip r:embed="rId405"/>
              <a:stretch>
                <a:fillRect/>
              </a:stretch>
            </p:blipFill>
            <p:spPr>
              <a:xfrm>
                <a:off x="7747053" y="651667"/>
                <a:ext cx="169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126" name="Freihand 1125">
                <a:extLst>
                  <a:ext uri="{FF2B5EF4-FFF2-40B4-BE49-F238E27FC236}">
                    <a16:creationId xmlns:a16="http://schemas.microsoft.com/office/drawing/2014/main" id="{45A0129E-9C43-4778-83B6-EB8C8FE795DF}"/>
                  </a:ext>
                </a:extLst>
              </p14:cNvPr>
              <p14:cNvContentPartPr/>
              <p14:nvPr/>
            </p14:nvContentPartPr>
            <p14:xfrm>
              <a:off x="7963773" y="680107"/>
              <a:ext cx="11520" cy="79920"/>
            </p14:xfrm>
          </p:contentPart>
        </mc:Choice>
        <mc:Fallback>
          <p:pic>
            <p:nvPicPr>
              <p:cNvPr id="1126" name="Freihand 1125">
                <a:extLst>
                  <a:ext uri="{FF2B5EF4-FFF2-40B4-BE49-F238E27FC236}">
                    <a16:creationId xmlns:a16="http://schemas.microsoft.com/office/drawing/2014/main" id="{45A0129E-9C43-4778-83B6-EB8C8FE795DF}"/>
                  </a:ext>
                </a:extLst>
              </p:cNvPr>
              <p:cNvPicPr/>
              <p:nvPr/>
            </p:nvPicPr>
            <p:blipFill>
              <a:blip r:embed="rId407"/>
              <a:stretch>
                <a:fillRect/>
              </a:stretch>
            </p:blipFill>
            <p:spPr>
              <a:xfrm>
                <a:off x="7959453" y="675787"/>
                <a:ext cx="20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127" name="Freihand 1126">
                <a:extLst>
                  <a:ext uri="{FF2B5EF4-FFF2-40B4-BE49-F238E27FC236}">
                    <a16:creationId xmlns:a16="http://schemas.microsoft.com/office/drawing/2014/main" id="{D3E87ECC-3E24-4F6A-B8B8-1FB0CACD98CC}"/>
                  </a:ext>
                </a:extLst>
              </p14:cNvPr>
              <p14:cNvContentPartPr/>
              <p14:nvPr/>
            </p14:nvContentPartPr>
            <p14:xfrm>
              <a:off x="7974933" y="643027"/>
              <a:ext cx="12960" cy="13320"/>
            </p14:xfrm>
          </p:contentPart>
        </mc:Choice>
        <mc:Fallback>
          <p:pic>
            <p:nvPicPr>
              <p:cNvPr id="1127" name="Freihand 1126">
                <a:extLst>
                  <a:ext uri="{FF2B5EF4-FFF2-40B4-BE49-F238E27FC236}">
                    <a16:creationId xmlns:a16="http://schemas.microsoft.com/office/drawing/2014/main" id="{D3E87ECC-3E24-4F6A-B8B8-1FB0CACD98CC}"/>
                  </a:ext>
                </a:extLst>
              </p:cNvPr>
              <p:cNvPicPr/>
              <p:nvPr/>
            </p:nvPicPr>
            <p:blipFill>
              <a:blip r:embed="rId409"/>
              <a:stretch>
                <a:fillRect/>
              </a:stretch>
            </p:blipFill>
            <p:spPr>
              <a:xfrm>
                <a:off x="7970613" y="638707"/>
                <a:ext cx="21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128" name="Freihand 1127">
                <a:extLst>
                  <a:ext uri="{FF2B5EF4-FFF2-40B4-BE49-F238E27FC236}">
                    <a16:creationId xmlns:a16="http://schemas.microsoft.com/office/drawing/2014/main" id="{2DFAD2CE-8097-4830-B5CE-0480617C86DB}"/>
                  </a:ext>
                </a:extLst>
              </p14:cNvPr>
              <p14:cNvContentPartPr/>
              <p14:nvPr/>
            </p14:nvContentPartPr>
            <p14:xfrm>
              <a:off x="8000853" y="670027"/>
              <a:ext cx="58680" cy="78840"/>
            </p14:xfrm>
          </p:contentPart>
        </mc:Choice>
        <mc:Fallback>
          <p:pic>
            <p:nvPicPr>
              <p:cNvPr id="1128" name="Freihand 1127">
                <a:extLst>
                  <a:ext uri="{FF2B5EF4-FFF2-40B4-BE49-F238E27FC236}">
                    <a16:creationId xmlns:a16="http://schemas.microsoft.com/office/drawing/2014/main" id="{2DFAD2CE-8097-4830-B5CE-0480617C86DB}"/>
                  </a:ext>
                </a:extLst>
              </p:cNvPr>
              <p:cNvPicPr/>
              <p:nvPr/>
            </p:nvPicPr>
            <p:blipFill>
              <a:blip r:embed="rId411"/>
              <a:stretch>
                <a:fillRect/>
              </a:stretch>
            </p:blipFill>
            <p:spPr>
              <a:xfrm>
                <a:off x="7996533" y="665707"/>
                <a:ext cx="67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129" name="Freihand 1128">
                <a:extLst>
                  <a:ext uri="{FF2B5EF4-FFF2-40B4-BE49-F238E27FC236}">
                    <a16:creationId xmlns:a16="http://schemas.microsoft.com/office/drawing/2014/main" id="{6B889BED-BD17-4273-A359-674D9FC29217}"/>
                  </a:ext>
                </a:extLst>
              </p14:cNvPr>
              <p14:cNvContentPartPr/>
              <p14:nvPr/>
            </p14:nvContentPartPr>
            <p14:xfrm>
              <a:off x="8092653" y="667147"/>
              <a:ext cx="55080" cy="86040"/>
            </p14:xfrm>
          </p:contentPart>
        </mc:Choice>
        <mc:Fallback>
          <p:pic>
            <p:nvPicPr>
              <p:cNvPr id="1129" name="Freihand 1128">
                <a:extLst>
                  <a:ext uri="{FF2B5EF4-FFF2-40B4-BE49-F238E27FC236}">
                    <a16:creationId xmlns:a16="http://schemas.microsoft.com/office/drawing/2014/main" id="{6B889BED-BD17-4273-A359-674D9FC29217}"/>
                  </a:ext>
                </a:extLst>
              </p:cNvPr>
              <p:cNvPicPr/>
              <p:nvPr/>
            </p:nvPicPr>
            <p:blipFill>
              <a:blip r:embed="rId413"/>
              <a:stretch>
                <a:fillRect/>
              </a:stretch>
            </p:blipFill>
            <p:spPr>
              <a:xfrm>
                <a:off x="8088333" y="662827"/>
                <a:ext cx="63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130" name="Freihand 1129">
                <a:extLst>
                  <a:ext uri="{FF2B5EF4-FFF2-40B4-BE49-F238E27FC236}">
                    <a16:creationId xmlns:a16="http://schemas.microsoft.com/office/drawing/2014/main" id="{B9A0D0BC-8F57-419B-90FD-B467E17E5A08}"/>
                  </a:ext>
                </a:extLst>
              </p14:cNvPr>
              <p14:cNvContentPartPr/>
              <p14:nvPr/>
            </p14:nvContentPartPr>
            <p14:xfrm>
              <a:off x="8152053" y="657427"/>
              <a:ext cx="153000" cy="64440"/>
            </p14:xfrm>
          </p:contentPart>
        </mc:Choice>
        <mc:Fallback>
          <p:pic>
            <p:nvPicPr>
              <p:cNvPr id="1130" name="Freihand 1129">
                <a:extLst>
                  <a:ext uri="{FF2B5EF4-FFF2-40B4-BE49-F238E27FC236}">
                    <a16:creationId xmlns:a16="http://schemas.microsoft.com/office/drawing/2014/main" id="{B9A0D0BC-8F57-419B-90FD-B467E17E5A08}"/>
                  </a:ext>
                </a:extLst>
              </p:cNvPr>
              <p:cNvPicPr/>
              <p:nvPr/>
            </p:nvPicPr>
            <p:blipFill>
              <a:blip r:embed="rId415"/>
              <a:stretch>
                <a:fillRect/>
              </a:stretch>
            </p:blipFill>
            <p:spPr>
              <a:xfrm>
                <a:off x="8147733" y="653107"/>
                <a:ext cx="161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131" name="Freihand 1130">
                <a:extLst>
                  <a:ext uri="{FF2B5EF4-FFF2-40B4-BE49-F238E27FC236}">
                    <a16:creationId xmlns:a16="http://schemas.microsoft.com/office/drawing/2014/main" id="{EADA5062-BD66-4946-940C-3123ADD1B5A2}"/>
                  </a:ext>
                </a:extLst>
              </p14:cNvPr>
              <p14:cNvContentPartPr/>
              <p14:nvPr/>
            </p14:nvContentPartPr>
            <p14:xfrm>
              <a:off x="8366253" y="684427"/>
              <a:ext cx="7920" cy="41400"/>
            </p14:xfrm>
          </p:contentPart>
        </mc:Choice>
        <mc:Fallback>
          <p:pic>
            <p:nvPicPr>
              <p:cNvPr id="1131" name="Freihand 1130">
                <a:extLst>
                  <a:ext uri="{FF2B5EF4-FFF2-40B4-BE49-F238E27FC236}">
                    <a16:creationId xmlns:a16="http://schemas.microsoft.com/office/drawing/2014/main" id="{EADA5062-BD66-4946-940C-3123ADD1B5A2}"/>
                  </a:ext>
                </a:extLst>
              </p:cNvPr>
              <p:cNvPicPr/>
              <p:nvPr/>
            </p:nvPicPr>
            <p:blipFill>
              <a:blip r:embed="rId417"/>
              <a:stretch>
                <a:fillRect/>
              </a:stretch>
            </p:blipFill>
            <p:spPr>
              <a:xfrm>
                <a:off x="8361933" y="680107"/>
                <a:ext cx="16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132" name="Freihand 1131">
                <a:extLst>
                  <a:ext uri="{FF2B5EF4-FFF2-40B4-BE49-F238E27FC236}">
                    <a16:creationId xmlns:a16="http://schemas.microsoft.com/office/drawing/2014/main" id="{9F4D4AF4-948C-47D7-B344-6104A1B62B11}"/>
                  </a:ext>
                </a:extLst>
              </p14:cNvPr>
              <p14:cNvContentPartPr/>
              <p14:nvPr/>
            </p14:nvContentPartPr>
            <p14:xfrm>
              <a:off x="8509173" y="615307"/>
              <a:ext cx="110520" cy="96480"/>
            </p14:xfrm>
          </p:contentPart>
        </mc:Choice>
        <mc:Fallback>
          <p:pic>
            <p:nvPicPr>
              <p:cNvPr id="1132" name="Freihand 1131">
                <a:extLst>
                  <a:ext uri="{FF2B5EF4-FFF2-40B4-BE49-F238E27FC236}">
                    <a16:creationId xmlns:a16="http://schemas.microsoft.com/office/drawing/2014/main" id="{9F4D4AF4-948C-47D7-B344-6104A1B62B11}"/>
                  </a:ext>
                </a:extLst>
              </p:cNvPr>
              <p:cNvPicPr/>
              <p:nvPr/>
            </p:nvPicPr>
            <p:blipFill>
              <a:blip r:embed="rId419"/>
              <a:stretch>
                <a:fillRect/>
              </a:stretch>
            </p:blipFill>
            <p:spPr>
              <a:xfrm>
                <a:off x="8504853" y="610987"/>
                <a:ext cx="119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133" name="Freihand 1132">
                <a:extLst>
                  <a:ext uri="{FF2B5EF4-FFF2-40B4-BE49-F238E27FC236}">
                    <a16:creationId xmlns:a16="http://schemas.microsoft.com/office/drawing/2014/main" id="{BCDE7AD7-ADF3-4EE2-BC65-D48F6843613A}"/>
                  </a:ext>
                </a:extLst>
              </p14:cNvPr>
              <p14:cNvContentPartPr/>
              <p14:nvPr/>
            </p14:nvContentPartPr>
            <p14:xfrm>
              <a:off x="8572173" y="670747"/>
              <a:ext cx="47880" cy="64800"/>
            </p14:xfrm>
          </p:contentPart>
        </mc:Choice>
        <mc:Fallback>
          <p:pic>
            <p:nvPicPr>
              <p:cNvPr id="1133" name="Freihand 1132">
                <a:extLst>
                  <a:ext uri="{FF2B5EF4-FFF2-40B4-BE49-F238E27FC236}">
                    <a16:creationId xmlns:a16="http://schemas.microsoft.com/office/drawing/2014/main" id="{BCDE7AD7-ADF3-4EE2-BC65-D48F6843613A}"/>
                  </a:ext>
                </a:extLst>
              </p:cNvPr>
              <p:cNvPicPr/>
              <p:nvPr/>
            </p:nvPicPr>
            <p:blipFill>
              <a:blip r:embed="rId421"/>
              <a:stretch>
                <a:fillRect/>
              </a:stretch>
            </p:blipFill>
            <p:spPr>
              <a:xfrm>
                <a:off x="8567853" y="666427"/>
                <a:ext cx="56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134" name="Freihand 1133">
                <a:extLst>
                  <a:ext uri="{FF2B5EF4-FFF2-40B4-BE49-F238E27FC236}">
                    <a16:creationId xmlns:a16="http://schemas.microsoft.com/office/drawing/2014/main" id="{B4107FE7-769F-4D36-94E9-746AA93C31E1}"/>
                  </a:ext>
                </a:extLst>
              </p14:cNvPr>
              <p14:cNvContentPartPr/>
              <p14:nvPr/>
            </p14:nvContentPartPr>
            <p14:xfrm>
              <a:off x="8638413" y="682627"/>
              <a:ext cx="90720" cy="92880"/>
            </p14:xfrm>
          </p:contentPart>
        </mc:Choice>
        <mc:Fallback>
          <p:pic>
            <p:nvPicPr>
              <p:cNvPr id="1134" name="Freihand 1133">
                <a:extLst>
                  <a:ext uri="{FF2B5EF4-FFF2-40B4-BE49-F238E27FC236}">
                    <a16:creationId xmlns:a16="http://schemas.microsoft.com/office/drawing/2014/main" id="{B4107FE7-769F-4D36-94E9-746AA93C31E1}"/>
                  </a:ext>
                </a:extLst>
              </p:cNvPr>
              <p:cNvPicPr/>
              <p:nvPr/>
            </p:nvPicPr>
            <p:blipFill>
              <a:blip r:embed="rId423"/>
              <a:stretch>
                <a:fillRect/>
              </a:stretch>
            </p:blipFill>
            <p:spPr>
              <a:xfrm>
                <a:off x="8634093" y="678307"/>
                <a:ext cx="99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135" name="Freihand 1134">
                <a:extLst>
                  <a:ext uri="{FF2B5EF4-FFF2-40B4-BE49-F238E27FC236}">
                    <a16:creationId xmlns:a16="http://schemas.microsoft.com/office/drawing/2014/main" id="{5D6F49CA-1084-492B-A217-893158A90B63}"/>
                  </a:ext>
                </a:extLst>
              </p14:cNvPr>
              <p14:cNvContentPartPr/>
              <p14:nvPr/>
            </p14:nvContentPartPr>
            <p14:xfrm>
              <a:off x="8784933" y="621427"/>
              <a:ext cx="97560" cy="87840"/>
            </p14:xfrm>
          </p:contentPart>
        </mc:Choice>
        <mc:Fallback>
          <p:pic>
            <p:nvPicPr>
              <p:cNvPr id="1135" name="Freihand 1134">
                <a:extLst>
                  <a:ext uri="{FF2B5EF4-FFF2-40B4-BE49-F238E27FC236}">
                    <a16:creationId xmlns:a16="http://schemas.microsoft.com/office/drawing/2014/main" id="{5D6F49CA-1084-492B-A217-893158A90B63}"/>
                  </a:ext>
                </a:extLst>
              </p:cNvPr>
              <p:cNvPicPr/>
              <p:nvPr/>
            </p:nvPicPr>
            <p:blipFill>
              <a:blip r:embed="rId425"/>
              <a:stretch>
                <a:fillRect/>
              </a:stretch>
            </p:blipFill>
            <p:spPr>
              <a:xfrm>
                <a:off x="8780613" y="617107"/>
                <a:ext cx="106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36" name="Freihand 1135">
                <a:extLst>
                  <a:ext uri="{FF2B5EF4-FFF2-40B4-BE49-F238E27FC236}">
                    <a16:creationId xmlns:a16="http://schemas.microsoft.com/office/drawing/2014/main" id="{1D4904AF-158B-4513-9BEB-D09D33422D6F}"/>
                  </a:ext>
                </a:extLst>
              </p14:cNvPr>
              <p14:cNvContentPartPr/>
              <p14:nvPr/>
            </p14:nvContentPartPr>
            <p14:xfrm>
              <a:off x="8921733" y="564907"/>
              <a:ext cx="88200" cy="103680"/>
            </p14:xfrm>
          </p:contentPart>
        </mc:Choice>
        <mc:Fallback>
          <p:pic>
            <p:nvPicPr>
              <p:cNvPr id="1136" name="Freihand 1135">
                <a:extLst>
                  <a:ext uri="{FF2B5EF4-FFF2-40B4-BE49-F238E27FC236}">
                    <a16:creationId xmlns:a16="http://schemas.microsoft.com/office/drawing/2014/main" id="{1D4904AF-158B-4513-9BEB-D09D33422D6F}"/>
                  </a:ext>
                </a:extLst>
              </p:cNvPr>
              <p:cNvPicPr/>
              <p:nvPr/>
            </p:nvPicPr>
            <p:blipFill>
              <a:blip r:embed="rId427"/>
              <a:stretch>
                <a:fillRect/>
              </a:stretch>
            </p:blipFill>
            <p:spPr>
              <a:xfrm>
                <a:off x="8917413" y="560587"/>
                <a:ext cx="96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137" name="Freihand 1136">
                <a:extLst>
                  <a:ext uri="{FF2B5EF4-FFF2-40B4-BE49-F238E27FC236}">
                    <a16:creationId xmlns:a16="http://schemas.microsoft.com/office/drawing/2014/main" id="{F36CAB9F-F530-46B4-8A1B-8A970D2079EE}"/>
                  </a:ext>
                </a:extLst>
              </p14:cNvPr>
              <p14:cNvContentPartPr/>
              <p14:nvPr/>
            </p14:nvContentPartPr>
            <p14:xfrm>
              <a:off x="8974293" y="622147"/>
              <a:ext cx="131760" cy="54000"/>
            </p14:xfrm>
          </p:contentPart>
        </mc:Choice>
        <mc:Fallback>
          <p:pic>
            <p:nvPicPr>
              <p:cNvPr id="1137" name="Freihand 1136">
                <a:extLst>
                  <a:ext uri="{FF2B5EF4-FFF2-40B4-BE49-F238E27FC236}">
                    <a16:creationId xmlns:a16="http://schemas.microsoft.com/office/drawing/2014/main" id="{F36CAB9F-F530-46B4-8A1B-8A970D2079EE}"/>
                  </a:ext>
                </a:extLst>
              </p:cNvPr>
              <p:cNvPicPr/>
              <p:nvPr/>
            </p:nvPicPr>
            <p:blipFill>
              <a:blip r:embed="rId429"/>
              <a:stretch>
                <a:fillRect/>
              </a:stretch>
            </p:blipFill>
            <p:spPr>
              <a:xfrm>
                <a:off x="8969973" y="617827"/>
                <a:ext cx="140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38" name="Freihand 1137">
                <a:extLst>
                  <a:ext uri="{FF2B5EF4-FFF2-40B4-BE49-F238E27FC236}">
                    <a16:creationId xmlns:a16="http://schemas.microsoft.com/office/drawing/2014/main" id="{D3D2CCCA-A61E-43F6-9770-230DC3BC924E}"/>
                  </a:ext>
                </a:extLst>
              </p14:cNvPr>
              <p14:cNvContentPartPr/>
              <p14:nvPr/>
            </p14:nvContentPartPr>
            <p14:xfrm>
              <a:off x="9079413" y="657067"/>
              <a:ext cx="48600" cy="95040"/>
            </p14:xfrm>
          </p:contentPart>
        </mc:Choice>
        <mc:Fallback>
          <p:pic>
            <p:nvPicPr>
              <p:cNvPr id="1138" name="Freihand 1137">
                <a:extLst>
                  <a:ext uri="{FF2B5EF4-FFF2-40B4-BE49-F238E27FC236}">
                    <a16:creationId xmlns:a16="http://schemas.microsoft.com/office/drawing/2014/main" id="{D3D2CCCA-A61E-43F6-9770-230DC3BC924E}"/>
                  </a:ext>
                </a:extLst>
              </p:cNvPr>
              <p:cNvPicPr/>
              <p:nvPr/>
            </p:nvPicPr>
            <p:blipFill>
              <a:blip r:embed="rId431"/>
              <a:stretch>
                <a:fillRect/>
              </a:stretch>
            </p:blipFill>
            <p:spPr>
              <a:xfrm>
                <a:off x="9075093" y="652747"/>
                <a:ext cx="57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39" name="Freihand 1138">
                <a:extLst>
                  <a:ext uri="{FF2B5EF4-FFF2-40B4-BE49-F238E27FC236}">
                    <a16:creationId xmlns:a16="http://schemas.microsoft.com/office/drawing/2014/main" id="{E48129AF-7AEA-43B8-BD5D-CFF97993FE05}"/>
                  </a:ext>
                </a:extLst>
              </p14:cNvPr>
              <p14:cNvContentPartPr/>
              <p14:nvPr/>
            </p14:nvContentPartPr>
            <p14:xfrm>
              <a:off x="9209373" y="609907"/>
              <a:ext cx="132480" cy="52560"/>
            </p14:xfrm>
          </p:contentPart>
        </mc:Choice>
        <mc:Fallback>
          <p:pic>
            <p:nvPicPr>
              <p:cNvPr id="1139" name="Freihand 1138">
                <a:extLst>
                  <a:ext uri="{FF2B5EF4-FFF2-40B4-BE49-F238E27FC236}">
                    <a16:creationId xmlns:a16="http://schemas.microsoft.com/office/drawing/2014/main" id="{E48129AF-7AEA-43B8-BD5D-CFF97993FE05}"/>
                  </a:ext>
                </a:extLst>
              </p:cNvPr>
              <p:cNvPicPr/>
              <p:nvPr/>
            </p:nvPicPr>
            <p:blipFill>
              <a:blip r:embed="rId433"/>
              <a:stretch>
                <a:fillRect/>
              </a:stretch>
            </p:blipFill>
            <p:spPr>
              <a:xfrm>
                <a:off x="9205053" y="605587"/>
                <a:ext cx="141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40" name="Freihand 1139">
                <a:extLst>
                  <a:ext uri="{FF2B5EF4-FFF2-40B4-BE49-F238E27FC236}">
                    <a16:creationId xmlns:a16="http://schemas.microsoft.com/office/drawing/2014/main" id="{EC0E67BF-F884-4FE1-8DDA-0B63A300F347}"/>
                  </a:ext>
                </a:extLst>
              </p14:cNvPr>
              <p14:cNvContentPartPr/>
              <p14:nvPr/>
            </p14:nvContentPartPr>
            <p14:xfrm>
              <a:off x="9466773" y="542587"/>
              <a:ext cx="126000" cy="106200"/>
            </p14:xfrm>
          </p:contentPart>
        </mc:Choice>
        <mc:Fallback>
          <p:pic>
            <p:nvPicPr>
              <p:cNvPr id="1140" name="Freihand 1139">
                <a:extLst>
                  <a:ext uri="{FF2B5EF4-FFF2-40B4-BE49-F238E27FC236}">
                    <a16:creationId xmlns:a16="http://schemas.microsoft.com/office/drawing/2014/main" id="{EC0E67BF-F884-4FE1-8DDA-0B63A300F347}"/>
                  </a:ext>
                </a:extLst>
              </p:cNvPr>
              <p:cNvPicPr/>
              <p:nvPr/>
            </p:nvPicPr>
            <p:blipFill>
              <a:blip r:embed="rId435"/>
              <a:stretch>
                <a:fillRect/>
              </a:stretch>
            </p:blipFill>
            <p:spPr>
              <a:xfrm>
                <a:off x="9462453" y="538267"/>
                <a:ext cx="134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41" name="Freihand 1140">
                <a:extLst>
                  <a:ext uri="{FF2B5EF4-FFF2-40B4-BE49-F238E27FC236}">
                    <a16:creationId xmlns:a16="http://schemas.microsoft.com/office/drawing/2014/main" id="{3E5F7FC8-7610-4380-B7C7-C5DD036BCDC9}"/>
                  </a:ext>
                </a:extLst>
              </p14:cNvPr>
              <p14:cNvContentPartPr/>
              <p14:nvPr/>
            </p14:nvContentPartPr>
            <p14:xfrm>
              <a:off x="9520773" y="605587"/>
              <a:ext cx="79560" cy="37800"/>
            </p14:xfrm>
          </p:contentPart>
        </mc:Choice>
        <mc:Fallback>
          <p:pic>
            <p:nvPicPr>
              <p:cNvPr id="1141" name="Freihand 1140">
                <a:extLst>
                  <a:ext uri="{FF2B5EF4-FFF2-40B4-BE49-F238E27FC236}">
                    <a16:creationId xmlns:a16="http://schemas.microsoft.com/office/drawing/2014/main" id="{3E5F7FC8-7610-4380-B7C7-C5DD036BCDC9}"/>
                  </a:ext>
                </a:extLst>
              </p:cNvPr>
              <p:cNvPicPr/>
              <p:nvPr/>
            </p:nvPicPr>
            <p:blipFill>
              <a:blip r:embed="rId437"/>
              <a:stretch>
                <a:fillRect/>
              </a:stretch>
            </p:blipFill>
            <p:spPr>
              <a:xfrm>
                <a:off x="9516453" y="601267"/>
                <a:ext cx="88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42" name="Freihand 1141">
                <a:extLst>
                  <a:ext uri="{FF2B5EF4-FFF2-40B4-BE49-F238E27FC236}">
                    <a16:creationId xmlns:a16="http://schemas.microsoft.com/office/drawing/2014/main" id="{AA09FC47-50B3-498B-81F7-9B620425CC48}"/>
                  </a:ext>
                </a:extLst>
              </p14:cNvPr>
              <p14:cNvContentPartPr/>
              <p14:nvPr/>
            </p14:nvContentPartPr>
            <p14:xfrm>
              <a:off x="9403773" y="457987"/>
              <a:ext cx="224280" cy="30960"/>
            </p14:xfrm>
          </p:contentPart>
        </mc:Choice>
        <mc:Fallback>
          <p:pic>
            <p:nvPicPr>
              <p:cNvPr id="1142" name="Freihand 1141">
                <a:extLst>
                  <a:ext uri="{FF2B5EF4-FFF2-40B4-BE49-F238E27FC236}">
                    <a16:creationId xmlns:a16="http://schemas.microsoft.com/office/drawing/2014/main" id="{AA09FC47-50B3-498B-81F7-9B620425CC48}"/>
                  </a:ext>
                </a:extLst>
              </p:cNvPr>
              <p:cNvPicPr/>
              <p:nvPr/>
            </p:nvPicPr>
            <p:blipFill>
              <a:blip r:embed="rId439"/>
              <a:stretch>
                <a:fillRect/>
              </a:stretch>
            </p:blipFill>
            <p:spPr>
              <a:xfrm>
                <a:off x="9399453" y="453667"/>
                <a:ext cx="232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144" name="Freihand 1143">
                <a:extLst>
                  <a:ext uri="{FF2B5EF4-FFF2-40B4-BE49-F238E27FC236}">
                    <a16:creationId xmlns:a16="http://schemas.microsoft.com/office/drawing/2014/main" id="{1C526494-C21A-4694-8F43-584FE32F97B7}"/>
                  </a:ext>
                </a:extLst>
              </p14:cNvPr>
              <p14:cNvContentPartPr/>
              <p14:nvPr/>
            </p14:nvContentPartPr>
            <p14:xfrm>
              <a:off x="8533293" y="910507"/>
              <a:ext cx="126360" cy="125640"/>
            </p14:xfrm>
          </p:contentPart>
        </mc:Choice>
        <mc:Fallback>
          <p:pic>
            <p:nvPicPr>
              <p:cNvPr id="1144" name="Freihand 1143">
                <a:extLst>
                  <a:ext uri="{FF2B5EF4-FFF2-40B4-BE49-F238E27FC236}">
                    <a16:creationId xmlns:a16="http://schemas.microsoft.com/office/drawing/2014/main" id="{1C526494-C21A-4694-8F43-584FE32F97B7}"/>
                  </a:ext>
                </a:extLst>
              </p:cNvPr>
              <p:cNvPicPr/>
              <p:nvPr/>
            </p:nvPicPr>
            <p:blipFill>
              <a:blip r:embed="rId441"/>
              <a:stretch>
                <a:fillRect/>
              </a:stretch>
            </p:blipFill>
            <p:spPr>
              <a:xfrm>
                <a:off x="8528973" y="906187"/>
                <a:ext cx="135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145" name="Freihand 1144">
                <a:extLst>
                  <a:ext uri="{FF2B5EF4-FFF2-40B4-BE49-F238E27FC236}">
                    <a16:creationId xmlns:a16="http://schemas.microsoft.com/office/drawing/2014/main" id="{76B2C8B5-30C2-4AAC-8FB0-743AC550BDB1}"/>
                  </a:ext>
                </a:extLst>
              </p14:cNvPr>
              <p14:cNvContentPartPr/>
              <p14:nvPr/>
            </p14:nvContentPartPr>
            <p14:xfrm>
              <a:off x="8651373" y="963067"/>
              <a:ext cx="58680" cy="105120"/>
            </p14:xfrm>
          </p:contentPart>
        </mc:Choice>
        <mc:Fallback>
          <p:pic>
            <p:nvPicPr>
              <p:cNvPr id="1145" name="Freihand 1144">
                <a:extLst>
                  <a:ext uri="{FF2B5EF4-FFF2-40B4-BE49-F238E27FC236}">
                    <a16:creationId xmlns:a16="http://schemas.microsoft.com/office/drawing/2014/main" id="{76B2C8B5-30C2-4AAC-8FB0-743AC550BDB1}"/>
                  </a:ext>
                </a:extLst>
              </p:cNvPr>
              <p:cNvPicPr/>
              <p:nvPr/>
            </p:nvPicPr>
            <p:blipFill>
              <a:blip r:embed="rId443"/>
              <a:stretch>
                <a:fillRect/>
              </a:stretch>
            </p:blipFill>
            <p:spPr>
              <a:xfrm>
                <a:off x="8647053" y="958747"/>
                <a:ext cx="67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146" name="Freihand 1145">
                <a:extLst>
                  <a:ext uri="{FF2B5EF4-FFF2-40B4-BE49-F238E27FC236}">
                    <a16:creationId xmlns:a16="http://schemas.microsoft.com/office/drawing/2014/main" id="{BDA71A5A-EF48-4480-B9E9-9D2EE8897C24}"/>
                  </a:ext>
                </a:extLst>
              </p14:cNvPr>
              <p14:cNvContentPartPr/>
              <p14:nvPr/>
            </p14:nvContentPartPr>
            <p14:xfrm>
              <a:off x="8658213" y="921667"/>
              <a:ext cx="158760" cy="123840"/>
            </p14:xfrm>
          </p:contentPart>
        </mc:Choice>
        <mc:Fallback>
          <p:pic>
            <p:nvPicPr>
              <p:cNvPr id="1146" name="Freihand 1145">
                <a:extLst>
                  <a:ext uri="{FF2B5EF4-FFF2-40B4-BE49-F238E27FC236}">
                    <a16:creationId xmlns:a16="http://schemas.microsoft.com/office/drawing/2014/main" id="{BDA71A5A-EF48-4480-B9E9-9D2EE8897C24}"/>
                  </a:ext>
                </a:extLst>
              </p:cNvPr>
              <p:cNvPicPr/>
              <p:nvPr/>
            </p:nvPicPr>
            <p:blipFill>
              <a:blip r:embed="rId445"/>
              <a:stretch>
                <a:fillRect/>
              </a:stretch>
            </p:blipFill>
            <p:spPr>
              <a:xfrm>
                <a:off x="8653893" y="917347"/>
                <a:ext cx="167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147" name="Freihand 1146">
                <a:extLst>
                  <a:ext uri="{FF2B5EF4-FFF2-40B4-BE49-F238E27FC236}">
                    <a16:creationId xmlns:a16="http://schemas.microsoft.com/office/drawing/2014/main" id="{247076BD-86E3-4EFF-866B-06D804695F79}"/>
                  </a:ext>
                </a:extLst>
              </p14:cNvPr>
              <p14:cNvContentPartPr/>
              <p14:nvPr/>
            </p14:nvContentPartPr>
            <p14:xfrm>
              <a:off x="8784933" y="956227"/>
              <a:ext cx="61920" cy="8280"/>
            </p14:xfrm>
          </p:contentPart>
        </mc:Choice>
        <mc:Fallback>
          <p:pic>
            <p:nvPicPr>
              <p:cNvPr id="1147" name="Freihand 1146">
                <a:extLst>
                  <a:ext uri="{FF2B5EF4-FFF2-40B4-BE49-F238E27FC236}">
                    <a16:creationId xmlns:a16="http://schemas.microsoft.com/office/drawing/2014/main" id="{247076BD-86E3-4EFF-866B-06D804695F79}"/>
                  </a:ext>
                </a:extLst>
              </p:cNvPr>
              <p:cNvPicPr/>
              <p:nvPr/>
            </p:nvPicPr>
            <p:blipFill>
              <a:blip r:embed="rId447"/>
              <a:stretch>
                <a:fillRect/>
              </a:stretch>
            </p:blipFill>
            <p:spPr>
              <a:xfrm>
                <a:off x="8780613" y="951907"/>
                <a:ext cx="70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148" name="Freihand 1147">
                <a:extLst>
                  <a:ext uri="{FF2B5EF4-FFF2-40B4-BE49-F238E27FC236}">
                    <a16:creationId xmlns:a16="http://schemas.microsoft.com/office/drawing/2014/main" id="{FF2C4FC5-9EEA-4833-83B6-507F7D689F68}"/>
                  </a:ext>
                </a:extLst>
              </p14:cNvPr>
              <p14:cNvContentPartPr/>
              <p14:nvPr/>
            </p14:nvContentPartPr>
            <p14:xfrm>
              <a:off x="8911293" y="861907"/>
              <a:ext cx="96840" cy="105480"/>
            </p14:xfrm>
          </p:contentPart>
        </mc:Choice>
        <mc:Fallback>
          <p:pic>
            <p:nvPicPr>
              <p:cNvPr id="1148" name="Freihand 1147">
                <a:extLst>
                  <a:ext uri="{FF2B5EF4-FFF2-40B4-BE49-F238E27FC236}">
                    <a16:creationId xmlns:a16="http://schemas.microsoft.com/office/drawing/2014/main" id="{FF2C4FC5-9EEA-4833-83B6-507F7D689F68}"/>
                  </a:ext>
                </a:extLst>
              </p:cNvPr>
              <p:cNvPicPr/>
              <p:nvPr/>
            </p:nvPicPr>
            <p:blipFill>
              <a:blip r:embed="rId449"/>
              <a:stretch>
                <a:fillRect/>
              </a:stretch>
            </p:blipFill>
            <p:spPr>
              <a:xfrm>
                <a:off x="8906973" y="857587"/>
                <a:ext cx="105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149" name="Freihand 1148">
                <a:extLst>
                  <a:ext uri="{FF2B5EF4-FFF2-40B4-BE49-F238E27FC236}">
                    <a16:creationId xmlns:a16="http://schemas.microsoft.com/office/drawing/2014/main" id="{6BBDB60C-C990-490A-957E-3559F502E0A4}"/>
                  </a:ext>
                </a:extLst>
              </p14:cNvPr>
              <p14:cNvContentPartPr/>
              <p14:nvPr/>
            </p14:nvContentPartPr>
            <p14:xfrm>
              <a:off x="9040173" y="913747"/>
              <a:ext cx="63720" cy="86760"/>
            </p14:xfrm>
          </p:contentPart>
        </mc:Choice>
        <mc:Fallback>
          <p:pic>
            <p:nvPicPr>
              <p:cNvPr id="1149" name="Freihand 1148">
                <a:extLst>
                  <a:ext uri="{FF2B5EF4-FFF2-40B4-BE49-F238E27FC236}">
                    <a16:creationId xmlns:a16="http://schemas.microsoft.com/office/drawing/2014/main" id="{6BBDB60C-C990-490A-957E-3559F502E0A4}"/>
                  </a:ext>
                </a:extLst>
              </p:cNvPr>
              <p:cNvPicPr/>
              <p:nvPr/>
            </p:nvPicPr>
            <p:blipFill>
              <a:blip r:embed="rId451"/>
              <a:stretch>
                <a:fillRect/>
              </a:stretch>
            </p:blipFill>
            <p:spPr>
              <a:xfrm>
                <a:off x="9035853" y="909427"/>
                <a:ext cx="72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150" name="Freihand 1149">
                <a:extLst>
                  <a:ext uri="{FF2B5EF4-FFF2-40B4-BE49-F238E27FC236}">
                    <a16:creationId xmlns:a16="http://schemas.microsoft.com/office/drawing/2014/main" id="{DE80F82E-2652-4577-A6A6-81981906E0AB}"/>
                  </a:ext>
                </a:extLst>
              </p14:cNvPr>
              <p14:cNvContentPartPr/>
              <p14:nvPr/>
            </p14:nvContentPartPr>
            <p14:xfrm>
              <a:off x="9219093" y="888187"/>
              <a:ext cx="68040" cy="6840"/>
            </p14:xfrm>
          </p:contentPart>
        </mc:Choice>
        <mc:Fallback>
          <p:pic>
            <p:nvPicPr>
              <p:cNvPr id="1150" name="Freihand 1149">
                <a:extLst>
                  <a:ext uri="{FF2B5EF4-FFF2-40B4-BE49-F238E27FC236}">
                    <a16:creationId xmlns:a16="http://schemas.microsoft.com/office/drawing/2014/main" id="{DE80F82E-2652-4577-A6A6-81981906E0AB}"/>
                  </a:ext>
                </a:extLst>
              </p:cNvPr>
              <p:cNvPicPr/>
              <p:nvPr/>
            </p:nvPicPr>
            <p:blipFill>
              <a:blip r:embed="rId453"/>
              <a:stretch>
                <a:fillRect/>
              </a:stretch>
            </p:blipFill>
            <p:spPr>
              <a:xfrm>
                <a:off x="9214773" y="883867"/>
                <a:ext cx="76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151" name="Freihand 1150">
                <a:extLst>
                  <a:ext uri="{FF2B5EF4-FFF2-40B4-BE49-F238E27FC236}">
                    <a16:creationId xmlns:a16="http://schemas.microsoft.com/office/drawing/2014/main" id="{C3ECD6E3-458C-417A-AF3F-DFB4B7753F88}"/>
                  </a:ext>
                </a:extLst>
              </p14:cNvPr>
              <p14:cNvContentPartPr/>
              <p14:nvPr/>
            </p14:nvContentPartPr>
            <p14:xfrm>
              <a:off x="9201453" y="923467"/>
              <a:ext cx="132840" cy="9720"/>
            </p14:xfrm>
          </p:contentPart>
        </mc:Choice>
        <mc:Fallback>
          <p:pic>
            <p:nvPicPr>
              <p:cNvPr id="1151" name="Freihand 1150">
                <a:extLst>
                  <a:ext uri="{FF2B5EF4-FFF2-40B4-BE49-F238E27FC236}">
                    <a16:creationId xmlns:a16="http://schemas.microsoft.com/office/drawing/2014/main" id="{C3ECD6E3-458C-417A-AF3F-DFB4B7753F88}"/>
                  </a:ext>
                </a:extLst>
              </p:cNvPr>
              <p:cNvPicPr/>
              <p:nvPr/>
            </p:nvPicPr>
            <p:blipFill>
              <a:blip r:embed="rId455"/>
              <a:stretch>
                <a:fillRect/>
              </a:stretch>
            </p:blipFill>
            <p:spPr>
              <a:xfrm>
                <a:off x="9197133" y="919147"/>
                <a:ext cx="141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156" name="Freihand 1155">
                <a:extLst>
                  <a:ext uri="{FF2B5EF4-FFF2-40B4-BE49-F238E27FC236}">
                    <a16:creationId xmlns:a16="http://schemas.microsoft.com/office/drawing/2014/main" id="{C477B689-98BB-4541-9C7D-18E4B6B403EF}"/>
                  </a:ext>
                </a:extLst>
              </p14:cNvPr>
              <p14:cNvContentPartPr/>
              <p14:nvPr/>
            </p14:nvContentPartPr>
            <p14:xfrm>
              <a:off x="9499533" y="834907"/>
              <a:ext cx="110160" cy="129960"/>
            </p14:xfrm>
          </p:contentPart>
        </mc:Choice>
        <mc:Fallback>
          <p:pic>
            <p:nvPicPr>
              <p:cNvPr id="1156" name="Freihand 1155">
                <a:extLst>
                  <a:ext uri="{FF2B5EF4-FFF2-40B4-BE49-F238E27FC236}">
                    <a16:creationId xmlns:a16="http://schemas.microsoft.com/office/drawing/2014/main" id="{C477B689-98BB-4541-9C7D-18E4B6B403EF}"/>
                  </a:ext>
                </a:extLst>
              </p:cNvPr>
              <p:cNvPicPr/>
              <p:nvPr/>
            </p:nvPicPr>
            <p:blipFill>
              <a:blip r:embed="rId457"/>
              <a:stretch>
                <a:fillRect/>
              </a:stretch>
            </p:blipFill>
            <p:spPr>
              <a:xfrm>
                <a:off x="9495213" y="830587"/>
                <a:ext cx="118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157" name="Freihand 1156">
                <a:extLst>
                  <a:ext uri="{FF2B5EF4-FFF2-40B4-BE49-F238E27FC236}">
                    <a16:creationId xmlns:a16="http://schemas.microsoft.com/office/drawing/2014/main" id="{27F093BE-1BD1-41DD-9610-224492EDDA37}"/>
                  </a:ext>
                </a:extLst>
              </p14:cNvPr>
              <p14:cNvContentPartPr/>
              <p14:nvPr/>
            </p14:nvContentPartPr>
            <p14:xfrm>
              <a:off x="9471813" y="775507"/>
              <a:ext cx="142920" cy="41040"/>
            </p14:xfrm>
          </p:contentPart>
        </mc:Choice>
        <mc:Fallback>
          <p:pic>
            <p:nvPicPr>
              <p:cNvPr id="1157" name="Freihand 1156">
                <a:extLst>
                  <a:ext uri="{FF2B5EF4-FFF2-40B4-BE49-F238E27FC236}">
                    <a16:creationId xmlns:a16="http://schemas.microsoft.com/office/drawing/2014/main" id="{27F093BE-1BD1-41DD-9610-224492EDDA37}"/>
                  </a:ext>
                </a:extLst>
              </p:cNvPr>
              <p:cNvPicPr/>
              <p:nvPr/>
            </p:nvPicPr>
            <p:blipFill>
              <a:blip r:embed="rId459"/>
              <a:stretch>
                <a:fillRect/>
              </a:stretch>
            </p:blipFill>
            <p:spPr>
              <a:xfrm>
                <a:off x="9467493" y="771187"/>
                <a:ext cx="151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158" name="Freihand 1157">
                <a:extLst>
                  <a:ext uri="{FF2B5EF4-FFF2-40B4-BE49-F238E27FC236}">
                    <a16:creationId xmlns:a16="http://schemas.microsoft.com/office/drawing/2014/main" id="{96D52412-946D-4FA1-A2F5-0058524DA70C}"/>
                  </a:ext>
                </a:extLst>
              </p14:cNvPr>
              <p14:cNvContentPartPr/>
              <p14:nvPr/>
            </p14:nvContentPartPr>
            <p14:xfrm>
              <a:off x="9683853" y="487147"/>
              <a:ext cx="49320" cy="499320"/>
            </p14:xfrm>
          </p:contentPart>
        </mc:Choice>
        <mc:Fallback>
          <p:pic>
            <p:nvPicPr>
              <p:cNvPr id="1158" name="Freihand 1157">
                <a:extLst>
                  <a:ext uri="{FF2B5EF4-FFF2-40B4-BE49-F238E27FC236}">
                    <a16:creationId xmlns:a16="http://schemas.microsoft.com/office/drawing/2014/main" id="{96D52412-946D-4FA1-A2F5-0058524DA70C}"/>
                  </a:ext>
                </a:extLst>
              </p:cNvPr>
              <p:cNvPicPr/>
              <p:nvPr/>
            </p:nvPicPr>
            <p:blipFill>
              <a:blip r:embed="rId461"/>
              <a:stretch>
                <a:fillRect/>
              </a:stretch>
            </p:blipFill>
            <p:spPr>
              <a:xfrm>
                <a:off x="9679533" y="482827"/>
                <a:ext cx="5796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159" name="Freihand 1158">
                <a:extLst>
                  <a:ext uri="{FF2B5EF4-FFF2-40B4-BE49-F238E27FC236}">
                    <a16:creationId xmlns:a16="http://schemas.microsoft.com/office/drawing/2014/main" id="{A419D46F-F632-4DBE-8BF8-D22ADC9351B4}"/>
                  </a:ext>
                </a:extLst>
              </p14:cNvPr>
              <p14:cNvContentPartPr/>
              <p14:nvPr/>
            </p14:nvContentPartPr>
            <p14:xfrm>
              <a:off x="9807693" y="559507"/>
              <a:ext cx="26280" cy="120960"/>
            </p14:xfrm>
          </p:contentPart>
        </mc:Choice>
        <mc:Fallback>
          <p:pic>
            <p:nvPicPr>
              <p:cNvPr id="1159" name="Freihand 1158">
                <a:extLst>
                  <a:ext uri="{FF2B5EF4-FFF2-40B4-BE49-F238E27FC236}">
                    <a16:creationId xmlns:a16="http://schemas.microsoft.com/office/drawing/2014/main" id="{A419D46F-F632-4DBE-8BF8-D22ADC9351B4}"/>
                  </a:ext>
                </a:extLst>
              </p:cNvPr>
              <p:cNvPicPr/>
              <p:nvPr/>
            </p:nvPicPr>
            <p:blipFill>
              <a:blip r:embed="rId463"/>
              <a:stretch>
                <a:fillRect/>
              </a:stretch>
            </p:blipFill>
            <p:spPr>
              <a:xfrm>
                <a:off x="9803373" y="555187"/>
                <a:ext cx="3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160" name="Freihand 1159">
                <a:extLst>
                  <a:ext uri="{FF2B5EF4-FFF2-40B4-BE49-F238E27FC236}">
                    <a16:creationId xmlns:a16="http://schemas.microsoft.com/office/drawing/2014/main" id="{6E23BDDE-F73F-4317-9A04-A3DE863E444C}"/>
                  </a:ext>
                </a:extLst>
              </p14:cNvPr>
              <p14:cNvContentPartPr/>
              <p14:nvPr/>
            </p14:nvContentPartPr>
            <p14:xfrm>
              <a:off x="9795453" y="540067"/>
              <a:ext cx="93240" cy="147600"/>
            </p14:xfrm>
          </p:contentPart>
        </mc:Choice>
        <mc:Fallback>
          <p:pic>
            <p:nvPicPr>
              <p:cNvPr id="1160" name="Freihand 1159">
                <a:extLst>
                  <a:ext uri="{FF2B5EF4-FFF2-40B4-BE49-F238E27FC236}">
                    <a16:creationId xmlns:a16="http://schemas.microsoft.com/office/drawing/2014/main" id="{6E23BDDE-F73F-4317-9A04-A3DE863E444C}"/>
                  </a:ext>
                </a:extLst>
              </p:cNvPr>
              <p:cNvPicPr/>
              <p:nvPr/>
            </p:nvPicPr>
            <p:blipFill>
              <a:blip r:embed="rId465"/>
              <a:stretch>
                <a:fillRect/>
              </a:stretch>
            </p:blipFill>
            <p:spPr>
              <a:xfrm>
                <a:off x="9791133" y="535747"/>
                <a:ext cx="101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161" name="Freihand 1160">
                <a:extLst>
                  <a:ext uri="{FF2B5EF4-FFF2-40B4-BE49-F238E27FC236}">
                    <a16:creationId xmlns:a16="http://schemas.microsoft.com/office/drawing/2014/main" id="{D66E4BD1-770C-4535-8637-6EA33B0F203A}"/>
                  </a:ext>
                </a:extLst>
              </p14:cNvPr>
              <p14:cNvContentPartPr/>
              <p14:nvPr/>
            </p14:nvContentPartPr>
            <p14:xfrm>
              <a:off x="9877533" y="604147"/>
              <a:ext cx="69120" cy="78480"/>
            </p14:xfrm>
          </p:contentPart>
        </mc:Choice>
        <mc:Fallback>
          <p:pic>
            <p:nvPicPr>
              <p:cNvPr id="1161" name="Freihand 1160">
                <a:extLst>
                  <a:ext uri="{FF2B5EF4-FFF2-40B4-BE49-F238E27FC236}">
                    <a16:creationId xmlns:a16="http://schemas.microsoft.com/office/drawing/2014/main" id="{D66E4BD1-770C-4535-8637-6EA33B0F203A}"/>
                  </a:ext>
                </a:extLst>
              </p:cNvPr>
              <p:cNvPicPr/>
              <p:nvPr/>
            </p:nvPicPr>
            <p:blipFill>
              <a:blip r:embed="rId467"/>
              <a:stretch>
                <a:fillRect/>
              </a:stretch>
            </p:blipFill>
            <p:spPr>
              <a:xfrm>
                <a:off x="9873213" y="599827"/>
                <a:ext cx="77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162" name="Freihand 1161">
                <a:extLst>
                  <a:ext uri="{FF2B5EF4-FFF2-40B4-BE49-F238E27FC236}">
                    <a16:creationId xmlns:a16="http://schemas.microsoft.com/office/drawing/2014/main" id="{C57E6699-2084-4625-B2A3-DF0B242CD14B}"/>
                  </a:ext>
                </a:extLst>
              </p14:cNvPr>
              <p14:cNvContentPartPr/>
              <p14:nvPr/>
            </p14:nvContentPartPr>
            <p14:xfrm>
              <a:off x="9931533" y="596227"/>
              <a:ext cx="69120" cy="82800"/>
            </p14:xfrm>
          </p:contentPart>
        </mc:Choice>
        <mc:Fallback>
          <p:pic>
            <p:nvPicPr>
              <p:cNvPr id="1162" name="Freihand 1161">
                <a:extLst>
                  <a:ext uri="{FF2B5EF4-FFF2-40B4-BE49-F238E27FC236}">
                    <a16:creationId xmlns:a16="http://schemas.microsoft.com/office/drawing/2014/main" id="{C57E6699-2084-4625-B2A3-DF0B242CD14B}"/>
                  </a:ext>
                </a:extLst>
              </p:cNvPr>
              <p:cNvPicPr/>
              <p:nvPr/>
            </p:nvPicPr>
            <p:blipFill>
              <a:blip r:embed="rId469"/>
              <a:stretch>
                <a:fillRect/>
              </a:stretch>
            </p:blipFill>
            <p:spPr>
              <a:xfrm>
                <a:off x="9927213" y="591907"/>
                <a:ext cx="77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163" name="Freihand 1162">
                <a:extLst>
                  <a:ext uri="{FF2B5EF4-FFF2-40B4-BE49-F238E27FC236}">
                    <a16:creationId xmlns:a16="http://schemas.microsoft.com/office/drawing/2014/main" id="{DE0DAAD1-63B5-4739-B171-567633E0F5DD}"/>
                  </a:ext>
                </a:extLst>
              </p14:cNvPr>
              <p14:cNvContentPartPr/>
              <p14:nvPr/>
            </p14:nvContentPartPr>
            <p14:xfrm>
              <a:off x="9996693" y="592627"/>
              <a:ext cx="47160" cy="73080"/>
            </p14:xfrm>
          </p:contentPart>
        </mc:Choice>
        <mc:Fallback>
          <p:pic>
            <p:nvPicPr>
              <p:cNvPr id="1163" name="Freihand 1162">
                <a:extLst>
                  <a:ext uri="{FF2B5EF4-FFF2-40B4-BE49-F238E27FC236}">
                    <a16:creationId xmlns:a16="http://schemas.microsoft.com/office/drawing/2014/main" id="{DE0DAAD1-63B5-4739-B171-567633E0F5DD}"/>
                  </a:ext>
                </a:extLst>
              </p:cNvPr>
              <p:cNvPicPr/>
              <p:nvPr/>
            </p:nvPicPr>
            <p:blipFill>
              <a:blip r:embed="rId471"/>
              <a:stretch>
                <a:fillRect/>
              </a:stretch>
            </p:blipFill>
            <p:spPr>
              <a:xfrm>
                <a:off x="9992373" y="588307"/>
                <a:ext cx="55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164" name="Freihand 1163">
                <a:extLst>
                  <a:ext uri="{FF2B5EF4-FFF2-40B4-BE49-F238E27FC236}">
                    <a16:creationId xmlns:a16="http://schemas.microsoft.com/office/drawing/2014/main" id="{34BACFC9-6A91-469D-984D-2A195D5F5F70}"/>
                  </a:ext>
                </a:extLst>
              </p14:cNvPr>
              <p14:cNvContentPartPr/>
              <p14:nvPr/>
            </p14:nvContentPartPr>
            <p14:xfrm>
              <a:off x="10043133" y="602347"/>
              <a:ext cx="176400" cy="69840"/>
            </p14:xfrm>
          </p:contentPart>
        </mc:Choice>
        <mc:Fallback>
          <p:pic>
            <p:nvPicPr>
              <p:cNvPr id="1164" name="Freihand 1163">
                <a:extLst>
                  <a:ext uri="{FF2B5EF4-FFF2-40B4-BE49-F238E27FC236}">
                    <a16:creationId xmlns:a16="http://schemas.microsoft.com/office/drawing/2014/main" id="{34BACFC9-6A91-469D-984D-2A195D5F5F70}"/>
                  </a:ext>
                </a:extLst>
              </p:cNvPr>
              <p:cNvPicPr/>
              <p:nvPr/>
            </p:nvPicPr>
            <p:blipFill>
              <a:blip r:embed="rId473"/>
              <a:stretch>
                <a:fillRect/>
              </a:stretch>
            </p:blipFill>
            <p:spPr>
              <a:xfrm>
                <a:off x="10038813" y="598027"/>
                <a:ext cx="185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165" name="Freihand 1164">
                <a:extLst>
                  <a:ext uri="{FF2B5EF4-FFF2-40B4-BE49-F238E27FC236}">
                    <a16:creationId xmlns:a16="http://schemas.microsoft.com/office/drawing/2014/main" id="{18F14F13-C0A9-47FF-96A4-2F21B1E03829}"/>
                  </a:ext>
                </a:extLst>
              </p14:cNvPr>
              <p14:cNvContentPartPr/>
              <p14:nvPr/>
            </p14:nvContentPartPr>
            <p14:xfrm>
              <a:off x="10230333" y="600907"/>
              <a:ext cx="64800" cy="45000"/>
            </p14:xfrm>
          </p:contentPart>
        </mc:Choice>
        <mc:Fallback>
          <p:pic>
            <p:nvPicPr>
              <p:cNvPr id="1165" name="Freihand 1164">
                <a:extLst>
                  <a:ext uri="{FF2B5EF4-FFF2-40B4-BE49-F238E27FC236}">
                    <a16:creationId xmlns:a16="http://schemas.microsoft.com/office/drawing/2014/main" id="{18F14F13-C0A9-47FF-96A4-2F21B1E03829}"/>
                  </a:ext>
                </a:extLst>
              </p:cNvPr>
              <p:cNvPicPr/>
              <p:nvPr/>
            </p:nvPicPr>
            <p:blipFill>
              <a:blip r:embed="rId475"/>
              <a:stretch>
                <a:fillRect/>
              </a:stretch>
            </p:blipFill>
            <p:spPr>
              <a:xfrm>
                <a:off x="10226013" y="596587"/>
                <a:ext cx="73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166" name="Freihand 1165">
                <a:extLst>
                  <a:ext uri="{FF2B5EF4-FFF2-40B4-BE49-F238E27FC236}">
                    <a16:creationId xmlns:a16="http://schemas.microsoft.com/office/drawing/2014/main" id="{1A9FB965-292A-4D98-9971-36442FCDAE7D}"/>
                  </a:ext>
                </a:extLst>
              </p14:cNvPr>
              <p14:cNvContentPartPr/>
              <p14:nvPr/>
            </p14:nvContentPartPr>
            <p14:xfrm>
              <a:off x="10302693" y="590827"/>
              <a:ext cx="102960" cy="57600"/>
            </p14:xfrm>
          </p:contentPart>
        </mc:Choice>
        <mc:Fallback>
          <p:pic>
            <p:nvPicPr>
              <p:cNvPr id="1166" name="Freihand 1165">
                <a:extLst>
                  <a:ext uri="{FF2B5EF4-FFF2-40B4-BE49-F238E27FC236}">
                    <a16:creationId xmlns:a16="http://schemas.microsoft.com/office/drawing/2014/main" id="{1A9FB965-292A-4D98-9971-36442FCDAE7D}"/>
                  </a:ext>
                </a:extLst>
              </p:cNvPr>
              <p:cNvPicPr/>
              <p:nvPr/>
            </p:nvPicPr>
            <p:blipFill>
              <a:blip r:embed="rId477"/>
              <a:stretch>
                <a:fillRect/>
              </a:stretch>
            </p:blipFill>
            <p:spPr>
              <a:xfrm>
                <a:off x="10298373" y="586507"/>
                <a:ext cx="111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167" name="Freihand 1166">
                <a:extLst>
                  <a:ext uri="{FF2B5EF4-FFF2-40B4-BE49-F238E27FC236}">
                    <a16:creationId xmlns:a16="http://schemas.microsoft.com/office/drawing/2014/main" id="{DE93E7E1-0951-4F07-89EF-7E04A0207093}"/>
                  </a:ext>
                </a:extLst>
              </p14:cNvPr>
              <p14:cNvContentPartPr/>
              <p14:nvPr/>
            </p14:nvContentPartPr>
            <p14:xfrm>
              <a:off x="10438773" y="628627"/>
              <a:ext cx="66240" cy="12600"/>
            </p14:xfrm>
          </p:contentPart>
        </mc:Choice>
        <mc:Fallback>
          <p:pic>
            <p:nvPicPr>
              <p:cNvPr id="1167" name="Freihand 1166">
                <a:extLst>
                  <a:ext uri="{FF2B5EF4-FFF2-40B4-BE49-F238E27FC236}">
                    <a16:creationId xmlns:a16="http://schemas.microsoft.com/office/drawing/2014/main" id="{DE93E7E1-0951-4F07-89EF-7E04A0207093}"/>
                  </a:ext>
                </a:extLst>
              </p:cNvPr>
              <p:cNvPicPr/>
              <p:nvPr/>
            </p:nvPicPr>
            <p:blipFill>
              <a:blip r:embed="rId479"/>
              <a:stretch>
                <a:fillRect/>
              </a:stretch>
            </p:blipFill>
            <p:spPr>
              <a:xfrm>
                <a:off x="10434453" y="624307"/>
                <a:ext cx="74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168" name="Freihand 1167">
                <a:extLst>
                  <a:ext uri="{FF2B5EF4-FFF2-40B4-BE49-F238E27FC236}">
                    <a16:creationId xmlns:a16="http://schemas.microsoft.com/office/drawing/2014/main" id="{A702E456-4329-430B-87E1-FB38917E2D31}"/>
                  </a:ext>
                </a:extLst>
              </p14:cNvPr>
              <p14:cNvContentPartPr/>
              <p14:nvPr/>
            </p14:nvContentPartPr>
            <p14:xfrm>
              <a:off x="9780693" y="822307"/>
              <a:ext cx="66240" cy="120960"/>
            </p14:xfrm>
          </p:contentPart>
        </mc:Choice>
        <mc:Fallback>
          <p:pic>
            <p:nvPicPr>
              <p:cNvPr id="1168" name="Freihand 1167">
                <a:extLst>
                  <a:ext uri="{FF2B5EF4-FFF2-40B4-BE49-F238E27FC236}">
                    <a16:creationId xmlns:a16="http://schemas.microsoft.com/office/drawing/2014/main" id="{A702E456-4329-430B-87E1-FB38917E2D31}"/>
                  </a:ext>
                </a:extLst>
              </p:cNvPr>
              <p:cNvPicPr/>
              <p:nvPr/>
            </p:nvPicPr>
            <p:blipFill>
              <a:blip r:embed="rId481"/>
              <a:stretch>
                <a:fillRect/>
              </a:stretch>
            </p:blipFill>
            <p:spPr>
              <a:xfrm>
                <a:off x="9776373" y="817987"/>
                <a:ext cx="74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169" name="Freihand 1168">
                <a:extLst>
                  <a:ext uri="{FF2B5EF4-FFF2-40B4-BE49-F238E27FC236}">
                    <a16:creationId xmlns:a16="http://schemas.microsoft.com/office/drawing/2014/main" id="{F1AFB5ED-0137-4233-8784-295B336B1764}"/>
                  </a:ext>
                </a:extLst>
              </p14:cNvPr>
              <p14:cNvContentPartPr/>
              <p14:nvPr/>
            </p14:nvContentPartPr>
            <p14:xfrm>
              <a:off x="9857733" y="856867"/>
              <a:ext cx="64440" cy="73080"/>
            </p14:xfrm>
          </p:contentPart>
        </mc:Choice>
        <mc:Fallback>
          <p:pic>
            <p:nvPicPr>
              <p:cNvPr id="1169" name="Freihand 1168">
                <a:extLst>
                  <a:ext uri="{FF2B5EF4-FFF2-40B4-BE49-F238E27FC236}">
                    <a16:creationId xmlns:a16="http://schemas.microsoft.com/office/drawing/2014/main" id="{F1AFB5ED-0137-4233-8784-295B336B1764}"/>
                  </a:ext>
                </a:extLst>
              </p:cNvPr>
              <p:cNvPicPr/>
              <p:nvPr/>
            </p:nvPicPr>
            <p:blipFill>
              <a:blip r:embed="rId483"/>
              <a:stretch>
                <a:fillRect/>
              </a:stretch>
            </p:blipFill>
            <p:spPr>
              <a:xfrm>
                <a:off x="9853413" y="852547"/>
                <a:ext cx="73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170" name="Freihand 1169">
                <a:extLst>
                  <a:ext uri="{FF2B5EF4-FFF2-40B4-BE49-F238E27FC236}">
                    <a16:creationId xmlns:a16="http://schemas.microsoft.com/office/drawing/2014/main" id="{A57D65C0-79C8-47C3-BD73-3E747AAD5C3D}"/>
                  </a:ext>
                </a:extLst>
              </p14:cNvPr>
              <p14:cNvContentPartPr/>
              <p14:nvPr/>
            </p14:nvContentPartPr>
            <p14:xfrm>
              <a:off x="9927933" y="862627"/>
              <a:ext cx="58320" cy="72720"/>
            </p14:xfrm>
          </p:contentPart>
        </mc:Choice>
        <mc:Fallback>
          <p:pic>
            <p:nvPicPr>
              <p:cNvPr id="1170" name="Freihand 1169">
                <a:extLst>
                  <a:ext uri="{FF2B5EF4-FFF2-40B4-BE49-F238E27FC236}">
                    <a16:creationId xmlns:a16="http://schemas.microsoft.com/office/drawing/2014/main" id="{A57D65C0-79C8-47C3-BD73-3E747AAD5C3D}"/>
                  </a:ext>
                </a:extLst>
              </p:cNvPr>
              <p:cNvPicPr/>
              <p:nvPr/>
            </p:nvPicPr>
            <p:blipFill>
              <a:blip r:embed="rId485"/>
              <a:stretch>
                <a:fillRect/>
              </a:stretch>
            </p:blipFill>
            <p:spPr>
              <a:xfrm>
                <a:off x="9923613" y="858307"/>
                <a:ext cx="6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171" name="Freihand 1170">
                <a:extLst>
                  <a:ext uri="{FF2B5EF4-FFF2-40B4-BE49-F238E27FC236}">
                    <a16:creationId xmlns:a16="http://schemas.microsoft.com/office/drawing/2014/main" id="{7FF97A5F-3B2D-41E2-9F6B-EE01E7856CCC}"/>
                  </a:ext>
                </a:extLst>
              </p14:cNvPr>
              <p14:cNvContentPartPr/>
              <p14:nvPr/>
            </p14:nvContentPartPr>
            <p14:xfrm>
              <a:off x="9995613" y="866947"/>
              <a:ext cx="50400" cy="58320"/>
            </p14:xfrm>
          </p:contentPart>
        </mc:Choice>
        <mc:Fallback>
          <p:pic>
            <p:nvPicPr>
              <p:cNvPr id="1171" name="Freihand 1170">
                <a:extLst>
                  <a:ext uri="{FF2B5EF4-FFF2-40B4-BE49-F238E27FC236}">
                    <a16:creationId xmlns:a16="http://schemas.microsoft.com/office/drawing/2014/main" id="{7FF97A5F-3B2D-41E2-9F6B-EE01E7856CCC}"/>
                  </a:ext>
                </a:extLst>
              </p:cNvPr>
              <p:cNvPicPr/>
              <p:nvPr/>
            </p:nvPicPr>
            <p:blipFill>
              <a:blip r:embed="rId487"/>
              <a:stretch>
                <a:fillRect/>
              </a:stretch>
            </p:blipFill>
            <p:spPr>
              <a:xfrm>
                <a:off x="9991293" y="862627"/>
                <a:ext cx="59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172" name="Freihand 1171">
                <a:extLst>
                  <a:ext uri="{FF2B5EF4-FFF2-40B4-BE49-F238E27FC236}">
                    <a16:creationId xmlns:a16="http://schemas.microsoft.com/office/drawing/2014/main" id="{A39EC98C-50CD-4F7C-819E-528B9261E2EF}"/>
                  </a:ext>
                </a:extLst>
              </p14:cNvPr>
              <p14:cNvContentPartPr/>
              <p14:nvPr/>
            </p14:nvContentPartPr>
            <p14:xfrm>
              <a:off x="10044933" y="799267"/>
              <a:ext cx="96840" cy="127080"/>
            </p14:xfrm>
          </p:contentPart>
        </mc:Choice>
        <mc:Fallback>
          <p:pic>
            <p:nvPicPr>
              <p:cNvPr id="1172" name="Freihand 1171">
                <a:extLst>
                  <a:ext uri="{FF2B5EF4-FFF2-40B4-BE49-F238E27FC236}">
                    <a16:creationId xmlns:a16="http://schemas.microsoft.com/office/drawing/2014/main" id="{A39EC98C-50CD-4F7C-819E-528B9261E2EF}"/>
                  </a:ext>
                </a:extLst>
              </p:cNvPr>
              <p:cNvPicPr/>
              <p:nvPr/>
            </p:nvPicPr>
            <p:blipFill>
              <a:blip r:embed="rId489"/>
              <a:stretch>
                <a:fillRect/>
              </a:stretch>
            </p:blipFill>
            <p:spPr>
              <a:xfrm>
                <a:off x="10040613" y="794947"/>
                <a:ext cx="105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173" name="Freihand 1172">
                <a:extLst>
                  <a:ext uri="{FF2B5EF4-FFF2-40B4-BE49-F238E27FC236}">
                    <a16:creationId xmlns:a16="http://schemas.microsoft.com/office/drawing/2014/main" id="{221ECA03-EBA6-4490-AD97-B5BC752E4D3F}"/>
                  </a:ext>
                </a:extLst>
              </p14:cNvPr>
              <p14:cNvContentPartPr/>
              <p14:nvPr/>
            </p14:nvContentPartPr>
            <p14:xfrm>
              <a:off x="10170933" y="863347"/>
              <a:ext cx="126720" cy="48240"/>
            </p14:xfrm>
          </p:contentPart>
        </mc:Choice>
        <mc:Fallback>
          <p:pic>
            <p:nvPicPr>
              <p:cNvPr id="1173" name="Freihand 1172">
                <a:extLst>
                  <a:ext uri="{FF2B5EF4-FFF2-40B4-BE49-F238E27FC236}">
                    <a16:creationId xmlns:a16="http://schemas.microsoft.com/office/drawing/2014/main" id="{221ECA03-EBA6-4490-AD97-B5BC752E4D3F}"/>
                  </a:ext>
                </a:extLst>
              </p:cNvPr>
              <p:cNvPicPr/>
              <p:nvPr/>
            </p:nvPicPr>
            <p:blipFill>
              <a:blip r:embed="rId491"/>
              <a:stretch>
                <a:fillRect/>
              </a:stretch>
            </p:blipFill>
            <p:spPr>
              <a:xfrm>
                <a:off x="10166613" y="859027"/>
                <a:ext cx="135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174" name="Freihand 1173">
                <a:extLst>
                  <a:ext uri="{FF2B5EF4-FFF2-40B4-BE49-F238E27FC236}">
                    <a16:creationId xmlns:a16="http://schemas.microsoft.com/office/drawing/2014/main" id="{D898FE8C-BF7A-4944-8B43-978842916478}"/>
                  </a:ext>
                </a:extLst>
              </p14:cNvPr>
              <p14:cNvContentPartPr/>
              <p14:nvPr/>
            </p14:nvContentPartPr>
            <p14:xfrm>
              <a:off x="10288653" y="796387"/>
              <a:ext cx="66240" cy="101160"/>
            </p14:xfrm>
          </p:contentPart>
        </mc:Choice>
        <mc:Fallback>
          <p:pic>
            <p:nvPicPr>
              <p:cNvPr id="1174" name="Freihand 1173">
                <a:extLst>
                  <a:ext uri="{FF2B5EF4-FFF2-40B4-BE49-F238E27FC236}">
                    <a16:creationId xmlns:a16="http://schemas.microsoft.com/office/drawing/2014/main" id="{D898FE8C-BF7A-4944-8B43-978842916478}"/>
                  </a:ext>
                </a:extLst>
              </p:cNvPr>
              <p:cNvPicPr/>
              <p:nvPr/>
            </p:nvPicPr>
            <p:blipFill>
              <a:blip r:embed="rId493"/>
              <a:stretch>
                <a:fillRect/>
              </a:stretch>
            </p:blipFill>
            <p:spPr>
              <a:xfrm>
                <a:off x="10284333" y="792067"/>
                <a:ext cx="74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175" name="Freihand 1174">
                <a:extLst>
                  <a:ext uri="{FF2B5EF4-FFF2-40B4-BE49-F238E27FC236}">
                    <a16:creationId xmlns:a16="http://schemas.microsoft.com/office/drawing/2014/main" id="{2839B2EC-DF00-44B8-BAA1-B8025756D6EC}"/>
                  </a:ext>
                </a:extLst>
              </p14:cNvPr>
              <p14:cNvContentPartPr/>
              <p14:nvPr/>
            </p14:nvContentPartPr>
            <p14:xfrm>
              <a:off x="10324293" y="890347"/>
              <a:ext cx="54000" cy="14760"/>
            </p14:xfrm>
          </p:contentPart>
        </mc:Choice>
        <mc:Fallback>
          <p:pic>
            <p:nvPicPr>
              <p:cNvPr id="1175" name="Freihand 1174">
                <a:extLst>
                  <a:ext uri="{FF2B5EF4-FFF2-40B4-BE49-F238E27FC236}">
                    <a16:creationId xmlns:a16="http://schemas.microsoft.com/office/drawing/2014/main" id="{2839B2EC-DF00-44B8-BAA1-B8025756D6EC}"/>
                  </a:ext>
                </a:extLst>
              </p:cNvPr>
              <p:cNvPicPr/>
              <p:nvPr/>
            </p:nvPicPr>
            <p:blipFill>
              <a:blip r:embed="rId495"/>
              <a:stretch>
                <a:fillRect/>
              </a:stretch>
            </p:blipFill>
            <p:spPr>
              <a:xfrm>
                <a:off x="10319973" y="886027"/>
                <a:ext cx="62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176" name="Freihand 1175">
                <a:extLst>
                  <a:ext uri="{FF2B5EF4-FFF2-40B4-BE49-F238E27FC236}">
                    <a16:creationId xmlns:a16="http://schemas.microsoft.com/office/drawing/2014/main" id="{3D3052F9-FC60-41CC-9A4C-7D2ECA709AFF}"/>
                  </a:ext>
                </a:extLst>
              </p14:cNvPr>
              <p14:cNvContentPartPr/>
              <p14:nvPr/>
            </p14:nvContentPartPr>
            <p14:xfrm>
              <a:off x="10366053" y="859387"/>
              <a:ext cx="83160" cy="182520"/>
            </p14:xfrm>
          </p:contentPart>
        </mc:Choice>
        <mc:Fallback>
          <p:pic>
            <p:nvPicPr>
              <p:cNvPr id="1176" name="Freihand 1175">
                <a:extLst>
                  <a:ext uri="{FF2B5EF4-FFF2-40B4-BE49-F238E27FC236}">
                    <a16:creationId xmlns:a16="http://schemas.microsoft.com/office/drawing/2014/main" id="{3D3052F9-FC60-41CC-9A4C-7D2ECA709AFF}"/>
                  </a:ext>
                </a:extLst>
              </p:cNvPr>
              <p:cNvPicPr/>
              <p:nvPr/>
            </p:nvPicPr>
            <p:blipFill>
              <a:blip r:embed="rId497"/>
              <a:stretch>
                <a:fillRect/>
              </a:stretch>
            </p:blipFill>
            <p:spPr>
              <a:xfrm>
                <a:off x="10361733" y="855067"/>
                <a:ext cx="91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177" name="Freihand 1176">
                <a:extLst>
                  <a:ext uri="{FF2B5EF4-FFF2-40B4-BE49-F238E27FC236}">
                    <a16:creationId xmlns:a16="http://schemas.microsoft.com/office/drawing/2014/main" id="{937F1070-2DBE-4B21-B075-9378D1A61FAA}"/>
                  </a:ext>
                </a:extLst>
              </p14:cNvPr>
              <p14:cNvContentPartPr/>
              <p14:nvPr/>
            </p14:nvContentPartPr>
            <p14:xfrm>
              <a:off x="10160853" y="724027"/>
              <a:ext cx="356760" cy="77040"/>
            </p14:xfrm>
          </p:contentPart>
        </mc:Choice>
        <mc:Fallback>
          <p:pic>
            <p:nvPicPr>
              <p:cNvPr id="1177" name="Freihand 1176">
                <a:extLst>
                  <a:ext uri="{FF2B5EF4-FFF2-40B4-BE49-F238E27FC236}">
                    <a16:creationId xmlns:a16="http://schemas.microsoft.com/office/drawing/2014/main" id="{937F1070-2DBE-4B21-B075-9378D1A61FAA}"/>
                  </a:ext>
                </a:extLst>
              </p:cNvPr>
              <p:cNvPicPr/>
              <p:nvPr/>
            </p:nvPicPr>
            <p:blipFill>
              <a:blip r:embed="rId499"/>
              <a:stretch>
                <a:fillRect/>
              </a:stretch>
            </p:blipFill>
            <p:spPr>
              <a:xfrm>
                <a:off x="10156533" y="719707"/>
                <a:ext cx="365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178" name="Freihand 1177">
                <a:extLst>
                  <a:ext uri="{FF2B5EF4-FFF2-40B4-BE49-F238E27FC236}">
                    <a16:creationId xmlns:a16="http://schemas.microsoft.com/office/drawing/2014/main" id="{85A97E77-92D0-40CA-8A37-64118FEB89C9}"/>
                  </a:ext>
                </a:extLst>
              </p14:cNvPr>
              <p14:cNvContentPartPr/>
              <p14:nvPr/>
            </p14:nvContentPartPr>
            <p14:xfrm>
              <a:off x="10498173" y="893227"/>
              <a:ext cx="4680" cy="23760"/>
            </p14:xfrm>
          </p:contentPart>
        </mc:Choice>
        <mc:Fallback>
          <p:pic>
            <p:nvPicPr>
              <p:cNvPr id="1178" name="Freihand 1177">
                <a:extLst>
                  <a:ext uri="{FF2B5EF4-FFF2-40B4-BE49-F238E27FC236}">
                    <a16:creationId xmlns:a16="http://schemas.microsoft.com/office/drawing/2014/main" id="{85A97E77-92D0-40CA-8A37-64118FEB89C9}"/>
                  </a:ext>
                </a:extLst>
              </p:cNvPr>
              <p:cNvPicPr/>
              <p:nvPr/>
            </p:nvPicPr>
            <p:blipFill>
              <a:blip r:embed="rId501"/>
              <a:stretch>
                <a:fillRect/>
              </a:stretch>
            </p:blipFill>
            <p:spPr>
              <a:xfrm>
                <a:off x="10493853" y="888907"/>
                <a:ext cx="13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180" name="Freihand 1179">
                <a:extLst>
                  <a:ext uri="{FF2B5EF4-FFF2-40B4-BE49-F238E27FC236}">
                    <a16:creationId xmlns:a16="http://schemas.microsoft.com/office/drawing/2014/main" id="{DDD4D8D0-8324-43BD-81EB-68116D977699}"/>
                  </a:ext>
                </a:extLst>
              </p14:cNvPr>
              <p14:cNvContentPartPr/>
              <p14:nvPr/>
            </p14:nvContentPartPr>
            <p14:xfrm>
              <a:off x="9155733" y="804307"/>
              <a:ext cx="165240" cy="217080"/>
            </p14:xfrm>
          </p:contentPart>
        </mc:Choice>
        <mc:Fallback>
          <p:pic>
            <p:nvPicPr>
              <p:cNvPr id="1180" name="Freihand 1179">
                <a:extLst>
                  <a:ext uri="{FF2B5EF4-FFF2-40B4-BE49-F238E27FC236}">
                    <a16:creationId xmlns:a16="http://schemas.microsoft.com/office/drawing/2014/main" id="{DDD4D8D0-8324-43BD-81EB-68116D977699}"/>
                  </a:ext>
                </a:extLst>
              </p:cNvPr>
              <p:cNvPicPr/>
              <p:nvPr/>
            </p:nvPicPr>
            <p:blipFill>
              <a:blip r:embed="rId503"/>
              <a:stretch>
                <a:fillRect/>
              </a:stretch>
            </p:blipFill>
            <p:spPr>
              <a:xfrm>
                <a:off x="9151413" y="799987"/>
                <a:ext cx="173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181" name="Freihand 1180">
                <a:extLst>
                  <a:ext uri="{FF2B5EF4-FFF2-40B4-BE49-F238E27FC236}">
                    <a16:creationId xmlns:a16="http://schemas.microsoft.com/office/drawing/2014/main" id="{39A55687-77D4-417C-B430-C997C4FDBFA4}"/>
                  </a:ext>
                </a:extLst>
              </p14:cNvPr>
              <p14:cNvContentPartPr/>
              <p14:nvPr/>
            </p14:nvContentPartPr>
            <p14:xfrm>
              <a:off x="9122973" y="546547"/>
              <a:ext cx="245160" cy="219240"/>
            </p14:xfrm>
          </p:contentPart>
        </mc:Choice>
        <mc:Fallback>
          <p:pic>
            <p:nvPicPr>
              <p:cNvPr id="1181" name="Freihand 1180">
                <a:extLst>
                  <a:ext uri="{FF2B5EF4-FFF2-40B4-BE49-F238E27FC236}">
                    <a16:creationId xmlns:a16="http://schemas.microsoft.com/office/drawing/2014/main" id="{39A55687-77D4-417C-B430-C997C4FDBFA4}"/>
                  </a:ext>
                </a:extLst>
              </p:cNvPr>
              <p:cNvPicPr/>
              <p:nvPr/>
            </p:nvPicPr>
            <p:blipFill>
              <a:blip r:embed="rId505"/>
              <a:stretch>
                <a:fillRect/>
              </a:stretch>
            </p:blipFill>
            <p:spPr>
              <a:xfrm>
                <a:off x="9118653" y="542227"/>
                <a:ext cx="253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183" name="Freihand 1182">
                <a:extLst>
                  <a:ext uri="{FF2B5EF4-FFF2-40B4-BE49-F238E27FC236}">
                    <a16:creationId xmlns:a16="http://schemas.microsoft.com/office/drawing/2014/main" id="{C6045B46-EFA9-4F95-BD9B-4F89691C31DD}"/>
                  </a:ext>
                </a:extLst>
              </p14:cNvPr>
              <p14:cNvContentPartPr/>
              <p14:nvPr/>
            </p14:nvContentPartPr>
            <p14:xfrm>
              <a:off x="8496213" y="1283827"/>
              <a:ext cx="112680" cy="139320"/>
            </p14:xfrm>
          </p:contentPart>
        </mc:Choice>
        <mc:Fallback>
          <p:pic>
            <p:nvPicPr>
              <p:cNvPr id="1183" name="Freihand 1182">
                <a:extLst>
                  <a:ext uri="{FF2B5EF4-FFF2-40B4-BE49-F238E27FC236}">
                    <a16:creationId xmlns:a16="http://schemas.microsoft.com/office/drawing/2014/main" id="{C6045B46-EFA9-4F95-BD9B-4F89691C31DD}"/>
                  </a:ext>
                </a:extLst>
              </p:cNvPr>
              <p:cNvPicPr/>
              <p:nvPr/>
            </p:nvPicPr>
            <p:blipFill>
              <a:blip r:embed="rId507"/>
              <a:stretch>
                <a:fillRect/>
              </a:stretch>
            </p:blipFill>
            <p:spPr>
              <a:xfrm>
                <a:off x="8491893" y="1279507"/>
                <a:ext cx="121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184" name="Freihand 1183">
                <a:extLst>
                  <a:ext uri="{FF2B5EF4-FFF2-40B4-BE49-F238E27FC236}">
                    <a16:creationId xmlns:a16="http://schemas.microsoft.com/office/drawing/2014/main" id="{670108A0-1FF9-4406-972E-AA7DA9ADE9A2}"/>
                  </a:ext>
                </a:extLst>
              </p14:cNvPr>
              <p14:cNvContentPartPr/>
              <p14:nvPr/>
            </p14:nvContentPartPr>
            <p14:xfrm>
              <a:off x="8552013" y="1374187"/>
              <a:ext cx="68040" cy="77760"/>
            </p14:xfrm>
          </p:contentPart>
        </mc:Choice>
        <mc:Fallback>
          <p:pic>
            <p:nvPicPr>
              <p:cNvPr id="1184" name="Freihand 1183">
                <a:extLst>
                  <a:ext uri="{FF2B5EF4-FFF2-40B4-BE49-F238E27FC236}">
                    <a16:creationId xmlns:a16="http://schemas.microsoft.com/office/drawing/2014/main" id="{670108A0-1FF9-4406-972E-AA7DA9ADE9A2}"/>
                  </a:ext>
                </a:extLst>
              </p:cNvPr>
              <p:cNvPicPr/>
              <p:nvPr/>
            </p:nvPicPr>
            <p:blipFill>
              <a:blip r:embed="rId509"/>
              <a:stretch>
                <a:fillRect/>
              </a:stretch>
            </p:blipFill>
            <p:spPr>
              <a:xfrm>
                <a:off x="8547693" y="1369867"/>
                <a:ext cx="76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185" name="Freihand 1184">
                <a:extLst>
                  <a:ext uri="{FF2B5EF4-FFF2-40B4-BE49-F238E27FC236}">
                    <a16:creationId xmlns:a16="http://schemas.microsoft.com/office/drawing/2014/main" id="{4F709A1A-5510-4780-87D7-D48AB0FA442E}"/>
                  </a:ext>
                </a:extLst>
              </p14:cNvPr>
              <p14:cNvContentPartPr/>
              <p14:nvPr/>
            </p14:nvContentPartPr>
            <p14:xfrm>
              <a:off x="8652453" y="1395427"/>
              <a:ext cx="73800" cy="102960"/>
            </p14:xfrm>
          </p:contentPart>
        </mc:Choice>
        <mc:Fallback>
          <p:pic>
            <p:nvPicPr>
              <p:cNvPr id="1185" name="Freihand 1184">
                <a:extLst>
                  <a:ext uri="{FF2B5EF4-FFF2-40B4-BE49-F238E27FC236}">
                    <a16:creationId xmlns:a16="http://schemas.microsoft.com/office/drawing/2014/main" id="{4F709A1A-5510-4780-87D7-D48AB0FA442E}"/>
                  </a:ext>
                </a:extLst>
              </p:cNvPr>
              <p:cNvPicPr/>
              <p:nvPr/>
            </p:nvPicPr>
            <p:blipFill>
              <a:blip r:embed="rId511"/>
              <a:stretch>
                <a:fillRect/>
              </a:stretch>
            </p:blipFill>
            <p:spPr>
              <a:xfrm>
                <a:off x="8648133" y="1391107"/>
                <a:ext cx="82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186" name="Freihand 1185">
                <a:extLst>
                  <a:ext uri="{FF2B5EF4-FFF2-40B4-BE49-F238E27FC236}">
                    <a16:creationId xmlns:a16="http://schemas.microsoft.com/office/drawing/2014/main" id="{321A1C72-3680-4F16-A14C-7B2D0438FB6D}"/>
                  </a:ext>
                </a:extLst>
              </p14:cNvPr>
              <p14:cNvContentPartPr/>
              <p14:nvPr/>
            </p14:nvContentPartPr>
            <p14:xfrm>
              <a:off x="8813733" y="1338907"/>
              <a:ext cx="134280" cy="9720"/>
            </p14:xfrm>
          </p:contentPart>
        </mc:Choice>
        <mc:Fallback>
          <p:pic>
            <p:nvPicPr>
              <p:cNvPr id="1186" name="Freihand 1185">
                <a:extLst>
                  <a:ext uri="{FF2B5EF4-FFF2-40B4-BE49-F238E27FC236}">
                    <a16:creationId xmlns:a16="http://schemas.microsoft.com/office/drawing/2014/main" id="{321A1C72-3680-4F16-A14C-7B2D0438FB6D}"/>
                  </a:ext>
                </a:extLst>
              </p:cNvPr>
              <p:cNvPicPr/>
              <p:nvPr/>
            </p:nvPicPr>
            <p:blipFill>
              <a:blip r:embed="rId513"/>
              <a:stretch>
                <a:fillRect/>
              </a:stretch>
            </p:blipFill>
            <p:spPr>
              <a:xfrm>
                <a:off x="8809413" y="1334587"/>
                <a:ext cx="142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187" name="Freihand 1186">
                <a:extLst>
                  <a:ext uri="{FF2B5EF4-FFF2-40B4-BE49-F238E27FC236}">
                    <a16:creationId xmlns:a16="http://schemas.microsoft.com/office/drawing/2014/main" id="{7763AD1D-68FB-4CCA-A338-750045864A43}"/>
                  </a:ext>
                </a:extLst>
              </p14:cNvPr>
              <p14:cNvContentPartPr/>
              <p14:nvPr/>
            </p14:nvContentPartPr>
            <p14:xfrm>
              <a:off x="8839653" y="1364467"/>
              <a:ext cx="133200" cy="15120"/>
            </p14:xfrm>
          </p:contentPart>
        </mc:Choice>
        <mc:Fallback>
          <p:pic>
            <p:nvPicPr>
              <p:cNvPr id="1187" name="Freihand 1186">
                <a:extLst>
                  <a:ext uri="{FF2B5EF4-FFF2-40B4-BE49-F238E27FC236}">
                    <a16:creationId xmlns:a16="http://schemas.microsoft.com/office/drawing/2014/main" id="{7763AD1D-68FB-4CCA-A338-750045864A43}"/>
                  </a:ext>
                </a:extLst>
              </p:cNvPr>
              <p:cNvPicPr/>
              <p:nvPr/>
            </p:nvPicPr>
            <p:blipFill>
              <a:blip r:embed="rId515"/>
              <a:stretch>
                <a:fillRect/>
              </a:stretch>
            </p:blipFill>
            <p:spPr>
              <a:xfrm>
                <a:off x="8835333" y="1360147"/>
                <a:ext cx="141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188" name="Freihand 1187">
                <a:extLst>
                  <a:ext uri="{FF2B5EF4-FFF2-40B4-BE49-F238E27FC236}">
                    <a16:creationId xmlns:a16="http://schemas.microsoft.com/office/drawing/2014/main" id="{192CB3A3-28E3-4F05-99EE-C9A462051A0E}"/>
                  </a:ext>
                </a:extLst>
              </p14:cNvPr>
              <p14:cNvContentPartPr/>
              <p14:nvPr/>
            </p14:nvContentPartPr>
            <p14:xfrm>
              <a:off x="9082293" y="1244587"/>
              <a:ext cx="121320" cy="135360"/>
            </p14:xfrm>
          </p:contentPart>
        </mc:Choice>
        <mc:Fallback>
          <p:pic>
            <p:nvPicPr>
              <p:cNvPr id="1188" name="Freihand 1187">
                <a:extLst>
                  <a:ext uri="{FF2B5EF4-FFF2-40B4-BE49-F238E27FC236}">
                    <a16:creationId xmlns:a16="http://schemas.microsoft.com/office/drawing/2014/main" id="{192CB3A3-28E3-4F05-99EE-C9A462051A0E}"/>
                  </a:ext>
                </a:extLst>
              </p:cNvPr>
              <p:cNvPicPr/>
              <p:nvPr/>
            </p:nvPicPr>
            <p:blipFill>
              <a:blip r:embed="rId517"/>
              <a:stretch>
                <a:fillRect/>
              </a:stretch>
            </p:blipFill>
            <p:spPr>
              <a:xfrm>
                <a:off x="9077973" y="1240267"/>
                <a:ext cx="129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189" name="Freihand 1188">
                <a:extLst>
                  <a:ext uri="{FF2B5EF4-FFF2-40B4-BE49-F238E27FC236}">
                    <a16:creationId xmlns:a16="http://schemas.microsoft.com/office/drawing/2014/main" id="{23F71774-7908-47FF-949C-DD96C544069A}"/>
                  </a:ext>
                </a:extLst>
              </p14:cNvPr>
              <p14:cNvContentPartPr/>
              <p14:nvPr/>
            </p14:nvContentPartPr>
            <p14:xfrm>
              <a:off x="9152493" y="1316227"/>
              <a:ext cx="69480" cy="61200"/>
            </p14:xfrm>
          </p:contentPart>
        </mc:Choice>
        <mc:Fallback>
          <p:pic>
            <p:nvPicPr>
              <p:cNvPr id="1189" name="Freihand 1188">
                <a:extLst>
                  <a:ext uri="{FF2B5EF4-FFF2-40B4-BE49-F238E27FC236}">
                    <a16:creationId xmlns:a16="http://schemas.microsoft.com/office/drawing/2014/main" id="{23F71774-7908-47FF-949C-DD96C544069A}"/>
                  </a:ext>
                </a:extLst>
              </p:cNvPr>
              <p:cNvPicPr/>
              <p:nvPr/>
            </p:nvPicPr>
            <p:blipFill>
              <a:blip r:embed="rId519"/>
              <a:stretch>
                <a:fillRect/>
              </a:stretch>
            </p:blipFill>
            <p:spPr>
              <a:xfrm>
                <a:off x="9148173" y="1311907"/>
                <a:ext cx="78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191" name="Freihand 1190">
                <a:extLst>
                  <a:ext uri="{FF2B5EF4-FFF2-40B4-BE49-F238E27FC236}">
                    <a16:creationId xmlns:a16="http://schemas.microsoft.com/office/drawing/2014/main" id="{47E6568B-B896-4CAA-8400-F2EA0A387B8F}"/>
                  </a:ext>
                </a:extLst>
              </p14:cNvPr>
              <p14:cNvContentPartPr/>
              <p14:nvPr/>
            </p14:nvContentPartPr>
            <p14:xfrm>
              <a:off x="9349053" y="1309027"/>
              <a:ext cx="72360" cy="11880"/>
            </p14:xfrm>
          </p:contentPart>
        </mc:Choice>
        <mc:Fallback>
          <p:pic>
            <p:nvPicPr>
              <p:cNvPr id="1191" name="Freihand 1190">
                <a:extLst>
                  <a:ext uri="{FF2B5EF4-FFF2-40B4-BE49-F238E27FC236}">
                    <a16:creationId xmlns:a16="http://schemas.microsoft.com/office/drawing/2014/main" id="{47E6568B-B896-4CAA-8400-F2EA0A387B8F}"/>
                  </a:ext>
                </a:extLst>
              </p:cNvPr>
              <p:cNvPicPr/>
              <p:nvPr/>
            </p:nvPicPr>
            <p:blipFill>
              <a:blip r:embed="rId521"/>
              <a:stretch>
                <a:fillRect/>
              </a:stretch>
            </p:blipFill>
            <p:spPr>
              <a:xfrm>
                <a:off x="9344733" y="1304707"/>
                <a:ext cx="81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192" name="Freihand 1191">
                <a:extLst>
                  <a:ext uri="{FF2B5EF4-FFF2-40B4-BE49-F238E27FC236}">
                    <a16:creationId xmlns:a16="http://schemas.microsoft.com/office/drawing/2014/main" id="{A84CF635-FD6F-473A-9A50-06F2EBED61B6}"/>
                  </a:ext>
                </a:extLst>
              </p14:cNvPr>
              <p14:cNvContentPartPr/>
              <p14:nvPr/>
            </p14:nvContentPartPr>
            <p14:xfrm>
              <a:off x="9332493" y="1348627"/>
              <a:ext cx="125280" cy="6840"/>
            </p14:xfrm>
          </p:contentPart>
        </mc:Choice>
        <mc:Fallback>
          <p:pic>
            <p:nvPicPr>
              <p:cNvPr id="1192" name="Freihand 1191">
                <a:extLst>
                  <a:ext uri="{FF2B5EF4-FFF2-40B4-BE49-F238E27FC236}">
                    <a16:creationId xmlns:a16="http://schemas.microsoft.com/office/drawing/2014/main" id="{A84CF635-FD6F-473A-9A50-06F2EBED61B6}"/>
                  </a:ext>
                </a:extLst>
              </p:cNvPr>
              <p:cNvPicPr/>
              <p:nvPr/>
            </p:nvPicPr>
            <p:blipFill>
              <a:blip r:embed="rId523"/>
              <a:stretch>
                <a:fillRect/>
              </a:stretch>
            </p:blipFill>
            <p:spPr>
              <a:xfrm>
                <a:off x="9328173" y="1344307"/>
                <a:ext cx="133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193" name="Freihand 1192">
                <a:extLst>
                  <a:ext uri="{FF2B5EF4-FFF2-40B4-BE49-F238E27FC236}">
                    <a16:creationId xmlns:a16="http://schemas.microsoft.com/office/drawing/2014/main" id="{6E383A3A-8644-4E74-B985-9D12F24BD561}"/>
                  </a:ext>
                </a:extLst>
              </p14:cNvPr>
              <p14:cNvContentPartPr/>
              <p14:nvPr/>
            </p14:nvContentPartPr>
            <p14:xfrm>
              <a:off x="9449853" y="1280227"/>
              <a:ext cx="84600" cy="127440"/>
            </p14:xfrm>
          </p:contentPart>
        </mc:Choice>
        <mc:Fallback>
          <p:pic>
            <p:nvPicPr>
              <p:cNvPr id="1193" name="Freihand 1192">
                <a:extLst>
                  <a:ext uri="{FF2B5EF4-FFF2-40B4-BE49-F238E27FC236}">
                    <a16:creationId xmlns:a16="http://schemas.microsoft.com/office/drawing/2014/main" id="{6E383A3A-8644-4E74-B985-9D12F24BD561}"/>
                  </a:ext>
                </a:extLst>
              </p:cNvPr>
              <p:cNvPicPr/>
              <p:nvPr/>
            </p:nvPicPr>
            <p:blipFill>
              <a:blip r:embed="rId525"/>
              <a:stretch>
                <a:fillRect/>
              </a:stretch>
            </p:blipFill>
            <p:spPr>
              <a:xfrm>
                <a:off x="9445533" y="1275907"/>
                <a:ext cx="93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195" name="Freihand 1194">
                <a:extLst>
                  <a:ext uri="{FF2B5EF4-FFF2-40B4-BE49-F238E27FC236}">
                    <a16:creationId xmlns:a16="http://schemas.microsoft.com/office/drawing/2014/main" id="{B40AA2E5-5801-4A0D-8420-7FFF32CE73ED}"/>
                  </a:ext>
                </a:extLst>
              </p14:cNvPr>
              <p14:cNvContentPartPr/>
              <p14:nvPr/>
            </p14:nvContentPartPr>
            <p14:xfrm>
              <a:off x="9674853" y="1263667"/>
              <a:ext cx="81360" cy="78840"/>
            </p14:xfrm>
          </p:contentPart>
        </mc:Choice>
        <mc:Fallback>
          <p:pic>
            <p:nvPicPr>
              <p:cNvPr id="1195" name="Freihand 1194">
                <a:extLst>
                  <a:ext uri="{FF2B5EF4-FFF2-40B4-BE49-F238E27FC236}">
                    <a16:creationId xmlns:a16="http://schemas.microsoft.com/office/drawing/2014/main" id="{B40AA2E5-5801-4A0D-8420-7FFF32CE73ED}"/>
                  </a:ext>
                </a:extLst>
              </p:cNvPr>
              <p:cNvPicPr/>
              <p:nvPr/>
            </p:nvPicPr>
            <p:blipFill>
              <a:blip r:embed="rId527"/>
              <a:stretch>
                <a:fillRect/>
              </a:stretch>
            </p:blipFill>
            <p:spPr>
              <a:xfrm>
                <a:off x="9670533" y="1259347"/>
                <a:ext cx="90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196" name="Freihand 1195">
                <a:extLst>
                  <a:ext uri="{FF2B5EF4-FFF2-40B4-BE49-F238E27FC236}">
                    <a16:creationId xmlns:a16="http://schemas.microsoft.com/office/drawing/2014/main" id="{D62789B0-763F-458F-85FD-1A365145403E}"/>
                  </a:ext>
                </a:extLst>
              </p14:cNvPr>
              <p14:cNvContentPartPr/>
              <p14:nvPr/>
            </p14:nvContentPartPr>
            <p14:xfrm>
              <a:off x="9716253" y="1321987"/>
              <a:ext cx="77400" cy="42120"/>
            </p14:xfrm>
          </p:contentPart>
        </mc:Choice>
        <mc:Fallback>
          <p:pic>
            <p:nvPicPr>
              <p:cNvPr id="1196" name="Freihand 1195">
                <a:extLst>
                  <a:ext uri="{FF2B5EF4-FFF2-40B4-BE49-F238E27FC236}">
                    <a16:creationId xmlns:a16="http://schemas.microsoft.com/office/drawing/2014/main" id="{D62789B0-763F-458F-85FD-1A365145403E}"/>
                  </a:ext>
                </a:extLst>
              </p:cNvPr>
              <p:cNvPicPr/>
              <p:nvPr/>
            </p:nvPicPr>
            <p:blipFill>
              <a:blip r:embed="rId529"/>
              <a:stretch>
                <a:fillRect/>
              </a:stretch>
            </p:blipFill>
            <p:spPr>
              <a:xfrm>
                <a:off x="9711933" y="1317667"/>
                <a:ext cx="86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197" name="Freihand 1196">
                <a:extLst>
                  <a:ext uri="{FF2B5EF4-FFF2-40B4-BE49-F238E27FC236}">
                    <a16:creationId xmlns:a16="http://schemas.microsoft.com/office/drawing/2014/main" id="{0D7D8B8D-42B3-44CD-B0CE-C75C0F052ADB}"/>
                  </a:ext>
                </a:extLst>
              </p14:cNvPr>
              <p14:cNvContentPartPr/>
              <p14:nvPr/>
            </p14:nvContentPartPr>
            <p14:xfrm>
              <a:off x="9805533" y="1327027"/>
              <a:ext cx="48600" cy="115920"/>
            </p14:xfrm>
          </p:contentPart>
        </mc:Choice>
        <mc:Fallback>
          <p:pic>
            <p:nvPicPr>
              <p:cNvPr id="1197" name="Freihand 1196">
                <a:extLst>
                  <a:ext uri="{FF2B5EF4-FFF2-40B4-BE49-F238E27FC236}">
                    <a16:creationId xmlns:a16="http://schemas.microsoft.com/office/drawing/2014/main" id="{0D7D8B8D-42B3-44CD-B0CE-C75C0F052ADB}"/>
                  </a:ext>
                </a:extLst>
              </p:cNvPr>
              <p:cNvPicPr/>
              <p:nvPr/>
            </p:nvPicPr>
            <p:blipFill>
              <a:blip r:embed="rId531"/>
              <a:stretch>
                <a:fillRect/>
              </a:stretch>
            </p:blipFill>
            <p:spPr>
              <a:xfrm>
                <a:off x="9801213" y="1322707"/>
                <a:ext cx="57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198" name="Freihand 1197">
                <a:extLst>
                  <a:ext uri="{FF2B5EF4-FFF2-40B4-BE49-F238E27FC236}">
                    <a16:creationId xmlns:a16="http://schemas.microsoft.com/office/drawing/2014/main" id="{1EFFC14A-DB35-4843-A20F-7F479BC635E9}"/>
                  </a:ext>
                </a:extLst>
              </p14:cNvPr>
              <p14:cNvContentPartPr/>
              <p14:nvPr/>
            </p14:nvContentPartPr>
            <p14:xfrm>
              <a:off x="9916773" y="1284547"/>
              <a:ext cx="102240" cy="36000"/>
            </p14:xfrm>
          </p:contentPart>
        </mc:Choice>
        <mc:Fallback>
          <p:pic>
            <p:nvPicPr>
              <p:cNvPr id="1198" name="Freihand 1197">
                <a:extLst>
                  <a:ext uri="{FF2B5EF4-FFF2-40B4-BE49-F238E27FC236}">
                    <a16:creationId xmlns:a16="http://schemas.microsoft.com/office/drawing/2014/main" id="{1EFFC14A-DB35-4843-A20F-7F479BC635E9}"/>
                  </a:ext>
                </a:extLst>
              </p:cNvPr>
              <p:cNvPicPr/>
              <p:nvPr/>
            </p:nvPicPr>
            <p:blipFill>
              <a:blip r:embed="rId533"/>
              <a:stretch>
                <a:fillRect/>
              </a:stretch>
            </p:blipFill>
            <p:spPr>
              <a:xfrm>
                <a:off x="9912453" y="1280227"/>
                <a:ext cx="110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199" name="Freihand 1198">
                <a:extLst>
                  <a:ext uri="{FF2B5EF4-FFF2-40B4-BE49-F238E27FC236}">
                    <a16:creationId xmlns:a16="http://schemas.microsoft.com/office/drawing/2014/main" id="{072BA2A1-8665-42C5-AC88-E92C7E68DEC0}"/>
                  </a:ext>
                </a:extLst>
              </p14:cNvPr>
              <p14:cNvContentPartPr/>
              <p14:nvPr/>
            </p14:nvContentPartPr>
            <p14:xfrm>
              <a:off x="10086333" y="1216147"/>
              <a:ext cx="105120" cy="98280"/>
            </p14:xfrm>
          </p:contentPart>
        </mc:Choice>
        <mc:Fallback>
          <p:pic>
            <p:nvPicPr>
              <p:cNvPr id="1199" name="Freihand 1198">
                <a:extLst>
                  <a:ext uri="{FF2B5EF4-FFF2-40B4-BE49-F238E27FC236}">
                    <a16:creationId xmlns:a16="http://schemas.microsoft.com/office/drawing/2014/main" id="{072BA2A1-8665-42C5-AC88-E92C7E68DEC0}"/>
                  </a:ext>
                </a:extLst>
              </p:cNvPr>
              <p:cNvPicPr/>
              <p:nvPr/>
            </p:nvPicPr>
            <p:blipFill>
              <a:blip r:embed="rId535"/>
              <a:stretch>
                <a:fillRect/>
              </a:stretch>
            </p:blipFill>
            <p:spPr>
              <a:xfrm>
                <a:off x="10082013" y="1211827"/>
                <a:ext cx="113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200" name="Freihand 1199">
                <a:extLst>
                  <a:ext uri="{FF2B5EF4-FFF2-40B4-BE49-F238E27FC236}">
                    <a16:creationId xmlns:a16="http://schemas.microsoft.com/office/drawing/2014/main" id="{A98DC628-9F5C-4643-9D0F-C7C869CBB2A6}"/>
                  </a:ext>
                </a:extLst>
              </p14:cNvPr>
              <p14:cNvContentPartPr/>
              <p14:nvPr/>
            </p14:nvContentPartPr>
            <p14:xfrm>
              <a:off x="10167693" y="1296427"/>
              <a:ext cx="37800" cy="30960"/>
            </p14:xfrm>
          </p:contentPart>
        </mc:Choice>
        <mc:Fallback>
          <p:pic>
            <p:nvPicPr>
              <p:cNvPr id="1200" name="Freihand 1199">
                <a:extLst>
                  <a:ext uri="{FF2B5EF4-FFF2-40B4-BE49-F238E27FC236}">
                    <a16:creationId xmlns:a16="http://schemas.microsoft.com/office/drawing/2014/main" id="{A98DC628-9F5C-4643-9D0F-C7C869CBB2A6}"/>
                  </a:ext>
                </a:extLst>
              </p:cNvPr>
              <p:cNvPicPr/>
              <p:nvPr/>
            </p:nvPicPr>
            <p:blipFill>
              <a:blip r:embed="rId537"/>
              <a:stretch>
                <a:fillRect/>
              </a:stretch>
            </p:blipFill>
            <p:spPr>
              <a:xfrm>
                <a:off x="10163373" y="1292107"/>
                <a:ext cx="46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201" name="Freihand 1200">
                <a:extLst>
                  <a:ext uri="{FF2B5EF4-FFF2-40B4-BE49-F238E27FC236}">
                    <a16:creationId xmlns:a16="http://schemas.microsoft.com/office/drawing/2014/main" id="{FA162596-5390-4986-A75D-25CF1584E58A}"/>
                  </a:ext>
                </a:extLst>
              </p14:cNvPr>
              <p14:cNvContentPartPr/>
              <p14:nvPr/>
            </p14:nvContentPartPr>
            <p14:xfrm>
              <a:off x="10043133" y="1147387"/>
              <a:ext cx="132840" cy="19440"/>
            </p14:xfrm>
          </p:contentPart>
        </mc:Choice>
        <mc:Fallback>
          <p:pic>
            <p:nvPicPr>
              <p:cNvPr id="1201" name="Freihand 1200">
                <a:extLst>
                  <a:ext uri="{FF2B5EF4-FFF2-40B4-BE49-F238E27FC236}">
                    <a16:creationId xmlns:a16="http://schemas.microsoft.com/office/drawing/2014/main" id="{FA162596-5390-4986-A75D-25CF1584E58A}"/>
                  </a:ext>
                </a:extLst>
              </p:cNvPr>
              <p:cNvPicPr/>
              <p:nvPr/>
            </p:nvPicPr>
            <p:blipFill>
              <a:blip r:embed="rId539"/>
              <a:stretch>
                <a:fillRect/>
              </a:stretch>
            </p:blipFill>
            <p:spPr>
              <a:xfrm>
                <a:off x="10038813" y="1143067"/>
                <a:ext cx="141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202" name="Freihand 1201">
                <a:extLst>
                  <a:ext uri="{FF2B5EF4-FFF2-40B4-BE49-F238E27FC236}">
                    <a16:creationId xmlns:a16="http://schemas.microsoft.com/office/drawing/2014/main" id="{CFAB84DF-40A8-45F0-BEF1-3870E1B55E21}"/>
                  </a:ext>
                </a:extLst>
              </p14:cNvPr>
              <p14:cNvContentPartPr/>
              <p14:nvPr/>
            </p14:nvContentPartPr>
            <p14:xfrm>
              <a:off x="10258053" y="1262947"/>
              <a:ext cx="91080" cy="11160"/>
            </p14:xfrm>
          </p:contentPart>
        </mc:Choice>
        <mc:Fallback>
          <p:pic>
            <p:nvPicPr>
              <p:cNvPr id="1202" name="Freihand 1201">
                <a:extLst>
                  <a:ext uri="{FF2B5EF4-FFF2-40B4-BE49-F238E27FC236}">
                    <a16:creationId xmlns:a16="http://schemas.microsoft.com/office/drawing/2014/main" id="{CFAB84DF-40A8-45F0-BEF1-3870E1B55E21}"/>
                  </a:ext>
                </a:extLst>
              </p:cNvPr>
              <p:cNvPicPr/>
              <p:nvPr/>
            </p:nvPicPr>
            <p:blipFill>
              <a:blip r:embed="rId541"/>
              <a:stretch>
                <a:fillRect/>
              </a:stretch>
            </p:blipFill>
            <p:spPr>
              <a:xfrm>
                <a:off x="10253733" y="1258627"/>
                <a:ext cx="99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203" name="Freihand 1202">
                <a:extLst>
                  <a:ext uri="{FF2B5EF4-FFF2-40B4-BE49-F238E27FC236}">
                    <a16:creationId xmlns:a16="http://schemas.microsoft.com/office/drawing/2014/main" id="{EA641350-6ADB-4DDB-AB97-F292439D0D1D}"/>
                  </a:ext>
                </a:extLst>
              </p14:cNvPr>
              <p14:cNvContentPartPr/>
              <p14:nvPr/>
            </p14:nvContentPartPr>
            <p14:xfrm>
              <a:off x="10438413" y="1202827"/>
              <a:ext cx="79200" cy="114480"/>
            </p14:xfrm>
          </p:contentPart>
        </mc:Choice>
        <mc:Fallback>
          <p:pic>
            <p:nvPicPr>
              <p:cNvPr id="1203" name="Freihand 1202">
                <a:extLst>
                  <a:ext uri="{FF2B5EF4-FFF2-40B4-BE49-F238E27FC236}">
                    <a16:creationId xmlns:a16="http://schemas.microsoft.com/office/drawing/2014/main" id="{EA641350-6ADB-4DDB-AB97-F292439D0D1D}"/>
                  </a:ext>
                </a:extLst>
              </p:cNvPr>
              <p:cNvPicPr/>
              <p:nvPr/>
            </p:nvPicPr>
            <p:blipFill>
              <a:blip r:embed="rId543"/>
              <a:stretch>
                <a:fillRect/>
              </a:stretch>
            </p:blipFill>
            <p:spPr>
              <a:xfrm>
                <a:off x="10434093" y="1198507"/>
                <a:ext cx="87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204" name="Freihand 1203">
                <a:extLst>
                  <a:ext uri="{FF2B5EF4-FFF2-40B4-BE49-F238E27FC236}">
                    <a16:creationId xmlns:a16="http://schemas.microsoft.com/office/drawing/2014/main" id="{A9CE00D4-D8C9-46FA-B6AF-EE2B4C2EE6D6}"/>
                  </a:ext>
                </a:extLst>
              </p14:cNvPr>
              <p14:cNvContentPartPr/>
              <p14:nvPr/>
            </p14:nvContentPartPr>
            <p14:xfrm>
              <a:off x="10460013" y="1272307"/>
              <a:ext cx="85680" cy="26640"/>
            </p14:xfrm>
          </p:contentPart>
        </mc:Choice>
        <mc:Fallback>
          <p:pic>
            <p:nvPicPr>
              <p:cNvPr id="1204" name="Freihand 1203">
                <a:extLst>
                  <a:ext uri="{FF2B5EF4-FFF2-40B4-BE49-F238E27FC236}">
                    <a16:creationId xmlns:a16="http://schemas.microsoft.com/office/drawing/2014/main" id="{A9CE00D4-D8C9-46FA-B6AF-EE2B4C2EE6D6}"/>
                  </a:ext>
                </a:extLst>
              </p:cNvPr>
              <p:cNvPicPr/>
              <p:nvPr/>
            </p:nvPicPr>
            <p:blipFill>
              <a:blip r:embed="rId545"/>
              <a:stretch>
                <a:fillRect/>
              </a:stretch>
            </p:blipFill>
            <p:spPr>
              <a:xfrm>
                <a:off x="10455693" y="1267987"/>
                <a:ext cx="94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206" name="Freihand 1205">
                <a:extLst>
                  <a:ext uri="{FF2B5EF4-FFF2-40B4-BE49-F238E27FC236}">
                    <a16:creationId xmlns:a16="http://schemas.microsoft.com/office/drawing/2014/main" id="{2098512D-1B9A-43D0-9047-9F0220F7DC2B}"/>
                  </a:ext>
                </a:extLst>
              </p14:cNvPr>
              <p14:cNvContentPartPr/>
              <p14:nvPr/>
            </p14:nvContentPartPr>
            <p14:xfrm>
              <a:off x="8501613" y="1607467"/>
              <a:ext cx="103320" cy="113040"/>
            </p14:xfrm>
          </p:contentPart>
        </mc:Choice>
        <mc:Fallback>
          <p:pic>
            <p:nvPicPr>
              <p:cNvPr id="1206" name="Freihand 1205">
                <a:extLst>
                  <a:ext uri="{FF2B5EF4-FFF2-40B4-BE49-F238E27FC236}">
                    <a16:creationId xmlns:a16="http://schemas.microsoft.com/office/drawing/2014/main" id="{2098512D-1B9A-43D0-9047-9F0220F7DC2B}"/>
                  </a:ext>
                </a:extLst>
              </p:cNvPr>
              <p:cNvPicPr/>
              <p:nvPr/>
            </p:nvPicPr>
            <p:blipFill>
              <a:blip r:embed="rId547"/>
              <a:stretch>
                <a:fillRect/>
              </a:stretch>
            </p:blipFill>
            <p:spPr>
              <a:xfrm>
                <a:off x="8497293" y="1603147"/>
                <a:ext cx="111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207" name="Freihand 1206">
                <a:extLst>
                  <a:ext uri="{FF2B5EF4-FFF2-40B4-BE49-F238E27FC236}">
                    <a16:creationId xmlns:a16="http://schemas.microsoft.com/office/drawing/2014/main" id="{55653298-C4B1-4EDE-AE6E-E96FE525AF3B}"/>
                  </a:ext>
                </a:extLst>
              </p14:cNvPr>
              <p14:cNvContentPartPr/>
              <p14:nvPr/>
            </p14:nvContentPartPr>
            <p14:xfrm>
              <a:off x="8626893" y="1680547"/>
              <a:ext cx="64800" cy="83160"/>
            </p14:xfrm>
          </p:contentPart>
        </mc:Choice>
        <mc:Fallback>
          <p:pic>
            <p:nvPicPr>
              <p:cNvPr id="1207" name="Freihand 1206">
                <a:extLst>
                  <a:ext uri="{FF2B5EF4-FFF2-40B4-BE49-F238E27FC236}">
                    <a16:creationId xmlns:a16="http://schemas.microsoft.com/office/drawing/2014/main" id="{55653298-C4B1-4EDE-AE6E-E96FE525AF3B}"/>
                  </a:ext>
                </a:extLst>
              </p:cNvPr>
              <p:cNvPicPr/>
              <p:nvPr/>
            </p:nvPicPr>
            <p:blipFill>
              <a:blip r:embed="rId549"/>
              <a:stretch>
                <a:fillRect/>
              </a:stretch>
            </p:blipFill>
            <p:spPr>
              <a:xfrm>
                <a:off x="8622573" y="1676227"/>
                <a:ext cx="73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208" name="Freihand 1207">
                <a:extLst>
                  <a:ext uri="{FF2B5EF4-FFF2-40B4-BE49-F238E27FC236}">
                    <a16:creationId xmlns:a16="http://schemas.microsoft.com/office/drawing/2014/main" id="{27196BCC-D9F4-406A-9701-F471983BCF32}"/>
                  </a:ext>
                </a:extLst>
              </p14:cNvPr>
              <p14:cNvContentPartPr/>
              <p14:nvPr/>
            </p14:nvContentPartPr>
            <p14:xfrm>
              <a:off x="8634813" y="1700707"/>
              <a:ext cx="85320" cy="42480"/>
            </p14:xfrm>
          </p:contentPart>
        </mc:Choice>
        <mc:Fallback>
          <p:pic>
            <p:nvPicPr>
              <p:cNvPr id="1208" name="Freihand 1207">
                <a:extLst>
                  <a:ext uri="{FF2B5EF4-FFF2-40B4-BE49-F238E27FC236}">
                    <a16:creationId xmlns:a16="http://schemas.microsoft.com/office/drawing/2014/main" id="{27196BCC-D9F4-406A-9701-F471983BCF32}"/>
                  </a:ext>
                </a:extLst>
              </p:cNvPr>
              <p:cNvPicPr/>
              <p:nvPr/>
            </p:nvPicPr>
            <p:blipFill>
              <a:blip r:embed="rId551"/>
              <a:stretch>
                <a:fillRect/>
              </a:stretch>
            </p:blipFill>
            <p:spPr>
              <a:xfrm>
                <a:off x="8630493" y="1696387"/>
                <a:ext cx="93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209" name="Freihand 1208">
                <a:extLst>
                  <a:ext uri="{FF2B5EF4-FFF2-40B4-BE49-F238E27FC236}">
                    <a16:creationId xmlns:a16="http://schemas.microsoft.com/office/drawing/2014/main" id="{5223C933-2D9B-4407-AA9C-4E415D505516}"/>
                  </a:ext>
                </a:extLst>
              </p14:cNvPr>
              <p14:cNvContentPartPr/>
              <p14:nvPr/>
            </p14:nvContentPartPr>
            <p14:xfrm>
              <a:off x="8821293" y="1625827"/>
              <a:ext cx="111960" cy="52560"/>
            </p14:xfrm>
          </p:contentPart>
        </mc:Choice>
        <mc:Fallback>
          <p:pic>
            <p:nvPicPr>
              <p:cNvPr id="1209" name="Freihand 1208">
                <a:extLst>
                  <a:ext uri="{FF2B5EF4-FFF2-40B4-BE49-F238E27FC236}">
                    <a16:creationId xmlns:a16="http://schemas.microsoft.com/office/drawing/2014/main" id="{5223C933-2D9B-4407-AA9C-4E415D505516}"/>
                  </a:ext>
                </a:extLst>
              </p:cNvPr>
              <p:cNvPicPr/>
              <p:nvPr/>
            </p:nvPicPr>
            <p:blipFill>
              <a:blip r:embed="rId553"/>
              <a:stretch>
                <a:fillRect/>
              </a:stretch>
            </p:blipFill>
            <p:spPr>
              <a:xfrm>
                <a:off x="8816973" y="1621507"/>
                <a:ext cx="120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211" name="Freihand 1210">
                <a:extLst>
                  <a:ext uri="{FF2B5EF4-FFF2-40B4-BE49-F238E27FC236}">
                    <a16:creationId xmlns:a16="http://schemas.microsoft.com/office/drawing/2014/main" id="{FD35A7E8-6FBB-4E09-868C-3A78D2E300A4}"/>
                  </a:ext>
                </a:extLst>
              </p14:cNvPr>
              <p14:cNvContentPartPr/>
              <p14:nvPr/>
            </p14:nvContentPartPr>
            <p14:xfrm>
              <a:off x="9091293" y="1546267"/>
              <a:ext cx="108000" cy="137520"/>
            </p14:xfrm>
          </p:contentPart>
        </mc:Choice>
        <mc:Fallback>
          <p:pic>
            <p:nvPicPr>
              <p:cNvPr id="1211" name="Freihand 1210">
                <a:extLst>
                  <a:ext uri="{FF2B5EF4-FFF2-40B4-BE49-F238E27FC236}">
                    <a16:creationId xmlns:a16="http://schemas.microsoft.com/office/drawing/2014/main" id="{FD35A7E8-6FBB-4E09-868C-3A78D2E300A4}"/>
                  </a:ext>
                </a:extLst>
              </p:cNvPr>
              <p:cNvPicPr/>
              <p:nvPr/>
            </p:nvPicPr>
            <p:blipFill>
              <a:blip r:embed="rId555"/>
              <a:stretch>
                <a:fillRect/>
              </a:stretch>
            </p:blipFill>
            <p:spPr>
              <a:xfrm>
                <a:off x="9086973" y="1541947"/>
                <a:ext cx="116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212" name="Freihand 1211">
                <a:extLst>
                  <a:ext uri="{FF2B5EF4-FFF2-40B4-BE49-F238E27FC236}">
                    <a16:creationId xmlns:a16="http://schemas.microsoft.com/office/drawing/2014/main" id="{5FD6611D-268D-4B49-B81F-05A3A6A170B6}"/>
                  </a:ext>
                </a:extLst>
              </p14:cNvPr>
              <p14:cNvContentPartPr/>
              <p14:nvPr/>
            </p14:nvContentPartPr>
            <p14:xfrm>
              <a:off x="9340413" y="1609267"/>
              <a:ext cx="91800" cy="9720"/>
            </p14:xfrm>
          </p:contentPart>
        </mc:Choice>
        <mc:Fallback>
          <p:pic>
            <p:nvPicPr>
              <p:cNvPr id="1212" name="Freihand 1211">
                <a:extLst>
                  <a:ext uri="{FF2B5EF4-FFF2-40B4-BE49-F238E27FC236}">
                    <a16:creationId xmlns:a16="http://schemas.microsoft.com/office/drawing/2014/main" id="{5FD6611D-268D-4B49-B81F-05A3A6A170B6}"/>
                  </a:ext>
                </a:extLst>
              </p:cNvPr>
              <p:cNvPicPr/>
              <p:nvPr/>
            </p:nvPicPr>
            <p:blipFill>
              <a:blip r:embed="rId557"/>
              <a:stretch>
                <a:fillRect/>
              </a:stretch>
            </p:blipFill>
            <p:spPr>
              <a:xfrm>
                <a:off x="9336093" y="1604947"/>
                <a:ext cx="100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213" name="Freihand 1212">
                <a:extLst>
                  <a:ext uri="{FF2B5EF4-FFF2-40B4-BE49-F238E27FC236}">
                    <a16:creationId xmlns:a16="http://schemas.microsoft.com/office/drawing/2014/main" id="{F267C7F0-6D77-4DF8-A6D2-A279DAE31537}"/>
                  </a:ext>
                </a:extLst>
              </p14:cNvPr>
              <p14:cNvContentPartPr/>
              <p14:nvPr/>
            </p14:nvContentPartPr>
            <p14:xfrm>
              <a:off x="9339333" y="1628347"/>
              <a:ext cx="98640" cy="28440"/>
            </p14:xfrm>
          </p:contentPart>
        </mc:Choice>
        <mc:Fallback>
          <p:pic>
            <p:nvPicPr>
              <p:cNvPr id="1213" name="Freihand 1212">
                <a:extLst>
                  <a:ext uri="{FF2B5EF4-FFF2-40B4-BE49-F238E27FC236}">
                    <a16:creationId xmlns:a16="http://schemas.microsoft.com/office/drawing/2014/main" id="{F267C7F0-6D77-4DF8-A6D2-A279DAE31537}"/>
                  </a:ext>
                </a:extLst>
              </p:cNvPr>
              <p:cNvPicPr/>
              <p:nvPr/>
            </p:nvPicPr>
            <p:blipFill>
              <a:blip r:embed="rId559"/>
              <a:stretch>
                <a:fillRect/>
              </a:stretch>
            </p:blipFill>
            <p:spPr>
              <a:xfrm>
                <a:off x="9335013" y="1624027"/>
                <a:ext cx="107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214" name="Freihand 1213">
                <a:extLst>
                  <a:ext uri="{FF2B5EF4-FFF2-40B4-BE49-F238E27FC236}">
                    <a16:creationId xmlns:a16="http://schemas.microsoft.com/office/drawing/2014/main" id="{50A51D15-6369-4F60-853E-D39F37D96EBC}"/>
                  </a:ext>
                </a:extLst>
              </p14:cNvPr>
              <p14:cNvContentPartPr/>
              <p14:nvPr/>
            </p14:nvContentPartPr>
            <p14:xfrm>
              <a:off x="9453093" y="1549867"/>
              <a:ext cx="59040" cy="113760"/>
            </p14:xfrm>
          </p:contentPart>
        </mc:Choice>
        <mc:Fallback>
          <p:pic>
            <p:nvPicPr>
              <p:cNvPr id="1214" name="Freihand 1213">
                <a:extLst>
                  <a:ext uri="{FF2B5EF4-FFF2-40B4-BE49-F238E27FC236}">
                    <a16:creationId xmlns:a16="http://schemas.microsoft.com/office/drawing/2014/main" id="{50A51D15-6369-4F60-853E-D39F37D96EBC}"/>
                  </a:ext>
                </a:extLst>
              </p:cNvPr>
              <p:cNvPicPr/>
              <p:nvPr/>
            </p:nvPicPr>
            <p:blipFill>
              <a:blip r:embed="rId561"/>
              <a:stretch>
                <a:fillRect/>
              </a:stretch>
            </p:blipFill>
            <p:spPr>
              <a:xfrm>
                <a:off x="9448773" y="1545547"/>
                <a:ext cx="67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215" name="Freihand 1214">
                <a:extLst>
                  <a:ext uri="{FF2B5EF4-FFF2-40B4-BE49-F238E27FC236}">
                    <a16:creationId xmlns:a16="http://schemas.microsoft.com/office/drawing/2014/main" id="{43DED2E9-A403-4C05-BC7D-268FEEA1FA0F}"/>
                  </a:ext>
                </a:extLst>
              </p14:cNvPr>
              <p14:cNvContentPartPr/>
              <p14:nvPr/>
            </p14:nvContentPartPr>
            <p14:xfrm>
              <a:off x="9661893" y="1559227"/>
              <a:ext cx="113040" cy="82080"/>
            </p14:xfrm>
          </p:contentPart>
        </mc:Choice>
        <mc:Fallback>
          <p:pic>
            <p:nvPicPr>
              <p:cNvPr id="1215" name="Freihand 1214">
                <a:extLst>
                  <a:ext uri="{FF2B5EF4-FFF2-40B4-BE49-F238E27FC236}">
                    <a16:creationId xmlns:a16="http://schemas.microsoft.com/office/drawing/2014/main" id="{43DED2E9-A403-4C05-BC7D-268FEEA1FA0F}"/>
                  </a:ext>
                </a:extLst>
              </p:cNvPr>
              <p:cNvPicPr/>
              <p:nvPr/>
            </p:nvPicPr>
            <p:blipFill>
              <a:blip r:embed="rId563"/>
              <a:stretch>
                <a:fillRect/>
              </a:stretch>
            </p:blipFill>
            <p:spPr>
              <a:xfrm>
                <a:off x="9657573" y="1554907"/>
                <a:ext cx="121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216" name="Freihand 1215">
                <a:extLst>
                  <a:ext uri="{FF2B5EF4-FFF2-40B4-BE49-F238E27FC236}">
                    <a16:creationId xmlns:a16="http://schemas.microsoft.com/office/drawing/2014/main" id="{A12B5AD6-F655-4FF4-8243-C19C717DE5B2}"/>
                  </a:ext>
                </a:extLst>
              </p14:cNvPr>
              <p14:cNvContentPartPr/>
              <p14:nvPr/>
            </p14:nvContentPartPr>
            <p14:xfrm>
              <a:off x="9769533" y="1613947"/>
              <a:ext cx="79920" cy="104760"/>
            </p14:xfrm>
          </p:contentPart>
        </mc:Choice>
        <mc:Fallback>
          <p:pic>
            <p:nvPicPr>
              <p:cNvPr id="1216" name="Freihand 1215">
                <a:extLst>
                  <a:ext uri="{FF2B5EF4-FFF2-40B4-BE49-F238E27FC236}">
                    <a16:creationId xmlns:a16="http://schemas.microsoft.com/office/drawing/2014/main" id="{A12B5AD6-F655-4FF4-8243-C19C717DE5B2}"/>
                  </a:ext>
                </a:extLst>
              </p:cNvPr>
              <p:cNvPicPr/>
              <p:nvPr/>
            </p:nvPicPr>
            <p:blipFill>
              <a:blip r:embed="rId565"/>
              <a:stretch>
                <a:fillRect/>
              </a:stretch>
            </p:blipFill>
            <p:spPr>
              <a:xfrm>
                <a:off x="9765213" y="1609627"/>
                <a:ext cx="88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217" name="Freihand 1216">
                <a:extLst>
                  <a:ext uri="{FF2B5EF4-FFF2-40B4-BE49-F238E27FC236}">
                    <a16:creationId xmlns:a16="http://schemas.microsoft.com/office/drawing/2014/main" id="{4221D48E-A9EE-4ADE-B567-FCC6E6475882}"/>
                  </a:ext>
                </a:extLst>
              </p14:cNvPr>
              <p14:cNvContentPartPr/>
              <p14:nvPr/>
            </p14:nvContentPartPr>
            <p14:xfrm>
              <a:off x="9938733" y="1548067"/>
              <a:ext cx="80640" cy="37080"/>
            </p14:xfrm>
          </p:contentPart>
        </mc:Choice>
        <mc:Fallback>
          <p:pic>
            <p:nvPicPr>
              <p:cNvPr id="1217" name="Freihand 1216">
                <a:extLst>
                  <a:ext uri="{FF2B5EF4-FFF2-40B4-BE49-F238E27FC236}">
                    <a16:creationId xmlns:a16="http://schemas.microsoft.com/office/drawing/2014/main" id="{4221D48E-A9EE-4ADE-B567-FCC6E6475882}"/>
                  </a:ext>
                </a:extLst>
              </p:cNvPr>
              <p:cNvPicPr/>
              <p:nvPr/>
            </p:nvPicPr>
            <p:blipFill>
              <a:blip r:embed="rId567"/>
              <a:stretch>
                <a:fillRect/>
              </a:stretch>
            </p:blipFill>
            <p:spPr>
              <a:xfrm>
                <a:off x="9934413" y="1543747"/>
                <a:ext cx="89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218" name="Freihand 1217">
                <a:extLst>
                  <a:ext uri="{FF2B5EF4-FFF2-40B4-BE49-F238E27FC236}">
                    <a16:creationId xmlns:a16="http://schemas.microsoft.com/office/drawing/2014/main" id="{8B1F68C7-5DB7-4920-A80A-128F6604514B}"/>
                  </a:ext>
                </a:extLst>
              </p14:cNvPr>
              <p14:cNvContentPartPr/>
              <p14:nvPr/>
            </p14:nvContentPartPr>
            <p14:xfrm>
              <a:off x="9912813" y="1606387"/>
              <a:ext cx="123120" cy="19080"/>
            </p14:xfrm>
          </p:contentPart>
        </mc:Choice>
        <mc:Fallback>
          <p:pic>
            <p:nvPicPr>
              <p:cNvPr id="1218" name="Freihand 1217">
                <a:extLst>
                  <a:ext uri="{FF2B5EF4-FFF2-40B4-BE49-F238E27FC236}">
                    <a16:creationId xmlns:a16="http://schemas.microsoft.com/office/drawing/2014/main" id="{8B1F68C7-5DB7-4920-A80A-128F6604514B}"/>
                  </a:ext>
                </a:extLst>
              </p:cNvPr>
              <p:cNvPicPr/>
              <p:nvPr/>
            </p:nvPicPr>
            <p:blipFill>
              <a:blip r:embed="rId569"/>
              <a:stretch>
                <a:fillRect/>
              </a:stretch>
            </p:blipFill>
            <p:spPr>
              <a:xfrm>
                <a:off x="9908493" y="1602067"/>
                <a:ext cx="131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219" name="Freihand 1218">
                <a:extLst>
                  <a:ext uri="{FF2B5EF4-FFF2-40B4-BE49-F238E27FC236}">
                    <a16:creationId xmlns:a16="http://schemas.microsoft.com/office/drawing/2014/main" id="{564D65EB-F3CA-4F68-8900-9F5F95A48C5A}"/>
                  </a:ext>
                </a:extLst>
              </p14:cNvPr>
              <p14:cNvContentPartPr/>
              <p14:nvPr/>
            </p14:nvContentPartPr>
            <p14:xfrm>
              <a:off x="10123773" y="1518187"/>
              <a:ext cx="106200" cy="86400"/>
            </p14:xfrm>
          </p:contentPart>
        </mc:Choice>
        <mc:Fallback>
          <p:pic>
            <p:nvPicPr>
              <p:cNvPr id="1219" name="Freihand 1218">
                <a:extLst>
                  <a:ext uri="{FF2B5EF4-FFF2-40B4-BE49-F238E27FC236}">
                    <a16:creationId xmlns:a16="http://schemas.microsoft.com/office/drawing/2014/main" id="{564D65EB-F3CA-4F68-8900-9F5F95A48C5A}"/>
                  </a:ext>
                </a:extLst>
              </p:cNvPr>
              <p:cNvPicPr/>
              <p:nvPr/>
            </p:nvPicPr>
            <p:blipFill>
              <a:blip r:embed="rId571"/>
              <a:stretch>
                <a:fillRect/>
              </a:stretch>
            </p:blipFill>
            <p:spPr>
              <a:xfrm>
                <a:off x="10119453" y="1513867"/>
                <a:ext cx="114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220" name="Freihand 1219">
                <a:extLst>
                  <a:ext uri="{FF2B5EF4-FFF2-40B4-BE49-F238E27FC236}">
                    <a16:creationId xmlns:a16="http://schemas.microsoft.com/office/drawing/2014/main" id="{D9D7B124-A2A1-4FFE-A812-CCD44F57DF9A}"/>
                  </a:ext>
                </a:extLst>
              </p14:cNvPr>
              <p14:cNvContentPartPr/>
              <p14:nvPr/>
            </p14:nvContentPartPr>
            <p14:xfrm>
              <a:off x="10092093" y="1445827"/>
              <a:ext cx="116640" cy="29160"/>
            </p14:xfrm>
          </p:contentPart>
        </mc:Choice>
        <mc:Fallback>
          <p:pic>
            <p:nvPicPr>
              <p:cNvPr id="1220" name="Freihand 1219">
                <a:extLst>
                  <a:ext uri="{FF2B5EF4-FFF2-40B4-BE49-F238E27FC236}">
                    <a16:creationId xmlns:a16="http://schemas.microsoft.com/office/drawing/2014/main" id="{D9D7B124-A2A1-4FFE-A812-CCD44F57DF9A}"/>
                  </a:ext>
                </a:extLst>
              </p:cNvPr>
              <p:cNvPicPr/>
              <p:nvPr/>
            </p:nvPicPr>
            <p:blipFill>
              <a:blip r:embed="rId573"/>
              <a:stretch>
                <a:fillRect/>
              </a:stretch>
            </p:blipFill>
            <p:spPr>
              <a:xfrm>
                <a:off x="10087773" y="1441507"/>
                <a:ext cx="125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221" name="Freihand 1220">
                <a:extLst>
                  <a:ext uri="{FF2B5EF4-FFF2-40B4-BE49-F238E27FC236}">
                    <a16:creationId xmlns:a16="http://schemas.microsoft.com/office/drawing/2014/main" id="{DEFD2D05-ACA6-4C64-801E-6416F3B2239F}"/>
                  </a:ext>
                </a:extLst>
              </p14:cNvPr>
              <p14:cNvContentPartPr/>
              <p14:nvPr/>
            </p14:nvContentPartPr>
            <p14:xfrm>
              <a:off x="10254093" y="1516747"/>
              <a:ext cx="98280" cy="23760"/>
            </p14:xfrm>
          </p:contentPart>
        </mc:Choice>
        <mc:Fallback>
          <p:pic>
            <p:nvPicPr>
              <p:cNvPr id="1221" name="Freihand 1220">
                <a:extLst>
                  <a:ext uri="{FF2B5EF4-FFF2-40B4-BE49-F238E27FC236}">
                    <a16:creationId xmlns:a16="http://schemas.microsoft.com/office/drawing/2014/main" id="{DEFD2D05-ACA6-4C64-801E-6416F3B2239F}"/>
                  </a:ext>
                </a:extLst>
              </p:cNvPr>
              <p:cNvPicPr/>
              <p:nvPr/>
            </p:nvPicPr>
            <p:blipFill>
              <a:blip r:embed="rId575"/>
              <a:stretch>
                <a:fillRect/>
              </a:stretch>
            </p:blipFill>
            <p:spPr>
              <a:xfrm>
                <a:off x="10249773" y="1512427"/>
                <a:ext cx="106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223" name="Freihand 1222">
                <a:extLst>
                  <a:ext uri="{FF2B5EF4-FFF2-40B4-BE49-F238E27FC236}">
                    <a16:creationId xmlns:a16="http://schemas.microsoft.com/office/drawing/2014/main" id="{039519DA-F128-4BD6-A179-3C3B864C9F58}"/>
                  </a:ext>
                </a:extLst>
              </p14:cNvPr>
              <p14:cNvContentPartPr/>
              <p14:nvPr/>
            </p14:nvContentPartPr>
            <p14:xfrm>
              <a:off x="10435533" y="1470307"/>
              <a:ext cx="133560" cy="110880"/>
            </p14:xfrm>
          </p:contentPart>
        </mc:Choice>
        <mc:Fallback>
          <p:pic>
            <p:nvPicPr>
              <p:cNvPr id="1223" name="Freihand 1222">
                <a:extLst>
                  <a:ext uri="{FF2B5EF4-FFF2-40B4-BE49-F238E27FC236}">
                    <a16:creationId xmlns:a16="http://schemas.microsoft.com/office/drawing/2014/main" id="{039519DA-F128-4BD6-A179-3C3B864C9F58}"/>
                  </a:ext>
                </a:extLst>
              </p:cNvPr>
              <p:cNvPicPr/>
              <p:nvPr/>
            </p:nvPicPr>
            <p:blipFill>
              <a:blip r:embed="rId577"/>
              <a:stretch>
                <a:fillRect/>
              </a:stretch>
            </p:blipFill>
            <p:spPr>
              <a:xfrm>
                <a:off x="10431213" y="1465987"/>
                <a:ext cx="142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262" name="Freihand 1261">
                <a:extLst>
                  <a:ext uri="{FF2B5EF4-FFF2-40B4-BE49-F238E27FC236}">
                    <a16:creationId xmlns:a16="http://schemas.microsoft.com/office/drawing/2014/main" id="{1990850F-0C21-4FB2-BC82-ACD397565F6F}"/>
                  </a:ext>
                </a:extLst>
              </p14:cNvPr>
              <p14:cNvContentPartPr/>
              <p14:nvPr/>
            </p14:nvContentPartPr>
            <p14:xfrm>
              <a:off x="9853053" y="1697107"/>
              <a:ext cx="713520" cy="70200"/>
            </p14:xfrm>
          </p:contentPart>
        </mc:Choice>
        <mc:Fallback>
          <p:pic>
            <p:nvPicPr>
              <p:cNvPr id="1262" name="Freihand 1261">
                <a:extLst>
                  <a:ext uri="{FF2B5EF4-FFF2-40B4-BE49-F238E27FC236}">
                    <a16:creationId xmlns:a16="http://schemas.microsoft.com/office/drawing/2014/main" id="{1990850F-0C21-4FB2-BC82-ACD397565F6F}"/>
                  </a:ext>
                </a:extLst>
              </p:cNvPr>
              <p:cNvPicPr/>
              <p:nvPr/>
            </p:nvPicPr>
            <p:blipFill>
              <a:blip r:embed="rId579"/>
              <a:stretch>
                <a:fillRect/>
              </a:stretch>
            </p:blipFill>
            <p:spPr>
              <a:xfrm>
                <a:off x="9848733" y="1692787"/>
                <a:ext cx="722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263" name="Freihand 1262">
                <a:extLst>
                  <a:ext uri="{FF2B5EF4-FFF2-40B4-BE49-F238E27FC236}">
                    <a16:creationId xmlns:a16="http://schemas.microsoft.com/office/drawing/2014/main" id="{206CFE8D-A155-4830-8D5B-983970C46340}"/>
                  </a:ext>
                </a:extLst>
              </p14:cNvPr>
              <p14:cNvContentPartPr/>
              <p14:nvPr/>
            </p14:nvContentPartPr>
            <p14:xfrm>
              <a:off x="10016133" y="1359787"/>
              <a:ext cx="604080" cy="61200"/>
            </p14:xfrm>
          </p:contentPart>
        </mc:Choice>
        <mc:Fallback>
          <p:pic>
            <p:nvPicPr>
              <p:cNvPr id="1263" name="Freihand 1262">
                <a:extLst>
                  <a:ext uri="{FF2B5EF4-FFF2-40B4-BE49-F238E27FC236}">
                    <a16:creationId xmlns:a16="http://schemas.microsoft.com/office/drawing/2014/main" id="{206CFE8D-A155-4830-8D5B-983970C46340}"/>
                  </a:ext>
                </a:extLst>
              </p:cNvPr>
              <p:cNvPicPr/>
              <p:nvPr/>
            </p:nvPicPr>
            <p:blipFill>
              <a:blip r:embed="rId581"/>
              <a:stretch>
                <a:fillRect/>
              </a:stretch>
            </p:blipFill>
            <p:spPr>
              <a:xfrm>
                <a:off x="10011813" y="1355467"/>
                <a:ext cx="612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298" name="Freihand 1297">
                <a:extLst>
                  <a:ext uri="{FF2B5EF4-FFF2-40B4-BE49-F238E27FC236}">
                    <a16:creationId xmlns:a16="http://schemas.microsoft.com/office/drawing/2014/main" id="{44DB32B8-2E76-4EB8-A39E-36C4E7FA09DC}"/>
                  </a:ext>
                </a:extLst>
              </p14:cNvPr>
              <p14:cNvContentPartPr/>
              <p14:nvPr/>
            </p14:nvContentPartPr>
            <p14:xfrm>
              <a:off x="4373853" y="1440427"/>
              <a:ext cx="77760" cy="264960"/>
            </p14:xfrm>
          </p:contentPart>
        </mc:Choice>
        <mc:Fallback>
          <p:pic>
            <p:nvPicPr>
              <p:cNvPr id="1298" name="Freihand 1297">
                <a:extLst>
                  <a:ext uri="{FF2B5EF4-FFF2-40B4-BE49-F238E27FC236}">
                    <a16:creationId xmlns:a16="http://schemas.microsoft.com/office/drawing/2014/main" id="{44DB32B8-2E76-4EB8-A39E-36C4E7FA09DC}"/>
                  </a:ext>
                </a:extLst>
              </p:cNvPr>
              <p:cNvPicPr/>
              <p:nvPr/>
            </p:nvPicPr>
            <p:blipFill>
              <a:blip r:embed="rId583"/>
              <a:stretch>
                <a:fillRect/>
              </a:stretch>
            </p:blipFill>
            <p:spPr>
              <a:xfrm>
                <a:off x="4369533" y="1436107"/>
                <a:ext cx="864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299" name="Freihand 1298">
                <a:extLst>
                  <a:ext uri="{FF2B5EF4-FFF2-40B4-BE49-F238E27FC236}">
                    <a16:creationId xmlns:a16="http://schemas.microsoft.com/office/drawing/2014/main" id="{9F805D4D-E171-47F6-AB5A-F073719F0B67}"/>
                  </a:ext>
                </a:extLst>
              </p14:cNvPr>
              <p14:cNvContentPartPr/>
              <p14:nvPr/>
            </p14:nvContentPartPr>
            <p14:xfrm>
              <a:off x="4480053" y="1491547"/>
              <a:ext cx="106560" cy="128160"/>
            </p14:xfrm>
          </p:contentPart>
        </mc:Choice>
        <mc:Fallback>
          <p:pic>
            <p:nvPicPr>
              <p:cNvPr id="1299" name="Freihand 1298">
                <a:extLst>
                  <a:ext uri="{FF2B5EF4-FFF2-40B4-BE49-F238E27FC236}">
                    <a16:creationId xmlns:a16="http://schemas.microsoft.com/office/drawing/2014/main" id="{9F805D4D-E171-47F6-AB5A-F073719F0B67}"/>
                  </a:ext>
                </a:extLst>
              </p:cNvPr>
              <p:cNvPicPr/>
              <p:nvPr/>
            </p:nvPicPr>
            <p:blipFill>
              <a:blip r:embed="rId585"/>
              <a:stretch>
                <a:fillRect/>
              </a:stretch>
            </p:blipFill>
            <p:spPr>
              <a:xfrm>
                <a:off x="4475733" y="1487227"/>
                <a:ext cx="115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300" name="Freihand 1299">
                <a:extLst>
                  <a:ext uri="{FF2B5EF4-FFF2-40B4-BE49-F238E27FC236}">
                    <a16:creationId xmlns:a16="http://schemas.microsoft.com/office/drawing/2014/main" id="{E0C2B512-9E82-4980-BCD2-8613A574FD41}"/>
                  </a:ext>
                </a:extLst>
              </p14:cNvPr>
              <p14:cNvContentPartPr/>
              <p14:nvPr/>
            </p14:nvContentPartPr>
            <p14:xfrm>
              <a:off x="4539093" y="1554547"/>
              <a:ext cx="49320" cy="74160"/>
            </p14:xfrm>
          </p:contentPart>
        </mc:Choice>
        <mc:Fallback>
          <p:pic>
            <p:nvPicPr>
              <p:cNvPr id="1300" name="Freihand 1299">
                <a:extLst>
                  <a:ext uri="{FF2B5EF4-FFF2-40B4-BE49-F238E27FC236}">
                    <a16:creationId xmlns:a16="http://schemas.microsoft.com/office/drawing/2014/main" id="{E0C2B512-9E82-4980-BCD2-8613A574FD41}"/>
                  </a:ext>
                </a:extLst>
              </p:cNvPr>
              <p:cNvPicPr/>
              <p:nvPr/>
            </p:nvPicPr>
            <p:blipFill>
              <a:blip r:embed="rId587"/>
              <a:stretch>
                <a:fillRect/>
              </a:stretch>
            </p:blipFill>
            <p:spPr>
              <a:xfrm>
                <a:off x="4534773" y="1550227"/>
                <a:ext cx="57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302" name="Freihand 1301">
                <a:extLst>
                  <a:ext uri="{FF2B5EF4-FFF2-40B4-BE49-F238E27FC236}">
                    <a16:creationId xmlns:a16="http://schemas.microsoft.com/office/drawing/2014/main" id="{0955CBDE-33B7-4958-9428-BE01EEDA7EDE}"/>
                  </a:ext>
                </a:extLst>
              </p14:cNvPr>
              <p14:cNvContentPartPr/>
              <p14:nvPr/>
            </p14:nvContentPartPr>
            <p14:xfrm>
              <a:off x="4622253" y="1598467"/>
              <a:ext cx="10080" cy="83880"/>
            </p14:xfrm>
          </p:contentPart>
        </mc:Choice>
        <mc:Fallback>
          <p:pic>
            <p:nvPicPr>
              <p:cNvPr id="1302" name="Freihand 1301">
                <a:extLst>
                  <a:ext uri="{FF2B5EF4-FFF2-40B4-BE49-F238E27FC236}">
                    <a16:creationId xmlns:a16="http://schemas.microsoft.com/office/drawing/2014/main" id="{0955CBDE-33B7-4958-9428-BE01EEDA7EDE}"/>
                  </a:ext>
                </a:extLst>
              </p:cNvPr>
              <p:cNvPicPr/>
              <p:nvPr/>
            </p:nvPicPr>
            <p:blipFill>
              <a:blip r:embed="rId589"/>
              <a:stretch>
                <a:fillRect/>
              </a:stretch>
            </p:blipFill>
            <p:spPr>
              <a:xfrm>
                <a:off x="4617933" y="1594147"/>
                <a:ext cx="18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303" name="Freihand 1302">
                <a:extLst>
                  <a:ext uri="{FF2B5EF4-FFF2-40B4-BE49-F238E27FC236}">
                    <a16:creationId xmlns:a16="http://schemas.microsoft.com/office/drawing/2014/main" id="{305F5A29-45FD-442C-818A-47EB24CA6826}"/>
                  </a:ext>
                </a:extLst>
              </p14:cNvPr>
              <p14:cNvContentPartPr/>
              <p14:nvPr/>
            </p14:nvContentPartPr>
            <p14:xfrm>
              <a:off x="4680933" y="1494067"/>
              <a:ext cx="88560" cy="119880"/>
            </p14:xfrm>
          </p:contentPart>
        </mc:Choice>
        <mc:Fallback>
          <p:pic>
            <p:nvPicPr>
              <p:cNvPr id="1303" name="Freihand 1302">
                <a:extLst>
                  <a:ext uri="{FF2B5EF4-FFF2-40B4-BE49-F238E27FC236}">
                    <a16:creationId xmlns:a16="http://schemas.microsoft.com/office/drawing/2014/main" id="{305F5A29-45FD-442C-818A-47EB24CA6826}"/>
                  </a:ext>
                </a:extLst>
              </p:cNvPr>
              <p:cNvPicPr/>
              <p:nvPr/>
            </p:nvPicPr>
            <p:blipFill>
              <a:blip r:embed="rId591"/>
              <a:stretch>
                <a:fillRect/>
              </a:stretch>
            </p:blipFill>
            <p:spPr>
              <a:xfrm>
                <a:off x="4676613" y="1489747"/>
                <a:ext cx="97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304" name="Freihand 1303">
                <a:extLst>
                  <a:ext uri="{FF2B5EF4-FFF2-40B4-BE49-F238E27FC236}">
                    <a16:creationId xmlns:a16="http://schemas.microsoft.com/office/drawing/2014/main" id="{F85B1285-FFA8-48F1-84FF-C8FA3B0F5444}"/>
                  </a:ext>
                </a:extLst>
              </p14:cNvPr>
              <p14:cNvContentPartPr/>
              <p14:nvPr/>
            </p14:nvContentPartPr>
            <p14:xfrm>
              <a:off x="4801173" y="1572547"/>
              <a:ext cx="9360" cy="113760"/>
            </p14:xfrm>
          </p:contentPart>
        </mc:Choice>
        <mc:Fallback>
          <p:pic>
            <p:nvPicPr>
              <p:cNvPr id="1304" name="Freihand 1303">
                <a:extLst>
                  <a:ext uri="{FF2B5EF4-FFF2-40B4-BE49-F238E27FC236}">
                    <a16:creationId xmlns:a16="http://schemas.microsoft.com/office/drawing/2014/main" id="{F85B1285-FFA8-48F1-84FF-C8FA3B0F5444}"/>
                  </a:ext>
                </a:extLst>
              </p:cNvPr>
              <p:cNvPicPr/>
              <p:nvPr/>
            </p:nvPicPr>
            <p:blipFill>
              <a:blip r:embed="rId593"/>
              <a:stretch>
                <a:fillRect/>
              </a:stretch>
            </p:blipFill>
            <p:spPr>
              <a:xfrm>
                <a:off x="4796853" y="1568227"/>
                <a:ext cx="18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313" name="Freihand 1312">
                <a:extLst>
                  <a:ext uri="{FF2B5EF4-FFF2-40B4-BE49-F238E27FC236}">
                    <a16:creationId xmlns:a16="http://schemas.microsoft.com/office/drawing/2014/main" id="{1279FB40-5CE2-46C5-9750-0F38EFF02603}"/>
                  </a:ext>
                </a:extLst>
              </p14:cNvPr>
              <p14:cNvContentPartPr/>
              <p14:nvPr/>
            </p14:nvContentPartPr>
            <p14:xfrm>
              <a:off x="4875693" y="1565347"/>
              <a:ext cx="360" cy="360"/>
            </p14:xfrm>
          </p:contentPart>
        </mc:Choice>
        <mc:Fallback>
          <p:pic>
            <p:nvPicPr>
              <p:cNvPr id="1313" name="Freihand 1312">
                <a:extLst>
                  <a:ext uri="{FF2B5EF4-FFF2-40B4-BE49-F238E27FC236}">
                    <a16:creationId xmlns:a16="http://schemas.microsoft.com/office/drawing/2014/main" id="{1279FB40-5CE2-46C5-9750-0F38EFF02603}"/>
                  </a:ext>
                </a:extLst>
              </p:cNvPr>
              <p:cNvPicPr/>
              <p:nvPr/>
            </p:nvPicPr>
            <p:blipFill>
              <a:blip r:embed="rId157"/>
              <a:stretch>
                <a:fillRect/>
              </a:stretch>
            </p:blipFill>
            <p:spPr>
              <a:xfrm>
                <a:off x="4871373" y="1561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314" name="Freihand 1313">
                <a:extLst>
                  <a:ext uri="{FF2B5EF4-FFF2-40B4-BE49-F238E27FC236}">
                    <a16:creationId xmlns:a16="http://schemas.microsoft.com/office/drawing/2014/main" id="{3381DA70-6611-4512-A457-C6B63845068A}"/>
                  </a:ext>
                </a:extLst>
              </p14:cNvPr>
              <p14:cNvContentPartPr/>
              <p14:nvPr/>
            </p14:nvContentPartPr>
            <p14:xfrm>
              <a:off x="4920333" y="1506667"/>
              <a:ext cx="38160" cy="31680"/>
            </p14:xfrm>
          </p:contentPart>
        </mc:Choice>
        <mc:Fallback>
          <p:pic>
            <p:nvPicPr>
              <p:cNvPr id="1314" name="Freihand 1313">
                <a:extLst>
                  <a:ext uri="{FF2B5EF4-FFF2-40B4-BE49-F238E27FC236}">
                    <a16:creationId xmlns:a16="http://schemas.microsoft.com/office/drawing/2014/main" id="{3381DA70-6611-4512-A457-C6B63845068A}"/>
                  </a:ext>
                </a:extLst>
              </p:cNvPr>
              <p:cNvPicPr/>
              <p:nvPr/>
            </p:nvPicPr>
            <p:blipFill>
              <a:blip r:embed="rId596"/>
              <a:stretch>
                <a:fillRect/>
              </a:stretch>
            </p:blipFill>
            <p:spPr>
              <a:xfrm>
                <a:off x="4916013" y="1502347"/>
                <a:ext cx="46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315" name="Freihand 1314">
                <a:extLst>
                  <a:ext uri="{FF2B5EF4-FFF2-40B4-BE49-F238E27FC236}">
                    <a16:creationId xmlns:a16="http://schemas.microsoft.com/office/drawing/2014/main" id="{11E7E64F-E724-4448-ACFF-65FF672C70A4}"/>
                  </a:ext>
                </a:extLst>
              </p14:cNvPr>
              <p14:cNvContentPartPr/>
              <p14:nvPr/>
            </p14:nvContentPartPr>
            <p14:xfrm>
              <a:off x="4877493" y="1511707"/>
              <a:ext cx="99000" cy="95760"/>
            </p14:xfrm>
          </p:contentPart>
        </mc:Choice>
        <mc:Fallback>
          <p:pic>
            <p:nvPicPr>
              <p:cNvPr id="1315" name="Freihand 1314">
                <a:extLst>
                  <a:ext uri="{FF2B5EF4-FFF2-40B4-BE49-F238E27FC236}">
                    <a16:creationId xmlns:a16="http://schemas.microsoft.com/office/drawing/2014/main" id="{11E7E64F-E724-4448-ACFF-65FF672C70A4}"/>
                  </a:ext>
                </a:extLst>
              </p:cNvPr>
              <p:cNvPicPr/>
              <p:nvPr/>
            </p:nvPicPr>
            <p:blipFill>
              <a:blip r:embed="rId598"/>
              <a:stretch>
                <a:fillRect/>
              </a:stretch>
            </p:blipFill>
            <p:spPr>
              <a:xfrm>
                <a:off x="4873173" y="1507387"/>
                <a:ext cx="107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316" name="Freihand 1315">
                <a:extLst>
                  <a:ext uri="{FF2B5EF4-FFF2-40B4-BE49-F238E27FC236}">
                    <a16:creationId xmlns:a16="http://schemas.microsoft.com/office/drawing/2014/main" id="{2728118E-08A6-4CD1-B18C-FD0585686D40}"/>
                  </a:ext>
                </a:extLst>
              </p14:cNvPr>
              <p14:cNvContentPartPr/>
              <p14:nvPr/>
            </p14:nvContentPartPr>
            <p14:xfrm>
              <a:off x="4929333" y="1433947"/>
              <a:ext cx="85680" cy="148320"/>
            </p14:xfrm>
          </p:contentPart>
        </mc:Choice>
        <mc:Fallback>
          <p:pic>
            <p:nvPicPr>
              <p:cNvPr id="1316" name="Freihand 1315">
                <a:extLst>
                  <a:ext uri="{FF2B5EF4-FFF2-40B4-BE49-F238E27FC236}">
                    <a16:creationId xmlns:a16="http://schemas.microsoft.com/office/drawing/2014/main" id="{2728118E-08A6-4CD1-B18C-FD0585686D40}"/>
                  </a:ext>
                </a:extLst>
              </p:cNvPr>
              <p:cNvPicPr/>
              <p:nvPr/>
            </p:nvPicPr>
            <p:blipFill>
              <a:blip r:embed="rId600"/>
              <a:stretch>
                <a:fillRect/>
              </a:stretch>
            </p:blipFill>
            <p:spPr>
              <a:xfrm>
                <a:off x="4925013" y="1429627"/>
                <a:ext cx="94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317" name="Freihand 1316">
                <a:extLst>
                  <a:ext uri="{FF2B5EF4-FFF2-40B4-BE49-F238E27FC236}">
                    <a16:creationId xmlns:a16="http://schemas.microsoft.com/office/drawing/2014/main" id="{862F144A-5826-4460-A7CE-38AC50C76899}"/>
                  </a:ext>
                </a:extLst>
              </p14:cNvPr>
              <p14:cNvContentPartPr/>
              <p14:nvPr/>
            </p14:nvContentPartPr>
            <p14:xfrm>
              <a:off x="5008893" y="1400827"/>
              <a:ext cx="76320" cy="291240"/>
            </p14:xfrm>
          </p:contentPart>
        </mc:Choice>
        <mc:Fallback>
          <p:pic>
            <p:nvPicPr>
              <p:cNvPr id="1317" name="Freihand 1316">
                <a:extLst>
                  <a:ext uri="{FF2B5EF4-FFF2-40B4-BE49-F238E27FC236}">
                    <a16:creationId xmlns:a16="http://schemas.microsoft.com/office/drawing/2014/main" id="{862F144A-5826-4460-A7CE-38AC50C76899}"/>
                  </a:ext>
                </a:extLst>
              </p:cNvPr>
              <p:cNvPicPr/>
              <p:nvPr/>
            </p:nvPicPr>
            <p:blipFill>
              <a:blip r:embed="rId602"/>
              <a:stretch>
                <a:fillRect/>
              </a:stretch>
            </p:blipFill>
            <p:spPr>
              <a:xfrm>
                <a:off x="5004573" y="1396507"/>
                <a:ext cx="849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319" name="Freihand 1318">
                <a:extLst>
                  <a:ext uri="{FF2B5EF4-FFF2-40B4-BE49-F238E27FC236}">
                    <a16:creationId xmlns:a16="http://schemas.microsoft.com/office/drawing/2014/main" id="{61088E96-1F35-46EE-BE65-6578D4178C4D}"/>
                  </a:ext>
                </a:extLst>
              </p14:cNvPr>
              <p14:cNvContentPartPr/>
              <p14:nvPr/>
            </p14:nvContentPartPr>
            <p14:xfrm>
              <a:off x="5186733" y="1543027"/>
              <a:ext cx="115560" cy="11880"/>
            </p14:xfrm>
          </p:contentPart>
        </mc:Choice>
        <mc:Fallback>
          <p:pic>
            <p:nvPicPr>
              <p:cNvPr id="1319" name="Freihand 1318">
                <a:extLst>
                  <a:ext uri="{FF2B5EF4-FFF2-40B4-BE49-F238E27FC236}">
                    <a16:creationId xmlns:a16="http://schemas.microsoft.com/office/drawing/2014/main" id="{61088E96-1F35-46EE-BE65-6578D4178C4D}"/>
                  </a:ext>
                </a:extLst>
              </p:cNvPr>
              <p:cNvPicPr/>
              <p:nvPr/>
            </p:nvPicPr>
            <p:blipFill>
              <a:blip r:embed="rId604"/>
              <a:stretch>
                <a:fillRect/>
              </a:stretch>
            </p:blipFill>
            <p:spPr>
              <a:xfrm>
                <a:off x="5182413" y="1538707"/>
                <a:ext cx="124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320" name="Freihand 1319">
                <a:extLst>
                  <a:ext uri="{FF2B5EF4-FFF2-40B4-BE49-F238E27FC236}">
                    <a16:creationId xmlns:a16="http://schemas.microsoft.com/office/drawing/2014/main" id="{634B4DDB-E989-41D1-A088-B3A40CF27739}"/>
                  </a:ext>
                </a:extLst>
              </p14:cNvPr>
              <p14:cNvContentPartPr/>
              <p14:nvPr/>
            </p14:nvContentPartPr>
            <p14:xfrm>
              <a:off x="5200773" y="1594867"/>
              <a:ext cx="113040" cy="3960"/>
            </p14:xfrm>
          </p:contentPart>
        </mc:Choice>
        <mc:Fallback>
          <p:pic>
            <p:nvPicPr>
              <p:cNvPr id="1320" name="Freihand 1319">
                <a:extLst>
                  <a:ext uri="{FF2B5EF4-FFF2-40B4-BE49-F238E27FC236}">
                    <a16:creationId xmlns:a16="http://schemas.microsoft.com/office/drawing/2014/main" id="{634B4DDB-E989-41D1-A088-B3A40CF27739}"/>
                  </a:ext>
                </a:extLst>
              </p:cNvPr>
              <p:cNvPicPr/>
              <p:nvPr/>
            </p:nvPicPr>
            <p:blipFill>
              <a:blip r:embed="rId606"/>
              <a:stretch>
                <a:fillRect/>
              </a:stretch>
            </p:blipFill>
            <p:spPr>
              <a:xfrm>
                <a:off x="5196453" y="1590547"/>
                <a:ext cx="121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322" name="Freihand 1321">
                <a:extLst>
                  <a:ext uri="{FF2B5EF4-FFF2-40B4-BE49-F238E27FC236}">
                    <a16:creationId xmlns:a16="http://schemas.microsoft.com/office/drawing/2014/main" id="{56AC0CE8-F041-4637-B9CF-E266E7F7DA81}"/>
                  </a:ext>
                </a:extLst>
              </p14:cNvPr>
              <p14:cNvContentPartPr/>
              <p14:nvPr/>
            </p14:nvContentPartPr>
            <p14:xfrm>
              <a:off x="5365653" y="1350787"/>
              <a:ext cx="367920" cy="268200"/>
            </p14:xfrm>
          </p:contentPart>
        </mc:Choice>
        <mc:Fallback>
          <p:pic>
            <p:nvPicPr>
              <p:cNvPr id="1322" name="Freihand 1321">
                <a:extLst>
                  <a:ext uri="{FF2B5EF4-FFF2-40B4-BE49-F238E27FC236}">
                    <a16:creationId xmlns:a16="http://schemas.microsoft.com/office/drawing/2014/main" id="{56AC0CE8-F041-4637-B9CF-E266E7F7DA81}"/>
                  </a:ext>
                </a:extLst>
              </p:cNvPr>
              <p:cNvPicPr/>
              <p:nvPr/>
            </p:nvPicPr>
            <p:blipFill>
              <a:blip r:embed="rId608"/>
              <a:stretch>
                <a:fillRect/>
              </a:stretch>
            </p:blipFill>
            <p:spPr>
              <a:xfrm>
                <a:off x="5361333" y="1346467"/>
                <a:ext cx="3765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323" name="Freihand 1322">
                <a:extLst>
                  <a:ext uri="{FF2B5EF4-FFF2-40B4-BE49-F238E27FC236}">
                    <a16:creationId xmlns:a16="http://schemas.microsoft.com/office/drawing/2014/main" id="{2C5F0A7C-D6D7-4605-B99B-53FB3FFCD5E0}"/>
                  </a:ext>
                </a:extLst>
              </p14:cNvPr>
              <p14:cNvContentPartPr/>
              <p14:nvPr/>
            </p14:nvContentPartPr>
            <p14:xfrm>
              <a:off x="5456013" y="1463827"/>
              <a:ext cx="103320" cy="84240"/>
            </p14:xfrm>
          </p:contentPart>
        </mc:Choice>
        <mc:Fallback>
          <p:pic>
            <p:nvPicPr>
              <p:cNvPr id="1323" name="Freihand 1322">
                <a:extLst>
                  <a:ext uri="{FF2B5EF4-FFF2-40B4-BE49-F238E27FC236}">
                    <a16:creationId xmlns:a16="http://schemas.microsoft.com/office/drawing/2014/main" id="{2C5F0A7C-D6D7-4605-B99B-53FB3FFCD5E0}"/>
                  </a:ext>
                </a:extLst>
              </p:cNvPr>
              <p:cNvPicPr/>
              <p:nvPr/>
            </p:nvPicPr>
            <p:blipFill>
              <a:blip r:embed="rId610"/>
              <a:stretch>
                <a:fillRect/>
              </a:stretch>
            </p:blipFill>
            <p:spPr>
              <a:xfrm>
                <a:off x="5451693" y="1459507"/>
                <a:ext cx="111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324" name="Freihand 1323">
                <a:extLst>
                  <a:ext uri="{FF2B5EF4-FFF2-40B4-BE49-F238E27FC236}">
                    <a16:creationId xmlns:a16="http://schemas.microsoft.com/office/drawing/2014/main" id="{EC026258-4BAC-499D-A1CB-8CDB5976AD72}"/>
                  </a:ext>
                </a:extLst>
              </p14:cNvPr>
              <p14:cNvContentPartPr/>
              <p14:nvPr/>
            </p14:nvContentPartPr>
            <p14:xfrm>
              <a:off x="5507133" y="1532947"/>
              <a:ext cx="42120" cy="40320"/>
            </p14:xfrm>
          </p:contentPart>
        </mc:Choice>
        <mc:Fallback>
          <p:pic>
            <p:nvPicPr>
              <p:cNvPr id="1324" name="Freihand 1323">
                <a:extLst>
                  <a:ext uri="{FF2B5EF4-FFF2-40B4-BE49-F238E27FC236}">
                    <a16:creationId xmlns:a16="http://schemas.microsoft.com/office/drawing/2014/main" id="{EC026258-4BAC-499D-A1CB-8CDB5976AD72}"/>
                  </a:ext>
                </a:extLst>
              </p:cNvPr>
              <p:cNvPicPr/>
              <p:nvPr/>
            </p:nvPicPr>
            <p:blipFill>
              <a:blip r:embed="rId612"/>
              <a:stretch>
                <a:fillRect/>
              </a:stretch>
            </p:blipFill>
            <p:spPr>
              <a:xfrm>
                <a:off x="5502813" y="1528627"/>
                <a:ext cx="50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325" name="Freihand 1324">
                <a:extLst>
                  <a:ext uri="{FF2B5EF4-FFF2-40B4-BE49-F238E27FC236}">
                    <a16:creationId xmlns:a16="http://schemas.microsoft.com/office/drawing/2014/main" id="{2F5B66DB-B5F4-4773-A0FB-C0DDE7120C86}"/>
                  </a:ext>
                </a:extLst>
              </p14:cNvPr>
              <p14:cNvContentPartPr/>
              <p14:nvPr/>
            </p14:nvContentPartPr>
            <p14:xfrm>
              <a:off x="5581293" y="1463467"/>
              <a:ext cx="82800" cy="99720"/>
            </p14:xfrm>
          </p:contentPart>
        </mc:Choice>
        <mc:Fallback>
          <p:pic>
            <p:nvPicPr>
              <p:cNvPr id="1325" name="Freihand 1324">
                <a:extLst>
                  <a:ext uri="{FF2B5EF4-FFF2-40B4-BE49-F238E27FC236}">
                    <a16:creationId xmlns:a16="http://schemas.microsoft.com/office/drawing/2014/main" id="{2F5B66DB-B5F4-4773-A0FB-C0DDE7120C86}"/>
                  </a:ext>
                </a:extLst>
              </p:cNvPr>
              <p:cNvPicPr/>
              <p:nvPr/>
            </p:nvPicPr>
            <p:blipFill>
              <a:blip r:embed="rId614"/>
              <a:stretch>
                <a:fillRect/>
              </a:stretch>
            </p:blipFill>
            <p:spPr>
              <a:xfrm>
                <a:off x="5576973" y="1459147"/>
                <a:ext cx="91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265" name="Freihand 1264">
                <a:extLst>
                  <a:ext uri="{FF2B5EF4-FFF2-40B4-BE49-F238E27FC236}">
                    <a16:creationId xmlns:a16="http://schemas.microsoft.com/office/drawing/2014/main" id="{BF928A10-DA78-45EB-B185-8383485069A2}"/>
                  </a:ext>
                </a:extLst>
              </p14:cNvPr>
              <p14:cNvContentPartPr/>
              <p14:nvPr/>
            </p14:nvContentPartPr>
            <p14:xfrm>
              <a:off x="6514413" y="811147"/>
              <a:ext cx="131400" cy="130680"/>
            </p14:xfrm>
          </p:contentPart>
        </mc:Choice>
        <mc:Fallback>
          <p:pic>
            <p:nvPicPr>
              <p:cNvPr id="1265" name="Freihand 1264">
                <a:extLst>
                  <a:ext uri="{FF2B5EF4-FFF2-40B4-BE49-F238E27FC236}">
                    <a16:creationId xmlns:a16="http://schemas.microsoft.com/office/drawing/2014/main" id="{BF928A10-DA78-45EB-B185-8383485069A2}"/>
                  </a:ext>
                </a:extLst>
              </p:cNvPr>
              <p:cNvPicPr/>
              <p:nvPr/>
            </p:nvPicPr>
            <p:blipFill>
              <a:blip r:embed="rId616"/>
              <a:stretch>
                <a:fillRect/>
              </a:stretch>
            </p:blipFill>
            <p:spPr>
              <a:xfrm>
                <a:off x="6510093" y="806827"/>
                <a:ext cx="140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267" name="Freihand 1266">
                <a:extLst>
                  <a:ext uri="{FF2B5EF4-FFF2-40B4-BE49-F238E27FC236}">
                    <a16:creationId xmlns:a16="http://schemas.microsoft.com/office/drawing/2014/main" id="{24A8CB10-2DDB-4B41-98CF-3E3EACE3B539}"/>
                  </a:ext>
                </a:extLst>
              </p14:cNvPr>
              <p14:cNvContentPartPr/>
              <p14:nvPr/>
            </p14:nvContentPartPr>
            <p14:xfrm>
              <a:off x="6668133" y="756067"/>
              <a:ext cx="67680" cy="193320"/>
            </p14:xfrm>
          </p:contentPart>
        </mc:Choice>
        <mc:Fallback>
          <p:pic>
            <p:nvPicPr>
              <p:cNvPr id="1267" name="Freihand 1266">
                <a:extLst>
                  <a:ext uri="{FF2B5EF4-FFF2-40B4-BE49-F238E27FC236}">
                    <a16:creationId xmlns:a16="http://schemas.microsoft.com/office/drawing/2014/main" id="{24A8CB10-2DDB-4B41-98CF-3E3EACE3B539}"/>
                  </a:ext>
                </a:extLst>
              </p:cNvPr>
              <p:cNvPicPr/>
              <p:nvPr/>
            </p:nvPicPr>
            <p:blipFill>
              <a:blip r:embed="rId618"/>
              <a:stretch>
                <a:fillRect/>
              </a:stretch>
            </p:blipFill>
            <p:spPr>
              <a:xfrm>
                <a:off x="6663813" y="751747"/>
                <a:ext cx="76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268" name="Freihand 1267">
                <a:extLst>
                  <a:ext uri="{FF2B5EF4-FFF2-40B4-BE49-F238E27FC236}">
                    <a16:creationId xmlns:a16="http://schemas.microsoft.com/office/drawing/2014/main" id="{3B925565-F6B0-46A7-9473-ACEC1F96B87B}"/>
                  </a:ext>
                </a:extLst>
              </p14:cNvPr>
              <p14:cNvContentPartPr/>
              <p14:nvPr/>
            </p14:nvContentPartPr>
            <p14:xfrm>
              <a:off x="6712053" y="691987"/>
              <a:ext cx="878040" cy="84240"/>
            </p14:xfrm>
          </p:contentPart>
        </mc:Choice>
        <mc:Fallback>
          <p:pic>
            <p:nvPicPr>
              <p:cNvPr id="1268" name="Freihand 1267">
                <a:extLst>
                  <a:ext uri="{FF2B5EF4-FFF2-40B4-BE49-F238E27FC236}">
                    <a16:creationId xmlns:a16="http://schemas.microsoft.com/office/drawing/2014/main" id="{3B925565-F6B0-46A7-9473-ACEC1F96B87B}"/>
                  </a:ext>
                </a:extLst>
              </p:cNvPr>
              <p:cNvPicPr/>
              <p:nvPr/>
            </p:nvPicPr>
            <p:blipFill>
              <a:blip r:embed="rId620"/>
              <a:stretch>
                <a:fillRect/>
              </a:stretch>
            </p:blipFill>
            <p:spPr>
              <a:xfrm>
                <a:off x="6707733" y="687667"/>
                <a:ext cx="886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270" name="Freihand 1269">
                <a:extLst>
                  <a:ext uri="{FF2B5EF4-FFF2-40B4-BE49-F238E27FC236}">
                    <a16:creationId xmlns:a16="http://schemas.microsoft.com/office/drawing/2014/main" id="{17945161-EDF7-4A78-9747-5C0CA27F3955}"/>
                  </a:ext>
                </a:extLst>
              </p14:cNvPr>
              <p14:cNvContentPartPr/>
              <p14:nvPr/>
            </p14:nvContentPartPr>
            <p14:xfrm>
              <a:off x="6783693" y="916987"/>
              <a:ext cx="360" cy="360"/>
            </p14:xfrm>
          </p:contentPart>
        </mc:Choice>
        <mc:Fallback>
          <p:pic>
            <p:nvPicPr>
              <p:cNvPr id="1270" name="Freihand 1269">
                <a:extLst>
                  <a:ext uri="{FF2B5EF4-FFF2-40B4-BE49-F238E27FC236}">
                    <a16:creationId xmlns:a16="http://schemas.microsoft.com/office/drawing/2014/main" id="{17945161-EDF7-4A78-9747-5C0CA27F3955}"/>
                  </a:ext>
                </a:extLst>
              </p:cNvPr>
              <p:cNvPicPr/>
              <p:nvPr/>
            </p:nvPicPr>
            <p:blipFill>
              <a:blip r:embed="rId157"/>
              <a:stretch>
                <a:fillRect/>
              </a:stretch>
            </p:blipFill>
            <p:spPr>
              <a:xfrm>
                <a:off x="6779373" y="912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272" name="Freihand 1271">
                <a:extLst>
                  <a:ext uri="{FF2B5EF4-FFF2-40B4-BE49-F238E27FC236}">
                    <a16:creationId xmlns:a16="http://schemas.microsoft.com/office/drawing/2014/main" id="{63CF986F-6DA7-4890-BB64-FC9BE1EC09A7}"/>
                  </a:ext>
                </a:extLst>
              </p14:cNvPr>
              <p14:cNvContentPartPr/>
              <p14:nvPr/>
            </p14:nvContentPartPr>
            <p14:xfrm>
              <a:off x="6852813" y="880627"/>
              <a:ext cx="8640" cy="4320"/>
            </p14:xfrm>
          </p:contentPart>
        </mc:Choice>
        <mc:Fallback>
          <p:pic>
            <p:nvPicPr>
              <p:cNvPr id="1272" name="Freihand 1271">
                <a:extLst>
                  <a:ext uri="{FF2B5EF4-FFF2-40B4-BE49-F238E27FC236}">
                    <a16:creationId xmlns:a16="http://schemas.microsoft.com/office/drawing/2014/main" id="{63CF986F-6DA7-4890-BB64-FC9BE1EC09A7}"/>
                  </a:ext>
                </a:extLst>
              </p:cNvPr>
              <p:cNvPicPr/>
              <p:nvPr/>
            </p:nvPicPr>
            <p:blipFill>
              <a:blip r:embed="rId623"/>
              <a:stretch>
                <a:fillRect/>
              </a:stretch>
            </p:blipFill>
            <p:spPr>
              <a:xfrm>
                <a:off x="6848493" y="876307"/>
                <a:ext cx="17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273" name="Freihand 1272">
                <a:extLst>
                  <a:ext uri="{FF2B5EF4-FFF2-40B4-BE49-F238E27FC236}">
                    <a16:creationId xmlns:a16="http://schemas.microsoft.com/office/drawing/2014/main" id="{2B84412F-8634-4B65-BFA0-3D2C01222E01}"/>
                  </a:ext>
                </a:extLst>
              </p14:cNvPr>
              <p14:cNvContentPartPr/>
              <p14:nvPr/>
            </p14:nvContentPartPr>
            <p14:xfrm>
              <a:off x="6798093" y="861907"/>
              <a:ext cx="32040" cy="7920"/>
            </p14:xfrm>
          </p:contentPart>
        </mc:Choice>
        <mc:Fallback>
          <p:pic>
            <p:nvPicPr>
              <p:cNvPr id="1273" name="Freihand 1272">
                <a:extLst>
                  <a:ext uri="{FF2B5EF4-FFF2-40B4-BE49-F238E27FC236}">
                    <a16:creationId xmlns:a16="http://schemas.microsoft.com/office/drawing/2014/main" id="{2B84412F-8634-4B65-BFA0-3D2C01222E01}"/>
                  </a:ext>
                </a:extLst>
              </p:cNvPr>
              <p:cNvPicPr/>
              <p:nvPr/>
            </p:nvPicPr>
            <p:blipFill>
              <a:blip r:embed="rId625"/>
              <a:stretch>
                <a:fillRect/>
              </a:stretch>
            </p:blipFill>
            <p:spPr>
              <a:xfrm>
                <a:off x="6793773" y="857587"/>
                <a:ext cx="40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274" name="Freihand 1273">
                <a:extLst>
                  <a:ext uri="{FF2B5EF4-FFF2-40B4-BE49-F238E27FC236}">
                    <a16:creationId xmlns:a16="http://schemas.microsoft.com/office/drawing/2014/main" id="{D32EE7A3-4E20-489C-94C8-9AEA12432128}"/>
                  </a:ext>
                </a:extLst>
              </p14:cNvPr>
              <p14:cNvContentPartPr/>
              <p14:nvPr/>
            </p14:nvContentPartPr>
            <p14:xfrm>
              <a:off x="6748053" y="819787"/>
              <a:ext cx="100080" cy="94680"/>
            </p14:xfrm>
          </p:contentPart>
        </mc:Choice>
        <mc:Fallback>
          <p:pic>
            <p:nvPicPr>
              <p:cNvPr id="1274" name="Freihand 1273">
                <a:extLst>
                  <a:ext uri="{FF2B5EF4-FFF2-40B4-BE49-F238E27FC236}">
                    <a16:creationId xmlns:a16="http://schemas.microsoft.com/office/drawing/2014/main" id="{D32EE7A3-4E20-489C-94C8-9AEA12432128}"/>
                  </a:ext>
                </a:extLst>
              </p:cNvPr>
              <p:cNvPicPr/>
              <p:nvPr/>
            </p:nvPicPr>
            <p:blipFill>
              <a:blip r:embed="rId627"/>
              <a:stretch>
                <a:fillRect/>
              </a:stretch>
            </p:blipFill>
            <p:spPr>
              <a:xfrm>
                <a:off x="6743733" y="815467"/>
                <a:ext cx="108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275" name="Freihand 1274">
                <a:extLst>
                  <a:ext uri="{FF2B5EF4-FFF2-40B4-BE49-F238E27FC236}">
                    <a16:creationId xmlns:a16="http://schemas.microsoft.com/office/drawing/2014/main" id="{74E94DE2-FEC6-4CF7-A154-B996735CCA45}"/>
                  </a:ext>
                </a:extLst>
              </p14:cNvPr>
              <p14:cNvContentPartPr/>
              <p14:nvPr/>
            </p14:nvContentPartPr>
            <p14:xfrm>
              <a:off x="6847773" y="844627"/>
              <a:ext cx="48960" cy="63360"/>
            </p14:xfrm>
          </p:contentPart>
        </mc:Choice>
        <mc:Fallback>
          <p:pic>
            <p:nvPicPr>
              <p:cNvPr id="1275" name="Freihand 1274">
                <a:extLst>
                  <a:ext uri="{FF2B5EF4-FFF2-40B4-BE49-F238E27FC236}">
                    <a16:creationId xmlns:a16="http://schemas.microsoft.com/office/drawing/2014/main" id="{74E94DE2-FEC6-4CF7-A154-B996735CCA45}"/>
                  </a:ext>
                </a:extLst>
              </p:cNvPr>
              <p:cNvPicPr/>
              <p:nvPr/>
            </p:nvPicPr>
            <p:blipFill>
              <a:blip r:embed="rId629"/>
              <a:stretch>
                <a:fillRect/>
              </a:stretch>
            </p:blipFill>
            <p:spPr>
              <a:xfrm>
                <a:off x="6843453" y="840307"/>
                <a:ext cx="57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276" name="Freihand 1275">
                <a:extLst>
                  <a:ext uri="{FF2B5EF4-FFF2-40B4-BE49-F238E27FC236}">
                    <a16:creationId xmlns:a16="http://schemas.microsoft.com/office/drawing/2014/main" id="{10476671-9B06-456E-A28C-8BCA5EA98A33}"/>
                  </a:ext>
                </a:extLst>
              </p14:cNvPr>
              <p14:cNvContentPartPr/>
              <p14:nvPr/>
            </p14:nvContentPartPr>
            <p14:xfrm>
              <a:off x="6913653" y="846787"/>
              <a:ext cx="61560" cy="64440"/>
            </p14:xfrm>
          </p:contentPart>
        </mc:Choice>
        <mc:Fallback>
          <p:pic>
            <p:nvPicPr>
              <p:cNvPr id="1276" name="Freihand 1275">
                <a:extLst>
                  <a:ext uri="{FF2B5EF4-FFF2-40B4-BE49-F238E27FC236}">
                    <a16:creationId xmlns:a16="http://schemas.microsoft.com/office/drawing/2014/main" id="{10476671-9B06-456E-A28C-8BCA5EA98A33}"/>
                  </a:ext>
                </a:extLst>
              </p:cNvPr>
              <p:cNvPicPr/>
              <p:nvPr/>
            </p:nvPicPr>
            <p:blipFill>
              <a:blip r:embed="rId631"/>
              <a:stretch>
                <a:fillRect/>
              </a:stretch>
            </p:blipFill>
            <p:spPr>
              <a:xfrm>
                <a:off x="6909333" y="842467"/>
                <a:ext cx="70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277" name="Freihand 1276">
                <a:extLst>
                  <a:ext uri="{FF2B5EF4-FFF2-40B4-BE49-F238E27FC236}">
                    <a16:creationId xmlns:a16="http://schemas.microsoft.com/office/drawing/2014/main" id="{D41668B8-A31E-4120-9327-13E5D1C8D72A}"/>
                  </a:ext>
                </a:extLst>
              </p14:cNvPr>
              <p14:cNvContentPartPr/>
              <p14:nvPr/>
            </p14:nvContentPartPr>
            <p14:xfrm>
              <a:off x="7014453" y="876667"/>
              <a:ext cx="48240" cy="5040"/>
            </p14:xfrm>
          </p:contentPart>
        </mc:Choice>
        <mc:Fallback>
          <p:pic>
            <p:nvPicPr>
              <p:cNvPr id="1277" name="Freihand 1276">
                <a:extLst>
                  <a:ext uri="{FF2B5EF4-FFF2-40B4-BE49-F238E27FC236}">
                    <a16:creationId xmlns:a16="http://schemas.microsoft.com/office/drawing/2014/main" id="{D41668B8-A31E-4120-9327-13E5D1C8D72A}"/>
                  </a:ext>
                </a:extLst>
              </p:cNvPr>
              <p:cNvPicPr/>
              <p:nvPr/>
            </p:nvPicPr>
            <p:blipFill>
              <a:blip r:embed="rId633"/>
              <a:stretch>
                <a:fillRect/>
              </a:stretch>
            </p:blipFill>
            <p:spPr>
              <a:xfrm>
                <a:off x="7010133" y="872347"/>
                <a:ext cx="56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279" name="Freihand 1278">
                <a:extLst>
                  <a:ext uri="{FF2B5EF4-FFF2-40B4-BE49-F238E27FC236}">
                    <a16:creationId xmlns:a16="http://schemas.microsoft.com/office/drawing/2014/main" id="{F9007E63-7332-4C2A-98E5-189F6332580A}"/>
                  </a:ext>
                </a:extLst>
              </p14:cNvPr>
              <p14:cNvContentPartPr/>
              <p14:nvPr/>
            </p14:nvContentPartPr>
            <p14:xfrm>
              <a:off x="7081413" y="808267"/>
              <a:ext cx="68760" cy="93240"/>
            </p14:xfrm>
          </p:contentPart>
        </mc:Choice>
        <mc:Fallback>
          <p:pic>
            <p:nvPicPr>
              <p:cNvPr id="1279" name="Freihand 1278">
                <a:extLst>
                  <a:ext uri="{FF2B5EF4-FFF2-40B4-BE49-F238E27FC236}">
                    <a16:creationId xmlns:a16="http://schemas.microsoft.com/office/drawing/2014/main" id="{F9007E63-7332-4C2A-98E5-189F6332580A}"/>
                  </a:ext>
                </a:extLst>
              </p:cNvPr>
              <p:cNvPicPr/>
              <p:nvPr/>
            </p:nvPicPr>
            <p:blipFill>
              <a:blip r:embed="rId635"/>
              <a:stretch>
                <a:fillRect/>
              </a:stretch>
            </p:blipFill>
            <p:spPr>
              <a:xfrm>
                <a:off x="7077093" y="803947"/>
                <a:ext cx="77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280" name="Freihand 1279">
                <a:extLst>
                  <a:ext uri="{FF2B5EF4-FFF2-40B4-BE49-F238E27FC236}">
                    <a16:creationId xmlns:a16="http://schemas.microsoft.com/office/drawing/2014/main" id="{4A6961CF-7AAE-405F-A306-685DC676BE55}"/>
                  </a:ext>
                </a:extLst>
              </p14:cNvPr>
              <p14:cNvContentPartPr/>
              <p14:nvPr/>
            </p14:nvContentPartPr>
            <p14:xfrm>
              <a:off x="7119573" y="871627"/>
              <a:ext cx="35280" cy="39960"/>
            </p14:xfrm>
          </p:contentPart>
        </mc:Choice>
        <mc:Fallback>
          <p:pic>
            <p:nvPicPr>
              <p:cNvPr id="1280" name="Freihand 1279">
                <a:extLst>
                  <a:ext uri="{FF2B5EF4-FFF2-40B4-BE49-F238E27FC236}">
                    <a16:creationId xmlns:a16="http://schemas.microsoft.com/office/drawing/2014/main" id="{4A6961CF-7AAE-405F-A306-685DC676BE55}"/>
                  </a:ext>
                </a:extLst>
              </p:cNvPr>
              <p:cNvPicPr/>
              <p:nvPr/>
            </p:nvPicPr>
            <p:blipFill>
              <a:blip r:embed="rId637"/>
              <a:stretch>
                <a:fillRect/>
              </a:stretch>
            </p:blipFill>
            <p:spPr>
              <a:xfrm>
                <a:off x="7115253" y="867307"/>
                <a:ext cx="43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281" name="Freihand 1280">
                <a:extLst>
                  <a:ext uri="{FF2B5EF4-FFF2-40B4-BE49-F238E27FC236}">
                    <a16:creationId xmlns:a16="http://schemas.microsoft.com/office/drawing/2014/main" id="{37E7275B-4F3C-4BCD-85AB-C6C6F727FB64}"/>
                  </a:ext>
                </a:extLst>
              </p14:cNvPr>
              <p14:cNvContentPartPr/>
              <p14:nvPr/>
            </p14:nvContentPartPr>
            <p14:xfrm>
              <a:off x="7086093" y="803947"/>
              <a:ext cx="83880" cy="167040"/>
            </p14:xfrm>
          </p:contentPart>
        </mc:Choice>
        <mc:Fallback>
          <p:pic>
            <p:nvPicPr>
              <p:cNvPr id="1281" name="Freihand 1280">
                <a:extLst>
                  <a:ext uri="{FF2B5EF4-FFF2-40B4-BE49-F238E27FC236}">
                    <a16:creationId xmlns:a16="http://schemas.microsoft.com/office/drawing/2014/main" id="{37E7275B-4F3C-4BCD-85AB-C6C6F727FB64}"/>
                  </a:ext>
                </a:extLst>
              </p:cNvPr>
              <p:cNvPicPr/>
              <p:nvPr/>
            </p:nvPicPr>
            <p:blipFill>
              <a:blip r:embed="rId639"/>
              <a:stretch>
                <a:fillRect/>
              </a:stretch>
            </p:blipFill>
            <p:spPr>
              <a:xfrm>
                <a:off x="7081773" y="799627"/>
                <a:ext cx="92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282" name="Freihand 1281">
                <a:extLst>
                  <a:ext uri="{FF2B5EF4-FFF2-40B4-BE49-F238E27FC236}">
                    <a16:creationId xmlns:a16="http://schemas.microsoft.com/office/drawing/2014/main" id="{F6554399-D45A-4CB2-A6E3-B33CD18D9996}"/>
                  </a:ext>
                </a:extLst>
              </p14:cNvPr>
              <p14:cNvContentPartPr/>
              <p14:nvPr/>
            </p14:nvContentPartPr>
            <p14:xfrm>
              <a:off x="6699453" y="781627"/>
              <a:ext cx="109440" cy="179640"/>
            </p14:xfrm>
          </p:contentPart>
        </mc:Choice>
        <mc:Fallback>
          <p:pic>
            <p:nvPicPr>
              <p:cNvPr id="1282" name="Freihand 1281">
                <a:extLst>
                  <a:ext uri="{FF2B5EF4-FFF2-40B4-BE49-F238E27FC236}">
                    <a16:creationId xmlns:a16="http://schemas.microsoft.com/office/drawing/2014/main" id="{F6554399-D45A-4CB2-A6E3-B33CD18D9996}"/>
                  </a:ext>
                </a:extLst>
              </p:cNvPr>
              <p:cNvPicPr/>
              <p:nvPr/>
            </p:nvPicPr>
            <p:blipFill>
              <a:blip r:embed="rId641"/>
              <a:stretch>
                <a:fillRect/>
              </a:stretch>
            </p:blipFill>
            <p:spPr>
              <a:xfrm>
                <a:off x="6695133" y="777307"/>
                <a:ext cx="118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284" name="Freihand 1283">
                <a:extLst>
                  <a:ext uri="{FF2B5EF4-FFF2-40B4-BE49-F238E27FC236}">
                    <a16:creationId xmlns:a16="http://schemas.microsoft.com/office/drawing/2014/main" id="{F9A86405-B026-44F5-9005-7621AB66F6DB}"/>
                  </a:ext>
                </a:extLst>
              </p14:cNvPr>
              <p14:cNvContentPartPr/>
              <p14:nvPr/>
            </p14:nvContentPartPr>
            <p14:xfrm>
              <a:off x="7184733" y="803587"/>
              <a:ext cx="43560" cy="135000"/>
            </p14:xfrm>
          </p:contentPart>
        </mc:Choice>
        <mc:Fallback>
          <p:pic>
            <p:nvPicPr>
              <p:cNvPr id="1284" name="Freihand 1283">
                <a:extLst>
                  <a:ext uri="{FF2B5EF4-FFF2-40B4-BE49-F238E27FC236}">
                    <a16:creationId xmlns:a16="http://schemas.microsoft.com/office/drawing/2014/main" id="{F9A86405-B026-44F5-9005-7621AB66F6DB}"/>
                  </a:ext>
                </a:extLst>
              </p:cNvPr>
              <p:cNvPicPr/>
              <p:nvPr/>
            </p:nvPicPr>
            <p:blipFill>
              <a:blip r:embed="rId643"/>
              <a:stretch>
                <a:fillRect/>
              </a:stretch>
            </p:blipFill>
            <p:spPr>
              <a:xfrm>
                <a:off x="7180413" y="799267"/>
                <a:ext cx="5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286" name="Freihand 1285">
                <a:extLst>
                  <a:ext uri="{FF2B5EF4-FFF2-40B4-BE49-F238E27FC236}">
                    <a16:creationId xmlns:a16="http://schemas.microsoft.com/office/drawing/2014/main" id="{909790F4-9617-49EE-BA34-DCC4CBE849F8}"/>
                  </a:ext>
                </a:extLst>
              </p14:cNvPr>
              <p14:cNvContentPartPr/>
              <p14:nvPr/>
            </p14:nvContentPartPr>
            <p14:xfrm>
              <a:off x="7225053" y="834187"/>
              <a:ext cx="52560" cy="91800"/>
            </p14:xfrm>
          </p:contentPart>
        </mc:Choice>
        <mc:Fallback>
          <p:pic>
            <p:nvPicPr>
              <p:cNvPr id="1286" name="Freihand 1285">
                <a:extLst>
                  <a:ext uri="{FF2B5EF4-FFF2-40B4-BE49-F238E27FC236}">
                    <a16:creationId xmlns:a16="http://schemas.microsoft.com/office/drawing/2014/main" id="{909790F4-9617-49EE-BA34-DCC4CBE849F8}"/>
                  </a:ext>
                </a:extLst>
              </p:cNvPr>
              <p:cNvPicPr/>
              <p:nvPr/>
            </p:nvPicPr>
            <p:blipFill>
              <a:blip r:embed="rId645"/>
              <a:stretch>
                <a:fillRect/>
              </a:stretch>
            </p:blipFill>
            <p:spPr>
              <a:xfrm>
                <a:off x="7220733" y="829867"/>
                <a:ext cx="61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287" name="Freihand 1286">
                <a:extLst>
                  <a:ext uri="{FF2B5EF4-FFF2-40B4-BE49-F238E27FC236}">
                    <a16:creationId xmlns:a16="http://schemas.microsoft.com/office/drawing/2014/main" id="{B8C8079A-289C-4191-98FD-C7AB28AB25CC}"/>
                  </a:ext>
                </a:extLst>
              </p14:cNvPr>
              <p14:cNvContentPartPr/>
              <p14:nvPr/>
            </p14:nvContentPartPr>
            <p14:xfrm>
              <a:off x="7279413" y="835627"/>
              <a:ext cx="54360" cy="51840"/>
            </p14:xfrm>
          </p:contentPart>
        </mc:Choice>
        <mc:Fallback>
          <p:pic>
            <p:nvPicPr>
              <p:cNvPr id="1287" name="Freihand 1286">
                <a:extLst>
                  <a:ext uri="{FF2B5EF4-FFF2-40B4-BE49-F238E27FC236}">
                    <a16:creationId xmlns:a16="http://schemas.microsoft.com/office/drawing/2014/main" id="{B8C8079A-289C-4191-98FD-C7AB28AB25CC}"/>
                  </a:ext>
                </a:extLst>
              </p:cNvPr>
              <p:cNvPicPr/>
              <p:nvPr/>
            </p:nvPicPr>
            <p:blipFill>
              <a:blip r:embed="rId647"/>
              <a:stretch>
                <a:fillRect/>
              </a:stretch>
            </p:blipFill>
            <p:spPr>
              <a:xfrm>
                <a:off x="7275093" y="831307"/>
                <a:ext cx="63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288" name="Freihand 1287">
                <a:extLst>
                  <a:ext uri="{FF2B5EF4-FFF2-40B4-BE49-F238E27FC236}">
                    <a16:creationId xmlns:a16="http://schemas.microsoft.com/office/drawing/2014/main" id="{7A8966E0-754D-49F1-A390-BA8389AC7595}"/>
                  </a:ext>
                </a:extLst>
              </p14:cNvPr>
              <p14:cNvContentPartPr/>
              <p14:nvPr/>
            </p14:nvContentPartPr>
            <p14:xfrm>
              <a:off x="7345653" y="843547"/>
              <a:ext cx="31680" cy="48240"/>
            </p14:xfrm>
          </p:contentPart>
        </mc:Choice>
        <mc:Fallback>
          <p:pic>
            <p:nvPicPr>
              <p:cNvPr id="1288" name="Freihand 1287">
                <a:extLst>
                  <a:ext uri="{FF2B5EF4-FFF2-40B4-BE49-F238E27FC236}">
                    <a16:creationId xmlns:a16="http://schemas.microsoft.com/office/drawing/2014/main" id="{7A8966E0-754D-49F1-A390-BA8389AC7595}"/>
                  </a:ext>
                </a:extLst>
              </p:cNvPr>
              <p:cNvPicPr/>
              <p:nvPr/>
            </p:nvPicPr>
            <p:blipFill>
              <a:blip r:embed="rId649"/>
              <a:stretch>
                <a:fillRect/>
              </a:stretch>
            </p:blipFill>
            <p:spPr>
              <a:xfrm>
                <a:off x="7341333" y="839227"/>
                <a:ext cx="40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290" name="Freihand 1289">
                <a:extLst>
                  <a:ext uri="{FF2B5EF4-FFF2-40B4-BE49-F238E27FC236}">
                    <a16:creationId xmlns:a16="http://schemas.microsoft.com/office/drawing/2014/main" id="{C48D7A22-569B-4BA4-9033-8A63FFBDA497}"/>
                  </a:ext>
                </a:extLst>
              </p14:cNvPr>
              <p14:cNvContentPartPr/>
              <p14:nvPr/>
            </p14:nvContentPartPr>
            <p14:xfrm>
              <a:off x="7410453" y="871987"/>
              <a:ext cx="48960" cy="1440"/>
            </p14:xfrm>
          </p:contentPart>
        </mc:Choice>
        <mc:Fallback>
          <p:pic>
            <p:nvPicPr>
              <p:cNvPr id="1290" name="Freihand 1289">
                <a:extLst>
                  <a:ext uri="{FF2B5EF4-FFF2-40B4-BE49-F238E27FC236}">
                    <a16:creationId xmlns:a16="http://schemas.microsoft.com/office/drawing/2014/main" id="{C48D7A22-569B-4BA4-9033-8A63FFBDA497}"/>
                  </a:ext>
                </a:extLst>
              </p:cNvPr>
              <p:cNvPicPr/>
              <p:nvPr/>
            </p:nvPicPr>
            <p:blipFill>
              <a:blip r:embed="rId651"/>
              <a:stretch>
                <a:fillRect/>
              </a:stretch>
            </p:blipFill>
            <p:spPr>
              <a:xfrm>
                <a:off x="7406133" y="867667"/>
                <a:ext cx="576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292" name="Freihand 1291">
                <a:extLst>
                  <a:ext uri="{FF2B5EF4-FFF2-40B4-BE49-F238E27FC236}">
                    <a16:creationId xmlns:a16="http://schemas.microsoft.com/office/drawing/2014/main" id="{C7992845-4CAF-4446-99DF-B119BCA8AEED}"/>
                  </a:ext>
                </a:extLst>
              </p14:cNvPr>
              <p14:cNvContentPartPr/>
              <p14:nvPr/>
            </p14:nvContentPartPr>
            <p14:xfrm>
              <a:off x="7475613" y="819787"/>
              <a:ext cx="93600" cy="82440"/>
            </p14:xfrm>
          </p:contentPart>
        </mc:Choice>
        <mc:Fallback>
          <p:pic>
            <p:nvPicPr>
              <p:cNvPr id="1292" name="Freihand 1291">
                <a:extLst>
                  <a:ext uri="{FF2B5EF4-FFF2-40B4-BE49-F238E27FC236}">
                    <a16:creationId xmlns:a16="http://schemas.microsoft.com/office/drawing/2014/main" id="{C7992845-4CAF-4446-99DF-B119BCA8AEED}"/>
                  </a:ext>
                </a:extLst>
              </p:cNvPr>
              <p:cNvPicPr/>
              <p:nvPr/>
            </p:nvPicPr>
            <p:blipFill>
              <a:blip r:embed="rId653"/>
              <a:stretch>
                <a:fillRect/>
              </a:stretch>
            </p:blipFill>
            <p:spPr>
              <a:xfrm>
                <a:off x="7471293" y="815467"/>
                <a:ext cx="102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255" name="Freihand 1254">
                <a:extLst>
                  <a:ext uri="{FF2B5EF4-FFF2-40B4-BE49-F238E27FC236}">
                    <a16:creationId xmlns:a16="http://schemas.microsoft.com/office/drawing/2014/main" id="{40B7F105-61AE-41C3-8BCE-060D0150BF7D}"/>
                  </a:ext>
                </a:extLst>
              </p14:cNvPr>
              <p14:cNvContentPartPr/>
              <p14:nvPr/>
            </p14:nvContentPartPr>
            <p14:xfrm>
              <a:off x="6193653" y="889267"/>
              <a:ext cx="72720" cy="61200"/>
            </p14:xfrm>
          </p:contentPart>
        </mc:Choice>
        <mc:Fallback>
          <p:pic>
            <p:nvPicPr>
              <p:cNvPr id="1255" name="Freihand 1254">
                <a:extLst>
                  <a:ext uri="{FF2B5EF4-FFF2-40B4-BE49-F238E27FC236}">
                    <a16:creationId xmlns:a16="http://schemas.microsoft.com/office/drawing/2014/main" id="{40B7F105-61AE-41C3-8BCE-060D0150BF7D}"/>
                  </a:ext>
                </a:extLst>
              </p:cNvPr>
              <p:cNvPicPr/>
              <p:nvPr/>
            </p:nvPicPr>
            <p:blipFill>
              <a:blip r:embed="rId655"/>
              <a:stretch>
                <a:fillRect/>
              </a:stretch>
            </p:blipFill>
            <p:spPr>
              <a:xfrm>
                <a:off x="6189333" y="884947"/>
                <a:ext cx="81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256" name="Freihand 1255">
                <a:extLst>
                  <a:ext uri="{FF2B5EF4-FFF2-40B4-BE49-F238E27FC236}">
                    <a16:creationId xmlns:a16="http://schemas.microsoft.com/office/drawing/2014/main" id="{6FE0103D-522D-4544-9BB0-92E3CDC75A3F}"/>
                  </a:ext>
                </a:extLst>
              </p14:cNvPr>
              <p14:cNvContentPartPr/>
              <p14:nvPr/>
            </p14:nvContentPartPr>
            <p14:xfrm>
              <a:off x="6243333" y="886387"/>
              <a:ext cx="50040" cy="139320"/>
            </p14:xfrm>
          </p:contentPart>
        </mc:Choice>
        <mc:Fallback>
          <p:pic>
            <p:nvPicPr>
              <p:cNvPr id="1256" name="Freihand 1255">
                <a:extLst>
                  <a:ext uri="{FF2B5EF4-FFF2-40B4-BE49-F238E27FC236}">
                    <a16:creationId xmlns:a16="http://schemas.microsoft.com/office/drawing/2014/main" id="{6FE0103D-522D-4544-9BB0-92E3CDC75A3F}"/>
                  </a:ext>
                </a:extLst>
              </p:cNvPr>
              <p:cNvPicPr/>
              <p:nvPr/>
            </p:nvPicPr>
            <p:blipFill>
              <a:blip r:embed="rId657"/>
              <a:stretch>
                <a:fillRect/>
              </a:stretch>
            </p:blipFill>
            <p:spPr>
              <a:xfrm>
                <a:off x="6239013" y="882067"/>
                <a:ext cx="58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257" name="Freihand 1256">
                <a:extLst>
                  <a:ext uri="{FF2B5EF4-FFF2-40B4-BE49-F238E27FC236}">
                    <a16:creationId xmlns:a16="http://schemas.microsoft.com/office/drawing/2014/main" id="{61A4EA01-4E03-4D39-B83F-3D63DE539073}"/>
                  </a:ext>
                </a:extLst>
              </p14:cNvPr>
              <p14:cNvContentPartPr/>
              <p14:nvPr/>
            </p14:nvContentPartPr>
            <p14:xfrm>
              <a:off x="6144693" y="826267"/>
              <a:ext cx="174240" cy="12960"/>
            </p14:xfrm>
          </p:contentPart>
        </mc:Choice>
        <mc:Fallback>
          <p:pic>
            <p:nvPicPr>
              <p:cNvPr id="1257" name="Freihand 1256">
                <a:extLst>
                  <a:ext uri="{FF2B5EF4-FFF2-40B4-BE49-F238E27FC236}">
                    <a16:creationId xmlns:a16="http://schemas.microsoft.com/office/drawing/2014/main" id="{61A4EA01-4E03-4D39-B83F-3D63DE539073}"/>
                  </a:ext>
                </a:extLst>
              </p:cNvPr>
              <p:cNvPicPr/>
              <p:nvPr/>
            </p:nvPicPr>
            <p:blipFill>
              <a:blip r:embed="rId659"/>
              <a:stretch>
                <a:fillRect/>
              </a:stretch>
            </p:blipFill>
            <p:spPr>
              <a:xfrm>
                <a:off x="6140373" y="821947"/>
                <a:ext cx="182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258" name="Freihand 1257">
                <a:extLst>
                  <a:ext uri="{FF2B5EF4-FFF2-40B4-BE49-F238E27FC236}">
                    <a16:creationId xmlns:a16="http://schemas.microsoft.com/office/drawing/2014/main" id="{B4ED3A5C-8C7E-4481-9421-1EFFD890EF4F}"/>
                  </a:ext>
                </a:extLst>
              </p14:cNvPr>
              <p14:cNvContentPartPr/>
              <p14:nvPr/>
            </p14:nvContentPartPr>
            <p14:xfrm>
              <a:off x="6349533" y="890707"/>
              <a:ext cx="126720" cy="10800"/>
            </p14:xfrm>
          </p:contentPart>
        </mc:Choice>
        <mc:Fallback>
          <p:pic>
            <p:nvPicPr>
              <p:cNvPr id="1258" name="Freihand 1257">
                <a:extLst>
                  <a:ext uri="{FF2B5EF4-FFF2-40B4-BE49-F238E27FC236}">
                    <a16:creationId xmlns:a16="http://schemas.microsoft.com/office/drawing/2014/main" id="{B4ED3A5C-8C7E-4481-9421-1EFFD890EF4F}"/>
                  </a:ext>
                </a:extLst>
              </p:cNvPr>
              <p:cNvPicPr/>
              <p:nvPr/>
            </p:nvPicPr>
            <p:blipFill>
              <a:blip r:embed="rId661"/>
              <a:stretch>
                <a:fillRect/>
              </a:stretch>
            </p:blipFill>
            <p:spPr>
              <a:xfrm>
                <a:off x="6345213" y="886387"/>
                <a:ext cx="135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259" name="Freihand 1258">
                <a:extLst>
                  <a:ext uri="{FF2B5EF4-FFF2-40B4-BE49-F238E27FC236}">
                    <a16:creationId xmlns:a16="http://schemas.microsoft.com/office/drawing/2014/main" id="{03FE510E-41A8-48CD-AEA2-13C2DAE0CD2B}"/>
                  </a:ext>
                </a:extLst>
              </p14:cNvPr>
              <p14:cNvContentPartPr/>
              <p14:nvPr/>
            </p14:nvContentPartPr>
            <p14:xfrm>
              <a:off x="6375453" y="924907"/>
              <a:ext cx="107280" cy="5040"/>
            </p14:xfrm>
          </p:contentPart>
        </mc:Choice>
        <mc:Fallback>
          <p:pic>
            <p:nvPicPr>
              <p:cNvPr id="1259" name="Freihand 1258">
                <a:extLst>
                  <a:ext uri="{FF2B5EF4-FFF2-40B4-BE49-F238E27FC236}">
                    <a16:creationId xmlns:a16="http://schemas.microsoft.com/office/drawing/2014/main" id="{03FE510E-41A8-48CD-AEA2-13C2DAE0CD2B}"/>
                  </a:ext>
                </a:extLst>
              </p:cNvPr>
              <p:cNvPicPr/>
              <p:nvPr/>
            </p:nvPicPr>
            <p:blipFill>
              <a:blip r:embed="rId663"/>
              <a:stretch>
                <a:fillRect/>
              </a:stretch>
            </p:blipFill>
            <p:spPr>
              <a:xfrm>
                <a:off x="6371133" y="920587"/>
                <a:ext cx="115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306" name="Freihand 1305">
                <a:extLst>
                  <a:ext uri="{FF2B5EF4-FFF2-40B4-BE49-F238E27FC236}">
                    <a16:creationId xmlns:a16="http://schemas.microsoft.com/office/drawing/2014/main" id="{375F0C65-B30B-4908-9B76-D961BF23D29B}"/>
                  </a:ext>
                </a:extLst>
              </p14:cNvPr>
              <p14:cNvContentPartPr/>
              <p14:nvPr/>
            </p14:nvContentPartPr>
            <p14:xfrm>
              <a:off x="5917893" y="860107"/>
              <a:ext cx="3600" cy="109080"/>
            </p14:xfrm>
          </p:contentPart>
        </mc:Choice>
        <mc:Fallback>
          <p:pic>
            <p:nvPicPr>
              <p:cNvPr id="1306" name="Freihand 1305">
                <a:extLst>
                  <a:ext uri="{FF2B5EF4-FFF2-40B4-BE49-F238E27FC236}">
                    <a16:creationId xmlns:a16="http://schemas.microsoft.com/office/drawing/2014/main" id="{375F0C65-B30B-4908-9B76-D961BF23D29B}"/>
                  </a:ext>
                </a:extLst>
              </p:cNvPr>
              <p:cNvPicPr/>
              <p:nvPr/>
            </p:nvPicPr>
            <p:blipFill>
              <a:blip r:embed="rId665"/>
              <a:stretch>
                <a:fillRect/>
              </a:stretch>
            </p:blipFill>
            <p:spPr>
              <a:xfrm>
                <a:off x="5913573" y="855787"/>
                <a:ext cx="12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307" name="Freihand 1306">
                <a:extLst>
                  <a:ext uri="{FF2B5EF4-FFF2-40B4-BE49-F238E27FC236}">
                    <a16:creationId xmlns:a16="http://schemas.microsoft.com/office/drawing/2014/main" id="{B81D862D-765E-4282-852E-ACDD0DB48E0D}"/>
                  </a:ext>
                </a:extLst>
              </p14:cNvPr>
              <p14:cNvContentPartPr/>
              <p14:nvPr/>
            </p14:nvContentPartPr>
            <p14:xfrm>
              <a:off x="5900973" y="882067"/>
              <a:ext cx="70920" cy="68760"/>
            </p14:xfrm>
          </p:contentPart>
        </mc:Choice>
        <mc:Fallback>
          <p:pic>
            <p:nvPicPr>
              <p:cNvPr id="1307" name="Freihand 1306">
                <a:extLst>
                  <a:ext uri="{FF2B5EF4-FFF2-40B4-BE49-F238E27FC236}">
                    <a16:creationId xmlns:a16="http://schemas.microsoft.com/office/drawing/2014/main" id="{B81D862D-765E-4282-852E-ACDD0DB48E0D}"/>
                  </a:ext>
                </a:extLst>
              </p:cNvPr>
              <p:cNvPicPr/>
              <p:nvPr/>
            </p:nvPicPr>
            <p:blipFill>
              <a:blip r:embed="rId667"/>
              <a:stretch>
                <a:fillRect/>
              </a:stretch>
            </p:blipFill>
            <p:spPr>
              <a:xfrm>
                <a:off x="5896653" y="877747"/>
                <a:ext cx="79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308" name="Freihand 1307">
                <a:extLst>
                  <a:ext uri="{FF2B5EF4-FFF2-40B4-BE49-F238E27FC236}">
                    <a16:creationId xmlns:a16="http://schemas.microsoft.com/office/drawing/2014/main" id="{A33DED8D-533B-4BE3-9032-994ACB7DA480}"/>
                  </a:ext>
                </a:extLst>
              </p14:cNvPr>
              <p14:cNvContentPartPr/>
              <p14:nvPr/>
            </p14:nvContentPartPr>
            <p14:xfrm>
              <a:off x="5996733" y="874507"/>
              <a:ext cx="26640" cy="91080"/>
            </p14:xfrm>
          </p:contentPart>
        </mc:Choice>
        <mc:Fallback>
          <p:pic>
            <p:nvPicPr>
              <p:cNvPr id="1308" name="Freihand 1307">
                <a:extLst>
                  <a:ext uri="{FF2B5EF4-FFF2-40B4-BE49-F238E27FC236}">
                    <a16:creationId xmlns:a16="http://schemas.microsoft.com/office/drawing/2014/main" id="{A33DED8D-533B-4BE3-9032-994ACB7DA480}"/>
                  </a:ext>
                </a:extLst>
              </p:cNvPr>
              <p:cNvPicPr/>
              <p:nvPr/>
            </p:nvPicPr>
            <p:blipFill>
              <a:blip r:embed="rId669"/>
              <a:stretch>
                <a:fillRect/>
              </a:stretch>
            </p:blipFill>
            <p:spPr>
              <a:xfrm>
                <a:off x="5992413" y="870187"/>
                <a:ext cx="35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309" name="Freihand 1308">
                <a:extLst>
                  <a:ext uri="{FF2B5EF4-FFF2-40B4-BE49-F238E27FC236}">
                    <a16:creationId xmlns:a16="http://schemas.microsoft.com/office/drawing/2014/main" id="{C3954C41-8F09-4BAF-B13A-BDEBF4715170}"/>
                  </a:ext>
                </a:extLst>
              </p14:cNvPr>
              <p14:cNvContentPartPr/>
              <p14:nvPr/>
            </p14:nvContentPartPr>
            <p14:xfrm>
              <a:off x="5985933" y="870907"/>
              <a:ext cx="65160" cy="110880"/>
            </p14:xfrm>
          </p:contentPart>
        </mc:Choice>
        <mc:Fallback>
          <p:pic>
            <p:nvPicPr>
              <p:cNvPr id="1309" name="Freihand 1308">
                <a:extLst>
                  <a:ext uri="{FF2B5EF4-FFF2-40B4-BE49-F238E27FC236}">
                    <a16:creationId xmlns:a16="http://schemas.microsoft.com/office/drawing/2014/main" id="{C3954C41-8F09-4BAF-B13A-BDEBF4715170}"/>
                  </a:ext>
                </a:extLst>
              </p:cNvPr>
              <p:cNvPicPr/>
              <p:nvPr/>
            </p:nvPicPr>
            <p:blipFill>
              <a:blip r:embed="rId671"/>
              <a:stretch>
                <a:fillRect/>
              </a:stretch>
            </p:blipFill>
            <p:spPr>
              <a:xfrm>
                <a:off x="5981613" y="866587"/>
                <a:ext cx="73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310" name="Freihand 1309">
                <a:extLst>
                  <a:ext uri="{FF2B5EF4-FFF2-40B4-BE49-F238E27FC236}">
                    <a16:creationId xmlns:a16="http://schemas.microsoft.com/office/drawing/2014/main" id="{B6EC7237-F0A9-4BB0-8F63-795191ACAFEC}"/>
                  </a:ext>
                </a:extLst>
              </p14:cNvPr>
              <p14:cNvContentPartPr/>
              <p14:nvPr/>
            </p14:nvContentPartPr>
            <p14:xfrm>
              <a:off x="6054693" y="964867"/>
              <a:ext cx="360" cy="360"/>
            </p14:xfrm>
          </p:contentPart>
        </mc:Choice>
        <mc:Fallback>
          <p:pic>
            <p:nvPicPr>
              <p:cNvPr id="1310" name="Freihand 1309">
                <a:extLst>
                  <a:ext uri="{FF2B5EF4-FFF2-40B4-BE49-F238E27FC236}">
                    <a16:creationId xmlns:a16="http://schemas.microsoft.com/office/drawing/2014/main" id="{B6EC7237-F0A9-4BB0-8F63-795191ACAFEC}"/>
                  </a:ext>
                </a:extLst>
              </p:cNvPr>
              <p:cNvPicPr/>
              <p:nvPr/>
            </p:nvPicPr>
            <p:blipFill>
              <a:blip r:embed="rId157"/>
              <a:stretch>
                <a:fillRect/>
              </a:stretch>
            </p:blipFill>
            <p:spPr>
              <a:xfrm>
                <a:off x="6050373" y="960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311" name="Freihand 1310">
                <a:extLst>
                  <a:ext uri="{FF2B5EF4-FFF2-40B4-BE49-F238E27FC236}">
                    <a16:creationId xmlns:a16="http://schemas.microsoft.com/office/drawing/2014/main" id="{46D0F5C9-2D71-4238-902D-DD3BB7F45216}"/>
                  </a:ext>
                </a:extLst>
              </p14:cNvPr>
              <p14:cNvContentPartPr/>
              <p14:nvPr/>
            </p14:nvContentPartPr>
            <p14:xfrm>
              <a:off x="5868213" y="1006987"/>
              <a:ext cx="188640" cy="16200"/>
            </p14:xfrm>
          </p:contentPart>
        </mc:Choice>
        <mc:Fallback>
          <p:pic>
            <p:nvPicPr>
              <p:cNvPr id="1311" name="Freihand 1310">
                <a:extLst>
                  <a:ext uri="{FF2B5EF4-FFF2-40B4-BE49-F238E27FC236}">
                    <a16:creationId xmlns:a16="http://schemas.microsoft.com/office/drawing/2014/main" id="{46D0F5C9-2D71-4238-902D-DD3BB7F45216}"/>
                  </a:ext>
                </a:extLst>
              </p:cNvPr>
              <p:cNvPicPr/>
              <p:nvPr/>
            </p:nvPicPr>
            <p:blipFill>
              <a:blip r:embed="rId674"/>
              <a:stretch>
                <a:fillRect/>
              </a:stretch>
            </p:blipFill>
            <p:spPr>
              <a:xfrm>
                <a:off x="5863893" y="1002667"/>
                <a:ext cx="197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334" name="Freihand 1333">
                <a:extLst>
                  <a:ext uri="{FF2B5EF4-FFF2-40B4-BE49-F238E27FC236}">
                    <a16:creationId xmlns:a16="http://schemas.microsoft.com/office/drawing/2014/main" id="{BB8A0D81-14B3-4CEE-8BB1-C8302D5A5FC8}"/>
                  </a:ext>
                </a:extLst>
              </p14:cNvPr>
              <p14:cNvContentPartPr/>
              <p14:nvPr/>
            </p14:nvContentPartPr>
            <p14:xfrm>
              <a:off x="6165933" y="1041547"/>
              <a:ext cx="1537200" cy="65160"/>
            </p14:xfrm>
          </p:contentPart>
        </mc:Choice>
        <mc:Fallback>
          <p:pic>
            <p:nvPicPr>
              <p:cNvPr id="1334" name="Freihand 1333">
                <a:extLst>
                  <a:ext uri="{FF2B5EF4-FFF2-40B4-BE49-F238E27FC236}">
                    <a16:creationId xmlns:a16="http://schemas.microsoft.com/office/drawing/2014/main" id="{BB8A0D81-14B3-4CEE-8BB1-C8302D5A5FC8}"/>
                  </a:ext>
                </a:extLst>
              </p:cNvPr>
              <p:cNvPicPr/>
              <p:nvPr/>
            </p:nvPicPr>
            <p:blipFill>
              <a:blip r:embed="rId676"/>
              <a:stretch>
                <a:fillRect/>
              </a:stretch>
            </p:blipFill>
            <p:spPr>
              <a:xfrm>
                <a:off x="6161613" y="1037227"/>
                <a:ext cx="1545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327" name="Freihand 1326">
                <a:extLst>
                  <a:ext uri="{FF2B5EF4-FFF2-40B4-BE49-F238E27FC236}">
                    <a16:creationId xmlns:a16="http://schemas.microsoft.com/office/drawing/2014/main" id="{5B664E73-8FF6-40ED-932D-7714A4D53512}"/>
                  </a:ext>
                </a:extLst>
              </p14:cNvPr>
              <p14:cNvContentPartPr/>
              <p14:nvPr/>
            </p14:nvContentPartPr>
            <p14:xfrm>
              <a:off x="5880093" y="1460587"/>
              <a:ext cx="17280" cy="97200"/>
            </p14:xfrm>
          </p:contentPart>
        </mc:Choice>
        <mc:Fallback>
          <p:pic>
            <p:nvPicPr>
              <p:cNvPr id="1327" name="Freihand 1326">
                <a:extLst>
                  <a:ext uri="{FF2B5EF4-FFF2-40B4-BE49-F238E27FC236}">
                    <a16:creationId xmlns:a16="http://schemas.microsoft.com/office/drawing/2014/main" id="{5B664E73-8FF6-40ED-932D-7714A4D53512}"/>
                  </a:ext>
                </a:extLst>
              </p:cNvPr>
              <p:cNvPicPr/>
              <p:nvPr/>
            </p:nvPicPr>
            <p:blipFill>
              <a:blip r:embed="rId678"/>
              <a:stretch>
                <a:fillRect/>
              </a:stretch>
            </p:blipFill>
            <p:spPr>
              <a:xfrm>
                <a:off x="5875773" y="1456267"/>
                <a:ext cx="25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328" name="Freihand 1327">
                <a:extLst>
                  <a:ext uri="{FF2B5EF4-FFF2-40B4-BE49-F238E27FC236}">
                    <a16:creationId xmlns:a16="http://schemas.microsoft.com/office/drawing/2014/main" id="{926CF308-0F11-487F-B3F1-F73C2A31374A}"/>
                  </a:ext>
                </a:extLst>
              </p14:cNvPr>
              <p14:cNvContentPartPr/>
              <p14:nvPr/>
            </p14:nvContentPartPr>
            <p14:xfrm>
              <a:off x="5832213" y="1502707"/>
              <a:ext cx="102960" cy="12600"/>
            </p14:xfrm>
          </p:contentPart>
        </mc:Choice>
        <mc:Fallback>
          <p:pic>
            <p:nvPicPr>
              <p:cNvPr id="1328" name="Freihand 1327">
                <a:extLst>
                  <a:ext uri="{FF2B5EF4-FFF2-40B4-BE49-F238E27FC236}">
                    <a16:creationId xmlns:a16="http://schemas.microsoft.com/office/drawing/2014/main" id="{926CF308-0F11-487F-B3F1-F73C2A31374A}"/>
                  </a:ext>
                </a:extLst>
              </p:cNvPr>
              <p:cNvPicPr/>
              <p:nvPr/>
            </p:nvPicPr>
            <p:blipFill>
              <a:blip r:embed="rId680"/>
              <a:stretch>
                <a:fillRect/>
              </a:stretch>
            </p:blipFill>
            <p:spPr>
              <a:xfrm>
                <a:off x="5827893" y="1498387"/>
                <a:ext cx="111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330" name="Freihand 1329">
                <a:extLst>
                  <a:ext uri="{FF2B5EF4-FFF2-40B4-BE49-F238E27FC236}">
                    <a16:creationId xmlns:a16="http://schemas.microsoft.com/office/drawing/2014/main" id="{210D42C0-F343-48C7-9FE4-699E1857485E}"/>
                  </a:ext>
                </a:extLst>
              </p14:cNvPr>
              <p14:cNvContentPartPr/>
              <p14:nvPr/>
            </p14:nvContentPartPr>
            <p14:xfrm>
              <a:off x="5977293" y="1450147"/>
              <a:ext cx="121680" cy="128160"/>
            </p14:xfrm>
          </p:contentPart>
        </mc:Choice>
        <mc:Fallback>
          <p:pic>
            <p:nvPicPr>
              <p:cNvPr id="1330" name="Freihand 1329">
                <a:extLst>
                  <a:ext uri="{FF2B5EF4-FFF2-40B4-BE49-F238E27FC236}">
                    <a16:creationId xmlns:a16="http://schemas.microsoft.com/office/drawing/2014/main" id="{210D42C0-F343-48C7-9FE4-699E1857485E}"/>
                  </a:ext>
                </a:extLst>
              </p:cNvPr>
              <p:cNvPicPr/>
              <p:nvPr/>
            </p:nvPicPr>
            <p:blipFill>
              <a:blip r:embed="rId682"/>
              <a:stretch>
                <a:fillRect/>
              </a:stretch>
            </p:blipFill>
            <p:spPr>
              <a:xfrm>
                <a:off x="5972973" y="1445827"/>
                <a:ext cx="130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331" name="Freihand 1330">
                <a:extLst>
                  <a:ext uri="{FF2B5EF4-FFF2-40B4-BE49-F238E27FC236}">
                    <a16:creationId xmlns:a16="http://schemas.microsoft.com/office/drawing/2014/main" id="{4B07FA2B-5A9A-403E-8746-775B6CCD5BFA}"/>
                  </a:ext>
                </a:extLst>
              </p14:cNvPr>
              <p14:cNvContentPartPr/>
              <p14:nvPr/>
            </p14:nvContentPartPr>
            <p14:xfrm>
              <a:off x="6037773" y="1392187"/>
              <a:ext cx="70560" cy="178920"/>
            </p14:xfrm>
          </p:contentPart>
        </mc:Choice>
        <mc:Fallback>
          <p:pic>
            <p:nvPicPr>
              <p:cNvPr id="1331" name="Freihand 1330">
                <a:extLst>
                  <a:ext uri="{FF2B5EF4-FFF2-40B4-BE49-F238E27FC236}">
                    <a16:creationId xmlns:a16="http://schemas.microsoft.com/office/drawing/2014/main" id="{4B07FA2B-5A9A-403E-8746-775B6CCD5BFA}"/>
                  </a:ext>
                </a:extLst>
              </p:cNvPr>
              <p:cNvPicPr/>
              <p:nvPr/>
            </p:nvPicPr>
            <p:blipFill>
              <a:blip r:embed="rId684"/>
              <a:stretch>
                <a:fillRect/>
              </a:stretch>
            </p:blipFill>
            <p:spPr>
              <a:xfrm>
                <a:off x="6033453" y="1387867"/>
                <a:ext cx="79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332" name="Freihand 1331">
                <a:extLst>
                  <a:ext uri="{FF2B5EF4-FFF2-40B4-BE49-F238E27FC236}">
                    <a16:creationId xmlns:a16="http://schemas.microsoft.com/office/drawing/2014/main" id="{1FD5F9CD-EF72-40E1-940F-401C0513A763}"/>
                  </a:ext>
                </a:extLst>
              </p14:cNvPr>
              <p14:cNvContentPartPr/>
              <p14:nvPr/>
            </p14:nvContentPartPr>
            <p14:xfrm>
              <a:off x="6169173" y="1382467"/>
              <a:ext cx="59400" cy="229680"/>
            </p14:xfrm>
          </p:contentPart>
        </mc:Choice>
        <mc:Fallback>
          <p:pic>
            <p:nvPicPr>
              <p:cNvPr id="1332" name="Freihand 1331">
                <a:extLst>
                  <a:ext uri="{FF2B5EF4-FFF2-40B4-BE49-F238E27FC236}">
                    <a16:creationId xmlns:a16="http://schemas.microsoft.com/office/drawing/2014/main" id="{1FD5F9CD-EF72-40E1-940F-401C0513A763}"/>
                  </a:ext>
                </a:extLst>
              </p:cNvPr>
              <p:cNvPicPr/>
              <p:nvPr/>
            </p:nvPicPr>
            <p:blipFill>
              <a:blip r:embed="rId686"/>
              <a:stretch>
                <a:fillRect/>
              </a:stretch>
            </p:blipFill>
            <p:spPr>
              <a:xfrm>
                <a:off x="6164853" y="1378147"/>
                <a:ext cx="680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336" name="Freihand 1335">
                <a:extLst>
                  <a:ext uri="{FF2B5EF4-FFF2-40B4-BE49-F238E27FC236}">
                    <a16:creationId xmlns:a16="http://schemas.microsoft.com/office/drawing/2014/main" id="{912D82EE-A2AA-417A-A668-E473F625C58E}"/>
                  </a:ext>
                </a:extLst>
              </p14:cNvPr>
              <p14:cNvContentPartPr/>
              <p14:nvPr/>
            </p14:nvContentPartPr>
            <p14:xfrm>
              <a:off x="6246213" y="1455187"/>
              <a:ext cx="69120" cy="50760"/>
            </p14:xfrm>
          </p:contentPart>
        </mc:Choice>
        <mc:Fallback>
          <p:pic>
            <p:nvPicPr>
              <p:cNvPr id="1336" name="Freihand 1335">
                <a:extLst>
                  <a:ext uri="{FF2B5EF4-FFF2-40B4-BE49-F238E27FC236}">
                    <a16:creationId xmlns:a16="http://schemas.microsoft.com/office/drawing/2014/main" id="{912D82EE-A2AA-417A-A668-E473F625C58E}"/>
                  </a:ext>
                </a:extLst>
              </p:cNvPr>
              <p:cNvPicPr/>
              <p:nvPr/>
            </p:nvPicPr>
            <p:blipFill>
              <a:blip r:embed="rId688"/>
              <a:stretch>
                <a:fillRect/>
              </a:stretch>
            </p:blipFill>
            <p:spPr>
              <a:xfrm>
                <a:off x="6241893" y="1450867"/>
                <a:ext cx="77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337" name="Freihand 1336">
                <a:extLst>
                  <a:ext uri="{FF2B5EF4-FFF2-40B4-BE49-F238E27FC236}">
                    <a16:creationId xmlns:a16="http://schemas.microsoft.com/office/drawing/2014/main" id="{3986FAEE-6166-4C04-894A-6B088A069D45}"/>
                  </a:ext>
                </a:extLst>
              </p14:cNvPr>
              <p14:cNvContentPartPr/>
              <p14:nvPr/>
            </p14:nvContentPartPr>
            <p14:xfrm>
              <a:off x="6313173" y="1453747"/>
              <a:ext cx="39600" cy="150480"/>
            </p14:xfrm>
          </p:contentPart>
        </mc:Choice>
        <mc:Fallback>
          <p:pic>
            <p:nvPicPr>
              <p:cNvPr id="1337" name="Freihand 1336">
                <a:extLst>
                  <a:ext uri="{FF2B5EF4-FFF2-40B4-BE49-F238E27FC236}">
                    <a16:creationId xmlns:a16="http://schemas.microsoft.com/office/drawing/2014/main" id="{3986FAEE-6166-4C04-894A-6B088A069D45}"/>
                  </a:ext>
                </a:extLst>
              </p:cNvPr>
              <p:cNvPicPr/>
              <p:nvPr/>
            </p:nvPicPr>
            <p:blipFill>
              <a:blip r:embed="rId690"/>
              <a:stretch>
                <a:fillRect/>
              </a:stretch>
            </p:blipFill>
            <p:spPr>
              <a:xfrm>
                <a:off x="6308853" y="1449427"/>
                <a:ext cx="48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338" name="Freihand 1337">
                <a:extLst>
                  <a:ext uri="{FF2B5EF4-FFF2-40B4-BE49-F238E27FC236}">
                    <a16:creationId xmlns:a16="http://schemas.microsoft.com/office/drawing/2014/main" id="{0F5783D3-31B3-4F69-870C-699F67633345}"/>
                  </a:ext>
                </a:extLst>
              </p14:cNvPr>
              <p14:cNvContentPartPr/>
              <p14:nvPr/>
            </p14:nvContentPartPr>
            <p14:xfrm>
              <a:off x="6230373" y="1396507"/>
              <a:ext cx="143280" cy="7560"/>
            </p14:xfrm>
          </p:contentPart>
        </mc:Choice>
        <mc:Fallback>
          <p:pic>
            <p:nvPicPr>
              <p:cNvPr id="1338" name="Freihand 1337">
                <a:extLst>
                  <a:ext uri="{FF2B5EF4-FFF2-40B4-BE49-F238E27FC236}">
                    <a16:creationId xmlns:a16="http://schemas.microsoft.com/office/drawing/2014/main" id="{0F5783D3-31B3-4F69-870C-699F67633345}"/>
                  </a:ext>
                </a:extLst>
              </p:cNvPr>
              <p:cNvPicPr/>
              <p:nvPr/>
            </p:nvPicPr>
            <p:blipFill>
              <a:blip r:embed="rId692"/>
              <a:stretch>
                <a:fillRect/>
              </a:stretch>
            </p:blipFill>
            <p:spPr>
              <a:xfrm>
                <a:off x="6226053" y="1392187"/>
                <a:ext cx="151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339" name="Freihand 1338">
                <a:extLst>
                  <a:ext uri="{FF2B5EF4-FFF2-40B4-BE49-F238E27FC236}">
                    <a16:creationId xmlns:a16="http://schemas.microsoft.com/office/drawing/2014/main" id="{DB525DC4-6945-41CF-BEA7-ABD36EF7CA2E}"/>
                  </a:ext>
                </a:extLst>
              </p14:cNvPr>
              <p14:cNvContentPartPr/>
              <p14:nvPr/>
            </p14:nvContentPartPr>
            <p14:xfrm>
              <a:off x="6406053" y="1500907"/>
              <a:ext cx="132480" cy="11880"/>
            </p14:xfrm>
          </p:contentPart>
        </mc:Choice>
        <mc:Fallback>
          <p:pic>
            <p:nvPicPr>
              <p:cNvPr id="1339" name="Freihand 1338">
                <a:extLst>
                  <a:ext uri="{FF2B5EF4-FFF2-40B4-BE49-F238E27FC236}">
                    <a16:creationId xmlns:a16="http://schemas.microsoft.com/office/drawing/2014/main" id="{DB525DC4-6945-41CF-BEA7-ABD36EF7CA2E}"/>
                  </a:ext>
                </a:extLst>
              </p:cNvPr>
              <p:cNvPicPr/>
              <p:nvPr/>
            </p:nvPicPr>
            <p:blipFill>
              <a:blip r:embed="rId694"/>
              <a:stretch>
                <a:fillRect/>
              </a:stretch>
            </p:blipFill>
            <p:spPr>
              <a:xfrm>
                <a:off x="6401733" y="1496587"/>
                <a:ext cx="141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341" name="Freihand 1340">
                <a:extLst>
                  <a:ext uri="{FF2B5EF4-FFF2-40B4-BE49-F238E27FC236}">
                    <a16:creationId xmlns:a16="http://schemas.microsoft.com/office/drawing/2014/main" id="{5E5B38F4-2680-4CF9-B365-56E429E472EC}"/>
                  </a:ext>
                </a:extLst>
              </p14:cNvPr>
              <p14:cNvContentPartPr/>
              <p14:nvPr/>
            </p14:nvContentPartPr>
            <p14:xfrm>
              <a:off x="6592533" y="1447987"/>
              <a:ext cx="128520" cy="90360"/>
            </p14:xfrm>
          </p:contentPart>
        </mc:Choice>
        <mc:Fallback>
          <p:pic>
            <p:nvPicPr>
              <p:cNvPr id="1341" name="Freihand 1340">
                <a:extLst>
                  <a:ext uri="{FF2B5EF4-FFF2-40B4-BE49-F238E27FC236}">
                    <a16:creationId xmlns:a16="http://schemas.microsoft.com/office/drawing/2014/main" id="{5E5B38F4-2680-4CF9-B365-56E429E472EC}"/>
                  </a:ext>
                </a:extLst>
              </p:cNvPr>
              <p:cNvPicPr/>
              <p:nvPr/>
            </p:nvPicPr>
            <p:blipFill>
              <a:blip r:embed="rId696"/>
              <a:stretch>
                <a:fillRect/>
              </a:stretch>
            </p:blipFill>
            <p:spPr>
              <a:xfrm>
                <a:off x="6588213" y="1443667"/>
                <a:ext cx="137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342" name="Freihand 1341">
                <a:extLst>
                  <a:ext uri="{FF2B5EF4-FFF2-40B4-BE49-F238E27FC236}">
                    <a16:creationId xmlns:a16="http://schemas.microsoft.com/office/drawing/2014/main" id="{84251095-A55F-477D-BB20-C87C33F9745D}"/>
                  </a:ext>
                </a:extLst>
              </p14:cNvPr>
              <p14:cNvContentPartPr/>
              <p14:nvPr/>
            </p14:nvContentPartPr>
            <p14:xfrm>
              <a:off x="6721413" y="1369147"/>
              <a:ext cx="81000" cy="210960"/>
            </p14:xfrm>
          </p:contentPart>
        </mc:Choice>
        <mc:Fallback>
          <p:pic>
            <p:nvPicPr>
              <p:cNvPr id="1342" name="Freihand 1341">
                <a:extLst>
                  <a:ext uri="{FF2B5EF4-FFF2-40B4-BE49-F238E27FC236}">
                    <a16:creationId xmlns:a16="http://schemas.microsoft.com/office/drawing/2014/main" id="{84251095-A55F-477D-BB20-C87C33F9745D}"/>
                  </a:ext>
                </a:extLst>
              </p:cNvPr>
              <p:cNvPicPr/>
              <p:nvPr/>
            </p:nvPicPr>
            <p:blipFill>
              <a:blip r:embed="rId698"/>
              <a:stretch>
                <a:fillRect/>
              </a:stretch>
            </p:blipFill>
            <p:spPr>
              <a:xfrm>
                <a:off x="6717093" y="1364827"/>
                <a:ext cx="89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343" name="Freihand 1342">
                <a:extLst>
                  <a:ext uri="{FF2B5EF4-FFF2-40B4-BE49-F238E27FC236}">
                    <a16:creationId xmlns:a16="http://schemas.microsoft.com/office/drawing/2014/main" id="{823FCF5A-74B8-4577-9ACC-2DDAC9BFDF9D}"/>
                  </a:ext>
                </a:extLst>
              </p14:cNvPr>
              <p14:cNvContentPartPr/>
              <p14:nvPr/>
            </p14:nvContentPartPr>
            <p14:xfrm>
              <a:off x="6791613" y="1289587"/>
              <a:ext cx="946440" cy="79200"/>
            </p14:xfrm>
          </p:contentPart>
        </mc:Choice>
        <mc:Fallback>
          <p:pic>
            <p:nvPicPr>
              <p:cNvPr id="1343" name="Freihand 1342">
                <a:extLst>
                  <a:ext uri="{FF2B5EF4-FFF2-40B4-BE49-F238E27FC236}">
                    <a16:creationId xmlns:a16="http://schemas.microsoft.com/office/drawing/2014/main" id="{823FCF5A-74B8-4577-9ACC-2DDAC9BFDF9D}"/>
                  </a:ext>
                </a:extLst>
              </p:cNvPr>
              <p:cNvPicPr/>
              <p:nvPr/>
            </p:nvPicPr>
            <p:blipFill>
              <a:blip r:embed="rId700"/>
              <a:stretch>
                <a:fillRect/>
              </a:stretch>
            </p:blipFill>
            <p:spPr>
              <a:xfrm>
                <a:off x="6787293" y="1285267"/>
                <a:ext cx="955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345" name="Freihand 1344">
                <a:extLst>
                  <a:ext uri="{FF2B5EF4-FFF2-40B4-BE49-F238E27FC236}">
                    <a16:creationId xmlns:a16="http://schemas.microsoft.com/office/drawing/2014/main" id="{608E6AA7-43E7-40C7-95E6-48B3EE937B8D}"/>
                  </a:ext>
                </a:extLst>
              </p14:cNvPr>
              <p14:cNvContentPartPr/>
              <p14:nvPr/>
            </p14:nvContentPartPr>
            <p14:xfrm>
              <a:off x="6791613" y="1434307"/>
              <a:ext cx="122040" cy="95040"/>
            </p14:xfrm>
          </p:contentPart>
        </mc:Choice>
        <mc:Fallback>
          <p:pic>
            <p:nvPicPr>
              <p:cNvPr id="1345" name="Freihand 1344">
                <a:extLst>
                  <a:ext uri="{FF2B5EF4-FFF2-40B4-BE49-F238E27FC236}">
                    <a16:creationId xmlns:a16="http://schemas.microsoft.com/office/drawing/2014/main" id="{608E6AA7-43E7-40C7-95E6-48B3EE937B8D}"/>
                  </a:ext>
                </a:extLst>
              </p:cNvPr>
              <p:cNvPicPr/>
              <p:nvPr/>
            </p:nvPicPr>
            <p:blipFill>
              <a:blip r:embed="rId702"/>
              <a:stretch>
                <a:fillRect/>
              </a:stretch>
            </p:blipFill>
            <p:spPr>
              <a:xfrm>
                <a:off x="6787293" y="1429987"/>
                <a:ext cx="130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346" name="Freihand 1345">
                <a:extLst>
                  <a:ext uri="{FF2B5EF4-FFF2-40B4-BE49-F238E27FC236}">
                    <a16:creationId xmlns:a16="http://schemas.microsoft.com/office/drawing/2014/main" id="{10B81DCD-0256-45FB-87AB-B8EEDE38FCE6}"/>
                  </a:ext>
                </a:extLst>
              </p14:cNvPr>
              <p14:cNvContentPartPr/>
              <p14:nvPr/>
            </p14:nvContentPartPr>
            <p14:xfrm>
              <a:off x="6911853" y="1452667"/>
              <a:ext cx="59400" cy="68040"/>
            </p14:xfrm>
          </p:contentPart>
        </mc:Choice>
        <mc:Fallback>
          <p:pic>
            <p:nvPicPr>
              <p:cNvPr id="1346" name="Freihand 1345">
                <a:extLst>
                  <a:ext uri="{FF2B5EF4-FFF2-40B4-BE49-F238E27FC236}">
                    <a16:creationId xmlns:a16="http://schemas.microsoft.com/office/drawing/2014/main" id="{10B81DCD-0256-45FB-87AB-B8EEDE38FCE6}"/>
                  </a:ext>
                </a:extLst>
              </p:cNvPr>
              <p:cNvPicPr/>
              <p:nvPr/>
            </p:nvPicPr>
            <p:blipFill>
              <a:blip r:embed="rId704"/>
              <a:stretch>
                <a:fillRect/>
              </a:stretch>
            </p:blipFill>
            <p:spPr>
              <a:xfrm>
                <a:off x="6907533" y="1448347"/>
                <a:ext cx="68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347" name="Freihand 1346">
                <a:extLst>
                  <a:ext uri="{FF2B5EF4-FFF2-40B4-BE49-F238E27FC236}">
                    <a16:creationId xmlns:a16="http://schemas.microsoft.com/office/drawing/2014/main" id="{9AFA8727-FFE9-4C17-BCD9-BDDC50EB633F}"/>
                  </a:ext>
                </a:extLst>
              </p14:cNvPr>
              <p14:cNvContentPartPr/>
              <p14:nvPr/>
            </p14:nvContentPartPr>
            <p14:xfrm>
              <a:off x="6974493" y="1443667"/>
              <a:ext cx="66960" cy="64800"/>
            </p14:xfrm>
          </p:contentPart>
        </mc:Choice>
        <mc:Fallback>
          <p:pic>
            <p:nvPicPr>
              <p:cNvPr id="1347" name="Freihand 1346">
                <a:extLst>
                  <a:ext uri="{FF2B5EF4-FFF2-40B4-BE49-F238E27FC236}">
                    <a16:creationId xmlns:a16="http://schemas.microsoft.com/office/drawing/2014/main" id="{9AFA8727-FFE9-4C17-BCD9-BDDC50EB633F}"/>
                  </a:ext>
                </a:extLst>
              </p:cNvPr>
              <p:cNvPicPr/>
              <p:nvPr/>
            </p:nvPicPr>
            <p:blipFill>
              <a:blip r:embed="rId706"/>
              <a:stretch>
                <a:fillRect/>
              </a:stretch>
            </p:blipFill>
            <p:spPr>
              <a:xfrm>
                <a:off x="6970173" y="1439347"/>
                <a:ext cx="75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348" name="Freihand 1347">
                <a:extLst>
                  <a:ext uri="{FF2B5EF4-FFF2-40B4-BE49-F238E27FC236}">
                    <a16:creationId xmlns:a16="http://schemas.microsoft.com/office/drawing/2014/main" id="{85AD94F0-2E70-4A7D-AD30-86EC24E200B8}"/>
                  </a:ext>
                </a:extLst>
              </p14:cNvPr>
              <p14:cNvContentPartPr/>
              <p14:nvPr/>
            </p14:nvContentPartPr>
            <p14:xfrm>
              <a:off x="7062693" y="1472827"/>
              <a:ext cx="51840" cy="4320"/>
            </p14:xfrm>
          </p:contentPart>
        </mc:Choice>
        <mc:Fallback>
          <p:pic>
            <p:nvPicPr>
              <p:cNvPr id="1348" name="Freihand 1347">
                <a:extLst>
                  <a:ext uri="{FF2B5EF4-FFF2-40B4-BE49-F238E27FC236}">
                    <a16:creationId xmlns:a16="http://schemas.microsoft.com/office/drawing/2014/main" id="{85AD94F0-2E70-4A7D-AD30-86EC24E200B8}"/>
                  </a:ext>
                </a:extLst>
              </p:cNvPr>
              <p:cNvPicPr/>
              <p:nvPr/>
            </p:nvPicPr>
            <p:blipFill>
              <a:blip r:embed="rId708"/>
              <a:stretch>
                <a:fillRect/>
              </a:stretch>
            </p:blipFill>
            <p:spPr>
              <a:xfrm>
                <a:off x="7058373" y="1468507"/>
                <a:ext cx="60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349" name="Freihand 1348">
                <a:extLst>
                  <a:ext uri="{FF2B5EF4-FFF2-40B4-BE49-F238E27FC236}">
                    <a16:creationId xmlns:a16="http://schemas.microsoft.com/office/drawing/2014/main" id="{2B903047-DE1E-4FCA-8204-953497AA2784}"/>
                  </a:ext>
                </a:extLst>
              </p14:cNvPr>
              <p14:cNvContentPartPr/>
              <p14:nvPr/>
            </p14:nvContentPartPr>
            <p14:xfrm>
              <a:off x="7121013" y="1407667"/>
              <a:ext cx="71640" cy="95040"/>
            </p14:xfrm>
          </p:contentPart>
        </mc:Choice>
        <mc:Fallback>
          <p:pic>
            <p:nvPicPr>
              <p:cNvPr id="1349" name="Freihand 1348">
                <a:extLst>
                  <a:ext uri="{FF2B5EF4-FFF2-40B4-BE49-F238E27FC236}">
                    <a16:creationId xmlns:a16="http://schemas.microsoft.com/office/drawing/2014/main" id="{2B903047-DE1E-4FCA-8204-953497AA2784}"/>
                  </a:ext>
                </a:extLst>
              </p:cNvPr>
              <p:cNvPicPr/>
              <p:nvPr/>
            </p:nvPicPr>
            <p:blipFill>
              <a:blip r:embed="rId710"/>
              <a:stretch>
                <a:fillRect/>
              </a:stretch>
            </p:blipFill>
            <p:spPr>
              <a:xfrm>
                <a:off x="7116693" y="1403347"/>
                <a:ext cx="80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350" name="Freihand 1349">
                <a:extLst>
                  <a:ext uri="{FF2B5EF4-FFF2-40B4-BE49-F238E27FC236}">
                    <a16:creationId xmlns:a16="http://schemas.microsoft.com/office/drawing/2014/main" id="{02D7C380-90CC-4D07-AA8A-C450BAEC7394}"/>
                  </a:ext>
                </a:extLst>
              </p14:cNvPr>
              <p14:cNvContentPartPr/>
              <p14:nvPr/>
            </p14:nvContentPartPr>
            <p14:xfrm>
              <a:off x="7096533" y="1388947"/>
              <a:ext cx="105480" cy="180360"/>
            </p14:xfrm>
          </p:contentPart>
        </mc:Choice>
        <mc:Fallback>
          <p:pic>
            <p:nvPicPr>
              <p:cNvPr id="1350" name="Freihand 1349">
                <a:extLst>
                  <a:ext uri="{FF2B5EF4-FFF2-40B4-BE49-F238E27FC236}">
                    <a16:creationId xmlns:a16="http://schemas.microsoft.com/office/drawing/2014/main" id="{02D7C380-90CC-4D07-AA8A-C450BAEC7394}"/>
                  </a:ext>
                </a:extLst>
              </p:cNvPr>
              <p:cNvPicPr/>
              <p:nvPr/>
            </p:nvPicPr>
            <p:blipFill>
              <a:blip r:embed="rId712"/>
              <a:stretch>
                <a:fillRect/>
              </a:stretch>
            </p:blipFill>
            <p:spPr>
              <a:xfrm>
                <a:off x="7092213" y="1384627"/>
                <a:ext cx="114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351" name="Freihand 1350">
                <a:extLst>
                  <a:ext uri="{FF2B5EF4-FFF2-40B4-BE49-F238E27FC236}">
                    <a16:creationId xmlns:a16="http://schemas.microsoft.com/office/drawing/2014/main" id="{38E4A477-BC20-4D15-8B0F-1859869F493F}"/>
                  </a:ext>
                </a:extLst>
              </p14:cNvPr>
              <p14:cNvContentPartPr/>
              <p14:nvPr/>
            </p14:nvContentPartPr>
            <p14:xfrm>
              <a:off x="6760653" y="1399747"/>
              <a:ext cx="104400" cy="176400"/>
            </p14:xfrm>
          </p:contentPart>
        </mc:Choice>
        <mc:Fallback>
          <p:pic>
            <p:nvPicPr>
              <p:cNvPr id="1351" name="Freihand 1350">
                <a:extLst>
                  <a:ext uri="{FF2B5EF4-FFF2-40B4-BE49-F238E27FC236}">
                    <a16:creationId xmlns:a16="http://schemas.microsoft.com/office/drawing/2014/main" id="{38E4A477-BC20-4D15-8B0F-1859869F493F}"/>
                  </a:ext>
                </a:extLst>
              </p:cNvPr>
              <p:cNvPicPr/>
              <p:nvPr/>
            </p:nvPicPr>
            <p:blipFill>
              <a:blip r:embed="rId714"/>
              <a:stretch>
                <a:fillRect/>
              </a:stretch>
            </p:blipFill>
            <p:spPr>
              <a:xfrm>
                <a:off x="6756333" y="1395427"/>
                <a:ext cx="113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352" name="Freihand 1351">
                <a:extLst>
                  <a:ext uri="{FF2B5EF4-FFF2-40B4-BE49-F238E27FC236}">
                    <a16:creationId xmlns:a16="http://schemas.microsoft.com/office/drawing/2014/main" id="{74AB976C-E2A2-411F-8F1F-31A94EBA0ED6}"/>
                  </a:ext>
                </a:extLst>
              </p14:cNvPr>
              <p14:cNvContentPartPr/>
              <p14:nvPr/>
            </p14:nvContentPartPr>
            <p14:xfrm>
              <a:off x="7207773" y="1356907"/>
              <a:ext cx="34560" cy="147600"/>
            </p14:xfrm>
          </p:contentPart>
        </mc:Choice>
        <mc:Fallback>
          <p:pic>
            <p:nvPicPr>
              <p:cNvPr id="1352" name="Freihand 1351">
                <a:extLst>
                  <a:ext uri="{FF2B5EF4-FFF2-40B4-BE49-F238E27FC236}">
                    <a16:creationId xmlns:a16="http://schemas.microsoft.com/office/drawing/2014/main" id="{74AB976C-E2A2-411F-8F1F-31A94EBA0ED6}"/>
                  </a:ext>
                </a:extLst>
              </p:cNvPr>
              <p:cNvPicPr/>
              <p:nvPr/>
            </p:nvPicPr>
            <p:blipFill>
              <a:blip r:embed="rId716"/>
              <a:stretch>
                <a:fillRect/>
              </a:stretch>
            </p:blipFill>
            <p:spPr>
              <a:xfrm>
                <a:off x="7203453" y="1352587"/>
                <a:ext cx="43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353" name="Freihand 1352">
                <a:extLst>
                  <a:ext uri="{FF2B5EF4-FFF2-40B4-BE49-F238E27FC236}">
                    <a16:creationId xmlns:a16="http://schemas.microsoft.com/office/drawing/2014/main" id="{C74E2707-C94A-42B1-B5CB-84385FC6FA74}"/>
                  </a:ext>
                </a:extLst>
              </p14:cNvPr>
              <p14:cNvContentPartPr/>
              <p14:nvPr/>
            </p14:nvContentPartPr>
            <p14:xfrm>
              <a:off x="7237653" y="1377787"/>
              <a:ext cx="82080" cy="121680"/>
            </p14:xfrm>
          </p:contentPart>
        </mc:Choice>
        <mc:Fallback>
          <p:pic>
            <p:nvPicPr>
              <p:cNvPr id="1353" name="Freihand 1352">
                <a:extLst>
                  <a:ext uri="{FF2B5EF4-FFF2-40B4-BE49-F238E27FC236}">
                    <a16:creationId xmlns:a16="http://schemas.microsoft.com/office/drawing/2014/main" id="{C74E2707-C94A-42B1-B5CB-84385FC6FA74}"/>
                  </a:ext>
                </a:extLst>
              </p:cNvPr>
              <p:cNvPicPr/>
              <p:nvPr/>
            </p:nvPicPr>
            <p:blipFill>
              <a:blip r:embed="rId718"/>
              <a:stretch>
                <a:fillRect/>
              </a:stretch>
            </p:blipFill>
            <p:spPr>
              <a:xfrm>
                <a:off x="7233333" y="1373467"/>
                <a:ext cx="90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354" name="Freihand 1353">
                <a:extLst>
                  <a:ext uri="{FF2B5EF4-FFF2-40B4-BE49-F238E27FC236}">
                    <a16:creationId xmlns:a16="http://schemas.microsoft.com/office/drawing/2014/main" id="{D35C2557-35C5-436C-B51B-0203C6E348C9}"/>
                  </a:ext>
                </a:extLst>
              </p14:cNvPr>
              <p14:cNvContentPartPr/>
              <p14:nvPr/>
            </p14:nvContentPartPr>
            <p14:xfrm>
              <a:off x="7309653" y="1381747"/>
              <a:ext cx="78840" cy="79200"/>
            </p14:xfrm>
          </p:contentPart>
        </mc:Choice>
        <mc:Fallback>
          <p:pic>
            <p:nvPicPr>
              <p:cNvPr id="1354" name="Freihand 1353">
                <a:extLst>
                  <a:ext uri="{FF2B5EF4-FFF2-40B4-BE49-F238E27FC236}">
                    <a16:creationId xmlns:a16="http://schemas.microsoft.com/office/drawing/2014/main" id="{D35C2557-35C5-436C-B51B-0203C6E348C9}"/>
                  </a:ext>
                </a:extLst>
              </p:cNvPr>
              <p:cNvPicPr/>
              <p:nvPr/>
            </p:nvPicPr>
            <p:blipFill>
              <a:blip r:embed="rId720"/>
              <a:stretch>
                <a:fillRect/>
              </a:stretch>
            </p:blipFill>
            <p:spPr>
              <a:xfrm>
                <a:off x="7305333" y="1377427"/>
                <a:ext cx="87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355" name="Freihand 1354">
                <a:extLst>
                  <a:ext uri="{FF2B5EF4-FFF2-40B4-BE49-F238E27FC236}">
                    <a16:creationId xmlns:a16="http://schemas.microsoft.com/office/drawing/2014/main" id="{6914E73F-3E60-44B4-824F-DEA6D51CA676}"/>
                  </a:ext>
                </a:extLst>
              </p14:cNvPr>
              <p14:cNvContentPartPr/>
              <p14:nvPr/>
            </p14:nvContentPartPr>
            <p14:xfrm>
              <a:off x="7366893" y="1384987"/>
              <a:ext cx="72000" cy="75600"/>
            </p14:xfrm>
          </p:contentPart>
        </mc:Choice>
        <mc:Fallback>
          <p:pic>
            <p:nvPicPr>
              <p:cNvPr id="1355" name="Freihand 1354">
                <a:extLst>
                  <a:ext uri="{FF2B5EF4-FFF2-40B4-BE49-F238E27FC236}">
                    <a16:creationId xmlns:a16="http://schemas.microsoft.com/office/drawing/2014/main" id="{6914E73F-3E60-44B4-824F-DEA6D51CA676}"/>
                  </a:ext>
                </a:extLst>
              </p:cNvPr>
              <p:cNvPicPr/>
              <p:nvPr/>
            </p:nvPicPr>
            <p:blipFill>
              <a:blip r:embed="rId722"/>
              <a:stretch>
                <a:fillRect/>
              </a:stretch>
            </p:blipFill>
            <p:spPr>
              <a:xfrm>
                <a:off x="7362573" y="1380667"/>
                <a:ext cx="80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356" name="Freihand 1355">
                <a:extLst>
                  <a:ext uri="{FF2B5EF4-FFF2-40B4-BE49-F238E27FC236}">
                    <a16:creationId xmlns:a16="http://schemas.microsoft.com/office/drawing/2014/main" id="{CC3214E1-EEA4-4F8A-9821-673AD002855C}"/>
                  </a:ext>
                </a:extLst>
              </p14:cNvPr>
              <p14:cNvContentPartPr/>
              <p14:nvPr/>
            </p14:nvContentPartPr>
            <p14:xfrm>
              <a:off x="7454373" y="1416667"/>
              <a:ext cx="60480" cy="1800"/>
            </p14:xfrm>
          </p:contentPart>
        </mc:Choice>
        <mc:Fallback>
          <p:pic>
            <p:nvPicPr>
              <p:cNvPr id="1356" name="Freihand 1355">
                <a:extLst>
                  <a:ext uri="{FF2B5EF4-FFF2-40B4-BE49-F238E27FC236}">
                    <a16:creationId xmlns:a16="http://schemas.microsoft.com/office/drawing/2014/main" id="{CC3214E1-EEA4-4F8A-9821-673AD002855C}"/>
                  </a:ext>
                </a:extLst>
              </p:cNvPr>
              <p:cNvPicPr/>
              <p:nvPr/>
            </p:nvPicPr>
            <p:blipFill>
              <a:blip r:embed="rId724"/>
              <a:stretch>
                <a:fillRect/>
              </a:stretch>
            </p:blipFill>
            <p:spPr>
              <a:xfrm>
                <a:off x="7450053" y="1412347"/>
                <a:ext cx="69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357" name="Freihand 1356">
                <a:extLst>
                  <a:ext uri="{FF2B5EF4-FFF2-40B4-BE49-F238E27FC236}">
                    <a16:creationId xmlns:a16="http://schemas.microsoft.com/office/drawing/2014/main" id="{A6A3BC43-845C-4A72-9BA0-9CD958478D43}"/>
                  </a:ext>
                </a:extLst>
              </p14:cNvPr>
              <p14:cNvContentPartPr/>
              <p14:nvPr/>
            </p14:nvContentPartPr>
            <p14:xfrm>
              <a:off x="7561653" y="1378867"/>
              <a:ext cx="93600" cy="81000"/>
            </p14:xfrm>
          </p:contentPart>
        </mc:Choice>
        <mc:Fallback>
          <p:pic>
            <p:nvPicPr>
              <p:cNvPr id="1357" name="Freihand 1356">
                <a:extLst>
                  <a:ext uri="{FF2B5EF4-FFF2-40B4-BE49-F238E27FC236}">
                    <a16:creationId xmlns:a16="http://schemas.microsoft.com/office/drawing/2014/main" id="{A6A3BC43-845C-4A72-9BA0-9CD958478D43}"/>
                  </a:ext>
                </a:extLst>
              </p:cNvPr>
              <p:cNvPicPr/>
              <p:nvPr/>
            </p:nvPicPr>
            <p:blipFill>
              <a:blip r:embed="rId726"/>
              <a:stretch>
                <a:fillRect/>
              </a:stretch>
            </p:blipFill>
            <p:spPr>
              <a:xfrm>
                <a:off x="7557333" y="1374547"/>
                <a:ext cx="102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358" name="Freihand 1357">
                <a:extLst>
                  <a:ext uri="{FF2B5EF4-FFF2-40B4-BE49-F238E27FC236}">
                    <a16:creationId xmlns:a16="http://schemas.microsoft.com/office/drawing/2014/main" id="{728B01C4-DFAC-4486-B91F-B28AD4B71B42}"/>
                  </a:ext>
                </a:extLst>
              </p14:cNvPr>
              <p14:cNvContentPartPr/>
              <p14:nvPr/>
            </p14:nvContentPartPr>
            <p14:xfrm>
              <a:off x="7583613" y="1351867"/>
              <a:ext cx="90000" cy="183600"/>
            </p14:xfrm>
          </p:contentPart>
        </mc:Choice>
        <mc:Fallback>
          <p:pic>
            <p:nvPicPr>
              <p:cNvPr id="1358" name="Freihand 1357">
                <a:extLst>
                  <a:ext uri="{FF2B5EF4-FFF2-40B4-BE49-F238E27FC236}">
                    <a16:creationId xmlns:a16="http://schemas.microsoft.com/office/drawing/2014/main" id="{728B01C4-DFAC-4486-B91F-B28AD4B71B42}"/>
                  </a:ext>
                </a:extLst>
              </p:cNvPr>
              <p:cNvPicPr/>
              <p:nvPr/>
            </p:nvPicPr>
            <p:blipFill>
              <a:blip r:embed="rId728"/>
              <a:stretch>
                <a:fillRect/>
              </a:stretch>
            </p:blipFill>
            <p:spPr>
              <a:xfrm>
                <a:off x="7579293" y="1347547"/>
                <a:ext cx="98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360" name="Freihand 1359">
                <a:extLst>
                  <a:ext uri="{FF2B5EF4-FFF2-40B4-BE49-F238E27FC236}">
                    <a16:creationId xmlns:a16="http://schemas.microsoft.com/office/drawing/2014/main" id="{4005A951-0F2E-41AA-955A-17807096E6A7}"/>
                  </a:ext>
                </a:extLst>
              </p14:cNvPr>
              <p14:cNvContentPartPr/>
              <p14:nvPr/>
            </p14:nvContentPartPr>
            <p14:xfrm>
              <a:off x="7729413" y="1291747"/>
              <a:ext cx="69840" cy="267120"/>
            </p14:xfrm>
          </p:contentPart>
        </mc:Choice>
        <mc:Fallback>
          <p:pic>
            <p:nvPicPr>
              <p:cNvPr id="1360" name="Freihand 1359">
                <a:extLst>
                  <a:ext uri="{FF2B5EF4-FFF2-40B4-BE49-F238E27FC236}">
                    <a16:creationId xmlns:a16="http://schemas.microsoft.com/office/drawing/2014/main" id="{4005A951-0F2E-41AA-955A-17807096E6A7}"/>
                  </a:ext>
                </a:extLst>
              </p:cNvPr>
              <p:cNvPicPr/>
              <p:nvPr/>
            </p:nvPicPr>
            <p:blipFill>
              <a:blip r:embed="rId730"/>
              <a:stretch>
                <a:fillRect/>
              </a:stretch>
            </p:blipFill>
            <p:spPr>
              <a:xfrm>
                <a:off x="7725093" y="1287427"/>
                <a:ext cx="784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362" name="Freihand 1361">
                <a:extLst>
                  <a:ext uri="{FF2B5EF4-FFF2-40B4-BE49-F238E27FC236}">
                    <a16:creationId xmlns:a16="http://schemas.microsoft.com/office/drawing/2014/main" id="{253BAD58-1651-439E-94A1-945C628F9178}"/>
                  </a:ext>
                </a:extLst>
              </p14:cNvPr>
              <p14:cNvContentPartPr/>
              <p14:nvPr/>
            </p14:nvContentPartPr>
            <p14:xfrm>
              <a:off x="6260253" y="1207507"/>
              <a:ext cx="674280" cy="123120"/>
            </p14:xfrm>
          </p:contentPart>
        </mc:Choice>
        <mc:Fallback>
          <p:pic>
            <p:nvPicPr>
              <p:cNvPr id="1362" name="Freihand 1361">
                <a:extLst>
                  <a:ext uri="{FF2B5EF4-FFF2-40B4-BE49-F238E27FC236}">
                    <a16:creationId xmlns:a16="http://schemas.microsoft.com/office/drawing/2014/main" id="{253BAD58-1651-439E-94A1-945C628F9178}"/>
                  </a:ext>
                </a:extLst>
              </p:cNvPr>
              <p:cNvPicPr/>
              <p:nvPr/>
            </p:nvPicPr>
            <p:blipFill>
              <a:blip r:embed="rId732"/>
              <a:stretch>
                <a:fillRect/>
              </a:stretch>
            </p:blipFill>
            <p:spPr>
              <a:xfrm>
                <a:off x="6255933" y="1203187"/>
                <a:ext cx="682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363" name="Freihand 1362">
                <a:extLst>
                  <a:ext uri="{FF2B5EF4-FFF2-40B4-BE49-F238E27FC236}">
                    <a16:creationId xmlns:a16="http://schemas.microsoft.com/office/drawing/2014/main" id="{7E415269-15E7-4129-911C-41264B782067}"/>
                  </a:ext>
                </a:extLst>
              </p14:cNvPr>
              <p14:cNvContentPartPr/>
              <p14:nvPr/>
            </p14:nvContentPartPr>
            <p14:xfrm>
              <a:off x="6939573" y="1167907"/>
              <a:ext cx="608400" cy="78840"/>
            </p14:xfrm>
          </p:contentPart>
        </mc:Choice>
        <mc:Fallback>
          <p:pic>
            <p:nvPicPr>
              <p:cNvPr id="1363" name="Freihand 1362">
                <a:extLst>
                  <a:ext uri="{FF2B5EF4-FFF2-40B4-BE49-F238E27FC236}">
                    <a16:creationId xmlns:a16="http://schemas.microsoft.com/office/drawing/2014/main" id="{7E415269-15E7-4129-911C-41264B782067}"/>
                  </a:ext>
                </a:extLst>
              </p:cNvPr>
              <p:cNvPicPr/>
              <p:nvPr/>
            </p:nvPicPr>
            <p:blipFill>
              <a:blip r:embed="rId734"/>
              <a:stretch>
                <a:fillRect/>
              </a:stretch>
            </p:blipFill>
            <p:spPr>
              <a:xfrm>
                <a:off x="6935253" y="1163587"/>
                <a:ext cx="617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364" name="Freihand 1363">
                <a:extLst>
                  <a:ext uri="{FF2B5EF4-FFF2-40B4-BE49-F238E27FC236}">
                    <a16:creationId xmlns:a16="http://schemas.microsoft.com/office/drawing/2014/main" id="{4955181B-627F-44E4-A273-7129C8DE8483}"/>
                  </a:ext>
                </a:extLst>
              </p14:cNvPr>
              <p14:cNvContentPartPr/>
              <p14:nvPr/>
            </p14:nvContentPartPr>
            <p14:xfrm>
              <a:off x="6912933" y="1080067"/>
              <a:ext cx="3600" cy="103320"/>
            </p14:xfrm>
          </p:contentPart>
        </mc:Choice>
        <mc:Fallback>
          <p:pic>
            <p:nvPicPr>
              <p:cNvPr id="1364" name="Freihand 1363">
                <a:extLst>
                  <a:ext uri="{FF2B5EF4-FFF2-40B4-BE49-F238E27FC236}">
                    <a16:creationId xmlns:a16="http://schemas.microsoft.com/office/drawing/2014/main" id="{4955181B-627F-44E4-A273-7129C8DE8483}"/>
                  </a:ext>
                </a:extLst>
              </p:cNvPr>
              <p:cNvPicPr/>
              <p:nvPr/>
            </p:nvPicPr>
            <p:blipFill>
              <a:blip r:embed="rId736"/>
              <a:stretch>
                <a:fillRect/>
              </a:stretch>
            </p:blipFill>
            <p:spPr>
              <a:xfrm>
                <a:off x="6908613" y="1075747"/>
                <a:ext cx="12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365" name="Freihand 1364">
                <a:extLst>
                  <a:ext uri="{FF2B5EF4-FFF2-40B4-BE49-F238E27FC236}">
                    <a16:creationId xmlns:a16="http://schemas.microsoft.com/office/drawing/2014/main" id="{B12F8CD1-A89A-4515-99CD-F13BED50CA74}"/>
                  </a:ext>
                </a:extLst>
              </p14:cNvPr>
              <p14:cNvContentPartPr/>
              <p14:nvPr/>
            </p14:nvContentPartPr>
            <p14:xfrm>
              <a:off x="6868293" y="1128667"/>
              <a:ext cx="110880" cy="81000"/>
            </p14:xfrm>
          </p:contentPart>
        </mc:Choice>
        <mc:Fallback>
          <p:pic>
            <p:nvPicPr>
              <p:cNvPr id="1365" name="Freihand 1364">
                <a:extLst>
                  <a:ext uri="{FF2B5EF4-FFF2-40B4-BE49-F238E27FC236}">
                    <a16:creationId xmlns:a16="http://schemas.microsoft.com/office/drawing/2014/main" id="{B12F8CD1-A89A-4515-99CD-F13BED50CA74}"/>
                  </a:ext>
                </a:extLst>
              </p:cNvPr>
              <p:cNvPicPr/>
              <p:nvPr/>
            </p:nvPicPr>
            <p:blipFill>
              <a:blip r:embed="rId738"/>
              <a:stretch>
                <a:fillRect/>
              </a:stretch>
            </p:blipFill>
            <p:spPr>
              <a:xfrm>
                <a:off x="6863973" y="1124347"/>
                <a:ext cx="119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369" name="Freihand 1368">
                <a:extLst>
                  <a:ext uri="{FF2B5EF4-FFF2-40B4-BE49-F238E27FC236}">
                    <a16:creationId xmlns:a16="http://schemas.microsoft.com/office/drawing/2014/main" id="{82AE73B3-15F1-4580-97A3-649799A8B080}"/>
                  </a:ext>
                </a:extLst>
              </p14:cNvPr>
              <p14:cNvContentPartPr/>
              <p14:nvPr/>
            </p14:nvContentPartPr>
            <p14:xfrm>
              <a:off x="10009653" y="2014267"/>
              <a:ext cx="179640" cy="338400"/>
            </p14:xfrm>
          </p:contentPart>
        </mc:Choice>
        <mc:Fallback>
          <p:pic>
            <p:nvPicPr>
              <p:cNvPr id="1369" name="Freihand 1368">
                <a:extLst>
                  <a:ext uri="{FF2B5EF4-FFF2-40B4-BE49-F238E27FC236}">
                    <a16:creationId xmlns:a16="http://schemas.microsoft.com/office/drawing/2014/main" id="{82AE73B3-15F1-4580-97A3-649799A8B080}"/>
                  </a:ext>
                </a:extLst>
              </p:cNvPr>
              <p:cNvPicPr/>
              <p:nvPr/>
            </p:nvPicPr>
            <p:blipFill>
              <a:blip r:embed="rId740"/>
              <a:stretch>
                <a:fillRect/>
              </a:stretch>
            </p:blipFill>
            <p:spPr>
              <a:xfrm>
                <a:off x="10005333" y="2009947"/>
                <a:ext cx="18828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370" name="Freihand 1369">
                <a:extLst>
                  <a:ext uri="{FF2B5EF4-FFF2-40B4-BE49-F238E27FC236}">
                    <a16:creationId xmlns:a16="http://schemas.microsoft.com/office/drawing/2014/main" id="{41518560-590B-4BDF-91DC-EBCE696CC26B}"/>
                  </a:ext>
                </a:extLst>
              </p14:cNvPr>
              <p14:cNvContentPartPr/>
              <p14:nvPr/>
            </p14:nvContentPartPr>
            <p14:xfrm>
              <a:off x="10257693" y="1960267"/>
              <a:ext cx="90360" cy="235440"/>
            </p14:xfrm>
          </p:contentPart>
        </mc:Choice>
        <mc:Fallback>
          <p:pic>
            <p:nvPicPr>
              <p:cNvPr id="1370" name="Freihand 1369">
                <a:extLst>
                  <a:ext uri="{FF2B5EF4-FFF2-40B4-BE49-F238E27FC236}">
                    <a16:creationId xmlns:a16="http://schemas.microsoft.com/office/drawing/2014/main" id="{41518560-590B-4BDF-91DC-EBCE696CC26B}"/>
                  </a:ext>
                </a:extLst>
              </p:cNvPr>
              <p:cNvPicPr/>
              <p:nvPr/>
            </p:nvPicPr>
            <p:blipFill>
              <a:blip r:embed="rId742"/>
              <a:stretch>
                <a:fillRect/>
              </a:stretch>
            </p:blipFill>
            <p:spPr>
              <a:xfrm>
                <a:off x="10253373" y="1955947"/>
                <a:ext cx="990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371" name="Freihand 1370">
                <a:extLst>
                  <a:ext uri="{FF2B5EF4-FFF2-40B4-BE49-F238E27FC236}">
                    <a16:creationId xmlns:a16="http://schemas.microsoft.com/office/drawing/2014/main" id="{07156BB0-6362-438A-9238-C29EB252F7BE}"/>
                  </a:ext>
                </a:extLst>
              </p14:cNvPr>
              <p14:cNvContentPartPr/>
              <p14:nvPr/>
            </p14:nvContentPartPr>
            <p14:xfrm>
              <a:off x="10363173" y="2045947"/>
              <a:ext cx="94680" cy="157680"/>
            </p14:xfrm>
          </p:contentPart>
        </mc:Choice>
        <mc:Fallback>
          <p:pic>
            <p:nvPicPr>
              <p:cNvPr id="1371" name="Freihand 1370">
                <a:extLst>
                  <a:ext uri="{FF2B5EF4-FFF2-40B4-BE49-F238E27FC236}">
                    <a16:creationId xmlns:a16="http://schemas.microsoft.com/office/drawing/2014/main" id="{07156BB0-6362-438A-9238-C29EB252F7BE}"/>
                  </a:ext>
                </a:extLst>
              </p:cNvPr>
              <p:cNvPicPr/>
              <p:nvPr/>
            </p:nvPicPr>
            <p:blipFill>
              <a:blip r:embed="rId744"/>
              <a:stretch>
                <a:fillRect/>
              </a:stretch>
            </p:blipFill>
            <p:spPr>
              <a:xfrm>
                <a:off x="10358853" y="2041627"/>
                <a:ext cx="103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372" name="Freihand 1371">
                <a:extLst>
                  <a:ext uri="{FF2B5EF4-FFF2-40B4-BE49-F238E27FC236}">
                    <a16:creationId xmlns:a16="http://schemas.microsoft.com/office/drawing/2014/main" id="{C06A9989-DDC3-444B-85DE-4A7A300CDB0E}"/>
                  </a:ext>
                </a:extLst>
              </p14:cNvPr>
              <p14:cNvContentPartPr/>
              <p14:nvPr/>
            </p14:nvContentPartPr>
            <p14:xfrm>
              <a:off x="10469373" y="1994107"/>
              <a:ext cx="81360" cy="196560"/>
            </p14:xfrm>
          </p:contentPart>
        </mc:Choice>
        <mc:Fallback>
          <p:pic>
            <p:nvPicPr>
              <p:cNvPr id="1372" name="Freihand 1371">
                <a:extLst>
                  <a:ext uri="{FF2B5EF4-FFF2-40B4-BE49-F238E27FC236}">
                    <a16:creationId xmlns:a16="http://schemas.microsoft.com/office/drawing/2014/main" id="{C06A9989-DDC3-444B-85DE-4A7A300CDB0E}"/>
                  </a:ext>
                </a:extLst>
              </p:cNvPr>
              <p:cNvPicPr/>
              <p:nvPr/>
            </p:nvPicPr>
            <p:blipFill>
              <a:blip r:embed="rId746"/>
              <a:stretch>
                <a:fillRect/>
              </a:stretch>
            </p:blipFill>
            <p:spPr>
              <a:xfrm>
                <a:off x="10465053" y="1989787"/>
                <a:ext cx="90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373" name="Freihand 1372">
                <a:extLst>
                  <a:ext uri="{FF2B5EF4-FFF2-40B4-BE49-F238E27FC236}">
                    <a16:creationId xmlns:a16="http://schemas.microsoft.com/office/drawing/2014/main" id="{40A75ACD-C42C-45E9-BC7B-11BE366836E2}"/>
                  </a:ext>
                </a:extLst>
              </p14:cNvPr>
              <p14:cNvContentPartPr/>
              <p14:nvPr/>
            </p14:nvContentPartPr>
            <p14:xfrm>
              <a:off x="10734333" y="2073307"/>
              <a:ext cx="220320" cy="8280"/>
            </p14:xfrm>
          </p:contentPart>
        </mc:Choice>
        <mc:Fallback>
          <p:pic>
            <p:nvPicPr>
              <p:cNvPr id="1373" name="Freihand 1372">
                <a:extLst>
                  <a:ext uri="{FF2B5EF4-FFF2-40B4-BE49-F238E27FC236}">
                    <a16:creationId xmlns:a16="http://schemas.microsoft.com/office/drawing/2014/main" id="{40A75ACD-C42C-45E9-BC7B-11BE366836E2}"/>
                  </a:ext>
                </a:extLst>
              </p:cNvPr>
              <p:cNvPicPr/>
              <p:nvPr/>
            </p:nvPicPr>
            <p:blipFill>
              <a:blip r:embed="rId748"/>
              <a:stretch>
                <a:fillRect/>
              </a:stretch>
            </p:blipFill>
            <p:spPr>
              <a:xfrm>
                <a:off x="10730013" y="2068987"/>
                <a:ext cx="228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374" name="Freihand 1373">
                <a:extLst>
                  <a:ext uri="{FF2B5EF4-FFF2-40B4-BE49-F238E27FC236}">
                    <a16:creationId xmlns:a16="http://schemas.microsoft.com/office/drawing/2014/main" id="{F974FFD5-6A84-42ED-928D-9C6FD0C658E2}"/>
                  </a:ext>
                </a:extLst>
              </p14:cNvPr>
              <p14:cNvContentPartPr/>
              <p14:nvPr/>
            </p14:nvContentPartPr>
            <p14:xfrm>
              <a:off x="10766373" y="2032267"/>
              <a:ext cx="458280" cy="132120"/>
            </p14:xfrm>
          </p:contentPart>
        </mc:Choice>
        <mc:Fallback>
          <p:pic>
            <p:nvPicPr>
              <p:cNvPr id="1374" name="Freihand 1373">
                <a:extLst>
                  <a:ext uri="{FF2B5EF4-FFF2-40B4-BE49-F238E27FC236}">
                    <a16:creationId xmlns:a16="http://schemas.microsoft.com/office/drawing/2014/main" id="{F974FFD5-6A84-42ED-928D-9C6FD0C658E2}"/>
                  </a:ext>
                </a:extLst>
              </p:cNvPr>
              <p:cNvPicPr/>
              <p:nvPr/>
            </p:nvPicPr>
            <p:blipFill>
              <a:blip r:embed="rId750"/>
              <a:stretch>
                <a:fillRect/>
              </a:stretch>
            </p:blipFill>
            <p:spPr>
              <a:xfrm>
                <a:off x="10762053" y="2027947"/>
                <a:ext cx="466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375" name="Freihand 1374">
                <a:extLst>
                  <a:ext uri="{FF2B5EF4-FFF2-40B4-BE49-F238E27FC236}">
                    <a16:creationId xmlns:a16="http://schemas.microsoft.com/office/drawing/2014/main" id="{A77D06A7-6C92-4A28-BB74-6E5053CD6D32}"/>
                  </a:ext>
                </a:extLst>
              </p14:cNvPr>
              <p14:cNvContentPartPr/>
              <p14:nvPr/>
            </p14:nvContentPartPr>
            <p14:xfrm>
              <a:off x="11056173" y="2044507"/>
              <a:ext cx="130680" cy="92880"/>
            </p14:xfrm>
          </p:contentPart>
        </mc:Choice>
        <mc:Fallback>
          <p:pic>
            <p:nvPicPr>
              <p:cNvPr id="1375" name="Freihand 1374">
                <a:extLst>
                  <a:ext uri="{FF2B5EF4-FFF2-40B4-BE49-F238E27FC236}">
                    <a16:creationId xmlns:a16="http://schemas.microsoft.com/office/drawing/2014/main" id="{A77D06A7-6C92-4A28-BB74-6E5053CD6D32}"/>
                  </a:ext>
                </a:extLst>
              </p:cNvPr>
              <p:cNvPicPr/>
              <p:nvPr/>
            </p:nvPicPr>
            <p:blipFill>
              <a:blip r:embed="rId752"/>
              <a:stretch>
                <a:fillRect/>
              </a:stretch>
            </p:blipFill>
            <p:spPr>
              <a:xfrm>
                <a:off x="11051853" y="2040187"/>
                <a:ext cx="139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376" name="Freihand 1375">
                <a:extLst>
                  <a:ext uri="{FF2B5EF4-FFF2-40B4-BE49-F238E27FC236}">
                    <a16:creationId xmlns:a16="http://schemas.microsoft.com/office/drawing/2014/main" id="{FED53964-8107-4738-82A9-043C2377B810}"/>
                  </a:ext>
                </a:extLst>
              </p14:cNvPr>
              <p14:cNvContentPartPr/>
              <p14:nvPr/>
            </p14:nvContentPartPr>
            <p14:xfrm>
              <a:off x="11181093" y="1904107"/>
              <a:ext cx="203400" cy="108000"/>
            </p14:xfrm>
          </p:contentPart>
        </mc:Choice>
        <mc:Fallback>
          <p:pic>
            <p:nvPicPr>
              <p:cNvPr id="1376" name="Freihand 1375">
                <a:extLst>
                  <a:ext uri="{FF2B5EF4-FFF2-40B4-BE49-F238E27FC236}">
                    <a16:creationId xmlns:a16="http://schemas.microsoft.com/office/drawing/2014/main" id="{FED53964-8107-4738-82A9-043C2377B810}"/>
                  </a:ext>
                </a:extLst>
              </p:cNvPr>
              <p:cNvPicPr/>
              <p:nvPr/>
            </p:nvPicPr>
            <p:blipFill>
              <a:blip r:embed="rId754"/>
              <a:stretch>
                <a:fillRect/>
              </a:stretch>
            </p:blipFill>
            <p:spPr>
              <a:xfrm>
                <a:off x="11176773" y="1899787"/>
                <a:ext cx="212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377" name="Freihand 1376">
                <a:extLst>
                  <a:ext uri="{FF2B5EF4-FFF2-40B4-BE49-F238E27FC236}">
                    <a16:creationId xmlns:a16="http://schemas.microsoft.com/office/drawing/2014/main" id="{BE92C57A-7AB0-43EF-90CE-21F397AD8347}"/>
                  </a:ext>
                </a:extLst>
              </p14:cNvPr>
              <p14:cNvContentPartPr/>
              <p14:nvPr/>
            </p14:nvContentPartPr>
            <p14:xfrm>
              <a:off x="11678253" y="1819867"/>
              <a:ext cx="45720" cy="445680"/>
            </p14:xfrm>
          </p:contentPart>
        </mc:Choice>
        <mc:Fallback>
          <p:pic>
            <p:nvPicPr>
              <p:cNvPr id="1377" name="Freihand 1376">
                <a:extLst>
                  <a:ext uri="{FF2B5EF4-FFF2-40B4-BE49-F238E27FC236}">
                    <a16:creationId xmlns:a16="http://schemas.microsoft.com/office/drawing/2014/main" id="{BE92C57A-7AB0-43EF-90CE-21F397AD8347}"/>
                  </a:ext>
                </a:extLst>
              </p:cNvPr>
              <p:cNvPicPr/>
              <p:nvPr/>
            </p:nvPicPr>
            <p:blipFill>
              <a:blip r:embed="rId756"/>
              <a:stretch>
                <a:fillRect/>
              </a:stretch>
            </p:blipFill>
            <p:spPr>
              <a:xfrm>
                <a:off x="11673933" y="1815547"/>
                <a:ext cx="5436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378" name="Freihand 1377">
                <a:extLst>
                  <a:ext uri="{FF2B5EF4-FFF2-40B4-BE49-F238E27FC236}">
                    <a16:creationId xmlns:a16="http://schemas.microsoft.com/office/drawing/2014/main" id="{2CDD411B-4441-412F-B4E9-74D2A4D1C0A7}"/>
                  </a:ext>
                </a:extLst>
              </p14:cNvPr>
              <p14:cNvContentPartPr/>
              <p14:nvPr/>
            </p14:nvContentPartPr>
            <p14:xfrm>
              <a:off x="11341293" y="2243947"/>
              <a:ext cx="715680" cy="90360"/>
            </p14:xfrm>
          </p:contentPart>
        </mc:Choice>
        <mc:Fallback>
          <p:pic>
            <p:nvPicPr>
              <p:cNvPr id="1378" name="Freihand 1377">
                <a:extLst>
                  <a:ext uri="{FF2B5EF4-FFF2-40B4-BE49-F238E27FC236}">
                    <a16:creationId xmlns:a16="http://schemas.microsoft.com/office/drawing/2014/main" id="{2CDD411B-4441-412F-B4E9-74D2A4D1C0A7}"/>
                  </a:ext>
                </a:extLst>
              </p:cNvPr>
              <p:cNvPicPr/>
              <p:nvPr/>
            </p:nvPicPr>
            <p:blipFill>
              <a:blip r:embed="rId758"/>
              <a:stretch>
                <a:fillRect/>
              </a:stretch>
            </p:blipFill>
            <p:spPr>
              <a:xfrm>
                <a:off x="11336973" y="2239627"/>
                <a:ext cx="724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379" name="Freihand 1378">
                <a:extLst>
                  <a:ext uri="{FF2B5EF4-FFF2-40B4-BE49-F238E27FC236}">
                    <a16:creationId xmlns:a16="http://schemas.microsoft.com/office/drawing/2014/main" id="{FC461600-270F-423F-A033-3A15B527CAA5}"/>
                  </a:ext>
                </a:extLst>
              </p14:cNvPr>
              <p14:cNvContentPartPr/>
              <p14:nvPr/>
            </p14:nvContentPartPr>
            <p14:xfrm>
              <a:off x="11498973" y="1873147"/>
              <a:ext cx="427680" cy="378720"/>
            </p14:xfrm>
          </p:contentPart>
        </mc:Choice>
        <mc:Fallback>
          <p:pic>
            <p:nvPicPr>
              <p:cNvPr id="1379" name="Freihand 1378">
                <a:extLst>
                  <a:ext uri="{FF2B5EF4-FFF2-40B4-BE49-F238E27FC236}">
                    <a16:creationId xmlns:a16="http://schemas.microsoft.com/office/drawing/2014/main" id="{FC461600-270F-423F-A033-3A15B527CAA5}"/>
                  </a:ext>
                </a:extLst>
              </p:cNvPr>
              <p:cNvPicPr/>
              <p:nvPr/>
            </p:nvPicPr>
            <p:blipFill>
              <a:blip r:embed="rId760"/>
              <a:stretch>
                <a:fillRect/>
              </a:stretch>
            </p:blipFill>
            <p:spPr>
              <a:xfrm>
                <a:off x="11494653" y="1868827"/>
                <a:ext cx="4363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380" name="Freihand 1379">
                <a:extLst>
                  <a:ext uri="{FF2B5EF4-FFF2-40B4-BE49-F238E27FC236}">
                    <a16:creationId xmlns:a16="http://schemas.microsoft.com/office/drawing/2014/main" id="{273303AB-6EEE-473C-912C-C9D0303D8351}"/>
                  </a:ext>
                </a:extLst>
              </p14:cNvPr>
              <p14:cNvContentPartPr/>
              <p14:nvPr/>
            </p14:nvContentPartPr>
            <p14:xfrm>
              <a:off x="11523093" y="1629067"/>
              <a:ext cx="105120" cy="127080"/>
            </p14:xfrm>
          </p:contentPart>
        </mc:Choice>
        <mc:Fallback>
          <p:pic>
            <p:nvPicPr>
              <p:cNvPr id="1380" name="Freihand 1379">
                <a:extLst>
                  <a:ext uri="{FF2B5EF4-FFF2-40B4-BE49-F238E27FC236}">
                    <a16:creationId xmlns:a16="http://schemas.microsoft.com/office/drawing/2014/main" id="{273303AB-6EEE-473C-912C-C9D0303D8351}"/>
                  </a:ext>
                </a:extLst>
              </p:cNvPr>
              <p:cNvPicPr/>
              <p:nvPr/>
            </p:nvPicPr>
            <p:blipFill>
              <a:blip r:embed="rId762"/>
              <a:stretch>
                <a:fillRect/>
              </a:stretch>
            </p:blipFill>
            <p:spPr>
              <a:xfrm>
                <a:off x="11518773" y="1624747"/>
                <a:ext cx="113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381" name="Freihand 1380">
                <a:extLst>
                  <a:ext uri="{FF2B5EF4-FFF2-40B4-BE49-F238E27FC236}">
                    <a16:creationId xmlns:a16="http://schemas.microsoft.com/office/drawing/2014/main" id="{1D066B6B-8DF4-4A1C-AC97-50FA955B18FC}"/>
                  </a:ext>
                </a:extLst>
              </p14:cNvPr>
              <p14:cNvContentPartPr/>
              <p14:nvPr/>
            </p14:nvContentPartPr>
            <p14:xfrm>
              <a:off x="11646933" y="1630867"/>
              <a:ext cx="30600" cy="71640"/>
            </p14:xfrm>
          </p:contentPart>
        </mc:Choice>
        <mc:Fallback>
          <p:pic>
            <p:nvPicPr>
              <p:cNvPr id="1381" name="Freihand 1380">
                <a:extLst>
                  <a:ext uri="{FF2B5EF4-FFF2-40B4-BE49-F238E27FC236}">
                    <a16:creationId xmlns:a16="http://schemas.microsoft.com/office/drawing/2014/main" id="{1D066B6B-8DF4-4A1C-AC97-50FA955B18FC}"/>
                  </a:ext>
                </a:extLst>
              </p:cNvPr>
              <p:cNvPicPr/>
              <p:nvPr/>
            </p:nvPicPr>
            <p:blipFill>
              <a:blip r:embed="rId764"/>
              <a:stretch>
                <a:fillRect/>
              </a:stretch>
            </p:blipFill>
            <p:spPr>
              <a:xfrm>
                <a:off x="11642613" y="1626547"/>
                <a:ext cx="39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382" name="Freihand 1381">
                <a:extLst>
                  <a:ext uri="{FF2B5EF4-FFF2-40B4-BE49-F238E27FC236}">
                    <a16:creationId xmlns:a16="http://schemas.microsoft.com/office/drawing/2014/main" id="{CCA60FD8-97CE-4A36-95D4-081A82DCA7E8}"/>
                  </a:ext>
                </a:extLst>
              </p14:cNvPr>
              <p14:cNvContentPartPr/>
              <p14:nvPr/>
            </p14:nvContentPartPr>
            <p14:xfrm>
              <a:off x="11668173" y="1659667"/>
              <a:ext cx="96480" cy="71280"/>
            </p14:xfrm>
          </p:contentPart>
        </mc:Choice>
        <mc:Fallback>
          <p:pic>
            <p:nvPicPr>
              <p:cNvPr id="1382" name="Freihand 1381">
                <a:extLst>
                  <a:ext uri="{FF2B5EF4-FFF2-40B4-BE49-F238E27FC236}">
                    <a16:creationId xmlns:a16="http://schemas.microsoft.com/office/drawing/2014/main" id="{CCA60FD8-97CE-4A36-95D4-081A82DCA7E8}"/>
                  </a:ext>
                </a:extLst>
              </p:cNvPr>
              <p:cNvPicPr/>
              <p:nvPr/>
            </p:nvPicPr>
            <p:blipFill>
              <a:blip r:embed="rId766"/>
              <a:stretch>
                <a:fillRect/>
              </a:stretch>
            </p:blipFill>
            <p:spPr>
              <a:xfrm>
                <a:off x="11663853" y="1655347"/>
                <a:ext cx="105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383" name="Freihand 1382">
                <a:extLst>
                  <a:ext uri="{FF2B5EF4-FFF2-40B4-BE49-F238E27FC236}">
                    <a16:creationId xmlns:a16="http://schemas.microsoft.com/office/drawing/2014/main" id="{41E60B05-816D-4FC6-ACCB-34C5FAC943E9}"/>
                  </a:ext>
                </a:extLst>
              </p14:cNvPr>
              <p14:cNvContentPartPr/>
              <p14:nvPr/>
            </p14:nvContentPartPr>
            <p14:xfrm>
              <a:off x="11735493" y="1617547"/>
              <a:ext cx="81360" cy="173880"/>
            </p14:xfrm>
          </p:contentPart>
        </mc:Choice>
        <mc:Fallback>
          <p:pic>
            <p:nvPicPr>
              <p:cNvPr id="1383" name="Freihand 1382">
                <a:extLst>
                  <a:ext uri="{FF2B5EF4-FFF2-40B4-BE49-F238E27FC236}">
                    <a16:creationId xmlns:a16="http://schemas.microsoft.com/office/drawing/2014/main" id="{41E60B05-816D-4FC6-ACCB-34C5FAC943E9}"/>
                  </a:ext>
                </a:extLst>
              </p:cNvPr>
              <p:cNvPicPr/>
              <p:nvPr/>
            </p:nvPicPr>
            <p:blipFill>
              <a:blip r:embed="rId768"/>
              <a:stretch>
                <a:fillRect/>
              </a:stretch>
            </p:blipFill>
            <p:spPr>
              <a:xfrm>
                <a:off x="11731173" y="1613227"/>
                <a:ext cx="90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384" name="Freihand 1383">
                <a:extLst>
                  <a:ext uri="{FF2B5EF4-FFF2-40B4-BE49-F238E27FC236}">
                    <a16:creationId xmlns:a16="http://schemas.microsoft.com/office/drawing/2014/main" id="{CC65D043-5A37-4EC0-BAC9-8EDAC724380E}"/>
                  </a:ext>
                </a:extLst>
              </p14:cNvPr>
              <p14:cNvContentPartPr/>
              <p14:nvPr/>
            </p14:nvContentPartPr>
            <p14:xfrm>
              <a:off x="11938893" y="2358787"/>
              <a:ext cx="70200" cy="61560"/>
            </p14:xfrm>
          </p:contentPart>
        </mc:Choice>
        <mc:Fallback>
          <p:pic>
            <p:nvPicPr>
              <p:cNvPr id="1384" name="Freihand 1383">
                <a:extLst>
                  <a:ext uri="{FF2B5EF4-FFF2-40B4-BE49-F238E27FC236}">
                    <a16:creationId xmlns:a16="http://schemas.microsoft.com/office/drawing/2014/main" id="{CC65D043-5A37-4EC0-BAC9-8EDAC724380E}"/>
                  </a:ext>
                </a:extLst>
              </p:cNvPr>
              <p:cNvPicPr/>
              <p:nvPr/>
            </p:nvPicPr>
            <p:blipFill>
              <a:blip r:embed="rId770"/>
              <a:stretch>
                <a:fillRect/>
              </a:stretch>
            </p:blipFill>
            <p:spPr>
              <a:xfrm>
                <a:off x="11934573" y="2354467"/>
                <a:ext cx="78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385" name="Freihand 1384">
                <a:extLst>
                  <a:ext uri="{FF2B5EF4-FFF2-40B4-BE49-F238E27FC236}">
                    <a16:creationId xmlns:a16="http://schemas.microsoft.com/office/drawing/2014/main" id="{38C3EB7D-F6DA-44FB-AA4F-3CCB9BF025BA}"/>
                  </a:ext>
                </a:extLst>
              </p14:cNvPr>
              <p14:cNvContentPartPr/>
              <p14:nvPr/>
            </p14:nvContentPartPr>
            <p14:xfrm>
              <a:off x="11923053" y="2365987"/>
              <a:ext cx="116640" cy="25920"/>
            </p14:xfrm>
          </p:contentPart>
        </mc:Choice>
        <mc:Fallback>
          <p:pic>
            <p:nvPicPr>
              <p:cNvPr id="1385" name="Freihand 1384">
                <a:extLst>
                  <a:ext uri="{FF2B5EF4-FFF2-40B4-BE49-F238E27FC236}">
                    <a16:creationId xmlns:a16="http://schemas.microsoft.com/office/drawing/2014/main" id="{38C3EB7D-F6DA-44FB-AA4F-3CCB9BF025BA}"/>
                  </a:ext>
                </a:extLst>
              </p:cNvPr>
              <p:cNvPicPr/>
              <p:nvPr/>
            </p:nvPicPr>
            <p:blipFill>
              <a:blip r:embed="rId772"/>
              <a:stretch>
                <a:fillRect/>
              </a:stretch>
            </p:blipFill>
            <p:spPr>
              <a:xfrm>
                <a:off x="11918733" y="2361667"/>
                <a:ext cx="125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386" name="Freihand 1385">
                <a:extLst>
                  <a:ext uri="{FF2B5EF4-FFF2-40B4-BE49-F238E27FC236}">
                    <a16:creationId xmlns:a16="http://schemas.microsoft.com/office/drawing/2014/main" id="{659F7428-A38E-4439-9980-E8B1D981C9D9}"/>
                  </a:ext>
                </a:extLst>
              </p14:cNvPr>
              <p14:cNvContentPartPr/>
              <p14:nvPr/>
            </p14:nvContentPartPr>
            <p14:xfrm>
              <a:off x="12010893" y="2213347"/>
              <a:ext cx="82080" cy="111960"/>
            </p14:xfrm>
          </p:contentPart>
        </mc:Choice>
        <mc:Fallback>
          <p:pic>
            <p:nvPicPr>
              <p:cNvPr id="1386" name="Freihand 1385">
                <a:extLst>
                  <a:ext uri="{FF2B5EF4-FFF2-40B4-BE49-F238E27FC236}">
                    <a16:creationId xmlns:a16="http://schemas.microsoft.com/office/drawing/2014/main" id="{659F7428-A38E-4439-9980-E8B1D981C9D9}"/>
                  </a:ext>
                </a:extLst>
              </p:cNvPr>
              <p:cNvPicPr/>
              <p:nvPr/>
            </p:nvPicPr>
            <p:blipFill>
              <a:blip r:embed="rId774"/>
              <a:stretch>
                <a:fillRect/>
              </a:stretch>
            </p:blipFill>
            <p:spPr>
              <a:xfrm>
                <a:off x="12006573" y="2209027"/>
                <a:ext cx="90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394" name="Freihand 1393">
                <a:extLst>
                  <a:ext uri="{FF2B5EF4-FFF2-40B4-BE49-F238E27FC236}">
                    <a16:creationId xmlns:a16="http://schemas.microsoft.com/office/drawing/2014/main" id="{398656D9-AFF3-4708-8AC1-68D468FA6D83}"/>
                  </a:ext>
                </a:extLst>
              </p14:cNvPr>
              <p14:cNvContentPartPr/>
              <p14:nvPr/>
            </p14:nvContentPartPr>
            <p14:xfrm>
              <a:off x="11462613" y="2088067"/>
              <a:ext cx="360" cy="360"/>
            </p14:xfrm>
          </p:contentPart>
        </mc:Choice>
        <mc:Fallback>
          <p:pic>
            <p:nvPicPr>
              <p:cNvPr id="1394" name="Freihand 1393">
                <a:extLst>
                  <a:ext uri="{FF2B5EF4-FFF2-40B4-BE49-F238E27FC236}">
                    <a16:creationId xmlns:a16="http://schemas.microsoft.com/office/drawing/2014/main" id="{398656D9-AFF3-4708-8AC1-68D468FA6D83}"/>
                  </a:ext>
                </a:extLst>
              </p:cNvPr>
              <p:cNvPicPr/>
              <p:nvPr/>
            </p:nvPicPr>
            <p:blipFill>
              <a:blip r:embed="rId157"/>
              <a:stretch>
                <a:fillRect/>
              </a:stretch>
            </p:blipFill>
            <p:spPr>
              <a:xfrm>
                <a:off x="11458293" y="2083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395" name="Freihand 1394">
                <a:extLst>
                  <a:ext uri="{FF2B5EF4-FFF2-40B4-BE49-F238E27FC236}">
                    <a16:creationId xmlns:a16="http://schemas.microsoft.com/office/drawing/2014/main" id="{F54F9207-2A3D-49C6-9832-40E599479EB5}"/>
                  </a:ext>
                </a:extLst>
              </p14:cNvPr>
              <p14:cNvContentPartPr/>
              <p14:nvPr/>
            </p14:nvContentPartPr>
            <p14:xfrm>
              <a:off x="11405373" y="2036227"/>
              <a:ext cx="195840" cy="162000"/>
            </p14:xfrm>
          </p:contentPart>
        </mc:Choice>
        <mc:Fallback>
          <p:pic>
            <p:nvPicPr>
              <p:cNvPr id="1395" name="Freihand 1394">
                <a:extLst>
                  <a:ext uri="{FF2B5EF4-FFF2-40B4-BE49-F238E27FC236}">
                    <a16:creationId xmlns:a16="http://schemas.microsoft.com/office/drawing/2014/main" id="{F54F9207-2A3D-49C6-9832-40E599479EB5}"/>
                  </a:ext>
                </a:extLst>
              </p:cNvPr>
              <p:cNvPicPr/>
              <p:nvPr/>
            </p:nvPicPr>
            <p:blipFill>
              <a:blip r:embed="rId777"/>
              <a:stretch>
                <a:fillRect/>
              </a:stretch>
            </p:blipFill>
            <p:spPr>
              <a:xfrm>
                <a:off x="11401053" y="2031907"/>
                <a:ext cx="204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1396" name="Freihand 1395">
                <a:extLst>
                  <a:ext uri="{FF2B5EF4-FFF2-40B4-BE49-F238E27FC236}">
                    <a16:creationId xmlns:a16="http://schemas.microsoft.com/office/drawing/2014/main" id="{67F6E6A8-1E29-4FC0-B722-CD6369A2148E}"/>
                  </a:ext>
                </a:extLst>
              </p14:cNvPr>
              <p14:cNvContentPartPr/>
              <p14:nvPr/>
            </p14:nvContentPartPr>
            <p14:xfrm>
              <a:off x="11646933" y="2268427"/>
              <a:ext cx="9720" cy="4320"/>
            </p14:xfrm>
          </p:contentPart>
        </mc:Choice>
        <mc:Fallback>
          <p:pic>
            <p:nvPicPr>
              <p:cNvPr id="1396" name="Freihand 1395">
                <a:extLst>
                  <a:ext uri="{FF2B5EF4-FFF2-40B4-BE49-F238E27FC236}">
                    <a16:creationId xmlns:a16="http://schemas.microsoft.com/office/drawing/2014/main" id="{67F6E6A8-1E29-4FC0-B722-CD6369A2148E}"/>
                  </a:ext>
                </a:extLst>
              </p:cNvPr>
              <p:cNvPicPr/>
              <p:nvPr/>
            </p:nvPicPr>
            <p:blipFill>
              <a:blip r:embed="rId623"/>
              <a:stretch>
                <a:fillRect/>
              </a:stretch>
            </p:blipFill>
            <p:spPr>
              <a:xfrm>
                <a:off x="11642613" y="2264107"/>
                <a:ext cx="18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397" name="Freihand 1396">
                <a:extLst>
                  <a:ext uri="{FF2B5EF4-FFF2-40B4-BE49-F238E27FC236}">
                    <a16:creationId xmlns:a16="http://schemas.microsoft.com/office/drawing/2014/main" id="{BFE6C8EB-0315-4671-BD62-934122545A29}"/>
                  </a:ext>
                </a:extLst>
              </p14:cNvPr>
              <p14:cNvContentPartPr/>
              <p14:nvPr/>
            </p14:nvContentPartPr>
            <p14:xfrm>
              <a:off x="11611653" y="2256547"/>
              <a:ext cx="133560" cy="25560"/>
            </p14:xfrm>
          </p:contentPart>
        </mc:Choice>
        <mc:Fallback>
          <p:pic>
            <p:nvPicPr>
              <p:cNvPr id="1397" name="Freihand 1396">
                <a:extLst>
                  <a:ext uri="{FF2B5EF4-FFF2-40B4-BE49-F238E27FC236}">
                    <a16:creationId xmlns:a16="http://schemas.microsoft.com/office/drawing/2014/main" id="{BFE6C8EB-0315-4671-BD62-934122545A29}"/>
                  </a:ext>
                </a:extLst>
              </p:cNvPr>
              <p:cNvPicPr/>
              <p:nvPr/>
            </p:nvPicPr>
            <p:blipFill>
              <a:blip r:embed="rId780"/>
              <a:stretch>
                <a:fillRect/>
              </a:stretch>
            </p:blipFill>
            <p:spPr>
              <a:xfrm>
                <a:off x="11607333" y="2252227"/>
                <a:ext cx="142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398" name="Freihand 1397">
                <a:extLst>
                  <a:ext uri="{FF2B5EF4-FFF2-40B4-BE49-F238E27FC236}">
                    <a16:creationId xmlns:a16="http://schemas.microsoft.com/office/drawing/2014/main" id="{15BE0D98-E3D5-433D-8136-B90DFFFF6D95}"/>
                  </a:ext>
                </a:extLst>
              </p14:cNvPr>
              <p14:cNvContentPartPr/>
              <p14:nvPr/>
            </p14:nvContentPartPr>
            <p14:xfrm>
              <a:off x="11808933" y="2181307"/>
              <a:ext cx="68040" cy="108360"/>
            </p14:xfrm>
          </p:contentPart>
        </mc:Choice>
        <mc:Fallback>
          <p:pic>
            <p:nvPicPr>
              <p:cNvPr id="1398" name="Freihand 1397">
                <a:extLst>
                  <a:ext uri="{FF2B5EF4-FFF2-40B4-BE49-F238E27FC236}">
                    <a16:creationId xmlns:a16="http://schemas.microsoft.com/office/drawing/2014/main" id="{15BE0D98-E3D5-433D-8136-B90DFFFF6D95}"/>
                  </a:ext>
                </a:extLst>
              </p:cNvPr>
              <p:cNvPicPr/>
              <p:nvPr/>
            </p:nvPicPr>
            <p:blipFill>
              <a:blip r:embed="rId782"/>
              <a:stretch>
                <a:fillRect/>
              </a:stretch>
            </p:blipFill>
            <p:spPr>
              <a:xfrm>
                <a:off x="11804613" y="2176987"/>
                <a:ext cx="76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399" name="Freihand 1398">
                <a:extLst>
                  <a:ext uri="{FF2B5EF4-FFF2-40B4-BE49-F238E27FC236}">
                    <a16:creationId xmlns:a16="http://schemas.microsoft.com/office/drawing/2014/main" id="{3587890B-A5C2-4DE3-A0D5-B770178A9508}"/>
                  </a:ext>
                </a:extLst>
              </p14:cNvPr>
              <p14:cNvContentPartPr/>
              <p14:nvPr/>
            </p14:nvContentPartPr>
            <p14:xfrm>
              <a:off x="11876613" y="1972147"/>
              <a:ext cx="81720" cy="171000"/>
            </p14:xfrm>
          </p:contentPart>
        </mc:Choice>
        <mc:Fallback>
          <p:pic>
            <p:nvPicPr>
              <p:cNvPr id="1399" name="Freihand 1398">
                <a:extLst>
                  <a:ext uri="{FF2B5EF4-FFF2-40B4-BE49-F238E27FC236}">
                    <a16:creationId xmlns:a16="http://schemas.microsoft.com/office/drawing/2014/main" id="{3587890B-A5C2-4DE3-A0D5-B770178A9508}"/>
                  </a:ext>
                </a:extLst>
              </p:cNvPr>
              <p:cNvPicPr/>
              <p:nvPr/>
            </p:nvPicPr>
            <p:blipFill>
              <a:blip r:embed="rId784"/>
              <a:stretch>
                <a:fillRect/>
              </a:stretch>
            </p:blipFill>
            <p:spPr>
              <a:xfrm>
                <a:off x="11872293" y="1967827"/>
                <a:ext cx="90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400" name="Freihand 1399">
                <a:extLst>
                  <a:ext uri="{FF2B5EF4-FFF2-40B4-BE49-F238E27FC236}">
                    <a16:creationId xmlns:a16="http://schemas.microsoft.com/office/drawing/2014/main" id="{E28E5EBB-0CF7-41A5-A97A-0E05A5E2B82F}"/>
                  </a:ext>
                </a:extLst>
              </p14:cNvPr>
              <p14:cNvContentPartPr/>
              <p14:nvPr/>
            </p14:nvContentPartPr>
            <p14:xfrm>
              <a:off x="11545053" y="2269867"/>
              <a:ext cx="289440" cy="48600"/>
            </p14:xfrm>
          </p:contentPart>
        </mc:Choice>
        <mc:Fallback>
          <p:pic>
            <p:nvPicPr>
              <p:cNvPr id="1400" name="Freihand 1399">
                <a:extLst>
                  <a:ext uri="{FF2B5EF4-FFF2-40B4-BE49-F238E27FC236}">
                    <a16:creationId xmlns:a16="http://schemas.microsoft.com/office/drawing/2014/main" id="{E28E5EBB-0CF7-41A5-A97A-0E05A5E2B82F}"/>
                  </a:ext>
                </a:extLst>
              </p:cNvPr>
              <p:cNvPicPr/>
              <p:nvPr/>
            </p:nvPicPr>
            <p:blipFill>
              <a:blip r:embed="rId786"/>
              <a:stretch>
                <a:fillRect/>
              </a:stretch>
            </p:blipFill>
            <p:spPr>
              <a:xfrm>
                <a:off x="11540733" y="2265547"/>
                <a:ext cx="298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516" name="Freihand 1515">
                <a:extLst>
                  <a:ext uri="{FF2B5EF4-FFF2-40B4-BE49-F238E27FC236}">
                    <a16:creationId xmlns:a16="http://schemas.microsoft.com/office/drawing/2014/main" id="{0578C926-B60E-4DC4-9153-78A181E6B702}"/>
                  </a:ext>
                </a:extLst>
              </p14:cNvPr>
              <p14:cNvContentPartPr/>
              <p14:nvPr/>
            </p14:nvContentPartPr>
            <p14:xfrm>
              <a:off x="7169973" y="1584067"/>
              <a:ext cx="48240" cy="168480"/>
            </p14:xfrm>
          </p:contentPart>
        </mc:Choice>
        <mc:Fallback>
          <p:pic>
            <p:nvPicPr>
              <p:cNvPr id="1516" name="Freihand 1515">
                <a:extLst>
                  <a:ext uri="{FF2B5EF4-FFF2-40B4-BE49-F238E27FC236}">
                    <a16:creationId xmlns:a16="http://schemas.microsoft.com/office/drawing/2014/main" id="{0578C926-B60E-4DC4-9153-78A181E6B702}"/>
                  </a:ext>
                </a:extLst>
              </p:cNvPr>
              <p:cNvPicPr/>
              <p:nvPr/>
            </p:nvPicPr>
            <p:blipFill>
              <a:blip r:embed="rId788"/>
              <a:stretch>
                <a:fillRect/>
              </a:stretch>
            </p:blipFill>
            <p:spPr>
              <a:xfrm>
                <a:off x="7165653" y="1579747"/>
                <a:ext cx="56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517" name="Freihand 1516">
                <a:extLst>
                  <a:ext uri="{FF2B5EF4-FFF2-40B4-BE49-F238E27FC236}">
                    <a16:creationId xmlns:a16="http://schemas.microsoft.com/office/drawing/2014/main" id="{CFD9BEC0-159C-4DE0-A277-C6FBC34EE21F}"/>
                  </a:ext>
                </a:extLst>
              </p14:cNvPr>
              <p14:cNvContentPartPr/>
              <p14:nvPr/>
            </p14:nvContentPartPr>
            <p14:xfrm>
              <a:off x="7127853" y="1537267"/>
              <a:ext cx="78120" cy="93600"/>
            </p14:xfrm>
          </p:contentPart>
        </mc:Choice>
        <mc:Fallback>
          <p:pic>
            <p:nvPicPr>
              <p:cNvPr id="1517" name="Freihand 1516">
                <a:extLst>
                  <a:ext uri="{FF2B5EF4-FFF2-40B4-BE49-F238E27FC236}">
                    <a16:creationId xmlns:a16="http://schemas.microsoft.com/office/drawing/2014/main" id="{CFD9BEC0-159C-4DE0-A277-C6FBC34EE21F}"/>
                  </a:ext>
                </a:extLst>
              </p:cNvPr>
              <p:cNvPicPr/>
              <p:nvPr/>
            </p:nvPicPr>
            <p:blipFill>
              <a:blip r:embed="rId790"/>
              <a:stretch>
                <a:fillRect/>
              </a:stretch>
            </p:blipFill>
            <p:spPr>
              <a:xfrm>
                <a:off x="7123533" y="1532947"/>
                <a:ext cx="86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583" name="Freihand 1582">
                <a:extLst>
                  <a:ext uri="{FF2B5EF4-FFF2-40B4-BE49-F238E27FC236}">
                    <a16:creationId xmlns:a16="http://schemas.microsoft.com/office/drawing/2014/main" id="{3C009231-0009-4C9E-A537-488CD298D20D}"/>
                  </a:ext>
                </a:extLst>
              </p14:cNvPr>
              <p14:cNvContentPartPr/>
              <p14:nvPr/>
            </p14:nvContentPartPr>
            <p14:xfrm>
              <a:off x="5474013" y="1626187"/>
              <a:ext cx="140760" cy="61920"/>
            </p14:xfrm>
          </p:contentPart>
        </mc:Choice>
        <mc:Fallback>
          <p:pic>
            <p:nvPicPr>
              <p:cNvPr id="1583" name="Freihand 1582">
                <a:extLst>
                  <a:ext uri="{FF2B5EF4-FFF2-40B4-BE49-F238E27FC236}">
                    <a16:creationId xmlns:a16="http://schemas.microsoft.com/office/drawing/2014/main" id="{3C009231-0009-4C9E-A537-488CD298D20D}"/>
                  </a:ext>
                </a:extLst>
              </p:cNvPr>
              <p:cNvPicPr/>
              <p:nvPr/>
            </p:nvPicPr>
            <p:blipFill>
              <a:blip r:embed="rId792"/>
              <a:stretch>
                <a:fillRect/>
              </a:stretch>
            </p:blipFill>
            <p:spPr>
              <a:xfrm>
                <a:off x="5469693" y="1621867"/>
                <a:ext cx="149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584" name="Freihand 1583">
                <a:extLst>
                  <a:ext uri="{FF2B5EF4-FFF2-40B4-BE49-F238E27FC236}">
                    <a16:creationId xmlns:a16="http://schemas.microsoft.com/office/drawing/2014/main" id="{92DC9F51-9F3C-4FA6-BAE1-F6EDD34585C5}"/>
                  </a:ext>
                </a:extLst>
              </p14:cNvPr>
              <p14:cNvContentPartPr/>
              <p14:nvPr/>
            </p14:nvContentPartPr>
            <p14:xfrm>
              <a:off x="5569053" y="1593427"/>
              <a:ext cx="48600" cy="77400"/>
            </p14:xfrm>
          </p:contentPart>
        </mc:Choice>
        <mc:Fallback>
          <p:pic>
            <p:nvPicPr>
              <p:cNvPr id="1584" name="Freihand 1583">
                <a:extLst>
                  <a:ext uri="{FF2B5EF4-FFF2-40B4-BE49-F238E27FC236}">
                    <a16:creationId xmlns:a16="http://schemas.microsoft.com/office/drawing/2014/main" id="{92DC9F51-9F3C-4FA6-BAE1-F6EDD34585C5}"/>
                  </a:ext>
                </a:extLst>
              </p:cNvPr>
              <p:cNvPicPr/>
              <p:nvPr/>
            </p:nvPicPr>
            <p:blipFill>
              <a:blip r:embed="rId794"/>
              <a:stretch>
                <a:fillRect/>
              </a:stretch>
            </p:blipFill>
            <p:spPr>
              <a:xfrm>
                <a:off x="5564733" y="1589107"/>
                <a:ext cx="57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585" name="Freihand 1584">
                <a:extLst>
                  <a:ext uri="{FF2B5EF4-FFF2-40B4-BE49-F238E27FC236}">
                    <a16:creationId xmlns:a16="http://schemas.microsoft.com/office/drawing/2014/main" id="{8E3F37C8-6FBB-43FA-BCDF-4B9B6FFA57F2}"/>
                  </a:ext>
                </a:extLst>
              </p14:cNvPr>
              <p14:cNvContentPartPr/>
              <p14:nvPr/>
            </p14:nvContentPartPr>
            <p14:xfrm>
              <a:off x="5478333" y="1619347"/>
              <a:ext cx="360" cy="360"/>
            </p14:xfrm>
          </p:contentPart>
        </mc:Choice>
        <mc:Fallback>
          <p:pic>
            <p:nvPicPr>
              <p:cNvPr id="1585" name="Freihand 1584">
                <a:extLst>
                  <a:ext uri="{FF2B5EF4-FFF2-40B4-BE49-F238E27FC236}">
                    <a16:creationId xmlns:a16="http://schemas.microsoft.com/office/drawing/2014/main" id="{8E3F37C8-6FBB-43FA-BCDF-4B9B6FFA57F2}"/>
                  </a:ext>
                </a:extLst>
              </p:cNvPr>
              <p:cNvPicPr/>
              <p:nvPr/>
            </p:nvPicPr>
            <p:blipFill>
              <a:blip r:embed="rId157"/>
              <a:stretch>
                <a:fillRect/>
              </a:stretch>
            </p:blipFill>
            <p:spPr>
              <a:xfrm>
                <a:off x="5474013" y="161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1586" name="Freihand 1585">
                <a:extLst>
                  <a:ext uri="{FF2B5EF4-FFF2-40B4-BE49-F238E27FC236}">
                    <a16:creationId xmlns:a16="http://schemas.microsoft.com/office/drawing/2014/main" id="{E8E9C434-8260-4CE8-8368-B73C4EB101D9}"/>
                  </a:ext>
                </a:extLst>
              </p14:cNvPr>
              <p14:cNvContentPartPr/>
              <p14:nvPr/>
            </p14:nvContentPartPr>
            <p14:xfrm>
              <a:off x="5446653" y="1592347"/>
              <a:ext cx="87840" cy="108720"/>
            </p14:xfrm>
          </p:contentPart>
        </mc:Choice>
        <mc:Fallback>
          <p:pic>
            <p:nvPicPr>
              <p:cNvPr id="1586" name="Freihand 1585">
                <a:extLst>
                  <a:ext uri="{FF2B5EF4-FFF2-40B4-BE49-F238E27FC236}">
                    <a16:creationId xmlns:a16="http://schemas.microsoft.com/office/drawing/2014/main" id="{E8E9C434-8260-4CE8-8368-B73C4EB101D9}"/>
                  </a:ext>
                </a:extLst>
              </p:cNvPr>
              <p:cNvPicPr/>
              <p:nvPr/>
            </p:nvPicPr>
            <p:blipFill>
              <a:blip r:embed="rId797"/>
              <a:stretch>
                <a:fillRect/>
              </a:stretch>
            </p:blipFill>
            <p:spPr>
              <a:xfrm>
                <a:off x="5442333" y="1588027"/>
                <a:ext cx="9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1588" name="Freihand 1587">
                <a:extLst>
                  <a:ext uri="{FF2B5EF4-FFF2-40B4-BE49-F238E27FC236}">
                    <a16:creationId xmlns:a16="http://schemas.microsoft.com/office/drawing/2014/main" id="{626F00DD-4B69-45C7-9C8F-8ADDA89D34AC}"/>
                  </a:ext>
                </a:extLst>
              </p14:cNvPr>
              <p14:cNvContentPartPr/>
              <p14:nvPr/>
            </p14:nvContentPartPr>
            <p14:xfrm>
              <a:off x="7000413" y="1622587"/>
              <a:ext cx="222120" cy="63000"/>
            </p14:xfrm>
          </p:contentPart>
        </mc:Choice>
        <mc:Fallback>
          <p:pic>
            <p:nvPicPr>
              <p:cNvPr id="1588" name="Freihand 1587">
                <a:extLst>
                  <a:ext uri="{FF2B5EF4-FFF2-40B4-BE49-F238E27FC236}">
                    <a16:creationId xmlns:a16="http://schemas.microsoft.com/office/drawing/2014/main" id="{626F00DD-4B69-45C7-9C8F-8ADDA89D34AC}"/>
                  </a:ext>
                </a:extLst>
              </p:cNvPr>
              <p:cNvPicPr/>
              <p:nvPr/>
            </p:nvPicPr>
            <p:blipFill>
              <a:blip r:embed="rId799"/>
              <a:stretch>
                <a:fillRect/>
              </a:stretch>
            </p:blipFill>
            <p:spPr>
              <a:xfrm>
                <a:off x="6996093" y="1618267"/>
                <a:ext cx="230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589" name="Freihand 1588">
                <a:extLst>
                  <a:ext uri="{FF2B5EF4-FFF2-40B4-BE49-F238E27FC236}">
                    <a16:creationId xmlns:a16="http://schemas.microsoft.com/office/drawing/2014/main" id="{DE1F334F-B55C-4CDB-A118-881EFAC82846}"/>
                  </a:ext>
                </a:extLst>
              </p14:cNvPr>
              <p14:cNvContentPartPr/>
              <p14:nvPr/>
            </p14:nvContentPartPr>
            <p14:xfrm>
              <a:off x="7194813" y="1581187"/>
              <a:ext cx="128160" cy="78480"/>
            </p14:xfrm>
          </p:contentPart>
        </mc:Choice>
        <mc:Fallback>
          <p:pic>
            <p:nvPicPr>
              <p:cNvPr id="1589" name="Freihand 1588">
                <a:extLst>
                  <a:ext uri="{FF2B5EF4-FFF2-40B4-BE49-F238E27FC236}">
                    <a16:creationId xmlns:a16="http://schemas.microsoft.com/office/drawing/2014/main" id="{DE1F334F-B55C-4CDB-A118-881EFAC82846}"/>
                  </a:ext>
                </a:extLst>
              </p:cNvPr>
              <p:cNvPicPr/>
              <p:nvPr/>
            </p:nvPicPr>
            <p:blipFill>
              <a:blip r:embed="rId801"/>
              <a:stretch>
                <a:fillRect/>
              </a:stretch>
            </p:blipFill>
            <p:spPr>
              <a:xfrm>
                <a:off x="7190493" y="1576867"/>
                <a:ext cx="136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590" name="Freihand 1589">
                <a:extLst>
                  <a:ext uri="{FF2B5EF4-FFF2-40B4-BE49-F238E27FC236}">
                    <a16:creationId xmlns:a16="http://schemas.microsoft.com/office/drawing/2014/main" id="{1EA7EE1C-0E6E-4E80-ABE8-BC6F62C2AEB9}"/>
                  </a:ext>
                </a:extLst>
              </p14:cNvPr>
              <p14:cNvContentPartPr/>
              <p14:nvPr/>
            </p14:nvContentPartPr>
            <p14:xfrm>
              <a:off x="6989253" y="1567507"/>
              <a:ext cx="124200" cy="112320"/>
            </p14:xfrm>
          </p:contentPart>
        </mc:Choice>
        <mc:Fallback>
          <p:pic>
            <p:nvPicPr>
              <p:cNvPr id="1590" name="Freihand 1589">
                <a:extLst>
                  <a:ext uri="{FF2B5EF4-FFF2-40B4-BE49-F238E27FC236}">
                    <a16:creationId xmlns:a16="http://schemas.microsoft.com/office/drawing/2014/main" id="{1EA7EE1C-0E6E-4E80-ABE8-BC6F62C2AEB9}"/>
                  </a:ext>
                </a:extLst>
              </p:cNvPr>
              <p:cNvPicPr/>
              <p:nvPr/>
            </p:nvPicPr>
            <p:blipFill>
              <a:blip r:embed="rId803"/>
              <a:stretch>
                <a:fillRect/>
              </a:stretch>
            </p:blipFill>
            <p:spPr>
              <a:xfrm>
                <a:off x="6984933" y="1563187"/>
                <a:ext cx="132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1601" name="Freihand 1600">
                <a:extLst>
                  <a:ext uri="{FF2B5EF4-FFF2-40B4-BE49-F238E27FC236}">
                    <a16:creationId xmlns:a16="http://schemas.microsoft.com/office/drawing/2014/main" id="{D55F7ABA-C14D-437F-9988-62150B4734ED}"/>
                  </a:ext>
                </a:extLst>
              </p14:cNvPr>
              <p14:cNvContentPartPr/>
              <p14:nvPr/>
            </p14:nvContentPartPr>
            <p14:xfrm>
              <a:off x="5951013" y="1469947"/>
              <a:ext cx="99360" cy="139320"/>
            </p14:xfrm>
          </p:contentPart>
        </mc:Choice>
        <mc:Fallback>
          <p:pic>
            <p:nvPicPr>
              <p:cNvPr id="1601" name="Freihand 1600">
                <a:extLst>
                  <a:ext uri="{FF2B5EF4-FFF2-40B4-BE49-F238E27FC236}">
                    <a16:creationId xmlns:a16="http://schemas.microsoft.com/office/drawing/2014/main" id="{D55F7ABA-C14D-437F-9988-62150B4734ED}"/>
                  </a:ext>
                </a:extLst>
              </p:cNvPr>
              <p:cNvPicPr/>
              <p:nvPr/>
            </p:nvPicPr>
            <p:blipFill>
              <a:blip r:embed="rId805"/>
              <a:stretch>
                <a:fillRect/>
              </a:stretch>
            </p:blipFill>
            <p:spPr>
              <a:xfrm>
                <a:off x="5946693" y="1465627"/>
                <a:ext cx="108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1602" name="Freihand 1601">
                <a:extLst>
                  <a:ext uri="{FF2B5EF4-FFF2-40B4-BE49-F238E27FC236}">
                    <a16:creationId xmlns:a16="http://schemas.microsoft.com/office/drawing/2014/main" id="{FD355EA6-8D58-4874-BC62-8C56ADAB0FA3}"/>
                  </a:ext>
                </a:extLst>
              </p14:cNvPr>
              <p14:cNvContentPartPr/>
              <p14:nvPr/>
            </p14:nvContentPartPr>
            <p14:xfrm>
              <a:off x="6007533" y="1405147"/>
              <a:ext cx="100800" cy="175680"/>
            </p14:xfrm>
          </p:contentPart>
        </mc:Choice>
        <mc:Fallback>
          <p:pic>
            <p:nvPicPr>
              <p:cNvPr id="1602" name="Freihand 1601">
                <a:extLst>
                  <a:ext uri="{FF2B5EF4-FFF2-40B4-BE49-F238E27FC236}">
                    <a16:creationId xmlns:a16="http://schemas.microsoft.com/office/drawing/2014/main" id="{FD355EA6-8D58-4874-BC62-8C56ADAB0FA3}"/>
                  </a:ext>
                </a:extLst>
              </p:cNvPr>
              <p:cNvPicPr/>
              <p:nvPr/>
            </p:nvPicPr>
            <p:blipFill>
              <a:blip r:embed="rId807"/>
              <a:stretch>
                <a:fillRect/>
              </a:stretch>
            </p:blipFill>
            <p:spPr>
              <a:xfrm>
                <a:off x="6003213" y="1400827"/>
                <a:ext cx="109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1592" name="Freihand 1591">
                <a:extLst>
                  <a:ext uri="{FF2B5EF4-FFF2-40B4-BE49-F238E27FC236}">
                    <a16:creationId xmlns:a16="http://schemas.microsoft.com/office/drawing/2014/main" id="{3D332FB4-F7A2-4422-9702-97F9020CB751}"/>
                  </a:ext>
                </a:extLst>
              </p14:cNvPr>
              <p14:cNvContentPartPr/>
              <p14:nvPr/>
            </p14:nvContentPartPr>
            <p14:xfrm>
              <a:off x="4047333" y="3043147"/>
              <a:ext cx="99720" cy="141840"/>
            </p14:xfrm>
          </p:contentPart>
        </mc:Choice>
        <mc:Fallback>
          <p:pic>
            <p:nvPicPr>
              <p:cNvPr id="1592" name="Freihand 1591">
                <a:extLst>
                  <a:ext uri="{FF2B5EF4-FFF2-40B4-BE49-F238E27FC236}">
                    <a16:creationId xmlns:a16="http://schemas.microsoft.com/office/drawing/2014/main" id="{3D332FB4-F7A2-4422-9702-97F9020CB751}"/>
                  </a:ext>
                </a:extLst>
              </p:cNvPr>
              <p:cNvPicPr/>
              <p:nvPr/>
            </p:nvPicPr>
            <p:blipFill>
              <a:blip r:embed="rId809"/>
              <a:stretch>
                <a:fillRect/>
              </a:stretch>
            </p:blipFill>
            <p:spPr>
              <a:xfrm>
                <a:off x="4043013" y="3038827"/>
                <a:ext cx="108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1593" name="Freihand 1592">
                <a:extLst>
                  <a:ext uri="{FF2B5EF4-FFF2-40B4-BE49-F238E27FC236}">
                    <a16:creationId xmlns:a16="http://schemas.microsoft.com/office/drawing/2014/main" id="{AE359C8C-B310-4372-838C-0B4516359033}"/>
                  </a:ext>
                </a:extLst>
              </p14:cNvPr>
              <p14:cNvContentPartPr/>
              <p14:nvPr/>
            </p14:nvContentPartPr>
            <p14:xfrm>
              <a:off x="4139493" y="2992387"/>
              <a:ext cx="163800" cy="198720"/>
            </p14:xfrm>
          </p:contentPart>
        </mc:Choice>
        <mc:Fallback>
          <p:pic>
            <p:nvPicPr>
              <p:cNvPr id="1593" name="Freihand 1592">
                <a:extLst>
                  <a:ext uri="{FF2B5EF4-FFF2-40B4-BE49-F238E27FC236}">
                    <a16:creationId xmlns:a16="http://schemas.microsoft.com/office/drawing/2014/main" id="{AE359C8C-B310-4372-838C-0B4516359033}"/>
                  </a:ext>
                </a:extLst>
              </p:cNvPr>
              <p:cNvPicPr/>
              <p:nvPr/>
            </p:nvPicPr>
            <p:blipFill>
              <a:blip r:embed="rId811"/>
              <a:stretch>
                <a:fillRect/>
              </a:stretch>
            </p:blipFill>
            <p:spPr>
              <a:xfrm>
                <a:off x="4135173" y="2988067"/>
                <a:ext cx="172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1594" name="Freihand 1593">
                <a:extLst>
                  <a:ext uri="{FF2B5EF4-FFF2-40B4-BE49-F238E27FC236}">
                    <a16:creationId xmlns:a16="http://schemas.microsoft.com/office/drawing/2014/main" id="{F3EABA34-0B0E-470D-AF9C-D9071E8A1C6E}"/>
                  </a:ext>
                </a:extLst>
              </p14:cNvPr>
              <p14:cNvContentPartPr/>
              <p14:nvPr/>
            </p14:nvContentPartPr>
            <p14:xfrm>
              <a:off x="3995493" y="3207307"/>
              <a:ext cx="330840" cy="24480"/>
            </p14:xfrm>
          </p:contentPart>
        </mc:Choice>
        <mc:Fallback>
          <p:pic>
            <p:nvPicPr>
              <p:cNvPr id="1594" name="Freihand 1593">
                <a:extLst>
                  <a:ext uri="{FF2B5EF4-FFF2-40B4-BE49-F238E27FC236}">
                    <a16:creationId xmlns:a16="http://schemas.microsoft.com/office/drawing/2014/main" id="{F3EABA34-0B0E-470D-AF9C-D9071E8A1C6E}"/>
                  </a:ext>
                </a:extLst>
              </p:cNvPr>
              <p:cNvPicPr/>
              <p:nvPr/>
            </p:nvPicPr>
            <p:blipFill>
              <a:blip r:embed="rId813"/>
              <a:stretch>
                <a:fillRect/>
              </a:stretch>
            </p:blipFill>
            <p:spPr>
              <a:xfrm>
                <a:off x="3991173" y="3202987"/>
                <a:ext cx="339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1595" name="Freihand 1594">
                <a:extLst>
                  <a:ext uri="{FF2B5EF4-FFF2-40B4-BE49-F238E27FC236}">
                    <a16:creationId xmlns:a16="http://schemas.microsoft.com/office/drawing/2014/main" id="{6FD4D6E5-4C6E-4BF0-B662-DBEC63C9D231}"/>
                  </a:ext>
                </a:extLst>
              </p14:cNvPr>
              <p14:cNvContentPartPr/>
              <p14:nvPr/>
            </p14:nvContentPartPr>
            <p14:xfrm>
              <a:off x="3996213" y="3274627"/>
              <a:ext cx="93960" cy="150840"/>
            </p14:xfrm>
          </p:contentPart>
        </mc:Choice>
        <mc:Fallback>
          <p:pic>
            <p:nvPicPr>
              <p:cNvPr id="1595" name="Freihand 1594">
                <a:extLst>
                  <a:ext uri="{FF2B5EF4-FFF2-40B4-BE49-F238E27FC236}">
                    <a16:creationId xmlns:a16="http://schemas.microsoft.com/office/drawing/2014/main" id="{6FD4D6E5-4C6E-4BF0-B662-DBEC63C9D231}"/>
                  </a:ext>
                </a:extLst>
              </p:cNvPr>
              <p:cNvPicPr/>
              <p:nvPr/>
            </p:nvPicPr>
            <p:blipFill>
              <a:blip r:embed="rId815"/>
              <a:stretch>
                <a:fillRect/>
              </a:stretch>
            </p:blipFill>
            <p:spPr>
              <a:xfrm>
                <a:off x="3991893" y="3270307"/>
                <a:ext cx="102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1596" name="Freihand 1595">
                <a:extLst>
                  <a:ext uri="{FF2B5EF4-FFF2-40B4-BE49-F238E27FC236}">
                    <a16:creationId xmlns:a16="http://schemas.microsoft.com/office/drawing/2014/main" id="{1C1424B1-A79A-4FF8-8807-7A993AFABD8B}"/>
                  </a:ext>
                </a:extLst>
              </p14:cNvPr>
              <p14:cNvContentPartPr/>
              <p14:nvPr/>
            </p14:nvContentPartPr>
            <p14:xfrm>
              <a:off x="4141293" y="3322147"/>
              <a:ext cx="77760" cy="95040"/>
            </p14:xfrm>
          </p:contentPart>
        </mc:Choice>
        <mc:Fallback>
          <p:pic>
            <p:nvPicPr>
              <p:cNvPr id="1596" name="Freihand 1595">
                <a:extLst>
                  <a:ext uri="{FF2B5EF4-FFF2-40B4-BE49-F238E27FC236}">
                    <a16:creationId xmlns:a16="http://schemas.microsoft.com/office/drawing/2014/main" id="{1C1424B1-A79A-4FF8-8807-7A993AFABD8B}"/>
                  </a:ext>
                </a:extLst>
              </p:cNvPr>
              <p:cNvPicPr/>
              <p:nvPr/>
            </p:nvPicPr>
            <p:blipFill>
              <a:blip r:embed="rId817"/>
              <a:stretch>
                <a:fillRect/>
              </a:stretch>
            </p:blipFill>
            <p:spPr>
              <a:xfrm>
                <a:off x="4136973" y="3317827"/>
                <a:ext cx="86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1597" name="Freihand 1596">
                <a:extLst>
                  <a:ext uri="{FF2B5EF4-FFF2-40B4-BE49-F238E27FC236}">
                    <a16:creationId xmlns:a16="http://schemas.microsoft.com/office/drawing/2014/main" id="{B1E78023-AC9C-4621-B65F-91A517E75E9B}"/>
                  </a:ext>
                </a:extLst>
              </p14:cNvPr>
              <p14:cNvContentPartPr/>
              <p14:nvPr/>
            </p14:nvContentPartPr>
            <p14:xfrm>
              <a:off x="4200333" y="3249787"/>
              <a:ext cx="71640" cy="154080"/>
            </p14:xfrm>
          </p:contentPart>
        </mc:Choice>
        <mc:Fallback>
          <p:pic>
            <p:nvPicPr>
              <p:cNvPr id="1597" name="Freihand 1596">
                <a:extLst>
                  <a:ext uri="{FF2B5EF4-FFF2-40B4-BE49-F238E27FC236}">
                    <a16:creationId xmlns:a16="http://schemas.microsoft.com/office/drawing/2014/main" id="{B1E78023-AC9C-4621-B65F-91A517E75E9B}"/>
                  </a:ext>
                </a:extLst>
              </p:cNvPr>
              <p:cNvPicPr/>
              <p:nvPr/>
            </p:nvPicPr>
            <p:blipFill>
              <a:blip r:embed="rId819"/>
              <a:stretch>
                <a:fillRect/>
              </a:stretch>
            </p:blipFill>
            <p:spPr>
              <a:xfrm>
                <a:off x="4196013" y="3245467"/>
                <a:ext cx="80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598" name="Freihand 1597">
                <a:extLst>
                  <a:ext uri="{FF2B5EF4-FFF2-40B4-BE49-F238E27FC236}">
                    <a16:creationId xmlns:a16="http://schemas.microsoft.com/office/drawing/2014/main" id="{F526F4E7-E41C-4589-BC90-FEE190DA6190}"/>
                  </a:ext>
                </a:extLst>
              </p14:cNvPr>
              <p14:cNvContentPartPr/>
              <p14:nvPr/>
            </p14:nvContentPartPr>
            <p14:xfrm>
              <a:off x="4430013" y="3188947"/>
              <a:ext cx="181440" cy="10440"/>
            </p14:xfrm>
          </p:contentPart>
        </mc:Choice>
        <mc:Fallback>
          <p:pic>
            <p:nvPicPr>
              <p:cNvPr id="1598" name="Freihand 1597">
                <a:extLst>
                  <a:ext uri="{FF2B5EF4-FFF2-40B4-BE49-F238E27FC236}">
                    <a16:creationId xmlns:a16="http://schemas.microsoft.com/office/drawing/2014/main" id="{F526F4E7-E41C-4589-BC90-FEE190DA6190}"/>
                  </a:ext>
                </a:extLst>
              </p:cNvPr>
              <p:cNvPicPr/>
              <p:nvPr/>
            </p:nvPicPr>
            <p:blipFill>
              <a:blip r:embed="rId821"/>
              <a:stretch>
                <a:fillRect/>
              </a:stretch>
            </p:blipFill>
            <p:spPr>
              <a:xfrm>
                <a:off x="4425693" y="3184627"/>
                <a:ext cx="190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599" name="Freihand 1598">
                <a:extLst>
                  <a:ext uri="{FF2B5EF4-FFF2-40B4-BE49-F238E27FC236}">
                    <a16:creationId xmlns:a16="http://schemas.microsoft.com/office/drawing/2014/main" id="{C67BE9B5-1D28-4656-83FD-B9327EC90D09}"/>
                  </a:ext>
                </a:extLst>
              </p14:cNvPr>
              <p14:cNvContentPartPr/>
              <p14:nvPr/>
            </p14:nvContentPartPr>
            <p14:xfrm>
              <a:off x="4455213" y="3229987"/>
              <a:ext cx="147960" cy="10080"/>
            </p14:xfrm>
          </p:contentPart>
        </mc:Choice>
        <mc:Fallback>
          <p:pic>
            <p:nvPicPr>
              <p:cNvPr id="1599" name="Freihand 1598">
                <a:extLst>
                  <a:ext uri="{FF2B5EF4-FFF2-40B4-BE49-F238E27FC236}">
                    <a16:creationId xmlns:a16="http://schemas.microsoft.com/office/drawing/2014/main" id="{C67BE9B5-1D28-4656-83FD-B9327EC90D09}"/>
                  </a:ext>
                </a:extLst>
              </p:cNvPr>
              <p:cNvPicPr/>
              <p:nvPr/>
            </p:nvPicPr>
            <p:blipFill>
              <a:blip r:embed="rId823"/>
              <a:stretch>
                <a:fillRect/>
              </a:stretch>
            </p:blipFill>
            <p:spPr>
              <a:xfrm>
                <a:off x="4450893" y="3225667"/>
                <a:ext cx="156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604" name="Freihand 1603">
                <a:extLst>
                  <a:ext uri="{FF2B5EF4-FFF2-40B4-BE49-F238E27FC236}">
                    <a16:creationId xmlns:a16="http://schemas.microsoft.com/office/drawing/2014/main" id="{4EE2D8FD-6158-440A-9D1B-E21B42868BC6}"/>
                  </a:ext>
                </a:extLst>
              </p14:cNvPr>
              <p14:cNvContentPartPr/>
              <p14:nvPr/>
            </p14:nvContentPartPr>
            <p14:xfrm>
              <a:off x="4707933" y="3168787"/>
              <a:ext cx="89640" cy="70920"/>
            </p14:xfrm>
          </p:contentPart>
        </mc:Choice>
        <mc:Fallback>
          <p:pic>
            <p:nvPicPr>
              <p:cNvPr id="1604" name="Freihand 1603">
                <a:extLst>
                  <a:ext uri="{FF2B5EF4-FFF2-40B4-BE49-F238E27FC236}">
                    <a16:creationId xmlns:a16="http://schemas.microsoft.com/office/drawing/2014/main" id="{4EE2D8FD-6158-440A-9D1B-E21B42868BC6}"/>
                  </a:ext>
                </a:extLst>
              </p:cNvPr>
              <p:cNvPicPr/>
              <p:nvPr/>
            </p:nvPicPr>
            <p:blipFill>
              <a:blip r:embed="rId825"/>
              <a:stretch>
                <a:fillRect/>
              </a:stretch>
            </p:blipFill>
            <p:spPr>
              <a:xfrm>
                <a:off x="4703613" y="3164467"/>
                <a:ext cx="98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605" name="Freihand 1604">
                <a:extLst>
                  <a:ext uri="{FF2B5EF4-FFF2-40B4-BE49-F238E27FC236}">
                    <a16:creationId xmlns:a16="http://schemas.microsoft.com/office/drawing/2014/main" id="{C42179C5-7DA0-468F-AC93-3580D37B0EC3}"/>
                  </a:ext>
                </a:extLst>
              </p14:cNvPr>
              <p14:cNvContentPartPr/>
              <p14:nvPr/>
            </p14:nvContentPartPr>
            <p14:xfrm>
              <a:off x="4761573" y="3175267"/>
              <a:ext cx="60480" cy="150840"/>
            </p14:xfrm>
          </p:contentPart>
        </mc:Choice>
        <mc:Fallback>
          <p:pic>
            <p:nvPicPr>
              <p:cNvPr id="1605" name="Freihand 1604">
                <a:extLst>
                  <a:ext uri="{FF2B5EF4-FFF2-40B4-BE49-F238E27FC236}">
                    <a16:creationId xmlns:a16="http://schemas.microsoft.com/office/drawing/2014/main" id="{C42179C5-7DA0-468F-AC93-3580D37B0EC3}"/>
                  </a:ext>
                </a:extLst>
              </p:cNvPr>
              <p:cNvPicPr/>
              <p:nvPr/>
            </p:nvPicPr>
            <p:blipFill>
              <a:blip r:embed="rId827"/>
              <a:stretch>
                <a:fillRect/>
              </a:stretch>
            </p:blipFill>
            <p:spPr>
              <a:xfrm>
                <a:off x="4757253" y="3170947"/>
                <a:ext cx="69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606" name="Freihand 1605">
                <a:extLst>
                  <a:ext uri="{FF2B5EF4-FFF2-40B4-BE49-F238E27FC236}">
                    <a16:creationId xmlns:a16="http://schemas.microsoft.com/office/drawing/2014/main" id="{A616AD97-26A7-4A84-9814-4A75666E8A3C}"/>
                  </a:ext>
                </a:extLst>
              </p14:cNvPr>
              <p14:cNvContentPartPr/>
              <p14:nvPr/>
            </p14:nvContentPartPr>
            <p14:xfrm>
              <a:off x="4645293" y="3118027"/>
              <a:ext cx="170280" cy="10080"/>
            </p14:xfrm>
          </p:contentPart>
        </mc:Choice>
        <mc:Fallback>
          <p:pic>
            <p:nvPicPr>
              <p:cNvPr id="1606" name="Freihand 1605">
                <a:extLst>
                  <a:ext uri="{FF2B5EF4-FFF2-40B4-BE49-F238E27FC236}">
                    <a16:creationId xmlns:a16="http://schemas.microsoft.com/office/drawing/2014/main" id="{A616AD97-26A7-4A84-9814-4A75666E8A3C}"/>
                  </a:ext>
                </a:extLst>
              </p:cNvPr>
              <p:cNvPicPr/>
              <p:nvPr/>
            </p:nvPicPr>
            <p:blipFill>
              <a:blip r:embed="rId829"/>
              <a:stretch>
                <a:fillRect/>
              </a:stretch>
            </p:blipFill>
            <p:spPr>
              <a:xfrm>
                <a:off x="4640973" y="3113707"/>
                <a:ext cx="178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607" name="Freihand 1606">
                <a:extLst>
                  <a:ext uri="{FF2B5EF4-FFF2-40B4-BE49-F238E27FC236}">
                    <a16:creationId xmlns:a16="http://schemas.microsoft.com/office/drawing/2014/main" id="{9F2DCE4F-C1A1-4579-B28D-7539AD67D291}"/>
                  </a:ext>
                </a:extLst>
              </p14:cNvPr>
              <p14:cNvContentPartPr/>
              <p14:nvPr/>
            </p14:nvContentPartPr>
            <p14:xfrm>
              <a:off x="4898733" y="3201187"/>
              <a:ext cx="101520" cy="9360"/>
            </p14:xfrm>
          </p:contentPart>
        </mc:Choice>
        <mc:Fallback>
          <p:pic>
            <p:nvPicPr>
              <p:cNvPr id="1607" name="Freihand 1606">
                <a:extLst>
                  <a:ext uri="{FF2B5EF4-FFF2-40B4-BE49-F238E27FC236}">
                    <a16:creationId xmlns:a16="http://schemas.microsoft.com/office/drawing/2014/main" id="{9F2DCE4F-C1A1-4579-B28D-7539AD67D291}"/>
                  </a:ext>
                </a:extLst>
              </p:cNvPr>
              <p:cNvPicPr/>
              <p:nvPr/>
            </p:nvPicPr>
            <p:blipFill>
              <a:blip r:embed="rId831"/>
              <a:stretch>
                <a:fillRect/>
              </a:stretch>
            </p:blipFill>
            <p:spPr>
              <a:xfrm>
                <a:off x="4894413" y="3196867"/>
                <a:ext cx="110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608" name="Freihand 1607">
                <a:extLst>
                  <a:ext uri="{FF2B5EF4-FFF2-40B4-BE49-F238E27FC236}">
                    <a16:creationId xmlns:a16="http://schemas.microsoft.com/office/drawing/2014/main" id="{BF07FACE-A385-40E8-B4C5-76ED4FF6D976}"/>
                  </a:ext>
                </a:extLst>
              </p14:cNvPr>
              <p14:cNvContentPartPr/>
              <p14:nvPr/>
            </p14:nvContentPartPr>
            <p14:xfrm>
              <a:off x="5089893" y="3115507"/>
              <a:ext cx="126000" cy="111240"/>
            </p14:xfrm>
          </p:contentPart>
        </mc:Choice>
        <mc:Fallback>
          <p:pic>
            <p:nvPicPr>
              <p:cNvPr id="1608" name="Freihand 1607">
                <a:extLst>
                  <a:ext uri="{FF2B5EF4-FFF2-40B4-BE49-F238E27FC236}">
                    <a16:creationId xmlns:a16="http://schemas.microsoft.com/office/drawing/2014/main" id="{BF07FACE-A385-40E8-B4C5-76ED4FF6D976}"/>
                  </a:ext>
                </a:extLst>
              </p:cNvPr>
              <p:cNvPicPr/>
              <p:nvPr/>
            </p:nvPicPr>
            <p:blipFill>
              <a:blip r:embed="rId833"/>
              <a:stretch>
                <a:fillRect/>
              </a:stretch>
            </p:blipFill>
            <p:spPr>
              <a:xfrm>
                <a:off x="5085573" y="3111187"/>
                <a:ext cx="134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609" name="Freihand 1608">
                <a:extLst>
                  <a:ext uri="{FF2B5EF4-FFF2-40B4-BE49-F238E27FC236}">
                    <a16:creationId xmlns:a16="http://schemas.microsoft.com/office/drawing/2014/main" id="{D314D1F4-1B09-4F87-B2A7-93A2CBFD5367}"/>
                  </a:ext>
                </a:extLst>
              </p14:cNvPr>
              <p14:cNvContentPartPr/>
              <p14:nvPr/>
            </p14:nvContentPartPr>
            <p14:xfrm>
              <a:off x="5239653" y="3030907"/>
              <a:ext cx="87120" cy="200520"/>
            </p14:xfrm>
          </p:contentPart>
        </mc:Choice>
        <mc:Fallback>
          <p:pic>
            <p:nvPicPr>
              <p:cNvPr id="1609" name="Freihand 1608">
                <a:extLst>
                  <a:ext uri="{FF2B5EF4-FFF2-40B4-BE49-F238E27FC236}">
                    <a16:creationId xmlns:a16="http://schemas.microsoft.com/office/drawing/2014/main" id="{D314D1F4-1B09-4F87-B2A7-93A2CBFD5367}"/>
                  </a:ext>
                </a:extLst>
              </p:cNvPr>
              <p:cNvPicPr/>
              <p:nvPr/>
            </p:nvPicPr>
            <p:blipFill>
              <a:blip r:embed="rId835"/>
              <a:stretch>
                <a:fillRect/>
              </a:stretch>
            </p:blipFill>
            <p:spPr>
              <a:xfrm>
                <a:off x="5235333" y="3026587"/>
                <a:ext cx="95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610" name="Freihand 1609">
                <a:extLst>
                  <a:ext uri="{FF2B5EF4-FFF2-40B4-BE49-F238E27FC236}">
                    <a16:creationId xmlns:a16="http://schemas.microsoft.com/office/drawing/2014/main" id="{D4E11BA7-0A51-42E1-8569-3C7DB612A002}"/>
                  </a:ext>
                </a:extLst>
              </p14:cNvPr>
              <p14:cNvContentPartPr/>
              <p14:nvPr/>
            </p14:nvContentPartPr>
            <p14:xfrm>
              <a:off x="5318133" y="2949907"/>
              <a:ext cx="863280" cy="99720"/>
            </p14:xfrm>
          </p:contentPart>
        </mc:Choice>
        <mc:Fallback>
          <p:pic>
            <p:nvPicPr>
              <p:cNvPr id="1610" name="Freihand 1609">
                <a:extLst>
                  <a:ext uri="{FF2B5EF4-FFF2-40B4-BE49-F238E27FC236}">
                    <a16:creationId xmlns:a16="http://schemas.microsoft.com/office/drawing/2014/main" id="{D4E11BA7-0A51-42E1-8569-3C7DB612A002}"/>
                  </a:ext>
                </a:extLst>
              </p:cNvPr>
              <p:cNvPicPr/>
              <p:nvPr/>
            </p:nvPicPr>
            <p:blipFill>
              <a:blip r:embed="rId837"/>
              <a:stretch>
                <a:fillRect/>
              </a:stretch>
            </p:blipFill>
            <p:spPr>
              <a:xfrm>
                <a:off x="5313813" y="2945587"/>
                <a:ext cx="871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611" name="Freihand 1610">
                <a:extLst>
                  <a:ext uri="{FF2B5EF4-FFF2-40B4-BE49-F238E27FC236}">
                    <a16:creationId xmlns:a16="http://schemas.microsoft.com/office/drawing/2014/main" id="{D93CF678-DF25-4289-A39E-31937703E15F}"/>
                  </a:ext>
                </a:extLst>
              </p14:cNvPr>
              <p14:cNvContentPartPr/>
              <p14:nvPr/>
            </p14:nvContentPartPr>
            <p14:xfrm>
              <a:off x="5351253" y="3092827"/>
              <a:ext cx="92880" cy="73080"/>
            </p14:xfrm>
          </p:contentPart>
        </mc:Choice>
        <mc:Fallback>
          <p:pic>
            <p:nvPicPr>
              <p:cNvPr id="1611" name="Freihand 1610">
                <a:extLst>
                  <a:ext uri="{FF2B5EF4-FFF2-40B4-BE49-F238E27FC236}">
                    <a16:creationId xmlns:a16="http://schemas.microsoft.com/office/drawing/2014/main" id="{D93CF678-DF25-4289-A39E-31937703E15F}"/>
                  </a:ext>
                </a:extLst>
              </p:cNvPr>
              <p:cNvPicPr/>
              <p:nvPr/>
            </p:nvPicPr>
            <p:blipFill>
              <a:blip r:embed="rId839"/>
              <a:stretch>
                <a:fillRect/>
              </a:stretch>
            </p:blipFill>
            <p:spPr>
              <a:xfrm>
                <a:off x="5346933" y="3088507"/>
                <a:ext cx="101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612" name="Freihand 1611">
                <a:extLst>
                  <a:ext uri="{FF2B5EF4-FFF2-40B4-BE49-F238E27FC236}">
                    <a16:creationId xmlns:a16="http://schemas.microsoft.com/office/drawing/2014/main" id="{185AB771-045F-4D5C-92A9-9B47DE6FC63E}"/>
                  </a:ext>
                </a:extLst>
              </p14:cNvPr>
              <p14:cNvContentPartPr/>
              <p14:nvPr/>
            </p14:nvContentPartPr>
            <p14:xfrm>
              <a:off x="5445573" y="3115147"/>
              <a:ext cx="55800" cy="46080"/>
            </p14:xfrm>
          </p:contentPart>
        </mc:Choice>
        <mc:Fallback>
          <p:pic>
            <p:nvPicPr>
              <p:cNvPr id="1612" name="Freihand 1611">
                <a:extLst>
                  <a:ext uri="{FF2B5EF4-FFF2-40B4-BE49-F238E27FC236}">
                    <a16:creationId xmlns:a16="http://schemas.microsoft.com/office/drawing/2014/main" id="{185AB771-045F-4D5C-92A9-9B47DE6FC63E}"/>
                  </a:ext>
                </a:extLst>
              </p:cNvPr>
              <p:cNvPicPr/>
              <p:nvPr/>
            </p:nvPicPr>
            <p:blipFill>
              <a:blip r:embed="rId841"/>
              <a:stretch>
                <a:fillRect/>
              </a:stretch>
            </p:blipFill>
            <p:spPr>
              <a:xfrm>
                <a:off x="5441253" y="3110827"/>
                <a:ext cx="64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613" name="Freihand 1612">
                <a:extLst>
                  <a:ext uri="{FF2B5EF4-FFF2-40B4-BE49-F238E27FC236}">
                    <a16:creationId xmlns:a16="http://schemas.microsoft.com/office/drawing/2014/main" id="{FFD97C47-7AE5-4CCA-86EF-B6A8AD1DA191}"/>
                  </a:ext>
                </a:extLst>
              </p14:cNvPr>
              <p14:cNvContentPartPr/>
              <p14:nvPr/>
            </p14:nvContentPartPr>
            <p14:xfrm>
              <a:off x="5514333" y="3109747"/>
              <a:ext cx="64800" cy="47160"/>
            </p14:xfrm>
          </p:contentPart>
        </mc:Choice>
        <mc:Fallback>
          <p:pic>
            <p:nvPicPr>
              <p:cNvPr id="1613" name="Freihand 1612">
                <a:extLst>
                  <a:ext uri="{FF2B5EF4-FFF2-40B4-BE49-F238E27FC236}">
                    <a16:creationId xmlns:a16="http://schemas.microsoft.com/office/drawing/2014/main" id="{FFD97C47-7AE5-4CCA-86EF-B6A8AD1DA191}"/>
                  </a:ext>
                </a:extLst>
              </p:cNvPr>
              <p:cNvPicPr/>
              <p:nvPr/>
            </p:nvPicPr>
            <p:blipFill>
              <a:blip r:embed="rId843"/>
              <a:stretch>
                <a:fillRect/>
              </a:stretch>
            </p:blipFill>
            <p:spPr>
              <a:xfrm>
                <a:off x="5510013" y="3105427"/>
                <a:ext cx="73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615" name="Freihand 1614">
                <a:extLst>
                  <a:ext uri="{FF2B5EF4-FFF2-40B4-BE49-F238E27FC236}">
                    <a16:creationId xmlns:a16="http://schemas.microsoft.com/office/drawing/2014/main" id="{CD69F166-AE96-4215-9734-64D4D1FCD11C}"/>
                  </a:ext>
                </a:extLst>
              </p14:cNvPr>
              <p14:cNvContentPartPr/>
              <p14:nvPr/>
            </p14:nvContentPartPr>
            <p14:xfrm>
              <a:off x="5585613" y="3130267"/>
              <a:ext cx="54000" cy="7920"/>
            </p14:xfrm>
          </p:contentPart>
        </mc:Choice>
        <mc:Fallback>
          <p:pic>
            <p:nvPicPr>
              <p:cNvPr id="1615" name="Freihand 1614">
                <a:extLst>
                  <a:ext uri="{FF2B5EF4-FFF2-40B4-BE49-F238E27FC236}">
                    <a16:creationId xmlns:a16="http://schemas.microsoft.com/office/drawing/2014/main" id="{CD69F166-AE96-4215-9734-64D4D1FCD11C}"/>
                  </a:ext>
                </a:extLst>
              </p:cNvPr>
              <p:cNvPicPr/>
              <p:nvPr/>
            </p:nvPicPr>
            <p:blipFill>
              <a:blip r:embed="rId845"/>
              <a:stretch>
                <a:fillRect/>
              </a:stretch>
            </p:blipFill>
            <p:spPr>
              <a:xfrm>
                <a:off x="5581293" y="3125947"/>
                <a:ext cx="62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616" name="Freihand 1615">
                <a:extLst>
                  <a:ext uri="{FF2B5EF4-FFF2-40B4-BE49-F238E27FC236}">
                    <a16:creationId xmlns:a16="http://schemas.microsoft.com/office/drawing/2014/main" id="{F83A8076-75FE-466A-A490-0B697D771ED9}"/>
                  </a:ext>
                </a:extLst>
              </p14:cNvPr>
              <p14:cNvContentPartPr/>
              <p14:nvPr/>
            </p14:nvContentPartPr>
            <p14:xfrm>
              <a:off x="5654013" y="3080587"/>
              <a:ext cx="48960" cy="74160"/>
            </p14:xfrm>
          </p:contentPart>
        </mc:Choice>
        <mc:Fallback>
          <p:pic>
            <p:nvPicPr>
              <p:cNvPr id="1616" name="Freihand 1615">
                <a:extLst>
                  <a:ext uri="{FF2B5EF4-FFF2-40B4-BE49-F238E27FC236}">
                    <a16:creationId xmlns:a16="http://schemas.microsoft.com/office/drawing/2014/main" id="{F83A8076-75FE-466A-A490-0B697D771ED9}"/>
                  </a:ext>
                </a:extLst>
              </p:cNvPr>
              <p:cNvPicPr/>
              <p:nvPr/>
            </p:nvPicPr>
            <p:blipFill>
              <a:blip r:embed="rId847"/>
              <a:stretch>
                <a:fillRect/>
              </a:stretch>
            </p:blipFill>
            <p:spPr>
              <a:xfrm>
                <a:off x="5649693" y="3076267"/>
                <a:ext cx="57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617" name="Freihand 1616">
                <a:extLst>
                  <a:ext uri="{FF2B5EF4-FFF2-40B4-BE49-F238E27FC236}">
                    <a16:creationId xmlns:a16="http://schemas.microsoft.com/office/drawing/2014/main" id="{CDA46751-D4E5-4E71-BAB4-7B3D0E4037BC}"/>
                  </a:ext>
                </a:extLst>
              </p14:cNvPr>
              <p14:cNvContentPartPr/>
              <p14:nvPr/>
            </p14:nvContentPartPr>
            <p14:xfrm>
              <a:off x="5646453" y="3069787"/>
              <a:ext cx="83160" cy="136080"/>
            </p14:xfrm>
          </p:contentPart>
        </mc:Choice>
        <mc:Fallback>
          <p:pic>
            <p:nvPicPr>
              <p:cNvPr id="1617" name="Freihand 1616">
                <a:extLst>
                  <a:ext uri="{FF2B5EF4-FFF2-40B4-BE49-F238E27FC236}">
                    <a16:creationId xmlns:a16="http://schemas.microsoft.com/office/drawing/2014/main" id="{CDA46751-D4E5-4E71-BAB4-7B3D0E4037BC}"/>
                  </a:ext>
                </a:extLst>
              </p:cNvPr>
              <p:cNvPicPr/>
              <p:nvPr/>
            </p:nvPicPr>
            <p:blipFill>
              <a:blip r:embed="rId849"/>
              <a:stretch>
                <a:fillRect/>
              </a:stretch>
            </p:blipFill>
            <p:spPr>
              <a:xfrm>
                <a:off x="5642133" y="3065467"/>
                <a:ext cx="91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618" name="Freihand 1617">
                <a:extLst>
                  <a:ext uri="{FF2B5EF4-FFF2-40B4-BE49-F238E27FC236}">
                    <a16:creationId xmlns:a16="http://schemas.microsoft.com/office/drawing/2014/main" id="{0A7315DC-A7B5-4796-8170-8955D04B6C8B}"/>
                  </a:ext>
                </a:extLst>
              </p14:cNvPr>
              <p14:cNvContentPartPr/>
              <p14:nvPr/>
            </p14:nvContentPartPr>
            <p14:xfrm>
              <a:off x="5354853" y="3043867"/>
              <a:ext cx="66240" cy="149760"/>
            </p14:xfrm>
          </p:contentPart>
        </mc:Choice>
        <mc:Fallback>
          <p:pic>
            <p:nvPicPr>
              <p:cNvPr id="1618" name="Freihand 1617">
                <a:extLst>
                  <a:ext uri="{FF2B5EF4-FFF2-40B4-BE49-F238E27FC236}">
                    <a16:creationId xmlns:a16="http://schemas.microsoft.com/office/drawing/2014/main" id="{0A7315DC-A7B5-4796-8170-8955D04B6C8B}"/>
                  </a:ext>
                </a:extLst>
              </p:cNvPr>
              <p:cNvPicPr/>
              <p:nvPr/>
            </p:nvPicPr>
            <p:blipFill>
              <a:blip r:embed="rId851"/>
              <a:stretch>
                <a:fillRect/>
              </a:stretch>
            </p:blipFill>
            <p:spPr>
              <a:xfrm>
                <a:off x="5350533" y="3039547"/>
                <a:ext cx="74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619" name="Freihand 1618">
                <a:extLst>
                  <a:ext uri="{FF2B5EF4-FFF2-40B4-BE49-F238E27FC236}">
                    <a16:creationId xmlns:a16="http://schemas.microsoft.com/office/drawing/2014/main" id="{3079770E-AFDA-46C7-B9AA-35EC6DD35DAE}"/>
                  </a:ext>
                </a:extLst>
              </p14:cNvPr>
              <p14:cNvContentPartPr/>
              <p14:nvPr/>
            </p14:nvContentPartPr>
            <p14:xfrm>
              <a:off x="5750133" y="3049267"/>
              <a:ext cx="32400" cy="145800"/>
            </p14:xfrm>
          </p:contentPart>
        </mc:Choice>
        <mc:Fallback>
          <p:pic>
            <p:nvPicPr>
              <p:cNvPr id="1619" name="Freihand 1618">
                <a:extLst>
                  <a:ext uri="{FF2B5EF4-FFF2-40B4-BE49-F238E27FC236}">
                    <a16:creationId xmlns:a16="http://schemas.microsoft.com/office/drawing/2014/main" id="{3079770E-AFDA-46C7-B9AA-35EC6DD35DAE}"/>
                  </a:ext>
                </a:extLst>
              </p:cNvPr>
              <p:cNvPicPr/>
              <p:nvPr/>
            </p:nvPicPr>
            <p:blipFill>
              <a:blip r:embed="rId853"/>
              <a:stretch>
                <a:fillRect/>
              </a:stretch>
            </p:blipFill>
            <p:spPr>
              <a:xfrm>
                <a:off x="5745813" y="3044947"/>
                <a:ext cx="41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620" name="Freihand 1619">
                <a:extLst>
                  <a:ext uri="{FF2B5EF4-FFF2-40B4-BE49-F238E27FC236}">
                    <a16:creationId xmlns:a16="http://schemas.microsoft.com/office/drawing/2014/main" id="{1AE5F752-B83D-40C1-A87D-F1824C9CA0D2}"/>
                  </a:ext>
                </a:extLst>
              </p14:cNvPr>
              <p14:cNvContentPartPr/>
              <p14:nvPr/>
            </p14:nvContentPartPr>
            <p14:xfrm>
              <a:off x="5774253" y="3069427"/>
              <a:ext cx="90360" cy="102240"/>
            </p14:xfrm>
          </p:contentPart>
        </mc:Choice>
        <mc:Fallback>
          <p:pic>
            <p:nvPicPr>
              <p:cNvPr id="1620" name="Freihand 1619">
                <a:extLst>
                  <a:ext uri="{FF2B5EF4-FFF2-40B4-BE49-F238E27FC236}">
                    <a16:creationId xmlns:a16="http://schemas.microsoft.com/office/drawing/2014/main" id="{1AE5F752-B83D-40C1-A87D-F1824C9CA0D2}"/>
                  </a:ext>
                </a:extLst>
              </p:cNvPr>
              <p:cNvPicPr/>
              <p:nvPr/>
            </p:nvPicPr>
            <p:blipFill>
              <a:blip r:embed="rId855"/>
              <a:stretch>
                <a:fillRect/>
              </a:stretch>
            </p:blipFill>
            <p:spPr>
              <a:xfrm>
                <a:off x="5769933" y="3065107"/>
                <a:ext cx="99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621" name="Freihand 1620">
                <a:extLst>
                  <a:ext uri="{FF2B5EF4-FFF2-40B4-BE49-F238E27FC236}">
                    <a16:creationId xmlns:a16="http://schemas.microsoft.com/office/drawing/2014/main" id="{5FA624FD-3F5C-4837-8377-ABC359276207}"/>
                  </a:ext>
                </a:extLst>
              </p14:cNvPr>
              <p14:cNvContentPartPr/>
              <p14:nvPr/>
            </p14:nvContentPartPr>
            <p14:xfrm>
              <a:off x="5852013" y="3080227"/>
              <a:ext cx="71280" cy="56160"/>
            </p14:xfrm>
          </p:contentPart>
        </mc:Choice>
        <mc:Fallback>
          <p:pic>
            <p:nvPicPr>
              <p:cNvPr id="1621" name="Freihand 1620">
                <a:extLst>
                  <a:ext uri="{FF2B5EF4-FFF2-40B4-BE49-F238E27FC236}">
                    <a16:creationId xmlns:a16="http://schemas.microsoft.com/office/drawing/2014/main" id="{5FA624FD-3F5C-4837-8377-ABC359276207}"/>
                  </a:ext>
                </a:extLst>
              </p:cNvPr>
              <p:cNvPicPr/>
              <p:nvPr/>
            </p:nvPicPr>
            <p:blipFill>
              <a:blip r:embed="rId857"/>
              <a:stretch>
                <a:fillRect/>
              </a:stretch>
            </p:blipFill>
            <p:spPr>
              <a:xfrm>
                <a:off x="5847693" y="3075907"/>
                <a:ext cx="79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622" name="Freihand 1621">
                <a:extLst>
                  <a:ext uri="{FF2B5EF4-FFF2-40B4-BE49-F238E27FC236}">
                    <a16:creationId xmlns:a16="http://schemas.microsoft.com/office/drawing/2014/main" id="{5A3DFAEA-6A30-41BB-90FE-C41A53127687}"/>
                  </a:ext>
                </a:extLst>
              </p14:cNvPr>
              <p14:cNvContentPartPr/>
              <p14:nvPr/>
            </p14:nvContentPartPr>
            <p14:xfrm>
              <a:off x="5918973" y="3067987"/>
              <a:ext cx="56520" cy="52920"/>
            </p14:xfrm>
          </p:contentPart>
        </mc:Choice>
        <mc:Fallback>
          <p:pic>
            <p:nvPicPr>
              <p:cNvPr id="1622" name="Freihand 1621">
                <a:extLst>
                  <a:ext uri="{FF2B5EF4-FFF2-40B4-BE49-F238E27FC236}">
                    <a16:creationId xmlns:a16="http://schemas.microsoft.com/office/drawing/2014/main" id="{5A3DFAEA-6A30-41BB-90FE-C41A53127687}"/>
                  </a:ext>
                </a:extLst>
              </p:cNvPr>
              <p:cNvPicPr/>
              <p:nvPr/>
            </p:nvPicPr>
            <p:blipFill>
              <a:blip r:embed="rId859"/>
              <a:stretch>
                <a:fillRect/>
              </a:stretch>
            </p:blipFill>
            <p:spPr>
              <a:xfrm>
                <a:off x="5914653" y="3063667"/>
                <a:ext cx="65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623" name="Freihand 1622">
                <a:extLst>
                  <a:ext uri="{FF2B5EF4-FFF2-40B4-BE49-F238E27FC236}">
                    <a16:creationId xmlns:a16="http://schemas.microsoft.com/office/drawing/2014/main" id="{59BEB48A-D3E5-4AFF-9E75-11406FBC62B9}"/>
                  </a:ext>
                </a:extLst>
              </p14:cNvPr>
              <p14:cNvContentPartPr/>
              <p14:nvPr/>
            </p14:nvContentPartPr>
            <p14:xfrm>
              <a:off x="5993493" y="3094987"/>
              <a:ext cx="41760" cy="2160"/>
            </p14:xfrm>
          </p:contentPart>
        </mc:Choice>
        <mc:Fallback>
          <p:pic>
            <p:nvPicPr>
              <p:cNvPr id="1623" name="Freihand 1622">
                <a:extLst>
                  <a:ext uri="{FF2B5EF4-FFF2-40B4-BE49-F238E27FC236}">
                    <a16:creationId xmlns:a16="http://schemas.microsoft.com/office/drawing/2014/main" id="{59BEB48A-D3E5-4AFF-9E75-11406FBC62B9}"/>
                  </a:ext>
                </a:extLst>
              </p:cNvPr>
              <p:cNvPicPr/>
              <p:nvPr/>
            </p:nvPicPr>
            <p:blipFill>
              <a:blip r:embed="rId861"/>
              <a:stretch>
                <a:fillRect/>
              </a:stretch>
            </p:blipFill>
            <p:spPr>
              <a:xfrm>
                <a:off x="5989173" y="3090667"/>
                <a:ext cx="50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624" name="Freihand 1623">
                <a:extLst>
                  <a:ext uri="{FF2B5EF4-FFF2-40B4-BE49-F238E27FC236}">
                    <a16:creationId xmlns:a16="http://schemas.microsoft.com/office/drawing/2014/main" id="{44D9443E-0C7E-4564-BDFA-F30963C32ABA}"/>
                  </a:ext>
                </a:extLst>
              </p14:cNvPr>
              <p14:cNvContentPartPr/>
              <p14:nvPr/>
            </p14:nvContentPartPr>
            <p14:xfrm>
              <a:off x="6050733" y="3052867"/>
              <a:ext cx="71640" cy="91080"/>
            </p14:xfrm>
          </p:contentPart>
        </mc:Choice>
        <mc:Fallback>
          <p:pic>
            <p:nvPicPr>
              <p:cNvPr id="1624" name="Freihand 1623">
                <a:extLst>
                  <a:ext uri="{FF2B5EF4-FFF2-40B4-BE49-F238E27FC236}">
                    <a16:creationId xmlns:a16="http://schemas.microsoft.com/office/drawing/2014/main" id="{44D9443E-0C7E-4564-BDFA-F30963C32ABA}"/>
                  </a:ext>
                </a:extLst>
              </p:cNvPr>
              <p:cNvPicPr/>
              <p:nvPr/>
            </p:nvPicPr>
            <p:blipFill>
              <a:blip r:embed="rId863"/>
              <a:stretch>
                <a:fillRect/>
              </a:stretch>
            </p:blipFill>
            <p:spPr>
              <a:xfrm>
                <a:off x="6046413" y="3048547"/>
                <a:ext cx="80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625" name="Freihand 1624">
                <a:extLst>
                  <a:ext uri="{FF2B5EF4-FFF2-40B4-BE49-F238E27FC236}">
                    <a16:creationId xmlns:a16="http://schemas.microsoft.com/office/drawing/2014/main" id="{2D2EB811-77F1-4628-A458-BCA2E2658AE3}"/>
                  </a:ext>
                </a:extLst>
              </p14:cNvPr>
              <p14:cNvContentPartPr/>
              <p14:nvPr/>
            </p14:nvContentPartPr>
            <p14:xfrm>
              <a:off x="6312093" y="3110467"/>
              <a:ext cx="129240" cy="1440"/>
            </p14:xfrm>
          </p:contentPart>
        </mc:Choice>
        <mc:Fallback>
          <p:pic>
            <p:nvPicPr>
              <p:cNvPr id="1625" name="Freihand 1624">
                <a:extLst>
                  <a:ext uri="{FF2B5EF4-FFF2-40B4-BE49-F238E27FC236}">
                    <a16:creationId xmlns:a16="http://schemas.microsoft.com/office/drawing/2014/main" id="{2D2EB811-77F1-4628-A458-BCA2E2658AE3}"/>
                  </a:ext>
                </a:extLst>
              </p:cNvPr>
              <p:cNvPicPr/>
              <p:nvPr/>
            </p:nvPicPr>
            <p:blipFill>
              <a:blip r:embed="rId865"/>
              <a:stretch>
                <a:fillRect/>
              </a:stretch>
            </p:blipFill>
            <p:spPr>
              <a:xfrm>
                <a:off x="6307773" y="3106147"/>
                <a:ext cx="137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626" name="Freihand 1625">
                <a:extLst>
                  <a:ext uri="{FF2B5EF4-FFF2-40B4-BE49-F238E27FC236}">
                    <a16:creationId xmlns:a16="http://schemas.microsoft.com/office/drawing/2014/main" id="{F92AA041-8BA8-42BD-932A-07274A6A2F30}"/>
                  </a:ext>
                </a:extLst>
              </p14:cNvPr>
              <p14:cNvContentPartPr/>
              <p14:nvPr/>
            </p14:nvContentPartPr>
            <p14:xfrm>
              <a:off x="6304173" y="3136027"/>
              <a:ext cx="128880" cy="8640"/>
            </p14:xfrm>
          </p:contentPart>
        </mc:Choice>
        <mc:Fallback>
          <p:pic>
            <p:nvPicPr>
              <p:cNvPr id="1626" name="Freihand 1625">
                <a:extLst>
                  <a:ext uri="{FF2B5EF4-FFF2-40B4-BE49-F238E27FC236}">
                    <a16:creationId xmlns:a16="http://schemas.microsoft.com/office/drawing/2014/main" id="{F92AA041-8BA8-42BD-932A-07274A6A2F30}"/>
                  </a:ext>
                </a:extLst>
              </p:cNvPr>
              <p:cNvPicPr/>
              <p:nvPr/>
            </p:nvPicPr>
            <p:blipFill>
              <a:blip r:embed="rId867"/>
              <a:stretch>
                <a:fillRect/>
              </a:stretch>
            </p:blipFill>
            <p:spPr>
              <a:xfrm>
                <a:off x="6299853" y="3131707"/>
                <a:ext cx="137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627" name="Freihand 1626">
                <a:extLst>
                  <a:ext uri="{FF2B5EF4-FFF2-40B4-BE49-F238E27FC236}">
                    <a16:creationId xmlns:a16="http://schemas.microsoft.com/office/drawing/2014/main" id="{66323C7E-27C0-4217-B710-90FE06E082E9}"/>
                  </a:ext>
                </a:extLst>
              </p14:cNvPr>
              <p14:cNvContentPartPr/>
              <p14:nvPr/>
            </p14:nvContentPartPr>
            <p14:xfrm>
              <a:off x="6511893" y="3057907"/>
              <a:ext cx="159120" cy="104400"/>
            </p14:xfrm>
          </p:contentPart>
        </mc:Choice>
        <mc:Fallback>
          <p:pic>
            <p:nvPicPr>
              <p:cNvPr id="1627" name="Freihand 1626">
                <a:extLst>
                  <a:ext uri="{FF2B5EF4-FFF2-40B4-BE49-F238E27FC236}">
                    <a16:creationId xmlns:a16="http://schemas.microsoft.com/office/drawing/2014/main" id="{66323C7E-27C0-4217-B710-90FE06E082E9}"/>
                  </a:ext>
                </a:extLst>
              </p:cNvPr>
              <p:cNvPicPr/>
              <p:nvPr/>
            </p:nvPicPr>
            <p:blipFill>
              <a:blip r:embed="rId869"/>
              <a:stretch>
                <a:fillRect/>
              </a:stretch>
            </p:blipFill>
            <p:spPr>
              <a:xfrm>
                <a:off x="6507573" y="3053587"/>
                <a:ext cx="167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630" name="Freihand 1629">
                <a:extLst>
                  <a:ext uri="{FF2B5EF4-FFF2-40B4-BE49-F238E27FC236}">
                    <a16:creationId xmlns:a16="http://schemas.microsoft.com/office/drawing/2014/main" id="{BA286E4E-F3A1-4A8C-92F4-05DDFD4C3F2A}"/>
                  </a:ext>
                </a:extLst>
              </p14:cNvPr>
              <p14:cNvContentPartPr/>
              <p14:nvPr/>
            </p14:nvContentPartPr>
            <p14:xfrm>
              <a:off x="6299133" y="1680907"/>
              <a:ext cx="1186920" cy="27720"/>
            </p14:xfrm>
          </p:contentPart>
        </mc:Choice>
        <mc:Fallback>
          <p:pic>
            <p:nvPicPr>
              <p:cNvPr id="1630" name="Freihand 1629">
                <a:extLst>
                  <a:ext uri="{FF2B5EF4-FFF2-40B4-BE49-F238E27FC236}">
                    <a16:creationId xmlns:a16="http://schemas.microsoft.com/office/drawing/2014/main" id="{BA286E4E-F3A1-4A8C-92F4-05DDFD4C3F2A}"/>
                  </a:ext>
                </a:extLst>
              </p:cNvPr>
              <p:cNvPicPr/>
              <p:nvPr/>
            </p:nvPicPr>
            <p:blipFill>
              <a:blip r:embed="rId871"/>
              <a:stretch>
                <a:fillRect/>
              </a:stretch>
            </p:blipFill>
            <p:spPr>
              <a:xfrm>
                <a:off x="6294813" y="1676587"/>
                <a:ext cx="1195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1641" name="Freihand 1640">
                <a:extLst>
                  <a:ext uri="{FF2B5EF4-FFF2-40B4-BE49-F238E27FC236}">
                    <a16:creationId xmlns:a16="http://schemas.microsoft.com/office/drawing/2014/main" id="{3EF11E96-369B-4105-BB94-CBB111FD9F21}"/>
                  </a:ext>
                </a:extLst>
              </p14:cNvPr>
              <p14:cNvContentPartPr/>
              <p14:nvPr/>
            </p14:nvContentPartPr>
            <p14:xfrm>
              <a:off x="1700493" y="705307"/>
              <a:ext cx="244080" cy="93240"/>
            </p14:xfrm>
          </p:contentPart>
        </mc:Choice>
        <mc:Fallback>
          <p:pic>
            <p:nvPicPr>
              <p:cNvPr id="1641" name="Freihand 1640">
                <a:extLst>
                  <a:ext uri="{FF2B5EF4-FFF2-40B4-BE49-F238E27FC236}">
                    <a16:creationId xmlns:a16="http://schemas.microsoft.com/office/drawing/2014/main" id="{3EF11E96-369B-4105-BB94-CBB111FD9F21}"/>
                  </a:ext>
                </a:extLst>
              </p:cNvPr>
              <p:cNvPicPr/>
              <p:nvPr/>
            </p:nvPicPr>
            <p:blipFill>
              <a:blip r:embed="rId873"/>
              <a:stretch>
                <a:fillRect/>
              </a:stretch>
            </p:blipFill>
            <p:spPr>
              <a:xfrm>
                <a:off x="1696173" y="700987"/>
                <a:ext cx="252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1642" name="Freihand 1641">
                <a:extLst>
                  <a:ext uri="{FF2B5EF4-FFF2-40B4-BE49-F238E27FC236}">
                    <a16:creationId xmlns:a16="http://schemas.microsoft.com/office/drawing/2014/main" id="{08CC6E21-BCAA-4EF6-AA12-7B80F01A7C02}"/>
                  </a:ext>
                </a:extLst>
              </p14:cNvPr>
              <p14:cNvContentPartPr/>
              <p14:nvPr/>
            </p14:nvContentPartPr>
            <p14:xfrm>
              <a:off x="2326533" y="754987"/>
              <a:ext cx="298080" cy="34560"/>
            </p14:xfrm>
          </p:contentPart>
        </mc:Choice>
        <mc:Fallback>
          <p:pic>
            <p:nvPicPr>
              <p:cNvPr id="1642" name="Freihand 1641">
                <a:extLst>
                  <a:ext uri="{FF2B5EF4-FFF2-40B4-BE49-F238E27FC236}">
                    <a16:creationId xmlns:a16="http://schemas.microsoft.com/office/drawing/2014/main" id="{08CC6E21-BCAA-4EF6-AA12-7B80F01A7C02}"/>
                  </a:ext>
                </a:extLst>
              </p:cNvPr>
              <p:cNvPicPr/>
              <p:nvPr/>
            </p:nvPicPr>
            <p:blipFill>
              <a:blip r:embed="rId875"/>
              <a:stretch>
                <a:fillRect/>
              </a:stretch>
            </p:blipFill>
            <p:spPr>
              <a:xfrm>
                <a:off x="2322213" y="750667"/>
                <a:ext cx="306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1643" name="Freihand 1642">
                <a:extLst>
                  <a:ext uri="{FF2B5EF4-FFF2-40B4-BE49-F238E27FC236}">
                    <a16:creationId xmlns:a16="http://schemas.microsoft.com/office/drawing/2014/main" id="{FBDC5E63-914A-4CA8-A1CF-68418542468B}"/>
                  </a:ext>
                </a:extLst>
              </p14:cNvPr>
              <p14:cNvContentPartPr/>
              <p14:nvPr/>
            </p14:nvContentPartPr>
            <p14:xfrm>
              <a:off x="1684653" y="1124707"/>
              <a:ext cx="218160" cy="29520"/>
            </p14:xfrm>
          </p:contentPart>
        </mc:Choice>
        <mc:Fallback>
          <p:pic>
            <p:nvPicPr>
              <p:cNvPr id="1643" name="Freihand 1642">
                <a:extLst>
                  <a:ext uri="{FF2B5EF4-FFF2-40B4-BE49-F238E27FC236}">
                    <a16:creationId xmlns:a16="http://schemas.microsoft.com/office/drawing/2014/main" id="{FBDC5E63-914A-4CA8-A1CF-68418542468B}"/>
                  </a:ext>
                </a:extLst>
              </p:cNvPr>
              <p:cNvPicPr/>
              <p:nvPr/>
            </p:nvPicPr>
            <p:blipFill>
              <a:blip r:embed="rId877"/>
              <a:stretch>
                <a:fillRect/>
              </a:stretch>
            </p:blipFill>
            <p:spPr>
              <a:xfrm>
                <a:off x="1680333" y="1120387"/>
                <a:ext cx="226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1644" name="Freihand 1643">
                <a:extLst>
                  <a:ext uri="{FF2B5EF4-FFF2-40B4-BE49-F238E27FC236}">
                    <a16:creationId xmlns:a16="http://schemas.microsoft.com/office/drawing/2014/main" id="{03444169-C977-4AFE-9F28-888E1302D479}"/>
                  </a:ext>
                </a:extLst>
              </p14:cNvPr>
              <p14:cNvContentPartPr/>
              <p14:nvPr/>
            </p14:nvContentPartPr>
            <p14:xfrm>
              <a:off x="2216013" y="1127947"/>
              <a:ext cx="250200" cy="32400"/>
            </p14:xfrm>
          </p:contentPart>
        </mc:Choice>
        <mc:Fallback>
          <p:pic>
            <p:nvPicPr>
              <p:cNvPr id="1644" name="Freihand 1643">
                <a:extLst>
                  <a:ext uri="{FF2B5EF4-FFF2-40B4-BE49-F238E27FC236}">
                    <a16:creationId xmlns:a16="http://schemas.microsoft.com/office/drawing/2014/main" id="{03444169-C977-4AFE-9F28-888E1302D479}"/>
                  </a:ext>
                </a:extLst>
              </p:cNvPr>
              <p:cNvPicPr/>
              <p:nvPr/>
            </p:nvPicPr>
            <p:blipFill>
              <a:blip r:embed="rId879"/>
              <a:stretch>
                <a:fillRect/>
              </a:stretch>
            </p:blipFill>
            <p:spPr>
              <a:xfrm>
                <a:off x="2211693" y="1123627"/>
                <a:ext cx="258840" cy="41040"/>
              </a:xfrm>
              <a:prstGeom prst="rect">
                <a:avLst/>
              </a:prstGeom>
            </p:spPr>
          </p:pic>
        </mc:Fallback>
      </mc:AlternateContent>
      <p:grpSp>
        <p:nvGrpSpPr>
          <p:cNvPr id="1651" name="Gruppieren 1650">
            <a:extLst>
              <a:ext uri="{FF2B5EF4-FFF2-40B4-BE49-F238E27FC236}">
                <a16:creationId xmlns:a16="http://schemas.microsoft.com/office/drawing/2014/main" id="{EFFFDA85-84A8-4430-AFF2-F57AB24F6065}"/>
              </a:ext>
            </a:extLst>
          </p:cNvPr>
          <p:cNvGrpSpPr/>
          <p:nvPr/>
        </p:nvGrpSpPr>
        <p:grpSpPr>
          <a:xfrm>
            <a:off x="3707853" y="1833547"/>
            <a:ext cx="3935880" cy="1033920"/>
            <a:chOff x="3707853" y="1833547"/>
            <a:chExt cx="3935880" cy="1033920"/>
          </a:xfrm>
        </p:grpSpPr>
        <mc:AlternateContent xmlns:mc="http://schemas.openxmlformats.org/markup-compatibility/2006">
          <mc:Choice xmlns:p14="http://schemas.microsoft.com/office/powerpoint/2010/main" Requires="p14">
            <p:contentPart p14:bwMode="auto" r:id="rId880">
              <p14:nvContentPartPr>
                <p14:cNvPr id="1474" name="Freihand 1473">
                  <a:extLst>
                    <a:ext uri="{FF2B5EF4-FFF2-40B4-BE49-F238E27FC236}">
                      <a16:creationId xmlns:a16="http://schemas.microsoft.com/office/drawing/2014/main" id="{CBF6D5D2-A8F2-413F-8445-63D83A8B3496}"/>
                    </a:ext>
                  </a:extLst>
                </p14:cNvPr>
                <p14:cNvContentPartPr/>
                <p14:nvPr/>
              </p14:nvContentPartPr>
              <p14:xfrm>
                <a:off x="4135173" y="1926427"/>
                <a:ext cx="138600" cy="129240"/>
              </p14:xfrm>
            </p:contentPart>
          </mc:Choice>
          <mc:Fallback>
            <p:pic>
              <p:nvPicPr>
                <p:cNvPr id="1474" name="Freihand 1473">
                  <a:extLst>
                    <a:ext uri="{FF2B5EF4-FFF2-40B4-BE49-F238E27FC236}">
                      <a16:creationId xmlns:a16="http://schemas.microsoft.com/office/drawing/2014/main" id="{CBF6D5D2-A8F2-413F-8445-63D83A8B3496}"/>
                    </a:ext>
                  </a:extLst>
                </p:cNvPr>
                <p:cNvPicPr/>
                <p:nvPr/>
              </p:nvPicPr>
              <p:blipFill>
                <a:blip r:embed="rId881"/>
                <a:stretch>
                  <a:fillRect/>
                </a:stretch>
              </p:blipFill>
              <p:spPr>
                <a:xfrm>
                  <a:off x="4130853" y="1922107"/>
                  <a:ext cx="147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1475" name="Freihand 1474">
                  <a:extLst>
                    <a:ext uri="{FF2B5EF4-FFF2-40B4-BE49-F238E27FC236}">
                      <a16:creationId xmlns:a16="http://schemas.microsoft.com/office/drawing/2014/main" id="{5FB2382C-09BD-4C38-937C-5547718CE071}"/>
                    </a:ext>
                  </a:extLst>
                </p14:cNvPr>
                <p14:cNvContentPartPr/>
                <p14:nvPr/>
              </p14:nvContentPartPr>
              <p14:xfrm>
                <a:off x="4278453" y="1900147"/>
                <a:ext cx="144000" cy="200520"/>
              </p14:xfrm>
            </p:contentPart>
          </mc:Choice>
          <mc:Fallback>
            <p:pic>
              <p:nvPicPr>
                <p:cNvPr id="1475" name="Freihand 1474">
                  <a:extLst>
                    <a:ext uri="{FF2B5EF4-FFF2-40B4-BE49-F238E27FC236}">
                      <a16:creationId xmlns:a16="http://schemas.microsoft.com/office/drawing/2014/main" id="{5FB2382C-09BD-4C38-937C-5547718CE071}"/>
                    </a:ext>
                  </a:extLst>
                </p:cNvPr>
                <p:cNvPicPr/>
                <p:nvPr/>
              </p:nvPicPr>
              <p:blipFill>
                <a:blip r:embed="rId883"/>
                <a:stretch>
                  <a:fillRect/>
                </a:stretch>
              </p:blipFill>
              <p:spPr>
                <a:xfrm>
                  <a:off x="4274133" y="1895827"/>
                  <a:ext cx="152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1476" name="Freihand 1475">
                  <a:extLst>
                    <a:ext uri="{FF2B5EF4-FFF2-40B4-BE49-F238E27FC236}">
                      <a16:creationId xmlns:a16="http://schemas.microsoft.com/office/drawing/2014/main" id="{5FA808D8-2FF2-4189-A2AD-D8ECB2A20026}"/>
                    </a:ext>
                  </a:extLst>
                </p14:cNvPr>
                <p14:cNvContentPartPr/>
                <p14:nvPr/>
              </p14:nvContentPartPr>
              <p14:xfrm>
                <a:off x="4136613" y="2141707"/>
                <a:ext cx="280080" cy="12600"/>
              </p14:xfrm>
            </p:contentPart>
          </mc:Choice>
          <mc:Fallback>
            <p:pic>
              <p:nvPicPr>
                <p:cNvPr id="1476" name="Freihand 1475">
                  <a:extLst>
                    <a:ext uri="{FF2B5EF4-FFF2-40B4-BE49-F238E27FC236}">
                      <a16:creationId xmlns:a16="http://schemas.microsoft.com/office/drawing/2014/main" id="{5FA808D8-2FF2-4189-A2AD-D8ECB2A20026}"/>
                    </a:ext>
                  </a:extLst>
                </p:cNvPr>
                <p:cNvPicPr/>
                <p:nvPr/>
              </p:nvPicPr>
              <p:blipFill>
                <a:blip r:embed="rId885"/>
                <a:stretch>
                  <a:fillRect/>
                </a:stretch>
              </p:blipFill>
              <p:spPr>
                <a:xfrm>
                  <a:off x="4132293" y="2137387"/>
                  <a:ext cx="288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1478" name="Freihand 1477">
                  <a:extLst>
                    <a:ext uri="{FF2B5EF4-FFF2-40B4-BE49-F238E27FC236}">
                      <a16:creationId xmlns:a16="http://schemas.microsoft.com/office/drawing/2014/main" id="{2C7A12E3-5E78-431F-98C4-08E55E752E25}"/>
                    </a:ext>
                  </a:extLst>
                </p14:cNvPr>
                <p14:cNvContentPartPr/>
                <p14:nvPr/>
              </p14:nvContentPartPr>
              <p14:xfrm>
                <a:off x="4107813" y="2191387"/>
                <a:ext cx="127800" cy="127800"/>
              </p14:xfrm>
            </p:contentPart>
          </mc:Choice>
          <mc:Fallback>
            <p:pic>
              <p:nvPicPr>
                <p:cNvPr id="1478" name="Freihand 1477">
                  <a:extLst>
                    <a:ext uri="{FF2B5EF4-FFF2-40B4-BE49-F238E27FC236}">
                      <a16:creationId xmlns:a16="http://schemas.microsoft.com/office/drawing/2014/main" id="{2C7A12E3-5E78-431F-98C4-08E55E752E25}"/>
                    </a:ext>
                  </a:extLst>
                </p:cNvPr>
                <p:cNvPicPr/>
                <p:nvPr/>
              </p:nvPicPr>
              <p:blipFill>
                <a:blip r:embed="rId887"/>
                <a:stretch>
                  <a:fillRect/>
                </a:stretch>
              </p:blipFill>
              <p:spPr>
                <a:xfrm>
                  <a:off x="4103493" y="2187067"/>
                  <a:ext cx="13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479" name="Freihand 1478">
                  <a:extLst>
                    <a:ext uri="{FF2B5EF4-FFF2-40B4-BE49-F238E27FC236}">
                      <a16:creationId xmlns:a16="http://schemas.microsoft.com/office/drawing/2014/main" id="{13B28530-03DB-4B4E-8CD0-E6BEFCF17C75}"/>
                    </a:ext>
                  </a:extLst>
                </p14:cNvPr>
                <p14:cNvContentPartPr/>
                <p14:nvPr/>
              </p14:nvContentPartPr>
              <p14:xfrm>
                <a:off x="4284213" y="2185987"/>
                <a:ext cx="117360" cy="122040"/>
              </p14:xfrm>
            </p:contentPart>
          </mc:Choice>
          <mc:Fallback>
            <p:pic>
              <p:nvPicPr>
                <p:cNvPr id="1479" name="Freihand 1478">
                  <a:extLst>
                    <a:ext uri="{FF2B5EF4-FFF2-40B4-BE49-F238E27FC236}">
                      <a16:creationId xmlns:a16="http://schemas.microsoft.com/office/drawing/2014/main" id="{13B28530-03DB-4B4E-8CD0-E6BEFCF17C75}"/>
                    </a:ext>
                  </a:extLst>
                </p:cNvPr>
                <p:cNvPicPr/>
                <p:nvPr/>
              </p:nvPicPr>
              <p:blipFill>
                <a:blip r:embed="rId889"/>
                <a:stretch>
                  <a:fillRect/>
                </a:stretch>
              </p:blipFill>
              <p:spPr>
                <a:xfrm>
                  <a:off x="4279893" y="2181667"/>
                  <a:ext cx="126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1480" name="Freihand 1479">
                  <a:extLst>
                    <a:ext uri="{FF2B5EF4-FFF2-40B4-BE49-F238E27FC236}">
                      <a16:creationId xmlns:a16="http://schemas.microsoft.com/office/drawing/2014/main" id="{F28135C0-BA6B-471E-89E6-B73AC0EA83CE}"/>
                    </a:ext>
                  </a:extLst>
                </p14:cNvPr>
                <p14:cNvContentPartPr/>
                <p14:nvPr/>
              </p14:nvContentPartPr>
              <p14:xfrm>
                <a:off x="4316613" y="2253667"/>
                <a:ext cx="78840" cy="29520"/>
              </p14:xfrm>
            </p:contentPart>
          </mc:Choice>
          <mc:Fallback>
            <p:pic>
              <p:nvPicPr>
                <p:cNvPr id="1480" name="Freihand 1479">
                  <a:extLst>
                    <a:ext uri="{FF2B5EF4-FFF2-40B4-BE49-F238E27FC236}">
                      <a16:creationId xmlns:a16="http://schemas.microsoft.com/office/drawing/2014/main" id="{F28135C0-BA6B-471E-89E6-B73AC0EA83CE}"/>
                    </a:ext>
                  </a:extLst>
                </p:cNvPr>
                <p:cNvPicPr/>
                <p:nvPr/>
              </p:nvPicPr>
              <p:blipFill>
                <a:blip r:embed="rId891"/>
                <a:stretch>
                  <a:fillRect/>
                </a:stretch>
              </p:blipFill>
              <p:spPr>
                <a:xfrm>
                  <a:off x="4312293" y="2249347"/>
                  <a:ext cx="87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1482" name="Freihand 1481">
                  <a:extLst>
                    <a:ext uri="{FF2B5EF4-FFF2-40B4-BE49-F238E27FC236}">
                      <a16:creationId xmlns:a16="http://schemas.microsoft.com/office/drawing/2014/main" id="{83E6732E-0605-4782-8182-C3D70DF3AFD8}"/>
                    </a:ext>
                  </a:extLst>
                </p14:cNvPr>
                <p14:cNvContentPartPr/>
                <p14:nvPr/>
              </p14:nvContentPartPr>
              <p14:xfrm>
                <a:off x="4571493" y="2130187"/>
                <a:ext cx="145440" cy="24480"/>
              </p14:xfrm>
            </p:contentPart>
          </mc:Choice>
          <mc:Fallback>
            <p:pic>
              <p:nvPicPr>
                <p:cNvPr id="1482" name="Freihand 1481">
                  <a:extLst>
                    <a:ext uri="{FF2B5EF4-FFF2-40B4-BE49-F238E27FC236}">
                      <a16:creationId xmlns:a16="http://schemas.microsoft.com/office/drawing/2014/main" id="{83E6732E-0605-4782-8182-C3D70DF3AFD8}"/>
                    </a:ext>
                  </a:extLst>
                </p:cNvPr>
                <p:cNvPicPr/>
                <p:nvPr/>
              </p:nvPicPr>
              <p:blipFill>
                <a:blip r:embed="rId893"/>
                <a:stretch>
                  <a:fillRect/>
                </a:stretch>
              </p:blipFill>
              <p:spPr>
                <a:xfrm>
                  <a:off x="4567173" y="2125867"/>
                  <a:ext cx="154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1483" name="Freihand 1482">
                  <a:extLst>
                    <a:ext uri="{FF2B5EF4-FFF2-40B4-BE49-F238E27FC236}">
                      <a16:creationId xmlns:a16="http://schemas.microsoft.com/office/drawing/2014/main" id="{370CDDD1-7A78-4BC9-AAE1-8C8DE72E3756}"/>
                    </a:ext>
                  </a:extLst>
                </p14:cNvPr>
                <p14:cNvContentPartPr/>
                <p14:nvPr/>
              </p14:nvContentPartPr>
              <p14:xfrm>
                <a:off x="4579773" y="2177347"/>
                <a:ext cx="155880" cy="6840"/>
              </p14:xfrm>
            </p:contentPart>
          </mc:Choice>
          <mc:Fallback>
            <p:pic>
              <p:nvPicPr>
                <p:cNvPr id="1483" name="Freihand 1482">
                  <a:extLst>
                    <a:ext uri="{FF2B5EF4-FFF2-40B4-BE49-F238E27FC236}">
                      <a16:creationId xmlns:a16="http://schemas.microsoft.com/office/drawing/2014/main" id="{370CDDD1-7A78-4BC9-AAE1-8C8DE72E3756}"/>
                    </a:ext>
                  </a:extLst>
                </p:cNvPr>
                <p:cNvPicPr/>
                <p:nvPr/>
              </p:nvPicPr>
              <p:blipFill>
                <a:blip r:embed="rId895"/>
                <a:stretch>
                  <a:fillRect/>
                </a:stretch>
              </p:blipFill>
              <p:spPr>
                <a:xfrm>
                  <a:off x="4575453" y="2173027"/>
                  <a:ext cx="164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1489" name="Freihand 1488">
                  <a:extLst>
                    <a:ext uri="{FF2B5EF4-FFF2-40B4-BE49-F238E27FC236}">
                      <a16:creationId xmlns:a16="http://schemas.microsoft.com/office/drawing/2014/main" id="{B55B99F9-F19F-4529-8B3D-51D0FA6C528E}"/>
                    </a:ext>
                  </a:extLst>
                </p14:cNvPr>
                <p14:cNvContentPartPr/>
                <p14:nvPr/>
              </p14:nvContentPartPr>
              <p14:xfrm>
                <a:off x="4874973" y="1976467"/>
                <a:ext cx="96840" cy="113760"/>
              </p14:xfrm>
            </p:contentPart>
          </mc:Choice>
          <mc:Fallback>
            <p:pic>
              <p:nvPicPr>
                <p:cNvPr id="1489" name="Freihand 1488">
                  <a:extLst>
                    <a:ext uri="{FF2B5EF4-FFF2-40B4-BE49-F238E27FC236}">
                      <a16:creationId xmlns:a16="http://schemas.microsoft.com/office/drawing/2014/main" id="{B55B99F9-F19F-4529-8B3D-51D0FA6C528E}"/>
                    </a:ext>
                  </a:extLst>
                </p:cNvPr>
                <p:cNvPicPr/>
                <p:nvPr/>
              </p:nvPicPr>
              <p:blipFill>
                <a:blip r:embed="rId897"/>
                <a:stretch>
                  <a:fillRect/>
                </a:stretch>
              </p:blipFill>
              <p:spPr>
                <a:xfrm>
                  <a:off x="4870653" y="1972147"/>
                  <a:ext cx="10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1490" name="Freihand 1489">
                  <a:extLst>
                    <a:ext uri="{FF2B5EF4-FFF2-40B4-BE49-F238E27FC236}">
                      <a16:creationId xmlns:a16="http://schemas.microsoft.com/office/drawing/2014/main" id="{72C44BF8-ADB1-45DA-AD92-A8FC7F598DE6}"/>
                    </a:ext>
                  </a:extLst>
                </p14:cNvPr>
                <p14:cNvContentPartPr/>
                <p14:nvPr/>
              </p14:nvContentPartPr>
              <p14:xfrm>
                <a:off x="4848693" y="2128027"/>
                <a:ext cx="132120" cy="17640"/>
              </p14:xfrm>
            </p:contentPart>
          </mc:Choice>
          <mc:Fallback>
            <p:pic>
              <p:nvPicPr>
                <p:cNvPr id="1490" name="Freihand 1489">
                  <a:extLst>
                    <a:ext uri="{FF2B5EF4-FFF2-40B4-BE49-F238E27FC236}">
                      <a16:creationId xmlns:a16="http://schemas.microsoft.com/office/drawing/2014/main" id="{72C44BF8-ADB1-45DA-AD92-A8FC7F598DE6}"/>
                    </a:ext>
                  </a:extLst>
                </p:cNvPr>
                <p:cNvPicPr/>
                <p:nvPr/>
              </p:nvPicPr>
              <p:blipFill>
                <a:blip r:embed="rId899"/>
                <a:stretch>
                  <a:fillRect/>
                </a:stretch>
              </p:blipFill>
              <p:spPr>
                <a:xfrm>
                  <a:off x="4844373" y="2123707"/>
                  <a:ext cx="140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1491" name="Freihand 1490">
                  <a:extLst>
                    <a:ext uri="{FF2B5EF4-FFF2-40B4-BE49-F238E27FC236}">
                      <a16:creationId xmlns:a16="http://schemas.microsoft.com/office/drawing/2014/main" id="{BBDFA79C-5115-4B42-8023-283B6C81D575}"/>
                    </a:ext>
                  </a:extLst>
                </p14:cNvPr>
                <p14:cNvContentPartPr/>
                <p14:nvPr/>
              </p14:nvContentPartPr>
              <p14:xfrm>
                <a:off x="4872453" y="2187427"/>
                <a:ext cx="138600" cy="124560"/>
              </p14:xfrm>
            </p:contentPart>
          </mc:Choice>
          <mc:Fallback>
            <p:pic>
              <p:nvPicPr>
                <p:cNvPr id="1491" name="Freihand 1490">
                  <a:extLst>
                    <a:ext uri="{FF2B5EF4-FFF2-40B4-BE49-F238E27FC236}">
                      <a16:creationId xmlns:a16="http://schemas.microsoft.com/office/drawing/2014/main" id="{BBDFA79C-5115-4B42-8023-283B6C81D575}"/>
                    </a:ext>
                  </a:extLst>
                </p:cNvPr>
                <p:cNvPicPr/>
                <p:nvPr/>
              </p:nvPicPr>
              <p:blipFill>
                <a:blip r:embed="rId901"/>
                <a:stretch>
                  <a:fillRect/>
                </a:stretch>
              </p:blipFill>
              <p:spPr>
                <a:xfrm>
                  <a:off x="4868133" y="2183107"/>
                  <a:ext cx="147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1493" name="Freihand 1492">
                  <a:extLst>
                    <a:ext uri="{FF2B5EF4-FFF2-40B4-BE49-F238E27FC236}">
                      <a16:creationId xmlns:a16="http://schemas.microsoft.com/office/drawing/2014/main" id="{87B6CC5A-E659-4985-9195-EA890C57D13A}"/>
                    </a:ext>
                  </a:extLst>
                </p14:cNvPr>
                <p14:cNvContentPartPr/>
                <p14:nvPr/>
              </p14:nvContentPartPr>
              <p14:xfrm>
                <a:off x="5046693" y="2111107"/>
                <a:ext cx="40680" cy="34920"/>
              </p14:xfrm>
            </p:contentPart>
          </mc:Choice>
          <mc:Fallback>
            <p:pic>
              <p:nvPicPr>
                <p:cNvPr id="1493" name="Freihand 1492">
                  <a:extLst>
                    <a:ext uri="{FF2B5EF4-FFF2-40B4-BE49-F238E27FC236}">
                      <a16:creationId xmlns:a16="http://schemas.microsoft.com/office/drawing/2014/main" id="{87B6CC5A-E659-4985-9195-EA890C57D13A}"/>
                    </a:ext>
                  </a:extLst>
                </p:cNvPr>
                <p:cNvPicPr/>
                <p:nvPr/>
              </p:nvPicPr>
              <p:blipFill>
                <a:blip r:embed="rId903"/>
                <a:stretch>
                  <a:fillRect/>
                </a:stretch>
              </p:blipFill>
              <p:spPr>
                <a:xfrm>
                  <a:off x="5042373" y="2106787"/>
                  <a:ext cx="49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1494" name="Freihand 1493">
                  <a:extLst>
                    <a:ext uri="{FF2B5EF4-FFF2-40B4-BE49-F238E27FC236}">
                      <a16:creationId xmlns:a16="http://schemas.microsoft.com/office/drawing/2014/main" id="{84043B77-479A-4517-B342-51FB3989945F}"/>
                    </a:ext>
                  </a:extLst>
                </p14:cNvPr>
                <p14:cNvContentPartPr/>
                <p14:nvPr/>
              </p14:nvContentPartPr>
              <p14:xfrm>
                <a:off x="5064333" y="1900147"/>
                <a:ext cx="364680" cy="325440"/>
              </p14:xfrm>
            </p:contentPart>
          </mc:Choice>
          <mc:Fallback>
            <p:pic>
              <p:nvPicPr>
                <p:cNvPr id="1494" name="Freihand 1493">
                  <a:extLst>
                    <a:ext uri="{FF2B5EF4-FFF2-40B4-BE49-F238E27FC236}">
                      <a16:creationId xmlns:a16="http://schemas.microsoft.com/office/drawing/2014/main" id="{84043B77-479A-4517-B342-51FB3989945F}"/>
                    </a:ext>
                  </a:extLst>
                </p:cNvPr>
                <p:cNvPicPr/>
                <p:nvPr/>
              </p:nvPicPr>
              <p:blipFill>
                <a:blip r:embed="rId905"/>
                <a:stretch>
                  <a:fillRect/>
                </a:stretch>
              </p:blipFill>
              <p:spPr>
                <a:xfrm>
                  <a:off x="5060013" y="1895827"/>
                  <a:ext cx="37332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1500" name="Freihand 1499">
                  <a:extLst>
                    <a:ext uri="{FF2B5EF4-FFF2-40B4-BE49-F238E27FC236}">
                      <a16:creationId xmlns:a16="http://schemas.microsoft.com/office/drawing/2014/main" id="{1624FF0B-CD03-40DB-9700-DA23758E4EA1}"/>
                    </a:ext>
                  </a:extLst>
                </p14:cNvPr>
                <p14:cNvContentPartPr/>
                <p14:nvPr/>
              </p14:nvContentPartPr>
              <p14:xfrm>
                <a:off x="5235333" y="1992667"/>
                <a:ext cx="80280" cy="73080"/>
              </p14:xfrm>
            </p:contentPart>
          </mc:Choice>
          <mc:Fallback>
            <p:pic>
              <p:nvPicPr>
                <p:cNvPr id="1500" name="Freihand 1499">
                  <a:extLst>
                    <a:ext uri="{FF2B5EF4-FFF2-40B4-BE49-F238E27FC236}">
                      <a16:creationId xmlns:a16="http://schemas.microsoft.com/office/drawing/2014/main" id="{1624FF0B-CD03-40DB-9700-DA23758E4EA1}"/>
                    </a:ext>
                  </a:extLst>
                </p:cNvPr>
                <p:cNvPicPr/>
                <p:nvPr/>
              </p:nvPicPr>
              <p:blipFill>
                <a:blip r:embed="rId907"/>
                <a:stretch>
                  <a:fillRect/>
                </a:stretch>
              </p:blipFill>
              <p:spPr>
                <a:xfrm>
                  <a:off x="5231013" y="1988347"/>
                  <a:ext cx="88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1501" name="Freihand 1500">
                  <a:extLst>
                    <a:ext uri="{FF2B5EF4-FFF2-40B4-BE49-F238E27FC236}">
                      <a16:creationId xmlns:a16="http://schemas.microsoft.com/office/drawing/2014/main" id="{2E4E547D-F1EF-40A7-B74B-C5F0E1A79BB3}"/>
                    </a:ext>
                  </a:extLst>
                </p14:cNvPr>
                <p14:cNvContentPartPr/>
                <p14:nvPr/>
              </p14:nvContentPartPr>
              <p14:xfrm>
                <a:off x="5226333" y="2088067"/>
                <a:ext cx="110520" cy="32040"/>
              </p14:xfrm>
            </p:contentPart>
          </mc:Choice>
          <mc:Fallback>
            <p:pic>
              <p:nvPicPr>
                <p:cNvPr id="1501" name="Freihand 1500">
                  <a:extLst>
                    <a:ext uri="{FF2B5EF4-FFF2-40B4-BE49-F238E27FC236}">
                      <a16:creationId xmlns:a16="http://schemas.microsoft.com/office/drawing/2014/main" id="{2E4E547D-F1EF-40A7-B74B-C5F0E1A79BB3}"/>
                    </a:ext>
                  </a:extLst>
                </p:cNvPr>
                <p:cNvPicPr/>
                <p:nvPr/>
              </p:nvPicPr>
              <p:blipFill>
                <a:blip r:embed="rId909"/>
                <a:stretch>
                  <a:fillRect/>
                </a:stretch>
              </p:blipFill>
              <p:spPr>
                <a:xfrm>
                  <a:off x="5222013" y="2083747"/>
                  <a:ext cx="119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1502" name="Freihand 1501">
                  <a:extLst>
                    <a:ext uri="{FF2B5EF4-FFF2-40B4-BE49-F238E27FC236}">
                      <a16:creationId xmlns:a16="http://schemas.microsoft.com/office/drawing/2014/main" id="{846BEBD1-2C07-4C9C-BE0B-4F5813EDEE9F}"/>
                    </a:ext>
                  </a:extLst>
                </p14:cNvPr>
                <p14:cNvContentPartPr/>
                <p14:nvPr/>
              </p14:nvContentPartPr>
              <p14:xfrm>
                <a:off x="5237133" y="2159707"/>
                <a:ext cx="92520" cy="125280"/>
              </p14:xfrm>
            </p:contentPart>
          </mc:Choice>
          <mc:Fallback>
            <p:pic>
              <p:nvPicPr>
                <p:cNvPr id="1502" name="Freihand 1501">
                  <a:extLst>
                    <a:ext uri="{FF2B5EF4-FFF2-40B4-BE49-F238E27FC236}">
                      <a16:creationId xmlns:a16="http://schemas.microsoft.com/office/drawing/2014/main" id="{846BEBD1-2C07-4C9C-BE0B-4F5813EDEE9F}"/>
                    </a:ext>
                  </a:extLst>
                </p:cNvPr>
                <p:cNvPicPr/>
                <p:nvPr/>
              </p:nvPicPr>
              <p:blipFill>
                <a:blip r:embed="rId911"/>
                <a:stretch>
                  <a:fillRect/>
                </a:stretch>
              </p:blipFill>
              <p:spPr>
                <a:xfrm>
                  <a:off x="5232813" y="2155387"/>
                  <a:ext cx="101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1503" name="Freihand 1502">
                  <a:extLst>
                    <a:ext uri="{FF2B5EF4-FFF2-40B4-BE49-F238E27FC236}">
                      <a16:creationId xmlns:a16="http://schemas.microsoft.com/office/drawing/2014/main" id="{D3C8361F-301E-4222-A944-A9901801B02F}"/>
                    </a:ext>
                  </a:extLst>
                </p14:cNvPr>
                <p14:cNvContentPartPr/>
                <p14:nvPr/>
              </p14:nvContentPartPr>
              <p14:xfrm>
                <a:off x="5272773" y="2229187"/>
                <a:ext cx="54720" cy="43920"/>
              </p14:xfrm>
            </p:contentPart>
          </mc:Choice>
          <mc:Fallback>
            <p:pic>
              <p:nvPicPr>
                <p:cNvPr id="1503" name="Freihand 1502">
                  <a:extLst>
                    <a:ext uri="{FF2B5EF4-FFF2-40B4-BE49-F238E27FC236}">
                      <a16:creationId xmlns:a16="http://schemas.microsoft.com/office/drawing/2014/main" id="{D3C8361F-301E-4222-A944-A9901801B02F}"/>
                    </a:ext>
                  </a:extLst>
                </p:cNvPr>
                <p:cNvPicPr/>
                <p:nvPr/>
              </p:nvPicPr>
              <p:blipFill>
                <a:blip r:embed="rId913"/>
                <a:stretch>
                  <a:fillRect/>
                </a:stretch>
              </p:blipFill>
              <p:spPr>
                <a:xfrm>
                  <a:off x="5268453" y="2224867"/>
                  <a:ext cx="63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1519" name="Freihand 1518">
                  <a:extLst>
                    <a:ext uri="{FF2B5EF4-FFF2-40B4-BE49-F238E27FC236}">
                      <a16:creationId xmlns:a16="http://schemas.microsoft.com/office/drawing/2014/main" id="{FCD5CCC3-FC60-4192-BBEA-1539682A3A8E}"/>
                    </a:ext>
                  </a:extLst>
                </p14:cNvPr>
                <p14:cNvContentPartPr/>
                <p14:nvPr/>
              </p14:nvContentPartPr>
              <p14:xfrm>
                <a:off x="6161613" y="1895107"/>
                <a:ext cx="83520" cy="268560"/>
              </p14:xfrm>
            </p:contentPart>
          </mc:Choice>
          <mc:Fallback>
            <p:pic>
              <p:nvPicPr>
                <p:cNvPr id="1519" name="Freihand 1518">
                  <a:extLst>
                    <a:ext uri="{FF2B5EF4-FFF2-40B4-BE49-F238E27FC236}">
                      <a16:creationId xmlns:a16="http://schemas.microsoft.com/office/drawing/2014/main" id="{FCD5CCC3-FC60-4192-BBEA-1539682A3A8E}"/>
                    </a:ext>
                  </a:extLst>
                </p:cNvPr>
                <p:cNvPicPr/>
                <p:nvPr/>
              </p:nvPicPr>
              <p:blipFill>
                <a:blip r:embed="rId915"/>
                <a:stretch>
                  <a:fillRect/>
                </a:stretch>
              </p:blipFill>
              <p:spPr>
                <a:xfrm>
                  <a:off x="6157293" y="1890787"/>
                  <a:ext cx="921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1520" name="Freihand 1519">
                  <a:extLst>
                    <a:ext uri="{FF2B5EF4-FFF2-40B4-BE49-F238E27FC236}">
                      <a16:creationId xmlns:a16="http://schemas.microsoft.com/office/drawing/2014/main" id="{F8A708AC-0380-4AB3-BDEA-7097E6CF6839}"/>
                    </a:ext>
                  </a:extLst>
                </p14:cNvPr>
                <p14:cNvContentPartPr/>
                <p14:nvPr/>
              </p14:nvContentPartPr>
              <p14:xfrm>
                <a:off x="6239013" y="1833547"/>
                <a:ext cx="932400" cy="78480"/>
              </p14:xfrm>
            </p:contentPart>
          </mc:Choice>
          <mc:Fallback>
            <p:pic>
              <p:nvPicPr>
                <p:cNvPr id="1520" name="Freihand 1519">
                  <a:extLst>
                    <a:ext uri="{FF2B5EF4-FFF2-40B4-BE49-F238E27FC236}">
                      <a16:creationId xmlns:a16="http://schemas.microsoft.com/office/drawing/2014/main" id="{F8A708AC-0380-4AB3-BDEA-7097E6CF6839}"/>
                    </a:ext>
                  </a:extLst>
                </p:cNvPr>
                <p:cNvPicPr/>
                <p:nvPr/>
              </p:nvPicPr>
              <p:blipFill>
                <a:blip r:embed="rId917"/>
                <a:stretch>
                  <a:fillRect/>
                </a:stretch>
              </p:blipFill>
              <p:spPr>
                <a:xfrm>
                  <a:off x="6234693" y="1829227"/>
                  <a:ext cx="941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1522" name="Freihand 1521">
                  <a:extLst>
                    <a:ext uri="{FF2B5EF4-FFF2-40B4-BE49-F238E27FC236}">
                      <a16:creationId xmlns:a16="http://schemas.microsoft.com/office/drawing/2014/main" id="{31C395EE-3157-4A0A-BDE9-4951BD369AF0}"/>
                    </a:ext>
                  </a:extLst>
                </p14:cNvPr>
                <p14:cNvContentPartPr/>
                <p14:nvPr/>
              </p14:nvContentPartPr>
              <p14:xfrm>
                <a:off x="6354933" y="1908427"/>
                <a:ext cx="109440" cy="129960"/>
              </p14:xfrm>
            </p:contentPart>
          </mc:Choice>
          <mc:Fallback>
            <p:pic>
              <p:nvPicPr>
                <p:cNvPr id="1522" name="Freihand 1521">
                  <a:extLst>
                    <a:ext uri="{FF2B5EF4-FFF2-40B4-BE49-F238E27FC236}">
                      <a16:creationId xmlns:a16="http://schemas.microsoft.com/office/drawing/2014/main" id="{31C395EE-3157-4A0A-BDE9-4951BD369AF0}"/>
                    </a:ext>
                  </a:extLst>
                </p:cNvPr>
                <p:cNvPicPr/>
                <p:nvPr/>
              </p:nvPicPr>
              <p:blipFill>
                <a:blip r:embed="rId919"/>
                <a:stretch>
                  <a:fillRect/>
                </a:stretch>
              </p:blipFill>
              <p:spPr>
                <a:xfrm>
                  <a:off x="6350613" y="1904107"/>
                  <a:ext cx="118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1523" name="Freihand 1522">
                  <a:extLst>
                    <a:ext uri="{FF2B5EF4-FFF2-40B4-BE49-F238E27FC236}">
                      <a16:creationId xmlns:a16="http://schemas.microsoft.com/office/drawing/2014/main" id="{7D322B6C-5381-4222-9873-8BE90C63BF25}"/>
                    </a:ext>
                  </a:extLst>
                </p14:cNvPr>
                <p14:cNvContentPartPr/>
                <p14:nvPr/>
              </p14:nvContentPartPr>
              <p14:xfrm>
                <a:off x="6481653" y="1941547"/>
                <a:ext cx="82800" cy="74880"/>
              </p14:xfrm>
            </p:contentPart>
          </mc:Choice>
          <mc:Fallback>
            <p:pic>
              <p:nvPicPr>
                <p:cNvPr id="1523" name="Freihand 1522">
                  <a:extLst>
                    <a:ext uri="{FF2B5EF4-FFF2-40B4-BE49-F238E27FC236}">
                      <a16:creationId xmlns:a16="http://schemas.microsoft.com/office/drawing/2014/main" id="{7D322B6C-5381-4222-9873-8BE90C63BF25}"/>
                    </a:ext>
                  </a:extLst>
                </p:cNvPr>
                <p:cNvPicPr/>
                <p:nvPr/>
              </p:nvPicPr>
              <p:blipFill>
                <a:blip r:embed="rId921"/>
                <a:stretch>
                  <a:fillRect/>
                </a:stretch>
              </p:blipFill>
              <p:spPr>
                <a:xfrm>
                  <a:off x="6477333" y="1937227"/>
                  <a:ext cx="91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1524" name="Freihand 1523">
                  <a:extLst>
                    <a:ext uri="{FF2B5EF4-FFF2-40B4-BE49-F238E27FC236}">
                      <a16:creationId xmlns:a16="http://schemas.microsoft.com/office/drawing/2014/main" id="{B15F2C68-4B09-476F-8942-1090B8E8B5C3}"/>
                    </a:ext>
                  </a:extLst>
                </p14:cNvPr>
                <p14:cNvContentPartPr/>
                <p14:nvPr/>
              </p14:nvContentPartPr>
              <p14:xfrm>
                <a:off x="6573813" y="1934347"/>
                <a:ext cx="82440" cy="69480"/>
              </p14:xfrm>
            </p:contentPart>
          </mc:Choice>
          <mc:Fallback>
            <p:pic>
              <p:nvPicPr>
                <p:cNvPr id="1524" name="Freihand 1523">
                  <a:extLst>
                    <a:ext uri="{FF2B5EF4-FFF2-40B4-BE49-F238E27FC236}">
                      <a16:creationId xmlns:a16="http://schemas.microsoft.com/office/drawing/2014/main" id="{B15F2C68-4B09-476F-8942-1090B8E8B5C3}"/>
                    </a:ext>
                  </a:extLst>
                </p:cNvPr>
                <p:cNvPicPr/>
                <p:nvPr/>
              </p:nvPicPr>
              <p:blipFill>
                <a:blip r:embed="rId923"/>
                <a:stretch>
                  <a:fillRect/>
                </a:stretch>
              </p:blipFill>
              <p:spPr>
                <a:xfrm>
                  <a:off x="6569493" y="1930027"/>
                  <a:ext cx="91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1525" name="Freihand 1524">
                  <a:extLst>
                    <a:ext uri="{FF2B5EF4-FFF2-40B4-BE49-F238E27FC236}">
                      <a16:creationId xmlns:a16="http://schemas.microsoft.com/office/drawing/2014/main" id="{E39F3967-D02D-4DFB-A6DC-D840EB55429C}"/>
                    </a:ext>
                  </a:extLst>
                </p14:cNvPr>
                <p14:cNvContentPartPr/>
                <p14:nvPr/>
              </p14:nvContentPartPr>
              <p14:xfrm>
                <a:off x="6705573" y="1968187"/>
                <a:ext cx="60480" cy="6840"/>
              </p14:xfrm>
            </p:contentPart>
          </mc:Choice>
          <mc:Fallback>
            <p:pic>
              <p:nvPicPr>
                <p:cNvPr id="1525" name="Freihand 1524">
                  <a:extLst>
                    <a:ext uri="{FF2B5EF4-FFF2-40B4-BE49-F238E27FC236}">
                      <a16:creationId xmlns:a16="http://schemas.microsoft.com/office/drawing/2014/main" id="{E39F3967-D02D-4DFB-A6DC-D840EB55429C}"/>
                    </a:ext>
                  </a:extLst>
                </p:cNvPr>
                <p:cNvPicPr/>
                <p:nvPr/>
              </p:nvPicPr>
              <p:blipFill>
                <a:blip r:embed="rId925"/>
                <a:stretch>
                  <a:fillRect/>
                </a:stretch>
              </p:blipFill>
              <p:spPr>
                <a:xfrm>
                  <a:off x="6701253" y="1963867"/>
                  <a:ext cx="69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1526" name="Freihand 1525">
                  <a:extLst>
                    <a:ext uri="{FF2B5EF4-FFF2-40B4-BE49-F238E27FC236}">
                      <a16:creationId xmlns:a16="http://schemas.microsoft.com/office/drawing/2014/main" id="{B9ED8120-A29E-4638-94D3-6ACB55E0914B}"/>
                    </a:ext>
                  </a:extLst>
                </p14:cNvPr>
                <p14:cNvContentPartPr/>
                <p14:nvPr/>
              </p14:nvContentPartPr>
              <p14:xfrm>
                <a:off x="6809613" y="1919227"/>
                <a:ext cx="101160" cy="88560"/>
              </p14:xfrm>
            </p:contentPart>
          </mc:Choice>
          <mc:Fallback>
            <p:pic>
              <p:nvPicPr>
                <p:cNvPr id="1526" name="Freihand 1525">
                  <a:extLst>
                    <a:ext uri="{FF2B5EF4-FFF2-40B4-BE49-F238E27FC236}">
                      <a16:creationId xmlns:a16="http://schemas.microsoft.com/office/drawing/2014/main" id="{B9ED8120-A29E-4638-94D3-6ACB55E0914B}"/>
                    </a:ext>
                  </a:extLst>
                </p:cNvPr>
                <p:cNvPicPr/>
                <p:nvPr/>
              </p:nvPicPr>
              <p:blipFill>
                <a:blip r:embed="rId927"/>
                <a:stretch>
                  <a:fillRect/>
                </a:stretch>
              </p:blipFill>
              <p:spPr>
                <a:xfrm>
                  <a:off x="6805293" y="1914907"/>
                  <a:ext cx="109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1527" name="Freihand 1526">
                  <a:extLst>
                    <a:ext uri="{FF2B5EF4-FFF2-40B4-BE49-F238E27FC236}">
                      <a16:creationId xmlns:a16="http://schemas.microsoft.com/office/drawing/2014/main" id="{7B53389F-35AD-4EDD-A806-C8FF8505DA98}"/>
                    </a:ext>
                  </a:extLst>
                </p14:cNvPr>
                <p14:cNvContentPartPr/>
                <p14:nvPr/>
              </p14:nvContentPartPr>
              <p14:xfrm>
                <a:off x="6332253" y="2043787"/>
                <a:ext cx="525240" cy="42840"/>
              </p14:xfrm>
            </p:contentPart>
          </mc:Choice>
          <mc:Fallback>
            <p:pic>
              <p:nvPicPr>
                <p:cNvPr id="1527" name="Freihand 1526">
                  <a:extLst>
                    <a:ext uri="{FF2B5EF4-FFF2-40B4-BE49-F238E27FC236}">
                      <a16:creationId xmlns:a16="http://schemas.microsoft.com/office/drawing/2014/main" id="{7B53389F-35AD-4EDD-A806-C8FF8505DA98}"/>
                    </a:ext>
                  </a:extLst>
                </p:cNvPr>
                <p:cNvPicPr/>
                <p:nvPr/>
              </p:nvPicPr>
              <p:blipFill>
                <a:blip r:embed="rId929"/>
                <a:stretch>
                  <a:fillRect/>
                </a:stretch>
              </p:blipFill>
              <p:spPr>
                <a:xfrm>
                  <a:off x="6327933" y="2039467"/>
                  <a:ext cx="533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1529" name="Freihand 1528">
                  <a:extLst>
                    <a:ext uri="{FF2B5EF4-FFF2-40B4-BE49-F238E27FC236}">
                      <a16:creationId xmlns:a16="http://schemas.microsoft.com/office/drawing/2014/main" id="{225A1F0B-6859-43A0-A272-188AE0E41F49}"/>
                    </a:ext>
                  </a:extLst>
                </p14:cNvPr>
                <p14:cNvContentPartPr/>
                <p14:nvPr/>
              </p14:nvContentPartPr>
              <p14:xfrm>
                <a:off x="6375453" y="2144227"/>
                <a:ext cx="91080" cy="68400"/>
              </p14:xfrm>
            </p:contentPart>
          </mc:Choice>
          <mc:Fallback>
            <p:pic>
              <p:nvPicPr>
                <p:cNvPr id="1529" name="Freihand 1528">
                  <a:extLst>
                    <a:ext uri="{FF2B5EF4-FFF2-40B4-BE49-F238E27FC236}">
                      <a16:creationId xmlns:a16="http://schemas.microsoft.com/office/drawing/2014/main" id="{225A1F0B-6859-43A0-A272-188AE0E41F49}"/>
                    </a:ext>
                  </a:extLst>
                </p:cNvPr>
                <p:cNvPicPr/>
                <p:nvPr/>
              </p:nvPicPr>
              <p:blipFill>
                <a:blip r:embed="rId931"/>
                <a:stretch>
                  <a:fillRect/>
                </a:stretch>
              </p:blipFill>
              <p:spPr>
                <a:xfrm>
                  <a:off x="6371133" y="2139907"/>
                  <a:ext cx="99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1530" name="Freihand 1529">
                  <a:extLst>
                    <a:ext uri="{FF2B5EF4-FFF2-40B4-BE49-F238E27FC236}">
                      <a16:creationId xmlns:a16="http://schemas.microsoft.com/office/drawing/2014/main" id="{E1E58030-4C45-4697-8852-011EEBF422A9}"/>
                    </a:ext>
                  </a:extLst>
                </p14:cNvPr>
                <p14:cNvContentPartPr/>
                <p14:nvPr/>
              </p14:nvContentPartPr>
              <p14:xfrm>
                <a:off x="6526293" y="2164027"/>
                <a:ext cx="360" cy="360"/>
              </p14:xfrm>
            </p:contentPart>
          </mc:Choice>
          <mc:Fallback>
            <p:pic>
              <p:nvPicPr>
                <p:cNvPr id="1530" name="Freihand 1529">
                  <a:extLst>
                    <a:ext uri="{FF2B5EF4-FFF2-40B4-BE49-F238E27FC236}">
                      <a16:creationId xmlns:a16="http://schemas.microsoft.com/office/drawing/2014/main" id="{E1E58030-4C45-4697-8852-011EEBF422A9}"/>
                    </a:ext>
                  </a:extLst>
                </p:cNvPr>
                <p:cNvPicPr/>
                <p:nvPr/>
              </p:nvPicPr>
              <p:blipFill>
                <a:blip r:embed="rId157"/>
                <a:stretch>
                  <a:fillRect/>
                </a:stretch>
              </p:blipFill>
              <p:spPr>
                <a:xfrm>
                  <a:off x="6521973" y="2159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1531" name="Freihand 1530">
                  <a:extLst>
                    <a:ext uri="{FF2B5EF4-FFF2-40B4-BE49-F238E27FC236}">
                      <a16:creationId xmlns:a16="http://schemas.microsoft.com/office/drawing/2014/main" id="{A8744D44-DAE0-494D-993E-74D99DD807F3}"/>
                    </a:ext>
                  </a:extLst>
                </p14:cNvPr>
                <p14:cNvContentPartPr/>
                <p14:nvPr/>
              </p14:nvContentPartPr>
              <p14:xfrm>
                <a:off x="6484533" y="2141707"/>
                <a:ext cx="75960" cy="84240"/>
              </p14:xfrm>
            </p:contentPart>
          </mc:Choice>
          <mc:Fallback>
            <p:pic>
              <p:nvPicPr>
                <p:cNvPr id="1531" name="Freihand 1530">
                  <a:extLst>
                    <a:ext uri="{FF2B5EF4-FFF2-40B4-BE49-F238E27FC236}">
                      <a16:creationId xmlns:a16="http://schemas.microsoft.com/office/drawing/2014/main" id="{A8744D44-DAE0-494D-993E-74D99DD807F3}"/>
                    </a:ext>
                  </a:extLst>
                </p:cNvPr>
                <p:cNvPicPr/>
                <p:nvPr/>
              </p:nvPicPr>
              <p:blipFill>
                <a:blip r:embed="rId934"/>
                <a:stretch>
                  <a:fillRect/>
                </a:stretch>
              </p:blipFill>
              <p:spPr>
                <a:xfrm>
                  <a:off x="6480213" y="2137387"/>
                  <a:ext cx="84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1532" name="Freihand 1531">
                  <a:extLst>
                    <a:ext uri="{FF2B5EF4-FFF2-40B4-BE49-F238E27FC236}">
                      <a16:creationId xmlns:a16="http://schemas.microsoft.com/office/drawing/2014/main" id="{4DAE5B80-9E0A-40F6-A9CE-23012268D0D3}"/>
                    </a:ext>
                  </a:extLst>
                </p14:cNvPr>
                <p14:cNvContentPartPr/>
                <p14:nvPr/>
              </p14:nvContentPartPr>
              <p14:xfrm>
                <a:off x="6563013" y="2153587"/>
                <a:ext cx="64800" cy="58680"/>
              </p14:xfrm>
            </p:contentPart>
          </mc:Choice>
          <mc:Fallback>
            <p:pic>
              <p:nvPicPr>
                <p:cNvPr id="1532" name="Freihand 1531">
                  <a:extLst>
                    <a:ext uri="{FF2B5EF4-FFF2-40B4-BE49-F238E27FC236}">
                      <a16:creationId xmlns:a16="http://schemas.microsoft.com/office/drawing/2014/main" id="{4DAE5B80-9E0A-40F6-A9CE-23012268D0D3}"/>
                    </a:ext>
                  </a:extLst>
                </p:cNvPr>
                <p:cNvPicPr/>
                <p:nvPr/>
              </p:nvPicPr>
              <p:blipFill>
                <a:blip r:embed="rId936"/>
                <a:stretch>
                  <a:fillRect/>
                </a:stretch>
              </p:blipFill>
              <p:spPr>
                <a:xfrm>
                  <a:off x="6558693" y="2149267"/>
                  <a:ext cx="73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1533" name="Freihand 1532">
                  <a:extLst>
                    <a:ext uri="{FF2B5EF4-FFF2-40B4-BE49-F238E27FC236}">
                      <a16:creationId xmlns:a16="http://schemas.microsoft.com/office/drawing/2014/main" id="{6153AB54-CA84-45A8-AB9F-C18E8D11F512}"/>
                    </a:ext>
                  </a:extLst>
                </p14:cNvPr>
                <p14:cNvContentPartPr/>
                <p14:nvPr/>
              </p14:nvContentPartPr>
              <p14:xfrm>
                <a:off x="6672813" y="2161507"/>
                <a:ext cx="77040" cy="5400"/>
              </p14:xfrm>
            </p:contentPart>
          </mc:Choice>
          <mc:Fallback>
            <p:pic>
              <p:nvPicPr>
                <p:cNvPr id="1533" name="Freihand 1532">
                  <a:extLst>
                    <a:ext uri="{FF2B5EF4-FFF2-40B4-BE49-F238E27FC236}">
                      <a16:creationId xmlns:a16="http://schemas.microsoft.com/office/drawing/2014/main" id="{6153AB54-CA84-45A8-AB9F-C18E8D11F512}"/>
                    </a:ext>
                  </a:extLst>
                </p:cNvPr>
                <p:cNvPicPr/>
                <p:nvPr/>
              </p:nvPicPr>
              <p:blipFill>
                <a:blip r:embed="rId938"/>
                <a:stretch>
                  <a:fillRect/>
                </a:stretch>
              </p:blipFill>
              <p:spPr>
                <a:xfrm>
                  <a:off x="6668493" y="2157187"/>
                  <a:ext cx="85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1534" name="Freihand 1533">
                  <a:extLst>
                    <a:ext uri="{FF2B5EF4-FFF2-40B4-BE49-F238E27FC236}">
                      <a16:creationId xmlns:a16="http://schemas.microsoft.com/office/drawing/2014/main" id="{AF1570CE-7EB5-4DC9-9679-631E1743A55C}"/>
                    </a:ext>
                  </a:extLst>
                </p14:cNvPr>
                <p14:cNvContentPartPr/>
                <p14:nvPr/>
              </p14:nvContentPartPr>
              <p14:xfrm>
                <a:off x="6786933" y="2095987"/>
                <a:ext cx="97200" cy="106200"/>
              </p14:xfrm>
            </p:contentPart>
          </mc:Choice>
          <mc:Fallback>
            <p:pic>
              <p:nvPicPr>
                <p:cNvPr id="1534" name="Freihand 1533">
                  <a:extLst>
                    <a:ext uri="{FF2B5EF4-FFF2-40B4-BE49-F238E27FC236}">
                      <a16:creationId xmlns:a16="http://schemas.microsoft.com/office/drawing/2014/main" id="{AF1570CE-7EB5-4DC9-9679-631E1743A55C}"/>
                    </a:ext>
                  </a:extLst>
                </p:cNvPr>
                <p:cNvPicPr/>
                <p:nvPr/>
              </p:nvPicPr>
              <p:blipFill>
                <a:blip r:embed="rId940"/>
                <a:stretch>
                  <a:fillRect/>
                </a:stretch>
              </p:blipFill>
              <p:spPr>
                <a:xfrm>
                  <a:off x="6782613" y="2091667"/>
                  <a:ext cx="105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1535" name="Freihand 1534">
                  <a:extLst>
                    <a:ext uri="{FF2B5EF4-FFF2-40B4-BE49-F238E27FC236}">
                      <a16:creationId xmlns:a16="http://schemas.microsoft.com/office/drawing/2014/main" id="{BC764AE6-CDCC-409E-9383-C7BBE8B13FDA}"/>
                    </a:ext>
                  </a:extLst>
                </p14:cNvPr>
                <p14:cNvContentPartPr/>
                <p14:nvPr/>
              </p14:nvContentPartPr>
              <p14:xfrm>
                <a:off x="6834453" y="2156107"/>
                <a:ext cx="48960" cy="42480"/>
              </p14:xfrm>
            </p:contentPart>
          </mc:Choice>
          <mc:Fallback>
            <p:pic>
              <p:nvPicPr>
                <p:cNvPr id="1535" name="Freihand 1534">
                  <a:extLst>
                    <a:ext uri="{FF2B5EF4-FFF2-40B4-BE49-F238E27FC236}">
                      <a16:creationId xmlns:a16="http://schemas.microsoft.com/office/drawing/2014/main" id="{BC764AE6-CDCC-409E-9383-C7BBE8B13FDA}"/>
                    </a:ext>
                  </a:extLst>
                </p:cNvPr>
                <p:cNvPicPr/>
                <p:nvPr/>
              </p:nvPicPr>
              <p:blipFill>
                <a:blip r:embed="rId942"/>
                <a:stretch>
                  <a:fillRect/>
                </a:stretch>
              </p:blipFill>
              <p:spPr>
                <a:xfrm>
                  <a:off x="6830133" y="2151787"/>
                  <a:ext cx="57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1508" name="Freihand 1507">
                  <a:extLst>
                    <a:ext uri="{FF2B5EF4-FFF2-40B4-BE49-F238E27FC236}">
                      <a16:creationId xmlns:a16="http://schemas.microsoft.com/office/drawing/2014/main" id="{0EC9696E-576C-4428-848F-105F4EC7E223}"/>
                    </a:ext>
                  </a:extLst>
                </p14:cNvPr>
                <p14:cNvContentPartPr/>
                <p14:nvPr/>
              </p14:nvContentPartPr>
              <p14:xfrm>
                <a:off x="5852373" y="2062507"/>
                <a:ext cx="74160" cy="107280"/>
              </p14:xfrm>
            </p:contentPart>
          </mc:Choice>
          <mc:Fallback>
            <p:pic>
              <p:nvPicPr>
                <p:cNvPr id="1508" name="Freihand 1507">
                  <a:extLst>
                    <a:ext uri="{FF2B5EF4-FFF2-40B4-BE49-F238E27FC236}">
                      <a16:creationId xmlns:a16="http://schemas.microsoft.com/office/drawing/2014/main" id="{0EC9696E-576C-4428-848F-105F4EC7E223}"/>
                    </a:ext>
                  </a:extLst>
                </p:cNvPr>
                <p:cNvPicPr/>
                <p:nvPr/>
              </p:nvPicPr>
              <p:blipFill>
                <a:blip r:embed="rId944"/>
                <a:stretch>
                  <a:fillRect/>
                </a:stretch>
              </p:blipFill>
              <p:spPr>
                <a:xfrm>
                  <a:off x="5848053" y="2058187"/>
                  <a:ext cx="82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1509" name="Freihand 1508">
                  <a:extLst>
                    <a:ext uri="{FF2B5EF4-FFF2-40B4-BE49-F238E27FC236}">
                      <a16:creationId xmlns:a16="http://schemas.microsoft.com/office/drawing/2014/main" id="{6E9F4A85-9881-4CE0-852E-B46A29C69794}"/>
                    </a:ext>
                  </a:extLst>
                </p14:cNvPr>
                <p14:cNvContentPartPr/>
                <p14:nvPr/>
              </p14:nvContentPartPr>
              <p14:xfrm>
                <a:off x="5918253" y="1989067"/>
                <a:ext cx="114840" cy="136800"/>
              </p14:xfrm>
            </p:contentPart>
          </mc:Choice>
          <mc:Fallback>
            <p:pic>
              <p:nvPicPr>
                <p:cNvPr id="1509" name="Freihand 1508">
                  <a:extLst>
                    <a:ext uri="{FF2B5EF4-FFF2-40B4-BE49-F238E27FC236}">
                      <a16:creationId xmlns:a16="http://schemas.microsoft.com/office/drawing/2014/main" id="{6E9F4A85-9881-4CE0-852E-B46A29C69794}"/>
                    </a:ext>
                  </a:extLst>
                </p:cNvPr>
                <p:cNvPicPr/>
                <p:nvPr/>
              </p:nvPicPr>
              <p:blipFill>
                <a:blip r:embed="rId946"/>
                <a:stretch>
                  <a:fillRect/>
                </a:stretch>
              </p:blipFill>
              <p:spPr>
                <a:xfrm>
                  <a:off x="5913933" y="1984747"/>
                  <a:ext cx="12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1544" name="Freihand 1543">
                  <a:extLst>
                    <a:ext uri="{FF2B5EF4-FFF2-40B4-BE49-F238E27FC236}">
                      <a16:creationId xmlns:a16="http://schemas.microsoft.com/office/drawing/2014/main" id="{D201DFD5-3141-4B98-9728-22EB19098A78}"/>
                    </a:ext>
                  </a:extLst>
                </p14:cNvPr>
                <p14:cNvContentPartPr/>
                <p14:nvPr/>
              </p14:nvContentPartPr>
              <p14:xfrm>
                <a:off x="4090533" y="2482627"/>
                <a:ext cx="115560" cy="122400"/>
              </p14:xfrm>
            </p:contentPart>
          </mc:Choice>
          <mc:Fallback>
            <p:pic>
              <p:nvPicPr>
                <p:cNvPr id="1544" name="Freihand 1543">
                  <a:extLst>
                    <a:ext uri="{FF2B5EF4-FFF2-40B4-BE49-F238E27FC236}">
                      <a16:creationId xmlns:a16="http://schemas.microsoft.com/office/drawing/2014/main" id="{D201DFD5-3141-4B98-9728-22EB19098A78}"/>
                    </a:ext>
                  </a:extLst>
                </p:cNvPr>
                <p:cNvPicPr/>
                <p:nvPr/>
              </p:nvPicPr>
              <p:blipFill>
                <a:blip r:embed="rId948"/>
                <a:stretch>
                  <a:fillRect/>
                </a:stretch>
              </p:blipFill>
              <p:spPr>
                <a:xfrm>
                  <a:off x="4086213" y="2478307"/>
                  <a:ext cx="124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1545" name="Freihand 1544">
                  <a:extLst>
                    <a:ext uri="{FF2B5EF4-FFF2-40B4-BE49-F238E27FC236}">
                      <a16:creationId xmlns:a16="http://schemas.microsoft.com/office/drawing/2014/main" id="{EA3B9148-A9FA-4739-BFDD-79A8BF7E8248}"/>
                    </a:ext>
                  </a:extLst>
                </p14:cNvPr>
                <p14:cNvContentPartPr/>
                <p14:nvPr/>
              </p14:nvContentPartPr>
              <p14:xfrm>
                <a:off x="4241733" y="2451307"/>
                <a:ext cx="119160" cy="160560"/>
              </p14:xfrm>
            </p:contentPart>
          </mc:Choice>
          <mc:Fallback>
            <p:pic>
              <p:nvPicPr>
                <p:cNvPr id="1545" name="Freihand 1544">
                  <a:extLst>
                    <a:ext uri="{FF2B5EF4-FFF2-40B4-BE49-F238E27FC236}">
                      <a16:creationId xmlns:a16="http://schemas.microsoft.com/office/drawing/2014/main" id="{EA3B9148-A9FA-4739-BFDD-79A8BF7E8248}"/>
                    </a:ext>
                  </a:extLst>
                </p:cNvPr>
                <p:cNvPicPr/>
                <p:nvPr/>
              </p:nvPicPr>
              <p:blipFill>
                <a:blip r:embed="rId950"/>
                <a:stretch>
                  <a:fillRect/>
                </a:stretch>
              </p:blipFill>
              <p:spPr>
                <a:xfrm>
                  <a:off x="4237413" y="2446987"/>
                  <a:ext cx="127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1547" name="Freihand 1546">
                  <a:extLst>
                    <a:ext uri="{FF2B5EF4-FFF2-40B4-BE49-F238E27FC236}">
                      <a16:creationId xmlns:a16="http://schemas.microsoft.com/office/drawing/2014/main" id="{AF49AE2F-24BC-4B21-8B4A-2A6A5E10C054}"/>
                    </a:ext>
                  </a:extLst>
                </p14:cNvPr>
                <p14:cNvContentPartPr/>
                <p14:nvPr/>
              </p14:nvContentPartPr>
              <p14:xfrm>
                <a:off x="4027173" y="2679187"/>
                <a:ext cx="325800" cy="18000"/>
              </p14:xfrm>
            </p:contentPart>
          </mc:Choice>
          <mc:Fallback>
            <p:pic>
              <p:nvPicPr>
                <p:cNvPr id="1547" name="Freihand 1546">
                  <a:extLst>
                    <a:ext uri="{FF2B5EF4-FFF2-40B4-BE49-F238E27FC236}">
                      <a16:creationId xmlns:a16="http://schemas.microsoft.com/office/drawing/2014/main" id="{AF49AE2F-24BC-4B21-8B4A-2A6A5E10C054}"/>
                    </a:ext>
                  </a:extLst>
                </p:cNvPr>
                <p:cNvPicPr/>
                <p:nvPr/>
              </p:nvPicPr>
              <p:blipFill>
                <a:blip r:embed="rId952"/>
                <a:stretch>
                  <a:fillRect/>
                </a:stretch>
              </p:blipFill>
              <p:spPr>
                <a:xfrm>
                  <a:off x="4022853" y="2674867"/>
                  <a:ext cx="334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1549" name="Freihand 1548">
                  <a:extLst>
                    <a:ext uri="{FF2B5EF4-FFF2-40B4-BE49-F238E27FC236}">
                      <a16:creationId xmlns:a16="http://schemas.microsoft.com/office/drawing/2014/main" id="{B9B7FBDF-7829-447B-8909-F3D9AB18E723}"/>
                    </a:ext>
                  </a:extLst>
                </p14:cNvPr>
                <p14:cNvContentPartPr/>
                <p14:nvPr/>
              </p14:nvContentPartPr>
              <p14:xfrm>
                <a:off x="4048053" y="2745427"/>
                <a:ext cx="118440" cy="120600"/>
              </p14:xfrm>
            </p:contentPart>
          </mc:Choice>
          <mc:Fallback>
            <p:pic>
              <p:nvPicPr>
                <p:cNvPr id="1549" name="Freihand 1548">
                  <a:extLst>
                    <a:ext uri="{FF2B5EF4-FFF2-40B4-BE49-F238E27FC236}">
                      <a16:creationId xmlns:a16="http://schemas.microsoft.com/office/drawing/2014/main" id="{B9B7FBDF-7829-447B-8909-F3D9AB18E723}"/>
                    </a:ext>
                  </a:extLst>
                </p:cNvPr>
                <p:cNvPicPr/>
                <p:nvPr/>
              </p:nvPicPr>
              <p:blipFill>
                <a:blip r:embed="rId954"/>
                <a:stretch>
                  <a:fillRect/>
                </a:stretch>
              </p:blipFill>
              <p:spPr>
                <a:xfrm>
                  <a:off x="4043733" y="2741107"/>
                  <a:ext cx="12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1550" name="Freihand 1549">
                  <a:extLst>
                    <a:ext uri="{FF2B5EF4-FFF2-40B4-BE49-F238E27FC236}">
                      <a16:creationId xmlns:a16="http://schemas.microsoft.com/office/drawing/2014/main" id="{1D1A3343-9742-4E29-B8A2-6E47A4291640}"/>
                    </a:ext>
                  </a:extLst>
                </p14:cNvPr>
                <p14:cNvContentPartPr/>
                <p14:nvPr/>
              </p14:nvContentPartPr>
              <p14:xfrm>
                <a:off x="4242093" y="2770627"/>
                <a:ext cx="115560" cy="96840"/>
              </p14:xfrm>
            </p:contentPart>
          </mc:Choice>
          <mc:Fallback>
            <p:pic>
              <p:nvPicPr>
                <p:cNvPr id="1550" name="Freihand 1549">
                  <a:extLst>
                    <a:ext uri="{FF2B5EF4-FFF2-40B4-BE49-F238E27FC236}">
                      <a16:creationId xmlns:a16="http://schemas.microsoft.com/office/drawing/2014/main" id="{1D1A3343-9742-4E29-B8A2-6E47A4291640}"/>
                    </a:ext>
                  </a:extLst>
                </p:cNvPr>
                <p:cNvPicPr/>
                <p:nvPr/>
              </p:nvPicPr>
              <p:blipFill>
                <a:blip r:embed="rId956"/>
                <a:stretch>
                  <a:fillRect/>
                </a:stretch>
              </p:blipFill>
              <p:spPr>
                <a:xfrm>
                  <a:off x="4237773" y="2766307"/>
                  <a:ext cx="124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1551" name="Freihand 1550">
                  <a:extLst>
                    <a:ext uri="{FF2B5EF4-FFF2-40B4-BE49-F238E27FC236}">
                      <a16:creationId xmlns:a16="http://schemas.microsoft.com/office/drawing/2014/main" id="{904C1EC5-3CE9-4C6F-8793-FC8A0A90BD1D}"/>
                    </a:ext>
                  </a:extLst>
                </p14:cNvPr>
                <p14:cNvContentPartPr/>
                <p14:nvPr/>
              </p14:nvContentPartPr>
              <p14:xfrm>
                <a:off x="4506333" y="2677027"/>
                <a:ext cx="159480" cy="9360"/>
              </p14:xfrm>
            </p:contentPart>
          </mc:Choice>
          <mc:Fallback>
            <p:pic>
              <p:nvPicPr>
                <p:cNvPr id="1551" name="Freihand 1550">
                  <a:extLst>
                    <a:ext uri="{FF2B5EF4-FFF2-40B4-BE49-F238E27FC236}">
                      <a16:creationId xmlns:a16="http://schemas.microsoft.com/office/drawing/2014/main" id="{904C1EC5-3CE9-4C6F-8793-FC8A0A90BD1D}"/>
                    </a:ext>
                  </a:extLst>
                </p:cNvPr>
                <p:cNvPicPr/>
                <p:nvPr/>
              </p:nvPicPr>
              <p:blipFill>
                <a:blip r:embed="rId958"/>
                <a:stretch>
                  <a:fillRect/>
                </a:stretch>
              </p:blipFill>
              <p:spPr>
                <a:xfrm>
                  <a:off x="4502013" y="2672707"/>
                  <a:ext cx="168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1552" name="Freihand 1551">
                  <a:extLst>
                    <a:ext uri="{FF2B5EF4-FFF2-40B4-BE49-F238E27FC236}">
                      <a16:creationId xmlns:a16="http://schemas.microsoft.com/office/drawing/2014/main" id="{CEF545C0-A24C-4E22-833B-CFB2C39B175E}"/>
                    </a:ext>
                  </a:extLst>
                </p14:cNvPr>
                <p14:cNvContentPartPr/>
                <p14:nvPr/>
              </p14:nvContentPartPr>
              <p14:xfrm>
                <a:off x="4528293" y="2715547"/>
                <a:ext cx="162720" cy="15120"/>
              </p14:xfrm>
            </p:contentPart>
          </mc:Choice>
          <mc:Fallback>
            <p:pic>
              <p:nvPicPr>
                <p:cNvPr id="1552" name="Freihand 1551">
                  <a:extLst>
                    <a:ext uri="{FF2B5EF4-FFF2-40B4-BE49-F238E27FC236}">
                      <a16:creationId xmlns:a16="http://schemas.microsoft.com/office/drawing/2014/main" id="{CEF545C0-A24C-4E22-833B-CFB2C39B175E}"/>
                    </a:ext>
                  </a:extLst>
                </p:cNvPr>
                <p:cNvPicPr/>
                <p:nvPr/>
              </p:nvPicPr>
              <p:blipFill>
                <a:blip r:embed="rId960"/>
                <a:stretch>
                  <a:fillRect/>
                </a:stretch>
              </p:blipFill>
              <p:spPr>
                <a:xfrm>
                  <a:off x="4523973" y="2711227"/>
                  <a:ext cx="171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553" name="Freihand 1552">
                  <a:extLst>
                    <a:ext uri="{FF2B5EF4-FFF2-40B4-BE49-F238E27FC236}">
                      <a16:creationId xmlns:a16="http://schemas.microsoft.com/office/drawing/2014/main" id="{D246DCD5-62E2-4C6E-838E-6D97C4335707}"/>
                    </a:ext>
                  </a:extLst>
                </p14:cNvPr>
                <p14:cNvContentPartPr/>
                <p14:nvPr/>
              </p14:nvContentPartPr>
              <p14:xfrm>
                <a:off x="4864533" y="2520787"/>
                <a:ext cx="19080" cy="111240"/>
              </p14:xfrm>
            </p:contentPart>
          </mc:Choice>
          <mc:Fallback>
            <p:pic>
              <p:nvPicPr>
                <p:cNvPr id="1553" name="Freihand 1552">
                  <a:extLst>
                    <a:ext uri="{FF2B5EF4-FFF2-40B4-BE49-F238E27FC236}">
                      <a16:creationId xmlns:a16="http://schemas.microsoft.com/office/drawing/2014/main" id="{D246DCD5-62E2-4C6E-838E-6D97C4335707}"/>
                    </a:ext>
                  </a:extLst>
                </p:cNvPr>
                <p:cNvPicPr/>
                <p:nvPr/>
              </p:nvPicPr>
              <p:blipFill>
                <a:blip r:embed="rId962"/>
                <a:stretch>
                  <a:fillRect/>
                </a:stretch>
              </p:blipFill>
              <p:spPr>
                <a:xfrm>
                  <a:off x="4860213" y="2516467"/>
                  <a:ext cx="27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554" name="Freihand 1553">
                  <a:extLst>
                    <a:ext uri="{FF2B5EF4-FFF2-40B4-BE49-F238E27FC236}">
                      <a16:creationId xmlns:a16="http://schemas.microsoft.com/office/drawing/2014/main" id="{D86D2442-38D2-4B33-BE0C-43AC37C35982}"/>
                    </a:ext>
                  </a:extLst>
                </p14:cNvPr>
                <p14:cNvContentPartPr/>
                <p14:nvPr/>
              </p14:nvContentPartPr>
              <p14:xfrm>
                <a:off x="4819533" y="2629507"/>
                <a:ext cx="127080" cy="11520"/>
              </p14:xfrm>
            </p:contentPart>
          </mc:Choice>
          <mc:Fallback>
            <p:pic>
              <p:nvPicPr>
                <p:cNvPr id="1554" name="Freihand 1553">
                  <a:extLst>
                    <a:ext uri="{FF2B5EF4-FFF2-40B4-BE49-F238E27FC236}">
                      <a16:creationId xmlns:a16="http://schemas.microsoft.com/office/drawing/2014/main" id="{D86D2442-38D2-4B33-BE0C-43AC37C35982}"/>
                    </a:ext>
                  </a:extLst>
                </p:cNvPr>
                <p:cNvPicPr/>
                <p:nvPr/>
              </p:nvPicPr>
              <p:blipFill>
                <a:blip r:embed="rId964"/>
                <a:stretch>
                  <a:fillRect/>
                </a:stretch>
              </p:blipFill>
              <p:spPr>
                <a:xfrm>
                  <a:off x="4815213" y="2625187"/>
                  <a:ext cx="135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555" name="Freihand 1554">
                  <a:extLst>
                    <a:ext uri="{FF2B5EF4-FFF2-40B4-BE49-F238E27FC236}">
                      <a16:creationId xmlns:a16="http://schemas.microsoft.com/office/drawing/2014/main" id="{0888DDCE-1BF2-4C74-8B8F-A80FE16C03C2}"/>
                    </a:ext>
                  </a:extLst>
                </p14:cNvPr>
                <p14:cNvContentPartPr/>
                <p14:nvPr/>
              </p14:nvContentPartPr>
              <p14:xfrm>
                <a:off x="4798653" y="2695027"/>
                <a:ext cx="151560" cy="88920"/>
              </p14:xfrm>
            </p:contentPart>
          </mc:Choice>
          <mc:Fallback>
            <p:pic>
              <p:nvPicPr>
                <p:cNvPr id="1555" name="Freihand 1554">
                  <a:extLst>
                    <a:ext uri="{FF2B5EF4-FFF2-40B4-BE49-F238E27FC236}">
                      <a16:creationId xmlns:a16="http://schemas.microsoft.com/office/drawing/2014/main" id="{0888DDCE-1BF2-4C74-8B8F-A80FE16C03C2}"/>
                    </a:ext>
                  </a:extLst>
                </p:cNvPr>
                <p:cNvPicPr/>
                <p:nvPr/>
              </p:nvPicPr>
              <p:blipFill>
                <a:blip r:embed="rId966"/>
                <a:stretch>
                  <a:fillRect/>
                </a:stretch>
              </p:blipFill>
              <p:spPr>
                <a:xfrm>
                  <a:off x="4794333" y="2690707"/>
                  <a:ext cx="16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556" name="Freihand 1555">
                  <a:extLst>
                    <a:ext uri="{FF2B5EF4-FFF2-40B4-BE49-F238E27FC236}">
                      <a16:creationId xmlns:a16="http://schemas.microsoft.com/office/drawing/2014/main" id="{D8AC6E21-8ECF-4C8B-AD77-9FF3DE01CF3C}"/>
                    </a:ext>
                  </a:extLst>
                </p14:cNvPr>
                <p14:cNvContentPartPr/>
                <p14:nvPr/>
              </p14:nvContentPartPr>
              <p14:xfrm>
                <a:off x="5058933" y="2413507"/>
                <a:ext cx="398880" cy="347400"/>
              </p14:xfrm>
            </p:contentPart>
          </mc:Choice>
          <mc:Fallback>
            <p:pic>
              <p:nvPicPr>
                <p:cNvPr id="1556" name="Freihand 1555">
                  <a:extLst>
                    <a:ext uri="{FF2B5EF4-FFF2-40B4-BE49-F238E27FC236}">
                      <a16:creationId xmlns:a16="http://schemas.microsoft.com/office/drawing/2014/main" id="{D8AC6E21-8ECF-4C8B-AD77-9FF3DE01CF3C}"/>
                    </a:ext>
                  </a:extLst>
                </p:cNvPr>
                <p:cNvPicPr/>
                <p:nvPr/>
              </p:nvPicPr>
              <p:blipFill>
                <a:blip r:embed="rId968"/>
                <a:stretch>
                  <a:fillRect/>
                </a:stretch>
              </p:blipFill>
              <p:spPr>
                <a:xfrm>
                  <a:off x="5054613" y="2409187"/>
                  <a:ext cx="4075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557" name="Freihand 1556">
                  <a:extLst>
                    <a:ext uri="{FF2B5EF4-FFF2-40B4-BE49-F238E27FC236}">
                      <a16:creationId xmlns:a16="http://schemas.microsoft.com/office/drawing/2014/main" id="{5DB1BE2C-6EC7-4D3E-9540-4709B44C6E76}"/>
                    </a:ext>
                  </a:extLst>
                </p14:cNvPr>
                <p14:cNvContentPartPr/>
                <p14:nvPr/>
              </p14:nvContentPartPr>
              <p14:xfrm>
                <a:off x="5211933" y="2504947"/>
                <a:ext cx="106200" cy="65520"/>
              </p14:xfrm>
            </p:contentPart>
          </mc:Choice>
          <mc:Fallback>
            <p:pic>
              <p:nvPicPr>
                <p:cNvPr id="1557" name="Freihand 1556">
                  <a:extLst>
                    <a:ext uri="{FF2B5EF4-FFF2-40B4-BE49-F238E27FC236}">
                      <a16:creationId xmlns:a16="http://schemas.microsoft.com/office/drawing/2014/main" id="{5DB1BE2C-6EC7-4D3E-9540-4709B44C6E76}"/>
                    </a:ext>
                  </a:extLst>
                </p:cNvPr>
                <p:cNvPicPr/>
                <p:nvPr/>
              </p:nvPicPr>
              <p:blipFill>
                <a:blip r:embed="rId970"/>
                <a:stretch>
                  <a:fillRect/>
                </a:stretch>
              </p:blipFill>
              <p:spPr>
                <a:xfrm>
                  <a:off x="5207613" y="2500627"/>
                  <a:ext cx="114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1558" name="Freihand 1557">
                  <a:extLst>
                    <a:ext uri="{FF2B5EF4-FFF2-40B4-BE49-F238E27FC236}">
                      <a16:creationId xmlns:a16="http://schemas.microsoft.com/office/drawing/2014/main" id="{C9D2AA0D-2D40-47FC-8CBA-06786FA03DC3}"/>
                    </a:ext>
                  </a:extLst>
                </p14:cNvPr>
                <p14:cNvContentPartPr/>
                <p14:nvPr/>
              </p14:nvContentPartPr>
              <p14:xfrm>
                <a:off x="5285013" y="2539147"/>
                <a:ext cx="32760" cy="68760"/>
              </p14:xfrm>
            </p:contentPart>
          </mc:Choice>
          <mc:Fallback>
            <p:pic>
              <p:nvPicPr>
                <p:cNvPr id="1558" name="Freihand 1557">
                  <a:extLst>
                    <a:ext uri="{FF2B5EF4-FFF2-40B4-BE49-F238E27FC236}">
                      <a16:creationId xmlns:a16="http://schemas.microsoft.com/office/drawing/2014/main" id="{C9D2AA0D-2D40-47FC-8CBA-06786FA03DC3}"/>
                    </a:ext>
                  </a:extLst>
                </p:cNvPr>
                <p:cNvPicPr/>
                <p:nvPr/>
              </p:nvPicPr>
              <p:blipFill>
                <a:blip r:embed="rId972"/>
                <a:stretch>
                  <a:fillRect/>
                </a:stretch>
              </p:blipFill>
              <p:spPr>
                <a:xfrm>
                  <a:off x="5280693" y="2534827"/>
                  <a:ext cx="41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1559" name="Freihand 1558">
                  <a:extLst>
                    <a:ext uri="{FF2B5EF4-FFF2-40B4-BE49-F238E27FC236}">
                      <a16:creationId xmlns:a16="http://schemas.microsoft.com/office/drawing/2014/main" id="{E6069441-B1AD-480A-9AE4-FD1372A24F9B}"/>
                    </a:ext>
                  </a:extLst>
                </p14:cNvPr>
                <p14:cNvContentPartPr/>
                <p14:nvPr/>
              </p14:nvContentPartPr>
              <p14:xfrm>
                <a:off x="5166573" y="2621947"/>
                <a:ext cx="201960" cy="32760"/>
              </p14:xfrm>
            </p:contentPart>
          </mc:Choice>
          <mc:Fallback>
            <p:pic>
              <p:nvPicPr>
                <p:cNvPr id="1559" name="Freihand 1558">
                  <a:extLst>
                    <a:ext uri="{FF2B5EF4-FFF2-40B4-BE49-F238E27FC236}">
                      <a16:creationId xmlns:a16="http://schemas.microsoft.com/office/drawing/2014/main" id="{E6069441-B1AD-480A-9AE4-FD1372A24F9B}"/>
                    </a:ext>
                  </a:extLst>
                </p:cNvPr>
                <p:cNvPicPr/>
                <p:nvPr/>
              </p:nvPicPr>
              <p:blipFill>
                <a:blip r:embed="rId974"/>
                <a:stretch>
                  <a:fillRect/>
                </a:stretch>
              </p:blipFill>
              <p:spPr>
                <a:xfrm>
                  <a:off x="5162253" y="2617627"/>
                  <a:ext cx="210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1560" name="Freihand 1559">
                  <a:extLst>
                    <a:ext uri="{FF2B5EF4-FFF2-40B4-BE49-F238E27FC236}">
                      <a16:creationId xmlns:a16="http://schemas.microsoft.com/office/drawing/2014/main" id="{E7D79B96-4F64-461E-88DD-5D56185A2438}"/>
                    </a:ext>
                  </a:extLst>
                </p14:cNvPr>
                <p14:cNvContentPartPr/>
                <p14:nvPr/>
              </p14:nvContentPartPr>
              <p14:xfrm>
                <a:off x="5223813" y="2684227"/>
                <a:ext cx="151920" cy="103680"/>
              </p14:xfrm>
            </p:contentPart>
          </mc:Choice>
          <mc:Fallback>
            <p:pic>
              <p:nvPicPr>
                <p:cNvPr id="1560" name="Freihand 1559">
                  <a:extLst>
                    <a:ext uri="{FF2B5EF4-FFF2-40B4-BE49-F238E27FC236}">
                      <a16:creationId xmlns:a16="http://schemas.microsoft.com/office/drawing/2014/main" id="{E7D79B96-4F64-461E-88DD-5D56185A2438}"/>
                    </a:ext>
                  </a:extLst>
                </p:cNvPr>
                <p:cNvPicPr/>
                <p:nvPr/>
              </p:nvPicPr>
              <p:blipFill>
                <a:blip r:embed="rId976"/>
                <a:stretch>
                  <a:fillRect/>
                </a:stretch>
              </p:blipFill>
              <p:spPr>
                <a:xfrm>
                  <a:off x="5219493" y="2679907"/>
                  <a:ext cx="160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1562" name="Freihand 1561">
                  <a:extLst>
                    <a:ext uri="{FF2B5EF4-FFF2-40B4-BE49-F238E27FC236}">
                      <a16:creationId xmlns:a16="http://schemas.microsoft.com/office/drawing/2014/main" id="{5CD1CC8F-5DE1-43C2-95E3-A2A9CFD83F50}"/>
                    </a:ext>
                  </a:extLst>
                </p14:cNvPr>
                <p14:cNvContentPartPr/>
                <p14:nvPr/>
              </p14:nvContentPartPr>
              <p14:xfrm>
                <a:off x="5672373" y="2536987"/>
                <a:ext cx="17640" cy="114120"/>
              </p14:xfrm>
            </p:contentPart>
          </mc:Choice>
          <mc:Fallback>
            <p:pic>
              <p:nvPicPr>
                <p:cNvPr id="1562" name="Freihand 1561">
                  <a:extLst>
                    <a:ext uri="{FF2B5EF4-FFF2-40B4-BE49-F238E27FC236}">
                      <a16:creationId xmlns:a16="http://schemas.microsoft.com/office/drawing/2014/main" id="{5CD1CC8F-5DE1-43C2-95E3-A2A9CFD83F50}"/>
                    </a:ext>
                  </a:extLst>
                </p:cNvPr>
                <p:cNvPicPr/>
                <p:nvPr/>
              </p:nvPicPr>
              <p:blipFill>
                <a:blip r:embed="rId978"/>
                <a:stretch>
                  <a:fillRect/>
                </a:stretch>
              </p:blipFill>
              <p:spPr>
                <a:xfrm>
                  <a:off x="5668053" y="2532667"/>
                  <a:ext cx="26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1563" name="Freihand 1562">
                  <a:extLst>
                    <a:ext uri="{FF2B5EF4-FFF2-40B4-BE49-F238E27FC236}">
                      <a16:creationId xmlns:a16="http://schemas.microsoft.com/office/drawing/2014/main" id="{4CCDA8A2-6720-4D89-B7D9-6AA171545389}"/>
                    </a:ext>
                  </a:extLst>
                </p14:cNvPr>
                <p14:cNvContentPartPr/>
                <p14:nvPr/>
              </p14:nvContentPartPr>
              <p14:xfrm>
                <a:off x="5630973" y="2581627"/>
                <a:ext cx="114840" cy="8280"/>
              </p14:xfrm>
            </p:contentPart>
          </mc:Choice>
          <mc:Fallback>
            <p:pic>
              <p:nvPicPr>
                <p:cNvPr id="1563" name="Freihand 1562">
                  <a:extLst>
                    <a:ext uri="{FF2B5EF4-FFF2-40B4-BE49-F238E27FC236}">
                      <a16:creationId xmlns:a16="http://schemas.microsoft.com/office/drawing/2014/main" id="{4CCDA8A2-6720-4D89-B7D9-6AA171545389}"/>
                    </a:ext>
                  </a:extLst>
                </p:cNvPr>
                <p:cNvPicPr/>
                <p:nvPr/>
              </p:nvPicPr>
              <p:blipFill>
                <a:blip r:embed="rId980"/>
                <a:stretch>
                  <a:fillRect/>
                </a:stretch>
              </p:blipFill>
              <p:spPr>
                <a:xfrm>
                  <a:off x="5626653" y="2577307"/>
                  <a:ext cx="123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1564" name="Freihand 1563">
                  <a:extLst>
                    <a:ext uri="{FF2B5EF4-FFF2-40B4-BE49-F238E27FC236}">
                      <a16:creationId xmlns:a16="http://schemas.microsoft.com/office/drawing/2014/main" id="{540003A7-1369-40EE-A706-2956BF80DA05}"/>
                    </a:ext>
                  </a:extLst>
                </p14:cNvPr>
                <p14:cNvContentPartPr/>
                <p14:nvPr/>
              </p14:nvContentPartPr>
              <p14:xfrm>
                <a:off x="5820333" y="2448427"/>
                <a:ext cx="119160" cy="140400"/>
              </p14:xfrm>
            </p:contentPart>
          </mc:Choice>
          <mc:Fallback>
            <p:pic>
              <p:nvPicPr>
                <p:cNvPr id="1564" name="Freihand 1563">
                  <a:extLst>
                    <a:ext uri="{FF2B5EF4-FFF2-40B4-BE49-F238E27FC236}">
                      <a16:creationId xmlns:a16="http://schemas.microsoft.com/office/drawing/2014/main" id="{540003A7-1369-40EE-A706-2956BF80DA05}"/>
                    </a:ext>
                  </a:extLst>
                </p:cNvPr>
                <p:cNvPicPr/>
                <p:nvPr/>
              </p:nvPicPr>
              <p:blipFill>
                <a:blip r:embed="rId982"/>
                <a:stretch>
                  <a:fillRect/>
                </a:stretch>
              </p:blipFill>
              <p:spPr>
                <a:xfrm>
                  <a:off x="5816013" y="2444107"/>
                  <a:ext cx="127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1565" name="Freihand 1564">
                  <a:extLst>
                    <a:ext uri="{FF2B5EF4-FFF2-40B4-BE49-F238E27FC236}">
                      <a16:creationId xmlns:a16="http://schemas.microsoft.com/office/drawing/2014/main" id="{15791BE3-85CA-4964-A9E9-E8CE9C7A96FE}"/>
                    </a:ext>
                  </a:extLst>
                </p14:cNvPr>
                <p14:cNvContentPartPr/>
                <p14:nvPr/>
              </p14:nvContentPartPr>
              <p14:xfrm>
                <a:off x="5960013" y="2500267"/>
                <a:ext cx="83880" cy="83160"/>
              </p14:xfrm>
            </p:contentPart>
          </mc:Choice>
          <mc:Fallback>
            <p:pic>
              <p:nvPicPr>
                <p:cNvPr id="1565" name="Freihand 1564">
                  <a:extLst>
                    <a:ext uri="{FF2B5EF4-FFF2-40B4-BE49-F238E27FC236}">
                      <a16:creationId xmlns:a16="http://schemas.microsoft.com/office/drawing/2014/main" id="{15791BE3-85CA-4964-A9E9-E8CE9C7A96FE}"/>
                    </a:ext>
                  </a:extLst>
                </p:cNvPr>
                <p:cNvPicPr/>
                <p:nvPr/>
              </p:nvPicPr>
              <p:blipFill>
                <a:blip r:embed="rId984"/>
                <a:stretch>
                  <a:fillRect/>
                </a:stretch>
              </p:blipFill>
              <p:spPr>
                <a:xfrm>
                  <a:off x="5955693" y="2495947"/>
                  <a:ext cx="92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1566" name="Freihand 1565">
                  <a:extLst>
                    <a:ext uri="{FF2B5EF4-FFF2-40B4-BE49-F238E27FC236}">
                      <a16:creationId xmlns:a16="http://schemas.microsoft.com/office/drawing/2014/main" id="{B372BE72-0628-49F4-9B36-4627952C98C4}"/>
                    </a:ext>
                  </a:extLst>
                </p14:cNvPr>
                <p14:cNvContentPartPr/>
                <p14:nvPr/>
              </p14:nvContentPartPr>
              <p14:xfrm>
                <a:off x="6015093" y="2417467"/>
                <a:ext cx="89640" cy="129960"/>
              </p14:xfrm>
            </p:contentPart>
          </mc:Choice>
          <mc:Fallback>
            <p:pic>
              <p:nvPicPr>
                <p:cNvPr id="1566" name="Freihand 1565">
                  <a:extLst>
                    <a:ext uri="{FF2B5EF4-FFF2-40B4-BE49-F238E27FC236}">
                      <a16:creationId xmlns:a16="http://schemas.microsoft.com/office/drawing/2014/main" id="{B372BE72-0628-49F4-9B36-4627952C98C4}"/>
                    </a:ext>
                  </a:extLst>
                </p:cNvPr>
                <p:cNvPicPr/>
                <p:nvPr/>
              </p:nvPicPr>
              <p:blipFill>
                <a:blip r:embed="rId986"/>
                <a:stretch>
                  <a:fillRect/>
                </a:stretch>
              </p:blipFill>
              <p:spPr>
                <a:xfrm>
                  <a:off x="6010773" y="2413147"/>
                  <a:ext cx="98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568" name="Freihand 1567">
                  <a:extLst>
                    <a:ext uri="{FF2B5EF4-FFF2-40B4-BE49-F238E27FC236}">
                      <a16:creationId xmlns:a16="http://schemas.microsoft.com/office/drawing/2014/main" id="{A52C55E0-16DC-4DC3-B02D-13D8A80FC3B3}"/>
                    </a:ext>
                  </a:extLst>
                </p14:cNvPr>
                <p14:cNvContentPartPr/>
                <p14:nvPr/>
              </p14:nvContentPartPr>
              <p14:xfrm>
                <a:off x="6217773" y="2304067"/>
                <a:ext cx="878400" cy="323280"/>
              </p14:xfrm>
            </p:contentPart>
          </mc:Choice>
          <mc:Fallback>
            <p:pic>
              <p:nvPicPr>
                <p:cNvPr id="1568" name="Freihand 1567">
                  <a:extLst>
                    <a:ext uri="{FF2B5EF4-FFF2-40B4-BE49-F238E27FC236}">
                      <a16:creationId xmlns:a16="http://schemas.microsoft.com/office/drawing/2014/main" id="{A52C55E0-16DC-4DC3-B02D-13D8A80FC3B3}"/>
                    </a:ext>
                  </a:extLst>
                </p:cNvPr>
                <p:cNvPicPr/>
                <p:nvPr/>
              </p:nvPicPr>
              <p:blipFill>
                <a:blip r:embed="rId988"/>
                <a:stretch>
                  <a:fillRect/>
                </a:stretch>
              </p:blipFill>
              <p:spPr>
                <a:xfrm>
                  <a:off x="6213453" y="2299747"/>
                  <a:ext cx="8870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569" name="Freihand 1568">
                  <a:extLst>
                    <a:ext uri="{FF2B5EF4-FFF2-40B4-BE49-F238E27FC236}">
                      <a16:creationId xmlns:a16="http://schemas.microsoft.com/office/drawing/2014/main" id="{207524B4-4D6E-4EA0-99B5-593285A381D3}"/>
                    </a:ext>
                  </a:extLst>
                </p14:cNvPr>
                <p14:cNvContentPartPr/>
                <p14:nvPr/>
              </p14:nvContentPartPr>
              <p14:xfrm>
                <a:off x="6363213" y="2441587"/>
                <a:ext cx="125280" cy="52560"/>
              </p14:xfrm>
            </p:contentPart>
          </mc:Choice>
          <mc:Fallback>
            <p:pic>
              <p:nvPicPr>
                <p:cNvPr id="1569" name="Freihand 1568">
                  <a:extLst>
                    <a:ext uri="{FF2B5EF4-FFF2-40B4-BE49-F238E27FC236}">
                      <a16:creationId xmlns:a16="http://schemas.microsoft.com/office/drawing/2014/main" id="{207524B4-4D6E-4EA0-99B5-593285A381D3}"/>
                    </a:ext>
                  </a:extLst>
                </p:cNvPr>
                <p:cNvPicPr/>
                <p:nvPr/>
              </p:nvPicPr>
              <p:blipFill>
                <a:blip r:embed="rId990"/>
                <a:stretch>
                  <a:fillRect/>
                </a:stretch>
              </p:blipFill>
              <p:spPr>
                <a:xfrm>
                  <a:off x="6358893" y="2437267"/>
                  <a:ext cx="133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1570" name="Freihand 1569">
                  <a:extLst>
                    <a:ext uri="{FF2B5EF4-FFF2-40B4-BE49-F238E27FC236}">
                      <a16:creationId xmlns:a16="http://schemas.microsoft.com/office/drawing/2014/main" id="{F2C231F1-A67D-4D7A-9A18-E44A017FC8DB}"/>
                    </a:ext>
                  </a:extLst>
                </p14:cNvPr>
                <p14:cNvContentPartPr/>
                <p14:nvPr/>
              </p14:nvContentPartPr>
              <p14:xfrm>
                <a:off x="6483813" y="2426107"/>
                <a:ext cx="81360" cy="66240"/>
              </p14:xfrm>
            </p:contentPart>
          </mc:Choice>
          <mc:Fallback>
            <p:pic>
              <p:nvPicPr>
                <p:cNvPr id="1570" name="Freihand 1569">
                  <a:extLst>
                    <a:ext uri="{FF2B5EF4-FFF2-40B4-BE49-F238E27FC236}">
                      <a16:creationId xmlns:a16="http://schemas.microsoft.com/office/drawing/2014/main" id="{F2C231F1-A67D-4D7A-9A18-E44A017FC8DB}"/>
                    </a:ext>
                  </a:extLst>
                </p:cNvPr>
                <p:cNvPicPr/>
                <p:nvPr/>
              </p:nvPicPr>
              <p:blipFill>
                <a:blip r:embed="rId992"/>
                <a:stretch>
                  <a:fillRect/>
                </a:stretch>
              </p:blipFill>
              <p:spPr>
                <a:xfrm>
                  <a:off x="6479493" y="2421787"/>
                  <a:ext cx="90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1571" name="Freihand 1570">
                  <a:extLst>
                    <a:ext uri="{FF2B5EF4-FFF2-40B4-BE49-F238E27FC236}">
                      <a16:creationId xmlns:a16="http://schemas.microsoft.com/office/drawing/2014/main" id="{96BD0E6E-2628-43B2-9B63-A3AAEFE4BA1D}"/>
                    </a:ext>
                  </a:extLst>
                </p14:cNvPr>
                <p14:cNvContentPartPr/>
                <p14:nvPr/>
              </p14:nvContentPartPr>
              <p14:xfrm>
                <a:off x="6573453" y="2424307"/>
                <a:ext cx="78840" cy="60120"/>
              </p14:xfrm>
            </p:contentPart>
          </mc:Choice>
          <mc:Fallback>
            <p:pic>
              <p:nvPicPr>
                <p:cNvPr id="1571" name="Freihand 1570">
                  <a:extLst>
                    <a:ext uri="{FF2B5EF4-FFF2-40B4-BE49-F238E27FC236}">
                      <a16:creationId xmlns:a16="http://schemas.microsoft.com/office/drawing/2014/main" id="{96BD0E6E-2628-43B2-9B63-A3AAEFE4BA1D}"/>
                    </a:ext>
                  </a:extLst>
                </p:cNvPr>
                <p:cNvPicPr/>
                <p:nvPr/>
              </p:nvPicPr>
              <p:blipFill>
                <a:blip r:embed="rId994"/>
                <a:stretch>
                  <a:fillRect/>
                </a:stretch>
              </p:blipFill>
              <p:spPr>
                <a:xfrm>
                  <a:off x="6569133" y="2419987"/>
                  <a:ext cx="87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1572" name="Freihand 1571">
                  <a:extLst>
                    <a:ext uri="{FF2B5EF4-FFF2-40B4-BE49-F238E27FC236}">
                      <a16:creationId xmlns:a16="http://schemas.microsoft.com/office/drawing/2014/main" id="{48599F3F-79D5-433F-A7DE-193F9BBE07F3}"/>
                    </a:ext>
                  </a:extLst>
                </p14:cNvPr>
                <p14:cNvContentPartPr/>
                <p14:nvPr/>
              </p14:nvContentPartPr>
              <p14:xfrm>
                <a:off x="6680733" y="2440147"/>
                <a:ext cx="97200" cy="19800"/>
              </p14:xfrm>
            </p:contentPart>
          </mc:Choice>
          <mc:Fallback>
            <p:pic>
              <p:nvPicPr>
                <p:cNvPr id="1572" name="Freihand 1571">
                  <a:extLst>
                    <a:ext uri="{FF2B5EF4-FFF2-40B4-BE49-F238E27FC236}">
                      <a16:creationId xmlns:a16="http://schemas.microsoft.com/office/drawing/2014/main" id="{48599F3F-79D5-433F-A7DE-193F9BBE07F3}"/>
                    </a:ext>
                  </a:extLst>
                </p:cNvPr>
                <p:cNvPicPr/>
                <p:nvPr/>
              </p:nvPicPr>
              <p:blipFill>
                <a:blip r:embed="rId996"/>
                <a:stretch>
                  <a:fillRect/>
                </a:stretch>
              </p:blipFill>
              <p:spPr>
                <a:xfrm>
                  <a:off x="6676413" y="2435827"/>
                  <a:ext cx="105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1573" name="Freihand 1572">
                  <a:extLst>
                    <a:ext uri="{FF2B5EF4-FFF2-40B4-BE49-F238E27FC236}">
                      <a16:creationId xmlns:a16="http://schemas.microsoft.com/office/drawing/2014/main" id="{E947C099-445C-4BA7-94C4-8102EE0BA021}"/>
                    </a:ext>
                  </a:extLst>
                </p14:cNvPr>
                <p14:cNvContentPartPr/>
                <p14:nvPr/>
              </p14:nvContentPartPr>
              <p14:xfrm>
                <a:off x="6809253" y="2376427"/>
                <a:ext cx="115560" cy="70920"/>
              </p14:xfrm>
            </p:contentPart>
          </mc:Choice>
          <mc:Fallback>
            <p:pic>
              <p:nvPicPr>
                <p:cNvPr id="1573" name="Freihand 1572">
                  <a:extLst>
                    <a:ext uri="{FF2B5EF4-FFF2-40B4-BE49-F238E27FC236}">
                      <a16:creationId xmlns:a16="http://schemas.microsoft.com/office/drawing/2014/main" id="{E947C099-445C-4BA7-94C4-8102EE0BA021}"/>
                    </a:ext>
                  </a:extLst>
                </p:cNvPr>
                <p:cNvPicPr/>
                <p:nvPr/>
              </p:nvPicPr>
              <p:blipFill>
                <a:blip r:embed="rId998"/>
                <a:stretch>
                  <a:fillRect/>
                </a:stretch>
              </p:blipFill>
              <p:spPr>
                <a:xfrm>
                  <a:off x="6804933" y="2372107"/>
                  <a:ext cx="124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1574" name="Freihand 1573">
                  <a:extLst>
                    <a:ext uri="{FF2B5EF4-FFF2-40B4-BE49-F238E27FC236}">
                      <a16:creationId xmlns:a16="http://schemas.microsoft.com/office/drawing/2014/main" id="{A9E9B115-B938-4175-B318-A94B2F50CA63}"/>
                    </a:ext>
                  </a:extLst>
                </p14:cNvPr>
                <p14:cNvContentPartPr/>
                <p14:nvPr/>
              </p14:nvContentPartPr>
              <p14:xfrm>
                <a:off x="6864693" y="2418907"/>
                <a:ext cx="42840" cy="33120"/>
              </p14:xfrm>
            </p:contentPart>
          </mc:Choice>
          <mc:Fallback>
            <p:pic>
              <p:nvPicPr>
                <p:cNvPr id="1574" name="Freihand 1573">
                  <a:extLst>
                    <a:ext uri="{FF2B5EF4-FFF2-40B4-BE49-F238E27FC236}">
                      <a16:creationId xmlns:a16="http://schemas.microsoft.com/office/drawing/2014/main" id="{A9E9B115-B938-4175-B318-A94B2F50CA63}"/>
                    </a:ext>
                  </a:extLst>
                </p:cNvPr>
                <p:cNvPicPr/>
                <p:nvPr/>
              </p:nvPicPr>
              <p:blipFill>
                <a:blip r:embed="rId1000"/>
                <a:stretch>
                  <a:fillRect/>
                </a:stretch>
              </p:blipFill>
              <p:spPr>
                <a:xfrm>
                  <a:off x="6860373" y="2414587"/>
                  <a:ext cx="51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1575" name="Freihand 1574">
                  <a:extLst>
                    <a:ext uri="{FF2B5EF4-FFF2-40B4-BE49-F238E27FC236}">
                      <a16:creationId xmlns:a16="http://schemas.microsoft.com/office/drawing/2014/main" id="{B032A1E1-D339-4CA7-9E0E-852BDBF96207}"/>
                    </a:ext>
                  </a:extLst>
                </p14:cNvPr>
                <p14:cNvContentPartPr/>
                <p14:nvPr/>
              </p14:nvContentPartPr>
              <p14:xfrm>
                <a:off x="6403533" y="2496667"/>
                <a:ext cx="497160" cy="52200"/>
              </p14:xfrm>
            </p:contentPart>
          </mc:Choice>
          <mc:Fallback>
            <p:pic>
              <p:nvPicPr>
                <p:cNvPr id="1575" name="Freihand 1574">
                  <a:extLst>
                    <a:ext uri="{FF2B5EF4-FFF2-40B4-BE49-F238E27FC236}">
                      <a16:creationId xmlns:a16="http://schemas.microsoft.com/office/drawing/2014/main" id="{B032A1E1-D339-4CA7-9E0E-852BDBF96207}"/>
                    </a:ext>
                  </a:extLst>
                </p:cNvPr>
                <p:cNvPicPr/>
                <p:nvPr/>
              </p:nvPicPr>
              <p:blipFill>
                <a:blip r:embed="rId1002"/>
                <a:stretch>
                  <a:fillRect/>
                </a:stretch>
              </p:blipFill>
              <p:spPr>
                <a:xfrm>
                  <a:off x="6399213" y="2492347"/>
                  <a:ext cx="505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577" name="Freihand 1576">
                  <a:extLst>
                    <a:ext uri="{FF2B5EF4-FFF2-40B4-BE49-F238E27FC236}">
                      <a16:creationId xmlns:a16="http://schemas.microsoft.com/office/drawing/2014/main" id="{FD1EACC5-AC56-44AA-886A-C4DF43AA6CB6}"/>
                    </a:ext>
                  </a:extLst>
                </p14:cNvPr>
                <p14:cNvContentPartPr/>
                <p14:nvPr/>
              </p14:nvContentPartPr>
              <p14:xfrm>
                <a:off x="6347373" y="2553547"/>
                <a:ext cx="144360" cy="140760"/>
              </p14:xfrm>
            </p:contentPart>
          </mc:Choice>
          <mc:Fallback>
            <p:pic>
              <p:nvPicPr>
                <p:cNvPr id="1577" name="Freihand 1576">
                  <a:extLst>
                    <a:ext uri="{FF2B5EF4-FFF2-40B4-BE49-F238E27FC236}">
                      <a16:creationId xmlns:a16="http://schemas.microsoft.com/office/drawing/2014/main" id="{FD1EACC5-AC56-44AA-886A-C4DF43AA6CB6}"/>
                    </a:ext>
                  </a:extLst>
                </p:cNvPr>
                <p:cNvPicPr/>
                <p:nvPr/>
              </p:nvPicPr>
              <p:blipFill>
                <a:blip r:embed="rId1004"/>
                <a:stretch>
                  <a:fillRect/>
                </a:stretch>
              </p:blipFill>
              <p:spPr>
                <a:xfrm>
                  <a:off x="6343053" y="2549227"/>
                  <a:ext cx="153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578" name="Freihand 1577">
                  <a:extLst>
                    <a:ext uri="{FF2B5EF4-FFF2-40B4-BE49-F238E27FC236}">
                      <a16:creationId xmlns:a16="http://schemas.microsoft.com/office/drawing/2014/main" id="{B4F95CB5-4055-4260-9945-ABDF450A2602}"/>
                    </a:ext>
                  </a:extLst>
                </p14:cNvPr>
                <p14:cNvContentPartPr/>
                <p14:nvPr/>
              </p14:nvContentPartPr>
              <p14:xfrm>
                <a:off x="6481293" y="2574787"/>
                <a:ext cx="70200" cy="93240"/>
              </p14:xfrm>
            </p:contentPart>
          </mc:Choice>
          <mc:Fallback>
            <p:pic>
              <p:nvPicPr>
                <p:cNvPr id="1578" name="Freihand 1577">
                  <a:extLst>
                    <a:ext uri="{FF2B5EF4-FFF2-40B4-BE49-F238E27FC236}">
                      <a16:creationId xmlns:a16="http://schemas.microsoft.com/office/drawing/2014/main" id="{B4F95CB5-4055-4260-9945-ABDF450A2602}"/>
                    </a:ext>
                  </a:extLst>
                </p:cNvPr>
                <p:cNvPicPr/>
                <p:nvPr/>
              </p:nvPicPr>
              <p:blipFill>
                <a:blip r:embed="rId1006"/>
                <a:stretch>
                  <a:fillRect/>
                </a:stretch>
              </p:blipFill>
              <p:spPr>
                <a:xfrm>
                  <a:off x="6476973" y="2570467"/>
                  <a:ext cx="78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579" name="Freihand 1578">
                  <a:extLst>
                    <a:ext uri="{FF2B5EF4-FFF2-40B4-BE49-F238E27FC236}">
                      <a16:creationId xmlns:a16="http://schemas.microsoft.com/office/drawing/2014/main" id="{4077C47C-1C3F-4912-8CA7-1D0528BB056A}"/>
                    </a:ext>
                  </a:extLst>
                </p14:cNvPr>
                <p14:cNvContentPartPr/>
                <p14:nvPr/>
              </p14:nvContentPartPr>
              <p14:xfrm>
                <a:off x="6558693" y="2586667"/>
                <a:ext cx="71280" cy="63000"/>
              </p14:xfrm>
            </p:contentPart>
          </mc:Choice>
          <mc:Fallback>
            <p:pic>
              <p:nvPicPr>
                <p:cNvPr id="1579" name="Freihand 1578">
                  <a:extLst>
                    <a:ext uri="{FF2B5EF4-FFF2-40B4-BE49-F238E27FC236}">
                      <a16:creationId xmlns:a16="http://schemas.microsoft.com/office/drawing/2014/main" id="{4077C47C-1C3F-4912-8CA7-1D0528BB056A}"/>
                    </a:ext>
                  </a:extLst>
                </p:cNvPr>
                <p:cNvPicPr/>
                <p:nvPr/>
              </p:nvPicPr>
              <p:blipFill>
                <a:blip r:embed="rId1008"/>
                <a:stretch>
                  <a:fillRect/>
                </a:stretch>
              </p:blipFill>
              <p:spPr>
                <a:xfrm>
                  <a:off x="6554373" y="2582347"/>
                  <a:ext cx="79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580" name="Freihand 1579">
                  <a:extLst>
                    <a:ext uri="{FF2B5EF4-FFF2-40B4-BE49-F238E27FC236}">
                      <a16:creationId xmlns:a16="http://schemas.microsoft.com/office/drawing/2014/main" id="{96AE0970-93D4-44F5-8D4D-E2B36A5061FA}"/>
                    </a:ext>
                  </a:extLst>
                </p14:cNvPr>
                <p14:cNvContentPartPr/>
                <p14:nvPr/>
              </p14:nvContentPartPr>
              <p14:xfrm>
                <a:off x="6691893" y="2610067"/>
                <a:ext cx="79560" cy="11880"/>
              </p14:xfrm>
            </p:contentPart>
          </mc:Choice>
          <mc:Fallback>
            <p:pic>
              <p:nvPicPr>
                <p:cNvPr id="1580" name="Freihand 1579">
                  <a:extLst>
                    <a:ext uri="{FF2B5EF4-FFF2-40B4-BE49-F238E27FC236}">
                      <a16:creationId xmlns:a16="http://schemas.microsoft.com/office/drawing/2014/main" id="{96AE0970-93D4-44F5-8D4D-E2B36A5061FA}"/>
                    </a:ext>
                  </a:extLst>
                </p:cNvPr>
                <p:cNvPicPr/>
                <p:nvPr/>
              </p:nvPicPr>
              <p:blipFill>
                <a:blip r:embed="rId1010"/>
                <a:stretch>
                  <a:fillRect/>
                </a:stretch>
              </p:blipFill>
              <p:spPr>
                <a:xfrm>
                  <a:off x="6687573" y="2605747"/>
                  <a:ext cx="88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581" name="Freihand 1580">
                  <a:extLst>
                    <a:ext uri="{FF2B5EF4-FFF2-40B4-BE49-F238E27FC236}">
                      <a16:creationId xmlns:a16="http://schemas.microsoft.com/office/drawing/2014/main" id="{428CDB21-7495-4BAE-B508-B9C0DD62044B}"/>
                    </a:ext>
                  </a:extLst>
                </p14:cNvPr>
                <p14:cNvContentPartPr/>
                <p14:nvPr/>
              </p14:nvContentPartPr>
              <p14:xfrm>
                <a:off x="6779013" y="2562187"/>
                <a:ext cx="105480" cy="90360"/>
              </p14:xfrm>
            </p:contentPart>
          </mc:Choice>
          <mc:Fallback>
            <p:pic>
              <p:nvPicPr>
                <p:cNvPr id="1581" name="Freihand 1580">
                  <a:extLst>
                    <a:ext uri="{FF2B5EF4-FFF2-40B4-BE49-F238E27FC236}">
                      <a16:creationId xmlns:a16="http://schemas.microsoft.com/office/drawing/2014/main" id="{428CDB21-7495-4BAE-B508-B9C0DD62044B}"/>
                    </a:ext>
                  </a:extLst>
                </p:cNvPr>
                <p:cNvPicPr/>
                <p:nvPr/>
              </p:nvPicPr>
              <p:blipFill>
                <a:blip r:embed="rId1012"/>
                <a:stretch>
                  <a:fillRect/>
                </a:stretch>
              </p:blipFill>
              <p:spPr>
                <a:xfrm>
                  <a:off x="6774693" y="2557867"/>
                  <a:ext cx="114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632" name="Freihand 1631">
                  <a:extLst>
                    <a:ext uri="{FF2B5EF4-FFF2-40B4-BE49-F238E27FC236}">
                      <a16:creationId xmlns:a16="http://schemas.microsoft.com/office/drawing/2014/main" id="{137E9465-C3D0-4F82-8292-26AB2867FED5}"/>
                    </a:ext>
                  </a:extLst>
                </p14:cNvPr>
                <p14:cNvContentPartPr/>
                <p14:nvPr/>
              </p14:nvContentPartPr>
              <p14:xfrm>
                <a:off x="7267893" y="2041267"/>
                <a:ext cx="113040" cy="13320"/>
              </p14:xfrm>
            </p:contentPart>
          </mc:Choice>
          <mc:Fallback>
            <p:pic>
              <p:nvPicPr>
                <p:cNvPr id="1632" name="Freihand 1631">
                  <a:extLst>
                    <a:ext uri="{FF2B5EF4-FFF2-40B4-BE49-F238E27FC236}">
                      <a16:creationId xmlns:a16="http://schemas.microsoft.com/office/drawing/2014/main" id="{137E9465-C3D0-4F82-8292-26AB2867FED5}"/>
                    </a:ext>
                  </a:extLst>
                </p:cNvPr>
                <p:cNvPicPr/>
                <p:nvPr/>
              </p:nvPicPr>
              <p:blipFill>
                <a:blip r:embed="rId1014"/>
                <a:stretch>
                  <a:fillRect/>
                </a:stretch>
              </p:blipFill>
              <p:spPr>
                <a:xfrm>
                  <a:off x="7263573" y="2036947"/>
                  <a:ext cx="12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1633" name="Freihand 1632">
                  <a:extLst>
                    <a:ext uri="{FF2B5EF4-FFF2-40B4-BE49-F238E27FC236}">
                      <a16:creationId xmlns:a16="http://schemas.microsoft.com/office/drawing/2014/main" id="{5BE887CC-93D3-4912-BCBB-7D89CC253716}"/>
                    </a:ext>
                  </a:extLst>
                </p14:cNvPr>
                <p14:cNvContentPartPr/>
                <p14:nvPr/>
              </p14:nvContentPartPr>
              <p14:xfrm>
                <a:off x="7272213" y="2068267"/>
                <a:ext cx="106920" cy="8280"/>
              </p14:xfrm>
            </p:contentPart>
          </mc:Choice>
          <mc:Fallback>
            <p:pic>
              <p:nvPicPr>
                <p:cNvPr id="1633" name="Freihand 1632">
                  <a:extLst>
                    <a:ext uri="{FF2B5EF4-FFF2-40B4-BE49-F238E27FC236}">
                      <a16:creationId xmlns:a16="http://schemas.microsoft.com/office/drawing/2014/main" id="{5BE887CC-93D3-4912-BCBB-7D89CC253716}"/>
                    </a:ext>
                  </a:extLst>
                </p:cNvPr>
                <p:cNvPicPr/>
                <p:nvPr/>
              </p:nvPicPr>
              <p:blipFill>
                <a:blip r:embed="rId1016"/>
                <a:stretch>
                  <a:fillRect/>
                </a:stretch>
              </p:blipFill>
              <p:spPr>
                <a:xfrm>
                  <a:off x="7267893" y="2063947"/>
                  <a:ext cx="115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1637" name="Freihand 1636">
                  <a:extLst>
                    <a:ext uri="{FF2B5EF4-FFF2-40B4-BE49-F238E27FC236}">
                      <a16:creationId xmlns:a16="http://schemas.microsoft.com/office/drawing/2014/main" id="{0A8017A0-7DF0-42B9-950D-C0C7501EDD0B}"/>
                    </a:ext>
                  </a:extLst>
                </p14:cNvPr>
                <p14:cNvContentPartPr/>
                <p14:nvPr/>
              </p14:nvContentPartPr>
              <p14:xfrm>
                <a:off x="7507653" y="1998427"/>
                <a:ext cx="136080" cy="82800"/>
              </p14:xfrm>
            </p:contentPart>
          </mc:Choice>
          <mc:Fallback>
            <p:pic>
              <p:nvPicPr>
                <p:cNvPr id="1637" name="Freihand 1636">
                  <a:extLst>
                    <a:ext uri="{FF2B5EF4-FFF2-40B4-BE49-F238E27FC236}">
                      <a16:creationId xmlns:a16="http://schemas.microsoft.com/office/drawing/2014/main" id="{0A8017A0-7DF0-42B9-950D-C0C7501EDD0B}"/>
                    </a:ext>
                  </a:extLst>
                </p:cNvPr>
                <p:cNvPicPr/>
                <p:nvPr/>
              </p:nvPicPr>
              <p:blipFill>
                <a:blip r:embed="rId1018"/>
                <a:stretch>
                  <a:fillRect/>
                </a:stretch>
              </p:blipFill>
              <p:spPr>
                <a:xfrm>
                  <a:off x="7503333" y="1994107"/>
                  <a:ext cx="144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635" name="Freihand 1634">
                  <a:extLst>
                    <a:ext uri="{FF2B5EF4-FFF2-40B4-BE49-F238E27FC236}">
                      <a16:creationId xmlns:a16="http://schemas.microsoft.com/office/drawing/2014/main" id="{EA05DB10-2658-4B6D-99F2-9FE92F1DF697}"/>
                    </a:ext>
                  </a:extLst>
                </p14:cNvPr>
                <p14:cNvContentPartPr/>
                <p14:nvPr/>
              </p14:nvContentPartPr>
              <p14:xfrm>
                <a:off x="7151973" y="2521147"/>
                <a:ext cx="132840" cy="3600"/>
              </p14:xfrm>
            </p:contentPart>
          </mc:Choice>
          <mc:Fallback>
            <p:pic>
              <p:nvPicPr>
                <p:cNvPr id="1635" name="Freihand 1634">
                  <a:extLst>
                    <a:ext uri="{FF2B5EF4-FFF2-40B4-BE49-F238E27FC236}">
                      <a16:creationId xmlns:a16="http://schemas.microsoft.com/office/drawing/2014/main" id="{EA05DB10-2658-4B6D-99F2-9FE92F1DF697}"/>
                    </a:ext>
                  </a:extLst>
                </p:cNvPr>
                <p:cNvPicPr/>
                <p:nvPr/>
              </p:nvPicPr>
              <p:blipFill>
                <a:blip r:embed="rId1020"/>
                <a:stretch>
                  <a:fillRect/>
                </a:stretch>
              </p:blipFill>
              <p:spPr>
                <a:xfrm>
                  <a:off x="7147653" y="2516827"/>
                  <a:ext cx="141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1636" name="Freihand 1635">
                  <a:extLst>
                    <a:ext uri="{FF2B5EF4-FFF2-40B4-BE49-F238E27FC236}">
                      <a16:creationId xmlns:a16="http://schemas.microsoft.com/office/drawing/2014/main" id="{1BD027C1-B476-4600-88FB-3C5BAA536FB6}"/>
                    </a:ext>
                  </a:extLst>
                </p14:cNvPr>
                <p14:cNvContentPartPr/>
                <p14:nvPr/>
              </p14:nvContentPartPr>
              <p14:xfrm>
                <a:off x="7156293" y="2571547"/>
                <a:ext cx="136080" cy="11160"/>
              </p14:xfrm>
            </p:contentPart>
          </mc:Choice>
          <mc:Fallback>
            <p:pic>
              <p:nvPicPr>
                <p:cNvPr id="1636" name="Freihand 1635">
                  <a:extLst>
                    <a:ext uri="{FF2B5EF4-FFF2-40B4-BE49-F238E27FC236}">
                      <a16:creationId xmlns:a16="http://schemas.microsoft.com/office/drawing/2014/main" id="{1BD027C1-B476-4600-88FB-3C5BAA536FB6}"/>
                    </a:ext>
                  </a:extLst>
                </p:cNvPr>
                <p:cNvPicPr/>
                <p:nvPr/>
              </p:nvPicPr>
              <p:blipFill>
                <a:blip r:embed="rId1022"/>
                <a:stretch>
                  <a:fillRect/>
                </a:stretch>
              </p:blipFill>
              <p:spPr>
                <a:xfrm>
                  <a:off x="7151973" y="2567227"/>
                  <a:ext cx="144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1638" name="Freihand 1637">
                  <a:extLst>
                    <a:ext uri="{FF2B5EF4-FFF2-40B4-BE49-F238E27FC236}">
                      <a16:creationId xmlns:a16="http://schemas.microsoft.com/office/drawing/2014/main" id="{20680E24-8F7E-4F4B-BD92-47583D4B15BB}"/>
                    </a:ext>
                  </a:extLst>
                </p14:cNvPr>
                <p14:cNvContentPartPr/>
                <p14:nvPr/>
              </p14:nvContentPartPr>
              <p14:xfrm>
                <a:off x="7444653" y="2514667"/>
                <a:ext cx="133560" cy="137520"/>
              </p14:xfrm>
            </p:contentPart>
          </mc:Choice>
          <mc:Fallback>
            <p:pic>
              <p:nvPicPr>
                <p:cNvPr id="1638" name="Freihand 1637">
                  <a:extLst>
                    <a:ext uri="{FF2B5EF4-FFF2-40B4-BE49-F238E27FC236}">
                      <a16:creationId xmlns:a16="http://schemas.microsoft.com/office/drawing/2014/main" id="{20680E24-8F7E-4F4B-BD92-47583D4B15BB}"/>
                    </a:ext>
                  </a:extLst>
                </p:cNvPr>
                <p:cNvPicPr/>
                <p:nvPr/>
              </p:nvPicPr>
              <p:blipFill>
                <a:blip r:embed="rId1024"/>
                <a:stretch>
                  <a:fillRect/>
                </a:stretch>
              </p:blipFill>
              <p:spPr>
                <a:xfrm>
                  <a:off x="7440333" y="2510347"/>
                  <a:ext cx="142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1645" name="Freihand 1644">
                  <a:extLst>
                    <a:ext uri="{FF2B5EF4-FFF2-40B4-BE49-F238E27FC236}">
                      <a16:creationId xmlns:a16="http://schemas.microsoft.com/office/drawing/2014/main" id="{D77DE0C3-ABF9-400F-A51B-78D6F2173E74}"/>
                    </a:ext>
                  </a:extLst>
                </p14:cNvPr>
                <p14:cNvContentPartPr/>
                <p14:nvPr/>
              </p14:nvContentPartPr>
              <p14:xfrm>
                <a:off x="3903333" y="2104987"/>
                <a:ext cx="76680" cy="96840"/>
              </p14:xfrm>
            </p:contentPart>
          </mc:Choice>
          <mc:Fallback>
            <p:pic>
              <p:nvPicPr>
                <p:cNvPr id="1645" name="Freihand 1644">
                  <a:extLst>
                    <a:ext uri="{FF2B5EF4-FFF2-40B4-BE49-F238E27FC236}">
                      <a16:creationId xmlns:a16="http://schemas.microsoft.com/office/drawing/2014/main" id="{D77DE0C3-ABF9-400F-A51B-78D6F2173E74}"/>
                    </a:ext>
                  </a:extLst>
                </p:cNvPr>
                <p:cNvPicPr/>
                <p:nvPr/>
              </p:nvPicPr>
              <p:blipFill>
                <a:blip r:embed="rId1026"/>
                <a:stretch>
                  <a:fillRect/>
                </a:stretch>
              </p:blipFill>
              <p:spPr>
                <a:xfrm>
                  <a:off x="3899013" y="2100667"/>
                  <a:ext cx="85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646" name="Freihand 1645">
                  <a:extLst>
                    <a:ext uri="{FF2B5EF4-FFF2-40B4-BE49-F238E27FC236}">
                      <a16:creationId xmlns:a16="http://schemas.microsoft.com/office/drawing/2014/main" id="{C7C55CF7-DE54-42C7-BD1E-D55002B85297}"/>
                    </a:ext>
                  </a:extLst>
                </p14:cNvPr>
                <p14:cNvContentPartPr/>
                <p14:nvPr/>
              </p14:nvContentPartPr>
              <p14:xfrm>
                <a:off x="3845733" y="2029387"/>
                <a:ext cx="176040" cy="191520"/>
              </p14:xfrm>
            </p:contentPart>
          </mc:Choice>
          <mc:Fallback>
            <p:pic>
              <p:nvPicPr>
                <p:cNvPr id="1646" name="Freihand 1645">
                  <a:extLst>
                    <a:ext uri="{FF2B5EF4-FFF2-40B4-BE49-F238E27FC236}">
                      <a16:creationId xmlns:a16="http://schemas.microsoft.com/office/drawing/2014/main" id="{C7C55CF7-DE54-42C7-BD1E-D55002B85297}"/>
                    </a:ext>
                  </a:extLst>
                </p:cNvPr>
                <p:cNvPicPr/>
                <p:nvPr/>
              </p:nvPicPr>
              <p:blipFill>
                <a:blip r:embed="rId1028"/>
                <a:stretch>
                  <a:fillRect/>
                </a:stretch>
              </p:blipFill>
              <p:spPr>
                <a:xfrm>
                  <a:off x="3841413" y="2025067"/>
                  <a:ext cx="184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647" name="Freihand 1646">
                  <a:extLst>
                    <a:ext uri="{FF2B5EF4-FFF2-40B4-BE49-F238E27FC236}">
                      <a16:creationId xmlns:a16="http://schemas.microsoft.com/office/drawing/2014/main" id="{E5273DA4-80BE-4BB5-8BC7-CC655E6D0A20}"/>
                    </a:ext>
                  </a:extLst>
                </p14:cNvPr>
                <p14:cNvContentPartPr/>
                <p14:nvPr/>
              </p14:nvContentPartPr>
              <p14:xfrm>
                <a:off x="3784173" y="2048827"/>
                <a:ext cx="100440" cy="200160"/>
              </p14:xfrm>
            </p:contentPart>
          </mc:Choice>
          <mc:Fallback>
            <p:pic>
              <p:nvPicPr>
                <p:cNvPr id="1647" name="Freihand 1646">
                  <a:extLst>
                    <a:ext uri="{FF2B5EF4-FFF2-40B4-BE49-F238E27FC236}">
                      <a16:creationId xmlns:a16="http://schemas.microsoft.com/office/drawing/2014/main" id="{E5273DA4-80BE-4BB5-8BC7-CC655E6D0A20}"/>
                    </a:ext>
                  </a:extLst>
                </p:cNvPr>
                <p:cNvPicPr/>
                <p:nvPr/>
              </p:nvPicPr>
              <p:blipFill>
                <a:blip r:embed="rId1030"/>
                <a:stretch>
                  <a:fillRect/>
                </a:stretch>
              </p:blipFill>
              <p:spPr>
                <a:xfrm>
                  <a:off x="3779853" y="2044507"/>
                  <a:ext cx="109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1648" name="Freihand 1647">
                  <a:extLst>
                    <a:ext uri="{FF2B5EF4-FFF2-40B4-BE49-F238E27FC236}">
                      <a16:creationId xmlns:a16="http://schemas.microsoft.com/office/drawing/2014/main" id="{3EB0DFE9-F39B-4C9A-8C28-7460FF401E25}"/>
                    </a:ext>
                  </a:extLst>
                </p14:cNvPr>
                <p14:cNvContentPartPr/>
                <p14:nvPr/>
              </p14:nvContentPartPr>
              <p14:xfrm>
                <a:off x="3847893" y="2548147"/>
                <a:ext cx="110880" cy="107280"/>
              </p14:xfrm>
            </p:contentPart>
          </mc:Choice>
          <mc:Fallback>
            <p:pic>
              <p:nvPicPr>
                <p:cNvPr id="1648" name="Freihand 1647">
                  <a:extLst>
                    <a:ext uri="{FF2B5EF4-FFF2-40B4-BE49-F238E27FC236}">
                      <a16:creationId xmlns:a16="http://schemas.microsoft.com/office/drawing/2014/main" id="{3EB0DFE9-F39B-4C9A-8C28-7460FF401E25}"/>
                    </a:ext>
                  </a:extLst>
                </p:cNvPr>
                <p:cNvPicPr/>
                <p:nvPr/>
              </p:nvPicPr>
              <p:blipFill>
                <a:blip r:embed="rId1032"/>
                <a:stretch>
                  <a:fillRect/>
                </a:stretch>
              </p:blipFill>
              <p:spPr>
                <a:xfrm>
                  <a:off x="3843573" y="2543827"/>
                  <a:ext cx="119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1649" name="Freihand 1648">
                  <a:extLst>
                    <a:ext uri="{FF2B5EF4-FFF2-40B4-BE49-F238E27FC236}">
                      <a16:creationId xmlns:a16="http://schemas.microsoft.com/office/drawing/2014/main" id="{E9EAC33D-47EF-4F05-9A76-765531E47C31}"/>
                    </a:ext>
                  </a:extLst>
                </p14:cNvPr>
                <p14:cNvContentPartPr/>
                <p14:nvPr/>
              </p14:nvContentPartPr>
              <p14:xfrm>
                <a:off x="3853293" y="2548507"/>
                <a:ext cx="133560" cy="136440"/>
              </p14:xfrm>
            </p:contentPart>
          </mc:Choice>
          <mc:Fallback>
            <p:pic>
              <p:nvPicPr>
                <p:cNvPr id="1649" name="Freihand 1648">
                  <a:extLst>
                    <a:ext uri="{FF2B5EF4-FFF2-40B4-BE49-F238E27FC236}">
                      <a16:creationId xmlns:a16="http://schemas.microsoft.com/office/drawing/2014/main" id="{E9EAC33D-47EF-4F05-9A76-765531E47C31}"/>
                    </a:ext>
                  </a:extLst>
                </p:cNvPr>
                <p:cNvPicPr/>
                <p:nvPr/>
              </p:nvPicPr>
              <p:blipFill>
                <a:blip r:embed="rId1034"/>
                <a:stretch>
                  <a:fillRect/>
                </a:stretch>
              </p:blipFill>
              <p:spPr>
                <a:xfrm>
                  <a:off x="3848973" y="2544187"/>
                  <a:ext cx="142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1650" name="Freihand 1649">
                  <a:extLst>
                    <a:ext uri="{FF2B5EF4-FFF2-40B4-BE49-F238E27FC236}">
                      <a16:creationId xmlns:a16="http://schemas.microsoft.com/office/drawing/2014/main" id="{6AB5DC3C-192B-491A-B5A8-7BADDC97360B}"/>
                    </a:ext>
                  </a:extLst>
                </p14:cNvPr>
                <p14:cNvContentPartPr/>
                <p14:nvPr/>
              </p14:nvContentPartPr>
              <p14:xfrm>
                <a:off x="3707853" y="2468587"/>
                <a:ext cx="112680" cy="270720"/>
              </p14:xfrm>
            </p:contentPart>
          </mc:Choice>
          <mc:Fallback>
            <p:pic>
              <p:nvPicPr>
                <p:cNvPr id="1650" name="Freihand 1649">
                  <a:extLst>
                    <a:ext uri="{FF2B5EF4-FFF2-40B4-BE49-F238E27FC236}">
                      <a16:creationId xmlns:a16="http://schemas.microsoft.com/office/drawing/2014/main" id="{6AB5DC3C-192B-491A-B5A8-7BADDC97360B}"/>
                    </a:ext>
                  </a:extLst>
                </p:cNvPr>
                <p:cNvPicPr/>
                <p:nvPr/>
              </p:nvPicPr>
              <p:blipFill>
                <a:blip r:embed="rId1036"/>
                <a:stretch>
                  <a:fillRect/>
                </a:stretch>
              </p:blipFill>
              <p:spPr>
                <a:xfrm>
                  <a:off x="3703533" y="2464267"/>
                  <a:ext cx="121320" cy="27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7">
            <p14:nvContentPartPr>
              <p14:cNvPr id="1660" name="Freihand 1659">
                <a:extLst>
                  <a:ext uri="{FF2B5EF4-FFF2-40B4-BE49-F238E27FC236}">
                    <a16:creationId xmlns:a16="http://schemas.microsoft.com/office/drawing/2014/main" id="{3076A644-415C-4BB1-84B6-5A993F477F4A}"/>
                  </a:ext>
                </a:extLst>
              </p14:cNvPr>
              <p14:cNvContentPartPr/>
              <p14:nvPr/>
            </p14:nvContentPartPr>
            <p14:xfrm>
              <a:off x="5776773" y="2234587"/>
              <a:ext cx="236520" cy="20520"/>
            </p14:xfrm>
          </p:contentPart>
        </mc:Choice>
        <mc:Fallback>
          <p:pic>
            <p:nvPicPr>
              <p:cNvPr id="1660" name="Freihand 1659">
                <a:extLst>
                  <a:ext uri="{FF2B5EF4-FFF2-40B4-BE49-F238E27FC236}">
                    <a16:creationId xmlns:a16="http://schemas.microsoft.com/office/drawing/2014/main" id="{3076A644-415C-4BB1-84B6-5A993F477F4A}"/>
                  </a:ext>
                </a:extLst>
              </p:cNvPr>
              <p:cNvPicPr/>
              <p:nvPr/>
            </p:nvPicPr>
            <p:blipFill>
              <a:blip r:embed="rId1038"/>
              <a:stretch>
                <a:fillRect/>
              </a:stretch>
            </p:blipFill>
            <p:spPr>
              <a:xfrm>
                <a:off x="5772453" y="2230267"/>
                <a:ext cx="245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1661" name="Freihand 1660">
                <a:extLst>
                  <a:ext uri="{FF2B5EF4-FFF2-40B4-BE49-F238E27FC236}">
                    <a16:creationId xmlns:a16="http://schemas.microsoft.com/office/drawing/2014/main" id="{0993613E-76A4-484D-88C2-D8184587E8A7}"/>
                  </a:ext>
                </a:extLst>
              </p14:cNvPr>
              <p14:cNvContentPartPr/>
              <p14:nvPr/>
            </p14:nvContentPartPr>
            <p14:xfrm>
              <a:off x="5727453" y="2695027"/>
              <a:ext cx="334800" cy="27720"/>
            </p14:xfrm>
          </p:contentPart>
        </mc:Choice>
        <mc:Fallback>
          <p:pic>
            <p:nvPicPr>
              <p:cNvPr id="1661" name="Freihand 1660">
                <a:extLst>
                  <a:ext uri="{FF2B5EF4-FFF2-40B4-BE49-F238E27FC236}">
                    <a16:creationId xmlns:a16="http://schemas.microsoft.com/office/drawing/2014/main" id="{0993613E-76A4-484D-88C2-D8184587E8A7}"/>
                  </a:ext>
                </a:extLst>
              </p:cNvPr>
              <p:cNvPicPr/>
              <p:nvPr/>
            </p:nvPicPr>
            <p:blipFill>
              <a:blip r:embed="rId1040"/>
              <a:stretch>
                <a:fillRect/>
              </a:stretch>
            </p:blipFill>
            <p:spPr>
              <a:xfrm>
                <a:off x="5723133" y="2690707"/>
                <a:ext cx="343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1662" name="Freihand 1661">
                <a:extLst>
                  <a:ext uri="{FF2B5EF4-FFF2-40B4-BE49-F238E27FC236}">
                    <a16:creationId xmlns:a16="http://schemas.microsoft.com/office/drawing/2014/main" id="{A967F6E1-D0EB-4501-AE59-A358D33D5967}"/>
                  </a:ext>
                </a:extLst>
              </p14:cNvPr>
              <p14:cNvContentPartPr/>
              <p14:nvPr/>
            </p14:nvContentPartPr>
            <p14:xfrm>
              <a:off x="4839693" y="2854867"/>
              <a:ext cx="432720" cy="19800"/>
            </p14:xfrm>
          </p:contentPart>
        </mc:Choice>
        <mc:Fallback>
          <p:pic>
            <p:nvPicPr>
              <p:cNvPr id="1662" name="Freihand 1661">
                <a:extLst>
                  <a:ext uri="{FF2B5EF4-FFF2-40B4-BE49-F238E27FC236}">
                    <a16:creationId xmlns:a16="http://schemas.microsoft.com/office/drawing/2014/main" id="{A967F6E1-D0EB-4501-AE59-A358D33D5967}"/>
                  </a:ext>
                </a:extLst>
              </p:cNvPr>
              <p:cNvPicPr/>
              <p:nvPr/>
            </p:nvPicPr>
            <p:blipFill>
              <a:blip r:embed="rId1042"/>
              <a:stretch>
                <a:fillRect/>
              </a:stretch>
            </p:blipFill>
            <p:spPr>
              <a:xfrm>
                <a:off x="4835373" y="2850547"/>
                <a:ext cx="441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1663" name="Freihand 1662">
                <a:extLst>
                  <a:ext uri="{FF2B5EF4-FFF2-40B4-BE49-F238E27FC236}">
                    <a16:creationId xmlns:a16="http://schemas.microsoft.com/office/drawing/2014/main" id="{294F8C60-6044-485F-89CB-1C6F20289613}"/>
                  </a:ext>
                </a:extLst>
              </p14:cNvPr>
              <p14:cNvContentPartPr/>
              <p14:nvPr/>
            </p14:nvContentPartPr>
            <p14:xfrm>
              <a:off x="4971813" y="2351587"/>
              <a:ext cx="270000" cy="7920"/>
            </p14:xfrm>
          </p:contentPart>
        </mc:Choice>
        <mc:Fallback>
          <p:pic>
            <p:nvPicPr>
              <p:cNvPr id="1663" name="Freihand 1662">
                <a:extLst>
                  <a:ext uri="{FF2B5EF4-FFF2-40B4-BE49-F238E27FC236}">
                    <a16:creationId xmlns:a16="http://schemas.microsoft.com/office/drawing/2014/main" id="{294F8C60-6044-485F-89CB-1C6F20289613}"/>
                  </a:ext>
                </a:extLst>
              </p:cNvPr>
              <p:cNvPicPr/>
              <p:nvPr/>
            </p:nvPicPr>
            <p:blipFill>
              <a:blip r:embed="rId1044"/>
              <a:stretch>
                <a:fillRect/>
              </a:stretch>
            </p:blipFill>
            <p:spPr>
              <a:xfrm>
                <a:off x="4967493" y="2347267"/>
                <a:ext cx="278640" cy="16560"/>
              </a:xfrm>
              <a:prstGeom prst="rect">
                <a:avLst/>
              </a:prstGeom>
            </p:spPr>
          </p:pic>
        </mc:Fallback>
      </mc:AlternateContent>
      <p:grpSp>
        <p:nvGrpSpPr>
          <p:cNvPr id="1734" name="Gruppieren 1733">
            <a:extLst>
              <a:ext uri="{FF2B5EF4-FFF2-40B4-BE49-F238E27FC236}">
                <a16:creationId xmlns:a16="http://schemas.microsoft.com/office/drawing/2014/main" id="{316E5E01-BE6C-4B6F-A9E4-1C945B226E82}"/>
              </a:ext>
            </a:extLst>
          </p:cNvPr>
          <p:cNvGrpSpPr/>
          <p:nvPr/>
        </p:nvGrpSpPr>
        <p:grpSpPr>
          <a:xfrm>
            <a:off x="2844573" y="2591347"/>
            <a:ext cx="272160" cy="248760"/>
            <a:chOff x="2844573" y="2591347"/>
            <a:chExt cx="272160" cy="248760"/>
          </a:xfrm>
        </p:grpSpPr>
        <mc:AlternateContent xmlns:mc="http://schemas.openxmlformats.org/markup-compatibility/2006">
          <mc:Choice xmlns:p14="http://schemas.microsoft.com/office/powerpoint/2010/main" Requires="p14">
            <p:contentPart p14:bwMode="auto" r:id="rId1045">
              <p14:nvContentPartPr>
                <p14:cNvPr id="1731" name="Freihand 1730">
                  <a:extLst>
                    <a:ext uri="{FF2B5EF4-FFF2-40B4-BE49-F238E27FC236}">
                      <a16:creationId xmlns:a16="http://schemas.microsoft.com/office/drawing/2014/main" id="{1B2CB0C5-BB47-471D-8982-8335028D15B6}"/>
                    </a:ext>
                  </a:extLst>
                </p14:cNvPr>
                <p14:cNvContentPartPr/>
                <p14:nvPr/>
              </p14:nvContentPartPr>
              <p14:xfrm>
                <a:off x="2844573" y="2591347"/>
                <a:ext cx="67680" cy="248760"/>
              </p14:xfrm>
            </p:contentPart>
          </mc:Choice>
          <mc:Fallback>
            <p:pic>
              <p:nvPicPr>
                <p:cNvPr id="1731" name="Freihand 1730">
                  <a:extLst>
                    <a:ext uri="{FF2B5EF4-FFF2-40B4-BE49-F238E27FC236}">
                      <a16:creationId xmlns:a16="http://schemas.microsoft.com/office/drawing/2014/main" id="{1B2CB0C5-BB47-471D-8982-8335028D15B6}"/>
                    </a:ext>
                  </a:extLst>
                </p:cNvPr>
                <p:cNvPicPr/>
                <p:nvPr/>
              </p:nvPicPr>
              <p:blipFill>
                <a:blip r:embed="rId1046"/>
                <a:stretch>
                  <a:fillRect/>
                </a:stretch>
              </p:blipFill>
              <p:spPr>
                <a:xfrm>
                  <a:off x="2840253" y="2587027"/>
                  <a:ext cx="763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1732" name="Freihand 1731">
                  <a:extLst>
                    <a:ext uri="{FF2B5EF4-FFF2-40B4-BE49-F238E27FC236}">
                      <a16:creationId xmlns:a16="http://schemas.microsoft.com/office/drawing/2014/main" id="{FD3FAC79-50D4-47A9-A6AA-8647CCA5958B}"/>
                    </a:ext>
                  </a:extLst>
                </p14:cNvPr>
                <p14:cNvContentPartPr/>
                <p14:nvPr/>
              </p14:nvContentPartPr>
              <p14:xfrm>
                <a:off x="3074253" y="2619787"/>
                <a:ext cx="36000" cy="46080"/>
              </p14:xfrm>
            </p:contentPart>
          </mc:Choice>
          <mc:Fallback>
            <p:pic>
              <p:nvPicPr>
                <p:cNvPr id="1732" name="Freihand 1731">
                  <a:extLst>
                    <a:ext uri="{FF2B5EF4-FFF2-40B4-BE49-F238E27FC236}">
                      <a16:creationId xmlns:a16="http://schemas.microsoft.com/office/drawing/2014/main" id="{FD3FAC79-50D4-47A9-A6AA-8647CCA5958B}"/>
                    </a:ext>
                  </a:extLst>
                </p:cNvPr>
                <p:cNvPicPr/>
                <p:nvPr/>
              </p:nvPicPr>
              <p:blipFill>
                <a:blip r:embed="rId1048"/>
                <a:stretch>
                  <a:fillRect/>
                </a:stretch>
              </p:blipFill>
              <p:spPr>
                <a:xfrm>
                  <a:off x="3069933" y="2615467"/>
                  <a:ext cx="44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1733" name="Freihand 1732">
                  <a:extLst>
                    <a:ext uri="{FF2B5EF4-FFF2-40B4-BE49-F238E27FC236}">
                      <a16:creationId xmlns:a16="http://schemas.microsoft.com/office/drawing/2014/main" id="{AD124318-65E6-430A-A194-1D19B7EBD9B8}"/>
                    </a:ext>
                  </a:extLst>
                </p14:cNvPr>
                <p14:cNvContentPartPr/>
                <p14:nvPr/>
              </p14:nvContentPartPr>
              <p14:xfrm>
                <a:off x="3096933" y="2760907"/>
                <a:ext cx="19800" cy="9720"/>
              </p14:xfrm>
            </p:contentPart>
          </mc:Choice>
          <mc:Fallback>
            <p:pic>
              <p:nvPicPr>
                <p:cNvPr id="1733" name="Freihand 1732">
                  <a:extLst>
                    <a:ext uri="{FF2B5EF4-FFF2-40B4-BE49-F238E27FC236}">
                      <a16:creationId xmlns:a16="http://schemas.microsoft.com/office/drawing/2014/main" id="{AD124318-65E6-430A-A194-1D19B7EBD9B8}"/>
                    </a:ext>
                  </a:extLst>
                </p:cNvPr>
                <p:cNvPicPr/>
                <p:nvPr/>
              </p:nvPicPr>
              <p:blipFill>
                <a:blip r:embed="rId1050"/>
                <a:stretch>
                  <a:fillRect/>
                </a:stretch>
              </p:blipFill>
              <p:spPr>
                <a:xfrm>
                  <a:off x="3092613" y="2756587"/>
                  <a:ext cx="28440" cy="18360"/>
                </a:xfrm>
                <a:prstGeom prst="rect">
                  <a:avLst/>
                </a:prstGeom>
              </p:spPr>
            </p:pic>
          </mc:Fallback>
        </mc:AlternateContent>
      </p:grpSp>
      <p:grpSp>
        <p:nvGrpSpPr>
          <p:cNvPr id="1737" name="Gruppieren 1736">
            <a:extLst>
              <a:ext uri="{FF2B5EF4-FFF2-40B4-BE49-F238E27FC236}">
                <a16:creationId xmlns:a16="http://schemas.microsoft.com/office/drawing/2014/main" id="{5FB5F9BB-069D-4942-84FC-DC915351F093}"/>
              </a:ext>
            </a:extLst>
          </p:cNvPr>
          <p:cNvGrpSpPr/>
          <p:nvPr/>
        </p:nvGrpSpPr>
        <p:grpSpPr>
          <a:xfrm>
            <a:off x="164013" y="2525467"/>
            <a:ext cx="807480" cy="690120"/>
            <a:chOff x="164013" y="2525467"/>
            <a:chExt cx="807480" cy="690120"/>
          </a:xfrm>
        </p:grpSpPr>
        <mc:AlternateContent xmlns:mc="http://schemas.openxmlformats.org/markup-compatibility/2006">
          <mc:Choice xmlns:p14="http://schemas.microsoft.com/office/powerpoint/2010/main" Requires="p14">
            <p:contentPart p14:bwMode="auto" r:id="rId1051">
              <p14:nvContentPartPr>
                <p14:cNvPr id="1655" name="Freihand 1654">
                  <a:extLst>
                    <a:ext uri="{FF2B5EF4-FFF2-40B4-BE49-F238E27FC236}">
                      <a16:creationId xmlns:a16="http://schemas.microsoft.com/office/drawing/2014/main" id="{D3DCD8A1-55F4-4159-8DA7-E5763D69489C}"/>
                    </a:ext>
                  </a:extLst>
                </p14:cNvPr>
                <p14:cNvContentPartPr/>
                <p14:nvPr/>
              </p14:nvContentPartPr>
              <p14:xfrm>
                <a:off x="242133" y="2968627"/>
                <a:ext cx="59400" cy="74880"/>
              </p14:xfrm>
            </p:contentPart>
          </mc:Choice>
          <mc:Fallback>
            <p:pic>
              <p:nvPicPr>
                <p:cNvPr id="1655" name="Freihand 1654">
                  <a:extLst>
                    <a:ext uri="{FF2B5EF4-FFF2-40B4-BE49-F238E27FC236}">
                      <a16:creationId xmlns:a16="http://schemas.microsoft.com/office/drawing/2014/main" id="{D3DCD8A1-55F4-4159-8DA7-E5763D69489C}"/>
                    </a:ext>
                  </a:extLst>
                </p:cNvPr>
                <p:cNvPicPr/>
                <p:nvPr/>
              </p:nvPicPr>
              <p:blipFill>
                <a:blip r:embed="rId1052"/>
                <a:stretch>
                  <a:fillRect/>
                </a:stretch>
              </p:blipFill>
              <p:spPr>
                <a:xfrm>
                  <a:off x="237813" y="2964307"/>
                  <a:ext cx="68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1656" name="Freihand 1655">
                  <a:extLst>
                    <a:ext uri="{FF2B5EF4-FFF2-40B4-BE49-F238E27FC236}">
                      <a16:creationId xmlns:a16="http://schemas.microsoft.com/office/drawing/2014/main" id="{917E573A-A522-4AD2-AC9B-A4313DCD19A9}"/>
                    </a:ext>
                  </a:extLst>
                </p14:cNvPr>
                <p14:cNvContentPartPr/>
                <p14:nvPr/>
              </p14:nvContentPartPr>
              <p14:xfrm>
                <a:off x="164013" y="2952427"/>
                <a:ext cx="61200" cy="124560"/>
              </p14:xfrm>
            </p:contentPart>
          </mc:Choice>
          <mc:Fallback>
            <p:pic>
              <p:nvPicPr>
                <p:cNvPr id="1656" name="Freihand 1655">
                  <a:extLst>
                    <a:ext uri="{FF2B5EF4-FFF2-40B4-BE49-F238E27FC236}">
                      <a16:creationId xmlns:a16="http://schemas.microsoft.com/office/drawing/2014/main" id="{917E573A-A522-4AD2-AC9B-A4313DCD19A9}"/>
                    </a:ext>
                  </a:extLst>
                </p:cNvPr>
                <p:cNvPicPr/>
                <p:nvPr/>
              </p:nvPicPr>
              <p:blipFill>
                <a:blip r:embed="rId1054"/>
                <a:stretch>
                  <a:fillRect/>
                </a:stretch>
              </p:blipFill>
              <p:spPr>
                <a:xfrm>
                  <a:off x="159693" y="2948107"/>
                  <a:ext cx="69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1657" name="Freihand 1656">
                  <a:extLst>
                    <a:ext uri="{FF2B5EF4-FFF2-40B4-BE49-F238E27FC236}">
                      <a16:creationId xmlns:a16="http://schemas.microsoft.com/office/drawing/2014/main" id="{1B584345-5AC2-4048-8312-73A37AEA57D4}"/>
                    </a:ext>
                  </a:extLst>
                </p14:cNvPr>
                <p14:cNvContentPartPr/>
                <p14:nvPr/>
              </p14:nvContentPartPr>
              <p14:xfrm>
                <a:off x="292173" y="2934787"/>
                <a:ext cx="56520" cy="176040"/>
              </p14:xfrm>
            </p:contentPart>
          </mc:Choice>
          <mc:Fallback>
            <p:pic>
              <p:nvPicPr>
                <p:cNvPr id="1657" name="Freihand 1656">
                  <a:extLst>
                    <a:ext uri="{FF2B5EF4-FFF2-40B4-BE49-F238E27FC236}">
                      <a16:creationId xmlns:a16="http://schemas.microsoft.com/office/drawing/2014/main" id="{1B584345-5AC2-4048-8312-73A37AEA57D4}"/>
                    </a:ext>
                  </a:extLst>
                </p:cNvPr>
                <p:cNvPicPr/>
                <p:nvPr/>
              </p:nvPicPr>
              <p:blipFill>
                <a:blip r:embed="rId1056"/>
                <a:stretch>
                  <a:fillRect/>
                </a:stretch>
              </p:blipFill>
              <p:spPr>
                <a:xfrm>
                  <a:off x="287853" y="2930467"/>
                  <a:ext cx="65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1652" name="Freihand 1651">
                  <a:extLst>
                    <a:ext uri="{FF2B5EF4-FFF2-40B4-BE49-F238E27FC236}">
                      <a16:creationId xmlns:a16="http://schemas.microsoft.com/office/drawing/2014/main" id="{B6943E50-240C-4D3C-B2F3-70981206A39E}"/>
                    </a:ext>
                  </a:extLst>
                </p14:cNvPr>
                <p14:cNvContentPartPr/>
                <p14:nvPr/>
              </p14:nvContentPartPr>
              <p14:xfrm>
                <a:off x="247893" y="2693587"/>
                <a:ext cx="83880" cy="64440"/>
              </p14:xfrm>
            </p:contentPart>
          </mc:Choice>
          <mc:Fallback>
            <p:pic>
              <p:nvPicPr>
                <p:cNvPr id="1652" name="Freihand 1651">
                  <a:extLst>
                    <a:ext uri="{FF2B5EF4-FFF2-40B4-BE49-F238E27FC236}">
                      <a16:creationId xmlns:a16="http://schemas.microsoft.com/office/drawing/2014/main" id="{B6943E50-240C-4D3C-B2F3-70981206A39E}"/>
                    </a:ext>
                  </a:extLst>
                </p:cNvPr>
                <p:cNvPicPr/>
                <p:nvPr/>
              </p:nvPicPr>
              <p:blipFill>
                <a:blip r:embed="rId1058"/>
                <a:stretch>
                  <a:fillRect/>
                </a:stretch>
              </p:blipFill>
              <p:spPr>
                <a:xfrm>
                  <a:off x="243573" y="2689267"/>
                  <a:ext cx="92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1653" name="Freihand 1652">
                  <a:extLst>
                    <a:ext uri="{FF2B5EF4-FFF2-40B4-BE49-F238E27FC236}">
                      <a16:creationId xmlns:a16="http://schemas.microsoft.com/office/drawing/2014/main" id="{55A6FCE4-EF9D-4519-8900-A0DDDDBDFF55}"/>
                    </a:ext>
                  </a:extLst>
                </p14:cNvPr>
                <p14:cNvContentPartPr/>
                <p14:nvPr/>
              </p14:nvContentPartPr>
              <p14:xfrm>
                <a:off x="339333" y="2648587"/>
                <a:ext cx="53640" cy="128880"/>
              </p14:xfrm>
            </p:contentPart>
          </mc:Choice>
          <mc:Fallback>
            <p:pic>
              <p:nvPicPr>
                <p:cNvPr id="1653" name="Freihand 1652">
                  <a:extLst>
                    <a:ext uri="{FF2B5EF4-FFF2-40B4-BE49-F238E27FC236}">
                      <a16:creationId xmlns:a16="http://schemas.microsoft.com/office/drawing/2014/main" id="{55A6FCE4-EF9D-4519-8900-A0DDDDBDFF55}"/>
                    </a:ext>
                  </a:extLst>
                </p:cNvPr>
                <p:cNvPicPr/>
                <p:nvPr/>
              </p:nvPicPr>
              <p:blipFill>
                <a:blip r:embed="rId1060"/>
                <a:stretch>
                  <a:fillRect/>
                </a:stretch>
              </p:blipFill>
              <p:spPr>
                <a:xfrm>
                  <a:off x="335013" y="2644267"/>
                  <a:ext cx="62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1654" name="Freihand 1653">
                  <a:extLst>
                    <a:ext uri="{FF2B5EF4-FFF2-40B4-BE49-F238E27FC236}">
                      <a16:creationId xmlns:a16="http://schemas.microsoft.com/office/drawing/2014/main" id="{CD9BD1D1-A99B-4046-8F96-F49DF09E409B}"/>
                    </a:ext>
                  </a:extLst>
                </p14:cNvPr>
                <p14:cNvContentPartPr/>
                <p14:nvPr/>
              </p14:nvContentPartPr>
              <p14:xfrm>
                <a:off x="176973" y="2639947"/>
                <a:ext cx="64800" cy="170280"/>
              </p14:xfrm>
            </p:contentPart>
          </mc:Choice>
          <mc:Fallback>
            <p:pic>
              <p:nvPicPr>
                <p:cNvPr id="1654" name="Freihand 1653">
                  <a:extLst>
                    <a:ext uri="{FF2B5EF4-FFF2-40B4-BE49-F238E27FC236}">
                      <a16:creationId xmlns:a16="http://schemas.microsoft.com/office/drawing/2014/main" id="{CD9BD1D1-A99B-4046-8F96-F49DF09E409B}"/>
                    </a:ext>
                  </a:extLst>
                </p:cNvPr>
                <p:cNvPicPr/>
                <p:nvPr/>
              </p:nvPicPr>
              <p:blipFill>
                <a:blip r:embed="rId1062"/>
                <a:stretch>
                  <a:fillRect/>
                </a:stretch>
              </p:blipFill>
              <p:spPr>
                <a:xfrm>
                  <a:off x="172653" y="2635627"/>
                  <a:ext cx="73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1664" name="Freihand 1663">
                  <a:extLst>
                    <a:ext uri="{FF2B5EF4-FFF2-40B4-BE49-F238E27FC236}">
                      <a16:creationId xmlns:a16="http://schemas.microsoft.com/office/drawing/2014/main" id="{66F3BBD4-71BD-480D-B456-0BFEEDE2A243}"/>
                    </a:ext>
                  </a:extLst>
                </p14:cNvPr>
                <p14:cNvContentPartPr/>
                <p14:nvPr/>
              </p14:nvContentPartPr>
              <p14:xfrm>
                <a:off x="590973" y="2569027"/>
                <a:ext cx="13320" cy="88920"/>
              </p14:xfrm>
            </p:contentPart>
          </mc:Choice>
          <mc:Fallback>
            <p:pic>
              <p:nvPicPr>
                <p:cNvPr id="1664" name="Freihand 1663">
                  <a:extLst>
                    <a:ext uri="{FF2B5EF4-FFF2-40B4-BE49-F238E27FC236}">
                      <a16:creationId xmlns:a16="http://schemas.microsoft.com/office/drawing/2014/main" id="{66F3BBD4-71BD-480D-B456-0BFEEDE2A243}"/>
                    </a:ext>
                  </a:extLst>
                </p:cNvPr>
                <p:cNvPicPr/>
                <p:nvPr/>
              </p:nvPicPr>
              <p:blipFill>
                <a:blip r:embed="rId1064"/>
                <a:stretch>
                  <a:fillRect/>
                </a:stretch>
              </p:blipFill>
              <p:spPr>
                <a:xfrm>
                  <a:off x="586653" y="2564707"/>
                  <a:ext cx="21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1665" name="Freihand 1664">
                  <a:extLst>
                    <a:ext uri="{FF2B5EF4-FFF2-40B4-BE49-F238E27FC236}">
                      <a16:creationId xmlns:a16="http://schemas.microsoft.com/office/drawing/2014/main" id="{9F8A22F3-C91D-4A03-B9CC-F96DB4E6002C}"/>
                    </a:ext>
                  </a:extLst>
                </p14:cNvPr>
                <p14:cNvContentPartPr/>
                <p14:nvPr/>
              </p14:nvContentPartPr>
              <p14:xfrm>
                <a:off x="536973" y="2678467"/>
                <a:ext cx="75240" cy="3960"/>
              </p14:xfrm>
            </p:contentPart>
          </mc:Choice>
          <mc:Fallback>
            <p:pic>
              <p:nvPicPr>
                <p:cNvPr id="1665" name="Freihand 1664">
                  <a:extLst>
                    <a:ext uri="{FF2B5EF4-FFF2-40B4-BE49-F238E27FC236}">
                      <a16:creationId xmlns:a16="http://schemas.microsoft.com/office/drawing/2014/main" id="{9F8A22F3-C91D-4A03-B9CC-F96DB4E6002C}"/>
                    </a:ext>
                  </a:extLst>
                </p:cNvPr>
                <p:cNvPicPr/>
                <p:nvPr/>
              </p:nvPicPr>
              <p:blipFill>
                <a:blip r:embed="rId1066"/>
                <a:stretch>
                  <a:fillRect/>
                </a:stretch>
              </p:blipFill>
              <p:spPr>
                <a:xfrm>
                  <a:off x="532653" y="2674147"/>
                  <a:ext cx="83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1666" name="Freihand 1665">
                  <a:extLst>
                    <a:ext uri="{FF2B5EF4-FFF2-40B4-BE49-F238E27FC236}">
                      <a16:creationId xmlns:a16="http://schemas.microsoft.com/office/drawing/2014/main" id="{147AE549-CAB5-4C98-BDA1-CA77F4D899F3}"/>
                    </a:ext>
                  </a:extLst>
                </p14:cNvPr>
                <p14:cNvContentPartPr/>
                <p14:nvPr/>
              </p14:nvContentPartPr>
              <p14:xfrm>
                <a:off x="554253" y="2710867"/>
                <a:ext cx="96480" cy="62280"/>
              </p14:xfrm>
            </p:contentPart>
          </mc:Choice>
          <mc:Fallback>
            <p:pic>
              <p:nvPicPr>
                <p:cNvPr id="1666" name="Freihand 1665">
                  <a:extLst>
                    <a:ext uri="{FF2B5EF4-FFF2-40B4-BE49-F238E27FC236}">
                      <a16:creationId xmlns:a16="http://schemas.microsoft.com/office/drawing/2014/main" id="{147AE549-CAB5-4C98-BDA1-CA77F4D899F3}"/>
                    </a:ext>
                  </a:extLst>
                </p:cNvPr>
                <p:cNvPicPr/>
                <p:nvPr/>
              </p:nvPicPr>
              <p:blipFill>
                <a:blip r:embed="rId1068"/>
                <a:stretch>
                  <a:fillRect/>
                </a:stretch>
              </p:blipFill>
              <p:spPr>
                <a:xfrm>
                  <a:off x="549933" y="2706547"/>
                  <a:ext cx="105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1667" name="Freihand 1666">
                  <a:extLst>
                    <a:ext uri="{FF2B5EF4-FFF2-40B4-BE49-F238E27FC236}">
                      <a16:creationId xmlns:a16="http://schemas.microsoft.com/office/drawing/2014/main" id="{46D38967-0827-41BE-98C8-66D4C30A0DD9}"/>
                    </a:ext>
                  </a:extLst>
                </p14:cNvPr>
                <p14:cNvContentPartPr/>
                <p14:nvPr/>
              </p14:nvContentPartPr>
              <p14:xfrm>
                <a:off x="684933" y="2525467"/>
                <a:ext cx="286560" cy="183600"/>
              </p14:xfrm>
            </p:contentPart>
          </mc:Choice>
          <mc:Fallback>
            <p:pic>
              <p:nvPicPr>
                <p:cNvPr id="1667" name="Freihand 1666">
                  <a:extLst>
                    <a:ext uri="{FF2B5EF4-FFF2-40B4-BE49-F238E27FC236}">
                      <a16:creationId xmlns:a16="http://schemas.microsoft.com/office/drawing/2014/main" id="{46D38967-0827-41BE-98C8-66D4C30A0DD9}"/>
                    </a:ext>
                  </a:extLst>
                </p:cNvPr>
                <p:cNvPicPr/>
                <p:nvPr/>
              </p:nvPicPr>
              <p:blipFill>
                <a:blip r:embed="rId1070"/>
                <a:stretch>
                  <a:fillRect/>
                </a:stretch>
              </p:blipFill>
              <p:spPr>
                <a:xfrm>
                  <a:off x="680613" y="2521147"/>
                  <a:ext cx="295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1670" name="Freihand 1669">
                  <a:extLst>
                    <a:ext uri="{FF2B5EF4-FFF2-40B4-BE49-F238E27FC236}">
                      <a16:creationId xmlns:a16="http://schemas.microsoft.com/office/drawing/2014/main" id="{65C77C5D-C3A4-46D8-810B-F60293D4896F}"/>
                    </a:ext>
                  </a:extLst>
                </p14:cNvPr>
                <p14:cNvContentPartPr/>
                <p14:nvPr/>
              </p14:nvContentPartPr>
              <p14:xfrm>
                <a:off x="808773" y="2597107"/>
                <a:ext cx="65520" cy="46080"/>
              </p14:xfrm>
            </p:contentPart>
          </mc:Choice>
          <mc:Fallback>
            <p:pic>
              <p:nvPicPr>
                <p:cNvPr id="1670" name="Freihand 1669">
                  <a:extLst>
                    <a:ext uri="{FF2B5EF4-FFF2-40B4-BE49-F238E27FC236}">
                      <a16:creationId xmlns:a16="http://schemas.microsoft.com/office/drawing/2014/main" id="{65C77C5D-C3A4-46D8-810B-F60293D4896F}"/>
                    </a:ext>
                  </a:extLst>
                </p:cNvPr>
                <p:cNvPicPr/>
                <p:nvPr/>
              </p:nvPicPr>
              <p:blipFill>
                <a:blip r:embed="rId1072"/>
                <a:stretch>
                  <a:fillRect/>
                </a:stretch>
              </p:blipFill>
              <p:spPr>
                <a:xfrm>
                  <a:off x="804453" y="2592787"/>
                  <a:ext cx="74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1671" name="Freihand 1670">
                  <a:extLst>
                    <a:ext uri="{FF2B5EF4-FFF2-40B4-BE49-F238E27FC236}">
                      <a16:creationId xmlns:a16="http://schemas.microsoft.com/office/drawing/2014/main" id="{04FE60C3-663A-4DA0-A01D-A33DE9439A76}"/>
                    </a:ext>
                  </a:extLst>
                </p14:cNvPr>
                <p14:cNvContentPartPr/>
                <p14:nvPr/>
              </p14:nvContentPartPr>
              <p14:xfrm>
                <a:off x="797613" y="2649667"/>
                <a:ext cx="78120" cy="9720"/>
              </p14:xfrm>
            </p:contentPart>
          </mc:Choice>
          <mc:Fallback>
            <p:pic>
              <p:nvPicPr>
                <p:cNvPr id="1671" name="Freihand 1670">
                  <a:extLst>
                    <a:ext uri="{FF2B5EF4-FFF2-40B4-BE49-F238E27FC236}">
                      <a16:creationId xmlns:a16="http://schemas.microsoft.com/office/drawing/2014/main" id="{04FE60C3-663A-4DA0-A01D-A33DE9439A76}"/>
                    </a:ext>
                  </a:extLst>
                </p:cNvPr>
                <p:cNvPicPr/>
                <p:nvPr/>
              </p:nvPicPr>
              <p:blipFill>
                <a:blip r:embed="rId1074"/>
                <a:stretch>
                  <a:fillRect/>
                </a:stretch>
              </p:blipFill>
              <p:spPr>
                <a:xfrm>
                  <a:off x="793293" y="2645347"/>
                  <a:ext cx="86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1672" name="Freihand 1671">
                  <a:extLst>
                    <a:ext uri="{FF2B5EF4-FFF2-40B4-BE49-F238E27FC236}">
                      <a16:creationId xmlns:a16="http://schemas.microsoft.com/office/drawing/2014/main" id="{911D3CCF-EE3C-4A71-AA82-344B0D645585}"/>
                    </a:ext>
                  </a:extLst>
                </p14:cNvPr>
                <p14:cNvContentPartPr/>
                <p14:nvPr/>
              </p14:nvContentPartPr>
              <p14:xfrm>
                <a:off x="782133" y="2677387"/>
                <a:ext cx="79200" cy="81000"/>
              </p14:xfrm>
            </p:contentPart>
          </mc:Choice>
          <mc:Fallback>
            <p:pic>
              <p:nvPicPr>
                <p:cNvPr id="1672" name="Freihand 1671">
                  <a:extLst>
                    <a:ext uri="{FF2B5EF4-FFF2-40B4-BE49-F238E27FC236}">
                      <a16:creationId xmlns:a16="http://schemas.microsoft.com/office/drawing/2014/main" id="{911D3CCF-EE3C-4A71-AA82-344B0D645585}"/>
                    </a:ext>
                  </a:extLst>
                </p:cNvPr>
                <p:cNvPicPr/>
                <p:nvPr/>
              </p:nvPicPr>
              <p:blipFill>
                <a:blip r:embed="rId1076"/>
                <a:stretch>
                  <a:fillRect/>
                </a:stretch>
              </p:blipFill>
              <p:spPr>
                <a:xfrm>
                  <a:off x="777813" y="2673067"/>
                  <a:ext cx="87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1673" name="Freihand 1672">
                  <a:extLst>
                    <a:ext uri="{FF2B5EF4-FFF2-40B4-BE49-F238E27FC236}">
                      <a16:creationId xmlns:a16="http://schemas.microsoft.com/office/drawing/2014/main" id="{FD38817E-4BC7-4141-A60B-7CEB10D1249D}"/>
                    </a:ext>
                  </a:extLst>
                </p14:cNvPr>
                <p14:cNvContentPartPr/>
                <p14:nvPr/>
              </p14:nvContentPartPr>
              <p14:xfrm>
                <a:off x="824613" y="2693227"/>
                <a:ext cx="43200" cy="57960"/>
              </p14:xfrm>
            </p:contentPart>
          </mc:Choice>
          <mc:Fallback>
            <p:pic>
              <p:nvPicPr>
                <p:cNvPr id="1673" name="Freihand 1672">
                  <a:extLst>
                    <a:ext uri="{FF2B5EF4-FFF2-40B4-BE49-F238E27FC236}">
                      <a16:creationId xmlns:a16="http://schemas.microsoft.com/office/drawing/2014/main" id="{FD38817E-4BC7-4141-A60B-7CEB10D1249D}"/>
                    </a:ext>
                  </a:extLst>
                </p:cNvPr>
                <p:cNvPicPr/>
                <p:nvPr/>
              </p:nvPicPr>
              <p:blipFill>
                <a:blip r:embed="rId1078"/>
                <a:stretch>
                  <a:fillRect/>
                </a:stretch>
              </p:blipFill>
              <p:spPr>
                <a:xfrm>
                  <a:off x="820293" y="2688907"/>
                  <a:ext cx="51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1674" name="Freihand 1673">
                  <a:extLst>
                    <a:ext uri="{FF2B5EF4-FFF2-40B4-BE49-F238E27FC236}">
                      <a16:creationId xmlns:a16="http://schemas.microsoft.com/office/drawing/2014/main" id="{82C469E4-ABA5-4A92-B467-C34357A9DECF}"/>
                    </a:ext>
                  </a:extLst>
                </p14:cNvPr>
                <p14:cNvContentPartPr/>
                <p14:nvPr/>
              </p14:nvContentPartPr>
              <p14:xfrm>
                <a:off x="565413" y="2936947"/>
                <a:ext cx="5760" cy="67320"/>
              </p14:xfrm>
            </p:contentPart>
          </mc:Choice>
          <mc:Fallback>
            <p:pic>
              <p:nvPicPr>
                <p:cNvPr id="1674" name="Freihand 1673">
                  <a:extLst>
                    <a:ext uri="{FF2B5EF4-FFF2-40B4-BE49-F238E27FC236}">
                      <a16:creationId xmlns:a16="http://schemas.microsoft.com/office/drawing/2014/main" id="{82C469E4-ABA5-4A92-B467-C34357A9DECF}"/>
                    </a:ext>
                  </a:extLst>
                </p:cNvPr>
                <p:cNvPicPr/>
                <p:nvPr/>
              </p:nvPicPr>
              <p:blipFill>
                <a:blip r:embed="rId1080"/>
                <a:stretch>
                  <a:fillRect/>
                </a:stretch>
              </p:blipFill>
              <p:spPr>
                <a:xfrm>
                  <a:off x="561093" y="2932627"/>
                  <a:ext cx="14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1675" name="Freihand 1674">
                  <a:extLst>
                    <a:ext uri="{FF2B5EF4-FFF2-40B4-BE49-F238E27FC236}">
                      <a16:creationId xmlns:a16="http://schemas.microsoft.com/office/drawing/2014/main" id="{2FAE96F2-C55D-416F-A2DE-074FAE996E74}"/>
                    </a:ext>
                  </a:extLst>
                </p14:cNvPr>
                <p14:cNvContentPartPr/>
                <p14:nvPr/>
              </p14:nvContentPartPr>
              <p14:xfrm>
                <a:off x="519693" y="3009307"/>
                <a:ext cx="96840" cy="2520"/>
              </p14:xfrm>
            </p:contentPart>
          </mc:Choice>
          <mc:Fallback>
            <p:pic>
              <p:nvPicPr>
                <p:cNvPr id="1675" name="Freihand 1674">
                  <a:extLst>
                    <a:ext uri="{FF2B5EF4-FFF2-40B4-BE49-F238E27FC236}">
                      <a16:creationId xmlns:a16="http://schemas.microsoft.com/office/drawing/2014/main" id="{2FAE96F2-C55D-416F-A2DE-074FAE996E74}"/>
                    </a:ext>
                  </a:extLst>
                </p:cNvPr>
                <p:cNvPicPr/>
                <p:nvPr/>
              </p:nvPicPr>
              <p:blipFill>
                <a:blip r:embed="rId1082"/>
                <a:stretch>
                  <a:fillRect/>
                </a:stretch>
              </p:blipFill>
              <p:spPr>
                <a:xfrm>
                  <a:off x="515373" y="3004987"/>
                  <a:ext cx="105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1676" name="Freihand 1675">
                  <a:extLst>
                    <a:ext uri="{FF2B5EF4-FFF2-40B4-BE49-F238E27FC236}">
                      <a16:creationId xmlns:a16="http://schemas.microsoft.com/office/drawing/2014/main" id="{9F93F546-1DDF-4496-8B3D-B67D9223316F}"/>
                    </a:ext>
                  </a:extLst>
                </p14:cNvPr>
                <p14:cNvContentPartPr/>
                <p14:nvPr/>
              </p14:nvContentPartPr>
              <p14:xfrm>
                <a:off x="518973" y="3065107"/>
                <a:ext cx="110520" cy="77400"/>
              </p14:xfrm>
            </p:contentPart>
          </mc:Choice>
          <mc:Fallback>
            <p:pic>
              <p:nvPicPr>
                <p:cNvPr id="1676" name="Freihand 1675">
                  <a:extLst>
                    <a:ext uri="{FF2B5EF4-FFF2-40B4-BE49-F238E27FC236}">
                      <a16:creationId xmlns:a16="http://schemas.microsoft.com/office/drawing/2014/main" id="{9F93F546-1DDF-4496-8B3D-B67D9223316F}"/>
                    </a:ext>
                  </a:extLst>
                </p:cNvPr>
                <p:cNvPicPr/>
                <p:nvPr/>
              </p:nvPicPr>
              <p:blipFill>
                <a:blip r:embed="rId1084"/>
                <a:stretch>
                  <a:fillRect/>
                </a:stretch>
              </p:blipFill>
              <p:spPr>
                <a:xfrm>
                  <a:off x="514653" y="3060787"/>
                  <a:ext cx="119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1677" name="Freihand 1676">
                  <a:extLst>
                    <a:ext uri="{FF2B5EF4-FFF2-40B4-BE49-F238E27FC236}">
                      <a16:creationId xmlns:a16="http://schemas.microsoft.com/office/drawing/2014/main" id="{ED6C55E8-6CB6-4F99-841B-B850BBAE2E2B}"/>
                    </a:ext>
                  </a:extLst>
                </p14:cNvPr>
                <p14:cNvContentPartPr/>
                <p14:nvPr/>
              </p14:nvContentPartPr>
              <p14:xfrm>
                <a:off x="697173" y="2876827"/>
                <a:ext cx="244080" cy="230400"/>
              </p14:xfrm>
            </p:contentPart>
          </mc:Choice>
          <mc:Fallback>
            <p:pic>
              <p:nvPicPr>
                <p:cNvPr id="1677" name="Freihand 1676">
                  <a:extLst>
                    <a:ext uri="{FF2B5EF4-FFF2-40B4-BE49-F238E27FC236}">
                      <a16:creationId xmlns:a16="http://schemas.microsoft.com/office/drawing/2014/main" id="{ED6C55E8-6CB6-4F99-841B-B850BBAE2E2B}"/>
                    </a:ext>
                  </a:extLst>
                </p:cNvPr>
                <p:cNvPicPr/>
                <p:nvPr/>
              </p:nvPicPr>
              <p:blipFill>
                <a:blip r:embed="rId1086"/>
                <a:stretch>
                  <a:fillRect/>
                </a:stretch>
              </p:blipFill>
              <p:spPr>
                <a:xfrm>
                  <a:off x="692853" y="2872507"/>
                  <a:ext cx="252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1678" name="Freihand 1677">
                  <a:extLst>
                    <a:ext uri="{FF2B5EF4-FFF2-40B4-BE49-F238E27FC236}">
                      <a16:creationId xmlns:a16="http://schemas.microsoft.com/office/drawing/2014/main" id="{A5E0813D-B026-4A62-A63E-1FD900489095}"/>
                    </a:ext>
                  </a:extLst>
                </p14:cNvPr>
                <p14:cNvContentPartPr/>
                <p14:nvPr/>
              </p14:nvContentPartPr>
              <p14:xfrm>
                <a:off x="797973" y="2930107"/>
                <a:ext cx="52560" cy="72360"/>
              </p14:xfrm>
            </p:contentPart>
          </mc:Choice>
          <mc:Fallback>
            <p:pic>
              <p:nvPicPr>
                <p:cNvPr id="1678" name="Freihand 1677">
                  <a:extLst>
                    <a:ext uri="{FF2B5EF4-FFF2-40B4-BE49-F238E27FC236}">
                      <a16:creationId xmlns:a16="http://schemas.microsoft.com/office/drawing/2014/main" id="{A5E0813D-B026-4A62-A63E-1FD900489095}"/>
                    </a:ext>
                  </a:extLst>
                </p:cNvPr>
                <p:cNvPicPr/>
                <p:nvPr/>
              </p:nvPicPr>
              <p:blipFill>
                <a:blip r:embed="rId1088"/>
                <a:stretch>
                  <a:fillRect/>
                </a:stretch>
              </p:blipFill>
              <p:spPr>
                <a:xfrm>
                  <a:off x="793653" y="2925787"/>
                  <a:ext cx="61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1679" name="Freihand 1678">
                  <a:extLst>
                    <a:ext uri="{FF2B5EF4-FFF2-40B4-BE49-F238E27FC236}">
                      <a16:creationId xmlns:a16="http://schemas.microsoft.com/office/drawing/2014/main" id="{733E3D16-FA5D-4D6A-AD84-0C533A8D2346}"/>
                    </a:ext>
                  </a:extLst>
                </p14:cNvPr>
                <p14:cNvContentPartPr/>
                <p14:nvPr/>
              </p14:nvContentPartPr>
              <p14:xfrm>
                <a:off x="826773" y="2974027"/>
                <a:ext cx="41040" cy="31320"/>
              </p14:xfrm>
            </p:contentPart>
          </mc:Choice>
          <mc:Fallback>
            <p:pic>
              <p:nvPicPr>
                <p:cNvPr id="1679" name="Freihand 1678">
                  <a:extLst>
                    <a:ext uri="{FF2B5EF4-FFF2-40B4-BE49-F238E27FC236}">
                      <a16:creationId xmlns:a16="http://schemas.microsoft.com/office/drawing/2014/main" id="{733E3D16-FA5D-4D6A-AD84-0C533A8D2346}"/>
                    </a:ext>
                  </a:extLst>
                </p:cNvPr>
                <p:cNvPicPr/>
                <p:nvPr/>
              </p:nvPicPr>
              <p:blipFill>
                <a:blip r:embed="rId1090"/>
                <a:stretch>
                  <a:fillRect/>
                </a:stretch>
              </p:blipFill>
              <p:spPr>
                <a:xfrm>
                  <a:off x="822453" y="2969707"/>
                  <a:ext cx="49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1680" name="Freihand 1679">
                  <a:extLst>
                    <a:ext uri="{FF2B5EF4-FFF2-40B4-BE49-F238E27FC236}">
                      <a16:creationId xmlns:a16="http://schemas.microsoft.com/office/drawing/2014/main" id="{7E498760-642E-4A26-AC79-945281F3E67A}"/>
                    </a:ext>
                  </a:extLst>
                </p14:cNvPr>
                <p14:cNvContentPartPr/>
                <p14:nvPr/>
              </p14:nvContentPartPr>
              <p14:xfrm>
                <a:off x="761973" y="3029107"/>
                <a:ext cx="102600" cy="7920"/>
              </p14:xfrm>
            </p:contentPart>
          </mc:Choice>
          <mc:Fallback>
            <p:pic>
              <p:nvPicPr>
                <p:cNvPr id="1680" name="Freihand 1679">
                  <a:extLst>
                    <a:ext uri="{FF2B5EF4-FFF2-40B4-BE49-F238E27FC236}">
                      <a16:creationId xmlns:a16="http://schemas.microsoft.com/office/drawing/2014/main" id="{7E498760-642E-4A26-AC79-945281F3E67A}"/>
                    </a:ext>
                  </a:extLst>
                </p:cNvPr>
                <p:cNvPicPr/>
                <p:nvPr/>
              </p:nvPicPr>
              <p:blipFill>
                <a:blip r:embed="rId1092"/>
                <a:stretch>
                  <a:fillRect/>
                </a:stretch>
              </p:blipFill>
              <p:spPr>
                <a:xfrm>
                  <a:off x="757653" y="3024787"/>
                  <a:ext cx="111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1681" name="Freihand 1680">
                  <a:extLst>
                    <a:ext uri="{FF2B5EF4-FFF2-40B4-BE49-F238E27FC236}">
                      <a16:creationId xmlns:a16="http://schemas.microsoft.com/office/drawing/2014/main" id="{61C2205D-C861-4390-9697-24C23F8D988A}"/>
                    </a:ext>
                  </a:extLst>
                </p14:cNvPr>
                <p14:cNvContentPartPr/>
                <p14:nvPr/>
              </p14:nvContentPartPr>
              <p14:xfrm>
                <a:off x="772053" y="3047107"/>
                <a:ext cx="109080" cy="101880"/>
              </p14:xfrm>
            </p:contentPart>
          </mc:Choice>
          <mc:Fallback>
            <p:pic>
              <p:nvPicPr>
                <p:cNvPr id="1681" name="Freihand 1680">
                  <a:extLst>
                    <a:ext uri="{FF2B5EF4-FFF2-40B4-BE49-F238E27FC236}">
                      <a16:creationId xmlns:a16="http://schemas.microsoft.com/office/drawing/2014/main" id="{61C2205D-C861-4390-9697-24C23F8D988A}"/>
                    </a:ext>
                  </a:extLst>
                </p:cNvPr>
                <p:cNvPicPr/>
                <p:nvPr/>
              </p:nvPicPr>
              <p:blipFill>
                <a:blip r:embed="rId1094"/>
                <a:stretch>
                  <a:fillRect/>
                </a:stretch>
              </p:blipFill>
              <p:spPr>
                <a:xfrm>
                  <a:off x="767733" y="3042787"/>
                  <a:ext cx="11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1735" name="Freihand 1734">
                  <a:extLst>
                    <a:ext uri="{FF2B5EF4-FFF2-40B4-BE49-F238E27FC236}">
                      <a16:creationId xmlns:a16="http://schemas.microsoft.com/office/drawing/2014/main" id="{C0E0505E-D38F-49E8-8510-BE912AA2A066}"/>
                    </a:ext>
                  </a:extLst>
                </p14:cNvPr>
                <p14:cNvContentPartPr/>
                <p14:nvPr/>
              </p14:nvContentPartPr>
              <p14:xfrm>
                <a:off x="467133" y="2831107"/>
                <a:ext cx="140760" cy="27360"/>
              </p14:xfrm>
            </p:contentPart>
          </mc:Choice>
          <mc:Fallback>
            <p:pic>
              <p:nvPicPr>
                <p:cNvPr id="1735" name="Freihand 1734">
                  <a:extLst>
                    <a:ext uri="{FF2B5EF4-FFF2-40B4-BE49-F238E27FC236}">
                      <a16:creationId xmlns:a16="http://schemas.microsoft.com/office/drawing/2014/main" id="{C0E0505E-D38F-49E8-8510-BE912AA2A066}"/>
                    </a:ext>
                  </a:extLst>
                </p:cNvPr>
                <p:cNvPicPr/>
                <p:nvPr/>
              </p:nvPicPr>
              <p:blipFill>
                <a:blip r:embed="rId1096"/>
                <a:stretch>
                  <a:fillRect/>
                </a:stretch>
              </p:blipFill>
              <p:spPr>
                <a:xfrm>
                  <a:off x="462813" y="2826787"/>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1736" name="Freihand 1735">
                  <a:extLst>
                    <a:ext uri="{FF2B5EF4-FFF2-40B4-BE49-F238E27FC236}">
                      <a16:creationId xmlns:a16="http://schemas.microsoft.com/office/drawing/2014/main" id="{EEBD3D0C-7D2C-40DE-8CBD-9ABE203B645B}"/>
                    </a:ext>
                  </a:extLst>
                </p14:cNvPr>
                <p14:cNvContentPartPr/>
                <p14:nvPr/>
              </p14:nvContentPartPr>
              <p14:xfrm>
                <a:off x="480453" y="3186427"/>
                <a:ext cx="147960" cy="29160"/>
              </p14:xfrm>
            </p:contentPart>
          </mc:Choice>
          <mc:Fallback>
            <p:pic>
              <p:nvPicPr>
                <p:cNvPr id="1736" name="Freihand 1735">
                  <a:extLst>
                    <a:ext uri="{FF2B5EF4-FFF2-40B4-BE49-F238E27FC236}">
                      <a16:creationId xmlns:a16="http://schemas.microsoft.com/office/drawing/2014/main" id="{EEBD3D0C-7D2C-40DE-8CBD-9ABE203B645B}"/>
                    </a:ext>
                  </a:extLst>
                </p:cNvPr>
                <p:cNvPicPr/>
                <p:nvPr/>
              </p:nvPicPr>
              <p:blipFill>
                <a:blip r:embed="rId1098"/>
                <a:stretch>
                  <a:fillRect/>
                </a:stretch>
              </p:blipFill>
              <p:spPr>
                <a:xfrm>
                  <a:off x="476133" y="3182107"/>
                  <a:ext cx="156600" cy="37800"/>
                </a:xfrm>
                <a:prstGeom prst="rect">
                  <a:avLst/>
                </a:prstGeom>
              </p:spPr>
            </p:pic>
          </mc:Fallback>
        </mc:AlternateContent>
      </p:grpSp>
      <p:grpSp>
        <p:nvGrpSpPr>
          <p:cNvPr id="1740" name="Gruppieren 1739">
            <a:extLst>
              <a:ext uri="{FF2B5EF4-FFF2-40B4-BE49-F238E27FC236}">
                <a16:creationId xmlns:a16="http://schemas.microsoft.com/office/drawing/2014/main" id="{A121B22B-C2E2-4337-870C-87B130501AEF}"/>
              </a:ext>
            </a:extLst>
          </p:cNvPr>
          <p:cNvGrpSpPr/>
          <p:nvPr/>
        </p:nvGrpSpPr>
        <p:grpSpPr>
          <a:xfrm>
            <a:off x="1262013" y="2363827"/>
            <a:ext cx="1441800" cy="784800"/>
            <a:chOff x="1262013" y="2363827"/>
            <a:chExt cx="1441800" cy="784800"/>
          </a:xfrm>
        </p:grpSpPr>
        <mc:AlternateContent xmlns:mc="http://schemas.openxmlformats.org/markup-compatibility/2006">
          <mc:Choice xmlns:p14="http://schemas.microsoft.com/office/powerpoint/2010/main" Requires="p14">
            <p:contentPart p14:bwMode="auto" r:id="rId1099">
              <p14:nvContentPartPr>
                <p14:cNvPr id="1684" name="Freihand 1683">
                  <a:extLst>
                    <a:ext uri="{FF2B5EF4-FFF2-40B4-BE49-F238E27FC236}">
                      <a16:creationId xmlns:a16="http://schemas.microsoft.com/office/drawing/2014/main" id="{8C34A8C9-B1D8-406E-93BE-344E67335E0A}"/>
                    </a:ext>
                  </a:extLst>
                </p14:cNvPr>
                <p14:cNvContentPartPr/>
                <p14:nvPr/>
              </p14:nvContentPartPr>
              <p14:xfrm>
                <a:off x="1262013" y="2660107"/>
                <a:ext cx="141480" cy="7200"/>
              </p14:xfrm>
            </p:contentPart>
          </mc:Choice>
          <mc:Fallback>
            <p:pic>
              <p:nvPicPr>
                <p:cNvPr id="1684" name="Freihand 1683">
                  <a:extLst>
                    <a:ext uri="{FF2B5EF4-FFF2-40B4-BE49-F238E27FC236}">
                      <a16:creationId xmlns:a16="http://schemas.microsoft.com/office/drawing/2014/main" id="{8C34A8C9-B1D8-406E-93BE-344E67335E0A}"/>
                    </a:ext>
                  </a:extLst>
                </p:cNvPr>
                <p:cNvPicPr/>
                <p:nvPr/>
              </p:nvPicPr>
              <p:blipFill>
                <a:blip r:embed="rId1100"/>
                <a:stretch>
                  <a:fillRect/>
                </a:stretch>
              </p:blipFill>
              <p:spPr>
                <a:xfrm>
                  <a:off x="1257693" y="2655787"/>
                  <a:ext cx="150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1685" name="Freihand 1684">
                  <a:extLst>
                    <a:ext uri="{FF2B5EF4-FFF2-40B4-BE49-F238E27FC236}">
                      <a16:creationId xmlns:a16="http://schemas.microsoft.com/office/drawing/2014/main" id="{A9E10545-4FAA-48A1-B30A-416E4E6B6E75}"/>
                    </a:ext>
                  </a:extLst>
                </p14:cNvPr>
                <p14:cNvContentPartPr/>
                <p14:nvPr/>
              </p14:nvContentPartPr>
              <p14:xfrm>
                <a:off x="1281453" y="2700787"/>
                <a:ext cx="110880" cy="10440"/>
              </p14:xfrm>
            </p:contentPart>
          </mc:Choice>
          <mc:Fallback>
            <p:pic>
              <p:nvPicPr>
                <p:cNvPr id="1685" name="Freihand 1684">
                  <a:extLst>
                    <a:ext uri="{FF2B5EF4-FFF2-40B4-BE49-F238E27FC236}">
                      <a16:creationId xmlns:a16="http://schemas.microsoft.com/office/drawing/2014/main" id="{A9E10545-4FAA-48A1-B30A-416E4E6B6E75}"/>
                    </a:ext>
                  </a:extLst>
                </p:cNvPr>
                <p:cNvPicPr/>
                <p:nvPr/>
              </p:nvPicPr>
              <p:blipFill>
                <a:blip r:embed="rId1016"/>
                <a:stretch>
                  <a:fillRect/>
                </a:stretch>
              </p:blipFill>
              <p:spPr>
                <a:xfrm>
                  <a:off x="1277133" y="2696467"/>
                  <a:ext cx="119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1687" name="Freihand 1686">
                  <a:extLst>
                    <a:ext uri="{FF2B5EF4-FFF2-40B4-BE49-F238E27FC236}">
                      <a16:creationId xmlns:a16="http://schemas.microsoft.com/office/drawing/2014/main" id="{EC6E6F30-AB83-4D25-98A2-695A99278A75}"/>
                    </a:ext>
                  </a:extLst>
                </p14:cNvPr>
                <p14:cNvContentPartPr/>
                <p14:nvPr/>
              </p14:nvContentPartPr>
              <p14:xfrm>
                <a:off x="1565133" y="2570107"/>
                <a:ext cx="96120" cy="97920"/>
              </p14:xfrm>
            </p:contentPart>
          </mc:Choice>
          <mc:Fallback>
            <p:pic>
              <p:nvPicPr>
                <p:cNvPr id="1687" name="Freihand 1686">
                  <a:extLst>
                    <a:ext uri="{FF2B5EF4-FFF2-40B4-BE49-F238E27FC236}">
                      <a16:creationId xmlns:a16="http://schemas.microsoft.com/office/drawing/2014/main" id="{EC6E6F30-AB83-4D25-98A2-695A99278A75}"/>
                    </a:ext>
                  </a:extLst>
                </p:cNvPr>
                <p:cNvPicPr/>
                <p:nvPr/>
              </p:nvPicPr>
              <p:blipFill>
                <a:blip r:embed="rId1103"/>
                <a:stretch>
                  <a:fillRect/>
                </a:stretch>
              </p:blipFill>
              <p:spPr>
                <a:xfrm>
                  <a:off x="1560813" y="2565787"/>
                  <a:ext cx="104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1688" name="Freihand 1687">
                  <a:extLst>
                    <a:ext uri="{FF2B5EF4-FFF2-40B4-BE49-F238E27FC236}">
                      <a16:creationId xmlns:a16="http://schemas.microsoft.com/office/drawing/2014/main" id="{B9D9327F-C185-4752-8822-205A12FB4C1D}"/>
                    </a:ext>
                  </a:extLst>
                </p14:cNvPr>
                <p14:cNvContentPartPr/>
                <p14:nvPr/>
              </p14:nvContentPartPr>
              <p14:xfrm>
                <a:off x="1659813" y="2615467"/>
                <a:ext cx="88560" cy="73080"/>
              </p14:xfrm>
            </p:contentPart>
          </mc:Choice>
          <mc:Fallback>
            <p:pic>
              <p:nvPicPr>
                <p:cNvPr id="1688" name="Freihand 1687">
                  <a:extLst>
                    <a:ext uri="{FF2B5EF4-FFF2-40B4-BE49-F238E27FC236}">
                      <a16:creationId xmlns:a16="http://schemas.microsoft.com/office/drawing/2014/main" id="{B9D9327F-C185-4752-8822-205A12FB4C1D}"/>
                    </a:ext>
                  </a:extLst>
                </p:cNvPr>
                <p:cNvPicPr/>
                <p:nvPr/>
              </p:nvPicPr>
              <p:blipFill>
                <a:blip r:embed="rId1105"/>
                <a:stretch>
                  <a:fillRect/>
                </a:stretch>
              </p:blipFill>
              <p:spPr>
                <a:xfrm>
                  <a:off x="1655493" y="2611147"/>
                  <a:ext cx="97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1689" name="Freihand 1688">
                  <a:extLst>
                    <a:ext uri="{FF2B5EF4-FFF2-40B4-BE49-F238E27FC236}">
                      <a16:creationId xmlns:a16="http://schemas.microsoft.com/office/drawing/2014/main" id="{400680C9-79BB-4525-BF61-6F21FF79DEB0}"/>
                    </a:ext>
                  </a:extLst>
                </p14:cNvPr>
                <p14:cNvContentPartPr/>
                <p14:nvPr/>
              </p14:nvContentPartPr>
              <p14:xfrm>
                <a:off x="1722813" y="2556787"/>
                <a:ext cx="35280" cy="120240"/>
              </p14:xfrm>
            </p:contentPart>
          </mc:Choice>
          <mc:Fallback>
            <p:pic>
              <p:nvPicPr>
                <p:cNvPr id="1689" name="Freihand 1688">
                  <a:extLst>
                    <a:ext uri="{FF2B5EF4-FFF2-40B4-BE49-F238E27FC236}">
                      <a16:creationId xmlns:a16="http://schemas.microsoft.com/office/drawing/2014/main" id="{400680C9-79BB-4525-BF61-6F21FF79DEB0}"/>
                    </a:ext>
                  </a:extLst>
                </p:cNvPr>
                <p:cNvPicPr/>
                <p:nvPr/>
              </p:nvPicPr>
              <p:blipFill>
                <a:blip r:embed="rId1107"/>
                <a:stretch>
                  <a:fillRect/>
                </a:stretch>
              </p:blipFill>
              <p:spPr>
                <a:xfrm>
                  <a:off x="1718493" y="2552467"/>
                  <a:ext cx="43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1690" name="Freihand 1689">
                  <a:extLst>
                    <a:ext uri="{FF2B5EF4-FFF2-40B4-BE49-F238E27FC236}">
                      <a16:creationId xmlns:a16="http://schemas.microsoft.com/office/drawing/2014/main" id="{718BF940-2436-47F2-9EA4-1FF780BA6E16}"/>
                    </a:ext>
                  </a:extLst>
                </p14:cNvPr>
                <p14:cNvContentPartPr/>
                <p14:nvPr/>
              </p14:nvContentPartPr>
              <p14:xfrm>
                <a:off x="1832973" y="2462467"/>
                <a:ext cx="61560" cy="220680"/>
              </p14:xfrm>
            </p:contentPart>
          </mc:Choice>
          <mc:Fallback>
            <p:pic>
              <p:nvPicPr>
                <p:cNvPr id="1690" name="Freihand 1689">
                  <a:extLst>
                    <a:ext uri="{FF2B5EF4-FFF2-40B4-BE49-F238E27FC236}">
                      <a16:creationId xmlns:a16="http://schemas.microsoft.com/office/drawing/2014/main" id="{718BF940-2436-47F2-9EA4-1FF780BA6E16}"/>
                    </a:ext>
                  </a:extLst>
                </p:cNvPr>
                <p:cNvPicPr/>
                <p:nvPr/>
              </p:nvPicPr>
              <p:blipFill>
                <a:blip r:embed="rId1109"/>
                <a:stretch>
                  <a:fillRect/>
                </a:stretch>
              </p:blipFill>
              <p:spPr>
                <a:xfrm>
                  <a:off x="1828653" y="2458147"/>
                  <a:ext cx="70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1691" name="Freihand 1690">
                  <a:extLst>
                    <a:ext uri="{FF2B5EF4-FFF2-40B4-BE49-F238E27FC236}">
                      <a16:creationId xmlns:a16="http://schemas.microsoft.com/office/drawing/2014/main" id="{68448775-B06D-40AC-AB13-DE77F109678F}"/>
                    </a:ext>
                  </a:extLst>
                </p14:cNvPr>
                <p14:cNvContentPartPr/>
                <p14:nvPr/>
              </p14:nvContentPartPr>
              <p14:xfrm>
                <a:off x="1888773" y="2363827"/>
                <a:ext cx="815040" cy="70560"/>
              </p14:xfrm>
            </p:contentPart>
          </mc:Choice>
          <mc:Fallback>
            <p:pic>
              <p:nvPicPr>
                <p:cNvPr id="1691" name="Freihand 1690">
                  <a:extLst>
                    <a:ext uri="{FF2B5EF4-FFF2-40B4-BE49-F238E27FC236}">
                      <a16:creationId xmlns:a16="http://schemas.microsoft.com/office/drawing/2014/main" id="{68448775-B06D-40AC-AB13-DE77F109678F}"/>
                    </a:ext>
                  </a:extLst>
                </p:cNvPr>
                <p:cNvPicPr/>
                <p:nvPr/>
              </p:nvPicPr>
              <p:blipFill>
                <a:blip r:embed="rId1111"/>
                <a:stretch>
                  <a:fillRect/>
                </a:stretch>
              </p:blipFill>
              <p:spPr>
                <a:xfrm>
                  <a:off x="1884453" y="2359507"/>
                  <a:ext cx="823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1693" name="Freihand 1692">
                  <a:extLst>
                    <a:ext uri="{FF2B5EF4-FFF2-40B4-BE49-F238E27FC236}">
                      <a16:creationId xmlns:a16="http://schemas.microsoft.com/office/drawing/2014/main" id="{52D7C3CC-427F-4BFD-8986-CE210AFD6DF8}"/>
                    </a:ext>
                  </a:extLst>
                </p14:cNvPr>
                <p14:cNvContentPartPr/>
                <p14:nvPr/>
              </p14:nvContentPartPr>
              <p14:xfrm>
                <a:off x="1979853" y="2478667"/>
                <a:ext cx="110880" cy="96480"/>
              </p14:xfrm>
            </p:contentPart>
          </mc:Choice>
          <mc:Fallback>
            <p:pic>
              <p:nvPicPr>
                <p:cNvPr id="1693" name="Freihand 1692">
                  <a:extLst>
                    <a:ext uri="{FF2B5EF4-FFF2-40B4-BE49-F238E27FC236}">
                      <a16:creationId xmlns:a16="http://schemas.microsoft.com/office/drawing/2014/main" id="{52D7C3CC-427F-4BFD-8986-CE210AFD6DF8}"/>
                    </a:ext>
                  </a:extLst>
                </p:cNvPr>
                <p:cNvPicPr/>
                <p:nvPr/>
              </p:nvPicPr>
              <p:blipFill>
                <a:blip r:embed="rId1113"/>
                <a:stretch>
                  <a:fillRect/>
                </a:stretch>
              </p:blipFill>
              <p:spPr>
                <a:xfrm>
                  <a:off x="1975533" y="2474347"/>
                  <a:ext cx="119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1694" name="Freihand 1693">
                  <a:extLst>
                    <a:ext uri="{FF2B5EF4-FFF2-40B4-BE49-F238E27FC236}">
                      <a16:creationId xmlns:a16="http://schemas.microsoft.com/office/drawing/2014/main" id="{CF263D71-6E39-4B3D-9E24-AB927E03F161}"/>
                    </a:ext>
                  </a:extLst>
                </p14:cNvPr>
                <p14:cNvContentPartPr/>
                <p14:nvPr/>
              </p14:nvContentPartPr>
              <p14:xfrm>
                <a:off x="2104413" y="2472907"/>
                <a:ext cx="96480" cy="67320"/>
              </p14:xfrm>
            </p:contentPart>
          </mc:Choice>
          <mc:Fallback>
            <p:pic>
              <p:nvPicPr>
                <p:cNvPr id="1694" name="Freihand 1693">
                  <a:extLst>
                    <a:ext uri="{FF2B5EF4-FFF2-40B4-BE49-F238E27FC236}">
                      <a16:creationId xmlns:a16="http://schemas.microsoft.com/office/drawing/2014/main" id="{CF263D71-6E39-4B3D-9E24-AB927E03F161}"/>
                    </a:ext>
                  </a:extLst>
                </p:cNvPr>
                <p:cNvPicPr/>
                <p:nvPr/>
              </p:nvPicPr>
              <p:blipFill>
                <a:blip r:embed="rId1115"/>
                <a:stretch>
                  <a:fillRect/>
                </a:stretch>
              </p:blipFill>
              <p:spPr>
                <a:xfrm>
                  <a:off x="2100093" y="2468587"/>
                  <a:ext cx="105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1695" name="Freihand 1694">
                  <a:extLst>
                    <a:ext uri="{FF2B5EF4-FFF2-40B4-BE49-F238E27FC236}">
                      <a16:creationId xmlns:a16="http://schemas.microsoft.com/office/drawing/2014/main" id="{F5D51C2E-E55F-4D2C-8378-FEF5C5CBBB48}"/>
                    </a:ext>
                  </a:extLst>
                </p14:cNvPr>
                <p14:cNvContentPartPr/>
                <p14:nvPr/>
              </p14:nvContentPartPr>
              <p14:xfrm>
                <a:off x="2208453" y="2475787"/>
                <a:ext cx="64080" cy="63720"/>
              </p14:xfrm>
            </p:contentPart>
          </mc:Choice>
          <mc:Fallback>
            <p:pic>
              <p:nvPicPr>
                <p:cNvPr id="1695" name="Freihand 1694">
                  <a:extLst>
                    <a:ext uri="{FF2B5EF4-FFF2-40B4-BE49-F238E27FC236}">
                      <a16:creationId xmlns:a16="http://schemas.microsoft.com/office/drawing/2014/main" id="{F5D51C2E-E55F-4D2C-8378-FEF5C5CBBB48}"/>
                    </a:ext>
                  </a:extLst>
                </p:cNvPr>
                <p:cNvPicPr/>
                <p:nvPr/>
              </p:nvPicPr>
              <p:blipFill>
                <a:blip r:embed="rId1117"/>
                <a:stretch>
                  <a:fillRect/>
                </a:stretch>
              </p:blipFill>
              <p:spPr>
                <a:xfrm>
                  <a:off x="2204133" y="2471467"/>
                  <a:ext cx="72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1696" name="Freihand 1695">
                  <a:extLst>
                    <a:ext uri="{FF2B5EF4-FFF2-40B4-BE49-F238E27FC236}">
                      <a16:creationId xmlns:a16="http://schemas.microsoft.com/office/drawing/2014/main" id="{AA57BD76-24F4-4E02-B03A-236BD03071E1}"/>
                    </a:ext>
                  </a:extLst>
                </p14:cNvPr>
                <p14:cNvContentPartPr/>
                <p14:nvPr/>
              </p14:nvContentPartPr>
              <p14:xfrm>
                <a:off x="2347773" y="2474347"/>
                <a:ext cx="45720" cy="14040"/>
              </p14:xfrm>
            </p:contentPart>
          </mc:Choice>
          <mc:Fallback>
            <p:pic>
              <p:nvPicPr>
                <p:cNvPr id="1696" name="Freihand 1695">
                  <a:extLst>
                    <a:ext uri="{FF2B5EF4-FFF2-40B4-BE49-F238E27FC236}">
                      <a16:creationId xmlns:a16="http://schemas.microsoft.com/office/drawing/2014/main" id="{AA57BD76-24F4-4E02-B03A-236BD03071E1}"/>
                    </a:ext>
                  </a:extLst>
                </p:cNvPr>
                <p:cNvPicPr/>
                <p:nvPr/>
              </p:nvPicPr>
              <p:blipFill>
                <a:blip r:embed="rId1119"/>
                <a:stretch>
                  <a:fillRect/>
                </a:stretch>
              </p:blipFill>
              <p:spPr>
                <a:xfrm>
                  <a:off x="2343453" y="2470027"/>
                  <a:ext cx="54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1697" name="Freihand 1696">
                  <a:extLst>
                    <a:ext uri="{FF2B5EF4-FFF2-40B4-BE49-F238E27FC236}">
                      <a16:creationId xmlns:a16="http://schemas.microsoft.com/office/drawing/2014/main" id="{C97849C6-614D-45CD-92E6-6A7F0ED76AB7}"/>
                    </a:ext>
                  </a:extLst>
                </p14:cNvPr>
                <p14:cNvContentPartPr/>
                <p14:nvPr/>
              </p14:nvContentPartPr>
              <p14:xfrm>
                <a:off x="2420133" y="2446627"/>
                <a:ext cx="68400" cy="62280"/>
              </p14:xfrm>
            </p:contentPart>
          </mc:Choice>
          <mc:Fallback>
            <p:pic>
              <p:nvPicPr>
                <p:cNvPr id="1697" name="Freihand 1696">
                  <a:extLst>
                    <a:ext uri="{FF2B5EF4-FFF2-40B4-BE49-F238E27FC236}">
                      <a16:creationId xmlns:a16="http://schemas.microsoft.com/office/drawing/2014/main" id="{C97849C6-614D-45CD-92E6-6A7F0ED76AB7}"/>
                    </a:ext>
                  </a:extLst>
                </p:cNvPr>
                <p:cNvPicPr/>
                <p:nvPr/>
              </p:nvPicPr>
              <p:blipFill>
                <a:blip r:embed="rId1121"/>
                <a:stretch>
                  <a:fillRect/>
                </a:stretch>
              </p:blipFill>
              <p:spPr>
                <a:xfrm>
                  <a:off x="2415813" y="2442307"/>
                  <a:ext cx="77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1698" name="Freihand 1697">
                  <a:extLst>
                    <a:ext uri="{FF2B5EF4-FFF2-40B4-BE49-F238E27FC236}">
                      <a16:creationId xmlns:a16="http://schemas.microsoft.com/office/drawing/2014/main" id="{CABA3856-DCA1-4EC6-8883-E528446B523D}"/>
                    </a:ext>
                  </a:extLst>
                </p14:cNvPr>
                <p14:cNvContentPartPr/>
                <p14:nvPr/>
              </p14:nvContentPartPr>
              <p14:xfrm>
                <a:off x="1925493" y="2543107"/>
                <a:ext cx="536760" cy="93240"/>
              </p14:xfrm>
            </p:contentPart>
          </mc:Choice>
          <mc:Fallback>
            <p:pic>
              <p:nvPicPr>
                <p:cNvPr id="1698" name="Freihand 1697">
                  <a:extLst>
                    <a:ext uri="{FF2B5EF4-FFF2-40B4-BE49-F238E27FC236}">
                      <a16:creationId xmlns:a16="http://schemas.microsoft.com/office/drawing/2014/main" id="{CABA3856-DCA1-4EC6-8883-E528446B523D}"/>
                    </a:ext>
                  </a:extLst>
                </p:cNvPr>
                <p:cNvPicPr/>
                <p:nvPr/>
              </p:nvPicPr>
              <p:blipFill>
                <a:blip r:embed="rId1123"/>
                <a:stretch>
                  <a:fillRect/>
                </a:stretch>
              </p:blipFill>
              <p:spPr>
                <a:xfrm>
                  <a:off x="1921173" y="2538787"/>
                  <a:ext cx="545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1699" name="Freihand 1698">
                  <a:extLst>
                    <a:ext uri="{FF2B5EF4-FFF2-40B4-BE49-F238E27FC236}">
                      <a16:creationId xmlns:a16="http://schemas.microsoft.com/office/drawing/2014/main" id="{E92D070A-07FB-41E4-BACE-2D9D02F8A7F2}"/>
                    </a:ext>
                  </a:extLst>
                </p14:cNvPr>
                <p14:cNvContentPartPr/>
                <p14:nvPr/>
              </p14:nvContentPartPr>
              <p14:xfrm>
                <a:off x="2025213" y="2632387"/>
                <a:ext cx="80280" cy="72720"/>
              </p14:xfrm>
            </p:contentPart>
          </mc:Choice>
          <mc:Fallback>
            <p:pic>
              <p:nvPicPr>
                <p:cNvPr id="1699" name="Freihand 1698">
                  <a:extLst>
                    <a:ext uri="{FF2B5EF4-FFF2-40B4-BE49-F238E27FC236}">
                      <a16:creationId xmlns:a16="http://schemas.microsoft.com/office/drawing/2014/main" id="{E92D070A-07FB-41E4-BACE-2D9D02F8A7F2}"/>
                    </a:ext>
                  </a:extLst>
                </p:cNvPr>
                <p:cNvPicPr/>
                <p:nvPr/>
              </p:nvPicPr>
              <p:blipFill>
                <a:blip r:embed="rId1125"/>
                <a:stretch>
                  <a:fillRect/>
                </a:stretch>
              </p:blipFill>
              <p:spPr>
                <a:xfrm>
                  <a:off x="2020893" y="2628067"/>
                  <a:ext cx="88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1700" name="Freihand 1699">
                  <a:extLst>
                    <a:ext uri="{FF2B5EF4-FFF2-40B4-BE49-F238E27FC236}">
                      <a16:creationId xmlns:a16="http://schemas.microsoft.com/office/drawing/2014/main" id="{7BA626E8-0F00-4076-916C-E77B471D4A39}"/>
                    </a:ext>
                  </a:extLst>
                </p14:cNvPr>
                <p14:cNvContentPartPr/>
                <p14:nvPr/>
              </p14:nvContentPartPr>
              <p14:xfrm>
                <a:off x="2106573" y="2624827"/>
                <a:ext cx="155520" cy="69840"/>
              </p14:xfrm>
            </p:contentPart>
          </mc:Choice>
          <mc:Fallback>
            <p:pic>
              <p:nvPicPr>
                <p:cNvPr id="1700" name="Freihand 1699">
                  <a:extLst>
                    <a:ext uri="{FF2B5EF4-FFF2-40B4-BE49-F238E27FC236}">
                      <a16:creationId xmlns:a16="http://schemas.microsoft.com/office/drawing/2014/main" id="{7BA626E8-0F00-4076-916C-E77B471D4A39}"/>
                    </a:ext>
                  </a:extLst>
                </p:cNvPr>
                <p:cNvPicPr/>
                <p:nvPr/>
              </p:nvPicPr>
              <p:blipFill>
                <a:blip r:embed="rId1127"/>
                <a:stretch>
                  <a:fillRect/>
                </a:stretch>
              </p:blipFill>
              <p:spPr>
                <a:xfrm>
                  <a:off x="2102253" y="2620507"/>
                  <a:ext cx="164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1701" name="Freihand 1700">
                  <a:extLst>
                    <a:ext uri="{FF2B5EF4-FFF2-40B4-BE49-F238E27FC236}">
                      <a16:creationId xmlns:a16="http://schemas.microsoft.com/office/drawing/2014/main" id="{6AA908BE-56FC-4AC2-BC12-7A18C2F02F50}"/>
                    </a:ext>
                  </a:extLst>
                </p14:cNvPr>
                <p14:cNvContentPartPr/>
                <p14:nvPr/>
              </p14:nvContentPartPr>
              <p14:xfrm>
                <a:off x="2285853" y="2627347"/>
                <a:ext cx="93240" cy="7920"/>
              </p14:xfrm>
            </p:contentPart>
          </mc:Choice>
          <mc:Fallback>
            <p:pic>
              <p:nvPicPr>
                <p:cNvPr id="1701" name="Freihand 1700">
                  <a:extLst>
                    <a:ext uri="{FF2B5EF4-FFF2-40B4-BE49-F238E27FC236}">
                      <a16:creationId xmlns:a16="http://schemas.microsoft.com/office/drawing/2014/main" id="{6AA908BE-56FC-4AC2-BC12-7A18C2F02F50}"/>
                    </a:ext>
                  </a:extLst>
                </p:cNvPr>
                <p:cNvPicPr/>
                <p:nvPr/>
              </p:nvPicPr>
              <p:blipFill>
                <a:blip r:embed="rId1129"/>
                <a:stretch>
                  <a:fillRect/>
                </a:stretch>
              </p:blipFill>
              <p:spPr>
                <a:xfrm>
                  <a:off x="2281533" y="2623027"/>
                  <a:ext cx="101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1702" name="Freihand 1701">
                  <a:extLst>
                    <a:ext uri="{FF2B5EF4-FFF2-40B4-BE49-F238E27FC236}">
                      <a16:creationId xmlns:a16="http://schemas.microsoft.com/office/drawing/2014/main" id="{C023C30D-E261-48C2-9522-D9F07858FDE1}"/>
                    </a:ext>
                  </a:extLst>
                </p14:cNvPr>
                <p14:cNvContentPartPr/>
                <p14:nvPr/>
              </p14:nvContentPartPr>
              <p14:xfrm>
                <a:off x="2388813" y="2583067"/>
                <a:ext cx="96120" cy="87120"/>
              </p14:xfrm>
            </p:contentPart>
          </mc:Choice>
          <mc:Fallback>
            <p:pic>
              <p:nvPicPr>
                <p:cNvPr id="1702" name="Freihand 1701">
                  <a:extLst>
                    <a:ext uri="{FF2B5EF4-FFF2-40B4-BE49-F238E27FC236}">
                      <a16:creationId xmlns:a16="http://schemas.microsoft.com/office/drawing/2014/main" id="{C023C30D-E261-48C2-9522-D9F07858FDE1}"/>
                    </a:ext>
                  </a:extLst>
                </p:cNvPr>
                <p:cNvPicPr/>
                <p:nvPr/>
              </p:nvPicPr>
              <p:blipFill>
                <a:blip r:embed="rId1131"/>
                <a:stretch>
                  <a:fillRect/>
                </a:stretch>
              </p:blipFill>
              <p:spPr>
                <a:xfrm>
                  <a:off x="2384493" y="2578747"/>
                  <a:ext cx="104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1703" name="Freihand 1702">
                  <a:extLst>
                    <a:ext uri="{FF2B5EF4-FFF2-40B4-BE49-F238E27FC236}">
                      <a16:creationId xmlns:a16="http://schemas.microsoft.com/office/drawing/2014/main" id="{287390A6-208A-4AF1-89E1-0A0B43755D24}"/>
                    </a:ext>
                  </a:extLst>
                </p14:cNvPr>
                <p14:cNvContentPartPr/>
                <p14:nvPr/>
              </p14:nvContentPartPr>
              <p14:xfrm>
                <a:off x="2443173" y="2630227"/>
                <a:ext cx="37440" cy="36000"/>
              </p14:xfrm>
            </p:contentPart>
          </mc:Choice>
          <mc:Fallback>
            <p:pic>
              <p:nvPicPr>
                <p:cNvPr id="1703" name="Freihand 1702">
                  <a:extLst>
                    <a:ext uri="{FF2B5EF4-FFF2-40B4-BE49-F238E27FC236}">
                      <a16:creationId xmlns:a16="http://schemas.microsoft.com/office/drawing/2014/main" id="{287390A6-208A-4AF1-89E1-0A0B43755D24}"/>
                    </a:ext>
                  </a:extLst>
                </p:cNvPr>
                <p:cNvPicPr/>
                <p:nvPr/>
              </p:nvPicPr>
              <p:blipFill>
                <a:blip r:embed="rId1133"/>
                <a:stretch>
                  <a:fillRect/>
                </a:stretch>
              </p:blipFill>
              <p:spPr>
                <a:xfrm>
                  <a:off x="2438853" y="2625907"/>
                  <a:ext cx="46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1704" name="Freihand 1703">
                  <a:extLst>
                    <a:ext uri="{FF2B5EF4-FFF2-40B4-BE49-F238E27FC236}">
                      <a16:creationId xmlns:a16="http://schemas.microsoft.com/office/drawing/2014/main" id="{E041F179-F6CF-4060-91F9-FD0FFEB6DF57}"/>
                    </a:ext>
                  </a:extLst>
                </p14:cNvPr>
                <p14:cNvContentPartPr/>
                <p14:nvPr/>
              </p14:nvContentPartPr>
              <p14:xfrm>
                <a:off x="1304133" y="3015787"/>
                <a:ext cx="108720" cy="18360"/>
              </p14:xfrm>
            </p:contentPart>
          </mc:Choice>
          <mc:Fallback>
            <p:pic>
              <p:nvPicPr>
                <p:cNvPr id="1704" name="Freihand 1703">
                  <a:extLst>
                    <a:ext uri="{FF2B5EF4-FFF2-40B4-BE49-F238E27FC236}">
                      <a16:creationId xmlns:a16="http://schemas.microsoft.com/office/drawing/2014/main" id="{E041F179-F6CF-4060-91F9-FD0FFEB6DF57}"/>
                    </a:ext>
                  </a:extLst>
                </p:cNvPr>
                <p:cNvPicPr/>
                <p:nvPr/>
              </p:nvPicPr>
              <p:blipFill>
                <a:blip r:embed="rId1135"/>
                <a:stretch>
                  <a:fillRect/>
                </a:stretch>
              </p:blipFill>
              <p:spPr>
                <a:xfrm>
                  <a:off x="1299813" y="3011467"/>
                  <a:ext cx="11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1705" name="Freihand 1704">
                  <a:extLst>
                    <a:ext uri="{FF2B5EF4-FFF2-40B4-BE49-F238E27FC236}">
                      <a16:creationId xmlns:a16="http://schemas.microsoft.com/office/drawing/2014/main" id="{7ABFF781-49F1-45F1-9332-DDD006201921}"/>
                    </a:ext>
                  </a:extLst>
                </p14:cNvPr>
                <p14:cNvContentPartPr/>
                <p14:nvPr/>
              </p14:nvContentPartPr>
              <p14:xfrm>
                <a:off x="1317453" y="3060427"/>
                <a:ext cx="137160" cy="15480"/>
              </p14:xfrm>
            </p:contentPart>
          </mc:Choice>
          <mc:Fallback>
            <p:pic>
              <p:nvPicPr>
                <p:cNvPr id="1705" name="Freihand 1704">
                  <a:extLst>
                    <a:ext uri="{FF2B5EF4-FFF2-40B4-BE49-F238E27FC236}">
                      <a16:creationId xmlns:a16="http://schemas.microsoft.com/office/drawing/2014/main" id="{7ABFF781-49F1-45F1-9332-DDD006201921}"/>
                    </a:ext>
                  </a:extLst>
                </p:cNvPr>
                <p:cNvPicPr/>
                <p:nvPr/>
              </p:nvPicPr>
              <p:blipFill>
                <a:blip r:embed="rId1137"/>
                <a:stretch>
                  <a:fillRect/>
                </a:stretch>
              </p:blipFill>
              <p:spPr>
                <a:xfrm>
                  <a:off x="1313133" y="3056107"/>
                  <a:ext cx="145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1706" name="Freihand 1705">
                  <a:extLst>
                    <a:ext uri="{FF2B5EF4-FFF2-40B4-BE49-F238E27FC236}">
                      <a16:creationId xmlns:a16="http://schemas.microsoft.com/office/drawing/2014/main" id="{4C6DC338-5BC9-41F9-A48D-8D0EDBF98FA1}"/>
                    </a:ext>
                  </a:extLst>
                </p14:cNvPr>
                <p14:cNvContentPartPr/>
                <p14:nvPr/>
              </p14:nvContentPartPr>
              <p14:xfrm>
                <a:off x="1547853" y="2968987"/>
                <a:ext cx="137880" cy="99360"/>
              </p14:xfrm>
            </p:contentPart>
          </mc:Choice>
          <mc:Fallback>
            <p:pic>
              <p:nvPicPr>
                <p:cNvPr id="1706" name="Freihand 1705">
                  <a:extLst>
                    <a:ext uri="{FF2B5EF4-FFF2-40B4-BE49-F238E27FC236}">
                      <a16:creationId xmlns:a16="http://schemas.microsoft.com/office/drawing/2014/main" id="{4C6DC338-5BC9-41F9-A48D-8D0EDBF98FA1}"/>
                    </a:ext>
                  </a:extLst>
                </p:cNvPr>
                <p:cNvPicPr/>
                <p:nvPr/>
              </p:nvPicPr>
              <p:blipFill>
                <a:blip r:embed="rId1139"/>
                <a:stretch>
                  <a:fillRect/>
                </a:stretch>
              </p:blipFill>
              <p:spPr>
                <a:xfrm>
                  <a:off x="1543533" y="2964667"/>
                  <a:ext cx="146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1707" name="Freihand 1706">
                  <a:extLst>
                    <a:ext uri="{FF2B5EF4-FFF2-40B4-BE49-F238E27FC236}">
                      <a16:creationId xmlns:a16="http://schemas.microsoft.com/office/drawing/2014/main" id="{A89567CC-EA86-47E9-9E6B-BBD5F43FF0D3}"/>
                    </a:ext>
                  </a:extLst>
                </p14:cNvPr>
                <p14:cNvContentPartPr/>
                <p14:nvPr/>
              </p14:nvContentPartPr>
              <p14:xfrm>
                <a:off x="1686813" y="2981947"/>
                <a:ext cx="107280" cy="92880"/>
              </p14:xfrm>
            </p:contentPart>
          </mc:Choice>
          <mc:Fallback>
            <p:pic>
              <p:nvPicPr>
                <p:cNvPr id="1707" name="Freihand 1706">
                  <a:extLst>
                    <a:ext uri="{FF2B5EF4-FFF2-40B4-BE49-F238E27FC236}">
                      <a16:creationId xmlns:a16="http://schemas.microsoft.com/office/drawing/2014/main" id="{A89567CC-EA86-47E9-9E6B-BBD5F43FF0D3}"/>
                    </a:ext>
                  </a:extLst>
                </p:cNvPr>
                <p:cNvPicPr/>
                <p:nvPr/>
              </p:nvPicPr>
              <p:blipFill>
                <a:blip r:embed="rId1141"/>
                <a:stretch>
                  <a:fillRect/>
                </a:stretch>
              </p:blipFill>
              <p:spPr>
                <a:xfrm>
                  <a:off x="1682493" y="2977627"/>
                  <a:ext cx="115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1708" name="Freihand 1707">
                  <a:extLst>
                    <a:ext uri="{FF2B5EF4-FFF2-40B4-BE49-F238E27FC236}">
                      <a16:creationId xmlns:a16="http://schemas.microsoft.com/office/drawing/2014/main" id="{CB218377-7DBE-4C08-B8A3-1F4C261ED444}"/>
                    </a:ext>
                  </a:extLst>
                </p14:cNvPr>
                <p14:cNvContentPartPr/>
                <p14:nvPr/>
              </p14:nvContentPartPr>
              <p14:xfrm>
                <a:off x="1753773" y="2908867"/>
                <a:ext cx="86400" cy="125280"/>
              </p14:xfrm>
            </p:contentPart>
          </mc:Choice>
          <mc:Fallback>
            <p:pic>
              <p:nvPicPr>
                <p:cNvPr id="1708" name="Freihand 1707">
                  <a:extLst>
                    <a:ext uri="{FF2B5EF4-FFF2-40B4-BE49-F238E27FC236}">
                      <a16:creationId xmlns:a16="http://schemas.microsoft.com/office/drawing/2014/main" id="{CB218377-7DBE-4C08-B8A3-1F4C261ED444}"/>
                    </a:ext>
                  </a:extLst>
                </p:cNvPr>
                <p:cNvPicPr/>
                <p:nvPr/>
              </p:nvPicPr>
              <p:blipFill>
                <a:blip r:embed="rId1143"/>
                <a:stretch>
                  <a:fillRect/>
                </a:stretch>
              </p:blipFill>
              <p:spPr>
                <a:xfrm>
                  <a:off x="1749453" y="2904547"/>
                  <a:ext cx="95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1709" name="Freihand 1708">
                  <a:extLst>
                    <a:ext uri="{FF2B5EF4-FFF2-40B4-BE49-F238E27FC236}">
                      <a16:creationId xmlns:a16="http://schemas.microsoft.com/office/drawing/2014/main" id="{50C2D6E6-FAFD-4E6C-99A8-53B0C0839390}"/>
                    </a:ext>
                  </a:extLst>
                </p14:cNvPr>
                <p14:cNvContentPartPr/>
                <p14:nvPr/>
              </p14:nvContentPartPr>
              <p14:xfrm>
                <a:off x="1867173" y="2864227"/>
                <a:ext cx="153000" cy="215280"/>
              </p14:xfrm>
            </p:contentPart>
          </mc:Choice>
          <mc:Fallback>
            <p:pic>
              <p:nvPicPr>
                <p:cNvPr id="1709" name="Freihand 1708">
                  <a:extLst>
                    <a:ext uri="{FF2B5EF4-FFF2-40B4-BE49-F238E27FC236}">
                      <a16:creationId xmlns:a16="http://schemas.microsoft.com/office/drawing/2014/main" id="{50C2D6E6-FAFD-4E6C-99A8-53B0C0839390}"/>
                    </a:ext>
                  </a:extLst>
                </p:cNvPr>
                <p:cNvPicPr/>
                <p:nvPr/>
              </p:nvPicPr>
              <p:blipFill>
                <a:blip r:embed="rId1145"/>
                <a:stretch>
                  <a:fillRect/>
                </a:stretch>
              </p:blipFill>
              <p:spPr>
                <a:xfrm>
                  <a:off x="1862853" y="2859907"/>
                  <a:ext cx="161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1710" name="Freihand 1709">
                  <a:extLst>
                    <a:ext uri="{FF2B5EF4-FFF2-40B4-BE49-F238E27FC236}">
                      <a16:creationId xmlns:a16="http://schemas.microsoft.com/office/drawing/2014/main" id="{F8A81253-7C73-48E1-A9DD-FCD7ABE8960C}"/>
                    </a:ext>
                  </a:extLst>
                </p14:cNvPr>
                <p14:cNvContentPartPr/>
                <p14:nvPr/>
              </p14:nvContentPartPr>
              <p14:xfrm>
                <a:off x="1963653" y="2760907"/>
                <a:ext cx="667440" cy="98280"/>
              </p14:xfrm>
            </p:contentPart>
          </mc:Choice>
          <mc:Fallback>
            <p:pic>
              <p:nvPicPr>
                <p:cNvPr id="1710" name="Freihand 1709">
                  <a:extLst>
                    <a:ext uri="{FF2B5EF4-FFF2-40B4-BE49-F238E27FC236}">
                      <a16:creationId xmlns:a16="http://schemas.microsoft.com/office/drawing/2014/main" id="{F8A81253-7C73-48E1-A9DD-FCD7ABE8960C}"/>
                    </a:ext>
                  </a:extLst>
                </p:cNvPr>
                <p:cNvPicPr/>
                <p:nvPr/>
              </p:nvPicPr>
              <p:blipFill>
                <a:blip r:embed="rId1147"/>
                <a:stretch>
                  <a:fillRect/>
                </a:stretch>
              </p:blipFill>
              <p:spPr>
                <a:xfrm>
                  <a:off x="1959333" y="2756587"/>
                  <a:ext cx="676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1712" name="Freihand 1711">
                  <a:extLst>
                    <a:ext uri="{FF2B5EF4-FFF2-40B4-BE49-F238E27FC236}">
                      <a16:creationId xmlns:a16="http://schemas.microsoft.com/office/drawing/2014/main" id="{999E3480-FC25-4DA7-B435-9E58F0B5E18C}"/>
                    </a:ext>
                  </a:extLst>
                </p14:cNvPr>
                <p14:cNvContentPartPr/>
                <p14:nvPr/>
              </p14:nvContentPartPr>
              <p14:xfrm>
                <a:off x="2012973" y="2895547"/>
                <a:ext cx="93960" cy="46080"/>
              </p14:xfrm>
            </p:contentPart>
          </mc:Choice>
          <mc:Fallback>
            <p:pic>
              <p:nvPicPr>
                <p:cNvPr id="1712" name="Freihand 1711">
                  <a:extLst>
                    <a:ext uri="{FF2B5EF4-FFF2-40B4-BE49-F238E27FC236}">
                      <a16:creationId xmlns:a16="http://schemas.microsoft.com/office/drawing/2014/main" id="{999E3480-FC25-4DA7-B435-9E58F0B5E18C}"/>
                    </a:ext>
                  </a:extLst>
                </p:cNvPr>
                <p:cNvPicPr/>
                <p:nvPr/>
              </p:nvPicPr>
              <p:blipFill>
                <a:blip r:embed="rId1149"/>
                <a:stretch>
                  <a:fillRect/>
                </a:stretch>
              </p:blipFill>
              <p:spPr>
                <a:xfrm>
                  <a:off x="2008653" y="2891227"/>
                  <a:ext cx="102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1713" name="Freihand 1712">
                  <a:extLst>
                    <a:ext uri="{FF2B5EF4-FFF2-40B4-BE49-F238E27FC236}">
                      <a16:creationId xmlns:a16="http://schemas.microsoft.com/office/drawing/2014/main" id="{592C5631-FAB4-4FE6-ACA9-AB38A1663900}"/>
                    </a:ext>
                  </a:extLst>
                </p14:cNvPr>
                <p14:cNvContentPartPr/>
                <p14:nvPr/>
              </p14:nvContentPartPr>
              <p14:xfrm>
                <a:off x="2106213" y="2894827"/>
                <a:ext cx="42840" cy="48600"/>
              </p14:xfrm>
            </p:contentPart>
          </mc:Choice>
          <mc:Fallback>
            <p:pic>
              <p:nvPicPr>
                <p:cNvPr id="1713" name="Freihand 1712">
                  <a:extLst>
                    <a:ext uri="{FF2B5EF4-FFF2-40B4-BE49-F238E27FC236}">
                      <a16:creationId xmlns:a16="http://schemas.microsoft.com/office/drawing/2014/main" id="{592C5631-FAB4-4FE6-ACA9-AB38A1663900}"/>
                    </a:ext>
                  </a:extLst>
                </p:cNvPr>
                <p:cNvPicPr/>
                <p:nvPr/>
              </p:nvPicPr>
              <p:blipFill>
                <a:blip r:embed="rId1151"/>
                <a:stretch>
                  <a:fillRect/>
                </a:stretch>
              </p:blipFill>
              <p:spPr>
                <a:xfrm>
                  <a:off x="2101893" y="2890507"/>
                  <a:ext cx="51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1714" name="Freihand 1713">
                  <a:extLst>
                    <a:ext uri="{FF2B5EF4-FFF2-40B4-BE49-F238E27FC236}">
                      <a16:creationId xmlns:a16="http://schemas.microsoft.com/office/drawing/2014/main" id="{7888892C-6765-4554-A8A7-47378B10A7AF}"/>
                    </a:ext>
                  </a:extLst>
                </p14:cNvPr>
                <p14:cNvContentPartPr/>
                <p14:nvPr/>
              </p14:nvContentPartPr>
              <p14:xfrm>
                <a:off x="2161293" y="2888707"/>
                <a:ext cx="53280" cy="53640"/>
              </p14:xfrm>
            </p:contentPart>
          </mc:Choice>
          <mc:Fallback>
            <p:pic>
              <p:nvPicPr>
                <p:cNvPr id="1714" name="Freihand 1713">
                  <a:extLst>
                    <a:ext uri="{FF2B5EF4-FFF2-40B4-BE49-F238E27FC236}">
                      <a16:creationId xmlns:a16="http://schemas.microsoft.com/office/drawing/2014/main" id="{7888892C-6765-4554-A8A7-47378B10A7AF}"/>
                    </a:ext>
                  </a:extLst>
                </p:cNvPr>
                <p:cNvPicPr/>
                <p:nvPr/>
              </p:nvPicPr>
              <p:blipFill>
                <a:blip r:embed="rId1153"/>
                <a:stretch>
                  <a:fillRect/>
                </a:stretch>
              </p:blipFill>
              <p:spPr>
                <a:xfrm>
                  <a:off x="2156973" y="2884387"/>
                  <a:ext cx="61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1715" name="Freihand 1714">
                  <a:extLst>
                    <a:ext uri="{FF2B5EF4-FFF2-40B4-BE49-F238E27FC236}">
                      <a16:creationId xmlns:a16="http://schemas.microsoft.com/office/drawing/2014/main" id="{81F31F86-AABD-436A-8431-4C2674B86E1D}"/>
                    </a:ext>
                  </a:extLst>
                </p14:cNvPr>
                <p14:cNvContentPartPr/>
                <p14:nvPr/>
              </p14:nvContentPartPr>
              <p14:xfrm>
                <a:off x="2309253" y="2886907"/>
                <a:ext cx="50400" cy="2880"/>
              </p14:xfrm>
            </p:contentPart>
          </mc:Choice>
          <mc:Fallback>
            <p:pic>
              <p:nvPicPr>
                <p:cNvPr id="1715" name="Freihand 1714">
                  <a:extLst>
                    <a:ext uri="{FF2B5EF4-FFF2-40B4-BE49-F238E27FC236}">
                      <a16:creationId xmlns:a16="http://schemas.microsoft.com/office/drawing/2014/main" id="{81F31F86-AABD-436A-8431-4C2674B86E1D}"/>
                    </a:ext>
                  </a:extLst>
                </p:cNvPr>
                <p:cNvPicPr/>
                <p:nvPr/>
              </p:nvPicPr>
              <p:blipFill>
                <a:blip r:embed="rId1155"/>
                <a:stretch>
                  <a:fillRect/>
                </a:stretch>
              </p:blipFill>
              <p:spPr>
                <a:xfrm>
                  <a:off x="2304933" y="2882587"/>
                  <a:ext cx="590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1716" name="Freihand 1715">
                  <a:extLst>
                    <a:ext uri="{FF2B5EF4-FFF2-40B4-BE49-F238E27FC236}">
                      <a16:creationId xmlns:a16="http://schemas.microsoft.com/office/drawing/2014/main" id="{95AA51B2-1B22-4045-8087-A033D1C3487B}"/>
                    </a:ext>
                  </a:extLst>
                </p14:cNvPr>
                <p14:cNvContentPartPr/>
                <p14:nvPr/>
              </p14:nvContentPartPr>
              <p14:xfrm>
                <a:off x="2406093" y="2830387"/>
                <a:ext cx="74880" cy="80280"/>
              </p14:xfrm>
            </p:contentPart>
          </mc:Choice>
          <mc:Fallback>
            <p:pic>
              <p:nvPicPr>
                <p:cNvPr id="1716" name="Freihand 1715">
                  <a:extLst>
                    <a:ext uri="{FF2B5EF4-FFF2-40B4-BE49-F238E27FC236}">
                      <a16:creationId xmlns:a16="http://schemas.microsoft.com/office/drawing/2014/main" id="{95AA51B2-1B22-4045-8087-A033D1C3487B}"/>
                    </a:ext>
                  </a:extLst>
                </p:cNvPr>
                <p:cNvPicPr/>
                <p:nvPr/>
              </p:nvPicPr>
              <p:blipFill>
                <a:blip r:embed="rId1157"/>
                <a:stretch>
                  <a:fillRect/>
                </a:stretch>
              </p:blipFill>
              <p:spPr>
                <a:xfrm>
                  <a:off x="2401773" y="2826067"/>
                  <a:ext cx="83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1717" name="Freihand 1716">
                  <a:extLst>
                    <a:ext uri="{FF2B5EF4-FFF2-40B4-BE49-F238E27FC236}">
                      <a16:creationId xmlns:a16="http://schemas.microsoft.com/office/drawing/2014/main" id="{41C6F774-9279-4E40-A260-46DC75516E1E}"/>
                    </a:ext>
                  </a:extLst>
                </p14:cNvPr>
                <p14:cNvContentPartPr/>
                <p14:nvPr/>
              </p14:nvContentPartPr>
              <p14:xfrm>
                <a:off x="2024133" y="2947387"/>
                <a:ext cx="442080" cy="34560"/>
              </p14:xfrm>
            </p:contentPart>
          </mc:Choice>
          <mc:Fallback>
            <p:pic>
              <p:nvPicPr>
                <p:cNvPr id="1717" name="Freihand 1716">
                  <a:extLst>
                    <a:ext uri="{FF2B5EF4-FFF2-40B4-BE49-F238E27FC236}">
                      <a16:creationId xmlns:a16="http://schemas.microsoft.com/office/drawing/2014/main" id="{41C6F774-9279-4E40-A260-46DC75516E1E}"/>
                    </a:ext>
                  </a:extLst>
                </p:cNvPr>
                <p:cNvPicPr/>
                <p:nvPr/>
              </p:nvPicPr>
              <p:blipFill>
                <a:blip r:embed="rId1159"/>
                <a:stretch>
                  <a:fillRect/>
                </a:stretch>
              </p:blipFill>
              <p:spPr>
                <a:xfrm>
                  <a:off x="2019813" y="2943067"/>
                  <a:ext cx="450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1719" name="Freihand 1718">
                  <a:extLst>
                    <a:ext uri="{FF2B5EF4-FFF2-40B4-BE49-F238E27FC236}">
                      <a16:creationId xmlns:a16="http://schemas.microsoft.com/office/drawing/2014/main" id="{4015C2BD-5A38-4598-81C0-797439302A2A}"/>
                    </a:ext>
                  </a:extLst>
                </p14:cNvPr>
                <p14:cNvContentPartPr/>
                <p14:nvPr/>
              </p14:nvContentPartPr>
              <p14:xfrm>
                <a:off x="2011893" y="3025867"/>
                <a:ext cx="100800" cy="98640"/>
              </p14:xfrm>
            </p:contentPart>
          </mc:Choice>
          <mc:Fallback>
            <p:pic>
              <p:nvPicPr>
                <p:cNvPr id="1719" name="Freihand 1718">
                  <a:extLst>
                    <a:ext uri="{FF2B5EF4-FFF2-40B4-BE49-F238E27FC236}">
                      <a16:creationId xmlns:a16="http://schemas.microsoft.com/office/drawing/2014/main" id="{4015C2BD-5A38-4598-81C0-797439302A2A}"/>
                    </a:ext>
                  </a:extLst>
                </p:cNvPr>
                <p:cNvPicPr/>
                <p:nvPr/>
              </p:nvPicPr>
              <p:blipFill>
                <a:blip r:embed="rId1161"/>
                <a:stretch>
                  <a:fillRect/>
                </a:stretch>
              </p:blipFill>
              <p:spPr>
                <a:xfrm>
                  <a:off x="2007573" y="3021547"/>
                  <a:ext cx="109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1720" name="Freihand 1719">
                  <a:extLst>
                    <a:ext uri="{FF2B5EF4-FFF2-40B4-BE49-F238E27FC236}">
                      <a16:creationId xmlns:a16="http://schemas.microsoft.com/office/drawing/2014/main" id="{FA492CBA-A435-476C-88A3-B8A1D9410EB6}"/>
                    </a:ext>
                  </a:extLst>
                </p14:cNvPr>
                <p14:cNvContentPartPr/>
                <p14:nvPr/>
              </p14:nvContentPartPr>
              <p14:xfrm>
                <a:off x="2112333" y="3048907"/>
                <a:ext cx="82440" cy="53280"/>
              </p14:xfrm>
            </p:contentPart>
          </mc:Choice>
          <mc:Fallback>
            <p:pic>
              <p:nvPicPr>
                <p:cNvPr id="1720" name="Freihand 1719">
                  <a:extLst>
                    <a:ext uri="{FF2B5EF4-FFF2-40B4-BE49-F238E27FC236}">
                      <a16:creationId xmlns:a16="http://schemas.microsoft.com/office/drawing/2014/main" id="{FA492CBA-A435-476C-88A3-B8A1D9410EB6}"/>
                    </a:ext>
                  </a:extLst>
                </p:cNvPr>
                <p:cNvPicPr/>
                <p:nvPr/>
              </p:nvPicPr>
              <p:blipFill>
                <a:blip r:embed="rId1163"/>
                <a:stretch>
                  <a:fillRect/>
                </a:stretch>
              </p:blipFill>
              <p:spPr>
                <a:xfrm>
                  <a:off x="2108013" y="3044587"/>
                  <a:ext cx="91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1721" name="Freihand 1720">
                  <a:extLst>
                    <a:ext uri="{FF2B5EF4-FFF2-40B4-BE49-F238E27FC236}">
                      <a16:creationId xmlns:a16="http://schemas.microsoft.com/office/drawing/2014/main" id="{3F9A07A0-5F2F-4C9A-BFE8-0F1D5903391A}"/>
                    </a:ext>
                  </a:extLst>
                </p14:cNvPr>
                <p14:cNvContentPartPr/>
                <p14:nvPr/>
              </p14:nvContentPartPr>
              <p14:xfrm>
                <a:off x="2182173" y="3040267"/>
                <a:ext cx="67680" cy="68040"/>
              </p14:xfrm>
            </p:contentPart>
          </mc:Choice>
          <mc:Fallback>
            <p:pic>
              <p:nvPicPr>
                <p:cNvPr id="1721" name="Freihand 1720">
                  <a:extLst>
                    <a:ext uri="{FF2B5EF4-FFF2-40B4-BE49-F238E27FC236}">
                      <a16:creationId xmlns:a16="http://schemas.microsoft.com/office/drawing/2014/main" id="{3F9A07A0-5F2F-4C9A-BFE8-0F1D5903391A}"/>
                    </a:ext>
                  </a:extLst>
                </p:cNvPr>
                <p:cNvPicPr/>
                <p:nvPr/>
              </p:nvPicPr>
              <p:blipFill>
                <a:blip r:embed="rId1165"/>
                <a:stretch>
                  <a:fillRect/>
                </a:stretch>
              </p:blipFill>
              <p:spPr>
                <a:xfrm>
                  <a:off x="2177853" y="3035947"/>
                  <a:ext cx="76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1722" name="Freihand 1721">
                  <a:extLst>
                    <a:ext uri="{FF2B5EF4-FFF2-40B4-BE49-F238E27FC236}">
                      <a16:creationId xmlns:a16="http://schemas.microsoft.com/office/drawing/2014/main" id="{34F2BF68-C32C-4501-9959-3119BBD563E5}"/>
                    </a:ext>
                  </a:extLst>
                </p14:cNvPr>
                <p14:cNvContentPartPr/>
                <p14:nvPr/>
              </p14:nvContentPartPr>
              <p14:xfrm>
                <a:off x="2303853" y="2994547"/>
                <a:ext cx="192240" cy="92160"/>
              </p14:xfrm>
            </p:contentPart>
          </mc:Choice>
          <mc:Fallback>
            <p:pic>
              <p:nvPicPr>
                <p:cNvPr id="1722" name="Freihand 1721">
                  <a:extLst>
                    <a:ext uri="{FF2B5EF4-FFF2-40B4-BE49-F238E27FC236}">
                      <a16:creationId xmlns:a16="http://schemas.microsoft.com/office/drawing/2014/main" id="{34F2BF68-C32C-4501-9959-3119BBD563E5}"/>
                    </a:ext>
                  </a:extLst>
                </p:cNvPr>
                <p:cNvPicPr/>
                <p:nvPr/>
              </p:nvPicPr>
              <p:blipFill>
                <a:blip r:embed="rId1167"/>
                <a:stretch>
                  <a:fillRect/>
                </a:stretch>
              </p:blipFill>
              <p:spPr>
                <a:xfrm>
                  <a:off x="2299533" y="2990227"/>
                  <a:ext cx="200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1724" name="Freihand 1723">
                  <a:extLst>
                    <a:ext uri="{FF2B5EF4-FFF2-40B4-BE49-F238E27FC236}">
                      <a16:creationId xmlns:a16="http://schemas.microsoft.com/office/drawing/2014/main" id="{B234E357-46C9-4690-92F1-4AFDD11F64A6}"/>
                    </a:ext>
                  </a:extLst>
                </p14:cNvPr>
                <p14:cNvContentPartPr/>
                <p14:nvPr/>
              </p14:nvContentPartPr>
              <p14:xfrm>
                <a:off x="1512933" y="2737147"/>
                <a:ext cx="91440" cy="3240"/>
              </p14:xfrm>
            </p:contentPart>
          </mc:Choice>
          <mc:Fallback>
            <p:pic>
              <p:nvPicPr>
                <p:cNvPr id="1724" name="Freihand 1723">
                  <a:extLst>
                    <a:ext uri="{FF2B5EF4-FFF2-40B4-BE49-F238E27FC236}">
                      <a16:creationId xmlns:a16="http://schemas.microsoft.com/office/drawing/2014/main" id="{B234E357-46C9-4690-92F1-4AFDD11F64A6}"/>
                    </a:ext>
                  </a:extLst>
                </p:cNvPr>
                <p:cNvPicPr/>
                <p:nvPr/>
              </p:nvPicPr>
              <p:blipFill>
                <a:blip r:embed="rId1169"/>
                <a:stretch>
                  <a:fillRect/>
                </a:stretch>
              </p:blipFill>
              <p:spPr>
                <a:xfrm>
                  <a:off x="1508613" y="2732827"/>
                  <a:ext cx="100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1726" name="Freihand 1725">
                  <a:extLst>
                    <a:ext uri="{FF2B5EF4-FFF2-40B4-BE49-F238E27FC236}">
                      <a16:creationId xmlns:a16="http://schemas.microsoft.com/office/drawing/2014/main" id="{F69552ED-42A4-4417-83C4-DDCD915A2BCE}"/>
                    </a:ext>
                  </a:extLst>
                </p14:cNvPr>
                <p14:cNvContentPartPr/>
                <p14:nvPr/>
              </p14:nvContentPartPr>
              <p14:xfrm>
                <a:off x="1992813" y="2737867"/>
                <a:ext cx="514440" cy="45000"/>
              </p14:xfrm>
            </p:contentPart>
          </mc:Choice>
          <mc:Fallback>
            <p:pic>
              <p:nvPicPr>
                <p:cNvPr id="1726" name="Freihand 1725">
                  <a:extLst>
                    <a:ext uri="{FF2B5EF4-FFF2-40B4-BE49-F238E27FC236}">
                      <a16:creationId xmlns:a16="http://schemas.microsoft.com/office/drawing/2014/main" id="{F69552ED-42A4-4417-83C4-DDCD915A2BCE}"/>
                    </a:ext>
                  </a:extLst>
                </p:cNvPr>
                <p:cNvPicPr/>
                <p:nvPr/>
              </p:nvPicPr>
              <p:blipFill>
                <a:blip r:embed="rId1171"/>
                <a:stretch>
                  <a:fillRect/>
                </a:stretch>
              </p:blipFill>
              <p:spPr>
                <a:xfrm>
                  <a:off x="1988493" y="2733547"/>
                  <a:ext cx="523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1728" name="Freihand 1727">
                  <a:extLst>
                    <a:ext uri="{FF2B5EF4-FFF2-40B4-BE49-F238E27FC236}">
                      <a16:creationId xmlns:a16="http://schemas.microsoft.com/office/drawing/2014/main" id="{0EE91101-7D96-466C-BF80-9D175B812002}"/>
                    </a:ext>
                  </a:extLst>
                </p14:cNvPr>
                <p14:cNvContentPartPr/>
                <p14:nvPr/>
              </p14:nvContentPartPr>
              <p14:xfrm>
                <a:off x="1749093" y="2735347"/>
                <a:ext cx="20880" cy="104400"/>
              </p14:xfrm>
            </p:contentPart>
          </mc:Choice>
          <mc:Fallback>
            <p:pic>
              <p:nvPicPr>
                <p:cNvPr id="1728" name="Freihand 1727">
                  <a:extLst>
                    <a:ext uri="{FF2B5EF4-FFF2-40B4-BE49-F238E27FC236}">
                      <a16:creationId xmlns:a16="http://schemas.microsoft.com/office/drawing/2014/main" id="{0EE91101-7D96-466C-BF80-9D175B812002}"/>
                    </a:ext>
                  </a:extLst>
                </p:cNvPr>
                <p:cNvPicPr/>
                <p:nvPr/>
              </p:nvPicPr>
              <p:blipFill>
                <a:blip r:embed="rId1173"/>
                <a:stretch>
                  <a:fillRect/>
                </a:stretch>
              </p:blipFill>
              <p:spPr>
                <a:xfrm>
                  <a:off x="1744773" y="2731027"/>
                  <a:ext cx="29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1729" name="Freihand 1728">
                  <a:extLst>
                    <a:ext uri="{FF2B5EF4-FFF2-40B4-BE49-F238E27FC236}">
                      <a16:creationId xmlns:a16="http://schemas.microsoft.com/office/drawing/2014/main" id="{037E9458-D51D-4DD2-9C71-72C1ADCF71BE}"/>
                    </a:ext>
                  </a:extLst>
                </p14:cNvPr>
                <p14:cNvContentPartPr/>
                <p14:nvPr/>
              </p14:nvContentPartPr>
              <p14:xfrm>
                <a:off x="1705173" y="2803747"/>
                <a:ext cx="90000" cy="89280"/>
              </p14:xfrm>
            </p:contentPart>
          </mc:Choice>
          <mc:Fallback>
            <p:pic>
              <p:nvPicPr>
                <p:cNvPr id="1729" name="Freihand 1728">
                  <a:extLst>
                    <a:ext uri="{FF2B5EF4-FFF2-40B4-BE49-F238E27FC236}">
                      <a16:creationId xmlns:a16="http://schemas.microsoft.com/office/drawing/2014/main" id="{037E9458-D51D-4DD2-9C71-72C1ADCF71BE}"/>
                    </a:ext>
                  </a:extLst>
                </p:cNvPr>
                <p:cNvPicPr/>
                <p:nvPr/>
              </p:nvPicPr>
              <p:blipFill>
                <a:blip r:embed="rId1175"/>
                <a:stretch>
                  <a:fillRect/>
                </a:stretch>
              </p:blipFill>
              <p:spPr>
                <a:xfrm>
                  <a:off x="1700853" y="2799427"/>
                  <a:ext cx="98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1738" name="Freihand 1737">
                  <a:extLst>
                    <a:ext uri="{FF2B5EF4-FFF2-40B4-BE49-F238E27FC236}">
                      <a16:creationId xmlns:a16="http://schemas.microsoft.com/office/drawing/2014/main" id="{2A83F802-E631-42D3-9E17-366E991DD850}"/>
                    </a:ext>
                  </a:extLst>
                </p14:cNvPr>
                <p14:cNvContentPartPr/>
                <p14:nvPr/>
              </p14:nvContentPartPr>
              <p14:xfrm>
                <a:off x="1505733" y="2746507"/>
                <a:ext cx="123840" cy="18000"/>
              </p14:xfrm>
            </p:contentPart>
          </mc:Choice>
          <mc:Fallback>
            <p:pic>
              <p:nvPicPr>
                <p:cNvPr id="1738" name="Freihand 1737">
                  <a:extLst>
                    <a:ext uri="{FF2B5EF4-FFF2-40B4-BE49-F238E27FC236}">
                      <a16:creationId xmlns:a16="http://schemas.microsoft.com/office/drawing/2014/main" id="{2A83F802-E631-42D3-9E17-366E991DD850}"/>
                    </a:ext>
                  </a:extLst>
                </p:cNvPr>
                <p:cNvPicPr/>
                <p:nvPr/>
              </p:nvPicPr>
              <p:blipFill>
                <a:blip r:embed="rId1177"/>
                <a:stretch>
                  <a:fillRect/>
                </a:stretch>
              </p:blipFill>
              <p:spPr>
                <a:xfrm>
                  <a:off x="1501413" y="2742187"/>
                  <a:ext cx="132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1739" name="Freihand 1738">
                  <a:extLst>
                    <a:ext uri="{FF2B5EF4-FFF2-40B4-BE49-F238E27FC236}">
                      <a16:creationId xmlns:a16="http://schemas.microsoft.com/office/drawing/2014/main" id="{C2798748-5A31-4472-BF2D-BB897FEA18D6}"/>
                    </a:ext>
                  </a:extLst>
                </p14:cNvPr>
                <p14:cNvContentPartPr/>
                <p14:nvPr/>
              </p14:nvContentPartPr>
              <p14:xfrm>
                <a:off x="1533453" y="3133507"/>
                <a:ext cx="167040" cy="15120"/>
              </p14:xfrm>
            </p:contentPart>
          </mc:Choice>
          <mc:Fallback>
            <p:pic>
              <p:nvPicPr>
                <p:cNvPr id="1739" name="Freihand 1738">
                  <a:extLst>
                    <a:ext uri="{FF2B5EF4-FFF2-40B4-BE49-F238E27FC236}">
                      <a16:creationId xmlns:a16="http://schemas.microsoft.com/office/drawing/2014/main" id="{C2798748-5A31-4472-BF2D-BB897FEA18D6}"/>
                    </a:ext>
                  </a:extLst>
                </p:cNvPr>
                <p:cNvPicPr/>
                <p:nvPr/>
              </p:nvPicPr>
              <p:blipFill>
                <a:blip r:embed="rId1179"/>
                <a:stretch>
                  <a:fillRect/>
                </a:stretch>
              </p:blipFill>
              <p:spPr>
                <a:xfrm>
                  <a:off x="1529133" y="3129187"/>
                  <a:ext cx="175680" cy="23760"/>
                </a:xfrm>
                <a:prstGeom prst="rect">
                  <a:avLst/>
                </a:prstGeom>
              </p:spPr>
            </p:pic>
          </mc:Fallback>
        </mc:AlternateContent>
      </p:grpSp>
      <p:grpSp>
        <p:nvGrpSpPr>
          <p:cNvPr id="1804" name="Gruppieren 1803">
            <a:extLst>
              <a:ext uri="{FF2B5EF4-FFF2-40B4-BE49-F238E27FC236}">
                <a16:creationId xmlns:a16="http://schemas.microsoft.com/office/drawing/2014/main" id="{B6A76099-1E05-48FA-82DA-3E55FCAD30EE}"/>
              </a:ext>
            </a:extLst>
          </p:cNvPr>
          <p:cNvGrpSpPr/>
          <p:nvPr/>
        </p:nvGrpSpPr>
        <p:grpSpPr>
          <a:xfrm>
            <a:off x="8045853" y="2383627"/>
            <a:ext cx="1518120" cy="890280"/>
            <a:chOff x="8045853" y="2383627"/>
            <a:chExt cx="1518120" cy="890280"/>
          </a:xfrm>
        </p:grpSpPr>
        <mc:AlternateContent xmlns:mc="http://schemas.openxmlformats.org/markup-compatibility/2006">
          <mc:Choice xmlns:p14="http://schemas.microsoft.com/office/powerpoint/2010/main" Requires="p14">
            <p:contentPart p14:bwMode="auto" r:id="rId1180">
              <p14:nvContentPartPr>
                <p14:cNvPr id="1789" name="Freihand 1788">
                  <a:extLst>
                    <a:ext uri="{FF2B5EF4-FFF2-40B4-BE49-F238E27FC236}">
                      <a16:creationId xmlns:a16="http://schemas.microsoft.com/office/drawing/2014/main" id="{19174283-0635-4303-930E-EF48083AF7A3}"/>
                    </a:ext>
                  </a:extLst>
                </p14:cNvPr>
                <p14:cNvContentPartPr/>
                <p14:nvPr/>
              </p14:nvContentPartPr>
              <p14:xfrm>
                <a:off x="8207493" y="2680987"/>
                <a:ext cx="220680" cy="117720"/>
              </p14:xfrm>
            </p:contentPart>
          </mc:Choice>
          <mc:Fallback>
            <p:pic>
              <p:nvPicPr>
                <p:cNvPr id="1789" name="Freihand 1788">
                  <a:extLst>
                    <a:ext uri="{FF2B5EF4-FFF2-40B4-BE49-F238E27FC236}">
                      <a16:creationId xmlns:a16="http://schemas.microsoft.com/office/drawing/2014/main" id="{19174283-0635-4303-930E-EF48083AF7A3}"/>
                    </a:ext>
                  </a:extLst>
                </p:cNvPr>
                <p:cNvPicPr/>
                <p:nvPr/>
              </p:nvPicPr>
              <p:blipFill>
                <a:blip r:embed="rId1181"/>
                <a:stretch>
                  <a:fillRect/>
                </a:stretch>
              </p:blipFill>
              <p:spPr>
                <a:xfrm>
                  <a:off x="8203173" y="2676667"/>
                  <a:ext cx="229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1790" name="Freihand 1789">
                  <a:extLst>
                    <a:ext uri="{FF2B5EF4-FFF2-40B4-BE49-F238E27FC236}">
                      <a16:creationId xmlns:a16="http://schemas.microsoft.com/office/drawing/2014/main" id="{87F57C86-DD16-4F70-817B-A199B8140DAD}"/>
                    </a:ext>
                  </a:extLst>
                </p14:cNvPr>
                <p14:cNvContentPartPr/>
                <p14:nvPr/>
              </p14:nvContentPartPr>
              <p14:xfrm>
                <a:off x="8045853" y="2784307"/>
                <a:ext cx="676080" cy="162000"/>
              </p14:xfrm>
            </p:contentPart>
          </mc:Choice>
          <mc:Fallback>
            <p:pic>
              <p:nvPicPr>
                <p:cNvPr id="1790" name="Freihand 1789">
                  <a:extLst>
                    <a:ext uri="{FF2B5EF4-FFF2-40B4-BE49-F238E27FC236}">
                      <a16:creationId xmlns:a16="http://schemas.microsoft.com/office/drawing/2014/main" id="{87F57C86-DD16-4F70-817B-A199B8140DAD}"/>
                    </a:ext>
                  </a:extLst>
                </p:cNvPr>
                <p:cNvPicPr/>
                <p:nvPr/>
              </p:nvPicPr>
              <p:blipFill>
                <a:blip r:embed="rId1183"/>
                <a:stretch>
                  <a:fillRect/>
                </a:stretch>
              </p:blipFill>
              <p:spPr>
                <a:xfrm>
                  <a:off x="8041533" y="2779987"/>
                  <a:ext cx="684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1791" name="Freihand 1790">
                  <a:extLst>
                    <a:ext uri="{FF2B5EF4-FFF2-40B4-BE49-F238E27FC236}">
                      <a16:creationId xmlns:a16="http://schemas.microsoft.com/office/drawing/2014/main" id="{75567C64-13FF-4C59-B5C2-2BBA6694C7A7}"/>
                    </a:ext>
                  </a:extLst>
                </p14:cNvPr>
                <p14:cNvContentPartPr/>
                <p14:nvPr/>
              </p14:nvContentPartPr>
              <p14:xfrm>
                <a:off x="8334573" y="2960707"/>
                <a:ext cx="87120" cy="119160"/>
              </p14:xfrm>
            </p:contentPart>
          </mc:Choice>
          <mc:Fallback>
            <p:pic>
              <p:nvPicPr>
                <p:cNvPr id="1791" name="Freihand 1790">
                  <a:extLst>
                    <a:ext uri="{FF2B5EF4-FFF2-40B4-BE49-F238E27FC236}">
                      <a16:creationId xmlns:a16="http://schemas.microsoft.com/office/drawing/2014/main" id="{75567C64-13FF-4C59-B5C2-2BBA6694C7A7}"/>
                    </a:ext>
                  </a:extLst>
                </p:cNvPr>
                <p:cNvPicPr/>
                <p:nvPr/>
              </p:nvPicPr>
              <p:blipFill>
                <a:blip r:embed="rId1185"/>
                <a:stretch>
                  <a:fillRect/>
                </a:stretch>
              </p:blipFill>
              <p:spPr>
                <a:xfrm>
                  <a:off x="8330253" y="2956387"/>
                  <a:ext cx="95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1792" name="Freihand 1791">
                  <a:extLst>
                    <a:ext uri="{FF2B5EF4-FFF2-40B4-BE49-F238E27FC236}">
                      <a16:creationId xmlns:a16="http://schemas.microsoft.com/office/drawing/2014/main" id="{A09C3BF6-2A93-4FCC-A721-36EB62950D9E}"/>
                    </a:ext>
                  </a:extLst>
                </p14:cNvPr>
                <p14:cNvContentPartPr/>
                <p14:nvPr/>
              </p14:nvContentPartPr>
              <p14:xfrm>
                <a:off x="8280213" y="3069787"/>
                <a:ext cx="194400" cy="73440"/>
              </p14:xfrm>
            </p:contentPart>
          </mc:Choice>
          <mc:Fallback>
            <p:pic>
              <p:nvPicPr>
                <p:cNvPr id="1792" name="Freihand 1791">
                  <a:extLst>
                    <a:ext uri="{FF2B5EF4-FFF2-40B4-BE49-F238E27FC236}">
                      <a16:creationId xmlns:a16="http://schemas.microsoft.com/office/drawing/2014/main" id="{A09C3BF6-2A93-4FCC-A721-36EB62950D9E}"/>
                    </a:ext>
                  </a:extLst>
                </p:cNvPr>
                <p:cNvPicPr/>
                <p:nvPr/>
              </p:nvPicPr>
              <p:blipFill>
                <a:blip r:embed="rId1187"/>
                <a:stretch>
                  <a:fillRect/>
                </a:stretch>
              </p:blipFill>
              <p:spPr>
                <a:xfrm>
                  <a:off x="8275893" y="3065467"/>
                  <a:ext cx="203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1793" name="Freihand 1792">
                  <a:extLst>
                    <a:ext uri="{FF2B5EF4-FFF2-40B4-BE49-F238E27FC236}">
                      <a16:creationId xmlns:a16="http://schemas.microsoft.com/office/drawing/2014/main" id="{1FEE13BB-03E5-47E0-B76D-0F45C284F4B2}"/>
                    </a:ext>
                  </a:extLst>
                </p14:cNvPr>
                <p14:cNvContentPartPr/>
                <p14:nvPr/>
              </p14:nvContentPartPr>
              <p14:xfrm>
                <a:off x="8354373" y="3153667"/>
                <a:ext cx="81720" cy="120240"/>
              </p14:xfrm>
            </p:contentPart>
          </mc:Choice>
          <mc:Fallback>
            <p:pic>
              <p:nvPicPr>
                <p:cNvPr id="1793" name="Freihand 1792">
                  <a:extLst>
                    <a:ext uri="{FF2B5EF4-FFF2-40B4-BE49-F238E27FC236}">
                      <a16:creationId xmlns:a16="http://schemas.microsoft.com/office/drawing/2014/main" id="{1FEE13BB-03E5-47E0-B76D-0F45C284F4B2}"/>
                    </a:ext>
                  </a:extLst>
                </p:cNvPr>
                <p:cNvPicPr/>
                <p:nvPr/>
              </p:nvPicPr>
              <p:blipFill>
                <a:blip r:embed="rId1189"/>
                <a:stretch>
                  <a:fillRect/>
                </a:stretch>
              </p:blipFill>
              <p:spPr>
                <a:xfrm>
                  <a:off x="8350053" y="3149347"/>
                  <a:ext cx="90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1794" name="Freihand 1793">
                  <a:extLst>
                    <a:ext uri="{FF2B5EF4-FFF2-40B4-BE49-F238E27FC236}">
                      <a16:creationId xmlns:a16="http://schemas.microsoft.com/office/drawing/2014/main" id="{0E4E2FBC-94EC-47A8-AE82-244A6E8C5C27}"/>
                    </a:ext>
                  </a:extLst>
                </p14:cNvPr>
                <p14:cNvContentPartPr/>
                <p14:nvPr/>
              </p14:nvContentPartPr>
              <p14:xfrm>
                <a:off x="8371653" y="3088147"/>
                <a:ext cx="119880" cy="77400"/>
              </p14:xfrm>
            </p:contentPart>
          </mc:Choice>
          <mc:Fallback>
            <p:pic>
              <p:nvPicPr>
                <p:cNvPr id="1794" name="Freihand 1793">
                  <a:extLst>
                    <a:ext uri="{FF2B5EF4-FFF2-40B4-BE49-F238E27FC236}">
                      <a16:creationId xmlns:a16="http://schemas.microsoft.com/office/drawing/2014/main" id="{0E4E2FBC-94EC-47A8-AE82-244A6E8C5C27}"/>
                    </a:ext>
                  </a:extLst>
                </p:cNvPr>
                <p:cNvPicPr/>
                <p:nvPr/>
              </p:nvPicPr>
              <p:blipFill>
                <a:blip r:embed="rId1191"/>
                <a:stretch>
                  <a:fillRect/>
                </a:stretch>
              </p:blipFill>
              <p:spPr>
                <a:xfrm>
                  <a:off x="8367333" y="3083827"/>
                  <a:ext cx="128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1795" name="Freihand 1794">
                  <a:extLst>
                    <a:ext uri="{FF2B5EF4-FFF2-40B4-BE49-F238E27FC236}">
                      <a16:creationId xmlns:a16="http://schemas.microsoft.com/office/drawing/2014/main" id="{E519E5B8-5514-48B6-A5E8-78ABEDF57128}"/>
                    </a:ext>
                  </a:extLst>
                </p14:cNvPr>
                <p14:cNvContentPartPr/>
                <p14:nvPr/>
              </p14:nvContentPartPr>
              <p14:xfrm>
                <a:off x="8822373" y="2730667"/>
                <a:ext cx="176040" cy="42120"/>
              </p14:xfrm>
            </p:contentPart>
          </mc:Choice>
          <mc:Fallback>
            <p:pic>
              <p:nvPicPr>
                <p:cNvPr id="1795" name="Freihand 1794">
                  <a:extLst>
                    <a:ext uri="{FF2B5EF4-FFF2-40B4-BE49-F238E27FC236}">
                      <a16:creationId xmlns:a16="http://schemas.microsoft.com/office/drawing/2014/main" id="{E519E5B8-5514-48B6-A5E8-78ABEDF57128}"/>
                    </a:ext>
                  </a:extLst>
                </p:cNvPr>
                <p:cNvPicPr/>
                <p:nvPr/>
              </p:nvPicPr>
              <p:blipFill>
                <a:blip r:embed="rId1193"/>
                <a:stretch>
                  <a:fillRect/>
                </a:stretch>
              </p:blipFill>
              <p:spPr>
                <a:xfrm>
                  <a:off x="8818053" y="2726347"/>
                  <a:ext cx="184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1796" name="Freihand 1795">
                  <a:extLst>
                    <a:ext uri="{FF2B5EF4-FFF2-40B4-BE49-F238E27FC236}">
                      <a16:creationId xmlns:a16="http://schemas.microsoft.com/office/drawing/2014/main" id="{404A850A-CF5E-4E88-94E0-5A15D75A8555}"/>
                    </a:ext>
                  </a:extLst>
                </p14:cNvPr>
                <p14:cNvContentPartPr/>
                <p14:nvPr/>
              </p14:nvContentPartPr>
              <p14:xfrm>
                <a:off x="8856213" y="2749027"/>
                <a:ext cx="165600" cy="56160"/>
              </p14:xfrm>
            </p:contentPart>
          </mc:Choice>
          <mc:Fallback>
            <p:pic>
              <p:nvPicPr>
                <p:cNvPr id="1796" name="Freihand 1795">
                  <a:extLst>
                    <a:ext uri="{FF2B5EF4-FFF2-40B4-BE49-F238E27FC236}">
                      <a16:creationId xmlns:a16="http://schemas.microsoft.com/office/drawing/2014/main" id="{404A850A-CF5E-4E88-94E0-5A15D75A8555}"/>
                    </a:ext>
                  </a:extLst>
                </p:cNvPr>
                <p:cNvPicPr/>
                <p:nvPr/>
              </p:nvPicPr>
              <p:blipFill>
                <a:blip r:embed="rId1195"/>
                <a:stretch>
                  <a:fillRect/>
                </a:stretch>
              </p:blipFill>
              <p:spPr>
                <a:xfrm>
                  <a:off x="8851893" y="2744707"/>
                  <a:ext cx="174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1797" name="Freihand 1796">
                  <a:extLst>
                    <a:ext uri="{FF2B5EF4-FFF2-40B4-BE49-F238E27FC236}">
                      <a16:creationId xmlns:a16="http://schemas.microsoft.com/office/drawing/2014/main" id="{A9616CB8-8A68-4F90-9566-3B36E94497F6}"/>
                    </a:ext>
                  </a:extLst>
                </p14:cNvPr>
                <p14:cNvContentPartPr/>
                <p14:nvPr/>
              </p14:nvContentPartPr>
              <p14:xfrm>
                <a:off x="9100653" y="2596027"/>
                <a:ext cx="146520" cy="163080"/>
              </p14:xfrm>
            </p:contentPart>
          </mc:Choice>
          <mc:Fallback>
            <p:pic>
              <p:nvPicPr>
                <p:cNvPr id="1797" name="Freihand 1796">
                  <a:extLst>
                    <a:ext uri="{FF2B5EF4-FFF2-40B4-BE49-F238E27FC236}">
                      <a16:creationId xmlns:a16="http://schemas.microsoft.com/office/drawing/2014/main" id="{A9616CB8-8A68-4F90-9566-3B36E94497F6}"/>
                    </a:ext>
                  </a:extLst>
                </p:cNvPr>
                <p:cNvPicPr/>
                <p:nvPr/>
              </p:nvPicPr>
              <p:blipFill>
                <a:blip r:embed="rId1197"/>
                <a:stretch>
                  <a:fillRect/>
                </a:stretch>
              </p:blipFill>
              <p:spPr>
                <a:xfrm>
                  <a:off x="9096333" y="2591707"/>
                  <a:ext cx="155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1798" name="Freihand 1797">
                  <a:extLst>
                    <a:ext uri="{FF2B5EF4-FFF2-40B4-BE49-F238E27FC236}">
                      <a16:creationId xmlns:a16="http://schemas.microsoft.com/office/drawing/2014/main" id="{A1D05E78-9853-41A7-9ACD-4D05A2266E21}"/>
                    </a:ext>
                  </a:extLst>
                </p14:cNvPr>
                <p14:cNvContentPartPr/>
                <p14:nvPr/>
              </p14:nvContentPartPr>
              <p14:xfrm>
                <a:off x="9248613" y="2632387"/>
                <a:ext cx="50400" cy="45360"/>
              </p14:xfrm>
            </p:contentPart>
          </mc:Choice>
          <mc:Fallback>
            <p:pic>
              <p:nvPicPr>
                <p:cNvPr id="1798" name="Freihand 1797">
                  <a:extLst>
                    <a:ext uri="{FF2B5EF4-FFF2-40B4-BE49-F238E27FC236}">
                      <a16:creationId xmlns:a16="http://schemas.microsoft.com/office/drawing/2014/main" id="{A1D05E78-9853-41A7-9ACD-4D05A2266E21}"/>
                    </a:ext>
                  </a:extLst>
                </p:cNvPr>
                <p:cNvPicPr/>
                <p:nvPr/>
              </p:nvPicPr>
              <p:blipFill>
                <a:blip r:embed="rId1199"/>
                <a:stretch>
                  <a:fillRect/>
                </a:stretch>
              </p:blipFill>
              <p:spPr>
                <a:xfrm>
                  <a:off x="9244293" y="2628067"/>
                  <a:ext cx="59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1800" name="Freihand 1799">
                  <a:extLst>
                    <a:ext uri="{FF2B5EF4-FFF2-40B4-BE49-F238E27FC236}">
                      <a16:creationId xmlns:a16="http://schemas.microsoft.com/office/drawing/2014/main" id="{17DF4CF8-9A2E-4098-BBA3-1C6B51EF528A}"/>
                    </a:ext>
                  </a:extLst>
                </p14:cNvPr>
                <p14:cNvContentPartPr/>
                <p14:nvPr/>
              </p14:nvContentPartPr>
              <p14:xfrm>
                <a:off x="9396213" y="2432947"/>
                <a:ext cx="81000" cy="168480"/>
              </p14:xfrm>
            </p:contentPart>
          </mc:Choice>
          <mc:Fallback>
            <p:pic>
              <p:nvPicPr>
                <p:cNvPr id="1800" name="Freihand 1799">
                  <a:extLst>
                    <a:ext uri="{FF2B5EF4-FFF2-40B4-BE49-F238E27FC236}">
                      <a16:creationId xmlns:a16="http://schemas.microsoft.com/office/drawing/2014/main" id="{17DF4CF8-9A2E-4098-BBA3-1C6B51EF528A}"/>
                    </a:ext>
                  </a:extLst>
                </p:cNvPr>
                <p:cNvPicPr/>
                <p:nvPr/>
              </p:nvPicPr>
              <p:blipFill>
                <a:blip r:embed="rId1201"/>
                <a:stretch>
                  <a:fillRect/>
                </a:stretch>
              </p:blipFill>
              <p:spPr>
                <a:xfrm>
                  <a:off x="9391893" y="2428627"/>
                  <a:ext cx="89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1801" name="Freihand 1800">
                  <a:extLst>
                    <a:ext uri="{FF2B5EF4-FFF2-40B4-BE49-F238E27FC236}">
                      <a16:creationId xmlns:a16="http://schemas.microsoft.com/office/drawing/2014/main" id="{EE28941E-1575-4F06-BAC1-FC9E8154BF30}"/>
                    </a:ext>
                  </a:extLst>
                </p14:cNvPr>
                <p14:cNvContentPartPr/>
                <p14:nvPr/>
              </p14:nvContentPartPr>
              <p14:xfrm>
                <a:off x="9368133" y="2383627"/>
                <a:ext cx="124920" cy="48600"/>
              </p14:xfrm>
            </p:contentPart>
          </mc:Choice>
          <mc:Fallback>
            <p:pic>
              <p:nvPicPr>
                <p:cNvPr id="1801" name="Freihand 1800">
                  <a:extLst>
                    <a:ext uri="{FF2B5EF4-FFF2-40B4-BE49-F238E27FC236}">
                      <a16:creationId xmlns:a16="http://schemas.microsoft.com/office/drawing/2014/main" id="{EE28941E-1575-4F06-BAC1-FC9E8154BF30}"/>
                    </a:ext>
                  </a:extLst>
                </p:cNvPr>
                <p:cNvPicPr/>
                <p:nvPr/>
              </p:nvPicPr>
              <p:blipFill>
                <a:blip r:embed="rId1203"/>
                <a:stretch>
                  <a:fillRect/>
                </a:stretch>
              </p:blipFill>
              <p:spPr>
                <a:xfrm>
                  <a:off x="9363813" y="2379307"/>
                  <a:ext cx="133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1802" name="Freihand 1801">
                  <a:extLst>
                    <a:ext uri="{FF2B5EF4-FFF2-40B4-BE49-F238E27FC236}">
                      <a16:creationId xmlns:a16="http://schemas.microsoft.com/office/drawing/2014/main" id="{D484C5A3-1762-49DF-82D4-ED8A810FA73D}"/>
                    </a:ext>
                  </a:extLst>
                </p14:cNvPr>
                <p14:cNvContentPartPr/>
                <p14:nvPr/>
              </p14:nvContentPartPr>
              <p14:xfrm>
                <a:off x="9387573" y="2592787"/>
                <a:ext cx="153000" cy="74520"/>
              </p14:xfrm>
            </p:contentPart>
          </mc:Choice>
          <mc:Fallback>
            <p:pic>
              <p:nvPicPr>
                <p:cNvPr id="1802" name="Freihand 1801">
                  <a:extLst>
                    <a:ext uri="{FF2B5EF4-FFF2-40B4-BE49-F238E27FC236}">
                      <a16:creationId xmlns:a16="http://schemas.microsoft.com/office/drawing/2014/main" id="{D484C5A3-1762-49DF-82D4-ED8A810FA73D}"/>
                    </a:ext>
                  </a:extLst>
                </p:cNvPr>
                <p:cNvPicPr/>
                <p:nvPr/>
              </p:nvPicPr>
              <p:blipFill>
                <a:blip r:embed="rId1205"/>
                <a:stretch>
                  <a:fillRect/>
                </a:stretch>
              </p:blipFill>
              <p:spPr>
                <a:xfrm>
                  <a:off x="9383253" y="2588467"/>
                  <a:ext cx="161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1803" name="Freihand 1802">
                  <a:extLst>
                    <a:ext uri="{FF2B5EF4-FFF2-40B4-BE49-F238E27FC236}">
                      <a16:creationId xmlns:a16="http://schemas.microsoft.com/office/drawing/2014/main" id="{6579B81A-8FE0-4560-B5A1-AEEBE29B5F79}"/>
                    </a:ext>
                  </a:extLst>
                </p14:cNvPr>
                <p14:cNvContentPartPr/>
                <p14:nvPr/>
              </p14:nvContentPartPr>
              <p14:xfrm>
                <a:off x="9422853" y="2677387"/>
                <a:ext cx="141120" cy="218880"/>
              </p14:xfrm>
            </p:contentPart>
          </mc:Choice>
          <mc:Fallback>
            <p:pic>
              <p:nvPicPr>
                <p:cNvPr id="1803" name="Freihand 1802">
                  <a:extLst>
                    <a:ext uri="{FF2B5EF4-FFF2-40B4-BE49-F238E27FC236}">
                      <a16:creationId xmlns:a16="http://schemas.microsoft.com/office/drawing/2014/main" id="{6579B81A-8FE0-4560-B5A1-AEEBE29B5F79}"/>
                    </a:ext>
                  </a:extLst>
                </p:cNvPr>
                <p:cNvPicPr/>
                <p:nvPr/>
              </p:nvPicPr>
              <p:blipFill>
                <a:blip r:embed="rId1207"/>
                <a:stretch>
                  <a:fillRect/>
                </a:stretch>
              </p:blipFill>
              <p:spPr>
                <a:xfrm>
                  <a:off x="9418533" y="2673067"/>
                  <a:ext cx="149760" cy="22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8">
            <p14:nvContentPartPr>
              <p14:cNvPr id="1809" name="Freihand 1808">
                <a:extLst>
                  <a:ext uri="{FF2B5EF4-FFF2-40B4-BE49-F238E27FC236}">
                    <a16:creationId xmlns:a16="http://schemas.microsoft.com/office/drawing/2014/main" id="{453E944F-25A1-476A-8271-319B24123A4E}"/>
                  </a:ext>
                </a:extLst>
              </p14:cNvPr>
              <p14:cNvContentPartPr/>
              <p14:nvPr/>
            </p14:nvContentPartPr>
            <p14:xfrm>
              <a:off x="2014053" y="3712027"/>
              <a:ext cx="521640" cy="495000"/>
            </p14:xfrm>
          </p:contentPart>
        </mc:Choice>
        <mc:Fallback>
          <p:pic>
            <p:nvPicPr>
              <p:cNvPr id="1809" name="Freihand 1808">
                <a:extLst>
                  <a:ext uri="{FF2B5EF4-FFF2-40B4-BE49-F238E27FC236}">
                    <a16:creationId xmlns:a16="http://schemas.microsoft.com/office/drawing/2014/main" id="{453E944F-25A1-476A-8271-319B24123A4E}"/>
                  </a:ext>
                </a:extLst>
              </p:cNvPr>
              <p:cNvPicPr/>
              <p:nvPr/>
            </p:nvPicPr>
            <p:blipFill>
              <a:blip r:embed="rId1209"/>
              <a:stretch>
                <a:fillRect/>
              </a:stretch>
            </p:blipFill>
            <p:spPr>
              <a:xfrm>
                <a:off x="2009733" y="3707707"/>
                <a:ext cx="530280" cy="503640"/>
              </a:xfrm>
              <a:prstGeom prst="rect">
                <a:avLst/>
              </a:prstGeom>
            </p:spPr>
          </p:pic>
        </mc:Fallback>
      </mc:AlternateContent>
      <p:grpSp>
        <p:nvGrpSpPr>
          <p:cNvPr id="1828" name="Gruppieren 1827">
            <a:extLst>
              <a:ext uri="{FF2B5EF4-FFF2-40B4-BE49-F238E27FC236}">
                <a16:creationId xmlns:a16="http://schemas.microsoft.com/office/drawing/2014/main" id="{870BD606-C62C-48F4-8A75-F203F9542CA4}"/>
              </a:ext>
            </a:extLst>
          </p:cNvPr>
          <p:cNvGrpSpPr/>
          <p:nvPr/>
        </p:nvGrpSpPr>
        <p:grpSpPr>
          <a:xfrm>
            <a:off x="1417173" y="3276787"/>
            <a:ext cx="1392120" cy="808560"/>
            <a:chOff x="1417173" y="3276787"/>
            <a:chExt cx="1392120" cy="808560"/>
          </a:xfrm>
        </p:grpSpPr>
        <mc:AlternateContent xmlns:mc="http://schemas.openxmlformats.org/markup-compatibility/2006">
          <mc:Choice xmlns:p14="http://schemas.microsoft.com/office/powerpoint/2010/main" Requires="p14">
            <p:contentPart p14:bwMode="auto" r:id="rId1210">
              <p14:nvContentPartPr>
                <p14:cNvPr id="1755" name="Freihand 1754">
                  <a:extLst>
                    <a:ext uri="{FF2B5EF4-FFF2-40B4-BE49-F238E27FC236}">
                      <a16:creationId xmlns:a16="http://schemas.microsoft.com/office/drawing/2014/main" id="{F17BADD9-0416-42CC-93D8-24B72F12DAC6}"/>
                    </a:ext>
                  </a:extLst>
                </p14:cNvPr>
                <p14:cNvContentPartPr/>
                <p14:nvPr/>
              </p14:nvContentPartPr>
              <p14:xfrm>
                <a:off x="1417173" y="3645787"/>
                <a:ext cx="122040" cy="15480"/>
              </p14:xfrm>
            </p:contentPart>
          </mc:Choice>
          <mc:Fallback>
            <p:pic>
              <p:nvPicPr>
                <p:cNvPr id="1755" name="Freihand 1754">
                  <a:extLst>
                    <a:ext uri="{FF2B5EF4-FFF2-40B4-BE49-F238E27FC236}">
                      <a16:creationId xmlns:a16="http://schemas.microsoft.com/office/drawing/2014/main" id="{F17BADD9-0416-42CC-93D8-24B72F12DAC6}"/>
                    </a:ext>
                  </a:extLst>
                </p:cNvPr>
                <p:cNvPicPr/>
                <p:nvPr/>
              </p:nvPicPr>
              <p:blipFill>
                <a:blip r:embed="rId1211"/>
                <a:stretch>
                  <a:fillRect/>
                </a:stretch>
              </p:blipFill>
              <p:spPr>
                <a:xfrm>
                  <a:off x="1412853" y="3641467"/>
                  <a:ext cx="130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1756" name="Freihand 1755">
                  <a:extLst>
                    <a:ext uri="{FF2B5EF4-FFF2-40B4-BE49-F238E27FC236}">
                      <a16:creationId xmlns:a16="http://schemas.microsoft.com/office/drawing/2014/main" id="{8942FD55-75EA-4C70-875A-934FF954EFF7}"/>
                    </a:ext>
                  </a:extLst>
                </p14:cNvPr>
                <p14:cNvContentPartPr/>
                <p14:nvPr/>
              </p14:nvContentPartPr>
              <p14:xfrm>
                <a:off x="1437333" y="3690067"/>
                <a:ext cx="114840" cy="6120"/>
              </p14:xfrm>
            </p:contentPart>
          </mc:Choice>
          <mc:Fallback>
            <p:pic>
              <p:nvPicPr>
                <p:cNvPr id="1756" name="Freihand 1755">
                  <a:extLst>
                    <a:ext uri="{FF2B5EF4-FFF2-40B4-BE49-F238E27FC236}">
                      <a16:creationId xmlns:a16="http://schemas.microsoft.com/office/drawing/2014/main" id="{8942FD55-75EA-4C70-875A-934FF954EFF7}"/>
                    </a:ext>
                  </a:extLst>
                </p:cNvPr>
                <p:cNvPicPr/>
                <p:nvPr/>
              </p:nvPicPr>
              <p:blipFill>
                <a:blip r:embed="rId1213"/>
                <a:stretch>
                  <a:fillRect/>
                </a:stretch>
              </p:blipFill>
              <p:spPr>
                <a:xfrm>
                  <a:off x="1433013" y="3685747"/>
                  <a:ext cx="123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1758" name="Freihand 1757">
                  <a:extLst>
                    <a:ext uri="{FF2B5EF4-FFF2-40B4-BE49-F238E27FC236}">
                      <a16:creationId xmlns:a16="http://schemas.microsoft.com/office/drawing/2014/main" id="{175E5D60-9188-4188-809F-46B44D17A610}"/>
                    </a:ext>
                  </a:extLst>
                </p14:cNvPr>
                <p14:cNvContentPartPr/>
                <p14:nvPr/>
              </p14:nvContentPartPr>
              <p14:xfrm>
                <a:off x="1677093" y="3413587"/>
                <a:ext cx="123120" cy="439920"/>
              </p14:xfrm>
            </p:contentPart>
          </mc:Choice>
          <mc:Fallback>
            <p:pic>
              <p:nvPicPr>
                <p:cNvPr id="1758" name="Freihand 1757">
                  <a:extLst>
                    <a:ext uri="{FF2B5EF4-FFF2-40B4-BE49-F238E27FC236}">
                      <a16:creationId xmlns:a16="http://schemas.microsoft.com/office/drawing/2014/main" id="{175E5D60-9188-4188-809F-46B44D17A610}"/>
                    </a:ext>
                  </a:extLst>
                </p:cNvPr>
                <p:cNvPicPr/>
                <p:nvPr/>
              </p:nvPicPr>
              <p:blipFill>
                <a:blip r:embed="rId1215"/>
                <a:stretch>
                  <a:fillRect/>
                </a:stretch>
              </p:blipFill>
              <p:spPr>
                <a:xfrm>
                  <a:off x="1672773" y="3409267"/>
                  <a:ext cx="13176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1759" name="Freihand 1758">
                  <a:extLst>
                    <a:ext uri="{FF2B5EF4-FFF2-40B4-BE49-F238E27FC236}">
                      <a16:creationId xmlns:a16="http://schemas.microsoft.com/office/drawing/2014/main" id="{3DBF4DB0-F87C-461A-856C-CD79D00337C8}"/>
                    </a:ext>
                  </a:extLst>
                </p14:cNvPr>
                <p14:cNvContentPartPr/>
                <p14:nvPr/>
              </p14:nvContentPartPr>
              <p14:xfrm>
                <a:off x="1802733" y="3276787"/>
                <a:ext cx="1006560" cy="110520"/>
              </p14:xfrm>
            </p:contentPart>
          </mc:Choice>
          <mc:Fallback>
            <p:pic>
              <p:nvPicPr>
                <p:cNvPr id="1759" name="Freihand 1758">
                  <a:extLst>
                    <a:ext uri="{FF2B5EF4-FFF2-40B4-BE49-F238E27FC236}">
                      <a16:creationId xmlns:a16="http://schemas.microsoft.com/office/drawing/2014/main" id="{3DBF4DB0-F87C-461A-856C-CD79D00337C8}"/>
                    </a:ext>
                  </a:extLst>
                </p:cNvPr>
                <p:cNvPicPr/>
                <p:nvPr/>
              </p:nvPicPr>
              <p:blipFill>
                <a:blip r:embed="rId1217"/>
                <a:stretch>
                  <a:fillRect/>
                </a:stretch>
              </p:blipFill>
              <p:spPr>
                <a:xfrm>
                  <a:off x="1798413" y="3272467"/>
                  <a:ext cx="1015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1761" name="Freihand 1760">
                  <a:extLst>
                    <a:ext uri="{FF2B5EF4-FFF2-40B4-BE49-F238E27FC236}">
                      <a16:creationId xmlns:a16="http://schemas.microsoft.com/office/drawing/2014/main" id="{C08AC640-ED31-41E3-ABC2-09CE4FA93C1A}"/>
                    </a:ext>
                  </a:extLst>
                </p14:cNvPr>
                <p14:cNvContentPartPr/>
                <p14:nvPr/>
              </p14:nvContentPartPr>
              <p14:xfrm>
                <a:off x="2024133" y="3420787"/>
                <a:ext cx="68040" cy="82440"/>
              </p14:xfrm>
            </p:contentPart>
          </mc:Choice>
          <mc:Fallback>
            <p:pic>
              <p:nvPicPr>
                <p:cNvPr id="1761" name="Freihand 1760">
                  <a:extLst>
                    <a:ext uri="{FF2B5EF4-FFF2-40B4-BE49-F238E27FC236}">
                      <a16:creationId xmlns:a16="http://schemas.microsoft.com/office/drawing/2014/main" id="{C08AC640-ED31-41E3-ABC2-09CE4FA93C1A}"/>
                    </a:ext>
                  </a:extLst>
                </p:cNvPr>
                <p:cNvPicPr/>
                <p:nvPr/>
              </p:nvPicPr>
              <p:blipFill>
                <a:blip r:embed="rId1219"/>
                <a:stretch>
                  <a:fillRect/>
                </a:stretch>
              </p:blipFill>
              <p:spPr>
                <a:xfrm>
                  <a:off x="2019813" y="3416467"/>
                  <a:ext cx="76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1762" name="Freihand 1761">
                  <a:extLst>
                    <a:ext uri="{FF2B5EF4-FFF2-40B4-BE49-F238E27FC236}">
                      <a16:creationId xmlns:a16="http://schemas.microsoft.com/office/drawing/2014/main" id="{BBAA6D44-BACF-4721-B770-9BE2404F50D5}"/>
                    </a:ext>
                  </a:extLst>
                </p14:cNvPr>
                <p14:cNvContentPartPr/>
                <p14:nvPr/>
              </p14:nvContentPartPr>
              <p14:xfrm>
                <a:off x="2128893" y="3425467"/>
                <a:ext cx="68040" cy="48600"/>
              </p14:xfrm>
            </p:contentPart>
          </mc:Choice>
          <mc:Fallback>
            <p:pic>
              <p:nvPicPr>
                <p:cNvPr id="1762" name="Freihand 1761">
                  <a:extLst>
                    <a:ext uri="{FF2B5EF4-FFF2-40B4-BE49-F238E27FC236}">
                      <a16:creationId xmlns:a16="http://schemas.microsoft.com/office/drawing/2014/main" id="{BBAA6D44-BACF-4721-B770-9BE2404F50D5}"/>
                    </a:ext>
                  </a:extLst>
                </p:cNvPr>
                <p:cNvPicPr/>
                <p:nvPr/>
              </p:nvPicPr>
              <p:blipFill>
                <a:blip r:embed="rId1221"/>
                <a:stretch>
                  <a:fillRect/>
                </a:stretch>
              </p:blipFill>
              <p:spPr>
                <a:xfrm>
                  <a:off x="2124573" y="3421147"/>
                  <a:ext cx="76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1763" name="Freihand 1762">
                  <a:extLst>
                    <a:ext uri="{FF2B5EF4-FFF2-40B4-BE49-F238E27FC236}">
                      <a16:creationId xmlns:a16="http://schemas.microsoft.com/office/drawing/2014/main" id="{5A3A4006-2A7C-4415-94D3-C5F5012CFB3F}"/>
                    </a:ext>
                  </a:extLst>
                </p14:cNvPr>
                <p14:cNvContentPartPr/>
                <p14:nvPr/>
              </p14:nvContentPartPr>
              <p14:xfrm>
                <a:off x="2200173" y="3424387"/>
                <a:ext cx="67320" cy="54720"/>
              </p14:xfrm>
            </p:contentPart>
          </mc:Choice>
          <mc:Fallback>
            <p:pic>
              <p:nvPicPr>
                <p:cNvPr id="1763" name="Freihand 1762">
                  <a:extLst>
                    <a:ext uri="{FF2B5EF4-FFF2-40B4-BE49-F238E27FC236}">
                      <a16:creationId xmlns:a16="http://schemas.microsoft.com/office/drawing/2014/main" id="{5A3A4006-2A7C-4415-94D3-C5F5012CFB3F}"/>
                    </a:ext>
                  </a:extLst>
                </p:cNvPr>
                <p:cNvPicPr/>
                <p:nvPr/>
              </p:nvPicPr>
              <p:blipFill>
                <a:blip r:embed="rId1223"/>
                <a:stretch>
                  <a:fillRect/>
                </a:stretch>
              </p:blipFill>
              <p:spPr>
                <a:xfrm>
                  <a:off x="2195853" y="3420067"/>
                  <a:ext cx="75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1764" name="Freihand 1763">
                  <a:extLst>
                    <a:ext uri="{FF2B5EF4-FFF2-40B4-BE49-F238E27FC236}">
                      <a16:creationId xmlns:a16="http://schemas.microsoft.com/office/drawing/2014/main" id="{B310D17E-D9F2-4A4C-AC92-4E971E1F6919}"/>
                    </a:ext>
                  </a:extLst>
                </p14:cNvPr>
                <p14:cNvContentPartPr/>
                <p14:nvPr/>
              </p14:nvContentPartPr>
              <p14:xfrm>
                <a:off x="2288373" y="3436267"/>
                <a:ext cx="86040" cy="9000"/>
              </p14:xfrm>
            </p:contentPart>
          </mc:Choice>
          <mc:Fallback>
            <p:pic>
              <p:nvPicPr>
                <p:cNvPr id="1764" name="Freihand 1763">
                  <a:extLst>
                    <a:ext uri="{FF2B5EF4-FFF2-40B4-BE49-F238E27FC236}">
                      <a16:creationId xmlns:a16="http://schemas.microsoft.com/office/drawing/2014/main" id="{B310D17E-D9F2-4A4C-AC92-4E971E1F6919}"/>
                    </a:ext>
                  </a:extLst>
                </p:cNvPr>
                <p:cNvPicPr/>
                <p:nvPr/>
              </p:nvPicPr>
              <p:blipFill>
                <a:blip r:embed="rId1225"/>
                <a:stretch>
                  <a:fillRect/>
                </a:stretch>
              </p:blipFill>
              <p:spPr>
                <a:xfrm>
                  <a:off x="2284053" y="3431947"/>
                  <a:ext cx="94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1765" name="Freihand 1764">
                  <a:extLst>
                    <a:ext uri="{FF2B5EF4-FFF2-40B4-BE49-F238E27FC236}">
                      <a16:creationId xmlns:a16="http://schemas.microsoft.com/office/drawing/2014/main" id="{67E9FBF0-12CF-419E-977A-CC679BBD99D7}"/>
                    </a:ext>
                  </a:extLst>
                </p14:cNvPr>
                <p14:cNvContentPartPr/>
                <p14:nvPr/>
              </p14:nvContentPartPr>
              <p14:xfrm>
                <a:off x="2393493" y="3384427"/>
                <a:ext cx="70560" cy="59400"/>
              </p14:xfrm>
            </p:contentPart>
          </mc:Choice>
          <mc:Fallback>
            <p:pic>
              <p:nvPicPr>
                <p:cNvPr id="1765" name="Freihand 1764">
                  <a:extLst>
                    <a:ext uri="{FF2B5EF4-FFF2-40B4-BE49-F238E27FC236}">
                      <a16:creationId xmlns:a16="http://schemas.microsoft.com/office/drawing/2014/main" id="{67E9FBF0-12CF-419E-977A-CC679BBD99D7}"/>
                    </a:ext>
                  </a:extLst>
                </p:cNvPr>
                <p:cNvPicPr/>
                <p:nvPr/>
              </p:nvPicPr>
              <p:blipFill>
                <a:blip r:embed="rId1227"/>
                <a:stretch>
                  <a:fillRect/>
                </a:stretch>
              </p:blipFill>
              <p:spPr>
                <a:xfrm>
                  <a:off x="2389173" y="3380107"/>
                  <a:ext cx="79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1766" name="Freihand 1765">
                  <a:extLst>
                    <a:ext uri="{FF2B5EF4-FFF2-40B4-BE49-F238E27FC236}">
                      <a16:creationId xmlns:a16="http://schemas.microsoft.com/office/drawing/2014/main" id="{BC35244F-807C-4D8C-AA39-75F1150A14AD}"/>
                    </a:ext>
                  </a:extLst>
                </p14:cNvPr>
                <p14:cNvContentPartPr/>
                <p14:nvPr/>
              </p14:nvContentPartPr>
              <p14:xfrm>
                <a:off x="2063733" y="3492787"/>
                <a:ext cx="455760" cy="46080"/>
              </p14:xfrm>
            </p:contentPart>
          </mc:Choice>
          <mc:Fallback>
            <p:pic>
              <p:nvPicPr>
                <p:cNvPr id="1766" name="Freihand 1765">
                  <a:extLst>
                    <a:ext uri="{FF2B5EF4-FFF2-40B4-BE49-F238E27FC236}">
                      <a16:creationId xmlns:a16="http://schemas.microsoft.com/office/drawing/2014/main" id="{BC35244F-807C-4D8C-AA39-75F1150A14AD}"/>
                    </a:ext>
                  </a:extLst>
                </p:cNvPr>
                <p:cNvPicPr/>
                <p:nvPr/>
              </p:nvPicPr>
              <p:blipFill>
                <a:blip r:embed="rId1229"/>
                <a:stretch>
                  <a:fillRect/>
                </a:stretch>
              </p:blipFill>
              <p:spPr>
                <a:xfrm>
                  <a:off x="2059413" y="3488467"/>
                  <a:ext cx="464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1767" name="Freihand 1766">
                  <a:extLst>
                    <a:ext uri="{FF2B5EF4-FFF2-40B4-BE49-F238E27FC236}">
                      <a16:creationId xmlns:a16="http://schemas.microsoft.com/office/drawing/2014/main" id="{A5E6FB9E-064B-42C8-A520-BBA5104305A1}"/>
                    </a:ext>
                  </a:extLst>
                </p14:cNvPr>
                <p14:cNvContentPartPr/>
                <p14:nvPr/>
              </p14:nvContentPartPr>
              <p14:xfrm>
                <a:off x="2065893" y="3579187"/>
                <a:ext cx="63720" cy="48600"/>
              </p14:xfrm>
            </p:contentPart>
          </mc:Choice>
          <mc:Fallback>
            <p:pic>
              <p:nvPicPr>
                <p:cNvPr id="1767" name="Freihand 1766">
                  <a:extLst>
                    <a:ext uri="{FF2B5EF4-FFF2-40B4-BE49-F238E27FC236}">
                      <a16:creationId xmlns:a16="http://schemas.microsoft.com/office/drawing/2014/main" id="{A5E6FB9E-064B-42C8-A520-BBA5104305A1}"/>
                    </a:ext>
                  </a:extLst>
                </p:cNvPr>
                <p:cNvPicPr/>
                <p:nvPr/>
              </p:nvPicPr>
              <p:blipFill>
                <a:blip r:embed="rId1231"/>
                <a:stretch>
                  <a:fillRect/>
                </a:stretch>
              </p:blipFill>
              <p:spPr>
                <a:xfrm>
                  <a:off x="2061573" y="3574867"/>
                  <a:ext cx="72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1768" name="Freihand 1767">
                  <a:extLst>
                    <a:ext uri="{FF2B5EF4-FFF2-40B4-BE49-F238E27FC236}">
                      <a16:creationId xmlns:a16="http://schemas.microsoft.com/office/drawing/2014/main" id="{91FE437D-A9EC-4991-9CE4-00F6790100D3}"/>
                    </a:ext>
                  </a:extLst>
                </p14:cNvPr>
                <p14:cNvContentPartPr/>
                <p14:nvPr/>
              </p14:nvContentPartPr>
              <p14:xfrm>
                <a:off x="2136813" y="3585667"/>
                <a:ext cx="67320" cy="39240"/>
              </p14:xfrm>
            </p:contentPart>
          </mc:Choice>
          <mc:Fallback>
            <p:pic>
              <p:nvPicPr>
                <p:cNvPr id="1768" name="Freihand 1767">
                  <a:extLst>
                    <a:ext uri="{FF2B5EF4-FFF2-40B4-BE49-F238E27FC236}">
                      <a16:creationId xmlns:a16="http://schemas.microsoft.com/office/drawing/2014/main" id="{91FE437D-A9EC-4991-9CE4-00F6790100D3}"/>
                    </a:ext>
                  </a:extLst>
                </p:cNvPr>
                <p:cNvPicPr/>
                <p:nvPr/>
              </p:nvPicPr>
              <p:blipFill>
                <a:blip r:embed="rId1233"/>
                <a:stretch>
                  <a:fillRect/>
                </a:stretch>
              </p:blipFill>
              <p:spPr>
                <a:xfrm>
                  <a:off x="2132493" y="3581347"/>
                  <a:ext cx="75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1769" name="Freihand 1768">
                  <a:extLst>
                    <a:ext uri="{FF2B5EF4-FFF2-40B4-BE49-F238E27FC236}">
                      <a16:creationId xmlns:a16="http://schemas.microsoft.com/office/drawing/2014/main" id="{D0348E86-8D02-40F8-9796-F14125FFD300}"/>
                    </a:ext>
                  </a:extLst>
                </p14:cNvPr>
                <p14:cNvContentPartPr/>
                <p14:nvPr/>
              </p14:nvContentPartPr>
              <p14:xfrm>
                <a:off x="2205213" y="3588187"/>
                <a:ext cx="45360" cy="35280"/>
              </p14:xfrm>
            </p:contentPart>
          </mc:Choice>
          <mc:Fallback>
            <p:pic>
              <p:nvPicPr>
                <p:cNvPr id="1769" name="Freihand 1768">
                  <a:extLst>
                    <a:ext uri="{FF2B5EF4-FFF2-40B4-BE49-F238E27FC236}">
                      <a16:creationId xmlns:a16="http://schemas.microsoft.com/office/drawing/2014/main" id="{D0348E86-8D02-40F8-9796-F14125FFD300}"/>
                    </a:ext>
                  </a:extLst>
                </p:cNvPr>
                <p:cNvPicPr/>
                <p:nvPr/>
              </p:nvPicPr>
              <p:blipFill>
                <a:blip r:embed="rId1235"/>
                <a:stretch>
                  <a:fillRect/>
                </a:stretch>
              </p:blipFill>
              <p:spPr>
                <a:xfrm>
                  <a:off x="2200893" y="3583867"/>
                  <a:ext cx="54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1770" name="Freihand 1769">
                  <a:extLst>
                    <a:ext uri="{FF2B5EF4-FFF2-40B4-BE49-F238E27FC236}">
                      <a16:creationId xmlns:a16="http://schemas.microsoft.com/office/drawing/2014/main" id="{2C76697F-6C7C-4054-A7C7-6D3AE7617F40}"/>
                    </a:ext>
                  </a:extLst>
                </p14:cNvPr>
                <p14:cNvContentPartPr/>
                <p14:nvPr/>
              </p14:nvContentPartPr>
              <p14:xfrm>
                <a:off x="2303853" y="3609067"/>
                <a:ext cx="55080" cy="5760"/>
              </p14:xfrm>
            </p:contentPart>
          </mc:Choice>
          <mc:Fallback>
            <p:pic>
              <p:nvPicPr>
                <p:cNvPr id="1770" name="Freihand 1769">
                  <a:extLst>
                    <a:ext uri="{FF2B5EF4-FFF2-40B4-BE49-F238E27FC236}">
                      <a16:creationId xmlns:a16="http://schemas.microsoft.com/office/drawing/2014/main" id="{2C76697F-6C7C-4054-A7C7-6D3AE7617F40}"/>
                    </a:ext>
                  </a:extLst>
                </p:cNvPr>
                <p:cNvPicPr/>
                <p:nvPr/>
              </p:nvPicPr>
              <p:blipFill>
                <a:blip r:embed="rId1237"/>
                <a:stretch>
                  <a:fillRect/>
                </a:stretch>
              </p:blipFill>
              <p:spPr>
                <a:xfrm>
                  <a:off x="2299533" y="3604747"/>
                  <a:ext cx="63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1771" name="Freihand 1770">
                  <a:extLst>
                    <a:ext uri="{FF2B5EF4-FFF2-40B4-BE49-F238E27FC236}">
                      <a16:creationId xmlns:a16="http://schemas.microsoft.com/office/drawing/2014/main" id="{3D5E554F-BE5F-48FE-9AF5-241BA75ED46A}"/>
                    </a:ext>
                  </a:extLst>
                </p14:cNvPr>
                <p14:cNvContentPartPr/>
                <p14:nvPr/>
              </p14:nvContentPartPr>
              <p14:xfrm>
                <a:off x="2365773" y="3557587"/>
                <a:ext cx="88560" cy="59040"/>
              </p14:xfrm>
            </p:contentPart>
          </mc:Choice>
          <mc:Fallback>
            <p:pic>
              <p:nvPicPr>
                <p:cNvPr id="1771" name="Freihand 1770">
                  <a:extLst>
                    <a:ext uri="{FF2B5EF4-FFF2-40B4-BE49-F238E27FC236}">
                      <a16:creationId xmlns:a16="http://schemas.microsoft.com/office/drawing/2014/main" id="{3D5E554F-BE5F-48FE-9AF5-241BA75ED46A}"/>
                    </a:ext>
                  </a:extLst>
                </p:cNvPr>
                <p:cNvPicPr/>
                <p:nvPr/>
              </p:nvPicPr>
              <p:blipFill>
                <a:blip r:embed="rId1239"/>
                <a:stretch>
                  <a:fillRect/>
                </a:stretch>
              </p:blipFill>
              <p:spPr>
                <a:xfrm>
                  <a:off x="2361453" y="3553267"/>
                  <a:ext cx="97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1772" name="Freihand 1771">
                  <a:extLst>
                    <a:ext uri="{FF2B5EF4-FFF2-40B4-BE49-F238E27FC236}">
                      <a16:creationId xmlns:a16="http://schemas.microsoft.com/office/drawing/2014/main" id="{5F0CF45F-AE8B-42AA-A8BC-ECF373DE0308}"/>
                    </a:ext>
                  </a:extLst>
                </p14:cNvPr>
                <p14:cNvContentPartPr/>
                <p14:nvPr/>
              </p14:nvContentPartPr>
              <p14:xfrm>
                <a:off x="1851333" y="3638227"/>
                <a:ext cx="833760" cy="84960"/>
              </p14:xfrm>
            </p:contentPart>
          </mc:Choice>
          <mc:Fallback>
            <p:pic>
              <p:nvPicPr>
                <p:cNvPr id="1772" name="Freihand 1771">
                  <a:extLst>
                    <a:ext uri="{FF2B5EF4-FFF2-40B4-BE49-F238E27FC236}">
                      <a16:creationId xmlns:a16="http://schemas.microsoft.com/office/drawing/2014/main" id="{5F0CF45F-AE8B-42AA-A8BC-ECF373DE0308}"/>
                    </a:ext>
                  </a:extLst>
                </p:cNvPr>
                <p:cNvPicPr/>
                <p:nvPr/>
              </p:nvPicPr>
              <p:blipFill>
                <a:blip r:embed="rId1241"/>
                <a:stretch>
                  <a:fillRect/>
                </a:stretch>
              </p:blipFill>
              <p:spPr>
                <a:xfrm>
                  <a:off x="1847013" y="3633907"/>
                  <a:ext cx="842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1774" name="Freihand 1773">
                  <a:extLst>
                    <a:ext uri="{FF2B5EF4-FFF2-40B4-BE49-F238E27FC236}">
                      <a16:creationId xmlns:a16="http://schemas.microsoft.com/office/drawing/2014/main" id="{5F9FC4F8-4529-4D8E-B0F5-272F756BED93}"/>
                    </a:ext>
                  </a:extLst>
                </p14:cNvPr>
                <p14:cNvContentPartPr/>
                <p14:nvPr/>
              </p14:nvContentPartPr>
              <p14:xfrm>
                <a:off x="2056533" y="3778267"/>
                <a:ext cx="106560" cy="55800"/>
              </p14:xfrm>
            </p:contentPart>
          </mc:Choice>
          <mc:Fallback>
            <p:pic>
              <p:nvPicPr>
                <p:cNvPr id="1774" name="Freihand 1773">
                  <a:extLst>
                    <a:ext uri="{FF2B5EF4-FFF2-40B4-BE49-F238E27FC236}">
                      <a16:creationId xmlns:a16="http://schemas.microsoft.com/office/drawing/2014/main" id="{5F9FC4F8-4529-4D8E-B0F5-272F756BED93}"/>
                    </a:ext>
                  </a:extLst>
                </p:cNvPr>
                <p:cNvPicPr/>
                <p:nvPr/>
              </p:nvPicPr>
              <p:blipFill>
                <a:blip r:embed="rId1243"/>
                <a:stretch>
                  <a:fillRect/>
                </a:stretch>
              </p:blipFill>
              <p:spPr>
                <a:xfrm>
                  <a:off x="2052213" y="3773947"/>
                  <a:ext cx="115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1775" name="Freihand 1774">
                  <a:extLst>
                    <a:ext uri="{FF2B5EF4-FFF2-40B4-BE49-F238E27FC236}">
                      <a16:creationId xmlns:a16="http://schemas.microsoft.com/office/drawing/2014/main" id="{7FCD45CD-EBF5-4D6D-B818-0AA1E2505E92}"/>
                    </a:ext>
                  </a:extLst>
                </p14:cNvPr>
                <p14:cNvContentPartPr/>
                <p14:nvPr/>
              </p14:nvContentPartPr>
              <p14:xfrm>
                <a:off x="2167413" y="3777547"/>
                <a:ext cx="52920" cy="55080"/>
              </p14:xfrm>
            </p:contentPart>
          </mc:Choice>
          <mc:Fallback>
            <p:pic>
              <p:nvPicPr>
                <p:cNvPr id="1775" name="Freihand 1774">
                  <a:extLst>
                    <a:ext uri="{FF2B5EF4-FFF2-40B4-BE49-F238E27FC236}">
                      <a16:creationId xmlns:a16="http://schemas.microsoft.com/office/drawing/2014/main" id="{7FCD45CD-EBF5-4D6D-B818-0AA1E2505E92}"/>
                    </a:ext>
                  </a:extLst>
                </p:cNvPr>
                <p:cNvPicPr/>
                <p:nvPr/>
              </p:nvPicPr>
              <p:blipFill>
                <a:blip r:embed="rId1245"/>
                <a:stretch>
                  <a:fillRect/>
                </a:stretch>
              </p:blipFill>
              <p:spPr>
                <a:xfrm>
                  <a:off x="2163093" y="3773227"/>
                  <a:ext cx="61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1776" name="Freihand 1775">
                  <a:extLst>
                    <a:ext uri="{FF2B5EF4-FFF2-40B4-BE49-F238E27FC236}">
                      <a16:creationId xmlns:a16="http://schemas.microsoft.com/office/drawing/2014/main" id="{7EDA23CA-03E4-48C0-A130-02C0EAA2A404}"/>
                    </a:ext>
                  </a:extLst>
                </p14:cNvPr>
                <p14:cNvContentPartPr/>
                <p14:nvPr/>
              </p14:nvContentPartPr>
              <p14:xfrm>
                <a:off x="2222853" y="3778627"/>
                <a:ext cx="46080" cy="33480"/>
              </p14:xfrm>
            </p:contentPart>
          </mc:Choice>
          <mc:Fallback>
            <p:pic>
              <p:nvPicPr>
                <p:cNvPr id="1776" name="Freihand 1775">
                  <a:extLst>
                    <a:ext uri="{FF2B5EF4-FFF2-40B4-BE49-F238E27FC236}">
                      <a16:creationId xmlns:a16="http://schemas.microsoft.com/office/drawing/2014/main" id="{7EDA23CA-03E4-48C0-A130-02C0EAA2A404}"/>
                    </a:ext>
                  </a:extLst>
                </p:cNvPr>
                <p:cNvPicPr/>
                <p:nvPr/>
              </p:nvPicPr>
              <p:blipFill>
                <a:blip r:embed="rId1247"/>
                <a:stretch>
                  <a:fillRect/>
                </a:stretch>
              </p:blipFill>
              <p:spPr>
                <a:xfrm>
                  <a:off x="2218533" y="3774307"/>
                  <a:ext cx="54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1777" name="Freihand 1776">
                  <a:extLst>
                    <a:ext uri="{FF2B5EF4-FFF2-40B4-BE49-F238E27FC236}">
                      <a16:creationId xmlns:a16="http://schemas.microsoft.com/office/drawing/2014/main" id="{B47817B6-AB30-4039-8A7B-027E8866B1D0}"/>
                    </a:ext>
                  </a:extLst>
                </p14:cNvPr>
                <p14:cNvContentPartPr/>
                <p14:nvPr/>
              </p14:nvContentPartPr>
              <p14:xfrm>
                <a:off x="2299893" y="3803107"/>
                <a:ext cx="87120" cy="9360"/>
              </p14:xfrm>
            </p:contentPart>
          </mc:Choice>
          <mc:Fallback>
            <p:pic>
              <p:nvPicPr>
                <p:cNvPr id="1777" name="Freihand 1776">
                  <a:extLst>
                    <a:ext uri="{FF2B5EF4-FFF2-40B4-BE49-F238E27FC236}">
                      <a16:creationId xmlns:a16="http://schemas.microsoft.com/office/drawing/2014/main" id="{B47817B6-AB30-4039-8A7B-027E8866B1D0}"/>
                    </a:ext>
                  </a:extLst>
                </p:cNvPr>
                <p:cNvPicPr/>
                <p:nvPr/>
              </p:nvPicPr>
              <p:blipFill>
                <a:blip r:embed="rId1249"/>
                <a:stretch>
                  <a:fillRect/>
                </a:stretch>
              </p:blipFill>
              <p:spPr>
                <a:xfrm>
                  <a:off x="2295573" y="3798787"/>
                  <a:ext cx="95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1778" name="Freihand 1777">
                  <a:extLst>
                    <a:ext uri="{FF2B5EF4-FFF2-40B4-BE49-F238E27FC236}">
                      <a16:creationId xmlns:a16="http://schemas.microsoft.com/office/drawing/2014/main" id="{01305ECE-8B00-4264-BCB4-01F127806872}"/>
                    </a:ext>
                  </a:extLst>
                </p14:cNvPr>
                <p14:cNvContentPartPr/>
                <p14:nvPr/>
              </p14:nvContentPartPr>
              <p14:xfrm>
                <a:off x="2407173" y="3739747"/>
                <a:ext cx="89640" cy="58320"/>
              </p14:xfrm>
            </p:contentPart>
          </mc:Choice>
          <mc:Fallback>
            <p:pic>
              <p:nvPicPr>
                <p:cNvPr id="1778" name="Freihand 1777">
                  <a:extLst>
                    <a:ext uri="{FF2B5EF4-FFF2-40B4-BE49-F238E27FC236}">
                      <a16:creationId xmlns:a16="http://schemas.microsoft.com/office/drawing/2014/main" id="{01305ECE-8B00-4264-BCB4-01F127806872}"/>
                    </a:ext>
                  </a:extLst>
                </p:cNvPr>
                <p:cNvPicPr/>
                <p:nvPr/>
              </p:nvPicPr>
              <p:blipFill>
                <a:blip r:embed="rId1251"/>
                <a:stretch>
                  <a:fillRect/>
                </a:stretch>
              </p:blipFill>
              <p:spPr>
                <a:xfrm>
                  <a:off x="2402853" y="3735427"/>
                  <a:ext cx="98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1779" name="Freihand 1778">
                  <a:extLst>
                    <a:ext uri="{FF2B5EF4-FFF2-40B4-BE49-F238E27FC236}">
                      <a16:creationId xmlns:a16="http://schemas.microsoft.com/office/drawing/2014/main" id="{89F93A54-CA69-4E65-8055-AF16B4C41445}"/>
                    </a:ext>
                  </a:extLst>
                </p14:cNvPr>
                <p14:cNvContentPartPr/>
                <p14:nvPr/>
              </p14:nvContentPartPr>
              <p14:xfrm>
                <a:off x="2043573" y="3845947"/>
                <a:ext cx="526320" cy="44280"/>
              </p14:xfrm>
            </p:contentPart>
          </mc:Choice>
          <mc:Fallback>
            <p:pic>
              <p:nvPicPr>
                <p:cNvPr id="1779" name="Freihand 1778">
                  <a:extLst>
                    <a:ext uri="{FF2B5EF4-FFF2-40B4-BE49-F238E27FC236}">
                      <a16:creationId xmlns:a16="http://schemas.microsoft.com/office/drawing/2014/main" id="{89F93A54-CA69-4E65-8055-AF16B4C41445}"/>
                    </a:ext>
                  </a:extLst>
                </p:cNvPr>
                <p:cNvPicPr/>
                <p:nvPr/>
              </p:nvPicPr>
              <p:blipFill>
                <a:blip r:embed="rId1253"/>
                <a:stretch>
                  <a:fillRect/>
                </a:stretch>
              </p:blipFill>
              <p:spPr>
                <a:xfrm>
                  <a:off x="2039253" y="3841627"/>
                  <a:ext cx="534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1780" name="Freihand 1779">
                  <a:extLst>
                    <a:ext uri="{FF2B5EF4-FFF2-40B4-BE49-F238E27FC236}">
                      <a16:creationId xmlns:a16="http://schemas.microsoft.com/office/drawing/2014/main" id="{94CB0BD1-F773-49D6-8319-302332F8C7AC}"/>
                    </a:ext>
                  </a:extLst>
                </p14:cNvPr>
                <p14:cNvContentPartPr/>
                <p14:nvPr/>
              </p14:nvContentPartPr>
              <p14:xfrm>
                <a:off x="2092533" y="3975187"/>
                <a:ext cx="99000" cy="110160"/>
              </p14:xfrm>
            </p:contentPart>
          </mc:Choice>
          <mc:Fallback>
            <p:pic>
              <p:nvPicPr>
                <p:cNvPr id="1780" name="Freihand 1779">
                  <a:extLst>
                    <a:ext uri="{FF2B5EF4-FFF2-40B4-BE49-F238E27FC236}">
                      <a16:creationId xmlns:a16="http://schemas.microsoft.com/office/drawing/2014/main" id="{94CB0BD1-F773-49D6-8319-302332F8C7AC}"/>
                    </a:ext>
                  </a:extLst>
                </p:cNvPr>
                <p:cNvPicPr/>
                <p:nvPr/>
              </p:nvPicPr>
              <p:blipFill>
                <a:blip r:embed="rId1255"/>
                <a:stretch>
                  <a:fillRect/>
                </a:stretch>
              </p:blipFill>
              <p:spPr>
                <a:xfrm>
                  <a:off x="2088213" y="3970867"/>
                  <a:ext cx="107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1781" name="Freihand 1780">
                  <a:extLst>
                    <a:ext uri="{FF2B5EF4-FFF2-40B4-BE49-F238E27FC236}">
                      <a16:creationId xmlns:a16="http://schemas.microsoft.com/office/drawing/2014/main" id="{AA8A80CF-71A3-4E2D-B5AE-E0F4E32B9C00}"/>
                    </a:ext>
                  </a:extLst>
                </p14:cNvPr>
                <p14:cNvContentPartPr/>
                <p14:nvPr/>
              </p14:nvContentPartPr>
              <p14:xfrm>
                <a:off x="2174973" y="3992827"/>
                <a:ext cx="76320" cy="75960"/>
              </p14:xfrm>
            </p:contentPart>
          </mc:Choice>
          <mc:Fallback>
            <p:pic>
              <p:nvPicPr>
                <p:cNvPr id="1781" name="Freihand 1780">
                  <a:extLst>
                    <a:ext uri="{FF2B5EF4-FFF2-40B4-BE49-F238E27FC236}">
                      <a16:creationId xmlns:a16="http://schemas.microsoft.com/office/drawing/2014/main" id="{AA8A80CF-71A3-4E2D-B5AE-E0F4E32B9C00}"/>
                    </a:ext>
                  </a:extLst>
                </p:cNvPr>
                <p:cNvPicPr/>
                <p:nvPr/>
              </p:nvPicPr>
              <p:blipFill>
                <a:blip r:embed="rId1257"/>
                <a:stretch>
                  <a:fillRect/>
                </a:stretch>
              </p:blipFill>
              <p:spPr>
                <a:xfrm>
                  <a:off x="2170653" y="3988507"/>
                  <a:ext cx="84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1782" name="Freihand 1781">
                  <a:extLst>
                    <a:ext uri="{FF2B5EF4-FFF2-40B4-BE49-F238E27FC236}">
                      <a16:creationId xmlns:a16="http://schemas.microsoft.com/office/drawing/2014/main" id="{89DE7AE6-3EEB-4E09-B554-A99B84C9516A}"/>
                    </a:ext>
                  </a:extLst>
                </p14:cNvPr>
                <p14:cNvContentPartPr/>
                <p14:nvPr/>
              </p14:nvContentPartPr>
              <p14:xfrm>
                <a:off x="2268573" y="3996067"/>
                <a:ext cx="47520" cy="36000"/>
              </p14:xfrm>
            </p:contentPart>
          </mc:Choice>
          <mc:Fallback>
            <p:pic>
              <p:nvPicPr>
                <p:cNvPr id="1782" name="Freihand 1781">
                  <a:extLst>
                    <a:ext uri="{FF2B5EF4-FFF2-40B4-BE49-F238E27FC236}">
                      <a16:creationId xmlns:a16="http://schemas.microsoft.com/office/drawing/2014/main" id="{89DE7AE6-3EEB-4E09-B554-A99B84C9516A}"/>
                    </a:ext>
                  </a:extLst>
                </p:cNvPr>
                <p:cNvPicPr/>
                <p:nvPr/>
              </p:nvPicPr>
              <p:blipFill>
                <a:blip r:embed="rId1259"/>
                <a:stretch>
                  <a:fillRect/>
                </a:stretch>
              </p:blipFill>
              <p:spPr>
                <a:xfrm>
                  <a:off x="2264253" y="3991747"/>
                  <a:ext cx="56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1783" name="Freihand 1782">
                  <a:extLst>
                    <a:ext uri="{FF2B5EF4-FFF2-40B4-BE49-F238E27FC236}">
                      <a16:creationId xmlns:a16="http://schemas.microsoft.com/office/drawing/2014/main" id="{3AD6C111-9636-4EDE-9121-5CB2843EAC16}"/>
                    </a:ext>
                  </a:extLst>
                </p14:cNvPr>
                <p14:cNvContentPartPr/>
                <p14:nvPr/>
              </p14:nvContentPartPr>
              <p14:xfrm>
                <a:off x="2385573" y="3997507"/>
                <a:ext cx="31320" cy="9360"/>
              </p14:xfrm>
            </p:contentPart>
          </mc:Choice>
          <mc:Fallback>
            <p:pic>
              <p:nvPicPr>
                <p:cNvPr id="1783" name="Freihand 1782">
                  <a:extLst>
                    <a:ext uri="{FF2B5EF4-FFF2-40B4-BE49-F238E27FC236}">
                      <a16:creationId xmlns:a16="http://schemas.microsoft.com/office/drawing/2014/main" id="{3AD6C111-9636-4EDE-9121-5CB2843EAC16}"/>
                    </a:ext>
                  </a:extLst>
                </p:cNvPr>
                <p:cNvPicPr/>
                <p:nvPr/>
              </p:nvPicPr>
              <p:blipFill>
                <a:blip r:embed="rId1261"/>
                <a:stretch>
                  <a:fillRect/>
                </a:stretch>
              </p:blipFill>
              <p:spPr>
                <a:xfrm>
                  <a:off x="2381253" y="3993187"/>
                  <a:ext cx="39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1784" name="Freihand 1783">
                  <a:extLst>
                    <a:ext uri="{FF2B5EF4-FFF2-40B4-BE49-F238E27FC236}">
                      <a16:creationId xmlns:a16="http://schemas.microsoft.com/office/drawing/2014/main" id="{F2ACD838-6AD3-457C-9C71-7D6FFFFE1A45}"/>
                    </a:ext>
                  </a:extLst>
                </p14:cNvPr>
                <p14:cNvContentPartPr/>
                <p14:nvPr/>
              </p14:nvContentPartPr>
              <p14:xfrm>
                <a:off x="2420133" y="3944947"/>
                <a:ext cx="107280" cy="81360"/>
              </p14:xfrm>
            </p:contentPart>
          </mc:Choice>
          <mc:Fallback>
            <p:pic>
              <p:nvPicPr>
                <p:cNvPr id="1784" name="Freihand 1783">
                  <a:extLst>
                    <a:ext uri="{FF2B5EF4-FFF2-40B4-BE49-F238E27FC236}">
                      <a16:creationId xmlns:a16="http://schemas.microsoft.com/office/drawing/2014/main" id="{F2ACD838-6AD3-457C-9C71-7D6FFFFE1A45}"/>
                    </a:ext>
                  </a:extLst>
                </p:cNvPr>
                <p:cNvPicPr/>
                <p:nvPr/>
              </p:nvPicPr>
              <p:blipFill>
                <a:blip r:embed="rId1263"/>
                <a:stretch>
                  <a:fillRect/>
                </a:stretch>
              </p:blipFill>
              <p:spPr>
                <a:xfrm>
                  <a:off x="2415813" y="3940627"/>
                  <a:ext cx="11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1812" name="Freihand 1811">
                  <a:extLst>
                    <a:ext uri="{FF2B5EF4-FFF2-40B4-BE49-F238E27FC236}">
                      <a16:creationId xmlns:a16="http://schemas.microsoft.com/office/drawing/2014/main" id="{CA87843B-1423-4C77-896F-864F00AEC573}"/>
                    </a:ext>
                  </a:extLst>
                </p14:cNvPr>
                <p14:cNvContentPartPr/>
                <p14:nvPr/>
              </p14:nvContentPartPr>
              <p14:xfrm>
                <a:off x="2015493" y="3589987"/>
                <a:ext cx="40680" cy="68760"/>
              </p14:xfrm>
            </p:contentPart>
          </mc:Choice>
          <mc:Fallback>
            <p:pic>
              <p:nvPicPr>
                <p:cNvPr id="1812" name="Freihand 1811">
                  <a:extLst>
                    <a:ext uri="{FF2B5EF4-FFF2-40B4-BE49-F238E27FC236}">
                      <a16:creationId xmlns:a16="http://schemas.microsoft.com/office/drawing/2014/main" id="{CA87843B-1423-4C77-896F-864F00AEC573}"/>
                    </a:ext>
                  </a:extLst>
                </p:cNvPr>
                <p:cNvPicPr/>
                <p:nvPr/>
              </p:nvPicPr>
              <p:blipFill>
                <a:blip r:embed="rId1265"/>
                <a:stretch>
                  <a:fillRect/>
                </a:stretch>
              </p:blipFill>
              <p:spPr>
                <a:xfrm>
                  <a:off x="2011173" y="3585667"/>
                  <a:ext cx="49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1813" name="Freihand 1812">
                  <a:extLst>
                    <a:ext uri="{FF2B5EF4-FFF2-40B4-BE49-F238E27FC236}">
                      <a16:creationId xmlns:a16="http://schemas.microsoft.com/office/drawing/2014/main" id="{0054037A-BD28-4A41-ABDB-E5E37A766DCD}"/>
                    </a:ext>
                  </a:extLst>
                </p14:cNvPr>
                <p14:cNvContentPartPr/>
                <p14:nvPr/>
              </p14:nvContentPartPr>
              <p14:xfrm>
                <a:off x="2459373" y="3534907"/>
                <a:ext cx="38880" cy="97920"/>
              </p14:xfrm>
            </p:contentPart>
          </mc:Choice>
          <mc:Fallback>
            <p:pic>
              <p:nvPicPr>
                <p:cNvPr id="1813" name="Freihand 1812">
                  <a:extLst>
                    <a:ext uri="{FF2B5EF4-FFF2-40B4-BE49-F238E27FC236}">
                      <a16:creationId xmlns:a16="http://schemas.microsoft.com/office/drawing/2014/main" id="{0054037A-BD28-4A41-ABDB-E5E37A766DCD}"/>
                    </a:ext>
                  </a:extLst>
                </p:cNvPr>
                <p:cNvPicPr/>
                <p:nvPr/>
              </p:nvPicPr>
              <p:blipFill>
                <a:blip r:embed="rId1267"/>
                <a:stretch>
                  <a:fillRect/>
                </a:stretch>
              </p:blipFill>
              <p:spPr>
                <a:xfrm>
                  <a:off x="2455053" y="3530587"/>
                  <a:ext cx="47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1814" name="Freihand 1813">
                  <a:extLst>
                    <a:ext uri="{FF2B5EF4-FFF2-40B4-BE49-F238E27FC236}">
                      <a16:creationId xmlns:a16="http://schemas.microsoft.com/office/drawing/2014/main" id="{AB97BA76-B805-48D6-8DA6-77312DD3CF45}"/>
                    </a:ext>
                  </a:extLst>
                </p14:cNvPr>
                <p14:cNvContentPartPr/>
                <p14:nvPr/>
              </p14:nvContentPartPr>
              <p14:xfrm>
                <a:off x="2003253" y="3409267"/>
                <a:ext cx="40680" cy="103320"/>
              </p14:xfrm>
            </p:contentPart>
          </mc:Choice>
          <mc:Fallback>
            <p:pic>
              <p:nvPicPr>
                <p:cNvPr id="1814" name="Freihand 1813">
                  <a:extLst>
                    <a:ext uri="{FF2B5EF4-FFF2-40B4-BE49-F238E27FC236}">
                      <a16:creationId xmlns:a16="http://schemas.microsoft.com/office/drawing/2014/main" id="{AB97BA76-B805-48D6-8DA6-77312DD3CF45}"/>
                    </a:ext>
                  </a:extLst>
                </p:cNvPr>
                <p:cNvPicPr/>
                <p:nvPr/>
              </p:nvPicPr>
              <p:blipFill>
                <a:blip r:embed="rId1269"/>
                <a:stretch>
                  <a:fillRect/>
                </a:stretch>
              </p:blipFill>
              <p:spPr>
                <a:xfrm>
                  <a:off x="1998933" y="3404947"/>
                  <a:ext cx="49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1815" name="Freihand 1814">
                  <a:extLst>
                    <a:ext uri="{FF2B5EF4-FFF2-40B4-BE49-F238E27FC236}">
                      <a16:creationId xmlns:a16="http://schemas.microsoft.com/office/drawing/2014/main" id="{C9FDB743-1ACB-430C-A23B-0E0F593CA181}"/>
                    </a:ext>
                  </a:extLst>
                </p14:cNvPr>
                <p14:cNvContentPartPr/>
                <p14:nvPr/>
              </p14:nvContentPartPr>
              <p14:xfrm>
                <a:off x="2442453" y="3363187"/>
                <a:ext cx="31680" cy="100440"/>
              </p14:xfrm>
            </p:contentPart>
          </mc:Choice>
          <mc:Fallback>
            <p:pic>
              <p:nvPicPr>
                <p:cNvPr id="1815" name="Freihand 1814">
                  <a:extLst>
                    <a:ext uri="{FF2B5EF4-FFF2-40B4-BE49-F238E27FC236}">
                      <a16:creationId xmlns:a16="http://schemas.microsoft.com/office/drawing/2014/main" id="{C9FDB743-1ACB-430C-A23B-0E0F593CA181}"/>
                    </a:ext>
                  </a:extLst>
                </p:cNvPr>
                <p:cNvPicPr/>
                <p:nvPr/>
              </p:nvPicPr>
              <p:blipFill>
                <a:blip r:embed="rId1271"/>
                <a:stretch>
                  <a:fillRect/>
                </a:stretch>
              </p:blipFill>
              <p:spPr>
                <a:xfrm>
                  <a:off x="2438133" y="3358867"/>
                  <a:ext cx="40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1816" name="Freihand 1815">
                  <a:extLst>
                    <a:ext uri="{FF2B5EF4-FFF2-40B4-BE49-F238E27FC236}">
                      <a16:creationId xmlns:a16="http://schemas.microsoft.com/office/drawing/2014/main" id="{01F4C29C-D1F4-46BA-A758-AF66273CCF68}"/>
                    </a:ext>
                  </a:extLst>
                </p14:cNvPr>
                <p14:cNvContentPartPr/>
                <p14:nvPr/>
              </p14:nvContentPartPr>
              <p14:xfrm>
                <a:off x="2484213" y="3327547"/>
                <a:ext cx="51840" cy="57240"/>
              </p14:xfrm>
            </p:contentPart>
          </mc:Choice>
          <mc:Fallback>
            <p:pic>
              <p:nvPicPr>
                <p:cNvPr id="1816" name="Freihand 1815">
                  <a:extLst>
                    <a:ext uri="{FF2B5EF4-FFF2-40B4-BE49-F238E27FC236}">
                      <a16:creationId xmlns:a16="http://schemas.microsoft.com/office/drawing/2014/main" id="{01F4C29C-D1F4-46BA-A758-AF66273CCF68}"/>
                    </a:ext>
                  </a:extLst>
                </p:cNvPr>
                <p:cNvPicPr/>
                <p:nvPr/>
              </p:nvPicPr>
              <p:blipFill>
                <a:blip r:embed="rId1273"/>
                <a:stretch>
                  <a:fillRect/>
                </a:stretch>
              </p:blipFill>
              <p:spPr>
                <a:xfrm>
                  <a:off x="2479893" y="3323227"/>
                  <a:ext cx="60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1817" name="Freihand 1816">
                  <a:extLst>
                    <a:ext uri="{FF2B5EF4-FFF2-40B4-BE49-F238E27FC236}">
                      <a16:creationId xmlns:a16="http://schemas.microsoft.com/office/drawing/2014/main" id="{CB6EF02C-3D1F-4FBF-AFF8-0B50029E29DD}"/>
                    </a:ext>
                  </a:extLst>
                </p14:cNvPr>
                <p14:cNvContentPartPr/>
                <p14:nvPr/>
              </p14:nvContentPartPr>
              <p14:xfrm>
                <a:off x="2528133" y="3479107"/>
                <a:ext cx="43560" cy="46440"/>
              </p14:xfrm>
            </p:contentPart>
          </mc:Choice>
          <mc:Fallback>
            <p:pic>
              <p:nvPicPr>
                <p:cNvPr id="1817" name="Freihand 1816">
                  <a:extLst>
                    <a:ext uri="{FF2B5EF4-FFF2-40B4-BE49-F238E27FC236}">
                      <a16:creationId xmlns:a16="http://schemas.microsoft.com/office/drawing/2014/main" id="{CB6EF02C-3D1F-4FBF-AFF8-0B50029E29DD}"/>
                    </a:ext>
                  </a:extLst>
                </p:cNvPr>
                <p:cNvPicPr/>
                <p:nvPr/>
              </p:nvPicPr>
              <p:blipFill>
                <a:blip r:embed="rId1275"/>
                <a:stretch>
                  <a:fillRect/>
                </a:stretch>
              </p:blipFill>
              <p:spPr>
                <a:xfrm>
                  <a:off x="2523813" y="3474787"/>
                  <a:ext cx="52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1821" name="Freihand 1820">
                  <a:extLst>
                    <a:ext uri="{FF2B5EF4-FFF2-40B4-BE49-F238E27FC236}">
                      <a16:creationId xmlns:a16="http://schemas.microsoft.com/office/drawing/2014/main" id="{53F5E2EF-51FF-41A1-8862-3E022ACC912D}"/>
                    </a:ext>
                  </a:extLst>
                </p14:cNvPr>
                <p14:cNvContentPartPr/>
                <p14:nvPr/>
              </p14:nvContentPartPr>
              <p14:xfrm>
                <a:off x="2470173" y="3313867"/>
                <a:ext cx="104400" cy="78480"/>
              </p14:xfrm>
            </p:contentPart>
          </mc:Choice>
          <mc:Fallback>
            <p:pic>
              <p:nvPicPr>
                <p:cNvPr id="1821" name="Freihand 1820">
                  <a:extLst>
                    <a:ext uri="{FF2B5EF4-FFF2-40B4-BE49-F238E27FC236}">
                      <a16:creationId xmlns:a16="http://schemas.microsoft.com/office/drawing/2014/main" id="{53F5E2EF-51FF-41A1-8862-3E022ACC912D}"/>
                    </a:ext>
                  </a:extLst>
                </p:cNvPr>
                <p:cNvPicPr/>
                <p:nvPr/>
              </p:nvPicPr>
              <p:blipFill>
                <a:blip r:embed="rId1277"/>
                <a:stretch>
                  <a:fillRect/>
                </a:stretch>
              </p:blipFill>
              <p:spPr>
                <a:xfrm>
                  <a:off x="2465853" y="3309547"/>
                  <a:ext cx="113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1822" name="Freihand 1821">
                  <a:extLst>
                    <a:ext uri="{FF2B5EF4-FFF2-40B4-BE49-F238E27FC236}">
                      <a16:creationId xmlns:a16="http://schemas.microsoft.com/office/drawing/2014/main" id="{5882BEB7-C75F-4295-B62B-D0CDC757819F}"/>
                    </a:ext>
                  </a:extLst>
                </p14:cNvPr>
                <p14:cNvContentPartPr/>
                <p14:nvPr/>
              </p14:nvContentPartPr>
              <p14:xfrm>
                <a:off x="2494653" y="3468667"/>
                <a:ext cx="95760" cy="95400"/>
              </p14:xfrm>
            </p:contentPart>
          </mc:Choice>
          <mc:Fallback>
            <p:pic>
              <p:nvPicPr>
                <p:cNvPr id="1822" name="Freihand 1821">
                  <a:extLst>
                    <a:ext uri="{FF2B5EF4-FFF2-40B4-BE49-F238E27FC236}">
                      <a16:creationId xmlns:a16="http://schemas.microsoft.com/office/drawing/2014/main" id="{5882BEB7-C75F-4295-B62B-D0CDC757819F}"/>
                    </a:ext>
                  </a:extLst>
                </p:cNvPr>
                <p:cNvPicPr/>
                <p:nvPr/>
              </p:nvPicPr>
              <p:blipFill>
                <a:blip r:embed="rId1279"/>
                <a:stretch>
                  <a:fillRect/>
                </a:stretch>
              </p:blipFill>
              <p:spPr>
                <a:xfrm>
                  <a:off x="2490333" y="3464347"/>
                  <a:ext cx="104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1825" name="Freihand 1824">
                  <a:extLst>
                    <a:ext uri="{FF2B5EF4-FFF2-40B4-BE49-F238E27FC236}">
                      <a16:creationId xmlns:a16="http://schemas.microsoft.com/office/drawing/2014/main" id="{D84FFFF0-C950-4793-A2DE-6E0AABF256D8}"/>
                    </a:ext>
                  </a:extLst>
                </p14:cNvPr>
                <p14:cNvContentPartPr/>
                <p14:nvPr/>
              </p14:nvContentPartPr>
              <p14:xfrm>
                <a:off x="1590333" y="3385147"/>
                <a:ext cx="269640" cy="359640"/>
              </p14:xfrm>
            </p:contentPart>
          </mc:Choice>
          <mc:Fallback>
            <p:pic>
              <p:nvPicPr>
                <p:cNvPr id="1825" name="Freihand 1824">
                  <a:extLst>
                    <a:ext uri="{FF2B5EF4-FFF2-40B4-BE49-F238E27FC236}">
                      <a16:creationId xmlns:a16="http://schemas.microsoft.com/office/drawing/2014/main" id="{D84FFFF0-C950-4793-A2DE-6E0AABF256D8}"/>
                    </a:ext>
                  </a:extLst>
                </p:cNvPr>
                <p:cNvPicPr/>
                <p:nvPr/>
              </p:nvPicPr>
              <p:blipFill>
                <a:blip r:embed="rId1281"/>
                <a:stretch>
                  <a:fillRect/>
                </a:stretch>
              </p:blipFill>
              <p:spPr>
                <a:xfrm>
                  <a:off x="1586013" y="3380827"/>
                  <a:ext cx="278280" cy="368280"/>
                </a:xfrm>
                <a:prstGeom prst="rect">
                  <a:avLst/>
                </a:prstGeom>
              </p:spPr>
            </p:pic>
          </mc:Fallback>
        </mc:AlternateContent>
      </p:grpSp>
      <p:grpSp>
        <p:nvGrpSpPr>
          <p:cNvPr id="1827" name="Gruppieren 1826">
            <a:extLst>
              <a:ext uri="{FF2B5EF4-FFF2-40B4-BE49-F238E27FC236}">
                <a16:creationId xmlns:a16="http://schemas.microsoft.com/office/drawing/2014/main" id="{DF6B720C-86BD-4D1A-958E-85A70890AC35}"/>
              </a:ext>
            </a:extLst>
          </p:cNvPr>
          <p:cNvGrpSpPr/>
          <p:nvPr/>
        </p:nvGrpSpPr>
        <p:grpSpPr>
          <a:xfrm>
            <a:off x="422493" y="3382627"/>
            <a:ext cx="682560" cy="779760"/>
            <a:chOff x="422493" y="3382627"/>
            <a:chExt cx="682560" cy="779760"/>
          </a:xfrm>
        </p:grpSpPr>
        <mc:AlternateContent xmlns:mc="http://schemas.openxmlformats.org/markup-compatibility/2006">
          <mc:Choice xmlns:p14="http://schemas.microsoft.com/office/powerpoint/2010/main" Requires="p14">
            <p:contentPart p14:bwMode="auto" r:id="rId1282">
              <p14:nvContentPartPr>
                <p14:cNvPr id="1741" name="Freihand 1740">
                  <a:extLst>
                    <a:ext uri="{FF2B5EF4-FFF2-40B4-BE49-F238E27FC236}">
                      <a16:creationId xmlns:a16="http://schemas.microsoft.com/office/drawing/2014/main" id="{ECDA551B-7001-47D8-A5D6-7E98D939E2DF}"/>
                    </a:ext>
                  </a:extLst>
                </p14:cNvPr>
                <p14:cNvContentPartPr/>
                <p14:nvPr/>
              </p14:nvContentPartPr>
              <p14:xfrm>
                <a:off x="519693" y="3481987"/>
                <a:ext cx="69120" cy="364680"/>
              </p14:xfrm>
            </p:contentPart>
          </mc:Choice>
          <mc:Fallback>
            <p:pic>
              <p:nvPicPr>
                <p:cNvPr id="1741" name="Freihand 1740">
                  <a:extLst>
                    <a:ext uri="{FF2B5EF4-FFF2-40B4-BE49-F238E27FC236}">
                      <a16:creationId xmlns:a16="http://schemas.microsoft.com/office/drawing/2014/main" id="{ECDA551B-7001-47D8-A5D6-7E98D939E2DF}"/>
                    </a:ext>
                  </a:extLst>
                </p:cNvPr>
                <p:cNvPicPr/>
                <p:nvPr/>
              </p:nvPicPr>
              <p:blipFill>
                <a:blip r:embed="rId1283"/>
                <a:stretch>
                  <a:fillRect/>
                </a:stretch>
              </p:blipFill>
              <p:spPr>
                <a:xfrm>
                  <a:off x="515373" y="3477667"/>
                  <a:ext cx="777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1742" name="Freihand 1741">
                  <a:extLst>
                    <a:ext uri="{FF2B5EF4-FFF2-40B4-BE49-F238E27FC236}">
                      <a16:creationId xmlns:a16="http://schemas.microsoft.com/office/drawing/2014/main" id="{94587047-8F16-454E-A5A1-3BD4B951DFA2}"/>
                    </a:ext>
                  </a:extLst>
                </p14:cNvPr>
                <p14:cNvContentPartPr/>
                <p14:nvPr/>
              </p14:nvContentPartPr>
              <p14:xfrm>
                <a:off x="583053" y="3382627"/>
                <a:ext cx="522000" cy="107280"/>
              </p14:xfrm>
            </p:contentPart>
          </mc:Choice>
          <mc:Fallback>
            <p:pic>
              <p:nvPicPr>
                <p:cNvPr id="1742" name="Freihand 1741">
                  <a:extLst>
                    <a:ext uri="{FF2B5EF4-FFF2-40B4-BE49-F238E27FC236}">
                      <a16:creationId xmlns:a16="http://schemas.microsoft.com/office/drawing/2014/main" id="{94587047-8F16-454E-A5A1-3BD4B951DFA2}"/>
                    </a:ext>
                  </a:extLst>
                </p:cNvPr>
                <p:cNvPicPr/>
                <p:nvPr/>
              </p:nvPicPr>
              <p:blipFill>
                <a:blip r:embed="rId1285"/>
                <a:stretch>
                  <a:fillRect/>
                </a:stretch>
              </p:blipFill>
              <p:spPr>
                <a:xfrm>
                  <a:off x="578733" y="3378307"/>
                  <a:ext cx="530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1744" name="Freihand 1743">
                  <a:extLst>
                    <a:ext uri="{FF2B5EF4-FFF2-40B4-BE49-F238E27FC236}">
                      <a16:creationId xmlns:a16="http://schemas.microsoft.com/office/drawing/2014/main" id="{8026374F-07A3-4CC8-9875-D0130C56170F}"/>
                    </a:ext>
                  </a:extLst>
                </p14:cNvPr>
                <p14:cNvContentPartPr/>
                <p14:nvPr/>
              </p14:nvContentPartPr>
              <p14:xfrm>
                <a:off x="760893" y="3469747"/>
                <a:ext cx="67320" cy="92520"/>
              </p14:xfrm>
            </p:contentPart>
          </mc:Choice>
          <mc:Fallback>
            <p:pic>
              <p:nvPicPr>
                <p:cNvPr id="1744" name="Freihand 1743">
                  <a:extLst>
                    <a:ext uri="{FF2B5EF4-FFF2-40B4-BE49-F238E27FC236}">
                      <a16:creationId xmlns:a16="http://schemas.microsoft.com/office/drawing/2014/main" id="{8026374F-07A3-4CC8-9875-D0130C56170F}"/>
                    </a:ext>
                  </a:extLst>
                </p:cNvPr>
                <p:cNvPicPr/>
                <p:nvPr/>
              </p:nvPicPr>
              <p:blipFill>
                <a:blip r:embed="rId1287"/>
                <a:stretch>
                  <a:fillRect/>
                </a:stretch>
              </p:blipFill>
              <p:spPr>
                <a:xfrm>
                  <a:off x="756573" y="3465427"/>
                  <a:ext cx="75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1745" name="Freihand 1744">
                  <a:extLst>
                    <a:ext uri="{FF2B5EF4-FFF2-40B4-BE49-F238E27FC236}">
                      <a16:creationId xmlns:a16="http://schemas.microsoft.com/office/drawing/2014/main" id="{253F48F0-752D-4005-B48F-5429D1B60561}"/>
                    </a:ext>
                  </a:extLst>
                </p14:cNvPr>
                <p14:cNvContentPartPr/>
                <p14:nvPr/>
              </p14:nvContentPartPr>
              <p14:xfrm>
                <a:off x="720213" y="3564427"/>
                <a:ext cx="150480" cy="22680"/>
              </p14:xfrm>
            </p:contentPart>
          </mc:Choice>
          <mc:Fallback>
            <p:pic>
              <p:nvPicPr>
                <p:cNvPr id="1745" name="Freihand 1744">
                  <a:extLst>
                    <a:ext uri="{FF2B5EF4-FFF2-40B4-BE49-F238E27FC236}">
                      <a16:creationId xmlns:a16="http://schemas.microsoft.com/office/drawing/2014/main" id="{253F48F0-752D-4005-B48F-5429D1B60561}"/>
                    </a:ext>
                  </a:extLst>
                </p:cNvPr>
                <p:cNvPicPr/>
                <p:nvPr/>
              </p:nvPicPr>
              <p:blipFill>
                <a:blip r:embed="rId1289"/>
                <a:stretch>
                  <a:fillRect/>
                </a:stretch>
              </p:blipFill>
              <p:spPr>
                <a:xfrm>
                  <a:off x="715893" y="3560107"/>
                  <a:ext cx="159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1746" name="Freihand 1745">
                  <a:extLst>
                    <a:ext uri="{FF2B5EF4-FFF2-40B4-BE49-F238E27FC236}">
                      <a16:creationId xmlns:a16="http://schemas.microsoft.com/office/drawing/2014/main" id="{F117D782-01BD-4C47-A732-59EDBAD164B7}"/>
                    </a:ext>
                  </a:extLst>
                </p14:cNvPr>
                <p14:cNvContentPartPr/>
                <p14:nvPr/>
              </p14:nvContentPartPr>
              <p14:xfrm>
                <a:off x="754053" y="3609067"/>
                <a:ext cx="70560" cy="62640"/>
              </p14:xfrm>
            </p:contentPart>
          </mc:Choice>
          <mc:Fallback>
            <p:pic>
              <p:nvPicPr>
                <p:cNvPr id="1746" name="Freihand 1745">
                  <a:extLst>
                    <a:ext uri="{FF2B5EF4-FFF2-40B4-BE49-F238E27FC236}">
                      <a16:creationId xmlns:a16="http://schemas.microsoft.com/office/drawing/2014/main" id="{F117D782-01BD-4C47-A732-59EDBAD164B7}"/>
                    </a:ext>
                  </a:extLst>
                </p:cNvPr>
                <p:cNvPicPr/>
                <p:nvPr/>
              </p:nvPicPr>
              <p:blipFill>
                <a:blip r:embed="rId1291"/>
                <a:stretch>
                  <a:fillRect/>
                </a:stretch>
              </p:blipFill>
              <p:spPr>
                <a:xfrm>
                  <a:off x="749733" y="3604747"/>
                  <a:ext cx="79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1747" name="Freihand 1746">
                  <a:extLst>
                    <a:ext uri="{FF2B5EF4-FFF2-40B4-BE49-F238E27FC236}">
                      <a16:creationId xmlns:a16="http://schemas.microsoft.com/office/drawing/2014/main" id="{4EFFA226-031C-4525-BB77-39D60DD95009}"/>
                    </a:ext>
                  </a:extLst>
                </p14:cNvPr>
                <p14:cNvContentPartPr/>
                <p14:nvPr/>
              </p14:nvContentPartPr>
              <p14:xfrm>
                <a:off x="795813" y="3627787"/>
                <a:ext cx="42840" cy="39240"/>
              </p14:xfrm>
            </p:contentPart>
          </mc:Choice>
          <mc:Fallback>
            <p:pic>
              <p:nvPicPr>
                <p:cNvPr id="1747" name="Freihand 1746">
                  <a:extLst>
                    <a:ext uri="{FF2B5EF4-FFF2-40B4-BE49-F238E27FC236}">
                      <a16:creationId xmlns:a16="http://schemas.microsoft.com/office/drawing/2014/main" id="{4EFFA226-031C-4525-BB77-39D60DD95009}"/>
                    </a:ext>
                  </a:extLst>
                </p:cNvPr>
                <p:cNvPicPr/>
                <p:nvPr/>
              </p:nvPicPr>
              <p:blipFill>
                <a:blip r:embed="rId1293"/>
                <a:stretch>
                  <a:fillRect/>
                </a:stretch>
              </p:blipFill>
              <p:spPr>
                <a:xfrm>
                  <a:off x="791493" y="3623467"/>
                  <a:ext cx="51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1748" name="Freihand 1747">
                  <a:extLst>
                    <a:ext uri="{FF2B5EF4-FFF2-40B4-BE49-F238E27FC236}">
                      <a16:creationId xmlns:a16="http://schemas.microsoft.com/office/drawing/2014/main" id="{340E6F1F-B8AF-4924-A07F-84BE313913AF}"/>
                    </a:ext>
                  </a:extLst>
                </p14:cNvPr>
                <p14:cNvContentPartPr/>
                <p14:nvPr/>
              </p14:nvContentPartPr>
              <p14:xfrm>
                <a:off x="609693" y="3712747"/>
                <a:ext cx="383400" cy="16920"/>
              </p14:xfrm>
            </p:contentPart>
          </mc:Choice>
          <mc:Fallback>
            <p:pic>
              <p:nvPicPr>
                <p:cNvPr id="1748" name="Freihand 1747">
                  <a:extLst>
                    <a:ext uri="{FF2B5EF4-FFF2-40B4-BE49-F238E27FC236}">
                      <a16:creationId xmlns:a16="http://schemas.microsoft.com/office/drawing/2014/main" id="{340E6F1F-B8AF-4924-A07F-84BE313913AF}"/>
                    </a:ext>
                  </a:extLst>
                </p:cNvPr>
                <p:cNvPicPr/>
                <p:nvPr/>
              </p:nvPicPr>
              <p:blipFill>
                <a:blip r:embed="rId1295"/>
                <a:stretch>
                  <a:fillRect/>
                </a:stretch>
              </p:blipFill>
              <p:spPr>
                <a:xfrm>
                  <a:off x="605373" y="3708427"/>
                  <a:ext cx="392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1750" name="Freihand 1749">
                  <a:extLst>
                    <a:ext uri="{FF2B5EF4-FFF2-40B4-BE49-F238E27FC236}">
                      <a16:creationId xmlns:a16="http://schemas.microsoft.com/office/drawing/2014/main" id="{DA6D8711-FC3C-4BC6-8122-E52F069928AA}"/>
                    </a:ext>
                  </a:extLst>
                </p14:cNvPr>
                <p14:cNvContentPartPr/>
                <p14:nvPr/>
              </p14:nvContentPartPr>
              <p14:xfrm>
                <a:off x="756933" y="3815707"/>
                <a:ext cx="63360" cy="61920"/>
              </p14:xfrm>
            </p:contentPart>
          </mc:Choice>
          <mc:Fallback>
            <p:pic>
              <p:nvPicPr>
                <p:cNvPr id="1750" name="Freihand 1749">
                  <a:extLst>
                    <a:ext uri="{FF2B5EF4-FFF2-40B4-BE49-F238E27FC236}">
                      <a16:creationId xmlns:a16="http://schemas.microsoft.com/office/drawing/2014/main" id="{DA6D8711-FC3C-4BC6-8122-E52F069928AA}"/>
                    </a:ext>
                  </a:extLst>
                </p:cNvPr>
                <p:cNvPicPr/>
                <p:nvPr/>
              </p:nvPicPr>
              <p:blipFill>
                <a:blip r:embed="rId1297"/>
                <a:stretch>
                  <a:fillRect/>
                </a:stretch>
              </p:blipFill>
              <p:spPr>
                <a:xfrm>
                  <a:off x="752613" y="3811387"/>
                  <a:ext cx="72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1751" name="Freihand 1750">
                  <a:extLst>
                    <a:ext uri="{FF2B5EF4-FFF2-40B4-BE49-F238E27FC236}">
                      <a16:creationId xmlns:a16="http://schemas.microsoft.com/office/drawing/2014/main" id="{A1696748-AC5D-45F8-9C72-0761ACD50386}"/>
                    </a:ext>
                  </a:extLst>
                </p14:cNvPr>
                <p14:cNvContentPartPr/>
                <p14:nvPr/>
              </p14:nvContentPartPr>
              <p14:xfrm>
                <a:off x="794733" y="3844867"/>
                <a:ext cx="33120" cy="30600"/>
              </p14:xfrm>
            </p:contentPart>
          </mc:Choice>
          <mc:Fallback>
            <p:pic>
              <p:nvPicPr>
                <p:cNvPr id="1751" name="Freihand 1750">
                  <a:extLst>
                    <a:ext uri="{FF2B5EF4-FFF2-40B4-BE49-F238E27FC236}">
                      <a16:creationId xmlns:a16="http://schemas.microsoft.com/office/drawing/2014/main" id="{A1696748-AC5D-45F8-9C72-0761ACD50386}"/>
                    </a:ext>
                  </a:extLst>
                </p:cNvPr>
                <p:cNvPicPr/>
                <p:nvPr/>
              </p:nvPicPr>
              <p:blipFill>
                <a:blip r:embed="rId1299"/>
                <a:stretch>
                  <a:fillRect/>
                </a:stretch>
              </p:blipFill>
              <p:spPr>
                <a:xfrm>
                  <a:off x="790413" y="3840547"/>
                  <a:ext cx="41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1752" name="Freihand 1751">
                  <a:extLst>
                    <a:ext uri="{FF2B5EF4-FFF2-40B4-BE49-F238E27FC236}">
                      <a16:creationId xmlns:a16="http://schemas.microsoft.com/office/drawing/2014/main" id="{AEE0EC89-65EB-4965-900C-D474CEC01FC4}"/>
                    </a:ext>
                  </a:extLst>
                </p14:cNvPr>
                <p14:cNvContentPartPr/>
                <p14:nvPr/>
              </p14:nvContentPartPr>
              <p14:xfrm>
                <a:off x="733173" y="3897067"/>
                <a:ext cx="119880" cy="9360"/>
              </p14:xfrm>
            </p:contentPart>
          </mc:Choice>
          <mc:Fallback>
            <p:pic>
              <p:nvPicPr>
                <p:cNvPr id="1752" name="Freihand 1751">
                  <a:extLst>
                    <a:ext uri="{FF2B5EF4-FFF2-40B4-BE49-F238E27FC236}">
                      <a16:creationId xmlns:a16="http://schemas.microsoft.com/office/drawing/2014/main" id="{AEE0EC89-65EB-4965-900C-D474CEC01FC4}"/>
                    </a:ext>
                  </a:extLst>
                </p:cNvPr>
                <p:cNvPicPr/>
                <p:nvPr/>
              </p:nvPicPr>
              <p:blipFill>
                <a:blip r:embed="rId1301"/>
                <a:stretch>
                  <a:fillRect/>
                </a:stretch>
              </p:blipFill>
              <p:spPr>
                <a:xfrm>
                  <a:off x="728853" y="3892747"/>
                  <a:ext cx="128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1753" name="Freihand 1752">
                  <a:extLst>
                    <a:ext uri="{FF2B5EF4-FFF2-40B4-BE49-F238E27FC236}">
                      <a16:creationId xmlns:a16="http://schemas.microsoft.com/office/drawing/2014/main" id="{0309774A-EA7F-4F8E-A869-2F3CE1FA461D}"/>
                    </a:ext>
                  </a:extLst>
                </p14:cNvPr>
                <p14:cNvContentPartPr/>
                <p14:nvPr/>
              </p14:nvContentPartPr>
              <p14:xfrm>
                <a:off x="733893" y="3936667"/>
                <a:ext cx="105840" cy="89640"/>
              </p14:xfrm>
            </p:contentPart>
          </mc:Choice>
          <mc:Fallback>
            <p:pic>
              <p:nvPicPr>
                <p:cNvPr id="1753" name="Freihand 1752">
                  <a:extLst>
                    <a:ext uri="{FF2B5EF4-FFF2-40B4-BE49-F238E27FC236}">
                      <a16:creationId xmlns:a16="http://schemas.microsoft.com/office/drawing/2014/main" id="{0309774A-EA7F-4F8E-A869-2F3CE1FA461D}"/>
                    </a:ext>
                  </a:extLst>
                </p:cNvPr>
                <p:cNvPicPr/>
                <p:nvPr/>
              </p:nvPicPr>
              <p:blipFill>
                <a:blip r:embed="rId1303"/>
                <a:stretch>
                  <a:fillRect/>
                </a:stretch>
              </p:blipFill>
              <p:spPr>
                <a:xfrm>
                  <a:off x="729573" y="3932347"/>
                  <a:ext cx="114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1786" name="Freihand 1785">
                  <a:extLst>
                    <a:ext uri="{FF2B5EF4-FFF2-40B4-BE49-F238E27FC236}">
                      <a16:creationId xmlns:a16="http://schemas.microsoft.com/office/drawing/2014/main" id="{63F312CA-F778-4ECE-8F55-7E6C2099AA5F}"/>
                    </a:ext>
                  </a:extLst>
                </p14:cNvPr>
                <p14:cNvContentPartPr/>
                <p14:nvPr/>
              </p14:nvContentPartPr>
              <p14:xfrm>
                <a:off x="630573" y="3784747"/>
                <a:ext cx="258840" cy="274680"/>
              </p14:xfrm>
            </p:contentPart>
          </mc:Choice>
          <mc:Fallback>
            <p:pic>
              <p:nvPicPr>
                <p:cNvPr id="1786" name="Freihand 1785">
                  <a:extLst>
                    <a:ext uri="{FF2B5EF4-FFF2-40B4-BE49-F238E27FC236}">
                      <a16:creationId xmlns:a16="http://schemas.microsoft.com/office/drawing/2014/main" id="{63F312CA-F778-4ECE-8F55-7E6C2099AA5F}"/>
                    </a:ext>
                  </a:extLst>
                </p:cNvPr>
                <p:cNvPicPr/>
                <p:nvPr/>
              </p:nvPicPr>
              <p:blipFill>
                <a:blip r:embed="rId1305"/>
                <a:stretch>
                  <a:fillRect/>
                </a:stretch>
              </p:blipFill>
              <p:spPr>
                <a:xfrm>
                  <a:off x="626253" y="3780427"/>
                  <a:ext cx="267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1787" name="Freihand 1786">
                  <a:extLst>
                    <a:ext uri="{FF2B5EF4-FFF2-40B4-BE49-F238E27FC236}">
                      <a16:creationId xmlns:a16="http://schemas.microsoft.com/office/drawing/2014/main" id="{CEA73904-7A0E-4863-A21D-DA81ED75A25D}"/>
                    </a:ext>
                  </a:extLst>
                </p14:cNvPr>
                <p14:cNvContentPartPr/>
                <p14:nvPr/>
              </p14:nvContentPartPr>
              <p14:xfrm>
                <a:off x="656853" y="3430507"/>
                <a:ext cx="222840" cy="285840"/>
              </p14:xfrm>
            </p:contentPart>
          </mc:Choice>
          <mc:Fallback>
            <p:pic>
              <p:nvPicPr>
                <p:cNvPr id="1787" name="Freihand 1786">
                  <a:extLst>
                    <a:ext uri="{FF2B5EF4-FFF2-40B4-BE49-F238E27FC236}">
                      <a16:creationId xmlns:a16="http://schemas.microsoft.com/office/drawing/2014/main" id="{CEA73904-7A0E-4863-A21D-DA81ED75A25D}"/>
                    </a:ext>
                  </a:extLst>
                </p:cNvPr>
                <p:cNvPicPr/>
                <p:nvPr/>
              </p:nvPicPr>
              <p:blipFill>
                <a:blip r:embed="rId1307"/>
                <a:stretch>
                  <a:fillRect/>
                </a:stretch>
              </p:blipFill>
              <p:spPr>
                <a:xfrm>
                  <a:off x="652533" y="3426187"/>
                  <a:ext cx="2314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1805" name="Freihand 1804">
                  <a:extLst>
                    <a:ext uri="{FF2B5EF4-FFF2-40B4-BE49-F238E27FC236}">
                      <a16:creationId xmlns:a16="http://schemas.microsoft.com/office/drawing/2014/main" id="{466E152A-2F21-416F-8A6B-1804B6178D85}"/>
                    </a:ext>
                  </a:extLst>
                </p14:cNvPr>
                <p14:cNvContentPartPr/>
                <p14:nvPr/>
              </p14:nvContentPartPr>
              <p14:xfrm>
                <a:off x="602493" y="3684307"/>
                <a:ext cx="377640" cy="478080"/>
              </p14:xfrm>
            </p:contentPart>
          </mc:Choice>
          <mc:Fallback>
            <p:pic>
              <p:nvPicPr>
                <p:cNvPr id="1805" name="Freihand 1804">
                  <a:extLst>
                    <a:ext uri="{FF2B5EF4-FFF2-40B4-BE49-F238E27FC236}">
                      <a16:creationId xmlns:a16="http://schemas.microsoft.com/office/drawing/2014/main" id="{466E152A-2F21-416F-8A6B-1804B6178D85}"/>
                    </a:ext>
                  </a:extLst>
                </p:cNvPr>
                <p:cNvPicPr/>
                <p:nvPr/>
              </p:nvPicPr>
              <p:blipFill>
                <a:blip r:embed="rId1309"/>
                <a:stretch>
                  <a:fillRect/>
                </a:stretch>
              </p:blipFill>
              <p:spPr>
                <a:xfrm>
                  <a:off x="598173" y="3679987"/>
                  <a:ext cx="38628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1807" name="Freihand 1806">
                  <a:extLst>
                    <a:ext uri="{FF2B5EF4-FFF2-40B4-BE49-F238E27FC236}">
                      <a16:creationId xmlns:a16="http://schemas.microsoft.com/office/drawing/2014/main" id="{F1CBA99A-A8FF-4D51-AA40-B0ED266181A2}"/>
                    </a:ext>
                  </a:extLst>
                </p14:cNvPr>
                <p14:cNvContentPartPr/>
                <p14:nvPr/>
              </p14:nvContentPartPr>
              <p14:xfrm>
                <a:off x="832893" y="3390907"/>
                <a:ext cx="100800" cy="84240"/>
              </p14:xfrm>
            </p:contentPart>
          </mc:Choice>
          <mc:Fallback>
            <p:pic>
              <p:nvPicPr>
                <p:cNvPr id="1807" name="Freihand 1806">
                  <a:extLst>
                    <a:ext uri="{FF2B5EF4-FFF2-40B4-BE49-F238E27FC236}">
                      <a16:creationId xmlns:a16="http://schemas.microsoft.com/office/drawing/2014/main" id="{F1CBA99A-A8FF-4D51-AA40-B0ED266181A2}"/>
                    </a:ext>
                  </a:extLst>
                </p:cNvPr>
                <p:cNvPicPr/>
                <p:nvPr/>
              </p:nvPicPr>
              <p:blipFill>
                <a:blip r:embed="rId1311"/>
                <a:stretch>
                  <a:fillRect/>
                </a:stretch>
              </p:blipFill>
              <p:spPr>
                <a:xfrm>
                  <a:off x="828573" y="3386587"/>
                  <a:ext cx="109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1808" name="Freihand 1807">
                  <a:extLst>
                    <a:ext uri="{FF2B5EF4-FFF2-40B4-BE49-F238E27FC236}">
                      <a16:creationId xmlns:a16="http://schemas.microsoft.com/office/drawing/2014/main" id="{B503D9AC-8B24-44C3-8602-9257D960EC85}"/>
                    </a:ext>
                  </a:extLst>
                </p14:cNvPr>
                <p14:cNvContentPartPr/>
                <p14:nvPr/>
              </p14:nvContentPartPr>
              <p14:xfrm>
                <a:off x="883653" y="3535267"/>
                <a:ext cx="84600" cy="54720"/>
              </p14:xfrm>
            </p:contentPart>
          </mc:Choice>
          <mc:Fallback>
            <p:pic>
              <p:nvPicPr>
                <p:cNvPr id="1808" name="Freihand 1807">
                  <a:extLst>
                    <a:ext uri="{FF2B5EF4-FFF2-40B4-BE49-F238E27FC236}">
                      <a16:creationId xmlns:a16="http://schemas.microsoft.com/office/drawing/2014/main" id="{B503D9AC-8B24-44C3-8602-9257D960EC85}"/>
                    </a:ext>
                  </a:extLst>
                </p:cNvPr>
                <p:cNvPicPr/>
                <p:nvPr/>
              </p:nvPicPr>
              <p:blipFill>
                <a:blip r:embed="rId1313"/>
                <a:stretch>
                  <a:fillRect/>
                </a:stretch>
              </p:blipFill>
              <p:spPr>
                <a:xfrm>
                  <a:off x="879333" y="3530947"/>
                  <a:ext cx="93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1819" name="Freihand 1818">
                  <a:extLst>
                    <a:ext uri="{FF2B5EF4-FFF2-40B4-BE49-F238E27FC236}">
                      <a16:creationId xmlns:a16="http://schemas.microsoft.com/office/drawing/2014/main" id="{AA0E8176-0FE0-46F2-89CB-DAC07BEE8D66}"/>
                    </a:ext>
                  </a:extLst>
                </p14:cNvPr>
                <p14:cNvContentPartPr/>
                <p14:nvPr/>
              </p14:nvContentPartPr>
              <p14:xfrm>
                <a:off x="866013" y="3420067"/>
                <a:ext cx="83160" cy="23040"/>
              </p14:xfrm>
            </p:contentPart>
          </mc:Choice>
          <mc:Fallback>
            <p:pic>
              <p:nvPicPr>
                <p:cNvPr id="1819" name="Freihand 1818">
                  <a:extLst>
                    <a:ext uri="{FF2B5EF4-FFF2-40B4-BE49-F238E27FC236}">
                      <a16:creationId xmlns:a16="http://schemas.microsoft.com/office/drawing/2014/main" id="{AA0E8176-0FE0-46F2-89CB-DAC07BEE8D66}"/>
                    </a:ext>
                  </a:extLst>
                </p:cNvPr>
                <p:cNvPicPr/>
                <p:nvPr/>
              </p:nvPicPr>
              <p:blipFill>
                <a:blip r:embed="rId1315"/>
                <a:stretch>
                  <a:fillRect/>
                </a:stretch>
              </p:blipFill>
              <p:spPr>
                <a:xfrm>
                  <a:off x="861693" y="3415747"/>
                  <a:ext cx="91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1820" name="Freihand 1819">
                  <a:extLst>
                    <a:ext uri="{FF2B5EF4-FFF2-40B4-BE49-F238E27FC236}">
                      <a16:creationId xmlns:a16="http://schemas.microsoft.com/office/drawing/2014/main" id="{47982815-76C3-4903-8BCC-06CDC321A3C7}"/>
                    </a:ext>
                  </a:extLst>
                </p14:cNvPr>
                <p14:cNvContentPartPr/>
                <p14:nvPr/>
              </p14:nvContentPartPr>
              <p14:xfrm>
                <a:off x="889053" y="3519067"/>
                <a:ext cx="88560" cy="98640"/>
              </p14:xfrm>
            </p:contentPart>
          </mc:Choice>
          <mc:Fallback>
            <p:pic>
              <p:nvPicPr>
                <p:cNvPr id="1820" name="Freihand 1819">
                  <a:extLst>
                    <a:ext uri="{FF2B5EF4-FFF2-40B4-BE49-F238E27FC236}">
                      <a16:creationId xmlns:a16="http://schemas.microsoft.com/office/drawing/2014/main" id="{47982815-76C3-4903-8BCC-06CDC321A3C7}"/>
                    </a:ext>
                  </a:extLst>
                </p:cNvPr>
                <p:cNvPicPr/>
                <p:nvPr/>
              </p:nvPicPr>
              <p:blipFill>
                <a:blip r:embed="rId1317"/>
                <a:stretch>
                  <a:fillRect/>
                </a:stretch>
              </p:blipFill>
              <p:spPr>
                <a:xfrm>
                  <a:off x="884733" y="3514747"/>
                  <a:ext cx="97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1826" name="Freihand 1825">
                  <a:extLst>
                    <a:ext uri="{FF2B5EF4-FFF2-40B4-BE49-F238E27FC236}">
                      <a16:creationId xmlns:a16="http://schemas.microsoft.com/office/drawing/2014/main" id="{A534CD7F-A434-4FB7-B5DD-2B8E01E16F88}"/>
                    </a:ext>
                  </a:extLst>
                </p14:cNvPr>
                <p14:cNvContentPartPr/>
                <p14:nvPr/>
              </p14:nvContentPartPr>
              <p14:xfrm>
                <a:off x="422493" y="3494227"/>
                <a:ext cx="284760" cy="294120"/>
              </p14:xfrm>
            </p:contentPart>
          </mc:Choice>
          <mc:Fallback>
            <p:pic>
              <p:nvPicPr>
                <p:cNvPr id="1826" name="Freihand 1825">
                  <a:extLst>
                    <a:ext uri="{FF2B5EF4-FFF2-40B4-BE49-F238E27FC236}">
                      <a16:creationId xmlns:a16="http://schemas.microsoft.com/office/drawing/2014/main" id="{A534CD7F-A434-4FB7-B5DD-2B8E01E16F88}"/>
                    </a:ext>
                  </a:extLst>
                </p:cNvPr>
                <p:cNvPicPr/>
                <p:nvPr/>
              </p:nvPicPr>
              <p:blipFill>
                <a:blip r:embed="rId1319"/>
                <a:stretch>
                  <a:fillRect/>
                </a:stretch>
              </p:blipFill>
              <p:spPr>
                <a:xfrm>
                  <a:off x="418173" y="3489907"/>
                  <a:ext cx="293400" cy="302760"/>
                </a:xfrm>
                <a:prstGeom prst="rect">
                  <a:avLst/>
                </a:prstGeom>
              </p:spPr>
            </p:pic>
          </mc:Fallback>
        </mc:AlternateContent>
      </p:grpSp>
      <p:grpSp>
        <p:nvGrpSpPr>
          <p:cNvPr id="1832" name="Gruppieren 1831">
            <a:extLst>
              <a:ext uri="{FF2B5EF4-FFF2-40B4-BE49-F238E27FC236}">
                <a16:creationId xmlns:a16="http://schemas.microsoft.com/office/drawing/2014/main" id="{46DD0C57-D0A6-4E3D-9E6E-D3C9EA80C3A2}"/>
              </a:ext>
            </a:extLst>
          </p:cNvPr>
          <p:cNvGrpSpPr/>
          <p:nvPr/>
        </p:nvGrpSpPr>
        <p:grpSpPr>
          <a:xfrm>
            <a:off x="2934573" y="3674587"/>
            <a:ext cx="334440" cy="159840"/>
            <a:chOff x="2934573" y="3674587"/>
            <a:chExt cx="334440" cy="159840"/>
          </a:xfrm>
        </p:grpSpPr>
        <mc:AlternateContent xmlns:mc="http://schemas.openxmlformats.org/markup-compatibility/2006">
          <mc:Choice xmlns:p14="http://schemas.microsoft.com/office/powerpoint/2010/main" Requires="p14">
            <p:contentPart p14:bwMode="auto" r:id="rId1320">
              <p14:nvContentPartPr>
                <p14:cNvPr id="1829" name="Freihand 1828">
                  <a:extLst>
                    <a:ext uri="{FF2B5EF4-FFF2-40B4-BE49-F238E27FC236}">
                      <a16:creationId xmlns:a16="http://schemas.microsoft.com/office/drawing/2014/main" id="{40D37AC2-EC52-4290-8D36-3000E707A512}"/>
                    </a:ext>
                  </a:extLst>
                </p14:cNvPr>
                <p14:cNvContentPartPr/>
                <p14:nvPr/>
              </p14:nvContentPartPr>
              <p14:xfrm>
                <a:off x="2934573" y="3757387"/>
                <a:ext cx="149760" cy="18360"/>
              </p14:xfrm>
            </p:contentPart>
          </mc:Choice>
          <mc:Fallback>
            <p:pic>
              <p:nvPicPr>
                <p:cNvPr id="1829" name="Freihand 1828">
                  <a:extLst>
                    <a:ext uri="{FF2B5EF4-FFF2-40B4-BE49-F238E27FC236}">
                      <a16:creationId xmlns:a16="http://schemas.microsoft.com/office/drawing/2014/main" id="{40D37AC2-EC52-4290-8D36-3000E707A512}"/>
                    </a:ext>
                  </a:extLst>
                </p:cNvPr>
                <p:cNvPicPr/>
                <p:nvPr/>
              </p:nvPicPr>
              <p:blipFill>
                <a:blip r:embed="rId1321"/>
                <a:stretch>
                  <a:fillRect/>
                </a:stretch>
              </p:blipFill>
              <p:spPr>
                <a:xfrm>
                  <a:off x="2930253" y="3753067"/>
                  <a:ext cx="158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1830" name="Freihand 1829">
                  <a:extLst>
                    <a:ext uri="{FF2B5EF4-FFF2-40B4-BE49-F238E27FC236}">
                      <a16:creationId xmlns:a16="http://schemas.microsoft.com/office/drawing/2014/main" id="{475D2EF1-A6FD-4D2C-B111-771E27E977D0}"/>
                    </a:ext>
                  </a:extLst>
                </p14:cNvPr>
                <p14:cNvContentPartPr/>
                <p14:nvPr/>
              </p14:nvContentPartPr>
              <p14:xfrm>
                <a:off x="2957253" y="3812827"/>
                <a:ext cx="146520" cy="6840"/>
              </p14:xfrm>
            </p:contentPart>
          </mc:Choice>
          <mc:Fallback>
            <p:pic>
              <p:nvPicPr>
                <p:cNvPr id="1830" name="Freihand 1829">
                  <a:extLst>
                    <a:ext uri="{FF2B5EF4-FFF2-40B4-BE49-F238E27FC236}">
                      <a16:creationId xmlns:a16="http://schemas.microsoft.com/office/drawing/2014/main" id="{475D2EF1-A6FD-4D2C-B111-771E27E977D0}"/>
                    </a:ext>
                  </a:extLst>
                </p:cNvPr>
                <p:cNvPicPr/>
                <p:nvPr/>
              </p:nvPicPr>
              <p:blipFill>
                <a:blip r:embed="rId1323"/>
                <a:stretch>
                  <a:fillRect/>
                </a:stretch>
              </p:blipFill>
              <p:spPr>
                <a:xfrm>
                  <a:off x="2952933" y="3808507"/>
                  <a:ext cx="155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1831" name="Freihand 1830">
                  <a:extLst>
                    <a:ext uri="{FF2B5EF4-FFF2-40B4-BE49-F238E27FC236}">
                      <a16:creationId xmlns:a16="http://schemas.microsoft.com/office/drawing/2014/main" id="{FC5D99C3-58F0-4383-8A3E-C59401EB7DAD}"/>
                    </a:ext>
                  </a:extLst>
                </p14:cNvPr>
                <p14:cNvContentPartPr/>
                <p14:nvPr/>
              </p14:nvContentPartPr>
              <p14:xfrm>
                <a:off x="3159933" y="3674587"/>
                <a:ext cx="109080" cy="159840"/>
              </p14:xfrm>
            </p:contentPart>
          </mc:Choice>
          <mc:Fallback>
            <p:pic>
              <p:nvPicPr>
                <p:cNvPr id="1831" name="Freihand 1830">
                  <a:extLst>
                    <a:ext uri="{FF2B5EF4-FFF2-40B4-BE49-F238E27FC236}">
                      <a16:creationId xmlns:a16="http://schemas.microsoft.com/office/drawing/2014/main" id="{FC5D99C3-58F0-4383-8A3E-C59401EB7DAD}"/>
                    </a:ext>
                  </a:extLst>
                </p:cNvPr>
                <p:cNvPicPr/>
                <p:nvPr/>
              </p:nvPicPr>
              <p:blipFill>
                <a:blip r:embed="rId1325"/>
                <a:stretch>
                  <a:fillRect/>
                </a:stretch>
              </p:blipFill>
              <p:spPr>
                <a:xfrm>
                  <a:off x="3155613" y="3670267"/>
                  <a:ext cx="117720" cy="168480"/>
                </a:xfrm>
                <a:prstGeom prst="rect">
                  <a:avLst/>
                </a:prstGeom>
              </p:spPr>
            </p:pic>
          </mc:Fallback>
        </mc:AlternateContent>
      </p:grpSp>
      <p:grpSp>
        <p:nvGrpSpPr>
          <p:cNvPr id="1835" name="Gruppieren 1834">
            <a:extLst>
              <a:ext uri="{FF2B5EF4-FFF2-40B4-BE49-F238E27FC236}">
                <a16:creationId xmlns:a16="http://schemas.microsoft.com/office/drawing/2014/main" id="{449854FA-A9BE-4AEA-93A7-F368B94067C1}"/>
              </a:ext>
            </a:extLst>
          </p:cNvPr>
          <p:cNvGrpSpPr/>
          <p:nvPr/>
        </p:nvGrpSpPr>
        <p:grpSpPr>
          <a:xfrm>
            <a:off x="3472413" y="3570187"/>
            <a:ext cx="225000" cy="196560"/>
            <a:chOff x="3472413" y="3570187"/>
            <a:chExt cx="225000" cy="196560"/>
          </a:xfrm>
        </p:grpSpPr>
        <mc:AlternateContent xmlns:mc="http://schemas.openxmlformats.org/markup-compatibility/2006">
          <mc:Choice xmlns:p14="http://schemas.microsoft.com/office/powerpoint/2010/main" Requires="p14">
            <p:contentPart p14:bwMode="auto" r:id="rId1326">
              <p14:nvContentPartPr>
                <p14:cNvPr id="1833" name="Freihand 1832">
                  <a:extLst>
                    <a:ext uri="{FF2B5EF4-FFF2-40B4-BE49-F238E27FC236}">
                      <a16:creationId xmlns:a16="http://schemas.microsoft.com/office/drawing/2014/main" id="{69A8A018-57F0-4FA9-B79B-086DF7F17FBD}"/>
                    </a:ext>
                  </a:extLst>
                </p14:cNvPr>
                <p14:cNvContentPartPr/>
                <p14:nvPr/>
              </p14:nvContentPartPr>
              <p14:xfrm>
                <a:off x="3525333" y="3570187"/>
                <a:ext cx="134640" cy="129240"/>
              </p14:xfrm>
            </p:contentPart>
          </mc:Choice>
          <mc:Fallback>
            <p:pic>
              <p:nvPicPr>
                <p:cNvPr id="1833" name="Freihand 1832">
                  <a:extLst>
                    <a:ext uri="{FF2B5EF4-FFF2-40B4-BE49-F238E27FC236}">
                      <a16:creationId xmlns:a16="http://schemas.microsoft.com/office/drawing/2014/main" id="{69A8A018-57F0-4FA9-B79B-086DF7F17FBD}"/>
                    </a:ext>
                  </a:extLst>
                </p:cNvPr>
                <p:cNvPicPr/>
                <p:nvPr/>
              </p:nvPicPr>
              <p:blipFill>
                <a:blip r:embed="rId1327"/>
                <a:stretch>
                  <a:fillRect/>
                </a:stretch>
              </p:blipFill>
              <p:spPr>
                <a:xfrm>
                  <a:off x="3521013" y="3565867"/>
                  <a:ext cx="143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1834" name="Freihand 1833">
                  <a:extLst>
                    <a:ext uri="{FF2B5EF4-FFF2-40B4-BE49-F238E27FC236}">
                      <a16:creationId xmlns:a16="http://schemas.microsoft.com/office/drawing/2014/main" id="{675CBA93-99E6-4AC5-84F5-B4CC0FB8B26E}"/>
                    </a:ext>
                  </a:extLst>
                </p14:cNvPr>
                <p14:cNvContentPartPr/>
                <p14:nvPr/>
              </p14:nvContentPartPr>
              <p14:xfrm>
                <a:off x="3472413" y="3757387"/>
                <a:ext cx="225000" cy="9360"/>
              </p14:xfrm>
            </p:contentPart>
          </mc:Choice>
          <mc:Fallback>
            <p:pic>
              <p:nvPicPr>
                <p:cNvPr id="1834" name="Freihand 1833">
                  <a:extLst>
                    <a:ext uri="{FF2B5EF4-FFF2-40B4-BE49-F238E27FC236}">
                      <a16:creationId xmlns:a16="http://schemas.microsoft.com/office/drawing/2014/main" id="{675CBA93-99E6-4AC5-84F5-B4CC0FB8B26E}"/>
                    </a:ext>
                  </a:extLst>
                </p:cNvPr>
                <p:cNvPicPr/>
                <p:nvPr/>
              </p:nvPicPr>
              <p:blipFill>
                <a:blip r:embed="rId1329"/>
                <a:stretch>
                  <a:fillRect/>
                </a:stretch>
              </p:blipFill>
              <p:spPr>
                <a:xfrm>
                  <a:off x="3468093" y="3753067"/>
                  <a:ext cx="233640" cy="18000"/>
                </a:xfrm>
                <a:prstGeom prst="rect">
                  <a:avLst/>
                </a:prstGeom>
              </p:spPr>
            </p:pic>
          </mc:Fallback>
        </mc:AlternateContent>
      </p:grpSp>
      <p:grpSp>
        <p:nvGrpSpPr>
          <p:cNvPr id="1847" name="Gruppieren 1846">
            <a:extLst>
              <a:ext uri="{FF2B5EF4-FFF2-40B4-BE49-F238E27FC236}">
                <a16:creationId xmlns:a16="http://schemas.microsoft.com/office/drawing/2014/main" id="{A1BD9AED-D641-4AE5-B06D-E0DEFEB74B3D}"/>
              </a:ext>
            </a:extLst>
          </p:cNvPr>
          <p:cNvGrpSpPr/>
          <p:nvPr/>
        </p:nvGrpSpPr>
        <p:grpSpPr>
          <a:xfrm>
            <a:off x="3555933" y="3862867"/>
            <a:ext cx="113040" cy="126720"/>
            <a:chOff x="3555933" y="3862867"/>
            <a:chExt cx="113040" cy="126720"/>
          </a:xfrm>
        </p:grpSpPr>
        <mc:AlternateContent xmlns:mc="http://schemas.openxmlformats.org/markup-compatibility/2006">
          <mc:Choice xmlns:p14="http://schemas.microsoft.com/office/powerpoint/2010/main" Requires="p14">
            <p:contentPart p14:bwMode="auto" r:id="rId1330">
              <p14:nvContentPartPr>
                <p14:cNvPr id="1836" name="Freihand 1835">
                  <a:extLst>
                    <a:ext uri="{FF2B5EF4-FFF2-40B4-BE49-F238E27FC236}">
                      <a16:creationId xmlns:a16="http://schemas.microsoft.com/office/drawing/2014/main" id="{7BD744BD-5AA4-4C78-98DE-A2C4B646BBBB}"/>
                    </a:ext>
                  </a:extLst>
                </p14:cNvPr>
                <p14:cNvContentPartPr/>
                <p14:nvPr/>
              </p14:nvContentPartPr>
              <p14:xfrm>
                <a:off x="3555933" y="3862867"/>
                <a:ext cx="88200" cy="126720"/>
              </p14:xfrm>
            </p:contentPart>
          </mc:Choice>
          <mc:Fallback>
            <p:pic>
              <p:nvPicPr>
                <p:cNvPr id="1836" name="Freihand 1835">
                  <a:extLst>
                    <a:ext uri="{FF2B5EF4-FFF2-40B4-BE49-F238E27FC236}">
                      <a16:creationId xmlns:a16="http://schemas.microsoft.com/office/drawing/2014/main" id="{7BD744BD-5AA4-4C78-98DE-A2C4B646BBBB}"/>
                    </a:ext>
                  </a:extLst>
                </p:cNvPr>
                <p:cNvPicPr/>
                <p:nvPr/>
              </p:nvPicPr>
              <p:blipFill>
                <a:blip r:embed="rId1331"/>
                <a:stretch>
                  <a:fillRect/>
                </a:stretch>
              </p:blipFill>
              <p:spPr>
                <a:xfrm>
                  <a:off x="3551613" y="3858547"/>
                  <a:ext cx="96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1837" name="Freihand 1836">
                  <a:extLst>
                    <a:ext uri="{FF2B5EF4-FFF2-40B4-BE49-F238E27FC236}">
                      <a16:creationId xmlns:a16="http://schemas.microsoft.com/office/drawing/2014/main" id="{95B42BB4-B6F1-46AD-A603-5269DAC8C7C9}"/>
                    </a:ext>
                  </a:extLst>
                </p14:cNvPr>
                <p14:cNvContentPartPr/>
                <p14:nvPr/>
              </p14:nvContentPartPr>
              <p14:xfrm>
                <a:off x="3607053" y="3904627"/>
                <a:ext cx="61920" cy="83520"/>
              </p14:xfrm>
            </p:contentPart>
          </mc:Choice>
          <mc:Fallback>
            <p:pic>
              <p:nvPicPr>
                <p:cNvPr id="1837" name="Freihand 1836">
                  <a:extLst>
                    <a:ext uri="{FF2B5EF4-FFF2-40B4-BE49-F238E27FC236}">
                      <a16:creationId xmlns:a16="http://schemas.microsoft.com/office/drawing/2014/main" id="{95B42BB4-B6F1-46AD-A603-5269DAC8C7C9}"/>
                    </a:ext>
                  </a:extLst>
                </p:cNvPr>
                <p:cNvPicPr/>
                <p:nvPr/>
              </p:nvPicPr>
              <p:blipFill>
                <a:blip r:embed="rId1333"/>
                <a:stretch>
                  <a:fillRect/>
                </a:stretch>
              </p:blipFill>
              <p:spPr>
                <a:xfrm>
                  <a:off x="3602733" y="3900307"/>
                  <a:ext cx="70560" cy="92160"/>
                </a:xfrm>
                <a:prstGeom prst="rect">
                  <a:avLst/>
                </a:prstGeom>
              </p:spPr>
            </p:pic>
          </mc:Fallback>
        </mc:AlternateContent>
      </p:grpSp>
      <p:grpSp>
        <p:nvGrpSpPr>
          <p:cNvPr id="1855" name="Gruppieren 1854">
            <a:extLst>
              <a:ext uri="{FF2B5EF4-FFF2-40B4-BE49-F238E27FC236}">
                <a16:creationId xmlns:a16="http://schemas.microsoft.com/office/drawing/2014/main" id="{EE6B209C-D5A6-4326-A0C5-8AE0F19422A9}"/>
              </a:ext>
            </a:extLst>
          </p:cNvPr>
          <p:cNvGrpSpPr/>
          <p:nvPr/>
        </p:nvGrpSpPr>
        <p:grpSpPr>
          <a:xfrm>
            <a:off x="3909813" y="3541387"/>
            <a:ext cx="1204200" cy="427680"/>
            <a:chOff x="3909813" y="3541387"/>
            <a:chExt cx="1204200" cy="427680"/>
          </a:xfrm>
        </p:grpSpPr>
        <mc:AlternateContent xmlns:mc="http://schemas.openxmlformats.org/markup-compatibility/2006">
          <mc:Choice xmlns:p14="http://schemas.microsoft.com/office/powerpoint/2010/main" Requires="p14">
            <p:contentPart p14:bwMode="auto" r:id="rId1334">
              <p14:nvContentPartPr>
                <p14:cNvPr id="1838" name="Freihand 1837">
                  <a:extLst>
                    <a:ext uri="{FF2B5EF4-FFF2-40B4-BE49-F238E27FC236}">
                      <a16:creationId xmlns:a16="http://schemas.microsoft.com/office/drawing/2014/main" id="{D239C0F6-3E32-4F5E-A117-F518F33B62BD}"/>
                    </a:ext>
                  </a:extLst>
                </p14:cNvPr>
                <p14:cNvContentPartPr/>
                <p14:nvPr/>
              </p14:nvContentPartPr>
              <p14:xfrm>
                <a:off x="3909813" y="3744427"/>
                <a:ext cx="157320" cy="11520"/>
              </p14:xfrm>
            </p:contentPart>
          </mc:Choice>
          <mc:Fallback>
            <p:pic>
              <p:nvPicPr>
                <p:cNvPr id="1838" name="Freihand 1837">
                  <a:extLst>
                    <a:ext uri="{FF2B5EF4-FFF2-40B4-BE49-F238E27FC236}">
                      <a16:creationId xmlns:a16="http://schemas.microsoft.com/office/drawing/2014/main" id="{D239C0F6-3E32-4F5E-A117-F518F33B62BD}"/>
                    </a:ext>
                  </a:extLst>
                </p:cNvPr>
                <p:cNvPicPr/>
                <p:nvPr/>
              </p:nvPicPr>
              <p:blipFill>
                <a:blip r:embed="rId1335"/>
                <a:stretch>
                  <a:fillRect/>
                </a:stretch>
              </p:blipFill>
              <p:spPr>
                <a:xfrm>
                  <a:off x="3905493" y="3740107"/>
                  <a:ext cx="165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1839" name="Freihand 1838">
                  <a:extLst>
                    <a:ext uri="{FF2B5EF4-FFF2-40B4-BE49-F238E27FC236}">
                      <a16:creationId xmlns:a16="http://schemas.microsoft.com/office/drawing/2014/main" id="{B9B5C969-05B0-4729-8490-83E030E391E6}"/>
                    </a:ext>
                  </a:extLst>
                </p14:cNvPr>
                <p14:cNvContentPartPr/>
                <p14:nvPr/>
              </p14:nvContentPartPr>
              <p14:xfrm>
                <a:off x="3947253" y="3780787"/>
                <a:ext cx="118800" cy="6120"/>
              </p14:xfrm>
            </p:contentPart>
          </mc:Choice>
          <mc:Fallback>
            <p:pic>
              <p:nvPicPr>
                <p:cNvPr id="1839" name="Freihand 1838">
                  <a:extLst>
                    <a:ext uri="{FF2B5EF4-FFF2-40B4-BE49-F238E27FC236}">
                      <a16:creationId xmlns:a16="http://schemas.microsoft.com/office/drawing/2014/main" id="{B9B5C969-05B0-4729-8490-83E030E391E6}"/>
                    </a:ext>
                  </a:extLst>
                </p:cNvPr>
                <p:cNvPicPr/>
                <p:nvPr/>
              </p:nvPicPr>
              <p:blipFill>
                <a:blip r:embed="rId1337"/>
                <a:stretch>
                  <a:fillRect/>
                </a:stretch>
              </p:blipFill>
              <p:spPr>
                <a:xfrm>
                  <a:off x="3942933" y="3776467"/>
                  <a:ext cx="127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1840" name="Freihand 1839">
                  <a:extLst>
                    <a:ext uri="{FF2B5EF4-FFF2-40B4-BE49-F238E27FC236}">
                      <a16:creationId xmlns:a16="http://schemas.microsoft.com/office/drawing/2014/main" id="{144754D2-34AA-498E-B645-B69E36F13A47}"/>
                    </a:ext>
                  </a:extLst>
                </p14:cNvPr>
                <p14:cNvContentPartPr/>
                <p14:nvPr/>
              </p14:nvContentPartPr>
              <p14:xfrm>
                <a:off x="4277013" y="3578467"/>
                <a:ext cx="168120" cy="121680"/>
              </p14:xfrm>
            </p:contentPart>
          </mc:Choice>
          <mc:Fallback>
            <p:pic>
              <p:nvPicPr>
                <p:cNvPr id="1840" name="Freihand 1839">
                  <a:extLst>
                    <a:ext uri="{FF2B5EF4-FFF2-40B4-BE49-F238E27FC236}">
                      <a16:creationId xmlns:a16="http://schemas.microsoft.com/office/drawing/2014/main" id="{144754D2-34AA-498E-B645-B69E36F13A47}"/>
                    </a:ext>
                  </a:extLst>
                </p:cNvPr>
                <p:cNvPicPr/>
                <p:nvPr/>
              </p:nvPicPr>
              <p:blipFill>
                <a:blip r:embed="rId1339"/>
                <a:stretch>
                  <a:fillRect/>
                </a:stretch>
              </p:blipFill>
              <p:spPr>
                <a:xfrm>
                  <a:off x="4272693" y="3574147"/>
                  <a:ext cx="176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1841" name="Freihand 1840">
                  <a:extLst>
                    <a:ext uri="{FF2B5EF4-FFF2-40B4-BE49-F238E27FC236}">
                      <a16:creationId xmlns:a16="http://schemas.microsoft.com/office/drawing/2014/main" id="{A28B4D09-DE62-4CC8-8202-137543995F5F}"/>
                    </a:ext>
                  </a:extLst>
                </p14:cNvPr>
                <p14:cNvContentPartPr/>
                <p14:nvPr/>
              </p14:nvContentPartPr>
              <p14:xfrm>
                <a:off x="4471773" y="3578467"/>
                <a:ext cx="92160" cy="78480"/>
              </p14:xfrm>
            </p:contentPart>
          </mc:Choice>
          <mc:Fallback>
            <p:pic>
              <p:nvPicPr>
                <p:cNvPr id="1841" name="Freihand 1840">
                  <a:extLst>
                    <a:ext uri="{FF2B5EF4-FFF2-40B4-BE49-F238E27FC236}">
                      <a16:creationId xmlns:a16="http://schemas.microsoft.com/office/drawing/2014/main" id="{A28B4D09-DE62-4CC8-8202-137543995F5F}"/>
                    </a:ext>
                  </a:extLst>
                </p:cNvPr>
                <p:cNvPicPr/>
                <p:nvPr/>
              </p:nvPicPr>
              <p:blipFill>
                <a:blip r:embed="rId1341"/>
                <a:stretch>
                  <a:fillRect/>
                </a:stretch>
              </p:blipFill>
              <p:spPr>
                <a:xfrm>
                  <a:off x="4467453" y="3574147"/>
                  <a:ext cx="100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1842" name="Freihand 1841">
                  <a:extLst>
                    <a:ext uri="{FF2B5EF4-FFF2-40B4-BE49-F238E27FC236}">
                      <a16:creationId xmlns:a16="http://schemas.microsoft.com/office/drawing/2014/main" id="{C8F430CE-1BAA-4EB9-B05C-8F89EA26C776}"/>
                    </a:ext>
                  </a:extLst>
                </p14:cNvPr>
                <p14:cNvContentPartPr/>
                <p14:nvPr/>
              </p14:nvContentPartPr>
              <p14:xfrm>
                <a:off x="4606413" y="3586387"/>
                <a:ext cx="83160" cy="63720"/>
              </p14:xfrm>
            </p:contentPart>
          </mc:Choice>
          <mc:Fallback>
            <p:pic>
              <p:nvPicPr>
                <p:cNvPr id="1842" name="Freihand 1841">
                  <a:extLst>
                    <a:ext uri="{FF2B5EF4-FFF2-40B4-BE49-F238E27FC236}">
                      <a16:creationId xmlns:a16="http://schemas.microsoft.com/office/drawing/2014/main" id="{C8F430CE-1BAA-4EB9-B05C-8F89EA26C776}"/>
                    </a:ext>
                  </a:extLst>
                </p:cNvPr>
                <p:cNvPicPr/>
                <p:nvPr/>
              </p:nvPicPr>
              <p:blipFill>
                <a:blip r:embed="rId1343"/>
                <a:stretch>
                  <a:fillRect/>
                </a:stretch>
              </p:blipFill>
              <p:spPr>
                <a:xfrm>
                  <a:off x="4602093" y="3582067"/>
                  <a:ext cx="91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1843" name="Freihand 1842">
                  <a:extLst>
                    <a:ext uri="{FF2B5EF4-FFF2-40B4-BE49-F238E27FC236}">
                      <a16:creationId xmlns:a16="http://schemas.microsoft.com/office/drawing/2014/main" id="{0F91A45C-4B35-4734-A6EC-B6EF65558664}"/>
                    </a:ext>
                  </a:extLst>
                </p14:cNvPr>
                <p14:cNvContentPartPr/>
                <p14:nvPr/>
              </p14:nvContentPartPr>
              <p14:xfrm>
                <a:off x="4771653" y="3613387"/>
                <a:ext cx="124560" cy="6480"/>
              </p14:xfrm>
            </p:contentPart>
          </mc:Choice>
          <mc:Fallback>
            <p:pic>
              <p:nvPicPr>
                <p:cNvPr id="1843" name="Freihand 1842">
                  <a:extLst>
                    <a:ext uri="{FF2B5EF4-FFF2-40B4-BE49-F238E27FC236}">
                      <a16:creationId xmlns:a16="http://schemas.microsoft.com/office/drawing/2014/main" id="{0F91A45C-4B35-4734-A6EC-B6EF65558664}"/>
                    </a:ext>
                  </a:extLst>
                </p:cNvPr>
                <p:cNvPicPr/>
                <p:nvPr/>
              </p:nvPicPr>
              <p:blipFill>
                <a:blip r:embed="rId1345"/>
                <a:stretch>
                  <a:fillRect/>
                </a:stretch>
              </p:blipFill>
              <p:spPr>
                <a:xfrm>
                  <a:off x="4767333" y="3609067"/>
                  <a:ext cx="133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1844" name="Freihand 1843">
                  <a:extLst>
                    <a:ext uri="{FF2B5EF4-FFF2-40B4-BE49-F238E27FC236}">
                      <a16:creationId xmlns:a16="http://schemas.microsoft.com/office/drawing/2014/main" id="{F7A8B3D2-92CA-446C-A1CB-F959580B1AE6}"/>
                    </a:ext>
                  </a:extLst>
                </p14:cNvPr>
                <p14:cNvContentPartPr/>
                <p14:nvPr/>
              </p14:nvContentPartPr>
              <p14:xfrm>
                <a:off x="4972893" y="3541387"/>
                <a:ext cx="116640" cy="87840"/>
              </p14:xfrm>
            </p:contentPart>
          </mc:Choice>
          <mc:Fallback>
            <p:pic>
              <p:nvPicPr>
                <p:cNvPr id="1844" name="Freihand 1843">
                  <a:extLst>
                    <a:ext uri="{FF2B5EF4-FFF2-40B4-BE49-F238E27FC236}">
                      <a16:creationId xmlns:a16="http://schemas.microsoft.com/office/drawing/2014/main" id="{F7A8B3D2-92CA-446C-A1CB-F959580B1AE6}"/>
                    </a:ext>
                  </a:extLst>
                </p:cNvPr>
                <p:cNvPicPr/>
                <p:nvPr/>
              </p:nvPicPr>
              <p:blipFill>
                <a:blip r:embed="rId1347"/>
                <a:stretch>
                  <a:fillRect/>
                </a:stretch>
              </p:blipFill>
              <p:spPr>
                <a:xfrm>
                  <a:off x="4968573" y="3537067"/>
                  <a:ext cx="125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1848" name="Freihand 1847">
                  <a:extLst>
                    <a:ext uri="{FF2B5EF4-FFF2-40B4-BE49-F238E27FC236}">
                      <a16:creationId xmlns:a16="http://schemas.microsoft.com/office/drawing/2014/main" id="{CE3F06B4-3067-4BA4-B2DD-D8FE1DF57963}"/>
                    </a:ext>
                  </a:extLst>
                </p14:cNvPr>
                <p14:cNvContentPartPr/>
                <p14:nvPr/>
              </p14:nvContentPartPr>
              <p14:xfrm>
                <a:off x="4247493" y="3740107"/>
                <a:ext cx="866520" cy="47160"/>
              </p14:xfrm>
            </p:contentPart>
          </mc:Choice>
          <mc:Fallback>
            <p:pic>
              <p:nvPicPr>
                <p:cNvPr id="1848" name="Freihand 1847">
                  <a:extLst>
                    <a:ext uri="{FF2B5EF4-FFF2-40B4-BE49-F238E27FC236}">
                      <a16:creationId xmlns:a16="http://schemas.microsoft.com/office/drawing/2014/main" id="{CE3F06B4-3067-4BA4-B2DD-D8FE1DF57963}"/>
                    </a:ext>
                  </a:extLst>
                </p:cNvPr>
                <p:cNvPicPr/>
                <p:nvPr/>
              </p:nvPicPr>
              <p:blipFill>
                <a:blip r:embed="rId1349"/>
                <a:stretch>
                  <a:fillRect/>
                </a:stretch>
              </p:blipFill>
              <p:spPr>
                <a:xfrm>
                  <a:off x="4243173" y="3735787"/>
                  <a:ext cx="875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1849" name="Freihand 1848">
                  <a:extLst>
                    <a:ext uri="{FF2B5EF4-FFF2-40B4-BE49-F238E27FC236}">
                      <a16:creationId xmlns:a16="http://schemas.microsoft.com/office/drawing/2014/main" id="{B21D1D69-8F9D-4CF3-BFAB-580F2698B63D}"/>
                    </a:ext>
                  </a:extLst>
                </p14:cNvPr>
                <p14:cNvContentPartPr/>
                <p14:nvPr/>
              </p14:nvContentPartPr>
              <p14:xfrm>
                <a:off x="4279173" y="3870427"/>
                <a:ext cx="139320" cy="98640"/>
              </p14:xfrm>
            </p:contentPart>
          </mc:Choice>
          <mc:Fallback>
            <p:pic>
              <p:nvPicPr>
                <p:cNvPr id="1849" name="Freihand 1848">
                  <a:extLst>
                    <a:ext uri="{FF2B5EF4-FFF2-40B4-BE49-F238E27FC236}">
                      <a16:creationId xmlns:a16="http://schemas.microsoft.com/office/drawing/2014/main" id="{B21D1D69-8F9D-4CF3-BFAB-580F2698B63D}"/>
                    </a:ext>
                  </a:extLst>
                </p:cNvPr>
                <p:cNvPicPr/>
                <p:nvPr/>
              </p:nvPicPr>
              <p:blipFill>
                <a:blip r:embed="rId1351"/>
                <a:stretch>
                  <a:fillRect/>
                </a:stretch>
              </p:blipFill>
              <p:spPr>
                <a:xfrm>
                  <a:off x="4274853" y="3866107"/>
                  <a:ext cx="147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1850" name="Freihand 1849">
                  <a:extLst>
                    <a:ext uri="{FF2B5EF4-FFF2-40B4-BE49-F238E27FC236}">
                      <a16:creationId xmlns:a16="http://schemas.microsoft.com/office/drawing/2014/main" id="{4DEC2B1E-322F-4B90-8355-D94B86CAE0D1}"/>
                    </a:ext>
                  </a:extLst>
                </p14:cNvPr>
                <p14:cNvContentPartPr/>
                <p14:nvPr/>
              </p14:nvContentPartPr>
              <p14:xfrm>
                <a:off x="4414533" y="3878707"/>
                <a:ext cx="71640" cy="70560"/>
              </p14:xfrm>
            </p:contentPart>
          </mc:Choice>
          <mc:Fallback>
            <p:pic>
              <p:nvPicPr>
                <p:cNvPr id="1850" name="Freihand 1849">
                  <a:extLst>
                    <a:ext uri="{FF2B5EF4-FFF2-40B4-BE49-F238E27FC236}">
                      <a16:creationId xmlns:a16="http://schemas.microsoft.com/office/drawing/2014/main" id="{4DEC2B1E-322F-4B90-8355-D94B86CAE0D1}"/>
                    </a:ext>
                  </a:extLst>
                </p:cNvPr>
                <p:cNvPicPr/>
                <p:nvPr/>
              </p:nvPicPr>
              <p:blipFill>
                <a:blip r:embed="rId1353"/>
                <a:stretch>
                  <a:fillRect/>
                </a:stretch>
              </p:blipFill>
              <p:spPr>
                <a:xfrm>
                  <a:off x="4410213" y="3874387"/>
                  <a:ext cx="80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1851" name="Freihand 1850">
                  <a:extLst>
                    <a:ext uri="{FF2B5EF4-FFF2-40B4-BE49-F238E27FC236}">
                      <a16:creationId xmlns:a16="http://schemas.microsoft.com/office/drawing/2014/main" id="{2CCA83A5-5353-4A9A-81A4-DBB6730A8B0C}"/>
                    </a:ext>
                  </a:extLst>
                </p14:cNvPr>
                <p14:cNvContentPartPr/>
                <p14:nvPr/>
              </p14:nvContentPartPr>
              <p14:xfrm>
                <a:off x="4510653" y="3875107"/>
                <a:ext cx="105480" cy="73440"/>
              </p14:xfrm>
            </p:contentPart>
          </mc:Choice>
          <mc:Fallback>
            <p:pic>
              <p:nvPicPr>
                <p:cNvPr id="1851" name="Freihand 1850">
                  <a:extLst>
                    <a:ext uri="{FF2B5EF4-FFF2-40B4-BE49-F238E27FC236}">
                      <a16:creationId xmlns:a16="http://schemas.microsoft.com/office/drawing/2014/main" id="{2CCA83A5-5353-4A9A-81A4-DBB6730A8B0C}"/>
                    </a:ext>
                  </a:extLst>
                </p:cNvPr>
                <p:cNvPicPr/>
                <p:nvPr/>
              </p:nvPicPr>
              <p:blipFill>
                <a:blip r:embed="rId1355"/>
                <a:stretch>
                  <a:fillRect/>
                </a:stretch>
              </p:blipFill>
              <p:spPr>
                <a:xfrm>
                  <a:off x="4506333" y="3870787"/>
                  <a:ext cx="114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1852" name="Freihand 1851">
                  <a:extLst>
                    <a:ext uri="{FF2B5EF4-FFF2-40B4-BE49-F238E27FC236}">
                      <a16:creationId xmlns:a16="http://schemas.microsoft.com/office/drawing/2014/main" id="{24B0A17D-1DAE-47CF-B5D3-986B131ADE7F}"/>
                    </a:ext>
                  </a:extLst>
                </p14:cNvPr>
                <p14:cNvContentPartPr/>
                <p14:nvPr/>
              </p14:nvContentPartPr>
              <p14:xfrm>
                <a:off x="4723773" y="3910027"/>
                <a:ext cx="119880" cy="13680"/>
              </p14:xfrm>
            </p:contentPart>
          </mc:Choice>
          <mc:Fallback>
            <p:pic>
              <p:nvPicPr>
                <p:cNvPr id="1852" name="Freihand 1851">
                  <a:extLst>
                    <a:ext uri="{FF2B5EF4-FFF2-40B4-BE49-F238E27FC236}">
                      <a16:creationId xmlns:a16="http://schemas.microsoft.com/office/drawing/2014/main" id="{24B0A17D-1DAE-47CF-B5D3-986B131ADE7F}"/>
                    </a:ext>
                  </a:extLst>
                </p:cNvPr>
                <p:cNvPicPr/>
                <p:nvPr/>
              </p:nvPicPr>
              <p:blipFill>
                <a:blip r:embed="rId1357"/>
                <a:stretch>
                  <a:fillRect/>
                </a:stretch>
              </p:blipFill>
              <p:spPr>
                <a:xfrm>
                  <a:off x="4719453" y="3905707"/>
                  <a:ext cx="128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1853" name="Freihand 1852">
                  <a:extLst>
                    <a:ext uri="{FF2B5EF4-FFF2-40B4-BE49-F238E27FC236}">
                      <a16:creationId xmlns:a16="http://schemas.microsoft.com/office/drawing/2014/main" id="{70108315-50BE-4A94-B3B2-41985C4E1EC2}"/>
                    </a:ext>
                  </a:extLst>
                </p14:cNvPr>
                <p14:cNvContentPartPr/>
                <p14:nvPr/>
              </p14:nvContentPartPr>
              <p14:xfrm>
                <a:off x="4918533" y="3830827"/>
                <a:ext cx="145800" cy="117360"/>
              </p14:xfrm>
            </p:contentPart>
          </mc:Choice>
          <mc:Fallback>
            <p:pic>
              <p:nvPicPr>
                <p:cNvPr id="1853" name="Freihand 1852">
                  <a:extLst>
                    <a:ext uri="{FF2B5EF4-FFF2-40B4-BE49-F238E27FC236}">
                      <a16:creationId xmlns:a16="http://schemas.microsoft.com/office/drawing/2014/main" id="{70108315-50BE-4A94-B3B2-41985C4E1EC2}"/>
                    </a:ext>
                  </a:extLst>
                </p:cNvPr>
                <p:cNvPicPr/>
                <p:nvPr/>
              </p:nvPicPr>
              <p:blipFill>
                <a:blip r:embed="rId1359"/>
                <a:stretch>
                  <a:fillRect/>
                </a:stretch>
              </p:blipFill>
              <p:spPr>
                <a:xfrm>
                  <a:off x="4914213" y="3826507"/>
                  <a:ext cx="154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1854" name="Freihand 1853">
                  <a:extLst>
                    <a:ext uri="{FF2B5EF4-FFF2-40B4-BE49-F238E27FC236}">
                      <a16:creationId xmlns:a16="http://schemas.microsoft.com/office/drawing/2014/main" id="{2ED5E9DF-76C6-499D-9E75-968C27F42EA5}"/>
                    </a:ext>
                  </a:extLst>
                </p14:cNvPr>
                <p14:cNvContentPartPr/>
                <p14:nvPr/>
              </p14:nvContentPartPr>
              <p14:xfrm>
                <a:off x="4986933" y="3886267"/>
                <a:ext cx="73440" cy="59760"/>
              </p14:xfrm>
            </p:contentPart>
          </mc:Choice>
          <mc:Fallback>
            <p:pic>
              <p:nvPicPr>
                <p:cNvPr id="1854" name="Freihand 1853">
                  <a:extLst>
                    <a:ext uri="{FF2B5EF4-FFF2-40B4-BE49-F238E27FC236}">
                      <a16:creationId xmlns:a16="http://schemas.microsoft.com/office/drawing/2014/main" id="{2ED5E9DF-76C6-499D-9E75-968C27F42EA5}"/>
                    </a:ext>
                  </a:extLst>
                </p:cNvPr>
                <p:cNvPicPr/>
                <p:nvPr/>
              </p:nvPicPr>
              <p:blipFill>
                <a:blip r:embed="rId1361"/>
                <a:stretch>
                  <a:fillRect/>
                </a:stretch>
              </p:blipFill>
              <p:spPr>
                <a:xfrm>
                  <a:off x="4982613" y="3881947"/>
                  <a:ext cx="8208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2">
            <p14:nvContentPartPr>
              <p14:cNvPr id="1856" name="Freihand 1855">
                <a:extLst>
                  <a:ext uri="{FF2B5EF4-FFF2-40B4-BE49-F238E27FC236}">
                    <a16:creationId xmlns:a16="http://schemas.microsoft.com/office/drawing/2014/main" id="{91253A2B-7D20-4FF4-9F81-9989B7A2DBCF}"/>
                  </a:ext>
                </a:extLst>
              </p14:cNvPr>
              <p14:cNvContentPartPr/>
              <p14:nvPr/>
            </p14:nvContentPartPr>
            <p14:xfrm>
              <a:off x="1153293" y="1260427"/>
              <a:ext cx="881640" cy="75240"/>
            </p14:xfrm>
          </p:contentPart>
        </mc:Choice>
        <mc:Fallback>
          <p:pic>
            <p:nvPicPr>
              <p:cNvPr id="1856" name="Freihand 1855">
                <a:extLst>
                  <a:ext uri="{FF2B5EF4-FFF2-40B4-BE49-F238E27FC236}">
                    <a16:creationId xmlns:a16="http://schemas.microsoft.com/office/drawing/2014/main" id="{91253A2B-7D20-4FF4-9F81-9989B7A2DBCF}"/>
                  </a:ext>
                </a:extLst>
              </p:cNvPr>
              <p:cNvPicPr/>
              <p:nvPr/>
            </p:nvPicPr>
            <p:blipFill>
              <a:blip r:embed="rId1363"/>
              <a:stretch>
                <a:fillRect/>
              </a:stretch>
            </p:blipFill>
            <p:spPr>
              <a:xfrm>
                <a:off x="1148973" y="1256107"/>
                <a:ext cx="890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1857" name="Freihand 1856">
                <a:extLst>
                  <a:ext uri="{FF2B5EF4-FFF2-40B4-BE49-F238E27FC236}">
                    <a16:creationId xmlns:a16="http://schemas.microsoft.com/office/drawing/2014/main" id="{23407261-64C7-4EE8-BDE8-F2EF48BC43BE}"/>
                  </a:ext>
                </a:extLst>
              </p14:cNvPr>
              <p14:cNvContentPartPr/>
              <p14:nvPr/>
            </p14:nvContentPartPr>
            <p14:xfrm>
              <a:off x="5436933" y="3550747"/>
              <a:ext cx="18000" cy="356040"/>
            </p14:xfrm>
          </p:contentPart>
        </mc:Choice>
        <mc:Fallback>
          <p:pic>
            <p:nvPicPr>
              <p:cNvPr id="1857" name="Freihand 1856">
                <a:extLst>
                  <a:ext uri="{FF2B5EF4-FFF2-40B4-BE49-F238E27FC236}">
                    <a16:creationId xmlns:a16="http://schemas.microsoft.com/office/drawing/2014/main" id="{23407261-64C7-4EE8-BDE8-F2EF48BC43BE}"/>
                  </a:ext>
                </a:extLst>
              </p:cNvPr>
              <p:cNvPicPr/>
              <p:nvPr/>
            </p:nvPicPr>
            <p:blipFill>
              <a:blip r:embed="rId1365"/>
              <a:stretch>
                <a:fillRect/>
              </a:stretch>
            </p:blipFill>
            <p:spPr>
              <a:xfrm>
                <a:off x="5432613" y="3546427"/>
                <a:ext cx="26640" cy="364680"/>
              </a:xfrm>
              <a:prstGeom prst="rect">
                <a:avLst/>
              </a:prstGeom>
            </p:spPr>
          </p:pic>
        </mc:Fallback>
      </mc:AlternateContent>
      <p:grpSp>
        <p:nvGrpSpPr>
          <p:cNvPr id="1868" name="Gruppieren 1867">
            <a:extLst>
              <a:ext uri="{FF2B5EF4-FFF2-40B4-BE49-F238E27FC236}">
                <a16:creationId xmlns:a16="http://schemas.microsoft.com/office/drawing/2014/main" id="{49E4C343-5BAC-4382-8A4D-CD2F6FF69EF7}"/>
              </a:ext>
            </a:extLst>
          </p:cNvPr>
          <p:cNvGrpSpPr/>
          <p:nvPr/>
        </p:nvGrpSpPr>
        <p:grpSpPr>
          <a:xfrm>
            <a:off x="5668413" y="3552907"/>
            <a:ext cx="1287360" cy="178560"/>
            <a:chOff x="5668413" y="3552907"/>
            <a:chExt cx="1287360" cy="178560"/>
          </a:xfrm>
        </p:grpSpPr>
        <mc:AlternateContent xmlns:mc="http://schemas.openxmlformats.org/markup-compatibility/2006">
          <mc:Choice xmlns:p14="http://schemas.microsoft.com/office/powerpoint/2010/main" Requires="p14">
            <p:contentPart p14:bwMode="auto" r:id="rId1366">
              <p14:nvContentPartPr>
                <p14:cNvPr id="1858" name="Freihand 1857">
                  <a:extLst>
                    <a:ext uri="{FF2B5EF4-FFF2-40B4-BE49-F238E27FC236}">
                      <a16:creationId xmlns:a16="http://schemas.microsoft.com/office/drawing/2014/main" id="{3D07ECD2-5F46-40EC-80C2-AA1D20A50178}"/>
                    </a:ext>
                  </a:extLst>
                </p14:cNvPr>
                <p14:cNvContentPartPr/>
                <p14:nvPr/>
              </p14:nvContentPartPr>
              <p14:xfrm>
                <a:off x="5668413" y="3719947"/>
                <a:ext cx="360" cy="360"/>
              </p14:xfrm>
            </p:contentPart>
          </mc:Choice>
          <mc:Fallback>
            <p:pic>
              <p:nvPicPr>
                <p:cNvPr id="1858" name="Freihand 1857">
                  <a:extLst>
                    <a:ext uri="{FF2B5EF4-FFF2-40B4-BE49-F238E27FC236}">
                      <a16:creationId xmlns:a16="http://schemas.microsoft.com/office/drawing/2014/main" id="{3D07ECD2-5F46-40EC-80C2-AA1D20A50178}"/>
                    </a:ext>
                  </a:extLst>
                </p:cNvPr>
                <p:cNvPicPr/>
                <p:nvPr/>
              </p:nvPicPr>
              <p:blipFill>
                <a:blip r:embed="rId157"/>
                <a:stretch>
                  <a:fillRect/>
                </a:stretch>
              </p:blipFill>
              <p:spPr>
                <a:xfrm>
                  <a:off x="5664093" y="371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1859" name="Freihand 1858">
                  <a:extLst>
                    <a:ext uri="{FF2B5EF4-FFF2-40B4-BE49-F238E27FC236}">
                      <a16:creationId xmlns:a16="http://schemas.microsoft.com/office/drawing/2014/main" id="{7869966C-09D8-4D6C-A7E9-7FC57227F703}"/>
                    </a:ext>
                  </a:extLst>
                </p14:cNvPr>
                <p14:cNvContentPartPr/>
                <p14:nvPr/>
              </p14:nvContentPartPr>
              <p14:xfrm>
                <a:off x="5821773" y="3596467"/>
                <a:ext cx="97920" cy="117360"/>
              </p14:xfrm>
            </p:contentPart>
          </mc:Choice>
          <mc:Fallback>
            <p:pic>
              <p:nvPicPr>
                <p:cNvPr id="1859" name="Freihand 1858">
                  <a:extLst>
                    <a:ext uri="{FF2B5EF4-FFF2-40B4-BE49-F238E27FC236}">
                      <a16:creationId xmlns:a16="http://schemas.microsoft.com/office/drawing/2014/main" id="{7869966C-09D8-4D6C-A7E9-7FC57227F703}"/>
                    </a:ext>
                  </a:extLst>
                </p:cNvPr>
                <p:cNvPicPr/>
                <p:nvPr/>
              </p:nvPicPr>
              <p:blipFill>
                <a:blip r:embed="rId1368"/>
                <a:stretch>
                  <a:fillRect/>
                </a:stretch>
              </p:blipFill>
              <p:spPr>
                <a:xfrm>
                  <a:off x="5817453" y="3592147"/>
                  <a:ext cx="106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1860" name="Freihand 1859">
                  <a:extLst>
                    <a:ext uri="{FF2B5EF4-FFF2-40B4-BE49-F238E27FC236}">
                      <a16:creationId xmlns:a16="http://schemas.microsoft.com/office/drawing/2014/main" id="{89D0D5CE-0D9A-44EE-998E-0580A4DD35C8}"/>
                    </a:ext>
                  </a:extLst>
                </p14:cNvPr>
                <p14:cNvContentPartPr/>
                <p14:nvPr/>
              </p14:nvContentPartPr>
              <p14:xfrm>
                <a:off x="5895573" y="3700867"/>
                <a:ext cx="60480" cy="30600"/>
              </p14:xfrm>
            </p:contentPart>
          </mc:Choice>
          <mc:Fallback>
            <p:pic>
              <p:nvPicPr>
                <p:cNvPr id="1860" name="Freihand 1859">
                  <a:extLst>
                    <a:ext uri="{FF2B5EF4-FFF2-40B4-BE49-F238E27FC236}">
                      <a16:creationId xmlns:a16="http://schemas.microsoft.com/office/drawing/2014/main" id="{89D0D5CE-0D9A-44EE-998E-0580A4DD35C8}"/>
                    </a:ext>
                  </a:extLst>
                </p:cNvPr>
                <p:cNvPicPr/>
                <p:nvPr/>
              </p:nvPicPr>
              <p:blipFill>
                <a:blip r:embed="rId1370"/>
                <a:stretch>
                  <a:fillRect/>
                </a:stretch>
              </p:blipFill>
              <p:spPr>
                <a:xfrm>
                  <a:off x="5891253" y="3696547"/>
                  <a:ext cx="69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1861" name="Freihand 1860">
                  <a:extLst>
                    <a:ext uri="{FF2B5EF4-FFF2-40B4-BE49-F238E27FC236}">
                      <a16:creationId xmlns:a16="http://schemas.microsoft.com/office/drawing/2014/main" id="{32164C87-E6BF-47FA-8600-E75218B5883B}"/>
                    </a:ext>
                  </a:extLst>
                </p14:cNvPr>
                <p14:cNvContentPartPr/>
                <p14:nvPr/>
              </p14:nvContentPartPr>
              <p14:xfrm>
                <a:off x="6048933" y="3673147"/>
                <a:ext cx="34560" cy="7920"/>
              </p14:xfrm>
            </p:contentPart>
          </mc:Choice>
          <mc:Fallback>
            <p:pic>
              <p:nvPicPr>
                <p:cNvPr id="1861" name="Freihand 1860">
                  <a:extLst>
                    <a:ext uri="{FF2B5EF4-FFF2-40B4-BE49-F238E27FC236}">
                      <a16:creationId xmlns:a16="http://schemas.microsoft.com/office/drawing/2014/main" id="{32164C87-E6BF-47FA-8600-E75218B5883B}"/>
                    </a:ext>
                  </a:extLst>
                </p:cNvPr>
                <p:cNvPicPr/>
                <p:nvPr/>
              </p:nvPicPr>
              <p:blipFill>
                <a:blip r:embed="rId1372"/>
                <a:stretch>
                  <a:fillRect/>
                </a:stretch>
              </p:blipFill>
              <p:spPr>
                <a:xfrm>
                  <a:off x="6044613" y="3668827"/>
                  <a:ext cx="43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1862" name="Freihand 1861">
                  <a:extLst>
                    <a:ext uri="{FF2B5EF4-FFF2-40B4-BE49-F238E27FC236}">
                      <a16:creationId xmlns:a16="http://schemas.microsoft.com/office/drawing/2014/main" id="{D9A8541C-81BB-40C2-9FA1-B06741C993D0}"/>
                    </a:ext>
                  </a:extLst>
                </p14:cNvPr>
                <p14:cNvContentPartPr/>
                <p14:nvPr/>
              </p14:nvContentPartPr>
              <p14:xfrm>
                <a:off x="6185733" y="3586747"/>
                <a:ext cx="107280" cy="120600"/>
              </p14:xfrm>
            </p:contentPart>
          </mc:Choice>
          <mc:Fallback>
            <p:pic>
              <p:nvPicPr>
                <p:cNvPr id="1862" name="Freihand 1861">
                  <a:extLst>
                    <a:ext uri="{FF2B5EF4-FFF2-40B4-BE49-F238E27FC236}">
                      <a16:creationId xmlns:a16="http://schemas.microsoft.com/office/drawing/2014/main" id="{D9A8541C-81BB-40C2-9FA1-B06741C993D0}"/>
                    </a:ext>
                  </a:extLst>
                </p:cNvPr>
                <p:cNvPicPr/>
                <p:nvPr/>
              </p:nvPicPr>
              <p:blipFill>
                <a:blip r:embed="rId1374"/>
                <a:stretch>
                  <a:fillRect/>
                </a:stretch>
              </p:blipFill>
              <p:spPr>
                <a:xfrm>
                  <a:off x="6181413" y="3582427"/>
                  <a:ext cx="115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1863" name="Freihand 1862">
                  <a:extLst>
                    <a:ext uri="{FF2B5EF4-FFF2-40B4-BE49-F238E27FC236}">
                      <a16:creationId xmlns:a16="http://schemas.microsoft.com/office/drawing/2014/main" id="{FE15302A-60EB-460D-B160-41B3E9C5C90E}"/>
                    </a:ext>
                  </a:extLst>
                </p14:cNvPr>
                <p14:cNvContentPartPr/>
                <p14:nvPr/>
              </p14:nvContentPartPr>
              <p14:xfrm>
                <a:off x="6303453" y="3625987"/>
                <a:ext cx="139680" cy="76680"/>
              </p14:xfrm>
            </p:contentPart>
          </mc:Choice>
          <mc:Fallback>
            <p:pic>
              <p:nvPicPr>
                <p:cNvPr id="1863" name="Freihand 1862">
                  <a:extLst>
                    <a:ext uri="{FF2B5EF4-FFF2-40B4-BE49-F238E27FC236}">
                      <a16:creationId xmlns:a16="http://schemas.microsoft.com/office/drawing/2014/main" id="{FE15302A-60EB-460D-B160-41B3E9C5C90E}"/>
                    </a:ext>
                  </a:extLst>
                </p:cNvPr>
                <p:cNvPicPr/>
                <p:nvPr/>
              </p:nvPicPr>
              <p:blipFill>
                <a:blip r:embed="rId1376"/>
                <a:stretch>
                  <a:fillRect/>
                </a:stretch>
              </p:blipFill>
              <p:spPr>
                <a:xfrm>
                  <a:off x="6299133" y="3621667"/>
                  <a:ext cx="148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1864" name="Freihand 1863">
                  <a:extLst>
                    <a:ext uri="{FF2B5EF4-FFF2-40B4-BE49-F238E27FC236}">
                      <a16:creationId xmlns:a16="http://schemas.microsoft.com/office/drawing/2014/main" id="{C1664C90-5E2D-4362-912B-9DC957091C1C}"/>
                    </a:ext>
                  </a:extLst>
                </p14:cNvPr>
                <p14:cNvContentPartPr/>
                <p14:nvPr/>
              </p14:nvContentPartPr>
              <p14:xfrm>
                <a:off x="6442413" y="3607627"/>
                <a:ext cx="105120" cy="74880"/>
              </p14:xfrm>
            </p:contentPart>
          </mc:Choice>
          <mc:Fallback>
            <p:pic>
              <p:nvPicPr>
                <p:cNvPr id="1864" name="Freihand 1863">
                  <a:extLst>
                    <a:ext uri="{FF2B5EF4-FFF2-40B4-BE49-F238E27FC236}">
                      <a16:creationId xmlns:a16="http://schemas.microsoft.com/office/drawing/2014/main" id="{C1664C90-5E2D-4362-912B-9DC957091C1C}"/>
                    </a:ext>
                  </a:extLst>
                </p:cNvPr>
                <p:cNvPicPr/>
                <p:nvPr/>
              </p:nvPicPr>
              <p:blipFill>
                <a:blip r:embed="rId1378"/>
                <a:stretch>
                  <a:fillRect/>
                </a:stretch>
              </p:blipFill>
              <p:spPr>
                <a:xfrm>
                  <a:off x="6438093" y="3603307"/>
                  <a:ext cx="113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1865" name="Freihand 1864">
                  <a:extLst>
                    <a:ext uri="{FF2B5EF4-FFF2-40B4-BE49-F238E27FC236}">
                      <a16:creationId xmlns:a16="http://schemas.microsoft.com/office/drawing/2014/main" id="{B44ECEC3-AC70-4948-9DB5-A07CB3EF64A8}"/>
                    </a:ext>
                  </a:extLst>
                </p14:cNvPr>
                <p14:cNvContentPartPr/>
                <p14:nvPr/>
              </p14:nvContentPartPr>
              <p14:xfrm>
                <a:off x="6608373" y="3635707"/>
                <a:ext cx="118080" cy="8280"/>
              </p14:xfrm>
            </p:contentPart>
          </mc:Choice>
          <mc:Fallback>
            <p:pic>
              <p:nvPicPr>
                <p:cNvPr id="1865" name="Freihand 1864">
                  <a:extLst>
                    <a:ext uri="{FF2B5EF4-FFF2-40B4-BE49-F238E27FC236}">
                      <a16:creationId xmlns:a16="http://schemas.microsoft.com/office/drawing/2014/main" id="{B44ECEC3-AC70-4948-9DB5-A07CB3EF64A8}"/>
                    </a:ext>
                  </a:extLst>
                </p:cNvPr>
                <p:cNvPicPr/>
                <p:nvPr/>
              </p:nvPicPr>
              <p:blipFill>
                <a:blip r:embed="rId1380"/>
                <a:stretch>
                  <a:fillRect/>
                </a:stretch>
              </p:blipFill>
              <p:spPr>
                <a:xfrm>
                  <a:off x="6604053" y="3631387"/>
                  <a:ext cx="126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1866" name="Freihand 1865">
                  <a:extLst>
                    <a:ext uri="{FF2B5EF4-FFF2-40B4-BE49-F238E27FC236}">
                      <a16:creationId xmlns:a16="http://schemas.microsoft.com/office/drawing/2014/main" id="{6F434EFC-3AF5-4A27-A810-569C84A5AA0E}"/>
                    </a:ext>
                  </a:extLst>
                </p14:cNvPr>
                <p14:cNvContentPartPr/>
                <p14:nvPr/>
              </p14:nvContentPartPr>
              <p14:xfrm>
                <a:off x="6790533" y="3552907"/>
                <a:ext cx="156240" cy="106200"/>
              </p14:xfrm>
            </p:contentPart>
          </mc:Choice>
          <mc:Fallback>
            <p:pic>
              <p:nvPicPr>
                <p:cNvPr id="1866" name="Freihand 1865">
                  <a:extLst>
                    <a:ext uri="{FF2B5EF4-FFF2-40B4-BE49-F238E27FC236}">
                      <a16:creationId xmlns:a16="http://schemas.microsoft.com/office/drawing/2014/main" id="{6F434EFC-3AF5-4A27-A810-569C84A5AA0E}"/>
                    </a:ext>
                  </a:extLst>
                </p:cNvPr>
                <p:cNvPicPr/>
                <p:nvPr/>
              </p:nvPicPr>
              <p:blipFill>
                <a:blip r:embed="rId1382"/>
                <a:stretch>
                  <a:fillRect/>
                </a:stretch>
              </p:blipFill>
              <p:spPr>
                <a:xfrm>
                  <a:off x="6786213" y="3548587"/>
                  <a:ext cx="164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1867" name="Freihand 1866">
                  <a:extLst>
                    <a:ext uri="{FF2B5EF4-FFF2-40B4-BE49-F238E27FC236}">
                      <a16:creationId xmlns:a16="http://schemas.microsoft.com/office/drawing/2014/main" id="{93DCAE09-4A5F-42B1-8AA4-BA378588BD49}"/>
                    </a:ext>
                  </a:extLst>
                </p14:cNvPr>
                <p14:cNvContentPartPr/>
                <p14:nvPr/>
              </p14:nvContentPartPr>
              <p14:xfrm>
                <a:off x="6873693" y="3674587"/>
                <a:ext cx="82080" cy="37440"/>
              </p14:xfrm>
            </p:contentPart>
          </mc:Choice>
          <mc:Fallback>
            <p:pic>
              <p:nvPicPr>
                <p:cNvPr id="1867" name="Freihand 1866">
                  <a:extLst>
                    <a:ext uri="{FF2B5EF4-FFF2-40B4-BE49-F238E27FC236}">
                      <a16:creationId xmlns:a16="http://schemas.microsoft.com/office/drawing/2014/main" id="{93DCAE09-4A5F-42B1-8AA4-BA378588BD49}"/>
                    </a:ext>
                  </a:extLst>
                </p:cNvPr>
                <p:cNvPicPr/>
                <p:nvPr/>
              </p:nvPicPr>
              <p:blipFill>
                <a:blip r:embed="rId1384"/>
                <a:stretch>
                  <a:fillRect/>
                </a:stretch>
              </p:blipFill>
              <p:spPr>
                <a:xfrm>
                  <a:off x="6869373" y="3670267"/>
                  <a:ext cx="9072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5">
            <p14:nvContentPartPr>
              <p14:cNvPr id="1926" name="Freihand 1925">
                <a:extLst>
                  <a:ext uri="{FF2B5EF4-FFF2-40B4-BE49-F238E27FC236}">
                    <a16:creationId xmlns:a16="http://schemas.microsoft.com/office/drawing/2014/main" id="{5A23C1A6-B389-48E1-8107-1127D0BE4D26}"/>
                  </a:ext>
                </a:extLst>
              </p14:cNvPr>
              <p14:cNvContentPartPr/>
              <p14:nvPr/>
            </p14:nvContentPartPr>
            <p14:xfrm>
              <a:off x="1539213" y="689107"/>
              <a:ext cx="467280" cy="51120"/>
            </p14:xfrm>
          </p:contentPart>
        </mc:Choice>
        <mc:Fallback>
          <p:pic>
            <p:nvPicPr>
              <p:cNvPr id="1926" name="Freihand 1925">
                <a:extLst>
                  <a:ext uri="{FF2B5EF4-FFF2-40B4-BE49-F238E27FC236}">
                    <a16:creationId xmlns:a16="http://schemas.microsoft.com/office/drawing/2014/main" id="{5A23C1A6-B389-48E1-8107-1127D0BE4D26}"/>
                  </a:ext>
                </a:extLst>
              </p:cNvPr>
              <p:cNvPicPr/>
              <p:nvPr/>
            </p:nvPicPr>
            <p:blipFill>
              <a:blip r:embed="rId1386"/>
              <a:stretch>
                <a:fillRect/>
              </a:stretch>
            </p:blipFill>
            <p:spPr>
              <a:xfrm>
                <a:off x="1534893" y="684787"/>
                <a:ext cx="475920" cy="59760"/>
              </a:xfrm>
              <a:prstGeom prst="rect">
                <a:avLst/>
              </a:prstGeom>
            </p:spPr>
          </p:pic>
        </mc:Fallback>
      </mc:AlternateContent>
      <p:grpSp>
        <p:nvGrpSpPr>
          <p:cNvPr id="1942" name="Gruppieren 1941">
            <a:extLst>
              <a:ext uri="{FF2B5EF4-FFF2-40B4-BE49-F238E27FC236}">
                <a16:creationId xmlns:a16="http://schemas.microsoft.com/office/drawing/2014/main" id="{E9CF727E-1823-4F0E-93C1-319F413E1E8E}"/>
              </a:ext>
            </a:extLst>
          </p:cNvPr>
          <p:cNvGrpSpPr/>
          <p:nvPr/>
        </p:nvGrpSpPr>
        <p:grpSpPr>
          <a:xfrm>
            <a:off x="3195573" y="4073827"/>
            <a:ext cx="3992400" cy="826200"/>
            <a:chOff x="3195573" y="4073827"/>
            <a:chExt cx="3992400" cy="826200"/>
          </a:xfrm>
        </p:grpSpPr>
        <mc:AlternateContent xmlns:mc="http://schemas.openxmlformats.org/markup-compatibility/2006">
          <mc:Choice xmlns:p14="http://schemas.microsoft.com/office/powerpoint/2010/main" Requires="p14">
            <p:contentPart p14:bwMode="auto" r:id="rId1387">
              <p14:nvContentPartPr>
                <p14:cNvPr id="1869" name="Freihand 1868">
                  <a:extLst>
                    <a:ext uri="{FF2B5EF4-FFF2-40B4-BE49-F238E27FC236}">
                      <a16:creationId xmlns:a16="http://schemas.microsoft.com/office/drawing/2014/main" id="{70452892-622C-4410-B995-8BB45AED2FF9}"/>
                    </a:ext>
                  </a:extLst>
                </p14:cNvPr>
                <p14:cNvContentPartPr/>
                <p14:nvPr/>
              </p14:nvContentPartPr>
              <p14:xfrm>
                <a:off x="3226893" y="4294507"/>
                <a:ext cx="99000" cy="117720"/>
              </p14:xfrm>
            </p:contentPart>
          </mc:Choice>
          <mc:Fallback>
            <p:pic>
              <p:nvPicPr>
                <p:cNvPr id="1869" name="Freihand 1868">
                  <a:extLst>
                    <a:ext uri="{FF2B5EF4-FFF2-40B4-BE49-F238E27FC236}">
                      <a16:creationId xmlns:a16="http://schemas.microsoft.com/office/drawing/2014/main" id="{70452892-622C-4410-B995-8BB45AED2FF9}"/>
                    </a:ext>
                  </a:extLst>
                </p:cNvPr>
                <p:cNvPicPr/>
                <p:nvPr/>
              </p:nvPicPr>
              <p:blipFill>
                <a:blip r:embed="rId1388"/>
                <a:stretch>
                  <a:fillRect/>
                </a:stretch>
              </p:blipFill>
              <p:spPr>
                <a:xfrm>
                  <a:off x="3222573" y="4290187"/>
                  <a:ext cx="107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1870" name="Freihand 1869">
                  <a:extLst>
                    <a:ext uri="{FF2B5EF4-FFF2-40B4-BE49-F238E27FC236}">
                      <a16:creationId xmlns:a16="http://schemas.microsoft.com/office/drawing/2014/main" id="{57290690-9C6A-40F0-A2D4-D181094B1D9A}"/>
                    </a:ext>
                  </a:extLst>
                </p14:cNvPr>
                <p14:cNvContentPartPr/>
                <p14:nvPr/>
              </p14:nvContentPartPr>
              <p14:xfrm>
                <a:off x="3336333" y="4322587"/>
                <a:ext cx="94680" cy="68400"/>
              </p14:xfrm>
            </p:contentPart>
          </mc:Choice>
          <mc:Fallback>
            <p:pic>
              <p:nvPicPr>
                <p:cNvPr id="1870" name="Freihand 1869">
                  <a:extLst>
                    <a:ext uri="{FF2B5EF4-FFF2-40B4-BE49-F238E27FC236}">
                      <a16:creationId xmlns:a16="http://schemas.microsoft.com/office/drawing/2014/main" id="{57290690-9C6A-40F0-A2D4-D181094B1D9A}"/>
                    </a:ext>
                  </a:extLst>
                </p:cNvPr>
                <p:cNvPicPr/>
                <p:nvPr/>
              </p:nvPicPr>
              <p:blipFill>
                <a:blip r:embed="rId1390"/>
                <a:stretch>
                  <a:fillRect/>
                </a:stretch>
              </p:blipFill>
              <p:spPr>
                <a:xfrm>
                  <a:off x="3332013" y="4318267"/>
                  <a:ext cx="103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1871" name="Freihand 1870">
                  <a:extLst>
                    <a:ext uri="{FF2B5EF4-FFF2-40B4-BE49-F238E27FC236}">
                      <a16:creationId xmlns:a16="http://schemas.microsoft.com/office/drawing/2014/main" id="{CCD42703-3A06-4356-97F9-AC8BA9D3E121}"/>
                    </a:ext>
                  </a:extLst>
                </p14:cNvPr>
                <p14:cNvContentPartPr/>
                <p14:nvPr/>
              </p14:nvContentPartPr>
              <p14:xfrm>
                <a:off x="3456573" y="4326907"/>
                <a:ext cx="87840" cy="77040"/>
              </p14:xfrm>
            </p:contentPart>
          </mc:Choice>
          <mc:Fallback>
            <p:pic>
              <p:nvPicPr>
                <p:cNvPr id="1871" name="Freihand 1870">
                  <a:extLst>
                    <a:ext uri="{FF2B5EF4-FFF2-40B4-BE49-F238E27FC236}">
                      <a16:creationId xmlns:a16="http://schemas.microsoft.com/office/drawing/2014/main" id="{CCD42703-3A06-4356-97F9-AC8BA9D3E121}"/>
                    </a:ext>
                  </a:extLst>
                </p:cNvPr>
                <p:cNvPicPr/>
                <p:nvPr/>
              </p:nvPicPr>
              <p:blipFill>
                <a:blip r:embed="rId1392"/>
                <a:stretch>
                  <a:fillRect/>
                </a:stretch>
              </p:blipFill>
              <p:spPr>
                <a:xfrm>
                  <a:off x="3452253" y="4322587"/>
                  <a:ext cx="96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1872" name="Freihand 1871">
                  <a:extLst>
                    <a:ext uri="{FF2B5EF4-FFF2-40B4-BE49-F238E27FC236}">
                      <a16:creationId xmlns:a16="http://schemas.microsoft.com/office/drawing/2014/main" id="{B41E39A5-12AF-40D2-8AAA-20E46AB3E2FE}"/>
                    </a:ext>
                  </a:extLst>
                </p14:cNvPr>
                <p14:cNvContentPartPr/>
                <p14:nvPr/>
              </p14:nvContentPartPr>
              <p14:xfrm>
                <a:off x="3618573" y="4284787"/>
                <a:ext cx="128880" cy="102600"/>
              </p14:xfrm>
            </p:contentPart>
          </mc:Choice>
          <mc:Fallback>
            <p:pic>
              <p:nvPicPr>
                <p:cNvPr id="1872" name="Freihand 1871">
                  <a:extLst>
                    <a:ext uri="{FF2B5EF4-FFF2-40B4-BE49-F238E27FC236}">
                      <a16:creationId xmlns:a16="http://schemas.microsoft.com/office/drawing/2014/main" id="{B41E39A5-12AF-40D2-8AAA-20E46AB3E2FE}"/>
                    </a:ext>
                  </a:extLst>
                </p:cNvPr>
                <p:cNvPicPr/>
                <p:nvPr/>
              </p:nvPicPr>
              <p:blipFill>
                <a:blip r:embed="rId1394"/>
                <a:stretch>
                  <a:fillRect/>
                </a:stretch>
              </p:blipFill>
              <p:spPr>
                <a:xfrm>
                  <a:off x="3614253" y="4280467"/>
                  <a:ext cx="137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1874" name="Freihand 1873">
                  <a:extLst>
                    <a:ext uri="{FF2B5EF4-FFF2-40B4-BE49-F238E27FC236}">
                      <a16:creationId xmlns:a16="http://schemas.microsoft.com/office/drawing/2014/main" id="{3C5295F2-0695-4A2B-BFEA-7AB2F0DB19C8}"/>
                    </a:ext>
                  </a:extLst>
                </p14:cNvPr>
                <p14:cNvContentPartPr/>
                <p14:nvPr/>
              </p14:nvContentPartPr>
              <p14:xfrm>
                <a:off x="3811173" y="4350307"/>
                <a:ext cx="126000" cy="4320"/>
              </p14:xfrm>
            </p:contentPart>
          </mc:Choice>
          <mc:Fallback>
            <p:pic>
              <p:nvPicPr>
                <p:cNvPr id="1874" name="Freihand 1873">
                  <a:extLst>
                    <a:ext uri="{FF2B5EF4-FFF2-40B4-BE49-F238E27FC236}">
                      <a16:creationId xmlns:a16="http://schemas.microsoft.com/office/drawing/2014/main" id="{3C5295F2-0695-4A2B-BFEA-7AB2F0DB19C8}"/>
                    </a:ext>
                  </a:extLst>
                </p:cNvPr>
                <p:cNvPicPr/>
                <p:nvPr/>
              </p:nvPicPr>
              <p:blipFill>
                <a:blip r:embed="rId1396"/>
                <a:stretch>
                  <a:fillRect/>
                </a:stretch>
              </p:blipFill>
              <p:spPr>
                <a:xfrm>
                  <a:off x="3806853" y="4345987"/>
                  <a:ext cx="1346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1876" name="Freihand 1875">
                  <a:extLst>
                    <a:ext uri="{FF2B5EF4-FFF2-40B4-BE49-F238E27FC236}">
                      <a16:creationId xmlns:a16="http://schemas.microsoft.com/office/drawing/2014/main" id="{943D2CEB-304E-4200-B20C-0BDF88994B8A}"/>
                    </a:ext>
                  </a:extLst>
                </p14:cNvPr>
                <p14:cNvContentPartPr/>
                <p14:nvPr/>
              </p14:nvContentPartPr>
              <p14:xfrm>
                <a:off x="4059933" y="4263907"/>
                <a:ext cx="81000" cy="102600"/>
              </p14:xfrm>
            </p:contentPart>
          </mc:Choice>
          <mc:Fallback>
            <p:pic>
              <p:nvPicPr>
                <p:cNvPr id="1876" name="Freihand 1875">
                  <a:extLst>
                    <a:ext uri="{FF2B5EF4-FFF2-40B4-BE49-F238E27FC236}">
                      <a16:creationId xmlns:a16="http://schemas.microsoft.com/office/drawing/2014/main" id="{943D2CEB-304E-4200-B20C-0BDF88994B8A}"/>
                    </a:ext>
                  </a:extLst>
                </p:cNvPr>
                <p:cNvPicPr/>
                <p:nvPr/>
              </p:nvPicPr>
              <p:blipFill>
                <a:blip r:embed="rId1398"/>
                <a:stretch>
                  <a:fillRect/>
                </a:stretch>
              </p:blipFill>
              <p:spPr>
                <a:xfrm>
                  <a:off x="4055613" y="4259587"/>
                  <a:ext cx="89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1877" name="Freihand 1876">
                  <a:extLst>
                    <a:ext uri="{FF2B5EF4-FFF2-40B4-BE49-F238E27FC236}">
                      <a16:creationId xmlns:a16="http://schemas.microsoft.com/office/drawing/2014/main" id="{F8963C61-6F2E-4388-8846-6656B80CB49A}"/>
                    </a:ext>
                  </a:extLst>
                </p14:cNvPr>
                <p14:cNvContentPartPr/>
                <p14:nvPr/>
              </p14:nvContentPartPr>
              <p14:xfrm>
                <a:off x="4113933" y="4330147"/>
                <a:ext cx="58320" cy="60480"/>
              </p14:xfrm>
            </p:contentPart>
          </mc:Choice>
          <mc:Fallback>
            <p:pic>
              <p:nvPicPr>
                <p:cNvPr id="1877" name="Freihand 1876">
                  <a:extLst>
                    <a:ext uri="{FF2B5EF4-FFF2-40B4-BE49-F238E27FC236}">
                      <a16:creationId xmlns:a16="http://schemas.microsoft.com/office/drawing/2014/main" id="{F8963C61-6F2E-4388-8846-6656B80CB49A}"/>
                    </a:ext>
                  </a:extLst>
                </p:cNvPr>
                <p:cNvPicPr/>
                <p:nvPr/>
              </p:nvPicPr>
              <p:blipFill>
                <a:blip r:embed="rId1400"/>
                <a:stretch>
                  <a:fillRect/>
                </a:stretch>
              </p:blipFill>
              <p:spPr>
                <a:xfrm>
                  <a:off x="4109613" y="4325827"/>
                  <a:ext cx="66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1878" name="Freihand 1877">
                  <a:extLst>
                    <a:ext uri="{FF2B5EF4-FFF2-40B4-BE49-F238E27FC236}">
                      <a16:creationId xmlns:a16="http://schemas.microsoft.com/office/drawing/2014/main" id="{9AAE9443-9EEC-490A-A16D-155946AE067F}"/>
                    </a:ext>
                  </a:extLst>
                </p14:cNvPr>
                <p14:cNvContentPartPr/>
                <p14:nvPr/>
              </p14:nvContentPartPr>
              <p14:xfrm>
                <a:off x="4211493" y="4260307"/>
                <a:ext cx="113760" cy="134640"/>
              </p14:xfrm>
            </p:contentPart>
          </mc:Choice>
          <mc:Fallback>
            <p:pic>
              <p:nvPicPr>
                <p:cNvPr id="1878" name="Freihand 1877">
                  <a:extLst>
                    <a:ext uri="{FF2B5EF4-FFF2-40B4-BE49-F238E27FC236}">
                      <a16:creationId xmlns:a16="http://schemas.microsoft.com/office/drawing/2014/main" id="{9AAE9443-9EEC-490A-A16D-155946AE067F}"/>
                    </a:ext>
                  </a:extLst>
                </p:cNvPr>
                <p:cNvPicPr/>
                <p:nvPr/>
              </p:nvPicPr>
              <p:blipFill>
                <a:blip r:embed="rId1402"/>
                <a:stretch>
                  <a:fillRect/>
                </a:stretch>
              </p:blipFill>
              <p:spPr>
                <a:xfrm>
                  <a:off x="4207173" y="4255987"/>
                  <a:ext cx="122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1880" name="Freihand 1879">
                  <a:extLst>
                    <a:ext uri="{FF2B5EF4-FFF2-40B4-BE49-F238E27FC236}">
                      <a16:creationId xmlns:a16="http://schemas.microsoft.com/office/drawing/2014/main" id="{35C9696C-17CC-49A1-8295-9E83EB411E8A}"/>
                    </a:ext>
                  </a:extLst>
                </p14:cNvPr>
                <p14:cNvContentPartPr/>
                <p14:nvPr/>
              </p14:nvContentPartPr>
              <p14:xfrm>
                <a:off x="4457733" y="4297027"/>
                <a:ext cx="119880" cy="9720"/>
              </p14:xfrm>
            </p:contentPart>
          </mc:Choice>
          <mc:Fallback>
            <p:pic>
              <p:nvPicPr>
                <p:cNvPr id="1880" name="Freihand 1879">
                  <a:extLst>
                    <a:ext uri="{FF2B5EF4-FFF2-40B4-BE49-F238E27FC236}">
                      <a16:creationId xmlns:a16="http://schemas.microsoft.com/office/drawing/2014/main" id="{35C9696C-17CC-49A1-8295-9E83EB411E8A}"/>
                    </a:ext>
                  </a:extLst>
                </p:cNvPr>
                <p:cNvPicPr/>
                <p:nvPr/>
              </p:nvPicPr>
              <p:blipFill>
                <a:blip r:embed="rId1404"/>
                <a:stretch>
                  <a:fillRect/>
                </a:stretch>
              </p:blipFill>
              <p:spPr>
                <a:xfrm>
                  <a:off x="4453413" y="4292707"/>
                  <a:ext cx="128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1881" name="Freihand 1880">
                  <a:extLst>
                    <a:ext uri="{FF2B5EF4-FFF2-40B4-BE49-F238E27FC236}">
                      <a16:creationId xmlns:a16="http://schemas.microsoft.com/office/drawing/2014/main" id="{D0E25868-D7EE-4026-8E11-2715A071EB55}"/>
                    </a:ext>
                  </a:extLst>
                </p14:cNvPr>
                <p14:cNvContentPartPr/>
                <p14:nvPr/>
              </p14:nvContentPartPr>
              <p14:xfrm>
                <a:off x="4461693" y="4339147"/>
                <a:ext cx="128880" cy="8640"/>
              </p14:xfrm>
            </p:contentPart>
          </mc:Choice>
          <mc:Fallback>
            <p:pic>
              <p:nvPicPr>
                <p:cNvPr id="1881" name="Freihand 1880">
                  <a:extLst>
                    <a:ext uri="{FF2B5EF4-FFF2-40B4-BE49-F238E27FC236}">
                      <a16:creationId xmlns:a16="http://schemas.microsoft.com/office/drawing/2014/main" id="{D0E25868-D7EE-4026-8E11-2715A071EB55}"/>
                    </a:ext>
                  </a:extLst>
                </p:cNvPr>
                <p:cNvPicPr/>
                <p:nvPr/>
              </p:nvPicPr>
              <p:blipFill>
                <a:blip r:embed="rId1406"/>
                <a:stretch>
                  <a:fillRect/>
                </a:stretch>
              </p:blipFill>
              <p:spPr>
                <a:xfrm>
                  <a:off x="4457373" y="4334827"/>
                  <a:ext cx="137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1883" name="Freihand 1882">
                  <a:extLst>
                    <a:ext uri="{FF2B5EF4-FFF2-40B4-BE49-F238E27FC236}">
                      <a16:creationId xmlns:a16="http://schemas.microsoft.com/office/drawing/2014/main" id="{4628D74A-7454-429F-99ED-8968F40EACAA}"/>
                    </a:ext>
                  </a:extLst>
                </p14:cNvPr>
                <p14:cNvContentPartPr/>
                <p14:nvPr/>
              </p14:nvContentPartPr>
              <p14:xfrm>
                <a:off x="4726293" y="4240867"/>
                <a:ext cx="112680" cy="158040"/>
              </p14:xfrm>
            </p:contentPart>
          </mc:Choice>
          <mc:Fallback>
            <p:pic>
              <p:nvPicPr>
                <p:cNvPr id="1883" name="Freihand 1882">
                  <a:extLst>
                    <a:ext uri="{FF2B5EF4-FFF2-40B4-BE49-F238E27FC236}">
                      <a16:creationId xmlns:a16="http://schemas.microsoft.com/office/drawing/2014/main" id="{4628D74A-7454-429F-99ED-8968F40EACAA}"/>
                    </a:ext>
                  </a:extLst>
                </p:cNvPr>
                <p:cNvPicPr/>
                <p:nvPr/>
              </p:nvPicPr>
              <p:blipFill>
                <a:blip r:embed="rId1408"/>
                <a:stretch>
                  <a:fillRect/>
                </a:stretch>
              </p:blipFill>
              <p:spPr>
                <a:xfrm>
                  <a:off x="4721973" y="4236547"/>
                  <a:ext cx="121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1884" name="Freihand 1883">
                  <a:extLst>
                    <a:ext uri="{FF2B5EF4-FFF2-40B4-BE49-F238E27FC236}">
                      <a16:creationId xmlns:a16="http://schemas.microsoft.com/office/drawing/2014/main" id="{AC86A726-7969-489C-9043-4CE7A39123BF}"/>
                    </a:ext>
                  </a:extLst>
                </p14:cNvPr>
                <p14:cNvContentPartPr/>
                <p14:nvPr/>
              </p14:nvContentPartPr>
              <p14:xfrm>
                <a:off x="4862733" y="4264987"/>
                <a:ext cx="98640" cy="83160"/>
              </p14:xfrm>
            </p:contentPart>
          </mc:Choice>
          <mc:Fallback>
            <p:pic>
              <p:nvPicPr>
                <p:cNvPr id="1884" name="Freihand 1883">
                  <a:extLst>
                    <a:ext uri="{FF2B5EF4-FFF2-40B4-BE49-F238E27FC236}">
                      <a16:creationId xmlns:a16="http://schemas.microsoft.com/office/drawing/2014/main" id="{AC86A726-7969-489C-9043-4CE7A39123BF}"/>
                    </a:ext>
                  </a:extLst>
                </p:cNvPr>
                <p:cNvPicPr/>
                <p:nvPr/>
              </p:nvPicPr>
              <p:blipFill>
                <a:blip r:embed="rId1410"/>
                <a:stretch>
                  <a:fillRect/>
                </a:stretch>
              </p:blipFill>
              <p:spPr>
                <a:xfrm>
                  <a:off x="4858413" y="4260667"/>
                  <a:ext cx="107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1885" name="Freihand 1884">
                  <a:extLst>
                    <a:ext uri="{FF2B5EF4-FFF2-40B4-BE49-F238E27FC236}">
                      <a16:creationId xmlns:a16="http://schemas.microsoft.com/office/drawing/2014/main" id="{80E648E2-9A56-4A4A-A8D3-D23C0154C99C}"/>
                    </a:ext>
                  </a:extLst>
                </p14:cNvPr>
                <p14:cNvContentPartPr/>
                <p14:nvPr/>
              </p14:nvContentPartPr>
              <p14:xfrm>
                <a:off x="4982253" y="4243387"/>
                <a:ext cx="103320" cy="98280"/>
              </p14:xfrm>
            </p:contentPart>
          </mc:Choice>
          <mc:Fallback>
            <p:pic>
              <p:nvPicPr>
                <p:cNvPr id="1885" name="Freihand 1884">
                  <a:extLst>
                    <a:ext uri="{FF2B5EF4-FFF2-40B4-BE49-F238E27FC236}">
                      <a16:creationId xmlns:a16="http://schemas.microsoft.com/office/drawing/2014/main" id="{80E648E2-9A56-4A4A-A8D3-D23C0154C99C}"/>
                    </a:ext>
                  </a:extLst>
                </p:cNvPr>
                <p:cNvPicPr/>
                <p:nvPr/>
              </p:nvPicPr>
              <p:blipFill>
                <a:blip r:embed="rId1412"/>
                <a:stretch>
                  <a:fillRect/>
                </a:stretch>
              </p:blipFill>
              <p:spPr>
                <a:xfrm>
                  <a:off x="4977933" y="4239067"/>
                  <a:ext cx="111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1886" name="Freihand 1885">
                  <a:extLst>
                    <a:ext uri="{FF2B5EF4-FFF2-40B4-BE49-F238E27FC236}">
                      <a16:creationId xmlns:a16="http://schemas.microsoft.com/office/drawing/2014/main" id="{79D4125D-446D-4E78-A627-7497EC1694E3}"/>
                    </a:ext>
                  </a:extLst>
                </p14:cNvPr>
                <p14:cNvContentPartPr/>
                <p14:nvPr/>
              </p14:nvContentPartPr>
              <p14:xfrm>
                <a:off x="5165853" y="4218187"/>
                <a:ext cx="110520" cy="128160"/>
              </p14:xfrm>
            </p:contentPart>
          </mc:Choice>
          <mc:Fallback>
            <p:pic>
              <p:nvPicPr>
                <p:cNvPr id="1886" name="Freihand 1885">
                  <a:extLst>
                    <a:ext uri="{FF2B5EF4-FFF2-40B4-BE49-F238E27FC236}">
                      <a16:creationId xmlns:a16="http://schemas.microsoft.com/office/drawing/2014/main" id="{79D4125D-446D-4E78-A627-7497EC1694E3}"/>
                    </a:ext>
                  </a:extLst>
                </p:cNvPr>
                <p:cNvPicPr/>
                <p:nvPr/>
              </p:nvPicPr>
              <p:blipFill>
                <a:blip r:embed="rId1414"/>
                <a:stretch>
                  <a:fillRect/>
                </a:stretch>
              </p:blipFill>
              <p:spPr>
                <a:xfrm>
                  <a:off x="5161533" y="4213867"/>
                  <a:ext cx="119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1887" name="Freihand 1886">
                  <a:extLst>
                    <a:ext uri="{FF2B5EF4-FFF2-40B4-BE49-F238E27FC236}">
                      <a16:creationId xmlns:a16="http://schemas.microsoft.com/office/drawing/2014/main" id="{CED4E590-DF71-491F-A29F-6F08589FCBDF}"/>
                    </a:ext>
                  </a:extLst>
                </p14:cNvPr>
                <p14:cNvContentPartPr/>
                <p14:nvPr/>
              </p14:nvContentPartPr>
              <p14:xfrm>
                <a:off x="5239653" y="4261027"/>
                <a:ext cx="60480" cy="67680"/>
              </p14:xfrm>
            </p:contentPart>
          </mc:Choice>
          <mc:Fallback>
            <p:pic>
              <p:nvPicPr>
                <p:cNvPr id="1887" name="Freihand 1886">
                  <a:extLst>
                    <a:ext uri="{FF2B5EF4-FFF2-40B4-BE49-F238E27FC236}">
                      <a16:creationId xmlns:a16="http://schemas.microsoft.com/office/drawing/2014/main" id="{CED4E590-DF71-491F-A29F-6F08589FCBDF}"/>
                    </a:ext>
                  </a:extLst>
                </p:cNvPr>
                <p:cNvPicPr/>
                <p:nvPr/>
              </p:nvPicPr>
              <p:blipFill>
                <a:blip r:embed="rId1416"/>
                <a:stretch>
                  <a:fillRect/>
                </a:stretch>
              </p:blipFill>
              <p:spPr>
                <a:xfrm>
                  <a:off x="5235333" y="4256707"/>
                  <a:ext cx="69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1889" name="Freihand 1888">
                  <a:extLst>
                    <a:ext uri="{FF2B5EF4-FFF2-40B4-BE49-F238E27FC236}">
                      <a16:creationId xmlns:a16="http://schemas.microsoft.com/office/drawing/2014/main" id="{2303FB25-9C3E-45A9-A2B4-317430C4D796}"/>
                    </a:ext>
                  </a:extLst>
                </p14:cNvPr>
                <p14:cNvContentPartPr/>
                <p14:nvPr/>
              </p14:nvContentPartPr>
              <p14:xfrm>
                <a:off x="5422533" y="4282987"/>
                <a:ext cx="112680" cy="18360"/>
              </p14:xfrm>
            </p:contentPart>
          </mc:Choice>
          <mc:Fallback>
            <p:pic>
              <p:nvPicPr>
                <p:cNvPr id="1889" name="Freihand 1888">
                  <a:extLst>
                    <a:ext uri="{FF2B5EF4-FFF2-40B4-BE49-F238E27FC236}">
                      <a16:creationId xmlns:a16="http://schemas.microsoft.com/office/drawing/2014/main" id="{2303FB25-9C3E-45A9-A2B4-317430C4D796}"/>
                    </a:ext>
                  </a:extLst>
                </p:cNvPr>
                <p:cNvPicPr/>
                <p:nvPr/>
              </p:nvPicPr>
              <p:blipFill>
                <a:blip r:embed="rId1418"/>
                <a:stretch>
                  <a:fillRect/>
                </a:stretch>
              </p:blipFill>
              <p:spPr>
                <a:xfrm>
                  <a:off x="5418213" y="4278667"/>
                  <a:ext cx="121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1891" name="Freihand 1890">
                  <a:extLst>
                    <a:ext uri="{FF2B5EF4-FFF2-40B4-BE49-F238E27FC236}">
                      <a16:creationId xmlns:a16="http://schemas.microsoft.com/office/drawing/2014/main" id="{D57A58A6-97A8-4B2F-A464-068C9D0262E5}"/>
                    </a:ext>
                  </a:extLst>
                </p14:cNvPr>
                <p14:cNvContentPartPr/>
                <p14:nvPr/>
              </p14:nvContentPartPr>
              <p14:xfrm>
                <a:off x="5619453" y="4187227"/>
                <a:ext cx="133920" cy="146880"/>
              </p14:xfrm>
            </p:contentPart>
          </mc:Choice>
          <mc:Fallback>
            <p:pic>
              <p:nvPicPr>
                <p:cNvPr id="1891" name="Freihand 1890">
                  <a:extLst>
                    <a:ext uri="{FF2B5EF4-FFF2-40B4-BE49-F238E27FC236}">
                      <a16:creationId xmlns:a16="http://schemas.microsoft.com/office/drawing/2014/main" id="{D57A58A6-97A8-4B2F-A464-068C9D0262E5}"/>
                    </a:ext>
                  </a:extLst>
                </p:cNvPr>
                <p:cNvPicPr/>
                <p:nvPr/>
              </p:nvPicPr>
              <p:blipFill>
                <a:blip r:embed="rId1420"/>
                <a:stretch>
                  <a:fillRect/>
                </a:stretch>
              </p:blipFill>
              <p:spPr>
                <a:xfrm>
                  <a:off x="5615133" y="4182907"/>
                  <a:ext cx="142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1892" name="Freihand 1891">
                  <a:extLst>
                    <a:ext uri="{FF2B5EF4-FFF2-40B4-BE49-F238E27FC236}">
                      <a16:creationId xmlns:a16="http://schemas.microsoft.com/office/drawing/2014/main" id="{93A30BE0-61C3-4692-88CA-2D01CBC7A1D3}"/>
                    </a:ext>
                  </a:extLst>
                </p14:cNvPr>
                <p14:cNvContentPartPr/>
                <p14:nvPr/>
              </p14:nvContentPartPr>
              <p14:xfrm>
                <a:off x="5693613" y="4266067"/>
                <a:ext cx="64800" cy="65880"/>
              </p14:xfrm>
            </p:contentPart>
          </mc:Choice>
          <mc:Fallback>
            <p:pic>
              <p:nvPicPr>
                <p:cNvPr id="1892" name="Freihand 1891">
                  <a:extLst>
                    <a:ext uri="{FF2B5EF4-FFF2-40B4-BE49-F238E27FC236}">
                      <a16:creationId xmlns:a16="http://schemas.microsoft.com/office/drawing/2014/main" id="{93A30BE0-61C3-4692-88CA-2D01CBC7A1D3}"/>
                    </a:ext>
                  </a:extLst>
                </p:cNvPr>
                <p:cNvPicPr/>
                <p:nvPr/>
              </p:nvPicPr>
              <p:blipFill>
                <a:blip r:embed="rId1422"/>
                <a:stretch>
                  <a:fillRect/>
                </a:stretch>
              </p:blipFill>
              <p:spPr>
                <a:xfrm>
                  <a:off x="5689293" y="4261747"/>
                  <a:ext cx="73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1893" name="Freihand 1892">
                  <a:extLst>
                    <a:ext uri="{FF2B5EF4-FFF2-40B4-BE49-F238E27FC236}">
                      <a16:creationId xmlns:a16="http://schemas.microsoft.com/office/drawing/2014/main" id="{F9258356-EEA2-4391-B83E-51A5C86AA85C}"/>
                    </a:ext>
                  </a:extLst>
                </p14:cNvPr>
                <p14:cNvContentPartPr/>
                <p14:nvPr/>
              </p14:nvContentPartPr>
              <p14:xfrm>
                <a:off x="5802693" y="4173907"/>
                <a:ext cx="132840" cy="150480"/>
              </p14:xfrm>
            </p:contentPart>
          </mc:Choice>
          <mc:Fallback>
            <p:pic>
              <p:nvPicPr>
                <p:cNvPr id="1893" name="Freihand 1892">
                  <a:extLst>
                    <a:ext uri="{FF2B5EF4-FFF2-40B4-BE49-F238E27FC236}">
                      <a16:creationId xmlns:a16="http://schemas.microsoft.com/office/drawing/2014/main" id="{F9258356-EEA2-4391-B83E-51A5C86AA85C}"/>
                    </a:ext>
                  </a:extLst>
                </p:cNvPr>
                <p:cNvPicPr/>
                <p:nvPr/>
              </p:nvPicPr>
              <p:blipFill>
                <a:blip r:embed="rId1424"/>
                <a:stretch>
                  <a:fillRect/>
                </a:stretch>
              </p:blipFill>
              <p:spPr>
                <a:xfrm>
                  <a:off x="5798373" y="4169587"/>
                  <a:ext cx="141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1895" name="Freihand 1894">
                  <a:extLst>
                    <a:ext uri="{FF2B5EF4-FFF2-40B4-BE49-F238E27FC236}">
                      <a16:creationId xmlns:a16="http://schemas.microsoft.com/office/drawing/2014/main" id="{20634316-D110-473A-82D3-8C54FE3A6F14}"/>
                    </a:ext>
                  </a:extLst>
                </p14:cNvPr>
                <p14:cNvContentPartPr/>
                <p14:nvPr/>
              </p14:nvContentPartPr>
              <p14:xfrm>
                <a:off x="5506053" y="4079227"/>
                <a:ext cx="472320" cy="347040"/>
              </p14:xfrm>
            </p:contentPart>
          </mc:Choice>
          <mc:Fallback>
            <p:pic>
              <p:nvPicPr>
                <p:cNvPr id="1895" name="Freihand 1894">
                  <a:extLst>
                    <a:ext uri="{FF2B5EF4-FFF2-40B4-BE49-F238E27FC236}">
                      <a16:creationId xmlns:a16="http://schemas.microsoft.com/office/drawing/2014/main" id="{20634316-D110-473A-82D3-8C54FE3A6F14}"/>
                    </a:ext>
                  </a:extLst>
                </p:cNvPr>
                <p:cNvPicPr/>
                <p:nvPr/>
              </p:nvPicPr>
              <p:blipFill>
                <a:blip r:embed="rId1426"/>
                <a:stretch>
                  <a:fillRect/>
                </a:stretch>
              </p:blipFill>
              <p:spPr>
                <a:xfrm>
                  <a:off x="5501733" y="4074907"/>
                  <a:ext cx="4809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1897" name="Freihand 1896">
                  <a:extLst>
                    <a:ext uri="{FF2B5EF4-FFF2-40B4-BE49-F238E27FC236}">
                      <a16:creationId xmlns:a16="http://schemas.microsoft.com/office/drawing/2014/main" id="{D49851F1-DC8C-4C6E-A11A-D1FD2E6CF2D6}"/>
                    </a:ext>
                  </a:extLst>
                </p14:cNvPr>
                <p14:cNvContentPartPr/>
                <p14:nvPr/>
              </p14:nvContentPartPr>
              <p14:xfrm>
                <a:off x="3978573" y="4200187"/>
                <a:ext cx="342360" cy="267840"/>
              </p14:xfrm>
            </p:contentPart>
          </mc:Choice>
          <mc:Fallback>
            <p:pic>
              <p:nvPicPr>
                <p:cNvPr id="1897" name="Freihand 1896">
                  <a:extLst>
                    <a:ext uri="{FF2B5EF4-FFF2-40B4-BE49-F238E27FC236}">
                      <a16:creationId xmlns:a16="http://schemas.microsoft.com/office/drawing/2014/main" id="{D49851F1-DC8C-4C6E-A11A-D1FD2E6CF2D6}"/>
                    </a:ext>
                  </a:extLst>
                </p:cNvPr>
                <p:cNvPicPr/>
                <p:nvPr/>
              </p:nvPicPr>
              <p:blipFill>
                <a:blip r:embed="rId1428"/>
                <a:stretch>
                  <a:fillRect/>
                </a:stretch>
              </p:blipFill>
              <p:spPr>
                <a:xfrm>
                  <a:off x="3974253" y="4195867"/>
                  <a:ext cx="3510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1899" name="Freihand 1898">
                  <a:extLst>
                    <a:ext uri="{FF2B5EF4-FFF2-40B4-BE49-F238E27FC236}">
                      <a16:creationId xmlns:a16="http://schemas.microsoft.com/office/drawing/2014/main" id="{99A5A358-3BCD-4343-B323-3FCC297EEBA8}"/>
                    </a:ext>
                  </a:extLst>
                </p14:cNvPr>
                <p14:cNvContentPartPr/>
                <p14:nvPr/>
              </p14:nvContentPartPr>
              <p14:xfrm>
                <a:off x="3636573" y="4611667"/>
                <a:ext cx="104040" cy="119520"/>
              </p14:xfrm>
            </p:contentPart>
          </mc:Choice>
          <mc:Fallback>
            <p:pic>
              <p:nvPicPr>
                <p:cNvPr id="1899" name="Freihand 1898">
                  <a:extLst>
                    <a:ext uri="{FF2B5EF4-FFF2-40B4-BE49-F238E27FC236}">
                      <a16:creationId xmlns:a16="http://schemas.microsoft.com/office/drawing/2014/main" id="{99A5A358-3BCD-4343-B323-3FCC297EEBA8}"/>
                    </a:ext>
                  </a:extLst>
                </p:cNvPr>
                <p:cNvPicPr/>
                <p:nvPr/>
              </p:nvPicPr>
              <p:blipFill>
                <a:blip r:embed="rId1430"/>
                <a:stretch>
                  <a:fillRect/>
                </a:stretch>
              </p:blipFill>
              <p:spPr>
                <a:xfrm>
                  <a:off x="3632253" y="4607347"/>
                  <a:ext cx="112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1903" name="Freihand 1902">
                  <a:extLst>
                    <a:ext uri="{FF2B5EF4-FFF2-40B4-BE49-F238E27FC236}">
                      <a16:creationId xmlns:a16="http://schemas.microsoft.com/office/drawing/2014/main" id="{BB39148D-C692-4D0C-A28E-95A640845C29}"/>
                    </a:ext>
                  </a:extLst>
                </p14:cNvPr>
                <p14:cNvContentPartPr/>
                <p14:nvPr/>
              </p14:nvContentPartPr>
              <p14:xfrm>
                <a:off x="3195573" y="4294507"/>
                <a:ext cx="315720" cy="204480"/>
              </p14:xfrm>
            </p:contentPart>
          </mc:Choice>
          <mc:Fallback>
            <p:pic>
              <p:nvPicPr>
                <p:cNvPr id="1903" name="Freihand 1902">
                  <a:extLst>
                    <a:ext uri="{FF2B5EF4-FFF2-40B4-BE49-F238E27FC236}">
                      <a16:creationId xmlns:a16="http://schemas.microsoft.com/office/drawing/2014/main" id="{BB39148D-C692-4D0C-A28E-95A640845C29}"/>
                    </a:ext>
                  </a:extLst>
                </p:cNvPr>
                <p:cNvPicPr/>
                <p:nvPr/>
              </p:nvPicPr>
              <p:blipFill>
                <a:blip r:embed="rId1432"/>
                <a:stretch>
                  <a:fillRect/>
                </a:stretch>
              </p:blipFill>
              <p:spPr>
                <a:xfrm>
                  <a:off x="3191253" y="4290187"/>
                  <a:ext cx="3243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1904" name="Freihand 1903">
                  <a:extLst>
                    <a:ext uri="{FF2B5EF4-FFF2-40B4-BE49-F238E27FC236}">
                      <a16:creationId xmlns:a16="http://schemas.microsoft.com/office/drawing/2014/main" id="{F758E6B6-5DAE-46D8-8AF1-FE8FB75BA14A}"/>
                    </a:ext>
                  </a:extLst>
                </p14:cNvPr>
                <p14:cNvContentPartPr/>
                <p14:nvPr/>
              </p14:nvContentPartPr>
              <p14:xfrm>
                <a:off x="4727733" y="4219267"/>
                <a:ext cx="311040" cy="192240"/>
              </p14:xfrm>
            </p:contentPart>
          </mc:Choice>
          <mc:Fallback>
            <p:pic>
              <p:nvPicPr>
                <p:cNvPr id="1904" name="Freihand 1903">
                  <a:extLst>
                    <a:ext uri="{FF2B5EF4-FFF2-40B4-BE49-F238E27FC236}">
                      <a16:creationId xmlns:a16="http://schemas.microsoft.com/office/drawing/2014/main" id="{F758E6B6-5DAE-46D8-8AF1-FE8FB75BA14A}"/>
                    </a:ext>
                  </a:extLst>
                </p:cNvPr>
                <p:cNvPicPr/>
                <p:nvPr/>
              </p:nvPicPr>
              <p:blipFill>
                <a:blip r:embed="rId1434"/>
                <a:stretch>
                  <a:fillRect/>
                </a:stretch>
              </p:blipFill>
              <p:spPr>
                <a:xfrm>
                  <a:off x="4723413" y="4214947"/>
                  <a:ext cx="319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1905" name="Freihand 1904">
                  <a:extLst>
                    <a:ext uri="{FF2B5EF4-FFF2-40B4-BE49-F238E27FC236}">
                      <a16:creationId xmlns:a16="http://schemas.microsoft.com/office/drawing/2014/main" id="{84DF5BA3-4CD0-409C-AE28-93CFC459DA26}"/>
                    </a:ext>
                  </a:extLst>
                </p14:cNvPr>
                <p14:cNvContentPartPr/>
                <p14:nvPr/>
              </p14:nvContentPartPr>
              <p14:xfrm>
                <a:off x="4875333" y="4073827"/>
                <a:ext cx="109800" cy="79920"/>
              </p14:xfrm>
            </p:contentPart>
          </mc:Choice>
          <mc:Fallback>
            <p:pic>
              <p:nvPicPr>
                <p:cNvPr id="1905" name="Freihand 1904">
                  <a:extLst>
                    <a:ext uri="{FF2B5EF4-FFF2-40B4-BE49-F238E27FC236}">
                      <a16:creationId xmlns:a16="http://schemas.microsoft.com/office/drawing/2014/main" id="{84DF5BA3-4CD0-409C-AE28-93CFC459DA26}"/>
                    </a:ext>
                  </a:extLst>
                </p:cNvPr>
                <p:cNvPicPr/>
                <p:nvPr/>
              </p:nvPicPr>
              <p:blipFill>
                <a:blip r:embed="rId1436"/>
                <a:stretch>
                  <a:fillRect/>
                </a:stretch>
              </p:blipFill>
              <p:spPr>
                <a:xfrm>
                  <a:off x="4871013" y="4069507"/>
                  <a:ext cx="118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1906" name="Freihand 1905">
                  <a:extLst>
                    <a:ext uri="{FF2B5EF4-FFF2-40B4-BE49-F238E27FC236}">
                      <a16:creationId xmlns:a16="http://schemas.microsoft.com/office/drawing/2014/main" id="{9691C264-D520-45C3-AD94-C202EDD01F7B}"/>
                    </a:ext>
                  </a:extLst>
                </p14:cNvPr>
                <p14:cNvContentPartPr/>
                <p14:nvPr/>
              </p14:nvContentPartPr>
              <p14:xfrm>
                <a:off x="4954893" y="4093987"/>
                <a:ext cx="14760" cy="107640"/>
              </p14:xfrm>
            </p:contentPart>
          </mc:Choice>
          <mc:Fallback>
            <p:pic>
              <p:nvPicPr>
                <p:cNvPr id="1906" name="Freihand 1905">
                  <a:extLst>
                    <a:ext uri="{FF2B5EF4-FFF2-40B4-BE49-F238E27FC236}">
                      <a16:creationId xmlns:a16="http://schemas.microsoft.com/office/drawing/2014/main" id="{9691C264-D520-45C3-AD94-C202EDD01F7B}"/>
                    </a:ext>
                  </a:extLst>
                </p:cNvPr>
                <p:cNvPicPr/>
                <p:nvPr/>
              </p:nvPicPr>
              <p:blipFill>
                <a:blip r:embed="rId1438"/>
                <a:stretch>
                  <a:fillRect/>
                </a:stretch>
              </p:blipFill>
              <p:spPr>
                <a:xfrm>
                  <a:off x="4950573" y="4089667"/>
                  <a:ext cx="23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1927" name="Freihand 1926">
                  <a:extLst>
                    <a:ext uri="{FF2B5EF4-FFF2-40B4-BE49-F238E27FC236}">
                      <a16:creationId xmlns:a16="http://schemas.microsoft.com/office/drawing/2014/main" id="{3C518879-E60A-4686-A9FB-AF43D47DD4D5}"/>
                    </a:ext>
                  </a:extLst>
                </p14:cNvPr>
                <p14:cNvContentPartPr/>
                <p14:nvPr/>
              </p14:nvContentPartPr>
              <p14:xfrm>
                <a:off x="6012213" y="4537507"/>
                <a:ext cx="126720" cy="128880"/>
              </p14:xfrm>
            </p:contentPart>
          </mc:Choice>
          <mc:Fallback>
            <p:pic>
              <p:nvPicPr>
                <p:cNvPr id="1927" name="Freihand 1926">
                  <a:extLst>
                    <a:ext uri="{FF2B5EF4-FFF2-40B4-BE49-F238E27FC236}">
                      <a16:creationId xmlns:a16="http://schemas.microsoft.com/office/drawing/2014/main" id="{3C518879-E60A-4686-A9FB-AF43D47DD4D5}"/>
                    </a:ext>
                  </a:extLst>
                </p:cNvPr>
                <p:cNvPicPr/>
                <p:nvPr/>
              </p:nvPicPr>
              <p:blipFill>
                <a:blip r:embed="rId1440"/>
                <a:stretch>
                  <a:fillRect/>
                </a:stretch>
              </p:blipFill>
              <p:spPr>
                <a:xfrm>
                  <a:off x="6007893" y="4533187"/>
                  <a:ext cx="135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1928" name="Freihand 1927">
                  <a:extLst>
                    <a:ext uri="{FF2B5EF4-FFF2-40B4-BE49-F238E27FC236}">
                      <a16:creationId xmlns:a16="http://schemas.microsoft.com/office/drawing/2014/main" id="{8FF5BBAF-0A69-4880-A9EF-B35681E18460}"/>
                    </a:ext>
                  </a:extLst>
                </p14:cNvPr>
                <p14:cNvContentPartPr/>
                <p14:nvPr/>
              </p14:nvContentPartPr>
              <p14:xfrm>
                <a:off x="6044613" y="4561627"/>
                <a:ext cx="129240" cy="65520"/>
              </p14:xfrm>
            </p:contentPart>
          </mc:Choice>
          <mc:Fallback>
            <p:pic>
              <p:nvPicPr>
                <p:cNvPr id="1928" name="Freihand 1927">
                  <a:extLst>
                    <a:ext uri="{FF2B5EF4-FFF2-40B4-BE49-F238E27FC236}">
                      <a16:creationId xmlns:a16="http://schemas.microsoft.com/office/drawing/2014/main" id="{8FF5BBAF-0A69-4880-A9EF-B35681E18460}"/>
                    </a:ext>
                  </a:extLst>
                </p:cNvPr>
                <p:cNvPicPr/>
                <p:nvPr/>
              </p:nvPicPr>
              <p:blipFill>
                <a:blip r:embed="rId1442"/>
                <a:stretch>
                  <a:fillRect/>
                </a:stretch>
              </p:blipFill>
              <p:spPr>
                <a:xfrm>
                  <a:off x="6040293" y="4557307"/>
                  <a:ext cx="137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1929" name="Freihand 1928">
                  <a:extLst>
                    <a:ext uri="{FF2B5EF4-FFF2-40B4-BE49-F238E27FC236}">
                      <a16:creationId xmlns:a16="http://schemas.microsoft.com/office/drawing/2014/main" id="{51CCA722-2AAE-4D0B-B70E-6013154EBEAE}"/>
                    </a:ext>
                  </a:extLst>
                </p14:cNvPr>
                <p14:cNvContentPartPr/>
                <p14:nvPr/>
              </p14:nvContentPartPr>
              <p14:xfrm>
                <a:off x="6278613" y="4568467"/>
                <a:ext cx="115920" cy="37800"/>
              </p14:xfrm>
            </p:contentPart>
          </mc:Choice>
          <mc:Fallback>
            <p:pic>
              <p:nvPicPr>
                <p:cNvPr id="1929" name="Freihand 1928">
                  <a:extLst>
                    <a:ext uri="{FF2B5EF4-FFF2-40B4-BE49-F238E27FC236}">
                      <a16:creationId xmlns:a16="http://schemas.microsoft.com/office/drawing/2014/main" id="{51CCA722-2AAE-4D0B-B70E-6013154EBEAE}"/>
                    </a:ext>
                  </a:extLst>
                </p:cNvPr>
                <p:cNvPicPr/>
                <p:nvPr/>
              </p:nvPicPr>
              <p:blipFill>
                <a:blip r:embed="rId1444"/>
                <a:stretch>
                  <a:fillRect/>
                </a:stretch>
              </p:blipFill>
              <p:spPr>
                <a:xfrm>
                  <a:off x="6274293" y="4564147"/>
                  <a:ext cx="124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1930" name="Freihand 1929">
                  <a:extLst>
                    <a:ext uri="{FF2B5EF4-FFF2-40B4-BE49-F238E27FC236}">
                      <a16:creationId xmlns:a16="http://schemas.microsoft.com/office/drawing/2014/main" id="{6D4C58F0-FDD2-4517-9EF1-AA739D413884}"/>
                    </a:ext>
                  </a:extLst>
                </p14:cNvPr>
                <p14:cNvContentPartPr/>
                <p14:nvPr/>
              </p14:nvContentPartPr>
              <p14:xfrm>
                <a:off x="6517653" y="4423387"/>
                <a:ext cx="95760" cy="237240"/>
              </p14:xfrm>
            </p:contentPart>
          </mc:Choice>
          <mc:Fallback>
            <p:pic>
              <p:nvPicPr>
                <p:cNvPr id="1930" name="Freihand 1929">
                  <a:extLst>
                    <a:ext uri="{FF2B5EF4-FFF2-40B4-BE49-F238E27FC236}">
                      <a16:creationId xmlns:a16="http://schemas.microsoft.com/office/drawing/2014/main" id="{6D4C58F0-FDD2-4517-9EF1-AA739D413884}"/>
                    </a:ext>
                  </a:extLst>
                </p:cNvPr>
                <p:cNvPicPr/>
                <p:nvPr/>
              </p:nvPicPr>
              <p:blipFill>
                <a:blip r:embed="rId1446"/>
                <a:stretch>
                  <a:fillRect/>
                </a:stretch>
              </p:blipFill>
              <p:spPr>
                <a:xfrm>
                  <a:off x="6513333" y="4419067"/>
                  <a:ext cx="1044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1931" name="Freihand 1930">
                  <a:extLst>
                    <a:ext uri="{FF2B5EF4-FFF2-40B4-BE49-F238E27FC236}">
                      <a16:creationId xmlns:a16="http://schemas.microsoft.com/office/drawing/2014/main" id="{8EEEFB16-8E8C-4690-AD1B-75AE11968EEB}"/>
                    </a:ext>
                  </a:extLst>
                </p14:cNvPr>
                <p14:cNvContentPartPr/>
                <p14:nvPr/>
              </p14:nvContentPartPr>
              <p14:xfrm>
                <a:off x="6584253" y="4330147"/>
                <a:ext cx="603720" cy="79560"/>
              </p14:xfrm>
            </p:contentPart>
          </mc:Choice>
          <mc:Fallback>
            <p:pic>
              <p:nvPicPr>
                <p:cNvPr id="1931" name="Freihand 1930">
                  <a:extLst>
                    <a:ext uri="{FF2B5EF4-FFF2-40B4-BE49-F238E27FC236}">
                      <a16:creationId xmlns:a16="http://schemas.microsoft.com/office/drawing/2014/main" id="{8EEEFB16-8E8C-4690-AD1B-75AE11968EEB}"/>
                    </a:ext>
                  </a:extLst>
                </p:cNvPr>
                <p:cNvPicPr/>
                <p:nvPr/>
              </p:nvPicPr>
              <p:blipFill>
                <a:blip r:embed="rId1448"/>
                <a:stretch>
                  <a:fillRect/>
                </a:stretch>
              </p:blipFill>
              <p:spPr>
                <a:xfrm>
                  <a:off x="6579933" y="4325827"/>
                  <a:ext cx="612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1933" name="Freihand 1932">
                  <a:extLst>
                    <a:ext uri="{FF2B5EF4-FFF2-40B4-BE49-F238E27FC236}">
                      <a16:creationId xmlns:a16="http://schemas.microsoft.com/office/drawing/2014/main" id="{97ECCB2F-B673-41CC-ACDD-D6741BC13481}"/>
                    </a:ext>
                  </a:extLst>
                </p14:cNvPr>
                <p14:cNvContentPartPr/>
                <p14:nvPr/>
              </p14:nvContentPartPr>
              <p14:xfrm>
                <a:off x="6702693" y="4478827"/>
                <a:ext cx="113400" cy="129960"/>
              </p14:xfrm>
            </p:contentPart>
          </mc:Choice>
          <mc:Fallback>
            <p:pic>
              <p:nvPicPr>
                <p:cNvPr id="1933" name="Freihand 1932">
                  <a:extLst>
                    <a:ext uri="{FF2B5EF4-FFF2-40B4-BE49-F238E27FC236}">
                      <a16:creationId xmlns:a16="http://schemas.microsoft.com/office/drawing/2014/main" id="{97ECCB2F-B673-41CC-ACDD-D6741BC13481}"/>
                    </a:ext>
                  </a:extLst>
                </p:cNvPr>
                <p:cNvPicPr/>
                <p:nvPr/>
              </p:nvPicPr>
              <p:blipFill>
                <a:blip r:embed="rId1450"/>
                <a:stretch>
                  <a:fillRect/>
                </a:stretch>
              </p:blipFill>
              <p:spPr>
                <a:xfrm>
                  <a:off x="6698373" y="4474507"/>
                  <a:ext cx="122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1934" name="Freihand 1933">
                  <a:extLst>
                    <a:ext uri="{FF2B5EF4-FFF2-40B4-BE49-F238E27FC236}">
                      <a16:creationId xmlns:a16="http://schemas.microsoft.com/office/drawing/2014/main" id="{0095A570-EB61-4729-BD24-C4E42752A610}"/>
                    </a:ext>
                  </a:extLst>
                </p14:cNvPr>
                <p14:cNvContentPartPr/>
                <p14:nvPr/>
              </p14:nvContentPartPr>
              <p14:xfrm>
                <a:off x="6763173" y="4565227"/>
                <a:ext cx="73800" cy="58680"/>
              </p14:xfrm>
            </p:contentPart>
          </mc:Choice>
          <mc:Fallback>
            <p:pic>
              <p:nvPicPr>
                <p:cNvPr id="1934" name="Freihand 1933">
                  <a:extLst>
                    <a:ext uri="{FF2B5EF4-FFF2-40B4-BE49-F238E27FC236}">
                      <a16:creationId xmlns:a16="http://schemas.microsoft.com/office/drawing/2014/main" id="{0095A570-EB61-4729-BD24-C4E42752A610}"/>
                    </a:ext>
                  </a:extLst>
                </p:cNvPr>
                <p:cNvPicPr/>
                <p:nvPr/>
              </p:nvPicPr>
              <p:blipFill>
                <a:blip r:embed="rId1452"/>
                <a:stretch>
                  <a:fillRect/>
                </a:stretch>
              </p:blipFill>
              <p:spPr>
                <a:xfrm>
                  <a:off x="6758853" y="4560907"/>
                  <a:ext cx="82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1936" name="Freihand 1935">
                  <a:extLst>
                    <a:ext uri="{FF2B5EF4-FFF2-40B4-BE49-F238E27FC236}">
                      <a16:creationId xmlns:a16="http://schemas.microsoft.com/office/drawing/2014/main" id="{AB38953B-9E3F-461B-8929-D40BF273AEDE}"/>
                    </a:ext>
                  </a:extLst>
                </p14:cNvPr>
                <p14:cNvContentPartPr/>
                <p14:nvPr/>
              </p14:nvContentPartPr>
              <p14:xfrm>
                <a:off x="6873693" y="4482787"/>
                <a:ext cx="133560" cy="128880"/>
              </p14:xfrm>
            </p:contentPart>
          </mc:Choice>
          <mc:Fallback>
            <p:pic>
              <p:nvPicPr>
                <p:cNvPr id="1936" name="Freihand 1935">
                  <a:extLst>
                    <a:ext uri="{FF2B5EF4-FFF2-40B4-BE49-F238E27FC236}">
                      <a16:creationId xmlns:a16="http://schemas.microsoft.com/office/drawing/2014/main" id="{AB38953B-9E3F-461B-8929-D40BF273AEDE}"/>
                    </a:ext>
                  </a:extLst>
                </p:cNvPr>
                <p:cNvPicPr/>
                <p:nvPr/>
              </p:nvPicPr>
              <p:blipFill>
                <a:blip r:embed="rId1454"/>
                <a:stretch>
                  <a:fillRect/>
                </a:stretch>
              </p:blipFill>
              <p:spPr>
                <a:xfrm>
                  <a:off x="6869373" y="4478467"/>
                  <a:ext cx="142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1900" name="Freihand 1899">
                  <a:extLst>
                    <a:ext uri="{FF2B5EF4-FFF2-40B4-BE49-F238E27FC236}">
                      <a16:creationId xmlns:a16="http://schemas.microsoft.com/office/drawing/2014/main" id="{7CE18027-3A23-4B14-A029-EEA720BBF4F4}"/>
                    </a:ext>
                  </a:extLst>
                </p14:cNvPr>
                <p14:cNvContentPartPr/>
                <p14:nvPr/>
              </p14:nvContentPartPr>
              <p14:xfrm>
                <a:off x="4440093" y="4649467"/>
                <a:ext cx="139680" cy="15840"/>
              </p14:xfrm>
            </p:contentPart>
          </mc:Choice>
          <mc:Fallback>
            <p:pic>
              <p:nvPicPr>
                <p:cNvPr id="1900" name="Freihand 1899">
                  <a:extLst>
                    <a:ext uri="{FF2B5EF4-FFF2-40B4-BE49-F238E27FC236}">
                      <a16:creationId xmlns:a16="http://schemas.microsoft.com/office/drawing/2014/main" id="{7CE18027-3A23-4B14-A029-EEA720BBF4F4}"/>
                    </a:ext>
                  </a:extLst>
                </p:cNvPr>
                <p:cNvPicPr/>
                <p:nvPr/>
              </p:nvPicPr>
              <p:blipFill>
                <a:blip r:embed="rId1456"/>
                <a:stretch>
                  <a:fillRect/>
                </a:stretch>
              </p:blipFill>
              <p:spPr>
                <a:xfrm>
                  <a:off x="4435773" y="4645147"/>
                  <a:ext cx="148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1901" name="Freihand 1900">
                  <a:extLst>
                    <a:ext uri="{FF2B5EF4-FFF2-40B4-BE49-F238E27FC236}">
                      <a16:creationId xmlns:a16="http://schemas.microsoft.com/office/drawing/2014/main" id="{B28B9C52-8571-4DCD-8890-8A0919CBCF74}"/>
                    </a:ext>
                  </a:extLst>
                </p14:cNvPr>
                <p14:cNvContentPartPr/>
                <p14:nvPr/>
              </p14:nvContentPartPr>
              <p14:xfrm>
                <a:off x="4474653" y="4696267"/>
                <a:ext cx="131400" cy="12960"/>
              </p14:xfrm>
            </p:contentPart>
          </mc:Choice>
          <mc:Fallback>
            <p:pic>
              <p:nvPicPr>
                <p:cNvPr id="1901" name="Freihand 1900">
                  <a:extLst>
                    <a:ext uri="{FF2B5EF4-FFF2-40B4-BE49-F238E27FC236}">
                      <a16:creationId xmlns:a16="http://schemas.microsoft.com/office/drawing/2014/main" id="{B28B9C52-8571-4DCD-8890-8A0919CBCF74}"/>
                    </a:ext>
                  </a:extLst>
                </p:cNvPr>
                <p:cNvPicPr/>
                <p:nvPr/>
              </p:nvPicPr>
              <p:blipFill>
                <a:blip r:embed="rId1458"/>
                <a:stretch>
                  <a:fillRect/>
                </a:stretch>
              </p:blipFill>
              <p:spPr>
                <a:xfrm>
                  <a:off x="4470333" y="4691947"/>
                  <a:ext cx="140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1907" name="Freihand 1906">
                  <a:extLst>
                    <a:ext uri="{FF2B5EF4-FFF2-40B4-BE49-F238E27FC236}">
                      <a16:creationId xmlns:a16="http://schemas.microsoft.com/office/drawing/2014/main" id="{CBCC887C-7710-4692-849D-2C0AE72417C8}"/>
                    </a:ext>
                  </a:extLst>
                </p14:cNvPr>
                <p14:cNvContentPartPr/>
                <p14:nvPr/>
              </p14:nvContentPartPr>
              <p14:xfrm>
                <a:off x="4779213" y="4554067"/>
                <a:ext cx="113040" cy="100800"/>
              </p14:xfrm>
            </p:contentPart>
          </mc:Choice>
          <mc:Fallback>
            <p:pic>
              <p:nvPicPr>
                <p:cNvPr id="1907" name="Freihand 1906">
                  <a:extLst>
                    <a:ext uri="{FF2B5EF4-FFF2-40B4-BE49-F238E27FC236}">
                      <a16:creationId xmlns:a16="http://schemas.microsoft.com/office/drawing/2014/main" id="{CBCC887C-7710-4692-849D-2C0AE72417C8}"/>
                    </a:ext>
                  </a:extLst>
                </p:cNvPr>
                <p:cNvPicPr/>
                <p:nvPr/>
              </p:nvPicPr>
              <p:blipFill>
                <a:blip r:embed="rId1460"/>
                <a:stretch>
                  <a:fillRect/>
                </a:stretch>
              </p:blipFill>
              <p:spPr>
                <a:xfrm>
                  <a:off x="4774893" y="4549747"/>
                  <a:ext cx="121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1908" name="Freihand 1907">
                  <a:extLst>
                    <a:ext uri="{FF2B5EF4-FFF2-40B4-BE49-F238E27FC236}">
                      <a16:creationId xmlns:a16="http://schemas.microsoft.com/office/drawing/2014/main" id="{90DBEDE2-353A-4E7B-8800-081BC845B6C2}"/>
                    </a:ext>
                  </a:extLst>
                </p14:cNvPr>
                <p14:cNvContentPartPr/>
                <p14:nvPr/>
              </p14:nvContentPartPr>
              <p14:xfrm>
                <a:off x="4850853" y="4578907"/>
                <a:ext cx="23400" cy="142560"/>
              </p14:xfrm>
            </p:contentPart>
          </mc:Choice>
          <mc:Fallback>
            <p:pic>
              <p:nvPicPr>
                <p:cNvPr id="1908" name="Freihand 1907">
                  <a:extLst>
                    <a:ext uri="{FF2B5EF4-FFF2-40B4-BE49-F238E27FC236}">
                      <a16:creationId xmlns:a16="http://schemas.microsoft.com/office/drawing/2014/main" id="{90DBEDE2-353A-4E7B-8800-081BC845B6C2}"/>
                    </a:ext>
                  </a:extLst>
                </p:cNvPr>
                <p:cNvPicPr/>
                <p:nvPr/>
              </p:nvPicPr>
              <p:blipFill>
                <a:blip r:embed="rId1462"/>
                <a:stretch>
                  <a:fillRect/>
                </a:stretch>
              </p:blipFill>
              <p:spPr>
                <a:xfrm>
                  <a:off x="4846533" y="4574587"/>
                  <a:ext cx="32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1909" name="Freihand 1908">
                  <a:extLst>
                    <a:ext uri="{FF2B5EF4-FFF2-40B4-BE49-F238E27FC236}">
                      <a16:creationId xmlns:a16="http://schemas.microsoft.com/office/drawing/2014/main" id="{4F75BB90-AB39-4891-AA45-510D15E39B6F}"/>
                    </a:ext>
                  </a:extLst>
                </p14:cNvPr>
                <p14:cNvContentPartPr/>
                <p14:nvPr/>
              </p14:nvContentPartPr>
              <p14:xfrm>
                <a:off x="4978653" y="4551187"/>
                <a:ext cx="132480" cy="137880"/>
              </p14:xfrm>
            </p:contentPart>
          </mc:Choice>
          <mc:Fallback>
            <p:pic>
              <p:nvPicPr>
                <p:cNvPr id="1909" name="Freihand 1908">
                  <a:extLst>
                    <a:ext uri="{FF2B5EF4-FFF2-40B4-BE49-F238E27FC236}">
                      <a16:creationId xmlns:a16="http://schemas.microsoft.com/office/drawing/2014/main" id="{4F75BB90-AB39-4891-AA45-510D15E39B6F}"/>
                    </a:ext>
                  </a:extLst>
                </p:cNvPr>
                <p:cNvPicPr/>
                <p:nvPr/>
              </p:nvPicPr>
              <p:blipFill>
                <a:blip r:embed="rId1464"/>
                <a:stretch>
                  <a:fillRect/>
                </a:stretch>
              </p:blipFill>
              <p:spPr>
                <a:xfrm>
                  <a:off x="4974333" y="4546867"/>
                  <a:ext cx="141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1910" name="Freihand 1909">
                  <a:extLst>
                    <a:ext uri="{FF2B5EF4-FFF2-40B4-BE49-F238E27FC236}">
                      <a16:creationId xmlns:a16="http://schemas.microsoft.com/office/drawing/2014/main" id="{C1E01BB0-EE22-48FE-8AC1-DE0138A78B44}"/>
                    </a:ext>
                  </a:extLst>
                </p14:cNvPr>
                <p14:cNvContentPartPr/>
                <p14:nvPr/>
              </p14:nvContentPartPr>
              <p14:xfrm>
                <a:off x="5059653" y="4616347"/>
                <a:ext cx="59400" cy="84960"/>
              </p14:xfrm>
            </p:contentPart>
          </mc:Choice>
          <mc:Fallback>
            <p:pic>
              <p:nvPicPr>
                <p:cNvPr id="1910" name="Freihand 1909">
                  <a:extLst>
                    <a:ext uri="{FF2B5EF4-FFF2-40B4-BE49-F238E27FC236}">
                      <a16:creationId xmlns:a16="http://schemas.microsoft.com/office/drawing/2014/main" id="{C1E01BB0-EE22-48FE-8AC1-DE0138A78B44}"/>
                    </a:ext>
                  </a:extLst>
                </p:cNvPr>
                <p:cNvPicPr/>
                <p:nvPr/>
              </p:nvPicPr>
              <p:blipFill>
                <a:blip r:embed="rId1466"/>
                <a:stretch>
                  <a:fillRect/>
                </a:stretch>
              </p:blipFill>
              <p:spPr>
                <a:xfrm>
                  <a:off x="5055333" y="4612027"/>
                  <a:ext cx="68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1938" name="Freihand 1937">
                  <a:extLst>
                    <a:ext uri="{FF2B5EF4-FFF2-40B4-BE49-F238E27FC236}">
                      <a16:creationId xmlns:a16="http://schemas.microsoft.com/office/drawing/2014/main" id="{B575E762-880B-434C-9044-1B9252D46E2A}"/>
                    </a:ext>
                  </a:extLst>
                </p14:cNvPr>
                <p14:cNvContentPartPr/>
                <p14:nvPr/>
              </p14:nvContentPartPr>
              <p14:xfrm>
                <a:off x="4737093" y="4720387"/>
                <a:ext cx="405720" cy="79560"/>
              </p14:xfrm>
            </p:contentPart>
          </mc:Choice>
          <mc:Fallback>
            <p:pic>
              <p:nvPicPr>
                <p:cNvPr id="1938" name="Freihand 1937">
                  <a:extLst>
                    <a:ext uri="{FF2B5EF4-FFF2-40B4-BE49-F238E27FC236}">
                      <a16:creationId xmlns:a16="http://schemas.microsoft.com/office/drawing/2014/main" id="{B575E762-880B-434C-9044-1B9252D46E2A}"/>
                    </a:ext>
                  </a:extLst>
                </p:cNvPr>
                <p:cNvPicPr/>
                <p:nvPr/>
              </p:nvPicPr>
              <p:blipFill>
                <a:blip r:embed="rId1468"/>
                <a:stretch>
                  <a:fillRect/>
                </a:stretch>
              </p:blipFill>
              <p:spPr>
                <a:xfrm>
                  <a:off x="4732773" y="4716067"/>
                  <a:ext cx="414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1940" name="Freihand 1939">
                  <a:extLst>
                    <a:ext uri="{FF2B5EF4-FFF2-40B4-BE49-F238E27FC236}">
                      <a16:creationId xmlns:a16="http://schemas.microsoft.com/office/drawing/2014/main" id="{B85026DD-08BF-4CFD-BAC1-EBD1E7429FF1}"/>
                    </a:ext>
                  </a:extLst>
                </p14:cNvPr>
                <p14:cNvContentPartPr/>
                <p14:nvPr/>
              </p14:nvContentPartPr>
              <p14:xfrm>
                <a:off x="4886493" y="4709587"/>
                <a:ext cx="2008080" cy="190440"/>
              </p14:xfrm>
            </p:contentPart>
          </mc:Choice>
          <mc:Fallback>
            <p:pic>
              <p:nvPicPr>
                <p:cNvPr id="1940" name="Freihand 1939">
                  <a:extLst>
                    <a:ext uri="{FF2B5EF4-FFF2-40B4-BE49-F238E27FC236}">
                      <a16:creationId xmlns:a16="http://schemas.microsoft.com/office/drawing/2014/main" id="{B85026DD-08BF-4CFD-BAC1-EBD1E7429FF1}"/>
                    </a:ext>
                  </a:extLst>
                </p:cNvPr>
                <p:cNvPicPr/>
                <p:nvPr/>
              </p:nvPicPr>
              <p:blipFill>
                <a:blip r:embed="rId1470"/>
                <a:stretch>
                  <a:fillRect/>
                </a:stretch>
              </p:blipFill>
              <p:spPr>
                <a:xfrm>
                  <a:off x="4882173" y="4705267"/>
                  <a:ext cx="2016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1941" name="Freihand 1940">
                  <a:extLst>
                    <a:ext uri="{FF2B5EF4-FFF2-40B4-BE49-F238E27FC236}">
                      <a16:creationId xmlns:a16="http://schemas.microsoft.com/office/drawing/2014/main" id="{F47A54B9-F459-4BA5-8C07-97AE72DB2832}"/>
                    </a:ext>
                  </a:extLst>
                </p14:cNvPr>
                <p14:cNvContentPartPr/>
                <p14:nvPr/>
              </p14:nvContentPartPr>
              <p14:xfrm>
                <a:off x="6794133" y="4648387"/>
                <a:ext cx="140760" cy="56160"/>
              </p14:xfrm>
            </p:contentPart>
          </mc:Choice>
          <mc:Fallback>
            <p:pic>
              <p:nvPicPr>
                <p:cNvPr id="1941" name="Freihand 1940">
                  <a:extLst>
                    <a:ext uri="{FF2B5EF4-FFF2-40B4-BE49-F238E27FC236}">
                      <a16:creationId xmlns:a16="http://schemas.microsoft.com/office/drawing/2014/main" id="{F47A54B9-F459-4BA5-8C07-97AE72DB2832}"/>
                    </a:ext>
                  </a:extLst>
                </p:cNvPr>
                <p:cNvPicPr/>
                <p:nvPr/>
              </p:nvPicPr>
              <p:blipFill>
                <a:blip r:embed="rId1472"/>
                <a:stretch>
                  <a:fillRect/>
                </a:stretch>
              </p:blipFill>
              <p:spPr>
                <a:xfrm>
                  <a:off x="6789813" y="4644067"/>
                  <a:ext cx="149400" cy="64800"/>
                </a:xfrm>
                <a:prstGeom prst="rect">
                  <a:avLst/>
                </a:prstGeom>
              </p:spPr>
            </p:pic>
          </mc:Fallback>
        </mc:AlternateContent>
      </p:grpSp>
      <p:grpSp>
        <p:nvGrpSpPr>
          <p:cNvPr id="1957" name="Gruppieren 1956">
            <a:extLst>
              <a:ext uri="{FF2B5EF4-FFF2-40B4-BE49-F238E27FC236}">
                <a16:creationId xmlns:a16="http://schemas.microsoft.com/office/drawing/2014/main" id="{F0E92902-0F9B-4D9F-B0A1-A0D0E33577E7}"/>
              </a:ext>
            </a:extLst>
          </p:cNvPr>
          <p:cNvGrpSpPr/>
          <p:nvPr/>
        </p:nvGrpSpPr>
        <p:grpSpPr>
          <a:xfrm>
            <a:off x="7238733" y="4239787"/>
            <a:ext cx="984960" cy="350280"/>
            <a:chOff x="7238733" y="4239787"/>
            <a:chExt cx="984960" cy="350280"/>
          </a:xfrm>
        </p:grpSpPr>
        <mc:AlternateContent xmlns:mc="http://schemas.openxmlformats.org/markup-compatibility/2006">
          <mc:Choice xmlns:p14="http://schemas.microsoft.com/office/powerpoint/2010/main" Requires="p14">
            <p:contentPart p14:bwMode="auto" r:id="rId1473">
              <p14:nvContentPartPr>
                <p14:cNvPr id="1943" name="Freihand 1942">
                  <a:extLst>
                    <a:ext uri="{FF2B5EF4-FFF2-40B4-BE49-F238E27FC236}">
                      <a16:creationId xmlns:a16="http://schemas.microsoft.com/office/drawing/2014/main" id="{7049D871-7B1E-4B0A-85A9-5442DF41BA83}"/>
                    </a:ext>
                  </a:extLst>
                </p14:cNvPr>
                <p14:cNvContentPartPr/>
                <p14:nvPr/>
              </p14:nvContentPartPr>
              <p14:xfrm>
                <a:off x="7238733" y="4511227"/>
                <a:ext cx="189000" cy="14400"/>
              </p14:xfrm>
            </p:contentPart>
          </mc:Choice>
          <mc:Fallback>
            <p:pic>
              <p:nvPicPr>
                <p:cNvPr id="1943" name="Freihand 1942">
                  <a:extLst>
                    <a:ext uri="{FF2B5EF4-FFF2-40B4-BE49-F238E27FC236}">
                      <a16:creationId xmlns:a16="http://schemas.microsoft.com/office/drawing/2014/main" id="{7049D871-7B1E-4B0A-85A9-5442DF41BA83}"/>
                    </a:ext>
                  </a:extLst>
                </p:cNvPr>
                <p:cNvPicPr/>
                <p:nvPr/>
              </p:nvPicPr>
              <p:blipFill>
                <a:blip r:embed="rId1474"/>
                <a:stretch>
                  <a:fillRect/>
                </a:stretch>
              </p:blipFill>
              <p:spPr>
                <a:xfrm>
                  <a:off x="7234413" y="4506907"/>
                  <a:ext cx="197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1944" name="Freihand 1943">
                  <a:extLst>
                    <a:ext uri="{FF2B5EF4-FFF2-40B4-BE49-F238E27FC236}">
                      <a16:creationId xmlns:a16="http://schemas.microsoft.com/office/drawing/2014/main" id="{F1411C84-FDC6-4424-9C27-88D82D645FFB}"/>
                    </a:ext>
                  </a:extLst>
                </p14:cNvPr>
                <p14:cNvContentPartPr/>
                <p14:nvPr/>
              </p14:nvContentPartPr>
              <p14:xfrm>
                <a:off x="7328013" y="4547587"/>
                <a:ext cx="126720" cy="9000"/>
              </p14:xfrm>
            </p:contentPart>
          </mc:Choice>
          <mc:Fallback>
            <p:pic>
              <p:nvPicPr>
                <p:cNvPr id="1944" name="Freihand 1943">
                  <a:extLst>
                    <a:ext uri="{FF2B5EF4-FFF2-40B4-BE49-F238E27FC236}">
                      <a16:creationId xmlns:a16="http://schemas.microsoft.com/office/drawing/2014/main" id="{F1411C84-FDC6-4424-9C27-88D82D645FFB}"/>
                    </a:ext>
                  </a:extLst>
                </p:cNvPr>
                <p:cNvPicPr/>
                <p:nvPr/>
              </p:nvPicPr>
              <p:blipFill>
                <a:blip r:embed="rId1476"/>
                <a:stretch>
                  <a:fillRect/>
                </a:stretch>
              </p:blipFill>
              <p:spPr>
                <a:xfrm>
                  <a:off x="7323693" y="4543267"/>
                  <a:ext cx="135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1945" name="Freihand 1944">
                  <a:extLst>
                    <a:ext uri="{FF2B5EF4-FFF2-40B4-BE49-F238E27FC236}">
                      <a16:creationId xmlns:a16="http://schemas.microsoft.com/office/drawing/2014/main" id="{AB3C7135-0226-4205-A28B-7BC2DE9DBA06}"/>
                    </a:ext>
                  </a:extLst>
                </p14:cNvPr>
                <p14:cNvContentPartPr/>
                <p14:nvPr/>
              </p14:nvContentPartPr>
              <p14:xfrm>
                <a:off x="7525293" y="4317907"/>
                <a:ext cx="87120" cy="272160"/>
              </p14:xfrm>
            </p:contentPart>
          </mc:Choice>
          <mc:Fallback>
            <p:pic>
              <p:nvPicPr>
                <p:cNvPr id="1945" name="Freihand 1944">
                  <a:extLst>
                    <a:ext uri="{FF2B5EF4-FFF2-40B4-BE49-F238E27FC236}">
                      <a16:creationId xmlns:a16="http://schemas.microsoft.com/office/drawing/2014/main" id="{AB3C7135-0226-4205-A28B-7BC2DE9DBA06}"/>
                    </a:ext>
                  </a:extLst>
                </p:cNvPr>
                <p:cNvPicPr/>
                <p:nvPr/>
              </p:nvPicPr>
              <p:blipFill>
                <a:blip r:embed="rId1478"/>
                <a:stretch>
                  <a:fillRect/>
                </a:stretch>
              </p:blipFill>
              <p:spPr>
                <a:xfrm>
                  <a:off x="7520973" y="4313587"/>
                  <a:ext cx="957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1946" name="Freihand 1945">
                  <a:extLst>
                    <a:ext uri="{FF2B5EF4-FFF2-40B4-BE49-F238E27FC236}">
                      <a16:creationId xmlns:a16="http://schemas.microsoft.com/office/drawing/2014/main" id="{87A678C9-9B8E-4575-9E56-6F9C40704FBE}"/>
                    </a:ext>
                  </a:extLst>
                </p14:cNvPr>
                <p14:cNvContentPartPr/>
                <p14:nvPr/>
              </p14:nvContentPartPr>
              <p14:xfrm>
                <a:off x="7554813" y="4239787"/>
                <a:ext cx="668880" cy="119880"/>
              </p14:xfrm>
            </p:contentPart>
          </mc:Choice>
          <mc:Fallback>
            <p:pic>
              <p:nvPicPr>
                <p:cNvPr id="1946" name="Freihand 1945">
                  <a:extLst>
                    <a:ext uri="{FF2B5EF4-FFF2-40B4-BE49-F238E27FC236}">
                      <a16:creationId xmlns:a16="http://schemas.microsoft.com/office/drawing/2014/main" id="{87A678C9-9B8E-4575-9E56-6F9C40704FBE}"/>
                    </a:ext>
                  </a:extLst>
                </p:cNvPr>
                <p:cNvPicPr/>
                <p:nvPr/>
              </p:nvPicPr>
              <p:blipFill>
                <a:blip r:embed="rId1480"/>
                <a:stretch>
                  <a:fillRect/>
                </a:stretch>
              </p:blipFill>
              <p:spPr>
                <a:xfrm>
                  <a:off x="7550493" y="4235467"/>
                  <a:ext cx="677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1947" name="Freihand 1946">
                  <a:extLst>
                    <a:ext uri="{FF2B5EF4-FFF2-40B4-BE49-F238E27FC236}">
                      <a16:creationId xmlns:a16="http://schemas.microsoft.com/office/drawing/2014/main" id="{E93A163F-73B9-4830-BC59-D522A95C5793}"/>
                    </a:ext>
                  </a:extLst>
                </p14:cNvPr>
                <p14:cNvContentPartPr/>
                <p14:nvPr/>
              </p14:nvContentPartPr>
              <p14:xfrm>
                <a:off x="7656333" y="4362907"/>
                <a:ext cx="112680" cy="100800"/>
              </p14:xfrm>
            </p:contentPart>
          </mc:Choice>
          <mc:Fallback>
            <p:pic>
              <p:nvPicPr>
                <p:cNvPr id="1947" name="Freihand 1946">
                  <a:extLst>
                    <a:ext uri="{FF2B5EF4-FFF2-40B4-BE49-F238E27FC236}">
                      <a16:creationId xmlns:a16="http://schemas.microsoft.com/office/drawing/2014/main" id="{E93A163F-73B9-4830-BC59-D522A95C5793}"/>
                    </a:ext>
                  </a:extLst>
                </p:cNvPr>
                <p:cNvPicPr/>
                <p:nvPr/>
              </p:nvPicPr>
              <p:blipFill>
                <a:blip r:embed="rId1482"/>
                <a:stretch>
                  <a:fillRect/>
                </a:stretch>
              </p:blipFill>
              <p:spPr>
                <a:xfrm>
                  <a:off x="7652013" y="4358587"/>
                  <a:ext cx="121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1948" name="Freihand 1947">
                  <a:extLst>
                    <a:ext uri="{FF2B5EF4-FFF2-40B4-BE49-F238E27FC236}">
                      <a16:creationId xmlns:a16="http://schemas.microsoft.com/office/drawing/2014/main" id="{6A3D270E-1BD4-4CBD-AEBD-AB2C87A45C42}"/>
                    </a:ext>
                  </a:extLst>
                </p14:cNvPr>
                <p14:cNvContentPartPr/>
                <p14:nvPr/>
              </p14:nvContentPartPr>
              <p14:xfrm>
                <a:off x="7738413" y="4396387"/>
                <a:ext cx="10080" cy="141480"/>
              </p14:xfrm>
            </p:contentPart>
          </mc:Choice>
          <mc:Fallback>
            <p:pic>
              <p:nvPicPr>
                <p:cNvPr id="1948" name="Freihand 1947">
                  <a:extLst>
                    <a:ext uri="{FF2B5EF4-FFF2-40B4-BE49-F238E27FC236}">
                      <a16:creationId xmlns:a16="http://schemas.microsoft.com/office/drawing/2014/main" id="{6A3D270E-1BD4-4CBD-AEBD-AB2C87A45C42}"/>
                    </a:ext>
                  </a:extLst>
                </p:cNvPr>
                <p:cNvPicPr/>
                <p:nvPr/>
              </p:nvPicPr>
              <p:blipFill>
                <a:blip r:embed="rId1484"/>
                <a:stretch>
                  <a:fillRect/>
                </a:stretch>
              </p:blipFill>
              <p:spPr>
                <a:xfrm>
                  <a:off x="7734093" y="4392067"/>
                  <a:ext cx="18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1950" name="Freihand 1949">
                  <a:extLst>
                    <a:ext uri="{FF2B5EF4-FFF2-40B4-BE49-F238E27FC236}">
                      <a16:creationId xmlns:a16="http://schemas.microsoft.com/office/drawing/2014/main" id="{CC18332F-847D-43E7-8A29-D1BCA9B30B5D}"/>
                    </a:ext>
                  </a:extLst>
                </p14:cNvPr>
                <p14:cNvContentPartPr/>
                <p14:nvPr/>
              </p14:nvContentPartPr>
              <p14:xfrm>
                <a:off x="7826253" y="4452547"/>
                <a:ext cx="28080" cy="27720"/>
              </p14:xfrm>
            </p:contentPart>
          </mc:Choice>
          <mc:Fallback>
            <p:pic>
              <p:nvPicPr>
                <p:cNvPr id="1950" name="Freihand 1949">
                  <a:extLst>
                    <a:ext uri="{FF2B5EF4-FFF2-40B4-BE49-F238E27FC236}">
                      <a16:creationId xmlns:a16="http://schemas.microsoft.com/office/drawing/2014/main" id="{CC18332F-847D-43E7-8A29-D1BCA9B30B5D}"/>
                    </a:ext>
                  </a:extLst>
                </p:cNvPr>
                <p:cNvPicPr/>
                <p:nvPr/>
              </p:nvPicPr>
              <p:blipFill>
                <a:blip r:embed="rId1486"/>
                <a:stretch>
                  <a:fillRect/>
                </a:stretch>
              </p:blipFill>
              <p:spPr>
                <a:xfrm>
                  <a:off x="7821933" y="4448227"/>
                  <a:ext cx="36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1952" name="Freihand 1951">
                  <a:extLst>
                    <a:ext uri="{FF2B5EF4-FFF2-40B4-BE49-F238E27FC236}">
                      <a16:creationId xmlns:a16="http://schemas.microsoft.com/office/drawing/2014/main" id="{52D9828C-F685-49A3-98E3-8A330B2F4806}"/>
                    </a:ext>
                  </a:extLst>
                </p14:cNvPr>
                <p14:cNvContentPartPr/>
                <p14:nvPr/>
              </p14:nvContentPartPr>
              <p14:xfrm>
                <a:off x="7905813" y="4381267"/>
                <a:ext cx="68040" cy="117720"/>
              </p14:xfrm>
            </p:contentPart>
          </mc:Choice>
          <mc:Fallback>
            <p:pic>
              <p:nvPicPr>
                <p:cNvPr id="1952" name="Freihand 1951">
                  <a:extLst>
                    <a:ext uri="{FF2B5EF4-FFF2-40B4-BE49-F238E27FC236}">
                      <a16:creationId xmlns:a16="http://schemas.microsoft.com/office/drawing/2014/main" id="{52D9828C-F685-49A3-98E3-8A330B2F4806}"/>
                    </a:ext>
                  </a:extLst>
                </p:cNvPr>
                <p:cNvPicPr/>
                <p:nvPr/>
              </p:nvPicPr>
              <p:blipFill>
                <a:blip r:embed="rId1488"/>
                <a:stretch>
                  <a:fillRect/>
                </a:stretch>
              </p:blipFill>
              <p:spPr>
                <a:xfrm>
                  <a:off x="7901493" y="4376947"/>
                  <a:ext cx="76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1953" name="Freihand 1952">
                  <a:extLst>
                    <a:ext uri="{FF2B5EF4-FFF2-40B4-BE49-F238E27FC236}">
                      <a16:creationId xmlns:a16="http://schemas.microsoft.com/office/drawing/2014/main" id="{9FA10458-48B4-483E-9539-9E57492945DE}"/>
                    </a:ext>
                  </a:extLst>
                </p14:cNvPr>
                <p14:cNvContentPartPr/>
                <p14:nvPr/>
              </p14:nvContentPartPr>
              <p14:xfrm>
                <a:off x="7935333" y="4453267"/>
                <a:ext cx="39960" cy="48240"/>
              </p14:xfrm>
            </p:contentPart>
          </mc:Choice>
          <mc:Fallback>
            <p:pic>
              <p:nvPicPr>
                <p:cNvPr id="1953" name="Freihand 1952">
                  <a:extLst>
                    <a:ext uri="{FF2B5EF4-FFF2-40B4-BE49-F238E27FC236}">
                      <a16:creationId xmlns:a16="http://schemas.microsoft.com/office/drawing/2014/main" id="{9FA10458-48B4-483E-9539-9E57492945DE}"/>
                    </a:ext>
                  </a:extLst>
                </p:cNvPr>
                <p:cNvPicPr/>
                <p:nvPr/>
              </p:nvPicPr>
              <p:blipFill>
                <a:blip r:embed="rId1490"/>
                <a:stretch>
                  <a:fillRect/>
                </a:stretch>
              </p:blipFill>
              <p:spPr>
                <a:xfrm>
                  <a:off x="7931013" y="4448947"/>
                  <a:ext cx="48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1954" name="Freihand 1953">
                  <a:extLst>
                    <a:ext uri="{FF2B5EF4-FFF2-40B4-BE49-F238E27FC236}">
                      <a16:creationId xmlns:a16="http://schemas.microsoft.com/office/drawing/2014/main" id="{CDD2711C-A591-4394-A9D3-EEECFC6A6243}"/>
                    </a:ext>
                  </a:extLst>
                </p14:cNvPr>
                <p14:cNvContentPartPr/>
                <p14:nvPr/>
              </p14:nvContentPartPr>
              <p14:xfrm>
                <a:off x="8009133" y="4425907"/>
                <a:ext cx="15840" cy="16200"/>
              </p14:xfrm>
            </p:contentPart>
          </mc:Choice>
          <mc:Fallback>
            <p:pic>
              <p:nvPicPr>
                <p:cNvPr id="1954" name="Freihand 1953">
                  <a:extLst>
                    <a:ext uri="{FF2B5EF4-FFF2-40B4-BE49-F238E27FC236}">
                      <a16:creationId xmlns:a16="http://schemas.microsoft.com/office/drawing/2014/main" id="{CDD2711C-A591-4394-A9D3-EEECFC6A6243}"/>
                    </a:ext>
                  </a:extLst>
                </p:cNvPr>
                <p:cNvPicPr/>
                <p:nvPr/>
              </p:nvPicPr>
              <p:blipFill>
                <a:blip r:embed="rId1492"/>
                <a:stretch>
                  <a:fillRect/>
                </a:stretch>
              </p:blipFill>
              <p:spPr>
                <a:xfrm>
                  <a:off x="8004813" y="4421587"/>
                  <a:ext cx="24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1955" name="Freihand 1954">
                  <a:extLst>
                    <a:ext uri="{FF2B5EF4-FFF2-40B4-BE49-F238E27FC236}">
                      <a16:creationId xmlns:a16="http://schemas.microsoft.com/office/drawing/2014/main" id="{814AE159-AB52-40CF-ADD3-2B471004337B}"/>
                    </a:ext>
                  </a:extLst>
                </p14:cNvPr>
                <p14:cNvContentPartPr/>
                <p14:nvPr/>
              </p14:nvContentPartPr>
              <p14:xfrm>
                <a:off x="8039373" y="4365787"/>
                <a:ext cx="66600" cy="123480"/>
              </p14:xfrm>
            </p:contentPart>
          </mc:Choice>
          <mc:Fallback>
            <p:pic>
              <p:nvPicPr>
                <p:cNvPr id="1955" name="Freihand 1954">
                  <a:extLst>
                    <a:ext uri="{FF2B5EF4-FFF2-40B4-BE49-F238E27FC236}">
                      <a16:creationId xmlns:a16="http://schemas.microsoft.com/office/drawing/2014/main" id="{814AE159-AB52-40CF-ADD3-2B471004337B}"/>
                    </a:ext>
                  </a:extLst>
                </p:cNvPr>
                <p:cNvPicPr/>
                <p:nvPr/>
              </p:nvPicPr>
              <p:blipFill>
                <a:blip r:embed="rId1494"/>
                <a:stretch>
                  <a:fillRect/>
                </a:stretch>
              </p:blipFill>
              <p:spPr>
                <a:xfrm>
                  <a:off x="8035053" y="4361467"/>
                  <a:ext cx="75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1956" name="Freihand 1955">
                  <a:extLst>
                    <a:ext uri="{FF2B5EF4-FFF2-40B4-BE49-F238E27FC236}">
                      <a16:creationId xmlns:a16="http://schemas.microsoft.com/office/drawing/2014/main" id="{DA8958F9-938C-4B65-B209-3BA69562F960}"/>
                    </a:ext>
                  </a:extLst>
                </p14:cNvPr>
                <p14:cNvContentPartPr/>
                <p14:nvPr/>
              </p14:nvContentPartPr>
              <p14:xfrm>
                <a:off x="8084733" y="4414027"/>
                <a:ext cx="42120" cy="59040"/>
              </p14:xfrm>
            </p:contentPart>
          </mc:Choice>
          <mc:Fallback>
            <p:pic>
              <p:nvPicPr>
                <p:cNvPr id="1956" name="Freihand 1955">
                  <a:extLst>
                    <a:ext uri="{FF2B5EF4-FFF2-40B4-BE49-F238E27FC236}">
                      <a16:creationId xmlns:a16="http://schemas.microsoft.com/office/drawing/2014/main" id="{DA8958F9-938C-4B65-B209-3BA69562F960}"/>
                    </a:ext>
                  </a:extLst>
                </p:cNvPr>
                <p:cNvPicPr/>
                <p:nvPr/>
              </p:nvPicPr>
              <p:blipFill>
                <a:blip r:embed="rId1496"/>
                <a:stretch>
                  <a:fillRect/>
                </a:stretch>
              </p:blipFill>
              <p:spPr>
                <a:xfrm>
                  <a:off x="8080413" y="4409707"/>
                  <a:ext cx="50760" cy="67680"/>
                </a:xfrm>
                <a:prstGeom prst="rect">
                  <a:avLst/>
                </a:prstGeom>
              </p:spPr>
            </p:pic>
          </mc:Fallback>
        </mc:AlternateContent>
      </p:grpSp>
      <p:grpSp>
        <p:nvGrpSpPr>
          <p:cNvPr id="1962" name="Gruppieren 1961">
            <a:extLst>
              <a:ext uri="{FF2B5EF4-FFF2-40B4-BE49-F238E27FC236}">
                <a16:creationId xmlns:a16="http://schemas.microsoft.com/office/drawing/2014/main" id="{2E57F3B8-EF12-485D-AFC3-F7B2711410F6}"/>
              </a:ext>
            </a:extLst>
          </p:cNvPr>
          <p:cNvGrpSpPr/>
          <p:nvPr/>
        </p:nvGrpSpPr>
        <p:grpSpPr>
          <a:xfrm>
            <a:off x="7324053" y="4752787"/>
            <a:ext cx="410760" cy="132480"/>
            <a:chOff x="7324053" y="4752787"/>
            <a:chExt cx="410760" cy="132480"/>
          </a:xfrm>
        </p:grpSpPr>
        <mc:AlternateContent xmlns:mc="http://schemas.openxmlformats.org/markup-compatibility/2006">
          <mc:Choice xmlns:p14="http://schemas.microsoft.com/office/powerpoint/2010/main" Requires="p14">
            <p:contentPart p14:bwMode="auto" r:id="rId1497">
              <p14:nvContentPartPr>
                <p14:cNvPr id="1958" name="Freihand 1957">
                  <a:extLst>
                    <a:ext uri="{FF2B5EF4-FFF2-40B4-BE49-F238E27FC236}">
                      <a16:creationId xmlns:a16="http://schemas.microsoft.com/office/drawing/2014/main" id="{EEE0631B-3AFE-4519-A480-60C6521974A3}"/>
                    </a:ext>
                  </a:extLst>
                </p14:cNvPr>
                <p14:cNvContentPartPr/>
                <p14:nvPr/>
              </p14:nvContentPartPr>
              <p14:xfrm>
                <a:off x="7324053" y="4830547"/>
                <a:ext cx="131400" cy="21960"/>
              </p14:xfrm>
            </p:contentPart>
          </mc:Choice>
          <mc:Fallback>
            <p:pic>
              <p:nvPicPr>
                <p:cNvPr id="1958" name="Freihand 1957">
                  <a:extLst>
                    <a:ext uri="{FF2B5EF4-FFF2-40B4-BE49-F238E27FC236}">
                      <a16:creationId xmlns:a16="http://schemas.microsoft.com/office/drawing/2014/main" id="{EEE0631B-3AFE-4519-A480-60C6521974A3}"/>
                    </a:ext>
                  </a:extLst>
                </p:cNvPr>
                <p:cNvPicPr/>
                <p:nvPr/>
              </p:nvPicPr>
              <p:blipFill>
                <a:blip r:embed="rId1498"/>
                <a:stretch>
                  <a:fillRect/>
                </a:stretch>
              </p:blipFill>
              <p:spPr>
                <a:xfrm>
                  <a:off x="7319733" y="4826227"/>
                  <a:ext cx="140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1959" name="Freihand 1958">
                  <a:extLst>
                    <a:ext uri="{FF2B5EF4-FFF2-40B4-BE49-F238E27FC236}">
                      <a16:creationId xmlns:a16="http://schemas.microsoft.com/office/drawing/2014/main" id="{A597376D-A668-406C-A5C9-3B67896102FB}"/>
                    </a:ext>
                  </a:extLst>
                </p14:cNvPr>
                <p14:cNvContentPartPr/>
                <p14:nvPr/>
              </p14:nvContentPartPr>
              <p14:xfrm>
                <a:off x="7358253" y="4868707"/>
                <a:ext cx="121320" cy="16560"/>
              </p14:xfrm>
            </p:contentPart>
          </mc:Choice>
          <mc:Fallback>
            <p:pic>
              <p:nvPicPr>
                <p:cNvPr id="1959" name="Freihand 1958">
                  <a:extLst>
                    <a:ext uri="{FF2B5EF4-FFF2-40B4-BE49-F238E27FC236}">
                      <a16:creationId xmlns:a16="http://schemas.microsoft.com/office/drawing/2014/main" id="{A597376D-A668-406C-A5C9-3B67896102FB}"/>
                    </a:ext>
                  </a:extLst>
                </p:cNvPr>
                <p:cNvPicPr/>
                <p:nvPr/>
              </p:nvPicPr>
              <p:blipFill>
                <a:blip r:embed="rId1500"/>
                <a:stretch>
                  <a:fillRect/>
                </a:stretch>
              </p:blipFill>
              <p:spPr>
                <a:xfrm>
                  <a:off x="7353933" y="4864387"/>
                  <a:ext cx="129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1961" name="Freihand 1960">
                  <a:extLst>
                    <a:ext uri="{FF2B5EF4-FFF2-40B4-BE49-F238E27FC236}">
                      <a16:creationId xmlns:a16="http://schemas.microsoft.com/office/drawing/2014/main" id="{F301166F-597C-4362-97B0-52368F9A7A45}"/>
                    </a:ext>
                  </a:extLst>
                </p14:cNvPr>
                <p14:cNvContentPartPr/>
                <p14:nvPr/>
              </p14:nvContentPartPr>
              <p14:xfrm>
                <a:off x="7589373" y="4752787"/>
                <a:ext cx="145440" cy="127800"/>
              </p14:xfrm>
            </p:contentPart>
          </mc:Choice>
          <mc:Fallback>
            <p:pic>
              <p:nvPicPr>
                <p:cNvPr id="1961" name="Freihand 1960">
                  <a:extLst>
                    <a:ext uri="{FF2B5EF4-FFF2-40B4-BE49-F238E27FC236}">
                      <a16:creationId xmlns:a16="http://schemas.microsoft.com/office/drawing/2014/main" id="{F301166F-597C-4362-97B0-52368F9A7A45}"/>
                    </a:ext>
                  </a:extLst>
                </p:cNvPr>
                <p:cNvPicPr/>
                <p:nvPr/>
              </p:nvPicPr>
              <p:blipFill>
                <a:blip r:embed="rId1502"/>
                <a:stretch>
                  <a:fillRect/>
                </a:stretch>
              </p:blipFill>
              <p:spPr>
                <a:xfrm>
                  <a:off x="7585053" y="4748467"/>
                  <a:ext cx="154080" cy="136440"/>
                </a:xfrm>
                <a:prstGeom prst="rect">
                  <a:avLst/>
                </a:prstGeom>
              </p:spPr>
            </p:pic>
          </mc:Fallback>
        </mc:AlternateContent>
      </p:grpSp>
      <p:grpSp>
        <p:nvGrpSpPr>
          <p:cNvPr id="1965" name="Gruppieren 1964">
            <a:extLst>
              <a:ext uri="{FF2B5EF4-FFF2-40B4-BE49-F238E27FC236}">
                <a16:creationId xmlns:a16="http://schemas.microsoft.com/office/drawing/2014/main" id="{3C2ADD01-FCA6-49A9-8D39-A91CD476BBB4}"/>
              </a:ext>
            </a:extLst>
          </p:cNvPr>
          <p:cNvGrpSpPr/>
          <p:nvPr/>
        </p:nvGrpSpPr>
        <p:grpSpPr>
          <a:xfrm>
            <a:off x="7760013" y="4714267"/>
            <a:ext cx="156960" cy="149760"/>
            <a:chOff x="7760013" y="4714267"/>
            <a:chExt cx="156960" cy="149760"/>
          </a:xfrm>
        </p:grpSpPr>
        <mc:AlternateContent xmlns:mc="http://schemas.openxmlformats.org/markup-compatibility/2006">
          <mc:Choice xmlns:p14="http://schemas.microsoft.com/office/powerpoint/2010/main" Requires="p14">
            <p:contentPart p14:bwMode="auto" r:id="rId1503">
              <p14:nvContentPartPr>
                <p14:cNvPr id="1963" name="Freihand 1962">
                  <a:extLst>
                    <a:ext uri="{FF2B5EF4-FFF2-40B4-BE49-F238E27FC236}">
                      <a16:creationId xmlns:a16="http://schemas.microsoft.com/office/drawing/2014/main" id="{B32F8C89-7E3B-4611-8EE5-388FC5F14C96}"/>
                    </a:ext>
                  </a:extLst>
                </p14:cNvPr>
                <p14:cNvContentPartPr/>
                <p14:nvPr/>
              </p14:nvContentPartPr>
              <p14:xfrm>
                <a:off x="7760013" y="4714267"/>
                <a:ext cx="129600" cy="149760"/>
              </p14:xfrm>
            </p:contentPart>
          </mc:Choice>
          <mc:Fallback>
            <p:pic>
              <p:nvPicPr>
                <p:cNvPr id="1963" name="Freihand 1962">
                  <a:extLst>
                    <a:ext uri="{FF2B5EF4-FFF2-40B4-BE49-F238E27FC236}">
                      <a16:creationId xmlns:a16="http://schemas.microsoft.com/office/drawing/2014/main" id="{B32F8C89-7E3B-4611-8EE5-388FC5F14C96}"/>
                    </a:ext>
                  </a:extLst>
                </p:cNvPr>
                <p:cNvPicPr/>
                <p:nvPr/>
              </p:nvPicPr>
              <p:blipFill>
                <a:blip r:embed="rId1504"/>
                <a:stretch>
                  <a:fillRect/>
                </a:stretch>
              </p:blipFill>
              <p:spPr>
                <a:xfrm>
                  <a:off x="7755693" y="4709947"/>
                  <a:ext cx="138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1964" name="Freihand 1963">
                  <a:extLst>
                    <a:ext uri="{FF2B5EF4-FFF2-40B4-BE49-F238E27FC236}">
                      <a16:creationId xmlns:a16="http://schemas.microsoft.com/office/drawing/2014/main" id="{6CD0AFC2-B732-4287-8313-7181517C000F}"/>
                    </a:ext>
                  </a:extLst>
                </p14:cNvPr>
                <p14:cNvContentPartPr/>
                <p14:nvPr/>
              </p14:nvContentPartPr>
              <p14:xfrm>
                <a:off x="7829853" y="4771147"/>
                <a:ext cx="87120" cy="92880"/>
              </p14:xfrm>
            </p:contentPart>
          </mc:Choice>
          <mc:Fallback>
            <p:pic>
              <p:nvPicPr>
                <p:cNvPr id="1964" name="Freihand 1963">
                  <a:extLst>
                    <a:ext uri="{FF2B5EF4-FFF2-40B4-BE49-F238E27FC236}">
                      <a16:creationId xmlns:a16="http://schemas.microsoft.com/office/drawing/2014/main" id="{6CD0AFC2-B732-4287-8313-7181517C000F}"/>
                    </a:ext>
                  </a:extLst>
                </p:cNvPr>
                <p:cNvPicPr/>
                <p:nvPr/>
              </p:nvPicPr>
              <p:blipFill>
                <a:blip r:embed="rId1506"/>
                <a:stretch>
                  <a:fillRect/>
                </a:stretch>
              </p:blipFill>
              <p:spPr>
                <a:xfrm>
                  <a:off x="7825533" y="4766827"/>
                  <a:ext cx="95760" cy="101520"/>
                </a:xfrm>
                <a:prstGeom prst="rect">
                  <a:avLst/>
                </a:prstGeom>
              </p:spPr>
            </p:pic>
          </mc:Fallback>
        </mc:AlternateContent>
      </p:grpSp>
      <p:grpSp>
        <p:nvGrpSpPr>
          <p:cNvPr id="1979" name="Gruppieren 1978">
            <a:extLst>
              <a:ext uri="{FF2B5EF4-FFF2-40B4-BE49-F238E27FC236}">
                <a16:creationId xmlns:a16="http://schemas.microsoft.com/office/drawing/2014/main" id="{241C5BB7-07AE-4CA1-BB92-15A5660E0BF2}"/>
              </a:ext>
            </a:extLst>
          </p:cNvPr>
          <p:cNvGrpSpPr/>
          <p:nvPr/>
        </p:nvGrpSpPr>
        <p:grpSpPr>
          <a:xfrm>
            <a:off x="6295893" y="5009467"/>
            <a:ext cx="1074240" cy="299160"/>
            <a:chOff x="6295893" y="5009467"/>
            <a:chExt cx="1074240" cy="299160"/>
          </a:xfrm>
        </p:grpSpPr>
        <mc:AlternateContent xmlns:mc="http://schemas.openxmlformats.org/markup-compatibility/2006">
          <mc:Choice xmlns:p14="http://schemas.microsoft.com/office/powerpoint/2010/main" Requires="p14">
            <p:contentPart p14:bwMode="auto" r:id="rId1507">
              <p14:nvContentPartPr>
                <p14:cNvPr id="1966" name="Freihand 1965">
                  <a:extLst>
                    <a:ext uri="{FF2B5EF4-FFF2-40B4-BE49-F238E27FC236}">
                      <a16:creationId xmlns:a16="http://schemas.microsoft.com/office/drawing/2014/main" id="{E2FEC822-901B-4817-8E96-0F375EAF3D3F}"/>
                    </a:ext>
                  </a:extLst>
                </p14:cNvPr>
                <p14:cNvContentPartPr/>
                <p14:nvPr/>
              </p14:nvContentPartPr>
              <p14:xfrm>
                <a:off x="6295893" y="5107027"/>
                <a:ext cx="149400" cy="13320"/>
              </p14:xfrm>
            </p:contentPart>
          </mc:Choice>
          <mc:Fallback>
            <p:pic>
              <p:nvPicPr>
                <p:cNvPr id="1966" name="Freihand 1965">
                  <a:extLst>
                    <a:ext uri="{FF2B5EF4-FFF2-40B4-BE49-F238E27FC236}">
                      <a16:creationId xmlns:a16="http://schemas.microsoft.com/office/drawing/2014/main" id="{E2FEC822-901B-4817-8E96-0F375EAF3D3F}"/>
                    </a:ext>
                  </a:extLst>
                </p:cNvPr>
                <p:cNvPicPr/>
                <p:nvPr/>
              </p:nvPicPr>
              <p:blipFill>
                <a:blip r:embed="rId1508"/>
                <a:stretch>
                  <a:fillRect/>
                </a:stretch>
              </p:blipFill>
              <p:spPr>
                <a:xfrm>
                  <a:off x="6291573" y="5102707"/>
                  <a:ext cx="158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1967" name="Freihand 1966">
                  <a:extLst>
                    <a:ext uri="{FF2B5EF4-FFF2-40B4-BE49-F238E27FC236}">
                      <a16:creationId xmlns:a16="http://schemas.microsoft.com/office/drawing/2014/main" id="{2C72068D-1080-4BD8-9228-FF110B73F771}"/>
                    </a:ext>
                  </a:extLst>
                </p14:cNvPr>
                <p14:cNvContentPartPr/>
                <p14:nvPr/>
              </p14:nvContentPartPr>
              <p14:xfrm>
                <a:off x="6304533" y="5134027"/>
                <a:ext cx="118440" cy="17280"/>
              </p14:xfrm>
            </p:contentPart>
          </mc:Choice>
          <mc:Fallback>
            <p:pic>
              <p:nvPicPr>
                <p:cNvPr id="1967" name="Freihand 1966">
                  <a:extLst>
                    <a:ext uri="{FF2B5EF4-FFF2-40B4-BE49-F238E27FC236}">
                      <a16:creationId xmlns:a16="http://schemas.microsoft.com/office/drawing/2014/main" id="{2C72068D-1080-4BD8-9228-FF110B73F771}"/>
                    </a:ext>
                  </a:extLst>
                </p:cNvPr>
                <p:cNvPicPr/>
                <p:nvPr/>
              </p:nvPicPr>
              <p:blipFill>
                <a:blip r:embed="rId1510"/>
                <a:stretch>
                  <a:fillRect/>
                </a:stretch>
              </p:blipFill>
              <p:spPr>
                <a:xfrm>
                  <a:off x="6300213" y="5129707"/>
                  <a:ext cx="127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1968" name="Freihand 1967">
                  <a:extLst>
                    <a:ext uri="{FF2B5EF4-FFF2-40B4-BE49-F238E27FC236}">
                      <a16:creationId xmlns:a16="http://schemas.microsoft.com/office/drawing/2014/main" id="{66517D18-9091-49E5-B03A-8B520570B232}"/>
                    </a:ext>
                  </a:extLst>
                </p14:cNvPr>
                <p14:cNvContentPartPr/>
                <p14:nvPr/>
              </p14:nvContentPartPr>
              <p14:xfrm>
                <a:off x="6470493" y="5062387"/>
                <a:ext cx="142920" cy="137520"/>
              </p14:xfrm>
            </p:contentPart>
          </mc:Choice>
          <mc:Fallback>
            <p:pic>
              <p:nvPicPr>
                <p:cNvPr id="1968" name="Freihand 1967">
                  <a:extLst>
                    <a:ext uri="{FF2B5EF4-FFF2-40B4-BE49-F238E27FC236}">
                      <a16:creationId xmlns:a16="http://schemas.microsoft.com/office/drawing/2014/main" id="{66517D18-9091-49E5-B03A-8B520570B232}"/>
                    </a:ext>
                  </a:extLst>
                </p:cNvPr>
                <p:cNvPicPr/>
                <p:nvPr/>
              </p:nvPicPr>
              <p:blipFill>
                <a:blip r:embed="rId1512"/>
                <a:stretch>
                  <a:fillRect/>
                </a:stretch>
              </p:blipFill>
              <p:spPr>
                <a:xfrm>
                  <a:off x="6466173" y="5058067"/>
                  <a:ext cx="151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1969" name="Freihand 1968">
                  <a:extLst>
                    <a:ext uri="{FF2B5EF4-FFF2-40B4-BE49-F238E27FC236}">
                      <a16:creationId xmlns:a16="http://schemas.microsoft.com/office/drawing/2014/main" id="{41DAD9B6-0B11-4BBF-AC0A-24202E56D453}"/>
                    </a:ext>
                  </a:extLst>
                </p14:cNvPr>
                <p14:cNvContentPartPr/>
                <p14:nvPr/>
              </p14:nvContentPartPr>
              <p14:xfrm>
                <a:off x="6692973" y="5028907"/>
                <a:ext cx="124560" cy="129240"/>
              </p14:xfrm>
            </p:contentPart>
          </mc:Choice>
          <mc:Fallback>
            <p:pic>
              <p:nvPicPr>
                <p:cNvPr id="1969" name="Freihand 1968">
                  <a:extLst>
                    <a:ext uri="{FF2B5EF4-FFF2-40B4-BE49-F238E27FC236}">
                      <a16:creationId xmlns:a16="http://schemas.microsoft.com/office/drawing/2014/main" id="{41DAD9B6-0B11-4BBF-AC0A-24202E56D453}"/>
                    </a:ext>
                  </a:extLst>
                </p:cNvPr>
                <p:cNvPicPr/>
                <p:nvPr/>
              </p:nvPicPr>
              <p:blipFill>
                <a:blip r:embed="rId1514"/>
                <a:stretch>
                  <a:fillRect/>
                </a:stretch>
              </p:blipFill>
              <p:spPr>
                <a:xfrm>
                  <a:off x="6688653" y="5024587"/>
                  <a:ext cx="133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1970" name="Freihand 1969">
                  <a:extLst>
                    <a:ext uri="{FF2B5EF4-FFF2-40B4-BE49-F238E27FC236}">
                      <a16:creationId xmlns:a16="http://schemas.microsoft.com/office/drawing/2014/main" id="{78DB0C3B-28FC-4FA2-85EA-2996BE5CB257}"/>
                    </a:ext>
                  </a:extLst>
                </p14:cNvPr>
                <p14:cNvContentPartPr/>
                <p14:nvPr/>
              </p14:nvContentPartPr>
              <p14:xfrm>
                <a:off x="6773973" y="5095507"/>
                <a:ext cx="55080" cy="82800"/>
              </p14:xfrm>
            </p:contentPart>
          </mc:Choice>
          <mc:Fallback>
            <p:pic>
              <p:nvPicPr>
                <p:cNvPr id="1970" name="Freihand 1969">
                  <a:extLst>
                    <a:ext uri="{FF2B5EF4-FFF2-40B4-BE49-F238E27FC236}">
                      <a16:creationId xmlns:a16="http://schemas.microsoft.com/office/drawing/2014/main" id="{78DB0C3B-28FC-4FA2-85EA-2996BE5CB257}"/>
                    </a:ext>
                  </a:extLst>
                </p:cNvPr>
                <p:cNvPicPr/>
                <p:nvPr/>
              </p:nvPicPr>
              <p:blipFill>
                <a:blip r:embed="rId1516"/>
                <a:stretch>
                  <a:fillRect/>
                </a:stretch>
              </p:blipFill>
              <p:spPr>
                <a:xfrm>
                  <a:off x="6769653" y="5091187"/>
                  <a:ext cx="63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1971" name="Freihand 1970">
                  <a:extLst>
                    <a:ext uri="{FF2B5EF4-FFF2-40B4-BE49-F238E27FC236}">
                      <a16:creationId xmlns:a16="http://schemas.microsoft.com/office/drawing/2014/main" id="{BB28B381-6677-41EB-A6A1-71887B3EB30B}"/>
                    </a:ext>
                  </a:extLst>
                </p14:cNvPr>
                <p14:cNvContentPartPr/>
                <p14:nvPr/>
              </p14:nvContentPartPr>
              <p14:xfrm>
                <a:off x="6929133" y="5113507"/>
                <a:ext cx="129960" cy="50400"/>
              </p14:xfrm>
            </p:contentPart>
          </mc:Choice>
          <mc:Fallback>
            <p:pic>
              <p:nvPicPr>
                <p:cNvPr id="1971" name="Freihand 1970">
                  <a:extLst>
                    <a:ext uri="{FF2B5EF4-FFF2-40B4-BE49-F238E27FC236}">
                      <a16:creationId xmlns:a16="http://schemas.microsoft.com/office/drawing/2014/main" id="{BB28B381-6677-41EB-A6A1-71887B3EB30B}"/>
                    </a:ext>
                  </a:extLst>
                </p:cNvPr>
                <p:cNvPicPr/>
                <p:nvPr/>
              </p:nvPicPr>
              <p:blipFill>
                <a:blip r:embed="rId1518"/>
                <a:stretch>
                  <a:fillRect/>
                </a:stretch>
              </p:blipFill>
              <p:spPr>
                <a:xfrm>
                  <a:off x="6924813" y="5109187"/>
                  <a:ext cx="138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1975" name="Freihand 1974">
                  <a:extLst>
                    <a:ext uri="{FF2B5EF4-FFF2-40B4-BE49-F238E27FC236}">
                      <a16:creationId xmlns:a16="http://schemas.microsoft.com/office/drawing/2014/main" id="{B1BF0CDF-A52A-4FBF-9199-F234DA61C526}"/>
                    </a:ext>
                  </a:extLst>
                </p14:cNvPr>
                <p14:cNvContentPartPr/>
                <p14:nvPr/>
              </p14:nvContentPartPr>
              <p14:xfrm>
                <a:off x="7226853" y="5009467"/>
                <a:ext cx="79560" cy="86040"/>
              </p14:xfrm>
            </p:contentPart>
          </mc:Choice>
          <mc:Fallback>
            <p:pic>
              <p:nvPicPr>
                <p:cNvPr id="1975" name="Freihand 1974">
                  <a:extLst>
                    <a:ext uri="{FF2B5EF4-FFF2-40B4-BE49-F238E27FC236}">
                      <a16:creationId xmlns:a16="http://schemas.microsoft.com/office/drawing/2014/main" id="{B1BF0CDF-A52A-4FBF-9199-F234DA61C526}"/>
                    </a:ext>
                  </a:extLst>
                </p:cNvPr>
                <p:cNvPicPr/>
                <p:nvPr/>
              </p:nvPicPr>
              <p:blipFill>
                <a:blip r:embed="rId1520"/>
                <a:stretch>
                  <a:fillRect/>
                </a:stretch>
              </p:blipFill>
              <p:spPr>
                <a:xfrm>
                  <a:off x="7222533" y="5005147"/>
                  <a:ext cx="88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1976" name="Freihand 1975">
                  <a:extLst>
                    <a:ext uri="{FF2B5EF4-FFF2-40B4-BE49-F238E27FC236}">
                      <a16:creationId xmlns:a16="http://schemas.microsoft.com/office/drawing/2014/main" id="{D0E6D16B-6B97-4C83-AB03-D477443992C1}"/>
                    </a:ext>
                  </a:extLst>
                </p14:cNvPr>
                <p14:cNvContentPartPr/>
                <p14:nvPr/>
              </p14:nvContentPartPr>
              <p14:xfrm>
                <a:off x="7208853" y="5016307"/>
                <a:ext cx="116640" cy="76320"/>
              </p14:xfrm>
            </p:contentPart>
          </mc:Choice>
          <mc:Fallback>
            <p:pic>
              <p:nvPicPr>
                <p:cNvPr id="1976" name="Freihand 1975">
                  <a:extLst>
                    <a:ext uri="{FF2B5EF4-FFF2-40B4-BE49-F238E27FC236}">
                      <a16:creationId xmlns:a16="http://schemas.microsoft.com/office/drawing/2014/main" id="{D0E6D16B-6B97-4C83-AB03-D477443992C1}"/>
                    </a:ext>
                  </a:extLst>
                </p:cNvPr>
                <p:cNvPicPr/>
                <p:nvPr/>
              </p:nvPicPr>
              <p:blipFill>
                <a:blip r:embed="rId1522"/>
                <a:stretch>
                  <a:fillRect/>
                </a:stretch>
              </p:blipFill>
              <p:spPr>
                <a:xfrm>
                  <a:off x="7204533" y="5011987"/>
                  <a:ext cx="125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1977" name="Freihand 1976">
                  <a:extLst>
                    <a:ext uri="{FF2B5EF4-FFF2-40B4-BE49-F238E27FC236}">
                      <a16:creationId xmlns:a16="http://schemas.microsoft.com/office/drawing/2014/main" id="{1A1E441C-3E69-4929-9DEA-4D57AAA5AC8E}"/>
                    </a:ext>
                  </a:extLst>
                </p14:cNvPr>
                <p14:cNvContentPartPr/>
                <p14:nvPr/>
              </p14:nvContentPartPr>
              <p14:xfrm>
                <a:off x="7154133" y="5111347"/>
                <a:ext cx="216000" cy="16560"/>
              </p14:xfrm>
            </p:contentPart>
          </mc:Choice>
          <mc:Fallback>
            <p:pic>
              <p:nvPicPr>
                <p:cNvPr id="1977" name="Freihand 1976">
                  <a:extLst>
                    <a:ext uri="{FF2B5EF4-FFF2-40B4-BE49-F238E27FC236}">
                      <a16:creationId xmlns:a16="http://schemas.microsoft.com/office/drawing/2014/main" id="{1A1E441C-3E69-4929-9DEA-4D57AAA5AC8E}"/>
                    </a:ext>
                  </a:extLst>
                </p:cNvPr>
                <p:cNvPicPr/>
                <p:nvPr/>
              </p:nvPicPr>
              <p:blipFill>
                <a:blip r:embed="rId1524"/>
                <a:stretch>
                  <a:fillRect/>
                </a:stretch>
              </p:blipFill>
              <p:spPr>
                <a:xfrm>
                  <a:off x="7149813" y="5107027"/>
                  <a:ext cx="224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1978" name="Freihand 1977">
                  <a:extLst>
                    <a:ext uri="{FF2B5EF4-FFF2-40B4-BE49-F238E27FC236}">
                      <a16:creationId xmlns:a16="http://schemas.microsoft.com/office/drawing/2014/main" id="{FEA552EC-10B0-44EE-AC10-B013BE20DEA8}"/>
                    </a:ext>
                  </a:extLst>
                </p14:cNvPr>
                <p14:cNvContentPartPr/>
                <p14:nvPr/>
              </p14:nvContentPartPr>
              <p14:xfrm>
                <a:off x="7176093" y="5168227"/>
                <a:ext cx="123480" cy="140400"/>
              </p14:xfrm>
            </p:contentPart>
          </mc:Choice>
          <mc:Fallback>
            <p:pic>
              <p:nvPicPr>
                <p:cNvPr id="1978" name="Freihand 1977">
                  <a:extLst>
                    <a:ext uri="{FF2B5EF4-FFF2-40B4-BE49-F238E27FC236}">
                      <a16:creationId xmlns:a16="http://schemas.microsoft.com/office/drawing/2014/main" id="{FEA552EC-10B0-44EE-AC10-B013BE20DEA8}"/>
                    </a:ext>
                  </a:extLst>
                </p:cNvPr>
                <p:cNvPicPr/>
                <p:nvPr/>
              </p:nvPicPr>
              <p:blipFill>
                <a:blip r:embed="rId1526"/>
                <a:stretch>
                  <a:fillRect/>
                </a:stretch>
              </p:blipFill>
              <p:spPr>
                <a:xfrm>
                  <a:off x="7171773" y="5163907"/>
                  <a:ext cx="132120" cy="149040"/>
                </a:xfrm>
                <a:prstGeom prst="rect">
                  <a:avLst/>
                </a:prstGeom>
              </p:spPr>
            </p:pic>
          </mc:Fallback>
        </mc:AlternateContent>
      </p:grpSp>
      <p:grpSp>
        <p:nvGrpSpPr>
          <p:cNvPr id="1983" name="Gruppieren 1982">
            <a:extLst>
              <a:ext uri="{FF2B5EF4-FFF2-40B4-BE49-F238E27FC236}">
                <a16:creationId xmlns:a16="http://schemas.microsoft.com/office/drawing/2014/main" id="{F0CA04C0-32AD-4955-91A2-3835DA123DA5}"/>
              </a:ext>
            </a:extLst>
          </p:cNvPr>
          <p:cNvGrpSpPr/>
          <p:nvPr/>
        </p:nvGrpSpPr>
        <p:grpSpPr>
          <a:xfrm>
            <a:off x="967533" y="4854667"/>
            <a:ext cx="1980720" cy="1562400"/>
            <a:chOff x="967533" y="4854667"/>
            <a:chExt cx="1980720" cy="1562400"/>
          </a:xfrm>
        </p:grpSpPr>
        <mc:AlternateContent xmlns:mc="http://schemas.openxmlformats.org/markup-compatibility/2006">
          <mc:Choice xmlns:p14="http://schemas.microsoft.com/office/powerpoint/2010/main" Requires="p14">
            <p:contentPart p14:bwMode="auto" r:id="rId1527">
              <p14:nvContentPartPr>
                <p14:cNvPr id="1913" name="Freihand 1912">
                  <a:extLst>
                    <a:ext uri="{FF2B5EF4-FFF2-40B4-BE49-F238E27FC236}">
                      <a16:creationId xmlns:a16="http://schemas.microsoft.com/office/drawing/2014/main" id="{40D17400-E592-4E3B-860B-AAE849E07266}"/>
                    </a:ext>
                  </a:extLst>
                </p14:cNvPr>
                <p14:cNvContentPartPr/>
                <p14:nvPr/>
              </p14:nvContentPartPr>
              <p14:xfrm>
                <a:off x="1315653" y="5061667"/>
                <a:ext cx="21240" cy="1033560"/>
              </p14:xfrm>
            </p:contentPart>
          </mc:Choice>
          <mc:Fallback>
            <p:pic>
              <p:nvPicPr>
                <p:cNvPr id="1913" name="Freihand 1912">
                  <a:extLst>
                    <a:ext uri="{FF2B5EF4-FFF2-40B4-BE49-F238E27FC236}">
                      <a16:creationId xmlns:a16="http://schemas.microsoft.com/office/drawing/2014/main" id="{40D17400-E592-4E3B-860B-AAE849E07266}"/>
                    </a:ext>
                  </a:extLst>
                </p:cNvPr>
                <p:cNvPicPr/>
                <p:nvPr/>
              </p:nvPicPr>
              <p:blipFill>
                <a:blip r:embed="rId1528"/>
                <a:stretch>
                  <a:fillRect/>
                </a:stretch>
              </p:blipFill>
              <p:spPr>
                <a:xfrm>
                  <a:off x="1311333" y="5057347"/>
                  <a:ext cx="29880" cy="104220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1914" name="Freihand 1913">
                  <a:extLst>
                    <a:ext uri="{FF2B5EF4-FFF2-40B4-BE49-F238E27FC236}">
                      <a16:creationId xmlns:a16="http://schemas.microsoft.com/office/drawing/2014/main" id="{727B9D32-2EF6-4486-BC7D-C63453254B11}"/>
                    </a:ext>
                  </a:extLst>
                </p14:cNvPr>
                <p14:cNvContentPartPr/>
                <p14:nvPr/>
              </p14:nvContentPartPr>
              <p14:xfrm>
                <a:off x="1211973" y="6057427"/>
                <a:ext cx="1584720" cy="39240"/>
              </p14:xfrm>
            </p:contentPart>
          </mc:Choice>
          <mc:Fallback>
            <p:pic>
              <p:nvPicPr>
                <p:cNvPr id="1914" name="Freihand 1913">
                  <a:extLst>
                    <a:ext uri="{FF2B5EF4-FFF2-40B4-BE49-F238E27FC236}">
                      <a16:creationId xmlns:a16="http://schemas.microsoft.com/office/drawing/2014/main" id="{727B9D32-2EF6-4486-BC7D-C63453254B11}"/>
                    </a:ext>
                  </a:extLst>
                </p:cNvPr>
                <p:cNvPicPr/>
                <p:nvPr/>
              </p:nvPicPr>
              <p:blipFill>
                <a:blip r:embed="rId1530"/>
                <a:stretch>
                  <a:fillRect/>
                </a:stretch>
              </p:blipFill>
              <p:spPr>
                <a:xfrm>
                  <a:off x="1207653" y="6053107"/>
                  <a:ext cx="1593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1915" name="Freihand 1914">
                  <a:extLst>
                    <a:ext uri="{FF2B5EF4-FFF2-40B4-BE49-F238E27FC236}">
                      <a16:creationId xmlns:a16="http://schemas.microsoft.com/office/drawing/2014/main" id="{F0CC0DCB-A803-4423-843F-AA8392E5F1B7}"/>
                    </a:ext>
                  </a:extLst>
                </p14:cNvPr>
                <p14:cNvContentPartPr/>
                <p14:nvPr/>
              </p14:nvContentPartPr>
              <p14:xfrm>
                <a:off x="2760693" y="6011347"/>
                <a:ext cx="187560" cy="201960"/>
              </p14:xfrm>
            </p:contentPart>
          </mc:Choice>
          <mc:Fallback>
            <p:pic>
              <p:nvPicPr>
                <p:cNvPr id="1915" name="Freihand 1914">
                  <a:extLst>
                    <a:ext uri="{FF2B5EF4-FFF2-40B4-BE49-F238E27FC236}">
                      <a16:creationId xmlns:a16="http://schemas.microsoft.com/office/drawing/2014/main" id="{F0CC0DCB-A803-4423-843F-AA8392E5F1B7}"/>
                    </a:ext>
                  </a:extLst>
                </p:cNvPr>
                <p:cNvPicPr/>
                <p:nvPr/>
              </p:nvPicPr>
              <p:blipFill>
                <a:blip r:embed="rId1532"/>
                <a:stretch>
                  <a:fillRect/>
                </a:stretch>
              </p:blipFill>
              <p:spPr>
                <a:xfrm>
                  <a:off x="2756373" y="6007027"/>
                  <a:ext cx="196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1916" name="Freihand 1915">
                  <a:extLst>
                    <a:ext uri="{FF2B5EF4-FFF2-40B4-BE49-F238E27FC236}">
                      <a16:creationId xmlns:a16="http://schemas.microsoft.com/office/drawing/2014/main" id="{38D1E74D-0310-4ACE-B393-FCF6D55480C3}"/>
                    </a:ext>
                  </a:extLst>
                </p14:cNvPr>
                <p14:cNvContentPartPr/>
                <p14:nvPr/>
              </p14:nvContentPartPr>
              <p14:xfrm>
                <a:off x="1187853" y="4900387"/>
                <a:ext cx="223200" cy="162000"/>
              </p14:xfrm>
            </p:contentPart>
          </mc:Choice>
          <mc:Fallback>
            <p:pic>
              <p:nvPicPr>
                <p:cNvPr id="1916" name="Freihand 1915">
                  <a:extLst>
                    <a:ext uri="{FF2B5EF4-FFF2-40B4-BE49-F238E27FC236}">
                      <a16:creationId xmlns:a16="http://schemas.microsoft.com/office/drawing/2014/main" id="{38D1E74D-0310-4ACE-B393-FCF6D55480C3}"/>
                    </a:ext>
                  </a:extLst>
                </p:cNvPr>
                <p:cNvPicPr/>
                <p:nvPr/>
              </p:nvPicPr>
              <p:blipFill>
                <a:blip r:embed="rId1534"/>
                <a:stretch>
                  <a:fillRect/>
                </a:stretch>
              </p:blipFill>
              <p:spPr>
                <a:xfrm>
                  <a:off x="1183533" y="4896067"/>
                  <a:ext cx="231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1920" name="Freihand 1919">
                  <a:extLst>
                    <a:ext uri="{FF2B5EF4-FFF2-40B4-BE49-F238E27FC236}">
                      <a16:creationId xmlns:a16="http://schemas.microsoft.com/office/drawing/2014/main" id="{D97124E6-1740-4D9C-8CDB-540B266D1B0B}"/>
                    </a:ext>
                  </a:extLst>
                </p14:cNvPr>
                <p14:cNvContentPartPr/>
                <p14:nvPr/>
              </p14:nvContentPartPr>
              <p14:xfrm>
                <a:off x="1058253" y="4871587"/>
                <a:ext cx="84240" cy="71640"/>
              </p14:xfrm>
            </p:contentPart>
          </mc:Choice>
          <mc:Fallback>
            <p:pic>
              <p:nvPicPr>
                <p:cNvPr id="1920" name="Freihand 1919">
                  <a:extLst>
                    <a:ext uri="{FF2B5EF4-FFF2-40B4-BE49-F238E27FC236}">
                      <a16:creationId xmlns:a16="http://schemas.microsoft.com/office/drawing/2014/main" id="{D97124E6-1740-4D9C-8CDB-540B266D1B0B}"/>
                    </a:ext>
                  </a:extLst>
                </p:cNvPr>
                <p:cNvPicPr/>
                <p:nvPr/>
              </p:nvPicPr>
              <p:blipFill>
                <a:blip r:embed="rId1536"/>
                <a:stretch>
                  <a:fillRect/>
                </a:stretch>
              </p:blipFill>
              <p:spPr>
                <a:xfrm>
                  <a:off x="1053933" y="4867267"/>
                  <a:ext cx="92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1921" name="Freihand 1920">
                  <a:extLst>
                    <a:ext uri="{FF2B5EF4-FFF2-40B4-BE49-F238E27FC236}">
                      <a16:creationId xmlns:a16="http://schemas.microsoft.com/office/drawing/2014/main" id="{B77469AF-AA17-4BF9-8FBC-21DB488F12D8}"/>
                    </a:ext>
                  </a:extLst>
                </p14:cNvPr>
                <p14:cNvContentPartPr/>
                <p14:nvPr/>
              </p14:nvContentPartPr>
              <p14:xfrm>
                <a:off x="1087773" y="4854667"/>
                <a:ext cx="77760" cy="252720"/>
              </p14:xfrm>
            </p:contentPart>
          </mc:Choice>
          <mc:Fallback>
            <p:pic>
              <p:nvPicPr>
                <p:cNvPr id="1921" name="Freihand 1920">
                  <a:extLst>
                    <a:ext uri="{FF2B5EF4-FFF2-40B4-BE49-F238E27FC236}">
                      <a16:creationId xmlns:a16="http://schemas.microsoft.com/office/drawing/2014/main" id="{B77469AF-AA17-4BF9-8FBC-21DB488F12D8}"/>
                    </a:ext>
                  </a:extLst>
                </p:cNvPr>
                <p:cNvPicPr/>
                <p:nvPr/>
              </p:nvPicPr>
              <p:blipFill>
                <a:blip r:embed="rId1538"/>
                <a:stretch>
                  <a:fillRect/>
                </a:stretch>
              </p:blipFill>
              <p:spPr>
                <a:xfrm>
                  <a:off x="1083453" y="4850347"/>
                  <a:ext cx="864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1980" name="Freihand 1979">
                  <a:extLst>
                    <a:ext uri="{FF2B5EF4-FFF2-40B4-BE49-F238E27FC236}">
                      <a16:creationId xmlns:a16="http://schemas.microsoft.com/office/drawing/2014/main" id="{782D5552-8991-43DD-8A02-9FD61396F740}"/>
                    </a:ext>
                  </a:extLst>
                </p14:cNvPr>
                <p14:cNvContentPartPr/>
                <p14:nvPr/>
              </p14:nvContentPartPr>
              <p14:xfrm>
                <a:off x="967533" y="5121787"/>
                <a:ext cx="150840" cy="105480"/>
              </p14:xfrm>
            </p:contentPart>
          </mc:Choice>
          <mc:Fallback>
            <p:pic>
              <p:nvPicPr>
                <p:cNvPr id="1980" name="Freihand 1979">
                  <a:extLst>
                    <a:ext uri="{FF2B5EF4-FFF2-40B4-BE49-F238E27FC236}">
                      <a16:creationId xmlns:a16="http://schemas.microsoft.com/office/drawing/2014/main" id="{782D5552-8991-43DD-8A02-9FD61396F740}"/>
                    </a:ext>
                  </a:extLst>
                </p:cNvPr>
                <p:cNvPicPr/>
                <p:nvPr/>
              </p:nvPicPr>
              <p:blipFill>
                <a:blip r:embed="rId1540"/>
                <a:stretch>
                  <a:fillRect/>
                </a:stretch>
              </p:blipFill>
              <p:spPr>
                <a:xfrm>
                  <a:off x="963213" y="5117467"/>
                  <a:ext cx="159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1922" name="Freihand 1921">
                  <a:extLst>
                    <a:ext uri="{FF2B5EF4-FFF2-40B4-BE49-F238E27FC236}">
                      <a16:creationId xmlns:a16="http://schemas.microsoft.com/office/drawing/2014/main" id="{18D233EA-27DE-4D30-B9FC-3266F61E32DD}"/>
                    </a:ext>
                  </a:extLst>
                </p14:cNvPr>
                <p14:cNvContentPartPr/>
                <p14:nvPr/>
              </p14:nvContentPartPr>
              <p14:xfrm>
                <a:off x="2678253" y="6192787"/>
                <a:ext cx="91800" cy="119160"/>
              </p14:xfrm>
            </p:contentPart>
          </mc:Choice>
          <mc:Fallback>
            <p:pic>
              <p:nvPicPr>
                <p:cNvPr id="1922" name="Freihand 1921">
                  <a:extLst>
                    <a:ext uri="{FF2B5EF4-FFF2-40B4-BE49-F238E27FC236}">
                      <a16:creationId xmlns:a16="http://schemas.microsoft.com/office/drawing/2014/main" id="{18D233EA-27DE-4D30-B9FC-3266F61E32DD}"/>
                    </a:ext>
                  </a:extLst>
                </p:cNvPr>
                <p:cNvPicPr/>
                <p:nvPr/>
              </p:nvPicPr>
              <p:blipFill>
                <a:blip r:embed="rId1542"/>
                <a:stretch>
                  <a:fillRect/>
                </a:stretch>
              </p:blipFill>
              <p:spPr>
                <a:xfrm>
                  <a:off x="2673933" y="6188467"/>
                  <a:ext cx="100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1923" name="Freihand 1922">
                  <a:extLst>
                    <a:ext uri="{FF2B5EF4-FFF2-40B4-BE49-F238E27FC236}">
                      <a16:creationId xmlns:a16="http://schemas.microsoft.com/office/drawing/2014/main" id="{FF6C7999-BE86-4A29-9C4B-B2F21B07CCCD}"/>
                    </a:ext>
                  </a:extLst>
                </p14:cNvPr>
                <p14:cNvContentPartPr/>
                <p14:nvPr/>
              </p14:nvContentPartPr>
              <p14:xfrm>
                <a:off x="2668533" y="6187387"/>
                <a:ext cx="139680" cy="122040"/>
              </p14:xfrm>
            </p:contentPart>
          </mc:Choice>
          <mc:Fallback>
            <p:pic>
              <p:nvPicPr>
                <p:cNvPr id="1923" name="Freihand 1922">
                  <a:extLst>
                    <a:ext uri="{FF2B5EF4-FFF2-40B4-BE49-F238E27FC236}">
                      <a16:creationId xmlns:a16="http://schemas.microsoft.com/office/drawing/2014/main" id="{FF6C7999-BE86-4A29-9C4B-B2F21B07CCCD}"/>
                    </a:ext>
                  </a:extLst>
                </p:cNvPr>
                <p:cNvPicPr/>
                <p:nvPr/>
              </p:nvPicPr>
              <p:blipFill>
                <a:blip r:embed="rId1544"/>
                <a:stretch>
                  <a:fillRect/>
                </a:stretch>
              </p:blipFill>
              <p:spPr>
                <a:xfrm>
                  <a:off x="2664213" y="6183067"/>
                  <a:ext cx="148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1981" name="Freihand 1980">
                  <a:extLst>
                    <a:ext uri="{FF2B5EF4-FFF2-40B4-BE49-F238E27FC236}">
                      <a16:creationId xmlns:a16="http://schemas.microsoft.com/office/drawing/2014/main" id="{36739D4E-B22F-44E2-9D82-8A0471F40E42}"/>
                    </a:ext>
                  </a:extLst>
                </p14:cNvPr>
                <p14:cNvContentPartPr/>
                <p14:nvPr/>
              </p14:nvContentPartPr>
              <p14:xfrm>
                <a:off x="2735493" y="6287827"/>
                <a:ext cx="179640" cy="129240"/>
              </p14:xfrm>
            </p:contentPart>
          </mc:Choice>
          <mc:Fallback>
            <p:pic>
              <p:nvPicPr>
                <p:cNvPr id="1981" name="Freihand 1980">
                  <a:extLst>
                    <a:ext uri="{FF2B5EF4-FFF2-40B4-BE49-F238E27FC236}">
                      <a16:creationId xmlns:a16="http://schemas.microsoft.com/office/drawing/2014/main" id="{36739D4E-B22F-44E2-9D82-8A0471F40E42}"/>
                    </a:ext>
                  </a:extLst>
                </p:cNvPr>
                <p:cNvPicPr/>
                <p:nvPr/>
              </p:nvPicPr>
              <p:blipFill>
                <a:blip r:embed="rId1546"/>
                <a:stretch>
                  <a:fillRect/>
                </a:stretch>
              </p:blipFill>
              <p:spPr>
                <a:xfrm>
                  <a:off x="2731173" y="6283507"/>
                  <a:ext cx="188280" cy="13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7">
            <p14:nvContentPartPr>
              <p14:cNvPr id="1984" name="Freihand 1983">
                <a:extLst>
                  <a:ext uri="{FF2B5EF4-FFF2-40B4-BE49-F238E27FC236}">
                    <a16:creationId xmlns:a16="http://schemas.microsoft.com/office/drawing/2014/main" id="{DD78A113-B9F0-44D5-8F91-AA18F01FD3D5}"/>
                  </a:ext>
                </a:extLst>
              </p14:cNvPr>
              <p14:cNvContentPartPr/>
              <p14:nvPr/>
            </p14:nvContentPartPr>
            <p14:xfrm>
              <a:off x="6106533" y="557707"/>
              <a:ext cx="1674720" cy="596520"/>
            </p14:xfrm>
          </p:contentPart>
        </mc:Choice>
        <mc:Fallback>
          <p:pic>
            <p:nvPicPr>
              <p:cNvPr id="1984" name="Freihand 1983">
                <a:extLst>
                  <a:ext uri="{FF2B5EF4-FFF2-40B4-BE49-F238E27FC236}">
                    <a16:creationId xmlns:a16="http://schemas.microsoft.com/office/drawing/2014/main" id="{DD78A113-B9F0-44D5-8F91-AA18F01FD3D5}"/>
                  </a:ext>
                </a:extLst>
              </p:cNvPr>
              <p:cNvPicPr/>
              <p:nvPr/>
            </p:nvPicPr>
            <p:blipFill>
              <a:blip r:embed="rId1548"/>
              <a:stretch>
                <a:fillRect/>
              </a:stretch>
            </p:blipFill>
            <p:spPr>
              <a:xfrm>
                <a:off x="6102213" y="553387"/>
                <a:ext cx="168336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1549">
            <p14:nvContentPartPr>
              <p14:cNvPr id="2010" name="Freihand 2009">
                <a:extLst>
                  <a:ext uri="{FF2B5EF4-FFF2-40B4-BE49-F238E27FC236}">
                    <a16:creationId xmlns:a16="http://schemas.microsoft.com/office/drawing/2014/main" id="{FA187FC8-697F-494B-987C-CF059B83DE9F}"/>
                  </a:ext>
                </a:extLst>
              </p14:cNvPr>
              <p14:cNvContentPartPr/>
              <p14:nvPr/>
            </p14:nvContentPartPr>
            <p14:xfrm>
              <a:off x="3616413" y="4813627"/>
              <a:ext cx="1519920" cy="51120"/>
            </p14:xfrm>
          </p:contentPart>
        </mc:Choice>
        <mc:Fallback>
          <p:pic>
            <p:nvPicPr>
              <p:cNvPr id="2010" name="Freihand 2009">
                <a:extLst>
                  <a:ext uri="{FF2B5EF4-FFF2-40B4-BE49-F238E27FC236}">
                    <a16:creationId xmlns:a16="http://schemas.microsoft.com/office/drawing/2014/main" id="{FA187FC8-697F-494B-987C-CF059B83DE9F}"/>
                  </a:ext>
                </a:extLst>
              </p:cNvPr>
              <p:cNvPicPr/>
              <p:nvPr/>
            </p:nvPicPr>
            <p:blipFill>
              <a:blip r:embed="rId1550"/>
              <a:stretch>
                <a:fillRect/>
              </a:stretch>
            </p:blipFill>
            <p:spPr>
              <a:xfrm>
                <a:off x="3612093" y="4809307"/>
                <a:ext cx="1528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2040" name="Freihand 2039">
                <a:extLst>
                  <a:ext uri="{FF2B5EF4-FFF2-40B4-BE49-F238E27FC236}">
                    <a16:creationId xmlns:a16="http://schemas.microsoft.com/office/drawing/2014/main" id="{90DB2E32-6076-498B-86FE-18C29DA02655}"/>
                  </a:ext>
                </a:extLst>
              </p14:cNvPr>
              <p14:cNvContentPartPr/>
              <p14:nvPr/>
            </p14:nvContentPartPr>
            <p14:xfrm>
              <a:off x="7784493" y="5833507"/>
              <a:ext cx="115920" cy="27720"/>
            </p14:xfrm>
          </p:contentPart>
        </mc:Choice>
        <mc:Fallback>
          <p:pic>
            <p:nvPicPr>
              <p:cNvPr id="2040" name="Freihand 2039">
                <a:extLst>
                  <a:ext uri="{FF2B5EF4-FFF2-40B4-BE49-F238E27FC236}">
                    <a16:creationId xmlns:a16="http://schemas.microsoft.com/office/drawing/2014/main" id="{90DB2E32-6076-498B-86FE-18C29DA02655}"/>
                  </a:ext>
                </a:extLst>
              </p:cNvPr>
              <p:cNvPicPr/>
              <p:nvPr/>
            </p:nvPicPr>
            <p:blipFill>
              <a:blip r:embed="rId1552"/>
              <a:stretch>
                <a:fillRect/>
              </a:stretch>
            </p:blipFill>
            <p:spPr>
              <a:xfrm>
                <a:off x="7780173" y="5829187"/>
                <a:ext cx="124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1985" name="Freihand 1984">
                <a:extLst>
                  <a:ext uri="{FF2B5EF4-FFF2-40B4-BE49-F238E27FC236}">
                    <a16:creationId xmlns:a16="http://schemas.microsoft.com/office/drawing/2014/main" id="{E5527486-F83F-4941-A4DF-FA43F981EF65}"/>
                  </a:ext>
                </a:extLst>
              </p14:cNvPr>
              <p14:cNvContentPartPr/>
              <p14:nvPr/>
            </p14:nvContentPartPr>
            <p14:xfrm>
              <a:off x="6017613" y="5472067"/>
              <a:ext cx="105840" cy="107280"/>
            </p14:xfrm>
          </p:contentPart>
        </mc:Choice>
        <mc:Fallback>
          <p:pic>
            <p:nvPicPr>
              <p:cNvPr id="1985" name="Freihand 1984">
                <a:extLst>
                  <a:ext uri="{FF2B5EF4-FFF2-40B4-BE49-F238E27FC236}">
                    <a16:creationId xmlns:a16="http://schemas.microsoft.com/office/drawing/2014/main" id="{E5527486-F83F-4941-A4DF-FA43F981EF65}"/>
                  </a:ext>
                </a:extLst>
              </p:cNvPr>
              <p:cNvPicPr/>
              <p:nvPr/>
            </p:nvPicPr>
            <p:blipFill>
              <a:blip r:embed="rId1554"/>
              <a:stretch>
                <a:fillRect/>
              </a:stretch>
            </p:blipFill>
            <p:spPr>
              <a:xfrm>
                <a:off x="6013293" y="5467747"/>
                <a:ext cx="114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1986" name="Freihand 1985">
                <a:extLst>
                  <a:ext uri="{FF2B5EF4-FFF2-40B4-BE49-F238E27FC236}">
                    <a16:creationId xmlns:a16="http://schemas.microsoft.com/office/drawing/2014/main" id="{C5731B05-9C45-4CC9-BA3E-D0B6E35204D4}"/>
                  </a:ext>
                </a:extLst>
              </p14:cNvPr>
              <p14:cNvContentPartPr/>
              <p14:nvPr/>
            </p14:nvContentPartPr>
            <p14:xfrm>
              <a:off x="6076653" y="5467387"/>
              <a:ext cx="99360" cy="267120"/>
            </p14:xfrm>
          </p:contentPart>
        </mc:Choice>
        <mc:Fallback>
          <p:pic>
            <p:nvPicPr>
              <p:cNvPr id="1986" name="Freihand 1985">
                <a:extLst>
                  <a:ext uri="{FF2B5EF4-FFF2-40B4-BE49-F238E27FC236}">
                    <a16:creationId xmlns:a16="http://schemas.microsoft.com/office/drawing/2014/main" id="{C5731B05-9C45-4CC9-BA3E-D0B6E35204D4}"/>
                  </a:ext>
                </a:extLst>
              </p:cNvPr>
              <p:cNvPicPr/>
              <p:nvPr/>
            </p:nvPicPr>
            <p:blipFill>
              <a:blip r:embed="rId1556"/>
              <a:stretch>
                <a:fillRect/>
              </a:stretch>
            </p:blipFill>
            <p:spPr>
              <a:xfrm>
                <a:off x="6072333" y="5463067"/>
                <a:ext cx="108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1988" name="Freihand 1987">
                <a:extLst>
                  <a:ext uri="{FF2B5EF4-FFF2-40B4-BE49-F238E27FC236}">
                    <a16:creationId xmlns:a16="http://schemas.microsoft.com/office/drawing/2014/main" id="{3422958D-A45F-4B87-8CC6-EF7DC87C5BFB}"/>
                  </a:ext>
                </a:extLst>
              </p14:cNvPr>
              <p14:cNvContentPartPr/>
              <p14:nvPr/>
            </p14:nvContentPartPr>
            <p14:xfrm>
              <a:off x="6278973" y="5514907"/>
              <a:ext cx="129240" cy="13680"/>
            </p14:xfrm>
          </p:contentPart>
        </mc:Choice>
        <mc:Fallback>
          <p:pic>
            <p:nvPicPr>
              <p:cNvPr id="1988" name="Freihand 1987">
                <a:extLst>
                  <a:ext uri="{FF2B5EF4-FFF2-40B4-BE49-F238E27FC236}">
                    <a16:creationId xmlns:a16="http://schemas.microsoft.com/office/drawing/2014/main" id="{3422958D-A45F-4B87-8CC6-EF7DC87C5BFB}"/>
                  </a:ext>
                </a:extLst>
              </p:cNvPr>
              <p:cNvPicPr/>
              <p:nvPr/>
            </p:nvPicPr>
            <p:blipFill>
              <a:blip r:embed="rId1558"/>
              <a:stretch>
                <a:fillRect/>
              </a:stretch>
            </p:blipFill>
            <p:spPr>
              <a:xfrm>
                <a:off x="6274653" y="5510587"/>
                <a:ext cx="137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1989" name="Freihand 1988">
                <a:extLst>
                  <a:ext uri="{FF2B5EF4-FFF2-40B4-BE49-F238E27FC236}">
                    <a16:creationId xmlns:a16="http://schemas.microsoft.com/office/drawing/2014/main" id="{0D6E133D-D6CE-4123-BE4F-1F2487BD3AA6}"/>
                  </a:ext>
                </a:extLst>
              </p14:cNvPr>
              <p14:cNvContentPartPr/>
              <p14:nvPr/>
            </p14:nvContentPartPr>
            <p14:xfrm>
              <a:off x="6288693" y="5566027"/>
              <a:ext cx="137160" cy="6840"/>
            </p14:xfrm>
          </p:contentPart>
        </mc:Choice>
        <mc:Fallback>
          <p:pic>
            <p:nvPicPr>
              <p:cNvPr id="1989" name="Freihand 1988">
                <a:extLst>
                  <a:ext uri="{FF2B5EF4-FFF2-40B4-BE49-F238E27FC236}">
                    <a16:creationId xmlns:a16="http://schemas.microsoft.com/office/drawing/2014/main" id="{0D6E133D-D6CE-4123-BE4F-1F2487BD3AA6}"/>
                  </a:ext>
                </a:extLst>
              </p:cNvPr>
              <p:cNvPicPr/>
              <p:nvPr/>
            </p:nvPicPr>
            <p:blipFill>
              <a:blip r:embed="rId1560"/>
              <a:stretch>
                <a:fillRect/>
              </a:stretch>
            </p:blipFill>
            <p:spPr>
              <a:xfrm>
                <a:off x="6284373" y="5561707"/>
                <a:ext cx="145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1990" name="Freihand 1989">
                <a:extLst>
                  <a:ext uri="{FF2B5EF4-FFF2-40B4-BE49-F238E27FC236}">
                    <a16:creationId xmlns:a16="http://schemas.microsoft.com/office/drawing/2014/main" id="{0FA9A388-39A8-4E96-8F26-D3A54D4D9236}"/>
                  </a:ext>
                </a:extLst>
              </p14:cNvPr>
              <p14:cNvContentPartPr/>
              <p14:nvPr/>
            </p14:nvContentPartPr>
            <p14:xfrm>
              <a:off x="6456453" y="5431027"/>
              <a:ext cx="118080" cy="170280"/>
            </p14:xfrm>
          </p:contentPart>
        </mc:Choice>
        <mc:Fallback>
          <p:pic>
            <p:nvPicPr>
              <p:cNvPr id="1990" name="Freihand 1989">
                <a:extLst>
                  <a:ext uri="{FF2B5EF4-FFF2-40B4-BE49-F238E27FC236}">
                    <a16:creationId xmlns:a16="http://schemas.microsoft.com/office/drawing/2014/main" id="{0FA9A388-39A8-4E96-8F26-D3A54D4D9236}"/>
                  </a:ext>
                </a:extLst>
              </p:cNvPr>
              <p:cNvPicPr/>
              <p:nvPr/>
            </p:nvPicPr>
            <p:blipFill>
              <a:blip r:embed="rId1562"/>
              <a:stretch>
                <a:fillRect/>
              </a:stretch>
            </p:blipFill>
            <p:spPr>
              <a:xfrm>
                <a:off x="6452133" y="5426707"/>
                <a:ext cx="126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1991" name="Freihand 1990">
                <a:extLst>
                  <a:ext uri="{FF2B5EF4-FFF2-40B4-BE49-F238E27FC236}">
                    <a16:creationId xmlns:a16="http://schemas.microsoft.com/office/drawing/2014/main" id="{D4489AE8-E888-4FB0-B59F-0B84E33DF5BB}"/>
                  </a:ext>
                </a:extLst>
              </p14:cNvPr>
              <p14:cNvContentPartPr/>
              <p14:nvPr/>
            </p14:nvContentPartPr>
            <p14:xfrm>
              <a:off x="6671013" y="5361547"/>
              <a:ext cx="109080" cy="242640"/>
            </p14:xfrm>
          </p:contentPart>
        </mc:Choice>
        <mc:Fallback>
          <p:pic>
            <p:nvPicPr>
              <p:cNvPr id="1991" name="Freihand 1990">
                <a:extLst>
                  <a:ext uri="{FF2B5EF4-FFF2-40B4-BE49-F238E27FC236}">
                    <a16:creationId xmlns:a16="http://schemas.microsoft.com/office/drawing/2014/main" id="{D4489AE8-E888-4FB0-B59F-0B84E33DF5BB}"/>
                  </a:ext>
                </a:extLst>
              </p:cNvPr>
              <p:cNvPicPr/>
              <p:nvPr/>
            </p:nvPicPr>
            <p:blipFill>
              <a:blip r:embed="rId1564"/>
              <a:stretch>
                <a:fillRect/>
              </a:stretch>
            </p:blipFill>
            <p:spPr>
              <a:xfrm>
                <a:off x="6666693" y="5357227"/>
                <a:ext cx="1177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1992" name="Freihand 1991">
                <a:extLst>
                  <a:ext uri="{FF2B5EF4-FFF2-40B4-BE49-F238E27FC236}">
                    <a16:creationId xmlns:a16="http://schemas.microsoft.com/office/drawing/2014/main" id="{18CFD036-8F02-4569-9A24-CCA33124529F}"/>
                  </a:ext>
                </a:extLst>
              </p14:cNvPr>
              <p14:cNvContentPartPr/>
              <p14:nvPr/>
            </p14:nvContentPartPr>
            <p14:xfrm>
              <a:off x="6758493" y="5226547"/>
              <a:ext cx="1406160" cy="123480"/>
            </p14:xfrm>
          </p:contentPart>
        </mc:Choice>
        <mc:Fallback>
          <p:pic>
            <p:nvPicPr>
              <p:cNvPr id="1992" name="Freihand 1991">
                <a:extLst>
                  <a:ext uri="{FF2B5EF4-FFF2-40B4-BE49-F238E27FC236}">
                    <a16:creationId xmlns:a16="http://schemas.microsoft.com/office/drawing/2014/main" id="{18CFD036-8F02-4569-9A24-CCA33124529F}"/>
                  </a:ext>
                </a:extLst>
              </p:cNvPr>
              <p:cNvPicPr/>
              <p:nvPr/>
            </p:nvPicPr>
            <p:blipFill>
              <a:blip r:embed="rId1566"/>
              <a:stretch>
                <a:fillRect/>
              </a:stretch>
            </p:blipFill>
            <p:spPr>
              <a:xfrm>
                <a:off x="6754173" y="5222227"/>
                <a:ext cx="1414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1994" name="Freihand 1993">
                <a:extLst>
                  <a:ext uri="{FF2B5EF4-FFF2-40B4-BE49-F238E27FC236}">
                    <a16:creationId xmlns:a16="http://schemas.microsoft.com/office/drawing/2014/main" id="{EE0F4A52-1980-4FD5-92BD-4D14372628A5}"/>
                  </a:ext>
                </a:extLst>
              </p14:cNvPr>
              <p14:cNvContentPartPr/>
              <p14:nvPr/>
            </p14:nvContentPartPr>
            <p14:xfrm>
              <a:off x="6818253" y="5450107"/>
              <a:ext cx="69120" cy="110160"/>
            </p14:xfrm>
          </p:contentPart>
        </mc:Choice>
        <mc:Fallback>
          <p:pic>
            <p:nvPicPr>
              <p:cNvPr id="1994" name="Freihand 1993">
                <a:extLst>
                  <a:ext uri="{FF2B5EF4-FFF2-40B4-BE49-F238E27FC236}">
                    <a16:creationId xmlns:a16="http://schemas.microsoft.com/office/drawing/2014/main" id="{EE0F4A52-1980-4FD5-92BD-4D14372628A5}"/>
                  </a:ext>
                </a:extLst>
              </p:cNvPr>
              <p:cNvPicPr/>
              <p:nvPr/>
            </p:nvPicPr>
            <p:blipFill>
              <a:blip r:embed="rId1568"/>
              <a:stretch>
                <a:fillRect/>
              </a:stretch>
            </p:blipFill>
            <p:spPr>
              <a:xfrm>
                <a:off x="6813933" y="5445787"/>
                <a:ext cx="77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1995" name="Freihand 1994">
                <a:extLst>
                  <a:ext uri="{FF2B5EF4-FFF2-40B4-BE49-F238E27FC236}">
                    <a16:creationId xmlns:a16="http://schemas.microsoft.com/office/drawing/2014/main" id="{34C5A233-BA96-4A60-BEF7-C3CBA2B5813F}"/>
                  </a:ext>
                </a:extLst>
              </p14:cNvPr>
              <p14:cNvContentPartPr/>
              <p14:nvPr/>
            </p14:nvContentPartPr>
            <p14:xfrm>
              <a:off x="6908253" y="5482507"/>
              <a:ext cx="66960" cy="45720"/>
            </p14:xfrm>
          </p:contentPart>
        </mc:Choice>
        <mc:Fallback>
          <p:pic>
            <p:nvPicPr>
              <p:cNvPr id="1995" name="Freihand 1994">
                <a:extLst>
                  <a:ext uri="{FF2B5EF4-FFF2-40B4-BE49-F238E27FC236}">
                    <a16:creationId xmlns:a16="http://schemas.microsoft.com/office/drawing/2014/main" id="{34C5A233-BA96-4A60-BEF7-C3CBA2B5813F}"/>
                  </a:ext>
                </a:extLst>
              </p:cNvPr>
              <p:cNvPicPr/>
              <p:nvPr/>
            </p:nvPicPr>
            <p:blipFill>
              <a:blip r:embed="rId1570"/>
              <a:stretch>
                <a:fillRect/>
              </a:stretch>
            </p:blipFill>
            <p:spPr>
              <a:xfrm>
                <a:off x="6903933" y="5478187"/>
                <a:ext cx="75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1996" name="Freihand 1995">
                <a:extLst>
                  <a:ext uri="{FF2B5EF4-FFF2-40B4-BE49-F238E27FC236}">
                    <a16:creationId xmlns:a16="http://schemas.microsoft.com/office/drawing/2014/main" id="{C83B8F44-D459-41B7-B7AB-8595A787140E}"/>
                  </a:ext>
                </a:extLst>
              </p14:cNvPr>
              <p14:cNvContentPartPr/>
              <p14:nvPr/>
            </p14:nvContentPartPr>
            <p14:xfrm>
              <a:off x="6986373" y="5468827"/>
              <a:ext cx="68040" cy="63000"/>
            </p14:xfrm>
          </p:contentPart>
        </mc:Choice>
        <mc:Fallback>
          <p:pic>
            <p:nvPicPr>
              <p:cNvPr id="1996" name="Freihand 1995">
                <a:extLst>
                  <a:ext uri="{FF2B5EF4-FFF2-40B4-BE49-F238E27FC236}">
                    <a16:creationId xmlns:a16="http://schemas.microsoft.com/office/drawing/2014/main" id="{C83B8F44-D459-41B7-B7AB-8595A787140E}"/>
                  </a:ext>
                </a:extLst>
              </p:cNvPr>
              <p:cNvPicPr/>
              <p:nvPr/>
            </p:nvPicPr>
            <p:blipFill>
              <a:blip r:embed="rId1572"/>
              <a:stretch>
                <a:fillRect/>
              </a:stretch>
            </p:blipFill>
            <p:spPr>
              <a:xfrm>
                <a:off x="6982053" y="5464507"/>
                <a:ext cx="76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1997" name="Freihand 1996">
                <a:extLst>
                  <a:ext uri="{FF2B5EF4-FFF2-40B4-BE49-F238E27FC236}">
                    <a16:creationId xmlns:a16="http://schemas.microsoft.com/office/drawing/2014/main" id="{C86B5D9E-8208-430B-84E9-1D4B69071C99}"/>
                  </a:ext>
                </a:extLst>
              </p14:cNvPr>
              <p14:cNvContentPartPr/>
              <p14:nvPr/>
            </p14:nvContentPartPr>
            <p14:xfrm>
              <a:off x="7118853" y="5500867"/>
              <a:ext cx="60120" cy="4320"/>
            </p14:xfrm>
          </p:contentPart>
        </mc:Choice>
        <mc:Fallback>
          <p:pic>
            <p:nvPicPr>
              <p:cNvPr id="1997" name="Freihand 1996">
                <a:extLst>
                  <a:ext uri="{FF2B5EF4-FFF2-40B4-BE49-F238E27FC236}">
                    <a16:creationId xmlns:a16="http://schemas.microsoft.com/office/drawing/2014/main" id="{C86B5D9E-8208-430B-84E9-1D4B69071C99}"/>
                  </a:ext>
                </a:extLst>
              </p:cNvPr>
              <p:cNvPicPr/>
              <p:nvPr/>
            </p:nvPicPr>
            <p:blipFill>
              <a:blip r:embed="rId1574"/>
              <a:stretch>
                <a:fillRect/>
              </a:stretch>
            </p:blipFill>
            <p:spPr>
              <a:xfrm>
                <a:off x="7114533" y="5496547"/>
                <a:ext cx="68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1998" name="Freihand 1997">
                <a:extLst>
                  <a:ext uri="{FF2B5EF4-FFF2-40B4-BE49-F238E27FC236}">
                    <a16:creationId xmlns:a16="http://schemas.microsoft.com/office/drawing/2014/main" id="{E077E1B9-6AE8-46A8-A152-CDD4D9B9681A}"/>
                  </a:ext>
                </a:extLst>
              </p14:cNvPr>
              <p14:cNvContentPartPr/>
              <p14:nvPr/>
            </p14:nvContentPartPr>
            <p14:xfrm>
              <a:off x="7188693" y="5437147"/>
              <a:ext cx="102240" cy="91440"/>
            </p14:xfrm>
          </p:contentPart>
        </mc:Choice>
        <mc:Fallback>
          <p:pic>
            <p:nvPicPr>
              <p:cNvPr id="1998" name="Freihand 1997">
                <a:extLst>
                  <a:ext uri="{FF2B5EF4-FFF2-40B4-BE49-F238E27FC236}">
                    <a16:creationId xmlns:a16="http://schemas.microsoft.com/office/drawing/2014/main" id="{E077E1B9-6AE8-46A8-A152-CDD4D9B9681A}"/>
                  </a:ext>
                </a:extLst>
              </p:cNvPr>
              <p:cNvPicPr/>
              <p:nvPr/>
            </p:nvPicPr>
            <p:blipFill>
              <a:blip r:embed="rId1576"/>
              <a:stretch>
                <a:fillRect/>
              </a:stretch>
            </p:blipFill>
            <p:spPr>
              <a:xfrm>
                <a:off x="7184373" y="5432827"/>
                <a:ext cx="110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1999" name="Freihand 1998">
                <a:extLst>
                  <a:ext uri="{FF2B5EF4-FFF2-40B4-BE49-F238E27FC236}">
                    <a16:creationId xmlns:a16="http://schemas.microsoft.com/office/drawing/2014/main" id="{31295607-A36C-4BE4-8460-7D6EEC08F40E}"/>
                  </a:ext>
                </a:extLst>
              </p14:cNvPr>
              <p14:cNvContentPartPr/>
              <p14:nvPr/>
            </p14:nvContentPartPr>
            <p14:xfrm>
              <a:off x="7257813" y="5408707"/>
              <a:ext cx="98280" cy="187920"/>
            </p14:xfrm>
          </p:contentPart>
        </mc:Choice>
        <mc:Fallback>
          <p:pic>
            <p:nvPicPr>
              <p:cNvPr id="1999" name="Freihand 1998">
                <a:extLst>
                  <a:ext uri="{FF2B5EF4-FFF2-40B4-BE49-F238E27FC236}">
                    <a16:creationId xmlns:a16="http://schemas.microsoft.com/office/drawing/2014/main" id="{31295607-A36C-4BE4-8460-7D6EEC08F40E}"/>
                  </a:ext>
                </a:extLst>
              </p:cNvPr>
              <p:cNvPicPr/>
              <p:nvPr/>
            </p:nvPicPr>
            <p:blipFill>
              <a:blip r:embed="rId1578"/>
              <a:stretch>
                <a:fillRect/>
              </a:stretch>
            </p:blipFill>
            <p:spPr>
              <a:xfrm>
                <a:off x="7253493" y="5404387"/>
                <a:ext cx="106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2000" name="Freihand 1999">
                <a:extLst>
                  <a:ext uri="{FF2B5EF4-FFF2-40B4-BE49-F238E27FC236}">
                    <a16:creationId xmlns:a16="http://schemas.microsoft.com/office/drawing/2014/main" id="{A87EE4EB-928A-44FE-AE6D-3790B2F40F13}"/>
                  </a:ext>
                </a:extLst>
              </p14:cNvPr>
              <p14:cNvContentPartPr/>
              <p14:nvPr/>
            </p14:nvContentPartPr>
            <p14:xfrm>
              <a:off x="6806013" y="5407627"/>
              <a:ext cx="70920" cy="210960"/>
            </p14:xfrm>
          </p:contentPart>
        </mc:Choice>
        <mc:Fallback>
          <p:pic>
            <p:nvPicPr>
              <p:cNvPr id="2000" name="Freihand 1999">
                <a:extLst>
                  <a:ext uri="{FF2B5EF4-FFF2-40B4-BE49-F238E27FC236}">
                    <a16:creationId xmlns:a16="http://schemas.microsoft.com/office/drawing/2014/main" id="{A87EE4EB-928A-44FE-AE6D-3790B2F40F13}"/>
                  </a:ext>
                </a:extLst>
              </p:cNvPr>
              <p:cNvPicPr/>
              <p:nvPr/>
            </p:nvPicPr>
            <p:blipFill>
              <a:blip r:embed="rId1580"/>
              <a:stretch>
                <a:fillRect/>
              </a:stretch>
            </p:blipFill>
            <p:spPr>
              <a:xfrm>
                <a:off x="6801693" y="5403307"/>
                <a:ext cx="79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2002" name="Freihand 2001">
                <a:extLst>
                  <a:ext uri="{FF2B5EF4-FFF2-40B4-BE49-F238E27FC236}">
                    <a16:creationId xmlns:a16="http://schemas.microsoft.com/office/drawing/2014/main" id="{A985F87C-39BF-4870-A665-21472C3D4D56}"/>
                  </a:ext>
                </a:extLst>
              </p14:cNvPr>
              <p14:cNvContentPartPr/>
              <p14:nvPr/>
            </p14:nvContentPartPr>
            <p14:xfrm>
              <a:off x="7400013" y="5408707"/>
              <a:ext cx="29880" cy="144360"/>
            </p14:xfrm>
          </p:contentPart>
        </mc:Choice>
        <mc:Fallback>
          <p:pic>
            <p:nvPicPr>
              <p:cNvPr id="2002" name="Freihand 2001">
                <a:extLst>
                  <a:ext uri="{FF2B5EF4-FFF2-40B4-BE49-F238E27FC236}">
                    <a16:creationId xmlns:a16="http://schemas.microsoft.com/office/drawing/2014/main" id="{A985F87C-39BF-4870-A665-21472C3D4D56}"/>
                  </a:ext>
                </a:extLst>
              </p:cNvPr>
              <p:cNvPicPr/>
              <p:nvPr/>
            </p:nvPicPr>
            <p:blipFill>
              <a:blip r:embed="rId1582"/>
              <a:stretch>
                <a:fillRect/>
              </a:stretch>
            </p:blipFill>
            <p:spPr>
              <a:xfrm>
                <a:off x="7395693" y="5404387"/>
                <a:ext cx="38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2003" name="Freihand 2002">
                <a:extLst>
                  <a:ext uri="{FF2B5EF4-FFF2-40B4-BE49-F238E27FC236}">
                    <a16:creationId xmlns:a16="http://schemas.microsoft.com/office/drawing/2014/main" id="{CB67FD05-6E44-4994-BC49-811EC787F903}"/>
                  </a:ext>
                </a:extLst>
              </p14:cNvPr>
              <p14:cNvContentPartPr/>
              <p14:nvPr/>
            </p14:nvContentPartPr>
            <p14:xfrm>
              <a:off x="7472733" y="5420227"/>
              <a:ext cx="92880" cy="111960"/>
            </p14:xfrm>
          </p:contentPart>
        </mc:Choice>
        <mc:Fallback>
          <p:pic>
            <p:nvPicPr>
              <p:cNvPr id="2003" name="Freihand 2002">
                <a:extLst>
                  <a:ext uri="{FF2B5EF4-FFF2-40B4-BE49-F238E27FC236}">
                    <a16:creationId xmlns:a16="http://schemas.microsoft.com/office/drawing/2014/main" id="{CB67FD05-6E44-4994-BC49-811EC787F903}"/>
                  </a:ext>
                </a:extLst>
              </p:cNvPr>
              <p:cNvPicPr/>
              <p:nvPr/>
            </p:nvPicPr>
            <p:blipFill>
              <a:blip r:embed="rId1584"/>
              <a:stretch>
                <a:fillRect/>
              </a:stretch>
            </p:blipFill>
            <p:spPr>
              <a:xfrm>
                <a:off x="7468413" y="5415907"/>
                <a:ext cx="101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85">
            <p14:nvContentPartPr>
              <p14:cNvPr id="2004" name="Freihand 2003">
                <a:extLst>
                  <a:ext uri="{FF2B5EF4-FFF2-40B4-BE49-F238E27FC236}">
                    <a16:creationId xmlns:a16="http://schemas.microsoft.com/office/drawing/2014/main" id="{AF96A3A2-C573-47A6-87B1-0AEB4426C19F}"/>
                  </a:ext>
                </a:extLst>
              </p14:cNvPr>
              <p14:cNvContentPartPr/>
              <p14:nvPr/>
            </p14:nvContentPartPr>
            <p14:xfrm>
              <a:off x="7581453" y="5433187"/>
              <a:ext cx="78120" cy="63720"/>
            </p14:xfrm>
          </p:contentPart>
        </mc:Choice>
        <mc:Fallback>
          <p:pic>
            <p:nvPicPr>
              <p:cNvPr id="2004" name="Freihand 2003">
                <a:extLst>
                  <a:ext uri="{FF2B5EF4-FFF2-40B4-BE49-F238E27FC236}">
                    <a16:creationId xmlns:a16="http://schemas.microsoft.com/office/drawing/2014/main" id="{AF96A3A2-C573-47A6-87B1-0AEB4426C19F}"/>
                  </a:ext>
                </a:extLst>
              </p:cNvPr>
              <p:cNvPicPr/>
              <p:nvPr/>
            </p:nvPicPr>
            <p:blipFill>
              <a:blip r:embed="rId1586"/>
              <a:stretch>
                <a:fillRect/>
              </a:stretch>
            </p:blipFill>
            <p:spPr>
              <a:xfrm>
                <a:off x="7577133" y="5428867"/>
                <a:ext cx="86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87">
            <p14:nvContentPartPr>
              <p14:cNvPr id="2005" name="Freihand 2004">
                <a:extLst>
                  <a:ext uri="{FF2B5EF4-FFF2-40B4-BE49-F238E27FC236}">
                    <a16:creationId xmlns:a16="http://schemas.microsoft.com/office/drawing/2014/main" id="{39AD0D62-0AB4-4427-A1B5-C6F159556B33}"/>
                  </a:ext>
                </a:extLst>
              </p14:cNvPr>
              <p14:cNvContentPartPr/>
              <p14:nvPr/>
            </p14:nvContentPartPr>
            <p14:xfrm>
              <a:off x="7655253" y="5421667"/>
              <a:ext cx="78120" cy="82440"/>
            </p14:xfrm>
          </p:contentPart>
        </mc:Choice>
        <mc:Fallback>
          <p:pic>
            <p:nvPicPr>
              <p:cNvPr id="2005" name="Freihand 2004">
                <a:extLst>
                  <a:ext uri="{FF2B5EF4-FFF2-40B4-BE49-F238E27FC236}">
                    <a16:creationId xmlns:a16="http://schemas.microsoft.com/office/drawing/2014/main" id="{39AD0D62-0AB4-4427-A1B5-C6F159556B33}"/>
                  </a:ext>
                </a:extLst>
              </p:cNvPr>
              <p:cNvPicPr/>
              <p:nvPr/>
            </p:nvPicPr>
            <p:blipFill>
              <a:blip r:embed="rId1588"/>
              <a:stretch>
                <a:fillRect/>
              </a:stretch>
            </p:blipFill>
            <p:spPr>
              <a:xfrm>
                <a:off x="7650933" y="5417347"/>
                <a:ext cx="86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89">
            <p14:nvContentPartPr>
              <p14:cNvPr id="2006" name="Freihand 2005">
                <a:extLst>
                  <a:ext uri="{FF2B5EF4-FFF2-40B4-BE49-F238E27FC236}">
                    <a16:creationId xmlns:a16="http://schemas.microsoft.com/office/drawing/2014/main" id="{1995C286-85C3-45F8-801E-21A7749FEEB4}"/>
                  </a:ext>
                </a:extLst>
              </p14:cNvPr>
              <p14:cNvContentPartPr/>
              <p14:nvPr/>
            </p14:nvContentPartPr>
            <p14:xfrm>
              <a:off x="7773693" y="5452627"/>
              <a:ext cx="60480" cy="11880"/>
            </p14:xfrm>
          </p:contentPart>
        </mc:Choice>
        <mc:Fallback>
          <p:pic>
            <p:nvPicPr>
              <p:cNvPr id="2006" name="Freihand 2005">
                <a:extLst>
                  <a:ext uri="{FF2B5EF4-FFF2-40B4-BE49-F238E27FC236}">
                    <a16:creationId xmlns:a16="http://schemas.microsoft.com/office/drawing/2014/main" id="{1995C286-85C3-45F8-801E-21A7749FEEB4}"/>
                  </a:ext>
                </a:extLst>
              </p:cNvPr>
              <p:cNvPicPr/>
              <p:nvPr/>
            </p:nvPicPr>
            <p:blipFill>
              <a:blip r:embed="rId1590"/>
              <a:stretch>
                <a:fillRect/>
              </a:stretch>
            </p:blipFill>
            <p:spPr>
              <a:xfrm>
                <a:off x="7769373" y="5448307"/>
                <a:ext cx="69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91">
            <p14:nvContentPartPr>
              <p14:cNvPr id="2007" name="Freihand 2006">
                <a:extLst>
                  <a:ext uri="{FF2B5EF4-FFF2-40B4-BE49-F238E27FC236}">
                    <a16:creationId xmlns:a16="http://schemas.microsoft.com/office/drawing/2014/main" id="{E6F26D04-2CD2-4CA2-A2B4-5F029CFBD6ED}"/>
                  </a:ext>
                </a:extLst>
              </p14:cNvPr>
              <p14:cNvContentPartPr/>
              <p14:nvPr/>
            </p14:nvContentPartPr>
            <p14:xfrm>
              <a:off x="7865133" y="5398267"/>
              <a:ext cx="101880" cy="82800"/>
            </p14:xfrm>
          </p:contentPart>
        </mc:Choice>
        <mc:Fallback>
          <p:pic>
            <p:nvPicPr>
              <p:cNvPr id="2007" name="Freihand 2006">
                <a:extLst>
                  <a:ext uri="{FF2B5EF4-FFF2-40B4-BE49-F238E27FC236}">
                    <a16:creationId xmlns:a16="http://schemas.microsoft.com/office/drawing/2014/main" id="{E6F26D04-2CD2-4CA2-A2B4-5F029CFBD6ED}"/>
                  </a:ext>
                </a:extLst>
              </p:cNvPr>
              <p:cNvPicPr/>
              <p:nvPr/>
            </p:nvPicPr>
            <p:blipFill>
              <a:blip r:embed="rId1592"/>
              <a:stretch>
                <a:fillRect/>
              </a:stretch>
            </p:blipFill>
            <p:spPr>
              <a:xfrm>
                <a:off x="7860813" y="5393947"/>
                <a:ext cx="110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93">
            <p14:nvContentPartPr>
              <p14:cNvPr id="2008" name="Freihand 2007">
                <a:extLst>
                  <a:ext uri="{FF2B5EF4-FFF2-40B4-BE49-F238E27FC236}">
                    <a16:creationId xmlns:a16="http://schemas.microsoft.com/office/drawing/2014/main" id="{9BE0C32A-095B-4E0C-9ECD-6DED6715C7E2}"/>
                  </a:ext>
                </a:extLst>
              </p14:cNvPr>
              <p14:cNvContentPartPr/>
              <p14:nvPr/>
            </p14:nvContentPartPr>
            <p14:xfrm>
              <a:off x="7949733" y="5364427"/>
              <a:ext cx="50760" cy="171000"/>
            </p14:xfrm>
          </p:contentPart>
        </mc:Choice>
        <mc:Fallback>
          <p:pic>
            <p:nvPicPr>
              <p:cNvPr id="2008" name="Freihand 2007">
                <a:extLst>
                  <a:ext uri="{FF2B5EF4-FFF2-40B4-BE49-F238E27FC236}">
                    <a16:creationId xmlns:a16="http://schemas.microsoft.com/office/drawing/2014/main" id="{9BE0C32A-095B-4E0C-9ECD-6DED6715C7E2}"/>
                  </a:ext>
                </a:extLst>
              </p:cNvPr>
              <p:cNvPicPr/>
              <p:nvPr/>
            </p:nvPicPr>
            <p:blipFill>
              <a:blip r:embed="rId1594"/>
              <a:stretch>
                <a:fillRect/>
              </a:stretch>
            </p:blipFill>
            <p:spPr>
              <a:xfrm>
                <a:off x="7945413" y="5360107"/>
                <a:ext cx="59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595">
            <p14:nvContentPartPr>
              <p14:cNvPr id="2011" name="Freihand 2010">
                <a:extLst>
                  <a:ext uri="{FF2B5EF4-FFF2-40B4-BE49-F238E27FC236}">
                    <a16:creationId xmlns:a16="http://schemas.microsoft.com/office/drawing/2014/main" id="{63D86F16-6A03-4446-B2D1-FA9D0F791A56}"/>
                  </a:ext>
                </a:extLst>
              </p14:cNvPr>
              <p14:cNvContentPartPr/>
              <p14:nvPr/>
            </p14:nvContentPartPr>
            <p14:xfrm>
              <a:off x="6288693" y="5927827"/>
              <a:ext cx="121320" cy="7200"/>
            </p14:xfrm>
          </p:contentPart>
        </mc:Choice>
        <mc:Fallback>
          <p:pic>
            <p:nvPicPr>
              <p:cNvPr id="2011" name="Freihand 2010">
                <a:extLst>
                  <a:ext uri="{FF2B5EF4-FFF2-40B4-BE49-F238E27FC236}">
                    <a16:creationId xmlns:a16="http://schemas.microsoft.com/office/drawing/2014/main" id="{63D86F16-6A03-4446-B2D1-FA9D0F791A56}"/>
                  </a:ext>
                </a:extLst>
              </p:cNvPr>
              <p:cNvPicPr/>
              <p:nvPr/>
            </p:nvPicPr>
            <p:blipFill>
              <a:blip r:embed="rId1596"/>
              <a:stretch>
                <a:fillRect/>
              </a:stretch>
            </p:blipFill>
            <p:spPr>
              <a:xfrm>
                <a:off x="6284373" y="5923507"/>
                <a:ext cx="129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597">
            <p14:nvContentPartPr>
              <p14:cNvPr id="2012" name="Freihand 2011">
                <a:extLst>
                  <a:ext uri="{FF2B5EF4-FFF2-40B4-BE49-F238E27FC236}">
                    <a16:creationId xmlns:a16="http://schemas.microsoft.com/office/drawing/2014/main" id="{33D233AA-6101-4943-B3EE-42CB20588EFE}"/>
                  </a:ext>
                </a:extLst>
              </p14:cNvPr>
              <p14:cNvContentPartPr/>
              <p14:nvPr/>
            </p14:nvContentPartPr>
            <p14:xfrm>
              <a:off x="6299853" y="5959507"/>
              <a:ext cx="129600" cy="12240"/>
            </p14:xfrm>
          </p:contentPart>
        </mc:Choice>
        <mc:Fallback>
          <p:pic>
            <p:nvPicPr>
              <p:cNvPr id="2012" name="Freihand 2011">
                <a:extLst>
                  <a:ext uri="{FF2B5EF4-FFF2-40B4-BE49-F238E27FC236}">
                    <a16:creationId xmlns:a16="http://schemas.microsoft.com/office/drawing/2014/main" id="{33D233AA-6101-4943-B3EE-42CB20588EFE}"/>
                  </a:ext>
                </a:extLst>
              </p:cNvPr>
              <p:cNvPicPr/>
              <p:nvPr/>
            </p:nvPicPr>
            <p:blipFill>
              <a:blip r:embed="rId1598"/>
              <a:stretch>
                <a:fillRect/>
              </a:stretch>
            </p:blipFill>
            <p:spPr>
              <a:xfrm>
                <a:off x="6295533" y="5955187"/>
                <a:ext cx="138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99">
            <p14:nvContentPartPr>
              <p14:cNvPr id="2013" name="Freihand 2012">
                <a:extLst>
                  <a:ext uri="{FF2B5EF4-FFF2-40B4-BE49-F238E27FC236}">
                    <a16:creationId xmlns:a16="http://schemas.microsoft.com/office/drawing/2014/main" id="{51E29072-47E4-4B57-9E22-BB5502C95EBF}"/>
                  </a:ext>
                </a:extLst>
              </p14:cNvPr>
              <p14:cNvContentPartPr/>
              <p14:nvPr/>
            </p14:nvContentPartPr>
            <p14:xfrm>
              <a:off x="6502533" y="5843227"/>
              <a:ext cx="102240" cy="106200"/>
            </p14:xfrm>
          </p:contentPart>
        </mc:Choice>
        <mc:Fallback>
          <p:pic>
            <p:nvPicPr>
              <p:cNvPr id="2013" name="Freihand 2012">
                <a:extLst>
                  <a:ext uri="{FF2B5EF4-FFF2-40B4-BE49-F238E27FC236}">
                    <a16:creationId xmlns:a16="http://schemas.microsoft.com/office/drawing/2014/main" id="{51E29072-47E4-4B57-9E22-BB5502C95EBF}"/>
                  </a:ext>
                </a:extLst>
              </p:cNvPr>
              <p:cNvPicPr/>
              <p:nvPr/>
            </p:nvPicPr>
            <p:blipFill>
              <a:blip r:embed="rId1600"/>
              <a:stretch>
                <a:fillRect/>
              </a:stretch>
            </p:blipFill>
            <p:spPr>
              <a:xfrm>
                <a:off x="6498213" y="5838907"/>
                <a:ext cx="110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01">
            <p14:nvContentPartPr>
              <p14:cNvPr id="2014" name="Freihand 2013">
                <a:extLst>
                  <a:ext uri="{FF2B5EF4-FFF2-40B4-BE49-F238E27FC236}">
                    <a16:creationId xmlns:a16="http://schemas.microsoft.com/office/drawing/2014/main" id="{B38ACB9D-C899-4391-A199-E25EBE2C98A6}"/>
                  </a:ext>
                </a:extLst>
              </p14:cNvPr>
              <p14:cNvContentPartPr/>
              <p14:nvPr/>
            </p14:nvContentPartPr>
            <p14:xfrm>
              <a:off x="6671013" y="5765107"/>
              <a:ext cx="111240" cy="197280"/>
            </p14:xfrm>
          </p:contentPart>
        </mc:Choice>
        <mc:Fallback>
          <p:pic>
            <p:nvPicPr>
              <p:cNvPr id="2014" name="Freihand 2013">
                <a:extLst>
                  <a:ext uri="{FF2B5EF4-FFF2-40B4-BE49-F238E27FC236}">
                    <a16:creationId xmlns:a16="http://schemas.microsoft.com/office/drawing/2014/main" id="{B38ACB9D-C899-4391-A199-E25EBE2C98A6}"/>
                  </a:ext>
                </a:extLst>
              </p:cNvPr>
              <p:cNvPicPr/>
              <p:nvPr/>
            </p:nvPicPr>
            <p:blipFill>
              <a:blip r:embed="rId1602"/>
              <a:stretch>
                <a:fillRect/>
              </a:stretch>
            </p:blipFill>
            <p:spPr>
              <a:xfrm>
                <a:off x="6666693" y="5760787"/>
                <a:ext cx="119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03">
            <p14:nvContentPartPr>
              <p14:cNvPr id="2015" name="Freihand 2014">
                <a:extLst>
                  <a:ext uri="{FF2B5EF4-FFF2-40B4-BE49-F238E27FC236}">
                    <a16:creationId xmlns:a16="http://schemas.microsoft.com/office/drawing/2014/main" id="{F1F5FDB2-E2AD-4641-BC95-8D2B55B38B62}"/>
                  </a:ext>
                </a:extLst>
              </p14:cNvPr>
              <p14:cNvContentPartPr/>
              <p14:nvPr/>
            </p14:nvContentPartPr>
            <p14:xfrm>
              <a:off x="6790173" y="5587267"/>
              <a:ext cx="1325160" cy="162360"/>
            </p14:xfrm>
          </p:contentPart>
        </mc:Choice>
        <mc:Fallback>
          <p:pic>
            <p:nvPicPr>
              <p:cNvPr id="2015" name="Freihand 2014">
                <a:extLst>
                  <a:ext uri="{FF2B5EF4-FFF2-40B4-BE49-F238E27FC236}">
                    <a16:creationId xmlns:a16="http://schemas.microsoft.com/office/drawing/2014/main" id="{F1F5FDB2-E2AD-4641-BC95-8D2B55B38B62}"/>
                  </a:ext>
                </a:extLst>
              </p:cNvPr>
              <p:cNvPicPr/>
              <p:nvPr/>
            </p:nvPicPr>
            <p:blipFill>
              <a:blip r:embed="rId1604"/>
              <a:stretch>
                <a:fillRect/>
              </a:stretch>
            </p:blipFill>
            <p:spPr>
              <a:xfrm>
                <a:off x="6785853" y="5582947"/>
                <a:ext cx="1333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05">
            <p14:nvContentPartPr>
              <p14:cNvPr id="2017" name="Freihand 2016">
                <a:extLst>
                  <a:ext uri="{FF2B5EF4-FFF2-40B4-BE49-F238E27FC236}">
                    <a16:creationId xmlns:a16="http://schemas.microsoft.com/office/drawing/2014/main" id="{9D118A84-48DE-4AA8-B079-7B78F978B1C8}"/>
                  </a:ext>
                </a:extLst>
              </p14:cNvPr>
              <p14:cNvContentPartPr/>
              <p14:nvPr/>
            </p14:nvContentPartPr>
            <p14:xfrm>
              <a:off x="6825813" y="5826667"/>
              <a:ext cx="90000" cy="81720"/>
            </p14:xfrm>
          </p:contentPart>
        </mc:Choice>
        <mc:Fallback>
          <p:pic>
            <p:nvPicPr>
              <p:cNvPr id="2017" name="Freihand 2016">
                <a:extLst>
                  <a:ext uri="{FF2B5EF4-FFF2-40B4-BE49-F238E27FC236}">
                    <a16:creationId xmlns:a16="http://schemas.microsoft.com/office/drawing/2014/main" id="{9D118A84-48DE-4AA8-B079-7B78F978B1C8}"/>
                  </a:ext>
                </a:extLst>
              </p:cNvPr>
              <p:cNvPicPr/>
              <p:nvPr/>
            </p:nvPicPr>
            <p:blipFill>
              <a:blip r:embed="rId1606"/>
              <a:stretch>
                <a:fillRect/>
              </a:stretch>
            </p:blipFill>
            <p:spPr>
              <a:xfrm>
                <a:off x="6821493" y="5822347"/>
                <a:ext cx="98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07">
            <p14:nvContentPartPr>
              <p14:cNvPr id="2018" name="Freihand 2017">
                <a:extLst>
                  <a:ext uri="{FF2B5EF4-FFF2-40B4-BE49-F238E27FC236}">
                    <a16:creationId xmlns:a16="http://schemas.microsoft.com/office/drawing/2014/main" id="{00FFAA23-D6E7-486F-A78F-A45D43630289}"/>
                  </a:ext>
                </a:extLst>
              </p14:cNvPr>
              <p14:cNvContentPartPr/>
              <p14:nvPr/>
            </p14:nvContentPartPr>
            <p14:xfrm>
              <a:off x="6927333" y="5825947"/>
              <a:ext cx="69480" cy="73080"/>
            </p14:xfrm>
          </p:contentPart>
        </mc:Choice>
        <mc:Fallback>
          <p:pic>
            <p:nvPicPr>
              <p:cNvPr id="2018" name="Freihand 2017">
                <a:extLst>
                  <a:ext uri="{FF2B5EF4-FFF2-40B4-BE49-F238E27FC236}">
                    <a16:creationId xmlns:a16="http://schemas.microsoft.com/office/drawing/2014/main" id="{00FFAA23-D6E7-486F-A78F-A45D43630289}"/>
                  </a:ext>
                </a:extLst>
              </p:cNvPr>
              <p:cNvPicPr/>
              <p:nvPr/>
            </p:nvPicPr>
            <p:blipFill>
              <a:blip r:embed="rId1608"/>
              <a:stretch>
                <a:fillRect/>
              </a:stretch>
            </p:blipFill>
            <p:spPr>
              <a:xfrm>
                <a:off x="6923013" y="5821627"/>
                <a:ext cx="78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09">
            <p14:nvContentPartPr>
              <p14:cNvPr id="2019" name="Freihand 2018">
                <a:extLst>
                  <a:ext uri="{FF2B5EF4-FFF2-40B4-BE49-F238E27FC236}">
                    <a16:creationId xmlns:a16="http://schemas.microsoft.com/office/drawing/2014/main" id="{60AA0D02-897B-42CD-BFC3-041BA7669AE8}"/>
                  </a:ext>
                </a:extLst>
              </p14:cNvPr>
              <p14:cNvContentPartPr/>
              <p14:nvPr/>
            </p14:nvContentPartPr>
            <p14:xfrm>
              <a:off x="7006893" y="5820907"/>
              <a:ext cx="62640" cy="59760"/>
            </p14:xfrm>
          </p:contentPart>
        </mc:Choice>
        <mc:Fallback>
          <p:pic>
            <p:nvPicPr>
              <p:cNvPr id="2019" name="Freihand 2018">
                <a:extLst>
                  <a:ext uri="{FF2B5EF4-FFF2-40B4-BE49-F238E27FC236}">
                    <a16:creationId xmlns:a16="http://schemas.microsoft.com/office/drawing/2014/main" id="{60AA0D02-897B-42CD-BFC3-041BA7669AE8}"/>
                  </a:ext>
                </a:extLst>
              </p:cNvPr>
              <p:cNvPicPr/>
              <p:nvPr/>
            </p:nvPicPr>
            <p:blipFill>
              <a:blip r:embed="rId1610"/>
              <a:stretch>
                <a:fillRect/>
              </a:stretch>
            </p:blipFill>
            <p:spPr>
              <a:xfrm>
                <a:off x="7002573" y="5816587"/>
                <a:ext cx="71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11">
            <p14:nvContentPartPr>
              <p14:cNvPr id="2020" name="Freihand 2019">
                <a:extLst>
                  <a:ext uri="{FF2B5EF4-FFF2-40B4-BE49-F238E27FC236}">
                    <a16:creationId xmlns:a16="http://schemas.microsoft.com/office/drawing/2014/main" id="{BFF55C23-BE36-4441-B86F-4286E5D57DC8}"/>
                  </a:ext>
                </a:extLst>
              </p14:cNvPr>
              <p14:cNvContentPartPr/>
              <p14:nvPr/>
            </p14:nvContentPartPr>
            <p14:xfrm>
              <a:off x="7110213" y="5840347"/>
              <a:ext cx="45360" cy="12600"/>
            </p14:xfrm>
          </p:contentPart>
        </mc:Choice>
        <mc:Fallback>
          <p:pic>
            <p:nvPicPr>
              <p:cNvPr id="2020" name="Freihand 2019">
                <a:extLst>
                  <a:ext uri="{FF2B5EF4-FFF2-40B4-BE49-F238E27FC236}">
                    <a16:creationId xmlns:a16="http://schemas.microsoft.com/office/drawing/2014/main" id="{BFF55C23-BE36-4441-B86F-4286E5D57DC8}"/>
                  </a:ext>
                </a:extLst>
              </p:cNvPr>
              <p:cNvPicPr/>
              <p:nvPr/>
            </p:nvPicPr>
            <p:blipFill>
              <a:blip r:embed="rId1612"/>
              <a:stretch>
                <a:fillRect/>
              </a:stretch>
            </p:blipFill>
            <p:spPr>
              <a:xfrm>
                <a:off x="7105893" y="5836027"/>
                <a:ext cx="54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13">
            <p14:nvContentPartPr>
              <p14:cNvPr id="2021" name="Freihand 2020">
                <a:extLst>
                  <a:ext uri="{FF2B5EF4-FFF2-40B4-BE49-F238E27FC236}">
                    <a16:creationId xmlns:a16="http://schemas.microsoft.com/office/drawing/2014/main" id="{04363E4F-CE71-4131-9CA1-4EEF36888220}"/>
                  </a:ext>
                </a:extLst>
              </p14:cNvPr>
              <p14:cNvContentPartPr/>
              <p14:nvPr/>
            </p14:nvContentPartPr>
            <p14:xfrm>
              <a:off x="7197693" y="5789947"/>
              <a:ext cx="58320" cy="83520"/>
            </p14:xfrm>
          </p:contentPart>
        </mc:Choice>
        <mc:Fallback>
          <p:pic>
            <p:nvPicPr>
              <p:cNvPr id="2021" name="Freihand 2020">
                <a:extLst>
                  <a:ext uri="{FF2B5EF4-FFF2-40B4-BE49-F238E27FC236}">
                    <a16:creationId xmlns:a16="http://schemas.microsoft.com/office/drawing/2014/main" id="{04363E4F-CE71-4131-9CA1-4EEF36888220}"/>
                  </a:ext>
                </a:extLst>
              </p:cNvPr>
              <p:cNvPicPr/>
              <p:nvPr/>
            </p:nvPicPr>
            <p:blipFill>
              <a:blip r:embed="rId1614"/>
              <a:stretch>
                <a:fillRect/>
              </a:stretch>
            </p:blipFill>
            <p:spPr>
              <a:xfrm>
                <a:off x="7193373" y="5785627"/>
                <a:ext cx="66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15">
            <p14:nvContentPartPr>
              <p14:cNvPr id="2022" name="Freihand 2021">
                <a:extLst>
                  <a:ext uri="{FF2B5EF4-FFF2-40B4-BE49-F238E27FC236}">
                    <a16:creationId xmlns:a16="http://schemas.microsoft.com/office/drawing/2014/main" id="{5B65899C-179C-44FC-A4F5-52A238620B70}"/>
                  </a:ext>
                </a:extLst>
              </p14:cNvPr>
              <p14:cNvContentPartPr/>
              <p14:nvPr/>
            </p14:nvContentPartPr>
            <p14:xfrm>
              <a:off x="7210653" y="5758627"/>
              <a:ext cx="88920" cy="167400"/>
            </p14:xfrm>
          </p:contentPart>
        </mc:Choice>
        <mc:Fallback>
          <p:pic>
            <p:nvPicPr>
              <p:cNvPr id="2022" name="Freihand 2021">
                <a:extLst>
                  <a:ext uri="{FF2B5EF4-FFF2-40B4-BE49-F238E27FC236}">
                    <a16:creationId xmlns:a16="http://schemas.microsoft.com/office/drawing/2014/main" id="{5B65899C-179C-44FC-A4F5-52A238620B70}"/>
                  </a:ext>
                </a:extLst>
              </p:cNvPr>
              <p:cNvPicPr/>
              <p:nvPr/>
            </p:nvPicPr>
            <p:blipFill>
              <a:blip r:embed="rId1616"/>
              <a:stretch>
                <a:fillRect/>
              </a:stretch>
            </p:blipFill>
            <p:spPr>
              <a:xfrm>
                <a:off x="7206333" y="5754307"/>
                <a:ext cx="97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17">
            <p14:nvContentPartPr>
              <p14:cNvPr id="2023" name="Freihand 2022">
                <a:extLst>
                  <a:ext uri="{FF2B5EF4-FFF2-40B4-BE49-F238E27FC236}">
                    <a16:creationId xmlns:a16="http://schemas.microsoft.com/office/drawing/2014/main" id="{DAD977A6-CCDB-49BD-B743-B9512623DEA2}"/>
                  </a:ext>
                </a:extLst>
              </p14:cNvPr>
              <p14:cNvContentPartPr/>
              <p14:nvPr/>
            </p14:nvContentPartPr>
            <p14:xfrm>
              <a:off x="6790173" y="5778067"/>
              <a:ext cx="92880" cy="190080"/>
            </p14:xfrm>
          </p:contentPart>
        </mc:Choice>
        <mc:Fallback>
          <p:pic>
            <p:nvPicPr>
              <p:cNvPr id="2023" name="Freihand 2022">
                <a:extLst>
                  <a:ext uri="{FF2B5EF4-FFF2-40B4-BE49-F238E27FC236}">
                    <a16:creationId xmlns:a16="http://schemas.microsoft.com/office/drawing/2014/main" id="{DAD977A6-CCDB-49BD-B743-B9512623DEA2}"/>
                  </a:ext>
                </a:extLst>
              </p:cNvPr>
              <p:cNvPicPr/>
              <p:nvPr/>
            </p:nvPicPr>
            <p:blipFill>
              <a:blip r:embed="rId1618"/>
              <a:stretch>
                <a:fillRect/>
              </a:stretch>
            </p:blipFill>
            <p:spPr>
              <a:xfrm>
                <a:off x="6785853" y="5773747"/>
                <a:ext cx="101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619">
            <p14:nvContentPartPr>
              <p14:cNvPr id="2024" name="Freihand 2023">
                <a:extLst>
                  <a:ext uri="{FF2B5EF4-FFF2-40B4-BE49-F238E27FC236}">
                    <a16:creationId xmlns:a16="http://schemas.microsoft.com/office/drawing/2014/main" id="{A08F5432-52DE-46CA-9F61-D2B811FBBBF4}"/>
                  </a:ext>
                </a:extLst>
              </p14:cNvPr>
              <p14:cNvContentPartPr/>
              <p14:nvPr/>
            </p14:nvContentPartPr>
            <p14:xfrm>
              <a:off x="7352133" y="5734867"/>
              <a:ext cx="26640" cy="155520"/>
            </p14:xfrm>
          </p:contentPart>
        </mc:Choice>
        <mc:Fallback>
          <p:pic>
            <p:nvPicPr>
              <p:cNvPr id="2024" name="Freihand 2023">
                <a:extLst>
                  <a:ext uri="{FF2B5EF4-FFF2-40B4-BE49-F238E27FC236}">
                    <a16:creationId xmlns:a16="http://schemas.microsoft.com/office/drawing/2014/main" id="{A08F5432-52DE-46CA-9F61-D2B811FBBBF4}"/>
                  </a:ext>
                </a:extLst>
              </p:cNvPr>
              <p:cNvPicPr/>
              <p:nvPr/>
            </p:nvPicPr>
            <p:blipFill>
              <a:blip r:embed="rId1620"/>
              <a:stretch>
                <a:fillRect/>
              </a:stretch>
            </p:blipFill>
            <p:spPr>
              <a:xfrm>
                <a:off x="7347813" y="5730547"/>
                <a:ext cx="35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21">
            <p14:nvContentPartPr>
              <p14:cNvPr id="2025" name="Freihand 2024">
                <a:extLst>
                  <a:ext uri="{FF2B5EF4-FFF2-40B4-BE49-F238E27FC236}">
                    <a16:creationId xmlns:a16="http://schemas.microsoft.com/office/drawing/2014/main" id="{C420C898-AB4C-4914-B848-6851DCF48D87}"/>
                  </a:ext>
                </a:extLst>
              </p14:cNvPr>
              <p14:cNvContentPartPr/>
              <p14:nvPr/>
            </p14:nvContentPartPr>
            <p14:xfrm>
              <a:off x="7409373" y="5749267"/>
              <a:ext cx="100440" cy="118080"/>
            </p14:xfrm>
          </p:contentPart>
        </mc:Choice>
        <mc:Fallback>
          <p:pic>
            <p:nvPicPr>
              <p:cNvPr id="2025" name="Freihand 2024">
                <a:extLst>
                  <a:ext uri="{FF2B5EF4-FFF2-40B4-BE49-F238E27FC236}">
                    <a16:creationId xmlns:a16="http://schemas.microsoft.com/office/drawing/2014/main" id="{C420C898-AB4C-4914-B848-6851DCF48D87}"/>
                  </a:ext>
                </a:extLst>
              </p:cNvPr>
              <p:cNvPicPr/>
              <p:nvPr/>
            </p:nvPicPr>
            <p:blipFill>
              <a:blip r:embed="rId1622"/>
              <a:stretch>
                <a:fillRect/>
              </a:stretch>
            </p:blipFill>
            <p:spPr>
              <a:xfrm>
                <a:off x="7405053" y="5744947"/>
                <a:ext cx="109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23">
            <p14:nvContentPartPr>
              <p14:cNvPr id="2026" name="Freihand 2025">
                <a:extLst>
                  <a:ext uri="{FF2B5EF4-FFF2-40B4-BE49-F238E27FC236}">
                    <a16:creationId xmlns:a16="http://schemas.microsoft.com/office/drawing/2014/main" id="{8DBD9B39-8F3D-4C1A-A33B-CD724DBC0999}"/>
                  </a:ext>
                </a:extLst>
              </p14:cNvPr>
              <p14:cNvContentPartPr/>
              <p14:nvPr/>
            </p14:nvContentPartPr>
            <p14:xfrm>
              <a:off x="7515213" y="5751787"/>
              <a:ext cx="67320" cy="84960"/>
            </p14:xfrm>
          </p:contentPart>
        </mc:Choice>
        <mc:Fallback>
          <p:pic>
            <p:nvPicPr>
              <p:cNvPr id="2026" name="Freihand 2025">
                <a:extLst>
                  <a:ext uri="{FF2B5EF4-FFF2-40B4-BE49-F238E27FC236}">
                    <a16:creationId xmlns:a16="http://schemas.microsoft.com/office/drawing/2014/main" id="{8DBD9B39-8F3D-4C1A-A33B-CD724DBC0999}"/>
                  </a:ext>
                </a:extLst>
              </p:cNvPr>
              <p:cNvPicPr/>
              <p:nvPr/>
            </p:nvPicPr>
            <p:blipFill>
              <a:blip r:embed="rId1624"/>
              <a:stretch>
                <a:fillRect/>
              </a:stretch>
            </p:blipFill>
            <p:spPr>
              <a:xfrm>
                <a:off x="7510893" y="5747467"/>
                <a:ext cx="75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25">
            <p14:nvContentPartPr>
              <p14:cNvPr id="2027" name="Freihand 2026">
                <a:extLst>
                  <a:ext uri="{FF2B5EF4-FFF2-40B4-BE49-F238E27FC236}">
                    <a16:creationId xmlns:a16="http://schemas.microsoft.com/office/drawing/2014/main" id="{F6A4A1E4-5BC7-4E78-B6E0-36819C0EB01B}"/>
                  </a:ext>
                </a:extLst>
              </p14:cNvPr>
              <p14:cNvContentPartPr/>
              <p14:nvPr/>
            </p14:nvContentPartPr>
            <p14:xfrm>
              <a:off x="7584333" y="5751787"/>
              <a:ext cx="83880" cy="79560"/>
            </p14:xfrm>
          </p:contentPart>
        </mc:Choice>
        <mc:Fallback>
          <p:pic>
            <p:nvPicPr>
              <p:cNvPr id="2027" name="Freihand 2026">
                <a:extLst>
                  <a:ext uri="{FF2B5EF4-FFF2-40B4-BE49-F238E27FC236}">
                    <a16:creationId xmlns:a16="http://schemas.microsoft.com/office/drawing/2014/main" id="{F6A4A1E4-5BC7-4E78-B6E0-36819C0EB01B}"/>
                  </a:ext>
                </a:extLst>
              </p:cNvPr>
              <p:cNvPicPr/>
              <p:nvPr/>
            </p:nvPicPr>
            <p:blipFill>
              <a:blip r:embed="rId1626"/>
              <a:stretch>
                <a:fillRect/>
              </a:stretch>
            </p:blipFill>
            <p:spPr>
              <a:xfrm>
                <a:off x="7580013" y="5747467"/>
                <a:ext cx="9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27">
            <p14:nvContentPartPr>
              <p14:cNvPr id="2028" name="Freihand 2027">
                <a:extLst>
                  <a:ext uri="{FF2B5EF4-FFF2-40B4-BE49-F238E27FC236}">
                    <a16:creationId xmlns:a16="http://schemas.microsoft.com/office/drawing/2014/main" id="{F6FCFCC8-C70A-47F1-A352-4891B98B5065}"/>
                  </a:ext>
                </a:extLst>
              </p14:cNvPr>
              <p14:cNvContentPartPr/>
              <p14:nvPr/>
            </p14:nvContentPartPr>
            <p14:xfrm>
              <a:off x="7705293" y="5769787"/>
              <a:ext cx="93960" cy="21240"/>
            </p14:xfrm>
          </p:contentPart>
        </mc:Choice>
        <mc:Fallback>
          <p:pic>
            <p:nvPicPr>
              <p:cNvPr id="2028" name="Freihand 2027">
                <a:extLst>
                  <a:ext uri="{FF2B5EF4-FFF2-40B4-BE49-F238E27FC236}">
                    <a16:creationId xmlns:a16="http://schemas.microsoft.com/office/drawing/2014/main" id="{F6FCFCC8-C70A-47F1-A352-4891B98B5065}"/>
                  </a:ext>
                </a:extLst>
              </p:cNvPr>
              <p:cNvPicPr/>
              <p:nvPr/>
            </p:nvPicPr>
            <p:blipFill>
              <a:blip r:embed="rId1628"/>
              <a:stretch>
                <a:fillRect/>
              </a:stretch>
            </p:blipFill>
            <p:spPr>
              <a:xfrm>
                <a:off x="7700973" y="5765467"/>
                <a:ext cx="102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29">
            <p14:nvContentPartPr>
              <p14:cNvPr id="2030" name="Freihand 2029">
                <a:extLst>
                  <a:ext uri="{FF2B5EF4-FFF2-40B4-BE49-F238E27FC236}">
                    <a16:creationId xmlns:a16="http://schemas.microsoft.com/office/drawing/2014/main" id="{7DB316EA-EFB6-4099-8995-EBB2E97DF18F}"/>
                  </a:ext>
                </a:extLst>
              </p14:cNvPr>
              <p14:cNvContentPartPr/>
              <p14:nvPr/>
            </p14:nvContentPartPr>
            <p14:xfrm>
              <a:off x="7821213" y="5681587"/>
              <a:ext cx="86400" cy="109800"/>
            </p14:xfrm>
          </p:contentPart>
        </mc:Choice>
        <mc:Fallback>
          <p:pic>
            <p:nvPicPr>
              <p:cNvPr id="2030" name="Freihand 2029">
                <a:extLst>
                  <a:ext uri="{FF2B5EF4-FFF2-40B4-BE49-F238E27FC236}">
                    <a16:creationId xmlns:a16="http://schemas.microsoft.com/office/drawing/2014/main" id="{7DB316EA-EFB6-4099-8995-EBB2E97DF18F}"/>
                  </a:ext>
                </a:extLst>
              </p:cNvPr>
              <p:cNvPicPr/>
              <p:nvPr/>
            </p:nvPicPr>
            <p:blipFill>
              <a:blip r:embed="rId1630"/>
              <a:stretch>
                <a:fillRect/>
              </a:stretch>
            </p:blipFill>
            <p:spPr>
              <a:xfrm>
                <a:off x="7816893" y="5677267"/>
                <a:ext cx="95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31">
            <p14:nvContentPartPr>
              <p14:cNvPr id="2031" name="Freihand 2030">
                <a:extLst>
                  <a:ext uri="{FF2B5EF4-FFF2-40B4-BE49-F238E27FC236}">
                    <a16:creationId xmlns:a16="http://schemas.microsoft.com/office/drawing/2014/main" id="{2A22425E-E46E-4C18-BE52-0BE84432C59E}"/>
                  </a:ext>
                </a:extLst>
              </p14:cNvPr>
              <p14:cNvContentPartPr/>
              <p14:nvPr/>
            </p14:nvContentPartPr>
            <p14:xfrm>
              <a:off x="7880613" y="5725147"/>
              <a:ext cx="20880" cy="81720"/>
            </p14:xfrm>
          </p:contentPart>
        </mc:Choice>
        <mc:Fallback>
          <p:pic>
            <p:nvPicPr>
              <p:cNvPr id="2031" name="Freihand 2030">
                <a:extLst>
                  <a:ext uri="{FF2B5EF4-FFF2-40B4-BE49-F238E27FC236}">
                    <a16:creationId xmlns:a16="http://schemas.microsoft.com/office/drawing/2014/main" id="{2A22425E-E46E-4C18-BE52-0BE84432C59E}"/>
                  </a:ext>
                </a:extLst>
              </p:cNvPr>
              <p:cNvPicPr/>
              <p:nvPr/>
            </p:nvPicPr>
            <p:blipFill>
              <a:blip r:embed="rId1632"/>
              <a:stretch>
                <a:fillRect/>
              </a:stretch>
            </p:blipFill>
            <p:spPr>
              <a:xfrm>
                <a:off x="7876293" y="5720827"/>
                <a:ext cx="29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33">
            <p14:nvContentPartPr>
              <p14:cNvPr id="2032" name="Freihand 2031">
                <a:extLst>
                  <a:ext uri="{FF2B5EF4-FFF2-40B4-BE49-F238E27FC236}">
                    <a16:creationId xmlns:a16="http://schemas.microsoft.com/office/drawing/2014/main" id="{996DFFB8-57F4-41EC-99EC-4F3D863ABEF0}"/>
                  </a:ext>
                </a:extLst>
              </p14:cNvPr>
              <p14:cNvContentPartPr/>
              <p14:nvPr/>
            </p14:nvContentPartPr>
            <p14:xfrm>
              <a:off x="7925973" y="5691667"/>
              <a:ext cx="72360" cy="98280"/>
            </p14:xfrm>
          </p:contentPart>
        </mc:Choice>
        <mc:Fallback>
          <p:pic>
            <p:nvPicPr>
              <p:cNvPr id="2032" name="Freihand 2031">
                <a:extLst>
                  <a:ext uri="{FF2B5EF4-FFF2-40B4-BE49-F238E27FC236}">
                    <a16:creationId xmlns:a16="http://schemas.microsoft.com/office/drawing/2014/main" id="{996DFFB8-57F4-41EC-99EC-4F3D863ABEF0}"/>
                  </a:ext>
                </a:extLst>
              </p:cNvPr>
              <p:cNvPicPr/>
              <p:nvPr/>
            </p:nvPicPr>
            <p:blipFill>
              <a:blip r:embed="rId1634"/>
              <a:stretch>
                <a:fillRect/>
              </a:stretch>
            </p:blipFill>
            <p:spPr>
              <a:xfrm>
                <a:off x="7921653" y="5687347"/>
                <a:ext cx="81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35">
            <p14:nvContentPartPr>
              <p14:cNvPr id="2033" name="Freihand 2032">
                <a:extLst>
                  <a:ext uri="{FF2B5EF4-FFF2-40B4-BE49-F238E27FC236}">
                    <a16:creationId xmlns:a16="http://schemas.microsoft.com/office/drawing/2014/main" id="{5BF89085-DF97-4757-A09F-465219F27685}"/>
                  </a:ext>
                </a:extLst>
              </p14:cNvPr>
              <p14:cNvContentPartPr/>
              <p14:nvPr/>
            </p14:nvContentPartPr>
            <p14:xfrm>
              <a:off x="7965933" y="5726947"/>
              <a:ext cx="23400" cy="79920"/>
            </p14:xfrm>
          </p:contentPart>
        </mc:Choice>
        <mc:Fallback>
          <p:pic>
            <p:nvPicPr>
              <p:cNvPr id="2033" name="Freihand 2032">
                <a:extLst>
                  <a:ext uri="{FF2B5EF4-FFF2-40B4-BE49-F238E27FC236}">
                    <a16:creationId xmlns:a16="http://schemas.microsoft.com/office/drawing/2014/main" id="{5BF89085-DF97-4757-A09F-465219F27685}"/>
                  </a:ext>
                </a:extLst>
              </p:cNvPr>
              <p:cNvPicPr/>
              <p:nvPr/>
            </p:nvPicPr>
            <p:blipFill>
              <a:blip r:embed="rId1636"/>
              <a:stretch>
                <a:fillRect/>
              </a:stretch>
            </p:blipFill>
            <p:spPr>
              <a:xfrm>
                <a:off x="7961613" y="5722627"/>
                <a:ext cx="32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37">
            <p14:nvContentPartPr>
              <p14:cNvPr id="2035" name="Freihand 2034">
                <a:extLst>
                  <a:ext uri="{FF2B5EF4-FFF2-40B4-BE49-F238E27FC236}">
                    <a16:creationId xmlns:a16="http://schemas.microsoft.com/office/drawing/2014/main" id="{E47B7BBB-323A-424A-8E51-A29F2B886158}"/>
                  </a:ext>
                </a:extLst>
              </p14:cNvPr>
              <p14:cNvContentPartPr/>
              <p14:nvPr/>
            </p14:nvContentPartPr>
            <p14:xfrm>
              <a:off x="7982493" y="5670787"/>
              <a:ext cx="41760" cy="192600"/>
            </p14:xfrm>
          </p:contentPart>
        </mc:Choice>
        <mc:Fallback>
          <p:pic>
            <p:nvPicPr>
              <p:cNvPr id="2035" name="Freihand 2034">
                <a:extLst>
                  <a:ext uri="{FF2B5EF4-FFF2-40B4-BE49-F238E27FC236}">
                    <a16:creationId xmlns:a16="http://schemas.microsoft.com/office/drawing/2014/main" id="{E47B7BBB-323A-424A-8E51-A29F2B886158}"/>
                  </a:ext>
                </a:extLst>
              </p:cNvPr>
              <p:cNvPicPr/>
              <p:nvPr/>
            </p:nvPicPr>
            <p:blipFill>
              <a:blip r:embed="rId1638"/>
              <a:stretch>
                <a:fillRect/>
              </a:stretch>
            </p:blipFill>
            <p:spPr>
              <a:xfrm>
                <a:off x="7978173" y="5666467"/>
                <a:ext cx="50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39">
            <p14:nvContentPartPr>
              <p14:cNvPr id="2037" name="Freihand 2036">
                <a:extLst>
                  <a:ext uri="{FF2B5EF4-FFF2-40B4-BE49-F238E27FC236}">
                    <a16:creationId xmlns:a16="http://schemas.microsoft.com/office/drawing/2014/main" id="{C01FBB59-F823-4F4D-9A4F-40E1A3D458F7}"/>
                  </a:ext>
                </a:extLst>
              </p14:cNvPr>
              <p14:cNvContentPartPr/>
              <p14:nvPr/>
            </p14:nvContentPartPr>
            <p14:xfrm>
              <a:off x="6297333" y="6193507"/>
              <a:ext cx="124920" cy="11880"/>
            </p14:xfrm>
          </p:contentPart>
        </mc:Choice>
        <mc:Fallback>
          <p:pic>
            <p:nvPicPr>
              <p:cNvPr id="2037" name="Freihand 2036">
                <a:extLst>
                  <a:ext uri="{FF2B5EF4-FFF2-40B4-BE49-F238E27FC236}">
                    <a16:creationId xmlns:a16="http://schemas.microsoft.com/office/drawing/2014/main" id="{C01FBB59-F823-4F4D-9A4F-40E1A3D458F7}"/>
                  </a:ext>
                </a:extLst>
              </p:cNvPr>
              <p:cNvPicPr/>
              <p:nvPr/>
            </p:nvPicPr>
            <p:blipFill>
              <a:blip r:embed="rId1640"/>
              <a:stretch>
                <a:fillRect/>
              </a:stretch>
            </p:blipFill>
            <p:spPr>
              <a:xfrm>
                <a:off x="6293013" y="6189187"/>
                <a:ext cx="133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41">
            <p14:nvContentPartPr>
              <p14:cNvPr id="2038" name="Freihand 2037">
                <a:extLst>
                  <a:ext uri="{FF2B5EF4-FFF2-40B4-BE49-F238E27FC236}">
                    <a16:creationId xmlns:a16="http://schemas.microsoft.com/office/drawing/2014/main" id="{0A201F70-D048-498D-8119-AC273F308ACA}"/>
                  </a:ext>
                </a:extLst>
              </p14:cNvPr>
              <p14:cNvContentPartPr/>
              <p14:nvPr/>
            </p14:nvContentPartPr>
            <p14:xfrm>
              <a:off x="6298053" y="6245707"/>
              <a:ext cx="136080" cy="19080"/>
            </p14:xfrm>
          </p:contentPart>
        </mc:Choice>
        <mc:Fallback>
          <p:pic>
            <p:nvPicPr>
              <p:cNvPr id="2038" name="Freihand 2037">
                <a:extLst>
                  <a:ext uri="{FF2B5EF4-FFF2-40B4-BE49-F238E27FC236}">
                    <a16:creationId xmlns:a16="http://schemas.microsoft.com/office/drawing/2014/main" id="{0A201F70-D048-498D-8119-AC273F308ACA}"/>
                  </a:ext>
                </a:extLst>
              </p:cNvPr>
              <p:cNvPicPr/>
              <p:nvPr/>
            </p:nvPicPr>
            <p:blipFill>
              <a:blip r:embed="rId1642"/>
              <a:stretch>
                <a:fillRect/>
              </a:stretch>
            </p:blipFill>
            <p:spPr>
              <a:xfrm>
                <a:off x="6293733" y="6241387"/>
                <a:ext cx="144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43">
            <p14:nvContentPartPr>
              <p14:cNvPr id="2042" name="Freihand 2041">
                <a:extLst>
                  <a:ext uri="{FF2B5EF4-FFF2-40B4-BE49-F238E27FC236}">
                    <a16:creationId xmlns:a16="http://schemas.microsoft.com/office/drawing/2014/main" id="{D9CBD94E-D8B1-49D6-8B8D-D209D9776060}"/>
                  </a:ext>
                </a:extLst>
              </p14:cNvPr>
              <p14:cNvContentPartPr/>
              <p14:nvPr/>
            </p14:nvContentPartPr>
            <p14:xfrm>
              <a:off x="6496773" y="6132307"/>
              <a:ext cx="95400" cy="140040"/>
            </p14:xfrm>
          </p:contentPart>
        </mc:Choice>
        <mc:Fallback>
          <p:pic>
            <p:nvPicPr>
              <p:cNvPr id="2042" name="Freihand 2041">
                <a:extLst>
                  <a:ext uri="{FF2B5EF4-FFF2-40B4-BE49-F238E27FC236}">
                    <a16:creationId xmlns:a16="http://schemas.microsoft.com/office/drawing/2014/main" id="{D9CBD94E-D8B1-49D6-8B8D-D209D9776060}"/>
                  </a:ext>
                </a:extLst>
              </p:cNvPr>
              <p:cNvPicPr/>
              <p:nvPr/>
            </p:nvPicPr>
            <p:blipFill>
              <a:blip r:embed="rId1644"/>
              <a:stretch>
                <a:fillRect/>
              </a:stretch>
            </p:blipFill>
            <p:spPr>
              <a:xfrm>
                <a:off x="6492453" y="6127987"/>
                <a:ext cx="104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45">
            <p14:nvContentPartPr>
              <p14:cNvPr id="2044" name="Freihand 2043">
                <a:extLst>
                  <a:ext uri="{FF2B5EF4-FFF2-40B4-BE49-F238E27FC236}">
                    <a16:creationId xmlns:a16="http://schemas.microsoft.com/office/drawing/2014/main" id="{27E12663-05F3-43F8-BA6B-F9F17F5F1001}"/>
                  </a:ext>
                </a:extLst>
              </p14:cNvPr>
              <p14:cNvContentPartPr/>
              <p14:nvPr/>
            </p14:nvContentPartPr>
            <p14:xfrm>
              <a:off x="6650493" y="6068587"/>
              <a:ext cx="49320" cy="195120"/>
            </p14:xfrm>
          </p:contentPart>
        </mc:Choice>
        <mc:Fallback>
          <p:pic>
            <p:nvPicPr>
              <p:cNvPr id="2044" name="Freihand 2043">
                <a:extLst>
                  <a:ext uri="{FF2B5EF4-FFF2-40B4-BE49-F238E27FC236}">
                    <a16:creationId xmlns:a16="http://schemas.microsoft.com/office/drawing/2014/main" id="{27E12663-05F3-43F8-BA6B-F9F17F5F1001}"/>
                  </a:ext>
                </a:extLst>
              </p:cNvPr>
              <p:cNvPicPr/>
              <p:nvPr/>
            </p:nvPicPr>
            <p:blipFill>
              <a:blip r:embed="rId1646"/>
              <a:stretch>
                <a:fillRect/>
              </a:stretch>
            </p:blipFill>
            <p:spPr>
              <a:xfrm>
                <a:off x="6646173" y="6064267"/>
                <a:ext cx="579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47">
            <p14:nvContentPartPr>
              <p14:cNvPr id="2045" name="Freihand 2044">
                <a:extLst>
                  <a:ext uri="{FF2B5EF4-FFF2-40B4-BE49-F238E27FC236}">
                    <a16:creationId xmlns:a16="http://schemas.microsoft.com/office/drawing/2014/main" id="{1B7CE55D-5F94-4655-B3A4-E15618E20C8B}"/>
                  </a:ext>
                </a:extLst>
              </p14:cNvPr>
              <p14:cNvContentPartPr/>
              <p14:nvPr/>
            </p14:nvContentPartPr>
            <p14:xfrm>
              <a:off x="6737973" y="5951227"/>
              <a:ext cx="1338840" cy="104040"/>
            </p14:xfrm>
          </p:contentPart>
        </mc:Choice>
        <mc:Fallback>
          <p:pic>
            <p:nvPicPr>
              <p:cNvPr id="2045" name="Freihand 2044">
                <a:extLst>
                  <a:ext uri="{FF2B5EF4-FFF2-40B4-BE49-F238E27FC236}">
                    <a16:creationId xmlns:a16="http://schemas.microsoft.com/office/drawing/2014/main" id="{1B7CE55D-5F94-4655-B3A4-E15618E20C8B}"/>
                  </a:ext>
                </a:extLst>
              </p:cNvPr>
              <p:cNvPicPr/>
              <p:nvPr/>
            </p:nvPicPr>
            <p:blipFill>
              <a:blip r:embed="rId1648"/>
              <a:stretch>
                <a:fillRect/>
              </a:stretch>
            </p:blipFill>
            <p:spPr>
              <a:xfrm>
                <a:off x="6733653" y="5946907"/>
                <a:ext cx="1347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49">
            <p14:nvContentPartPr>
              <p14:cNvPr id="2047" name="Freihand 2046">
                <a:extLst>
                  <a:ext uri="{FF2B5EF4-FFF2-40B4-BE49-F238E27FC236}">
                    <a16:creationId xmlns:a16="http://schemas.microsoft.com/office/drawing/2014/main" id="{A5714148-5445-462D-9DA6-EC0E64C8571D}"/>
                  </a:ext>
                </a:extLst>
              </p14:cNvPr>
              <p14:cNvContentPartPr/>
              <p14:nvPr/>
            </p14:nvContentPartPr>
            <p14:xfrm>
              <a:off x="6740133" y="6111787"/>
              <a:ext cx="89280" cy="111960"/>
            </p14:xfrm>
          </p:contentPart>
        </mc:Choice>
        <mc:Fallback>
          <p:pic>
            <p:nvPicPr>
              <p:cNvPr id="2047" name="Freihand 2046">
                <a:extLst>
                  <a:ext uri="{FF2B5EF4-FFF2-40B4-BE49-F238E27FC236}">
                    <a16:creationId xmlns:a16="http://schemas.microsoft.com/office/drawing/2014/main" id="{A5714148-5445-462D-9DA6-EC0E64C8571D}"/>
                  </a:ext>
                </a:extLst>
              </p:cNvPr>
              <p:cNvPicPr/>
              <p:nvPr/>
            </p:nvPicPr>
            <p:blipFill>
              <a:blip r:embed="rId1650"/>
              <a:stretch>
                <a:fillRect/>
              </a:stretch>
            </p:blipFill>
            <p:spPr>
              <a:xfrm>
                <a:off x="6735813" y="6107467"/>
                <a:ext cx="97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51">
            <p14:nvContentPartPr>
              <p14:cNvPr id="2048" name="Freihand 2047">
                <a:extLst>
                  <a:ext uri="{FF2B5EF4-FFF2-40B4-BE49-F238E27FC236}">
                    <a16:creationId xmlns:a16="http://schemas.microsoft.com/office/drawing/2014/main" id="{2D384BDB-8FAD-4BE4-BDCC-D5944BBFBD61}"/>
                  </a:ext>
                </a:extLst>
              </p14:cNvPr>
              <p14:cNvContentPartPr/>
              <p14:nvPr/>
            </p14:nvContentPartPr>
            <p14:xfrm>
              <a:off x="6824013" y="6156067"/>
              <a:ext cx="2520" cy="121320"/>
            </p14:xfrm>
          </p:contentPart>
        </mc:Choice>
        <mc:Fallback>
          <p:pic>
            <p:nvPicPr>
              <p:cNvPr id="2048" name="Freihand 2047">
                <a:extLst>
                  <a:ext uri="{FF2B5EF4-FFF2-40B4-BE49-F238E27FC236}">
                    <a16:creationId xmlns:a16="http://schemas.microsoft.com/office/drawing/2014/main" id="{2D384BDB-8FAD-4BE4-BDCC-D5944BBFBD61}"/>
                  </a:ext>
                </a:extLst>
              </p:cNvPr>
              <p:cNvPicPr/>
              <p:nvPr/>
            </p:nvPicPr>
            <p:blipFill>
              <a:blip r:embed="rId1652"/>
              <a:stretch>
                <a:fillRect/>
              </a:stretch>
            </p:blipFill>
            <p:spPr>
              <a:xfrm>
                <a:off x="6819693" y="6151747"/>
                <a:ext cx="11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53">
            <p14:nvContentPartPr>
              <p14:cNvPr id="2050" name="Freihand 2049">
                <a:extLst>
                  <a:ext uri="{FF2B5EF4-FFF2-40B4-BE49-F238E27FC236}">
                    <a16:creationId xmlns:a16="http://schemas.microsoft.com/office/drawing/2014/main" id="{A05F2431-16E9-4D22-9F9E-517D42F4252B}"/>
                  </a:ext>
                </a:extLst>
              </p14:cNvPr>
              <p14:cNvContentPartPr/>
              <p14:nvPr/>
            </p14:nvContentPartPr>
            <p14:xfrm>
              <a:off x="6937053" y="6101347"/>
              <a:ext cx="58680" cy="149760"/>
            </p14:xfrm>
          </p:contentPart>
        </mc:Choice>
        <mc:Fallback>
          <p:pic>
            <p:nvPicPr>
              <p:cNvPr id="2050" name="Freihand 2049">
                <a:extLst>
                  <a:ext uri="{FF2B5EF4-FFF2-40B4-BE49-F238E27FC236}">
                    <a16:creationId xmlns:a16="http://schemas.microsoft.com/office/drawing/2014/main" id="{A05F2431-16E9-4D22-9F9E-517D42F4252B}"/>
                  </a:ext>
                </a:extLst>
              </p:cNvPr>
              <p:cNvPicPr/>
              <p:nvPr/>
            </p:nvPicPr>
            <p:blipFill>
              <a:blip r:embed="rId1654"/>
              <a:stretch>
                <a:fillRect/>
              </a:stretch>
            </p:blipFill>
            <p:spPr>
              <a:xfrm>
                <a:off x="6932733" y="6097027"/>
                <a:ext cx="67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55">
            <p14:nvContentPartPr>
              <p14:cNvPr id="2051" name="Freihand 2050">
                <a:extLst>
                  <a:ext uri="{FF2B5EF4-FFF2-40B4-BE49-F238E27FC236}">
                    <a16:creationId xmlns:a16="http://schemas.microsoft.com/office/drawing/2014/main" id="{C887C427-5CB3-46DC-AE2B-0C09F494D0E5}"/>
                  </a:ext>
                </a:extLst>
              </p14:cNvPr>
              <p14:cNvContentPartPr/>
              <p14:nvPr/>
            </p14:nvContentPartPr>
            <p14:xfrm>
              <a:off x="7072413" y="6135187"/>
              <a:ext cx="83160" cy="81360"/>
            </p14:xfrm>
          </p:contentPart>
        </mc:Choice>
        <mc:Fallback>
          <p:pic>
            <p:nvPicPr>
              <p:cNvPr id="2051" name="Freihand 2050">
                <a:extLst>
                  <a:ext uri="{FF2B5EF4-FFF2-40B4-BE49-F238E27FC236}">
                    <a16:creationId xmlns:a16="http://schemas.microsoft.com/office/drawing/2014/main" id="{C887C427-5CB3-46DC-AE2B-0C09F494D0E5}"/>
                  </a:ext>
                </a:extLst>
              </p:cNvPr>
              <p:cNvPicPr/>
              <p:nvPr/>
            </p:nvPicPr>
            <p:blipFill>
              <a:blip r:embed="rId1656"/>
              <a:stretch>
                <a:fillRect/>
              </a:stretch>
            </p:blipFill>
            <p:spPr>
              <a:xfrm>
                <a:off x="7068093" y="6130867"/>
                <a:ext cx="91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57">
            <p14:nvContentPartPr>
              <p14:cNvPr id="2052" name="Freihand 2051">
                <a:extLst>
                  <a:ext uri="{FF2B5EF4-FFF2-40B4-BE49-F238E27FC236}">
                    <a16:creationId xmlns:a16="http://schemas.microsoft.com/office/drawing/2014/main" id="{83E6A442-37E5-4AFE-BA61-1FB614694FA0}"/>
                  </a:ext>
                </a:extLst>
              </p14:cNvPr>
              <p14:cNvContentPartPr/>
              <p14:nvPr/>
            </p14:nvContentPartPr>
            <p14:xfrm>
              <a:off x="7198773" y="6137707"/>
              <a:ext cx="65160" cy="63000"/>
            </p14:xfrm>
          </p:contentPart>
        </mc:Choice>
        <mc:Fallback>
          <p:pic>
            <p:nvPicPr>
              <p:cNvPr id="2052" name="Freihand 2051">
                <a:extLst>
                  <a:ext uri="{FF2B5EF4-FFF2-40B4-BE49-F238E27FC236}">
                    <a16:creationId xmlns:a16="http://schemas.microsoft.com/office/drawing/2014/main" id="{83E6A442-37E5-4AFE-BA61-1FB614694FA0}"/>
                  </a:ext>
                </a:extLst>
              </p:cNvPr>
              <p:cNvPicPr/>
              <p:nvPr/>
            </p:nvPicPr>
            <p:blipFill>
              <a:blip r:embed="rId1658"/>
              <a:stretch>
                <a:fillRect/>
              </a:stretch>
            </p:blipFill>
            <p:spPr>
              <a:xfrm>
                <a:off x="7194453" y="6133387"/>
                <a:ext cx="73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59">
            <p14:nvContentPartPr>
              <p14:cNvPr id="2053" name="Freihand 2052">
                <a:extLst>
                  <a:ext uri="{FF2B5EF4-FFF2-40B4-BE49-F238E27FC236}">
                    <a16:creationId xmlns:a16="http://schemas.microsoft.com/office/drawing/2014/main" id="{A0692D26-2B91-4564-8EE9-E54B3E28A3DE}"/>
                  </a:ext>
                </a:extLst>
              </p14:cNvPr>
              <p14:cNvContentPartPr/>
              <p14:nvPr/>
            </p14:nvContentPartPr>
            <p14:xfrm>
              <a:off x="7291293" y="6140227"/>
              <a:ext cx="71280" cy="63000"/>
            </p14:xfrm>
          </p:contentPart>
        </mc:Choice>
        <mc:Fallback>
          <p:pic>
            <p:nvPicPr>
              <p:cNvPr id="2053" name="Freihand 2052">
                <a:extLst>
                  <a:ext uri="{FF2B5EF4-FFF2-40B4-BE49-F238E27FC236}">
                    <a16:creationId xmlns:a16="http://schemas.microsoft.com/office/drawing/2014/main" id="{A0692D26-2B91-4564-8EE9-E54B3E28A3DE}"/>
                  </a:ext>
                </a:extLst>
              </p:cNvPr>
              <p:cNvPicPr/>
              <p:nvPr/>
            </p:nvPicPr>
            <p:blipFill>
              <a:blip r:embed="rId1660"/>
              <a:stretch>
                <a:fillRect/>
              </a:stretch>
            </p:blipFill>
            <p:spPr>
              <a:xfrm>
                <a:off x="7286973" y="6135907"/>
                <a:ext cx="79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61">
            <p14:nvContentPartPr>
              <p14:cNvPr id="2054" name="Freihand 2053">
                <a:extLst>
                  <a:ext uri="{FF2B5EF4-FFF2-40B4-BE49-F238E27FC236}">
                    <a16:creationId xmlns:a16="http://schemas.microsoft.com/office/drawing/2014/main" id="{18C4EC7D-F4C0-42A5-A6F3-4F40DEF0358F}"/>
                  </a:ext>
                </a:extLst>
              </p14:cNvPr>
              <p14:cNvContentPartPr/>
              <p14:nvPr/>
            </p14:nvContentPartPr>
            <p14:xfrm>
              <a:off x="7410093" y="6167947"/>
              <a:ext cx="96480" cy="2880"/>
            </p14:xfrm>
          </p:contentPart>
        </mc:Choice>
        <mc:Fallback>
          <p:pic>
            <p:nvPicPr>
              <p:cNvPr id="2054" name="Freihand 2053">
                <a:extLst>
                  <a:ext uri="{FF2B5EF4-FFF2-40B4-BE49-F238E27FC236}">
                    <a16:creationId xmlns:a16="http://schemas.microsoft.com/office/drawing/2014/main" id="{18C4EC7D-F4C0-42A5-A6F3-4F40DEF0358F}"/>
                  </a:ext>
                </a:extLst>
              </p:cNvPr>
              <p:cNvPicPr/>
              <p:nvPr/>
            </p:nvPicPr>
            <p:blipFill>
              <a:blip r:embed="rId1662"/>
              <a:stretch>
                <a:fillRect/>
              </a:stretch>
            </p:blipFill>
            <p:spPr>
              <a:xfrm>
                <a:off x="7405773" y="6163627"/>
                <a:ext cx="105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663">
            <p14:nvContentPartPr>
              <p14:cNvPr id="2055" name="Freihand 2054">
                <a:extLst>
                  <a:ext uri="{FF2B5EF4-FFF2-40B4-BE49-F238E27FC236}">
                    <a16:creationId xmlns:a16="http://schemas.microsoft.com/office/drawing/2014/main" id="{DED1D445-FB7D-4D3F-9723-94BF6E646CDE}"/>
                  </a:ext>
                </a:extLst>
              </p14:cNvPr>
              <p14:cNvContentPartPr/>
              <p14:nvPr/>
            </p14:nvContentPartPr>
            <p14:xfrm>
              <a:off x="7565973" y="6081907"/>
              <a:ext cx="79920" cy="106920"/>
            </p14:xfrm>
          </p:contentPart>
        </mc:Choice>
        <mc:Fallback>
          <p:pic>
            <p:nvPicPr>
              <p:cNvPr id="2055" name="Freihand 2054">
                <a:extLst>
                  <a:ext uri="{FF2B5EF4-FFF2-40B4-BE49-F238E27FC236}">
                    <a16:creationId xmlns:a16="http://schemas.microsoft.com/office/drawing/2014/main" id="{DED1D445-FB7D-4D3F-9723-94BF6E646CDE}"/>
                  </a:ext>
                </a:extLst>
              </p:cNvPr>
              <p:cNvPicPr/>
              <p:nvPr/>
            </p:nvPicPr>
            <p:blipFill>
              <a:blip r:embed="rId1664"/>
              <a:stretch>
                <a:fillRect/>
              </a:stretch>
            </p:blipFill>
            <p:spPr>
              <a:xfrm>
                <a:off x="7561653" y="6077587"/>
                <a:ext cx="88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65">
            <p14:nvContentPartPr>
              <p14:cNvPr id="2056" name="Freihand 2055">
                <a:extLst>
                  <a:ext uri="{FF2B5EF4-FFF2-40B4-BE49-F238E27FC236}">
                    <a16:creationId xmlns:a16="http://schemas.microsoft.com/office/drawing/2014/main" id="{A83CC1A0-FBB6-42CB-8AFB-C181AC676070}"/>
                  </a:ext>
                </a:extLst>
              </p14:cNvPr>
              <p14:cNvContentPartPr/>
              <p14:nvPr/>
            </p14:nvContentPartPr>
            <p14:xfrm>
              <a:off x="7607733" y="6162547"/>
              <a:ext cx="50760" cy="24480"/>
            </p14:xfrm>
          </p:contentPart>
        </mc:Choice>
        <mc:Fallback>
          <p:pic>
            <p:nvPicPr>
              <p:cNvPr id="2056" name="Freihand 2055">
                <a:extLst>
                  <a:ext uri="{FF2B5EF4-FFF2-40B4-BE49-F238E27FC236}">
                    <a16:creationId xmlns:a16="http://schemas.microsoft.com/office/drawing/2014/main" id="{A83CC1A0-FBB6-42CB-8AFB-C181AC676070}"/>
                  </a:ext>
                </a:extLst>
              </p:cNvPr>
              <p:cNvPicPr/>
              <p:nvPr/>
            </p:nvPicPr>
            <p:blipFill>
              <a:blip r:embed="rId1666"/>
              <a:stretch>
                <a:fillRect/>
              </a:stretch>
            </p:blipFill>
            <p:spPr>
              <a:xfrm>
                <a:off x="7603413" y="6158227"/>
                <a:ext cx="59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67">
            <p14:nvContentPartPr>
              <p14:cNvPr id="2057" name="Freihand 2056">
                <a:extLst>
                  <a:ext uri="{FF2B5EF4-FFF2-40B4-BE49-F238E27FC236}">
                    <a16:creationId xmlns:a16="http://schemas.microsoft.com/office/drawing/2014/main" id="{8D777BB9-61BC-4423-9DA5-5EC55DE20503}"/>
                  </a:ext>
                </a:extLst>
              </p14:cNvPr>
              <p14:cNvContentPartPr/>
              <p14:nvPr/>
            </p14:nvContentPartPr>
            <p14:xfrm>
              <a:off x="7669293" y="6091627"/>
              <a:ext cx="63360" cy="125640"/>
            </p14:xfrm>
          </p:contentPart>
        </mc:Choice>
        <mc:Fallback>
          <p:pic>
            <p:nvPicPr>
              <p:cNvPr id="2057" name="Freihand 2056">
                <a:extLst>
                  <a:ext uri="{FF2B5EF4-FFF2-40B4-BE49-F238E27FC236}">
                    <a16:creationId xmlns:a16="http://schemas.microsoft.com/office/drawing/2014/main" id="{8D777BB9-61BC-4423-9DA5-5EC55DE20503}"/>
                  </a:ext>
                </a:extLst>
              </p:cNvPr>
              <p:cNvPicPr/>
              <p:nvPr/>
            </p:nvPicPr>
            <p:blipFill>
              <a:blip r:embed="rId1668"/>
              <a:stretch>
                <a:fillRect/>
              </a:stretch>
            </p:blipFill>
            <p:spPr>
              <a:xfrm>
                <a:off x="7664973" y="6087307"/>
                <a:ext cx="72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69">
            <p14:nvContentPartPr>
              <p14:cNvPr id="2058" name="Freihand 2057">
                <a:extLst>
                  <a:ext uri="{FF2B5EF4-FFF2-40B4-BE49-F238E27FC236}">
                    <a16:creationId xmlns:a16="http://schemas.microsoft.com/office/drawing/2014/main" id="{E8B69AA6-2E3C-4AF8-A167-B5D42E8B0131}"/>
                  </a:ext>
                </a:extLst>
              </p14:cNvPr>
              <p14:cNvContentPartPr/>
              <p14:nvPr/>
            </p14:nvContentPartPr>
            <p14:xfrm>
              <a:off x="7726533" y="6028267"/>
              <a:ext cx="96120" cy="74880"/>
            </p14:xfrm>
          </p:contentPart>
        </mc:Choice>
        <mc:Fallback>
          <p:pic>
            <p:nvPicPr>
              <p:cNvPr id="2058" name="Freihand 2057">
                <a:extLst>
                  <a:ext uri="{FF2B5EF4-FFF2-40B4-BE49-F238E27FC236}">
                    <a16:creationId xmlns:a16="http://schemas.microsoft.com/office/drawing/2014/main" id="{E8B69AA6-2E3C-4AF8-A167-B5D42E8B0131}"/>
                  </a:ext>
                </a:extLst>
              </p:cNvPr>
              <p:cNvPicPr/>
              <p:nvPr/>
            </p:nvPicPr>
            <p:blipFill>
              <a:blip r:embed="rId1670"/>
              <a:stretch>
                <a:fillRect/>
              </a:stretch>
            </p:blipFill>
            <p:spPr>
              <a:xfrm>
                <a:off x="7722213" y="6023947"/>
                <a:ext cx="104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71">
            <p14:nvContentPartPr>
              <p14:cNvPr id="2060" name="Freihand 2059">
                <a:extLst>
                  <a:ext uri="{FF2B5EF4-FFF2-40B4-BE49-F238E27FC236}">
                    <a16:creationId xmlns:a16="http://schemas.microsoft.com/office/drawing/2014/main" id="{B53E7B59-FAE8-424C-B95E-972D48C27E52}"/>
                  </a:ext>
                </a:extLst>
              </p14:cNvPr>
              <p14:cNvContentPartPr/>
              <p14:nvPr/>
            </p14:nvContentPartPr>
            <p14:xfrm>
              <a:off x="7719333" y="6037267"/>
              <a:ext cx="135000" cy="90000"/>
            </p14:xfrm>
          </p:contentPart>
        </mc:Choice>
        <mc:Fallback>
          <p:pic>
            <p:nvPicPr>
              <p:cNvPr id="2060" name="Freihand 2059">
                <a:extLst>
                  <a:ext uri="{FF2B5EF4-FFF2-40B4-BE49-F238E27FC236}">
                    <a16:creationId xmlns:a16="http://schemas.microsoft.com/office/drawing/2014/main" id="{B53E7B59-FAE8-424C-B95E-972D48C27E52}"/>
                  </a:ext>
                </a:extLst>
              </p:cNvPr>
              <p:cNvPicPr/>
              <p:nvPr/>
            </p:nvPicPr>
            <p:blipFill>
              <a:blip r:embed="rId1672"/>
              <a:stretch>
                <a:fillRect/>
              </a:stretch>
            </p:blipFill>
            <p:spPr>
              <a:xfrm>
                <a:off x="7715013" y="6032947"/>
                <a:ext cx="143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73">
            <p14:nvContentPartPr>
              <p14:cNvPr id="2061" name="Freihand 2060">
                <a:extLst>
                  <a:ext uri="{FF2B5EF4-FFF2-40B4-BE49-F238E27FC236}">
                    <a16:creationId xmlns:a16="http://schemas.microsoft.com/office/drawing/2014/main" id="{51553346-A01C-49B1-9701-5F774297B5FF}"/>
                  </a:ext>
                </a:extLst>
              </p14:cNvPr>
              <p14:cNvContentPartPr/>
              <p14:nvPr/>
            </p14:nvContentPartPr>
            <p14:xfrm>
              <a:off x="7890693" y="5943667"/>
              <a:ext cx="154800" cy="65520"/>
            </p14:xfrm>
          </p:contentPart>
        </mc:Choice>
        <mc:Fallback>
          <p:pic>
            <p:nvPicPr>
              <p:cNvPr id="2061" name="Freihand 2060">
                <a:extLst>
                  <a:ext uri="{FF2B5EF4-FFF2-40B4-BE49-F238E27FC236}">
                    <a16:creationId xmlns:a16="http://schemas.microsoft.com/office/drawing/2014/main" id="{51553346-A01C-49B1-9701-5F774297B5FF}"/>
                  </a:ext>
                </a:extLst>
              </p:cNvPr>
              <p:cNvPicPr/>
              <p:nvPr/>
            </p:nvPicPr>
            <p:blipFill>
              <a:blip r:embed="rId1674"/>
              <a:stretch>
                <a:fillRect/>
              </a:stretch>
            </p:blipFill>
            <p:spPr>
              <a:xfrm>
                <a:off x="7886373" y="5939347"/>
                <a:ext cx="163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75">
            <p14:nvContentPartPr>
              <p14:cNvPr id="2063" name="Freihand 2062">
                <a:extLst>
                  <a:ext uri="{FF2B5EF4-FFF2-40B4-BE49-F238E27FC236}">
                    <a16:creationId xmlns:a16="http://schemas.microsoft.com/office/drawing/2014/main" id="{4A08E1D4-C0FC-446D-961E-7BAEE2837592}"/>
                  </a:ext>
                </a:extLst>
              </p14:cNvPr>
              <p14:cNvContentPartPr/>
              <p14:nvPr/>
            </p14:nvContentPartPr>
            <p14:xfrm>
              <a:off x="6645093" y="5970667"/>
              <a:ext cx="209880" cy="194040"/>
            </p14:xfrm>
          </p:contentPart>
        </mc:Choice>
        <mc:Fallback>
          <p:pic>
            <p:nvPicPr>
              <p:cNvPr id="2063" name="Freihand 2062">
                <a:extLst>
                  <a:ext uri="{FF2B5EF4-FFF2-40B4-BE49-F238E27FC236}">
                    <a16:creationId xmlns:a16="http://schemas.microsoft.com/office/drawing/2014/main" id="{4A08E1D4-C0FC-446D-961E-7BAEE2837592}"/>
                  </a:ext>
                </a:extLst>
              </p:cNvPr>
              <p:cNvPicPr/>
              <p:nvPr/>
            </p:nvPicPr>
            <p:blipFill>
              <a:blip r:embed="rId1676"/>
              <a:stretch>
                <a:fillRect/>
              </a:stretch>
            </p:blipFill>
            <p:spPr>
              <a:xfrm>
                <a:off x="6640773" y="5966347"/>
                <a:ext cx="218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677">
            <p14:nvContentPartPr>
              <p14:cNvPr id="2072" name="Freihand 2071">
                <a:extLst>
                  <a:ext uri="{FF2B5EF4-FFF2-40B4-BE49-F238E27FC236}">
                    <a16:creationId xmlns:a16="http://schemas.microsoft.com/office/drawing/2014/main" id="{4ACEAF57-4F72-451A-8BAF-5DEC62F1F7BB}"/>
                  </a:ext>
                </a:extLst>
              </p14:cNvPr>
              <p14:cNvContentPartPr/>
              <p14:nvPr/>
            </p14:nvContentPartPr>
            <p14:xfrm>
              <a:off x="6799893" y="6404827"/>
              <a:ext cx="41040" cy="29880"/>
            </p14:xfrm>
          </p:contentPart>
        </mc:Choice>
        <mc:Fallback>
          <p:pic>
            <p:nvPicPr>
              <p:cNvPr id="2072" name="Freihand 2071">
                <a:extLst>
                  <a:ext uri="{FF2B5EF4-FFF2-40B4-BE49-F238E27FC236}">
                    <a16:creationId xmlns:a16="http://schemas.microsoft.com/office/drawing/2014/main" id="{4ACEAF57-4F72-451A-8BAF-5DEC62F1F7BB}"/>
                  </a:ext>
                </a:extLst>
              </p:cNvPr>
              <p:cNvPicPr/>
              <p:nvPr/>
            </p:nvPicPr>
            <p:blipFill>
              <a:blip r:embed="rId1678"/>
              <a:stretch>
                <a:fillRect/>
              </a:stretch>
            </p:blipFill>
            <p:spPr>
              <a:xfrm>
                <a:off x="6795573" y="6400507"/>
                <a:ext cx="49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79">
            <p14:nvContentPartPr>
              <p14:cNvPr id="2074" name="Freihand 2073">
                <a:extLst>
                  <a:ext uri="{FF2B5EF4-FFF2-40B4-BE49-F238E27FC236}">
                    <a16:creationId xmlns:a16="http://schemas.microsoft.com/office/drawing/2014/main" id="{B23CB94D-76AC-48DA-8286-5F51072D08A2}"/>
                  </a:ext>
                </a:extLst>
              </p14:cNvPr>
              <p14:cNvContentPartPr/>
              <p14:nvPr/>
            </p14:nvContentPartPr>
            <p14:xfrm>
              <a:off x="6897453" y="6353707"/>
              <a:ext cx="57600" cy="117000"/>
            </p14:xfrm>
          </p:contentPart>
        </mc:Choice>
        <mc:Fallback>
          <p:pic>
            <p:nvPicPr>
              <p:cNvPr id="2074" name="Freihand 2073">
                <a:extLst>
                  <a:ext uri="{FF2B5EF4-FFF2-40B4-BE49-F238E27FC236}">
                    <a16:creationId xmlns:a16="http://schemas.microsoft.com/office/drawing/2014/main" id="{B23CB94D-76AC-48DA-8286-5F51072D08A2}"/>
                  </a:ext>
                </a:extLst>
              </p:cNvPr>
              <p:cNvPicPr/>
              <p:nvPr/>
            </p:nvPicPr>
            <p:blipFill>
              <a:blip r:embed="rId1680"/>
              <a:stretch>
                <a:fillRect/>
              </a:stretch>
            </p:blipFill>
            <p:spPr>
              <a:xfrm>
                <a:off x="6893133" y="6349387"/>
                <a:ext cx="66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81">
            <p14:nvContentPartPr>
              <p14:cNvPr id="2075" name="Freihand 2074">
                <a:extLst>
                  <a:ext uri="{FF2B5EF4-FFF2-40B4-BE49-F238E27FC236}">
                    <a16:creationId xmlns:a16="http://schemas.microsoft.com/office/drawing/2014/main" id="{20BD07ED-3F4F-4767-8C71-9C80B71BD91D}"/>
                  </a:ext>
                </a:extLst>
              </p14:cNvPr>
              <p14:cNvContentPartPr/>
              <p14:nvPr/>
            </p14:nvContentPartPr>
            <p14:xfrm>
              <a:off x="6983853" y="6361987"/>
              <a:ext cx="91440" cy="76680"/>
            </p14:xfrm>
          </p:contentPart>
        </mc:Choice>
        <mc:Fallback>
          <p:pic>
            <p:nvPicPr>
              <p:cNvPr id="2075" name="Freihand 2074">
                <a:extLst>
                  <a:ext uri="{FF2B5EF4-FFF2-40B4-BE49-F238E27FC236}">
                    <a16:creationId xmlns:a16="http://schemas.microsoft.com/office/drawing/2014/main" id="{20BD07ED-3F4F-4767-8C71-9C80B71BD91D}"/>
                  </a:ext>
                </a:extLst>
              </p:cNvPr>
              <p:cNvPicPr/>
              <p:nvPr/>
            </p:nvPicPr>
            <p:blipFill>
              <a:blip r:embed="rId1682"/>
              <a:stretch>
                <a:fillRect/>
              </a:stretch>
            </p:blipFill>
            <p:spPr>
              <a:xfrm>
                <a:off x="6979533" y="6357667"/>
                <a:ext cx="100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83">
            <p14:nvContentPartPr>
              <p14:cNvPr id="2076" name="Freihand 2075">
                <a:extLst>
                  <a:ext uri="{FF2B5EF4-FFF2-40B4-BE49-F238E27FC236}">
                    <a16:creationId xmlns:a16="http://schemas.microsoft.com/office/drawing/2014/main" id="{7949D39A-B5D4-4CCB-B94F-A06C083E8E51}"/>
                  </a:ext>
                </a:extLst>
              </p14:cNvPr>
              <p14:cNvContentPartPr/>
              <p14:nvPr/>
            </p14:nvContentPartPr>
            <p14:xfrm>
              <a:off x="7120293" y="6351907"/>
              <a:ext cx="88200" cy="59400"/>
            </p14:xfrm>
          </p:contentPart>
        </mc:Choice>
        <mc:Fallback>
          <p:pic>
            <p:nvPicPr>
              <p:cNvPr id="2076" name="Freihand 2075">
                <a:extLst>
                  <a:ext uri="{FF2B5EF4-FFF2-40B4-BE49-F238E27FC236}">
                    <a16:creationId xmlns:a16="http://schemas.microsoft.com/office/drawing/2014/main" id="{7949D39A-B5D4-4CCB-B94F-A06C083E8E51}"/>
                  </a:ext>
                </a:extLst>
              </p:cNvPr>
              <p:cNvPicPr/>
              <p:nvPr/>
            </p:nvPicPr>
            <p:blipFill>
              <a:blip r:embed="rId1684"/>
              <a:stretch>
                <a:fillRect/>
              </a:stretch>
            </p:blipFill>
            <p:spPr>
              <a:xfrm>
                <a:off x="7115973" y="6347587"/>
                <a:ext cx="96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85">
            <p14:nvContentPartPr>
              <p14:cNvPr id="2077" name="Freihand 2076">
                <a:extLst>
                  <a:ext uri="{FF2B5EF4-FFF2-40B4-BE49-F238E27FC236}">
                    <a16:creationId xmlns:a16="http://schemas.microsoft.com/office/drawing/2014/main" id="{EAB04B2A-5957-44CE-8217-02657D199F1D}"/>
                  </a:ext>
                </a:extLst>
              </p14:cNvPr>
              <p14:cNvContentPartPr/>
              <p14:nvPr/>
            </p14:nvContentPartPr>
            <p14:xfrm>
              <a:off x="7224333" y="6341467"/>
              <a:ext cx="71280" cy="63720"/>
            </p14:xfrm>
          </p:contentPart>
        </mc:Choice>
        <mc:Fallback>
          <p:pic>
            <p:nvPicPr>
              <p:cNvPr id="2077" name="Freihand 2076">
                <a:extLst>
                  <a:ext uri="{FF2B5EF4-FFF2-40B4-BE49-F238E27FC236}">
                    <a16:creationId xmlns:a16="http://schemas.microsoft.com/office/drawing/2014/main" id="{EAB04B2A-5957-44CE-8217-02657D199F1D}"/>
                  </a:ext>
                </a:extLst>
              </p:cNvPr>
              <p:cNvPicPr/>
              <p:nvPr/>
            </p:nvPicPr>
            <p:blipFill>
              <a:blip r:embed="rId1686"/>
              <a:stretch>
                <a:fillRect/>
              </a:stretch>
            </p:blipFill>
            <p:spPr>
              <a:xfrm>
                <a:off x="7220013" y="6337147"/>
                <a:ext cx="79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87">
            <p14:nvContentPartPr>
              <p14:cNvPr id="2078" name="Freihand 2077">
                <a:extLst>
                  <a:ext uri="{FF2B5EF4-FFF2-40B4-BE49-F238E27FC236}">
                    <a16:creationId xmlns:a16="http://schemas.microsoft.com/office/drawing/2014/main" id="{0C8C2289-53BF-419A-88DB-F2D06A1052BB}"/>
                  </a:ext>
                </a:extLst>
              </p14:cNvPr>
              <p14:cNvContentPartPr/>
              <p14:nvPr/>
            </p14:nvContentPartPr>
            <p14:xfrm>
              <a:off x="7337373" y="6368827"/>
              <a:ext cx="100440" cy="11880"/>
            </p14:xfrm>
          </p:contentPart>
        </mc:Choice>
        <mc:Fallback>
          <p:pic>
            <p:nvPicPr>
              <p:cNvPr id="2078" name="Freihand 2077">
                <a:extLst>
                  <a:ext uri="{FF2B5EF4-FFF2-40B4-BE49-F238E27FC236}">
                    <a16:creationId xmlns:a16="http://schemas.microsoft.com/office/drawing/2014/main" id="{0C8C2289-53BF-419A-88DB-F2D06A1052BB}"/>
                  </a:ext>
                </a:extLst>
              </p:cNvPr>
              <p:cNvPicPr/>
              <p:nvPr/>
            </p:nvPicPr>
            <p:blipFill>
              <a:blip r:embed="rId1688"/>
              <a:stretch>
                <a:fillRect/>
              </a:stretch>
            </p:blipFill>
            <p:spPr>
              <a:xfrm>
                <a:off x="7333053" y="6364507"/>
                <a:ext cx="109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89">
            <p14:nvContentPartPr>
              <p14:cNvPr id="2079" name="Freihand 2078">
                <a:extLst>
                  <a:ext uri="{FF2B5EF4-FFF2-40B4-BE49-F238E27FC236}">
                    <a16:creationId xmlns:a16="http://schemas.microsoft.com/office/drawing/2014/main" id="{BB82E585-23C8-41C1-9211-F6E3F89F8F88}"/>
                  </a:ext>
                </a:extLst>
              </p14:cNvPr>
              <p14:cNvContentPartPr/>
              <p14:nvPr/>
            </p14:nvContentPartPr>
            <p14:xfrm>
              <a:off x="7482813" y="6312307"/>
              <a:ext cx="106200" cy="83520"/>
            </p14:xfrm>
          </p:contentPart>
        </mc:Choice>
        <mc:Fallback>
          <p:pic>
            <p:nvPicPr>
              <p:cNvPr id="2079" name="Freihand 2078">
                <a:extLst>
                  <a:ext uri="{FF2B5EF4-FFF2-40B4-BE49-F238E27FC236}">
                    <a16:creationId xmlns:a16="http://schemas.microsoft.com/office/drawing/2014/main" id="{BB82E585-23C8-41C1-9211-F6E3F89F8F88}"/>
                  </a:ext>
                </a:extLst>
              </p:cNvPr>
              <p:cNvPicPr/>
              <p:nvPr/>
            </p:nvPicPr>
            <p:blipFill>
              <a:blip r:embed="rId1690"/>
              <a:stretch>
                <a:fillRect/>
              </a:stretch>
            </p:blipFill>
            <p:spPr>
              <a:xfrm>
                <a:off x="7478493" y="6307987"/>
                <a:ext cx="114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91">
            <p14:nvContentPartPr>
              <p14:cNvPr id="2080" name="Freihand 2079">
                <a:extLst>
                  <a:ext uri="{FF2B5EF4-FFF2-40B4-BE49-F238E27FC236}">
                    <a16:creationId xmlns:a16="http://schemas.microsoft.com/office/drawing/2014/main" id="{08BCF851-100C-4A75-9FCF-464B359498AE}"/>
                  </a:ext>
                </a:extLst>
              </p14:cNvPr>
              <p14:cNvContentPartPr/>
              <p14:nvPr/>
            </p14:nvContentPartPr>
            <p14:xfrm>
              <a:off x="7549773" y="6369187"/>
              <a:ext cx="46800" cy="32040"/>
            </p14:xfrm>
          </p:contentPart>
        </mc:Choice>
        <mc:Fallback>
          <p:pic>
            <p:nvPicPr>
              <p:cNvPr id="2080" name="Freihand 2079">
                <a:extLst>
                  <a:ext uri="{FF2B5EF4-FFF2-40B4-BE49-F238E27FC236}">
                    <a16:creationId xmlns:a16="http://schemas.microsoft.com/office/drawing/2014/main" id="{08BCF851-100C-4A75-9FCF-464B359498AE}"/>
                  </a:ext>
                </a:extLst>
              </p:cNvPr>
              <p:cNvPicPr/>
              <p:nvPr/>
            </p:nvPicPr>
            <p:blipFill>
              <a:blip r:embed="rId1692"/>
              <a:stretch>
                <a:fillRect/>
              </a:stretch>
            </p:blipFill>
            <p:spPr>
              <a:xfrm>
                <a:off x="7545453" y="6364867"/>
                <a:ext cx="55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93">
            <p14:nvContentPartPr>
              <p14:cNvPr id="2081" name="Freihand 2080">
                <a:extLst>
                  <a:ext uri="{FF2B5EF4-FFF2-40B4-BE49-F238E27FC236}">
                    <a16:creationId xmlns:a16="http://schemas.microsoft.com/office/drawing/2014/main" id="{F069BD39-7AB7-4B73-9E56-306FA7C3192D}"/>
                  </a:ext>
                </a:extLst>
              </p14:cNvPr>
              <p14:cNvContentPartPr/>
              <p14:nvPr/>
            </p14:nvContentPartPr>
            <p14:xfrm>
              <a:off x="7592973" y="6281707"/>
              <a:ext cx="90720" cy="177120"/>
            </p14:xfrm>
          </p:contentPart>
        </mc:Choice>
        <mc:Fallback>
          <p:pic>
            <p:nvPicPr>
              <p:cNvPr id="2081" name="Freihand 2080">
                <a:extLst>
                  <a:ext uri="{FF2B5EF4-FFF2-40B4-BE49-F238E27FC236}">
                    <a16:creationId xmlns:a16="http://schemas.microsoft.com/office/drawing/2014/main" id="{F069BD39-7AB7-4B73-9E56-306FA7C3192D}"/>
                  </a:ext>
                </a:extLst>
              </p:cNvPr>
              <p:cNvPicPr/>
              <p:nvPr/>
            </p:nvPicPr>
            <p:blipFill>
              <a:blip r:embed="rId1694"/>
              <a:stretch>
                <a:fillRect/>
              </a:stretch>
            </p:blipFill>
            <p:spPr>
              <a:xfrm>
                <a:off x="7588653" y="6277387"/>
                <a:ext cx="99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95">
            <p14:nvContentPartPr>
              <p14:cNvPr id="2083" name="Freihand 2082">
                <a:extLst>
                  <a:ext uri="{FF2B5EF4-FFF2-40B4-BE49-F238E27FC236}">
                    <a16:creationId xmlns:a16="http://schemas.microsoft.com/office/drawing/2014/main" id="{FD4CAE91-ACA7-4020-987A-FE40E8004F27}"/>
                  </a:ext>
                </a:extLst>
              </p14:cNvPr>
              <p14:cNvContentPartPr/>
              <p14:nvPr/>
            </p14:nvContentPartPr>
            <p14:xfrm>
              <a:off x="7446093" y="5073187"/>
              <a:ext cx="1062360" cy="1262160"/>
            </p14:xfrm>
          </p:contentPart>
        </mc:Choice>
        <mc:Fallback>
          <p:pic>
            <p:nvPicPr>
              <p:cNvPr id="2083" name="Freihand 2082">
                <a:extLst>
                  <a:ext uri="{FF2B5EF4-FFF2-40B4-BE49-F238E27FC236}">
                    <a16:creationId xmlns:a16="http://schemas.microsoft.com/office/drawing/2014/main" id="{FD4CAE91-ACA7-4020-987A-FE40E8004F27}"/>
                  </a:ext>
                </a:extLst>
              </p:cNvPr>
              <p:cNvPicPr/>
              <p:nvPr/>
            </p:nvPicPr>
            <p:blipFill>
              <a:blip r:embed="rId1696"/>
              <a:stretch>
                <a:fillRect/>
              </a:stretch>
            </p:blipFill>
            <p:spPr>
              <a:xfrm>
                <a:off x="7441773" y="5068867"/>
                <a:ext cx="1071000" cy="1270800"/>
              </a:xfrm>
              <a:prstGeom prst="rect">
                <a:avLst/>
              </a:prstGeom>
            </p:spPr>
          </p:pic>
        </mc:Fallback>
      </mc:AlternateContent>
      <mc:AlternateContent xmlns:mc="http://schemas.openxmlformats.org/markup-compatibility/2006">
        <mc:Choice xmlns:p14="http://schemas.microsoft.com/office/powerpoint/2010/main" Requires="p14">
          <p:contentPart p14:bwMode="auto" r:id="rId1697">
            <p14:nvContentPartPr>
              <p14:cNvPr id="2084" name="Freihand 2083">
                <a:extLst>
                  <a:ext uri="{FF2B5EF4-FFF2-40B4-BE49-F238E27FC236}">
                    <a16:creationId xmlns:a16="http://schemas.microsoft.com/office/drawing/2014/main" id="{92B16D84-665A-40E0-93FE-9B395933D7EF}"/>
                  </a:ext>
                </a:extLst>
              </p14:cNvPr>
              <p14:cNvContentPartPr/>
              <p14:nvPr/>
            </p14:nvContentPartPr>
            <p14:xfrm>
              <a:off x="7757493" y="6261547"/>
              <a:ext cx="147600" cy="111960"/>
            </p14:xfrm>
          </p:contentPart>
        </mc:Choice>
        <mc:Fallback>
          <p:pic>
            <p:nvPicPr>
              <p:cNvPr id="2084" name="Freihand 2083">
                <a:extLst>
                  <a:ext uri="{FF2B5EF4-FFF2-40B4-BE49-F238E27FC236}">
                    <a16:creationId xmlns:a16="http://schemas.microsoft.com/office/drawing/2014/main" id="{92B16D84-665A-40E0-93FE-9B395933D7EF}"/>
                  </a:ext>
                </a:extLst>
              </p:cNvPr>
              <p:cNvPicPr/>
              <p:nvPr/>
            </p:nvPicPr>
            <p:blipFill>
              <a:blip r:embed="rId1698"/>
              <a:stretch>
                <a:fillRect/>
              </a:stretch>
            </p:blipFill>
            <p:spPr>
              <a:xfrm>
                <a:off x="7753173" y="6257227"/>
                <a:ext cx="156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99">
            <p14:nvContentPartPr>
              <p14:cNvPr id="2097" name="Freihand 2096">
                <a:extLst>
                  <a:ext uri="{FF2B5EF4-FFF2-40B4-BE49-F238E27FC236}">
                    <a16:creationId xmlns:a16="http://schemas.microsoft.com/office/drawing/2014/main" id="{2A87748A-3D9D-46B9-9E68-02B1280E8CFB}"/>
                  </a:ext>
                </a:extLst>
              </p14:cNvPr>
              <p14:cNvContentPartPr/>
              <p14:nvPr/>
            </p14:nvContentPartPr>
            <p14:xfrm>
              <a:off x="7342413" y="6598507"/>
              <a:ext cx="87480" cy="19080"/>
            </p14:xfrm>
          </p:contentPart>
        </mc:Choice>
        <mc:Fallback>
          <p:pic>
            <p:nvPicPr>
              <p:cNvPr id="2097" name="Freihand 2096">
                <a:extLst>
                  <a:ext uri="{FF2B5EF4-FFF2-40B4-BE49-F238E27FC236}">
                    <a16:creationId xmlns:a16="http://schemas.microsoft.com/office/drawing/2014/main" id="{2A87748A-3D9D-46B9-9E68-02B1280E8CFB}"/>
                  </a:ext>
                </a:extLst>
              </p:cNvPr>
              <p:cNvPicPr/>
              <p:nvPr/>
            </p:nvPicPr>
            <p:blipFill>
              <a:blip r:embed="rId1700"/>
              <a:stretch>
                <a:fillRect/>
              </a:stretch>
            </p:blipFill>
            <p:spPr>
              <a:xfrm>
                <a:off x="7338093" y="6594187"/>
                <a:ext cx="96120" cy="27720"/>
              </a:xfrm>
              <a:prstGeom prst="rect">
                <a:avLst/>
              </a:prstGeom>
            </p:spPr>
          </p:pic>
        </mc:Fallback>
      </mc:AlternateContent>
      <p:grpSp>
        <p:nvGrpSpPr>
          <p:cNvPr id="2110" name="Gruppieren 2109">
            <a:extLst>
              <a:ext uri="{FF2B5EF4-FFF2-40B4-BE49-F238E27FC236}">
                <a16:creationId xmlns:a16="http://schemas.microsoft.com/office/drawing/2014/main" id="{1B6C5961-EA22-4DA0-919C-BE4FF8B83785}"/>
              </a:ext>
            </a:extLst>
          </p:cNvPr>
          <p:cNvGrpSpPr/>
          <p:nvPr/>
        </p:nvGrpSpPr>
        <p:grpSpPr>
          <a:xfrm>
            <a:off x="6356373" y="6374947"/>
            <a:ext cx="281880" cy="123120"/>
            <a:chOff x="6356373" y="6374947"/>
            <a:chExt cx="281880" cy="123120"/>
          </a:xfrm>
        </p:grpSpPr>
        <mc:AlternateContent xmlns:mc="http://schemas.openxmlformats.org/markup-compatibility/2006">
          <mc:Choice xmlns:p14="http://schemas.microsoft.com/office/powerpoint/2010/main" Requires="p14">
            <p:contentPart p14:bwMode="auto" r:id="rId1701">
              <p14:nvContentPartPr>
                <p14:cNvPr id="2065" name="Freihand 2064">
                  <a:extLst>
                    <a:ext uri="{FF2B5EF4-FFF2-40B4-BE49-F238E27FC236}">
                      <a16:creationId xmlns:a16="http://schemas.microsoft.com/office/drawing/2014/main" id="{25D5CD69-619A-456C-B94A-173040F3267C}"/>
                    </a:ext>
                  </a:extLst>
                </p14:cNvPr>
                <p14:cNvContentPartPr/>
                <p14:nvPr/>
              </p14:nvContentPartPr>
              <p14:xfrm>
                <a:off x="6356373" y="6433627"/>
                <a:ext cx="135000" cy="3960"/>
              </p14:xfrm>
            </p:contentPart>
          </mc:Choice>
          <mc:Fallback>
            <p:pic>
              <p:nvPicPr>
                <p:cNvPr id="2065" name="Freihand 2064">
                  <a:extLst>
                    <a:ext uri="{FF2B5EF4-FFF2-40B4-BE49-F238E27FC236}">
                      <a16:creationId xmlns:a16="http://schemas.microsoft.com/office/drawing/2014/main" id="{25D5CD69-619A-456C-B94A-173040F3267C}"/>
                    </a:ext>
                  </a:extLst>
                </p:cNvPr>
                <p:cNvPicPr/>
                <p:nvPr/>
              </p:nvPicPr>
              <p:blipFill>
                <a:blip r:embed="rId1702"/>
                <a:stretch>
                  <a:fillRect/>
                </a:stretch>
              </p:blipFill>
              <p:spPr>
                <a:xfrm>
                  <a:off x="6352053" y="6429307"/>
                  <a:ext cx="143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03">
              <p14:nvContentPartPr>
                <p14:cNvPr id="2066" name="Freihand 2065">
                  <a:extLst>
                    <a:ext uri="{FF2B5EF4-FFF2-40B4-BE49-F238E27FC236}">
                      <a16:creationId xmlns:a16="http://schemas.microsoft.com/office/drawing/2014/main" id="{8BB3715A-A009-462F-A10E-1420F07FE205}"/>
                    </a:ext>
                  </a:extLst>
                </p14:cNvPr>
                <p14:cNvContentPartPr/>
                <p14:nvPr/>
              </p14:nvContentPartPr>
              <p14:xfrm>
                <a:off x="6359973" y="6464947"/>
                <a:ext cx="108360" cy="18720"/>
              </p14:xfrm>
            </p:contentPart>
          </mc:Choice>
          <mc:Fallback>
            <p:pic>
              <p:nvPicPr>
                <p:cNvPr id="2066" name="Freihand 2065">
                  <a:extLst>
                    <a:ext uri="{FF2B5EF4-FFF2-40B4-BE49-F238E27FC236}">
                      <a16:creationId xmlns:a16="http://schemas.microsoft.com/office/drawing/2014/main" id="{8BB3715A-A009-462F-A10E-1420F07FE205}"/>
                    </a:ext>
                  </a:extLst>
                </p:cNvPr>
                <p:cNvPicPr/>
                <p:nvPr/>
              </p:nvPicPr>
              <p:blipFill>
                <a:blip r:embed="rId1704"/>
                <a:stretch>
                  <a:fillRect/>
                </a:stretch>
              </p:blipFill>
              <p:spPr>
                <a:xfrm>
                  <a:off x="6355653" y="6460627"/>
                  <a:ext cx="117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05">
              <p14:nvContentPartPr>
                <p14:cNvPr id="2105" name="Freihand 2104">
                  <a:extLst>
                    <a:ext uri="{FF2B5EF4-FFF2-40B4-BE49-F238E27FC236}">
                      <a16:creationId xmlns:a16="http://schemas.microsoft.com/office/drawing/2014/main" id="{988CF6BF-C257-4D69-BC78-730970119064}"/>
                    </a:ext>
                  </a:extLst>
                </p14:cNvPr>
                <p14:cNvContentPartPr/>
                <p14:nvPr/>
              </p14:nvContentPartPr>
              <p14:xfrm>
                <a:off x="6559053" y="6374947"/>
                <a:ext cx="79200" cy="74880"/>
              </p14:xfrm>
            </p:contentPart>
          </mc:Choice>
          <mc:Fallback>
            <p:pic>
              <p:nvPicPr>
                <p:cNvPr id="2105" name="Freihand 2104">
                  <a:extLst>
                    <a:ext uri="{FF2B5EF4-FFF2-40B4-BE49-F238E27FC236}">
                      <a16:creationId xmlns:a16="http://schemas.microsoft.com/office/drawing/2014/main" id="{988CF6BF-C257-4D69-BC78-730970119064}"/>
                    </a:ext>
                  </a:extLst>
                </p:cNvPr>
                <p:cNvPicPr/>
                <p:nvPr/>
              </p:nvPicPr>
              <p:blipFill>
                <a:blip r:embed="rId1706"/>
                <a:stretch>
                  <a:fillRect/>
                </a:stretch>
              </p:blipFill>
              <p:spPr>
                <a:xfrm>
                  <a:off x="6554733" y="6370627"/>
                  <a:ext cx="87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07">
              <p14:nvContentPartPr>
                <p14:cNvPr id="2106" name="Freihand 2105">
                  <a:extLst>
                    <a:ext uri="{FF2B5EF4-FFF2-40B4-BE49-F238E27FC236}">
                      <a16:creationId xmlns:a16="http://schemas.microsoft.com/office/drawing/2014/main" id="{003485E6-C433-482B-9656-56053D93D6FB}"/>
                    </a:ext>
                  </a:extLst>
                </p14:cNvPr>
                <p14:cNvContentPartPr/>
                <p14:nvPr/>
              </p14:nvContentPartPr>
              <p14:xfrm>
                <a:off x="6614853" y="6397987"/>
                <a:ext cx="16200" cy="100080"/>
              </p14:xfrm>
            </p:contentPart>
          </mc:Choice>
          <mc:Fallback>
            <p:pic>
              <p:nvPicPr>
                <p:cNvPr id="2106" name="Freihand 2105">
                  <a:extLst>
                    <a:ext uri="{FF2B5EF4-FFF2-40B4-BE49-F238E27FC236}">
                      <a16:creationId xmlns:a16="http://schemas.microsoft.com/office/drawing/2014/main" id="{003485E6-C433-482B-9656-56053D93D6FB}"/>
                    </a:ext>
                  </a:extLst>
                </p:cNvPr>
                <p:cNvPicPr/>
                <p:nvPr/>
              </p:nvPicPr>
              <p:blipFill>
                <a:blip r:embed="rId1708"/>
                <a:stretch>
                  <a:fillRect/>
                </a:stretch>
              </p:blipFill>
              <p:spPr>
                <a:xfrm>
                  <a:off x="6610533" y="6393667"/>
                  <a:ext cx="24840" cy="108720"/>
                </a:xfrm>
                <a:prstGeom prst="rect">
                  <a:avLst/>
                </a:prstGeom>
              </p:spPr>
            </p:pic>
          </mc:Fallback>
        </mc:AlternateContent>
      </p:grpSp>
      <p:grpSp>
        <p:nvGrpSpPr>
          <p:cNvPr id="2109" name="Gruppieren 2108">
            <a:extLst>
              <a:ext uri="{FF2B5EF4-FFF2-40B4-BE49-F238E27FC236}">
                <a16:creationId xmlns:a16="http://schemas.microsoft.com/office/drawing/2014/main" id="{37BCE5E4-1112-4C0E-944F-9D0BF1F2FBA8}"/>
              </a:ext>
            </a:extLst>
          </p:cNvPr>
          <p:cNvGrpSpPr/>
          <p:nvPr/>
        </p:nvGrpSpPr>
        <p:grpSpPr>
          <a:xfrm>
            <a:off x="6332253" y="6580867"/>
            <a:ext cx="933840" cy="155160"/>
            <a:chOff x="6332253" y="6580867"/>
            <a:chExt cx="933840" cy="155160"/>
          </a:xfrm>
        </p:grpSpPr>
        <mc:AlternateContent xmlns:mc="http://schemas.openxmlformats.org/markup-compatibility/2006">
          <mc:Choice xmlns:p14="http://schemas.microsoft.com/office/powerpoint/2010/main" Requires="p14">
            <p:contentPart p14:bwMode="auto" r:id="rId1709">
              <p14:nvContentPartPr>
                <p14:cNvPr id="2086" name="Freihand 2085">
                  <a:extLst>
                    <a:ext uri="{FF2B5EF4-FFF2-40B4-BE49-F238E27FC236}">
                      <a16:creationId xmlns:a16="http://schemas.microsoft.com/office/drawing/2014/main" id="{2244A95F-2EAF-4A3C-B20D-AD6790466C76}"/>
                    </a:ext>
                  </a:extLst>
                </p14:cNvPr>
                <p14:cNvContentPartPr/>
                <p14:nvPr/>
              </p14:nvContentPartPr>
              <p14:xfrm>
                <a:off x="6332253" y="6680227"/>
                <a:ext cx="157320" cy="11880"/>
              </p14:xfrm>
            </p:contentPart>
          </mc:Choice>
          <mc:Fallback>
            <p:pic>
              <p:nvPicPr>
                <p:cNvPr id="2086" name="Freihand 2085">
                  <a:extLst>
                    <a:ext uri="{FF2B5EF4-FFF2-40B4-BE49-F238E27FC236}">
                      <a16:creationId xmlns:a16="http://schemas.microsoft.com/office/drawing/2014/main" id="{2244A95F-2EAF-4A3C-B20D-AD6790466C76}"/>
                    </a:ext>
                  </a:extLst>
                </p:cNvPr>
                <p:cNvPicPr/>
                <p:nvPr/>
              </p:nvPicPr>
              <p:blipFill>
                <a:blip r:embed="rId1710"/>
                <a:stretch>
                  <a:fillRect/>
                </a:stretch>
              </p:blipFill>
              <p:spPr>
                <a:xfrm>
                  <a:off x="6327933" y="6675907"/>
                  <a:ext cx="165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711">
              <p14:nvContentPartPr>
                <p14:cNvPr id="2087" name="Freihand 2086">
                  <a:extLst>
                    <a:ext uri="{FF2B5EF4-FFF2-40B4-BE49-F238E27FC236}">
                      <a16:creationId xmlns:a16="http://schemas.microsoft.com/office/drawing/2014/main" id="{AE3C9A05-D7EF-4FF5-AA76-B7748D81CB30}"/>
                    </a:ext>
                  </a:extLst>
                </p14:cNvPr>
                <p14:cNvContentPartPr/>
                <p14:nvPr/>
              </p14:nvContentPartPr>
              <p14:xfrm>
                <a:off x="6356013" y="6715507"/>
                <a:ext cx="126000" cy="6840"/>
              </p14:xfrm>
            </p:contentPart>
          </mc:Choice>
          <mc:Fallback>
            <p:pic>
              <p:nvPicPr>
                <p:cNvPr id="2087" name="Freihand 2086">
                  <a:extLst>
                    <a:ext uri="{FF2B5EF4-FFF2-40B4-BE49-F238E27FC236}">
                      <a16:creationId xmlns:a16="http://schemas.microsoft.com/office/drawing/2014/main" id="{AE3C9A05-D7EF-4FF5-AA76-B7748D81CB30}"/>
                    </a:ext>
                  </a:extLst>
                </p:cNvPr>
                <p:cNvPicPr/>
                <p:nvPr/>
              </p:nvPicPr>
              <p:blipFill>
                <a:blip r:embed="rId1712"/>
                <a:stretch>
                  <a:fillRect/>
                </a:stretch>
              </p:blipFill>
              <p:spPr>
                <a:xfrm>
                  <a:off x="6351693" y="6711187"/>
                  <a:ext cx="134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13">
              <p14:nvContentPartPr>
                <p14:cNvPr id="2090" name="Freihand 2089">
                  <a:extLst>
                    <a:ext uri="{FF2B5EF4-FFF2-40B4-BE49-F238E27FC236}">
                      <a16:creationId xmlns:a16="http://schemas.microsoft.com/office/drawing/2014/main" id="{1D9B97D8-F1AA-434A-886C-6C7DBADF822D}"/>
                    </a:ext>
                  </a:extLst>
                </p14:cNvPr>
                <p14:cNvContentPartPr/>
                <p14:nvPr/>
              </p14:nvContentPartPr>
              <p14:xfrm>
                <a:off x="6758493" y="6679507"/>
                <a:ext cx="360" cy="360"/>
              </p14:xfrm>
            </p:contentPart>
          </mc:Choice>
          <mc:Fallback>
            <p:pic>
              <p:nvPicPr>
                <p:cNvPr id="2090" name="Freihand 2089">
                  <a:extLst>
                    <a:ext uri="{FF2B5EF4-FFF2-40B4-BE49-F238E27FC236}">
                      <a16:creationId xmlns:a16="http://schemas.microsoft.com/office/drawing/2014/main" id="{1D9B97D8-F1AA-434A-886C-6C7DBADF822D}"/>
                    </a:ext>
                  </a:extLst>
                </p:cNvPr>
                <p:cNvPicPr/>
                <p:nvPr/>
              </p:nvPicPr>
              <p:blipFill>
                <a:blip r:embed="rId1714"/>
                <a:stretch>
                  <a:fillRect/>
                </a:stretch>
              </p:blipFill>
              <p:spPr>
                <a:xfrm>
                  <a:off x="6754173" y="6675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5">
              <p14:nvContentPartPr>
                <p14:cNvPr id="2092" name="Freihand 2091">
                  <a:extLst>
                    <a:ext uri="{FF2B5EF4-FFF2-40B4-BE49-F238E27FC236}">
                      <a16:creationId xmlns:a16="http://schemas.microsoft.com/office/drawing/2014/main" id="{F6F0228D-A3C8-464C-A126-D4CD7332AE1C}"/>
                    </a:ext>
                  </a:extLst>
                </p14:cNvPr>
                <p14:cNvContentPartPr/>
                <p14:nvPr/>
              </p14:nvContentPartPr>
              <p14:xfrm>
                <a:off x="6869733" y="6582307"/>
                <a:ext cx="76320" cy="123480"/>
              </p14:xfrm>
            </p:contentPart>
          </mc:Choice>
          <mc:Fallback>
            <p:pic>
              <p:nvPicPr>
                <p:cNvPr id="2092" name="Freihand 2091">
                  <a:extLst>
                    <a:ext uri="{FF2B5EF4-FFF2-40B4-BE49-F238E27FC236}">
                      <a16:creationId xmlns:a16="http://schemas.microsoft.com/office/drawing/2014/main" id="{F6F0228D-A3C8-464C-A126-D4CD7332AE1C}"/>
                    </a:ext>
                  </a:extLst>
                </p:cNvPr>
                <p:cNvPicPr/>
                <p:nvPr/>
              </p:nvPicPr>
              <p:blipFill>
                <a:blip r:embed="rId1716"/>
                <a:stretch>
                  <a:fillRect/>
                </a:stretch>
              </p:blipFill>
              <p:spPr>
                <a:xfrm>
                  <a:off x="6865413" y="6577987"/>
                  <a:ext cx="84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17">
              <p14:nvContentPartPr>
                <p14:cNvPr id="2093" name="Freihand 2092">
                  <a:extLst>
                    <a:ext uri="{FF2B5EF4-FFF2-40B4-BE49-F238E27FC236}">
                      <a16:creationId xmlns:a16="http://schemas.microsoft.com/office/drawing/2014/main" id="{9C66DB57-0ADD-466C-988B-269010EDE145}"/>
                    </a:ext>
                  </a:extLst>
                </p14:cNvPr>
                <p14:cNvContentPartPr/>
                <p14:nvPr/>
              </p14:nvContentPartPr>
              <p14:xfrm>
                <a:off x="6963333" y="6590227"/>
                <a:ext cx="88560" cy="80640"/>
              </p14:xfrm>
            </p:contentPart>
          </mc:Choice>
          <mc:Fallback>
            <p:pic>
              <p:nvPicPr>
                <p:cNvPr id="2093" name="Freihand 2092">
                  <a:extLst>
                    <a:ext uri="{FF2B5EF4-FFF2-40B4-BE49-F238E27FC236}">
                      <a16:creationId xmlns:a16="http://schemas.microsoft.com/office/drawing/2014/main" id="{9C66DB57-0ADD-466C-988B-269010EDE145}"/>
                    </a:ext>
                  </a:extLst>
                </p:cNvPr>
                <p:cNvPicPr/>
                <p:nvPr/>
              </p:nvPicPr>
              <p:blipFill>
                <a:blip r:embed="rId1718"/>
                <a:stretch>
                  <a:fillRect/>
                </a:stretch>
              </p:blipFill>
              <p:spPr>
                <a:xfrm>
                  <a:off x="6959013" y="6585907"/>
                  <a:ext cx="97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19">
              <p14:nvContentPartPr>
                <p14:cNvPr id="2094" name="Freihand 2093">
                  <a:extLst>
                    <a:ext uri="{FF2B5EF4-FFF2-40B4-BE49-F238E27FC236}">
                      <a16:creationId xmlns:a16="http://schemas.microsoft.com/office/drawing/2014/main" id="{8134C041-BEDE-49A0-B83D-B468A635B92F}"/>
                    </a:ext>
                  </a:extLst>
                </p14:cNvPr>
                <p14:cNvContentPartPr/>
                <p14:nvPr/>
              </p14:nvContentPartPr>
              <p14:xfrm>
                <a:off x="7082493" y="6590587"/>
                <a:ext cx="71280" cy="68400"/>
              </p14:xfrm>
            </p:contentPart>
          </mc:Choice>
          <mc:Fallback>
            <p:pic>
              <p:nvPicPr>
                <p:cNvPr id="2094" name="Freihand 2093">
                  <a:extLst>
                    <a:ext uri="{FF2B5EF4-FFF2-40B4-BE49-F238E27FC236}">
                      <a16:creationId xmlns:a16="http://schemas.microsoft.com/office/drawing/2014/main" id="{8134C041-BEDE-49A0-B83D-B468A635B92F}"/>
                    </a:ext>
                  </a:extLst>
                </p:cNvPr>
                <p:cNvPicPr/>
                <p:nvPr/>
              </p:nvPicPr>
              <p:blipFill>
                <a:blip r:embed="rId1720"/>
                <a:stretch>
                  <a:fillRect/>
                </a:stretch>
              </p:blipFill>
              <p:spPr>
                <a:xfrm>
                  <a:off x="7078173" y="6586267"/>
                  <a:ext cx="79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21">
              <p14:nvContentPartPr>
                <p14:cNvPr id="2095" name="Freihand 2094">
                  <a:extLst>
                    <a:ext uri="{FF2B5EF4-FFF2-40B4-BE49-F238E27FC236}">
                      <a16:creationId xmlns:a16="http://schemas.microsoft.com/office/drawing/2014/main" id="{28BED12E-0600-4949-9C95-917061692F6A}"/>
                    </a:ext>
                  </a:extLst>
                </p14:cNvPr>
                <p14:cNvContentPartPr/>
                <p14:nvPr/>
              </p14:nvContentPartPr>
              <p14:xfrm>
                <a:off x="7173213" y="6580867"/>
                <a:ext cx="92880" cy="71280"/>
              </p14:xfrm>
            </p:contentPart>
          </mc:Choice>
          <mc:Fallback>
            <p:pic>
              <p:nvPicPr>
                <p:cNvPr id="2095" name="Freihand 2094">
                  <a:extLst>
                    <a:ext uri="{FF2B5EF4-FFF2-40B4-BE49-F238E27FC236}">
                      <a16:creationId xmlns:a16="http://schemas.microsoft.com/office/drawing/2014/main" id="{28BED12E-0600-4949-9C95-917061692F6A}"/>
                    </a:ext>
                  </a:extLst>
                </p:cNvPr>
                <p:cNvPicPr/>
                <p:nvPr/>
              </p:nvPicPr>
              <p:blipFill>
                <a:blip r:embed="rId1722"/>
                <a:stretch>
                  <a:fillRect/>
                </a:stretch>
              </p:blipFill>
              <p:spPr>
                <a:xfrm>
                  <a:off x="7168893" y="6576547"/>
                  <a:ext cx="101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23">
              <p14:nvContentPartPr>
                <p14:cNvPr id="2107" name="Freihand 2106">
                  <a:extLst>
                    <a:ext uri="{FF2B5EF4-FFF2-40B4-BE49-F238E27FC236}">
                      <a16:creationId xmlns:a16="http://schemas.microsoft.com/office/drawing/2014/main" id="{C8D7F5EF-185F-43E7-A24A-E5FE6AD1D660}"/>
                    </a:ext>
                  </a:extLst>
                </p14:cNvPr>
                <p14:cNvContentPartPr/>
                <p14:nvPr/>
              </p14:nvContentPartPr>
              <p14:xfrm>
                <a:off x="6559413" y="6603187"/>
                <a:ext cx="64080" cy="77760"/>
              </p14:xfrm>
            </p:contentPart>
          </mc:Choice>
          <mc:Fallback>
            <p:pic>
              <p:nvPicPr>
                <p:cNvPr id="2107" name="Freihand 2106">
                  <a:extLst>
                    <a:ext uri="{FF2B5EF4-FFF2-40B4-BE49-F238E27FC236}">
                      <a16:creationId xmlns:a16="http://schemas.microsoft.com/office/drawing/2014/main" id="{C8D7F5EF-185F-43E7-A24A-E5FE6AD1D660}"/>
                    </a:ext>
                  </a:extLst>
                </p:cNvPr>
                <p:cNvPicPr/>
                <p:nvPr/>
              </p:nvPicPr>
              <p:blipFill>
                <a:blip r:embed="rId1724"/>
                <a:stretch>
                  <a:fillRect/>
                </a:stretch>
              </p:blipFill>
              <p:spPr>
                <a:xfrm>
                  <a:off x="6555093" y="6598867"/>
                  <a:ext cx="72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25">
              <p14:nvContentPartPr>
                <p14:cNvPr id="2108" name="Freihand 2107">
                  <a:extLst>
                    <a:ext uri="{FF2B5EF4-FFF2-40B4-BE49-F238E27FC236}">
                      <a16:creationId xmlns:a16="http://schemas.microsoft.com/office/drawing/2014/main" id="{48C200FD-71EA-4B3B-B2E0-E283AD7B06C7}"/>
                    </a:ext>
                  </a:extLst>
                </p14:cNvPr>
                <p14:cNvContentPartPr/>
                <p14:nvPr/>
              </p14:nvContentPartPr>
              <p14:xfrm>
                <a:off x="6623133" y="6625147"/>
                <a:ext cx="3600" cy="110880"/>
              </p14:xfrm>
            </p:contentPart>
          </mc:Choice>
          <mc:Fallback>
            <p:pic>
              <p:nvPicPr>
                <p:cNvPr id="2108" name="Freihand 2107">
                  <a:extLst>
                    <a:ext uri="{FF2B5EF4-FFF2-40B4-BE49-F238E27FC236}">
                      <a16:creationId xmlns:a16="http://schemas.microsoft.com/office/drawing/2014/main" id="{48C200FD-71EA-4B3B-B2E0-E283AD7B06C7}"/>
                    </a:ext>
                  </a:extLst>
                </p:cNvPr>
                <p:cNvPicPr/>
                <p:nvPr/>
              </p:nvPicPr>
              <p:blipFill>
                <a:blip r:embed="rId1726"/>
                <a:stretch>
                  <a:fillRect/>
                </a:stretch>
              </p:blipFill>
              <p:spPr>
                <a:xfrm>
                  <a:off x="6618813" y="6620827"/>
                  <a:ext cx="12240" cy="119520"/>
                </a:xfrm>
                <a:prstGeom prst="rect">
                  <a:avLst/>
                </a:prstGeom>
              </p:spPr>
            </p:pic>
          </mc:Fallback>
        </mc:AlternateContent>
      </p:grpSp>
      <p:grpSp>
        <p:nvGrpSpPr>
          <p:cNvPr id="2121" name="Gruppieren 2120">
            <a:extLst>
              <a:ext uri="{FF2B5EF4-FFF2-40B4-BE49-F238E27FC236}">
                <a16:creationId xmlns:a16="http://schemas.microsoft.com/office/drawing/2014/main" id="{5518B6CA-585E-43E3-B72D-AC4A9313610F}"/>
              </a:ext>
            </a:extLst>
          </p:cNvPr>
          <p:cNvGrpSpPr/>
          <p:nvPr/>
        </p:nvGrpSpPr>
        <p:grpSpPr>
          <a:xfrm>
            <a:off x="7451133" y="6484027"/>
            <a:ext cx="1055520" cy="269640"/>
            <a:chOff x="7451133" y="6484027"/>
            <a:chExt cx="1055520" cy="269640"/>
          </a:xfrm>
        </p:grpSpPr>
        <mc:AlternateContent xmlns:mc="http://schemas.openxmlformats.org/markup-compatibility/2006">
          <mc:Choice xmlns:p14="http://schemas.microsoft.com/office/powerpoint/2010/main" Requires="p14">
            <p:contentPart p14:bwMode="auto" r:id="rId1727">
              <p14:nvContentPartPr>
                <p14:cNvPr id="2099" name="Freihand 2098">
                  <a:extLst>
                    <a:ext uri="{FF2B5EF4-FFF2-40B4-BE49-F238E27FC236}">
                      <a16:creationId xmlns:a16="http://schemas.microsoft.com/office/drawing/2014/main" id="{756F14D5-5AFA-4153-9EDB-4A7BDDBDE2FA}"/>
                    </a:ext>
                  </a:extLst>
                </p14:cNvPr>
                <p14:cNvContentPartPr/>
                <p14:nvPr/>
              </p14:nvContentPartPr>
              <p14:xfrm>
                <a:off x="7481733" y="6512467"/>
                <a:ext cx="67320" cy="64800"/>
              </p14:xfrm>
            </p:contentPart>
          </mc:Choice>
          <mc:Fallback>
            <p:pic>
              <p:nvPicPr>
                <p:cNvPr id="2099" name="Freihand 2098">
                  <a:extLst>
                    <a:ext uri="{FF2B5EF4-FFF2-40B4-BE49-F238E27FC236}">
                      <a16:creationId xmlns:a16="http://schemas.microsoft.com/office/drawing/2014/main" id="{756F14D5-5AFA-4153-9EDB-4A7BDDBDE2FA}"/>
                    </a:ext>
                  </a:extLst>
                </p:cNvPr>
                <p:cNvPicPr/>
                <p:nvPr/>
              </p:nvPicPr>
              <p:blipFill>
                <a:blip r:embed="rId1728"/>
                <a:stretch>
                  <a:fillRect/>
                </a:stretch>
              </p:blipFill>
              <p:spPr>
                <a:xfrm>
                  <a:off x="7477413" y="6508147"/>
                  <a:ext cx="75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29">
              <p14:nvContentPartPr>
                <p14:cNvPr id="2100" name="Freihand 2099">
                  <a:extLst>
                    <a:ext uri="{FF2B5EF4-FFF2-40B4-BE49-F238E27FC236}">
                      <a16:creationId xmlns:a16="http://schemas.microsoft.com/office/drawing/2014/main" id="{4574B54A-B373-4C75-B83F-C810714330D1}"/>
                    </a:ext>
                  </a:extLst>
                </p14:cNvPr>
                <p14:cNvContentPartPr/>
                <p14:nvPr/>
              </p14:nvContentPartPr>
              <p14:xfrm>
                <a:off x="7483893" y="6520387"/>
                <a:ext cx="88920" cy="46440"/>
              </p14:xfrm>
            </p:contentPart>
          </mc:Choice>
          <mc:Fallback>
            <p:pic>
              <p:nvPicPr>
                <p:cNvPr id="2100" name="Freihand 2099">
                  <a:extLst>
                    <a:ext uri="{FF2B5EF4-FFF2-40B4-BE49-F238E27FC236}">
                      <a16:creationId xmlns:a16="http://schemas.microsoft.com/office/drawing/2014/main" id="{4574B54A-B373-4C75-B83F-C810714330D1}"/>
                    </a:ext>
                  </a:extLst>
                </p:cNvPr>
                <p:cNvPicPr/>
                <p:nvPr/>
              </p:nvPicPr>
              <p:blipFill>
                <a:blip r:embed="rId1730"/>
                <a:stretch>
                  <a:fillRect/>
                </a:stretch>
              </p:blipFill>
              <p:spPr>
                <a:xfrm>
                  <a:off x="7479573" y="6516067"/>
                  <a:ext cx="97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31">
              <p14:nvContentPartPr>
                <p14:cNvPr id="2101" name="Freihand 2100">
                  <a:extLst>
                    <a:ext uri="{FF2B5EF4-FFF2-40B4-BE49-F238E27FC236}">
                      <a16:creationId xmlns:a16="http://schemas.microsoft.com/office/drawing/2014/main" id="{FBFAB9AE-490A-4128-B62C-D49008C8FA7E}"/>
                    </a:ext>
                  </a:extLst>
                </p14:cNvPr>
                <p14:cNvContentPartPr/>
                <p14:nvPr/>
              </p14:nvContentPartPr>
              <p14:xfrm>
                <a:off x="7451133" y="6599227"/>
                <a:ext cx="154800" cy="12960"/>
              </p14:xfrm>
            </p:contentPart>
          </mc:Choice>
          <mc:Fallback>
            <p:pic>
              <p:nvPicPr>
                <p:cNvPr id="2101" name="Freihand 2100">
                  <a:extLst>
                    <a:ext uri="{FF2B5EF4-FFF2-40B4-BE49-F238E27FC236}">
                      <a16:creationId xmlns:a16="http://schemas.microsoft.com/office/drawing/2014/main" id="{FBFAB9AE-490A-4128-B62C-D49008C8FA7E}"/>
                    </a:ext>
                  </a:extLst>
                </p:cNvPr>
                <p:cNvPicPr/>
                <p:nvPr/>
              </p:nvPicPr>
              <p:blipFill>
                <a:blip r:embed="rId1732"/>
                <a:stretch>
                  <a:fillRect/>
                </a:stretch>
              </p:blipFill>
              <p:spPr>
                <a:xfrm>
                  <a:off x="7446813" y="6594907"/>
                  <a:ext cx="163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33">
              <p14:nvContentPartPr>
                <p14:cNvPr id="2102" name="Freihand 2101">
                  <a:extLst>
                    <a:ext uri="{FF2B5EF4-FFF2-40B4-BE49-F238E27FC236}">
                      <a16:creationId xmlns:a16="http://schemas.microsoft.com/office/drawing/2014/main" id="{086948BA-6869-4C55-9960-BB5894F04BF9}"/>
                    </a:ext>
                  </a:extLst>
                </p14:cNvPr>
                <p14:cNvContentPartPr/>
                <p14:nvPr/>
              </p14:nvContentPartPr>
              <p14:xfrm>
                <a:off x="7470933" y="6634507"/>
                <a:ext cx="120600" cy="79200"/>
              </p14:xfrm>
            </p:contentPart>
          </mc:Choice>
          <mc:Fallback>
            <p:pic>
              <p:nvPicPr>
                <p:cNvPr id="2102" name="Freihand 2101">
                  <a:extLst>
                    <a:ext uri="{FF2B5EF4-FFF2-40B4-BE49-F238E27FC236}">
                      <a16:creationId xmlns:a16="http://schemas.microsoft.com/office/drawing/2014/main" id="{086948BA-6869-4C55-9960-BB5894F04BF9}"/>
                    </a:ext>
                  </a:extLst>
                </p:cNvPr>
                <p:cNvPicPr/>
                <p:nvPr/>
              </p:nvPicPr>
              <p:blipFill>
                <a:blip r:embed="rId1734"/>
                <a:stretch>
                  <a:fillRect/>
                </a:stretch>
              </p:blipFill>
              <p:spPr>
                <a:xfrm>
                  <a:off x="7466613" y="6630187"/>
                  <a:ext cx="129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35">
              <p14:nvContentPartPr>
                <p14:cNvPr id="2103" name="Freihand 2102">
                  <a:extLst>
                    <a:ext uri="{FF2B5EF4-FFF2-40B4-BE49-F238E27FC236}">
                      <a16:creationId xmlns:a16="http://schemas.microsoft.com/office/drawing/2014/main" id="{A7FB8938-F064-4279-A4B6-CA10F04AE3D7}"/>
                    </a:ext>
                  </a:extLst>
                </p14:cNvPr>
                <p14:cNvContentPartPr/>
                <p14:nvPr/>
              </p14:nvContentPartPr>
              <p14:xfrm>
                <a:off x="7575333" y="6488707"/>
                <a:ext cx="129240" cy="264960"/>
              </p14:xfrm>
            </p:contentPart>
          </mc:Choice>
          <mc:Fallback>
            <p:pic>
              <p:nvPicPr>
                <p:cNvPr id="2103" name="Freihand 2102">
                  <a:extLst>
                    <a:ext uri="{FF2B5EF4-FFF2-40B4-BE49-F238E27FC236}">
                      <a16:creationId xmlns:a16="http://schemas.microsoft.com/office/drawing/2014/main" id="{A7FB8938-F064-4279-A4B6-CA10F04AE3D7}"/>
                    </a:ext>
                  </a:extLst>
                </p:cNvPr>
                <p:cNvPicPr/>
                <p:nvPr/>
              </p:nvPicPr>
              <p:blipFill>
                <a:blip r:embed="rId1736"/>
                <a:stretch>
                  <a:fillRect/>
                </a:stretch>
              </p:blipFill>
              <p:spPr>
                <a:xfrm>
                  <a:off x="7571013" y="6484387"/>
                  <a:ext cx="1378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737">
              <p14:nvContentPartPr>
                <p14:cNvPr id="2111" name="Freihand 2110">
                  <a:extLst>
                    <a:ext uri="{FF2B5EF4-FFF2-40B4-BE49-F238E27FC236}">
                      <a16:creationId xmlns:a16="http://schemas.microsoft.com/office/drawing/2014/main" id="{1DE867C4-5F62-4521-BA8C-C7195E647B2E}"/>
                    </a:ext>
                  </a:extLst>
                </p14:cNvPr>
                <p14:cNvContentPartPr/>
                <p14:nvPr/>
              </p14:nvContentPartPr>
              <p14:xfrm>
                <a:off x="7743813" y="6596707"/>
                <a:ext cx="125280" cy="9360"/>
              </p14:xfrm>
            </p:contentPart>
          </mc:Choice>
          <mc:Fallback>
            <p:pic>
              <p:nvPicPr>
                <p:cNvPr id="2111" name="Freihand 2110">
                  <a:extLst>
                    <a:ext uri="{FF2B5EF4-FFF2-40B4-BE49-F238E27FC236}">
                      <a16:creationId xmlns:a16="http://schemas.microsoft.com/office/drawing/2014/main" id="{1DE867C4-5F62-4521-BA8C-C7195E647B2E}"/>
                    </a:ext>
                  </a:extLst>
                </p:cNvPr>
                <p:cNvPicPr/>
                <p:nvPr/>
              </p:nvPicPr>
              <p:blipFill>
                <a:blip r:embed="rId1738"/>
                <a:stretch>
                  <a:fillRect/>
                </a:stretch>
              </p:blipFill>
              <p:spPr>
                <a:xfrm>
                  <a:off x="7739493" y="6592387"/>
                  <a:ext cx="133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39">
              <p14:nvContentPartPr>
                <p14:cNvPr id="2112" name="Freihand 2111">
                  <a:extLst>
                    <a:ext uri="{FF2B5EF4-FFF2-40B4-BE49-F238E27FC236}">
                      <a16:creationId xmlns:a16="http://schemas.microsoft.com/office/drawing/2014/main" id="{301F5EF5-6B07-4854-8247-DAE314173886}"/>
                    </a:ext>
                  </a:extLst>
                </p14:cNvPr>
                <p14:cNvContentPartPr/>
                <p14:nvPr/>
              </p14:nvContentPartPr>
              <p14:xfrm>
                <a:off x="7756053" y="6635947"/>
                <a:ext cx="92160" cy="5040"/>
              </p14:xfrm>
            </p:contentPart>
          </mc:Choice>
          <mc:Fallback>
            <p:pic>
              <p:nvPicPr>
                <p:cNvPr id="2112" name="Freihand 2111">
                  <a:extLst>
                    <a:ext uri="{FF2B5EF4-FFF2-40B4-BE49-F238E27FC236}">
                      <a16:creationId xmlns:a16="http://schemas.microsoft.com/office/drawing/2014/main" id="{301F5EF5-6B07-4854-8247-DAE314173886}"/>
                    </a:ext>
                  </a:extLst>
                </p:cNvPr>
                <p:cNvPicPr/>
                <p:nvPr/>
              </p:nvPicPr>
              <p:blipFill>
                <a:blip r:embed="rId1740"/>
                <a:stretch>
                  <a:fillRect/>
                </a:stretch>
              </p:blipFill>
              <p:spPr>
                <a:xfrm>
                  <a:off x="7751733" y="6631627"/>
                  <a:ext cx="100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741">
              <p14:nvContentPartPr>
                <p14:cNvPr id="2114" name="Freihand 2113">
                  <a:extLst>
                    <a:ext uri="{FF2B5EF4-FFF2-40B4-BE49-F238E27FC236}">
                      <a16:creationId xmlns:a16="http://schemas.microsoft.com/office/drawing/2014/main" id="{BC9FF732-D0D7-45DE-9874-1181CFC6D7D5}"/>
                    </a:ext>
                  </a:extLst>
                </p14:cNvPr>
                <p14:cNvContentPartPr/>
                <p14:nvPr/>
              </p14:nvContentPartPr>
              <p14:xfrm>
                <a:off x="7877013" y="6484027"/>
                <a:ext cx="109440" cy="189000"/>
              </p14:xfrm>
            </p:contentPart>
          </mc:Choice>
          <mc:Fallback>
            <p:pic>
              <p:nvPicPr>
                <p:cNvPr id="2114" name="Freihand 2113">
                  <a:extLst>
                    <a:ext uri="{FF2B5EF4-FFF2-40B4-BE49-F238E27FC236}">
                      <a16:creationId xmlns:a16="http://schemas.microsoft.com/office/drawing/2014/main" id="{BC9FF732-D0D7-45DE-9874-1181CFC6D7D5}"/>
                    </a:ext>
                  </a:extLst>
                </p:cNvPr>
                <p:cNvPicPr/>
                <p:nvPr/>
              </p:nvPicPr>
              <p:blipFill>
                <a:blip r:embed="rId1742"/>
                <a:stretch>
                  <a:fillRect/>
                </a:stretch>
              </p:blipFill>
              <p:spPr>
                <a:xfrm>
                  <a:off x="7872693" y="6479707"/>
                  <a:ext cx="118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43">
              <p14:nvContentPartPr>
                <p14:cNvPr id="2115" name="Freihand 2114">
                  <a:extLst>
                    <a:ext uri="{FF2B5EF4-FFF2-40B4-BE49-F238E27FC236}">
                      <a16:creationId xmlns:a16="http://schemas.microsoft.com/office/drawing/2014/main" id="{3DFDC9E1-5322-4200-A74B-DA746FF2D534}"/>
                    </a:ext>
                  </a:extLst>
                </p14:cNvPr>
                <p14:cNvContentPartPr/>
                <p14:nvPr/>
              </p14:nvContentPartPr>
              <p14:xfrm>
                <a:off x="7970253" y="6538027"/>
                <a:ext cx="83160" cy="113400"/>
              </p14:xfrm>
            </p:contentPart>
          </mc:Choice>
          <mc:Fallback>
            <p:pic>
              <p:nvPicPr>
                <p:cNvPr id="2115" name="Freihand 2114">
                  <a:extLst>
                    <a:ext uri="{FF2B5EF4-FFF2-40B4-BE49-F238E27FC236}">
                      <a16:creationId xmlns:a16="http://schemas.microsoft.com/office/drawing/2014/main" id="{3DFDC9E1-5322-4200-A74B-DA746FF2D534}"/>
                    </a:ext>
                  </a:extLst>
                </p:cNvPr>
                <p:cNvPicPr/>
                <p:nvPr/>
              </p:nvPicPr>
              <p:blipFill>
                <a:blip r:embed="rId1744"/>
                <a:stretch>
                  <a:fillRect/>
                </a:stretch>
              </p:blipFill>
              <p:spPr>
                <a:xfrm>
                  <a:off x="7965933" y="6533707"/>
                  <a:ext cx="91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45">
              <p14:nvContentPartPr>
                <p14:cNvPr id="2116" name="Freihand 2115">
                  <a:extLst>
                    <a:ext uri="{FF2B5EF4-FFF2-40B4-BE49-F238E27FC236}">
                      <a16:creationId xmlns:a16="http://schemas.microsoft.com/office/drawing/2014/main" id="{67CE97BE-5D32-4C7E-B874-AC69E828F823}"/>
                    </a:ext>
                  </a:extLst>
                </p14:cNvPr>
                <p14:cNvContentPartPr/>
                <p14:nvPr/>
              </p14:nvContentPartPr>
              <p14:xfrm>
                <a:off x="8039373" y="6542347"/>
                <a:ext cx="95400" cy="110880"/>
              </p14:xfrm>
            </p:contentPart>
          </mc:Choice>
          <mc:Fallback>
            <p:pic>
              <p:nvPicPr>
                <p:cNvPr id="2116" name="Freihand 2115">
                  <a:extLst>
                    <a:ext uri="{FF2B5EF4-FFF2-40B4-BE49-F238E27FC236}">
                      <a16:creationId xmlns:a16="http://schemas.microsoft.com/office/drawing/2014/main" id="{67CE97BE-5D32-4C7E-B874-AC69E828F823}"/>
                    </a:ext>
                  </a:extLst>
                </p:cNvPr>
                <p:cNvPicPr/>
                <p:nvPr/>
              </p:nvPicPr>
              <p:blipFill>
                <a:blip r:embed="rId1746"/>
                <a:stretch>
                  <a:fillRect/>
                </a:stretch>
              </p:blipFill>
              <p:spPr>
                <a:xfrm>
                  <a:off x="8035053" y="6538027"/>
                  <a:ext cx="104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47">
              <p14:nvContentPartPr>
                <p14:cNvPr id="2117" name="Freihand 2116">
                  <a:extLst>
                    <a:ext uri="{FF2B5EF4-FFF2-40B4-BE49-F238E27FC236}">
                      <a16:creationId xmlns:a16="http://schemas.microsoft.com/office/drawing/2014/main" id="{DA0882DE-9CAB-4410-AE5B-2485AD341081}"/>
                    </a:ext>
                  </a:extLst>
                </p14:cNvPr>
                <p14:cNvContentPartPr/>
                <p14:nvPr/>
              </p14:nvContentPartPr>
              <p14:xfrm>
                <a:off x="8236653" y="6602827"/>
                <a:ext cx="72000" cy="10080"/>
              </p14:xfrm>
            </p:contentPart>
          </mc:Choice>
          <mc:Fallback>
            <p:pic>
              <p:nvPicPr>
                <p:cNvPr id="2117" name="Freihand 2116">
                  <a:extLst>
                    <a:ext uri="{FF2B5EF4-FFF2-40B4-BE49-F238E27FC236}">
                      <a16:creationId xmlns:a16="http://schemas.microsoft.com/office/drawing/2014/main" id="{DA0882DE-9CAB-4410-AE5B-2485AD341081}"/>
                    </a:ext>
                  </a:extLst>
                </p:cNvPr>
                <p:cNvPicPr/>
                <p:nvPr/>
              </p:nvPicPr>
              <p:blipFill>
                <a:blip r:embed="rId1748"/>
                <a:stretch>
                  <a:fillRect/>
                </a:stretch>
              </p:blipFill>
              <p:spPr>
                <a:xfrm>
                  <a:off x="8232333" y="6598507"/>
                  <a:ext cx="80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49">
              <p14:nvContentPartPr>
                <p14:cNvPr id="2118" name="Freihand 2117">
                  <a:extLst>
                    <a:ext uri="{FF2B5EF4-FFF2-40B4-BE49-F238E27FC236}">
                      <a16:creationId xmlns:a16="http://schemas.microsoft.com/office/drawing/2014/main" id="{0A579D92-4970-4093-8B37-9265900891B0}"/>
                    </a:ext>
                  </a:extLst>
                </p14:cNvPr>
                <p14:cNvContentPartPr/>
                <p14:nvPr/>
              </p14:nvContentPartPr>
              <p14:xfrm>
                <a:off x="8338893" y="6520747"/>
                <a:ext cx="113760" cy="118800"/>
              </p14:xfrm>
            </p:contentPart>
          </mc:Choice>
          <mc:Fallback>
            <p:pic>
              <p:nvPicPr>
                <p:cNvPr id="2118" name="Freihand 2117">
                  <a:extLst>
                    <a:ext uri="{FF2B5EF4-FFF2-40B4-BE49-F238E27FC236}">
                      <a16:creationId xmlns:a16="http://schemas.microsoft.com/office/drawing/2014/main" id="{0A579D92-4970-4093-8B37-9265900891B0}"/>
                    </a:ext>
                  </a:extLst>
                </p:cNvPr>
                <p:cNvPicPr/>
                <p:nvPr/>
              </p:nvPicPr>
              <p:blipFill>
                <a:blip r:embed="rId1750"/>
                <a:stretch>
                  <a:fillRect/>
                </a:stretch>
              </p:blipFill>
              <p:spPr>
                <a:xfrm>
                  <a:off x="8334573" y="6516427"/>
                  <a:ext cx="122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51">
              <p14:nvContentPartPr>
                <p14:cNvPr id="2119" name="Freihand 2118">
                  <a:extLst>
                    <a:ext uri="{FF2B5EF4-FFF2-40B4-BE49-F238E27FC236}">
                      <a16:creationId xmlns:a16="http://schemas.microsoft.com/office/drawing/2014/main" id="{F3D72504-2CF4-4307-880F-7EFAFD53735C}"/>
                    </a:ext>
                  </a:extLst>
                </p14:cNvPr>
                <p14:cNvContentPartPr/>
                <p14:nvPr/>
              </p14:nvContentPartPr>
              <p14:xfrm>
                <a:off x="8414133" y="6561427"/>
                <a:ext cx="92520" cy="102960"/>
              </p14:xfrm>
            </p:contentPart>
          </mc:Choice>
          <mc:Fallback>
            <p:pic>
              <p:nvPicPr>
                <p:cNvPr id="2119" name="Freihand 2118">
                  <a:extLst>
                    <a:ext uri="{FF2B5EF4-FFF2-40B4-BE49-F238E27FC236}">
                      <a16:creationId xmlns:a16="http://schemas.microsoft.com/office/drawing/2014/main" id="{F3D72504-2CF4-4307-880F-7EFAFD53735C}"/>
                    </a:ext>
                  </a:extLst>
                </p:cNvPr>
                <p:cNvPicPr/>
                <p:nvPr/>
              </p:nvPicPr>
              <p:blipFill>
                <a:blip r:embed="rId1752"/>
                <a:stretch>
                  <a:fillRect/>
                </a:stretch>
              </p:blipFill>
              <p:spPr>
                <a:xfrm>
                  <a:off x="8409813" y="6557107"/>
                  <a:ext cx="101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53">
              <p14:nvContentPartPr>
                <p14:cNvPr id="2120" name="Freihand 2119">
                  <a:extLst>
                    <a:ext uri="{FF2B5EF4-FFF2-40B4-BE49-F238E27FC236}">
                      <a16:creationId xmlns:a16="http://schemas.microsoft.com/office/drawing/2014/main" id="{CDF52747-0566-4C0D-B833-9F465153F517}"/>
                    </a:ext>
                  </a:extLst>
                </p14:cNvPr>
                <p14:cNvContentPartPr/>
                <p14:nvPr/>
              </p14:nvContentPartPr>
              <p14:xfrm>
                <a:off x="8440413" y="6561427"/>
                <a:ext cx="65520" cy="84960"/>
              </p14:xfrm>
            </p:contentPart>
          </mc:Choice>
          <mc:Fallback>
            <p:pic>
              <p:nvPicPr>
                <p:cNvPr id="2120" name="Freihand 2119">
                  <a:extLst>
                    <a:ext uri="{FF2B5EF4-FFF2-40B4-BE49-F238E27FC236}">
                      <a16:creationId xmlns:a16="http://schemas.microsoft.com/office/drawing/2014/main" id="{CDF52747-0566-4C0D-B833-9F465153F517}"/>
                    </a:ext>
                  </a:extLst>
                </p:cNvPr>
                <p:cNvPicPr/>
                <p:nvPr/>
              </p:nvPicPr>
              <p:blipFill>
                <a:blip r:embed="rId1754"/>
                <a:stretch>
                  <a:fillRect/>
                </a:stretch>
              </p:blipFill>
              <p:spPr>
                <a:xfrm>
                  <a:off x="8436093" y="6557107"/>
                  <a:ext cx="74160" cy="93600"/>
                </a:xfrm>
                <a:prstGeom prst="rect">
                  <a:avLst/>
                </a:prstGeom>
              </p:spPr>
            </p:pic>
          </mc:Fallback>
        </mc:AlternateContent>
      </p:grpSp>
      <p:grpSp>
        <p:nvGrpSpPr>
          <p:cNvPr id="2136" name="Gruppieren 2135">
            <a:extLst>
              <a:ext uri="{FF2B5EF4-FFF2-40B4-BE49-F238E27FC236}">
                <a16:creationId xmlns:a16="http://schemas.microsoft.com/office/drawing/2014/main" id="{C31867EE-14EC-4F93-855C-62D2E833705E}"/>
              </a:ext>
            </a:extLst>
          </p:cNvPr>
          <p:cNvGrpSpPr/>
          <p:nvPr/>
        </p:nvGrpSpPr>
        <p:grpSpPr>
          <a:xfrm>
            <a:off x="892653" y="5248147"/>
            <a:ext cx="1211040" cy="1090440"/>
            <a:chOff x="892653" y="5248147"/>
            <a:chExt cx="1211040" cy="1090440"/>
          </a:xfrm>
        </p:grpSpPr>
        <mc:AlternateContent xmlns:mc="http://schemas.openxmlformats.org/markup-compatibility/2006">
          <mc:Choice xmlns:p14="http://schemas.microsoft.com/office/powerpoint/2010/main" Requires="p14">
            <p:contentPart p14:bwMode="auto" r:id="rId1755">
              <p14:nvContentPartPr>
                <p14:cNvPr id="2122" name="Freihand 2121">
                  <a:extLst>
                    <a:ext uri="{FF2B5EF4-FFF2-40B4-BE49-F238E27FC236}">
                      <a16:creationId xmlns:a16="http://schemas.microsoft.com/office/drawing/2014/main" id="{DE82B71B-F6C2-4DFB-9716-DB939CB10EED}"/>
                    </a:ext>
                  </a:extLst>
                </p14:cNvPr>
                <p14:cNvContentPartPr/>
                <p14:nvPr/>
              </p14:nvContentPartPr>
              <p14:xfrm>
                <a:off x="1241853" y="5304667"/>
                <a:ext cx="173520" cy="24120"/>
              </p14:xfrm>
            </p:contentPart>
          </mc:Choice>
          <mc:Fallback>
            <p:pic>
              <p:nvPicPr>
                <p:cNvPr id="2122" name="Freihand 2121">
                  <a:extLst>
                    <a:ext uri="{FF2B5EF4-FFF2-40B4-BE49-F238E27FC236}">
                      <a16:creationId xmlns:a16="http://schemas.microsoft.com/office/drawing/2014/main" id="{DE82B71B-F6C2-4DFB-9716-DB939CB10EED}"/>
                    </a:ext>
                  </a:extLst>
                </p:cNvPr>
                <p:cNvPicPr/>
                <p:nvPr/>
              </p:nvPicPr>
              <p:blipFill>
                <a:blip r:embed="rId1756"/>
                <a:stretch>
                  <a:fillRect/>
                </a:stretch>
              </p:blipFill>
              <p:spPr>
                <a:xfrm>
                  <a:off x="1237533" y="5300347"/>
                  <a:ext cx="182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757">
              <p14:nvContentPartPr>
                <p14:cNvPr id="2123" name="Freihand 2122">
                  <a:extLst>
                    <a:ext uri="{FF2B5EF4-FFF2-40B4-BE49-F238E27FC236}">
                      <a16:creationId xmlns:a16="http://schemas.microsoft.com/office/drawing/2014/main" id="{E6F76672-FB4C-4D13-8B16-F0A436FD4566}"/>
                    </a:ext>
                  </a:extLst>
                </p14:cNvPr>
                <p14:cNvContentPartPr/>
                <p14:nvPr/>
              </p14:nvContentPartPr>
              <p14:xfrm>
                <a:off x="892653" y="5249947"/>
                <a:ext cx="78120" cy="163800"/>
              </p14:xfrm>
            </p:contentPart>
          </mc:Choice>
          <mc:Fallback>
            <p:pic>
              <p:nvPicPr>
                <p:cNvPr id="2123" name="Freihand 2122">
                  <a:extLst>
                    <a:ext uri="{FF2B5EF4-FFF2-40B4-BE49-F238E27FC236}">
                      <a16:creationId xmlns:a16="http://schemas.microsoft.com/office/drawing/2014/main" id="{E6F76672-FB4C-4D13-8B16-F0A436FD4566}"/>
                    </a:ext>
                  </a:extLst>
                </p:cNvPr>
                <p:cNvPicPr/>
                <p:nvPr/>
              </p:nvPicPr>
              <p:blipFill>
                <a:blip r:embed="rId1758"/>
                <a:stretch>
                  <a:fillRect/>
                </a:stretch>
              </p:blipFill>
              <p:spPr>
                <a:xfrm>
                  <a:off x="888333" y="5245627"/>
                  <a:ext cx="86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59">
              <p14:nvContentPartPr>
                <p14:cNvPr id="2124" name="Freihand 2123">
                  <a:extLst>
                    <a:ext uri="{FF2B5EF4-FFF2-40B4-BE49-F238E27FC236}">
                      <a16:creationId xmlns:a16="http://schemas.microsoft.com/office/drawing/2014/main" id="{13C10414-25FB-41CB-BC4F-D09CECBB9AD8}"/>
                    </a:ext>
                  </a:extLst>
                </p14:cNvPr>
                <p14:cNvContentPartPr/>
                <p14:nvPr/>
              </p14:nvContentPartPr>
              <p14:xfrm>
                <a:off x="973293" y="5260747"/>
                <a:ext cx="70200" cy="85320"/>
              </p14:xfrm>
            </p:contentPart>
          </mc:Choice>
          <mc:Fallback>
            <p:pic>
              <p:nvPicPr>
                <p:cNvPr id="2124" name="Freihand 2123">
                  <a:extLst>
                    <a:ext uri="{FF2B5EF4-FFF2-40B4-BE49-F238E27FC236}">
                      <a16:creationId xmlns:a16="http://schemas.microsoft.com/office/drawing/2014/main" id="{13C10414-25FB-41CB-BC4F-D09CECBB9AD8}"/>
                    </a:ext>
                  </a:extLst>
                </p:cNvPr>
                <p:cNvPicPr/>
                <p:nvPr/>
              </p:nvPicPr>
              <p:blipFill>
                <a:blip r:embed="rId1760"/>
                <a:stretch>
                  <a:fillRect/>
                </a:stretch>
              </p:blipFill>
              <p:spPr>
                <a:xfrm>
                  <a:off x="968973" y="5256427"/>
                  <a:ext cx="78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61">
              <p14:nvContentPartPr>
                <p14:cNvPr id="2125" name="Freihand 2124">
                  <a:extLst>
                    <a:ext uri="{FF2B5EF4-FFF2-40B4-BE49-F238E27FC236}">
                      <a16:creationId xmlns:a16="http://schemas.microsoft.com/office/drawing/2014/main" id="{8D0FF54C-4F16-44E5-AFA9-D22D99815275}"/>
                    </a:ext>
                  </a:extLst>
                </p14:cNvPr>
                <p14:cNvContentPartPr/>
                <p14:nvPr/>
              </p14:nvContentPartPr>
              <p14:xfrm>
                <a:off x="1058253" y="5248147"/>
                <a:ext cx="66960" cy="92880"/>
              </p14:xfrm>
            </p:contentPart>
          </mc:Choice>
          <mc:Fallback>
            <p:pic>
              <p:nvPicPr>
                <p:cNvPr id="2125" name="Freihand 2124">
                  <a:extLst>
                    <a:ext uri="{FF2B5EF4-FFF2-40B4-BE49-F238E27FC236}">
                      <a16:creationId xmlns:a16="http://schemas.microsoft.com/office/drawing/2014/main" id="{8D0FF54C-4F16-44E5-AFA9-D22D99815275}"/>
                    </a:ext>
                  </a:extLst>
                </p:cNvPr>
                <p:cNvPicPr/>
                <p:nvPr/>
              </p:nvPicPr>
              <p:blipFill>
                <a:blip r:embed="rId1762"/>
                <a:stretch>
                  <a:fillRect/>
                </a:stretch>
              </p:blipFill>
              <p:spPr>
                <a:xfrm>
                  <a:off x="1053933" y="5243827"/>
                  <a:ext cx="75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63">
              <p14:nvContentPartPr>
                <p14:cNvPr id="2127" name="Freihand 2126">
                  <a:extLst>
                    <a:ext uri="{FF2B5EF4-FFF2-40B4-BE49-F238E27FC236}">
                      <a16:creationId xmlns:a16="http://schemas.microsoft.com/office/drawing/2014/main" id="{6515768A-2D82-4EA8-B468-FD2F28CC52B7}"/>
                    </a:ext>
                  </a:extLst>
                </p14:cNvPr>
                <p14:cNvContentPartPr/>
                <p14:nvPr/>
              </p14:nvContentPartPr>
              <p14:xfrm>
                <a:off x="2016933" y="6088387"/>
                <a:ext cx="24480" cy="35280"/>
              </p14:xfrm>
            </p:contentPart>
          </mc:Choice>
          <mc:Fallback>
            <p:pic>
              <p:nvPicPr>
                <p:cNvPr id="2127" name="Freihand 2126">
                  <a:extLst>
                    <a:ext uri="{FF2B5EF4-FFF2-40B4-BE49-F238E27FC236}">
                      <a16:creationId xmlns:a16="http://schemas.microsoft.com/office/drawing/2014/main" id="{6515768A-2D82-4EA8-B468-FD2F28CC52B7}"/>
                    </a:ext>
                  </a:extLst>
                </p:cNvPr>
                <p:cNvPicPr/>
                <p:nvPr/>
              </p:nvPicPr>
              <p:blipFill>
                <a:blip r:embed="rId1764"/>
                <a:stretch>
                  <a:fillRect/>
                </a:stretch>
              </p:blipFill>
              <p:spPr>
                <a:xfrm>
                  <a:off x="2012613" y="6084067"/>
                  <a:ext cx="33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65">
              <p14:nvContentPartPr>
                <p14:cNvPr id="2128" name="Freihand 2127">
                  <a:extLst>
                    <a:ext uri="{FF2B5EF4-FFF2-40B4-BE49-F238E27FC236}">
                      <a16:creationId xmlns:a16="http://schemas.microsoft.com/office/drawing/2014/main" id="{9727C1D3-5E00-4313-978E-A55D5F2E2F5B}"/>
                    </a:ext>
                  </a:extLst>
                </p14:cNvPr>
                <p14:cNvContentPartPr/>
                <p14:nvPr/>
              </p14:nvContentPartPr>
              <p14:xfrm>
                <a:off x="2029533" y="5991547"/>
                <a:ext cx="25560" cy="192960"/>
              </p14:xfrm>
            </p:contentPart>
          </mc:Choice>
          <mc:Fallback>
            <p:pic>
              <p:nvPicPr>
                <p:cNvPr id="2128" name="Freihand 2127">
                  <a:extLst>
                    <a:ext uri="{FF2B5EF4-FFF2-40B4-BE49-F238E27FC236}">
                      <a16:creationId xmlns:a16="http://schemas.microsoft.com/office/drawing/2014/main" id="{9727C1D3-5E00-4313-978E-A55D5F2E2F5B}"/>
                    </a:ext>
                  </a:extLst>
                </p:cNvPr>
                <p:cNvPicPr/>
                <p:nvPr/>
              </p:nvPicPr>
              <p:blipFill>
                <a:blip r:embed="rId1766"/>
                <a:stretch>
                  <a:fillRect/>
                </a:stretch>
              </p:blipFill>
              <p:spPr>
                <a:xfrm>
                  <a:off x="2025213" y="5987227"/>
                  <a:ext cx="34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767">
              <p14:nvContentPartPr>
                <p14:cNvPr id="2130" name="Freihand 2129">
                  <a:extLst>
                    <a:ext uri="{FF2B5EF4-FFF2-40B4-BE49-F238E27FC236}">
                      <a16:creationId xmlns:a16="http://schemas.microsoft.com/office/drawing/2014/main" id="{EDC1B53B-C467-43F3-8B25-CEB9AE421F6E}"/>
                    </a:ext>
                  </a:extLst>
                </p14:cNvPr>
                <p14:cNvContentPartPr/>
                <p14:nvPr/>
              </p14:nvContentPartPr>
              <p14:xfrm>
                <a:off x="1876533" y="6190267"/>
                <a:ext cx="65880" cy="135720"/>
              </p14:xfrm>
            </p:contentPart>
          </mc:Choice>
          <mc:Fallback>
            <p:pic>
              <p:nvPicPr>
                <p:cNvPr id="2130" name="Freihand 2129">
                  <a:extLst>
                    <a:ext uri="{FF2B5EF4-FFF2-40B4-BE49-F238E27FC236}">
                      <a16:creationId xmlns:a16="http://schemas.microsoft.com/office/drawing/2014/main" id="{EDC1B53B-C467-43F3-8B25-CEB9AE421F6E}"/>
                    </a:ext>
                  </a:extLst>
                </p:cNvPr>
                <p:cNvPicPr/>
                <p:nvPr/>
              </p:nvPicPr>
              <p:blipFill>
                <a:blip r:embed="rId1768"/>
                <a:stretch>
                  <a:fillRect/>
                </a:stretch>
              </p:blipFill>
              <p:spPr>
                <a:xfrm>
                  <a:off x="1872213" y="6185947"/>
                  <a:ext cx="74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69">
              <p14:nvContentPartPr>
                <p14:cNvPr id="2131" name="Freihand 2130">
                  <a:extLst>
                    <a:ext uri="{FF2B5EF4-FFF2-40B4-BE49-F238E27FC236}">
                      <a16:creationId xmlns:a16="http://schemas.microsoft.com/office/drawing/2014/main" id="{606D6A96-541B-4BEA-971D-8F0B9BB385AE}"/>
                    </a:ext>
                  </a:extLst>
                </p14:cNvPr>
                <p14:cNvContentPartPr/>
                <p14:nvPr/>
              </p14:nvContentPartPr>
              <p14:xfrm>
                <a:off x="1940613" y="6239587"/>
                <a:ext cx="14400" cy="99000"/>
              </p14:xfrm>
            </p:contentPart>
          </mc:Choice>
          <mc:Fallback>
            <p:pic>
              <p:nvPicPr>
                <p:cNvPr id="2131" name="Freihand 2130">
                  <a:extLst>
                    <a:ext uri="{FF2B5EF4-FFF2-40B4-BE49-F238E27FC236}">
                      <a16:creationId xmlns:a16="http://schemas.microsoft.com/office/drawing/2014/main" id="{606D6A96-541B-4BEA-971D-8F0B9BB385AE}"/>
                    </a:ext>
                  </a:extLst>
                </p:cNvPr>
                <p:cNvPicPr/>
                <p:nvPr/>
              </p:nvPicPr>
              <p:blipFill>
                <a:blip r:embed="rId1770"/>
                <a:stretch>
                  <a:fillRect/>
                </a:stretch>
              </p:blipFill>
              <p:spPr>
                <a:xfrm>
                  <a:off x="1936293" y="6235267"/>
                  <a:ext cx="23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71">
              <p14:nvContentPartPr>
                <p14:cNvPr id="2132" name="Freihand 2131">
                  <a:extLst>
                    <a:ext uri="{FF2B5EF4-FFF2-40B4-BE49-F238E27FC236}">
                      <a16:creationId xmlns:a16="http://schemas.microsoft.com/office/drawing/2014/main" id="{0B6D45A5-AC39-40BF-B7E2-AD6F02826E05}"/>
                    </a:ext>
                  </a:extLst>
                </p14:cNvPr>
                <p14:cNvContentPartPr/>
                <p14:nvPr/>
              </p14:nvContentPartPr>
              <p14:xfrm>
                <a:off x="1988493" y="6235987"/>
                <a:ext cx="48240" cy="102240"/>
              </p14:xfrm>
            </p:contentPart>
          </mc:Choice>
          <mc:Fallback>
            <p:pic>
              <p:nvPicPr>
                <p:cNvPr id="2132" name="Freihand 2131">
                  <a:extLst>
                    <a:ext uri="{FF2B5EF4-FFF2-40B4-BE49-F238E27FC236}">
                      <a16:creationId xmlns:a16="http://schemas.microsoft.com/office/drawing/2014/main" id="{0B6D45A5-AC39-40BF-B7E2-AD6F02826E05}"/>
                    </a:ext>
                  </a:extLst>
                </p:cNvPr>
                <p:cNvPicPr/>
                <p:nvPr/>
              </p:nvPicPr>
              <p:blipFill>
                <a:blip r:embed="rId1772"/>
                <a:stretch>
                  <a:fillRect/>
                </a:stretch>
              </p:blipFill>
              <p:spPr>
                <a:xfrm>
                  <a:off x="1984173" y="6231667"/>
                  <a:ext cx="56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73">
              <p14:nvContentPartPr>
                <p14:cNvPr id="2133" name="Freihand 2132">
                  <a:extLst>
                    <a:ext uri="{FF2B5EF4-FFF2-40B4-BE49-F238E27FC236}">
                      <a16:creationId xmlns:a16="http://schemas.microsoft.com/office/drawing/2014/main" id="{AF7F6DF5-FF0F-440C-B1ED-006D60D20CCE}"/>
                    </a:ext>
                  </a:extLst>
                </p14:cNvPr>
                <p14:cNvContentPartPr/>
                <p14:nvPr/>
              </p14:nvContentPartPr>
              <p14:xfrm>
                <a:off x="2047533" y="6214027"/>
                <a:ext cx="56160" cy="96840"/>
              </p14:xfrm>
            </p:contentPart>
          </mc:Choice>
          <mc:Fallback>
            <p:pic>
              <p:nvPicPr>
                <p:cNvPr id="2133" name="Freihand 2132">
                  <a:extLst>
                    <a:ext uri="{FF2B5EF4-FFF2-40B4-BE49-F238E27FC236}">
                      <a16:creationId xmlns:a16="http://schemas.microsoft.com/office/drawing/2014/main" id="{AF7F6DF5-FF0F-440C-B1ED-006D60D20CCE}"/>
                    </a:ext>
                  </a:extLst>
                </p:cNvPr>
                <p:cNvPicPr/>
                <p:nvPr/>
              </p:nvPicPr>
              <p:blipFill>
                <a:blip r:embed="rId1774"/>
                <a:stretch>
                  <a:fillRect/>
                </a:stretch>
              </p:blipFill>
              <p:spPr>
                <a:xfrm>
                  <a:off x="2043213" y="6209707"/>
                  <a:ext cx="64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75">
              <p14:nvContentPartPr>
                <p14:cNvPr id="2135" name="Freihand 2134">
                  <a:extLst>
                    <a:ext uri="{FF2B5EF4-FFF2-40B4-BE49-F238E27FC236}">
                      <a16:creationId xmlns:a16="http://schemas.microsoft.com/office/drawing/2014/main" id="{1DD7475F-2642-4F1A-96F3-5394E0300F1F}"/>
                    </a:ext>
                  </a:extLst>
                </p14:cNvPr>
                <p14:cNvContentPartPr/>
                <p14:nvPr/>
              </p14:nvContentPartPr>
              <p14:xfrm>
                <a:off x="1315653" y="5310067"/>
                <a:ext cx="700200" cy="779400"/>
              </p14:xfrm>
            </p:contentPart>
          </mc:Choice>
          <mc:Fallback>
            <p:pic>
              <p:nvPicPr>
                <p:cNvPr id="2135" name="Freihand 2134">
                  <a:extLst>
                    <a:ext uri="{FF2B5EF4-FFF2-40B4-BE49-F238E27FC236}">
                      <a16:creationId xmlns:a16="http://schemas.microsoft.com/office/drawing/2014/main" id="{1DD7475F-2642-4F1A-96F3-5394E0300F1F}"/>
                    </a:ext>
                  </a:extLst>
                </p:cNvPr>
                <p:cNvPicPr/>
                <p:nvPr/>
              </p:nvPicPr>
              <p:blipFill>
                <a:blip r:embed="rId1776"/>
                <a:stretch>
                  <a:fillRect/>
                </a:stretch>
              </p:blipFill>
              <p:spPr>
                <a:xfrm>
                  <a:off x="1311333" y="5305747"/>
                  <a:ext cx="708840" cy="788040"/>
                </a:xfrm>
                <a:prstGeom prst="rect">
                  <a:avLst/>
                </a:prstGeom>
              </p:spPr>
            </p:pic>
          </mc:Fallback>
        </mc:AlternateContent>
      </p:grpSp>
      <p:grpSp>
        <p:nvGrpSpPr>
          <p:cNvPr id="2151" name="Gruppieren 2150">
            <a:extLst>
              <a:ext uri="{FF2B5EF4-FFF2-40B4-BE49-F238E27FC236}">
                <a16:creationId xmlns:a16="http://schemas.microsoft.com/office/drawing/2014/main" id="{D7B863D3-4DF1-4C5A-980E-F44538B56B1F}"/>
              </a:ext>
            </a:extLst>
          </p:cNvPr>
          <p:cNvGrpSpPr/>
          <p:nvPr/>
        </p:nvGrpSpPr>
        <p:grpSpPr>
          <a:xfrm>
            <a:off x="1807413" y="5103067"/>
            <a:ext cx="2192400" cy="359640"/>
            <a:chOff x="1807413" y="5103067"/>
            <a:chExt cx="2192400" cy="359640"/>
          </a:xfrm>
        </p:grpSpPr>
        <mc:AlternateContent xmlns:mc="http://schemas.openxmlformats.org/markup-compatibility/2006">
          <mc:Choice xmlns:p14="http://schemas.microsoft.com/office/powerpoint/2010/main" Requires="p14">
            <p:contentPart p14:bwMode="auto" r:id="rId1777">
              <p14:nvContentPartPr>
                <p14:cNvPr id="2137" name="Freihand 2136">
                  <a:extLst>
                    <a:ext uri="{FF2B5EF4-FFF2-40B4-BE49-F238E27FC236}">
                      <a16:creationId xmlns:a16="http://schemas.microsoft.com/office/drawing/2014/main" id="{C62F7614-4EF6-4C48-B2DF-3BB0AB2E9A18}"/>
                    </a:ext>
                  </a:extLst>
                </p14:cNvPr>
                <p14:cNvContentPartPr/>
                <p14:nvPr/>
              </p14:nvContentPartPr>
              <p14:xfrm>
                <a:off x="1942053" y="5279827"/>
                <a:ext cx="36000" cy="151920"/>
              </p14:xfrm>
            </p:contentPart>
          </mc:Choice>
          <mc:Fallback>
            <p:pic>
              <p:nvPicPr>
                <p:cNvPr id="2137" name="Freihand 2136">
                  <a:extLst>
                    <a:ext uri="{FF2B5EF4-FFF2-40B4-BE49-F238E27FC236}">
                      <a16:creationId xmlns:a16="http://schemas.microsoft.com/office/drawing/2014/main" id="{C62F7614-4EF6-4C48-B2DF-3BB0AB2E9A18}"/>
                    </a:ext>
                  </a:extLst>
                </p:cNvPr>
                <p:cNvPicPr/>
                <p:nvPr/>
              </p:nvPicPr>
              <p:blipFill>
                <a:blip r:embed="rId1778"/>
                <a:stretch>
                  <a:fillRect/>
                </a:stretch>
              </p:blipFill>
              <p:spPr>
                <a:xfrm>
                  <a:off x="1937733" y="5275507"/>
                  <a:ext cx="44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79">
              <p14:nvContentPartPr>
                <p14:cNvPr id="2138" name="Freihand 2137">
                  <a:extLst>
                    <a:ext uri="{FF2B5EF4-FFF2-40B4-BE49-F238E27FC236}">
                      <a16:creationId xmlns:a16="http://schemas.microsoft.com/office/drawing/2014/main" id="{489F011C-7AFA-413A-BC6C-69E892632B05}"/>
                    </a:ext>
                  </a:extLst>
                </p14:cNvPr>
                <p14:cNvContentPartPr/>
                <p14:nvPr/>
              </p14:nvContentPartPr>
              <p14:xfrm>
                <a:off x="1807413" y="5234827"/>
                <a:ext cx="220680" cy="18720"/>
              </p14:xfrm>
            </p:contentPart>
          </mc:Choice>
          <mc:Fallback>
            <p:pic>
              <p:nvPicPr>
                <p:cNvPr id="2138" name="Freihand 2137">
                  <a:extLst>
                    <a:ext uri="{FF2B5EF4-FFF2-40B4-BE49-F238E27FC236}">
                      <a16:creationId xmlns:a16="http://schemas.microsoft.com/office/drawing/2014/main" id="{489F011C-7AFA-413A-BC6C-69E892632B05}"/>
                    </a:ext>
                  </a:extLst>
                </p:cNvPr>
                <p:cNvPicPr/>
                <p:nvPr/>
              </p:nvPicPr>
              <p:blipFill>
                <a:blip r:embed="rId1780"/>
                <a:stretch>
                  <a:fillRect/>
                </a:stretch>
              </p:blipFill>
              <p:spPr>
                <a:xfrm>
                  <a:off x="1803093" y="5230507"/>
                  <a:ext cx="229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81">
              <p14:nvContentPartPr>
                <p14:cNvPr id="2139" name="Freihand 2138">
                  <a:extLst>
                    <a:ext uri="{FF2B5EF4-FFF2-40B4-BE49-F238E27FC236}">
                      <a16:creationId xmlns:a16="http://schemas.microsoft.com/office/drawing/2014/main" id="{A3A7A142-6227-430B-B97F-66618E21DEEE}"/>
                    </a:ext>
                  </a:extLst>
                </p14:cNvPr>
                <p14:cNvContentPartPr/>
                <p14:nvPr/>
              </p14:nvContentPartPr>
              <p14:xfrm>
                <a:off x="2065173" y="5281987"/>
                <a:ext cx="77040" cy="129600"/>
              </p14:xfrm>
            </p:contentPart>
          </mc:Choice>
          <mc:Fallback>
            <p:pic>
              <p:nvPicPr>
                <p:cNvPr id="2139" name="Freihand 2138">
                  <a:extLst>
                    <a:ext uri="{FF2B5EF4-FFF2-40B4-BE49-F238E27FC236}">
                      <a16:creationId xmlns:a16="http://schemas.microsoft.com/office/drawing/2014/main" id="{A3A7A142-6227-430B-B97F-66618E21DEEE}"/>
                    </a:ext>
                  </a:extLst>
                </p:cNvPr>
                <p:cNvPicPr/>
                <p:nvPr/>
              </p:nvPicPr>
              <p:blipFill>
                <a:blip r:embed="rId1782"/>
                <a:stretch>
                  <a:fillRect/>
                </a:stretch>
              </p:blipFill>
              <p:spPr>
                <a:xfrm>
                  <a:off x="2060853" y="5277667"/>
                  <a:ext cx="85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83">
              <p14:nvContentPartPr>
                <p14:cNvPr id="2140" name="Freihand 2139">
                  <a:extLst>
                    <a:ext uri="{FF2B5EF4-FFF2-40B4-BE49-F238E27FC236}">
                      <a16:creationId xmlns:a16="http://schemas.microsoft.com/office/drawing/2014/main" id="{5F2699C7-1704-465C-9EBF-E7D295B43D2C}"/>
                    </a:ext>
                  </a:extLst>
                </p14:cNvPr>
                <p14:cNvContentPartPr/>
                <p14:nvPr/>
              </p14:nvContentPartPr>
              <p14:xfrm>
                <a:off x="2166333" y="5304667"/>
                <a:ext cx="224640" cy="74520"/>
              </p14:xfrm>
            </p:contentPart>
          </mc:Choice>
          <mc:Fallback>
            <p:pic>
              <p:nvPicPr>
                <p:cNvPr id="2140" name="Freihand 2139">
                  <a:extLst>
                    <a:ext uri="{FF2B5EF4-FFF2-40B4-BE49-F238E27FC236}">
                      <a16:creationId xmlns:a16="http://schemas.microsoft.com/office/drawing/2014/main" id="{5F2699C7-1704-465C-9EBF-E7D295B43D2C}"/>
                    </a:ext>
                  </a:extLst>
                </p:cNvPr>
                <p:cNvPicPr/>
                <p:nvPr/>
              </p:nvPicPr>
              <p:blipFill>
                <a:blip r:embed="rId1784"/>
                <a:stretch>
                  <a:fillRect/>
                </a:stretch>
              </p:blipFill>
              <p:spPr>
                <a:xfrm>
                  <a:off x="2162013" y="5300347"/>
                  <a:ext cx="233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85">
              <p14:nvContentPartPr>
                <p14:cNvPr id="2141" name="Freihand 2140">
                  <a:extLst>
                    <a:ext uri="{FF2B5EF4-FFF2-40B4-BE49-F238E27FC236}">
                      <a16:creationId xmlns:a16="http://schemas.microsoft.com/office/drawing/2014/main" id="{9E68B1E0-11E3-4088-8A63-2FAA6DB8B55C}"/>
                    </a:ext>
                  </a:extLst>
                </p14:cNvPr>
                <p14:cNvContentPartPr/>
                <p14:nvPr/>
              </p14:nvContentPartPr>
              <p14:xfrm>
                <a:off x="2415453" y="5295307"/>
                <a:ext cx="90360" cy="82440"/>
              </p14:xfrm>
            </p:contentPart>
          </mc:Choice>
          <mc:Fallback>
            <p:pic>
              <p:nvPicPr>
                <p:cNvPr id="2141" name="Freihand 2140">
                  <a:extLst>
                    <a:ext uri="{FF2B5EF4-FFF2-40B4-BE49-F238E27FC236}">
                      <a16:creationId xmlns:a16="http://schemas.microsoft.com/office/drawing/2014/main" id="{9E68B1E0-11E3-4088-8A63-2FAA6DB8B55C}"/>
                    </a:ext>
                  </a:extLst>
                </p:cNvPr>
                <p:cNvPicPr/>
                <p:nvPr/>
              </p:nvPicPr>
              <p:blipFill>
                <a:blip r:embed="rId1786"/>
                <a:stretch>
                  <a:fillRect/>
                </a:stretch>
              </p:blipFill>
              <p:spPr>
                <a:xfrm>
                  <a:off x="2411133" y="5290987"/>
                  <a:ext cx="99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87">
              <p14:nvContentPartPr>
                <p14:cNvPr id="2142" name="Freihand 2141">
                  <a:extLst>
                    <a:ext uri="{FF2B5EF4-FFF2-40B4-BE49-F238E27FC236}">
                      <a16:creationId xmlns:a16="http://schemas.microsoft.com/office/drawing/2014/main" id="{59DE2038-AD6A-46D2-95D3-C1BEEF697712}"/>
                    </a:ext>
                  </a:extLst>
                </p14:cNvPr>
                <p14:cNvContentPartPr/>
                <p14:nvPr/>
              </p14:nvContentPartPr>
              <p14:xfrm>
                <a:off x="2538213" y="5173987"/>
                <a:ext cx="70920" cy="288720"/>
              </p14:xfrm>
            </p:contentPart>
          </mc:Choice>
          <mc:Fallback>
            <p:pic>
              <p:nvPicPr>
                <p:cNvPr id="2142" name="Freihand 2141">
                  <a:extLst>
                    <a:ext uri="{FF2B5EF4-FFF2-40B4-BE49-F238E27FC236}">
                      <a16:creationId xmlns:a16="http://schemas.microsoft.com/office/drawing/2014/main" id="{59DE2038-AD6A-46D2-95D3-C1BEEF697712}"/>
                    </a:ext>
                  </a:extLst>
                </p:cNvPr>
                <p:cNvPicPr/>
                <p:nvPr/>
              </p:nvPicPr>
              <p:blipFill>
                <a:blip r:embed="rId1788"/>
                <a:stretch>
                  <a:fillRect/>
                </a:stretch>
              </p:blipFill>
              <p:spPr>
                <a:xfrm>
                  <a:off x="2533893" y="5169667"/>
                  <a:ext cx="795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789">
              <p14:nvContentPartPr>
                <p14:cNvPr id="2143" name="Freihand 2142">
                  <a:extLst>
                    <a:ext uri="{FF2B5EF4-FFF2-40B4-BE49-F238E27FC236}">
                      <a16:creationId xmlns:a16="http://schemas.microsoft.com/office/drawing/2014/main" id="{FE5C8D6E-BF89-4D92-A780-D02FA0247849}"/>
                    </a:ext>
                  </a:extLst>
                </p14:cNvPr>
                <p14:cNvContentPartPr/>
                <p14:nvPr/>
              </p14:nvContentPartPr>
              <p14:xfrm>
                <a:off x="2636133" y="5265787"/>
                <a:ext cx="256680" cy="65160"/>
              </p14:xfrm>
            </p:contentPart>
          </mc:Choice>
          <mc:Fallback>
            <p:pic>
              <p:nvPicPr>
                <p:cNvPr id="2143" name="Freihand 2142">
                  <a:extLst>
                    <a:ext uri="{FF2B5EF4-FFF2-40B4-BE49-F238E27FC236}">
                      <a16:creationId xmlns:a16="http://schemas.microsoft.com/office/drawing/2014/main" id="{FE5C8D6E-BF89-4D92-A780-D02FA0247849}"/>
                    </a:ext>
                  </a:extLst>
                </p:cNvPr>
                <p:cNvPicPr/>
                <p:nvPr/>
              </p:nvPicPr>
              <p:blipFill>
                <a:blip r:embed="rId1790"/>
                <a:stretch>
                  <a:fillRect/>
                </a:stretch>
              </p:blipFill>
              <p:spPr>
                <a:xfrm>
                  <a:off x="2631813" y="5261467"/>
                  <a:ext cx="265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91">
              <p14:nvContentPartPr>
                <p14:cNvPr id="2145" name="Freihand 2144">
                  <a:extLst>
                    <a:ext uri="{FF2B5EF4-FFF2-40B4-BE49-F238E27FC236}">
                      <a16:creationId xmlns:a16="http://schemas.microsoft.com/office/drawing/2014/main" id="{4821DC01-E308-491A-9EB1-D703E6E3C6BD}"/>
                    </a:ext>
                  </a:extLst>
                </p14:cNvPr>
                <p14:cNvContentPartPr/>
                <p14:nvPr/>
              </p14:nvContentPartPr>
              <p14:xfrm>
                <a:off x="2938533" y="5255347"/>
                <a:ext cx="128160" cy="54720"/>
              </p14:xfrm>
            </p:contentPart>
          </mc:Choice>
          <mc:Fallback>
            <p:pic>
              <p:nvPicPr>
                <p:cNvPr id="2145" name="Freihand 2144">
                  <a:extLst>
                    <a:ext uri="{FF2B5EF4-FFF2-40B4-BE49-F238E27FC236}">
                      <a16:creationId xmlns:a16="http://schemas.microsoft.com/office/drawing/2014/main" id="{4821DC01-E308-491A-9EB1-D703E6E3C6BD}"/>
                    </a:ext>
                  </a:extLst>
                </p:cNvPr>
                <p:cNvPicPr/>
                <p:nvPr/>
              </p:nvPicPr>
              <p:blipFill>
                <a:blip r:embed="rId1792"/>
                <a:stretch>
                  <a:fillRect/>
                </a:stretch>
              </p:blipFill>
              <p:spPr>
                <a:xfrm>
                  <a:off x="2934213" y="5251027"/>
                  <a:ext cx="136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793">
              <p14:nvContentPartPr>
                <p14:cNvPr id="2146" name="Freihand 2145">
                  <a:extLst>
                    <a:ext uri="{FF2B5EF4-FFF2-40B4-BE49-F238E27FC236}">
                      <a16:creationId xmlns:a16="http://schemas.microsoft.com/office/drawing/2014/main" id="{C5D4EDC7-A5C9-4C9B-8503-58952537A294}"/>
                    </a:ext>
                  </a:extLst>
                </p14:cNvPr>
                <p14:cNvContentPartPr/>
                <p14:nvPr/>
              </p14:nvContentPartPr>
              <p14:xfrm>
                <a:off x="3047253" y="5175067"/>
                <a:ext cx="171360" cy="124560"/>
              </p14:xfrm>
            </p:contentPart>
          </mc:Choice>
          <mc:Fallback>
            <p:pic>
              <p:nvPicPr>
                <p:cNvPr id="2146" name="Freihand 2145">
                  <a:extLst>
                    <a:ext uri="{FF2B5EF4-FFF2-40B4-BE49-F238E27FC236}">
                      <a16:creationId xmlns:a16="http://schemas.microsoft.com/office/drawing/2014/main" id="{C5D4EDC7-A5C9-4C9B-8503-58952537A294}"/>
                    </a:ext>
                  </a:extLst>
                </p:cNvPr>
                <p:cNvPicPr/>
                <p:nvPr/>
              </p:nvPicPr>
              <p:blipFill>
                <a:blip r:embed="rId1794"/>
                <a:stretch>
                  <a:fillRect/>
                </a:stretch>
              </p:blipFill>
              <p:spPr>
                <a:xfrm>
                  <a:off x="3042933" y="5170747"/>
                  <a:ext cx="180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95">
              <p14:nvContentPartPr>
                <p14:cNvPr id="2147" name="Freihand 2146">
                  <a:extLst>
                    <a:ext uri="{FF2B5EF4-FFF2-40B4-BE49-F238E27FC236}">
                      <a16:creationId xmlns:a16="http://schemas.microsoft.com/office/drawing/2014/main" id="{F3F8B43F-F303-4A7B-A1E8-74253DE5B843}"/>
                    </a:ext>
                  </a:extLst>
                </p14:cNvPr>
                <p14:cNvContentPartPr/>
                <p14:nvPr/>
              </p14:nvContentPartPr>
              <p14:xfrm>
                <a:off x="3203133" y="5160667"/>
                <a:ext cx="360" cy="360"/>
              </p14:xfrm>
            </p:contentPart>
          </mc:Choice>
          <mc:Fallback>
            <p:pic>
              <p:nvPicPr>
                <p:cNvPr id="2147" name="Freihand 2146">
                  <a:extLst>
                    <a:ext uri="{FF2B5EF4-FFF2-40B4-BE49-F238E27FC236}">
                      <a16:creationId xmlns:a16="http://schemas.microsoft.com/office/drawing/2014/main" id="{F3F8B43F-F303-4A7B-A1E8-74253DE5B843}"/>
                    </a:ext>
                  </a:extLst>
                </p:cNvPr>
                <p:cNvPicPr/>
                <p:nvPr/>
              </p:nvPicPr>
              <p:blipFill>
                <a:blip r:embed="rId1714"/>
                <a:stretch>
                  <a:fillRect/>
                </a:stretch>
              </p:blipFill>
              <p:spPr>
                <a:xfrm>
                  <a:off x="3198813" y="515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96">
              <p14:nvContentPartPr>
                <p14:cNvPr id="2148" name="Freihand 2147">
                  <a:extLst>
                    <a:ext uri="{FF2B5EF4-FFF2-40B4-BE49-F238E27FC236}">
                      <a16:creationId xmlns:a16="http://schemas.microsoft.com/office/drawing/2014/main" id="{9D5BBB98-AE89-4C53-9EF2-71A7DF9BBD8A}"/>
                    </a:ext>
                  </a:extLst>
                </p14:cNvPr>
                <p14:cNvContentPartPr/>
                <p14:nvPr/>
              </p14:nvContentPartPr>
              <p14:xfrm>
                <a:off x="3272253" y="5232307"/>
                <a:ext cx="195480" cy="51840"/>
              </p14:xfrm>
            </p:contentPart>
          </mc:Choice>
          <mc:Fallback>
            <p:pic>
              <p:nvPicPr>
                <p:cNvPr id="2148" name="Freihand 2147">
                  <a:extLst>
                    <a:ext uri="{FF2B5EF4-FFF2-40B4-BE49-F238E27FC236}">
                      <a16:creationId xmlns:a16="http://schemas.microsoft.com/office/drawing/2014/main" id="{9D5BBB98-AE89-4C53-9EF2-71A7DF9BBD8A}"/>
                    </a:ext>
                  </a:extLst>
                </p:cNvPr>
                <p:cNvPicPr/>
                <p:nvPr/>
              </p:nvPicPr>
              <p:blipFill>
                <a:blip r:embed="rId1797"/>
                <a:stretch>
                  <a:fillRect/>
                </a:stretch>
              </p:blipFill>
              <p:spPr>
                <a:xfrm>
                  <a:off x="3267933" y="5227987"/>
                  <a:ext cx="204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98">
              <p14:nvContentPartPr>
                <p14:cNvPr id="2149" name="Freihand 2148">
                  <a:extLst>
                    <a:ext uri="{FF2B5EF4-FFF2-40B4-BE49-F238E27FC236}">
                      <a16:creationId xmlns:a16="http://schemas.microsoft.com/office/drawing/2014/main" id="{14E32F3C-48C2-4E83-AB4B-30597B2D3DF2}"/>
                    </a:ext>
                  </a:extLst>
                </p14:cNvPr>
                <p14:cNvContentPartPr/>
                <p14:nvPr/>
              </p14:nvContentPartPr>
              <p14:xfrm>
                <a:off x="3505533" y="5103067"/>
                <a:ext cx="123840" cy="161640"/>
              </p14:xfrm>
            </p:contentPart>
          </mc:Choice>
          <mc:Fallback>
            <p:pic>
              <p:nvPicPr>
                <p:cNvPr id="2149" name="Freihand 2148">
                  <a:extLst>
                    <a:ext uri="{FF2B5EF4-FFF2-40B4-BE49-F238E27FC236}">
                      <a16:creationId xmlns:a16="http://schemas.microsoft.com/office/drawing/2014/main" id="{14E32F3C-48C2-4E83-AB4B-30597B2D3DF2}"/>
                    </a:ext>
                  </a:extLst>
                </p:cNvPr>
                <p:cNvPicPr/>
                <p:nvPr/>
              </p:nvPicPr>
              <p:blipFill>
                <a:blip r:embed="rId1799"/>
                <a:stretch>
                  <a:fillRect/>
                </a:stretch>
              </p:blipFill>
              <p:spPr>
                <a:xfrm>
                  <a:off x="3501213" y="5098747"/>
                  <a:ext cx="132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00">
              <p14:nvContentPartPr>
                <p14:cNvPr id="2150" name="Freihand 2149">
                  <a:extLst>
                    <a:ext uri="{FF2B5EF4-FFF2-40B4-BE49-F238E27FC236}">
                      <a16:creationId xmlns:a16="http://schemas.microsoft.com/office/drawing/2014/main" id="{49213BBB-FADA-4311-97E5-4DA267438B9E}"/>
                    </a:ext>
                  </a:extLst>
                </p14:cNvPr>
                <p14:cNvContentPartPr/>
                <p14:nvPr/>
              </p14:nvContentPartPr>
              <p14:xfrm>
                <a:off x="3566373" y="5168587"/>
                <a:ext cx="433440" cy="104040"/>
              </p14:xfrm>
            </p:contentPart>
          </mc:Choice>
          <mc:Fallback>
            <p:pic>
              <p:nvPicPr>
                <p:cNvPr id="2150" name="Freihand 2149">
                  <a:extLst>
                    <a:ext uri="{FF2B5EF4-FFF2-40B4-BE49-F238E27FC236}">
                      <a16:creationId xmlns:a16="http://schemas.microsoft.com/office/drawing/2014/main" id="{49213BBB-FADA-4311-97E5-4DA267438B9E}"/>
                    </a:ext>
                  </a:extLst>
                </p:cNvPr>
                <p:cNvPicPr/>
                <p:nvPr/>
              </p:nvPicPr>
              <p:blipFill>
                <a:blip r:embed="rId1801"/>
                <a:stretch>
                  <a:fillRect/>
                </a:stretch>
              </p:blipFill>
              <p:spPr>
                <a:xfrm>
                  <a:off x="3562053" y="5164267"/>
                  <a:ext cx="442080" cy="112680"/>
                </a:xfrm>
                <a:prstGeom prst="rect">
                  <a:avLst/>
                </a:prstGeom>
              </p:spPr>
            </p:pic>
          </mc:Fallback>
        </mc:AlternateContent>
      </p:grpSp>
    </p:spTree>
    <p:extLst>
      <p:ext uri="{BB962C8B-B14F-4D97-AF65-F5344CB8AC3E}">
        <p14:creationId xmlns:p14="http://schemas.microsoft.com/office/powerpoint/2010/main" val="169096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2B702AF-2C62-4184-9F6F-9925A3B72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8" y="98744"/>
            <a:ext cx="3884979" cy="2243239"/>
          </a:xfrm>
          <a:prstGeom prst="rect">
            <a:avLst/>
          </a:prstGeom>
        </p:spPr>
      </p:pic>
      <mc:AlternateContent xmlns:mc="http://schemas.openxmlformats.org/markup-compatibility/2006">
        <mc:Choice xmlns:p14="http://schemas.microsoft.com/office/powerpoint/2010/main" Requires="p14">
          <p:contentPart p14:bwMode="auto" r:id="rId4">
            <p14:nvContentPartPr>
              <p14:cNvPr id="110" name="Freihand 109">
                <a:extLst>
                  <a:ext uri="{FF2B5EF4-FFF2-40B4-BE49-F238E27FC236}">
                    <a16:creationId xmlns:a16="http://schemas.microsoft.com/office/drawing/2014/main" id="{CA8BB078-BFE1-4267-B133-BFB64DF8814E}"/>
                  </a:ext>
                </a:extLst>
              </p14:cNvPr>
              <p14:cNvContentPartPr/>
              <p14:nvPr/>
            </p14:nvContentPartPr>
            <p14:xfrm>
              <a:off x="1710933" y="1103827"/>
              <a:ext cx="286560" cy="39960"/>
            </p14:xfrm>
          </p:contentPart>
        </mc:Choice>
        <mc:Fallback>
          <p:pic>
            <p:nvPicPr>
              <p:cNvPr id="110" name="Freihand 109">
                <a:extLst>
                  <a:ext uri="{FF2B5EF4-FFF2-40B4-BE49-F238E27FC236}">
                    <a16:creationId xmlns:a16="http://schemas.microsoft.com/office/drawing/2014/main" id="{CA8BB078-BFE1-4267-B133-BFB64DF8814E}"/>
                  </a:ext>
                </a:extLst>
              </p:cNvPr>
              <p:cNvPicPr/>
              <p:nvPr/>
            </p:nvPicPr>
            <p:blipFill>
              <a:blip r:embed="rId5"/>
              <a:stretch>
                <a:fillRect/>
              </a:stretch>
            </p:blipFill>
            <p:spPr>
              <a:xfrm>
                <a:off x="1706613" y="1099507"/>
                <a:ext cx="295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8" name="Freihand 187">
                <a:extLst>
                  <a:ext uri="{FF2B5EF4-FFF2-40B4-BE49-F238E27FC236}">
                    <a16:creationId xmlns:a16="http://schemas.microsoft.com/office/drawing/2014/main" id="{2D625F71-B03B-47E5-89CA-F97411C2C46C}"/>
                  </a:ext>
                </a:extLst>
              </p14:cNvPr>
              <p14:cNvContentPartPr/>
              <p14:nvPr/>
            </p14:nvContentPartPr>
            <p14:xfrm>
              <a:off x="1718133" y="1122187"/>
              <a:ext cx="292680" cy="26640"/>
            </p14:xfrm>
          </p:contentPart>
        </mc:Choice>
        <mc:Fallback>
          <p:pic>
            <p:nvPicPr>
              <p:cNvPr id="188" name="Freihand 187">
                <a:extLst>
                  <a:ext uri="{FF2B5EF4-FFF2-40B4-BE49-F238E27FC236}">
                    <a16:creationId xmlns:a16="http://schemas.microsoft.com/office/drawing/2014/main" id="{2D625F71-B03B-47E5-89CA-F97411C2C46C}"/>
                  </a:ext>
                </a:extLst>
              </p:cNvPr>
              <p:cNvPicPr/>
              <p:nvPr/>
            </p:nvPicPr>
            <p:blipFill>
              <a:blip r:embed="rId7"/>
              <a:stretch>
                <a:fillRect/>
              </a:stretch>
            </p:blipFill>
            <p:spPr>
              <a:xfrm>
                <a:off x="1713813" y="1117867"/>
                <a:ext cx="301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9" name="Freihand 188">
                <a:extLst>
                  <a:ext uri="{FF2B5EF4-FFF2-40B4-BE49-F238E27FC236}">
                    <a16:creationId xmlns:a16="http://schemas.microsoft.com/office/drawing/2014/main" id="{D8AC7B94-CA47-49A8-8B25-C47458AC09C9}"/>
                  </a:ext>
                </a:extLst>
              </p14:cNvPr>
              <p14:cNvContentPartPr/>
              <p14:nvPr/>
            </p14:nvContentPartPr>
            <p14:xfrm>
              <a:off x="2286933" y="1130467"/>
              <a:ext cx="340920" cy="25560"/>
            </p14:xfrm>
          </p:contentPart>
        </mc:Choice>
        <mc:Fallback>
          <p:pic>
            <p:nvPicPr>
              <p:cNvPr id="189" name="Freihand 188">
                <a:extLst>
                  <a:ext uri="{FF2B5EF4-FFF2-40B4-BE49-F238E27FC236}">
                    <a16:creationId xmlns:a16="http://schemas.microsoft.com/office/drawing/2014/main" id="{D8AC7B94-CA47-49A8-8B25-C47458AC09C9}"/>
                  </a:ext>
                </a:extLst>
              </p:cNvPr>
              <p:cNvPicPr/>
              <p:nvPr/>
            </p:nvPicPr>
            <p:blipFill>
              <a:blip r:embed="rId9"/>
              <a:stretch>
                <a:fillRect/>
              </a:stretch>
            </p:blipFill>
            <p:spPr>
              <a:xfrm>
                <a:off x="2282613" y="1126147"/>
                <a:ext cx="349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8" name="Freihand 227">
                <a:extLst>
                  <a:ext uri="{FF2B5EF4-FFF2-40B4-BE49-F238E27FC236}">
                    <a16:creationId xmlns:a16="http://schemas.microsoft.com/office/drawing/2014/main" id="{31A7B58C-7666-42BF-800C-F6351709CEAF}"/>
                  </a:ext>
                </a:extLst>
              </p14:cNvPr>
              <p14:cNvContentPartPr/>
              <p14:nvPr/>
            </p14:nvContentPartPr>
            <p14:xfrm>
              <a:off x="1709133" y="1106707"/>
              <a:ext cx="272160" cy="43560"/>
            </p14:xfrm>
          </p:contentPart>
        </mc:Choice>
        <mc:Fallback>
          <p:pic>
            <p:nvPicPr>
              <p:cNvPr id="228" name="Freihand 227">
                <a:extLst>
                  <a:ext uri="{FF2B5EF4-FFF2-40B4-BE49-F238E27FC236}">
                    <a16:creationId xmlns:a16="http://schemas.microsoft.com/office/drawing/2014/main" id="{31A7B58C-7666-42BF-800C-F6351709CEAF}"/>
                  </a:ext>
                </a:extLst>
              </p:cNvPr>
              <p:cNvPicPr/>
              <p:nvPr/>
            </p:nvPicPr>
            <p:blipFill>
              <a:blip r:embed="rId11"/>
              <a:stretch>
                <a:fillRect/>
              </a:stretch>
            </p:blipFill>
            <p:spPr>
              <a:xfrm>
                <a:off x="1704813" y="1102387"/>
                <a:ext cx="280800" cy="52200"/>
              </a:xfrm>
              <a:prstGeom prst="rect">
                <a:avLst/>
              </a:prstGeom>
            </p:spPr>
          </p:pic>
        </mc:Fallback>
      </mc:AlternateContent>
      <p:grpSp>
        <p:nvGrpSpPr>
          <p:cNvPr id="317" name="Gruppieren 316">
            <a:extLst>
              <a:ext uri="{FF2B5EF4-FFF2-40B4-BE49-F238E27FC236}">
                <a16:creationId xmlns:a16="http://schemas.microsoft.com/office/drawing/2014/main" id="{D03C372F-793F-4DAB-913E-1B2D19822F46}"/>
              </a:ext>
            </a:extLst>
          </p:cNvPr>
          <p:cNvGrpSpPr/>
          <p:nvPr/>
        </p:nvGrpSpPr>
        <p:grpSpPr>
          <a:xfrm>
            <a:off x="1672773" y="773707"/>
            <a:ext cx="399600" cy="223200"/>
            <a:chOff x="1672773" y="773707"/>
            <a:chExt cx="399600" cy="223200"/>
          </a:xfrm>
        </p:grpSpPr>
        <mc:AlternateContent xmlns:mc="http://schemas.openxmlformats.org/markup-compatibility/2006">
          <mc:Choice xmlns:p14="http://schemas.microsoft.com/office/powerpoint/2010/main" Requires="p14">
            <p:contentPart p14:bwMode="auto" r:id="rId12">
              <p14:nvContentPartPr>
                <p14:cNvPr id="300" name="Freihand 299">
                  <a:extLst>
                    <a:ext uri="{FF2B5EF4-FFF2-40B4-BE49-F238E27FC236}">
                      <a16:creationId xmlns:a16="http://schemas.microsoft.com/office/drawing/2014/main" id="{84385EDA-AA28-4E7F-952E-3A3F52FBDEFF}"/>
                    </a:ext>
                  </a:extLst>
                </p14:cNvPr>
                <p14:cNvContentPartPr/>
                <p14:nvPr/>
              </p14:nvContentPartPr>
              <p14:xfrm>
                <a:off x="1850973" y="965587"/>
                <a:ext cx="11160" cy="31320"/>
              </p14:xfrm>
            </p:contentPart>
          </mc:Choice>
          <mc:Fallback>
            <p:pic>
              <p:nvPicPr>
                <p:cNvPr id="300" name="Freihand 299">
                  <a:extLst>
                    <a:ext uri="{FF2B5EF4-FFF2-40B4-BE49-F238E27FC236}">
                      <a16:creationId xmlns:a16="http://schemas.microsoft.com/office/drawing/2014/main" id="{84385EDA-AA28-4E7F-952E-3A3F52FBDEFF}"/>
                    </a:ext>
                  </a:extLst>
                </p:cNvPr>
                <p:cNvPicPr/>
                <p:nvPr/>
              </p:nvPicPr>
              <p:blipFill>
                <a:blip r:embed="rId13"/>
                <a:stretch>
                  <a:fillRect/>
                </a:stretch>
              </p:blipFill>
              <p:spPr>
                <a:xfrm>
                  <a:off x="1846653" y="961267"/>
                  <a:ext cx="19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1" name="Freihand 300">
                  <a:extLst>
                    <a:ext uri="{FF2B5EF4-FFF2-40B4-BE49-F238E27FC236}">
                      <a16:creationId xmlns:a16="http://schemas.microsoft.com/office/drawing/2014/main" id="{93366859-48E8-4F9C-8D22-712D3C673069}"/>
                    </a:ext>
                  </a:extLst>
                </p14:cNvPr>
                <p14:cNvContentPartPr/>
                <p14:nvPr/>
              </p14:nvContentPartPr>
              <p14:xfrm>
                <a:off x="1811733" y="901507"/>
                <a:ext cx="64440" cy="54000"/>
              </p14:xfrm>
            </p:contentPart>
          </mc:Choice>
          <mc:Fallback>
            <p:pic>
              <p:nvPicPr>
                <p:cNvPr id="301" name="Freihand 300">
                  <a:extLst>
                    <a:ext uri="{FF2B5EF4-FFF2-40B4-BE49-F238E27FC236}">
                      <a16:creationId xmlns:a16="http://schemas.microsoft.com/office/drawing/2014/main" id="{93366859-48E8-4F9C-8D22-712D3C673069}"/>
                    </a:ext>
                  </a:extLst>
                </p:cNvPr>
                <p:cNvPicPr/>
                <p:nvPr/>
              </p:nvPicPr>
              <p:blipFill>
                <a:blip r:embed="rId15"/>
                <a:stretch>
                  <a:fillRect/>
                </a:stretch>
              </p:blipFill>
              <p:spPr>
                <a:xfrm>
                  <a:off x="1807413" y="897187"/>
                  <a:ext cx="73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3" name="Freihand 302">
                  <a:extLst>
                    <a:ext uri="{FF2B5EF4-FFF2-40B4-BE49-F238E27FC236}">
                      <a16:creationId xmlns:a16="http://schemas.microsoft.com/office/drawing/2014/main" id="{C8513EB7-212B-4F1E-BCE9-FF9483F2EE95}"/>
                    </a:ext>
                  </a:extLst>
                </p14:cNvPr>
                <p14:cNvContentPartPr/>
                <p14:nvPr/>
              </p14:nvContentPartPr>
              <p14:xfrm>
                <a:off x="1700853" y="866947"/>
                <a:ext cx="38520" cy="66240"/>
              </p14:xfrm>
            </p:contentPart>
          </mc:Choice>
          <mc:Fallback>
            <p:pic>
              <p:nvPicPr>
                <p:cNvPr id="303" name="Freihand 302">
                  <a:extLst>
                    <a:ext uri="{FF2B5EF4-FFF2-40B4-BE49-F238E27FC236}">
                      <a16:creationId xmlns:a16="http://schemas.microsoft.com/office/drawing/2014/main" id="{C8513EB7-212B-4F1E-BCE9-FF9483F2EE95}"/>
                    </a:ext>
                  </a:extLst>
                </p:cNvPr>
                <p:cNvPicPr/>
                <p:nvPr/>
              </p:nvPicPr>
              <p:blipFill>
                <a:blip r:embed="rId17"/>
                <a:stretch>
                  <a:fillRect/>
                </a:stretch>
              </p:blipFill>
              <p:spPr>
                <a:xfrm>
                  <a:off x="1696533" y="862627"/>
                  <a:ext cx="47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4" name="Freihand 303">
                  <a:extLst>
                    <a:ext uri="{FF2B5EF4-FFF2-40B4-BE49-F238E27FC236}">
                      <a16:creationId xmlns:a16="http://schemas.microsoft.com/office/drawing/2014/main" id="{42C8CA01-D90E-45AE-B59C-FCE36BA30A52}"/>
                    </a:ext>
                  </a:extLst>
                </p14:cNvPr>
                <p14:cNvContentPartPr/>
                <p14:nvPr/>
              </p14:nvContentPartPr>
              <p14:xfrm>
                <a:off x="1672773" y="899347"/>
                <a:ext cx="66960" cy="32400"/>
              </p14:xfrm>
            </p:contentPart>
          </mc:Choice>
          <mc:Fallback>
            <p:pic>
              <p:nvPicPr>
                <p:cNvPr id="304" name="Freihand 303">
                  <a:extLst>
                    <a:ext uri="{FF2B5EF4-FFF2-40B4-BE49-F238E27FC236}">
                      <a16:creationId xmlns:a16="http://schemas.microsoft.com/office/drawing/2014/main" id="{42C8CA01-D90E-45AE-B59C-FCE36BA30A52}"/>
                    </a:ext>
                  </a:extLst>
                </p:cNvPr>
                <p:cNvPicPr/>
                <p:nvPr/>
              </p:nvPicPr>
              <p:blipFill>
                <a:blip r:embed="rId19"/>
                <a:stretch>
                  <a:fillRect/>
                </a:stretch>
              </p:blipFill>
              <p:spPr>
                <a:xfrm>
                  <a:off x="1668453" y="895027"/>
                  <a:ext cx="75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5" name="Freihand 304">
                  <a:extLst>
                    <a:ext uri="{FF2B5EF4-FFF2-40B4-BE49-F238E27FC236}">
                      <a16:creationId xmlns:a16="http://schemas.microsoft.com/office/drawing/2014/main" id="{B8C9835E-F4DF-420A-9D20-59D519A59A71}"/>
                    </a:ext>
                  </a:extLst>
                </p14:cNvPr>
                <p14:cNvContentPartPr/>
                <p14:nvPr/>
              </p14:nvContentPartPr>
              <p14:xfrm>
                <a:off x="1748013" y="889627"/>
                <a:ext cx="38520" cy="59400"/>
              </p14:xfrm>
            </p:contentPart>
          </mc:Choice>
          <mc:Fallback>
            <p:pic>
              <p:nvPicPr>
                <p:cNvPr id="305" name="Freihand 304">
                  <a:extLst>
                    <a:ext uri="{FF2B5EF4-FFF2-40B4-BE49-F238E27FC236}">
                      <a16:creationId xmlns:a16="http://schemas.microsoft.com/office/drawing/2014/main" id="{B8C9835E-F4DF-420A-9D20-59D519A59A71}"/>
                    </a:ext>
                  </a:extLst>
                </p:cNvPr>
                <p:cNvPicPr/>
                <p:nvPr/>
              </p:nvPicPr>
              <p:blipFill>
                <a:blip r:embed="rId21"/>
                <a:stretch>
                  <a:fillRect/>
                </a:stretch>
              </p:blipFill>
              <p:spPr>
                <a:xfrm>
                  <a:off x="1743693" y="885307"/>
                  <a:ext cx="47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6" name="Freihand 305">
                  <a:extLst>
                    <a:ext uri="{FF2B5EF4-FFF2-40B4-BE49-F238E27FC236}">
                      <a16:creationId xmlns:a16="http://schemas.microsoft.com/office/drawing/2014/main" id="{1FFFF4F6-9DD2-4235-997B-69FF63F652B3}"/>
                    </a:ext>
                  </a:extLst>
                </p14:cNvPr>
                <p14:cNvContentPartPr/>
                <p14:nvPr/>
              </p14:nvContentPartPr>
              <p14:xfrm>
                <a:off x="1755573" y="793507"/>
                <a:ext cx="51120" cy="131400"/>
              </p14:xfrm>
            </p:contentPart>
          </mc:Choice>
          <mc:Fallback>
            <p:pic>
              <p:nvPicPr>
                <p:cNvPr id="306" name="Freihand 305">
                  <a:extLst>
                    <a:ext uri="{FF2B5EF4-FFF2-40B4-BE49-F238E27FC236}">
                      <a16:creationId xmlns:a16="http://schemas.microsoft.com/office/drawing/2014/main" id="{1FFFF4F6-9DD2-4235-997B-69FF63F652B3}"/>
                    </a:ext>
                  </a:extLst>
                </p:cNvPr>
                <p:cNvPicPr/>
                <p:nvPr/>
              </p:nvPicPr>
              <p:blipFill>
                <a:blip r:embed="rId23"/>
                <a:stretch>
                  <a:fillRect/>
                </a:stretch>
              </p:blipFill>
              <p:spPr>
                <a:xfrm>
                  <a:off x="1751253" y="789187"/>
                  <a:ext cx="59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7" name="Freihand 306">
                  <a:extLst>
                    <a:ext uri="{FF2B5EF4-FFF2-40B4-BE49-F238E27FC236}">
                      <a16:creationId xmlns:a16="http://schemas.microsoft.com/office/drawing/2014/main" id="{81A7F548-4AB2-4B11-8B7C-274B9F04CB08}"/>
                    </a:ext>
                  </a:extLst>
                </p14:cNvPr>
                <p14:cNvContentPartPr/>
                <p14:nvPr/>
              </p14:nvContentPartPr>
              <p14:xfrm>
                <a:off x="1776093" y="838507"/>
                <a:ext cx="64800" cy="50040"/>
              </p14:xfrm>
            </p:contentPart>
          </mc:Choice>
          <mc:Fallback>
            <p:pic>
              <p:nvPicPr>
                <p:cNvPr id="307" name="Freihand 306">
                  <a:extLst>
                    <a:ext uri="{FF2B5EF4-FFF2-40B4-BE49-F238E27FC236}">
                      <a16:creationId xmlns:a16="http://schemas.microsoft.com/office/drawing/2014/main" id="{81A7F548-4AB2-4B11-8B7C-274B9F04CB08}"/>
                    </a:ext>
                  </a:extLst>
                </p:cNvPr>
                <p:cNvPicPr/>
                <p:nvPr/>
              </p:nvPicPr>
              <p:blipFill>
                <a:blip r:embed="rId25"/>
                <a:stretch>
                  <a:fillRect/>
                </a:stretch>
              </p:blipFill>
              <p:spPr>
                <a:xfrm>
                  <a:off x="1771773" y="834187"/>
                  <a:ext cx="73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8" name="Freihand 307">
                  <a:extLst>
                    <a:ext uri="{FF2B5EF4-FFF2-40B4-BE49-F238E27FC236}">
                      <a16:creationId xmlns:a16="http://schemas.microsoft.com/office/drawing/2014/main" id="{AF5E7F7C-D674-4C11-87B6-8770B6350640}"/>
                    </a:ext>
                  </a:extLst>
                </p14:cNvPr>
                <p14:cNvContentPartPr/>
                <p14:nvPr/>
              </p14:nvContentPartPr>
              <p14:xfrm>
                <a:off x="1933053" y="877747"/>
                <a:ext cx="47160" cy="23400"/>
              </p14:xfrm>
            </p:contentPart>
          </mc:Choice>
          <mc:Fallback>
            <p:pic>
              <p:nvPicPr>
                <p:cNvPr id="308" name="Freihand 307">
                  <a:extLst>
                    <a:ext uri="{FF2B5EF4-FFF2-40B4-BE49-F238E27FC236}">
                      <a16:creationId xmlns:a16="http://schemas.microsoft.com/office/drawing/2014/main" id="{AF5E7F7C-D674-4C11-87B6-8770B6350640}"/>
                    </a:ext>
                  </a:extLst>
                </p:cNvPr>
                <p:cNvPicPr/>
                <p:nvPr/>
              </p:nvPicPr>
              <p:blipFill>
                <a:blip r:embed="rId27"/>
                <a:stretch>
                  <a:fillRect/>
                </a:stretch>
              </p:blipFill>
              <p:spPr>
                <a:xfrm>
                  <a:off x="1928733" y="873427"/>
                  <a:ext cx="55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9" name="Freihand 308">
                  <a:extLst>
                    <a:ext uri="{FF2B5EF4-FFF2-40B4-BE49-F238E27FC236}">
                      <a16:creationId xmlns:a16="http://schemas.microsoft.com/office/drawing/2014/main" id="{D985AA05-CBAD-49AF-80FD-A7BAF1B6005D}"/>
                    </a:ext>
                  </a:extLst>
                </p14:cNvPr>
                <p14:cNvContentPartPr/>
                <p14:nvPr/>
              </p14:nvContentPartPr>
              <p14:xfrm>
                <a:off x="1969053" y="877747"/>
                <a:ext cx="24120" cy="54000"/>
              </p14:xfrm>
            </p:contentPart>
          </mc:Choice>
          <mc:Fallback>
            <p:pic>
              <p:nvPicPr>
                <p:cNvPr id="309" name="Freihand 308">
                  <a:extLst>
                    <a:ext uri="{FF2B5EF4-FFF2-40B4-BE49-F238E27FC236}">
                      <a16:creationId xmlns:a16="http://schemas.microsoft.com/office/drawing/2014/main" id="{D985AA05-CBAD-49AF-80FD-A7BAF1B6005D}"/>
                    </a:ext>
                  </a:extLst>
                </p:cNvPr>
                <p:cNvPicPr/>
                <p:nvPr/>
              </p:nvPicPr>
              <p:blipFill>
                <a:blip r:embed="rId29"/>
                <a:stretch>
                  <a:fillRect/>
                </a:stretch>
              </p:blipFill>
              <p:spPr>
                <a:xfrm>
                  <a:off x="1964733" y="873427"/>
                  <a:ext cx="32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0" name="Freihand 309">
                  <a:extLst>
                    <a:ext uri="{FF2B5EF4-FFF2-40B4-BE49-F238E27FC236}">
                      <a16:creationId xmlns:a16="http://schemas.microsoft.com/office/drawing/2014/main" id="{94A67791-9BD2-45CC-9F69-88B98F670B69}"/>
                    </a:ext>
                  </a:extLst>
                </p14:cNvPr>
                <p14:cNvContentPartPr/>
                <p14:nvPr/>
              </p14:nvContentPartPr>
              <p14:xfrm>
                <a:off x="1982373" y="915187"/>
                <a:ext cx="28440" cy="37440"/>
              </p14:xfrm>
            </p:contentPart>
          </mc:Choice>
          <mc:Fallback>
            <p:pic>
              <p:nvPicPr>
                <p:cNvPr id="310" name="Freihand 309">
                  <a:extLst>
                    <a:ext uri="{FF2B5EF4-FFF2-40B4-BE49-F238E27FC236}">
                      <a16:creationId xmlns:a16="http://schemas.microsoft.com/office/drawing/2014/main" id="{94A67791-9BD2-45CC-9F69-88B98F670B69}"/>
                    </a:ext>
                  </a:extLst>
                </p:cNvPr>
                <p:cNvPicPr/>
                <p:nvPr/>
              </p:nvPicPr>
              <p:blipFill>
                <a:blip r:embed="rId31"/>
                <a:stretch>
                  <a:fillRect/>
                </a:stretch>
              </p:blipFill>
              <p:spPr>
                <a:xfrm>
                  <a:off x="1978053" y="910867"/>
                  <a:ext cx="37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1" name="Freihand 310">
                  <a:extLst>
                    <a:ext uri="{FF2B5EF4-FFF2-40B4-BE49-F238E27FC236}">
                      <a16:creationId xmlns:a16="http://schemas.microsoft.com/office/drawing/2014/main" id="{F9ECB5CD-5E1B-4224-A6CA-26146BD82037}"/>
                    </a:ext>
                  </a:extLst>
                </p14:cNvPr>
                <p14:cNvContentPartPr/>
                <p14:nvPr/>
              </p14:nvContentPartPr>
              <p14:xfrm>
                <a:off x="1999293" y="907267"/>
                <a:ext cx="24480" cy="52200"/>
              </p14:xfrm>
            </p:contentPart>
          </mc:Choice>
          <mc:Fallback>
            <p:pic>
              <p:nvPicPr>
                <p:cNvPr id="311" name="Freihand 310">
                  <a:extLst>
                    <a:ext uri="{FF2B5EF4-FFF2-40B4-BE49-F238E27FC236}">
                      <a16:creationId xmlns:a16="http://schemas.microsoft.com/office/drawing/2014/main" id="{F9ECB5CD-5E1B-4224-A6CA-26146BD82037}"/>
                    </a:ext>
                  </a:extLst>
                </p:cNvPr>
                <p:cNvPicPr/>
                <p:nvPr/>
              </p:nvPicPr>
              <p:blipFill>
                <a:blip r:embed="rId33"/>
                <a:stretch>
                  <a:fillRect/>
                </a:stretch>
              </p:blipFill>
              <p:spPr>
                <a:xfrm>
                  <a:off x="1994973" y="902947"/>
                  <a:ext cx="33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2" name="Freihand 311">
                  <a:extLst>
                    <a:ext uri="{FF2B5EF4-FFF2-40B4-BE49-F238E27FC236}">
                      <a16:creationId xmlns:a16="http://schemas.microsoft.com/office/drawing/2014/main" id="{A9C86DB9-BDA7-4135-9334-0DCD381018F0}"/>
                    </a:ext>
                  </a:extLst>
                </p14:cNvPr>
                <p14:cNvContentPartPr/>
                <p14:nvPr/>
              </p14:nvContentPartPr>
              <p14:xfrm>
                <a:off x="2016933" y="773707"/>
                <a:ext cx="16920" cy="60120"/>
              </p14:xfrm>
            </p:contentPart>
          </mc:Choice>
          <mc:Fallback>
            <p:pic>
              <p:nvPicPr>
                <p:cNvPr id="312" name="Freihand 311">
                  <a:extLst>
                    <a:ext uri="{FF2B5EF4-FFF2-40B4-BE49-F238E27FC236}">
                      <a16:creationId xmlns:a16="http://schemas.microsoft.com/office/drawing/2014/main" id="{A9C86DB9-BDA7-4135-9334-0DCD381018F0}"/>
                    </a:ext>
                  </a:extLst>
                </p:cNvPr>
                <p:cNvPicPr/>
                <p:nvPr/>
              </p:nvPicPr>
              <p:blipFill>
                <a:blip r:embed="rId35"/>
                <a:stretch>
                  <a:fillRect/>
                </a:stretch>
              </p:blipFill>
              <p:spPr>
                <a:xfrm>
                  <a:off x="2012613" y="769387"/>
                  <a:ext cx="25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3" name="Freihand 312">
                  <a:extLst>
                    <a:ext uri="{FF2B5EF4-FFF2-40B4-BE49-F238E27FC236}">
                      <a16:creationId xmlns:a16="http://schemas.microsoft.com/office/drawing/2014/main" id="{8EB8B1A5-5064-4BDF-9ABF-BD327195EC1A}"/>
                    </a:ext>
                  </a:extLst>
                </p14:cNvPr>
                <p14:cNvContentPartPr/>
                <p14:nvPr/>
              </p14:nvContentPartPr>
              <p14:xfrm>
                <a:off x="2008653" y="834547"/>
                <a:ext cx="63720" cy="80640"/>
              </p14:xfrm>
            </p:contentPart>
          </mc:Choice>
          <mc:Fallback>
            <p:pic>
              <p:nvPicPr>
                <p:cNvPr id="313" name="Freihand 312">
                  <a:extLst>
                    <a:ext uri="{FF2B5EF4-FFF2-40B4-BE49-F238E27FC236}">
                      <a16:creationId xmlns:a16="http://schemas.microsoft.com/office/drawing/2014/main" id="{8EB8B1A5-5064-4BDF-9ABF-BD327195EC1A}"/>
                    </a:ext>
                  </a:extLst>
                </p:cNvPr>
                <p:cNvPicPr/>
                <p:nvPr/>
              </p:nvPicPr>
              <p:blipFill>
                <a:blip r:embed="rId37"/>
                <a:stretch>
                  <a:fillRect/>
                </a:stretch>
              </p:blipFill>
              <p:spPr>
                <a:xfrm>
                  <a:off x="2004333" y="830227"/>
                  <a:ext cx="72360" cy="89280"/>
                </a:xfrm>
                <a:prstGeom prst="rect">
                  <a:avLst/>
                </a:prstGeom>
              </p:spPr>
            </p:pic>
          </mc:Fallback>
        </mc:AlternateContent>
      </p:grpSp>
      <p:grpSp>
        <p:nvGrpSpPr>
          <p:cNvPr id="334" name="Gruppieren 333">
            <a:extLst>
              <a:ext uri="{FF2B5EF4-FFF2-40B4-BE49-F238E27FC236}">
                <a16:creationId xmlns:a16="http://schemas.microsoft.com/office/drawing/2014/main" id="{192C50A9-96C4-4951-91B9-A3DCA0CB0D23}"/>
              </a:ext>
            </a:extLst>
          </p:cNvPr>
          <p:cNvGrpSpPr/>
          <p:nvPr/>
        </p:nvGrpSpPr>
        <p:grpSpPr>
          <a:xfrm>
            <a:off x="2335173" y="668587"/>
            <a:ext cx="489600" cy="354240"/>
            <a:chOff x="2335173" y="668587"/>
            <a:chExt cx="489600" cy="354240"/>
          </a:xfrm>
        </p:grpSpPr>
        <mc:AlternateContent xmlns:mc="http://schemas.openxmlformats.org/markup-compatibility/2006">
          <mc:Choice xmlns:p14="http://schemas.microsoft.com/office/powerpoint/2010/main" Requires="p14">
            <p:contentPart p14:bwMode="auto" r:id="rId38">
              <p14:nvContentPartPr>
                <p14:cNvPr id="314" name="Freihand 313">
                  <a:extLst>
                    <a:ext uri="{FF2B5EF4-FFF2-40B4-BE49-F238E27FC236}">
                      <a16:creationId xmlns:a16="http://schemas.microsoft.com/office/drawing/2014/main" id="{0B9939C4-67C2-49F5-B256-DC9B93791336}"/>
                    </a:ext>
                  </a:extLst>
                </p14:cNvPr>
                <p14:cNvContentPartPr/>
                <p14:nvPr/>
              </p14:nvContentPartPr>
              <p14:xfrm>
                <a:off x="2474853" y="963067"/>
                <a:ext cx="23400" cy="59760"/>
              </p14:xfrm>
            </p:contentPart>
          </mc:Choice>
          <mc:Fallback>
            <p:pic>
              <p:nvPicPr>
                <p:cNvPr id="314" name="Freihand 313">
                  <a:extLst>
                    <a:ext uri="{FF2B5EF4-FFF2-40B4-BE49-F238E27FC236}">
                      <a16:creationId xmlns:a16="http://schemas.microsoft.com/office/drawing/2014/main" id="{0B9939C4-67C2-49F5-B256-DC9B93791336}"/>
                    </a:ext>
                  </a:extLst>
                </p:cNvPr>
                <p:cNvPicPr/>
                <p:nvPr/>
              </p:nvPicPr>
              <p:blipFill>
                <a:blip r:embed="rId39"/>
                <a:stretch>
                  <a:fillRect/>
                </a:stretch>
              </p:blipFill>
              <p:spPr>
                <a:xfrm>
                  <a:off x="2470533" y="958747"/>
                  <a:ext cx="32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5" name="Freihand 314">
                  <a:extLst>
                    <a:ext uri="{FF2B5EF4-FFF2-40B4-BE49-F238E27FC236}">
                      <a16:creationId xmlns:a16="http://schemas.microsoft.com/office/drawing/2014/main" id="{645F552C-4329-4EF7-A499-6066708FD32E}"/>
                    </a:ext>
                  </a:extLst>
                </p14:cNvPr>
                <p14:cNvContentPartPr/>
                <p14:nvPr/>
              </p14:nvContentPartPr>
              <p14:xfrm>
                <a:off x="2452893" y="898987"/>
                <a:ext cx="59040" cy="52560"/>
              </p14:xfrm>
            </p:contentPart>
          </mc:Choice>
          <mc:Fallback>
            <p:pic>
              <p:nvPicPr>
                <p:cNvPr id="315" name="Freihand 314">
                  <a:extLst>
                    <a:ext uri="{FF2B5EF4-FFF2-40B4-BE49-F238E27FC236}">
                      <a16:creationId xmlns:a16="http://schemas.microsoft.com/office/drawing/2014/main" id="{645F552C-4329-4EF7-A499-6066708FD32E}"/>
                    </a:ext>
                  </a:extLst>
                </p:cNvPr>
                <p:cNvPicPr/>
                <p:nvPr/>
              </p:nvPicPr>
              <p:blipFill>
                <a:blip r:embed="rId41"/>
                <a:stretch>
                  <a:fillRect/>
                </a:stretch>
              </p:blipFill>
              <p:spPr>
                <a:xfrm>
                  <a:off x="2448573" y="894667"/>
                  <a:ext cx="67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8" name="Freihand 317">
                  <a:extLst>
                    <a:ext uri="{FF2B5EF4-FFF2-40B4-BE49-F238E27FC236}">
                      <a16:creationId xmlns:a16="http://schemas.microsoft.com/office/drawing/2014/main" id="{63F50777-140B-45CE-ACE2-EA3E9A5E0E44}"/>
                    </a:ext>
                  </a:extLst>
                </p14:cNvPr>
                <p14:cNvContentPartPr/>
                <p14:nvPr/>
              </p14:nvContentPartPr>
              <p14:xfrm>
                <a:off x="2335173" y="837787"/>
                <a:ext cx="53280" cy="70920"/>
              </p14:xfrm>
            </p:contentPart>
          </mc:Choice>
          <mc:Fallback>
            <p:pic>
              <p:nvPicPr>
                <p:cNvPr id="318" name="Freihand 317">
                  <a:extLst>
                    <a:ext uri="{FF2B5EF4-FFF2-40B4-BE49-F238E27FC236}">
                      <a16:creationId xmlns:a16="http://schemas.microsoft.com/office/drawing/2014/main" id="{63F50777-140B-45CE-ACE2-EA3E9A5E0E44}"/>
                    </a:ext>
                  </a:extLst>
                </p:cNvPr>
                <p:cNvPicPr/>
                <p:nvPr/>
              </p:nvPicPr>
              <p:blipFill>
                <a:blip r:embed="rId43"/>
                <a:stretch>
                  <a:fillRect/>
                </a:stretch>
              </p:blipFill>
              <p:spPr>
                <a:xfrm>
                  <a:off x="2330853" y="833467"/>
                  <a:ext cx="61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9" name="Freihand 318">
                  <a:extLst>
                    <a:ext uri="{FF2B5EF4-FFF2-40B4-BE49-F238E27FC236}">
                      <a16:creationId xmlns:a16="http://schemas.microsoft.com/office/drawing/2014/main" id="{57C3517F-E645-431E-BEFC-96817C85815C}"/>
                    </a:ext>
                  </a:extLst>
                </p14:cNvPr>
                <p14:cNvContentPartPr/>
                <p14:nvPr/>
              </p14:nvContentPartPr>
              <p14:xfrm>
                <a:off x="2337333" y="851827"/>
                <a:ext cx="68040" cy="66960"/>
              </p14:xfrm>
            </p:contentPart>
          </mc:Choice>
          <mc:Fallback>
            <p:pic>
              <p:nvPicPr>
                <p:cNvPr id="319" name="Freihand 318">
                  <a:extLst>
                    <a:ext uri="{FF2B5EF4-FFF2-40B4-BE49-F238E27FC236}">
                      <a16:creationId xmlns:a16="http://schemas.microsoft.com/office/drawing/2014/main" id="{57C3517F-E645-431E-BEFC-96817C85815C}"/>
                    </a:ext>
                  </a:extLst>
                </p:cNvPr>
                <p:cNvPicPr/>
                <p:nvPr/>
              </p:nvPicPr>
              <p:blipFill>
                <a:blip r:embed="rId45"/>
                <a:stretch>
                  <a:fillRect/>
                </a:stretch>
              </p:blipFill>
              <p:spPr>
                <a:xfrm>
                  <a:off x="2333013" y="847507"/>
                  <a:ext cx="76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0" name="Freihand 319">
                  <a:extLst>
                    <a:ext uri="{FF2B5EF4-FFF2-40B4-BE49-F238E27FC236}">
                      <a16:creationId xmlns:a16="http://schemas.microsoft.com/office/drawing/2014/main" id="{2D3B2DC5-0639-4228-94A9-F9134666AC74}"/>
                    </a:ext>
                  </a:extLst>
                </p14:cNvPr>
                <p14:cNvContentPartPr/>
                <p14:nvPr/>
              </p14:nvContentPartPr>
              <p14:xfrm>
                <a:off x="2374413" y="854347"/>
                <a:ext cx="58680" cy="88920"/>
              </p14:xfrm>
            </p:contentPart>
          </mc:Choice>
          <mc:Fallback>
            <p:pic>
              <p:nvPicPr>
                <p:cNvPr id="320" name="Freihand 319">
                  <a:extLst>
                    <a:ext uri="{FF2B5EF4-FFF2-40B4-BE49-F238E27FC236}">
                      <a16:creationId xmlns:a16="http://schemas.microsoft.com/office/drawing/2014/main" id="{2D3B2DC5-0639-4228-94A9-F9134666AC74}"/>
                    </a:ext>
                  </a:extLst>
                </p:cNvPr>
                <p:cNvPicPr/>
                <p:nvPr/>
              </p:nvPicPr>
              <p:blipFill>
                <a:blip r:embed="rId47"/>
                <a:stretch>
                  <a:fillRect/>
                </a:stretch>
              </p:blipFill>
              <p:spPr>
                <a:xfrm>
                  <a:off x="2370093" y="850027"/>
                  <a:ext cx="67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2" name="Freihand 321">
                  <a:extLst>
                    <a:ext uri="{FF2B5EF4-FFF2-40B4-BE49-F238E27FC236}">
                      <a16:creationId xmlns:a16="http://schemas.microsoft.com/office/drawing/2014/main" id="{3A65065F-3AA8-458B-9B14-D4D12CD8107A}"/>
                    </a:ext>
                  </a:extLst>
                </p14:cNvPr>
                <p14:cNvContentPartPr/>
                <p14:nvPr/>
              </p14:nvContentPartPr>
              <p14:xfrm>
                <a:off x="2388453" y="706387"/>
                <a:ext cx="56520" cy="55440"/>
              </p14:xfrm>
            </p:contentPart>
          </mc:Choice>
          <mc:Fallback>
            <p:pic>
              <p:nvPicPr>
                <p:cNvPr id="322" name="Freihand 321">
                  <a:extLst>
                    <a:ext uri="{FF2B5EF4-FFF2-40B4-BE49-F238E27FC236}">
                      <a16:creationId xmlns:a16="http://schemas.microsoft.com/office/drawing/2014/main" id="{3A65065F-3AA8-458B-9B14-D4D12CD8107A}"/>
                    </a:ext>
                  </a:extLst>
                </p:cNvPr>
                <p:cNvPicPr/>
                <p:nvPr/>
              </p:nvPicPr>
              <p:blipFill>
                <a:blip r:embed="rId49"/>
                <a:stretch>
                  <a:fillRect/>
                </a:stretch>
              </p:blipFill>
              <p:spPr>
                <a:xfrm>
                  <a:off x="2384133" y="702067"/>
                  <a:ext cx="65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3" name="Freihand 322">
                  <a:extLst>
                    <a:ext uri="{FF2B5EF4-FFF2-40B4-BE49-F238E27FC236}">
                      <a16:creationId xmlns:a16="http://schemas.microsoft.com/office/drawing/2014/main" id="{8185E3EF-6D31-464E-A999-2AB60CE18263}"/>
                    </a:ext>
                  </a:extLst>
                </p14:cNvPr>
                <p14:cNvContentPartPr/>
                <p14:nvPr/>
              </p14:nvContentPartPr>
              <p14:xfrm>
                <a:off x="2374053" y="705307"/>
                <a:ext cx="96480" cy="60840"/>
              </p14:xfrm>
            </p:contentPart>
          </mc:Choice>
          <mc:Fallback>
            <p:pic>
              <p:nvPicPr>
                <p:cNvPr id="323" name="Freihand 322">
                  <a:extLst>
                    <a:ext uri="{FF2B5EF4-FFF2-40B4-BE49-F238E27FC236}">
                      <a16:creationId xmlns:a16="http://schemas.microsoft.com/office/drawing/2014/main" id="{8185E3EF-6D31-464E-A999-2AB60CE18263}"/>
                    </a:ext>
                  </a:extLst>
                </p:cNvPr>
                <p:cNvPicPr/>
                <p:nvPr/>
              </p:nvPicPr>
              <p:blipFill>
                <a:blip r:embed="rId51"/>
                <a:stretch>
                  <a:fillRect/>
                </a:stretch>
              </p:blipFill>
              <p:spPr>
                <a:xfrm>
                  <a:off x="2369733" y="700987"/>
                  <a:ext cx="105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4" name="Freihand 323">
                  <a:extLst>
                    <a:ext uri="{FF2B5EF4-FFF2-40B4-BE49-F238E27FC236}">
                      <a16:creationId xmlns:a16="http://schemas.microsoft.com/office/drawing/2014/main" id="{9E1C8EDD-6C6E-4B43-A719-0CFE0F21691D}"/>
                    </a:ext>
                  </a:extLst>
                </p14:cNvPr>
                <p14:cNvContentPartPr/>
                <p14:nvPr/>
              </p14:nvContentPartPr>
              <p14:xfrm>
                <a:off x="2423373" y="735547"/>
                <a:ext cx="74160" cy="48960"/>
              </p14:xfrm>
            </p:contentPart>
          </mc:Choice>
          <mc:Fallback>
            <p:pic>
              <p:nvPicPr>
                <p:cNvPr id="324" name="Freihand 323">
                  <a:extLst>
                    <a:ext uri="{FF2B5EF4-FFF2-40B4-BE49-F238E27FC236}">
                      <a16:creationId xmlns:a16="http://schemas.microsoft.com/office/drawing/2014/main" id="{9E1C8EDD-6C6E-4B43-A719-0CFE0F21691D}"/>
                    </a:ext>
                  </a:extLst>
                </p:cNvPr>
                <p:cNvPicPr/>
                <p:nvPr/>
              </p:nvPicPr>
              <p:blipFill>
                <a:blip r:embed="rId53"/>
                <a:stretch>
                  <a:fillRect/>
                </a:stretch>
              </p:blipFill>
              <p:spPr>
                <a:xfrm>
                  <a:off x="2419053" y="731227"/>
                  <a:ext cx="82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5" name="Freihand 324">
                  <a:extLst>
                    <a:ext uri="{FF2B5EF4-FFF2-40B4-BE49-F238E27FC236}">
                      <a16:creationId xmlns:a16="http://schemas.microsoft.com/office/drawing/2014/main" id="{6788F191-A3C6-44AB-95B4-1632C072E518}"/>
                    </a:ext>
                  </a:extLst>
                </p14:cNvPr>
                <p14:cNvContentPartPr/>
                <p14:nvPr/>
              </p14:nvContentPartPr>
              <p14:xfrm>
                <a:off x="2440653" y="764707"/>
                <a:ext cx="73800" cy="83880"/>
              </p14:xfrm>
            </p:contentPart>
          </mc:Choice>
          <mc:Fallback>
            <p:pic>
              <p:nvPicPr>
                <p:cNvPr id="325" name="Freihand 324">
                  <a:extLst>
                    <a:ext uri="{FF2B5EF4-FFF2-40B4-BE49-F238E27FC236}">
                      <a16:creationId xmlns:a16="http://schemas.microsoft.com/office/drawing/2014/main" id="{6788F191-A3C6-44AB-95B4-1632C072E518}"/>
                    </a:ext>
                  </a:extLst>
                </p:cNvPr>
                <p:cNvPicPr/>
                <p:nvPr/>
              </p:nvPicPr>
              <p:blipFill>
                <a:blip r:embed="rId55"/>
                <a:stretch>
                  <a:fillRect/>
                </a:stretch>
              </p:blipFill>
              <p:spPr>
                <a:xfrm>
                  <a:off x="2436333" y="760387"/>
                  <a:ext cx="82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6" name="Freihand 325">
                  <a:extLst>
                    <a:ext uri="{FF2B5EF4-FFF2-40B4-BE49-F238E27FC236}">
                      <a16:creationId xmlns:a16="http://schemas.microsoft.com/office/drawing/2014/main" id="{6A1737FD-5B54-4DF7-93B1-90FCFC31640F}"/>
                    </a:ext>
                  </a:extLst>
                </p14:cNvPr>
                <p14:cNvContentPartPr/>
                <p14:nvPr/>
              </p14:nvContentPartPr>
              <p14:xfrm>
                <a:off x="2603013" y="869107"/>
                <a:ext cx="19800" cy="11880"/>
              </p14:xfrm>
            </p:contentPart>
          </mc:Choice>
          <mc:Fallback>
            <p:pic>
              <p:nvPicPr>
                <p:cNvPr id="326" name="Freihand 325">
                  <a:extLst>
                    <a:ext uri="{FF2B5EF4-FFF2-40B4-BE49-F238E27FC236}">
                      <a16:creationId xmlns:a16="http://schemas.microsoft.com/office/drawing/2014/main" id="{6A1737FD-5B54-4DF7-93B1-90FCFC31640F}"/>
                    </a:ext>
                  </a:extLst>
                </p:cNvPr>
                <p:cNvPicPr/>
                <p:nvPr/>
              </p:nvPicPr>
              <p:blipFill>
                <a:blip r:embed="rId57"/>
                <a:stretch>
                  <a:fillRect/>
                </a:stretch>
              </p:blipFill>
              <p:spPr>
                <a:xfrm>
                  <a:off x="2598693" y="864787"/>
                  <a:ext cx="28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7" name="Freihand 326">
                  <a:extLst>
                    <a:ext uri="{FF2B5EF4-FFF2-40B4-BE49-F238E27FC236}">
                      <a16:creationId xmlns:a16="http://schemas.microsoft.com/office/drawing/2014/main" id="{2671268B-DFB9-43F7-9014-D0E5CE56115C}"/>
                    </a:ext>
                  </a:extLst>
                </p14:cNvPr>
                <p14:cNvContentPartPr/>
                <p14:nvPr/>
              </p14:nvContentPartPr>
              <p14:xfrm>
                <a:off x="2633253" y="855787"/>
                <a:ext cx="54000" cy="31680"/>
              </p14:xfrm>
            </p:contentPart>
          </mc:Choice>
          <mc:Fallback>
            <p:pic>
              <p:nvPicPr>
                <p:cNvPr id="327" name="Freihand 326">
                  <a:extLst>
                    <a:ext uri="{FF2B5EF4-FFF2-40B4-BE49-F238E27FC236}">
                      <a16:creationId xmlns:a16="http://schemas.microsoft.com/office/drawing/2014/main" id="{2671268B-DFB9-43F7-9014-D0E5CE56115C}"/>
                    </a:ext>
                  </a:extLst>
                </p:cNvPr>
                <p:cNvPicPr/>
                <p:nvPr/>
              </p:nvPicPr>
              <p:blipFill>
                <a:blip r:embed="rId59"/>
                <a:stretch>
                  <a:fillRect/>
                </a:stretch>
              </p:blipFill>
              <p:spPr>
                <a:xfrm>
                  <a:off x="2628933" y="851467"/>
                  <a:ext cx="62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8" name="Freihand 327">
                  <a:extLst>
                    <a:ext uri="{FF2B5EF4-FFF2-40B4-BE49-F238E27FC236}">
                      <a16:creationId xmlns:a16="http://schemas.microsoft.com/office/drawing/2014/main" id="{99196F0A-FD67-4F0C-A54A-1924D03DD65F}"/>
                    </a:ext>
                  </a:extLst>
                </p14:cNvPr>
                <p14:cNvContentPartPr/>
                <p14:nvPr/>
              </p14:nvContentPartPr>
              <p14:xfrm>
                <a:off x="2666373" y="835267"/>
                <a:ext cx="38880" cy="104040"/>
              </p14:xfrm>
            </p:contentPart>
          </mc:Choice>
          <mc:Fallback>
            <p:pic>
              <p:nvPicPr>
                <p:cNvPr id="328" name="Freihand 327">
                  <a:extLst>
                    <a:ext uri="{FF2B5EF4-FFF2-40B4-BE49-F238E27FC236}">
                      <a16:creationId xmlns:a16="http://schemas.microsoft.com/office/drawing/2014/main" id="{99196F0A-FD67-4F0C-A54A-1924D03DD65F}"/>
                    </a:ext>
                  </a:extLst>
                </p:cNvPr>
                <p:cNvPicPr/>
                <p:nvPr/>
              </p:nvPicPr>
              <p:blipFill>
                <a:blip r:embed="rId61"/>
                <a:stretch>
                  <a:fillRect/>
                </a:stretch>
              </p:blipFill>
              <p:spPr>
                <a:xfrm>
                  <a:off x="2662053" y="830947"/>
                  <a:ext cx="47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9" name="Freihand 328">
                  <a:extLst>
                    <a:ext uri="{FF2B5EF4-FFF2-40B4-BE49-F238E27FC236}">
                      <a16:creationId xmlns:a16="http://schemas.microsoft.com/office/drawing/2014/main" id="{7E83AD6E-4DEA-4FF0-B8AA-4590CF95B0D6}"/>
                    </a:ext>
                  </a:extLst>
                </p14:cNvPr>
                <p14:cNvContentPartPr/>
                <p14:nvPr/>
              </p14:nvContentPartPr>
              <p14:xfrm>
                <a:off x="2722173" y="883147"/>
                <a:ext cx="4680" cy="66240"/>
              </p14:xfrm>
            </p:contentPart>
          </mc:Choice>
          <mc:Fallback>
            <p:pic>
              <p:nvPicPr>
                <p:cNvPr id="329" name="Freihand 328">
                  <a:extLst>
                    <a:ext uri="{FF2B5EF4-FFF2-40B4-BE49-F238E27FC236}">
                      <a16:creationId xmlns:a16="http://schemas.microsoft.com/office/drawing/2014/main" id="{7E83AD6E-4DEA-4FF0-B8AA-4590CF95B0D6}"/>
                    </a:ext>
                  </a:extLst>
                </p:cNvPr>
                <p:cNvPicPr/>
                <p:nvPr/>
              </p:nvPicPr>
              <p:blipFill>
                <a:blip r:embed="rId63"/>
                <a:stretch>
                  <a:fillRect/>
                </a:stretch>
              </p:blipFill>
              <p:spPr>
                <a:xfrm>
                  <a:off x="2717853" y="878827"/>
                  <a:ext cx="13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0" name="Freihand 329">
                  <a:extLst>
                    <a:ext uri="{FF2B5EF4-FFF2-40B4-BE49-F238E27FC236}">
                      <a16:creationId xmlns:a16="http://schemas.microsoft.com/office/drawing/2014/main" id="{70ABD2D2-3978-40B2-A0BF-FDE35BE0807E}"/>
                    </a:ext>
                  </a:extLst>
                </p14:cNvPr>
                <p14:cNvContentPartPr/>
                <p14:nvPr/>
              </p14:nvContentPartPr>
              <p14:xfrm>
                <a:off x="2702013" y="878107"/>
                <a:ext cx="73080" cy="72000"/>
              </p14:xfrm>
            </p:contentPart>
          </mc:Choice>
          <mc:Fallback>
            <p:pic>
              <p:nvPicPr>
                <p:cNvPr id="330" name="Freihand 329">
                  <a:extLst>
                    <a:ext uri="{FF2B5EF4-FFF2-40B4-BE49-F238E27FC236}">
                      <a16:creationId xmlns:a16="http://schemas.microsoft.com/office/drawing/2014/main" id="{70ABD2D2-3978-40B2-A0BF-FDE35BE0807E}"/>
                    </a:ext>
                  </a:extLst>
                </p:cNvPr>
                <p:cNvPicPr/>
                <p:nvPr/>
              </p:nvPicPr>
              <p:blipFill>
                <a:blip r:embed="rId65"/>
                <a:stretch>
                  <a:fillRect/>
                </a:stretch>
              </p:blipFill>
              <p:spPr>
                <a:xfrm>
                  <a:off x="2697693" y="873787"/>
                  <a:ext cx="81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1" name="Freihand 330">
                  <a:extLst>
                    <a:ext uri="{FF2B5EF4-FFF2-40B4-BE49-F238E27FC236}">
                      <a16:creationId xmlns:a16="http://schemas.microsoft.com/office/drawing/2014/main" id="{BFEB689C-3619-43E8-BE7F-8A8F0811FCD2}"/>
                    </a:ext>
                  </a:extLst>
                </p14:cNvPr>
                <p14:cNvContentPartPr/>
                <p14:nvPr/>
              </p14:nvContentPartPr>
              <p14:xfrm>
                <a:off x="2714613" y="668587"/>
                <a:ext cx="65160" cy="83520"/>
              </p14:xfrm>
            </p:contentPart>
          </mc:Choice>
          <mc:Fallback>
            <p:pic>
              <p:nvPicPr>
                <p:cNvPr id="331" name="Freihand 330">
                  <a:extLst>
                    <a:ext uri="{FF2B5EF4-FFF2-40B4-BE49-F238E27FC236}">
                      <a16:creationId xmlns:a16="http://schemas.microsoft.com/office/drawing/2014/main" id="{BFEB689C-3619-43E8-BE7F-8A8F0811FCD2}"/>
                    </a:ext>
                  </a:extLst>
                </p:cNvPr>
                <p:cNvPicPr/>
                <p:nvPr/>
              </p:nvPicPr>
              <p:blipFill>
                <a:blip r:embed="rId67"/>
                <a:stretch>
                  <a:fillRect/>
                </a:stretch>
              </p:blipFill>
              <p:spPr>
                <a:xfrm>
                  <a:off x="2710293" y="664267"/>
                  <a:ext cx="73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32" name="Freihand 331">
                  <a:extLst>
                    <a:ext uri="{FF2B5EF4-FFF2-40B4-BE49-F238E27FC236}">
                      <a16:creationId xmlns:a16="http://schemas.microsoft.com/office/drawing/2014/main" id="{17681AA5-925C-4392-9C09-30448EA993E5}"/>
                    </a:ext>
                  </a:extLst>
                </p14:cNvPr>
                <p14:cNvContentPartPr/>
                <p14:nvPr/>
              </p14:nvContentPartPr>
              <p14:xfrm>
                <a:off x="2729733" y="760747"/>
                <a:ext cx="68760" cy="14760"/>
              </p14:xfrm>
            </p:contentPart>
          </mc:Choice>
          <mc:Fallback>
            <p:pic>
              <p:nvPicPr>
                <p:cNvPr id="332" name="Freihand 331">
                  <a:extLst>
                    <a:ext uri="{FF2B5EF4-FFF2-40B4-BE49-F238E27FC236}">
                      <a16:creationId xmlns:a16="http://schemas.microsoft.com/office/drawing/2014/main" id="{17681AA5-925C-4392-9C09-30448EA993E5}"/>
                    </a:ext>
                  </a:extLst>
                </p:cNvPr>
                <p:cNvPicPr/>
                <p:nvPr/>
              </p:nvPicPr>
              <p:blipFill>
                <a:blip r:embed="rId69"/>
                <a:stretch>
                  <a:fillRect/>
                </a:stretch>
              </p:blipFill>
              <p:spPr>
                <a:xfrm>
                  <a:off x="2725413" y="756427"/>
                  <a:ext cx="77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3" name="Freihand 332">
                  <a:extLst>
                    <a:ext uri="{FF2B5EF4-FFF2-40B4-BE49-F238E27FC236}">
                      <a16:creationId xmlns:a16="http://schemas.microsoft.com/office/drawing/2014/main" id="{B601C49D-37E5-4085-A011-71BB416525C0}"/>
                    </a:ext>
                  </a:extLst>
                </p14:cNvPr>
                <p14:cNvContentPartPr/>
                <p14:nvPr/>
              </p14:nvContentPartPr>
              <p14:xfrm>
                <a:off x="2746293" y="773707"/>
                <a:ext cx="78480" cy="97920"/>
              </p14:xfrm>
            </p:contentPart>
          </mc:Choice>
          <mc:Fallback>
            <p:pic>
              <p:nvPicPr>
                <p:cNvPr id="333" name="Freihand 332">
                  <a:extLst>
                    <a:ext uri="{FF2B5EF4-FFF2-40B4-BE49-F238E27FC236}">
                      <a16:creationId xmlns:a16="http://schemas.microsoft.com/office/drawing/2014/main" id="{B601C49D-37E5-4085-A011-71BB416525C0}"/>
                    </a:ext>
                  </a:extLst>
                </p:cNvPr>
                <p:cNvPicPr/>
                <p:nvPr/>
              </p:nvPicPr>
              <p:blipFill>
                <a:blip r:embed="rId71"/>
                <a:stretch>
                  <a:fillRect/>
                </a:stretch>
              </p:blipFill>
              <p:spPr>
                <a:xfrm>
                  <a:off x="2741973" y="769387"/>
                  <a:ext cx="87120" cy="10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335" name="Freihand 334">
                <a:extLst>
                  <a:ext uri="{FF2B5EF4-FFF2-40B4-BE49-F238E27FC236}">
                    <a16:creationId xmlns:a16="http://schemas.microsoft.com/office/drawing/2014/main" id="{AA568A53-82C2-42D2-9310-FE55D9386AD9}"/>
                  </a:ext>
                </a:extLst>
              </p14:cNvPr>
              <p14:cNvContentPartPr/>
              <p14:nvPr/>
            </p14:nvContentPartPr>
            <p14:xfrm>
              <a:off x="6293733" y="1373467"/>
              <a:ext cx="74880" cy="221760"/>
            </p14:xfrm>
          </p:contentPart>
        </mc:Choice>
        <mc:Fallback>
          <p:pic>
            <p:nvPicPr>
              <p:cNvPr id="335" name="Freihand 334">
                <a:extLst>
                  <a:ext uri="{FF2B5EF4-FFF2-40B4-BE49-F238E27FC236}">
                    <a16:creationId xmlns:a16="http://schemas.microsoft.com/office/drawing/2014/main" id="{AA568A53-82C2-42D2-9310-FE55D9386AD9}"/>
                  </a:ext>
                </a:extLst>
              </p:cNvPr>
              <p:cNvPicPr/>
              <p:nvPr/>
            </p:nvPicPr>
            <p:blipFill>
              <a:blip r:embed="rId73"/>
              <a:stretch>
                <a:fillRect/>
              </a:stretch>
            </p:blipFill>
            <p:spPr>
              <a:xfrm>
                <a:off x="6289413" y="1369147"/>
                <a:ext cx="83520" cy="230400"/>
              </a:xfrm>
              <a:prstGeom prst="rect">
                <a:avLst/>
              </a:prstGeom>
            </p:spPr>
          </p:pic>
        </mc:Fallback>
      </mc:AlternateContent>
      <p:grpSp>
        <p:nvGrpSpPr>
          <p:cNvPr id="378" name="Gruppieren 377">
            <a:extLst>
              <a:ext uri="{FF2B5EF4-FFF2-40B4-BE49-F238E27FC236}">
                <a16:creationId xmlns:a16="http://schemas.microsoft.com/office/drawing/2014/main" id="{1B8C9292-4F5B-4DE8-9FCF-028EFF5FC4B5}"/>
              </a:ext>
            </a:extLst>
          </p:cNvPr>
          <p:cNvGrpSpPr/>
          <p:nvPr/>
        </p:nvGrpSpPr>
        <p:grpSpPr>
          <a:xfrm>
            <a:off x="284613" y="2687827"/>
            <a:ext cx="726840" cy="271080"/>
            <a:chOff x="284613" y="2687827"/>
            <a:chExt cx="726840" cy="271080"/>
          </a:xfrm>
        </p:grpSpPr>
        <mc:AlternateContent xmlns:mc="http://schemas.openxmlformats.org/markup-compatibility/2006">
          <mc:Choice xmlns:p14="http://schemas.microsoft.com/office/powerpoint/2010/main" Requires="p14">
            <p:contentPart p14:bwMode="auto" r:id="rId74">
              <p14:nvContentPartPr>
                <p14:cNvPr id="360" name="Freihand 359">
                  <a:extLst>
                    <a:ext uri="{FF2B5EF4-FFF2-40B4-BE49-F238E27FC236}">
                      <a16:creationId xmlns:a16="http://schemas.microsoft.com/office/drawing/2014/main" id="{B3EC8BF7-A2F2-45C8-A2E9-FD0F4B24A4BF}"/>
                    </a:ext>
                  </a:extLst>
                </p14:cNvPr>
                <p14:cNvContentPartPr/>
                <p14:nvPr/>
              </p14:nvContentPartPr>
              <p14:xfrm>
                <a:off x="284613" y="2761987"/>
                <a:ext cx="141480" cy="119160"/>
              </p14:xfrm>
            </p:contentPart>
          </mc:Choice>
          <mc:Fallback>
            <p:pic>
              <p:nvPicPr>
                <p:cNvPr id="360" name="Freihand 359">
                  <a:extLst>
                    <a:ext uri="{FF2B5EF4-FFF2-40B4-BE49-F238E27FC236}">
                      <a16:creationId xmlns:a16="http://schemas.microsoft.com/office/drawing/2014/main" id="{B3EC8BF7-A2F2-45C8-A2E9-FD0F4B24A4BF}"/>
                    </a:ext>
                  </a:extLst>
                </p:cNvPr>
                <p:cNvPicPr/>
                <p:nvPr/>
              </p:nvPicPr>
              <p:blipFill>
                <a:blip r:embed="rId75"/>
                <a:stretch>
                  <a:fillRect/>
                </a:stretch>
              </p:blipFill>
              <p:spPr>
                <a:xfrm>
                  <a:off x="280293" y="2757667"/>
                  <a:ext cx="150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1" name="Freihand 360">
                  <a:extLst>
                    <a:ext uri="{FF2B5EF4-FFF2-40B4-BE49-F238E27FC236}">
                      <a16:creationId xmlns:a16="http://schemas.microsoft.com/office/drawing/2014/main" id="{72042176-C5FA-4841-AC53-D315A13D3D81}"/>
                    </a:ext>
                  </a:extLst>
                </p14:cNvPr>
                <p14:cNvContentPartPr/>
                <p14:nvPr/>
              </p14:nvContentPartPr>
              <p14:xfrm>
                <a:off x="418893" y="2687827"/>
                <a:ext cx="62640" cy="271080"/>
              </p14:xfrm>
            </p:contentPart>
          </mc:Choice>
          <mc:Fallback>
            <p:pic>
              <p:nvPicPr>
                <p:cNvPr id="361" name="Freihand 360">
                  <a:extLst>
                    <a:ext uri="{FF2B5EF4-FFF2-40B4-BE49-F238E27FC236}">
                      <a16:creationId xmlns:a16="http://schemas.microsoft.com/office/drawing/2014/main" id="{72042176-C5FA-4841-AC53-D315A13D3D81}"/>
                    </a:ext>
                  </a:extLst>
                </p:cNvPr>
                <p:cNvPicPr/>
                <p:nvPr/>
              </p:nvPicPr>
              <p:blipFill>
                <a:blip r:embed="rId77"/>
                <a:stretch>
                  <a:fillRect/>
                </a:stretch>
              </p:blipFill>
              <p:spPr>
                <a:xfrm>
                  <a:off x="414573" y="2683507"/>
                  <a:ext cx="712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3" name="Freihand 362">
                  <a:extLst>
                    <a:ext uri="{FF2B5EF4-FFF2-40B4-BE49-F238E27FC236}">
                      <a16:creationId xmlns:a16="http://schemas.microsoft.com/office/drawing/2014/main" id="{7F16431D-A42E-4A14-AC3F-D97417D2666E}"/>
                    </a:ext>
                  </a:extLst>
                </p14:cNvPr>
                <p14:cNvContentPartPr/>
                <p14:nvPr/>
              </p14:nvContentPartPr>
              <p14:xfrm>
                <a:off x="684933" y="2750107"/>
                <a:ext cx="2520" cy="97200"/>
              </p14:xfrm>
            </p:contentPart>
          </mc:Choice>
          <mc:Fallback>
            <p:pic>
              <p:nvPicPr>
                <p:cNvPr id="363" name="Freihand 362">
                  <a:extLst>
                    <a:ext uri="{FF2B5EF4-FFF2-40B4-BE49-F238E27FC236}">
                      <a16:creationId xmlns:a16="http://schemas.microsoft.com/office/drawing/2014/main" id="{7F16431D-A42E-4A14-AC3F-D97417D2666E}"/>
                    </a:ext>
                  </a:extLst>
                </p:cNvPr>
                <p:cNvPicPr/>
                <p:nvPr/>
              </p:nvPicPr>
              <p:blipFill>
                <a:blip r:embed="rId79"/>
                <a:stretch>
                  <a:fillRect/>
                </a:stretch>
              </p:blipFill>
              <p:spPr>
                <a:xfrm>
                  <a:off x="680613" y="2745787"/>
                  <a:ext cx="11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4" name="Freihand 363">
                  <a:extLst>
                    <a:ext uri="{FF2B5EF4-FFF2-40B4-BE49-F238E27FC236}">
                      <a16:creationId xmlns:a16="http://schemas.microsoft.com/office/drawing/2014/main" id="{ACA4E897-7478-4BD3-8E3F-6D572D340460}"/>
                    </a:ext>
                  </a:extLst>
                </p14:cNvPr>
                <p14:cNvContentPartPr/>
                <p14:nvPr/>
              </p14:nvContentPartPr>
              <p14:xfrm>
                <a:off x="600333" y="2723467"/>
                <a:ext cx="149760" cy="144720"/>
              </p14:xfrm>
            </p:contentPart>
          </mc:Choice>
          <mc:Fallback>
            <p:pic>
              <p:nvPicPr>
                <p:cNvPr id="364" name="Freihand 363">
                  <a:extLst>
                    <a:ext uri="{FF2B5EF4-FFF2-40B4-BE49-F238E27FC236}">
                      <a16:creationId xmlns:a16="http://schemas.microsoft.com/office/drawing/2014/main" id="{ACA4E897-7478-4BD3-8E3F-6D572D340460}"/>
                    </a:ext>
                  </a:extLst>
                </p:cNvPr>
                <p:cNvPicPr/>
                <p:nvPr/>
              </p:nvPicPr>
              <p:blipFill>
                <a:blip r:embed="rId81"/>
                <a:stretch>
                  <a:fillRect/>
                </a:stretch>
              </p:blipFill>
              <p:spPr>
                <a:xfrm>
                  <a:off x="596013" y="2719147"/>
                  <a:ext cx="158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5" name="Freihand 364">
                  <a:extLst>
                    <a:ext uri="{FF2B5EF4-FFF2-40B4-BE49-F238E27FC236}">
                      <a16:creationId xmlns:a16="http://schemas.microsoft.com/office/drawing/2014/main" id="{71E12972-844C-4177-AB19-05C515B0DB67}"/>
                    </a:ext>
                  </a:extLst>
                </p14:cNvPr>
                <p14:cNvContentPartPr/>
                <p14:nvPr/>
              </p14:nvContentPartPr>
              <p14:xfrm>
                <a:off x="775293" y="2762707"/>
                <a:ext cx="92160" cy="82080"/>
              </p14:xfrm>
            </p:contentPart>
          </mc:Choice>
          <mc:Fallback>
            <p:pic>
              <p:nvPicPr>
                <p:cNvPr id="365" name="Freihand 364">
                  <a:extLst>
                    <a:ext uri="{FF2B5EF4-FFF2-40B4-BE49-F238E27FC236}">
                      <a16:creationId xmlns:a16="http://schemas.microsoft.com/office/drawing/2014/main" id="{71E12972-844C-4177-AB19-05C515B0DB67}"/>
                    </a:ext>
                  </a:extLst>
                </p:cNvPr>
                <p:cNvPicPr/>
                <p:nvPr/>
              </p:nvPicPr>
              <p:blipFill>
                <a:blip r:embed="rId83"/>
                <a:stretch>
                  <a:fillRect/>
                </a:stretch>
              </p:blipFill>
              <p:spPr>
                <a:xfrm>
                  <a:off x="770973" y="2758387"/>
                  <a:ext cx="100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6" name="Freihand 365">
                  <a:extLst>
                    <a:ext uri="{FF2B5EF4-FFF2-40B4-BE49-F238E27FC236}">
                      <a16:creationId xmlns:a16="http://schemas.microsoft.com/office/drawing/2014/main" id="{4C684967-F9F2-4B82-9FA8-56378D4058FC}"/>
                    </a:ext>
                  </a:extLst>
                </p14:cNvPr>
                <p14:cNvContentPartPr/>
                <p14:nvPr/>
              </p14:nvContentPartPr>
              <p14:xfrm>
                <a:off x="879333" y="2729587"/>
                <a:ext cx="103320" cy="122400"/>
              </p14:xfrm>
            </p:contentPart>
          </mc:Choice>
          <mc:Fallback>
            <p:pic>
              <p:nvPicPr>
                <p:cNvPr id="366" name="Freihand 365">
                  <a:extLst>
                    <a:ext uri="{FF2B5EF4-FFF2-40B4-BE49-F238E27FC236}">
                      <a16:creationId xmlns:a16="http://schemas.microsoft.com/office/drawing/2014/main" id="{4C684967-F9F2-4B82-9FA8-56378D4058FC}"/>
                    </a:ext>
                  </a:extLst>
                </p:cNvPr>
                <p:cNvPicPr/>
                <p:nvPr/>
              </p:nvPicPr>
              <p:blipFill>
                <a:blip r:embed="rId85"/>
                <a:stretch>
                  <a:fillRect/>
                </a:stretch>
              </p:blipFill>
              <p:spPr>
                <a:xfrm>
                  <a:off x="875013" y="2725267"/>
                  <a:ext cx="111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67" name="Freihand 366">
                  <a:extLst>
                    <a:ext uri="{FF2B5EF4-FFF2-40B4-BE49-F238E27FC236}">
                      <a16:creationId xmlns:a16="http://schemas.microsoft.com/office/drawing/2014/main" id="{68F46B12-BCF9-472E-9437-9E15D9306B3F}"/>
                    </a:ext>
                  </a:extLst>
                </p14:cNvPr>
                <p14:cNvContentPartPr/>
                <p14:nvPr/>
              </p14:nvContentPartPr>
              <p14:xfrm>
                <a:off x="1002453" y="2814907"/>
                <a:ext cx="9000" cy="30240"/>
              </p14:xfrm>
            </p:contentPart>
          </mc:Choice>
          <mc:Fallback>
            <p:pic>
              <p:nvPicPr>
                <p:cNvPr id="367" name="Freihand 366">
                  <a:extLst>
                    <a:ext uri="{FF2B5EF4-FFF2-40B4-BE49-F238E27FC236}">
                      <a16:creationId xmlns:a16="http://schemas.microsoft.com/office/drawing/2014/main" id="{68F46B12-BCF9-472E-9437-9E15D9306B3F}"/>
                    </a:ext>
                  </a:extLst>
                </p:cNvPr>
                <p:cNvPicPr/>
                <p:nvPr/>
              </p:nvPicPr>
              <p:blipFill>
                <a:blip r:embed="rId87"/>
                <a:stretch>
                  <a:fillRect/>
                </a:stretch>
              </p:blipFill>
              <p:spPr>
                <a:xfrm>
                  <a:off x="998133" y="2810587"/>
                  <a:ext cx="17640" cy="38880"/>
                </a:xfrm>
                <a:prstGeom prst="rect">
                  <a:avLst/>
                </a:prstGeom>
              </p:spPr>
            </p:pic>
          </mc:Fallback>
        </mc:AlternateContent>
      </p:grpSp>
      <p:grpSp>
        <p:nvGrpSpPr>
          <p:cNvPr id="377" name="Gruppieren 376">
            <a:extLst>
              <a:ext uri="{FF2B5EF4-FFF2-40B4-BE49-F238E27FC236}">
                <a16:creationId xmlns:a16="http://schemas.microsoft.com/office/drawing/2014/main" id="{9BC193C7-B0ED-4C83-931D-4609B695C505}"/>
              </a:ext>
            </a:extLst>
          </p:cNvPr>
          <p:cNvGrpSpPr/>
          <p:nvPr/>
        </p:nvGrpSpPr>
        <p:grpSpPr>
          <a:xfrm>
            <a:off x="1218453" y="2651107"/>
            <a:ext cx="225720" cy="247320"/>
            <a:chOff x="1218453" y="2651107"/>
            <a:chExt cx="225720" cy="247320"/>
          </a:xfrm>
        </p:grpSpPr>
        <mc:AlternateContent xmlns:mc="http://schemas.openxmlformats.org/markup-compatibility/2006">
          <mc:Choice xmlns:p14="http://schemas.microsoft.com/office/powerpoint/2010/main" Requires="p14">
            <p:contentPart p14:bwMode="auto" r:id="rId88">
              <p14:nvContentPartPr>
                <p14:cNvPr id="368" name="Freihand 367">
                  <a:extLst>
                    <a:ext uri="{FF2B5EF4-FFF2-40B4-BE49-F238E27FC236}">
                      <a16:creationId xmlns:a16="http://schemas.microsoft.com/office/drawing/2014/main" id="{C0F2327B-BAA5-4E9B-994E-1A31833CE2B2}"/>
                    </a:ext>
                  </a:extLst>
                </p14:cNvPr>
                <p14:cNvContentPartPr/>
                <p14:nvPr/>
              </p14:nvContentPartPr>
              <p14:xfrm>
                <a:off x="1218453" y="2651107"/>
                <a:ext cx="225720" cy="247320"/>
              </p14:xfrm>
            </p:contentPart>
          </mc:Choice>
          <mc:Fallback>
            <p:pic>
              <p:nvPicPr>
                <p:cNvPr id="368" name="Freihand 367">
                  <a:extLst>
                    <a:ext uri="{FF2B5EF4-FFF2-40B4-BE49-F238E27FC236}">
                      <a16:creationId xmlns:a16="http://schemas.microsoft.com/office/drawing/2014/main" id="{C0F2327B-BAA5-4E9B-994E-1A31833CE2B2}"/>
                    </a:ext>
                  </a:extLst>
                </p:cNvPr>
                <p:cNvPicPr/>
                <p:nvPr/>
              </p:nvPicPr>
              <p:blipFill>
                <a:blip r:embed="rId89"/>
                <a:stretch>
                  <a:fillRect/>
                </a:stretch>
              </p:blipFill>
              <p:spPr>
                <a:xfrm>
                  <a:off x="1214133" y="2646787"/>
                  <a:ext cx="234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69" name="Freihand 368">
                  <a:extLst>
                    <a:ext uri="{FF2B5EF4-FFF2-40B4-BE49-F238E27FC236}">
                      <a16:creationId xmlns:a16="http://schemas.microsoft.com/office/drawing/2014/main" id="{8A9601ED-CDD5-4B18-BAA7-1B9929204F1F}"/>
                    </a:ext>
                  </a:extLst>
                </p14:cNvPr>
                <p14:cNvContentPartPr/>
                <p14:nvPr/>
              </p14:nvContentPartPr>
              <p14:xfrm>
                <a:off x="1351653" y="2697187"/>
                <a:ext cx="52560" cy="2160"/>
              </p14:xfrm>
            </p:contentPart>
          </mc:Choice>
          <mc:Fallback>
            <p:pic>
              <p:nvPicPr>
                <p:cNvPr id="369" name="Freihand 368">
                  <a:extLst>
                    <a:ext uri="{FF2B5EF4-FFF2-40B4-BE49-F238E27FC236}">
                      <a16:creationId xmlns:a16="http://schemas.microsoft.com/office/drawing/2014/main" id="{8A9601ED-CDD5-4B18-BAA7-1B9929204F1F}"/>
                    </a:ext>
                  </a:extLst>
                </p:cNvPr>
                <p:cNvPicPr/>
                <p:nvPr/>
              </p:nvPicPr>
              <p:blipFill>
                <a:blip r:embed="rId91"/>
                <a:stretch>
                  <a:fillRect/>
                </a:stretch>
              </p:blipFill>
              <p:spPr>
                <a:xfrm>
                  <a:off x="1347333" y="2692867"/>
                  <a:ext cx="61200" cy="10800"/>
                </a:xfrm>
                <a:prstGeom prst="rect">
                  <a:avLst/>
                </a:prstGeom>
              </p:spPr>
            </p:pic>
          </mc:Fallback>
        </mc:AlternateContent>
      </p:grpSp>
      <p:grpSp>
        <p:nvGrpSpPr>
          <p:cNvPr id="376" name="Gruppieren 375">
            <a:extLst>
              <a:ext uri="{FF2B5EF4-FFF2-40B4-BE49-F238E27FC236}">
                <a16:creationId xmlns:a16="http://schemas.microsoft.com/office/drawing/2014/main" id="{E98F7A06-2F29-4848-B6E7-EF66FC26693E}"/>
              </a:ext>
            </a:extLst>
          </p:cNvPr>
          <p:cNvGrpSpPr/>
          <p:nvPr/>
        </p:nvGrpSpPr>
        <p:grpSpPr>
          <a:xfrm>
            <a:off x="1629933" y="2655067"/>
            <a:ext cx="260640" cy="153000"/>
            <a:chOff x="1629933" y="2655067"/>
            <a:chExt cx="260640" cy="153000"/>
          </a:xfrm>
        </p:grpSpPr>
        <mc:AlternateContent xmlns:mc="http://schemas.openxmlformats.org/markup-compatibility/2006">
          <mc:Choice xmlns:p14="http://schemas.microsoft.com/office/powerpoint/2010/main" Requires="p14">
            <p:contentPart p14:bwMode="auto" r:id="rId92">
              <p14:nvContentPartPr>
                <p14:cNvPr id="370" name="Freihand 369">
                  <a:extLst>
                    <a:ext uri="{FF2B5EF4-FFF2-40B4-BE49-F238E27FC236}">
                      <a16:creationId xmlns:a16="http://schemas.microsoft.com/office/drawing/2014/main" id="{DE4A9B49-8754-4356-B09D-327C4709F02A}"/>
                    </a:ext>
                  </a:extLst>
                </p14:cNvPr>
                <p14:cNvContentPartPr/>
                <p14:nvPr/>
              </p14:nvContentPartPr>
              <p14:xfrm>
                <a:off x="1629933" y="2707267"/>
                <a:ext cx="260640" cy="100800"/>
              </p14:xfrm>
            </p:contentPart>
          </mc:Choice>
          <mc:Fallback>
            <p:pic>
              <p:nvPicPr>
                <p:cNvPr id="370" name="Freihand 369">
                  <a:extLst>
                    <a:ext uri="{FF2B5EF4-FFF2-40B4-BE49-F238E27FC236}">
                      <a16:creationId xmlns:a16="http://schemas.microsoft.com/office/drawing/2014/main" id="{DE4A9B49-8754-4356-B09D-327C4709F02A}"/>
                    </a:ext>
                  </a:extLst>
                </p:cNvPr>
                <p:cNvPicPr/>
                <p:nvPr/>
              </p:nvPicPr>
              <p:blipFill>
                <a:blip r:embed="rId93"/>
                <a:stretch>
                  <a:fillRect/>
                </a:stretch>
              </p:blipFill>
              <p:spPr>
                <a:xfrm>
                  <a:off x="1625613" y="2702947"/>
                  <a:ext cx="269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1" name="Freihand 370">
                  <a:extLst>
                    <a:ext uri="{FF2B5EF4-FFF2-40B4-BE49-F238E27FC236}">
                      <a16:creationId xmlns:a16="http://schemas.microsoft.com/office/drawing/2014/main" id="{BE04CFFB-7586-4EA0-881B-BDAC674D3EE3}"/>
                    </a:ext>
                  </a:extLst>
                </p14:cNvPr>
                <p14:cNvContentPartPr/>
                <p14:nvPr/>
              </p14:nvContentPartPr>
              <p14:xfrm>
                <a:off x="1823613" y="2655067"/>
                <a:ext cx="20520" cy="7200"/>
              </p14:xfrm>
            </p:contentPart>
          </mc:Choice>
          <mc:Fallback>
            <p:pic>
              <p:nvPicPr>
                <p:cNvPr id="371" name="Freihand 370">
                  <a:extLst>
                    <a:ext uri="{FF2B5EF4-FFF2-40B4-BE49-F238E27FC236}">
                      <a16:creationId xmlns:a16="http://schemas.microsoft.com/office/drawing/2014/main" id="{BE04CFFB-7586-4EA0-881B-BDAC674D3EE3}"/>
                    </a:ext>
                  </a:extLst>
                </p:cNvPr>
                <p:cNvPicPr/>
                <p:nvPr/>
              </p:nvPicPr>
              <p:blipFill>
                <a:blip r:embed="rId95"/>
                <a:stretch>
                  <a:fillRect/>
                </a:stretch>
              </p:blipFill>
              <p:spPr>
                <a:xfrm>
                  <a:off x="1819293" y="2650747"/>
                  <a:ext cx="29160" cy="15840"/>
                </a:xfrm>
                <a:prstGeom prst="rect">
                  <a:avLst/>
                </a:prstGeom>
              </p:spPr>
            </p:pic>
          </mc:Fallback>
        </mc:AlternateContent>
      </p:grpSp>
      <p:grpSp>
        <p:nvGrpSpPr>
          <p:cNvPr id="388" name="Gruppieren 387">
            <a:extLst>
              <a:ext uri="{FF2B5EF4-FFF2-40B4-BE49-F238E27FC236}">
                <a16:creationId xmlns:a16="http://schemas.microsoft.com/office/drawing/2014/main" id="{BAB9677B-B550-42A5-8520-A740B2D06F9F}"/>
              </a:ext>
            </a:extLst>
          </p:cNvPr>
          <p:cNvGrpSpPr/>
          <p:nvPr/>
        </p:nvGrpSpPr>
        <p:grpSpPr>
          <a:xfrm>
            <a:off x="2070213" y="2597827"/>
            <a:ext cx="1327680" cy="219240"/>
            <a:chOff x="2070213" y="2597827"/>
            <a:chExt cx="1327680" cy="219240"/>
          </a:xfrm>
        </p:grpSpPr>
        <mc:AlternateContent xmlns:mc="http://schemas.openxmlformats.org/markup-compatibility/2006">
          <mc:Choice xmlns:p14="http://schemas.microsoft.com/office/powerpoint/2010/main" Requires="p14">
            <p:contentPart p14:bwMode="auto" r:id="rId96">
              <p14:nvContentPartPr>
                <p14:cNvPr id="372" name="Freihand 371">
                  <a:extLst>
                    <a:ext uri="{FF2B5EF4-FFF2-40B4-BE49-F238E27FC236}">
                      <a16:creationId xmlns:a16="http://schemas.microsoft.com/office/drawing/2014/main" id="{E5CFE490-5193-4F3C-B879-E8BDF25CF975}"/>
                    </a:ext>
                  </a:extLst>
                </p14:cNvPr>
                <p14:cNvContentPartPr/>
                <p14:nvPr/>
              </p14:nvContentPartPr>
              <p14:xfrm>
                <a:off x="2070213" y="2655787"/>
                <a:ext cx="123120" cy="146880"/>
              </p14:xfrm>
            </p:contentPart>
          </mc:Choice>
          <mc:Fallback>
            <p:pic>
              <p:nvPicPr>
                <p:cNvPr id="372" name="Freihand 371">
                  <a:extLst>
                    <a:ext uri="{FF2B5EF4-FFF2-40B4-BE49-F238E27FC236}">
                      <a16:creationId xmlns:a16="http://schemas.microsoft.com/office/drawing/2014/main" id="{E5CFE490-5193-4F3C-B879-E8BDF25CF975}"/>
                    </a:ext>
                  </a:extLst>
                </p:cNvPr>
                <p:cNvPicPr/>
                <p:nvPr/>
              </p:nvPicPr>
              <p:blipFill>
                <a:blip r:embed="rId97"/>
                <a:stretch>
                  <a:fillRect/>
                </a:stretch>
              </p:blipFill>
              <p:spPr>
                <a:xfrm>
                  <a:off x="2065893" y="2651467"/>
                  <a:ext cx="131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73" name="Freihand 372">
                  <a:extLst>
                    <a:ext uri="{FF2B5EF4-FFF2-40B4-BE49-F238E27FC236}">
                      <a16:creationId xmlns:a16="http://schemas.microsoft.com/office/drawing/2014/main" id="{E860FBBF-CEB5-4D56-9307-577AD93316D4}"/>
                    </a:ext>
                  </a:extLst>
                </p14:cNvPr>
                <p14:cNvContentPartPr/>
                <p14:nvPr/>
              </p14:nvContentPartPr>
              <p14:xfrm>
                <a:off x="2117373" y="2738947"/>
                <a:ext cx="159480" cy="68040"/>
              </p14:xfrm>
            </p:contentPart>
          </mc:Choice>
          <mc:Fallback>
            <p:pic>
              <p:nvPicPr>
                <p:cNvPr id="373" name="Freihand 372">
                  <a:extLst>
                    <a:ext uri="{FF2B5EF4-FFF2-40B4-BE49-F238E27FC236}">
                      <a16:creationId xmlns:a16="http://schemas.microsoft.com/office/drawing/2014/main" id="{E860FBBF-CEB5-4D56-9307-577AD93316D4}"/>
                    </a:ext>
                  </a:extLst>
                </p:cNvPr>
                <p:cNvPicPr/>
                <p:nvPr/>
              </p:nvPicPr>
              <p:blipFill>
                <a:blip r:embed="rId99"/>
                <a:stretch>
                  <a:fillRect/>
                </a:stretch>
              </p:blipFill>
              <p:spPr>
                <a:xfrm>
                  <a:off x="2113053" y="2734627"/>
                  <a:ext cx="168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74" name="Freihand 373">
                  <a:extLst>
                    <a:ext uri="{FF2B5EF4-FFF2-40B4-BE49-F238E27FC236}">
                      <a16:creationId xmlns:a16="http://schemas.microsoft.com/office/drawing/2014/main" id="{FEDFD5DE-EC23-40EB-B069-603305A81AB6}"/>
                    </a:ext>
                  </a:extLst>
                </p14:cNvPr>
                <p14:cNvContentPartPr/>
                <p14:nvPr/>
              </p14:nvContentPartPr>
              <p14:xfrm>
                <a:off x="2284773" y="2730667"/>
                <a:ext cx="189360" cy="37800"/>
              </p14:xfrm>
            </p:contentPart>
          </mc:Choice>
          <mc:Fallback>
            <p:pic>
              <p:nvPicPr>
                <p:cNvPr id="374" name="Freihand 373">
                  <a:extLst>
                    <a:ext uri="{FF2B5EF4-FFF2-40B4-BE49-F238E27FC236}">
                      <a16:creationId xmlns:a16="http://schemas.microsoft.com/office/drawing/2014/main" id="{FEDFD5DE-EC23-40EB-B069-603305A81AB6}"/>
                    </a:ext>
                  </a:extLst>
                </p:cNvPr>
                <p:cNvPicPr/>
                <p:nvPr/>
              </p:nvPicPr>
              <p:blipFill>
                <a:blip r:embed="rId101"/>
                <a:stretch>
                  <a:fillRect/>
                </a:stretch>
              </p:blipFill>
              <p:spPr>
                <a:xfrm>
                  <a:off x="2280453" y="2726347"/>
                  <a:ext cx="198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79" name="Freihand 378">
                  <a:extLst>
                    <a:ext uri="{FF2B5EF4-FFF2-40B4-BE49-F238E27FC236}">
                      <a16:creationId xmlns:a16="http://schemas.microsoft.com/office/drawing/2014/main" id="{79303A48-96DB-4388-8F0B-CD84DA9766EA}"/>
                    </a:ext>
                  </a:extLst>
                </p14:cNvPr>
                <p14:cNvContentPartPr/>
                <p14:nvPr/>
              </p14:nvContentPartPr>
              <p14:xfrm>
                <a:off x="2222133" y="2729947"/>
                <a:ext cx="99720" cy="87120"/>
              </p14:xfrm>
            </p:contentPart>
          </mc:Choice>
          <mc:Fallback>
            <p:pic>
              <p:nvPicPr>
                <p:cNvPr id="379" name="Freihand 378">
                  <a:extLst>
                    <a:ext uri="{FF2B5EF4-FFF2-40B4-BE49-F238E27FC236}">
                      <a16:creationId xmlns:a16="http://schemas.microsoft.com/office/drawing/2014/main" id="{79303A48-96DB-4388-8F0B-CD84DA9766EA}"/>
                    </a:ext>
                  </a:extLst>
                </p:cNvPr>
                <p:cNvPicPr/>
                <p:nvPr/>
              </p:nvPicPr>
              <p:blipFill>
                <a:blip r:embed="rId103"/>
                <a:stretch>
                  <a:fillRect/>
                </a:stretch>
              </p:blipFill>
              <p:spPr>
                <a:xfrm>
                  <a:off x="2217813" y="2725627"/>
                  <a:ext cx="108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80" name="Freihand 379">
                  <a:extLst>
                    <a:ext uri="{FF2B5EF4-FFF2-40B4-BE49-F238E27FC236}">
                      <a16:creationId xmlns:a16="http://schemas.microsoft.com/office/drawing/2014/main" id="{5C730E6B-311D-44CF-B87E-AF542D67B43F}"/>
                    </a:ext>
                  </a:extLst>
                </p14:cNvPr>
                <p14:cNvContentPartPr/>
                <p14:nvPr/>
              </p14:nvContentPartPr>
              <p14:xfrm>
                <a:off x="2339133" y="2726707"/>
                <a:ext cx="149760" cy="81360"/>
              </p14:xfrm>
            </p:contentPart>
          </mc:Choice>
          <mc:Fallback>
            <p:pic>
              <p:nvPicPr>
                <p:cNvPr id="380" name="Freihand 379">
                  <a:extLst>
                    <a:ext uri="{FF2B5EF4-FFF2-40B4-BE49-F238E27FC236}">
                      <a16:creationId xmlns:a16="http://schemas.microsoft.com/office/drawing/2014/main" id="{5C730E6B-311D-44CF-B87E-AF542D67B43F}"/>
                    </a:ext>
                  </a:extLst>
                </p:cNvPr>
                <p:cNvPicPr/>
                <p:nvPr/>
              </p:nvPicPr>
              <p:blipFill>
                <a:blip r:embed="rId105"/>
                <a:stretch>
                  <a:fillRect/>
                </a:stretch>
              </p:blipFill>
              <p:spPr>
                <a:xfrm>
                  <a:off x="2334813" y="2722387"/>
                  <a:ext cx="158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1" name="Freihand 380">
                  <a:extLst>
                    <a:ext uri="{FF2B5EF4-FFF2-40B4-BE49-F238E27FC236}">
                      <a16:creationId xmlns:a16="http://schemas.microsoft.com/office/drawing/2014/main" id="{57DC0DBA-4AA9-4F1E-803C-3E9921EEA615}"/>
                    </a:ext>
                  </a:extLst>
                </p14:cNvPr>
                <p14:cNvContentPartPr/>
                <p14:nvPr/>
              </p14:nvContentPartPr>
              <p14:xfrm>
                <a:off x="2502573" y="2647867"/>
                <a:ext cx="104760" cy="141840"/>
              </p14:xfrm>
            </p:contentPart>
          </mc:Choice>
          <mc:Fallback>
            <p:pic>
              <p:nvPicPr>
                <p:cNvPr id="381" name="Freihand 380">
                  <a:extLst>
                    <a:ext uri="{FF2B5EF4-FFF2-40B4-BE49-F238E27FC236}">
                      <a16:creationId xmlns:a16="http://schemas.microsoft.com/office/drawing/2014/main" id="{57DC0DBA-4AA9-4F1E-803C-3E9921EEA615}"/>
                    </a:ext>
                  </a:extLst>
                </p:cNvPr>
                <p:cNvPicPr/>
                <p:nvPr/>
              </p:nvPicPr>
              <p:blipFill>
                <a:blip r:embed="rId107"/>
                <a:stretch>
                  <a:fillRect/>
                </a:stretch>
              </p:blipFill>
              <p:spPr>
                <a:xfrm>
                  <a:off x="2498253" y="2643547"/>
                  <a:ext cx="113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2" name="Freihand 381">
                  <a:extLst>
                    <a:ext uri="{FF2B5EF4-FFF2-40B4-BE49-F238E27FC236}">
                      <a16:creationId xmlns:a16="http://schemas.microsoft.com/office/drawing/2014/main" id="{0AA7755D-6BF7-4B48-8190-BC7C5FC3DA01}"/>
                    </a:ext>
                  </a:extLst>
                </p14:cNvPr>
                <p14:cNvContentPartPr/>
                <p14:nvPr/>
              </p14:nvContentPartPr>
              <p14:xfrm>
                <a:off x="2468013" y="2690707"/>
                <a:ext cx="84240" cy="1440"/>
              </p14:xfrm>
            </p:contentPart>
          </mc:Choice>
          <mc:Fallback>
            <p:pic>
              <p:nvPicPr>
                <p:cNvPr id="382" name="Freihand 381">
                  <a:extLst>
                    <a:ext uri="{FF2B5EF4-FFF2-40B4-BE49-F238E27FC236}">
                      <a16:creationId xmlns:a16="http://schemas.microsoft.com/office/drawing/2014/main" id="{0AA7755D-6BF7-4B48-8190-BC7C5FC3DA01}"/>
                    </a:ext>
                  </a:extLst>
                </p:cNvPr>
                <p:cNvPicPr/>
                <p:nvPr/>
              </p:nvPicPr>
              <p:blipFill>
                <a:blip r:embed="rId109"/>
                <a:stretch>
                  <a:fillRect/>
                </a:stretch>
              </p:blipFill>
              <p:spPr>
                <a:xfrm>
                  <a:off x="2463693" y="2686387"/>
                  <a:ext cx="92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3" name="Freihand 382">
                  <a:extLst>
                    <a:ext uri="{FF2B5EF4-FFF2-40B4-BE49-F238E27FC236}">
                      <a16:creationId xmlns:a16="http://schemas.microsoft.com/office/drawing/2014/main" id="{109EE792-9C2A-408F-B551-C8C0245D0853}"/>
                    </a:ext>
                  </a:extLst>
                </p14:cNvPr>
                <p14:cNvContentPartPr/>
                <p14:nvPr/>
              </p14:nvContentPartPr>
              <p14:xfrm>
                <a:off x="2650893" y="2719507"/>
                <a:ext cx="70560" cy="43920"/>
              </p14:xfrm>
            </p:contentPart>
          </mc:Choice>
          <mc:Fallback>
            <p:pic>
              <p:nvPicPr>
                <p:cNvPr id="383" name="Freihand 382">
                  <a:extLst>
                    <a:ext uri="{FF2B5EF4-FFF2-40B4-BE49-F238E27FC236}">
                      <a16:creationId xmlns:a16="http://schemas.microsoft.com/office/drawing/2014/main" id="{109EE792-9C2A-408F-B551-C8C0245D0853}"/>
                    </a:ext>
                  </a:extLst>
                </p:cNvPr>
                <p:cNvPicPr/>
                <p:nvPr/>
              </p:nvPicPr>
              <p:blipFill>
                <a:blip r:embed="rId111"/>
                <a:stretch>
                  <a:fillRect/>
                </a:stretch>
              </p:blipFill>
              <p:spPr>
                <a:xfrm>
                  <a:off x="2646573" y="2715187"/>
                  <a:ext cx="79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4" name="Freihand 383">
                  <a:extLst>
                    <a:ext uri="{FF2B5EF4-FFF2-40B4-BE49-F238E27FC236}">
                      <a16:creationId xmlns:a16="http://schemas.microsoft.com/office/drawing/2014/main" id="{A9DB3B49-2EF2-489C-B119-122775636A0C}"/>
                    </a:ext>
                  </a:extLst>
                </p14:cNvPr>
                <p14:cNvContentPartPr/>
                <p14:nvPr/>
              </p14:nvContentPartPr>
              <p14:xfrm>
                <a:off x="2745213" y="2620507"/>
                <a:ext cx="65880" cy="136080"/>
              </p14:xfrm>
            </p:contentPart>
          </mc:Choice>
          <mc:Fallback>
            <p:pic>
              <p:nvPicPr>
                <p:cNvPr id="384" name="Freihand 383">
                  <a:extLst>
                    <a:ext uri="{FF2B5EF4-FFF2-40B4-BE49-F238E27FC236}">
                      <a16:creationId xmlns:a16="http://schemas.microsoft.com/office/drawing/2014/main" id="{A9DB3B49-2EF2-489C-B119-122775636A0C}"/>
                    </a:ext>
                  </a:extLst>
                </p:cNvPr>
                <p:cNvPicPr/>
                <p:nvPr/>
              </p:nvPicPr>
              <p:blipFill>
                <a:blip r:embed="rId113"/>
                <a:stretch>
                  <a:fillRect/>
                </a:stretch>
              </p:blipFill>
              <p:spPr>
                <a:xfrm>
                  <a:off x="2740893" y="2616187"/>
                  <a:ext cx="74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5" name="Freihand 384">
                  <a:extLst>
                    <a:ext uri="{FF2B5EF4-FFF2-40B4-BE49-F238E27FC236}">
                      <a16:creationId xmlns:a16="http://schemas.microsoft.com/office/drawing/2014/main" id="{E9A39C7A-D423-4D22-9875-FD8C395B1DD1}"/>
                    </a:ext>
                  </a:extLst>
                </p14:cNvPr>
                <p14:cNvContentPartPr/>
                <p14:nvPr/>
              </p14:nvContentPartPr>
              <p14:xfrm>
                <a:off x="2819013" y="2636707"/>
                <a:ext cx="80280" cy="113760"/>
              </p14:xfrm>
            </p:contentPart>
          </mc:Choice>
          <mc:Fallback>
            <p:pic>
              <p:nvPicPr>
                <p:cNvPr id="385" name="Freihand 384">
                  <a:extLst>
                    <a:ext uri="{FF2B5EF4-FFF2-40B4-BE49-F238E27FC236}">
                      <a16:creationId xmlns:a16="http://schemas.microsoft.com/office/drawing/2014/main" id="{E9A39C7A-D423-4D22-9875-FD8C395B1DD1}"/>
                    </a:ext>
                  </a:extLst>
                </p:cNvPr>
                <p:cNvPicPr/>
                <p:nvPr/>
              </p:nvPicPr>
              <p:blipFill>
                <a:blip r:embed="rId115"/>
                <a:stretch>
                  <a:fillRect/>
                </a:stretch>
              </p:blipFill>
              <p:spPr>
                <a:xfrm>
                  <a:off x="2814693" y="2632387"/>
                  <a:ext cx="88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6" name="Freihand 385">
                  <a:extLst>
                    <a:ext uri="{FF2B5EF4-FFF2-40B4-BE49-F238E27FC236}">
                      <a16:creationId xmlns:a16="http://schemas.microsoft.com/office/drawing/2014/main" id="{9BD50EAB-C573-4381-9BB2-F6434688CB8B}"/>
                    </a:ext>
                  </a:extLst>
                </p14:cNvPr>
                <p14:cNvContentPartPr/>
                <p14:nvPr/>
              </p14:nvContentPartPr>
              <p14:xfrm>
                <a:off x="2925933" y="2597827"/>
                <a:ext cx="123840" cy="147240"/>
              </p14:xfrm>
            </p:contentPart>
          </mc:Choice>
          <mc:Fallback>
            <p:pic>
              <p:nvPicPr>
                <p:cNvPr id="386" name="Freihand 385">
                  <a:extLst>
                    <a:ext uri="{FF2B5EF4-FFF2-40B4-BE49-F238E27FC236}">
                      <a16:creationId xmlns:a16="http://schemas.microsoft.com/office/drawing/2014/main" id="{9BD50EAB-C573-4381-9BB2-F6434688CB8B}"/>
                    </a:ext>
                  </a:extLst>
                </p:cNvPr>
                <p:cNvPicPr/>
                <p:nvPr/>
              </p:nvPicPr>
              <p:blipFill>
                <a:blip r:embed="rId117"/>
                <a:stretch>
                  <a:fillRect/>
                </a:stretch>
              </p:blipFill>
              <p:spPr>
                <a:xfrm>
                  <a:off x="2921613" y="2593507"/>
                  <a:ext cx="132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87" name="Freihand 386">
                  <a:extLst>
                    <a:ext uri="{FF2B5EF4-FFF2-40B4-BE49-F238E27FC236}">
                      <a16:creationId xmlns:a16="http://schemas.microsoft.com/office/drawing/2014/main" id="{CA2A1FC7-6B29-4CBA-BB15-E9396993CC31}"/>
                    </a:ext>
                  </a:extLst>
                </p14:cNvPr>
                <p14:cNvContentPartPr/>
                <p14:nvPr/>
              </p14:nvContentPartPr>
              <p14:xfrm>
                <a:off x="2982813" y="2637427"/>
                <a:ext cx="415080" cy="114120"/>
              </p14:xfrm>
            </p:contentPart>
          </mc:Choice>
          <mc:Fallback>
            <p:pic>
              <p:nvPicPr>
                <p:cNvPr id="387" name="Freihand 386">
                  <a:extLst>
                    <a:ext uri="{FF2B5EF4-FFF2-40B4-BE49-F238E27FC236}">
                      <a16:creationId xmlns:a16="http://schemas.microsoft.com/office/drawing/2014/main" id="{CA2A1FC7-6B29-4CBA-BB15-E9396993CC31}"/>
                    </a:ext>
                  </a:extLst>
                </p:cNvPr>
                <p:cNvPicPr/>
                <p:nvPr/>
              </p:nvPicPr>
              <p:blipFill>
                <a:blip r:embed="rId119"/>
                <a:stretch>
                  <a:fillRect/>
                </a:stretch>
              </p:blipFill>
              <p:spPr>
                <a:xfrm>
                  <a:off x="2978493" y="2633107"/>
                  <a:ext cx="423720" cy="122760"/>
                </a:xfrm>
                <a:prstGeom prst="rect">
                  <a:avLst/>
                </a:prstGeom>
              </p:spPr>
            </p:pic>
          </mc:Fallback>
        </mc:AlternateContent>
      </p:grpSp>
      <p:grpSp>
        <p:nvGrpSpPr>
          <p:cNvPr id="412" name="Gruppieren 411">
            <a:extLst>
              <a:ext uri="{FF2B5EF4-FFF2-40B4-BE49-F238E27FC236}">
                <a16:creationId xmlns:a16="http://schemas.microsoft.com/office/drawing/2014/main" id="{F524BB05-ECE9-4A3C-9878-4B9C3D317CE9}"/>
              </a:ext>
            </a:extLst>
          </p:cNvPr>
          <p:cNvGrpSpPr/>
          <p:nvPr/>
        </p:nvGrpSpPr>
        <p:grpSpPr>
          <a:xfrm>
            <a:off x="605733" y="3119107"/>
            <a:ext cx="284400" cy="141840"/>
            <a:chOff x="605733" y="3119107"/>
            <a:chExt cx="284400" cy="141840"/>
          </a:xfrm>
        </p:grpSpPr>
        <mc:AlternateContent xmlns:mc="http://schemas.openxmlformats.org/markup-compatibility/2006">
          <mc:Choice xmlns:p14="http://schemas.microsoft.com/office/powerpoint/2010/main" Requires="p14">
            <p:contentPart p14:bwMode="auto" r:id="rId120">
              <p14:nvContentPartPr>
                <p14:cNvPr id="395" name="Freihand 394">
                  <a:extLst>
                    <a:ext uri="{FF2B5EF4-FFF2-40B4-BE49-F238E27FC236}">
                      <a16:creationId xmlns:a16="http://schemas.microsoft.com/office/drawing/2014/main" id="{420833F0-262F-4D69-BCC4-D9D7F9FBFC66}"/>
                    </a:ext>
                  </a:extLst>
                </p14:cNvPr>
                <p14:cNvContentPartPr/>
                <p14:nvPr/>
              </p14:nvContentPartPr>
              <p14:xfrm>
                <a:off x="605733" y="3162307"/>
                <a:ext cx="153720" cy="9720"/>
              </p14:xfrm>
            </p:contentPart>
          </mc:Choice>
          <mc:Fallback>
            <p:pic>
              <p:nvPicPr>
                <p:cNvPr id="395" name="Freihand 394">
                  <a:extLst>
                    <a:ext uri="{FF2B5EF4-FFF2-40B4-BE49-F238E27FC236}">
                      <a16:creationId xmlns:a16="http://schemas.microsoft.com/office/drawing/2014/main" id="{420833F0-262F-4D69-BCC4-D9D7F9FBFC66}"/>
                    </a:ext>
                  </a:extLst>
                </p:cNvPr>
                <p:cNvPicPr/>
                <p:nvPr/>
              </p:nvPicPr>
              <p:blipFill>
                <a:blip r:embed="rId121"/>
                <a:stretch>
                  <a:fillRect/>
                </a:stretch>
              </p:blipFill>
              <p:spPr>
                <a:xfrm>
                  <a:off x="601413" y="3157987"/>
                  <a:ext cx="162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96" name="Freihand 395">
                  <a:extLst>
                    <a:ext uri="{FF2B5EF4-FFF2-40B4-BE49-F238E27FC236}">
                      <a16:creationId xmlns:a16="http://schemas.microsoft.com/office/drawing/2014/main" id="{3888B9C7-2DC9-464A-ABE4-E76D800F9D9B}"/>
                    </a:ext>
                  </a:extLst>
                </p14:cNvPr>
                <p14:cNvContentPartPr/>
                <p14:nvPr/>
              </p14:nvContentPartPr>
              <p14:xfrm>
                <a:off x="630213" y="3200107"/>
                <a:ext cx="91440" cy="8280"/>
              </p14:xfrm>
            </p:contentPart>
          </mc:Choice>
          <mc:Fallback>
            <p:pic>
              <p:nvPicPr>
                <p:cNvPr id="396" name="Freihand 395">
                  <a:extLst>
                    <a:ext uri="{FF2B5EF4-FFF2-40B4-BE49-F238E27FC236}">
                      <a16:creationId xmlns:a16="http://schemas.microsoft.com/office/drawing/2014/main" id="{3888B9C7-2DC9-464A-ABE4-E76D800F9D9B}"/>
                    </a:ext>
                  </a:extLst>
                </p:cNvPr>
                <p:cNvPicPr/>
                <p:nvPr/>
              </p:nvPicPr>
              <p:blipFill>
                <a:blip r:embed="rId123"/>
                <a:stretch>
                  <a:fillRect/>
                </a:stretch>
              </p:blipFill>
              <p:spPr>
                <a:xfrm>
                  <a:off x="625893" y="3195787"/>
                  <a:ext cx="100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97" name="Freihand 396">
                  <a:extLst>
                    <a:ext uri="{FF2B5EF4-FFF2-40B4-BE49-F238E27FC236}">
                      <a16:creationId xmlns:a16="http://schemas.microsoft.com/office/drawing/2014/main" id="{1369C85E-840F-471C-99C9-70DA578E8EE1}"/>
                    </a:ext>
                  </a:extLst>
                </p14:cNvPr>
                <p14:cNvContentPartPr/>
                <p14:nvPr/>
              </p14:nvContentPartPr>
              <p14:xfrm>
                <a:off x="798693" y="3119107"/>
                <a:ext cx="91440" cy="141840"/>
              </p14:xfrm>
            </p:contentPart>
          </mc:Choice>
          <mc:Fallback>
            <p:pic>
              <p:nvPicPr>
                <p:cNvPr id="397" name="Freihand 396">
                  <a:extLst>
                    <a:ext uri="{FF2B5EF4-FFF2-40B4-BE49-F238E27FC236}">
                      <a16:creationId xmlns:a16="http://schemas.microsoft.com/office/drawing/2014/main" id="{1369C85E-840F-471C-99C9-70DA578E8EE1}"/>
                    </a:ext>
                  </a:extLst>
                </p:cNvPr>
                <p:cNvPicPr/>
                <p:nvPr/>
              </p:nvPicPr>
              <p:blipFill>
                <a:blip r:embed="rId125"/>
                <a:stretch>
                  <a:fillRect/>
                </a:stretch>
              </p:blipFill>
              <p:spPr>
                <a:xfrm>
                  <a:off x="794373" y="3114787"/>
                  <a:ext cx="100080" cy="150480"/>
                </a:xfrm>
                <a:prstGeom prst="rect">
                  <a:avLst/>
                </a:prstGeom>
              </p:spPr>
            </p:pic>
          </mc:Fallback>
        </mc:AlternateContent>
      </p:grpSp>
      <p:grpSp>
        <p:nvGrpSpPr>
          <p:cNvPr id="416" name="Gruppieren 415">
            <a:extLst>
              <a:ext uri="{FF2B5EF4-FFF2-40B4-BE49-F238E27FC236}">
                <a16:creationId xmlns:a16="http://schemas.microsoft.com/office/drawing/2014/main" id="{6C1A37D1-0F9E-45EF-9E36-402AAAA874E3}"/>
              </a:ext>
            </a:extLst>
          </p:cNvPr>
          <p:cNvGrpSpPr/>
          <p:nvPr/>
        </p:nvGrpSpPr>
        <p:grpSpPr>
          <a:xfrm>
            <a:off x="1129893" y="3047107"/>
            <a:ext cx="1515960" cy="267480"/>
            <a:chOff x="1129893" y="3047107"/>
            <a:chExt cx="1515960" cy="267480"/>
          </a:xfrm>
        </p:grpSpPr>
        <mc:AlternateContent xmlns:mc="http://schemas.openxmlformats.org/markup-compatibility/2006">
          <mc:Choice xmlns:p14="http://schemas.microsoft.com/office/powerpoint/2010/main" Requires="p14">
            <p:contentPart p14:bwMode="auto" r:id="rId126">
              <p14:nvContentPartPr>
                <p14:cNvPr id="398" name="Freihand 397">
                  <a:extLst>
                    <a:ext uri="{FF2B5EF4-FFF2-40B4-BE49-F238E27FC236}">
                      <a16:creationId xmlns:a16="http://schemas.microsoft.com/office/drawing/2014/main" id="{5052F6AF-2893-4FFF-ABDB-58BBFE46BD95}"/>
                    </a:ext>
                  </a:extLst>
                </p14:cNvPr>
                <p14:cNvContentPartPr/>
                <p14:nvPr/>
              </p14:nvContentPartPr>
              <p14:xfrm>
                <a:off x="1129893" y="3058627"/>
                <a:ext cx="176040" cy="157320"/>
              </p14:xfrm>
            </p:contentPart>
          </mc:Choice>
          <mc:Fallback>
            <p:pic>
              <p:nvPicPr>
                <p:cNvPr id="398" name="Freihand 397">
                  <a:extLst>
                    <a:ext uri="{FF2B5EF4-FFF2-40B4-BE49-F238E27FC236}">
                      <a16:creationId xmlns:a16="http://schemas.microsoft.com/office/drawing/2014/main" id="{5052F6AF-2893-4FFF-ABDB-58BBFE46BD95}"/>
                    </a:ext>
                  </a:extLst>
                </p:cNvPr>
                <p:cNvPicPr/>
                <p:nvPr/>
              </p:nvPicPr>
              <p:blipFill>
                <a:blip r:embed="rId127"/>
                <a:stretch>
                  <a:fillRect/>
                </a:stretch>
              </p:blipFill>
              <p:spPr>
                <a:xfrm>
                  <a:off x="1125573" y="3054307"/>
                  <a:ext cx="184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99" name="Freihand 398">
                  <a:extLst>
                    <a:ext uri="{FF2B5EF4-FFF2-40B4-BE49-F238E27FC236}">
                      <a16:creationId xmlns:a16="http://schemas.microsoft.com/office/drawing/2014/main" id="{37CF4866-C06A-4174-89FF-C6C900901C7F}"/>
                    </a:ext>
                  </a:extLst>
                </p14:cNvPr>
                <p14:cNvContentPartPr/>
                <p14:nvPr/>
              </p14:nvContentPartPr>
              <p14:xfrm>
                <a:off x="1388733" y="3105067"/>
                <a:ext cx="32040" cy="108000"/>
              </p14:xfrm>
            </p:contentPart>
          </mc:Choice>
          <mc:Fallback>
            <p:pic>
              <p:nvPicPr>
                <p:cNvPr id="399" name="Freihand 398">
                  <a:extLst>
                    <a:ext uri="{FF2B5EF4-FFF2-40B4-BE49-F238E27FC236}">
                      <a16:creationId xmlns:a16="http://schemas.microsoft.com/office/drawing/2014/main" id="{37CF4866-C06A-4174-89FF-C6C900901C7F}"/>
                    </a:ext>
                  </a:extLst>
                </p:cNvPr>
                <p:cNvPicPr/>
                <p:nvPr/>
              </p:nvPicPr>
              <p:blipFill>
                <a:blip r:embed="rId129"/>
                <a:stretch>
                  <a:fillRect/>
                </a:stretch>
              </p:blipFill>
              <p:spPr>
                <a:xfrm>
                  <a:off x="1384413" y="3100747"/>
                  <a:ext cx="40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00" name="Freihand 399">
                  <a:extLst>
                    <a:ext uri="{FF2B5EF4-FFF2-40B4-BE49-F238E27FC236}">
                      <a16:creationId xmlns:a16="http://schemas.microsoft.com/office/drawing/2014/main" id="{CD698FA0-DE67-4A1D-B22D-653DC7191806}"/>
                    </a:ext>
                  </a:extLst>
                </p14:cNvPr>
                <p14:cNvContentPartPr/>
                <p14:nvPr/>
              </p14:nvContentPartPr>
              <p14:xfrm>
                <a:off x="1369653" y="3078427"/>
                <a:ext cx="114120" cy="102960"/>
              </p14:xfrm>
            </p:contentPart>
          </mc:Choice>
          <mc:Fallback>
            <p:pic>
              <p:nvPicPr>
                <p:cNvPr id="400" name="Freihand 399">
                  <a:extLst>
                    <a:ext uri="{FF2B5EF4-FFF2-40B4-BE49-F238E27FC236}">
                      <a16:creationId xmlns:a16="http://schemas.microsoft.com/office/drawing/2014/main" id="{CD698FA0-DE67-4A1D-B22D-653DC7191806}"/>
                    </a:ext>
                  </a:extLst>
                </p:cNvPr>
                <p:cNvPicPr/>
                <p:nvPr/>
              </p:nvPicPr>
              <p:blipFill>
                <a:blip r:embed="rId131"/>
                <a:stretch>
                  <a:fillRect/>
                </a:stretch>
              </p:blipFill>
              <p:spPr>
                <a:xfrm>
                  <a:off x="1365333" y="3074107"/>
                  <a:ext cx="122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01" name="Freihand 400">
                  <a:extLst>
                    <a:ext uri="{FF2B5EF4-FFF2-40B4-BE49-F238E27FC236}">
                      <a16:creationId xmlns:a16="http://schemas.microsoft.com/office/drawing/2014/main" id="{B269F36C-8D72-4ABD-8093-1DEE47B2E26E}"/>
                    </a:ext>
                  </a:extLst>
                </p14:cNvPr>
                <p14:cNvContentPartPr/>
                <p14:nvPr/>
              </p14:nvContentPartPr>
              <p14:xfrm>
                <a:off x="1535253" y="3078067"/>
                <a:ext cx="90720" cy="113400"/>
              </p14:xfrm>
            </p:contentPart>
          </mc:Choice>
          <mc:Fallback>
            <p:pic>
              <p:nvPicPr>
                <p:cNvPr id="401" name="Freihand 400">
                  <a:extLst>
                    <a:ext uri="{FF2B5EF4-FFF2-40B4-BE49-F238E27FC236}">
                      <a16:creationId xmlns:a16="http://schemas.microsoft.com/office/drawing/2014/main" id="{B269F36C-8D72-4ABD-8093-1DEE47B2E26E}"/>
                    </a:ext>
                  </a:extLst>
                </p:cNvPr>
                <p:cNvPicPr/>
                <p:nvPr/>
              </p:nvPicPr>
              <p:blipFill>
                <a:blip r:embed="rId133"/>
                <a:stretch>
                  <a:fillRect/>
                </a:stretch>
              </p:blipFill>
              <p:spPr>
                <a:xfrm>
                  <a:off x="1530933" y="3073747"/>
                  <a:ext cx="99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02" name="Freihand 401">
                  <a:extLst>
                    <a:ext uri="{FF2B5EF4-FFF2-40B4-BE49-F238E27FC236}">
                      <a16:creationId xmlns:a16="http://schemas.microsoft.com/office/drawing/2014/main" id="{DA452B86-B6B2-4101-A019-62969DFE1A95}"/>
                    </a:ext>
                  </a:extLst>
                </p14:cNvPr>
                <p14:cNvContentPartPr/>
                <p14:nvPr/>
              </p14:nvContentPartPr>
              <p14:xfrm>
                <a:off x="1630293" y="3132067"/>
                <a:ext cx="77040" cy="115920"/>
              </p14:xfrm>
            </p:contentPart>
          </mc:Choice>
          <mc:Fallback>
            <p:pic>
              <p:nvPicPr>
                <p:cNvPr id="402" name="Freihand 401">
                  <a:extLst>
                    <a:ext uri="{FF2B5EF4-FFF2-40B4-BE49-F238E27FC236}">
                      <a16:creationId xmlns:a16="http://schemas.microsoft.com/office/drawing/2014/main" id="{DA452B86-B6B2-4101-A019-62969DFE1A95}"/>
                    </a:ext>
                  </a:extLst>
                </p:cNvPr>
                <p:cNvPicPr/>
                <p:nvPr/>
              </p:nvPicPr>
              <p:blipFill>
                <a:blip r:embed="rId135"/>
                <a:stretch>
                  <a:fillRect/>
                </a:stretch>
              </p:blipFill>
              <p:spPr>
                <a:xfrm>
                  <a:off x="1625973" y="3127747"/>
                  <a:ext cx="85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03" name="Freihand 402">
                  <a:extLst>
                    <a:ext uri="{FF2B5EF4-FFF2-40B4-BE49-F238E27FC236}">
                      <a16:creationId xmlns:a16="http://schemas.microsoft.com/office/drawing/2014/main" id="{B2011502-803B-4B71-AC17-4E8386A65DF0}"/>
                    </a:ext>
                  </a:extLst>
                </p14:cNvPr>
                <p14:cNvContentPartPr/>
                <p14:nvPr/>
              </p14:nvContentPartPr>
              <p14:xfrm>
                <a:off x="1647933" y="3189667"/>
                <a:ext cx="74880" cy="4320"/>
              </p14:xfrm>
            </p:contentPart>
          </mc:Choice>
          <mc:Fallback>
            <p:pic>
              <p:nvPicPr>
                <p:cNvPr id="403" name="Freihand 402">
                  <a:extLst>
                    <a:ext uri="{FF2B5EF4-FFF2-40B4-BE49-F238E27FC236}">
                      <a16:creationId xmlns:a16="http://schemas.microsoft.com/office/drawing/2014/main" id="{B2011502-803B-4B71-AC17-4E8386A65DF0}"/>
                    </a:ext>
                  </a:extLst>
                </p:cNvPr>
                <p:cNvPicPr/>
                <p:nvPr/>
              </p:nvPicPr>
              <p:blipFill>
                <a:blip r:embed="rId137"/>
                <a:stretch>
                  <a:fillRect/>
                </a:stretch>
              </p:blipFill>
              <p:spPr>
                <a:xfrm>
                  <a:off x="1643613" y="3185347"/>
                  <a:ext cx="83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04" name="Freihand 403">
                  <a:extLst>
                    <a:ext uri="{FF2B5EF4-FFF2-40B4-BE49-F238E27FC236}">
                      <a16:creationId xmlns:a16="http://schemas.microsoft.com/office/drawing/2014/main" id="{F734E84A-6DA9-4877-A7AE-0D2C312CA06E}"/>
                    </a:ext>
                  </a:extLst>
                </p14:cNvPr>
                <p14:cNvContentPartPr/>
                <p14:nvPr/>
              </p14:nvContentPartPr>
              <p14:xfrm>
                <a:off x="1822173" y="3134227"/>
                <a:ext cx="159120" cy="5400"/>
              </p14:xfrm>
            </p:contentPart>
          </mc:Choice>
          <mc:Fallback>
            <p:pic>
              <p:nvPicPr>
                <p:cNvPr id="404" name="Freihand 403">
                  <a:extLst>
                    <a:ext uri="{FF2B5EF4-FFF2-40B4-BE49-F238E27FC236}">
                      <a16:creationId xmlns:a16="http://schemas.microsoft.com/office/drawing/2014/main" id="{F734E84A-6DA9-4877-A7AE-0D2C312CA06E}"/>
                    </a:ext>
                  </a:extLst>
                </p:cNvPr>
                <p:cNvPicPr/>
                <p:nvPr/>
              </p:nvPicPr>
              <p:blipFill>
                <a:blip r:embed="rId139"/>
                <a:stretch>
                  <a:fillRect/>
                </a:stretch>
              </p:blipFill>
              <p:spPr>
                <a:xfrm>
                  <a:off x="1817853" y="3129907"/>
                  <a:ext cx="167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05" name="Freihand 404">
                  <a:extLst>
                    <a:ext uri="{FF2B5EF4-FFF2-40B4-BE49-F238E27FC236}">
                      <a16:creationId xmlns:a16="http://schemas.microsoft.com/office/drawing/2014/main" id="{6973FCA7-6FA2-4224-B8DC-B45C190430F4}"/>
                    </a:ext>
                  </a:extLst>
                </p14:cNvPr>
                <p14:cNvContentPartPr/>
                <p14:nvPr/>
              </p14:nvContentPartPr>
              <p14:xfrm>
                <a:off x="1959693" y="3138547"/>
                <a:ext cx="360" cy="360"/>
              </p14:xfrm>
            </p:contentPart>
          </mc:Choice>
          <mc:Fallback>
            <p:pic>
              <p:nvPicPr>
                <p:cNvPr id="405" name="Freihand 404">
                  <a:extLst>
                    <a:ext uri="{FF2B5EF4-FFF2-40B4-BE49-F238E27FC236}">
                      <a16:creationId xmlns:a16="http://schemas.microsoft.com/office/drawing/2014/main" id="{6973FCA7-6FA2-4224-B8DC-B45C190430F4}"/>
                    </a:ext>
                  </a:extLst>
                </p:cNvPr>
                <p:cNvPicPr/>
                <p:nvPr/>
              </p:nvPicPr>
              <p:blipFill>
                <a:blip r:embed="rId141"/>
                <a:stretch>
                  <a:fillRect/>
                </a:stretch>
              </p:blipFill>
              <p:spPr>
                <a:xfrm>
                  <a:off x="1955373" y="313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06" name="Freihand 405">
                  <a:extLst>
                    <a:ext uri="{FF2B5EF4-FFF2-40B4-BE49-F238E27FC236}">
                      <a16:creationId xmlns:a16="http://schemas.microsoft.com/office/drawing/2014/main" id="{54CAF48A-6C26-416C-9CCD-2AC513039F94}"/>
                    </a:ext>
                  </a:extLst>
                </p14:cNvPr>
                <p14:cNvContentPartPr/>
                <p14:nvPr/>
              </p14:nvContentPartPr>
              <p14:xfrm>
                <a:off x="1830813" y="3168787"/>
                <a:ext cx="147600" cy="9360"/>
              </p14:xfrm>
            </p:contentPart>
          </mc:Choice>
          <mc:Fallback>
            <p:pic>
              <p:nvPicPr>
                <p:cNvPr id="406" name="Freihand 405">
                  <a:extLst>
                    <a:ext uri="{FF2B5EF4-FFF2-40B4-BE49-F238E27FC236}">
                      <a16:creationId xmlns:a16="http://schemas.microsoft.com/office/drawing/2014/main" id="{54CAF48A-6C26-416C-9CCD-2AC513039F94}"/>
                    </a:ext>
                  </a:extLst>
                </p:cNvPr>
                <p:cNvPicPr/>
                <p:nvPr/>
              </p:nvPicPr>
              <p:blipFill>
                <a:blip r:embed="rId143"/>
                <a:stretch>
                  <a:fillRect/>
                </a:stretch>
              </p:blipFill>
              <p:spPr>
                <a:xfrm>
                  <a:off x="1826493" y="3164467"/>
                  <a:ext cx="156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07" name="Freihand 406">
                  <a:extLst>
                    <a:ext uri="{FF2B5EF4-FFF2-40B4-BE49-F238E27FC236}">
                      <a16:creationId xmlns:a16="http://schemas.microsoft.com/office/drawing/2014/main" id="{922C44BC-D346-4838-9445-55F4715F0140}"/>
                    </a:ext>
                  </a:extLst>
                </p14:cNvPr>
                <p14:cNvContentPartPr/>
                <p14:nvPr/>
              </p14:nvContentPartPr>
              <p14:xfrm>
                <a:off x="2088933" y="3059707"/>
                <a:ext cx="126000" cy="125640"/>
              </p14:xfrm>
            </p:contentPart>
          </mc:Choice>
          <mc:Fallback>
            <p:pic>
              <p:nvPicPr>
                <p:cNvPr id="407" name="Freihand 406">
                  <a:extLst>
                    <a:ext uri="{FF2B5EF4-FFF2-40B4-BE49-F238E27FC236}">
                      <a16:creationId xmlns:a16="http://schemas.microsoft.com/office/drawing/2014/main" id="{922C44BC-D346-4838-9445-55F4715F0140}"/>
                    </a:ext>
                  </a:extLst>
                </p:cNvPr>
                <p:cNvPicPr/>
                <p:nvPr/>
              </p:nvPicPr>
              <p:blipFill>
                <a:blip r:embed="rId145"/>
                <a:stretch>
                  <a:fillRect/>
                </a:stretch>
              </p:blipFill>
              <p:spPr>
                <a:xfrm>
                  <a:off x="2084613" y="3055387"/>
                  <a:ext cx="134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08" name="Freihand 407">
                  <a:extLst>
                    <a:ext uri="{FF2B5EF4-FFF2-40B4-BE49-F238E27FC236}">
                      <a16:creationId xmlns:a16="http://schemas.microsoft.com/office/drawing/2014/main" id="{BA7BE4BF-6569-4D3F-8215-CCB21AD0945E}"/>
                    </a:ext>
                  </a:extLst>
                </p14:cNvPr>
                <p14:cNvContentPartPr/>
                <p14:nvPr/>
              </p14:nvContentPartPr>
              <p14:xfrm>
                <a:off x="2276853" y="3072667"/>
                <a:ext cx="33480" cy="99360"/>
              </p14:xfrm>
            </p:contentPart>
          </mc:Choice>
          <mc:Fallback>
            <p:pic>
              <p:nvPicPr>
                <p:cNvPr id="408" name="Freihand 407">
                  <a:extLst>
                    <a:ext uri="{FF2B5EF4-FFF2-40B4-BE49-F238E27FC236}">
                      <a16:creationId xmlns:a16="http://schemas.microsoft.com/office/drawing/2014/main" id="{BA7BE4BF-6569-4D3F-8215-CCB21AD0945E}"/>
                    </a:ext>
                  </a:extLst>
                </p:cNvPr>
                <p:cNvPicPr/>
                <p:nvPr/>
              </p:nvPicPr>
              <p:blipFill>
                <a:blip r:embed="rId147"/>
                <a:stretch>
                  <a:fillRect/>
                </a:stretch>
              </p:blipFill>
              <p:spPr>
                <a:xfrm>
                  <a:off x="2272533" y="3068347"/>
                  <a:ext cx="42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09" name="Freihand 408">
                  <a:extLst>
                    <a:ext uri="{FF2B5EF4-FFF2-40B4-BE49-F238E27FC236}">
                      <a16:creationId xmlns:a16="http://schemas.microsoft.com/office/drawing/2014/main" id="{1DAA1C65-C30A-4DE5-92F1-7BD9F1BA0B70}"/>
                    </a:ext>
                  </a:extLst>
                </p14:cNvPr>
                <p14:cNvContentPartPr/>
                <p14:nvPr/>
              </p14:nvContentPartPr>
              <p14:xfrm>
                <a:off x="2264253" y="3047107"/>
                <a:ext cx="97200" cy="115200"/>
              </p14:xfrm>
            </p:contentPart>
          </mc:Choice>
          <mc:Fallback>
            <p:pic>
              <p:nvPicPr>
                <p:cNvPr id="409" name="Freihand 408">
                  <a:extLst>
                    <a:ext uri="{FF2B5EF4-FFF2-40B4-BE49-F238E27FC236}">
                      <a16:creationId xmlns:a16="http://schemas.microsoft.com/office/drawing/2014/main" id="{1DAA1C65-C30A-4DE5-92F1-7BD9F1BA0B70}"/>
                    </a:ext>
                  </a:extLst>
                </p:cNvPr>
                <p:cNvPicPr/>
                <p:nvPr/>
              </p:nvPicPr>
              <p:blipFill>
                <a:blip r:embed="rId149"/>
                <a:stretch>
                  <a:fillRect/>
                </a:stretch>
              </p:blipFill>
              <p:spPr>
                <a:xfrm>
                  <a:off x="2259933" y="3042787"/>
                  <a:ext cx="105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13" name="Freihand 412">
                  <a:extLst>
                    <a:ext uri="{FF2B5EF4-FFF2-40B4-BE49-F238E27FC236}">
                      <a16:creationId xmlns:a16="http://schemas.microsoft.com/office/drawing/2014/main" id="{B603A5F2-B7E3-431F-98BF-B2990D6213BF}"/>
                    </a:ext>
                  </a:extLst>
                </p14:cNvPr>
                <p14:cNvContentPartPr/>
                <p14:nvPr/>
              </p14:nvContentPartPr>
              <p14:xfrm>
                <a:off x="2407173" y="3058987"/>
                <a:ext cx="95760" cy="109800"/>
              </p14:xfrm>
            </p:contentPart>
          </mc:Choice>
          <mc:Fallback>
            <p:pic>
              <p:nvPicPr>
                <p:cNvPr id="413" name="Freihand 412">
                  <a:extLst>
                    <a:ext uri="{FF2B5EF4-FFF2-40B4-BE49-F238E27FC236}">
                      <a16:creationId xmlns:a16="http://schemas.microsoft.com/office/drawing/2014/main" id="{B603A5F2-B7E3-431F-98BF-B2990D6213BF}"/>
                    </a:ext>
                  </a:extLst>
                </p:cNvPr>
                <p:cNvPicPr/>
                <p:nvPr/>
              </p:nvPicPr>
              <p:blipFill>
                <a:blip r:embed="rId151"/>
                <a:stretch>
                  <a:fillRect/>
                </a:stretch>
              </p:blipFill>
              <p:spPr>
                <a:xfrm>
                  <a:off x="2402853" y="3054667"/>
                  <a:ext cx="104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14" name="Freihand 413">
                  <a:extLst>
                    <a:ext uri="{FF2B5EF4-FFF2-40B4-BE49-F238E27FC236}">
                      <a16:creationId xmlns:a16="http://schemas.microsoft.com/office/drawing/2014/main" id="{FCE22DA1-66A9-4C00-88EE-32AE982E7333}"/>
                    </a:ext>
                  </a:extLst>
                </p14:cNvPr>
                <p14:cNvContentPartPr/>
                <p14:nvPr/>
              </p14:nvContentPartPr>
              <p14:xfrm>
                <a:off x="2549373" y="3176707"/>
                <a:ext cx="15120" cy="92880"/>
              </p14:xfrm>
            </p:contentPart>
          </mc:Choice>
          <mc:Fallback>
            <p:pic>
              <p:nvPicPr>
                <p:cNvPr id="414" name="Freihand 413">
                  <a:extLst>
                    <a:ext uri="{FF2B5EF4-FFF2-40B4-BE49-F238E27FC236}">
                      <a16:creationId xmlns:a16="http://schemas.microsoft.com/office/drawing/2014/main" id="{FCE22DA1-66A9-4C00-88EE-32AE982E7333}"/>
                    </a:ext>
                  </a:extLst>
                </p:cNvPr>
                <p:cNvPicPr/>
                <p:nvPr/>
              </p:nvPicPr>
              <p:blipFill>
                <a:blip r:embed="rId153"/>
                <a:stretch>
                  <a:fillRect/>
                </a:stretch>
              </p:blipFill>
              <p:spPr>
                <a:xfrm>
                  <a:off x="2545053" y="3172387"/>
                  <a:ext cx="23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15" name="Freihand 414">
                  <a:extLst>
                    <a:ext uri="{FF2B5EF4-FFF2-40B4-BE49-F238E27FC236}">
                      <a16:creationId xmlns:a16="http://schemas.microsoft.com/office/drawing/2014/main" id="{FE56A979-8B47-4D4C-AD9F-555CFCBE466D}"/>
                    </a:ext>
                  </a:extLst>
                </p14:cNvPr>
                <p14:cNvContentPartPr/>
                <p14:nvPr/>
              </p14:nvContentPartPr>
              <p14:xfrm>
                <a:off x="2492853" y="3157267"/>
                <a:ext cx="153000" cy="157320"/>
              </p14:xfrm>
            </p:contentPart>
          </mc:Choice>
          <mc:Fallback>
            <p:pic>
              <p:nvPicPr>
                <p:cNvPr id="415" name="Freihand 414">
                  <a:extLst>
                    <a:ext uri="{FF2B5EF4-FFF2-40B4-BE49-F238E27FC236}">
                      <a16:creationId xmlns:a16="http://schemas.microsoft.com/office/drawing/2014/main" id="{FE56A979-8B47-4D4C-AD9F-555CFCBE466D}"/>
                    </a:ext>
                  </a:extLst>
                </p:cNvPr>
                <p:cNvPicPr/>
                <p:nvPr/>
              </p:nvPicPr>
              <p:blipFill>
                <a:blip r:embed="rId155"/>
                <a:stretch>
                  <a:fillRect/>
                </a:stretch>
              </p:blipFill>
              <p:spPr>
                <a:xfrm>
                  <a:off x="2488533" y="3152947"/>
                  <a:ext cx="161640" cy="16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7" name="Freihand 16">
                <a:extLst>
                  <a:ext uri="{FF2B5EF4-FFF2-40B4-BE49-F238E27FC236}">
                    <a16:creationId xmlns:a16="http://schemas.microsoft.com/office/drawing/2014/main" id="{FB5CC9F7-A754-438B-928B-51A6CD44324C}"/>
                  </a:ext>
                </a:extLst>
              </p14:cNvPr>
              <p14:cNvContentPartPr/>
              <p14:nvPr/>
            </p14:nvContentPartPr>
            <p14:xfrm>
              <a:off x="7378773" y="133267"/>
              <a:ext cx="198000" cy="168840"/>
            </p14:xfrm>
          </p:contentPart>
        </mc:Choice>
        <mc:Fallback>
          <p:pic>
            <p:nvPicPr>
              <p:cNvPr id="17" name="Freihand 16">
                <a:extLst>
                  <a:ext uri="{FF2B5EF4-FFF2-40B4-BE49-F238E27FC236}">
                    <a16:creationId xmlns:a16="http://schemas.microsoft.com/office/drawing/2014/main" id="{FB5CC9F7-A754-438B-928B-51A6CD44324C}"/>
                  </a:ext>
                </a:extLst>
              </p:cNvPr>
              <p:cNvPicPr/>
              <p:nvPr/>
            </p:nvPicPr>
            <p:blipFill>
              <a:blip r:embed="rId157"/>
              <a:stretch>
                <a:fillRect/>
              </a:stretch>
            </p:blipFill>
            <p:spPr>
              <a:xfrm>
                <a:off x="7374453" y="128947"/>
                <a:ext cx="206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 name="Freihand 17">
                <a:extLst>
                  <a:ext uri="{FF2B5EF4-FFF2-40B4-BE49-F238E27FC236}">
                    <a16:creationId xmlns:a16="http://schemas.microsoft.com/office/drawing/2014/main" id="{219610CB-08E8-4CD8-909F-8C6B6DE2F112}"/>
                  </a:ext>
                </a:extLst>
              </p14:cNvPr>
              <p14:cNvContentPartPr/>
              <p14:nvPr/>
            </p14:nvContentPartPr>
            <p14:xfrm>
              <a:off x="7699173" y="174307"/>
              <a:ext cx="4680" cy="123480"/>
            </p14:xfrm>
          </p:contentPart>
        </mc:Choice>
        <mc:Fallback>
          <p:pic>
            <p:nvPicPr>
              <p:cNvPr id="18" name="Freihand 17">
                <a:extLst>
                  <a:ext uri="{FF2B5EF4-FFF2-40B4-BE49-F238E27FC236}">
                    <a16:creationId xmlns:a16="http://schemas.microsoft.com/office/drawing/2014/main" id="{219610CB-08E8-4CD8-909F-8C6B6DE2F112}"/>
                  </a:ext>
                </a:extLst>
              </p:cNvPr>
              <p:cNvPicPr/>
              <p:nvPr/>
            </p:nvPicPr>
            <p:blipFill>
              <a:blip r:embed="rId159"/>
              <a:stretch>
                <a:fillRect/>
              </a:stretch>
            </p:blipFill>
            <p:spPr>
              <a:xfrm>
                <a:off x="7694853" y="169987"/>
                <a:ext cx="13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9" name="Freihand 18">
                <a:extLst>
                  <a:ext uri="{FF2B5EF4-FFF2-40B4-BE49-F238E27FC236}">
                    <a16:creationId xmlns:a16="http://schemas.microsoft.com/office/drawing/2014/main" id="{32D4FDDD-ABB2-4ADD-B6B0-521CECAAC17D}"/>
                  </a:ext>
                </a:extLst>
              </p14:cNvPr>
              <p14:cNvContentPartPr/>
              <p14:nvPr/>
            </p14:nvContentPartPr>
            <p14:xfrm>
              <a:off x="7602693" y="141547"/>
              <a:ext cx="201960" cy="133200"/>
            </p14:xfrm>
          </p:contentPart>
        </mc:Choice>
        <mc:Fallback>
          <p:pic>
            <p:nvPicPr>
              <p:cNvPr id="19" name="Freihand 18">
                <a:extLst>
                  <a:ext uri="{FF2B5EF4-FFF2-40B4-BE49-F238E27FC236}">
                    <a16:creationId xmlns:a16="http://schemas.microsoft.com/office/drawing/2014/main" id="{32D4FDDD-ABB2-4ADD-B6B0-521CECAAC17D}"/>
                  </a:ext>
                </a:extLst>
              </p:cNvPr>
              <p:cNvPicPr/>
              <p:nvPr/>
            </p:nvPicPr>
            <p:blipFill>
              <a:blip r:embed="rId161"/>
              <a:stretch>
                <a:fillRect/>
              </a:stretch>
            </p:blipFill>
            <p:spPr>
              <a:xfrm>
                <a:off x="7598373" y="137227"/>
                <a:ext cx="210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0" name="Freihand 19">
                <a:extLst>
                  <a:ext uri="{FF2B5EF4-FFF2-40B4-BE49-F238E27FC236}">
                    <a16:creationId xmlns:a16="http://schemas.microsoft.com/office/drawing/2014/main" id="{C4CF5F1B-DB5D-414F-9994-5F0D2EB48973}"/>
                  </a:ext>
                </a:extLst>
              </p14:cNvPr>
              <p14:cNvContentPartPr/>
              <p14:nvPr/>
            </p14:nvContentPartPr>
            <p14:xfrm>
              <a:off x="7803933" y="136507"/>
              <a:ext cx="217440" cy="134640"/>
            </p14:xfrm>
          </p:contentPart>
        </mc:Choice>
        <mc:Fallback>
          <p:pic>
            <p:nvPicPr>
              <p:cNvPr id="20" name="Freihand 19">
                <a:extLst>
                  <a:ext uri="{FF2B5EF4-FFF2-40B4-BE49-F238E27FC236}">
                    <a16:creationId xmlns:a16="http://schemas.microsoft.com/office/drawing/2014/main" id="{C4CF5F1B-DB5D-414F-9994-5F0D2EB48973}"/>
                  </a:ext>
                </a:extLst>
              </p:cNvPr>
              <p:cNvPicPr/>
              <p:nvPr/>
            </p:nvPicPr>
            <p:blipFill>
              <a:blip r:embed="rId163"/>
              <a:stretch>
                <a:fillRect/>
              </a:stretch>
            </p:blipFill>
            <p:spPr>
              <a:xfrm>
                <a:off x="7799613" y="132187"/>
                <a:ext cx="226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4" name="Freihand 33">
                <a:extLst>
                  <a:ext uri="{FF2B5EF4-FFF2-40B4-BE49-F238E27FC236}">
                    <a16:creationId xmlns:a16="http://schemas.microsoft.com/office/drawing/2014/main" id="{DC8E87AE-D1AB-4656-B793-C9E641D58C05}"/>
                  </a:ext>
                </a:extLst>
              </p14:cNvPr>
              <p14:cNvContentPartPr/>
              <p14:nvPr/>
            </p14:nvContentPartPr>
            <p14:xfrm>
              <a:off x="5626293" y="449347"/>
              <a:ext cx="1011960" cy="120240"/>
            </p14:xfrm>
          </p:contentPart>
        </mc:Choice>
        <mc:Fallback>
          <p:pic>
            <p:nvPicPr>
              <p:cNvPr id="34" name="Freihand 33">
                <a:extLst>
                  <a:ext uri="{FF2B5EF4-FFF2-40B4-BE49-F238E27FC236}">
                    <a16:creationId xmlns:a16="http://schemas.microsoft.com/office/drawing/2014/main" id="{DC8E87AE-D1AB-4656-B793-C9E641D58C05}"/>
                  </a:ext>
                </a:extLst>
              </p:cNvPr>
              <p:cNvPicPr/>
              <p:nvPr/>
            </p:nvPicPr>
            <p:blipFill>
              <a:blip r:embed="rId165"/>
              <a:stretch>
                <a:fillRect/>
              </a:stretch>
            </p:blipFill>
            <p:spPr>
              <a:xfrm>
                <a:off x="5621973" y="445027"/>
                <a:ext cx="1020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5" name="Freihand 34">
                <a:extLst>
                  <a:ext uri="{FF2B5EF4-FFF2-40B4-BE49-F238E27FC236}">
                    <a16:creationId xmlns:a16="http://schemas.microsoft.com/office/drawing/2014/main" id="{A80BB426-8647-4AF0-91E2-AC419377F5C1}"/>
                  </a:ext>
                </a:extLst>
              </p14:cNvPr>
              <p14:cNvContentPartPr/>
              <p14:nvPr/>
            </p14:nvContentPartPr>
            <p14:xfrm>
              <a:off x="9025773" y="223987"/>
              <a:ext cx="110160" cy="12960"/>
            </p14:xfrm>
          </p:contentPart>
        </mc:Choice>
        <mc:Fallback>
          <p:pic>
            <p:nvPicPr>
              <p:cNvPr id="35" name="Freihand 34">
                <a:extLst>
                  <a:ext uri="{FF2B5EF4-FFF2-40B4-BE49-F238E27FC236}">
                    <a16:creationId xmlns:a16="http://schemas.microsoft.com/office/drawing/2014/main" id="{A80BB426-8647-4AF0-91E2-AC419377F5C1}"/>
                  </a:ext>
                </a:extLst>
              </p:cNvPr>
              <p:cNvPicPr/>
              <p:nvPr/>
            </p:nvPicPr>
            <p:blipFill>
              <a:blip r:embed="rId167"/>
              <a:stretch>
                <a:fillRect/>
              </a:stretch>
            </p:blipFill>
            <p:spPr>
              <a:xfrm>
                <a:off x="9021453" y="219667"/>
                <a:ext cx="11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6" name="Freihand 35">
                <a:extLst>
                  <a:ext uri="{FF2B5EF4-FFF2-40B4-BE49-F238E27FC236}">
                    <a16:creationId xmlns:a16="http://schemas.microsoft.com/office/drawing/2014/main" id="{C50E7CEC-AF5D-4520-9904-7EC75EB45DDF}"/>
                  </a:ext>
                </a:extLst>
              </p14:cNvPr>
              <p14:cNvContentPartPr/>
              <p14:nvPr/>
            </p14:nvContentPartPr>
            <p14:xfrm>
              <a:off x="9237453" y="154147"/>
              <a:ext cx="109080" cy="131040"/>
            </p14:xfrm>
          </p:contentPart>
        </mc:Choice>
        <mc:Fallback>
          <p:pic>
            <p:nvPicPr>
              <p:cNvPr id="36" name="Freihand 35">
                <a:extLst>
                  <a:ext uri="{FF2B5EF4-FFF2-40B4-BE49-F238E27FC236}">
                    <a16:creationId xmlns:a16="http://schemas.microsoft.com/office/drawing/2014/main" id="{C50E7CEC-AF5D-4520-9904-7EC75EB45DDF}"/>
                  </a:ext>
                </a:extLst>
              </p:cNvPr>
              <p:cNvPicPr/>
              <p:nvPr/>
            </p:nvPicPr>
            <p:blipFill>
              <a:blip r:embed="rId169"/>
              <a:stretch>
                <a:fillRect/>
              </a:stretch>
            </p:blipFill>
            <p:spPr>
              <a:xfrm>
                <a:off x="9233133" y="149827"/>
                <a:ext cx="117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9" name="Freihand 58">
                <a:extLst>
                  <a:ext uri="{FF2B5EF4-FFF2-40B4-BE49-F238E27FC236}">
                    <a16:creationId xmlns:a16="http://schemas.microsoft.com/office/drawing/2014/main" id="{56046BA2-9E3A-4509-807D-8B93A041ECCD}"/>
                  </a:ext>
                </a:extLst>
              </p14:cNvPr>
              <p14:cNvContentPartPr/>
              <p14:nvPr/>
            </p14:nvContentPartPr>
            <p14:xfrm>
              <a:off x="7896093" y="655267"/>
              <a:ext cx="108720" cy="140760"/>
            </p14:xfrm>
          </p:contentPart>
        </mc:Choice>
        <mc:Fallback>
          <p:pic>
            <p:nvPicPr>
              <p:cNvPr id="59" name="Freihand 58">
                <a:extLst>
                  <a:ext uri="{FF2B5EF4-FFF2-40B4-BE49-F238E27FC236}">
                    <a16:creationId xmlns:a16="http://schemas.microsoft.com/office/drawing/2014/main" id="{56046BA2-9E3A-4509-807D-8B93A041ECCD}"/>
                  </a:ext>
                </a:extLst>
              </p:cNvPr>
              <p:cNvPicPr/>
              <p:nvPr/>
            </p:nvPicPr>
            <p:blipFill>
              <a:blip r:embed="rId171"/>
              <a:stretch>
                <a:fillRect/>
              </a:stretch>
            </p:blipFill>
            <p:spPr>
              <a:xfrm>
                <a:off x="7891773" y="650947"/>
                <a:ext cx="117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60" name="Freihand 59">
                <a:extLst>
                  <a:ext uri="{FF2B5EF4-FFF2-40B4-BE49-F238E27FC236}">
                    <a16:creationId xmlns:a16="http://schemas.microsoft.com/office/drawing/2014/main" id="{CBFF90D8-8F94-40EF-B8E7-953D67168A58}"/>
                  </a:ext>
                </a:extLst>
              </p14:cNvPr>
              <p14:cNvContentPartPr/>
              <p14:nvPr/>
            </p14:nvContentPartPr>
            <p14:xfrm>
              <a:off x="8058813" y="652387"/>
              <a:ext cx="196920" cy="139680"/>
            </p14:xfrm>
          </p:contentPart>
        </mc:Choice>
        <mc:Fallback>
          <p:pic>
            <p:nvPicPr>
              <p:cNvPr id="60" name="Freihand 59">
                <a:extLst>
                  <a:ext uri="{FF2B5EF4-FFF2-40B4-BE49-F238E27FC236}">
                    <a16:creationId xmlns:a16="http://schemas.microsoft.com/office/drawing/2014/main" id="{CBFF90D8-8F94-40EF-B8E7-953D67168A58}"/>
                  </a:ext>
                </a:extLst>
              </p:cNvPr>
              <p:cNvPicPr/>
              <p:nvPr/>
            </p:nvPicPr>
            <p:blipFill>
              <a:blip r:embed="rId173"/>
              <a:stretch>
                <a:fillRect/>
              </a:stretch>
            </p:blipFill>
            <p:spPr>
              <a:xfrm>
                <a:off x="8054493" y="648067"/>
                <a:ext cx="205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1" name="Freihand 60">
                <a:extLst>
                  <a:ext uri="{FF2B5EF4-FFF2-40B4-BE49-F238E27FC236}">
                    <a16:creationId xmlns:a16="http://schemas.microsoft.com/office/drawing/2014/main" id="{D6D7D6C6-535C-48A6-8A3A-FE686CF55473}"/>
                  </a:ext>
                </a:extLst>
              </p14:cNvPr>
              <p14:cNvContentPartPr/>
              <p14:nvPr/>
            </p14:nvContentPartPr>
            <p14:xfrm>
              <a:off x="8228733" y="654187"/>
              <a:ext cx="11520" cy="22680"/>
            </p14:xfrm>
          </p:contentPart>
        </mc:Choice>
        <mc:Fallback>
          <p:pic>
            <p:nvPicPr>
              <p:cNvPr id="61" name="Freihand 60">
                <a:extLst>
                  <a:ext uri="{FF2B5EF4-FFF2-40B4-BE49-F238E27FC236}">
                    <a16:creationId xmlns:a16="http://schemas.microsoft.com/office/drawing/2014/main" id="{D6D7D6C6-535C-48A6-8A3A-FE686CF55473}"/>
                  </a:ext>
                </a:extLst>
              </p:cNvPr>
              <p:cNvPicPr/>
              <p:nvPr/>
            </p:nvPicPr>
            <p:blipFill>
              <a:blip r:embed="rId175"/>
              <a:stretch>
                <a:fillRect/>
              </a:stretch>
            </p:blipFill>
            <p:spPr>
              <a:xfrm>
                <a:off x="8224413" y="649867"/>
                <a:ext cx="20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2" name="Freihand 61">
                <a:extLst>
                  <a:ext uri="{FF2B5EF4-FFF2-40B4-BE49-F238E27FC236}">
                    <a16:creationId xmlns:a16="http://schemas.microsoft.com/office/drawing/2014/main" id="{EA361D8B-BB09-4E77-BE1A-3432689B9105}"/>
                  </a:ext>
                </a:extLst>
              </p14:cNvPr>
              <p14:cNvContentPartPr/>
              <p14:nvPr/>
            </p14:nvContentPartPr>
            <p14:xfrm>
              <a:off x="8288493" y="682267"/>
              <a:ext cx="543240" cy="231480"/>
            </p14:xfrm>
          </p:contentPart>
        </mc:Choice>
        <mc:Fallback>
          <p:pic>
            <p:nvPicPr>
              <p:cNvPr id="62" name="Freihand 61">
                <a:extLst>
                  <a:ext uri="{FF2B5EF4-FFF2-40B4-BE49-F238E27FC236}">
                    <a16:creationId xmlns:a16="http://schemas.microsoft.com/office/drawing/2014/main" id="{EA361D8B-BB09-4E77-BE1A-3432689B9105}"/>
                  </a:ext>
                </a:extLst>
              </p:cNvPr>
              <p:cNvPicPr/>
              <p:nvPr/>
            </p:nvPicPr>
            <p:blipFill>
              <a:blip r:embed="rId177"/>
              <a:stretch>
                <a:fillRect/>
              </a:stretch>
            </p:blipFill>
            <p:spPr>
              <a:xfrm>
                <a:off x="8284173" y="677947"/>
                <a:ext cx="5518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3" name="Freihand 62">
                <a:extLst>
                  <a:ext uri="{FF2B5EF4-FFF2-40B4-BE49-F238E27FC236}">
                    <a16:creationId xmlns:a16="http://schemas.microsoft.com/office/drawing/2014/main" id="{62A7C6E0-4DEA-4673-B180-AECACABE6114}"/>
                  </a:ext>
                </a:extLst>
              </p14:cNvPr>
              <p14:cNvContentPartPr/>
              <p14:nvPr/>
            </p14:nvContentPartPr>
            <p14:xfrm>
              <a:off x="8975013" y="625387"/>
              <a:ext cx="295200" cy="109440"/>
            </p14:xfrm>
          </p:contentPart>
        </mc:Choice>
        <mc:Fallback>
          <p:pic>
            <p:nvPicPr>
              <p:cNvPr id="63" name="Freihand 62">
                <a:extLst>
                  <a:ext uri="{FF2B5EF4-FFF2-40B4-BE49-F238E27FC236}">
                    <a16:creationId xmlns:a16="http://schemas.microsoft.com/office/drawing/2014/main" id="{62A7C6E0-4DEA-4673-B180-AECACABE6114}"/>
                  </a:ext>
                </a:extLst>
              </p:cNvPr>
              <p:cNvPicPr/>
              <p:nvPr/>
            </p:nvPicPr>
            <p:blipFill>
              <a:blip r:embed="rId179"/>
              <a:stretch>
                <a:fillRect/>
              </a:stretch>
            </p:blipFill>
            <p:spPr>
              <a:xfrm>
                <a:off x="8970693" y="621067"/>
                <a:ext cx="303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4" name="Freihand 63">
                <a:extLst>
                  <a:ext uri="{FF2B5EF4-FFF2-40B4-BE49-F238E27FC236}">
                    <a16:creationId xmlns:a16="http://schemas.microsoft.com/office/drawing/2014/main" id="{62BE86EE-9465-4A62-AE59-4BB26906115F}"/>
                  </a:ext>
                </a:extLst>
              </p14:cNvPr>
              <p14:cNvContentPartPr/>
              <p14:nvPr/>
            </p14:nvContentPartPr>
            <p14:xfrm>
              <a:off x="9499533" y="668227"/>
              <a:ext cx="18720" cy="115200"/>
            </p14:xfrm>
          </p:contentPart>
        </mc:Choice>
        <mc:Fallback>
          <p:pic>
            <p:nvPicPr>
              <p:cNvPr id="64" name="Freihand 63">
                <a:extLst>
                  <a:ext uri="{FF2B5EF4-FFF2-40B4-BE49-F238E27FC236}">
                    <a16:creationId xmlns:a16="http://schemas.microsoft.com/office/drawing/2014/main" id="{62BE86EE-9465-4A62-AE59-4BB26906115F}"/>
                  </a:ext>
                </a:extLst>
              </p:cNvPr>
              <p:cNvPicPr/>
              <p:nvPr/>
            </p:nvPicPr>
            <p:blipFill>
              <a:blip r:embed="rId181"/>
              <a:stretch>
                <a:fillRect/>
              </a:stretch>
            </p:blipFill>
            <p:spPr>
              <a:xfrm>
                <a:off x="9495213" y="663907"/>
                <a:ext cx="27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5" name="Freihand 64">
                <a:extLst>
                  <a:ext uri="{FF2B5EF4-FFF2-40B4-BE49-F238E27FC236}">
                    <a16:creationId xmlns:a16="http://schemas.microsoft.com/office/drawing/2014/main" id="{4CEA8E1C-EF55-4E1C-AC88-5FC4063EC462}"/>
                  </a:ext>
                </a:extLst>
              </p14:cNvPr>
              <p14:cNvContentPartPr/>
              <p14:nvPr/>
            </p14:nvContentPartPr>
            <p14:xfrm>
              <a:off x="9390453" y="766147"/>
              <a:ext cx="208080" cy="16920"/>
            </p14:xfrm>
          </p:contentPart>
        </mc:Choice>
        <mc:Fallback>
          <p:pic>
            <p:nvPicPr>
              <p:cNvPr id="65" name="Freihand 64">
                <a:extLst>
                  <a:ext uri="{FF2B5EF4-FFF2-40B4-BE49-F238E27FC236}">
                    <a16:creationId xmlns:a16="http://schemas.microsoft.com/office/drawing/2014/main" id="{4CEA8E1C-EF55-4E1C-AC88-5FC4063EC462}"/>
                  </a:ext>
                </a:extLst>
              </p:cNvPr>
              <p:cNvPicPr/>
              <p:nvPr/>
            </p:nvPicPr>
            <p:blipFill>
              <a:blip r:embed="rId183"/>
              <a:stretch>
                <a:fillRect/>
              </a:stretch>
            </p:blipFill>
            <p:spPr>
              <a:xfrm>
                <a:off x="9386133" y="761827"/>
                <a:ext cx="216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6" name="Freihand 65">
                <a:extLst>
                  <a:ext uri="{FF2B5EF4-FFF2-40B4-BE49-F238E27FC236}">
                    <a16:creationId xmlns:a16="http://schemas.microsoft.com/office/drawing/2014/main" id="{46D08F8B-BF6C-47A8-959D-FB6F18E220E6}"/>
                  </a:ext>
                </a:extLst>
              </p14:cNvPr>
              <p14:cNvContentPartPr/>
              <p14:nvPr/>
            </p14:nvContentPartPr>
            <p14:xfrm>
              <a:off x="9414213" y="650587"/>
              <a:ext cx="212040" cy="33120"/>
            </p14:xfrm>
          </p:contentPart>
        </mc:Choice>
        <mc:Fallback>
          <p:pic>
            <p:nvPicPr>
              <p:cNvPr id="66" name="Freihand 65">
                <a:extLst>
                  <a:ext uri="{FF2B5EF4-FFF2-40B4-BE49-F238E27FC236}">
                    <a16:creationId xmlns:a16="http://schemas.microsoft.com/office/drawing/2014/main" id="{46D08F8B-BF6C-47A8-959D-FB6F18E220E6}"/>
                  </a:ext>
                </a:extLst>
              </p:cNvPr>
              <p:cNvPicPr/>
              <p:nvPr/>
            </p:nvPicPr>
            <p:blipFill>
              <a:blip r:embed="rId185"/>
              <a:stretch>
                <a:fillRect/>
              </a:stretch>
            </p:blipFill>
            <p:spPr>
              <a:xfrm>
                <a:off x="9409893" y="646267"/>
                <a:ext cx="220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7" name="Freihand 66">
                <a:extLst>
                  <a:ext uri="{FF2B5EF4-FFF2-40B4-BE49-F238E27FC236}">
                    <a16:creationId xmlns:a16="http://schemas.microsoft.com/office/drawing/2014/main" id="{D9E25309-5B44-4CC5-8931-09FEA15E38D1}"/>
                  </a:ext>
                </a:extLst>
              </p14:cNvPr>
              <p14:cNvContentPartPr/>
              <p14:nvPr/>
            </p14:nvContentPartPr>
            <p14:xfrm>
              <a:off x="9589533" y="718627"/>
              <a:ext cx="132840" cy="48240"/>
            </p14:xfrm>
          </p:contentPart>
        </mc:Choice>
        <mc:Fallback>
          <p:pic>
            <p:nvPicPr>
              <p:cNvPr id="67" name="Freihand 66">
                <a:extLst>
                  <a:ext uri="{FF2B5EF4-FFF2-40B4-BE49-F238E27FC236}">
                    <a16:creationId xmlns:a16="http://schemas.microsoft.com/office/drawing/2014/main" id="{D9E25309-5B44-4CC5-8931-09FEA15E38D1}"/>
                  </a:ext>
                </a:extLst>
              </p:cNvPr>
              <p:cNvPicPr/>
              <p:nvPr/>
            </p:nvPicPr>
            <p:blipFill>
              <a:blip r:embed="rId187"/>
              <a:stretch>
                <a:fillRect/>
              </a:stretch>
            </p:blipFill>
            <p:spPr>
              <a:xfrm>
                <a:off x="9585213" y="714307"/>
                <a:ext cx="141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8" name="Freihand 67">
                <a:extLst>
                  <a:ext uri="{FF2B5EF4-FFF2-40B4-BE49-F238E27FC236}">
                    <a16:creationId xmlns:a16="http://schemas.microsoft.com/office/drawing/2014/main" id="{819BE2E7-796B-404E-ADE9-5292ABBD72F3}"/>
                  </a:ext>
                </a:extLst>
              </p14:cNvPr>
              <p14:cNvContentPartPr/>
              <p14:nvPr/>
            </p14:nvContentPartPr>
            <p14:xfrm>
              <a:off x="9731733" y="639067"/>
              <a:ext cx="194400" cy="121320"/>
            </p14:xfrm>
          </p:contentPart>
        </mc:Choice>
        <mc:Fallback>
          <p:pic>
            <p:nvPicPr>
              <p:cNvPr id="68" name="Freihand 67">
                <a:extLst>
                  <a:ext uri="{FF2B5EF4-FFF2-40B4-BE49-F238E27FC236}">
                    <a16:creationId xmlns:a16="http://schemas.microsoft.com/office/drawing/2014/main" id="{819BE2E7-796B-404E-ADE9-5292ABBD72F3}"/>
                  </a:ext>
                </a:extLst>
              </p:cNvPr>
              <p:cNvPicPr/>
              <p:nvPr/>
            </p:nvPicPr>
            <p:blipFill>
              <a:blip r:embed="rId189"/>
              <a:stretch>
                <a:fillRect/>
              </a:stretch>
            </p:blipFill>
            <p:spPr>
              <a:xfrm>
                <a:off x="9727413" y="634747"/>
                <a:ext cx="203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9" name="Freihand 68">
                <a:extLst>
                  <a:ext uri="{FF2B5EF4-FFF2-40B4-BE49-F238E27FC236}">
                    <a16:creationId xmlns:a16="http://schemas.microsoft.com/office/drawing/2014/main" id="{4FD661E2-CF09-4561-95CC-2EDF939F04B8}"/>
                  </a:ext>
                </a:extLst>
              </p14:cNvPr>
              <p14:cNvContentPartPr/>
              <p14:nvPr/>
            </p14:nvContentPartPr>
            <p14:xfrm>
              <a:off x="9958173" y="578227"/>
              <a:ext cx="413280" cy="225360"/>
            </p14:xfrm>
          </p:contentPart>
        </mc:Choice>
        <mc:Fallback>
          <p:pic>
            <p:nvPicPr>
              <p:cNvPr id="69" name="Freihand 68">
                <a:extLst>
                  <a:ext uri="{FF2B5EF4-FFF2-40B4-BE49-F238E27FC236}">
                    <a16:creationId xmlns:a16="http://schemas.microsoft.com/office/drawing/2014/main" id="{4FD661E2-CF09-4561-95CC-2EDF939F04B8}"/>
                  </a:ext>
                </a:extLst>
              </p:cNvPr>
              <p:cNvPicPr/>
              <p:nvPr/>
            </p:nvPicPr>
            <p:blipFill>
              <a:blip r:embed="rId191"/>
              <a:stretch>
                <a:fillRect/>
              </a:stretch>
            </p:blipFill>
            <p:spPr>
              <a:xfrm>
                <a:off x="9953853" y="573907"/>
                <a:ext cx="421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0" name="Freihand 69">
                <a:extLst>
                  <a:ext uri="{FF2B5EF4-FFF2-40B4-BE49-F238E27FC236}">
                    <a16:creationId xmlns:a16="http://schemas.microsoft.com/office/drawing/2014/main" id="{48FF2AD0-F14B-43F4-A3FF-A215EC3A64AE}"/>
                  </a:ext>
                </a:extLst>
              </p14:cNvPr>
              <p14:cNvContentPartPr/>
              <p14:nvPr/>
            </p14:nvContentPartPr>
            <p14:xfrm>
              <a:off x="10393773" y="625747"/>
              <a:ext cx="89640" cy="91800"/>
            </p14:xfrm>
          </p:contentPart>
        </mc:Choice>
        <mc:Fallback>
          <p:pic>
            <p:nvPicPr>
              <p:cNvPr id="70" name="Freihand 69">
                <a:extLst>
                  <a:ext uri="{FF2B5EF4-FFF2-40B4-BE49-F238E27FC236}">
                    <a16:creationId xmlns:a16="http://schemas.microsoft.com/office/drawing/2014/main" id="{48FF2AD0-F14B-43F4-A3FF-A215EC3A64AE}"/>
                  </a:ext>
                </a:extLst>
              </p:cNvPr>
              <p:cNvPicPr/>
              <p:nvPr/>
            </p:nvPicPr>
            <p:blipFill>
              <a:blip r:embed="rId193"/>
              <a:stretch>
                <a:fillRect/>
              </a:stretch>
            </p:blipFill>
            <p:spPr>
              <a:xfrm>
                <a:off x="10389453" y="621427"/>
                <a:ext cx="98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1" name="Freihand 70">
                <a:extLst>
                  <a:ext uri="{FF2B5EF4-FFF2-40B4-BE49-F238E27FC236}">
                    <a16:creationId xmlns:a16="http://schemas.microsoft.com/office/drawing/2014/main" id="{FE2E006E-D430-4DF3-B05A-DD436AC1CDF8}"/>
                  </a:ext>
                </a:extLst>
              </p14:cNvPr>
              <p14:cNvContentPartPr/>
              <p14:nvPr/>
            </p14:nvContentPartPr>
            <p14:xfrm>
              <a:off x="10408533" y="673627"/>
              <a:ext cx="91440" cy="8280"/>
            </p14:xfrm>
          </p:contentPart>
        </mc:Choice>
        <mc:Fallback>
          <p:pic>
            <p:nvPicPr>
              <p:cNvPr id="71" name="Freihand 70">
                <a:extLst>
                  <a:ext uri="{FF2B5EF4-FFF2-40B4-BE49-F238E27FC236}">
                    <a16:creationId xmlns:a16="http://schemas.microsoft.com/office/drawing/2014/main" id="{FE2E006E-D430-4DF3-B05A-DD436AC1CDF8}"/>
                  </a:ext>
                </a:extLst>
              </p:cNvPr>
              <p:cNvPicPr/>
              <p:nvPr/>
            </p:nvPicPr>
            <p:blipFill>
              <a:blip r:embed="rId195"/>
              <a:stretch>
                <a:fillRect/>
              </a:stretch>
            </p:blipFill>
            <p:spPr>
              <a:xfrm>
                <a:off x="10404213" y="669307"/>
                <a:ext cx="100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2" name="Freihand 71">
                <a:extLst>
                  <a:ext uri="{FF2B5EF4-FFF2-40B4-BE49-F238E27FC236}">
                    <a16:creationId xmlns:a16="http://schemas.microsoft.com/office/drawing/2014/main" id="{5D427326-6ECA-4F8E-A221-6EF8435A9A37}"/>
                  </a:ext>
                </a:extLst>
              </p14:cNvPr>
              <p14:cNvContentPartPr/>
              <p14:nvPr/>
            </p14:nvContentPartPr>
            <p14:xfrm>
              <a:off x="10518333" y="521347"/>
              <a:ext cx="129960" cy="183960"/>
            </p14:xfrm>
          </p:contentPart>
        </mc:Choice>
        <mc:Fallback>
          <p:pic>
            <p:nvPicPr>
              <p:cNvPr id="72" name="Freihand 71">
                <a:extLst>
                  <a:ext uri="{FF2B5EF4-FFF2-40B4-BE49-F238E27FC236}">
                    <a16:creationId xmlns:a16="http://schemas.microsoft.com/office/drawing/2014/main" id="{5D427326-6ECA-4F8E-A221-6EF8435A9A37}"/>
                  </a:ext>
                </a:extLst>
              </p:cNvPr>
              <p:cNvPicPr/>
              <p:nvPr/>
            </p:nvPicPr>
            <p:blipFill>
              <a:blip r:embed="rId197"/>
              <a:stretch>
                <a:fillRect/>
              </a:stretch>
            </p:blipFill>
            <p:spPr>
              <a:xfrm>
                <a:off x="10514013" y="517027"/>
                <a:ext cx="1386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3" name="Freihand 72">
                <a:extLst>
                  <a:ext uri="{FF2B5EF4-FFF2-40B4-BE49-F238E27FC236}">
                    <a16:creationId xmlns:a16="http://schemas.microsoft.com/office/drawing/2014/main" id="{1ACE0BC0-08AB-4A80-946F-81B1EDB6B5B2}"/>
                  </a:ext>
                </a:extLst>
              </p14:cNvPr>
              <p14:cNvContentPartPr/>
              <p14:nvPr/>
            </p14:nvContentPartPr>
            <p14:xfrm>
              <a:off x="10571973" y="590107"/>
              <a:ext cx="617760" cy="102240"/>
            </p14:xfrm>
          </p:contentPart>
        </mc:Choice>
        <mc:Fallback>
          <p:pic>
            <p:nvPicPr>
              <p:cNvPr id="73" name="Freihand 72">
                <a:extLst>
                  <a:ext uri="{FF2B5EF4-FFF2-40B4-BE49-F238E27FC236}">
                    <a16:creationId xmlns:a16="http://schemas.microsoft.com/office/drawing/2014/main" id="{1ACE0BC0-08AB-4A80-946F-81B1EDB6B5B2}"/>
                  </a:ext>
                </a:extLst>
              </p:cNvPr>
              <p:cNvPicPr/>
              <p:nvPr/>
            </p:nvPicPr>
            <p:blipFill>
              <a:blip r:embed="rId199"/>
              <a:stretch>
                <a:fillRect/>
              </a:stretch>
            </p:blipFill>
            <p:spPr>
              <a:xfrm>
                <a:off x="10567653" y="585787"/>
                <a:ext cx="626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2" name="Freihand 21">
                <a:extLst>
                  <a:ext uri="{FF2B5EF4-FFF2-40B4-BE49-F238E27FC236}">
                    <a16:creationId xmlns:a16="http://schemas.microsoft.com/office/drawing/2014/main" id="{D771553B-4755-4AA6-8FEC-2E11AE18B439}"/>
                  </a:ext>
                </a:extLst>
              </p14:cNvPr>
              <p14:cNvContentPartPr/>
              <p14:nvPr/>
            </p14:nvContentPartPr>
            <p14:xfrm>
              <a:off x="8117853" y="225787"/>
              <a:ext cx="138960" cy="3240"/>
            </p14:xfrm>
          </p:contentPart>
        </mc:Choice>
        <mc:Fallback>
          <p:pic>
            <p:nvPicPr>
              <p:cNvPr id="22" name="Freihand 21">
                <a:extLst>
                  <a:ext uri="{FF2B5EF4-FFF2-40B4-BE49-F238E27FC236}">
                    <a16:creationId xmlns:a16="http://schemas.microsoft.com/office/drawing/2014/main" id="{D771553B-4755-4AA6-8FEC-2E11AE18B439}"/>
                  </a:ext>
                </a:extLst>
              </p:cNvPr>
              <p:cNvPicPr/>
              <p:nvPr/>
            </p:nvPicPr>
            <p:blipFill>
              <a:blip r:embed="rId201"/>
              <a:stretch>
                <a:fillRect/>
              </a:stretch>
            </p:blipFill>
            <p:spPr>
              <a:xfrm>
                <a:off x="8113533" y="221467"/>
                <a:ext cx="1476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3" name="Freihand 22">
                <a:extLst>
                  <a:ext uri="{FF2B5EF4-FFF2-40B4-BE49-F238E27FC236}">
                    <a16:creationId xmlns:a16="http://schemas.microsoft.com/office/drawing/2014/main" id="{E9E2D025-D957-4341-841E-8947ED78D37B}"/>
                  </a:ext>
                </a:extLst>
              </p14:cNvPr>
              <p14:cNvContentPartPr/>
              <p14:nvPr/>
            </p14:nvContentPartPr>
            <p14:xfrm>
              <a:off x="8136573" y="259987"/>
              <a:ext cx="168120" cy="17640"/>
            </p14:xfrm>
          </p:contentPart>
        </mc:Choice>
        <mc:Fallback>
          <p:pic>
            <p:nvPicPr>
              <p:cNvPr id="23" name="Freihand 22">
                <a:extLst>
                  <a:ext uri="{FF2B5EF4-FFF2-40B4-BE49-F238E27FC236}">
                    <a16:creationId xmlns:a16="http://schemas.microsoft.com/office/drawing/2014/main" id="{E9E2D025-D957-4341-841E-8947ED78D37B}"/>
                  </a:ext>
                </a:extLst>
              </p:cNvPr>
              <p:cNvPicPr/>
              <p:nvPr/>
            </p:nvPicPr>
            <p:blipFill>
              <a:blip r:embed="rId203"/>
              <a:stretch>
                <a:fillRect/>
              </a:stretch>
            </p:blipFill>
            <p:spPr>
              <a:xfrm>
                <a:off x="8132253" y="255667"/>
                <a:ext cx="176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5" name="Freihand 24">
                <a:extLst>
                  <a:ext uri="{FF2B5EF4-FFF2-40B4-BE49-F238E27FC236}">
                    <a16:creationId xmlns:a16="http://schemas.microsoft.com/office/drawing/2014/main" id="{F3BF9592-1F41-4009-894B-E372DFBF5DF2}"/>
                  </a:ext>
                </a:extLst>
              </p14:cNvPr>
              <p14:cNvContentPartPr/>
              <p14:nvPr/>
            </p14:nvContentPartPr>
            <p14:xfrm>
              <a:off x="8376333" y="117787"/>
              <a:ext cx="137160" cy="106560"/>
            </p14:xfrm>
          </p:contentPart>
        </mc:Choice>
        <mc:Fallback>
          <p:pic>
            <p:nvPicPr>
              <p:cNvPr id="25" name="Freihand 24">
                <a:extLst>
                  <a:ext uri="{FF2B5EF4-FFF2-40B4-BE49-F238E27FC236}">
                    <a16:creationId xmlns:a16="http://schemas.microsoft.com/office/drawing/2014/main" id="{F3BF9592-1F41-4009-894B-E372DFBF5DF2}"/>
                  </a:ext>
                </a:extLst>
              </p:cNvPr>
              <p:cNvPicPr/>
              <p:nvPr/>
            </p:nvPicPr>
            <p:blipFill>
              <a:blip r:embed="rId205"/>
              <a:stretch>
                <a:fillRect/>
              </a:stretch>
            </p:blipFill>
            <p:spPr>
              <a:xfrm>
                <a:off x="8372013" y="113467"/>
                <a:ext cx="145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6" name="Freihand 25">
                <a:extLst>
                  <a:ext uri="{FF2B5EF4-FFF2-40B4-BE49-F238E27FC236}">
                    <a16:creationId xmlns:a16="http://schemas.microsoft.com/office/drawing/2014/main" id="{2D72BFC7-BB71-45E5-A1BC-A06EB1340A83}"/>
                  </a:ext>
                </a:extLst>
              </p14:cNvPr>
              <p14:cNvContentPartPr/>
              <p14:nvPr/>
            </p14:nvContentPartPr>
            <p14:xfrm>
              <a:off x="8533293" y="167467"/>
              <a:ext cx="91440" cy="33120"/>
            </p14:xfrm>
          </p:contentPart>
        </mc:Choice>
        <mc:Fallback>
          <p:pic>
            <p:nvPicPr>
              <p:cNvPr id="26" name="Freihand 25">
                <a:extLst>
                  <a:ext uri="{FF2B5EF4-FFF2-40B4-BE49-F238E27FC236}">
                    <a16:creationId xmlns:a16="http://schemas.microsoft.com/office/drawing/2014/main" id="{2D72BFC7-BB71-45E5-A1BC-A06EB1340A83}"/>
                  </a:ext>
                </a:extLst>
              </p:cNvPr>
              <p:cNvPicPr/>
              <p:nvPr/>
            </p:nvPicPr>
            <p:blipFill>
              <a:blip r:embed="rId207"/>
              <a:stretch>
                <a:fillRect/>
              </a:stretch>
            </p:blipFill>
            <p:spPr>
              <a:xfrm>
                <a:off x="8528973" y="163147"/>
                <a:ext cx="100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7" name="Freihand 26">
                <a:extLst>
                  <a:ext uri="{FF2B5EF4-FFF2-40B4-BE49-F238E27FC236}">
                    <a16:creationId xmlns:a16="http://schemas.microsoft.com/office/drawing/2014/main" id="{660B78BF-2E87-405F-9151-1A2524216D03}"/>
                  </a:ext>
                </a:extLst>
              </p14:cNvPr>
              <p14:cNvContentPartPr/>
              <p14:nvPr/>
            </p14:nvContentPartPr>
            <p14:xfrm>
              <a:off x="8583333" y="159547"/>
              <a:ext cx="42840" cy="96120"/>
            </p14:xfrm>
          </p:contentPart>
        </mc:Choice>
        <mc:Fallback>
          <p:pic>
            <p:nvPicPr>
              <p:cNvPr id="27" name="Freihand 26">
                <a:extLst>
                  <a:ext uri="{FF2B5EF4-FFF2-40B4-BE49-F238E27FC236}">
                    <a16:creationId xmlns:a16="http://schemas.microsoft.com/office/drawing/2014/main" id="{660B78BF-2E87-405F-9151-1A2524216D03}"/>
                  </a:ext>
                </a:extLst>
              </p:cNvPr>
              <p:cNvPicPr/>
              <p:nvPr/>
            </p:nvPicPr>
            <p:blipFill>
              <a:blip r:embed="rId209"/>
              <a:stretch>
                <a:fillRect/>
              </a:stretch>
            </p:blipFill>
            <p:spPr>
              <a:xfrm>
                <a:off x="8579013" y="155227"/>
                <a:ext cx="51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8" name="Freihand 27">
                <a:extLst>
                  <a:ext uri="{FF2B5EF4-FFF2-40B4-BE49-F238E27FC236}">
                    <a16:creationId xmlns:a16="http://schemas.microsoft.com/office/drawing/2014/main" id="{E0561962-3DB7-4D5E-A9C2-A2A441EB3C95}"/>
                  </a:ext>
                </a:extLst>
              </p14:cNvPr>
              <p14:cNvContentPartPr/>
              <p14:nvPr/>
            </p14:nvContentPartPr>
            <p14:xfrm>
              <a:off x="8354733" y="261787"/>
              <a:ext cx="285120" cy="18360"/>
            </p14:xfrm>
          </p:contentPart>
        </mc:Choice>
        <mc:Fallback>
          <p:pic>
            <p:nvPicPr>
              <p:cNvPr id="28" name="Freihand 27">
                <a:extLst>
                  <a:ext uri="{FF2B5EF4-FFF2-40B4-BE49-F238E27FC236}">
                    <a16:creationId xmlns:a16="http://schemas.microsoft.com/office/drawing/2014/main" id="{E0561962-3DB7-4D5E-A9C2-A2A441EB3C95}"/>
                  </a:ext>
                </a:extLst>
              </p:cNvPr>
              <p:cNvPicPr/>
              <p:nvPr/>
            </p:nvPicPr>
            <p:blipFill>
              <a:blip r:embed="rId211"/>
              <a:stretch>
                <a:fillRect/>
              </a:stretch>
            </p:blipFill>
            <p:spPr>
              <a:xfrm>
                <a:off x="8350413" y="257467"/>
                <a:ext cx="29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9" name="Freihand 28">
                <a:extLst>
                  <a:ext uri="{FF2B5EF4-FFF2-40B4-BE49-F238E27FC236}">
                    <a16:creationId xmlns:a16="http://schemas.microsoft.com/office/drawing/2014/main" id="{590278AD-B7B0-47D1-8E5F-7AEEEFA78D03}"/>
                  </a:ext>
                </a:extLst>
              </p14:cNvPr>
              <p14:cNvContentPartPr/>
              <p14:nvPr/>
            </p14:nvContentPartPr>
            <p14:xfrm>
              <a:off x="8369493" y="297427"/>
              <a:ext cx="128160" cy="120960"/>
            </p14:xfrm>
          </p:contentPart>
        </mc:Choice>
        <mc:Fallback>
          <p:pic>
            <p:nvPicPr>
              <p:cNvPr id="29" name="Freihand 28">
                <a:extLst>
                  <a:ext uri="{FF2B5EF4-FFF2-40B4-BE49-F238E27FC236}">
                    <a16:creationId xmlns:a16="http://schemas.microsoft.com/office/drawing/2014/main" id="{590278AD-B7B0-47D1-8E5F-7AEEEFA78D03}"/>
                  </a:ext>
                </a:extLst>
              </p:cNvPr>
              <p:cNvPicPr/>
              <p:nvPr/>
            </p:nvPicPr>
            <p:blipFill>
              <a:blip r:embed="rId213"/>
              <a:stretch>
                <a:fillRect/>
              </a:stretch>
            </p:blipFill>
            <p:spPr>
              <a:xfrm>
                <a:off x="8365173" y="293107"/>
                <a:ext cx="136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0" name="Freihand 29">
                <a:extLst>
                  <a:ext uri="{FF2B5EF4-FFF2-40B4-BE49-F238E27FC236}">
                    <a16:creationId xmlns:a16="http://schemas.microsoft.com/office/drawing/2014/main" id="{63F02A36-4698-4A53-9850-EB8B3C7CB876}"/>
                  </a:ext>
                </a:extLst>
              </p14:cNvPr>
              <p14:cNvContentPartPr/>
              <p14:nvPr/>
            </p14:nvContentPartPr>
            <p14:xfrm>
              <a:off x="8510253" y="323347"/>
              <a:ext cx="93240" cy="108000"/>
            </p14:xfrm>
          </p:contentPart>
        </mc:Choice>
        <mc:Fallback>
          <p:pic>
            <p:nvPicPr>
              <p:cNvPr id="30" name="Freihand 29">
                <a:extLst>
                  <a:ext uri="{FF2B5EF4-FFF2-40B4-BE49-F238E27FC236}">
                    <a16:creationId xmlns:a16="http://schemas.microsoft.com/office/drawing/2014/main" id="{63F02A36-4698-4A53-9850-EB8B3C7CB876}"/>
                  </a:ext>
                </a:extLst>
              </p:cNvPr>
              <p:cNvPicPr/>
              <p:nvPr/>
            </p:nvPicPr>
            <p:blipFill>
              <a:blip r:embed="rId215"/>
              <a:stretch>
                <a:fillRect/>
              </a:stretch>
            </p:blipFill>
            <p:spPr>
              <a:xfrm>
                <a:off x="8505933" y="319027"/>
                <a:ext cx="101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1" name="Freihand 30">
                <a:extLst>
                  <a:ext uri="{FF2B5EF4-FFF2-40B4-BE49-F238E27FC236}">
                    <a16:creationId xmlns:a16="http://schemas.microsoft.com/office/drawing/2014/main" id="{D8399893-8BC2-43D1-94C2-D3A9C6555EB6}"/>
                  </a:ext>
                </a:extLst>
              </p14:cNvPr>
              <p14:cNvContentPartPr/>
              <p14:nvPr/>
            </p14:nvContentPartPr>
            <p14:xfrm>
              <a:off x="8513133" y="238747"/>
              <a:ext cx="382320" cy="149400"/>
            </p14:xfrm>
          </p:contentPart>
        </mc:Choice>
        <mc:Fallback>
          <p:pic>
            <p:nvPicPr>
              <p:cNvPr id="31" name="Freihand 30">
                <a:extLst>
                  <a:ext uri="{FF2B5EF4-FFF2-40B4-BE49-F238E27FC236}">
                    <a16:creationId xmlns:a16="http://schemas.microsoft.com/office/drawing/2014/main" id="{D8399893-8BC2-43D1-94C2-D3A9C6555EB6}"/>
                  </a:ext>
                </a:extLst>
              </p:cNvPr>
              <p:cNvPicPr/>
              <p:nvPr/>
            </p:nvPicPr>
            <p:blipFill>
              <a:blip r:embed="rId217"/>
              <a:stretch>
                <a:fillRect/>
              </a:stretch>
            </p:blipFill>
            <p:spPr>
              <a:xfrm>
                <a:off x="8508813" y="234427"/>
                <a:ext cx="390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2" name="Freihand 31">
                <a:extLst>
                  <a:ext uri="{FF2B5EF4-FFF2-40B4-BE49-F238E27FC236}">
                    <a16:creationId xmlns:a16="http://schemas.microsoft.com/office/drawing/2014/main" id="{4B65D5E5-0BC3-4EE5-96D5-4C344195A15F}"/>
                  </a:ext>
                </a:extLst>
              </p14:cNvPr>
              <p14:cNvContentPartPr/>
              <p14:nvPr/>
            </p14:nvContentPartPr>
            <p14:xfrm>
              <a:off x="8750373" y="277987"/>
              <a:ext cx="163440" cy="15120"/>
            </p14:xfrm>
          </p:contentPart>
        </mc:Choice>
        <mc:Fallback>
          <p:pic>
            <p:nvPicPr>
              <p:cNvPr id="32" name="Freihand 31">
                <a:extLst>
                  <a:ext uri="{FF2B5EF4-FFF2-40B4-BE49-F238E27FC236}">
                    <a16:creationId xmlns:a16="http://schemas.microsoft.com/office/drawing/2014/main" id="{4B65D5E5-0BC3-4EE5-96D5-4C344195A15F}"/>
                  </a:ext>
                </a:extLst>
              </p:cNvPr>
              <p:cNvPicPr/>
              <p:nvPr/>
            </p:nvPicPr>
            <p:blipFill>
              <a:blip r:embed="rId219"/>
              <a:stretch>
                <a:fillRect/>
              </a:stretch>
            </p:blipFill>
            <p:spPr>
              <a:xfrm>
                <a:off x="8746053" y="273667"/>
                <a:ext cx="172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1" name="Freihand 140">
                <a:extLst>
                  <a:ext uri="{FF2B5EF4-FFF2-40B4-BE49-F238E27FC236}">
                    <a16:creationId xmlns:a16="http://schemas.microsoft.com/office/drawing/2014/main" id="{693B0A45-1FD9-4FD7-A141-32A83C5EADE3}"/>
                  </a:ext>
                </a:extLst>
              </p14:cNvPr>
              <p14:cNvContentPartPr/>
              <p14:nvPr/>
            </p14:nvContentPartPr>
            <p14:xfrm>
              <a:off x="8291373" y="469507"/>
              <a:ext cx="293040" cy="45000"/>
            </p14:xfrm>
          </p:contentPart>
        </mc:Choice>
        <mc:Fallback>
          <p:pic>
            <p:nvPicPr>
              <p:cNvPr id="141" name="Freihand 140">
                <a:extLst>
                  <a:ext uri="{FF2B5EF4-FFF2-40B4-BE49-F238E27FC236}">
                    <a16:creationId xmlns:a16="http://schemas.microsoft.com/office/drawing/2014/main" id="{693B0A45-1FD9-4FD7-A141-32A83C5EADE3}"/>
                  </a:ext>
                </a:extLst>
              </p:cNvPr>
              <p:cNvPicPr/>
              <p:nvPr/>
            </p:nvPicPr>
            <p:blipFill>
              <a:blip r:embed="rId221"/>
              <a:stretch>
                <a:fillRect/>
              </a:stretch>
            </p:blipFill>
            <p:spPr>
              <a:xfrm>
                <a:off x="8287053" y="465187"/>
                <a:ext cx="301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58C52D55-61DD-4D0A-BC0C-CA1C32BE8FAC}"/>
                  </a:ext>
                </a:extLst>
              </p14:cNvPr>
              <p14:cNvContentPartPr/>
              <p14:nvPr/>
            </p14:nvContentPartPr>
            <p14:xfrm>
              <a:off x="9022533" y="2630587"/>
              <a:ext cx="66600" cy="140400"/>
            </p14:xfrm>
          </p:contentPart>
        </mc:Choice>
        <mc:Fallback>
          <p:pic>
            <p:nvPicPr>
              <p:cNvPr id="143" name="Freihand 142">
                <a:extLst>
                  <a:ext uri="{FF2B5EF4-FFF2-40B4-BE49-F238E27FC236}">
                    <a16:creationId xmlns:a16="http://schemas.microsoft.com/office/drawing/2014/main" id="{58C52D55-61DD-4D0A-BC0C-CA1C32BE8FAC}"/>
                  </a:ext>
                </a:extLst>
              </p:cNvPr>
              <p:cNvPicPr/>
              <p:nvPr/>
            </p:nvPicPr>
            <p:blipFill>
              <a:blip r:embed="rId223"/>
              <a:stretch>
                <a:fillRect/>
              </a:stretch>
            </p:blipFill>
            <p:spPr>
              <a:xfrm>
                <a:off x="9018213" y="2626267"/>
                <a:ext cx="75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2B4B240D-37EF-4C06-9754-BCFF7396256B}"/>
                  </a:ext>
                </a:extLst>
              </p14:cNvPr>
              <p14:cNvContentPartPr/>
              <p14:nvPr/>
            </p14:nvContentPartPr>
            <p14:xfrm>
              <a:off x="9046653" y="2628787"/>
              <a:ext cx="54720" cy="137160"/>
            </p14:xfrm>
          </p:contentPart>
        </mc:Choice>
        <mc:Fallback>
          <p:pic>
            <p:nvPicPr>
              <p:cNvPr id="144" name="Freihand 143">
                <a:extLst>
                  <a:ext uri="{FF2B5EF4-FFF2-40B4-BE49-F238E27FC236}">
                    <a16:creationId xmlns:a16="http://schemas.microsoft.com/office/drawing/2014/main" id="{2B4B240D-37EF-4C06-9754-BCFF7396256B}"/>
                  </a:ext>
                </a:extLst>
              </p:cNvPr>
              <p:cNvPicPr/>
              <p:nvPr/>
            </p:nvPicPr>
            <p:blipFill>
              <a:blip r:embed="rId225"/>
              <a:stretch>
                <a:fillRect/>
              </a:stretch>
            </p:blipFill>
            <p:spPr>
              <a:xfrm>
                <a:off x="9042333" y="2624467"/>
                <a:ext cx="63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5A001E17-9A24-4B46-A248-91EF119F3553}"/>
                  </a:ext>
                </a:extLst>
              </p14:cNvPr>
              <p14:cNvContentPartPr/>
              <p14:nvPr/>
            </p14:nvContentPartPr>
            <p14:xfrm>
              <a:off x="9029373" y="2680987"/>
              <a:ext cx="179640" cy="71280"/>
            </p14:xfrm>
          </p:contentPart>
        </mc:Choice>
        <mc:Fallback>
          <p:pic>
            <p:nvPicPr>
              <p:cNvPr id="145" name="Freihand 144">
                <a:extLst>
                  <a:ext uri="{FF2B5EF4-FFF2-40B4-BE49-F238E27FC236}">
                    <a16:creationId xmlns:a16="http://schemas.microsoft.com/office/drawing/2014/main" id="{5A001E17-9A24-4B46-A248-91EF119F3553}"/>
                  </a:ext>
                </a:extLst>
              </p:cNvPr>
              <p:cNvPicPr/>
              <p:nvPr/>
            </p:nvPicPr>
            <p:blipFill>
              <a:blip r:embed="rId227"/>
              <a:stretch>
                <a:fillRect/>
              </a:stretch>
            </p:blipFill>
            <p:spPr>
              <a:xfrm>
                <a:off x="9025053" y="2676667"/>
                <a:ext cx="188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6" name="Freihand 145">
                <a:extLst>
                  <a:ext uri="{FF2B5EF4-FFF2-40B4-BE49-F238E27FC236}">
                    <a16:creationId xmlns:a16="http://schemas.microsoft.com/office/drawing/2014/main" id="{06ADD30C-4EF3-4BB4-9E44-2140BCA90654}"/>
                  </a:ext>
                </a:extLst>
              </p14:cNvPr>
              <p14:cNvContentPartPr/>
              <p14:nvPr/>
            </p14:nvContentPartPr>
            <p14:xfrm>
              <a:off x="9223773" y="2587027"/>
              <a:ext cx="66600" cy="206280"/>
            </p14:xfrm>
          </p:contentPart>
        </mc:Choice>
        <mc:Fallback>
          <p:pic>
            <p:nvPicPr>
              <p:cNvPr id="146" name="Freihand 145">
                <a:extLst>
                  <a:ext uri="{FF2B5EF4-FFF2-40B4-BE49-F238E27FC236}">
                    <a16:creationId xmlns:a16="http://schemas.microsoft.com/office/drawing/2014/main" id="{06ADD30C-4EF3-4BB4-9E44-2140BCA90654}"/>
                  </a:ext>
                </a:extLst>
              </p:cNvPr>
              <p:cNvPicPr/>
              <p:nvPr/>
            </p:nvPicPr>
            <p:blipFill>
              <a:blip r:embed="rId229"/>
              <a:stretch>
                <a:fillRect/>
              </a:stretch>
            </p:blipFill>
            <p:spPr>
              <a:xfrm>
                <a:off x="9219453" y="2582707"/>
                <a:ext cx="75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Freihand 146">
                <a:extLst>
                  <a:ext uri="{FF2B5EF4-FFF2-40B4-BE49-F238E27FC236}">
                    <a16:creationId xmlns:a16="http://schemas.microsoft.com/office/drawing/2014/main" id="{2A64DECF-8457-4115-B080-486CBA5BA125}"/>
                  </a:ext>
                </a:extLst>
              </p14:cNvPr>
              <p14:cNvContentPartPr/>
              <p14:nvPr/>
            </p14:nvContentPartPr>
            <p14:xfrm>
              <a:off x="9305133" y="2601427"/>
              <a:ext cx="99720" cy="127080"/>
            </p14:xfrm>
          </p:contentPart>
        </mc:Choice>
        <mc:Fallback>
          <p:pic>
            <p:nvPicPr>
              <p:cNvPr id="147" name="Freihand 146">
                <a:extLst>
                  <a:ext uri="{FF2B5EF4-FFF2-40B4-BE49-F238E27FC236}">
                    <a16:creationId xmlns:a16="http://schemas.microsoft.com/office/drawing/2014/main" id="{2A64DECF-8457-4115-B080-486CBA5BA125}"/>
                  </a:ext>
                </a:extLst>
              </p:cNvPr>
              <p:cNvPicPr/>
              <p:nvPr/>
            </p:nvPicPr>
            <p:blipFill>
              <a:blip r:embed="rId231"/>
              <a:stretch>
                <a:fillRect/>
              </a:stretch>
            </p:blipFill>
            <p:spPr>
              <a:xfrm>
                <a:off x="9300813" y="2597107"/>
                <a:ext cx="108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Freihand 147">
                <a:extLst>
                  <a:ext uri="{FF2B5EF4-FFF2-40B4-BE49-F238E27FC236}">
                    <a16:creationId xmlns:a16="http://schemas.microsoft.com/office/drawing/2014/main" id="{0CE0D851-E292-4F94-B049-94DA79073F4F}"/>
                  </a:ext>
                </a:extLst>
              </p14:cNvPr>
              <p14:cNvContentPartPr/>
              <p14:nvPr/>
            </p14:nvContentPartPr>
            <p14:xfrm>
              <a:off x="9400893" y="2661907"/>
              <a:ext cx="92880" cy="72000"/>
            </p14:xfrm>
          </p:contentPart>
        </mc:Choice>
        <mc:Fallback>
          <p:pic>
            <p:nvPicPr>
              <p:cNvPr id="148" name="Freihand 147">
                <a:extLst>
                  <a:ext uri="{FF2B5EF4-FFF2-40B4-BE49-F238E27FC236}">
                    <a16:creationId xmlns:a16="http://schemas.microsoft.com/office/drawing/2014/main" id="{0CE0D851-E292-4F94-B049-94DA79073F4F}"/>
                  </a:ext>
                </a:extLst>
              </p:cNvPr>
              <p:cNvPicPr/>
              <p:nvPr/>
            </p:nvPicPr>
            <p:blipFill>
              <a:blip r:embed="rId233"/>
              <a:stretch>
                <a:fillRect/>
              </a:stretch>
            </p:blipFill>
            <p:spPr>
              <a:xfrm>
                <a:off x="9396573" y="2657587"/>
                <a:ext cx="101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 name="Freihand 148">
                <a:extLst>
                  <a:ext uri="{FF2B5EF4-FFF2-40B4-BE49-F238E27FC236}">
                    <a16:creationId xmlns:a16="http://schemas.microsoft.com/office/drawing/2014/main" id="{5D9D0003-C3B5-46DD-AFAB-3831336FBAD2}"/>
                  </a:ext>
                </a:extLst>
              </p14:cNvPr>
              <p14:cNvContentPartPr/>
              <p14:nvPr/>
            </p14:nvContentPartPr>
            <p14:xfrm>
              <a:off x="9490173" y="2687467"/>
              <a:ext cx="157320" cy="28080"/>
            </p14:xfrm>
          </p:contentPart>
        </mc:Choice>
        <mc:Fallback>
          <p:pic>
            <p:nvPicPr>
              <p:cNvPr id="149" name="Freihand 148">
                <a:extLst>
                  <a:ext uri="{FF2B5EF4-FFF2-40B4-BE49-F238E27FC236}">
                    <a16:creationId xmlns:a16="http://schemas.microsoft.com/office/drawing/2014/main" id="{5D9D0003-C3B5-46DD-AFAB-3831336FBAD2}"/>
                  </a:ext>
                </a:extLst>
              </p:cNvPr>
              <p:cNvPicPr/>
              <p:nvPr/>
            </p:nvPicPr>
            <p:blipFill>
              <a:blip r:embed="rId235"/>
              <a:stretch>
                <a:fillRect/>
              </a:stretch>
            </p:blipFill>
            <p:spPr>
              <a:xfrm>
                <a:off x="9485853" y="2683147"/>
                <a:ext cx="165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0" name="Freihand 149">
                <a:extLst>
                  <a:ext uri="{FF2B5EF4-FFF2-40B4-BE49-F238E27FC236}">
                    <a16:creationId xmlns:a16="http://schemas.microsoft.com/office/drawing/2014/main" id="{4E380E8F-1719-471D-9817-FBD35ADF25DA}"/>
                  </a:ext>
                </a:extLst>
              </p14:cNvPr>
              <p14:cNvContentPartPr/>
              <p14:nvPr/>
            </p14:nvContentPartPr>
            <p14:xfrm>
              <a:off x="9458133" y="2571547"/>
              <a:ext cx="80280" cy="11160"/>
            </p14:xfrm>
          </p:contentPart>
        </mc:Choice>
        <mc:Fallback>
          <p:pic>
            <p:nvPicPr>
              <p:cNvPr id="150" name="Freihand 149">
                <a:extLst>
                  <a:ext uri="{FF2B5EF4-FFF2-40B4-BE49-F238E27FC236}">
                    <a16:creationId xmlns:a16="http://schemas.microsoft.com/office/drawing/2014/main" id="{4E380E8F-1719-471D-9817-FBD35ADF25DA}"/>
                  </a:ext>
                </a:extLst>
              </p:cNvPr>
              <p:cNvPicPr/>
              <p:nvPr/>
            </p:nvPicPr>
            <p:blipFill>
              <a:blip r:embed="rId237"/>
              <a:stretch>
                <a:fillRect/>
              </a:stretch>
            </p:blipFill>
            <p:spPr>
              <a:xfrm>
                <a:off x="9453813" y="2567227"/>
                <a:ext cx="88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1" name="Freihand 150">
                <a:extLst>
                  <a:ext uri="{FF2B5EF4-FFF2-40B4-BE49-F238E27FC236}">
                    <a16:creationId xmlns:a16="http://schemas.microsoft.com/office/drawing/2014/main" id="{AFA3D716-0F2E-4500-AEBB-03B1FFA4E3A5}"/>
                  </a:ext>
                </a:extLst>
              </p14:cNvPr>
              <p14:cNvContentPartPr/>
              <p14:nvPr/>
            </p14:nvContentPartPr>
            <p14:xfrm>
              <a:off x="9782493" y="2673067"/>
              <a:ext cx="120960" cy="56520"/>
            </p14:xfrm>
          </p:contentPart>
        </mc:Choice>
        <mc:Fallback>
          <p:pic>
            <p:nvPicPr>
              <p:cNvPr id="151" name="Freihand 150">
                <a:extLst>
                  <a:ext uri="{FF2B5EF4-FFF2-40B4-BE49-F238E27FC236}">
                    <a16:creationId xmlns:a16="http://schemas.microsoft.com/office/drawing/2014/main" id="{AFA3D716-0F2E-4500-AEBB-03B1FFA4E3A5}"/>
                  </a:ext>
                </a:extLst>
              </p:cNvPr>
              <p:cNvPicPr/>
              <p:nvPr/>
            </p:nvPicPr>
            <p:blipFill>
              <a:blip r:embed="rId239"/>
              <a:stretch>
                <a:fillRect/>
              </a:stretch>
            </p:blipFill>
            <p:spPr>
              <a:xfrm>
                <a:off x="9778173" y="2668747"/>
                <a:ext cx="129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2" name="Freihand 151">
                <a:extLst>
                  <a:ext uri="{FF2B5EF4-FFF2-40B4-BE49-F238E27FC236}">
                    <a16:creationId xmlns:a16="http://schemas.microsoft.com/office/drawing/2014/main" id="{AC51EC10-633A-451C-AEF0-9B04D56B4CD5}"/>
                  </a:ext>
                </a:extLst>
              </p14:cNvPr>
              <p14:cNvContentPartPr/>
              <p14:nvPr/>
            </p14:nvContentPartPr>
            <p14:xfrm>
              <a:off x="9913173" y="2663707"/>
              <a:ext cx="86760" cy="56160"/>
            </p14:xfrm>
          </p:contentPart>
        </mc:Choice>
        <mc:Fallback>
          <p:pic>
            <p:nvPicPr>
              <p:cNvPr id="152" name="Freihand 151">
                <a:extLst>
                  <a:ext uri="{FF2B5EF4-FFF2-40B4-BE49-F238E27FC236}">
                    <a16:creationId xmlns:a16="http://schemas.microsoft.com/office/drawing/2014/main" id="{AC51EC10-633A-451C-AEF0-9B04D56B4CD5}"/>
                  </a:ext>
                </a:extLst>
              </p:cNvPr>
              <p:cNvPicPr/>
              <p:nvPr/>
            </p:nvPicPr>
            <p:blipFill>
              <a:blip r:embed="rId241"/>
              <a:stretch>
                <a:fillRect/>
              </a:stretch>
            </p:blipFill>
            <p:spPr>
              <a:xfrm>
                <a:off x="9908853" y="2659387"/>
                <a:ext cx="95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3" name="Freihand 152">
                <a:extLst>
                  <a:ext uri="{FF2B5EF4-FFF2-40B4-BE49-F238E27FC236}">
                    <a16:creationId xmlns:a16="http://schemas.microsoft.com/office/drawing/2014/main" id="{7C957C4F-37D7-4BA7-914D-435C08CFBF42}"/>
                  </a:ext>
                </a:extLst>
              </p14:cNvPr>
              <p14:cNvContentPartPr/>
              <p14:nvPr/>
            </p14:nvContentPartPr>
            <p14:xfrm>
              <a:off x="10032333" y="2553187"/>
              <a:ext cx="113760" cy="156600"/>
            </p14:xfrm>
          </p:contentPart>
        </mc:Choice>
        <mc:Fallback>
          <p:pic>
            <p:nvPicPr>
              <p:cNvPr id="153" name="Freihand 152">
                <a:extLst>
                  <a:ext uri="{FF2B5EF4-FFF2-40B4-BE49-F238E27FC236}">
                    <a16:creationId xmlns:a16="http://schemas.microsoft.com/office/drawing/2014/main" id="{7C957C4F-37D7-4BA7-914D-435C08CFBF42}"/>
                  </a:ext>
                </a:extLst>
              </p:cNvPr>
              <p:cNvPicPr/>
              <p:nvPr/>
            </p:nvPicPr>
            <p:blipFill>
              <a:blip r:embed="rId243"/>
              <a:stretch>
                <a:fillRect/>
              </a:stretch>
            </p:blipFill>
            <p:spPr>
              <a:xfrm>
                <a:off x="10028013" y="2548867"/>
                <a:ext cx="122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Freihand 153">
                <a:extLst>
                  <a:ext uri="{FF2B5EF4-FFF2-40B4-BE49-F238E27FC236}">
                    <a16:creationId xmlns:a16="http://schemas.microsoft.com/office/drawing/2014/main" id="{734D99FA-A1CC-4D51-9E3B-20FFECE9D597}"/>
                  </a:ext>
                </a:extLst>
              </p14:cNvPr>
              <p14:cNvContentPartPr/>
              <p14:nvPr/>
            </p14:nvContentPartPr>
            <p14:xfrm>
              <a:off x="9520773" y="2904907"/>
              <a:ext cx="152640" cy="164520"/>
            </p14:xfrm>
          </p:contentPart>
        </mc:Choice>
        <mc:Fallback>
          <p:pic>
            <p:nvPicPr>
              <p:cNvPr id="154" name="Freihand 153">
                <a:extLst>
                  <a:ext uri="{FF2B5EF4-FFF2-40B4-BE49-F238E27FC236}">
                    <a16:creationId xmlns:a16="http://schemas.microsoft.com/office/drawing/2014/main" id="{734D99FA-A1CC-4D51-9E3B-20FFECE9D597}"/>
                  </a:ext>
                </a:extLst>
              </p:cNvPr>
              <p:cNvPicPr/>
              <p:nvPr/>
            </p:nvPicPr>
            <p:blipFill>
              <a:blip r:embed="rId245"/>
              <a:stretch>
                <a:fillRect/>
              </a:stretch>
            </p:blipFill>
            <p:spPr>
              <a:xfrm>
                <a:off x="9516453" y="2900587"/>
                <a:ext cx="161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5" name="Freihand 154">
                <a:extLst>
                  <a:ext uri="{FF2B5EF4-FFF2-40B4-BE49-F238E27FC236}">
                    <a16:creationId xmlns:a16="http://schemas.microsoft.com/office/drawing/2014/main" id="{8FF8AB07-2B08-44DF-8D02-2EDF6C107FFC}"/>
                  </a:ext>
                </a:extLst>
              </p14:cNvPr>
              <p14:cNvContentPartPr/>
              <p14:nvPr/>
            </p14:nvContentPartPr>
            <p14:xfrm>
              <a:off x="9723813" y="3008587"/>
              <a:ext cx="79560" cy="28800"/>
            </p14:xfrm>
          </p:contentPart>
        </mc:Choice>
        <mc:Fallback>
          <p:pic>
            <p:nvPicPr>
              <p:cNvPr id="155" name="Freihand 154">
                <a:extLst>
                  <a:ext uri="{FF2B5EF4-FFF2-40B4-BE49-F238E27FC236}">
                    <a16:creationId xmlns:a16="http://schemas.microsoft.com/office/drawing/2014/main" id="{8FF8AB07-2B08-44DF-8D02-2EDF6C107FFC}"/>
                  </a:ext>
                </a:extLst>
              </p:cNvPr>
              <p:cNvPicPr/>
              <p:nvPr/>
            </p:nvPicPr>
            <p:blipFill>
              <a:blip r:embed="rId247"/>
              <a:stretch>
                <a:fillRect/>
              </a:stretch>
            </p:blipFill>
            <p:spPr>
              <a:xfrm>
                <a:off x="9719493" y="3004267"/>
                <a:ext cx="88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6" name="Freihand 155">
                <a:extLst>
                  <a:ext uri="{FF2B5EF4-FFF2-40B4-BE49-F238E27FC236}">
                    <a16:creationId xmlns:a16="http://schemas.microsoft.com/office/drawing/2014/main" id="{B91C6A36-E6E4-4186-830F-00B1E2374E6B}"/>
                  </a:ext>
                </a:extLst>
              </p14:cNvPr>
              <p14:cNvContentPartPr/>
              <p14:nvPr/>
            </p14:nvContentPartPr>
            <p14:xfrm>
              <a:off x="9792213" y="2972227"/>
              <a:ext cx="43560" cy="118080"/>
            </p14:xfrm>
          </p:contentPart>
        </mc:Choice>
        <mc:Fallback>
          <p:pic>
            <p:nvPicPr>
              <p:cNvPr id="156" name="Freihand 155">
                <a:extLst>
                  <a:ext uri="{FF2B5EF4-FFF2-40B4-BE49-F238E27FC236}">
                    <a16:creationId xmlns:a16="http://schemas.microsoft.com/office/drawing/2014/main" id="{B91C6A36-E6E4-4186-830F-00B1E2374E6B}"/>
                  </a:ext>
                </a:extLst>
              </p:cNvPr>
              <p:cNvPicPr/>
              <p:nvPr/>
            </p:nvPicPr>
            <p:blipFill>
              <a:blip r:embed="rId249"/>
              <a:stretch>
                <a:fillRect/>
              </a:stretch>
            </p:blipFill>
            <p:spPr>
              <a:xfrm>
                <a:off x="9787893" y="2967907"/>
                <a:ext cx="52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7" name="Freihand 156">
                <a:extLst>
                  <a:ext uri="{FF2B5EF4-FFF2-40B4-BE49-F238E27FC236}">
                    <a16:creationId xmlns:a16="http://schemas.microsoft.com/office/drawing/2014/main" id="{C599EE94-7DDE-40AB-A760-89760E33DE48}"/>
                  </a:ext>
                </a:extLst>
              </p14:cNvPr>
              <p14:cNvContentPartPr/>
              <p14:nvPr/>
            </p14:nvContentPartPr>
            <p14:xfrm>
              <a:off x="9421053" y="3116227"/>
              <a:ext cx="524520" cy="65520"/>
            </p14:xfrm>
          </p:contentPart>
        </mc:Choice>
        <mc:Fallback>
          <p:pic>
            <p:nvPicPr>
              <p:cNvPr id="157" name="Freihand 156">
                <a:extLst>
                  <a:ext uri="{FF2B5EF4-FFF2-40B4-BE49-F238E27FC236}">
                    <a16:creationId xmlns:a16="http://schemas.microsoft.com/office/drawing/2014/main" id="{C599EE94-7DDE-40AB-A760-89760E33DE48}"/>
                  </a:ext>
                </a:extLst>
              </p:cNvPr>
              <p:cNvPicPr/>
              <p:nvPr/>
            </p:nvPicPr>
            <p:blipFill>
              <a:blip r:embed="rId251"/>
              <a:stretch>
                <a:fillRect/>
              </a:stretch>
            </p:blipFill>
            <p:spPr>
              <a:xfrm>
                <a:off x="9416733" y="3111907"/>
                <a:ext cx="533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8" name="Freihand 157">
                <a:extLst>
                  <a:ext uri="{FF2B5EF4-FFF2-40B4-BE49-F238E27FC236}">
                    <a16:creationId xmlns:a16="http://schemas.microsoft.com/office/drawing/2014/main" id="{56D09984-12FC-4F8F-86C9-FF8DF1B35C51}"/>
                  </a:ext>
                </a:extLst>
              </p14:cNvPr>
              <p14:cNvContentPartPr/>
              <p14:nvPr/>
            </p14:nvContentPartPr>
            <p14:xfrm>
              <a:off x="9529773" y="3191107"/>
              <a:ext cx="154440" cy="140400"/>
            </p14:xfrm>
          </p:contentPart>
        </mc:Choice>
        <mc:Fallback>
          <p:pic>
            <p:nvPicPr>
              <p:cNvPr id="158" name="Freihand 157">
                <a:extLst>
                  <a:ext uri="{FF2B5EF4-FFF2-40B4-BE49-F238E27FC236}">
                    <a16:creationId xmlns:a16="http://schemas.microsoft.com/office/drawing/2014/main" id="{56D09984-12FC-4F8F-86C9-FF8DF1B35C51}"/>
                  </a:ext>
                </a:extLst>
              </p:cNvPr>
              <p:cNvPicPr/>
              <p:nvPr/>
            </p:nvPicPr>
            <p:blipFill>
              <a:blip r:embed="rId253"/>
              <a:stretch>
                <a:fillRect/>
              </a:stretch>
            </p:blipFill>
            <p:spPr>
              <a:xfrm>
                <a:off x="9525453" y="3186787"/>
                <a:ext cx="163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9" name="Freihand 158">
                <a:extLst>
                  <a:ext uri="{FF2B5EF4-FFF2-40B4-BE49-F238E27FC236}">
                    <a16:creationId xmlns:a16="http://schemas.microsoft.com/office/drawing/2014/main" id="{412273D9-3662-4475-8851-CD12E23D746A}"/>
                  </a:ext>
                </a:extLst>
              </p14:cNvPr>
              <p14:cNvContentPartPr/>
              <p14:nvPr/>
            </p14:nvContentPartPr>
            <p14:xfrm>
              <a:off x="9709773" y="3214147"/>
              <a:ext cx="120600" cy="131760"/>
            </p14:xfrm>
          </p:contentPart>
        </mc:Choice>
        <mc:Fallback>
          <p:pic>
            <p:nvPicPr>
              <p:cNvPr id="159" name="Freihand 158">
                <a:extLst>
                  <a:ext uri="{FF2B5EF4-FFF2-40B4-BE49-F238E27FC236}">
                    <a16:creationId xmlns:a16="http://schemas.microsoft.com/office/drawing/2014/main" id="{412273D9-3662-4475-8851-CD12E23D746A}"/>
                  </a:ext>
                </a:extLst>
              </p:cNvPr>
              <p:cNvPicPr/>
              <p:nvPr/>
            </p:nvPicPr>
            <p:blipFill>
              <a:blip r:embed="rId255"/>
              <a:stretch>
                <a:fillRect/>
              </a:stretch>
            </p:blipFill>
            <p:spPr>
              <a:xfrm>
                <a:off x="9705453" y="3209827"/>
                <a:ext cx="129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4" name="Freihand 163">
                <a:extLst>
                  <a:ext uri="{FF2B5EF4-FFF2-40B4-BE49-F238E27FC236}">
                    <a16:creationId xmlns:a16="http://schemas.microsoft.com/office/drawing/2014/main" id="{E318465C-1DCC-4DC5-AA3F-8A9F6D49761D}"/>
                  </a:ext>
                </a:extLst>
              </p14:cNvPr>
              <p14:cNvContentPartPr/>
              <p14:nvPr/>
            </p14:nvContentPartPr>
            <p14:xfrm>
              <a:off x="10352733" y="2790787"/>
              <a:ext cx="137160" cy="138960"/>
            </p14:xfrm>
          </p:contentPart>
        </mc:Choice>
        <mc:Fallback>
          <p:pic>
            <p:nvPicPr>
              <p:cNvPr id="164" name="Freihand 163">
                <a:extLst>
                  <a:ext uri="{FF2B5EF4-FFF2-40B4-BE49-F238E27FC236}">
                    <a16:creationId xmlns:a16="http://schemas.microsoft.com/office/drawing/2014/main" id="{E318465C-1DCC-4DC5-AA3F-8A9F6D49761D}"/>
                  </a:ext>
                </a:extLst>
              </p:cNvPr>
              <p:cNvPicPr/>
              <p:nvPr/>
            </p:nvPicPr>
            <p:blipFill>
              <a:blip r:embed="rId257"/>
              <a:stretch>
                <a:fillRect/>
              </a:stretch>
            </p:blipFill>
            <p:spPr>
              <a:xfrm>
                <a:off x="10348413" y="2786467"/>
                <a:ext cx="145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5" name="Freihand 164">
                <a:extLst>
                  <a:ext uri="{FF2B5EF4-FFF2-40B4-BE49-F238E27FC236}">
                    <a16:creationId xmlns:a16="http://schemas.microsoft.com/office/drawing/2014/main" id="{4321022C-3069-4EBA-B47C-405382A62E8C}"/>
                  </a:ext>
                </a:extLst>
              </p14:cNvPr>
              <p14:cNvContentPartPr/>
              <p14:nvPr/>
            </p14:nvContentPartPr>
            <p14:xfrm>
              <a:off x="10530573" y="2815627"/>
              <a:ext cx="119880" cy="83520"/>
            </p14:xfrm>
          </p:contentPart>
        </mc:Choice>
        <mc:Fallback>
          <p:pic>
            <p:nvPicPr>
              <p:cNvPr id="165" name="Freihand 164">
                <a:extLst>
                  <a:ext uri="{FF2B5EF4-FFF2-40B4-BE49-F238E27FC236}">
                    <a16:creationId xmlns:a16="http://schemas.microsoft.com/office/drawing/2014/main" id="{4321022C-3069-4EBA-B47C-405382A62E8C}"/>
                  </a:ext>
                </a:extLst>
              </p:cNvPr>
              <p:cNvPicPr/>
              <p:nvPr/>
            </p:nvPicPr>
            <p:blipFill>
              <a:blip r:embed="rId259"/>
              <a:stretch>
                <a:fillRect/>
              </a:stretch>
            </p:blipFill>
            <p:spPr>
              <a:xfrm>
                <a:off x="10526253" y="2811307"/>
                <a:ext cx="128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6" name="Freihand 165">
                <a:extLst>
                  <a:ext uri="{FF2B5EF4-FFF2-40B4-BE49-F238E27FC236}">
                    <a16:creationId xmlns:a16="http://schemas.microsoft.com/office/drawing/2014/main" id="{69F986E0-794A-43CA-AD94-EEEF69CC16C3}"/>
                  </a:ext>
                </a:extLst>
              </p14:cNvPr>
              <p14:cNvContentPartPr/>
              <p14:nvPr/>
            </p14:nvContentPartPr>
            <p14:xfrm>
              <a:off x="10657293" y="2852347"/>
              <a:ext cx="43200" cy="77400"/>
            </p14:xfrm>
          </p:contentPart>
        </mc:Choice>
        <mc:Fallback>
          <p:pic>
            <p:nvPicPr>
              <p:cNvPr id="166" name="Freihand 165">
                <a:extLst>
                  <a:ext uri="{FF2B5EF4-FFF2-40B4-BE49-F238E27FC236}">
                    <a16:creationId xmlns:a16="http://schemas.microsoft.com/office/drawing/2014/main" id="{69F986E0-794A-43CA-AD94-EEEF69CC16C3}"/>
                  </a:ext>
                </a:extLst>
              </p:cNvPr>
              <p:cNvPicPr/>
              <p:nvPr/>
            </p:nvPicPr>
            <p:blipFill>
              <a:blip r:embed="rId261"/>
              <a:stretch>
                <a:fillRect/>
              </a:stretch>
            </p:blipFill>
            <p:spPr>
              <a:xfrm>
                <a:off x="10652973" y="2848027"/>
                <a:ext cx="51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7" name="Freihand 166">
                <a:extLst>
                  <a:ext uri="{FF2B5EF4-FFF2-40B4-BE49-F238E27FC236}">
                    <a16:creationId xmlns:a16="http://schemas.microsoft.com/office/drawing/2014/main" id="{2056D2FB-67D5-40AA-AC5B-3106B199DC35}"/>
                  </a:ext>
                </a:extLst>
              </p14:cNvPr>
              <p14:cNvContentPartPr/>
              <p14:nvPr/>
            </p14:nvContentPartPr>
            <p14:xfrm>
              <a:off x="10661253" y="2839387"/>
              <a:ext cx="80640" cy="83880"/>
            </p14:xfrm>
          </p:contentPart>
        </mc:Choice>
        <mc:Fallback>
          <p:pic>
            <p:nvPicPr>
              <p:cNvPr id="167" name="Freihand 166">
                <a:extLst>
                  <a:ext uri="{FF2B5EF4-FFF2-40B4-BE49-F238E27FC236}">
                    <a16:creationId xmlns:a16="http://schemas.microsoft.com/office/drawing/2014/main" id="{2056D2FB-67D5-40AA-AC5B-3106B199DC35}"/>
                  </a:ext>
                </a:extLst>
              </p:cNvPr>
              <p:cNvPicPr/>
              <p:nvPr/>
            </p:nvPicPr>
            <p:blipFill>
              <a:blip r:embed="rId263"/>
              <a:stretch>
                <a:fillRect/>
              </a:stretch>
            </p:blipFill>
            <p:spPr>
              <a:xfrm>
                <a:off x="10656933" y="2835067"/>
                <a:ext cx="89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8" name="Freihand 167">
                <a:extLst>
                  <a:ext uri="{FF2B5EF4-FFF2-40B4-BE49-F238E27FC236}">
                    <a16:creationId xmlns:a16="http://schemas.microsoft.com/office/drawing/2014/main" id="{160B4CBA-3A66-4A5C-858F-82C21EB2DF0E}"/>
                  </a:ext>
                </a:extLst>
              </p14:cNvPr>
              <p14:cNvContentPartPr/>
              <p14:nvPr/>
            </p14:nvContentPartPr>
            <p14:xfrm>
              <a:off x="10361373" y="2950627"/>
              <a:ext cx="426600" cy="54360"/>
            </p14:xfrm>
          </p:contentPart>
        </mc:Choice>
        <mc:Fallback>
          <p:pic>
            <p:nvPicPr>
              <p:cNvPr id="168" name="Freihand 167">
                <a:extLst>
                  <a:ext uri="{FF2B5EF4-FFF2-40B4-BE49-F238E27FC236}">
                    <a16:creationId xmlns:a16="http://schemas.microsoft.com/office/drawing/2014/main" id="{160B4CBA-3A66-4A5C-858F-82C21EB2DF0E}"/>
                  </a:ext>
                </a:extLst>
              </p:cNvPr>
              <p:cNvPicPr/>
              <p:nvPr/>
            </p:nvPicPr>
            <p:blipFill>
              <a:blip r:embed="rId265"/>
              <a:stretch>
                <a:fillRect/>
              </a:stretch>
            </p:blipFill>
            <p:spPr>
              <a:xfrm>
                <a:off x="10357053" y="2946307"/>
                <a:ext cx="435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0" name="Freihand 169">
                <a:extLst>
                  <a:ext uri="{FF2B5EF4-FFF2-40B4-BE49-F238E27FC236}">
                    <a16:creationId xmlns:a16="http://schemas.microsoft.com/office/drawing/2014/main" id="{EA816143-44AE-42D7-9C35-464C84BF8005}"/>
                  </a:ext>
                </a:extLst>
              </p14:cNvPr>
              <p14:cNvContentPartPr/>
              <p14:nvPr/>
            </p14:nvContentPartPr>
            <p14:xfrm>
              <a:off x="10387293" y="2993107"/>
              <a:ext cx="121320" cy="122040"/>
            </p14:xfrm>
          </p:contentPart>
        </mc:Choice>
        <mc:Fallback>
          <p:pic>
            <p:nvPicPr>
              <p:cNvPr id="170" name="Freihand 169">
                <a:extLst>
                  <a:ext uri="{FF2B5EF4-FFF2-40B4-BE49-F238E27FC236}">
                    <a16:creationId xmlns:a16="http://schemas.microsoft.com/office/drawing/2014/main" id="{EA816143-44AE-42D7-9C35-464C84BF8005}"/>
                  </a:ext>
                </a:extLst>
              </p:cNvPr>
              <p:cNvPicPr/>
              <p:nvPr/>
            </p:nvPicPr>
            <p:blipFill>
              <a:blip r:embed="rId267"/>
              <a:stretch>
                <a:fillRect/>
              </a:stretch>
            </p:blipFill>
            <p:spPr>
              <a:xfrm>
                <a:off x="10382973" y="2988787"/>
                <a:ext cx="12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1" name="Freihand 170">
                <a:extLst>
                  <a:ext uri="{FF2B5EF4-FFF2-40B4-BE49-F238E27FC236}">
                    <a16:creationId xmlns:a16="http://schemas.microsoft.com/office/drawing/2014/main" id="{2EAA7D15-D3FC-42F7-A41C-86F06D8A704E}"/>
                  </a:ext>
                </a:extLst>
              </p14:cNvPr>
              <p14:cNvContentPartPr/>
              <p14:nvPr/>
            </p14:nvContentPartPr>
            <p14:xfrm>
              <a:off x="10586733" y="3012187"/>
              <a:ext cx="82080" cy="80280"/>
            </p14:xfrm>
          </p:contentPart>
        </mc:Choice>
        <mc:Fallback>
          <p:pic>
            <p:nvPicPr>
              <p:cNvPr id="171" name="Freihand 170">
                <a:extLst>
                  <a:ext uri="{FF2B5EF4-FFF2-40B4-BE49-F238E27FC236}">
                    <a16:creationId xmlns:a16="http://schemas.microsoft.com/office/drawing/2014/main" id="{2EAA7D15-D3FC-42F7-A41C-86F06D8A704E}"/>
                  </a:ext>
                </a:extLst>
              </p:cNvPr>
              <p:cNvPicPr/>
              <p:nvPr/>
            </p:nvPicPr>
            <p:blipFill>
              <a:blip r:embed="rId269"/>
              <a:stretch>
                <a:fillRect/>
              </a:stretch>
            </p:blipFill>
            <p:spPr>
              <a:xfrm>
                <a:off x="10582413" y="3007867"/>
                <a:ext cx="90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2" name="Freihand 171">
                <a:extLst>
                  <a:ext uri="{FF2B5EF4-FFF2-40B4-BE49-F238E27FC236}">
                    <a16:creationId xmlns:a16="http://schemas.microsoft.com/office/drawing/2014/main" id="{204E3381-18CD-41C2-A832-8DFEEC28E32B}"/>
                  </a:ext>
                </a:extLst>
              </p14:cNvPr>
              <p14:cNvContentPartPr/>
              <p14:nvPr/>
            </p14:nvContentPartPr>
            <p14:xfrm>
              <a:off x="10586013" y="3039907"/>
              <a:ext cx="100440" cy="36720"/>
            </p14:xfrm>
          </p:contentPart>
        </mc:Choice>
        <mc:Fallback>
          <p:pic>
            <p:nvPicPr>
              <p:cNvPr id="172" name="Freihand 171">
                <a:extLst>
                  <a:ext uri="{FF2B5EF4-FFF2-40B4-BE49-F238E27FC236}">
                    <a16:creationId xmlns:a16="http://schemas.microsoft.com/office/drawing/2014/main" id="{204E3381-18CD-41C2-A832-8DFEEC28E32B}"/>
                  </a:ext>
                </a:extLst>
              </p:cNvPr>
              <p:cNvPicPr/>
              <p:nvPr/>
            </p:nvPicPr>
            <p:blipFill>
              <a:blip r:embed="rId271"/>
              <a:stretch>
                <a:fillRect/>
              </a:stretch>
            </p:blipFill>
            <p:spPr>
              <a:xfrm>
                <a:off x="10581693" y="3035587"/>
                <a:ext cx="109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3" name="Freihand 172">
                <a:extLst>
                  <a:ext uri="{FF2B5EF4-FFF2-40B4-BE49-F238E27FC236}">
                    <a16:creationId xmlns:a16="http://schemas.microsoft.com/office/drawing/2014/main" id="{092464C6-DE61-4C16-A8F3-03F67E923691}"/>
                  </a:ext>
                </a:extLst>
              </p14:cNvPr>
              <p14:cNvContentPartPr/>
              <p14:nvPr/>
            </p14:nvContentPartPr>
            <p14:xfrm>
              <a:off x="10236813" y="3084907"/>
              <a:ext cx="972360" cy="100440"/>
            </p14:xfrm>
          </p:contentPart>
        </mc:Choice>
        <mc:Fallback>
          <p:pic>
            <p:nvPicPr>
              <p:cNvPr id="173" name="Freihand 172">
                <a:extLst>
                  <a:ext uri="{FF2B5EF4-FFF2-40B4-BE49-F238E27FC236}">
                    <a16:creationId xmlns:a16="http://schemas.microsoft.com/office/drawing/2014/main" id="{092464C6-DE61-4C16-A8F3-03F67E923691}"/>
                  </a:ext>
                </a:extLst>
              </p:cNvPr>
              <p:cNvPicPr/>
              <p:nvPr/>
            </p:nvPicPr>
            <p:blipFill>
              <a:blip r:embed="rId273"/>
              <a:stretch>
                <a:fillRect/>
              </a:stretch>
            </p:blipFill>
            <p:spPr>
              <a:xfrm>
                <a:off x="10232493" y="3080587"/>
                <a:ext cx="981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4" name="Freihand 173">
                <a:extLst>
                  <a:ext uri="{FF2B5EF4-FFF2-40B4-BE49-F238E27FC236}">
                    <a16:creationId xmlns:a16="http://schemas.microsoft.com/office/drawing/2014/main" id="{0258BB24-4E72-4467-BD1B-BC9181334E50}"/>
                  </a:ext>
                </a:extLst>
              </p14:cNvPr>
              <p14:cNvContentPartPr/>
              <p14:nvPr/>
            </p14:nvContentPartPr>
            <p14:xfrm>
              <a:off x="10453893" y="3191107"/>
              <a:ext cx="125640" cy="145800"/>
            </p14:xfrm>
          </p:contentPart>
        </mc:Choice>
        <mc:Fallback>
          <p:pic>
            <p:nvPicPr>
              <p:cNvPr id="174" name="Freihand 173">
                <a:extLst>
                  <a:ext uri="{FF2B5EF4-FFF2-40B4-BE49-F238E27FC236}">
                    <a16:creationId xmlns:a16="http://schemas.microsoft.com/office/drawing/2014/main" id="{0258BB24-4E72-4467-BD1B-BC9181334E50}"/>
                  </a:ext>
                </a:extLst>
              </p:cNvPr>
              <p:cNvPicPr/>
              <p:nvPr/>
            </p:nvPicPr>
            <p:blipFill>
              <a:blip r:embed="rId275"/>
              <a:stretch>
                <a:fillRect/>
              </a:stretch>
            </p:blipFill>
            <p:spPr>
              <a:xfrm>
                <a:off x="10449573" y="3186787"/>
                <a:ext cx="134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5" name="Freihand 174">
                <a:extLst>
                  <a:ext uri="{FF2B5EF4-FFF2-40B4-BE49-F238E27FC236}">
                    <a16:creationId xmlns:a16="http://schemas.microsoft.com/office/drawing/2014/main" id="{F3E930DE-FA8C-4832-9670-0D1BBAFBD650}"/>
                  </a:ext>
                </a:extLst>
              </p14:cNvPr>
              <p14:cNvContentPartPr/>
              <p14:nvPr/>
            </p14:nvContentPartPr>
            <p14:xfrm>
              <a:off x="10641453" y="3233587"/>
              <a:ext cx="104760" cy="78120"/>
            </p14:xfrm>
          </p:contentPart>
        </mc:Choice>
        <mc:Fallback>
          <p:pic>
            <p:nvPicPr>
              <p:cNvPr id="175" name="Freihand 174">
                <a:extLst>
                  <a:ext uri="{FF2B5EF4-FFF2-40B4-BE49-F238E27FC236}">
                    <a16:creationId xmlns:a16="http://schemas.microsoft.com/office/drawing/2014/main" id="{F3E930DE-FA8C-4832-9670-0D1BBAFBD650}"/>
                  </a:ext>
                </a:extLst>
              </p:cNvPr>
              <p:cNvPicPr/>
              <p:nvPr/>
            </p:nvPicPr>
            <p:blipFill>
              <a:blip r:embed="rId277"/>
              <a:stretch>
                <a:fillRect/>
              </a:stretch>
            </p:blipFill>
            <p:spPr>
              <a:xfrm>
                <a:off x="10637133" y="3229267"/>
                <a:ext cx="113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7" name="Freihand 176">
                <a:extLst>
                  <a:ext uri="{FF2B5EF4-FFF2-40B4-BE49-F238E27FC236}">
                    <a16:creationId xmlns:a16="http://schemas.microsoft.com/office/drawing/2014/main" id="{A8DB7B7A-BB33-49D0-830F-73BCC6ED1E91}"/>
                  </a:ext>
                </a:extLst>
              </p14:cNvPr>
              <p14:cNvContentPartPr/>
              <p14:nvPr/>
            </p14:nvContentPartPr>
            <p14:xfrm>
              <a:off x="10779333" y="3262747"/>
              <a:ext cx="52200" cy="61920"/>
            </p14:xfrm>
          </p:contentPart>
        </mc:Choice>
        <mc:Fallback>
          <p:pic>
            <p:nvPicPr>
              <p:cNvPr id="177" name="Freihand 176">
                <a:extLst>
                  <a:ext uri="{FF2B5EF4-FFF2-40B4-BE49-F238E27FC236}">
                    <a16:creationId xmlns:a16="http://schemas.microsoft.com/office/drawing/2014/main" id="{A8DB7B7A-BB33-49D0-830F-73BCC6ED1E91}"/>
                  </a:ext>
                </a:extLst>
              </p:cNvPr>
              <p:cNvPicPr/>
              <p:nvPr/>
            </p:nvPicPr>
            <p:blipFill>
              <a:blip r:embed="rId279"/>
              <a:stretch>
                <a:fillRect/>
              </a:stretch>
            </p:blipFill>
            <p:spPr>
              <a:xfrm>
                <a:off x="10775013" y="3258427"/>
                <a:ext cx="60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8" name="Freihand 177">
                <a:extLst>
                  <a:ext uri="{FF2B5EF4-FFF2-40B4-BE49-F238E27FC236}">
                    <a16:creationId xmlns:a16="http://schemas.microsoft.com/office/drawing/2014/main" id="{696A2504-30C2-42AF-B9FA-0BCE7A886912}"/>
                  </a:ext>
                </a:extLst>
              </p14:cNvPr>
              <p14:cNvContentPartPr/>
              <p14:nvPr/>
            </p14:nvContentPartPr>
            <p14:xfrm>
              <a:off x="10813533" y="3254827"/>
              <a:ext cx="38880" cy="83520"/>
            </p14:xfrm>
          </p:contentPart>
        </mc:Choice>
        <mc:Fallback>
          <p:pic>
            <p:nvPicPr>
              <p:cNvPr id="178" name="Freihand 177">
                <a:extLst>
                  <a:ext uri="{FF2B5EF4-FFF2-40B4-BE49-F238E27FC236}">
                    <a16:creationId xmlns:a16="http://schemas.microsoft.com/office/drawing/2014/main" id="{696A2504-30C2-42AF-B9FA-0BCE7A886912}"/>
                  </a:ext>
                </a:extLst>
              </p:cNvPr>
              <p:cNvPicPr/>
              <p:nvPr/>
            </p:nvPicPr>
            <p:blipFill>
              <a:blip r:embed="rId281"/>
              <a:stretch>
                <a:fillRect/>
              </a:stretch>
            </p:blipFill>
            <p:spPr>
              <a:xfrm>
                <a:off x="10809213" y="3250507"/>
                <a:ext cx="47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9" name="Freihand 178">
                <a:extLst>
                  <a:ext uri="{FF2B5EF4-FFF2-40B4-BE49-F238E27FC236}">
                    <a16:creationId xmlns:a16="http://schemas.microsoft.com/office/drawing/2014/main" id="{A4ADAF6C-1F9D-4C4D-9B08-0A6CC1CA7612}"/>
                  </a:ext>
                </a:extLst>
              </p14:cNvPr>
              <p14:cNvContentPartPr/>
              <p14:nvPr/>
            </p14:nvContentPartPr>
            <p14:xfrm>
              <a:off x="10560813" y="3359947"/>
              <a:ext cx="339840" cy="36720"/>
            </p14:xfrm>
          </p:contentPart>
        </mc:Choice>
        <mc:Fallback>
          <p:pic>
            <p:nvPicPr>
              <p:cNvPr id="179" name="Freihand 178">
                <a:extLst>
                  <a:ext uri="{FF2B5EF4-FFF2-40B4-BE49-F238E27FC236}">
                    <a16:creationId xmlns:a16="http://schemas.microsoft.com/office/drawing/2014/main" id="{A4ADAF6C-1F9D-4C4D-9B08-0A6CC1CA7612}"/>
                  </a:ext>
                </a:extLst>
              </p:cNvPr>
              <p:cNvPicPr/>
              <p:nvPr/>
            </p:nvPicPr>
            <p:blipFill>
              <a:blip r:embed="rId283"/>
              <a:stretch>
                <a:fillRect/>
              </a:stretch>
            </p:blipFill>
            <p:spPr>
              <a:xfrm>
                <a:off x="10556493" y="3355627"/>
                <a:ext cx="348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0" name="Freihand 179">
                <a:extLst>
                  <a:ext uri="{FF2B5EF4-FFF2-40B4-BE49-F238E27FC236}">
                    <a16:creationId xmlns:a16="http://schemas.microsoft.com/office/drawing/2014/main" id="{22B2C0DE-5215-4D20-9BF9-37B6AF7FF94C}"/>
                  </a:ext>
                </a:extLst>
              </p14:cNvPr>
              <p14:cNvContentPartPr/>
              <p14:nvPr/>
            </p14:nvContentPartPr>
            <p14:xfrm>
              <a:off x="10540293" y="3439147"/>
              <a:ext cx="111240" cy="147960"/>
            </p14:xfrm>
          </p:contentPart>
        </mc:Choice>
        <mc:Fallback>
          <p:pic>
            <p:nvPicPr>
              <p:cNvPr id="180" name="Freihand 179">
                <a:extLst>
                  <a:ext uri="{FF2B5EF4-FFF2-40B4-BE49-F238E27FC236}">
                    <a16:creationId xmlns:a16="http://schemas.microsoft.com/office/drawing/2014/main" id="{22B2C0DE-5215-4D20-9BF9-37B6AF7FF94C}"/>
                  </a:ext>
                </a:extLst>
              </p:cNvPr>
              <p:cNvPicPr/>
              <p:nvPr/>
            </p:nvPicPr>
            <p:blipFill>
              <a:blip r:embed="rId285"/>
              <a:stretch>
                <a:fillRect/>
              </a:stretch>
            </p:blipFill>
            <p:spPr>
              <a:xfrm>
                <a:off x="10535973" y="3434827"/>
                <a:ext cx="119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1" name="Freihand 180">
                <a:extLst>
                  <a:ext uri="{FF2B5EF4-FFF2-40B4-BE49-F238E27FC236}">
                    <a16:creationId xmlns:a16="http://schemas.microsoft.com/office/drawing/2014/main" id="{E62D32A3-66CF-49CB-A285-D412C41BCDA9}"/>
                  </a:ext>
                </a:extLst>
              </p14:cNvPr>
              <p14:cNvContentPartPr/>
              <p14:nvPr/>
            </p14:nvContentPartPr>
            <p14:xfrm>
              <a:off x="10692933" y="3498547"/>
              <a:ext cx="86040" cy="31320"/>
            </p14:xfrm>
          </p:contentPart>
        </mc:Choice>
        <mc:Fallback>
          <p:pic>
            <p:nvPicPr>
              <p:cNvPr id="181" name="Freihand 180">
                <a:extLst>
                  <a:ext uri="{FF2B5EF4-FFF2-40B4-BE49-F238E27FC236}">
                    <a16:creationId xmlns:a16="http://schemas.microsoft.com/office/drawing/2014/main" id="{E62D32A3-66CF-49CB-A285-D412C41BCDA9}"/>
                  </a:ext>
                </a:extLst>
              </p:cNvPr>
              <p:cNvPicPr/>
              <p:nvPr/>
            </p:nvPicPr>
            <p:blipFill>
              <a:blip r:embed="rId287"/>
              <a:stretch>
                <a:fillRect/>
              </a:stretch>
            </p:blipFill>
            <p:spPr>
              <a:xfrm>
                <a:off x="10688613" y="3494227"/>
                <a:ext cx="94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2" name="Freihand 181">
                <a:extLst>
                  <a:ext uri="{FF2B5EF4-FFF2-40B4-BE49-F238E27FC236}">
                    <a16:creationId xmlns:a16="http://schemas.microsoft.com/office/drawing/2014/main" id="{274C81D7-1DB3-4F01-882B-41B9F3600F71}"/>
                  </a:ext>
                </a:extLst>
              </p14:cNvPr>
              <p14:cNvContentPartPr/>
              <p14:nvPr/>
            </p14:nvContentPartPr>
            <p14:xfrm>
              <a:off x="10747293" y="3487747"/>
              <a:ext cx="53640" cy="126360"/>
            </p14:xfrm>
          </p:contentPart>
        </mc:Choice>
        <mc:Fallback>
          <p:pic>
            <p:nvPicPr>
              <p:cNvPr id="182" name="Freihand 181">
                <a:extLst>
                  <a:ext uri="{FF2B5EF4-FFF2-40B4-BE49-F238E27FC236}">
                    <a16:creationId xmlns:a16="http://schemas.microsoft.com/office/drawing/2014/main" id="{274C81D7-1DB3-4F01-882B-41B9F3600F71}"/>
                  </a:ext>
                </a:extLst>
              </p:cNvPr>
              <p:cNvPicPr/>
              <p:nvPr/>
            </p:nvPicPr>
            <p:blipFill>
              <a:blip r:embed="rId289"/>
              <a:stretch>
                <a:fillRect/>
              </a:stretch>
            </p:blipFill>
            <p:spPr>
              <a:xfrm>
                <a:off x="10742973" y="3483427"/>
                <a:ext cx="62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4" name="Freihand 183">
                <a:extLst>
                  <a:ext uri="{FF2B5EF4-FFF2-40B4-BE49-F238E27FC236}">
                    <a16:creationId xmlns:a16="http://schemas.microsoft.com/office/drawing/2014/main" id="{73F0BF6E-32FA-4CF1-A4F2-9F2A4995276E}"/>
                  </a:ext>
                </a:extLst>
              </p14:cNvPr>
              <p14:cNvContentPartPr/>
              <p14:nvPr/>
            </p14:nvContentPartPr>
            <p14:xfrm>
              <a:off x="9975813" y="3124147"/>
              <a:ext cx="77040" cy="7560"/>
            </p14:xfrm>
          </p:contentPart>
        </mc:Choice>
        <mc:Fallback>
          <p:pic>
            <p:nvPicPr>
              <p:cNvPr id="184" name="Freihand 183">
                <a:extLst>
                  <a:ext uri="{FF2B5EF4-FFF2-40B4-BE49-F238E27FC236}">
                    <a16:creationId xmlns:a16="http://schemas.microsoft.com/office/drawing/2014/main" id="{73F0BF6E-32FA-4CF1-A4F2-9F2A4995276E}"/>
                  </a:ext>
                </a:extLst>
              </p:cNvPr>
              <p:cNvPicPr/>
              <p:nvPr/>
            </p:nvPicPr>
            <p:blipFill>
              <a:blip r:embed="rId291"/>
              <a:stretch>
                <a:fillRect/>
              </a:stretch>
            </p:blipFill>
            <p:spPr>
              <a:xfrm>
                <a:off x="9971493" y="3119827"/>
                <a:ext cx="85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5" name="Freihand 184">
                <a:extLst>
                  <a:ext uri="{FF2B5EF4-FFF2-40B4-BE49-F238E27FC236}">
                    <a16:creationId xmlns:a16="http://schemas.microsoft.com/office/drawing/2014/main" id="{F3F5CC2C-3E3B-4582-9AB6-BE89AA7E5483}"/>
                  </a:ext>
                </a:extLst>
              </p14:cNvPr>
              <p14:cNvContentPartPr/>
              <p14:nvPr/>
            </p14:nvContentPartPr>
            <p14:xfrm>
              <a:off x="9960333" y="3164467"/>
              <a:ext cx="113400" cy="15840"/>
            </p14:xfrm>
          </p:contentPart>
        </mc:Choice>
        <mc:Fallback>
          <p:pic>
            <p:nvPicPr>
              <p:cNvPr id="185" name="Freihand 184">
                <a:extLst>
                  <a:ext uri="{FF2B5EF4-FFF2-40B4-BE49-F238E27FC236}">
                    <a16:creationId xmlns:a16="http://schemas.microsoft.com/office/drawing/2014/main" id="{F3F5CC2C-3E3B-4582-9AB6-BE89AA7E5483}"/>
                  </a:ext>
                </a:extLst>
              </p:cNvPr>
              <p:cNvPicPr/>
              <p:nvPr/>
            </p:nvPicPr>
            <p:blipFill>
              <a:blip r:embed="rId293"/>
              <a:stretch>
                <a:fillRect/>
              </a:stretch>
            </p:blipFill>
            <p:spPr>
              <a:xfrm>
                <a:off x="9956013" y="3160147"/>
                <a:ext cx="122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6" name="Freihand 185">
                <a:extLst>
                  <a:ext uri="{FF2B5EF4-FFF2-40B4-BE49-F238E27FC236}">
                    <a16:creationId xmlns:a16="http://schemas.microsoft.com/office/drawing/2014/main" id="{50B5F02A-064C-4FAD-8A3F-92C9F66DD838}"/>
                  </a:ext>
                </a:extLst>
              </p14:cNvPr>
              <p14:cNvContentPartPr/>
              <p14:nvPr/>
            </p14:nvContentPartPr>
            <p14:xfrm>
              <a:off x="10106853" y="3152587"/>
              <a:ext cx="84240" cy="21600"/>
            </p14:xfrm>
          </p:contentPart>
        </mc:Choice>
        <mc:Fallback>
          <p:pic>
            <p:nvPicPr>
              <p:cNvPr id="186" name="Freihand 185">
                <a:extLst>
                  <a:ext uri="{FF2B5EF4-FFF2-40B4-BE49-F238E27FC236}">
                    <a16:creationId xmlns:a16="http://schemas.microsoft.com/office/drawing/2014/main" id="{50B5F02A-064C-4FAD-8A3F-92C9F66DD838}"/>
                  </a:ext>
                </a:extLst>
              </p:cNvPr>
              <p:cNvPicPr/>
              <p:nvPr/>
            </p:nvPicPr>
            <p:blipFill>
              <a:blip r:embed="rId295"/>
              <a:stretch>
                <a:fillRect/>
              </a:stretch>
            </p:blipFill>
            <p:spPr>
              <a:xfrm>
                <a:off x="10102533" y="3148267"/>
                <a:ext cx="92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17" name="Freihand 416">
                <a:extLst>
                  <a:ext uri="{FF2B5EF4-FFF2-40B4-BE49-F238E27FC236}">
                    <a16:creationId xmlns:a16="http://schemas.microsoft.com/office/drawing/2014/main" id="{BAFFA685-9B8A-4701-AAFC-880DB4E60641}"/>
                  </a:ext>
                </a:extLst>
              </p14:cNvPr>
              <p14:cNvContentPartPr/>
              <p14:nvPr/>
            </p14:nvContentPartPr>
            <p14:xfrm>
              <a:off x="8939013" y="785227"/>
              <a:ext cx="1628640" cy="892800"/>
            </p14:xfrm>
          </p:contentPart>
        </mc:Choice>
        <mc:Fallback>
          <p:pic>
            <p:nvPicPr>
              <p:cNvPr id="417" name="Freihand 416">
                <a:extLst>
                  <a:ext uri="{FF2B5EF4-FFF2-40B4-BE49-F238E27FC236}">
                    <a16:creationId xmlns:a16="http://schemas.microsoft.com/office/drawing/2014/main" id="{BAFFA685-9B8A-4701-AAFC-880DB4E60641}"/>
                  </a:ext>
                </a:extLst>
              </p:cNvPr>
              <p:cNvPicPr/>
              <p:nvPr/>
            </p:nvPicPr>
            <p:blipFill>
              <a:blip r:embed="rId297"/>
              <a:stretch>
                <a:fillRect/>
              </a:stretch>
            </p:blipFill>
            <p:spPr>
              <a:xfrm>
                <a:off x="8934693" y="780907"/>
                <a:ext cx="1637280" cy="901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28" name="Freihand 427">
                <a:extLst>
                  <a:ext uri="{FF2B5EF4-FFF2-40B4-BE49-F238E27FC236}">
                    <a16:creationId xmlns:a16="http://schemas.microsoft.com/office/drawing/2014/main" id="{33EDF9E8-FB68-4A90-AF97-28E4462D523B}"/>
                  </a:ext>
                </a:extLst>
              </p14:cNvPr>
              <p14:cNvContentPartPr/>
              <p14:nvPr/>
            </p14:nvContentPartPr>
            <p14:xfrm>
              <a:off x="1200093" y="1841467"/>
              <a:ext cx="380880" cy="71280"/>
            </p14:xfrm>
          </p:contentPart>
        </mc:Choice>
        <mc:Fallback>
          <p:pic>
            <p:nvPicPr>
              <p:cNvPr id="428" name="Freihand 427">
                <a:extLst>
                  <a:ext uri="{FF2B5EF4-FFF2-40B4-BE49-F238E27FC236}">
                    <a16:creationId xmlns:a16="http://schemas.microsoft.com/office/drawing/2014/main" id="{33EDF9E8-FB68-4A90-AF97-28E4462D523B}"/>
                  </a:ext>
                </a:extLst>
              </p:cNvPr>
              <p:cNvPicPr/>
              <p:nvPr/>
            </p:nvPicPr>
            <p:blipFill>
              <a:blip r:embed="rId299"/>
              <a:stretch>
                <a:fillRect/>
              </a:stretch>
            </p:blipFill>
            <p:spPr>
              <a:xfrm>
                <a:off x="1195773" y="1837147"/>
                <a:ext cx="389520" cy="79920"/>
              </a:xfrm>
              <a:prstGeom prst="rect">
                <a:avLst/>
              </a:prstGeom>
            </p:spPr>
          </p:pic>
        </mc:Fallback>
      </mc:AlternateContent>
      <p:grpSp>
        <p:nvGrpSpPr>
          <p:cNvPr id="452" name="Gruppieren 451">
            <a:extLst>
              <a:ext uri="{FF2B5EF4-FFF2-40B4-BE49-F238E27FC236}">
                <a16:creationId xmlns:a16="http://schemas.microsoft.com/office/drawing/2014/main" id="{FE36489C-E13E-4543-A5FF-FA098877E60E}"/>
              </a:ext>
            </a:extLst>
          </p:cNvPr>
          <p:cNvGrpSpPr/>
          <p:nvPr/>
        </p:nvGrpSpPr>
        <p:grpSpPr>
          <a:xfrm>
            <a:off x="4622613" y="-7133"/>
            <a:ext cx="2426040" cy="510480"/>
            <a:chOff x="4622613" y="-7133"/>
            <a:chExt cx="2426040" cy="510480"/>
          </a:xfrm>
        </p:grpSpPr>
        <mc:AlternateContent xmlns:mc="http://schemas.openxmlformats.org/markup-compatibility/2006">
          <mc:Choice xmlns:p14="http://schemas.microsoft.com/office/powerpoint/2010/main" Requires="p14">
            <p:contentPart p14:bwMode="auto" r:id="rId300">
              <p14:nvContentPartPr>
                <p14:cNvPr id="4" name="Freihand 3">
                  <a:extLst>
                    <a:ext uri="{FF2B5EF4-FFF2-40B4-BE49-F238E27FC236}">
                      <a16:creationId xmlns:a16="http://schemas.microsoft.com/office/drawing/2014/main" id="{2F83B756-788C-4693-A214-885049737C4F}"/>
                    </a:ext>
                  </a:extLst>
                </p14:cNvPr>
                <p14:cNvContentPartPr/>
                <p14:nvPr/>
              </p14:nvContentPartPr>
              <p14:xfrm>
                <a:off x="4622613" y="215347"/>
                <a:ext cx="99360" cy="180720"/>
              </p14:xfrm>
            </p:contentPart>
          </mc:Choice>
          <mc:Fallback>
            <p:pic>
              <p:nvPicPr>
                <p:cNvPr id="4" name="Freihand 3">
                  <a:extLst>
                    <a:ext uri="{FF2B5EF4-FFF2-40B4-BE49-F238E27FC236}">
                      <a16:creationId xmlns:a16="http://schemas.microsoft.com/office/drawing/2014/main" id="{2F83B756-788C-4693-A214-885049737C4F}"/>
                    </a:ext>
                  </a:extLst>
                </p:cNvPr>
                <p:cNvPicPr/>
                <p:nvPr/>
              </p:nvPicPr>
              <p:blipFill>
                <a:blip r:embed="rId301"/>
                <a:stretch>
                  <a:fillRect/>
                </a:stretch>
              </p:blipFill>
              <p:spPr>
                <a:xfrm>
                  <a:off x="4618293" y="211027"/>
                  <a:ext cx="108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 name="Freihand 4">
                  <a:extLst>
                    <a:ext uri="{FF2B5EF4-FFF2-40B4-BE49-F238E27FC236}">
                      <a16:creationId xmlns:a16="http://schemas.microsoft.com/office/drawing/2014/main" id="{205E8A38-8C19-4133-9630-6806A4849B75}"/>
                    </a:ext>
                  </a:extLst>
                </p14:cNvPr>
                <p14:cNvContentPartPr/>
                <p14:nvPr/>
              </p14:nvContentPartPr>
              <p14:xfrm>
                <a:off x="4755093" y="199507"/>
                <a:ext cx="92880" cy="300960"/>
              </p14:xfrm>
            </p:contentPart>
          </mc:Choice>
          <mc:Fallback>
            <p:pic>
              <p:nvPicPr>
                <p:cNvPr id="5" name="Freihand 4">
                  <a:extLst>
                    <a:ext uri="{FF2B5EF4-FFF2-40B4-BE49-F238E27FC236}">
                      <a16:creationId xmlns:a16="http://schemas.microsoft.com/office/drawing/2014/main" id="{205E8A38-8C19-4133-9630-6806A4849B75}"/>
                    </a:ext>
                  </a:extLst>
                </p:cNvPr>
                <p:cNvPicPr/>
                <p:nvPr/>
              </p:nvPicPr>
              <p:blipFill>
                <a:blip r:embed="rId303"/>
                <a:stretch>
                  <a:fillRect/>
                </a:stretch>
              </p:blipFill>
              <p:spPr>
                <a:xfrm>
                  <a:off x="4750773" y="195187"/>
                  <a:ext cx="101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 name="Freihand 6">
                  <a:extLst>
                    <a:ext uri="{FF2B5EF4-FFF2-40B4-BE49-F238E27FC236}">
                      <a16:creationId xmlns:a16="http://schemas.microsoft.com/office/drawing/2014/main" id="{3D8A5FF3-C56E-4EFE-91C9-0A43C83E85B9}"/>
                    </a:ext>
                  </a:extLst>
                </p14:cNvPr>
                <p14:cNvContentPartPr/>
                <p14:nvPr/>
              </p14:nvContentPartPr>
              <p14:xfrm>
                <a:off x="5158293" y="240547"/>
                <a:ext cx="106560" cy="79920"/>
              </p14:xfrm>
            </p:contentPart>
          </mc:Choice>
          <mc:Fallback>
            <p:pic>
              <p:nvPicPr>
                <p:cNvPr id="7" name="Freihand 6">
                  <a:extLst>
                    <a:ext uri="{FF2B5EF4-FFF2-40B4-BE49-F238E27FC236}">
                      <a16:creationId xmlns:a16="http://schemas.microsoft.com/office/drawing/2014/main" id="{3D8A5FF3-C56E-4EFE-91C9-0A43C83E85B9}"/>
                    </a:ext>
                  </a:extLst>
                </p:cNvPr>
                <p:cNvPicPr/>
                <p:nvPr/>
              </p:nvPicPr>
              <p:blipFill>
                <a:blip r:embed="rId305"/>
                <a:stretch>
                  <a:fillRect/>
                </a:stretch>
              </p:blipFill>
              <p:spPr>
                <a:xfrm>
                  <a:off x="5153973" y="236227"/>
                  <a:ext cx="115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8" name="Freihand 7">
                  <a:extLst>
                    <a:ext uri="{FF2B5EF4-FFF2-40B4-BE49-F238E27FC236}">
                      <a16:creationId xmlns:a16="http://schemas.microsoft.com/office/drawing/2014/main" id="{2DE72629-4AFA-4A03-9F4A-3048EDF613A0}"/>
                    </a:ext>
                  </a:extLst>
                </p14:cNvPr>
                <p14:cNvContentPartPr/>
                <p14:nvPr/>
              </p14:nvContentPartPr>
              <p14:xfrm>
                <a:off x="5219133" y="251347"/>
                <a:ext cx="73080" cy="174600"/>
              </p14:xfrm>
            </p:contentPart>
          </mc:Choice>
          <mc:Fallback>
            <p:pic>
              <p:nvPicPr>
                <p:cNvPr id="8" name="Freihand 7">
                  <a:extLst>
                    <a:ext uri="{FF2B5EF4-FFF2-40B4-BE49-F238E27FC236}">
                      <a16:creationId xmlns:a16="http://schemas.microsoft.com/office/drawing/2014/main" id="{2DE72629-4AFA-4A03-9F4A-3048EDF613A0}"/>
                    </a:ext>
                  </a:extLst>
                </p:cNvPr>
                <p:cNvPicPr/>
                <p:nvPr/>
              </p:nvPicPr>
              <p:blipFill>
                <a:blip r:embed="rId307"/>
                <a:stretch>
                  <a:fillRect/>
                </a:stretch>
              </p:blipFill>
              <p:spPr>
                <a:xfrm>
                  <a:off x="5214813" y="247027"/>
                  <a:ext cx="81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9" name="Freihand 8">
                  <a:extLst>
                    <a:ext uri="{FF2B5EF4-FFF2-40B4-BE49-F238E27FC236}">
                      <a16:creationId xmlns:a16="http://schemas.microsoft.com/office/drawing/2014/main" id="{FB14AB2C-2EB8-4C31-BDFE-A9B6D534730C}"/>
                    </a:ext>
                  </a:extLst>
                </p14:cNvPr>
                <p14:cNvContentPartPr/>
                <p14:nvPr/>
              </p14:nvContentPartPr>
              <p14:xfrm>
                <a:off x="5380773" y="274747"/>
                <a:ext cx="153720" cy="56880"/>
              </p14:xfrm>
            </p:contentPart>
          </mc:Choice>
          <mc:Fallback>
            <p:pic>
              <p:nvPicPr>
                <p:cNvPr id="9" name="Freihand 8">
                  <a:extLst>
                    <a:ext uri="{FF2B5EF4-FFF2-40B4-BE49-F238E27FC236}">
                      <a16:creationId xmlns:a16="http://schemas.microsoft.com/office/drawing/2014/main" id="{FB14AB2C-2EB8-4C31-BDFE-A9B6D534730C}"/>
                    </a:ext>
                  </a:extLst>
                </p:cNvPr>
                <p:cNvPicPr/>
                <p:nvPr/>
              </p:nvPicPr>
              <p:blipFill>
                <a:blip r:embed="rId309"/>
                <a:stretch>
                  <a:fillRect/>
                </a:stretch>
              </p:blipFill>
              <p:spPr>
                <a:xfrm>
                  <a:off x="5376453" y="270427"/>
                  <a:ext cx="162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0" name="Freihand 9">
                  <a:extLst>
                    <a:ext uri="{FF2B5EF4-FFF2-40B4-BE49-F238E27FC236}">
                      <a16:creationId xmlns:a16="http://schemas.microsoft.com/office/drawing/2014/main" id="{A8B90CC0-BD20-4B02-9432-21F50F3AC7C7}"/>
                    </a:ext>
                  </a:extLst>
                </p14:cNvPr>
                <p14:cNvContentPartPr/>
                <p14:nvPr/>
              </p14:nvContentPartPr>
              <p14:xfrm>
                <a:off x="5643573" y="200227"/>
                <a:ext cx="173520" cy="168840"/>
              </p14:xfrm>
            </p:contentPart>
          </mc:Choice>
          <mc:Fallback>
            <p:pic>
              <p:nvPicPr>
                <p:cNvPr id="10" name="Freihand 9">
                  <a:extLst>
                    <a:ext uri="{FF2B5EF4-FFF2-40B4-BE49-F238E27FC236}">
                      <a16:creationId xmlns:a16="http://schemas.microsoft.com/office/drawing/2014/main" id="{A8B90CC0-BD20-4B02-9432-21F50F3AC7C7}"/>
                    </a:ext>
                  </a:extLst>
                </p:cNvPr>
                <p:cNvPicPr/>
                <p:nvPr/>
              </p:nvPicPr>
              <p:blipFill>
                <a:blip r:embed="rId311"/>
                <a:stretch>
                  <a:fillRect/>
                </a:stretch>
              </p:blipFill>
              <p:spPr>
                <a:xfrm>
                  <a:off x="5639253" y="195907"/>
                  <a:ext cx="182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1" name="Freihand 10">
                  <a:extLst>
                    <a:ext uri="{FF2B5EF4-FFF2-40B4-BE49-F238E27FC236}">
                      <a16:creationId xmlns:a16="http://schemas.microsoft.com/office/drawing/2014/main" id="{47828759-DEF6-4FC6-B9F4-B95D69ABAB92}"/>
                    </a:ext>
                  </a:extLst>
                </p14:cNvPr>
                <p14:cNvContentPartPr/>
                <p14:nvPr/>
              </p14:nvContentPartPr>
              <p14:xfrm>
                <a:off x="5800173" y="224707"/>
                <a:ext cx="149040" cy="97920"/>
              </p14:xfrm>
            </p:contentPart>
          </mc:Choice>
          <mc:Fallback>
            <p:pic>
              <p:nvPicPr>
                <p:cNvPr id="11" name="Freihand 10">
                  <a:extLst>
                    <a:ext uri="{FF2B5EF4-FFF2-40B4-BE49-F238E27FC236}">
                      <a16:creationId xmlns:a16="http://schemas.microsoft.com/office/drawing/2014/main" id="{47828759-DEF6-4FC6-B9F4-B95D69ABAB92}"/>
                    </a:ext>
                  </a:extLst>
                </p:cNvPr>
                <p:cNvPicPr/>
                <p:nvPr/>
              </p:nvPicPr>
              <p:blipFill>
                <a:blip r:embed="rId313"/>
                <a:stretch>
                  <a:fillRect/>
                </a:stretch>
              </p:blipFill>
              <p:spPr>
                <a:xfrm>
                  <a:off x="5795853" y="220387"/>
                  <a:ext cx="157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2" name="Freihand 11">
                  <a:extLst>
                    <a:ext uri="{FF2B5EF4-FFF2-40B4-BE49-F238E27FC236}">
                      <a16:creationId xmlns:a16="http://schemas.microsoft.com/office/drawing/2014/main" id="{ECD9460F-7E66-4E07-A1FE-7E0C014AEC3C}"/>
                    </a:ext>
                  </a:extLst>
                </p14:cNvPr>
                <p14:cNvContentPartPr/>
                <p14:nvPr/>
              </p14:nvContentPartPr>
              <p14:xfrm>
                <a:off x="5985213" y="214267"/>
                <a:ext cx="120960" cy="88920"/>
              </p14:xfrm>
            </p:contentPart>
          </mc:Choice>
          <mc:Fallback>
            <p:pic>
              <p:nvPicPr>
                <p:cNvPr id="12" name="Freihand 11">
                  <a:extLst>
                    <a:ext uri="{FF2B5EF4-FFF2-40B4-BE49-F238E27FC236}">
                      <a16:creationId xmlns:a16="http://schemas.microsoft.com/office/drawing/2014/main" id="{ECD9460F-7E66-4E07-A1FE-7E0C014AEC3C}"/>
                    </a:ext>
                  </a:extLst>
                </p:cNvPr>
                <p:cNvPicPr/>
                <p:nvPr/>
              </p:nvPicPr>
              <p:blipFill>
                <a:blip r:embed="rId315"/>
                <a:stretch>
                  <a:fillRect/>
                </a:stretch>
              </p:blipFill>
              <p:spPr>
                <a:xfrm>
                  <a:off x="5980893" y="209947"/>
                  <a:ext cx="129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 name="Freihand 12">
                  <a:extLst>
                    <a:ext uri="{FF2B5EF4-FFF2-40B4-BE49-F238E27FC236}">
                      <a16:creationId xmlns:a16="http://schemas.microsoft.com/office/drawing/2014/main" id="{424E18AE-EA12-4E6E-AEE5-126A66A2327C}"/>
                    </a:ext>
                  </a:extLst>
                </p14:cNvPr>
                <p14:cNvContentPartPr/>
                <p14:nvPr/>
              </p14:nvContentPartPr>
              <p14:xfrm>
                <a:off x="6237933" y="286267"/>
                <a:ext cx="136440" cy="7200"/>
              </p14:xfrm>
            </p:contentPart>
          </mc:Choice>
          <mc:Fallback>
            <p:pic>
              <p:nvPicPr>
                <p:cNvPr id="13" name="Freihand 12">
                  <a:extLst>
                    <a:ext uri="{FF2B5EF4-FFF2-40B4-BE49-F238E27FC236}">
                      <a16:creationId xmlns:a16="http://schemas.microsoft.com/office/drawing/2014/main" id="{424E18AE-EA12-4E6E-AEE5-126A66A2327C}"/>
                    </a:ext>
                  </a:extLst>
                </p:cNvPr>
                <p:cNvPicPr/>
                <p:nvPr/>
              </p:nvPicPr>
              <p:blipFill>
                <a:blip r:embed="rId317"/>
                <a:stretch>
                  <a:fillRect/>
                </a:stretch>
              </p:blipFill>
              <p:spPr>
                <a:xfrm>
                  <a:off x="6233613" y="281947"/>
                  <a:ext cx="145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 name="Freihand 13">
                  <a:extLst>
                    <a:ext uri="{FF2B5EF4-FFF2-40B4-BE49-F238E27FC236}">
                      <a16:creationId xmlns:a16="http://schemas.microsoft.com/office/drawing/2014/main" id="{311A63CA-5B06-4B1D-8B7B-EE0937C642F7}"/>
                    </a:ext>
                  </a:extLst>
                </p14:cNvPr>
                <p14:cNvContentPartPr/>
                <p14:nvPr/>
              </p14:nvContentPartPr>
              <p14:xfrm>
                <a:off x="6426933" y="204907"/>
                <a:ext cx="147240" cy="107280"/>
              </p14:xfrm>
            </p:contentPart>
          </mc:Choice>
          <mc:Fallback>
            <p:pic>
              <p:nvPicPr>
                <p:cNvPr id="14" name="Freihand 13">
                  <a:extLst>
                    <a:ext uri="{FF2B5EF4-FFF2-40B4-BE49-F238E27FC236}">
                      <a16:creationId xmlns:a16="http://schemas.microsoft.com/office/drawing/2014/main" id="{311A63CA-5B06-4B1D-8B7B-EE0937C642F7}"/>
                    </a:ext>
                  </a:extLst>
                </p:cNvPr>
                <p:cNvPicPr/>
                <p:nvPr/>
              </p:nvPicPr>
              <p:blipFill>
                <a:blip r:embed="rId319"/>
                <a:stretch>
                  <a:fillRect/>
                </a:stretch>
              </p:blipFill>
              <p:spPr>
                <a:xfrm>
                  <a:off x="6422613" y="200587"/>
                  <a:ext cx="155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 name="Freihand 14">
                  <a:extLst>
                    <a:ext uri="{FF2B5EF4-FFF2-40B4-BE49-F238E27FC236}">
                      <a16:creationId xmlns:a16="http://schemas.microsoft.com/office/drawing/2014/main" id="{BCD19220-DB39-42B1-B35D-E4932795D2F1}"/>
                    </a:ext>
                  </a:extLst>
                </p14:cNvPr>
                <p14:cNvContentPartPr/>
                <p14:nvPr/>
              </p14:nvContentPartPr>
              <p14:xfrm>
                <a:off x="6619173" y="211747"/>
                <a:ext cx="125280" cy="111600"/>
              </p14:xfrm>
            </p:contentPart>
          </mc:Choice>
          <mc:Fallback>
            <p:pic>
              <p:nvPicPr>
                <p:cNvPr id="15" name="Freihand 14">
                  <a:extLst>
                    <a:ext uri="{FF2B5EF4-FFF2-40B4-BE49-F238E27FC236}">
                      <a16:creationId xmlns:a16="http://schemas.microsoft.com/office/drawing/2014/main" id="{BCD19220-DB39-42B1-B35D-E4932795D2F1}"/>
                    </a:ext>
                  </a:extLst>
                </p:cNvPr>
                <p:cNvPicPr/>
                <p:nvPr/>
              </p:nvPicPr>
              <p:blipFill>
                <a:blip r:embed="rId321"/>
                <a:stretch>
                  <a:fillRect/>
                </a:stretch>
              </p:blipFill>
              <p:spPr>
                <a:xfrm>
                  <a:off x="6614853" y="207427"/>
                  <a:ext cx="133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51" name="Freihand 450">
                  <a:extLst>
                    <a:ext uri="{FF2B5EF4-FFF2-40B4-BE49-F238E27FC236}">
                      <a16:creationId xmlns:a16="http://schemas.microsoft.com/office/drawing/2014/main" id="{C7B5D1CA-9B18-4A67-A046-ABBA5D17E401}"/>
                    </a:ext>
                  </a:extLst>
                </p14:cNvPr>
                <p14:cNvContentPartPr/>
                <p14:nvPr/>
              </p14:nvContentPartPr>
              <p14:xfrm>
                <a:off x="4996653" y="-7133"/>
                <a:ext cx="2052000" cy="510480"/>
              </p14:xfrm>
            </p:contentPart>
          </mc:Choice>
          <mc:Fallback>
            <p:pic>
              <p:nvPicPr>
                <p:cNvPr id="451" name="Freihand 450">
                  <a:extLst>
                    <a:ext uri="{FF2B5EF4-FFF2-40B4-BE49-F238E27FC236}">
                      <a16:creationId xmlns:a16="http://schemas.microsoft.com/office/drawing/2014/main" id="{C7B5D1CA-9B18-4A67-A046-ABBA5D17E401}"/>
                    </a:ext>
                  </a:extLst>
                </p:cNvPr>
                <p:cNvPicPr/>
                <p:nvPr/>
              </p:nvPicPr>
              <p:blipFill>
                <a:blip r:embed="rId323"/>
                <a:stretch>
                  <a:fillRect/>
                </a:stretch>
              </p:blipFill>
              <p:spPr>
                <a:xfrm>
                  <a:off x="4992333" y="-11453"/>
                  <a:ext cx="2060640" cy="519120"/>
                </a:xfrm>
                <a:prstGeom prst="rect">
                  <a:avLst/>
                </a:prstGeom>
              </p:spPr>
            </p:pic>
          </mc:Fallback>
        </mc:AlternateContent>
      </p:grpSp>
      <p:grpSp>
        <p:nvGrpSpPr>
          <p:cNvPr id="464" name="Gruppieren 463">
            <a:extLst>
              <a:ext uri="{FF2B5EF4-FFF2-40B4-BE49-F238E27FC236}">
                <a16:creationId xmlns:a16="http://schemas.microsoft.com/office/drawing/2014/main" id="{C150DD3C-4D07-4735-8D8A-4EB94F0DD179}"/>
              </a:ext>
            </a:extLst>
          </p:cNvPr>
          <p:cNvGrpSpPr/>
          <p:nvPr/>
        </p:nvGrpSpPr>
        <p:grpSpPr>
          <a:xfrm>
            <a:off x="7049373" y="128587"/>
            <a:ext cx="191880" cy="151200"/>
            <a:chOff x="7049373" y="128587"/>
            <a:chExt cx="191880" cy="151200"/>
          </a:xfrm>
        </p:grpSpPr>
        <mc:AlternateContent xmlns:mc="http://schemas.openxmlformats.org/markup-compatibility/2006">
          <mc:Choice xmlns:p14="http://schemas.microsoft.com/office/powerpoint/2010/main" Requires="p14">
            <p:contentPart p14:bwMode="auto" r:id="rId324">
              <p14:nvContentPartPr>
                <p14:cNvPr id="453" name="Freihand 452">
                  <a:extLst>
                    <a:ext uri="{FF2B5EF4-FFF2-40B4-BE49-F238E27FC236}">
                      <a16:creationId xmlns:a16="http://schemas.microsoft.com/office/drawing/2014/main" id="{A0CE1EB9-0208-4C1C-A16C-2CE312295FB7}"/>
                    </a:ext>
                  </a:extLst>
                </p14:cNvPr>
                <p14:cNvContentPartPr/>
                <p14:nvPr/>
              </p14:nvContentPartPr>
              <p14:xfrm>
                <a:off x="7091133" y="171067"/>
                <a:ext cx="16920" cy="108720"/>
              </p14:xfrm>
            </p:contentPart>
          </mc:Choice>
          <mc:Fallback>
            <p:pic>
              <p:nvPicPr>
                <p:cNvPr id="453" name="Freihand 452">
                  <a:extLst>
                    <a:ext uri="{FF2B5EF4-FFF2-40B4-BE49-F238E27FC236}">
                      <a16:creationId xmlns:a16="http://schemas.microsoft.com/office/drawing/2014/main" id="{A0CE1EB9-0208-4C1C-A16C-2CE312295FB7}"/>
                    </a:ext>
                  </a:extLst>
                </p:cNvPr>
                <p:cNvPicPr/>
                <p:nvPr/>
              </p:nvPicPr>
              <p:blipFill>
                <a:blip r:embed="rId325"/>
                <a:stretch>
                  <a:fillRect/>
                </a:stretch>
              </p:blipFill>
              <p:spPr>
                <a:xfrm>
                  <a:off x="7086813" y="166747"/>
                  <a:ext cx="25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54" name="Freihand 453">
                  <a:extLst>
                    <a:ext uri="{FF2B5EF4-FFF2-40B4-BE49-F238E27FC236}">
                      <a16:creationId xmlns:a16="http://schemas.microsoft.com/office/drawing/2014/main" id="{BEB9719D-B0E1-4C86-8866-C50DC837ED31}"/>
                    </a:ext>
                  </a:extLst>
                </p14:cNvPr>
                <p14:cNvContentPartPr/>
                <p14:nvPr/>
              </p14:nvContentPartPr>
              <p14:xfrm>
                <a:off x="7049373" y="164587"/>
                <a:ext cx="119520" cy="27360"/>
              </p14:xfrm>
            </p:contentPart>
          </mc:Choice>
          <mc:Fallback>
            <p:pic>
              <p:nvPicPr>
                <p:cNvPr id="454" name="Freihand 453">
                  <a:extLst>
                    <a:ext uri="{FF2B5EF4-FFF2-40B4-BE49-F238E27FC236}">
                      <a16:creationId xmlns:a16="http://schemas.microsoft.com/office/drawing/2014/main" id="{BEB9719D-B0E1-4C86-8866-C50DC837ED31}"/>
                    </a:ext>
                  </a:extLst>
                </p:cNvPr>
                <p:cNvPicPr/>
                <p:nvPr/>
              </p:nvPicPr>
              <p:blipFill>
                <a:blip r:embed="rId327"/>
                <a:stretch>
                  <a:fillRect/>
                </a:stretch>
              </p:blipFill>
              <p:spPr>
                <a:xfrm>
                  <a:off x="7045053" y="160267"/>
                  <a:ext cx="128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55" name="Freihand 454">
                  <a:extLst>
                    <a:ext uri="{FF2B5EF4-FFF2-40B4-BE49-F238E27FC236}">
                      <a16:creationId xmlns:a16="http://schemas.microsoft.com/office/drawing/2014/main" id="{07AC3A3D-3A8C-4AD7-9492-D99E94D095D3}"/>
                    </a:ext>
                  </a:extLst>
                </p14:cNvPr>
                <p14:cNvContentPartPr/>
                <p14:nvPr/>
              </p14:nvContentPartPr>
              <p14:xfrm>
                <a:off x="7166733" y="128587"/>
                <a:ext cx="74520" cy="141480"/>
              </p14:xfrm>
            </p:contentPart>
          </mc:Choice>
          <mc:Fallback>
            <p:pic>
              <p:nvPicPr>
                <p:cNvPr id="455" name="Freihand 454">
                  <a:extLst>
                    <a:ext uri="{FF2B5EF4-FFF2-40B4-BE49-F238E27FC236}">
                      <a16:creationId xmlns:a16="http://schemas.microsoft.com/office/drawing/2014/main" id="{07AC3A3D-3A8C-4AD7-9492-D99E94D095D3}"/>
                    </a:ext>
                  </a:extLst>
                </p:cNvPr>
                <p:cNvPicPr/>
                <p:nvPr/>
              </p:nvPicPr>
              <p:blipFill>
                <a:blip r:embed="rId329"/>
                <a:stretch>
                  <a:fillRect/>
                </a:stretch>
              </p:blipFill>
              <p:spPr>
                <a:xfrm>
                  <a:off x="7162413" y="124267"/>
                  <a:ext cx="8316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0">
            <p14:nvContentPartPr>
              <p14:cNvPr id="429" name="Freihand 428">
                <a:extLst>
                  <a:ext uri="{FF2B5EF4-FFF2-40B4-BE49-F238E27FC236}">
                    <a16:creationId xmlns:a16="http://schemas.microsoft.com/office/drawing/2014/main" id="{F6391F61-1007-48B0-9A42-AD420D71AC54}"/>
                  </a:ext>
                </a:extLst>
              </p14:cNvPr>
              <p14:cNvContentPartPr/>
              <p14:nvPr/>
            </p14:nvContentPartPr>
            <p14:xfrm>
              <a:off x="3550173" y="3029107"/>
              <a:ext cx="150120" cy="91080"/>
            </p14:xfrm>
          </p:contentPart>
        </mc:Choice>
        <mc:Fallback>
          <p:pic>
            <p:nvPicPr>
              <p:cNvPr id="429" name="Freihand 428">
                <a:extLst>
                  <a:ext uri="{FF2B5EF4-FFF2-40B4-BE49-F238E27FC236}">
                    <a16:creationId xmlns:a16="http://schemas.microsoft.com/office/drawing/2014/main" id="{F6391F61-1007-48B0-9A42-AD420D71AC54}"/>
                  </a:ext>
                </a:extLst>
              </p:cNvPr>
              <p:cNvPicPr/>
              <p:nvPr/>
            </p:nvPicPr>
            <p:blipFill>
              <a:blip r:embed="rId331"/>
              <a:stretch>
                <a:fillRect/>
              </a:stretch>
            </p:blipFill>
            <p:spPr>
              <a:xfrm>
                <a:off x="3545853" y="3024787"/>
                <a:ext cx="158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30" name="Freihand 429">
                <a:extLst>
                  <a:ext uri="{FF2B5EF4-FFF2-40B4-BE49-F238E27FC236}">
                    <a16:creationId xmlns:a16="http://schemas.microsoft.com/office/drawing/2014/main" id="{13B70CD3-3D9E-4BE2-A2E3-F9B786CFD170}"/>
                  </a:ext>
                </a:extLst>
              </p14:cNvPr>
              <p14:cNvContentPartPr/>
              <p14:nvPr/>
            </p14:nvContentPartPr>
            <p14:xfrm>
              <a:off x="3735213" y="3065467"/>
              <a:ext cx="22680" cy="39960"/>
            </p14:xfrm>
          </p:contentPart>
        </mc:Choice>
        <mc:Fallback>
          <p:pic>
            <p:nvPicPr>
              <p:cNvPr id="430" name="Freihand 429">
                <a:extLst>
                  <a:ext uri="{FF2B5EF4-FFF2-40B4-BE49-F238E27FC236}">
                    <a16:creationId xmlns:a16="http://schemas.microsoft.com/office/drawing/2014/main" id="{13B70CD3-3D9E-4BE2-A2E3-F9B786CFD170}"/>
                  </a:ext>
                </a:extLst>
              </p:cNvPr>
              <p:cNvPicPr/>
              <p:nvPr/>
            </p:nvPicPr>
            <p:blipFill>
              <a:blip r:embed="rId333"/>
              <a:stretch>
                <a:fillRect/>
              </a:stretch>
            </p:blipFill>
            <p:spPr>
              <a:xfrm>
                <a:off x="3730893" y="3061147"/>
                <a:ext cx="31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31" name="Freihand 430">
                <a:extLst>
                  <a:ext uri="{FF2B5EF4-FFF2-40B4-BE49-F238E27FC236}">
                    <a16:creationId xmlns:a16="http://schemas.microsoft.com/office/drawing/2014/main" id="{B487E369-7F8C-4DBE-B81B-0203F291DEC9}"/>
                  </a:ext>
                </a:extLst>
              </p14:cNvPr>
              <p14:cNvContentPartPr/>
              <p14:nvPr/>
            </p14:nvContentPartPr>
            <p14:xfrm>
              <a:off x="3769773" y="2976547"/>
              <a:ext cx="66600" cy="151560"/>
            </p14:xfrm>
          </p:contentPart>
        </mc:Choice>
        <mc:Fallback>
          <p:pic>
            <p:nvPicPr>
              <p:cNvPr id="431" name="Freihand 430">
                <a:extLst>
                  <a:ext uri="{FF2B5EF4-FFF2-40B4-BE49-F238E27FC236}">
                    <a16:creationId xmlns:a16="http://schemas.microsoft.com/office/drawing/2014/main" id="{B487E369-7F8C-4DBE-B81B-0203F291DEC9}"/>
                  </a:ext>
                </a:extLst>
              </p:cNvPr>
              <p:cNvPicPr/>
              <p:nvPr/>
            </p:nvPicPr>
            <p:blipFill>
              <a:blip r:embed="rId335"/>
              <a:stretch>
                <a:fillRect/>
              </a:stretch>
            </p:blipFill>
            <p:spPr>
              <a:xfrm>
                <a:off x="3765453" y="2972227"/>
                <a:ext cx="75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32" name="Freihand 431">
                <a:extLst>
                  <a:ext uri="{FF2B5EF4-FFF2-40B4-BE49-F238E27FC236}">
                    <a16:creationId xmlns:a16="http://schemas.microsoft.com/office/drawing/2014/main" id="{EB78C03C-4FC9-4FAA-9452-3B79F70D5F7D}"/>
                  </a:ext>
                </a:extLst>
              </p14:cNvPr>
              <p14:cNvContentPartPr/>
              <p14:nvPr/>
            </p14:nvContentPartPr>
            <p14:xfrm>
              <a:off x="3732693" y="2970427"/>
              <a:ext cx="71280" cy="9360"/>
            </p14:xfrm>
          </p:contentPart>
        </mc:Choice>
        <mc:Fallback>
          <p:pic>
            <p:nvPicPr>
              <p:cNvPr id="432" name="Freihand 431">
                <a:extLst>
                  <a:ext uri="{FF2B5EF4-FFF2-40B4-BE49-F238E27FC236}">
                    <a16:creationId xmlns:a16="http://schemas.microsoft.com/office/drawing/2014/main" id="{EB78C03C-4FC9-4FAA-9452-3B79F70D5F7D}"/>
                  </a:ext>
                </a:extLst>
              </p:cNvPr>
              <p:cNvPicPr/>
              <p:nvPr/>
            </p:nvPicPr>
            <p:blipFill>
              <a:blip r:embed="rId337"/>
              <a:stretch>
                <a:fillRect/>
              </a:stretch>
            </p:blipFill>
            <p:spPr>
              <a:xfrm>
                <a:off x="3728373" y="2966107"/>
                <a:ext cx="79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33" name="Freihand 432">
                <a:extLst>
                  <a:ext uri="{FF2B5EF4-FFF2-40B4-BE49-F238E27FC236}">
                    <a16:creationId xmlns:a16="http://schemas.microsoft.com/office/drawing/2014/main" id="{01C0D76F-F08E-4B31-ABA0-4853C86E9541}"/>
                  </a:ext>
                </a:extLst>
              </p14:cNvPr>
              <p14:cNvContentPartPr/>
              <p14:nvPr/>
            </p14:nvContentPartPr>
            <p14:xfrm>
              <a:off x="4021413" y="3029107"/>
              <a:ext cx="110520" cy="145080"/>
            </p14:xfrm>
          </p:contentPart>
        </mc:Choice>
        <mc:Fallback>
          <p:pic>
            <p:nvPicPr>
              <p:cNvPr id="433" name="Freihand 432">
                <a:extLst>
                  <a:ext uri="{FF2B5EF4-FFF2-40B4-BE49-F238E27FC236}">
                    <a16:creationId xmlns:a16="http://schemas.microsoft.com/office/drawing/2014/main" id="{01C0D76F-F08E-4B31-ABA0-4853C86E9541}"/>
                  </a:ext>
                </a:extLst>
              </p:cNvPr>
              <p:cNvPicPr/>
              <p:nvPr/>
            </p:nvPicPr>
            <p:blipFill>
              <a:blip r:embed="rId339"/>
              <a:stretch>
                <a:fillRect/>
              </a:stretch>
            </p:blipFill>
            <p:spPr>
              <a:xfrm>
                <a:off x="4017093" y="3024787"/>
                <a:ext cx="119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34" name="Freihand 433">
                <a:extLst>
                  <a:ext uri="{FF2B5EF4-FFF2-40B4-BE49-F238E27FC236}">
                    <a16:creationId xmlns:a16="http://schemas.microsoft.com/office/drawing/2014/main" id="{745200BB-9BF5-4878-8013-0A236BEE3DE4}"/>
                  </a:ext>
                </a:extLst>
              </p14:cNvPr>
              <p14:cNvContentPartPr/>
              <p14:nvPr/>
            </p14:nvContentPartPr>
            <p14:xfrm>
              <a:off x="3963453" y="2969347"/>
              <a:ext cx="201600" cy="7560"/>
            </p14:xfrm>
          </p:contentPart>
        </mc:Choice>
        <mc:Fallback>
          <p:pic>
            <p:nvPicPr>
              <p:cNvPr id="434" name="Freihand 433">
                <a:extLst>
                  <a:ext uri="{FF2B5EF4-FFF2-40B4-BE49-F238E27FC236}">
                    <a16:creationId xmlns:a16="http://schemas.microsoft.com/office/drawing/2014/main" id="{745200BB-9BF5-4878-8013-0A236BEE3DE4}"/>
                  </a:ext>
                </a:extLst>
              </p:cNvPr>
              <p:cNvPicPr/>
              <p:nvPr/>
            </p:nvPicPr>
            <p:blipFill>
              <a:blip r:embed="rId341"/>
              <a:stretch>
                <a:fillRect/>
              </a:stretch>
            </p:blipFill>
            <p:spPr>
              <a:xfrm>
                <a:off x="3959133" y="2965027"/>
                <a:ext cx="210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85" name="Freihand 484">
                <a:extLst>
                  <a:ext uri="{FF2B5EF4-FFF2-40B4-BE49-F238E27FC236}">
                    <a16:creationId xmlns:a16="http://schemas.microsoft.com/office/drawing/2014/main" id="{352EAFA5-EF7D-4CF2-8B3D-7C1DC9C2D322}"/>
                  </a:ext>
                </a:extLst>
              </p14:cNvPr>
              <p14:cNvContentPartPr/>
              <p14:nvPr/>
            </p14:nvContentPartPr>
            <p14:xfrm>
              <a:off x="4555293" y="3137107"/>
              <a:ext cx="538200" cy="52920"/>
            </p14:xfrm>
          </p:contentPart>
        </mc:Choice>
        <mc:Fallback>
          <p:pic>
            <p:nvPicPr>
              <p:cNvPr id="485" name="Freihand 484">
                <a:extLst>
                  <a:ext uri="{FF2B5EF4-FFF2-40B4-BE49-F238E27FC236}">
                    <a16:creationId xmlns:a16="http://schemas.microsoft.com/office/drawing/2014/main" id="{352EAFA5-EF7D-4CF2-8B3D-7C1DC9C2D322}"/>
                  </a:ext>
                </a:extLst>
              </p:cNvPr>
              <p:cNvPicPr/>
              <p:nvPr/>
            </p:nvPicPr>
            <p:blipFill>
              <a:blip r:embed="rId343"/>
              <a:stretch>
                <a:fillRect/>
              </a:stretch>
            </p:blipFill>
            <p:spPr>
              <a:xfrm>
                <a:off x="4550973" y="3132787"/>
                <a:ext cx="546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42" name="Freihand 441">
                <a:extLst>
                  <a:ext uri="{FF2B5EF4-FFF2-40B4-BE49-F238E27FC236}">
                    <a16:creationId xmlns:a16="http://schemas.microsoft.com/office/drawing/2014/main" id="{97ACB7E5-FEC7-4F4C-A954-F997CBE1D52B}"/>
                  </a:ext>
                </a:extLst>
              </p14:cNvPr>
              <p14:cNvContentPartPr/>
              <p14:nvPr/>
            </p14:nvContentPartPr>
            <p14:xfrm>
              <a:off x="5404173" y="3040627"/>
              <a:ext cx="9360" cy="72360"/>
            </p14:xfrm>
          </p:contentPart>
        </mc:Choice>
        <mc:Fallback>
          <p:pic>
            <p:nvPicPr>
              <p:cNvPr id="442" name="Freihand 441">
                <a:extLst>
                  <a:ext uri="{FF2B5EF4-FFF2-40B4-BE49-F238E27FC236}">
                    <a16:creationId xmlns:a16="http://schemas.microsoft.com/office/drawing/2014/main" id="{97ACB7E5-FEC7-4F4C-A954-F997CBE1D52B}"/>
                  </a:ext>
                </a:extLst>
              </p:cNvPr>
              <p:cNvPicPr/>
              <p:nvPr/>
            </p:nvPicPr>
            <p:blipFill>
              <a:blip r:embed="rId345"/>
              <a:stretch>
                <a:fillRect/>
              </a:stretch>
            </p:blipFill>
            <p:spPr>
              <a:xfrm>
                <a:off x="5399853" y="3036307"/>
                <a:ext cx="18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43" name="Freihand 442">
                <a:extLst>
                  <a:ext uri="{FF2B5EF4-FFF2-40B4-BE49-F238E27FC236}">
                    <a16:creationId xmlns:a16="http://schemas.microsoft.com/office/drawing/2014/main" id="{9104CFB0-D6AA-4110-AED7-2123234DA63B}"/>
                  </a:ext>
                </a:extLst>
              </p14:cNvPr>
              <p14:cNvContentPartPr/>
              <p14:nvPr/>
            </p14:nvContentPartPr>
            <p14:xfrm>
              <a:off x="5400213" y="2989507"/>
              <a:ext cx="37800" cy="18720"/>
            </p14:xfrm>
          </p:contentPart>
        </mc:Choice>
        <mc:Fallback>
          <p:pic>
            <p:nvPicPr>
              <p:cNvPr id="443" name="Freihand 442">
                <a:extLst>
                  <a:ext uri="{FF2B5EF4-FFF2-40B4-BE49-F238E27FC236}">
                    <a16:creationId xmlns:a16="http://schemas.microsoft.com/office/drawing/2014/main" id="{9104CFB0-D6AA-4110-AED7-2123234DA63B}"/>
                  </a:ext>
                </a:extLst>
              </p:cNvPr>
              <p:cNvPicPr/>
              <p:nvPr/>
            </p:nvPicPr>
            <p:blipFill>
              <a:blip r:embed="rId347"/>
              <a:stretch>
                <a:fillRect/>
              </a:stretch>
            </p:blipFill>
            <p:spPr>
              <a:xfrm>
                <a:off x="5395893" y="2985187"/>
                <a:ext cx="46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44" name="Freihand 443">
                <a:extLst>
                  <a:ext uri="{FF2B5EF4-FFF2-40B4-BE49-F238E27FC236}">
                    <a16:creationId xmlns:a16="http://schemas.microsoft.com/office/drawing/2014/main" id="{9946B1D4-D8E2-4F90-9BF0-B437C977FED0}"/>
                  </a:ext>
                </a:extLst>
              </p14:cNvPr>
              <p14:cNvContentPartPr/>
              <p14:nvPr/>
            </p14:nvContentPartPr>
            <p14:xfrm>
              <a:off x="5454573" y="3030907"/>
              <a:ext cx="85680" cy="69120"/>
            </p14:xfrm>
          </p:contentPart>
        </mc:Choice>
        <mc:Fallback>
          <p:pic>
            <p:nvPicPr>
              <p:cNvPr id="444" name="Freihand 443">
                <a:extLst>
                  <a:ext uri="{FF2B5EF4-FFF2-40B4-BE49-F238E27FC236}">
                    <a16:creationId xmlns:a16="http://schemas.microsoft.com/office/drawing/2014/main" id="{9946B1D4-D8E2-4F90-9BF0-B437C977FED0}"/>
                  </a:ext>
                </a:extLst>
              </p:cNvPr>
              <p:cNvPicPr/>
              <p:nvPr/>
            </p:nvPicPr>
            <p:blipFill>
              <a:blip r:embed="rId349"/>
              <a:stretch>
                <a:fillRect/>
              </a:stretch>
            </p:blipFill>
            <p:spPr>
              <a:xfrm>
                <a:off x="5450253" y="3026587"/>
                <a:ext cx="94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45" name="Freihand 444">
                <a:extLst>
                  <a:ext uri="{FF2B5EF4-FFF2-40B4-BE49-F238E27FC236}">
                    <a16:creationId xmlns:a16="http://schemas.microsoft.com/office/drawing/2014/main" id="{6343D6D4-EE93-4612-A50A-7C99B4F3991C}"/>
                  </a:ext>
                </a:extLst>
              </p14:cNvPr>
              <p14:cNvContentPartPr/>
              <p14:nvPr/>
            </p14:nvContentPartPr>
            <p14:xfrm>
              <a:off x="5563293" y="2925427"/>
              <a:ext cx="136080" cy="153360"/>
            </p14:xfrm>
          </p:contentPart>
        </mc:Choice>
        <mc:Fallback>
          <p:pic>
            <p:nvPicPr>
              <p:cNvPr id="445" name="Freihand 444">
                <a:extLst>
                  <a:ext uri="{FF2B5EF4-FFF2-40B4-BE49-F238E27FC236}">
                    <a16:creationId xmlns:a16="http://schemas.microsoft.com/office/drawing/2014/main" id="{6343D6D4-EE93-4612-A50A-7C99B4F3991C}"/>
                  </a:ext>
                </a:extLst>
              </p:cNvPr>
              <p:cNvPicPr/>
              <p:nvPr/>
            </p:nvPicPr>
            <p:blipFill>
              <a:blip r:embed="rId351"/>
              <a:stretch>
                <a:fillRect/>
              </a:stretch>
            </p:blipFill>
            <p:spPr>
              <a:xfrm>
                <a:off x="5558973" y="2921107"/>
                <a:ext cx="144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46" name="Freihand 445">
                <a:extLst>
                  <a:ext uri="{FF2B5EF4-FFF2-40B4-BE49-F238E27FC236}">
                    <a16:creationId xmlns:a16="http://schemas.microsoft.com/office/drawing/2014/main" id="{61F862D0-882F-42FC-B779-707929F438C5}"/>
                  </a:ext>
                </a:extLst>
              </p14:cNvPr>
              <p14:cNvContentPartPr/>
              <p14:nvPr/>
            </p14:nvContentPartPr>
            <p14:xfrm>
              <a:off x="5873613" y="2990227"/>
              <a:ext cx="111960" cy="91080"/>
            </p14:xfrm>
          </p:contentPart>
        </mc:Choice>
        <mc:Fallback>
          <p:pic>
            <p:nvPicPr>
              <p:cNvPr id="446" name="Freihand 445">
                <a:extLst>
                  <a:ext uri="{FF2B5EF4-FFF2-40B4-BE49-F238E27FC236}">
                    <a16:creationId xmlns:a16="http://schemas.microsoft.com/office/drawing/2014/main" id="{61F862D0-882F-42FC-B779-707929F438C5}"/>
                  </a:ext>
                </a:extLst>
              </p:cNvPr>
              <p:cNvPicPr/>
              <p:nvPr/>
            </p:nvPicPr>
            <p:blipFill>
              <a:blip r:embed="rId353"/>
              <a:stretch>
                <a:fillRect/>
              </a:stretch>
            </p:blipFill>
            <p:spPr>
              <a:xfrm>
                <a:off x="5869293" y="2985907"/>
                <a:ext cx="120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47" name="Freihand 446">
                <a:extLst>
                  <a:ext uri="{FF2B5EF4-FFF2-40B4-BE49-F238E27FC236}">
                    <a16:creationId xmlns:a16="http://schemas.microsoft.com/office/drawing/2014/main" id="{5D6A93E6-9C56-4776-AEC5-9299165D82B4}"/>
                  </a:ext>
                </a:extLst>
              </p14:cNvPr>
              <p14:cNvContentPartPr/>
              <p14:nvPr/>
            </p14:nvContentPartPr>
            <p14:xfrm>
              <a:off x="5846253" y="2917147"/>
              <a:ext cx="180720" cy="143640"/>
            </p14:xfrm>
          </p:contentPart>
        </mc:Choice>
        <mc:Fallback>
          <p:pic>
            <p:nvPicPr>
              <p:cNvPr id="447" name="Freihand 446">
                <a:extLst>
                  <a:ext uri="{FF2B5EF4-FFF2-40B4-BE49-F238E27FC236}">
                    <a16:creationId xmlns:a16="http://schemas.microsoft.com/office/drawing/2014/main" id="{5D6A93E6-9C56-4776-AEC5-9299165D82B4}"/>
                  </a:ext>
                </a:extLst>
              </p:cNvPr>
              <p:cNvPicPr/>
              <p:nvPr/>
            </p:nvPicPr>
            <p:blipFill>
              <a:blip r:embed="rId355"/>
              <a:stretch>
                <a:fillRect/>
              </a:stretch>
            </p:blipFill>
            <p:spPr>
              <a:xfrm>
                <a:off x="5841933" y="2912827"/>
                <a:ext cx="189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48" name="Freihand 447">
                <a:extLst>
                  <a:ext uri="{FF2B5EF4-FFF2-40B4-BE49-F238E27FC236}">
                    <a16:creationId xmlns:a16="http://schemas.microsoft.com/office/drawing/2014/main" id="{7AA66D0F-F5A9-4856-8AD2-0C233A18F8FC}"/>
                  </a:ext>
                </a:extLst>
              </p14:cNvPr>
              <p14:cNvContentPartPr/>
              <p14:nvPr/>
            </p14:nvContentPartPr>
            <p14:xfrm>
              <a:off x="6116973" y="2962507"/>
              <a:ext cx="133920" cy="36000"/>
            </p14:xfrm>
          </p:contentPart>
        </mc:Choice>
        <mc:Fallback>
          <p:pic>
            <p:nvPicPr>
              <p:cNvPr id="448" name="Freihand 447">
                <a:extLst>
                  <a:ext uri="{FF2B5EF4-FFF2-40B4-BE49-F238E27FC236}">
                    <a16:creationId xmlns:a16="http://schemas.microsoft.com/office/drawing/2014/main" id="{7AA66D0F-F5A9-4856-8AD2-0C233A18F8FC}"/>
                  </a:ext>
                </a:extLst>
              </p:cNvPr>
              <p:cNvPicPr/>
              <p:nvPr/>
            </p:nvPicPr>
            <p:blipFill>
              <a:blip r:embed="rId357"/>
              <a:stretch>
                <a:fillRect/>
              </a:stretch>
            </p:blipFill>
            <p:spPr>
              <a:xfrm>
                <a:off x="6112653" y="2958187"/>
                <a:ext cx="142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49" name="Freihand 448">
                <a:extLst>
                  <a:ext uri="{FF2B5EF4-FFF2-40B4-BE49-F238E27FC236}">
                    <a16:creationId xmlns:a16="http://schemas.microsoft.com/office/drawing/2014/main" id="{F6DD36E7-8F5B-448E-B7A0-DB910D237BB4}"/>
                  </a:ext>
                </a:extLst>
              </p14:cNvPr>
              <p14:cNvContentPartPr/>
              <p14:nvPr/>
            </p14:nvContentPartPr>
            <p14:xfrm>
              <a:off x="6132093" y="3023347"/>
              <a:ext cx="166680" cy="14040"/>
            </p14:xfrm>
          </p:contentPart>
        </mc:Choice>
        <mc:Fallback>
          <p:pic>
            <p:nvPicPr>
              <p:cNvPr id="449" name="Freihand 448">
                <a:extLst>
                  <a:ext uri="{FF2B5EF4-FFF2-40B4-BE49-F238E27FC236}">
                    <a16:creationId xmlns:a16="http://schemas.microsoft.com/office/drawing/2014/main" id="{F6DD36E7-8F5B-448E-B7A0-DB910D237BB4}"/>
                  </a:ext>
                </a:extLst>
              </p:cNvPr>
              <p:cNvPicPr/>
              <p:nvPr/>
            </p:nvPicPr>
            <p:blipFill>
              <a:blip r:embed="rId359"/>
              <a:stretch>
                <a:fillRect/>
              </a:stretch>
            </p:blipFill>
            <p:spPr>
              <a:xfrm>
                <a:off x="6127773" y="3019027"/>
                <a:ext cx="175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56" name="Freihand 455">
                <a:extLst>
                  <a:ext uri="{FF2B5EF4-FFF2-40B4-BE49-F238E27FC236}">
                    <a16:creationId xmlns:a16="http://schemas.microsoft.com/office/drawing/2014/main" id="{2E9B0AD9-E2A6-491D-B52D-D761D6DE80BB}"/>
                  </a:ext>
                </a:extLst>
              </p14:cNvPr>
              <p14:cNvContentPartPr/>
              <p14:nvPr/>
            </p14:nvContentPartPr>
            <p14:xfrm>
              <a:off x="6050013" y="2759827"/>
              <a:ext cx="25920" cy="106200"/>
            </p14:xfrm>
          </p:contentPart>
        </mc:Choice>
        <mc:Fallback>
          <p:pic>
            <p:nvPicPr>
              <p:cNvPr id="456" name="Freihand 455">
                <a:extLst>
                  <a:ext uri="{FF2B5EF4-FFF2-40B4-BE49-F238E27FC236}">
                    <a16:creationId xmlns:a16="http://schemas.microsoft.com/office/drawing/2014/main" id="{2E9B0AD9-E2A6-491D-B52D-D761D6DE80BB}"/>
                  </a:ext>
                </a:extLst>
              </p:cNvPr>
              <p:cNvPicPr/>
              <p:nvPr/>
            </p:nvPicPr>
            <p:blipFill>
              <a:blip r:embed="rId361"/>
              <a:stretch>
                <a:fillRect/>
              </a:stretch>
            </p:blipFill>
            <p:spPr>
              <a:xfrm>
                <a:off x="6045693" y="2755507"/>
                <a:ext cx="34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57" name="Freihand 456">
                <a:extLst>
                  <a:ext uri="{FF2B5EF4-FFF2-40B4-BE49-F238E27FC236}">
                    <a16:creationId xmlns:a16="http://schemas.microsoft.com/office/drawing/2014/main" id="{1BD49529-EEDA-4892-BC31-4F3201752031}"/>
                  </a:ext>
                </a:extLst>
              </p14:cNvPr>
              <p14:cNvContentPartPr/>
              <p14:nvPr/>
            </p14:nvContentPartPr>
            <p14:xfrm>
              <a:off x="5982693" y="2756227"/>
              <a:ext cx="117360" cy="26280"/>
            </p14:xfrm>
          </p:contentPart>
        </mc:Choice>
        <mc:Fallback>
          <p:pic>
            <p:nvPicPr>
              <p:cNvPr id="457" name="Freihand 456">
                <a:extLst>
                  <a:ext uri="{FF2B5EF4-FFF2-40B4-BE49-F238E27FC236}">
                    <a16:creationId xmlns:a16="http://schemas.microsoft.com/office/drawing/2014/main" id="{1BD49529-EEDA-4892-BC31-4F3201752031}"/>
                  </a:ext>
                </a:extLst>
              </p:cNvPr>
              <p:cNvPicPr/>
              <p:nvPr/>
            </p:nvPicPr>
            <p:blipFill>
              <a:blip r:embed="rId363"/>
              <a:stretch>
                <a:fillRect/>
              </a:stretch>
            </p:blipFill>
            <p:spPr>
              <a:xfrm>
                <a:off x="5978373" y="2751907"/>
                <a:ext cx="126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58" name="Freihand 457">
                <a:extLst>
                  <a:ext uri="{FF2B5EF4-FFF2-40B4-BE49-F238E27FC236}">
                    <a16:creationId xmlns:a16="http://schemas.microsoft.com/office/drawing/2014/main" id="{502B8AF4-0744-4EBC-90AF-CBDFD08BCF2A}"/>
                  </a:ext>
                </a:extLst>
              </p14:cNvPr>
              <p14:cNvContentPartPr/>
              <p14:nvPr/>
            </p14:nvContentPartPr>
            <p14:xfrm>
              <a:off x="6002853" y="2800867"/>
              <a:ext cx="59760" cy="7560"/>
            </p14:xfrm>
          </p:contentPart>
        </mc:Choice>
        <mc:Fallback>
          <p:pic>
            <p:nvPicPr>
              <p:cNvPr id="458" name="Freihand 457">
                <a:extLst>
                  <a:ext uri="{FF2B5EF4-FFF2-40B4-BE49-F238E27FC236}">
                    <a16:creationId xmlns:a16="http://schemas.microsoft.com/office/drawing/2014/main" id="{502B8AF4-0744-4EBC-90AF-CBDFD08BCF2A}"/>
                  </a:ext>
                </a:extLst>
              </p:cNvPr>
              <p:cNvPicPr/>
              <p:nvPr/>
            </p:nvPicPr>
            <p:blipFill>
              <a:blip r:embed="rId365"/>
              <a:stretch>
                <a:fillRect/>
              </a:stretch>
            </p:blipFill>
            <p:spPr>
              <a:xfrm>
                <a:off x="5998533" y="2796547"/>
                <a:ext cx="68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59" name="Freihand 458">
                <a:extLst>
                  <a:ext uri="{FF2B5EF4-FFF2-40B4-BE49-F238E27FC236}">
                    <a16:creationId xmlns:a16="http://schemas.microsoft.com/office/drawing/2014/main" id="{5DB90A62-040F-475C-AD11-4ED7EF496F6C}"/>
                  </a:ext>
                </a:extLst>
              </p14:cNvPr>
              <p14:cNvContentPartPr/>
              <p14:nvPr/>
            </p14:nvContentPartPr>
            <p14:xfrm>
              <a:off x="6042813" y="2754067"/>
              <a:ext cx="29520" cy="116640"/>
            </p14:xfrm>
          </p:contentPart>
        </mc:Choice>
        <mc:Fallback>
          <p:pic>
            <p:nvPicPr>
              <p:cNvPr id="459" name="Freihand 458">
                <a:extLst>
                  <a:ext uri="{FF2B5EF4-FFF2-40B4-BE49-F238E27FC236}">
                    <a16:creationId xmlns:a16="http://schemas.microsoft.com/office/drawing/2014/main" id="{5DB90A62-040F-475C-AD11-4ED7EF496F6C}"/>
                  </a:ext>
                </a:extLst>
              </p:cNvPr>
              <p:cNvPicPr/>
              <p:nvPr/>
            </p:nvPicPr>
            <p:blipFill>
              <a:blip r:embed="rId367"/>
              <a:stretch>
                <a:fillRect/>
              </a:stretch>
            </p:blipFill>
            <p:spPr>
              <a:xfrm>
                <a:off x="6038493" y="2749747"/>
                <a:ext cx="38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60" name="Freihand 459">
                <a:extLst>
                  <a:ext uri="{FF2B5EF4-FFF2-40B4-BE49-F238E27FC236}">
                    <a16:creationId xmlns:a16="http://schemas.microsoft.com/office/drawing/2014/main" id="{B561585B-C426-4D18-859A-28F99DBF225E}"/>
                  </a:ext>
                </a:extLst>
              </p14:cNvPr>
              <p14:cNvContentPartPr/>
              <p14:nvPr/>
            </p14:nvContentPartPr>
            <p14:xfrm>
              <a:off x="5948853" y="2742907"/>
              <a:ext cx="190440" cy="74880"/>
            </p14:xfrm>
          </p:contentPart>
        </mc:Choice>
        <mc:Fallback>
          <p:pic>
            <p:nvPicPr>
              <p:cNvPr id="460" name="Freihand 459">
                <a:extLst>
                  <a:ext uri="{FF2B5EF4-FFF2-40B4-BE49-F238E27FC236}">
                    <a16:creationId xmlns:a16="http://schemas.microsoft.com/office/drawing/2014/main" id="{B561585B-C426-4D18-859A-28F99DBF225E}"/>
                  </a:ext>
                </a:extLst>
              </p:cNvPr>
              <p:cNvPicPr/>
              <p:nvPr/>
            </p:nvPicPr>
            <p:blipFill>
              <a:blip r:embed="rId369"/>
              <a:stretch>
                <a:fillRect/>
              </a:stretch>
            </p:blipFill>
            <p:spPr>
              <a:xfrm>
                <a:off x="5944533" y="2738587"/>
                <a:ext cx="199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61" name="Freihand 460">
                <a:extLst>
                  <a:ext uri="{FF2B5EF4-FFF2-40B4-BE49-F238E27FC236}">
                    <a16:creationId xmlns:a16="http://schemas.microsoft.com/office/drawing/2014/main" id="{F0B9B3C3-195A-4130-991D-9CCEAE48944D}"/>
                  </a:ext>
                </a:extLst>
              </p14:cNvPr>
              <p14:cNvContentPartPr/>
              <p14:nvPr/>
            </p14:nvContentPartPr>
            <p14:xfrm>
              <a:off x="6143973" y="2717347"/>
              <a:ext cx="123120" cy="133200"/>
            </p14:xfrm>
          </p:contentPart>
        </mc:Choice>
        <mc:Fallback>
          <p:pic>
            <p:nvPicPr>
              <p:cNvPr id="461" name="Freihand 460">
                <a:extLst>
                  <a:ext uri="{FF2B5EF4-FFF2-40B4-BE49-F238E27FC236}">
                    <a16:creationId xmlns:a16="http://schemas.microsoft.com/office/drawing/2014/main" id="{F0B9B3C3-195A-4130-991D-9CCEAE48944D}"/>
                  </a:ext>
                </a:extLst>
              </p:cNvPr>
              <p:cNvPicPr/>
              <p:nvPr/>
            </p:nvPicPr>
            <p:blipFill>
              <a:blip r:embed="rId371"/>
              <a:stretch>
                <a:fillRect/>
              </a:stretch>
            </p:blipFill>
            <p:spPr>
              <a:xfrm>
                <a:off x="6139653" y="2713027"/>
                <a:ext cx="131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62" name="Freihand 461">
                <a:extLst>
                  <a:ext uri="{FF2B5EF4-FFF2-40B4-BE49-F238E27FC236}">
                    <a16:creationId xmlns:a16="http://schemas.microsoft.com/office/drawing/2014/main" id="{BE117046-1DB0-4486-8159-05B8C29B895F}"/>
                  </a:ext>
                </a:extLst>
              </p14:cNvPr>
              <p14:cNvContentPartPr/>
              <p14:nvPr/>
            </p14:nvContentPartPr>
            <p14:xfrm>
              <a:off x="6205533" y="2784307"/>
              <a:ext cx="68760" cy="72360"/>
            </p14:xfrm>
          </p:contentPart>
        </mc:Choice>
        <mc:Fallback>
          <p:pic>
            <p:nvPicPr>
              <p:cNvPr id="462" name="Freihand 461">
                <a:extLst>
                  <a:ext uri="{FF2B5EF4-FFF2-40B4-BE49-F238E27FC236}">
                    <a16:creationId xmlns:a16="http://schemas.microsoft.com/office/drawing/2014/main" id="{BE117046-1DB0-4486-8159-05B8C29B895F}"/>
                  </a:ext>
                </a:extLst>
              </p:cNvPr>
              <p:cNvPicPr/>
              <p:nvPr/>
            </p:nvPicPr>
            <p:blipFill>
              <a:blip r:embed="rId373"/>
              <a:stretch>
                <a:fillRect/>
              </a:stretch>
            </p:blipFill>
            <p:spPr>
              <a:xfrm>
                <a:off x="6201213" y="2779987"/>
                <a:ext cx="77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65" name="Freihand 464">
                <a:extLst>
                  <a:ext uri="{FF2B5EF4-FFF2-40B4-BE49-F238E27FC236}">
                    <a16:creationId xmlns:a16="http://schemas.microsoft.com/office/drawing/2014/main" id="{95B0D95F-3C03-4EBB-B636-22D248F1151F}"/>
                  </a:ext>
                </a:extLst>
              </p14:cNvPr>
              <p14:cNvContentPartPr/>
              <p14:nvPr/>
            </p14:nvContentPartPr>
            <p14:xfrm>
              <a:off x="6126693" y="2900587"/>
              <a:ext cx="140040" cy="120960"/>
            </p14:xfrm>
          </p:contentPart>
        </mc:Choice>
        <mc:Fallback>
          <p:pic>
            <p:nvPicPr>
              <p:cNvPr id="465" name="Freihand 464">
                <a:extLst>
                  <a:ext uri="{FF2B5EF4-FFF2-40B4-BE49-F238E27FC236}">
                    <a16:creationId xmlns:a16="http://schemas.microsoft.com/office/drawing/2014/main" id="{95B0D95F-3C03-4EBB-B636-22D248F1151F}"/>
                  </a:ext>
                </a:extLst>
              </p:cNvPr>
              <p:cNvPicPr/>
              <p:nvPr/>
            </p:nvPicPr>
            <p:blipFill>
              <a:blip r:embed="rId375"/>
              <a:stretch>
                <a:fillRect/>
              </a:stretch>
            </p:blipFill>
            <p:spPr>
              <a:xfrm>
                <a:off x="6122373" y="2896267"/>
                <a:ext cx="148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66" name="Freihand 465">
                <a:extLst>
                  <a:ext uri="{FF2B5EF4-FFF2-40B4-BE49-F238E27FC236}">
                    <a16:creationId xmlns:a16="http://schemas.microsoft.com/office/drawing/2014/main" id="{0786A6F8-3DE4-47A6-B01D-B390564C7448}"/>
                  </a:ext>
                </a:extLst>
              </p14:cNvPr>
              <p14:cNvContentPartPr/>
              <p14:nvPr/>
            </p14:nvContentPartPr>
            <p14:xfrm>
              <a:off x="6169893" y="3066547"/>
              <a:ext cx="62640" cy="85680"/>
            </p14:xfrm>
          </p:contentPart>
        </mc:Choice>
        <mc:Fallback>
          <p:pic>
            <p:nvPicPr>
              <p:cNvPr id="466" name="Freihand 465">
                <a:extLst>
                  <a:ext uri="{FF2B5EF4-FFF2-40B4-BE49-F238E27FC236}">
                    <a16:creationId xmlns:a16="http://schemas.microsoft.com/office/drawing/2014/main" id="{0786A6F8-3DE4-47A6-B01D-B390564C7448}"/>
                  </a:ext>
                </a:extLst>
              </p:cNvPr>
              <p:cNvPicPr/>
              <p:nvPr/>
            </p:nvPicPr>
            <p:blipFill>
              <a:blip r:embed="rId377"/>
              <a:stretch>
                <a:fillRect/>
              </a:stretch>
            </p:blipFill>
            <p:spPr>
              <a:xfrm>
                <a:off x="6165573" y="3062227"/>
                <a:ext cx="71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67" name="Freihand 466">
                <a:extLst>
                  <a:ext uri="{FF2B5EF4-FFF2-40B4-BE49-F238E27FC236}">
                    <a16:creationId xmlns:a16="http://schemas.microsoft.com/office/drawing/2014/main" id="{648A2C02-5AFC-4B12-B98E-25C0ED59B175}"/>
                  </a:ext>
                </a:extLst>
              </p14:cNvPr>
              <p14:cNvContentPartPr/>
              <p14:nvPr/>
            </p14:nvContentPartPr>
            <p14:xfrm>
              <a:off x="6129213" y="2905987"/>
              <a:ext cx="113040" cy="126360"/>
            </p14:xfrm>
          </p:contentPart>
        </mc:Choice>
        <mc:Fallback>
          <p:pic>
            <p:nvPicPr>
              <p:cNvPr id="467" name="Freihand 466">
                <a:extLst>
                  <a:ext uri="{FF2B5EF4-FFF2-40B4-BE49-F238E27FC236}">
                    <a16:creationId xmlns:a16="http://schemas.microsoft.com/office/drawing/2014/main" id="{648A2C02-5AFC-4B12-B98E-25C0ED59B175}"/>
                  </a:ext>
                </a:extLst>
              </p:cNvPr>
              <p:cNvPicPr/>
              <p:nvPr/>
            </p:nvPicPr>
            <p:blipFill>
              <a:blip r:embed="rId379"/>
              <a:stretch>
                <a:fillRect/>
              </a:stretch>
            </p:blipFill>
            <p:spPr>
              <a:xfrm>
                <a:off x="6124893" y="2901667"/>
                <a:ext cx="121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69" name="Freihand 468">
                <a:extLst>
                  <a:ext uri="{FF2B5EF4-FFF2-40B4-BE49-F238E27FC236}">
                    <a16:creationId xmlns:a16="http://schemas.microsoft.com/office/drawing/2014/main" id="{93B9E8F1-DD90-4CA0-9423-EA43C74D86CF}"/>
                  </a:ext>
                </a:extLst>
              </p14:cNvPr>
              <p14:cNvContentPartPr/>
              <p14:nvPr/>
            </p14:nvContentPartPr>
            <p14:xfrm>
              <a:off x="6597213" y="2945947"/>
              <a:ext cx="110880" cy="75960"/>
            </p14:xfrm>
          </p:contentPart>
        </mc:Choice>
        <mc:Fallback>
          <p:pic>
            <p:nvPicPr>
              <p:cNvPr id="469" name="Freihand 468">
                <a:extLst>
                  <a:ext uri="{FF2B5EF4-FFF2-40B4-BE49-F238E27FC236}">
                    <a16:creationId xmlns:a16="http://schemas.microsoft.com/office/drawing/2014/main" id="{93B9E8F1-DD90-4CA0-9423-EA43C74D86CF}"/>
                  </a:ext>
                </a:extLst>
              </p:cNvPr>
              <p:cNvPicPr/>
              <p:nvPr/>
            </p:nvPicPr>
            <p:blipFill>
              <a:blip r:embed="rId381"/>
              <a:stretch>
                <a:fillRect/>
              </a:stretch>
            </p:blipFill>
            <p:spPr>
              <a:xfrm>
                <a:off x="6592893" y="2941627"/>
                <a:ext cx="119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70" name="Freihand 469">
                <a:extLst>
                  <a:ext uri="{FF2B5EF4-FFF2-40B4-BE49-F238E27FC236}">
                    <a16:creationId xmlns:a16="http://schemas.microsoft.com/office/drawing/2014/main" id="{AEEC70BF-E138-46D3-929E-6830B4F76DDC}"/>
                  </a:ext>
                </a:extLst>
              </p14:cNvPr>
              <p14:cNvContentPartPr/>
              <p14:nvPr/>
            </p14:nvContentPartPr>
            <p14:xfrm>
              <a:off x="6669933" y="2954227"/>
              <a:ext cx="57600" cy="134640"/>
            </p14:xfrm>
          </p:contentPart>
        </mc:Choice>
        <mc:Fallback>
          <p:pic>
            <p:nvPicPr>
              <p:cNvPr id="470" name="Freihand 469">
                <a:extLst>
                  <a:ext uri="{FF2B5EF4-FFF2-40B4-BE49-F238E27FC236}">
                    <a16:creationId xmlns:a16="http://schemas.microsoft.com/office/drawing/2014/main" id="{AEEC70BF-E138-46D3-929E-6830B4F76DDC}"/>
                  </a:ext>
                </a:extLst>
              </p:cNvPr>
              <p:cNvPicPr/>
              <p:nvPr/>
            </p:nvPicPr>
            <p:blipFill>
              <a:blip r:embed="rId383"/>
              <a:stretch>
                <a:fillRect/>
              </a:stretch>
            </p:blipFill>
            <p:spPr>
              <a:xfrm>
                <a:off x="6665613" y="2949907"/>
                <a:ext cx="66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71" name="Freihand 470">
                <a:extLst>
                  <a:ext uri="{FF2B5EF4-FFF2-40B4-BE49-F238E27FC236}">
                    <a16:creationId xmlns:a16="http://schemas.microsoft.com/office/drawing/2014/main" id="{F0B2D0EA-0008-4189-AE3F-BA68BDFD60C6}"/>
                  </a:ext>
                </a:extLst>
              </p14:cNvPr>
              <p14:cNvContentPartPr/>
              <p14:nvPr/>
            </p14:nvContentPartPr>
            <p14:xfrm>
              <a:off x="6554733" y="2891947"/>
              <a:ext cx="183960" cy="8640"/>
            </p14:xfrm>
          </p:contentPart>
        </mc:Choice>
        <mc:Fallback>
          <p:pic>
            <p:nvPicPr>
              <p:cNvPr id="471" name="Freihand 470">
                <a:extLst>
                  <a:ext uri="{FF2B5EF4-FFF2-40B4-BE49-F238E27FC236}">
                    <a16:creationId xmlns:a16="http://schemas.microsoft.com/office/drawing/2014/main" id="{F0B2D0EA-0008-4189-AE3F-BA68BDFD60C6}"/>
                  </a:ext>
                </a:extLst>
              </p:cNvPr>
              <p:cNvPicPr/>
              <p:nvPr/>
            </p:nvPicPr>
            <p:blipFill>
              <a:blip r:embed="rId385"/>
              <a:stretch>
                <a:fillRect/>
              </a:stretch>
            </p:blipFill>
            <p:spPr>
              <a:xfrm>
                <a:off x="6550413" y="2887627"/>
                <a:ext cx="192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72" name="Freihand 471">
                <a:extLst>
                  <a:ext uri="{FF2B5EF4-FFF2-40B4-BE49-F238E27FC236}">
                    <a16:creationId xmlns:a16="http://schemas.microsoft.com/office/drawing/2014/main" id="{0FA0B153-0393-4415-97DC-AF381B36185A}"/>
                  </a:ext>
                </a:extLst>
              </p14:cNvPr>
              <p14:cNvContentPartPr/>
              <p14:nvPr/>
            </p14:nvContentPartPr>
            <p14:xfrm>
              <a:off x="6857133" y="2938027"/>
              <a:ext cx="141840" cy="59040"/>
            </p14:xfrm>
          </p:contentPart>
        </mc:Choice>
        <mc:Fallback>
          <p:pic>
            <p:nvPicPr>
              <p:cNvPr id="472" name="Freihand 471">
                <a:extLst>
                  <a:ext uri="{FF2B5EF4-FFF2-40B4-BE49-F238E27FC236}">
                    <a16:creationId xmlns:a16="http://schemas.microsoft.com/office/drawing/2014/main" id="{0FA0B153-0393-4415-97DC-AF381B36185A}"/>
                  </a:ext>
                </a:extLst>
              </p:cNvPr>
              <p:cNvPicPr/>
              <p:nvPr/>
            </p:nvPicPr>
            <p:blipFill>
              <a:blip r:embed="rId387"/>
              <a:stretch>
                <a:fillRect/>
              </a:stretch>
            </p:blipFill>
            <p:spPr>
              <a:xfrm>
                <a:off x="6852813" y="2933707"/>
                <a:ext cx="150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74" name="Freihand 473">
                <a:extLst>
                  <a:ext uri="{FF2B5EF4-FFF2-40B4-BE49-F238E27FC236}">
                    <a16:creationId xmlns:a16="http://schemas.microsoft.com/office/drawing/2014/main" id="{C0383B71-3E33-4F84-BE81-987217A1FF73}"/>
                  </a:ext>
                </a:extLst>
              </p14:cNvPr>
              <p14:cNvContentPartPr/>
              <p14:nvPr/>
            </p14:nvContentPartPr>
            <p14:xfrm>
              <a:off x="6372933" y="3004627"/>
              <a:ext cx="114480" cy="13320"/>
            </p14:xfrm>
          </p:contentPart>
        </mc:Choice>
        <mc:Fallback>
          <p:pic>
            <p:nvPicPr>
              <p:cNvPr id="474" name="Freihand 473">
                <a:extLst>
                  <a:ext uri="{FF2B5EF4-FFF2-40B4-BE49-F238E27FC236}">
                    <a16:creationId xmlns:a16="http://schemas.microsoft.com/office/drawing/2014/main" id="{C0383B71-3E33-4F84-BE81-987217A1FF73}"/>
                  </a:ext>
                </a:extLst>
              </p:cNvPr>
              <p:cNvPicPr/>
              <p:nvPr/>
            </p:nvPicPr>
            <p:blipFill>
              <a:blip r:embed="rId389"/>
              <a:stretch>
                <a:fillRect/>
              </a:stretch>
            </p:blipFill>
            <p:spPr>
              <a:xfrm>
                <a:off x="6368613" y="3000307"/>
                <a:ext cx="123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75" name="Freihand 474">
                <a:extLst>
                  <a:ext uri="{FF2B5EF4-FFF2-40B4-BE49-F238E27FC236}">
                    <a16:creationId xmlns:a16="http://schemas.microsoft.com/office/drawing/2014/main" id="{783288A7-6F55-43E7-8DA4-34D1B7440CC9}"/>
                  </a:ext>
                </a:extLst>
              </p14:cNvPr>
              <p14:cNvContentPartPr/>
              <p14:nvPr/>
            </p14:nvContentPartPr>
            <p14:xfrm>
              <a:off x="6391293" y="3038467"/>
              <a:ext cx="77040" cy="9720"/>
            </p14:xfrm>
          </p:contentPart>
        </mc:Choice>
        <mc:Fallback>
          <p:pic>
            <p:nvPicPr>
              <p:cNvPr id="475" name="Freihand 474">
                <a:extLst>
                  <a:ext uri="{FF2B5EF4-FFF2-40B4-BE49-F238E27FC236}">
                    <a16:creationId xmlns:a16="http://schemas.microsoft.com/office/drawing/2014/main" id="{783288A7-6F55-43E7-8DA4-34D1B7440CC9}"/>
                  </a:ext>
                </a:extLst>
              </p:cNvPr>
              <p:cNvPicPr/>
              <p:nvPr/>
            </p:nvPicPr>
            <p:blipFill>
              <a:blip r:embed="rId391"/>
              <a:stretch>
                <a:fillRect/>
              </a:stretch>
            </p:blipFill>
            <p:spPr>
              <a:xfrm>
                <a:off x="6386973" y="3034147"/>
                <a:ext cx="85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76" name="Freihand 475">
                <a:extLst>
                  <a:ext uri="{FF2B5EF4-FFF2-40B4-BE49-F238E27FC236}">
                    <a16:creationId xmlns:a16="http://schemas.microsoft.com/office/drawing/2014/main" id="{77BA8E61-7EAC-4C79-8607-68670B2C82D7}"/>
                  </a:ext>
                </a:extLst>
              </p14:cNvPr>
              <p14:cNvContentPartPr/>
              <p14:nvPr/>
            </p14:nvContentPartPr>
            <p14:xfrm>
              <a:off x="6456813" y="2993467"/>
              <a:ext cx="50760" cy="92520"/>
            </p14:xfrm>
          </p:contentPart>
        </mc:Choice>
        <mc:Fallback>
          <p:pic>
            <p:nvPicPr>
              <p:cNvPr id="476" name="Freihand 475">
                <a:extLst>
                  <a:ext uri="{FF2B5EF4-FFF2-40B4-BE49-F238E27FC236}">
                    <a16:creationId xmlns:a16="http://schemas.microsoft.com/office/drawing/2014/main" id="{77BA8E61-7EAC-4C79-8607-68670B2C82D7}"/>
                  </a:ext>
                </a:extLst>
              </p:cNvPr>
              <p:cNvPicPr/>
              <p:nvPr/>
            </p:nvPicPr>
            <p:blipFill>
              <a:blip r:embed="rId393"/>
              <a:stretch>
                <a:fillRect/>
              </a:stretch>
            </p:blipFill>
            <p:spPr>
              <a:xfrm>
                <a:off x="6452493" y="2989147"/>
                <a:ext cx="59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77" name="Freihand 476">
                <a:extLst>
                  <a:ext uri="{FF2B5EF4-FFF2-40B4-BE49-F238E27FC236}">
                    <a16:creationId xmlns:a16="http://schemas.microsoft.com/office/drawing/2014/main" id="{24750530-5BC4-426A-A596-AE93929BC984}"/>
                  </a:ext>
                </a:extLst>
              </p14:cNvPr>
              <p14:cNvContentPartPr/>
              <p14:nvPr/>
            </p14:nvContentPartPr>
            <p14:xfrm>
              <a:off x="7127133" y="2882947"/>
              <a:ext cx="108720" cy="168840"/>
            </p14:xfrm>
          </p:contentPart>
        </mc:Choice>
        <mc:Fallback>
          <p:pic>
            <p:nvPicPr>
              <p:cNvPr id="477" name="Freihand 476">
                <a:extLst>
                  <a:ext uri="{FF2B5EF4-FFF2-40B4-BE49-F238E27FC236}">
                    <a16:creationId xmlns:a16="http://schemas.microsoft.com/office/drawing/2014/main" id="{24750530-5BC4-426A-A596-AE93929BC984}"/>
                  </a:ext>
                </a:extLst>
              </p:cNvPr>
              <p:cNvPicPr/>
              <p:nvPr/>
            </p:nvPicPr>
            <p:blipFill>
              <a:blip r:embed="rId395"/>
              <a:stretch>
                <a:fillRect/>
              </a:stretch>
            </p:blipFill>
            <p:spPr>
              <a:xfrm>
                <a:off x="7122813" y="2878627"/>
                <a:ext cx="117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78" name="Freihand 477">
                <a:extLst>
                  <a:ext uri="{FF2B5EF4-FFF2-40B4-BE49-F238E27FC236}">
                    <a16:creationId xmlns:a16="http://schemas.microsoft.com/office/drawing/2014/main" id="{D40AE4B8-8875-4DF0-880B-648380CD1C23}"/>
                  </a:ext>
                </a:extLst>
              </p14:cNvPr>
              <p14:cNvContentPartPr/>
              <p14:nvPr/>
            </p14:nvContentPartPr>
            <p14:xfrm>
              <a:off x="7254933" y="2909947"/>
              <a:ext cx="114840" cy="98280"/>
            </p14:xfrm>
          </p:contentPart>
        </mc:Choice>
        <mc:Fallback>
          <p:pic>
            <p:nvPicPr>
              <p:cNvPr id="478" name="Freihand 477">
                <a:extLst>
                  <a:ext uri="{FF2B5EF4-FFF2-40B4-BE49-F238E27FC236}">
                    <a16:creationId xmlns:a16="http://schemas.microsoft.com/office/drawing/2014/main" id="{D40AE4B8-8875-4DF0-880B-648380CD1C23}"/>
                  </a:ext>
                </a:extLst>
              </p:cNvPr>
              <p:cNvPicPr/>
              <p:nvPr/>
            </p:nvPicPr>
            <p:blipFill>
              <a:blip r:embed="rId397"/>
              <a:stretch>
                <a:fillRect/>
              </a:stretch>
            </p:blipFill>
            <p:spPr>
              <a:xfrm>
                <a:off x="7250613" y="2905627"/>
                <a:ext cx="123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79" name="Freihand 478">
                <a:extLst>
                  <a:ext uri="{FF2B5EF4-FFF2-40B4-BE49-F238E27FC236}">
                    <a16:creationId xmlns:a16="http://schemas.microsoft.com/office/drawing/2014/main" id="{367DD7DE-F604-419D-91EA-4CA2F91A28E0}"/>
                  </a:ext>
                </a:extLst>
              </p14:cNvPr>
              <p14:cNvContentPartPr/>
              <p14:nvPr/>
            </p14:nvContentPartPr>
            <p14:xfrm>
              <a:off x="7383813" y="2906707"/>
              <a:ext cx="103320" cy="97200"/>
            </p14:xfrm>
          </p:contentPart>
        </mc:Choice>
        <mc:Fallback>
          <p:pic>
            <p:nvPicPr>
              <p:cNvPr id="479" name="Freihand 478">
                <a:extLst>
                  <a:ext uri="{FF2B5EF4-FFF2-40B4-BE49-F238E27FC236}">
                    <a16:creationId xmlns:a16="http://schemas.microsoft.com/office/drawing/2014/main" id="{367DD7DE-F604-419D-91EA-4CA2F91A28E0}"/>
                  </a:ext>
                </a:extLst>
              </p:cNvPr>
              <p:cNvPicPr/>
              <p:nvPr/>
            </p:nvPicPr>
            <p:blipFill>
              <a:blip r:embed="rId399"/>
              <a:stretch>
                <a:fillRect/>
              </a:stretch>
            </p:blipFill>
            <p:spPr>
              <a:xfrm>
                <a:off x="7379493" y="2902387"/>
                <a:ext cx="111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80" name="Freihand 479">
                <a:extLst>
                  <a:ext uri="{FF2B5EF4-FFF2-40B4-BE49-F238E27FC236}">
                    <a16:creationId xmlns:a16="http://schemas.microsoft.com/office/drawing/2014/main" id="{91664D53-0BB3-4754-B82F-CF93929EEF71}"/>
                  </a:ext>
                </a:extLst>
              </p14:cNvPr>
              <p14:cNvContentPartPr/>
              <p14:nvPr/>
            </p14:nvContentPartPr>
            <p14:xfrm>
              <a:off x="7631853" y="2946307"/>
              <a:ext cx="102960" cy="21240"/>
            </p14:xfrm>
          </p:contentPart>
        </mc:Choice>
        <mc:Fallback>
          <p:pic>
            <p:nvPicPr>
              <p:cNvPr id="480" name="Freihand 479">
                <a:extLst>
                  <a:ext uri="{FF2B5EF4-FFF2-40B4-BE49-F238E27FC236}">
                    <a16:creationId xmlns:a16="http://schemas.microsoft.com/office/drawing/2014/main" id="{91664D53-0BB3-4754-B82F-CF93929EEF71}"/>
                  </a:ext>
                </a:extLst>
              </p:cNvPr>
              <p:cNvPicPr/>
              <p:nvPr/>
            </p:nvPicPr>
            <p:blipFill>
              <a:blip r:embed="rId401"/>
              <a:stretch>
                <a:fillRect/>
              </a:stretch>
            </p:blipFill>
            <p:spPr>
              <a:xfrm>
                <a:off x="7627533" y="2941987"/>
                <a:ext cx="111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81" name="Freihand 480">
                <a:extLst>
                  <a:ext uri="{FF2B5EF4-FFF2-40B4-BE49-F238E27FC236}">
                    <a16:creationId xmlns:a16="http://schemas.microsoft.com/office/drawing/2014/main" id="{B889F42F-5917-46BE-B80D-F040FA0D3242}"/>
                  </a:ext>
                </a:extLst>
              </p14:cNvPr>
              <p14:cNvContentPartPr/>
              <p14:nvPr/>
            </p14:nvContentPartPr>
            <p14:xfrm>
              <a:off x="7751733" y="2862787"/>
              <a:ext cx="129240" cy="127800"/>
            </p14:xfrm>
          </p:contentPart>
        </mc:Choice>
        <mc:Fallback>
          <p:pic>
            <p:nvPicPr>
              <p:cNvPr id="481" name="Freihand 480">
                <a:extLst>
                  <a:ext uri="{FF2B5EF4-FFF2-40B4-BE49-F238E27FC236}">
                    <a16:creationId xmlns:a16="http://schemas.microsoft.com/office/drawing/2014/main" id="{B889F42F-5917-46BE-B80D-F040FA0D3242}"/>
                  </a:ext>
                </a:extLst>
              </p:cNvPr>
              <p:cNvPicPr/>
              <p:nvPr/>
            </p:nvPicPr>
            <p:blipFill>
              <a:blip r:embed="rId403"/>
              <a:stretch>
                <a:fillRect/>
              </a:stretch>
            </p:blipFill>
            <p:spPr>
              <a:xfrm>
                <a:off x="7747413" y="2858467"/>
                <a:ext cx="137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82" name="Freihand 481">
                <a:extLst>
                  <a:ext uri="{FF2B5EF4-FFF2-40B4-BE49-F238E27FC236}">
                    <a16:creationId xmlns:a16="http://schemas.microsoft.com/office/drawing/2014/main" id="{9C5B2A3C-658D-410F-8B58-3E99FAA8B150}"/>
                  </a:ext>
                </a:extLst>
              </p14:cNvPr>
              <p14:cNvContentPartPr/>
              <p14:nvPr/>
            </p14:nvContentPartPr>
            <p14:xfrm>
              <a:off x="7900053" y="2891227"/>
              <a:ext cx="135360" cy="109800"/>
            </p14:xfrm>
          </p:contentPart>
        </mc:Choice>
        <mc:Fallback>
          <p:pic>
            <p:nvPicPr>
              <p:cNvPr id="482" name="Freihand 481">
                <a:extLst>
                  <a:ext uri="{FF2B5EF4-FFF2-40B4-BE49-F238E27FC236}">
                    <a16:creationId xmlns:a16="http://schemas.microsoft.com/office/drawing/2014/main" id="{9C5B2A3C-658D-410F-8B58-3E99FAA8B150}"/>
                  </a:ext>
                </a:extLst>
              </p:cNvPr>
              <p:cNvPicPr/>
              <p:nvPr/>
            </p:nvPicPr>
            <p:blipFill>
              <a:blip r:embed="rId405"/>
              <a:stretch>
                <a:fillRect/>
              </a:stretch>
            </p:blipFill>
            <p:spPr>
              <a:xfrm>
                <a:off x="7895733" y="2886907"/>
                <a:ext cx="144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83" name="Freihand 482">
                <a:extLst>
                  <a:ext uri="{FF2B5EF4-FFF2-40B4-BE49-F238E27FC236}">
                    <a16:creationId xmlns:a16="http://schemas.microsoft.com/office/drawing/2014/main" id="{118F896E-FC63-4FA2-80F9-F596F929FAE1}"/>
                  </a:ext>
                </a:extLst>
              </p14:cNvPr>
              <p14:cNvContentPartPr/>
              <p14:nvPr/>
            </p14:nvContentPartPr>
            <p14:xfrm>
              <a:off x="7895733" y="2813107"/>
              <a:ext cx="189360" cy="24840"/>
            </p14:xfrm>
          </p:contentPart>
        </mc:Choice>
        <mc:Fallback>
          <p:pic>
            <p:nvPicPr>
              <p:cNvPr id="483" name="Freihand 482">
                <a:extLst>
                  <a:ext uri="{FF2B5EF4-FFF2-40B4-BE49-F238E27FC236}">
                    <a16:creationId xmlns:a16="http://schemas.microsoft.com/office/drawing/2014/main" id="{118F896E-FC63-4FA2-80F9-F596F929FAE1}"/>
                  </a:ext>
                </a:extLst>
              </p:cNvPr>
              <p:cNvPicPr/>
              <p:nvPr/>
            </p:nvPicPr>
            <p:blipFill>
              <a:blip r:embed="rId407"/>
              <a:stretch>
                <a:fillRect/>
              </a:stretch>
            </p:blipFill>
            <p:spPr>
              <a:xfrm>
                <a:off x="7891413" y="2808787"/>
                <a:ext cx="198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87" name="Freihand 486">
                <a:extLst>
                  <a:ext uri="{FF2B5EF4-FFF2-40B4-BE49-F238E27FC236}">
                    <a16:creationId xmlns:a16="http://schemas.microsoft.com/office/drawing/2014/main" id="{EDC3EC2C-D237-4126-B21F-60D6477BD144}"/>
                  </a:ext>
                </a:extLst>
              </p14:cNvPr>
              <p14:cNvContentPartPr/>
              <p14:nvPr/>
            </p14:nvContentPartPr>
            <p14:xfrm>
              <a:off x="6446733" y="3286867"/>
              <a:ext cx="76320" cy="173520"/>
            </p14:xfrm>
          </p:contentPart>
        </mc:Choice>
        <mc:Fallback>
          <p:pic>
            <p:nvPicPr>
              <p:cNvPr id="487" name="Freihand 486">
                <a:extLst>
                  <a:ext uri="{FF2B5EF4-FFF2-40B4-BE49-F238E27FC236}">
                    <a16:creationId xmlns:a16="http://schemas.microsoft.com/office/drawing/2014/main" id="{EDC3EC2C-D237-4126-B21F-60D6477BD144}"/>
                  </a:ext>
                </a:extLst>
              </p:cNvPr>
              <p:cNvPicPr/>
              <p:nvPr/>
            </p:nvPicPr>
            <p:blipFill>
              <a:blip r:embed="rId409"/>
              <a:stretch>
                <a:fillRect/>
              </a:stretch>
            </p:blipFill>
            <p:spPr>
              <a:xfrm>
                <a:off x="6442413" y="3282547"/>
                <a:ext cx="84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88" name="Freihand 487">
                <a:extLst>
                  <a:ext uri="{FF2B5EF4-FFF2-40B4-BE49-F238E27FC236}">
                    <a16:creationId xmlns:a16="http://schemas.microsoft.com/office/drawing/2014/main" id="{19286A0C-55D7-4F83-A07C-1DE9E512A70C}"/>
                  </a:ext>
                </a:extLst>
              </p14:cNvPr>
              <p14:cNvContentPartPr/>
              <p14:nvPr/>
            </p14:nvContentPartPr>
            <p14:xfrm>
              <a:off x="6554733" y="3319987"/>
              <a:ext cx="123120" cy="92880"/>
            </p14:xfrm>
          </p:contentPart>
        </mc:Choice>
        <mc:Fallback>
          <p:pic>
            <p:nvPicPr>
              <p:cNvPr id="488" name="Freihand 487">
                <a:extLst>
                  <a:ext uri="{FF2B5EF4-FFF2-40B4-BE49-F238E27FC236}">
                    <a16:creationId xmlns:a16="http://schemas.microsoft.com/office/drawing/2014/main" id="{19286A0C-55D7-4F83-A07C-1DE9E512A70C}"/>
                  </a:ext>
                </a:extLst>
              </p:cNvPr>
              <p:cNvPicPr/>
              <p:nvPr/>
            </p:nvPicPr>
            <p:blipFill>
              <a:blip r:embed="rId411"/>
              <a:stretch>
                <a:fillRect/>
              </a:stretch>
            </p:blipFill>
            <p:spPr>
              <a:xfrm>
                <a:off x="6550413" y="3315667"/>
                <a:ext cx="131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89" name="Freihand 488">
                <a:extLst>
                  <a:ext uri="{FF2B5EF4-FFF2-40B4-BE49-F238E27FC236}">
                    <a16:creationId xmlns:a16="http://schemas.microsoft.com/office/drawing/2014/main" id="{2F991AD3-5285-486A-A530-869407CB4307}"/>
                  </a:ext>
                </a:extLst>
              </p14:cNvPr>
              <p14:cNvContentPartPr/>
              <p14:nvPr/>
            </p14:nvContentPartPr>
            <p14:xfrm>
              <a:off x="6673533" y="3310267"/>
              <a:ext cx="115920" cy="93960"/>
            </p14:xfrm>
          </p:contentPart>
        </mc:Choice>
        <mc:Fallback>
          <p:pic>
            <p:nvPicPr>
              <p:cNvPr id="489" name="Freihand 488">
                <a:extLst>
                  <a:ext uri="{FF2B5EF4-FFF2-40B4-BE49-F238E27FC236}">
                    <a16:creationId xmlns:a16="http://schemas.microsoft.com/office/drawing/2014/main" id="{2F991AD3-5285-486A-A530-869407CB4307}"/>
                  </a:ext>
                </a:extLst>
              </p:cNvPr>
              <p:cNvPicPr/>
              <p:nvPr/>
            </p:nvPicPr>
            <p:blipFill>
              <a:blip r:embed="rId413"/>
              <a:stretch>
                <a:fillRect/>
              </a:stretch>
            </p:blipFill>
            <p:spPr>
              <a:xfrm>
                <a:off x="6669213" y="3305947"/>
                <a:ext cx="124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0" name="Freihand 489">
                <a:extLst>
                  <a:ext uri="{FF2B5EF4-FFF2-40B4-BE49-F238E27FC236}">
                    <a16:creationId xmlns:a16="http://schemas.microsoft.com/office/drawing/2014/main" id="{C36040A6-5B6A-4AA8-9BB6-1121595E2ABE}"/>
                  </a:ext>
                </a:extLst>
              </p14:cNvPr>
              <p14:cNvContentPartPr/>
              <p14:nvPr/>
            </p14:nvContentPartPr>
            <p14:xfrm>
              <a:off x="6856413" y="3328987"/>
              <a:ext cx="145800" cy="14040"/>
            </p14:xfrm>
          </p:contentPart>
        </mc:Choice>
        <mc:Fallback>
          <p:pic>
            <p:nvPicPr>
              <p:cNvPr id="490" name="Freihand 489">
                <a:extLst>
                  <a:ext uri="{FF2B5EF4-FFF2-40B4-BE49-F238E27FC236}">
                    <a16:creationId xmlns:a16="http://schemas.microsoft.com/office/drawing/2014/main" id="{C36040A6-5B6A-4AA8-9BB6-1121595E2ABE}"/>
                  </a:ext>
                </a:extLst>
              </p:cNvPr>
              <p:cNvPicPr/>
              <p:nvPr/>
            </p:nvPicPr>
            <p:blipFill>
              <a:blip r:embed="rId415"/>
              <a:stretch>
                <a:fillRect/>
              </a:stretch>
            </p:blipFill>
            <p:spPr>
              <a:xfrm>
                <a:off x="6852093" y="3324667"/>
                <a:ext cx="154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1" name="Freihand 490">
                <a:extLst>
                  <a:ext uri="{FF2B5EF4-FFF2-40B4-BE49-F238E27FC236}">
                    <a16:creationId xmlns:a16="http://schemas.microsoft.com/office/drawing/2014/main" id="{B2761E1B-99DB-467E-9080-5D6AD5EF7290}"/>
                  </a:ext>
                </a:extLst>
              </p14:cNvPr>
              <p14:cNvContentPartPr/>
              <p14:nvPr/>
            </p14:nvContentPartPr>
            <p14:xfrm>
              <a:off x="6890253" y="3379027"/>
              <a:ext cx="119880" cy="14400"/>
            </p14:xfrm>
          </p:contentPart>
        </mc:Choice>
        <mc:Fallback>
          <p:pic>
            <p:nvPicPr>
              <p:cNvPr id="491" name="Freihand 490">
                <a:extLst>
                  <a:ext uri="{FF2B5EF4-FFF2-40B4-BE49-F238E27FC236}">
                    <a16:creationId xmlns:a16="http://schemas.microsoft.com/office/drawing/2014/main" id="{B2761E1B-99DB-467E-9080-5D6AD5EF7290}"/>
                  </a:ext>
                </a:extLst>
              </p:cNvPr>
              <p:cNvPicPr/>
              <p:nvPr/>
            </p:nvPicPr>
            <p:blipFill>
              <a:blip r:embed="rId417"/>
              <a:stretch>
                <a:fillRect/>
              </a:stretch>
            </p:blipFill>
            <p:spPr>
              <a:xfrm>
                <a:off x="6885933" y="3374707"/>
                <a:ext cx="128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2" name="Freihand 491">
                <a:extLst>
                  <a:ext uri="{FF2B5EF4-FFF2-40B4-BE49-F238E27FC236}">
                    <a16:creationId xmlns:a16="http://schemas.microsoft.com/office/drawing/2014/main" id="{BE23FD51-23D4-44B5-A14B-D16D8193475C}"/>
                  </a:ext>
                </a:extLst>
              </p14:cNvPr>
              <p14:cNvContentPartPr/>
              <p14:nvPr/>
            </p14:nvContentPartPr>
            <p14:xfrm>
              <a:off x="7133253" y="3225307"/>
              <a:ext cx="156240" cy="158400"/>
            </p14:xfrm>
          </p:contentPart>
        </mc:Choice>
        <mc:Fallback>
          <p:pic>
            <p:nvPicPr>
              <p:cNvPr id="492" name="Freihand 491">
                <a:extLst>
                  <a:ext uri="{FF2B5EF4-FFF2-40B4-BE49-F238E27FC236}">
                    <a16:creationId xmlns:a16="http://schemas.microsoft.com/office/drawing/2014/main" id="{BE23FD51-23D4-44B5-A14B-D16D8193475C}"/>
                  </a:ext>
                </a:extLst>
              </p:cNvPr>
              <p:cNvPicPr/>
              <p:nvPr/>
            </p:nvPicPr>
            <p:blipFill>
              <a:blip r:embed="rId419"/>
              <a:stretch>
                <a:fillRect/>
              </a:stretch>
            </p:blipFill>
            <p:spPr>
              <a:xfrm>
                <a:off x="7128933" y="3220987"/>
                <a:ext cx="164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3" name="Freihand 492">
                <a:extLst>
                  <a:ext uri="{FF2B5EF4-FFF2-40B4-BE49-F238E27FC236}">
                    <a16:creationId xmlns:a16="http://schemas.microsoft.com/office/drawing/2014/main" id="{F54BF6C7-621C-4CFD-91A4-E42FBDEDBD4E}"/>
                  </a:ext>
                </a:extLst>
              </p14:cNvPr>
              <p14:cNvContentPartPr/>
              <p14:nvPr/>
            </p14:nvContentPartPr>
            <p14:xfrm>
              <a:off x="7282653" y="3234667"/>
              <a:ext cx="140040" cy="104760"/>
            </p14:xfrm>
          </p:contentPart>
        </mc:Choice>
        <mc:Fallback>
          <p:pic>
            <p:nvPicPr>
              <p:cNvPr id="493" name="Freihand 492">
                <a:extLst>
                  <a:ext uri="{FF2B5EF4-FFF2-40B4-BE49-F238E27FC236}">
                    <a16:creationId xmlns:a16="http://schemas.microsoft.com/office/drawing/2014/main" id="{F54BF6C7-621C-4CFD-91A4-E42FBDEDBD4E}"/>
                  </a:ext>
                </a:extLst>
              </p:cNvPr>
              <p:cNvPicPr/>
              <p:nvPr/>
            </p:nvPicPr>
            <p:blipFill>
              <a:blip r:embed="rId421"/>
              <a:stretch>
                <a:fillRect/>
              </a:stretch>
            </p:blipFill>
            <p:spPr>
              <a:xfrm>
                <a:off x="7278333" y="3230347"/>
                <a:ext cx="148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4" name="Freihand 493">
                <a:extLst>
                  <a:ext uri="{FF2B5EF4-FFF2-40B4-BE49-F238E27FC236}">
                    <a16:creationId xmlns:a16="http://schemas.microsoft.com/office/drawing/2014/main" id="{187A1BA2-453A-43D3-800E-A0FAB0082491}"/>
                  </a:ext>
                </a:extLst>
              </p14:cNvPr>
              <p14:cNvContentPartPr/>
              <p14:nvPr/>
            </p14:nvContentPartPr>
            <p14:xfrm>
              <a:off x="7419453" y="3243667"/>
              <a:ext cx="168480" cy="91440"/>
            </p14:xfrm>
          </p:contentPart>
        </mc:Choice>
        <mc:Fallback>
          <p:pic>
            <p:nvPicPr>
              <p:cNvPr id="494" name="Freihand 493">
                <a:extLst>
                  <a:ext uri="{FF2B5EF4-FFF2-40B4-BE49-F238E27FC236}">
                    <a16:creationId xmlns:a16="http://schemas.microsoft.com/office/drawing/2014/main" id="{187A1BA2-453A-43D3-800E-A0FAB0082491}"/>
                  </a:ext>
                </a:extLst>
              </p:cNvPr>
              <p:cNvPicPr/>
              <p:nvPr/>
            </p:nvPicPr>
            <p:blipFill>
              <a:blip r:embed="rId423"/>
              <a:stretch>
                <a:fillRect/>
              </a:stretch>
            </p:blipFill>
            <p:spPr>
              <a:xfrm>
                <a:off x="7415133" y="3239347"/>
                <a:ext cx="177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5" name="Freihand 494">
                <a:extLst>
                  <a:ext uri="{FF2B5EF4-FFF2-40B4-BE49-F238E27FC236}">
                    <a16:creationId xmlns:a16="http://schemas.microsoft.com/office/drawing/2014/main" id="{F0504ACE-D570-4848-8F3D-50A022D72D52}"/>
                  </a:ext>
                </a:extLst>
              </p14:cNvPr>
              <p14:cNvContentPartPr/>
              <p14:nvPr/>
            </p14:nvContentPartPr>
            <p14:xfrm>
              <a:off x="7648413" y="3278587"/>
              <a:ext cx="132480" cy="14760"/>
            </p14:xfrm>
          </p:contentPart>
        </mc:Choice>
        <mc:Fallback>
          <p:pic>
            <p:nvPicPr>
              <p:cNvPr id="495" name="Freihand 494">
                <a:extLst>
                  <a:ext uri="{FF2B5EF4-FFF2-40B4-BE49-F238E27FC236}">
                    <a16:creationId xmlns:a16="http://schemas.microsoft.com/office/drawing/2014/main" id="{F0504ACE-D570-4848-8F3D-50A022D72D52}"/>
                  </a:ext>
                </a:extLst>
              </p:cNvPr>
              <p:cNvPicPr/>
              <p:nvPr/>
            </p:nvPicPr>
            <p:blipFill>
              <a:blip r:embed="rId425"/>
              <a:stretch>
                <a:fillRect/>
              </a:stretch>
            </p:blipFill>
            <p:spPr>
              <a:xfrm>
                <a:off x="7644093" y="3274267"/>
                <a:ext cx="141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6" name="Freihand 495">
                <a:extLst>
                  <a:ext uri="{FF2B5EF4-FFF2-40B4-BE49-F238E27FC236}">
                    <a16:creationId xmlns:a16="http://schemas.microsoft.com/office/drawing/2014/main" id="{7E6C4D0F-E617-4B1B-9CC1-1547FDB3DEE4}"/>
                  </a:ext>
                </a:extLst>
              </p14:cNvPr>
              <p14:cNvContentPartPr/>
              <p14:nvPr/>
            </p14:nvContentPartPr>
            <p14:xfrm>
              <a:off x="7758933" y="3194347"/>
              <a:ext cx="167040" cy="123480"/>
            </p14:xfrm>
          </p:contentPart>
        </mc:Choice>
        <mc:Fallback>
          <p:pic>
            <p:nvPicPr>
              <p:cNvPr id="496" name="Freihand 495">
                <a:extLst>
                  <a:ext uri="{FF2B5EF4-FFF2-40B4-BE49-F238E27FC236}">
                    <a16:creationId xmlns:a16="http://schemas.microsoft.com/office/drawing/2014/main" id="{7E6C4D0F-E617-4B1B-9CC1-1547FDB3DEE4}"/>
                  </a:ext>
                </a:extLst>
              </p:cNvPr>
              <p:cNvPicPr/>
              <p:nvPr/>
            </p:nvPicPr>
            <p:blipFill>
              <a:blip r:embed="rId427"/>
              <a:stretch>
                <a:fillRect/>
              </a:stretch>
            </p:blipFill>
            <p:spPr>
              <a:xfrm>
                <a:off x="7754613" y="3190027"/>
                <a:ext cx="175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97" name="Freihand 496">
                <a:extLst>
                  <a:ext uri="{FF2B5EF4-FFF2-40B4-BE49-F238E27FC236}">
                    <a16:creationId xmlns:a16="http://schemas.microsoft.com/office/drawing/2014/main" id="{DE1C93F3-D289-4365-B82A-933D6E9E3AFA}"/>
                  </a:ext>
                </a:extLst>
              </p14:cNvPr>
              <p14:cNvContentPartPr/>
              <p14:nvPr/>
            </p14:nvContentPartPr>
            <p14:xfrm>
              <a:off x="7898253" y="3220627"/>
              <a:ext cx="108360" cy="104400"/>
            </p14:xfrm>
          </p:contentPart>
        </mc:Choice>
        <mc:Fallback>
          <p:pic>
            <p:nvPicPr>
              <p:cNvPr id="497" name="Freihand 496">
                <a:extLst>
                  <a:ext uri="{FF2B5EF4-FFF2-40B4-BE49-F238E27FC236}">
                    <a16:creationId xmlns:a16="http://schemas.microsoft.com/office/drawing/2014/main" id="{DE1C93F3-D289-4365-B82A-933D6E9E3AFA}"/>
                  </a:ext>
                </a:extLst>
              </p:cNvPr>
              <p:cNvPicPr/>
              <p:nvPr/>
            </p:nvPicPr>
            <p:blipFill>
              <a:blip r:embed="rId429"/>
              <a:stretch>
                <a:fillRect/>
              </a:stretch>
            </p:blipFill>
            <p:spPr>
              <a:xfrm>
                <a:off x="7893933" y="3216307"/>
                <a:ext cx="117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98" name="Freihand 497">
                <a:extLst>
                  <a:ext uri="{FF2B5EF4-FFF2-40B4-BE49-F238E27FC236}">
                    <a16:creationId xmlns:a16="http://schemas.microsoft.com/office/drawing/2014/main" id="{C81313E1-D0AB-402C-B708-702D1B9EF53C}"/>
                  </a:ext>
                </a:extLst>
              </p14:cNvPr>
              <p14:cNvContentPartPr/>
              <p14:nvPr/>
            </p14:nvContentPartPr>
            <p14:xfrm>
              <a:off x="7935333" y="3236827"/>
              <a:ext cx="91440" cy="56520"/>
            </p14:xfrm>
          </p:contentPart>
        </mc:Choice>
        <mc:Fallback>
          <p:pic>
            <p:nvPicPr>
              <p:cNvPr id="498" name="Freihand 497">
                <a:extLst>
                  <a:ext uri="{FF2B5EF4-FFF2-40B4-BE49-F238E27FC236}">
                    <a16:creationId xmlns:a16="http://schemas.microsoft.com/office/drawing/2014/main" id="{C81313E1-D0AB-402C-B708-702D1B9EF53C}"/>
                  </a:ext>
                </a:extLst>
              </p:cNvPr>
              <p:cNvPicPr/>
              <p:nvPr/>
            </p:nvPicPr>
            <p:blipFill>
              <a:blip r:embed="rId431"/>
              <a:stretch>
                <a:fillRect/>
              </a:stretch>
            </p:blipFill>
            <p:spPr>
              <a:xfrm>
                <a:off x="7931013" y="3232507"/>
                <a:ext cx="100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99" name="Freihand 498">
                <a:extLst>
                  <a:ext uri="{FF2B5EF4-FFF2-40B4-BE49-F238E27FC236}">
                    <a16:creationId xmlns:a16="http://schemas.microsoft.com/office/drawing/2014/main" id="{0AC5DA39-289B-442A-9EA0-CE4BFF7D0F76}"/>
                  </a:ext>
                </a:extLst>
              </p14:cNvPr>
              <p14:cNvContentPartPr/>
              <p14:nvPr/>
            </p14:nvContentPartPr>
            <p14:xfrm>
              <a:off x="7876293" y="3127747"/>
              <a:ext cx="216000" cy="19440"/>
            </p14:xfrm>
          </p:contentPart>
        </mc:Choice>
        <mc:Fallback>
          <p:pic>
            <p:nvPicPr>
              <p:cNvPr id="499" name="Freihand 498">
                <a:extLst>
                  <a:ext uri="{FF2B5EF4-FFF2-40B4-BE49-F238E27FC236}">
                    <a16:creationId xmlns:a16="http://schemas.microsoft.com/office/drawing/2014/main" id="{0AC5DA39-289B-442A-9EA0-CE4BFF7D0F76}"/>
                  </a:ext>
                </a:extLst>
              </p:cNvPr>
              <p:cNvPicPr/>
              <p:nvPr/>
            </p:nvPicPr>
            <p:blipFill>
              <a:blip r:embed="rId433"/>
              <a:stretch>
                <a:fillRect/>
              </a:stretch>
            </p:blipFill>
            <p:spPr>
              <a:xfrm>
                <a:off x="7871973" y="3123427"/>
                <a:ext cx="224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00" name="Freihand 499">
                <a:extLst>
                  <a:ext uri="{FF2B5EF4-FFF2-40B4-BE49-F238E27FC236}">
                    <a16:creationId xmlns:a16="http://schemas.microsoft.com/office/drawing/2014/main" id="{73231A42-1E31-46FB-9703-95F141224BC0}"/>
                  </a:ext>
                </a:extLst>
              </p14:cNvPr>
              <p14:cNvContentPartPr/>
              <p14:nvPr/>
            </p14:nvContentPartPr>
            <p14:xfrm>
              <a:off x="6460413" y="3575947"/>
              <a:ext cx="244800" cy="23760"/>
            </p14:xfrm>
          </p:contentPart>
        </mc:Choice>
        <mc:Fallback>
          <p:pic>
            <p:nvPicPr>
              <p:cNvPr id="500" name="Freihand 499">
                <a:extLst>
                  <a:ext uri="{FF2B5EF4-FFF2-40B4-BE49-F238E27FC236}">
                    <a16:creationId xmlns:a16="http://schemas.microsoft.com/office/drawing/2014/main" id="{73231A42-1E31-46FB-9703-95F141224BC0}"/>
                  </a:ext>
                </a:extLst>
              </p:cNvPr>
              <p:cNvPicPr/>
              <p:nvPr/>
            </p:nvPicPr>
            <p:blipFill>
              <a:blip r:embed="rId435"/>
              <a:stretch>
                <a:fillRect/>
              </a:stretch>
            </p:blipFill>
            <p:spPr>
              <a:xfrm>
                <a:off x="6456093" y="3571627"/>
                <a:ext cx="253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01" name="Freihand 500">
                <a:extLst>
                  <a:ext uri="{FF2B5EF4-FFF2-40B4-BE49-F238E27FC236}">
                    <a16:creationId xmlns:a16="http://schemas.microsoft.com/office/drawing/2014/main" id="{CBFF0323-74FA-446D-854A-A1EDC7A9260A}"/>
                  </a:ext>
                </a:extLst>
              </p14:cNvPr>
              <p14:cNvContentPartPr/>
              <p14:nvPr/>
            </p14:nvContentPartPr>
            <p14:xfrm>
              <a:off x="6478053" y="3645067"/>
              <a:ext cx="185760" cy="3960"/>
            </p14:xfrm>
          </p:contentPart>
        </mc:Choice>
        <mc:Fallback>
          <p:pic>
            <p:nvPicPr>
              <p:cNvPr id="501" name="Freihand 500">
                <a:extLst>
                  <a:ext uri="{FF2B5EF4-FFF2-40B4-BE49-F238E27FC236}">
                    <a16:creationId xmlns:a16="http://schemas.microsoft.com/office/drawing/2014/main" id="{CBFF0323-74FA-446D-854A-A1EDC7A9260A}"/>
                  </a:ext>
                </a:extLst>
              </p:cNvPr>
              <p:cNvPicPr/>
              <p:nvPr/>
            </p:nvPicPr>
            <p:blipFill>
              <a:blip r:embed="rId437"/>
              <a:stretch>
                <a:fillRect/>
              </a:stretch>
            </p:blipFill>
            <p:spPr>
              <a:xfrm>
                <a:off x="6473733" y="3640747"/>
                <a:ext cx="194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02" name="Freihand 501">
                <a:extLst>
                  <a:ext uri="{FF2B5EF4-FFF2-40B4-BE49-F238E27FC236}">
                    <a16:creationId xmlns:a16="http://schemas.microsoft.com/office/drawing/2014/main" id="{A4ED3527-2B9D-488E-B687-5F4B95568B18}"/>
                  </a:ext>
                </a:extLst>
              </p14:cNvPr>
              <p14:cNvContentPartPr/>
              <p14:nvPr/>
            </p14:nvContentPartPr>
            <p14:xfrm>
              <a:off x="6679293" y="3527347"/>
              <a:ext cx="87120" cy="138240"/>
            </p14:xfrm>
          </p:contentPart>
        </mc:Choice>
        <mc:Fallback>
          <p:pic>
            <p:nvPicPr>
              <p:cNvPr id="502" name="Freihand 501">
                <a:extLst>
                  <a:ext uri="{FF2B5EF4-FFF2-40B4-BE49-F238E27FC236}">
                    <a16:creationId xmlns:a16="http://schemas.microsoft.com/office/drawing/2014/main" id="{A4ED3527-2B9D-488E-B687-5F4B95568B18}"/>
                  </a:ext>
                </a:extLst>
              </p:cNvPr>
              <p:cNvPicPr/>
              <p:nvPr/>
            </p:nvPicPr>
            <p:blipFill>
              <a:blip r:embed="rId439"/>
              <a:stretch>
                <a:fillRect/>
              </a:stretch>
            </p:blipFill>
            <p:spPr>
              <a:xfrm>
                <a:off x="6674973" y="3523027"/>
                <a:ext cx="95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03" name="Freihand 502">
                <a:extLst>
                  <a:ext uri="{FF2B5EF4-FFF2-40B4-BE49-F238E27FC236}">
                    <a16:creationId xmlns:a16="http://schemas.microsoft.com/office/drawing/2014/main" id="{F1F52A98-D127-4533-A5FA-1DFEB164D2AC}"/>
                  </a:ext>
                </a:extLst>
              </p14:cNvPr>
              <p14:cNvContentPartPr/>
              <p14:nvPr/>
            </p14:nvContentPartPr>
            <p14:xfrm>
              <a:off x="6956133" y="3564067"/>
              <a:ext cx="118080" cy="140040"/>
            </p14:xfrm>
          </p:contentPart>
        </mc:Choice>
        <mc:Fallback>
          <p:pic>
            <p:nvPicPr>
              <p:cNvPr id="503" name="Freihand 502">
                <a:extLst>
                  <a:ext uri="{FF2B5EF4-FFF2-40B4-BE49-F238E27FC236}">
                    <a16:creationId xmlns:a16="http://schemas.microsoft.com/office/drawing/2014/main" id="{F1F52A98-D127-4533-A5FA-1DFEB164D2AC}"/>
                  </a:ext>
                </a:extLst>
              </p:cNvPr>
              <p:cNvPicPr/>
              <p:nvPr/>
            </p:nvPicPr>
            <p:blipFill>
              <a:blip r:embed="rId441"/>
              <a:stretch>
                <a:fillRect/>
              </a:stretch>
            </p:blipFill>
            <p:spPr>
              <a:xfrm>
                <a:off x="6951813" y="3559747"/>
                <a:ext cx="126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04" name="Freihand 503">
                <a:extLst>
                  <a:ext uri="{FF2B5EF4-FFF2-40B4-BE49-F238E27FC236}">
                    <a16:creationId xmlns:a16="http://schemas.microsoft.com/office/drawing/2014/main" id="{0D377E32-817F-465C-BCCB-D6A070CBC544}"/>
                  </a:ext>
                </a:extLst>
              </p14:cNvPr>
              <p14:cNvContentPartPr/>
              <p14:nvPr/>
            </p14:nvContentPartPr>
            <p14:xfrm>
              <a:off x="6996813" y="3593587"/>
              <a:ext cx="91080" cy="77400"/>
            </p14:xfrm>
          </p:contentPart>
        </mc:Choice>
        <mc:Fallback>
          <p:pic>
            <p:nvPicPr>
              <p:cNvPr id="504" name="Freihand 503">
                <a:extLst>
                  <a:ext uri="{FF2B5EF4-FFF2-40B4-BE49-F238E27FC236}">
                    <a16:creationId xmlns:a16="http://schemas.microsoft.com/office/drawing/2014/main" id="{0D377E32-817F-465C-BCCB-D6A070CBC544}"/>
                  </a:ext>
                </a:extLst>
              </p:cNvPr>
              <p:cNvPicPr/>
              <p:nvPr/>
            </p:nvPicPr>
            <p:blipFill>
              <a:blip r:embed="rId443"/>
              <a:stretch>
                <a:fillRect/>
              </a:stretch>
            </p:blipFill>
            <p:spPr>
              <a:xfrm>
                <a:off x="6992493" y="3589267"/>
                <a:ext cx="99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05" name="Freihand 504">
                <a:extLst>
                  <a:ext uri="{FF2B5EF4-FFF2-40B4-BE49-F238E27FC236}">
                    <a16:creationId xmlns:a16="http://schemas.microsoft.com/office/drawing/2014/main" id="{5149913E-7B21-43D0-8122-55D218C786ED}"/>
                  </a:ext>
                </a:extLst>
              </p14:cNvPr>
              <p14:cNvContentPartPr/>
              <p14:nvPr/>
            </p14:nvContentPartPr>
            <p14:xfrm>
              <a:off x="6956133" y="3507547"/>
              <a:ext cx="213840" cy="24120"/>
            </p14:xfrm>
          </p:contentPart>
        </mc:Choice>
        <mc:Fallback>
          <p:pic>
            <p:nvPicPr>
              <p:cNvPr id="505" name="Freihand 504">
                <a:extLst>
                  <a:ext uri="{FF2B5EF4-FFF2-40B4-BE49-F238E27FC236}">
                    <a16:creationId xmlns:a16="http://schemas.microsoft.com/office/drawing/2014/main" id="{5149913E-7B21-43D0-8122-55D218C786ED}"/>
                  </a:ext>
                </a:extLst>
              </p:cNvPr>
              <p:cNvPicPr/>
              <p:nvPr/>
            </p:nvPicPr>
            <p:blipFill>
              <a:blip r:embed="rId445"/>
              <a:stretch>
                <a:fillRect/>
              </a:stretch>
            </p:blipFill>
            <p:spPr>
              <a:xfrm>
                <a:off x="6951813" y="3503227"/>
                <a:ext cx="222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509" name="Freihand 508">
                <a:extLst>
                  <a:ext uri="{FF2B5EF4-FFF2-40B4-BE49-F238E27FC236}">
                    <a16:creationId xmlns:a16="http://schemas.microsoft.com/office/drawing/2014/main" id="{D956DDD4-D4F1-4185-90BB-3878C6CEE651}"/>
                  </a:ext>
                </a:extLst>
              </p14:cNvPr>
              <p14:cNvContentPartPr/>
              <p14:nvPr/>
            </p14:nvContentPartPr>
            <p14:xfrm>
              <a:off x="7215333" y="3566227"/>
              <a:ext cx="153720" cy="13680"/>
            </p14:xfrm>
          </p:contentPart>
        </mc:Choice>
        <mc:Fallback>
          <p:pic>
            <p:nvPicPr>
              <p:cNvPr id="509" name="Freihand 508">
                <a:extLst>
                  <a:ext uri="{FF2B5EF4-FFF2-40B4-BE49-F238E27FC236}">
                    <a16:creationId xmlns:a16="http://schemas.microsoft.com/office/drawing/2014/main" id="{D956DDD4-D4F1-4185-90BB-3878C6CEE651}"/>
                  </a:ext>
                </a:extLst>
              </p:cNvPr>
              <p:cNvPicPr/>
              <p:nvPr/>
            </p:nvPicPr>
            <p:blipFill>
              <a:blip r:embed="rId447"/>
              <a:stretch>
                <a:fillRect/>
              </a:stretch>
            </p:blipFill>
            <p:spPr>
              <a:xfrm>
                <a:off x="7211013" y="3561907"/>
                <a:ext cx="162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10" name="Freihand 509">
                <a:extLst>
                  <a:ext uri="{FF2B5EF4-FFF2-40B4-BE49-F238E27FC236}">
                    <a16:creationId xmlns:a16="http://schemas.microsoft.com/office/drawing/2014/main" id="{5A04BBF1-9908-4A6E-A80E-94B81A5F6545}"/>
                  </a:ext>
                </a:extLst>
              </p14:cNvPr>
              <p14:cNvContentPartPr/>
              <p14:nvPr/>
            </p14:nvContentPartPr>
            <p14:xfrm>
              <a:off x="7215333" y="3614467"/>
              <a:ext cx="133200" cy="9720"/>
            </p14:xfrm>
          </p:contentPart>
        </mc:Choice>
        <mc:Fallback>
          <p:pic>
            <p:nvPicPr>
              <p:cNvPr id="510" name="Freihand 509">
                <a:extLst>
                  <a:ext uri="{FF2B5EF4-FFF2-40B4-BE49-F238E27FC236}">
                    <a16:creationId xmlns:a16="http://schemas.microsoft.com/office/drawing/2014/main" id="{5A04BBF1-9908-4A6E-A80E-94B81A5F6545}"/>
                  </a:ext>
                </a:extLst>
              </p:cNvPr>
              <p:cNvPicPr/>
              <p:nvPr/>
            </p:nvPicPr>
            <p:blipFill>
              <a:blip r:embed="rId449"/>
              <a:stretch>
                <a:fillRect/>
              </a:stretch>
            </p:blipFill>
            <p:spPr>
              <a:xfrm>
                <a:off x="7211013" y="3610147"/>
                <a:ext cx="141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12" name="Freihand 511">
                <a:extLst>
                  <a:ext uri="{FF2B5EF4-FFF2-40B4-BE49-F238E27FC236}">
                    <a16:creationId xmlns:a16="http://schemas.microsoft.com/office/drawing/2014/main" id="{392EA33D-5DA0-477C-8BF0-8A7FDA4AFD1A}"/>
                  </a:ext>
                </a:extLst>
              </p14:cNvPr>
              <p14:cNvContentPartPr/>
              <p14:nvPr/>
            </p14:nvContentPartPr>
            <p14:xfrm>
              <a:off x="7418373" y="3475147"/>
              <a:ext cx="126000" cy="170640"/>
            </p14:xfrm>
          </p:contentPart>
        </mc:Choice>
        <mc:Fallback>
          <p:pic>
            <p:nvPicPr>
              <p:cNvPr id="512" name="Freihand 511">
                <a:extLst>
                  <a:ext uri="{FF2B5EF4-FFF2-40B4-BE49-F238E27FC236}">
                    <a16:creationId xmlns:a16="http://schemas.microsoft.com/office/drawing/2014/main" id="{392EA33D-5DA0-477C-8BF0-8A7FDA4AFD1A}"/>
                  </a:ext>
                </a:extLst>
              </p:cNvPr>
              <p:cNvPicPr/>
              <p:nvPr/>
            </p:nvPicPr>
            <p:blipFill>
              <a:blip r:embed="rId451"/>
              <a:stretch>
                <a:fillRect/>
              </a:stretch>
            </p:blipFill>
            <p:spPr>
              <a:xfrm>
                <a:off x="7414053" y="3470827"/>
                <a:ext cx="134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513" name="Freihand 512">
                <a:extLst>
                  <a:ext uri="{FF2B5EF4-FFF2-40B4-BE49-F238E27FC236}">
                    <a16:creationId xmlns:a16="http://schemas.microsoft.com/office/drawing/2014/main" id="{A04F8040-6D6B-4A1F-81E8-60DBF7571DFE}"/>
                  </a:ext>
                </a:extLst>
              </p14:cNvPr>
              <p14:cNvContentPartPr/>
              <p14:nvPr/>
            </p14:nvContentPartPr>
            <p14:xfrm>
              <a:off x="7570293" y="3492787"/>
              <a:ext cx="113400" cy="144720"/>
            </p14:xfrm>
          </p:contentPart>
        </mc:Choice>
        <mc:Fallback>
          <p:pic>
            <p:nvPicPr>
              <p:cNvPr id="513" name="Freihand 512">
                <a:extLst>
                  <a:ext uri="{FF2B5EF4-FFF2-40B4-BE49-F238E27FC236}">
                    <a16:creationId xmlns:a16="http://schemas.microsoft.com/office/drawing/2014/main" id="{A04F8040-6D6B-4A1F-81E8-60DBF7571DFE}"/>
                  </a:ext>
                </a:extLst>
              </p:cNvPr>
              <p:cNvPicPr/>
              <p:nvPr/>
            </p:nvPicPr>
            <p:blipFill>
              <a:blip r:embed="rId453"/>
              <a:stretch>
                <a:fillRect/>
              </a:stretch>
            </p:blipFill>
            <p:spPr>
              <a:xfrm>
                <a:off x="7565973" y="3488467"/>
                <a:ext cx="122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514" name="Freihand 513">
                <a:extLst>
                  <a:ext uri="{FF2B5EF4-FFF2-40B4-BE49-F238E27FC236}">
                    <a16:creationId xmlns:a16="http://schemas.microsoft.com/office/drawing/2014/main" id="{734804E3-2480-4B0E-9162-00FA78ECC89E}"/>
                  </a:ext>
                </a:extLst>
              </p14:cNvPr>
              <p14:cNvContentPartPr/>
              <p14:nvPr/>
            </p14:nvContentPartPr>
            <p14:xfrm>
              <a:off x="7597293" y="3498187"/>
              <a:ext cx="140400" cy="13680"/>
            </p14:xfrm>
          </p:contentPart>
        </mc:Choice>
        <mc:Fallback>
          <p:pic>
            <p:nvPicPr>
              <p:cNvPr id="514" name="Freihand 513">
                <a:extLst>
                  <a:ext uri="{FF2B5EF4-FFF2-40B4-BE49-F238E27FC236}">
                    <a16:creationId xmlns:a16="http://schemas.microsoft.com/office/drawing/2014/main" id="{734804E3-2480-4B0E-9162-00FA78ECC89E}"/>
                  </a:ext>
                </a:extLst>
              </p:cNvPr>
              <p:cNvPicPr/>
              <p:nvPr/>
            </p:nvPicPr>
            <p:blipFill>
              <a:blip r:embed="rId455"/>
              <a:stretch>
                <a:fillRect/>
              </a:stretch>
            </p:blipFill>
            <p:spPr>
              <a:xfrm>
                <a:off x="7592973" y="3493867"/>
                <a:ext cx="149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515" name="Freihand 514">
                <a:extLst>
                  <a:ext uri="{FF2B5EF4-FFF2-40B4-BE49-F238E27FC236}">
                    <a16:creationId xmlns:a16="http://schemas.microsoft.com/office/drawing/2014/main" id="{CEDD7D16-A497-4A5B-9294-B6E715ACEAFC}"/>
                  </a:ext>
                </a:extLst>
              </p14:cNvPr>
              <p14:cNvContentPartPr/>
              <p14:nvPr/>
            </p14:nvContentPartPr>
            <p14:xfrm>
              <a:off x="7760373" y="3476587"/>
              <a:ext cx="137880" cy="133920"/>
            </p14:xfrm>
          </p:contentPart>
        </mc:Choice>
        <mc:Fallback>
          <p:pic>
            <p:nvPicPr>
              <p:cNvPr id="515" name="Freihand 514">
                <a:extLst>
                  <a:ext uri="{FF2B5EF4-FFF2-40B4-BE49-F238E27FC236}">
                    <a16:creationId xmlns:a16="http://schemas.microsoft.com/office/drawing/2014/main" id="{CEDD7D16-A497-4A5B-9294-B6E715ACEAFC}"/>
                  </a:ext>
                </a:extLst>
              </p:cNvPr>
              <p:cNvPicPr/>
              <p:nvPr/>
            </p:nvPicPr>
            <p:blipFill>
              <a:blip r:embed="rId457"/>
              <a:stretch>
                <a:fillRect/>
              </a:stretch>
            </p:blipFill>
            <p:spPr>
              <a:xfrm>
                <a:off x="7756053" y="3472267"/>
                <a:ext cx="146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517" name="Freihand 516">
                <a:extLst>
                  <a:ext uri="{FF2B5EF4-FFF2-40B4-BE49-F238E27FC236}">
                    <a16:creationId xmlns:a16="http://schemas.microsoft.com/office/drawing/2014/main" id="{9F9E321D-E79E-422B-814B-84B0C82AE26A}"/>
                  </a:ext>
                </a:extLst>
              </p14:cNvPr>
              <p14:cNvContentPartPr/>
              <p14:nvPr/>
            </p14:nvContentPartPr>
            <p14:xfrm>
              <a:off x="6917253" y="3757387"/>
              <a:ext cx="1041480" cy="53640"/>
            </p14:xfrm>
          </p:contentPart>
        </mc:Choice>
        <mc:Fallback>
          <p:pic>
            <p:nvPicPr>
              <p:cNvPr id="517" name="Freihand 516">
                <a:extLst>
                  <a:ext uri="{FF2B5EF4-FFF2-40B4-BE49-F238E27FC236}">
                    <a16:creationId xmlns:a16="http://schemas.microsoft.com/office/drawing/2014/main" id="{9F9E321D-E79E-422B-814B-84B0C82AE26A}"/>
                  </a:ext>
                </a:extLst>
              </p:cNvPr>
              <p:cNvPicPr/>
              <p:nvPr/>
            </p:nvPicPr>
            <p:blipFill>
              <a:blip r:embed="rId459"/>
              <a:stretch>
                <a:fillRect/>
              </a:stretch>
            </p:blipFill>
            <p:spPr>
              <a:xfrm>
                <a:off x="6912933" y="3753067"/>
                <a:ext cx="1050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518" name="Freihand 517">
                <a:extLst>
                  <a:ext uri="{FF2B5EF4-FFF2-40B4-BE49-F238E27FC236}">
                    <a16:creationId xmlns:a16="http://schemas.microsoft.com/office/drawing/2014/main" id="{76D1EE9A-5E42-466C-A47F-3C7E46275A62}"/>
                  </a:ext>
                </a:extLst>
              </p14:cNvPr>
              <p14:cNvContentPartPr/>
              <p14:nvPr/>
            </p14:nvContentPartPr>
            <p14:xfrm>
              <a:off x="3977493" y="3255907"/>
              <a:ext cx="1067400" cy="51480"/>
            </p14:xfrm>
          </p:contentPart>
        </mc:Choice>
        <mc:Fallback>
          <p:pic>
            <p:nvPicPr>
              <p:cNvPr id="518" name="Freihand 517">
                <a:extLst>
                  <a:ext uri="{FF2B5EF4-FFF2-40B4-BE49-F238E27FC236}">
                    <a16:creationId xmlns:a16="http://schemas.microsoft.com/office/drawing/2014/main" id="{76D1EE9A-5E42-466C-A47F-3C7E46275A62}"/>
                  </a:ext>
                </a:extLst>
              </p:cNvPr>
              <p:cNvPicPr/>
              <p:nvPr/>
            </p:nvPicPr>
            <p:blipFill>
              <a:blip r:embed="rId461"/>
              <a:stretch>
                <a:fillRect/>
              </a:stretch>
            </p:blipFill>
            <p:spPr>
              <a:xfrm>
                <a:off x="3973173" y="3251587"/>
                <a:ext cx="1076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519" name="Freihand 518">
                <a:extLst>
                  <a:ext uri="{FF2B5EF4-FFF2-40B4-BE49-F238E27FC236}">
                    <a16:creationId xmlns:a16="http://schemas.microsoft.com/office/drawing/2014/main" id="{259917F7-5A49-432B-91E3-D742AA23EA18}"/>
                  </a:ext>
                </a:extLst>
              </p14:cNvPr>
              <p14:cNvContentPartPr/>
              <p14:nvPr/>
            </p14:nvContentPartPr>
            <p14:xfrm>
              <a:off x="5156853" y="3457507"/>
              <a:ext cx="1942560" cy="542160"/>
            </p14:xfrm>
          </p:contentPart>
        </mc:Choice>
        <mc:Fallback>
          <p:pic>
            <p:nvPicPr>
              <p:cNvPr id="519" name="Freihand 518">
                <a:extLst>
                  <a:ext uri="{FF2B5EF4-FFF2-40B4-BE49-F238E27FC236}">
                    <a16:creationId xmlns:a16="http://schemas.microsoft.com/office/drawing/2014/main" id="{259917F7-5A49-432B-91E3-D742AA23EA18}"/>
                  </a:ext>
                </a:extLst>
              </p:cNvPr>
              <p:cNvPicPr/>
              <p:nvPr/>
            </p:nvPicPr>
            <p:blipFill>
              <a:blip r:embed="rId463"/>
              <a:stretch>
                <a:fillRect/>
              </a:stretch>
            </p:blipFill>
            <p:spPr>
              <a:xfrm>
                <a:off x="5152533" y="3453187"/>
                <a:ext cx="1951200" cy="550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520" name="Freihand 519">
                <a:extLst>
                  <a:ext uri="{FF2B5EF4-FFF2-40B4-BE49-F238E27FC236}">
                    <a16:creationId xmlns:a16="http://schemas.microsoft.com/office/drawing/2014/main" id="{00EFC315-BF6A-43E0-A457-D298C11054EB}"/>
                  </a:ext>
                </a:extLst>
              </p14:cNvPr>
              <p14:cNvContentPartPr/>
              <p14:nvPr/>
            </p14:nvContentPartPr>
            <p14:xfrm>
              <a:off x="4988373" y="3400987"/>
              <a:ext cx="286920" cy="154800"/>
            </p14:xfrm>
          </p:contentPart>
        </mc:Choice>
        <mc:Fallback>
          <p:pic>
            <p:nvPicPr>
              <p:cNvPr id="520" name="Freihand 519">
                <a:extLst>
                  <a:ext uri="{FF2B5EF4-FFF2-40B4-BE49-F238E27FC236}">
                    <a16:creationId xmlns:a16="http://schemas.microsoft.com/office/drawing/2014/main" id="{00EFC315-BF6A-43E0-A457-D298C11054EB}"/>
                  </a:ext>
                </a:extLst>
              </p:cNvPr>
              <p:cNvPicPr/>
              <p:nvPr/>
            </p:nvPicPr>
            <p:blipFill>
              <a:blip r:embed="rId465"/>
              <a:stretch>
                <a:fillRect/>
              </a:stretch>
            </p:blipFill>
            <p:spPr>
              <a:xfrm>
                <a:off x="4984053" y="3396667"/>
                <a:ext cx="295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522" name="Freihand 521">
                <a:extLst>
                  <a:ext uri="{FF2B5EF4-FFF2-40B4-BE49-F238E27FC236}">
                    <a16:creationId xmlns:a16="http://schemas.microsoft.com/office/drawing/2014/main" id="{40F1605F-713F-499E-A4A3-529C2FCE7655}"/>
                  </a:ext>
                </a:extLst>
              </p14:cNvPr>
              <p14:cNvContentPartPr/>
              <p14:nvPr/>
            </p14:nvContentPartPr>
            <p14:xfrm>
              <a:off x="3974253" y="3514747"/>
              <a:ext cx="13680" cy="121320"/>
            </p14:xfrm>
          </p:contentPart>
        </mc:Choice>
        <mc:Fallback>
          <p:pic>
            <p:nvPicPr>
              <p:cNvPr id="522" name="Freihand 521">
                <a:extLst>
                  <a:ext uri="{FF2B5EF4-FFF2-40B4-BE49-F238E27FC236}">
                    <a16:creationId xmlns:a16="http://schemas.microsoft.com/office/drawing/2014/main" id="{40F1605F-713F-499E-A4A3-529C2FCE7655}"/>
                  </a:ext>
                </a:extLst>
              </p:cNvPr>
              <p:cNvPicPr/>
              <p:nvPr/>
            </p:nvPicPr>
            <p:blipFill>
              <a:blip r:embed="rId467"/>
              <a:stretch>
                <a:fillRect/>
              </a:stretch>
            </p:blipFill>
            <p:spPr>
              <a:xfrm>
                <a:off x="3969933" y="3510427"/>
                <a:ext cx="22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523" name="Freihand 522">
                <a:extLst>
                  <a:ext uri="{FF2B5EF4-FFF2-40B4-BE49-F238E27FC236}">
                    <a16:creationId xmlns:a16="http://schemas.microsoft.com/office/drawing/2014/main" id="{0CE26410-53E8-4BE2-A5FB-B4F985DEFBB3}"/>
                  </a:ext>
                </a:extLst>
              </p14:cNvPr>
              <p14:cNvContentPartPr/>
              <p14:nvPr/>
            </p14:nvContentPartPr>
            <p14:xfrm>
              <a:off x="3910893" y="3483787"/>
              <a:ext cx="172800" cy="166680"/>
            </p14:xfrm>
          </p:contentPart>
        </mc:Choice>
        <mc:Fallback>
          <p:pic>
            <p:nvPicPr>
              <p:cNvPr id="523" name="Freihand 522">
                <a:extLst>
                  <a:ext uri="{FF2B5EF4-FFF2-40B4-BE49-F238E27FC236}">
                    <a16:creationId xmlns:a16="http://schemas.microsoft.com/office/drawing/2014/main" id="{0CE26410-53E8-4BE2-A5FB-B4F985DEFBB3}"/>
                  </a:ext>
                </a:extLst>
              </p:cNvPr>
              <p:cNvPicPr/>
              <p:nvPr/>
            </p:nvPicPr>
            <p:blipFill>
              <a:blip r:embed="rId469"/>
              <a:stretch>
                <a:fillRect/>
              </a:stretch>
            </p:blipFill>
            <p:spPr>
              <a:xfrm>
                <a:off x="3906573" y="3479467"/>
                <a:ext cx="181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524" name="Freihand 523">
                <a:extLst>
                  <a:ext uri="{FF2B5EF4-FFF2-40B4-BE49-F238E27FC236}">
                    <a16:creationId xmlns:a16="http://schemas.microsoft.com/office/drawing/2014/main" id="{69DFBCF0-33C4-4F50-928D-1121B63B30AC}"/>
                  </a:ext>
                </a:extLst>
              </p14:cNvPr>
              <p14:cNvContentPartPr/>
              <p14:nvPr/>
            </p14:nvContentPartPr>
            <p14:xfrm>
              <a:off x="4094133" y="3539227"/>
              <a:ext cx="75240" cy="93600"/>
            </p14:xfrm>
          </p:contentPart>
        </mc:Choice>
        <mc:Fallback>
          <p:pic>
            <p:nvPicPr>
              <p:cNvPr id="524" name="Freihand 523">
                <a:extLst>
                  <a:ext uri="{FF2B5EF4-FFF2-40B4-BE49-F238E27FC236}">
                    <a16:creationId xmlns:a16="http://schemas.microsoft.com/office/drawing/2014/main" id="{69DFBCF0-33C4-4F50-928D-1121B63B30AC}"/>
                  </a:ext>
                </a:extLst>
              </p:cNvPr>
              <p:cNvPicPr/>
              <p:nvPr/>
            </p:nvPicPr>
            <p:blipFill>
              <a:blip r:embed="rId471"/>
              <a:stretch>
                <a:fillRect/>
              </a:stretch>
            </p:blipFill>
            <p:spPr>
              <a:xfrm>
                <a:off x="4089813" y="3534907"/>
                <a:ext cx="83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25" name="Freihand 524">
                <a:extLst>
                  <a:ext uri="{FF2B5EF4-FFF2-40B4-BE49-F238E27FC236}">
                    <a16:creationId xmlns:a16="http://schemas.microsoft.com/office/drawing/2014/main" id="{65C20C18-B655-41F9-BD04-3C6CB08BE3FC}"/>
                  </a:ext>
                </a:extLst>
              </p14:cNvPr>
              <p14:cNvContentPartPr/>
              <p14:nvPr/>
            </p14:nvContentPartPr>
            <p14:xfrm>
              <a:off x="4183053" y="3544267"/>
              <a:ext cx="91440" cy="71280"/>
            </p14:xfrm>
          </p:contentPart>
        </mc:Choice>
        <mc:Fallback>
          <p:pic>
            <p:nvPicPr>
              <p:cNvPr id="525" name="Freihand 524">
                <a:extLst>
                  <a:ext uri="{FF2B5EF4-FFF2-40B4-BE49-F238E27FC236}">
                    <a16:creationId xmlns:a16="http://schemas.microsoft.com/office/drawing/2014/main" id="{65C20C18-B655-41F9-BD04-3C6CB08BE3FC}"/>
                  </a:ext>
                </a:extLst>
              </p:cNvPr>
              <p:cNvPicPr/>
              <p:nvPr/>
            </p:nvPicPr>
            <p:blipFill>
              <a:blip r:embed="rId473"/>
              <a:stretch>
                <a:fillRect/>
              </a:stretch>
            </p:blipFill>
            <p:spPr>
              <a:xfrm>
                <a:off x="4178733" y="3539947"/>
                <a:ext cx="100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26" name="Freihand 525">
                <a:extLst>
                  <a:ext uri="{FF2B5EF4-FFF2-40B4-BE49-F238E27FC236}">
                    <a16:creationId xmlns:a16="http://schemas.microsoft.com/office/drawing/2014/main" id="{D4E37A2A-8B77-42C9-B038-3F7DDB281084}"/>
                  </a:ext>
                </a:extLst>
              </p14:cNvPr>
              <p14:cNvContentPartPr/>
              <p14:nvPr/>
            </p14:nvContentPartPr>
            <p14:xfrm>
              <a:off x="4276293" y="3527347"/>
              <a:ext cx="88560" cy="81720"/>
            </p14:xfrm>
          </p:contentPart>
        </mc:Choice>
        <mc:Fallback>
          <p:pic>
            <p:nvPicPr>
              <p:cNvPr id="526" name="Freihand 525">
                <a:extLst>
                  <a:ext uri="{FF2B5EF4-FFF2-40B4-BE49-F238E27FC236}">
                    <a16:creationId xmlns:a16="http://schemas.microsoft.com/office/drawing/2014/main" id="{D4E37A2A-8B77-42C9-B038-3F7DDB281084}"/>
                  </a:ext>
                </a:extLst>
              </p:cNvPr>
              <p:cNvPicPr/>
              <p:nvPr/>
            </p:nvPicPr>
            <p:blipFill>
              <a:blip r:embed="rId475"/>
              <a:stretch>
                <a:fillRect/>
              </a:stretch>
            </p:blipFill>
            <p:spPr>
              <a:xfrm>
                <a:off x="4271973" y="3523027"/>
                <a:ext cx="97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527" name="Freihand 526">
                <a:extLst>
                  <a:ext uri="{FF2B5EF4-FFF2-40B4-BE49-F238E27FC236}">
                    <a16:creationId xmlns:a16="http://schemas.microsoft.com/office/drawing/2014/main" id="{3941DAED-C954-4A17-8A43-9EB00CF31A30}"/>
                  </a:ext>
                </a:extLst>
              </p14:cNvPr>
              <p14:cNvContentPartPr/>
              <p14:nvPr/>
            </p14:nvContentPartPr>
            <p14:xfrm>
              <a:off x="4367373" y="3536707"/>
              <a:ext cx="301320" cy="63360"/>
            </p14:xfrm>
          </p:contentPart>
        </mc:Choice>
        <mc:Fallback>
          <p:pic>
            <p:nvPicPr>
              <p:cNvPr id="527" name="Freihand 526">
                <a:extLst>
                  <a:ext uri="{FF2B5EF4-FFF2-40B4-BE49-F238E27FC236}">
                    <a16:creationId xmlns:a16="http://schemas.microsoft.com/office/drawing/2014/main" id="{3941DAED-C954-4A17-8A43-9EB00CF31A30}"/>
                  </a:ext>
                </a:extLst>
              </p:cNvPr>
              <p:cNvPicPr/>
              <p:nvPr/>
            </p:nvPicPr>
            <p:blipFill>
              <a:blip r:embed="rId477"/>
              <a:stretch>
                <a:fillRect/>
              </a:stretch>
            </p:blipFill>
            <p:spPr>
              <a:xfrm>
                <a:off x="4363053" y="3532387"/>
                <a:ext cx="309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28" name="Freihand 527">
                <a:extLst>
                  <a:ext uri="{FF2B5EF4-FFF2-40B4-BE49-F238E27FC236}">
                    <a16:creationId xmlns:a16="http://schemas.microsoft.com/office/drawing/2014/main" id="{3CFADA1B-A930-40C2-85D1-CEC8AA829D60}"/>
                  </a:ext>
                </a:extLst>
              </p14:cNvPr>
              <p14:cNvContentPartPr/>
              <p14:nvPr/>
            </p14:nvContentPartPr>
            <p14:xfrm>
              <a:off x="4699653" y="3536347"/>
              <a:ext cx="23760" cy="22680"/>
            </p14:xfrm>
          </p:contentPart>
        </mc:Choice>
        <mc:Fallback>
          <p:pic>
            <p:nvPicPr>
              <p:cNvPr id="528" name="Freihand 527">
                <a:extLst>
                  <a:ext uri="{FF2B5EF4-FFF2-40B4-BE49-F238E27FC236}">
                    <a16:creationId xmlns:a16="http://schemas.microsoft.com/office/drawing/2014/main" id="{3CFADA1B-A930-40C2-85D1-CEC8AA829D60}"/>
                  </a:ext>
                </a:extLst>
              </p:cNvPr>
              <p:cNvPicPr/>
              <p:nvPr/>
            </p:nvPicPr>
            <p:blipFill>
              <a:blip r:embed="rId479"/>
              <a:stretch>
                <a:fillRect/>
              </a:stretch>
            </p:blipFill>
            <p:spPr>
              <a:xfrm>
                <a:off x="4695333" y="3532027"/>
                <a:ext cx="32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29" name="Freihand 528">
                <a:extLst>
                  <a:ext uri="{FF2B5EF4-FFF2-40B4-BE49-F238E27FC236}">
                    <a16:creationId xmlns:a16="http://schemas.microsoft.com/office/drawing/2014/main" id="{9DCFEE14-DA51-4213-9579-FA3EFE6D3731}"/>
                  </a:ext>
                </a:extLst>
              </p14:cNvPr>
              <p14:cNvContentPartPr/>
              <p14:nvPr/>
            </p14:nvContentPartPr>
            <p14:xfrm>
              <a:off x="4669773" y="3515827"/>
              <a:ext cx="236160" cy="82080"/>
            </p14:xfrm>
          </p:contentPart>
        </mc:Choice>
        <mc:Fallback>
          <p:pic>
            <p:nvPicPr>
              <p:cNvPr id="529" name="Freihand 528">
                <a:extLst>
                  <a:ext uri="{FF2B5EF4-FFF2-40B4-BE49-F238E27FC236}">
                    <a16:creationId xmlns:a16="http://schemas.microsoft.com/office/drawing/2014/main" id="{9DCFEE14-DA51-4213-9579-FA3EFE6D3731}"/>
                  </a:ext>
                </a:extLst>
              </p:cNvPr>
              <p:cNvPicPr/>
              <p:nvPr/>
            </p:nvPicPr>
            <p:blipFill>
              <a:blip r:embed="rId481"/>
              <a:stretch>
                <a:fillRect/>
              </a:stretch>
            </p:blipFill>
            <p:spPr>
              <a:xfrm>
                <a:off x="4665453" y="3511507"/>
                <a:ext cx="244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530" name="Freihand 529">
                <a:extLst>
                  <a:ext uri="{FF2B5EF4-FFF2-40B4-BE49-F238E27FC236}">
                    <a16:creationId xmlns:a16="http://schemas.microsoft.com/office/drawing/2014/main" id="{C6B4F0FE-C861-4A0E-A432-9CD320EAA160}"/>
                  </a:ext>
                </a:extLst>
              </p14:cNvPr>
              <p14:cNvContentPartPr/>
              <p14:nvPr/>
            </p14:nvContentPartPr>
            <p14:xfrm>
              <a:off x="4949853" y="3520147"/>
              <a:ext cx="79560" cy="109440"/>
            </p14:xfrm>
          </p:contentPart>
        </mc:Choice>
        <mc:Fallback>
          <p:pic>
            <p:nvPicPr>
              <p:cNvPr id="530" name="Freihand 529">
                <a:extLst>
                  <a:ext uri="{FF2B5EF4-FFF2-40B4-BE49-F238E27FC236}">
                    <a16:creationId xmlns:a16="http://schemas.microsoft.com/office/drawing/2014/main" id="{C6B4F0FE-C861-4A0E-A432-9CD320EAA160}"/>
                  </a:ext>
                </a:extLst>
              </p:cNvPr>
              <p:cNvPicPr/>
              <p:nvPr/>
            </p:nvPicPr>
            <p:blipFill>
              <a:blip r:embed="rId483"/>
              <a:stretch>
                <a:fillRect/>
              </a:stretch>
            </p:blipFill>
            <p:spPr>
              <a:xfrm>
                <a:off x="4945533" y="3515827"/>
                <a:ext cx="88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531" name="Freihand 530">
                <a:extLst>
                  <a:ext uri="{FF2B5EF4-FFF2-40B4-BE49-F238E27FC236}">
                    <a16:creationId xmlns:a16="http://schemas.microsoft.com/office/drawing/2014/main" id="{FC91496C-4F80-41E2-87DD-3942FAC12167}"/>
                  </a:ext>
                </a:extLst>
              </p14:cNvPr>
              <p14:cNvContentPartPr/>
              <p14:nvPr/>
            </p14:nvContentPartPr>
            <p14:xfrm>
              <a:off x="5057133" y="3564787"/>
              <a:ext cx="73440" cy="65880"/>
            </p14:xfrm>
          </p:contentPart>
        </mc:Choice>
        <mc:Fallback>
          <p:pic>
            <p:nvPicPr>
              <p:cNvPr id="531" name="Freihand 530">
                <a:extLst>
                  <a:ext uri="{FF2B5EF4-FFF2-40B4-BE49-F238E27FC236}">
                    <a16:creationId xmlns:a16="http://schemas.microsoft.com/office/drawing/2014/main" id="{FC91496C-4F80-41E2-87DD-3942FAC12167}"/>
                  </a:ext>
                </a:extLst>
              </p:cNvPr>
              <p:cNvPicPr/>
              <p:nvPr/>
            </p:nvPicPr>
            <p:blipFill>
              <a:blip r:embed="rId485"/>
              <a:stretch>
                <a:fillRect/>
              </a:stretch>
            </p:blipFill>
            <p:spPr>
              <a:xfrm>
                <a:off x="5052813" y="3560467"/>
                <a:ext cx="82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532" name="Freihand 531">
                <a:extLst>
                  <a:ext uri="{FF2B5EF4-FFF2-40B4-BE49-F238E27FC236}">
                    <a16:creationId xmlns:a16="http://schemas.microsoft.com/office/drawing/2014/main" id="{E459A6EB-0942-4676-A964-239D2A2572B1}"/>
                  </a:ext>
                </a:extLst>
              </p14:cNvPr>
              <p14:cNvContentPartPr/>
              <p14:nvPr/>
            </p14:nvContentPartPr>
            <p14:xfrm>
              <a:off x="5127693" y="3589627"/>
              <a:ext cx="96840" cy="67680"/>
            </p14:xfrm>
          </p:contentPart>
        </mc:Choice>
        <mc:Fallback>
          <p:pic>
            <p:nvPicPr>
              <p:cNvPr id="532" name="Freihand 531">
                <a:extLst>
                  <a:ext uri="{FF2B5EF4-FFF2-40B4-BE49-F238E27FC236}">
                    <a16:creationId xmlns:a16="http://schemas.microsoft.com/office/drawing/2014/main" id="{E459A6EB-0942-4676-A964-239D2A2572B1}"/>
                  </a:ext>
                </a:extLst>
              </p:cNvPr>
              <p:cNvPicPr/>
              <p:nvPr/>
            </p:nvPicPr>
            <p:blipFill>
              <a:blip r:embed="rId487"/>
              <a:stretch>
                <a:fillRect/>
              </a:stretch>
            </p:blipFill>
            <p:spPr>
              <a:xfrm>
                <a:off x="5123373" y="3585307"/>
                <a:ext cx="105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533" name="Freihand 532">
                <a:extLst>
                  <a:ext uri="{FF2B5EF4-FFF2-40B4-BE49-F238E27FC236}">
                    <a16:creationId xmlns:a16="http://schemas.microsoft.com/office/drawing/2014/main" id="{86419055-6EF2-439C-B91E-A51442186B6C}"/>
                  </a:ext>
                </a:extLst>
              </p14:cNvPr>
              <p14:cNvContentPartPr/>
              <p14:nvPr/>
            </p14:nvContentPartPr>
            <p14:xfrm>
              <a:off x="5218413" y="3538507"/>
              <a:ext cx="146880" cy="142200"/>
            </p14:xfrm>
          </p:contentPart>
        </mc:Choice>
        <mc:Fallback>
          <p:pic>
            <p:nvPicPr>
              <p:cNvPr id="533" name="Freihand 532">
                <a:extLst>
                  <a:ext uri="{FF2B5EF4-FFF2-40B4-BE49-F238E27FC236}">
                    <a16:creationId xmlns:a16="http://schemas.microsoft.com/office/drawing/2014/main" id="{86419055-6EF2-439C-B91E-A51442186B6C}"/>
                  </a:ext>
                </a:extLst>
              </p:cNvPr>
              <p:cNvPicPr/>
              <p:nvPr/>
            </p:nvPicPr>
            <p:blipFill>
              <a:blip r:embed="rId489"/>
              <a:stretch>
                <a:fillRect/>
              </a:stretch>
            </p:blipFill>
            <p:spPr>
              <a:xfrm>
                <a:off x="5214093" y="3534187"/>
                <a:ext cx="155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534" name="Freihand 533">
                <a:extLst>
                  <a:ext uri="{FF2B5EF4-FFF2-40B4-BE49-F238E27FC236}">
                    <a16:creationId xmlns:a16="http://schemas.microsoft.com/office/drawing/2014/main" id="{DD747D05-5DB4-4560-8EB1-1024E3E645F4}"/>
                  </a:ext>
                </a:extLst>
              </p14:cNvPr>
              <p14:cNvContentPartPr/>
              <p14:nvPr/>
            </p14:nvContentPartPr>
            <p14:xfrm>
              <a:off x="5372493" y="3632107"/>
              <a:ext cx="171000" cy="36000"/>
            </p14:xfrm>
          </p:contentPart>
        </mc:Choice>
        <mc:Fallback>
          <p:pic>
            <p:nvPicPr>
              <p:cNvPr id="534" name="Freihand 533">
                <a:extLst>
                  <a:ext uri="{FF2B5EF4-FFF2-40B4-BE49-F238E27FC236}">
                    <a16:creationId xmlns:a16="http://schemas.microsoft.com/office/drawing/2014/main" id="{DD747D05-5DB4-4560-8EB1-1024E3E645F4}"/>
                  </a:ext>
                </a:extLst>
              </p:cNvPr>
              <p:cNvPicPr/>
              <p:nvPr/>
            </p:nvPicPr>
            <p:blipFill>
              <a:blip r:embed="rId491"/>
              <a:stretch>
                <a:fillRect/>
              </a:stretch>
            </p:blipFill>
            <p:spPr>
              <a:xfrm>
                <a:off x="5368173" y="3627787"/>
                <a:ext cx="179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535" name="Freihand 534">
                <a:extLst>
                  <a:ext uri="{FF2B5EF4-FFF2-40B4-BE49-F238E27FC236}">
                    <a16:creationId xmlns:a16="http://schemas.microsoft.com/office/drawing/2014/main" id="{52DE4C5F-F996-40EB-8706-46333377C191}"/>
                  </a:ext>
                </a:extLst>
              </p14:cNvPr>
              <p14:cNvContentPartPr/>
              <p14:nvPr/>
            </p14:nvContentPartPr>
            <p14:xfrm>
              <a:off x="5570853" y="3585307"/>
              <a:ext cx="108360" cy="80280"/>
            </p14:xfrm>
          </p:contentPart>
        </mc:Choice>
        <mc:Fallback>
          <p:pic>
            <p:nvPicPr>
              <p:cNvPr id="535" name="Freihand 534">
                <a:extLst>
                  <a:ext uri="{FF2B5EF4-FFF2-40B4-BE49-F238E27FC236}">
                    <a16:creationId xmlns:a16="http://schemas.microsoft.com/office/drawing/2014/main" id="{52DE4C5F-F996-40EB-8706-46333377C191}"/>
                  </a:ext>
                </a:extLst>
              </p:cNvPr>
              <p:cNvPicPr/>
              <p:nvPr/>
            </p:nvPicPr>
            <p:blipFill>
              <a:blip r:embed="rId493"/>
              <a:stretch>
                <a:fillRect/>
              </a:stretch>
            </p:blipFill>
            <p:spPr>
              <a:xfrm>
                <a:off x="5566533" y="3580987"/>
                <a:ext cx="117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36" name="Freihand 535">
                <a:extLst>
                  <a:ext uri="{FF2B5EF4-FFF2-40B4-BE49-F238E27FC236}">
                    <a16:creationId xmlns:a16="http://schemas.microsoft.com/office/drawing/2014/main" id="{83C216E3-4AF3-4498-B0F3-B130AE0AB0FA}"/>
                  </a:ext>
                </a:extLst>
              </p14:cNvPr>
              <p14:cNvContentPartPr/>
              <p14:nvPr/>
            </p14:nvContentPartPr>
            <p14:xfrm>
              <a:off x="5637093" y="3669547"/>
              <a:ext cx="48600" cy="11520"/>
            </p14:xfrm>
          </p:contentPart>
        </mc:Choice>
        <mc:Fallback>
          <p:pic>
            <p:nvPicPr>
              <p:cNvPr id="536" name="Freihand 535">
                <a:extLst>
                  <a:ext uri="{FF2B5EF4-FFF2-40B4-BE49-F238E27FC236}">
                    <a16:creationId xmlns:a16="http://schemas.microsoft.com/office/drawing/2014/main" id="{83C216E3-4AF3-4498-B0F3-B130AE0AB0FA}"/>
                  </a:ext>
                </a:extLst>
              </p:cNvPr>
              <p:cNvPicPr/>
              <p:nvPr/>
            </p:nvPicPr>
            <p:blipFill>
              <a:blip r:embed="rId495"/>
              <a:stretch>
                <a:fillRect/>
              </a:stretch>
            </p:blipFill>
            <p:spPr>
              <a:xfrm>
                <a:off x="5632773" y="3665227"/>
                <a:ext cx="57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537" name="Freihand 536">
                <a:extLst>
                  <a:ext uri="{FF2B5EF4-FFF2-40B4-BE49-F238E27FC236}">
                    <a16:creationId xmlns:a16="http://schemas.microsoft.com/office/drawing/2014/main" id="{23C64429-661A-481B-A834-0A028CBEB436}"/>
                  </a:ext>
                </a:extLst>
              </p14:cNvPr>
              <p14:cNvContentPartPr/>
              <p14:nvPr/>
            </p14:nvContentPartPr>
            <p14:xfrm>
              <a:off x="5702253" y="3633187"/>
              <a:ext cx="150480" cy="150840"/>
            </p14:xfrm>
          </p:contentPart>
        </mc:Choice>
        <mc:Fallback>
          <p:pic>
            <p:nvPicPr>
              <p:cNvPr id="537" name="Freihand 536">
                <a:extLst>
                  <a:ext uri="{FF2B5EF4-FFF2-40B4-BE49-F238E27FC236}">
                    <a16:creationId xmlns:a16="http://schemas.microsoft.com/office/drawing/2014/main" id="{23C64429-661A-481B-A834-0A028CBEB436}"/>
                  </a:ext>
                </a:extLst>
              </p:cNvPr>
              <p:cNvPicPr/>
              <p:nvPr/>
            </p:nvPicPr>
            <p:blipFill>
              <a:blip r:embed="rId497"/>
              <a:stretch>
                <a:fillRect/>
              </a:stretch>
            </p:blipFill>
            <p:spPr>
              <a:xfrm>
                <a:off x="5697933" y="3628867"/>
                <a:ext cx="159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538" name="Freihand 537">
                <a:extLst>
                  <a:ext uri="{FF2B5EF4-FFF2-40B4-BE49-F238E27FC236}">
                    <a16:creationId xmlns:a16="http://schemas.microsoft.com/office/drawing/2014/main" id="{205BCF8C-842D-4CFE-B381-DAAB03527C67}"/>
                  </a:ext>
                </a:extLst>
              </p14:cNvPr>
              <p14:cNvContentPartPr/>
              <p14:nvPr/>
            </p14:nvContentPartPr>
            <p14:xfrm>
              <a:off x="4283853" y="3733987"/>
              <a:ext cx="261360" cy="187560"/>
            </p14:xfrm>
          </p:contentPart>
        </mc:Choice>
        <mc:Fallback>
          <p:pic>
            <p:nvPicPr>
              <p:cNvPr id="538" name="Freihand 537">
                <a:extLst>
                  <a:ext uri="{FF2B5EF4-FFF2-40B4-BE49-F238E27FC236}">
                    <a16:creationId xmlns:a16="http://schemas.microsoft.com/office/drawing/2014/main" id="{205BCF8C-842D-4CFE-B381-DAAB03527C67}"/>
                  </a:ext>
                </a:extLst>
              </p:cNvPr>
              <p:cNvPicPr/>
              <p:nvPr/>
            </p:nvPicPr>
            <p:blipFill>
              <a:blip r:embed="rId499"/>
              <a:stretch>
                <a:fillRect/>
              </a:stretch>
            </p:blipFill>
            <p:spPr>
              <a:xfrm>
                <a:off x="4279533" y="3729667"/>
                <a:ext cx="270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539" name="Freihand 538">
                <a:extLst>
                  <a:ext uri="{FF2B5EF4-FFF2-40B4-BE49-F238E27FC236}">
                    <a16:creationId xmlns:a16="http://schemas.microsoft.com/office/drawing/2014/main" id="{B54F7949-5C5E-44C8-8A22-2923EE16431B}"/>
                  </a:ext>
                </a:extLst>
              </p14:cNvPr>
              <p14:cNvContentPartPr/>
              <p14:nvPr/>
            </p14:nvContentPartPr>
            <p14:xfrm>
              <a:off x="4474293" y="3734707"/>
              <a:ext cx="38520" cy="3600"/>
            </p14:xfrm>
          </p:contentPart>
        </mc:Choice>
        <mc:Fallback>
          <p:pic>
            <p:nvPicPr>
              <p:cNvPr id="539" name="Freihand 538">
                <a:extLst>
                  <a:ext uri="{FF2B5EF4-FFF2-40B4-BE49-F238E27FC236}">
                    <a16:creationId xmlns:a16="http://schemas.microsoft.com/office/drawing/2014/main" id="{B54F7949-5C5E-44C8-8A22-2923EE16431B}"/>
                  </a:ext>
                </a:extLst>
              </p:cNvPr>
              <p:cNvPicPr/>
              <p:nvPr/>
            </p:nvPicPr>
            <p:blipFill>
              <a:blip r:embed="rId501"/>
              <a:stretch>
                <a:fillRect/>
              </a:stretch>
            </p:blipFill>
            <p:spPr>
              <a:xfrm>
                <a:off x="4469973" y="3730387"/>
                <a:ext cx="47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540" name="Freihand 539">
                <a:extLst>
                  <a:ext uri="{FF2B5EF4-FFF2-40B4-BE49-F238E27FC236}">
                    <a16:creationId xmlns:a16="http://schemas.microsoft.com/office/drawing/2014/main" id="{874E1C59-0C53-4242-96A3-F4C3C27FCF81}"/>
                  </a:ext>
                </a:extLst>
              </p14:cNvPr>
              <p14:cNvContentPartPr/>
              <p14:nvPr/>
            </p14:nvContentPartPr>
            <p14:xfrm>
              <a:off x="4704333" y="3783307"/>
              <a:ext cx="9000" cy="112680"/>
            </p14:xfrm>
          </p:contentPart>
        </mc:Choice>
        <mc:Fallback>
          <p:pic>
            <p:nvPicPr>
              <p:cNvPr id="540" name="Freihand 539">
                <a:extLst>
                  <a:ext uri="{FF2B5EF4-FFF2-40B4-BE49-F238E27FC236}">
                    <a16:creationId xmlns:a16="http://schemas.microsoft.com/office/drawing/2014/main" id="{874E1C59-0C53-4242-96A3-F4C3C27FCF81}"/>
                  </a:ext>
                </a:extLst>
              </p:cNvPr>
              <p:cNvPicPr/>
              <p:nvPr/>
            </p:nvPicPr>
            <p:blipFill>
              <a:blip r:embed="rId503"/>
              <a:stretch>
                <a:fillRect/>
              </a:stretch>
            </p:blipFill>
            <p:spPr>
              <a:xfrm>
                <a:off x="4700013" y="3778987"/>
                <a:ext cx="17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541" name="Freihand 540">
                <a:extLst>
                  <a:ext uri="{FF2B5EF4-FFF2-40B4-BE49-F238E27FC236}">
                    <a16:creationId xmlns:a16="http://schemas.microsoft.com/office/drawing/2014/main" id="{C90376DC-CAC0-4BDB-AE99-CE022873AFBC}"/>
                  </a:ext>
                </a:extLst>
              </p14:cNvPr>
              <p14:cNvContentPartPr/>
              <p14:nvPr/>
            </p14:nvContentPartPr>
            <p14:xfrm>
              <a:off x="4628373" y="3758467"/>
              <a:ext cx="164880" cy="143280"/>
            </p14:xfrm>
          </p:contentPart>
        </mc:Choice>
        <mc:Fallback>
          <p:pic>
            <p:nvPicPr>
              <p:cNvPr id="541" name="Freihand 540">
                <a:extLst>
                  <a:ext uri="{FF2B5EF4-FFF2-40B4-BE49-F238E27FC236}">
                    <a16:creationId xmlns:a16="http://schemas.microsoft.com/office/drawing/2014/main" id="{C90376DC-CAC0-4BDB-AE99-CE022873AFBC}"/>
                  </a:ext>
                </a:extLst>
              </p:cNvPr>
              <p:cNvPicPr/>
              <p:nvPr/>
            </p:nvPicPr>
            <p:blipFill>
              <a:blip r:embed="rId505"/>
              <a:stretch>
                <a:fillRect/>
              </a:stretch>
            </p:blipFill>
            <p:spPr>
              <a:xfrm>
                <a:off x="4624053" y="3754147"/>
                <a:ext cx="173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42" name="Freihand 541">
                <a:extLst>
                  <a:ext uri="{FF2B5EF4-FFF2-40B4-BE49-F238E27FC236}">
                    <a16:creationId xmlns:a16="http://schemas.microsoft.com/office/drawing/2014/main" id="{ABFAEBC9-59A3-496A-BD9E-6018C2C26A47}"/>
                  </a:ext>
                </a:extLst>
              </p14:cNvPr>
              <p14:cNvContentPartPr/>
              <p14:nvPr/>
            </p14:nvContentPartPr>
            <p14:xfrm>
              <a:off x="4791093" y="3828667"/>
              <a:ext cx="130680" cy="55800"/>
            </p14:xfrm>
          </p:contentPart>
        </mc:Choice>
        <mc:Fallback>
          <p:pic>
            <p:nvPicPr>
              <p:cNvPr id="542" name="Freihand 541">
                <a:extLst>
                  <a:ext uri="{FF2B5EF4-FFF2-40B4-BE49-F238E27FC236}">
                    <a16:creationId xmlns:a16="http://schemas.microsoft.com/office/drawing/2014/main" id="{ABFAEBC9-59A3-496A-BD9E-6018C2C26A47}"/>
                  </a:ext>
                </a:extLst>
              </p:cNvPr>
              <p:cNvPicPr/>
              <p:nvPr/>
            </p:nvPicPr>
            <p:blipFill>
              <a:blip r:embed="rId507"/>
              <a:stretch>
                <a:fillRect/>
              </a:stretch>
            </p:blipFill>
            <p:spPr>
              <a:xfrm>
                <a:off x="4786773" y="3824347"/>
                <a:ext cx="139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43" name="Freihand 542">
                <a:extLst>
                  <a:ext uri="{FF2B5EF4-FFF2-40B4-BE49-F238E27FC236}">
                    <a16:creationId xmlns:a16="http://schemas.microsoft.com/office/drawing/2014/main" id="{37D03B88-6EE7-4019-86B0-A01E50E77E9D}"/>
                  </a:ext>
                </a:extLst>
              </p14:cNvPr>
              <p14:cNvContentPartPr/>
              <p14:nvPr/>
            </p14:nvContentPartPr>
            <p14:xfrm>
              <a:off x="4931133" y="3799867"/>
              <a:ext cx="169920" cy="80640"/>
            </p14:xfrm>
          </p:contentPart>
        </mc:Choice>
        <mc:Fallback>
          <p:pic>
            <p:nvPicPr>
              <p:cNvPr id="543" name="Freihand 542">
                <a:extLst>
                  <a:ext uri="{FF2B5EF4-FFF2-40B4-BE49-F238E27FC236}">
                    <a16:creationId xmlns:a16="http://schemas.microsoft.com/office/drawing/2014/main" id="{37D03B88-6EE7-4019-86B0-A01E50E77E9D}"/>
                  </a:ext>
                </a:extLst>
              </p:cNvPr>
              <p:cNvPicPr/>
              <p:nvPr/>
            </p:nvPicPr>
            <p:blipFill>
              <a:blip r:embed="rId509"/>
              <a:stretch>
                <a:fillRect/>
              </a:stretch>
            </p:blipFill>
            <p:spPr>
              <a:xfrm>
                <a:off x="4926813" y="3795547"/>
                <a:ext cx="178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44" name="Freihand 543">
                <a:extLst>
                  <a:ext uri="{FF2B5EF4-FFF2-40B4-BE49-F238E27FC236}">
                    <a16:creationId xmlns:a16="http://schemas.microsoft.com/office/drawing/2014/main" id="{B536EEEC-7811-4179-B017-B494D215E362}"/>
                  </a:ext>
                </a:extLst>
              </p14:cNvPr>
              <p14:cNvContentPartPr/>
              <p14:nvPr/>
            </p14:nvContentPartPr>
            <p14:xfrm>
              <a:off x="5197533" y="3777907"/>
              <a:ext cx="75600" cy="89640"/>
            </p14:xfrm>
          </p:contentPart>
        </mc:Choice>
        <mc:Fallback>
          <p:pic>
            <p:nvPicPr>
              <p:cNvPr id="544" name="Freihand 543">
                <a:extLst>
                  <a:ext uri="{FF2B5EF4-FFF2-40B4-BE49-F238E27FC236}">
                    <a16:creationId xmlns:a16="http://schemas.microsoft.com/office/drawing/2014/main" id="{B536EEEC-7811-4179-B017-B494D215E362}"/>
                  </a:ext>
                </a:extLst>
              </p:cNvPr>
              <p:cNvPicPr/>
              <p:nvPr/>
            </p:nvPicPr>
            <p:blipFill>
              <a:blip r:embed="rId511"/>
              <a:stretch>
                <a:fillRect/>
              </a:stretch>
            </p:blipFill>
            <p:spPr>
              <a:xfrm>
                <a:off x="5193213" y="3773587"/>
                <a:ext cx="84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45" name="Freihand 544">
                <a:extLst>
                  <a:ext uri="{FF2B5EF4-FFF2-40B4-BE49-F238E27FC236}">
                    <a16:creationId xmlns:a16="http://schemas.microsoft.com/office/drawing/2014/main" id="{6E4E720D-D698-452B-8603-0D0EADF5661B}"/>
                  </a:ext>
                </a:extLst>
              </p14:cNvPr>
              <p14:cNvContentPartPr/>
              <p14:nvPr/>
            </p14:nvContentPartPr>
            <p14:xfrm>
              <a:off x="5260893" y="3777187"/>
              <a:ext cx="39960" cy="91080"/>
            </p14:xfrm>
          </p:contentPart>
        </mc:Choice>
        <mc:Fallback>
          <p:pic>
            <p:nvPicPr>
              <p:cNvPr id="545" name="Freihand 544">
                <a:extLst>
                  <a:ext uri="{FF2B5EF4-FFF2-40B4-BE49-F238E27FC236}">
                    <a16:creationId xmlns:a16="http://schemas.microsoft.com/office/drawing/2014/main" id="{6E4E720D-D698-452B-8603-0D0EADF5661B}"/>
                  </a:ext>
                </a:extLst>
              </p:cNvPr>
              <p:cNvPicPr/>
              <p:nvPr/>
            </p:nvPicPr>
            <p:blipFill>
              <a:blip r:embed="rId513"/>
              <a:stretch>
                <a:fillRect/>
              </a:stretch>
            </p:blipFill>
            <p:spPr>
              <a:xfrm>
                <a:off x="5256573" y="3772867"/>
                <a:ext cx="48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46" name="Freihand 545">
                <a:extLst>
                  <a:ext uri="{FF2B5EF4-FFF2-40B4-BE49-F238E27FC236}">
                    <a16:creationId xmlns:a16="http://schemas.microsoft.com/office/drawing/2014/main" id="{E1700179-39DB-4012-B339-C6C712DA70A7}"/>
                  </a:ext>
                </a:extLst>
              </p14:cNvPr>
              <p14:cNvContentPartPr/>
              <p14:nvPr/>
            </p14:nvContentPartPr>
            <p14:xfrm>
              <a:off x="5225253" y="3836587"/>
              <a:ext cx="156960" cy="71640"/>
            </p14:xfrm>
          </p:contentPart>
        </mc:Choice>
        <mc:Fallback>
          <p:pic>
            <p:nvPicPr>
              <p:cNvPr id="546" name="Freihand 545">
                <a:extLst>
                  <a:ext uri="{FF2B5EF4-FFF2-40B4-BE49-F238E27FC236}">
                    <a16:creationId xmlns:a16="http://schemas.microsoft.com/office/drawing/2014/main" id="{E1700179-39DB-4012-B339-C6C712DA70A7}"/>
                  </a:ext>
                </a:extLst>
              </p:cNvPr>
              <p:cNvPicPr/>
              <p:nvPr/>
            </p:nvPicPr>
            <p:blipFill>
              <a:blip r:embed="rId515"/>
              <a:stretch>
                <a:fillRect/>
              </a:stretch>
            </p:blipFill>
            <p:spPr>
              <a:xfrm>
                <a:off x="5220933" y="3832267"/>
                <a:ext cx="165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47" name="Freihand 546">
                <a:extLst>
                  <a:ext uri="{FF2B5EF4-FFF2-40B4-BE49-F238E27FC236}">
                    <a16:creationId xmlns:a16="http://schemas.microsoft.com/office/drawing/2014/main" id="{D3EC0A2B-F64E-454E-AA9C-4D7704646E37}"/>
                  </a:ext>
                </a:extLst>
              </p14:cNvPr>
              <p14:cNvContentPartPr/>
              <p14:nvPr/>
            </p14:nvContentPartPr>
            <p14:xfrm>
              <a:off x="5467533" y="3815707"/>
              <a:ext cx="3960" cy="91080"/>
            </p14:xfrm>
          </p:contentPart>
        </mc:Choice>
        <mc:Fallback>
          <p:pic>
            <p:nvPicPr>
              <p:cNvPr id="547" name="Freihand 546">
                <a:extLst>
                  <a:ext uri="{FF2B5EF4-FFF2-40B4-BE49-F238E27FC236}">
                    <a16:creationId xmlns:a16="http://schemas.microsoft.com/office/drawing/2014/main" id="{D3EC0A2B-F64E-454E-AA9C-4D7704646E37}"/>
                  </a:ext>
                </a:extLst>
              </p:cNvPr>
              <p:cNvPicPr/>
              <p:nvPr/>
            </p:nvPicPr>
            <p:blipFill>
              <a:blip r:embed="rId517"/>
              <a:stretch>
                <a:fillRect/>
              </a:stretch>
            </p:blipFill>
            <p:spPr>
              <a:xfrm>
                <a:off x="5463213" y="3811387"/>
                <a:ext cx="12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48" name="Freihand 547">
                <a:extLst>
                  <a:ext uri="{FF2B5EF4-FFF2-40B4-BE49-F238E27FC236}">
                    <a16:creationId xmlns:a16="http://schemas.microsoft.com/office/drawing/2014/main" id="{0CAB15F0-336A-4214-A1A9-7F806234E045}"/>
                  </a:ext>
                </a:extLst>
              </p14:cNvPr>
              <p14:cNvContentPartPr/>
              <p14:nvPr/>
            </p14:nvContentPartPr>
            <p14:xfrm>
              <a:off x="5411733" y="3768187"/>
              <a:ext cx="127800" cy="167400"/>
            </p14:xfrm>
          </p:contentPart>
        </mc:Choice>
        <mc:Fallback>
          <p:pic>
            <p:nvPicPr>
              <p:cNvPr id="548" name="Freihand 547">
                <a:extLst>
                  <a:ext uri="{FF2B5EF4-FFF2-40B4-BE49-F238E27FC236}">
                    <a16:creationId xmlns:a16="http://schemas.microsoft.com/office/drawing/2014/main" id="{0CAB15F0-336A-4214-A1A9-7F806234E045}"/>
                  </a:ext>
                </a:extLst>
              </p:cNvPr>
              <p:cNvPicPr/>
              <p:nvPr/>
            </p:nvPicPr>
            <p:blipFill>
              <a:blip r:embed="rId519"/>
              <a:stretch>
                <a:fillRect/>
              </a:stretch>
            </p:blipFill>
            <p:spPr>
              <a:xfrm>
                <a:off x="5407413" y="3763867"/>
                <a:ext cx="136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609" name="Freihand 608">
                <a:extLst>
                  <a:ext uri="{FF2B5EF4-FFF2-40B4-BE49-F238E27FC236}">
                    <a16:creationId xmlns:a16="http://schemas.microsoft.com/office/drawing/2014/main" id="{F43895CA-7F93-4EF0-9C96-DF95B54B5E0B}"/>
                  </a:ext>
                </a:extLst>
              </p14:cNvPr>
              <p14:cNvContentPartPr/>
              <p14:nvPr/>
            </p14:nvContentPartPr>
            <p14:xfrm>
              <a:off x="7027053" y="3723907"/>
              <a:ext cx="964080" cy="97560"/>
            </p14:xfrm>
          </p:contentPart>
        </mc:Choice>
        <mc:Fallback>
          <p:pic>
            <p:nvPicPr>
              <p:cNvPr id="609" name="Freihand 608">
                <a:extLst>
                  <a:ext uri="{FF2B5EF4-FFF2-40B4-BE49-F238E27FC236}">
                    <a16:creationId xmlns:a16="http://schemas.microsoft.com/office/drawing/2014/main" id="{F43895CA-7F93-4EF0-9C96-DF95B54B5E0B}"/>
                  </a:ext>
                </a:extLst>
              </p:cNvPr>
              <p:cNvPicPr/>
              <p:nvPr/>
            </p:nvPicPr>
            <p:blipFill>
              <a:blip r:embed="rId521"/>
              <a:stretch>
                <a:fillRect/>
              </a:stretch>
            </p:blipFill>
            <p:spPr>
              <a:xfrm>
                <a:off x="7022733" y="3719587"/>
                <a:ext cx="972720" cy="106200"/>
              </a:xfrm>
              <a:prstGeom prst="rect">
                <a:avLst/>
              </a:prstGeom>
            </p:spPr>
          </p:pic>
        </mc:Fallback>
      </mc:AlternateContent>
      <p:grpSp>
        <p:nvGrpSpPr>
          <p:cNvPr id="628" name="Gruppieren 627">
            <a:extLst>
              <a:ext uri="{FF2B5EF4-FFF2-40B4-BE49-F238E27FC236}">
                <a16:creationId xmlns:a16="http://schemas.microsoft.com/office/drawing/2014/main" id="{E9B269A8-C151-4E8A-8B2A-F24EBE505D09}"/>
              </a:ext>
            </a:extLst>
          </p:cNvPr>
          <p:cNvGrpSpPr/>
          <p:nvPr/>
        </p:nvGrpSpPr>
        <p:grpSpPr>
          <a:xfrm>
            <a:off x="4360893" y="3008587"/>
            <a:ext cx="731160" cy="208440"/>
            <a:chOff x="4360893" y="3008587"/>
            <a:chExt cx="731160" cy="208440"/>
          </a:xfrm>
        </p:grpSpPr>
        <mc:AlternateContent xmlns:mc="http://schemas.openxmlformats.org/markup-compatibility/2006">
          <mc:Choice xmlns:p14="http://schemas.microsoft.com/office/powerpoint/2010/main" Requires="p14">
            <p:contentPart p14:bwMode="auto" r:id="rId522">
              <p14:nvContentPartPr>
                <p14:cNvPr id="435" name="Freihand 434">
                  <a:extLst>
                    <a:ext uri="{FF2B5EF4-FFF2-40B4-BE49-F238E27FC236}">
                      <a16:creationId xmlns:a16="http://schemas.microsoft.com/office/drawing/2014/main" id="{8D39D49D-6ADD-4392-B13C-896EB25B0F40}"/>
                    </a:ext>
                  </a:extLst>
                </p14:cNvPr>
                <p14:cNvContentPartPr/>
                <p14:nvPr/>
              </p14:nvContentPartPr>
              <p14:xfrm>
                <a:off x="4360893" y="3061507"/>
                <a:ext cx="145440" cy="8280"/>
              </p14:xfrm>
            </p:contentPart>
          </mc:Choice>
          <mc:Fallback>
            <p:pic>
              <p:nvPicPr>
                <p:cNvPr id="435" name="Freihand 434">
                  <a:extLst>
                    <a:ext uri="{FF2B5EF4-FFF2-40B4-BE49-F238E27FC236}">
                      <a16:creationId xmlns:a16="http://schemas.microsoft.com/office/drawing/2014/main" id="{8D39D49D-6ADD-4392-B13C-896EB25B0F40}"/>
                    </a:ext>
                  </a:extLst>
                </p:cNvPr>
                <p:cNvPicPr/>
                <p:nvPr/>
              </p:nvPicPr>
              <p:blipFill>
                <a:blip r:embed="rId523"/>
                <a:stretch>
                  <a:fillRect/>
                </a:stretch>
              </p:blipFill>
              <p:spPr>
                <a:xfrm>
                  <a:off x="4356573" y="3057187"/>
                  <a:ext cx="154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36" name="Freihand 435">
                  <a:extLst>
                    <a:ext uri="{FF2B5EF4-FFF2-40B4-BE49-F238E27FC236}">
                      <a16:creationId xmlns:a16="http://schemas.microsoft.com/office/drawing/2014/main" id="{BE5FDCD4-53E3-4585-886C-4BC956F14B97}"/>
                    </a:ext>
                  </a:extLst>
                </p14:cNvPr>
                <p14:cNvContentPartPr/>
                <p14:nvPr/>
              </p14:nvContentPartPr>
              <p14:xfrm>
                <a:off x="4370973" y="3098947"/>
                <a:ext cx="146160" cy="11520"/>
              </p14:xfrm>
            </p:contentPart>
          </mc:Choice>
          <mc:Fallback>
            <p:pic>
              <p:nvPicPr>
                <p:cNvPr id="436" name="Freihand 435">
                  <a:extLst>
                    <a:ext uri="{FF2B5EF4-FFF2-40B4-BE49-F238E27FC236}">
                      <a16:creationId xmlns:a16="http://schemas.microsoft.com/office/drawing/2014/main" id="{BE5FDCD4-53E3-4585-886C-4BC956F14B97}"/>
                    </a:ext>
                  </a:extLst>
                </p:cNvPr>
                <p:cNvPicPr/>
                <p:nvPr/>
              </p:nvPicPr>
              <p:blipFill>
                <a:blip r:embed="rId525"/>
                <a:stretch>
                  <a:fillRect/>
                </a:stretch>
              </p:blipFill>
              <p:spPr>
                <a:xfrm>
                  <a:off x="4366653" y="3094627"/>
                  <a:ext cx="154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37" name="Freihand 436">
                  <a:extLst>
                    <a:ext uri="{FF2B5EF4-FFF2-40B4-BE49-F238E27FC236}">
                      <a16:creationId xmlns:a16="http://schemas.microsoft.com/office/drawing/2014/main" id="{2E44DA48-0107-4A95-982A-67C26AF05B03}"/>
                    </a:ext>
                  </a:extLst>
                </p14:cNvPr>
                <p14:cNvContentPartPr/>
                <p14:nvPr/>
              </p14:nvContentPartPr>
              <p14:xfrm>
                <a:off x="4598853" y="3008587"/>
                <a:ext cx="116640" cy="124920"/>
              </p14:xfrm>
            </p:contentPart>
          </mc:Choice>
          <mc:Fallback>
            <p:pic>
              <p:nvPicPr>
                <p:cNvPr id="437" name="Freihand 436">
                  <a:extLst>
                    <a:ext uri="{FF2B5EF4-FFF2-40B4-BE49-F238E27FC236}">
                      <a16:creationId xmlns:a16="http://schemas.microsoft.com/office/drawing/2014/main" id="{2E44DA48-0107-4A95-982A-67C26AF05B03}"/>
                    </a:ext>
                  </a:extLst>
                </p:cNvPr>
                <p:cNvPicPr/>
                <p:nvPr/>
              </p:nvPicPr>
              <p:blipFill>
                <a:blip r:embed="rId527"/>
                <a:stretch>
                  <a:fillRect/>
                </a:stretch>
              </p:blipFill>
              <p:spPr>
                <a:xfrm>
                  <a:off x="4594533" y="3004267"/>
                  <a:ext cx="125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38" name="Freihand 437">
                  <a:extLst>
                    <a:ext uri="{FF2B5EF4-FFF2-40B4-BE49-F238E27FC236}">
                      <a16:creationId xmlns:a16="http://schemas.microsoft.com/office/drawing/2014/main" id="{74FBF21C-050E-45A2-84DA-2DFAE22D7741}"/>
                    </a:ext>
                  </a:extLst>
                </p14:cNvPr>
                <p14:cNvContentPartPr/>
                <p14:nvPr/>
              </p14:nvContentPartPr>
              <p14:xfrm>
                <a:off x="4772733" y="3026947"/>
                <a:ext cx="135720" cy="79200"/>
              </p14:xfrm>
            </p:contentPart>
          </mc:Choice>
          <mc:Fallback>
            <p:pic>
              <p:nvPicPr>
                <p:cNvPr id="438" name="Freihand 437">
                  <a:extLst>
                    <a:ext uri="{FF2B5EF4-FFF2-40B4-BE49-F238E27FC236}">
                      <a16:creationId xmlns:a16="http://schemas.microsoft.com/office/drawing/2014/main" id="{74FBF21C-050E-45A2-84DA-2DFAE22D7741}"/>
                    </a:ext>
                  </a:extLst>
                </p:cNvPr>
                <p:cNvPicPr/>
                <p:nvPr/>
              </p:nvPicPr>
              <p:blipFill>
                <a:blip r:embed="rId529"/>
                <a:stretch>
                  <a:fillRect/>
                </a:stretch>
              </p:blipFill>
              <p:spPr>
                <a:xfrm>
                  <a:off x="4768413" y="3022627"/>
                  <a:ext cx="144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39" name="Freihand 438">
                  <a:extLst>
                    <a:ext uri="{FF2B5EF4-FFF2-40B4-BE49-F238E27FC236}">
                      <a16:creationId xmlns:a16="http://schemas.microsoft.com/office/drawing/2014/main" id="{F985BF52-0873-4C38-8647-08615A5C828B}"/>
                    </a:ext>
                  </a:extLst>
                </p14:cNvPr>
                <p14:cNvContentPartPr/>
                <p14:nvPr/>
              </p14:nvContentPartPr>
              <p14:xfrm>
                <a:off x="4964613" y="3019027"/>
                <a:ext cx="127440" cy="76320"/>
              </p14:xfrm>
            </p:contentPart>
          </mc:Choice>
          <mc:Fallback>
            <p:pic>
              <p:nvPicPr>
                <p:cNvPr id="439" name="Freihand 438">
                  <a:extLst>
                    <a:ext uri="{FF2B5EF4-FFF2-40B4-BE49-F238E27FC236}">
                      <a16:creationId xmlns:a16="http://schemas.microsoft.com/office/drawing/2014/main" id="{F985BF52-0873-4C38-8647-08615A5C828B}"/>
                    </a:ext>
                  </a:extLst>
                </p:cNvPr>
                <p:cNvPicPr/>
                <p:nvPr/>
              </p:nvPicPr>
              <p:blipFill>
                <a:blip r:embed="rId531"/>
                <a:stretch>
                  <a:fillRect/>
                </a:stretch>
              </p:blipFill>
              <p:spPr>
                <a:xfrm>
                  <a:off x="4960293" y="3014707"/>
                  <a:ext cx="136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627" name="Freihand 626">
                  <a:extLst>
                    <a:ext uri="{FF2B5EF4-FFF2-40B4-BE49-F238E27FC236}">
                      <a16:creationId xmlns:a16="http://schemas.microsoft.com/office/drawing/2014/main" id="{2606D9D3-05AF-4909-ABA4-667505C46CCE}"/>
                    </a:ext>
                  </a:extLst>
                </p14:cNvPr>
                <p14:cNvContentPartPr/>
                <p14:nvPr/>
              </p14:nvContentPartPr>
              <p14:xfrm>
                <a:off x="4550253" y="3155827"/>
                <a:ext cx="538560" cy="61200"/>
              </p14:xfrm>
            </p:contentPart>
          </mc:Choice>
          <mc:Fallback>
            <p:pic>
              <p:nvPicPr>
                <p:cNvPr id="627" name="Freihand 626">
                  <a:extLst>
                    <a:ext uri="{FF2B5EF4-FFF2-40B4-BE49-F238E27FC236}">
                      <a16:creationId xmlns:a16="http://schemas.microsoft.com/office/drawing/2014/main" id="{2606D9D3-05AF-4909-ABA4-667505C46CCE}"/>
                    </a:ext>
                  </a:extLst>
                </p:cNvPr>
                <p:cNvPicPr/>
                <p:nvPr/>
              </p:nvPicPr>
              <p:blipFill>
                <a:blip r:embed="rId533"/>
                <a:stretch>
                  <a:fillRect/>
                </a:stretch>
              </p:blipFill>
              <p:spPr>
                <a:xfrm>
                  <a:off x="4545933" y="3151507"/>
                  <a:ext cx="547200" cy="69840"/>
                </a:xfrm>
                <a:prstGeom prst="rect">
                  <a:avLst/>
                </a:prstGeom>
              </p:spPr>
            </p:pic>
          </mc:Fallback>
        </mc:AlternateContent>
      </p:grpSp>
      <p:grpSp>
        <p:nvGrpSpPr>
          <p:cNvPr id="663" name="Gruppieren 662">
            <a:extLst>
              <a:ext uri="{FF2B5EF4-FFF2-40B4-BE49-F238E27FC236}">
                <a16:creationId xmlns:a16="http://schemas.microsoft.com/office/drawing/2014/main" id="{CC0E9E27-16A9-4F24-9179-71C2E4B19FBC}"/>
              </a:ext>
            </a:extLst>
          </p:cNvPr>
          <p:cNvGrpSpPr/>
          <p:nvPr/>
        </p:nvGrpSpPr>
        <p:grpSpPr>
          <a:xfrm>
            <a:off x="4255413" y="655987"/>
            <a:ext cx="3477240" cy="2009160"/>
            <a:chOff x="4255413" y="655987"/>
            <a:chExt cx="3477240" cy="2009160"/>
          </a:xfrm>
        </p:grpSpPr>
        <mc:AlternateContent xmlns:mc="http://schemas.openxmlformats.org/markup-compatibility/2006">
          <mc:Choice xmlns:p14="http://schemas.microsoft.com/office/powerpoint/2010/main" Requires="p14">
            <p:contentPart p14:bwMode="auto" r:id="rId534">
              <p14:nvContentPartPr>
                <p14:cNvPr id="38" name="Freihand 37">
                  <a:extLst>
                    <a:ext uri="{FF2B5EF4-FFF2-40B4-BE49-F238E27FC236}">
                      <a16:creationId xmlns:a16="http://schemas.microsoft.com/office/drawing/2014/main" id="{A4125E9D-26D3-48B9-A18C-582224567FA3}"/>
                    </a:ext>
                  </a:extLst>
                </p14:cNvPr>
                <p14:cNvContentPartPr/>
                <p14:nvPr/>
              </p14:nvContentPartPr>
              <p14:xfrm>
                <a:off x="4584093" y="773347"/>
                <a:ext cx="149760" cy="96480"/>
              </p14:xfrm>
            </p:contentPart>
          </mc:Choice>
          <mc:Fallback>
            <p:pic>
              <p:nvPicPr>
                <p:cNvPr id="38" name="Freihand 37">
                  <a:extLst>
                    <a:ext uri="{FF2B5EF4-FFF2-40B4-BE49-F238E27FC236}">
                      <a16:creationId xmlns:a16="http://schemas.microsoft.com/office/drawing/2014/main" id="{A4125E9D-26D3-48B9-A18C-582224567FA3}"/>
                    </a:ext>
                  </a:extLst>
                </p:cNvPr>
                <p:cNvPicPr/>
                <p:nvPr/>
              </p:nvPicPr>
              <p:blipFill>
                <a:blip r:embed="rId535"/>
                <a:stretch>
                  <a:fillRect/>
                </a:stretch>
              </p:blipFill>
              <p:spPr>
                <a:xfrm>
                  <a:off x="4579773" y="769027"/>
                  <a:ext cx="158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9" name="Freihand 38">
                  <a:extLst>
                    <a:ext uri="{FF2B5EF4-FFF2-40B4-BE49-F238E27FC236}">
                      <a16:creationId xmlns:a16="http://schemas.microsoft.com/office/drawing/2014/main" id="{17B963F6-A3C5-416A-B208-FA86C0B8A739}"/>
                    </a:ext>
                  </a:extLst>
                </p14:cNvPr>
                <p14:cNvContentPartPr/>
                <p14:nvPr/>
              </p14:nvContentPartPr>
              <p14:xfrm>
                <a:off x="4712613" y="679747"/>
                <a:ext cx="102960" cy="280800"/>
              </p14:xfrm>
            </p:contentPart>
          </mc:Choice>
          <mc:Fallback>
            <p:pic>
              <p:nvPicPr>
                <p:cNvPr id="39" name="Freihand 38">
                  <a:extLst>
                    <a:ext uri="{FF2B5EF4-FFF2-40B4-BE49-F238E27FC236}">
                      <a16:creationId xmlns:a16="http://schemas.microsoft.com/office/drawing/2014/main" id="{17B963F6-A3C5-416A-B208-FA86C0B8A739}"/>
                    </a:ext>
                  </a:extLst>
                </p:cNvPr>
                <p:cNvPicPr/>
                <p:nvPr/>
              </p:nvPicPr>
              <p:blipFill>
                <a:blip r:embed="rId537"/>
                <a:stretch>
                  <a:fillRect/>
                </a:stretch>
              </p:blipFill>
              <p:spPr>
                <a:xfrm>
                  <a:off x="4708293" y="675427"/>
                  <a:ext cx="1116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1" name="Freihand 40">
                  <a:extLst>
                    <a:ext uri="{FF2B5EF4-FFF2-40B4-BE49-F238E27FC236}">
                      <a16:creationId xmlns:a16="http://schemas.microsoft.com/office/drawing/2014/main" id="{2176B8D8-E0B8-4DF6-A7B5-64D4C069E134}"/>
                    </a:ext>
                  </a:extLst>
                </p14:cNvPr>
                <p14:cNvContentPartPr/>
                <p14:nvPr/>
              </p14:nvContentPartPr>
              <p14:xfrm>
                <a:off x="4928613" y="710347"/>
                <a:ext cx="150840" cy="150840"/>
              </p14:xfrm>
            </p:contentPart>
          </mc:Choice>
          <mc:Fallback>
            <p:pic>
              <p:nvPicPr>
                <p:cNvPr id="41" name="Freihand 40">
                  <a:extLst>
                    <a:ext uri="{FF2B5EF4-FFF2-40B4-BE49-F238E27FC236}">
                      <a16:creationId xmlns:a16="http://schemas.microsoft.com/office/drawing/2014/main" id="{2176B8D8-E0B8-4DF6-A7B5-64D4C069E134}"/>
                    </a:ext>
                  </a:extLst>
                </p:cNvPr>
                <p:cNvPicPr/>
                <p:nvPr/>
              </p:nvPicPr>
              <p:blipFill>
                <a:blip r:embed="rId539"/>
                <a:stretch>
                  <a:fillRect/>
                </a:stretch>
              </p:blipFill>
              <p:spPr>
                <a:xfrm>
                  <a:off x="4924293" y="706027"/>
                  <a:ext cx="159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2" name="Freihand 41">
                  <a:extLst>
                    <a:ext uri="{FF2B5EF4-FFF2-40B4-BE49-F238E27FC236}">
                      <a16:creationId xmlns:a16="http://schemas.microsoft.com/office/drawing/2014/main" id="{4C80C014-24CA-4934-81E3-EB2296FFC42A}"/>
                    </a:ext>
                  </a:extLst>
                </p14:cNvPr>
                <p14:cNvContentPartPr/>
                <p14:nvPr/>
              </p14:nvContentPartPr>
              <p14:xfrm>
                <a:off x="5164773" y="729067"/>
                <a:ext cx="24120" cy="121680"/>
              </p14:xfrm>
            </p:contentPart>
          </mc:Choice>
          <mc:Fallback>
            <p:pic>
              <p:nvPicPr>
                <p:cNvPr id="42" name="Freihand 41">
                  <a:extLst>
                    <a:ext uri="{FF2B5EF4-FFF2-40B4-BE49-F238E27FC236}">
                      <a16:creationId xmlns:a16="http://schemas.microsoft.com/office/drawing/2014/main" id="{4C80C014-24CA-4934-81E3-EB2296FFC42A}"/>
                    </a:ext>
                  </a:extLst>
                </p:cNvPr>
                <p:cNvPicPr/>
                <p:nvPr/>
              </p:nvPicPr>
              <p:blipFill>
                <a:blip r:embed="rId541"/>
                <a:stretch>
                  <a:fillRect/>
                </a:stretch>
              </p:blipFill>
              <p:spPr>
                <a:xfrm>
                  <a:off x="5160453" y="724747"/>
                  <a:ext cx="32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3" name="Freihand 42">
                  <a:extLst>
                    <a:ext uri="{FF2B5EF4-FFF2-40B4-BE49-F238E27FC236}">
                      <a16:creationId xmlns:a16="http://schemas.microsoft.com/office/drawing/2014/main" id="{215A6E64-6887-44CF-B419-AE4A683FCD5E}"/>
                    </a:ext>
                  </a:extLst>
                </p14:cNvPr>
                <p14:cNvContentPartPr/>
                <p14:nvPr/>
              </p14:nvContentPartPr>
              <p14:xfrm>
                <a:off x="5149653" y="713947"/>
                <a:ext cx="114480" cy="120240"/>
              </p14:xfrm>
            </p:contentPart>
          </mc:Choice>
          <mc:Fallback>
            <p:pic>
              <p:nvPicPr>
                <p:cNvPr id="43" name="Freihand 42">
                  <a:extLst>
                    <a:ext uri="{FF2B5EF4-FFF2-40B4-BE49-F238E27FC236}">
                      <a16:creationId xmlns:a16="http://schemas.microsoft.com/office/drawing/2014/main" id="{215A6E64-6887-44CF-B419-AE4A683FCD5E}"/>
                    </a:ext>
                  </a:extLst>
                </p:cNvPr>
                <p:cNvPicPr/>
                <p:nvPr/>
              </p:nvPicPr>
              <p:blipFill>
                <a:blip r:embed="rId543"/>
                <a:stretch>
                  <a:fillRect/>
                </a:stretch>
              </p:blipFill>
              <p:spPr>
                <a:xfrm>
                  <a:off x="5145333" y="709627"/>
                  <a:ext cx="123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4" name="Freihand 43">
                  <a:extLst>
                    <a:ext uri="{FF2B5EF4-FFF2-40B4-BE49-F238E27FC236}">
                      <a16:creationId xmlns:a16="http://schemas.microsoft.com/office/drawing/2014/main" id="{0FAC65BF-E5D1-4ADD-8367-40703DD64B28}"/>
                    </a:ext>
                  </a:extLst>
                </p14:cNvPr>
                <p14:cNvContentPartPr/>
                <p14:nvPr/>
              </p14:nvContentPartPr>
              <p14:xfrm>
                <a:off x="5323173" y="717907"/>
                <a:ext cx="79920" cy="121680"/>
              </p14:xfrm>
            </p:contentPart>
          </mc:Choice>
          <mc:Fallback>
            <p:pic>
              <p:nvPicPr>
                <p:cNvPr id="44" name="Freihand 43">
                  <a:extLst>
                    <a:ext uri="{FF2B5EF4-FFF2-40B4-BE49-F238E27FC236}">
                      <a16:creationId xmlns:a16="http://schemas.microsoft.com/office/drawing/2014/main" id="{0FAC65BF-E5D1-4ADD-8367-40703DD64B28}"/>
                    </a:ext>
                  </a:extLst>
                </p:cNvPr>
                <p:cNvPicPr/>
                <p:nvPr/>
              </p:nvPicPr>
              <p:blipFill>
                <a:blip r:embed="rId545"/>
                <a:stretch>
                  <a:fillRect/>
                </a:stretch>
              </p:blipFill>
              <p:spPr>
                <a:xfrm>
                  <a:off x="5318853" y="713587"/>
                  <a:ext cx="88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5" name="Freihand 44">
                  <a:extLst>
                    <a:ext uri="{FF2B5EF4-FFF2-40B4-BE49-F238E27FC236}">
                      <a16:creationId xmlns:a16="http://schemas.microsoft.com/office/drawing/2014/main" id="{5D1228C9-83DF-47EC-8249-04589CACEE2A}"/>
                    </a:ext>
                  </a:extLst>
                </p14:cNvPr>
                <p14:cNvContentPartPr/>
                <p14:nvPr/>
              </p14:nvContentPartPr>
              <p14:xfrm>
                <a:off x="5399133" y="809707"/>
                <a:ext cx="77400" cy="87480"/>
              </p14:xfrm>
            </p:contentPart>
          </mc:Choice>
          <mc:Fallback>
            <p:pic>
              <p:nvPicPr>
                <p:cNvPr id="45" name="Freihand 44">
                  <a:extLst>
                    <a:ext uri="{FF2B5EF4-FFF2-40B4-BE49-F238E27FC236}">
                      <a16:creationId xmlns:a16="http://schemas.microsoft.com/office/drawing/2014/main" id="{5D1228C9-83DF-47EC-8249-04589CACEE2A}"/>
                    </a:ext>
                  </a:extLst>
                </p:cNvPr>
                <p:cNvPicPr/>
                <p:nvPr/>
              </p:nvPicPr>
              <p:blipFill>
                <a:blip r:embed="rId547"/>
                <a:stretch>
                  <a:fillRect/>
                </a:stretch>
              </p:blipFill>
              <p:spPr>
                <a:xfrm>
                  <a:off x="5394813" y="805387"/>
                  <a:ext cx="86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6" name="Freihand 45">
                  <a:extLst>
                    <a:ext uri="{FF2B5EF4-FFF2-40B4-BE49-F238E27FC236}">
                      <a16:creationId xmlns:a16="http://schemas.microsoft.com/office/drawing/2014/main" id="{D7C7F314-7050-4EE2-AC7D-67845BF97B60}"/>
                    </a:ext>
                  </a:extLst>
                </p14:cNvPr>
                <p14:cNvContentPartPr/>
                <p14:nvPr/>
              </p14:nvContentPartPr>
              <p14:xfrm>
                <a:off x="5418573" y="799627"/>
                <a:ext cx="88920" cy="106200"/>
              </p14:xfrm>
            </p:contentPart>
          </mc:Choice>
          <mc:Fallback>
            <p:pic>
              <p:nvPicPr>
                <p:cNvPr id="46" name="Freihand 45">
                  <a:extLst>
                    <a:ext uri="{FF2B5EF4-FFF2-40B4-BE49-F238E27FC236}">
                      <a16:creationId xmlns:a16="http://schemas.microsoft.com/office/drawing/2014/main" id="{D7C7F314-7050-4EE2-AC7D-67845BF97B60}"/>
                    </a:ext>
                  </a:extLst>
                </p:cNvPr>
                <p:cNvPicPr/>
                <p:nvPr/>
              </p:nvPicPr>
              <p:blipFill>
                <a:blip r:embed="rId549"/>
                <a:stretch>
                  <a:fillRect/>
                </a:stretch>
              </p:blipFill>
              <p:spPr>
                <a:xfrm>
                  <a:off x="5414253" y="795307"/>
                  <a:ext cx="97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7" name="Freihand 46">
                  <a:extLst>
                    <a:ext uri="{FF2B5EF4-FFF2-40B4-BE49-F238E27FC236}">
                      <a16:creationId xmlns:a16="http://schemas.microsoft.com/office/drawing/2014/main" id="{DD699422-DAFA-486D-A4A6-898B2F29D008}"/>
                    </a:ext>
                  </a:extLst>
                </p14:cNvPr>
                <p14:cNvContentPartPr/>
                <p14:nvPr/>
              </p14:nvContentPartPr>
              <p14:xfrm>
                <a:off x="5824653" y="740947"/>
                <a:ext cx="260280" cy="91080"/>
              </p14:xfrm>
            </p:contentPart>
          </mc:Choice>
          <mc:Fallback>
            <p:pic>
              <p:nvPicPr>
                <p:cNvPr id="47" name="Freihand 46">
                  <a:extLst>
                    <a:ext uri="{FF2B5EF4-FFF2-40B4-BE49-F238E27FC236}">
                      <a16:creationId xmlns:a16="http://schemas.microsoft.com/office/drawing/2014/main" id="{DD699422-DAFA-486D-A4A6-898B2F29D008}"/>
                    </a:ext>
                  </a:extLst>
                </p:cNvPr>
                <p:cNvPicPr/>
                <p:nvPr/>
              </p:nvPicPr>
              <p:blipFill>
                <a:blip r:embed="rId551"/>
                <a:stretch>
                  <a:fillRect/>
                </a:stretch>
              </p:blipFill>
              <p:spPr>
                <a:xfrm>
                  <a:off x="5820333" y="736627"/>
                  <a:ext cx="268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8" name="Freihand 47">
                  <a:extLst>
                    <a:ext uri="{FF2B5EF4-FFF2-40B4-BE49-F238E27FC236}">
                      <a16:creationId xmlns:a16="http://schemas.microsoft.com/office/drawing/2014/main" id="{56B7D47A-A61C-4D12-AC1B-5290311582FB}"/>
                    </a:ext>
                  </a:extLst>
                </p14:cNvPr>
                <p14:cNvContentPartPr/>
                <p14:nvPr/>
              </p14:nvContentPartPr>
              <p14:xfrm>
                <a:off x="6146133" y="713587"/>
                <a:ext cx="142200" cy="83520"/>
              </p14:xfrm>
            </p:contentPart>
          </mc:Choice>
          <mc:Fallback>
            <p:pic>
              <p:nvPicPr>
                <p:cNvPr id="48" name="Freihand 47">
                  <a:extLst>
                    <a:ext uri="{FF2B5EF4-FFF2-40B4-BE49-F238E27FC236}">
                      <a16:creationId xmlns:a16="http://schemas.microsoft.com/office/drawing/2014/main" id="{56B7D47A-A61C-4D12-AC1B-5290311582FB}"/>
                    </a:ext>
                  </a:extLst>
                </p:cNvPr>
                <p:cNvPicPr/>
                <p:nvPr/>
              </p:nvPicPr>
              <p:blipFill>
                <a:blip r:embed="rId553"/>
                <a:stretch>
                  <a:fillRect/>
                </a:stretch>
              </p:blipFill>
              <p:spPr>
                <a:xfrm>
                  <a:off x="6141813" y="709267"/>
                  <a:ext cx="150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9" name="Freihand 48">
                  <a:extLst>
                    <a:ext uri="{FF2B5EF4-FFF2-40B4-BE49-F238E27FC236}">
                      <a16:creationId xmlns:a16="http://schemas.microsoft.com/office/drawing/2014/main" id="{4126DFC4-0792-47B7-8C06-BCCB96EA1067}"/>
                    </a:ext>
                  </a:extLst>
                </p14:cNvPr>
                <p14:cNvContentPartPr/>
                <p14:nvPr/>
              </p14:nvContentPartPr>
              <p14:xfrm>
                <a:off x="6603333" y="714307"/>
                <a:ext cx="50400" cy="47160"/>
              </p14:xfrm>
            </p:contentPart>
          </mc:Choice>
          <mc:Fallback>
            <p:pic>
              <p:nvPicPr>
                <p:cNvPr id="49" name="Freihand 48">
                  <a:extLst>
                    <a:ext uri="{FF2B5EF4-FFF2-40B4-BE49-F238E27FC236}">
                      <a16:creationId xmlns:a16="http://schemas.microsoft.com/office/drawing/2014/main" id="{4126DFC4-0792-47B7-8C06-BCCB96EA1067}"/>
                    </a:ext>
                  </a:extLst>
                </p:cNvPr>
                <p:cNvPicPr/>
                <p:nvPr/>
              </p:nvPicPr>
              <p:blipFill>
                <a:blip r:embed="rId555"/>
                <a:stretch>
                  <a:fillRect/>
                </a:stretch>
              </p:blipFill>
              <p:spPr>
                <a:xfrm>
                  <a:off x="6599013" y="709987"/>
                  <a:ext cx="59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0" name="Freihand 49">
                  <a:extLst>
                    <a:ext uri="{FF2B5EF4-FFF2-40B4-BE49-F238E27FC236}">
                      <a16:creationId xmlns:a16="http://schemas.microsoft.com/office/drawing/2014/main" id="{1A1E9B4A-B194-43FD-9B7C-8F5CBC06A28E}"/>
                    </a:ext>
                  </a:extLst>
                </p14:cNvPr>
                <p14:cNvContentPartPr/>
                <p14:nvPr/>
              </p14:nvContentPartPr>
              <p14:xfrm>
                <a:off x="6544293" y="671107"/>
                <a:ext cx="176760" cy="140760"/>
              </p14:xfrm>
            </p:contentPart>
          </mc:Choice>
          <mc:Fallback>
            <p:pic>
              <p:nvPicPr>
                <p:cNvPr id="50" name="Freihand 49">
                  <a:extLst>
                    <a:ext uri="{FF2B5EF4-FFF2-40B4-BE49-F238E27FC236}">
                      <a16:creationId xmlns:a16="http://schemas.microsoft.com/office/drawing/2014/main" id="{1A1E9B4A-B194-43FD-9B7C-8F5CBC06A28E}"/>
                    </a:ext>
                  </a:extLst>
                </p:cNvPr>
                <p:cNvPicPr/>
                <p:nvPr/>
              </p:nvPicPr>
              <p:blipFill>
                <a:blip r:embed="rId557"/>
                <a:stretch>
                  <a:fillRect/>
                </a:stretch>
              </p:blipFill>
              <p:spPr>
                <a:xfrm>
                  <a:off x="6539973" y="666787"/>
                  <a:ext cx="185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1" name="Freihand 50">
                  <a:extLst>
                    <a:ext uri="{FF2B5EF4-FFF2-40B4-BE49-F238E27FC236}">
                      <a16:creationId xmlns:a16="http://schemas.microsoft.com/office/drawing/2014/main" id="{3D73A9F6-8815-4C87-9450-45F828E10D2A}"/>
                    </a:ext>
                  </a:extLst>
                </p14:cNvPr>
                <p14:cNvContentPartPr/>
                <p14:nvPr/>
              </p14:nvContentPartPr>
              <p14:xfrm>
                <a:off x="6795573" y="696307"/>
                <a:ext cx="28800" cy="93600"/>
              </p14:xfrm>
            </p:contentPart>
          </mc:Choice>
          <mc:Fallback>
            <p:pic>
              <p:nvPicPr>
                <p:cNvPr id="51" name="Freihand 50">
                  <a:extLst>
                    <a:ext uri="{FF2B5EF4-FFF2-40B4-BE49-F238E27FC236}">
                      <a16:creationId xmlns:a16="http://schemas.microsoft.com/office/drawing/2014/main" id="{3D73A9F6-8815-4C87-9450-45F828E10D2A}"/>
                    </a:ext>
                  </a:extLst>
                </p:cNvPr>
                <p:cNvPicPr/>
                <p:nvPr/>
              </p:nvPicPr>
              <p:blipFill>
                <a:blip r:embed="rId559"/>
                <a:stretch>
                  <a:fillRect/>
                </a:stretch>
              </p:blipFill>
              <p:spPr>
                <a:xfrm>
                  <a:off x="6791253" y="691987"/>
                  <a:ext cx="37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2" name="Freihand 51">
                  <a:extLst>
                    <a:ext uri="{FF2B5EF4-FFF2-40B4-BE49-F238E27FC236}">
                      <a16:creationId xmlns:a16="http://schemas.microsoft.com/office/drawing/2014/main" id="{BFE4232F-89F1-4084-911A-84C2F415B14A}"/>
                    </a:ext>
                  </a:extLst>
                </p14:cNvPr>
                <p14:cNvContentPartPr/>
                <p14:nvPr/>
              </p14:nvContentPartPr>
              <p14:xfrm>
                <a:off x="6754893" y="663187"/>
                <a:ext cx="132480" cy="121680"/>
              </p14:xfrm>
            </p:contentPart>
          </mc:Choice>
          <mc:Fallback>
            <p:pic>
              <p:nvPicPr>
                <p:cNvPr id="52" name="Freihand 51">
                  <a:extLst>
                    <a:ext uri="{FF2B5EF4-FFF2-40B4-BE49-F238E27FC236}">
                      <a16:creationId xmlns:a16="http://schemas.microsoft.com/office/drawing/2014/main" id="{BFE4232F-89F1-4084-911A-84C2F415B14A}"/>
                    </a:ext>
                  </a:extLst>
                </p:cNvPr>
                <p:cNvPicPr/>
                <p:nvPr/>
              </p:nvPicPr>
              <p:blipFill>
                <a:blip r:embed="rId561"/>
                <a:stretch>
                  <a:fillRect/>
                </a:stretch>
              </p:blipFill>
              <p:spPr>
                <a:xfrm>
                  <a:off x="6750573" y="658867"/>
                  <a:ext cx="141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3" name="Freihand 52">
                  <a:extLst>
                    <a:ext uri="{FF2B5EF4-FFF2-40B4-BE49-F238E27FC236}">
                      <a16:creationId xmlns:a16="http://schemas.microsoft.com/office/drawing/2014/main" id="{0131550C-04DA-440A-9D6E-3A43EF128CE5}"/>
                    </a:ext>
                  </a:extLst>
                </p14:cNvPr>
                <p14:cNvContentPartPr/>
                <p14:nvPr/>
              </p14:nvContentPartPr>
              <p14:xfrm>
                <a:off x="6934533" y="655987"/>
                <a:ext cx="104760" cy="123480"/>
              </p14:xfrm>
            </p:contentPart>
          </mc:Choice>
          <mc:Fallback>
            <p:pic>
              <p:nvPicPr>
                <p:cNvPr id="53" name="Freihand 52">
                  <a:extLst>
                    <a:ext uri="{FF2B5EF4-FFF2-40B4-BE49-F238E27FC236}">
                      <a16:creationId xmlns:a16="http://schemas.microsoft.com/office/drawing/2014/main" id="{0131550C-04DA-440A-9D6E-3A43EF128CE5}"/>
                    </a:ext>
                  </a:extLst>
                </p:cNvPr>
                <p:cNvPicPr/>
                <p:nvPr/>
              </p:nvPicPr>
              <p:blipFill>
                <a:blip r:embed="rId563"/>
                <a:stretch>
                  <a:fillRect/>
                </a:stretch>
              </p:blipFill>
              <p:spPr>
                <a:xfrm>
                  <a:off x="6930213" y="651667"/>
                  <a:ext cx="113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4" name="Freihand 53">
                  <a:extLst>
                    <a:ext uri="{FF2B5EF4-FFF2-40B4-BE49-F238E27FC236}">
                      <a16:creationId xmlns:a16="http://schemas.microsoft.com/office/drawing/2014/main" id="{8CCE1E5D-ADFD-450D-B3C1-141C1A4045F1}"/>
                    </a:ext>
                  </a:extLst>
                </p14:cNvPr>
                <p14:cNvContentPartPr/>
                <p14:nvPr/>
              </p14:nvContentPartPr>
              <p14:xfrm>
                <a:off x="7056573" y="742027"/>
                <a:ext cx="83880" cy="82800"/>
              </p14:xfrm>
            </p:contentPart>
          </mc:Choice>
          <mc:Fallback>
            <p:pic>
              <p:nvPicPr>
                <p:cNvPr id="54" name="Freihand 53">
                  <a:extLst>
                    <a:ext uri="{FF2B5EF4-FFF2-40B4-BE49-F238E27FC236}">
                      <a16:creationId xmlns:a16="http://schemas.microsoft.com/office/drawing/2014/main" id="{8CCE1E5D-ADFD-450D-B3C1-141C1A4045F1}"/>
                    </a:ext>
                  </a:extLst>
                </p:cNvPr>
                <p:cNvPicPr/>
                <p:nvPr/>
              </p:nvPicPr>
              <p:blipFill>
                <a:blip r:embed="rId565"/>
                <a:stretch>
                  <a:fillRect/>
                </a:stretch>
              </p:blipFill>
              <p:spPr>
                <a:xfrm>
                  <a:off x="7052253" y="737707"/>
                  <a:ext cx="92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5" name="Freihand 54">
                  <a:extLst>
                    <a:ext uri="{FF2B5EF4-FFF2-40B4-BE49-F238E27FC236}">
                      <a16:creationId xmlns:a16="http://schemas.microsoft.com/office/drawing/2014/main" id="{41CE7255-69AA-486E-B6D5-AE78D9527BF5}"/>
                    </a:ext>
                  </a:extLst>
                </p14:cNvPr>
                <p14:cNvContentPartPr/>
                <p14:nvPr/>
              </p14:nvContentPartPr>
              <p14:xfrm>
                <a:off x="6999693" y="726187"/>
                <a:ext cx="179640" cy="141480"/>
              </p14:xfrm>
            </p:contentPart>
          </mc:Choice>
          <mc:Fallback>
            <p:pic>
              <p:nvPicPr>
                <p:cNvPr id="55" name="Freihand 54">
                  <a:extLst>
                    <a:ext uri="{FF2B5EF4-FFF2-40B4-BE49-F238E27FC236}">
                      <a16:creationId xmlns:a16="http://schemas.microsoft.com/office/drawing/2014/main" id="{41CE7255-69AA-486E-B6D5-AE78D9527BF5}"/>
                    </a:ext>
                  </a:extLst>
                </p:cNvPr>
                <p:cNvPicPr/>
                <p:nvPr/>
              </p:nvPicPr>
              <p:blipFill>
                <a:blip r:embed="rId567"/>
                <a:stretch>
                  <a:fillRect/>
                </a:stretch>
              </p:blipFill>
              <p:spPr>
                <a:xfrm>
                  <a:off x="6995373" y="721867"/>
                  <a:ext cx="188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90" name="Freihand 189">
                  <a:extLst>
                    <a:ext uri="{FF2B5EF4-FFF2-40B4-BE49-F238E27FC236}">
                      <a16:creationId xmlns:a16="http://schemas.microsoft.com/office/drawing/2014/main" id="{5D0C2D3E-AAD9-495C-9095-C5C318D03BD0}"/>
                    </a:ext>
                  </a:extLst>
                </p14:cNvPr>
                <p14:cNvContentPartPr/>
                <p14:nvPr/>
              </p14:nvContentPartPr>
              <p14:xfrm>
                <a:off x="4276653" y="1205707"/>
                <a:ext cx="184320" cy="217440"/>
              </p14:xfrm>
            </p:contentPart>
          </mc:Choice>
          <mc:Fallback>
            <p:pic>
              <p:nvPicPr>
                <p:cNvPr id="190" name="Freihand 189">
                  <a:extLst>
                    <a:ext uri="{FF2B5EF4-FFF2-40B4-BE49-F238E27FC236}">
                      <a16:creationId xmlns:a16="http://schemas.microsoft.com/office/drawing/2014/main" id="{5D0C2D3E-AAD9-495C-9095-C5C318D03BD0}"/>
                    </a:ext>
                  </a:extLst>
                </p:cNvPr>
                <p:cNvPicPr/>
                <p:nvPr/>
              </p:nvPicPr>
              <p:blipFill>
                <a:blip r:embed="rId569"/>
                <a:stretch>
                  <a:fillRect/>
                </a:stretch>
              </p:blipFill>
              <p:spPr>
                <a:xfrm>
                  <a:off x="4272333" y="1201387"/>
                  <a:ext cx="192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91" name="Freihand 190">
                  <a:extLst>
                    <a:ext uri="{FF2B5EF4-FFF2-40B4-BE49-F238E27FC236}">
                      <a16:creationId xmlns:a16="http://schemas.microsoft.com/office/drawing/2014/main" id="{B1E9811C-8F4D-4A80-8816-5E075BDE526D}"/>
                    </a:ext>
                  </a:extLst>
                </p14:cNvPr>
                <p14:cNvContentPartPr/>
                <p14:nvPr/>
              </p14:nvContentPartPr>
              <p14:xfrm>
                <a:off x="4512453" y="1254307"/>
                <a:ext cx="19800" cy="122400"/>
              </p14:xfrm>
            </p:contentPart>
          </mc:Choice>
          <mc:Fallback>
            <p:pic>
              <p:nvPicPr>
                <p:cNvPr id="191" name="Freihand 190">
                  <a:extLst>
                    <a:ext uri="{FF2B5EF4-FFF2-40B4-BE49-F238E27FC236}">
                      <a16:creationId xmlns:a16="http://schemas.microsoft.com/office/drawing/2014/main" id="{B1E9811C-8F4D-4A80-8816-5E075BDE526D}"/>
                    </a:ext>
                  </a:extLst>
                </p:cNvPr>
                <p:cNvPicPr/>
                <p:nvPr/>
              </p:nvPicPr>
              <p:blipFill>
                <a:blip r:embed="rId571"/>
                <a:stretch>
                  <a:fillRect/>
                </a:stretch>
              </p:blipFill>
              <p:spPr>
                <a:xfrm>
                  <a:off x="4508133" y="1249987"/>
                  <a:ext cx="28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92" name="Freihand 191">
                  <a:extLst>
                    <a:ext uri="{FF2B5EF4-FFF2-40B4-BE49-F238E27FC236}">
                      <a16:creationId xmlns:a16="http://schemas.microsoft.com/office/drawing/2014/main" id="{BE7753FE-ECA6-4A31-9894-00A7AAA08385}"/>
                    </a:ext>
                  </a:extLst>
                </p14:cNvPr>
                <p14:cNvContentPartPr/>
                <p14:nvPr/>
              </p14:nvContentPartPr>
              <p14:xfrm>
                <a:off x="4473573" y="1199227"/>
                <a:ext cx="147960" cy="149040"/>
              </p14:xfrm>
            </p:contentPart>
          </mc:Choice>
          <mc:Fallback>
            <p:pic>
              <p:nvPicPr>
                <p:cNvPr id="192" name="Freihand 191">
                  <a:extLst>
                    <a:ext uri="{FF2B5EF4-FFF2-40B4-BE49-F238E27FC236}">
                      <a16:creationId xmlns:a16="http://schemas.microsoft.com/office/drawing/2014/main" id="{BE7753FE-ECA6-4A31-9894-00A7AAA08385}"/>
                    </a:ext>
                  </a:extLst>
                </p:cNvPr>
                <p:cNvPicPr/>
                <p:nvPr/>
              </p:nvPicPr>
              <p:blipFill>
                <a:blip r:embed="rId573"/>
                <a:stretch>
                  <a:fillRect/>
                </a:stretch>
              </p:blipFill>
              <p:spPr>
                <a:xfrm>
                  <a:off x="4469253" y="1194907"/>
                  <a:ext cx="156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93" name="Freihand 192">
                  <a:extLst>
                    <a:ext uri="{FF2B5EF4-FFF2-40B4-BE49-F238E27FC236}">
                      <a16:creationId xmlns:a16="http://schemas.microsoft.com/office/drawing/2014/main" id="{D2AD1E8E-0886-4A34-8343-3A463996D3E5}"/>
                    </a:ext>
                  </a:extLst>
                </p14:cNvPr>
                <p14:cNvContentPartPr/>
                <p14:nvPr/>
              </p14:nvContentPartPr>
              <p14:xfrm>
                <a:off x="4648533" y="1213267"/>
                <a:ext cx="96480" cy="154800"/>
              </p14:xfrm>
            </p:contentPart>
          </mc:Choice>
          <mc:Fallback>
            <p:pic>
              <p:nvPicPr>
                <p:cNvPr id="193" name="Freihand 192">
                  <a:extLst>
                    <a:ext uri="{FF2B5EF4-FFF2-40B4-BE49-F238E27FC236}">
                      <a16:creationId xmlns:a16="http://schemas.microsoft.com/office/drawing/2014/main" id="{D2AD1E8E-0886-4A34-8343-3A463996D3E5}"/>
                    </a:ext>
                  </a:extLst>
                </p:cNvPr>
                <p:cNvPicPr/>
                <p:nvPr/>
              </p:nvPicPr>
              <p:blipFill>
                <a:blip r:embed="rId575"/>
                <a:stretch>
                  <a:fillRect/>
                </a:stretch>
              </p:blipFill>
              <p:spPr>
                <a:xfrm>
                  <a:off x="4644213" y="1208947"/>
                  <a:ext cx="105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94" name="Freihand 193">
                  <a:extLst>
                    <a:ext uri="{FF2B5EF4-FFF2-40B4-BE49-F238E27FC236}">
                      <a16:creationId xmlns:a16="http://schemas.microsoft.com/office/drawing/2014/main" id="{F1911B37-4D95-47CE-B2E9-D7372FED5E50}"/>
                    </a:ext>
                  </a:extLst>
                </p14:cNvPr>
                <p14:cNvContentPartPr/>
                <p14:nvPr/>
              </p14:nvContentPartPr>
              <p14:xfrm>
                <a:off x="4722693" y="1355107"/>
                <a:ext cx="65160" cy="84960"/>
              </p14:xfrm>
            </p:contentPart>
          </mc:Choice>
          <mc:Fallback>
            <p:pic>
              <p:nvPicPr>
                <p:cNvPr id="194" name="Freihand 193">
                  <a:extLst>
                    <a:ext uri="{FF2B5EF4-FFF2-40B4-BE49-F238E27FC236}">
                      <a16:creationId xmlns:a16="http://schemas.microsoft.com/office/drawing/2014/main" id="{F1911B37-4D95-47CE-B2E9-D7372FED5E50}"/>
                    </a:ext>
                  </a:extLst>
                </p:cNvPr>
                <p:cNvPicPr/>
                <p:nvPr/>
              </p:nvPicPr>
              <p:blipFill>
                <a:blip r:embed="rId577"/>
                <a:stretch>
                  <a:fillRect/>
                </a:stretch>
              </p:blipFill>
              <p:spPr>
                <a:xfrm>
                  <a:off x="4718373" y="1350787"/>
                  <a:ext cx="73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95" name="Freihand 194">
                  <a:extLst>
                    <a:ext uri="{FF2B5EF4-FFF2-40B4-BE49-F238E27FC236}">
                      <a16:creationId xmlns:a16="http://schemas.microsoft.com/office/drawing/2014/main" id="{1300D7F7-96D2-40A5-B2E2-A67D95F58CE6}"/>
                    </a:ext>
                  </a:extLst>
                </p14:cNvPr>
                <p14:cNvContentPartPr/>
                <p14:nvPr/>
              </p14:nvContentPartPr>
              <p14:xfrm>
                <a:off x="4776333" y="1350427"/>
                <a:ext cx="67320" cy="115920"/>
              </p14:xfrm>
            </p:contentPart>
          </mc:Choice>
          <mc:Fallback>
            <p:pic>
              <p:nvPicPr>
                <p:cNvPr id="195" name="Freihand 194">
                  <a:extLst>
                    <a:ext uri="{FF2B5EF4-FFF2-40B4-BE49-F238E27FC236}">
                      <a16:creationId xmlns:a16="http://schemas.microsoft.com/office/drawing/2014/main" id="{1300D7F7-96D2-40A5-B2E2-A67D95F58CE6}"/>
                    </a:ext>
                  </a:extLst>
                </p:cNvPr>
                <p:cNvPicPr/>
                <p:nvPr/>
              </p:nvPicPr>
              <p:blipFill>
                <a:blip r:embed="rId579"/>
                <a:stretch>
                  <a:fillRect/>
                </a:stretch>
              </p:blipFill>
              <p:spPr>
                <a:xfrm>
                  <a:off x="4772013" y="1346107"/>
                  <a:ext cx="75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96" name="Freihand 195">
                  <a:extLst>
                    <a:ext uri="{FF2B5EF4-FFF2-40B4-BE49-F238E27FC236}">
                      <a16:creationId xmlns:a16="http://schemas.microsoft.com/office/drawing/2014/main" id="{49F7AAF0-0941-4508-A837-831DF478D48E}"/>
                    </a:ext>
                  </a:extLst>
                </p14:cNvPr>
                <p14:cNvContentPartPr/>
                <p14:nvPr/>
              </p14:nvContentPartPr>
              <p14:xfrm>
                <a:off x="4874253" y="1252147"/>
                <a:ext cx="123120" cy="2880"/>
              </p14:xfrm>
            </p:contentPart>
          </mc:Choice>
          <mc:Fallback>
            <p:pic>
              <p:nvPicPr>
                <p:cNvPr id="196" name="Freihand 195">
                  <a:extLst>
                    <a:ext uri="{FF2B5EF4-FFF2-40B4-BE49-F238E27FC236}">
                      <a16:creationId xmlns:a16="http://schemas.microsoft.com/office/drawing/2014/main" id="{49F7AAF0-0941-4508-A837-831DF478D48E}"/>
                    </a:ext>
                  </a:extLst>
                </p:cNvPr>
                <p:cNvPicPr/>
                <p:nvPr/>
              </p:nvPicPr>
              <p:blipFill>
                <a:blip r:embed="rId581"/>
                <a:stretch>
                  <a:fillRect/>
                </a:stretch>
              </p:blipFill>
              <p:spPr>
                <a:xfrm>
                  <a:off x="4869933" y="1247827"/>
                  <a:ext cx="131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97" name="Freihand 196">
                  <a:extLst>
                    <a:ext uri="{FF2B5EF4-FFF2-40B4-BE49-F238E27FC236}">
                      <a16:creationId xmlns:a16="http://schemas.microsoft.com/office/drawing/2014/main" id="{B979D5EB-91E8-4FA7-8BAF-443DF0A8EC6F}"/>
                    </a:ext>
                  </a:extLst>
                </p14:cNvPr>
                <p14:cNvContentPartPr/>
                <p14:nvPr/>
              </p14:nvContentPartPr>
              <p14:xfrm>
                <a:off x="4874613" y="1277347"/>
                <a:ext cx="108720" cy="15840"/>
              </p14:xfrm>
            </p:contentPart>
          </mc:Choice>
          <mc:Fallback>
            <p:pic>
              <p:nvPicPr>
                <p:cNvPr id="197" name="Freihand 196">
                  <a:extLst>
                    <a:ext uri="{FF2B5EF4-FFF2-40B4-BE49-F238E27FC236}">
                      <a16:creationId xmlns:a16="http://schemas.microsoft.com/office/drawing/2014/main" id="{B979D5EB-91E8-4FA7-8BAF-443DF0A8EC6F}"/>
                    </a:ext>
                  </a:extLst>
                </p:cNvPr>
                <p:cNvPicPr/>
                <p:nvPr/>
              </p:nvPicPr>
              <p:blipFill>
                <a:blip r:embed="rId583"/>
                <a:stretch>
                  <a:fillRect/>
                </a:stretch>
              </p:blipFill>
              <p:spPr>
                <a:xfrm>
                  <a:off x="4870293" y="1273027"/>
                  <a:ext cx="117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98" name="Freihand 197">
                  <a:extLst>
                    <a:ext uri="{FF2B5EF4-FFF2-40B4-BE49-F238E27FC236}">
                      <a16:creationId xmlns:a16="http://schemas.microsoft.com/office/drawing/2014/main" id="{9B9B9648-6854-43EA-BE57-98DF05FC2BD8}"/>
                    </a:ext>
                  </a:extLst>
                </p14:cNvPr>
                <p14:cNvContentPartPr/>
                <p14:nvPr/>
              </p14:nvContentPartPr>
              <p14:xfrm>
                <a:off x="5040933" y="1268707"/>
                <a:ext cx="125280" cy="13680"/>
              </p14:xfrm>
            </p:contentPart>
          </mc:Choice>
          <mc:Fallback>
            <p:pic>
              <p:nvPicPr>
                <p:cNvPr id="198" name="Freihand 197">
                  <a:extLst>
                    <a:ext uri="{FF2B5EF4-FFF2-40B4-BE49-F238E27FC236}">
                      <a16:creationId xmlns:a16="http://schemas.microsoft.com/office/drawing/2014/main" id="{9B9B9648-6854-43EA-BE57-98DF05FC2BD8}"/>
                    </a:ext>
                  </a:extLst>
                </p:cNvPr>
                <p:cNvPicPr/>
                <p:nvPr/>
              </p:nvPicPr>
              <p:blipFill>
                <a:blip r:embed="rId585"/>
                <a:stretch>
                  <a:fillRect/>
                </a:stretch>
              </p:blipFill>
              <p:spPr>
                <a:xfrm>
                  <a:off x="5036613" y="1264387"/>
                  <a:ext cx="13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00" name="Freihand 199">
                  <a:extLst>
                    <a:ext uri="{FF2B5EF4-FFF2-40B4-BE49-F238E27FC236}">
                      <a16:creationId xmlns:a16="http://schemas.microsoft.com/office/drawing/2014/main" id="{250AB86F-5194-4A80-9244-E562F2B13A32}"/>
                    </a:ext>
                  </a:extLst>
                </p14:cNvPr>
                <p14:cNvContentPartPr/>
                <p14:nvPr/>
              </p14:nvContentPartPr>
              <p14:xfrm>
                <a:off x="5202573" y="1066027"/>
                <a:ext cx="136080" cy="114480"/>
              </p14:xfrm>
            </p:contentPart>
          </mc:Choice>
          <mc:Fallback>
            <p:pic>
              <p:nvPicPr>
                <p:cNvPr id="200" name="Freihand 199">
                  <a:extLst>
                    <a:ext uri="{FF2B5EF4-FFF2-40B4-BE49-F238E27FC236}">
                      <a16:creationId xmlns:a16="http://schemas.microsoft.com/office/drawing/2014/main" id="{250AB86F-5194-4A80-9244-E562F2B13A32}"/>
                    </a:ext>
                  </a:extLst>
                </p:cNvPr>
                <p:cNvPicPr/>
                <p:nvPr/>
              </p:nvPicPr>
              <p:blipFill>
                <a:blip r:embed="rId587"/>
                <a:stretch>
                  <a:fillRect/>
                </a:stretch>
              </p:blipFill>
              <p:spPr>
                <a:xfrm>
                  <a:off x="5198253" y="1061707"/>
                  <a:ext cx="144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01" name="Freihand 200">
                  <a:extLst>
                    <a:ext uri="{FF2B5EF4-FFF2-40B4-BE49-F238E27FC236}">
                      <a16:creationId xmlns:a16="http://schemas.microsoft.com/office/drawing/2014/main" id="{688D9179-201C-4EE7-8338-C53F50A4A8D8}"/>
                    </a:ext>
                  </a:extLst>
                </p14:cNvPr>
                <p14:cNvContentPartPr/>
                <p14:nvPr/>
              </p14:nvContentPartPr>
              <p14:xfrm>
                <a:off x="5403453" y="1100227"/>
                <a:ext cx="119520" cy="91800"/>
              </p14:xfrm>
            </p:contentPart>
          </mc:Choice>
          <mc:Fallback>
            <p:pic>
              <p:nvPicPr>
                <p:cNvPr id="201" name="Freihand 200">
                  <a:extLst>
                    <a:ext uri="{FF2B5EF4-FFF2-40B4-BE49-F238E27FC236}">
                      <a16:creationId xmlns:a16="http://schemas.microsoft.com/office/drawing/2014/main" id="{688D9179-201C-4EE7-8338-C53F50A4A8D8}"/>
                    </a:ext>
                  </a:extLst>
                </p:cNvPr>
                <p:cNvPicPr/>
                <p:nvPr/>
              </p:nvPicPr>
              <p:blipFill>
                <a:blip r:embed="rId589"/>
                <a:stretch>
                  <a:fillRect/>
                </a:stretch>
              </p:blipFill>
              <p:spPr>
                <a:xfrm>
                  <a:off x="5399133" y="1095907"/>
                  <a:ext cx="128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03" name="Freihand 202">
                  <a:extLst>
                    <a:ext uri="{FF2B5EF4-FFF2-40B4-BE49-F238E27FC236}">
                      <a16:creationId xmlns:a16="http://schemas.microsoft.com/office/drawing/2014/main" id="{A4070611-850D-4488-BB6F-5E0BEE7FCA0E}"/>
                    </a:ext>
                  </a:extLst>
                </p14:cNvPr>
                <p14:cNvContentPartPr/>
                <p14:nvPr/>
              </p14:nvContentPartPr>
              <p14:xfrm>
                <a:off x="5535213" y="1147387"/>
                <a:ext cx="45000" cy="69840"/>
              </p14:xfrm>
            </p:contentPart>
          </mc:Choice>
          <mc:Fallback>
            <p:pic>
              <p:nvPicPr>
                <p:cNvPr id="203" name="Freihand 202">
                  <a:extLst>
                    <a:ext uri="{FF2B5EF4-FFF2-40B4-BE49-F238E27FC236}">
                      <a16:creationId xmlns:a16="http://schemas.microsoft.com/office/drawing/2014/main" id="{A4070611-850D-4488-BB6F-5E0BEE7FCA0E}"/>
                    </a:ext>
                  </a:extLst>
                </p:cNvPr>
                <p:cNvPicPr/>
                <p:nvPr/>
              </p:nvPicPr>
              <p:blipFill>
                <a:blip r:embed="rId591"/>
                <a:stretch>
                  <a:fillRect/>
                </a:stretch>
              </p:blipFill>
              <p:spPr>
                <a:xfrm>
                  <a:off x="5530893" y="1143067"/>
                  <a:ext cx="53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04" name="Freihand 203">
                  <a:extLst>
                    <a:ext uri="{FF2B5EF4-FFF2-40B4-BE49-F238E27FC236}">
                      <a16:creationId xmlns:a16="http://schemas.microsoft.com/office/drawing/2014/main" id="{289B6A70-975B-4408-9ACF-B176843E8A80}"/>
                    </a:ext>
                  </a:extLst>
                </p14:cNvPr>
                <p14:cNvContentPartPr/>
                <p14:nvPr/>
              </p14:nvContentPartPr>
              <p14:xfrm>
                <a:off x="5549613" y="1135507"/>
                <a:ext cx="63000" cy="87120"/>
              </p14:xfrm>
            </p:contentPart>
          </mc:Choice>
          <mc:Fallback>
            <p:pic>
              <p:nvPicPr>
                <p:cNvPr id="204" name="Freihand 203">
                  <a:extLst>
                    <a:ext uri="{FF2B5EF4-FFF2-40B4-BE49-F238E27FC236}">
                      <a16:creationId xmlns:a16="http://schemas.microsoft.com/office/drawing/2014/main" id="{289B6A70-975B-4408-9ACF-B176843E8A80}"/>
                    </a:ext>
                  </a:extLst>
                </p:cNvPr>
                <p:cNvPicPr/>
                <p:nvPr/>
              </p:nvPicPr>
              <p:blipFill>
                <a:blip r:embed="rId593"/>
                <a:stretch>
                  <a:fillRect/>
                </a:stretch>
              </p:blipFill>
              <p:spPr>
                <a:xfrm>
                  <a:off x="5545293" y="1131187"/>
                  <a:ext cx="71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05" name="Freihand 204">
                  <a:extLst>
                    <a:ext uri="{FF2B5EF4-FFF2-40B4-BE49-F238E27FC236}">
                      <a16:creationId xmlns:a16="http://schemas.microsoft.com/office/drawing/2014/main" id="{7B3AB4A1-AB89-475E-B83C-02C6DC6E8D30}"/>
                    </a:ext>
                  </a:extLst>
                </p14:cNvPr>
                <p14:cNvContentPartPr/>
                <p14:nvPr/>
              </p14:nvContentPartPr>
              <p14:xfrm>
                <a:off x="5241453" y="1244587"/>
                <a:ext cx="380880" cy="29880"/>
              </p14:xfrm>
            </p:contentPart>
          </mc:Choice>
          <mc:Fallback>
            <p:pic>
              <p:nvPicPr>
                <p:cNvPr id="205" name="Freihand 204">
                  <a:extLst>
                    <a:ext uri="{FF2B5EF4-FFF2-40B4-BE49-F238E27FC236}">
                      <a16:creationId xmlns:a16="http://schemas.microsoft.com/office/drawing/2014/main" id="{7B3AB4A1-AB89-475E-B83C-02C6DC6E8D30}"/>
                    </a:ext>
                  </a:extLst>
                </p:cNvPr>
                <p:cNvPicPr/>
                <p:nvPr/>
              </p:nvPicPr>
              <p:blipFill>
                <a:blip r:embed="rId595"/>
                <a:stretch>
                  <a:fillRect/>
                </a:stretch>
              </p:blipFill>
              <p:spPr>
                <a:xfrm>
                  <a:off x="5237133" y="1240267"/>
                  <a:ext cx="38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06" name="Freihand 205">
                  <a:extLst>
                    <a:ext uri="{FF2B5EF4-FFF2-40B4-BE49-F238E27FC236}">
                      <a16:creationId xmlns:a16="http://schemas.microsoft.com/office/drawing/2014/main" id="{521CF193-0FAB-450A-BC2C-7238478A1DF6}"/>
                    </a:ext>
                  </a:extLst>
                </p14:cNvPr>
                <p14:cNvContentPartPr/>
                <p14:nvPr/>
              </p14:nvContentPartPr>
              <p14:xfrm>
                <a:off x="5272773" y="1276267"/>
                <a:ext cx="110160" cy="120960"/>
              </p14:xfrm>
            </p:contentPart>
          </mc:Choice>
          <mc:Fallback>
            <p:pic>
              <p:nvPicPr>
                <p:cNvPr id="206" name="Freihand 205">
                  <a:extLst>
                    <a:ext uri="{FF2B5EF4-FFF2-40B4-BE49-F238E27FC236}">
                      <a16:creationId xmlns:a16="http://schemas.microsoft.com/office/drawing/2014/main" id="{521CF193-0FAB-450A-BC2C-7238478A1DF6}"/>
                    </a:ext>
                  </a:extLst>
                </p:cNvPr>
                <p:cNvPicPr/>
                <p:nvPr/>
              </p:nvPicPr>
              <p:blipFill>
                <a:blip r:embed="rId597"/>
                <a:stretch>
                  <a:fillRect/>
                </a:stretch>
              </p:blipFill>
              <p:spPr>
                <a:xfrm>
                  <a:off x="5268453" y="1271947"/>
                  <a:ext cx="118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07" name="Freihand 206">
                  <a:extLst>
                    <a:ext uri="{FF2B5EF4-FFF2-40B4-BE49-F238E27FC236}">
                      <a16:creationId xmlns:a16="http://schemas.microsoft.com/office/drawing/2014/main" id="{95D5CE72-892E-4033-AD80-B0EDCB206884}"/>
                    </a:ext>
                  </a:extLst>
                </p14:cNvPr>
                <p14:cNvContentPartPr/>
                <p14:nvPr/>
              </p14:nvContentPartPr>
              <p14:xfrm>
                <a:off x="5412093" y="1330987"/>
                <a:ext cx="68040" cy="65880"/>
              </p14:xfrm>
            </p:contentPart>
          </mc:Choice>
          <mc:Fallback>
            <p:pic>
              <p:nvPicPr>
                <p:cNvPr id="207" name="Freihand 206">
                  <a:extLst>
                    <a:ext uri="{FF2B5EF4-FFF2-40B4-BE49-F238E27FC236}">
                      <a16:creationId xmlns:a16="http://schemas.microsoft.com/office/drawing/2014/main" id="{95D5CE72-892E-4033-AD80-B0EDCB206884}"/>
                    </a:ext>
                  </a:extLst>
                </p:cNvPr>
                <p:cNvPicPr/>
                <p:nvPr/>
              </p:nvPicPr>
              <p:blipFill>
                <a:blip r:embed="rId599"/>
                <a:stretch>
                  <a:fillRect/>
                </a:stretch>
              </p:blipFill>
              <p:spPr>
                <a:xfrm>
                  <a:off x="5407773" y="1326667"/>
                  <a:ext cx="76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08" name="Freihand 207">
                  <a:extLst>
                    <a:ext uri="{FF2B5EF4-FFF2-40B4-BE49-F238E27FC236}">
                      <a16:creationId xmlns:a16="http://schemas.microsoft.com/office/drawing/2014/main" id="{2A3483E7-7508-4619-BA5A-60CC9314BFF0}"/>
                    </a:ext>
                  </a:extLst>
                </p14:cNvPr>
                <p14:cNvContentPartPr/>
                <p14:nvPr/>
              </p14:nvContentPartPr>
              <p14:xfrm>
                <a:off x="5416773" y="1348267"/>
                <a:ext cx="102600" cy="24840"/>
              </p14:xfrm>
            </p:contentPart>
          </mc:Choice>
          <mc:Fallback>
            <p:pic>
              <p:nvPicPr>
                <p:cNvPr id="208" name="Freihand 207">
                  <a:extLst>
                    <a:ext uri="{FF2B5EF4-FFF2-40B4-BE49-F238E27FC236}">
                      <a16:creationId xmlns:a16="http://schemas.microsoft.com/office/drawing/2014/main" id="{2A3483E7-7508-4619-BA5A-60CC9314BFF0}"/>
                    </a:ext>
                  </a:extLst>
                </p:cNvPr>
                <p:cNvPicPr/>
                <p:nvPr/>
              </p:nvPicPr>
              <p:blipFill>
                <a:blip r:embed="rId601"/>
                <a:stretch>
                  <a:fillRect/>
                </a:stretch>
              </p:blipFill>
              <p:spPr>
                <a:xfrm>
                  <a:off x="5412453" y="1343947"/>
                  <a:ext cx="111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09" name="Freihand 208">
                  <a:extLst>
                    <a:ext uri="{FF2B5EF4-FFF2-40B4-BE49-F238E27FC236}">
                      <a16:creationId xmlns:a16="http://schemas.microsoft.com/office/drawing/2014/main" id="{B207A528-A42A-409C-A613-2CBC29800357}"/>
                    </a:ext>
                  </a:extLst>
                </p14:cNvPr>
                <p14:cNvContentPartPr/>
                <p14:nvPr/>
              </p14:nvContentPartPr>
              <p14:xfrm>
                <a:off x="5521533" y="1338907"/>
                <a:ext cx="56880" cy="71640"/>
              </p14:xfrm>
            </p:contentPart>
          </mc:Choice>
          <mc:Fallback>
            <p:pic>
              <p:nvPicPr>
                <p:cNvPr id="209" name="Freihand 208">
                  <a:extLst>
                    <a:ext uri="{FF2B5EF4-FFF2-40B4-BE49-F238E27FC236}">
                      <a16:creationId xmlns:a16="http://schemas.microsoft.com/office/drawing/2014/main" id="{B207A528-A42A-409C-A613-2CBC29800357}"/>
                    </a:ext>
                  </a:extLst>
                </p:cNvPr>
                <p:cNvPicPr/>
                <p:nvPr/>
              </p:nvPicPr>
              <p:blipFill>
                <a:blip r:embed="rId603"/>
                <a:stretch>
                  <a:fillRect/>
                </a:stretch>
              </p:blipFill>
              <p:spPr>
                <a:xfrm>
                  <a:off x="5517213" y="1334587"/>
                  <a:ext cx="65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10" name="Freihand 209">
                  <a:extLst>
                    <a:ext uri="{FF2B5EF4-FFF2-40B4-BE49-F238E27FC236}">
                      <a16:creationId xmlns:a16="http://schemas.microsoft.com/office/drawing/2014/main" id="{0D96A850-7C9A-497F-BD44-78E4C50A5E02}"/>
                    </a:ext>
                  </a:extLst>
                </p14:cNvPr>
                <p14:cNvContentPartPr/>
                <p14:nvPr/>
              </p14:nvContentPartPr>
              <p14:xfrm>
                <a:off x="5539533" y="1375987"/>
                <a:ext cx="54000" cy="13680"/>
              </p14:xfrm>
            </p:contentPart>
          </mc:Choice>
          <mc:Fallback>
            <p:pic>
              <p:nvPicPr>
                <p:cNvPr id="210" name="Freihand 209">
                  <a:extLst>
                    <a:ext uri="{FF2B5EF4-FFF2-40B4-BE49-F238E27FC236}">
                      <a16:creationId xmlns:a16="http://schemas.microsoft.com/office/drawing/2014/main" id="{0D96A850-7C9A-497F-BD44-78E4C50A5E02}"/>
                    </a:ext>
                  </a:extLst>
                </p:cNvPr>
                <p:cNvPicPr/>
                <p:nvPr/>
              </p:nvPicPr>
              <p:blipFill>
                <a:blip r:embed="rId605"/>
                <a:stretch>
                  <a:fillRect/>
                </a:stretch>
              </p:blipFill>
              <p:spPr>
                <a:xfrm>
                  <a:off x="5535213" y="1371667"/>
                  <a:ext cx="62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11" name="Freihand 210">
                  <a:extLst>
                    <a:ext uri="{FF2B5EF4-FFF2-40B4-BE49-F238E27FC236}">
                      <a16:creationId xmlns:a16="http://schemas.microsoft.com/office/drawing/2014/main" id="{1268ED99-6EA3-49E8-AAE2-CD821932C34C}"/>
                    </a:ext>
                  </a:extLst>
                </p14:cNvPr>
                <p14:cNvContentPartPr/>
                <p14:nvPr/>
              </p14:nvContentPartPr>
              <p14:xfrm>
                <a:off x="5086653" y="1448707"/>
                <a:ext cx="659160" cy="64440"/>
              </p14:xfrm>
            </p:contentPart>
          </mc:Choice>
          <mc:Fallback>
            <p:pic>
              <p:nvPicPr>
                <p:cNvPr id="211" name="Freihand 210">
                  <a:extLst>
                    <a:ext uri="{FF2B5EF4-FFF2-40B4-BE49-F238E27FC236}">
                      <a16:creationId xmlns:a16="http://schemas.microsoft.com/office/drawing/2014/main" id="{1268ED99-6EA3-49E8-AAE2-CD821932C34C}"/>
                    </a:ext>
                  </a:extLst>
                </p:cNvPr>
                <p:cNvPicPr/>
                <p:nvPr/>
              </p:nvPicPr>
              <p:blipFill>
                <a:blip r:embed="rId607"/>
                <a:stretch>
                  <a:fillRect/>
                </a:stretch>
              </p:blipFill>
              <p:spPr>
                <a:xfrm>
                  <a:off x="5082333" y="1444387"/>
                  <a:ext cx="667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12" name="Freihand 211">
                  <a:extLst>
                    <a:ext uri="{FF2B5EF4-FFF2-40B4-BE49-F238E27FC236}">
                      <a16:creationId xmlns:a16="http://schemas.microsoft.com/office/drawing/2014/main" id="{C9C01083-34BF-461E-8819-F3AB6808FEAC}"/>
                    </a:ext>
                  </a:extLst>
                </p14:cNvPr>
                <p14:cNvContentPartPr/>
                <p14:nvPr/>
              </p14:nvContentPartPr>
              <p14:xfrm>
                <a:off x="5251533" y="1558147"/>
                <a:ext cx="126720" cy="129960"/>
              </p14:xfrm>
            </p:contentPart>
          </mc:Choice>
          <mc:Fallback>
            <p:pic>
              <p:nvPicPr>
                <p:cNvPr id="212" name="Freihand 211">
                  <a:extLst>
                    <a:ext uri="{FF2B5EF4-FFF2-40B4-BE49-F238E27FC236}">
                      <a16:creationId xmlns:a16="http://schemas.microsoft.com/office/drawing/2014/main" id="{C9C01083-34BF-461E-8819-F3AB6808FEAC}"/>
                    </a:ext>
                  </a:extLst>
                </p:cNvPr>
                <p:cNvPicPr/>
                <p:nvPr/>
              </p:nvPicPr>
              <p:blipFill>
                <a:blip r:embed="rId609"/>
                <a:stretch>
                  <a:fillRect/>
                </a:stretch>
              </p:blipFill>
              <p:spPr>
                <a:xfrm>
                  <a:off x="5247213" y="1553827"/>
                  <a:ext cx="135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14" name="Freihand 213">
                  <a:extLst>
                    <a:ext uri="{FF2B5EF4-FFF2-40B4-BE49-F238E27FC236}">
                      <a16:creationId xmlns:a16="http://schemas.microsoft.com/office/drawing/2014/main" id="{C45D81F5-96E0-46F0-8149-DA80F1521570}"/>
                    </a:ext>
                  </a:extLst>
                </p14:cNvPr>
                <p14:cNvContentPartPr/>
                <p14:nvPr/>
              </p14:nvContentPartPr>
              <p14:xfrm>
                <a:off x="5440173" y="1576867"/>
                <a:ext cx="115200" cy="86040"/>
              </p14:xfrm>
            </p:contentPart>
          </mc:Choice>
          <mc:Fallback>
            <p:pic>
              <p:nvPicPr>
                <p:cNvPr id="214" name="Freihand 213">
                  <a:extLst>
                    <a:ext uri="{FF2B5EF4-FFF2-40B4-BE49-F238E27FC236}">
                      <a16:creationId xmlns:a16="http://schemas.microsoft.com/office/drawing/2014/main" id="{C45D81F5-96E0-46F0-8149-DA80F1521570}"/>
                    </a:ext>
                  </a:extLst>
                </p:cNvPr>
                <p:cNvPicPr/>
                <p:nvPr/>
              </p:nvPicPr>
              <p:blipFill>
                <a:blip r:embed="rId611"/>
                <a:stretch>
                  <a:fillRect/>
                </a:stretch>
              </p:blipFill>
              <p:spPr>
                <a:xfrm>
                  <a:off x="5435853" y="1572547"/>
                  <a:ext cx="123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15" name="Freihand 214">
                  <a:extLst>
                    <a:ext uri="{FF2B5EF4-FFF2-40B4-BE49-F238E27FC236}">
                      <a16:creationId xmlns:a16="http://schemas.microsoft.com/office/drawing/2014/main" id="{786327B7-F738-4AA6-9476-8C07473A8E66}"/>
                    </a:ext>
                  </a:extLst>
                </p14:cNvPr>
                <p14:cNvContentPartPr/>
                <p14:nvPr/>
              </p14:nvContentPartPr>
              <p14:xfrm>
                <a:off x="5571933" y="1629067"/>
                <a:ext cx="41040" cy="64800"/>
              </p14:xfrm>
            </p:contentPart>
          </mc:Choice>
          <mc:Fallback>
            <p:pic>
              <p:nvPicPr>
                <p:cNvPr id="215" name="Freihand 214">
                  <a:extLst>
                    <a:ext uri="{FF2B5EF4-FFF2-40B4-BE49-F238E27FC236}">
                      <a16:creationId xmlns:a16="http://schemas.microsoft.com/office/drawing/2014/main" id="{786327B7-F738-4AA6-9476-8C07473A8E66}"/>
                    </a:ext>
                  </a:extLst>
                </p:cNvPr>
                <p:cNvPicPr/>
                <p:nvPr/>
              </p:nvPicPr>
              <p:blipFill>
                <a:blip r:embed="rId613"/>
                <a:stretch>
                  <a:fillRect/>
                </a:stretch>
              </p:blipFill>
              <p:spPr>
                <a:xfrm>
                  <a:off x="5567613" y="1624747"/>
                  <a:ext cx="49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16" name="Freihand 215">
                  <a:extLst>
                    <a:ext uri="{FF2B5EF4-FFF2-40B4-BE49-F238E27FC236}">
                      <a16:creationId xmlns:a16="http://schemas.microsoft.com/office/drawing/2014/main" id="{577C4689-6E85-4C9F-B09C-05661F0FB7B8}"/>
                    </a:ext>
                  </a:extLst>
                </p14:cNvPr>
                <p14:cNvContentPartPr/>
                <p14:nvPr/>
              </p14:nvContentPartPr>
              <p14:xfrm>
                <a:off x="5615133" y="1615387"/>
                <a:ext cx="20880" cy="77760"/>
              </p14:xfrm>
            </p:contentPart>
          </mc:Choice>
          <mc:Fallback>
            <p:pic>
              <p:nvPicPr>
                <p:cNvPr id="216" name="Freihand 215">
                  <a:extLst>
                    <a:ext uri="{FF2B5EF4-FFF2-40B4-BE49-F238E27FC236}">
                      <a16:creationId xmlns:a16="http://schemas.microsoft.com/office/drawing/2014/main" id="{577C4689-6E85-4C9F-B09C-05661F0FB7B8}"/>
                    </a:ext>
                  </a:extLst>
                </p:cNvPr>
                <p:cNvPicPr/>
                <p:nvPr/>
              </p:nvPicPr>
              <p:blipFill>
                <a:blip r:embed="rId615"/>
                <a:stretch>
                  <a:fillRect/>
                </a:stretch>
              </p:blipFill>
              <p:spPr>
                <a:xfrm>
                  <a:off x="5610813" y="1611067"/>
                  <a:ext cx="29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17" name="Freihand 216">
                  <a:extLst>
                    <a:ext uri="{FF2B5EF4-FFF2-40B4-BE49-F238E27FC236}">
                      <a16:creationId xmlns:a16="http://schemas.microsoft.com/office/drawing/2014/main" id="{0586506D-C665-4CEF-8E0E-CF621E9A8741}"/>
                    </a:ext>
                  </a:extLst>
                </p14:cNvPr>
                <p14:cNvContentPartPr/>
                <p14:nvPr/>
              </p14:nvContentPartPr>
              <p14:xfrm>
                <a:off x="5587413" y="1667587"/>
                <a:ext cx="39960" cy="7200"/>
              </p14:xfrm>
            </p:contentPart>
          </mc:Choice>
          <mc:Fallback>
            <p:pic>
              <p:nvPicPr>
                <p:cNvPr id="217" name="Freihand 216">
                  <a:extLst>
                    <a:ext uri="{FF2B5EF4-FFF2-40B4-BE49-F238E27FC236}">
                      <a16:creationId xmlns:a16="http://schemas.microsoft.com/office/drawing/2014/main" id="{0586506D-C665-4CEF-8E0E-CF621E9A8741}"/>
                    </a:ext>
                  </a:extLst>
                </p:cNvPr>
                <p:cNvPicPr/>
                <p:nvPr/>
              </p:nvPicPr>
              <p:blipFill>
                <a:blip r:embed="rId617"/>
                <a:stretch>
                  <a:fillRect/>
                </a:stretch>
              </p:blipFill>
              <p:spPr>
                <a:xfrm>
                  <a:off x="5583093" y="1663267"/>
                  <a:ext cx="48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8" name="Freihand 217">
                  <a:extLst>
                    <a:ext uri="{FF2B5EF4-FFF2-40B4-BE49-F238E27FC236}">
                      <a16:creationId xmlns:a16="http://schemas.microsoft.com/office/drawing/2014/main" id="{1C322E66-2961-4022-9836-85E317072A90}"/>
                    </a:ext>
                  </a:extLst>
                </p14:cNvPr>
                <p14:cNvContentPartPr/>
                <p14:nvPr/>
              </p14:nvContentPartPr>
              <p14:xfrm>
                <a:off x="5193213" y="1737427"/>
                <a:ext cx="448920" cy="55440"/>
              </p14:xfrm>
            </p:contentPart>
          </mc:Choice>
          <mc:Fallback>
            <p:pic>
              <p:nvPicPr>
                <p:cNvPr id="218" name="Freihand 217">
                  <a:extLst>
                    <a:ext uri="{FF2B5EF4-FFF2-40B4-BE49-F238E27FC236}">
                      <a16:creationId xmlns:a16="http://schemas.microsoft.com/office/drawing/2014/main" id="{1C322E66-2961-4022-9836-85E317072A90}"/>
                    </a:ext>
                  </a:extLst>
                </p:cNvPr>
                <p:cNvPicPr/>
                <p:nvPr/>
              </p:nvPicPr>
              <p:blipFill>
                <a:blip r:embed="rId619"/>
                <a:stretch>
                  <a:fillRect/>
                </a:stretch>
              </p:blipFill>
              <p:spPr>
                <a:xfrm>
                  <a:off x="5188893" y="1733107"/>
                  <a:ext cx="457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9" name="Freihand 218">
                  <a:extLst>
                    <a:ext uri="{FF2B5EF4-FFF2-40B4-BE49-F238E27FC236}">
                      <a16:creationId xmlns:a16="http://schemas.microsoft.com/office/drawing/2014/main" id="{A3561389-74E2-4735-A35B-4AA6B975534D}"/>
                    </a:ext>
                  </a:extLst>
                </p14:cNvPr>
                <p14:cNvContentPartPr/>
                <p14:nvPr/>
              </p14:nvContentPartPr>
              <p14:xfrm>
                <a:off x="5266293" y="1784587"/>
                <a:ext cx="106200" cy="153720"/>
              </p14:xfrm>
            </p:contentPart>
          </mc:Choice>
          <mc:Fallback>
            <p:pic>
              <p:nvPicPr>
                <p:cNvPr id="219" name="Freihand 218">
                  <a:extLst>
                    <a:ext uri="{FF2B5EF4-FFF2-40B4-BE49-F238E27FC236}">
                      <a16:creationId xmlns:a16="http://schemas.microsoft.com/office/drawing/2014/main" id="{A3561389-74E2-4735-A35B-4AA6B975534D}"/>
                    </a:ext>
                  </a:extLst>
                </p:cNvPr>
                <p:cNvPicPr/>
                <p:nvPr/>
              </p:nvPicPr>
              <p:blipFill>
                <a:blip r:embed="rId621"/>
                <a:stretch>
                  <a:fillRect/>
                </a:stretch>
              </p:blipFill>
              <p:spPr>
                <a:xfrm>
                  <a:off x="5261973" y="1780267"/>
                  <a:ext cx="114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20" name="Freihand 219">
                  <a:extLst>
                    <a:ext uri="{FF2B5EF4-FFF2-40B4-BE49-F238E27FC236}">
                      <a16:creationId xmlns:a16="http://schemas.microsoft.com/office/drawing/2014/main" id="{828337FB-AA79-452D-8CAE-C0A84AECCF93}"/>
                    </a:ext>
                  </a:extLst>
                </p14:cNvPr>
                <p14:cNvContentPartPr/>
                <p14:nvPr/>
              </p14:nvContentPartPr>
              <p14:xfrm>
                <a:off x="5416773" y="1840747"/>
                <a:ext cx="73440" cy="34560"/>
              </p14:xfrm>
            </p:contentPart>
          </mc:Choice>
          <mc:Fallback>
            <p:pic>
              <p:nvPicPr>
                <p:cNvPr id="220" name="Freihand 219">
                  <a:extLst>
                    <a:ext uri="{FF2B5EF4-FFF2-40B4-BE49-F238E27FC236}">
                      <a16:creationId xmlns:a16="http://schemas.microsoft.com/office/drawing/2014/main" id="{828337FB-AA79-452D-8CAE-C0A84AECCF93}"/>
                    </a:ext>
                  </a:extLst>
                </p:cNvPr>
                <p:cNvPicPr/>
                <p:nvPr/>
              </p:nvPicPr>
              <p:blipFill>
                <a:blip r:embed="rId623"/>
                <a:stretch>
                  <a:fillRect/>
                </a:stretch>
              </p:blipFill>
              <p:spPr>
                <a:xfrm>
                  <a:off x="5412453" y="1836427"/>
                  <a:ext cx="82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21" name="Freihand 220">
                  <a:extLst>
                    <a:ext uri="{FF2B5EF4-FFF2-40B4-BE49-F238E27FC236}">
                      <a16:creationId xmlns:a16="http://schemas.microsoft.com/office/drawing/2014/main" id="{5714D0AA-5D64-4EF9-884C-3129A3A55148}"/>
                    </a:ext>
                  </a:extLst>
                </p14:cNvPr>
                <p14:cNvContentPartPr/>
                <p14:nvPr/>
              </p14:nvContentPartPr>
              <p14:xfrm>
                <a:off x="5462133" y="1839307"/>
                <a:ext cx="37440" cy="94680"/>
              </p14:xfrm>
            </p:contentPart>
          </mc:Choice>
          <mc:Fallback>
            <p:pic>
              <p:nvPicPr>
                <p:cNvPr id="221" name="Freihand 220">
                  <a:extLst>
                    <a:ext uri="{FF2B5EF4-FFF2-40B4-BE49-F238E27FC236}">
                      <a16:creationId xmlns:a16="http://schemas.microsoft.com/office/drawing/2014/main" id="{5714D0AA-5D64-4EF9-884C-3129A3A55148}"/>
                    </a:ext>
                  </a:extLst>
                </p:cNvPr>
                <p:cNvPicPr/>
                <p:nvPr/>
              </p:nvPicPr>
              <p:blipFill>
                <a:blip r:embed="rId625"/>
                <a:stretch>
                  <a:fillRect/>
                </a:stretch>
              </p:blipFill>
              <p:spPr>
                <a:xfrm>
                  <a:off x="5457813" y="1834987"/>
                  <a:ext cx="4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22" name="Freihand 221">
                  <a:extLst>
                    <a:ext uri="{FF2B5EF4-FFF2-40B4-BE49-F238E27FC236}">
                      <a16:creationId xmlns:a16="http://schemas.microsoft.com/office/drawing/2014/main" id="{DAFFBC43-A696-4596-831B-E9152205455D}"/>
                    </a:ext>
                  </a:extLst>
                </p14:cNvPr>
                <p14:cNvContentPartPr/>
                <p14:nvPr/>
              </p14:nvContentPartPr>
              <p14:xfrm>
                <a:off x="5531253" y="1869187"/>
                <a:ext cx="46080" cy="79920"/>
              </p14:xfrm>
            </p:contentPart>
          </mc:Choice>
          <mc:Fallback>
            <p:pic>
              <p:nvPicPr>
                <p:cNvPr id="222" name="Freihand 221">
                  <a:extLst>
                    <a:ext uri="{FF2B5EF4-FFF2-40B4-BE49-F238E27FC236}">
                      <a16:creationId xmlns:a16="http://schemas.microsoft.com/office/drawing/2014/main" id="{DAFFBC43-A696-4596-831B-E9152205455D}"/>
                    </a:ext>
                  </a:extLst>
                </p:cNvPr>
                <p:cNvPicPr/>
                <p:nvPr/>
              </p:nvPicPr>
              <p:blipFill>
                <a:blip r:embed="rId627"/>
                <a:stretch>
                  <a:fillRect/>
                </a:stretch>
              </p:blipFill>
              <p:spPr>
                <a:xfrm>
                  <a:off x="5526933" y="1864867"/>
                  <a:ext cx="54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23" name="Freihand 222">
                  <a:extLst>
                    <a:ext uri="{FF2B5EF4-FFF2-40B4-BE49-F238E27FC236}">
                      <a16:creationId xmlns:a16="http://schemas.microsoft.com/office/drawing/2014/main" id="{7A84A7FC-A601-457E-A0AF-D41F7A0552BE}"/>
                    </a:ext>
                  </a:extLst>
                </p14:cNvPr>
                <p14:cNvContentPartPr/>
                <p14:nvPr/>
              </p14:nvContentPartPr>
              <p14:xfrm>
                <a:off x="5562213" y="1839307"/>
                <a:ext cx="59040" cy="96840"/>
              </p14:xfrm>
            </p:contentPart>
          </mc:Choice>
          <mc:Fallback>
            <p:pic>
              <p:nvPicPr>
                <p:cNvPr id="223" name="Freihand 222">
                  <a:extLst>
                    <a:ext uri="{FF2B5EF4-FFF2-40B4-BE49-F238E27FC236}">
                      <a16:creationId xmlns:a16="http://schemas.microsoft.com/office/drawing/2014/main" id="{7A84A7FC-A601-457E-A0AF-D41F7A0552BE}"/>
                    </a:ext>
                  </a:extLst>
                </p:cNvPr>
                <p:cNvPicPr/>
                <p:nvPr/>
              </p:nvPicPr>
              <p:blipFill>
                <a:blip r:embed="rId629"/>
                <a:stretch>
                  <a:fillRect/>
                </a:stretch>
              </p:blipFill>
              <p:spPr>
                <a:xfrm>
                  <a:off x="5557893" y="1834987"/>
                  <a:ext cx="67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5" name="Freihand 254">
                  <a:extLst>
                    <a:ext uri="{FF2B5EF4-FFF2-40B4-BE49-F238E27FC236}">
                      <a16:creationId xmlns:a16="http://schemas.microsoft.com/office/drawing/2014/main" id="{BB451038-3AE3-4522-B70D-FB15B07BE4D3}"/>
                    </a:ext>
                  </a:extLst>
                </p14:cNvPr>
                <p14:cNvContentPartPr/>
                <p14:nvPr/>
              </p14:nvContentPartPr>
              <p14:xfrm>
                <a:off x="5421453" y="1325587"/>
                <a:ext cx="76320" cy="47880"/>
              </p14:xfrm>
            </p:contentPart>
          </mc:Choice>
          <mc:Fallback>
            <p:pic>
              <p:nvPicPr>
                <p:cNvPr id="255" name="Freihand 254">
                  <a:extLst>
                    <a:ext uri="{FF2B5EF4-FFF2-40B4-BE49-F238E27FC236}">
                      <a16:creationId xmlns:a16="http://schemas.microsoft.com/office/drawing/2014/main" id="{BB451038-3AE3-4522-B70D-FB15B07BE4D3}"/>
                    </a:ext>
                  </a:extLst>
                </p:cNvPr>
                <p:cNvPicPr/>
                <p:nvPr/>
              </p:nvPicPr>
              <p:blipFill>
                <a:blip r:embed="rId631"/>
                <a:stretch>
                  <a:fillRect/>
                </a:stretch>
              </p:blipFill>
              <p:spPr>
                <a:xfrm>
                  <a:off x="5417133" y="1321267"/>
                  <a:ext cx="84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56" name="Freihand 255">
                  <a:extLst>
                    <a:ext uri="{FF2B5EF4-FFF2-40B4-BE49-F238E27FC236}">
                      <a16:creationId xmlns:a16="http://schemas.microsoft.com/office/drawing/2014/main" id="{7FD15667-9A9A-41AB-B9C1-0E299B956981}"/>
                    </a:ext>
                  </a:extLst>
                </p14:cNvPr>
                <p14:cNvContentPartPr/>
                <p14:nvPr/>
              </p14:nvContentPartPr>
              <p14:xfrm>
                <a:off x="5433693" y="1311187"/>
                <a:ext cx="65520" cy="78480"/>
              </p14:xfrm>
            </p:contentPart>
          </mc:Choice>
          <mc:Fallback>
            <p:pic>
              <p:nvPicPr>
                <p:cNvPr id="256" name="Freihand 255">
                  <a:extLst>
                    <a:ext uri="{FF2B5EF4-FFF2-40B4-BE49-F238E27FC236}">
                      <a16:creationId xmlns:a16="http://schemas.microsoft.com/office/drawing/2014/main" id="{7FD15667-9A9A-41AB-B9C1-0E299B956981}"/>
                    </a:ext>
                  </a:extLst>
                </p:cNvPr>
                <p:cNvPicPr/>
                <p:nvPr/>
              </p:nvPicPr>
              <p:blipFill>
                <a:blip r:embed="rId633"/>
                <a:stretch>
                  <a:fillRect/>
                </a:stretch>
              </p:blipFill>
              <p:spPr>
                <a:xfrm>
                  <a:off x="5429373" y="1306867"/>
                  <a:ext cx="74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45" name="Freihand 244">
                  <a:extLst>
                    <a:ext uri="{FF2B5EF4-FFF2-40B4-BE49-F238E27FC236}">
                      <a16:creationId xmlns:a16="http://schemas.microsoft.com/office/drawing/2014/main" id="{70B0B9C8-B315-4CB9-9CE6-466CC21C7245}"/>
                    </a:ext>
                  </a:extLst>
                </p14:cNvPr>
                <p14:cNvContentPartPr/>
                <p14:nvPr/>
              </p14:nvContentPartPr>
              <p14:xfrm>
                <a:off x="4255413" y="2172667"/>
                <a:ext cx="171360" cy="163800"/>
              </p14:xfrm>
            </p:contentPart>
          </mc:Choice>
          <mc:Fallback>
            <p:pic>
              <p:nvPicPr>
                <p:cNvPr id="245" name="Freihand 244">
                  <a:extLst>
                    <a:ext uri="{FF2B5EF4-FFF2-40B4-BE49-F238E27FC236}">
                      <a16:creationId xmlns:a16="http://schemas.microsoft.com/office/drawing/2014/main" id="{70B0B9C8-B315-4CB9-9CE6-466CC21C7245}"/>
                    </a:ext>
                  </a:extLst>
                </p:cNvPr>
                <p:cNvPicPr/>
                <p:nvPr/>
              </p:nvPicPr>
              <p:blipFill>
                <a:blip r:embed="rId635"/>
                <a:stretch>
                  <a:fillRect/>
                </a:stretch>
              </p:blipFill>
              <p:spPr>
                <a:xfrm>
                  <a:off x="4251093" y="2168347"/>
                  <a:ext cx="180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46" name="Freihand 245">
                  <a:extLst>
                    <a:ext uri="{FF2B5EF4-FFF2-40B4-BE49-F238E27FC236}">
                      <a16:creationId xmlns:a16="http://schemas.microsoft.com/office/drawing/2014/main" id="{09BB5812-91B6-46DB-B59A-708ADFEF5D41}"/>
                    </a:ext>
                  </a:extLst>
                </p14:cNvPr>
                <p14:cNvContentPartPr/>
                <p14:nvPr/>
              </p14:nvContentPartPr>
              <p14:xfrm>
                <a:off x="4504533" y="2178067"/>
                <a:ext cx="48240" cy="121320"/>
              </p14:xfrm>
            </p:contentPart>
          </mc:Choice>
          <mc:Fallback>
            <p:pic>
              <p:nvPicPr>
                <p:cNvPr id="246" name="Freihand 245">
                  <a:extLst>
                    <a:ext uri="{FF2B5EF4-FFF2-40B4-BE49-F238E27FC236}">
                      <a16:creationId xmlns:a16="http://schemas.microsoft.com/office/drawing/2014/main" id="{09BB5812-91B6-46DB-B59A-708ADFEF5D41}"/>
                    </a:ext>
                  </a:extLst>
                </p:cNvPr>
                <p:cNvPicPr/>
                <p:nvPr/>
              </p:nvPicPr>
              <p:blipFill>
                <a:blip r:embed="rId637"/>
                <a:stretch>
                  <a:fillRect/>
                </a:stretch>
              </p:blipFill>
              <p:spPr>
                <a:xfrm>
                  <a:off x="4500213" y="2173747"/>
                  <a:ext cx="56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47" name="Freihand 246">
                  <a:extLst>
                    <a:ext uri="{FF2B5EF4-FFF2-40B4-BE49-F238E27FC236}">
                      <a16:creationId xmlns:a16="http://schemas.microsoft.com/office/drawing/2014/main" id="{DB42FD31-FDF8-4536-BF53-9D63E183B8B3}"/>
                    </a:ext>
                  </a:extLst>
                </p14:cNvPr>
                <p14:cNvContentPartPr/>
                <p14:nvPr/>
              </p14:nvContentPartPr>
              <p14:xfrm>
                <a:off x="4504533" y="2171587"/>
                <a:ext cx="124560" cy="124560"/>
              </p14:xfrm>
            </p:contentPart>
          </mc:Choice>
          <mc:Fallback>
            <p:pic>
              <p:nvPicPr>
                <p:cNvPr id="247" name="Freihand 246">
                  <a:extLst>
                    <a:ext uri="{FF2B5EF4-FFF2-40B4-BE49-F238E27FC236}">
                      <a16:creationId xmlns:a16="http://schemas.microsoft.com/office/drawing/2014/main" id="{DB42FD31-FDF8-4536-BF53-9D63E183B8B3}"/>
                    </a:ext>
                  </a:extLst>
                </p:cNvPr>
                <p:cNvPicPr/>
                <p:nvPr/>
              </p:nvPicPr>
              <p:blipFill>
                <a:blip r:embed="rId639"/>
                <a:stretch>
                  <a:fillRect/>
                </a:stretch>
              </p:blipFill>
              <p:spPr>
                <a:xfrm>
                  <a:off x="4500213" y="2167267"/>
                  <a:ext cx="133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49" name="Freihand 248">
                  <a:extLst>
                    <a:ext uri="{FF2B5EF4-FFF2-40B4-BE49-F238E27FC236}">
                      <a16:creationId xmlns:a16="http://schemas.microsoft.com/office/drawing/2014/main" id="{DFBF7DD4-C089-42BC-83C7-490921BBE857}"/>
                    </a:ext>
                  </a:extLst>
                </p14:cNvPr>
                <p14:cNvContentPartPr/>
                <p14:nvPr/>
              </p14:nvContentPartPr>
              <p14:xfrm>
                <a:off x="4638093" y="2188867"/>
                <a:ext cx="111240" cy="133200"/>
              </p14:xfrm>
            </p:contentPart>
          </mc:Choice>
          <mc:Fallback>
            <p:pic>
              <p:nvPicPr>
                <p:cNvPr id="249" name="Freihand 248">
                  <a:extLst>
                    <a:ext uri="{FF2B5EF4-FFF2-40B4-BE49-F238E27FC236}">
                      <a16:creationId xmlns:a16="http://schemas.microsoft.com/office/drawing/2014/main" id="{DFBF7DD4-C089-42BC-83C7-490921BBE857}"/>
                    </a:ext>
                  </a:extLst>
                </p:cNvPr>
                <p:cNvPicPr/>
                <p:nvPr/>
              </p:nvPicPr>
              <p:blipFill>
                <a:blip r:embed="rId641"/>
                <a:stretch>
                  <a:fillRect/>
                </a:stretch>
              </p:blipFill>
              <p:spPr>
                <a:xfrm>
                  <a:off x="4633773" y="2184547"/>
                  <a:ext cx="119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50" name="Freihand 249">
                  <a:extLst>
                    <a:ext uri="{FF2B5EF4-FFF2-40B4-BE49-F238E27FC236}">
                      <a16:creationId xmlns:a16="http://schemas.microsoft.com/office/drawing/2014/main" id="{0D611CC6-70A5-4E34-94C2-E4D585AD9628}"/>
                    </a:ext>
                  </a:extLst>
                </p14:cNvPr>
                <p14:cNvContentPartPr/>
                <p14:nvPr/>
              </p14:nvContentPartPr>
              <p14:xfrm>
                <a:off x="4765893" y="2285707"/>
                <a:ext cx="38520" cy="97920"/>
              </p14:xfrm>
            </p:contentPart>
          </mc:Choice>
          <mc:Fallback>
            <p:pic>
              <p:nvPicPr>
                <p:cNvPr id="250" name="Freihand 249">
                  <a:extLst>
                    <a:ext uri="{FF2B5EF4-FFF2-40B4-BE49-F238E27FC236}">
                      <a16:creationId xmlns:a16="http://schemas.microsoft.com/office/drawing/2014/main" id="{0D611CC6-70A5-4E34-94C2-E4D585AD9628}"/>
                    </a:ext>
                  </a:extLst>
                </p:cNvPr>
                <p:cNvPicPr/>
                <p:nvPr/>
              </p:nvPicPr>
              <p:blipFill>
                <a:blip r:embed="rId643"/>
                <a:stretch>
                  <a:fillRect/>
                </a:stretch>
              </p:blipFill>
              <p:spPr>
                <a:xfrm>
                  <a:off x="4761573" y="2281387"/>
                  <a:ext cx="47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51" name="Freihand 250">
                  <a:extLst>
                    <a:ext uri="{FF2B5EF4-FFF2-40B4-BE49-F238E27FC236}">
                      <a16:creationId xmlns:a16="http://schemas.microsoft.com/office/drawing/2014/main" id="{B407B0E8-F9BE-437B-8A7B-F36B2F213356}"/>
                    </a:ext>
                  </a:extLst>
                </p14:cNvPr>
                <p14:cNvContentPartPr/>
                <p14:nvPr/>
              </p14:nvContentPartPr>
              <p14:xfrm>
                <a:off x="4722693" y="2249347"/>
                <a:ext cx="127440" cy="146880"/>
              </p14:xfrm>
            </p:contentPart>
          </mc:Choice>
          <mc:Fallback>
            <p:pic>
              <p:nvPicPr>
                <p:cNvPr id="251" name="Freihand 250">
                  <a:extLst>
                    <a:ext uri="{FF2B5EF4-FFF2-40B4-BE49-F238E27FC236}">
                      <a16:creationId xmlns:a16="http://schemas.microsoft.com/office/drawing/2014/main" id="{B407B0E8-F9BE-437B-8A7B-F36B2F213356}"/>
                    </a:ext>
                  </a:extLst>
                </p:cNvPr>
                <p:cNvPicPr/>
                <p:nvPr/>
              </p:nvPicPr>
              <p:blipFill>
                <a:blip r:embed="rId645"/>
                <a:stretch>
                  <a:fillRect/>
                </a:stretch>
              </p:blipFill>
              <p:spPr>
                <a:xfrm>
                  <a:off x="4718373" y="2245027"/>
                  <a:ext cx="136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52" name="Freihand 251">
                  <a:extLst>
                    <a:ext uri="{FF2B5EF4-FFF2-40B4-BE49-F238E27FC236}">
                      <a16:creationId xmlns:a16="http://schemas.microsoft.com/office/drawing/2014/main" id="{99D5B312-A955-4C4D-945C-2E6EF91039F8}"/>
                    </a:ext>
                  </a:extLst>
                </p14:cNvPr>
                <p14:cNvContentPartPr/>
                <p14:nvPr/>
              </p14:nvContentPartPr>
              <p14:xfrm>
                <a:off x="5013573" y="2223787"/>
                <a:ext cx="153360" cy="1080"/>
              </p14:xfrm>
            </p:contentPart>
          </mc:Choice>
          <mc:Fallback>
            <p:pic>
              <p:nvPicPr>
                <p:cNvPr id="252" name="Freihand 251">
                  <a:extLst>
                    <a:ext uri="{FF2B5EF4-FFF2-40B4-BE49-F238E27FC236}">
                      <a16:creationId xmlns:a16="http://schemas.microsoft.com/office/drawing/2014/main" id="{99D5B312-A955-4C4D-945C-2E6EF91039F8}"/>
                    </a:ext>
                  </a:extLst>
                </p:cNvPr>
                <p:cNvPicPr/>
                <p:nvPr/>
              </p:nvPicPr>
              <p:blipFill>
                <a:blip r:embed="rId647"/>
                <a:stretch>
                  <a:fillRect/>
                </a:stretch>
              </p:blipFill>
              <p:spPr>
                <a:xfrm>
                  <a:off x="5009253" y="2219467"/>
                  <a:ext cx="162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53" name="Freihand 252">
                  <a:extLst>
                    <a:ext uri="{FF2B5EF4-FFF2-40B4-BE49-F238E27FC236}">
                      <a16:creationId xmlns:a16="http://schemas.microsoft.com/office/drawing/2014/main" id="{14C65184-2D52-40AF-BC74-3D067C539A6E}"/>
                    </a:ext>
                  </a:extLst>
                </p14:cNvPr>
                <p14:cNvContentPartPr/>
                <p14:nvPr/>
              </p14:nvContentPartPr>
              <p14:xfrm>
                <a:off x="4993053" y="2270227"/>
                <a:ext cx="185400" cy="6480"/>
              </p14:xfrm>
            </p:contentPart>
          </mc:Choice>
          <mc:Fallback>
            <p:pic>
              <p:nvPicPr>
                <p:cNvPr id="253" name="Freihand 252">
                  <a:extLst>
                    <a:ext uri="{FF2B5EF4-FFF2-40B4-BE49-F238E27FC236}">
                      <a16:creationId xmlns:a16="http://schemas.microsoft.com/office/drawing/2014/main" id="{14C65184-2D52-40AF-BC74-3D067C539A6E}"/>
                    </a:ext>
                  </a:extLst>
                </p:cNvPr>
                <p:cNvPicPr/>
                <p:nvPr/>
              </p:nvPicPr>
              <p:blipFill>
                <a:blip r:embed="rId649"/>
                <a:stretch>
                  <a:fillRect/>
                </a:stretch>
              </p:blipFill>
              <p:spPr>
                <a:xfrm>
                  <a:off x="4988733" y="2265907"/>
                  <a:ext cx="194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58" name="Freihand 257">
                  <a:extLst>
                    <a:ext uri="{FF2B5EF4-FFF2-40B4-BE49-F238E27FC236}">
                      <a16:creationId xmlns:a16="http://schemas.microsoft.com/office/drawing/2014/main" id="{2A99A90A-FF08-4230-94AA-ECFEB4494BAA}"/>
                    </a:ext>
                  </a:extLst>
                </p14:cNvPr>
                <p14:cNvContentPartPr/>
                <p14:nvPr/>
              </p14:nvContentPartPr>
              <p14:xfrm>
                <a:off x="5258733" y="2253667"/>
                <a:ext cx="114120" cy="9360"/>
              </p14:xfrm>
            </p:contentPart>
          </mc:Choice>
          <mc:Fallback>
            <p:pic>
              <p:nvPicPr>
                <p:cNvPr id="258" name="Freihand 257">
                  <a:extLst>
                    <a:ext uri="{FF2B5EF4-FFF2-40B4-BE49-F238E27FC236}">
                      <a16:creationId xmlns:a16="http://schemas.microsoft.com/office/drawing/2014/main" id="{2A99A90A-FF08-4230-94AA-ECFEB4494BAA}"/>
                    </a:ext>
                  </a:extLst>
                </p:cNvPr>
                <p:cNvPicPr/>
                <p:nvPr/>
              </p:nvPicPr>
              <p:blipFill>
                <a:blip r:embed="rId651"/>
                <a:stretch>
                  <a:fillRect/>
                </a:stretch>
              </p:blipFill>
              <p:spPr>
                <a:xfrm>
                  <a:off x="5254413" y="2249347"/>
                  <a:ext cx="122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60" name="Freihand 259">
                  <a:extLst>
                    <a:ext uri="{FF2B5EF4-FFF2-40B4-BE49-F238E27FC236}">
                      <a16:creationId xmlns:a16="http://schemas.microsoft.com/office/drawing/2014/main" id="{E7DAD73E-E7B0-4863-9BCE-EE5810942CFE}"/>
                    </a:ext>
                  </a:extLst>
                </p14:cNvPr>
                <p14:cNvContentPartPr/>
                <p14:nvPr/>
              </p14:nvContentPartPr>
              <p14:xfrm>
                <a:off x="5562573" y="2043787"/>
                <a:ext cx="152640" cy="125640"/>
              </p14:xfrm>
            </p:contentPart>
          </mc:Choice>
          <mc:Fallback>
            <p:pic>
              <p:nvPicPr>
                <p:cNvPr id="260" name="Freihand 259">
                  <a:extLst>
                    <a:ext uri="{FF2B5EF4-FFF2-40B4-BE49-F238E27FC236}">
                      <a16:creationId xmlns:a16="http://schemas.microsoft.com/office/drawing/2014/main" id="{E7DAD73E-E7B0-4863-9BCE-EE5810942CFE}"/>
                    </a:ext>
                  </a:extLst>
                </p:cNvPr>
                <p:cNvPicPr/>
                <p:nvPr/>
              </p:nvPicPr>
              <p:blipFill>
                <a:blip r:embed="rId653"/>
                <a:stretch>
                  <a:fillRect/>
                </a:stretch>
              </p:blipFill>
              <p:spPr>
                <a:xfrm>
                  <a:off x="5558253" y="2039467"/>
                  <a:ext cx="161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61" name="Freihand 260">
                  <a:extLst>
                    <a:ext uri="{FF2B5EF4-FFF2-40B4-BE49-F238E27FC236}">
                      <a16:creationId xmlns:a16="http://schemas.microsoft.com/office/drawing/2014/main" id="{5FB1C8F2-3C1D-45BB-A6E1-7B98573FE95B}"/>
                    </a:ext>
                  </a:extLst>
                </p14:cNvPr>
                <p14:cNvContentPartPr/>
                <p14:nvPr/>
              </p14:nvContentPartPr>
              <p14:xfrm>
                <a:off x="5740773" y="2081947"/>
                <a:ext cx="93600" cy="79560"/>
              </p14:xfrm>
            </p:contentPart>
          </mc:Choice>
          <mc:Fallback>
            <p:pic>
              <p:nvPicPr>
                <p:cNvPr id="261" name="Freihand 260">
                  <a:extLst>
                    <a:ext uri="{FF2B5EF4-FFF2-40B4-BE49-F238E27FC236}">
                      <a16:creationId xmlns:a16="http://schemas.microsoft.com/office/drawing/2014/main" id="{5FB1C8F2-3C1D-45BB-A6E1-7B98573FE95B}"/>
                    </a:ext>
                  </a:extLst>
                </p:cNvPr>
                <p:cNvPicPr/>
                <p:nvPr/>
              </p:nvPicPr>
              <p:blipFill>
                <a:blip r:embed="rId655"/>
                <a:stretch>
                  <a:fillRect/>
                </a:stretch>
              </p:blipFill>
              <p:spPr>
                <a:xfrm>
                  <a:off x="5736453" y="2077627"/>
                  <a:ext cx="102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62" name="Freihand 261">
                  <a:extLst>
                    <a:ext uri="{FF2B5EF4-FFF2-40B4-BE49-F238E27FC236}">
                      <a16:creationId xmlns:a16="http://schemas.microsoft.com/office/drawing/2014/main" id="{6DDD0394-B261-4761-85DF-F93CB309F9F6}"/>
                    </a:ext>
                  </a:extLst>
                </p14:cNvPr>
                <p14:cNvContentPartPr/>
                <p14:nvPr/>
              </p14:nvContentPartPr>
              <p14:xfrm>
                <a:off x="5745453" y="2093827"/>
                <a:ext cx="73440" cy="46440"/>
              </p14:xfrm>
            </p:contentPart>
          </mc:Choice>
          <mc:Fallback>
            <p:pic>
              <p:nvPicPr>
                <p:cNvPr id="262" name="Freihand 261">
                  <a:extLst>
                    <a:ext uri="{FF2B5EF4-FFF2-40B4-BE49-F238E27FC236}">
                      <a16:creationId xmlns:a16="http://schemas.microsoft.com/office/drawing/2014/main" id="{6DDD0394-B261-4761-85DF-F93CB309F9F6}"/>
                    </a:ext>
                  </a:extLst>
                </p:cNvPr>
                <p:cNvPicPr/>
                <p:nvPr/>
              </p:nvPicPr>
              <p:blipFill>
                <a:blip r:embed="rId657"/>
                <a:stretch>
                  <a:fillRect/>
                </a:stretch>
              </p:blipFill>
              <p:spPr>
                <a:xfrm>
                  <a:off x="5741133" y="2089507"/>
                  <a:ext cx="82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63" name="Freihand 262">
                  <a:extLst>
                    <a:ext uri="{FF2B5EF4-FFF2-40B4-BE49-F238E27FC236}">
                      <a16:creationId xmlns:a16="http://schemas.microsoft.com/office/drawing/2014/main" id="{38226418-5829-4658-A0B3-80B60550BBC8}"/>
                    </a:ext>
                  </a:extLst>
                </p14:cNvPr>
                <p14:cNvContentPartPr/>
                <p14:nvPr/>
              </p14:nvContentPartPr>
              <p14:xfrm>
                <a:off x="5879733" y="2119387"/>
                <a:ext cx="8280" cy="58320"/>
              </p14:xfrm>
            </p:contentPart>
          </mc:Choice>
          <mc:Fallback>
            <p:pic>
              <p:nvPicPr>
                <p:cNvPr id="263" name="Freihand 262">
                  <a:extLst>
                    <a:ext uri="{FF2B5EF4-FFF2-40B4-BE49-F238E27FC236}">
                      <a16:creationId xmlns:a16="http://schemas.microsoft.com/office/drawing/2014/main" id="{38226418-5829-4658-A0B3-80B60550BBC8}"/>
                    </a:ext>
                  </a:extLst>
                </p:cNvPr>
                <p:cNvPicPr/>
                <p:nvPr/>
              </p:nvPicPr>
              <p:blipFill>
                <a:blip r:embed="rId659"/>
                <a:stretch>
                  <a:fillRect/>
                </a:stretch>
              </p:blipFill>
              <p:spPr>
                <a:xfrm>
                  <a:off x="5875413" y="2115067"/>
                  <a:ext cx="16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64" name="Freihand 263">
                  <a:extLst>
                    <a:ext uri="{FF2B5EF4-FFF2-40B4-BE49-F238E27FC236}">
                      <a16:creationId xmlns:a16="http://schemas.microsoft.com/office/drawing/2014/main" id="{E5759C4C-8B10-4D88-8F63-DAE666B859A1}"/>
                    </a:ext>
                  </a:extLst>
                </p14:cNvPr>
                <p14:cNvContentPartPr/>
                <p14:nvPr/>
              </p14:nvContentPartPr>
              <p14:xfrm>
                <a:off x="5827533" y="2101387"/>
                <a:ext cx="107280" cy="101160"/>
              </p14:xfrm>
            </p:contentPart>
          </mc:Choice>
          <mc:Fallback>
            <p:pic>
              <p:nvPicPr>
                <p:cNvPr id="264" name="Freihand 263">
                  <a:extLst>
                    <a:ext uri="{FF2B5EF4-FFF2-40B4-BE49-F238E27FC236}">
                      <a16:creationId xmlns:a16="http://schemas.microsoft.com/office/drawing/2014/main" id="{E5759C4C-8B10-4D88-8F63-DAE666B859A1}"/>
                    </a:ext>
                  </a:extLst>
                </p:cNvPr>
                <p:cNvPicPr/>
                <p:nvPr/>
              </p:nvPicPr>
              <p:blipFill>
                <a:blip r:embed="rId661"/>
                <a:stretch>
                  <a:fillRect/>
                </a:stretch>
              </p:blipFill>
              <p:spPr>
                <a:xfrm>
                  <a:off x="5823213" y="2097067"/>
                  <a:ext cx="115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65" name="Freihand 264">
                  <a:extLst>
                    <a:ext uri="{FF2B5EF4-FFF2-40B4-BE49-F238E27FC236}">
                      <a16:creationId xmlns:a16="http://schemas.microsoft.com/office/drawing/2014/main" id="{DCA35FF4-8901-41F5-9C9E-AC71431D669A}"/>
                    </a:ext>
                  </a:extLst>
                </p14:cNvPr>
                <p14:cNvContentPartPr/>
                <p14:nvPr/>
              </p14:nvContentPartPr>
              <p14:xfrm>
                <a:off x="5993493" y="2066827"/>
                <a:ext cx="115920" cy="97920"/>
              </p14:xfrm>
            </p:contentPart>
          </mc:Choice>
          <mc:Fallback>
            <p:pic>
              <p:nvPicPr>
                <p:cNvPr id="265" name="Freihand 264">
                  <a:extLst>
                    <a:ext uri="{FF2B5EF4-FFF2-40B4-BE49-F238E27FC236}">
                      <a16:creationId xmlns:a16="http://schemas.microsoft.com/office/drawing/2014/main" id="{DCA35FF4-8901-41F5-9C9E-AC71431D669A}"/>
                    </a:ext>
                  </a:extLst>
                </p:cNvPr>
                <p:cNvPicPr/>
                <p:nvPr/>
              </p:nvPicPr>
              <p:blipFill>
                <a:blip r:embed="rId663"/>
                <a:stretch>
                  <a:fillRect/>
                </a:stretch>
              </p:blipFill>
              <p:spPr>
                <a:xfrm>
                  <a:off x="5989173" y="2062507"/>
                  <a:ext cx="124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66" name="Freihand 265">
                  <a:extLst>
                    <a:ext uri="{FF2B5EF4-FFF2-40B4-BE49-F238E27FC236}">
                      <a16:creationId xmlns:a16="http://schemas.microsoft.com/office/drawing/2014/main" id="{AE73C8D8-6F29-4408-845C-3BCCD5890872}"/>
                    </a:ext>
                  </a:extLst>
                </p14:cNvPr>
                <p14:cNvContentPartPr/>
                <p14:nvPr/>
              </p14:nvContentPartPr>
              <p14:xfrm>
                <a:off x="6139293" y="2124067"/>
                <a:ext cx="7920" cy="56160"/>
              </p14:xfrm>
            </p:contentPart>
          </mc:Choice>
          <mc:Fallback>
            <p:pic>
              <p:nvPicPr>
                <p:cNvPr id="266" name="Freihand 265">
                  <a:extLst>
                    <a:ext uri="{FF2B5EF4-FFF2-40B4-BE49-F238E27FC236}">
                      <a16:creationId xmlns:a16="http://schemas.microsoft.com/office/drawing/2014/main" id="{AE73C8D8-6F29-4408-845C-3BCCD5890872}"/>
                    </a:ext>
                  </a:extLst>
                </p:cNvPr>
                <p:cNvPicPr/>
                <p:nvPr/>
              </p:nvPicPr>
              <p:blipFill>
                <a:blip r:embed="rId665"/>
                <a:stretch>
                  <a:fillRect/>
                </a:stretch>
              </p:blipFill>
              <p:spPr>
                <a:xfrm>
                  <a:off x="6134973" y="2119747"/>
                  <a:ext cx="16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67" name="Freihand 266">
                  <a:extLst>
                    <a:ext uri="{FF2B5EF4-FFF2-40B4-BE49-F238E27FC236}">
                      <a16:creationId xmlns:a16="http://schemas.microsoft.com/office/drawing/2014/main" id="{409F6C7D-72CD-4C22-89E5-3F9DC6772EE4}"/>
                    </a:ext>
                  </a:extLst>
                </p14:cNvPr>
                <p14:cNvContentPartPr/>
                <p14:nvPr/>
              </p14:nvContentPartPr>
              <p14:xfrm>
                <a:off x="6106173" y="2119387"/>
                <a:ext cx="101880" cy="86760"/>
              </p14:xfrm>
            </p:contentPart>
          </mc:Choice>
          <mc:Fallback>
            <p:pic>
              <p:nvPicPr>
                <p:cNvPr id="267" name="Freihand 266">
                  <a:extLst>
                    <a:ext uri="{FF2B5EF4-FFF2-40B4-BE49-F238E27FC236}">
                      <a16:creationId xmlns:a16="http://schemas.microsoft.com/office/drawing/2014/main" id="{409F6C7D-72CD-4C22-89E5-3F9DC6772EE4}"/>
                    </a:ext>
                  </a:extLst>
                </p:cNvPr>
                <p:cNvPicPr/>
                <p:nvPr/>
              </p:nvPicPr>
              <p:blipFill>
                <a:blip r:embed="rId667"/>
                <a:stretch>
                  <a:fillRect/>
                </a:stretch>
              </p:blipFill>
              <p:spPr>
                <a:xfrm>
                  <a:off x="6101853" y="2115067"/>
                  <a:ext cx="11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68" name="Freihand 267">
                  <a:extLst>
                    <a:ext uri="{FF2B5EF4-FFF2-40B4-BE49-F238E27FC236}">
                      <a16:creationId xmlns:a16="http://schemas.microsoft.com/office/drawing/2014/main" id="{77D121EE-BBCB-40A8-8198-96AA470F6EF5}"/>
                    </a:ext>
                  </a:extLst>
                </p14:cNvPr>
                <p14:cNvContentPartPr/>
                <p14:nvPr/>
              </p14:nvContentPartPr>
              <p14:xfrm>
                <a:off x="5529453" y="2243227"/>
                <a:ext cx="705240" cy="23400"/>
              </p14:xfrm>
            </p:contentPart>
          </mc:Choice>
          <mc:Fallback>
            <p:pic>
              <p:nvPicPr>
                <p:cNvPr id="268" name="Freihand 267">
                  <a:extLst>
                    <a:ext uri="{FF2B5EF4-FFF2-40B4-BE49-F238E27FC236}">
                      <a16:creationId xmlns:a16="http://schemas.microsoft.com/office/drawing/2014/main" id="{77D121EE-BBCB-40A8-8198-96AA470F6EF5}"/>
                    </a:ext>
                  </a:extLst>
                </p:cNvPr>
                <p:cNvPicPr/>
                <p:nvPr/>
              </p:nvPicPr>
              <p:blipFill>
                <a:blip r:embed="rId669"/>
                <a:stretch>
                  <a:fillRect/>
                </a:stretch>
              </p:blipFill>
              <p:spPr>
                <a:xfrm>
                  <a:off x="5525133" y="2238907"/>
                  <a:ext cx="713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70" name="Freihand 269">
                  <a:extLst>
                    <a:ext uri="{FF2B5EF4-FFF2-40B4-BE49-F238E27FC236}">
                      <a16:creationId xmlns:a16="http://schemas.microsoft.com/office/drawing/2014/main" id="{0B1E9621-23D8-4AA4-93F1-EC50A160565B}"/>
                    </a:ext>
                  </a:extLst>
                </p14:cNvPr>
                <p14:cNvContentPartPr/>
                <p14:nvPr/>
              </p14:nvContentPartPr>
              <p14:xfrm>
                <a:off x="5751573" y="2371387"/>
                <a:ext cx="91080" cy="75240"/>
              </p14:xfrm>
            </p:contentPart>
          </mc:Choice>
          <mc:Fallback>
            <p:pic>
              <p:nvPicPr>
                <p:cNvPr id="270" name="Freihand 269">
                  <a:extLst>
                    <a:ext uri="{FF2B5EF4-FFF2-40B4-BE49-F238E27FC236}">
                      <a16:creationId xmlns:a16="http://schemas.microsoft.com/office/drawing/2014/main" id="{0B1E9621-23D8-4AA4-93F1-EC50A160565B}"/>
                    </a:ext>
                  </a:extLst>
                </p:cNvPr>
                <p:cNvPicPr/>
                <p:nvPr/>
              </p:nvPicPr>
              <p:blipFill>
                <a:blip r:embed="rId671"/>
                <a:stretch>
                  <a:fillRect/>
                </a:stretch>
              </p:blipFill>
              <p:spPr>
                <a:xfrm>
                  <a:off x="5747253" y="2367067"/>
                  <a:ext cx="99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71" name="Freihand 270">
                  <a:extLst>
                    <a:ext uri="{FF2B5EF4-FFF2-40B4-BE49-F238E27FC236}">
                      <a16:creationId xmlns:a16="http://schemas.microsoft.com/office/drawing/2014/main" id="{1F5F7A6C-F6AA-4A6B-AD00-2AC4E2335D45}"/>
                    </a:ext>
                  </a:extLst>
                </p14:cNvPr>
                <p14:cNvContentPartPr/>
                <p14:nvPr/>
              </p14:nvContentPartPr>
              <p14:xfrm>
                <a:off x="5729613" y="2368147"/>
                <a:ext cx="152280" cy="73440"/>
              </p14:xfrm>
            </p:contentPart>
          </mc:Choice>
          <mc:Fallback>
            <p:pic>
              <p:nvPicPr>
                <p:cNvPr id="271" name="Freihand 270">
                  <a:extLst>
                    <a:ext uri="{FF2B5EF4-FFF2-40B4-BE49-F238E27FC236}">
                      <a16:creationId xmlns:a16="http://schemas.microsoft.com/office/drawing/2014/main" id="{1F5F7A6C-F6AA-4A6B-AD00-2AC4E2335D45}"/>
                    </a:ext>
                  </a:extLst>
                </p:cNvPr>
                <p:cNvPicPr/>
                <p:nvPr/>
              </p:nvPicPr>
              <p:blipFill>
                <a:blip r:embed="rId673"/>
                <a:stretch>
                  <a:fillRect/>
                </a:stretch>
              </p:blipFill>
              <p:spPr>
                <a:xfrm>
                  <a:off x="5725293" y="2363827"/>
                  <a:ext cx="160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73" name="Freihand 272">
                  <a:extLst>
                    <a:ext uri="{FF2B5EF4-FFF2-40B4-BE49-F238E27FC236}">
                      <a16:creationId xmlns:a16="http://schemas.microsoft.com/office/drawing/2014/main" id="{B2386997-569C-49DE-8E04-18CAE05736FA}"/>
                    </a:ext>
                  </a:extLst>
                </p14:cNvPr>
                <p14:cNvContentPartPr/>
                <p14:nvPr/>
              </p14:nvContentPartPr>
              <p14:xfrm>
                <a:off x="5859213" y="2446627"/>
                <a:ext cx="11880" cy="74880"/>
              </p14:xfrm>
            </p:contentPart>
          </mc:Choice>
          <mc:Fallback>
            <p:pic>
              <p:nvPicPr>
                <p:cNvPr id="273" name="Freihand 272">
                  <a:extLst>
                    <a:ext uri="{FF2B5EF4-FFF2-40B4-BE49-F238E27FC236}">
                      <a16:creationId xmlns:a16="http://schemas.microsoft.com/office/drawing/2014/main" id="{B2386997-569C-49DE-8E04-18CAE05736FA}"/>
                    </a:ext>
                  </a:extLst>
                </p:cNvPr>
                <p:cNvPicPr/>
                <p:nvPr/>
              </p:nvPicPr>
              <p:blipFill>
                <a:blip r:embed="rId675"/>
                <a:stretch>
                  <a:fillRect/>
                </a:stretch>
              </p:blipFill>
              <p:spPr>
                <a:xfrm>
                  <a:off x="5854893" y="2442307"/>
                  <a:ext cx="20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74" name="Freihand 273">
                  <a:extLst>
                    <a:ext uri="{FF2B5EF4-FFF2-40B4-BE49-F238E27FC236}">
                      <a16:creationId xmlns:a16="http://schemas.microsoft.com/office/drawing/2014/main" id="{04CD7007-E2BC-4E90-A534-FBFE896E88BA}"/>
                    </a:ext>
                  </a:extLst>
                </p14:cNvPr>
                <p14:cNvContentPartPr/>
                <p14:nvPr/>
              </p14:nvContentPartPr>
              <p14:xfrm>
                <a:off x="5831493" y="2423587"/>
                <a:ext cx="98640" cy="93240"/>
              </p14:xfrm>
            </p:contentPart>
          </mc:Choice>
          <mc:Fallback>
            <p:pic>
              <p:nvPicPr>
                <p:cNvPr id="274" name="Freihand 273">
                  <a:extLst>
                    <a:ext uri="{FF2B5EF4-FFF2-40B4-BE49-F238E27FC236}">
                      <a16:creationId xmlns:a16="http://schemas.microsoft.com/office/drawing/2014/main" id="{04CD7007-E2BC-4E90-A534-FBFE896E88BA}"/>
                    </a:ext>
                  </a:extLst>
                </p:cNvPr>
                <p:cNvPicPr/>
                <p:nvPr/>
              </p:nvPicPr>
              <p:blipFill>
                <a:blip r:embed="rId677"/>
                <a:stretch>
                  <a:fillRect/>
                </a:stretch>
              </p:blipFill>
              <p:spPr>
                <a:xfrm>
                  <a:off x="5827173" y="2419267"/>
                  <a:ext cx="107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76" name="Freihand 275">
                  <a:extLst>
                    <a:ext uri="{FF2B5EF4-FFF2-40B4-BE49-F238E27FC236}">
                      <a16:creationId xmlns:a16="http://schemas.microsoft.com/office/drawing/2014/main" id="{8683729D-91EE-48B1-BC4E-6567E5639A08}"/>
                    </a:ext>
                  </a:extLst>
                </p14:cNvPr>
                <p14:cNvContentPartPr/>
                <p14:nvPr/>
              </p14:nvContentPartPr>
              <p14:xfrm>
                <a:off x="5888733" y="2287147"/>
                <a:ext cx="96840" cy="60840"/>
              </p14:xfrm>
            </p:contentPart>
          </mc:Choice>
          <mc:Fallback>
            <p:pic>
              <p:nvPicPr>
                <p:cNvPr id="276" name="Freihand 275">
                  <a:extLst>
                    <a:ext uri="{FF2B5EF4-FFF2-40B4-BE49-F238E27FC236}">
                      <a16:creationId xmlns:a16="http://schemas.microsoft.com/office/drawing/2014/main" id="{8683729D-91EE-48B1-BC4E-6567E5639A08}"/>
                    </a:ext>
                  </a:extLst>
                </p:cNvPr>
                <p:cNvPicPr/>
                <p:nvPr/>
              </p:nvPicPr>
              <p:blipFill>
                <a:blip r:embed="rId679"/>
                <a:stretch>
                  <a:fillRect/>
                </a:stretch>
              </p:blipFill>
              <p:spPr>
                <a:xfrm>
                  <a:off x="5884413" y="2282827"/>
                  <a:ext cx="105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78" name="Freihand 277">
                  <a:extLst>
                    <a:ext uri="{FF2B5EF4-FFF2-40B4-BE49-F238E27FC236}">
                      <a16:creationId xmlns:a16="http://schemas.microsoft.com/office/drawing/2014/main" id="{1C6E40D3-4F7E-4DC3-AED3-2A03770C0225}"/>
                    </a:ext>
                  </a:extLst>
                </p14:cNvPr>
                <p14:cNvContentPartPr/>
                <p14:nvPr/>
              </p14:nvContentPartPr>
              <p14:xfrm>
                <a:off x="5871813" y="2261947"/>
                <a:ext cx="97200" cy="70200"/>
              </p14:xfrm>
            </p:contentPart>
          </mc:Choice>
          <mc:Fallback>
            <p:pic>
              <p:nvPicPr>
                <p:cNvPr id="278" name="Freihand 277">
                  <a:extLst>
                    <a:ext uri="{FF2B5EF4-FFF2-40B4-BE49-F238E27FC236}">
                      <a16:creationId xmlns:a16="http://schemas.microsoft.com/office/drawing/2014/main" id="{1C6E40D3-4F7E-4DC3-AED3-2A03770C0225}"/>
                    </a:ext>
                  </a:extLst>
                </p:cNvPr>
                <p:cNvPicPr/>
                <p:nvPr/>
              </p:nvPicPr>
              <p:blipFill>
                <a:blip r:embed="rId681"/>
                <a:stretch>
                  <a:fillRect/>
                </a:stretch>
              </p:blipFill>
              <p:spPr>
                <a:xfrm>
                  <a:off x="5867493" y="2257627"/>
                  <a:ext cx="105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80" name="Freihand 279">
                  <a:extLst>
                    <a:ext uri="{FF2B5EF4-FFF2-40B4-BE49-F238E27FC236}">
                      <a16:creationId xmlns:a16="http://schemas.microsoft.com/office/drawing/2014/main" id="{EA80C478-0042-4636-921E-F0FB5E3A5CBD}"/>
                    </a:ext>
                  </a:extLst>
                </p14:cNvPr>
                <p14:cNvContentPartPr/>
                <p14:nvPr/>
              </p14:nvContentPartPr>
              <p14:xfrm>
                <a:off x="5718813" y="2000227"/>
                <a:ext cx="146160" cy="171360"/>
              </p14:xfrm>
            </p:contentPart>
          </mc:Choice>
          <mc:Fallback>
            <p:pic>
              <p:nvPicPr>
                <p:cNvPr id="280" name="Freihand 279">
                  <a:extLst>
                    <a:ext uri="{FF2B5EF4-FFF2-40B4-BE49-F238E27FC236}">
                      <a16:creationId xmlns:a16="http://schemas.microsoft.com/office/drawing/2014/main" id="{EA80C478-0042-4636-921E-F0FB5E3A5CBD}"/>
                    </a:ext>
                  </a:extLst>
                </p:cNvPr>
                <p:cNvPicPr/>
                <p:nvPr/>
              </p:nvPicPr>
              <p:blipFill>
                <a:blip r:embed="rId683"/>
                <a:stretch>
                  <a:fillRect/>
                </a:stretch>
              </p:blipFill>
              <p:spPr>
                <a:xfrm>
                  <a:off x="5714493" y="1995907"/>
                  <a:ext cx="154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82" name="Freihand 281">
                  <a:extLst>
                    <a:ext uri="{FF2B5EF4-FFF2-40B4-BE49-F238E27FC236}">
                      <a16:creationId xmlns:a16="http://schemas.microsoft.com/office/drawing/2014/main" id="{0B3762F2-CDDB-495B-A2C1-0CCF6A926B58}"/>
                    </a:ext>
                  </a:extLst>
                </p14:cNvPr>
                <p14:cNvContentPartPr/>
                <p14:nvPr/>
              </p14:nvContentPartPr>
              <p14:xfrm>
                <a:off x="6321453" y="2221987"/>
                <a:ext cx="133560" cy="13680"/>
              </p14:xfrm>
            </p:contentPart>
          </mc:Choice>
          <mc:Fallback>
            <p:pic>
              <p:nvPicPr>
                <p:cNvPr id="282" name="Freihand 281">
                  <a:extLst>
                    <a:ext uri="{FF2B5EF4-FFF2-40B4-BE49-F238E27FC236}">
                      <a16:creationId xmlns:a16="http://schemas.microsoft.com/office/drawing/2014/main" id="{0B3762F2-CDDB-495B-A2C1-0CCF6A926B58}"/>
                    </a:ext>
                  </a:extLst>
                </p:cNvPr>
                <p:cNvPicPr/>
                <p:nvPr/>
              </p:nvPicPr>
              <p:blipFill>
                <a:blip r:embed="rId685"/>
                <a:stretch>
                  <a:fillRect/>
                </a:stretch>
              </p:blipFill>
              <p:spPr>
                <a:xfrm>
                  <a:off x="6317133" y="2217667"/>
                  <a:ext cx="142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83" name="Freihand 282">
                  <a:extLst>
                    <a:ext uri="{FF2B5EF4-FFF2-40B4-BE49-F238E27FC236}">
                      <a16:creationId xmlns:a16="http://schemas.microsoft.com/office/drawing/2014/main" id="{632B688C-6834-42D5-803E-87295C818804}"/>
                    </a:ext>
                  </a:extLst>
                </p14:cNvPr>
                <p14:cNvContentPartPr/>
                <p14:nvPr/>
              </p14:nvContentPartPr>
              <p14:xfrm>
                <a:off x="6302013" y="2282467"/>
                <a:ext cx="149760" cy="8280"/>
              </p14:xfrm>
            </p:contentPart>
          </mc:Choice>
          <mc:Fallback>
            <p:pic>
              <p:nvPicPr>
                <p:cNvPr id="283" name="Freihand 282">
                  <a:extLst>
                    <a:ext uri="{FF2B5EF4-FFF2-40B4-BE49-F238E27FC236}">
                      <a16:creationId xmlns:a16="http://schemas.microsoft.com/office/drawing/2014/main" id="{632B688C-6834-42D5-803E-87295C818804}"/>
                    </a:ext>
                  </a:extLst>
                </p:cNvPr>
                <p:cNvPicPr/>
                <p:nvPr/>
              </p:nvPicPr>
              <p:blipFill>
                <a:blip r:embed="rId687"/>
                <a:stretch>
                  <a:fillRect/>
                </a:stretch>
              </p:blipFill>
              <p:spPr>
                <a:xfrm>
                  <a:off x="6297693" y="2278147"/>
                  <a:ext cx="158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85" name="Freihand 284">
                  <a:extLst>
                    <a:ext uri="{FF2B5EF4-FFF2-40B4-BE49-F238E27FC236}">
                      <a16:creationId xmlns:a16="http://schemas.microsoft.com/office/drawing/2014/main" id="{D2EF536B-A7E8-4D0A-974A-A08506C9D4AD}"/>
                    </a:ext>
                  </a:extLst>
                </p14:cNvPr>
                <p14:cNvContentPartPr/>
                <p14:nvPr/>
              </p14:nvContentPartPr>
              <p14:xfrm>
                <a:off x="6537093" y="2241787"/>
                <a:ext cx="109080" cy="11880"/>
              </p14:xfrm>
            </p:contentPart>
          </mc:Choice>
          <mc:Fallback>
            <p:pic>
              <p:nvPicPr>
                <p:cNvPr id="285" name="Freihand 284">
                  <a:extLst>
                    <a:ext uri="{FF2B5EF4-FFF2-40B4-BE49-F238E27FC236}">
                      <a16:creationId xmlns:a16="http://schemas.microsoft.com/office/drawing/2014/main" id="{D2EF536B-A7E8-4D0A-974A-A08506C9D4AD}"/>
                    </a:ext>
                  </a:extLst>
                </p:cNvPr>
                <p:cNvPicPr/>
                <p:nvPr/>
              </p:nvPicPr>
              <p:blipFill>
                <a:blip r:embed="rId689"/>
                <a:stretch>
                  <a:fillRect/>
                </a:stretch>
              </p:blipFill>
              <p:spPr>
                <a:xfrm>
                  <a:off x="6532773" y="2237467"/>
                  <a:ext cx="117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87" name="Freihand 286">
                  <a:extLst>
                    <a:ext uri="{FF2B5EF4-FFF2-40B4-BE49-F238E27FC236}">
                      <a16:creationId xmlns:a16="http://schemas.microsoft.com/office/drawing/2014/main" id="{2BBEC5D6-B4D8-43BA-B4F2-52EB47B51EAF}"/>
                    </a:ext>
                  </a:extLst>
                </p14:cNvPr>
                <p14:cNvContentPartPr/>
                <p14:nvPr/>
              </p14:nvContentPartPr>
              <p14:xfrm>
                <a:off x="6759573" y="2146027"/>
                <a:ext cx="126720" cy="158400"/>
              </p14:xfrm>
            </p:contentPart>
          </mc:Choice>
          <mc:Fallback>
            <p:pic>
              <p:nvPicPr>
                <p:cNvPr id="287" name="Freihand 286">
                  <a:extLst>
                    <a:ext uri="{FF2B5EF4-FFF2-40B4-BE49-F238E27FC236}">
                      <a16:creationId xmlns:a16="http://schemas.microsoft.com/office/drawing/2014/main" id="{2BBEC5D6-B4D8-43BA-B4F2-52EB47B51EAF}"/>
                    </a:ext>
                  </a:extLst>
                </p:cNvPr>
                <p:cNvPicPr/>
                <p:nvPr/>
              </p:nvPicPr>
              <p:blipFill>
                <a:blip r:embed="rId691"/>
                <a:stretch>
                  <a:fillRect/>
                </a:stretch>
              </p:blipFill>
              <p:spPr>
                <a:xfrm>
                  <a:off x="6755253" y="2141707"/>
                  <a:ext cx="135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89" name="Freihand 288">
                  <a:extLst>
                    <a:ext uri="{FF2B5EF4-FFF2-40B4-BE49-F238E27FC236}">
                      <a16:creationId xmlns:a16="http://schemas.microsoft.com/office/drawing/2014/main" id="{E27E0D5C-130E-419E-8BB3-839CEE503C03}"/>
                    </a:ext>
                  </a:extLst>
                </p14:cNvPr>
                <p14:cNvContentPartPr/>
                <p14:nvPr/>
              </p14:nvContentPartPr>
              <p14:xfrm>
                <a:off x="7137213" y="2065747"/>
                <a:ext cx="90720" cy="65520"/>
              </p14:xfrm>
            </p:contentPart>
          </mc:Choice>
          <mc:Fallback>
            <p:pic>
              <p:nvPicPr>
                <p:cNvPr id="289" name="Freihand 288">
                  <a:extLst>
                    <a:ext uri="{FF2B5EF4-FFF2-40B4-BE49-F238E27FC236}">
                      <a16:creationId xmlns:a16="http://schemas.microsoft.com/office/drawing/2014/main" id="{E27E0D5C-130E-419E-8BB3-839CEE503C03}"/>
                    </a:ext>
                  </a:extLst>
                </p:cNvPr>
                <p:cNvPicPr/>
                <p:nvPr/>
              </p:nvPicPr>
              <p:blipFill>
                <a:blip r:embed="rId693"/>
                <a:stretch>
                  <a:fillRect/>
                </a:stretch>
              </p:blipFill>
              <p:spPr>
                <a:xfrm>
                  <a:off x="7132893" y="2061427"/>
                  <a:ext cx="99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90" name="Freihand 289">
                  <a:extLst>
                    <a:ext uri="{FF2B5EF4-FFF2-40B4-BE49-F238E27FC236}">
                      <a16:creationId xmlns:a16="http://schemas.microsoft.com/office/drawing/2014/main" id="{DCE0A4C6-E147-45C3-9274-DE91FF3675B3}"/>
                    </a:ext>
                  </a:extLst>
                </p14:cNvPr>
                <p14:cNvContentPartPr/>
                <p14:nvPr/>
              </p14:nvContentPartPr>
              <p14:xfrm>
                <a:off x="7179333" y="2055667"/>
                <a:ext cx="85680" cy="136800"/>
              </p14:xfrm>
            </p:contentPart>
          </mc:Choice>
          <mc:Fallback>
            <p:pic>
              <p:nvPicPr>
                <p:cNvPr id="290" name="Freihand 289">
                  <a:extLst>
                    <a:ext uri="{FF2B5EF4-FFF2-40B4-BE49-F238E27FC236}">
                      <a16:creationId xmlns:a16="http://schemas.microsoft.com/office/drawing/2014/main" id="{DCE0A4C6-E147-45C3-9274-DE91FF3675B3}"/>
                    </a:ext>
                  </a:extLst>
                </p:cNvPr>
                <p:cNvPicPr/>
                <p:nvPr/>
              </p:nvPicPr>
              <p:blipFill>
                <a:blip r:embed="rId695"/>
                <a:stretch>
                  <a:fillRect/>
                </a:stretch>
              </p:blipFill>
              <p:spPr>
                <a:xfrm>
                  <a:off x="7175013" y="2051347"/>
                  <a:ext cx="94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91" name="Freihand 290">
                  <a:extLst>
                    <a:ext uri="{FF2B5EF4-FFF2-40B4-BE49-F238E27FC236}">
                      <a16:creationId xmlns:a16="http://schemas.microsoft.com/office/drawing/2014/main" id="{039BFB9D-2A64-4913-93BE-E200B14E19D2}"/>
                    </a:ext>
                  </a:extLst>
                </p14:cNvPr>
                <p14:cNvContentPartPr/>
                <p14:nvPr/>
              </p14:nvContentPartPr>
              <p14:xfrm>
                <a:off x="7267173" y="2140267"/>
                <a:ext cx="24480" cy="65520"/>
              </p14:xfrm>
            </p:contentPart>
          </mc:Choice>
          <mc:Fallback>
            <p:pic>
              <p:nvPicPr>
                <p:cNvPr id="291" name="Freihand 290">
                  <a:extLst>
                    <a:ext uri="{FF2B5EF4-FFF2-40B4-BE49-F238E27FC236}">
                      <a16:creationId xmlns:a16="http://schemas.microsoft.com/office/drawing/2014/main" id="{039BFB9D-2A64-4913-93BE-E200B14E19D2}"/>
                    </a:ext>
                  </a:extLst>
                </p:cNvPr>
                <p:cNvPicPr/>
                <p:nvPr/>
              </p:nvPicPr>
              <p:blipFill>
                <a:blip r:embed="rId697"/>
                <a:stretch>
                  <a:fillRect/>
                </a:stretch>
              </p:blipFill>
              <p:spPr>
                <a:xfrm>
                  <a:off x="7262853" y="2135947"/>
                  <a:ext cx="33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92" name="Freihand 291">
                  <a:extLst>
                    <a:ext uri="{FF2B5EF4-FFF2-40B4-BE49-F238E27FC236}">
                      <a16:creationId xmlns:a16="http://schemas.microsoft.com/office/drawing/2014/main" id="{78CADE20-CA1E-4ED3-AD4E-A6032476024B}"/>
                    </a:ext>
                  </a:extLst>
                </p14:cNvPr>
                <p14:cNvContentPartPr/>
                <p14:nvPr/>
              </p14:nvContentPartPr>
              <p14:xfrm>
                <a:off x="7227933" y="2120827"/>
                <a:ext cx="111240" cy="102240"/>
              </p14:xfrm>
            </p:contentPart>
          </mc:Choice>
          <mc:Fallback>
            <p:pic>
              <p:nvPicPr>
                <p:cNvPr id="292" name="Freihand 291">
                  <a:extLst>
                    <a:ext uri="{FF2B5EF4-FFF2-40B4-BE49-F238E27FC236}">
                      <a16:creationId xmlns:a16="http://schemas.microsoft.com/office/drawing/2014/main" id="{78CADE20-CA1E-4ED3-AD4E-A6032476024B}"/>
                    </a:ext>
                  </a:extLst>
                </p:cNvPr>
                <p:cNvPicPr/>
                <p:nvPr/>
              </p:nvPicPr>
              <p:blipFill>
                <a:blip r:embed="rId699"/>
                <a:stretch>
                  <a:fillRect/>
                </a:stretch>
              </p:blipFill>
              <p:spPr>
                <a:xfrm>
                  <a:off x="7223613" y="2116507"/>
                  <a:ext cx="119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93" name="Freihand 292">
                  <a:extLst>
                    <a:ext uri="{FF2B5EF4-FFF2-40B4-BE49-F238E27FC236}">
                      <a16:creationId xmlns:a16="http://schemas.microsoft.com/office/drawing/2014/main" id="{01E3AA69-F8E5-4439-A134-E9A07DD0AA8F}"/>
                    </a:ext>
                  </a:extLst>
                </p14:cNvPr>
                <p14:cNvContentPartPr/>
                <p14:nvPr/>
              </p14:nvContentPartPr>
              <p14:xfrm>
                <a:off x="7063053" y="2265187"/>
                <a:ext cx="293760" cy="23760"/>
              </p14:xfrm>
            </p:contentPart>
          </mc:Choice>
          <mc:Fallback>
            <p:pic>
              <p:nvPicPr>
                <p:cNvPr id="293" name="Freihand 292">
                  <a:extLst>
                    <a:ext uri="{FF2B5EF4-FFF2-40B4-BE49-F238E27FC236}">
                      <a16:creationId xmlns:a16="http://schemas.microsoft.com/office/drawing/2014/main" id="{01E3AA69-F8E5-4439-A134-E9A07DD0AA8F}"/>
                    </a:ext>
                  </a:extLst>
                </p:cNvPr>
                <p:cNvPicPr/>
                <p:nvPr/>
              </p:nvPicPr>
              <p:blipFill>
                <a:blip r:embed="rId701"/>
                <a:stretch>
                  <a:fillRect/>
                </a:stretch>
              </p:blipFill>
              <p:spPr>
                <a:xfrm>
                  <a:off x="7058733" y="2260867"/>
                  <a:ext cx="302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94" name="Freihand 293">
                  <a:extLst>
                    <a:ext uri="{FF2B5EF4-FFF2-40B4-BE49-F238E27FC236}">
                      <a16:creationId xmlns:a16="http://schemas.microsoft.com/office/drawing/2014/main" id="{74FBC2AE-6A07-4F73-AA3F-8A24160040CD}"/>
                    </a:ext>
                  </a:extLst>
                </p14:cNvPr>
                <p14:cNvContentPartPr/>
                <p14:nvPr/>
              </p14:nvContentPartPr>
              <p14:xfrm>
                <a:off x="7085373" y="2360947"/>
                <a:ext cx="131040" cy="93960"/>
              </p14:xfrm>
            </p:contentPart>
          </mc:Choice>
          <mc:Fallback>
            <p:pic>
              <p:nvPicPr>
                <p:cNvPr id="294" name="Freihand 293">
                  <a:extLst>
                    <a:ext uri="{FF2B5EF4-FFF2-40B4-BE49-F238E27FC236}">
                      <a16:creationId xmlns:a16="http://schemas.microsoft.com/office/drawing/2014/main" id="{74FBC2AE-6A07-4F73-AA3F-8A24160040CD}"/>
                    </a:ext>
                  </a:extLst>
                </p:cNvPr>
                <p:cNvPicPr/>
                <p:nvPr/>
              </p:nvPicPr>
              <p:blipFill>
                <a:blip r:embed="rId703"/>
                <a:stretch>
                  <a:fillRect/>
                </a:stretch>
              </p:blipFill>
              <p:spPr>
                <a:xfrm>
                  <a:off x="7081053" y="2356627"/>
                  <a:ext cx="139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95" name="Freihand 294">
                  <a:extLst>
                    <a:ext uri="{FF2B5EF4-FFF2-40B4-BE49-F238E27FC236}">
                      <a16:creationId xmlns:a16="http://schemas.microsoft.com/office/drawing/2014/main" id="{26672620-2B27-41B6-AB2B-71D018720905}"/>
                    </a:ext>
                  </a:extLst>
                </p14:cNvPr>
                <p14:cNvContentPartPr/>
                <p14:nvPr/>
              </p14:nvContentPartPr>
              <p14:xfrm>
                <a:off x="7094013" y="2365627"/>
                <a:ext cx="132480" cy="60480"/>
              </p14:xfrm>
            </p:contentPart>
          </mc:Choice>
          <mc:Fallback>
            <p:pic>
              <p:nvPicPr>
                <p:cNvPr id="295" name="Freihand 294">
                  <a:extLst>
                    <a:ext uri="{FF2B5EF4-FFF2-40B4-BE49-F238E27FC236}">
                      <a16:creationId xmlns:a16="http://schemas.microsoft.com/office/drawing/2014/main" id="{26672620-2B27-41B6-AB2B-71D018720905}"/>
                    </a:ext>
                  </a:extLst>
                </p:cNvPr>
                <p:cNvPicPr/>
                <p:nvPr/>
              </p:nvPicPr>
              <p:blipFill>
                <a:blip r:embed="rId705"/>
                <a:stretch>
                  <a:fillRect/>
                </a:stretch>
              </p:blipFill>
              <p:spPr>
                <a:xfrm>
                  <a:off x="7089693" y="2361307"/>
                  <a:ext cx="141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96" name="Freihand 295">
                  <a:extLst>
                    <a:ext uri="{FF2B5EF4-FFF2-40B4-BE49-F238E27FC236}">
                      <a16:creationId xmlns:a16="http://schemas.microsoft.com/office/drawing/2014/main" id="{7C84F314-F0A7-4EE2-8A6A-9CE125A417A9}"/>
                    </a:ext>
                  </a:extLst>
                </p14:cNvPr>
                <p14:cNvContentPartPr/>
                <p14:nvPr/>
              </p14:nvContentPartPr>
              <p14:xfrm>
                <a:off x="7265373" y="2430427"/>
                <a:ext cx="2160" cy="81720"/>
              </p14:xfrm>
            </p:contentPart>
          </mc:Choice>
          <mc:Fallback>
            <p:pic>
              <p:nvPicPr>
                <p:cNvPr id="296" name="Freihand 295">
                  <a:extLst>
                    <a:ext uri="{FF2B5EF4-FFF2-40B4-BE49-F238E27FC236}">
                      <a16:creationId xmlns:a16="http://schemas.microsoft.com/office/drawing/2014/main" id="{7C84F314-F0A7-4EE2-8A6A-9CE125A417A9}"/>
                    </a:ext>
                  </a:extLst>
                </p:cNvPr>
                <p:cNvPicPr/>
                <p:nvPr/>
              </p:nvPicPr>
              <p:blipFill>
                <a:blip r:embed="rId707"/>
                <a:stretch>
                  <a:fillRect/>
                </a:stretch>
              </p:blipFill>
              <p:spPr>
                <a:xfrm>
                  <a:off x="7261053" y="2426107"/>
                  <a:ext cx="10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97" name="Freihand 296">
                  <a:extLst>
                    <a:ext uri="{FF2B5EF4-FFF2-40B4-BE49-F238E27FC236}">
                      <a16:creationId xmlns:a16="http://schemas.microsoft.com/office/drawing/2014/main" id="{803DC6E3-AFF2-4768-A1E4-E5336922DF28}"/>
                    </a:ext>
                  </a:extLst>
                </p14:cNvPr>
                <p14:cNvContentPartPr/>
                <p14:nvPr/>
              </p14:nvContentPartPr>
              <p14:xfrm>
                <a:off x="7205613" y="2404507"/>
                <a:ext cx="134280" cy="129600"/>
              </p14:xfrm>
            </p:contentPart>
          </mc:Choice>
          <mc:Fallback>
            <p:pic>
              <p:nvPicPr>
                <p:cNvPr id="297" name="Freihand 296">
                  <a:extLst>
                    <a:ext uri="{FF2B5EF4-FFF2-40B4-BE49-F238E27FC236}">
                      <a16:creationId xmlns:a16="http://schemas.microsoft.com/office/drawing/2014/main" id="{803DC6E3-AFF2-4768-A1E4-E5336922DF28}"/>
                    </a:ext>
                  </a:extLst>
                </p:cNvPr>
                <p:cNvPicPr/>
                <p:nvPr/>
              </p:nvPicPr>
              <p:blipFill>
                <a:blip r:embed="rId709"/>
                <a:stretch>
                  <a:fillRect/>
                </a:stretch>
              </p:blipFill>
              <p:spPr>
                <a:xfrm>
                  <a:off x="7201293" y="2400187"/>
                  <a:ext cx="142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29" name="Freihand 228">
                  <a:extLst>
                    <a:ext uri="{FF2B5EF4-FFF2-40B4-BE49-F238E27FC236}">
                      <a16:creationId xmlns:a16="http://schemas.microsoft.com/office/drawing/2014/main" id="{2A7008B2-7E9D-46AD-ABCA-8C739DC57761}"/>
                    </a:ext>
                  </a:extLst>
                </p14:cNvPr>
                <p14:cNvContentPartPr/>
                <p14:nvPr/>
              </p14:nvContentPartPr>
              <p14:xfrm>
                <a:off x="6130293" y="1476787"/>
                <a:ext cx="130680" cy="9360"/>
              </p14:xfrm>
            </p:contentPart>
          </mc:Choice>
          <mc:Fallback>
            <p:pic>
              <p:nvPicPr>
                <p:cNvPr id="229" name="Freihand 228">
                  <a:extLst>
                    <a:ext uri="{FF2B5EF4-FFF2-40B4-BE49-F238E27FC236}">
                      <a16:creationId xmlns:a16="http://schemas.microsoft.com/office/drawing/2014/main" id="{2A7008B2-7E9D-46AD-ABCA-8C739DC57761}"/>
                    </a:ext>
                  </a:extLst>
                </p:cNvPr>
                <p:cNvPicPr/>
                <p:nvPr/>
              </p:nvPicPr>
              <p:blipFill>
                <a:blip r:embed="rId711"/>
                <a:stretch>
                  <a:fillRect/>
                </a:stretch>
              </p:blipFill>
              <p:spPr>
                <a:xfrm>
                  <a:off x="6125973" y="1472467"/>
                  <a:ext cx="139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30" name="Freihand 229">
                  <a:extLst>
                    <a:ext uri="{FF2B5EF4-FFF2-40B4-BE49-F238E27FC236}">
                      <a16:creationId xmlns:a16="http://schemas.microsoft.com/office/drawing/2014/main" id="{1298AB40-ECA2-4860-AAFF-F74EE910E0DE}"/>
                    </a:ext>
                  </a:extLst>
                </p14:cNvPr>
                <p14:cNvContentPartPr/>
                <p14:nvPr/>
              </p14:nvContentPartPr>
              <p14:xfrm>
                <a:off x="6501813" y="1284907"/>
                <a:ext cx="75240" cy="39600"/>
              </p14:xfrm>
            </p:contentPart>
          </mc:Choice>
          <mc:Fallback>
            <p:pic>
              <p:nvPicPr>
                <p:cNvPr id="230" name="Freihand 229">
                  <a:extLst>
                    <a:ext uri="{FF2B5EF4-FFF2-40B4-BE49-F238E27FC236}">
                      <a16:creationId xmlns:a16="http://schemas.microsoft.com/office/drawing/2014/main" id="{1298AB40-ECA2-4860-AAFF-F74EE910E0DE}"/>
                    </a:ext>
                  </a:extLst>
                </p:cNvPr>
                <p:cNvPicPr/>
                <p:nvPr/>
              </p:nvPicPr>
              <p:blipFill>
                <a:blip r:embed="rId713"/>
                <a:stretch>
                  <a:fillRect/>
                </a:stretch>
              </p:blipFill>
              <p:spPr>
                <a:xfrm>
                  <a:off x="6497493" y="1280587"/>
                  <a:ext cx="83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31" name="Freihand 230">
                  <a:extLst>
                    <a:ext uri="{FF2B5EF4-FFF2-40B4-BE49-F238E27FC236}">
                      <a16:creationId xmlns:a16="http://schemas.microsoft.com/office/drawing/2014/main" id="{0AA98129-47B0-4826-8CC7-913DCA4F91C4}"/>
                    </a:ext>
                  </a:extLst>
                </p14:cNvPr>
                <p14:cNvContentPartPr/>
                <p14:nvPr/>
              </p14:nvContentPartPr>
              <p14:xfrm>
                <a:off x="6532773" y="1283467"/>
                <a:ext cx="89640" cy="157320"/>
              </p14:xfrm>
            </p:contentPart>
          </mc:Choice>
          <mc:Fallback>
            <p:pic>
              <p:nvPicPr>
                <p:cNvPr id="231" name="Freihand 230">
                  <a:extLst>
                    <a:ext uri="{FF2B5EF4-FFF2-40B4-BE49-F238E27FC236}">
                      <a16:creationId xmlns:a16="http://schemas.microsoft.com/office/drawing/2014/main" id="{0AA98129-47B0-4826-8CC7-913DCA4F91C4}"/>
                    </a:ext>
                  </a:extLst>
                </p:cNvPr>
                <p:cNvPicPr/>
                <p:nvPr/>
              </p:nvPicPr>
              <p:blipFill>
                <a:blip r:embed="rId715"/>
                <a:stretch>
                  <a:fillRect/>
                </a:stretch>
              </p:blipFill>
              <p:spPr>
                <a:xfrm>
                  <a:off x="6528453" y="1279147"/>
                  <a:ext cx="98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32" name="Freihand 231">
                  <a:extLst>
                    <a:ext uri="{FF2B5EF4-FFF2-40B4-BE49-F238E27FC236}">
                      <a16:creationId xmlns:a16="http://schemas.microsoft.com/office/drawing/2014/main" id="{3362C703-7200-453B-8637-FADC9A2B33F0}"/>
                    </a:ext>
                  </a:extLst>
                </p14:cNvPr>
                <p14:cNvContentPartPr/>
                <p14:nvPr/>
              </p14:nvContentPartPr>
              <p14:xfrm>
                <a:off x="6632853" y="1348627"/>
                <a:ext cx="47520" cy="60120"/>
              </p14:xfrm>
            </p:contentPart>
          </mc:Choice>
          <mc:Fallback>
            <p:pic>
              <p:nvPicPr>
                <p:cNvPr id="232" name="Freihand 231">
                  <a:extLst>
                    <a:ext uri="{FF2B5EF4-FFF2-40B4-BE49-F238E27FC236}">
                      <a16:creationId xmlns:a16="http://schemas.microsoft.com/office/drawing/2014/main" id="{3362C703-7200-453B-8637-FADC9A2B33F0}"/>
                    </a:ext>
                  </a:extLst>
                </p:cNvPr>
                <p:cNvPicPr/>
                <p:nvPr/>
              </p:nvPicPr>
              <p:blipFill>
                <a:blip r:embed="rId717"/>
                <a:stretch>
                  <a:fillRect/>
                </a:stretch>
              </p:blipFill>
              <p:spPr>
                <a:xfrm>
                  <a:off x="6628533" y="1344307"/>
                  <a:ext cx="56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33" name="Freihand 232">
                  <a:extLst>
                    <a:ext uri="{FF2B5EF4-FFF2-40B4-BE49-F238E27FC236}">
                      <a16:creationId xmlns:a16="http://schemas.microsoft.com/office/drawing/2014/main" id="{2232876C-625E-4A39-AB4C-09C6EC4194D9}"/>
                    </a:ext>
                  </a:extLst>
                </p14:cNvPr>
                <p14:cNvContentPartPr/>
                <p14:nvPr/>
              </p14:nvContentPartPr>
              <p14:xfrm>
                <a:off x="6645813" y="1342867"/>
                <a:ext cx="68400" cy="83160"/>
              </p14:xfrm>
            </p:contentPart>
          </mc:Choice>
          <mc:Fallback>
            <p:pic>
              <p:nvPicPr>
                <p:cNvPr id="233" name="Freihand 232">
                  <a:extLst>
                    <a:ext uri="{FF2B5EF4-FFF2-40B4-BE49-F238E27FC236}">
                      <a16:creationId xmlns:a16="http://schemas.microsoft.com/office/drawing/2014/main" id="{2232876C-625E-4A39-AB4C-09C6EC4194D9}"/>
                    </a:ext>
                  </a:extLst>
                </p:cNvPr>
                <p:cNvPicPr/>
                <p:nvPr/>
              </p:nvPicPr>
              <p:blipFill>
                <a:blip r:embed="rId719"/>
                <a:stretch>
                  <a:fillRect/>
                </a:stretch>
              </p:blipFill>
              <p:spPr>
                <a:xfrm>
                  <a:off x="6641493" y="1338547"/>
                  <a:ext cx="77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36" name="Freihand 235">
                  <a:extLst>
                    <a:ext uri="{FF2B5EF4-FFF2-40B4-BE49-F238E27FC236}">
                      <a16:creationId xmlns:a16="http://schemas.microsoft.com/office/drawing/2014/main" id="{DB85E053-E227-450A-97E9-4A250353ADE3}"/>
                    </a:ext>
                  </a:extLst>
                </p14:cNvPr>
                <p14:cNvContentPartPr/>
                <p14:nvPr/>
              </p14:nvContentPartPr>
              <p14:xfrm>
                <a:off x="6365373" y="1492987"/>
                <a:ext cx="450000" cy="23040"/>
              </p14:xfrm>
            </p:contentPart>
          </mc:Choice>
          <mc:Fallback>
            <p:pic>
              <p:nvPicPr>
                <p:cNvPr id="236" name="Freihand 235">
                  <a:extLst>
                    <a:ext uri="{FF2B5EF4-FFF2-40B4-BE49-F238E27FC236}">
                      <a16:creationId xmlns:a16="http://schemas.microsoft.com/office/drawing/2014/main" id="{DB85E053-E227-450A-97E9-4A250353ADE3}"/>
                    </a:ext>
                  </a:extLst>
                </p:cNvPr>
                <p:cNvPicPr/>
                <p:nvPr/>
              </p:nvPicPr>
              <p:blipFill>
                <a:blip r:embed="rId721"/>
                <a:stretch>
                  <a:fillRect/>
                </a:stretch>
              </p:blipFill>
              <p:spPr>
                <a:xfrm>
                  <a:off x="6361053" y="1488667"/>
                  <a:ext cx="458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38" name="Freihand 237">
                  <a:extLst>
                    <a:ext uri="{FF2B5EF4-FFF2-40B4-BE49-F238E27FC236}">
                      <a16:creationId xmlns:a16="http://schemas.microsoft.com/office/drawing/2014/main" id="{348BC2E7-E4DA-44A7-B617-EC985880162F}"/>
                    </a:ext>
                  </a:extLst>
                </p14:cNvPr>
                <p14:cNvContentPartPr/>
                <p14:nvPr/>
              </p14:nvContentPartPr>
              <p14:xfrm>
                <a:off x="6516573" y="1604947"/>
                <a:ext cx="121320" cy="113760"/>
              </p14:xfrm>
            </p:contentPart>
          </mc:Choice>
          <mc:Fallback>
            <p:pic>
              <p:nvPicPr>
                <p:cNvPr id="238" name="Freihand 237">
                  <a:extLst>
                    <a:ext uri="{FF2B5EF4-FFF2-40B4-BE49-F238E27FC236}">
                      <a16:creationId xmlns:a16="http://schemas.microsoft.com/office/drawing/2014/main" id="{348BC2E7-E4DA-44A7-B617-EC985880162F}"/>
                    </a:ext>
                  </a:extLst>
                </p:cNvPr>
                <p:cNvPicPr/>
                <p:nvPr/>
              </p:nvPicPr>
              <p:blipFill>
                <a:blip r:embed="rId723"/>
                <a:stretch>
                  <a:fillRect/>
                </a:stretch>
              </p:blipFill>
              <p:spPr>
                <a:xfrm>
                  <a:off x="6512253" y="1600627"/>
                  <a:ext cx="129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39" name="Freihand 238">
                  <a:extLst>
                    <a:ext uri="{FF2B5EF4-FFF2-40B4-BE49-F238E27FC236}">
                      <a16:creationId xmlns:a16="http://schemas.microsoft.com/office/drawing/2014/main" id="{BC06CABA-87E9-461B-B08B-DA47A6FDECAF}"/>
                    </a:ext>
                  </a:extLst>
                </p14:cNvPr>
                <p14:cNvContentPartPr/>
                <p14:nvPr/>
              </p14:nvContentPartPr>
              <p14:xfrm>
                <a:off x="6503253" y="1632307"/>
                <a:ext cx="146880" cy="96480"/>
              </p14:xfrm>
            </p:contentPart>
          </mc:Choice>
          <mc:Fallback>
            <p:pic>
              <p:nvPicPr>
                <p:cNvPr id="239" name="Freihand 238">
                  <a:extLst>
                    <a:ext uri="{FF2B5EF4-FFF2-40B4-BE49-F238E27FC236}">
                      <a16:creationId xmlns:a16="http://schemas.microsoft.com/office/drawing/2014/main" id="{BC06CABA-87E9-461B-B08B-DA47A6FDECAF}"/>
                    </a:ext>
                  </a:extLst>
                </p:cNvPr>
                <p:cNvPicPr/>
                <p:nvPr/>
              </p:nvPicPr>
              <p:blipFill>
                <a:blip r:embed="rId725"/>
                <a:stretch>
                  <a:fillRect/>
                </a:stretch>
              </p:blipFill>
              <p:spPr>
                <a:xfrm>
                  <a:off x="6498933" y="1627987"/>
                  <a:ext cx="155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41" name="Freihand 240">
                  <a:extLst>
                    <a:ext uri="{FF2B5EF4-FFF2-40B4-BE49-F238E27FC236}">
                      <a16:creationId xmlns:a16="http://schemas.microsoft.com/office/drawing/2014/main" id="{A6E1E334-5577-4496-A28B-7F6F4DBA1BA1}"/>
                    </a:ext>
                  </a:extLst>
                </p14:cNvPr>
                <p14:cNvContentPartPr/>
                <p14:nvPr/>
              </p14:nvContentPartPr>
              <p14:xfrm>
                <a:off x="6638973" y="1678027"/>
                <a:ext cx="46440" cy="81720"/>
              </p14:xfrm>
            </p:contentPart>
          </mc:Choice>
          <mc:Fallback>
            <p:pic>
              <p:nvPicPr>
                <p:cNvPr id="241" name="Freihand 240">
                  <a:extLst>
                    <a:ext uri="{FF2B5EF4-FFF2-40B4-BE49-F238E27FC236}">
                      <a16:creationId xmlns:a16="http://schemas.microsoft.com/office/drawing/2014/main" id="{A6E1E334-5577-4496-A28B-7F6F4DBA1BA1}"/>
                    </a:ext>
                  </a:extLst>
                </p:cNvPr>
                <p:cNvPicPr/>
                <p:nvPr/>
              </p:nvPicPr>
              <p:blipFill>
                <a:blip r:embed="rId727"/>
                <a:stretch>
                  <a:fillRect/>
                </a:stretch>
              </p:blipFill>
              <p:spPr>
                <a:xfrm>
                  <a:off x="6634653" y="1673707"/>
                  <a:ext cx="55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42" name="Freihand 241">
                  <a:extLst>
                    <a:ext uri="{FF2B5EF4-FFF2-40B4-BE49-F238E27FC236}">
                      <a16:creationId xmlns:a16="http://schemas.microsoft.com/office/drawing/2014/main" id="{817AC5A1-BBCD-4E25-B5FF-C1CD83201F4E}"/>
                    </a:ext>
                  </a:extLst>
                </p14:cNvPr>
                <p14:cNvContentPartPr/>
                <p14:nvPr/>
              </p14:nvContentPartPr>
              <p14:xfrm>
                <a:off x="6685053" y="1654987"/>
                <a:ext cx="48240" cy="89640"/>
              </p14:xfrm>
            </p:contentPart>
          </mc:Choice>
          <mc:Fallback>
            <p:pic>
              <p:nvPicPr>
                <p:cNvPr id="242" name="Freihand 241">
                  <a:extLst>
                    <a:ext uri="{FF2B5EF4-FFF2-40B4-BE49-F238E27FC236}">
                      <a16:creationId xmlns:a16="http://schemas.microsoft.com/office/drawing/2014/main" id="{817AC5A1-BBCD-4E25-B5FF-C1CD83201F4E}"/>
                    </a:ext>
                  </a:extLst>
                </p:cNvPr>
                <p:cNvPicPr/>
                <p:nvPr/>
              </p:nvPicPr>
              <p:blipFill>
                <a:blip r:embed="rId729"/>
                <a:stretch>
                  <a:fillRect/>
                </a:stretch>
              </p:blipFill>
              <p:spPr>
                <a:xfrm>
                  <a:off x="6680733" y="1650667"/>
                  <a:ext cx="56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43" name="Freihand 242">
                  <a:extLst>
                    <a:ext uri="{FF2B5EF4-FFF2-40B4-BE49-F238E27FC236}">
                      <a16:creationId xmlns:a16="http://schemas.microsoft.com/office/drawing/2014/main" id="{0B9689C7-57B0-4D7C-8DB8-A88C730FA788}"/>
                    </a:ext>
                  </a:extLst>
                </p14:cNvPr>
                <p14:cNvContentPartPr/>
                <p14:nvPr/>
              </p14:nvContentPartPr>
              <p14:xfrm>
                <a:off x="6659853" y="1704667"/>
                <a:ext cx="86040" cy="12240"/>
              </p14:xfrm>
            </p:contentPart>
          </mc:Choice>
          <mc:Fallback>
            <p:pic>
              <p:nvPicPr>
                <p:cNvPr id="243" name="Freihand 242">
                  <a:extLst>
                    <a:ext uri="{FF2B5EF4-FFF2-40B4-BE49-F238E27FC236}">
                      <a16:creationId xmlns:a16="http://schemas.microsoft.com/office/drawing/2014/main" id="{0B9689C7-57B0-4D7C-8DB8-A88C730FA788}"/>
                    </a:ext>
                  </a:extLst>
                </p:cNvPr>
                <p:cNvPicPr/>
                <p:nvPr/>
              </p:nvPicPr>
              <p:blipFill>
                <a:blip r:embed="rId731"/>
                <a:stretch>
                  <a:fillRect/>
                </a:stretch>
              </p:blipFill>
              <p:spPr>
                <a:xfrm>
                  <a:off x="6655533" y="1700347"/>
                  <a:ext cx="94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24" name="Freihand 223">
                  <a:extLst>
                    <a:ext uri="{FF2B5EF4-FFF2-40B4-BE49-F238E27FC236}">
                      <a16:creationId xmlns:a16="http://schemas.microsoft.com/office/drawing/2014/main" id="{10F44456-B1A6-48F6-8CBB-638B76BCB83C}"/>
                    </a:ext>
                  </a:extLst>
                </p14:cNvPr>
                <p14:cNvContentPartPr/>
                <p14:nvPr/>
              </p14:nvContentPartPr>
              <p14:xfrm>
                <a:off x="5856333" y="1445467"/>
                <a:ext cx="142920" cy="19800"/>
              </p14:xfrm>
            </p:contentPart>
          </mc:Choice>
          <mc:Fallback>
            <p:pic>
              <p:nvPicPr>
                <p:cNvPr id="224" name="Freihand 223">
                  <a:extLst>
                    <a:ext uri="{FF2B5EF4-FFF2-40B4-BE49-F238E27FC236}">
                      <a16:creationId xmlns:a16="http://schemas.microsoft.com/office/drawing/2014/main" id="{10F44456-B1A6-48F6-8CBB-638B76BCB83C}"/>
                    </a:ext>
                  </a:extLst>
                </p:cNvPr>
                <p:cNvPicPr/>
                <p:nvPr/>
              </p:nvPicPr>
              <p:blipFill>
                <a:blip r:embed="rId733"/>
                <a:stretch>
                  <a:fillRect/>
                </a:stretch>
              </p:blipFill>
              <p:spPr>
                <a:xfrm>
                  <a:off x="5852013" y="1441147"/>
                  <a:ext cx="151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25" name="Freihand 224">
                  <a:extLst>
                    <a:ext uri="{FF2B5EF4-FFF2-40B4-BE49-F238E27FC236}">
                      <a16:creationId xmlns:a16="http://schemas.microsoft.com/office/drawing/2014/main" id="{29F9567A-202D-4D32-BDF7-CFC6332DE70F}"/>
                    </a:ext>
                  </a:extLst>
                </p14:cNvPr>
                <p14:cNvContentPartPr/>
                <p14:nvPr/>
              </p14:nvContentPartPr>
              <p14:xfrm>
                <a:off x="5879733" y="1471747"/>
                <a:ext cx="173880" cy="17640"/>
              </p14:xfrm>
            </p:contentPart>
          </mc:Choice>
          <mc:Fallback>
            <p:pic>
              <p:nvPicPr>
                <p:cNvPr id="225" name="Freihand 224">
                  <a:extLst>
                    <a:ext uri="{FF2B5EF4-FFF2-40B4-BE49-F238E27FC236}">
                      <a16:creationId xmlns:a16="http://schemas.microsoft.com/office/drawing/2014/main" id="{29F9567A-202D-4D32-BDF7-CFC6332DE70F}"/>
                    </a:ext>
                  </a:extLst>
                </p:cNvPr>
                <p:cNvPicPr/>
                <p:nvPr/>
              </p:nvPicPr>
              <p:blipFill>
                <a:blip r:embed="rId735"/>
                <a:stretch>
                  <a:fillRect/>
                </a:stretch>
              </p:blipFill>
              <p:spPr>
                <a:xfrm>
                  <a:off x="5875413" y="1467427"/>
                  <a:ext cx="182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37" name="Freihand 336">
                  <a:extLst>
                    <a:ext uri="{FF2B5EF4-FFF2-40B4-BE49-F238E27FC236}">
                      <a16:creationId xmlns:a16="http://schemas.microsoft.com/office/drawing/2014/main" id="{631BBAB7-89E1-4566-8C1C-AD52AB02515B}"/>
                    </a:ext>
                  </a:extLst>
                </p14:cNvPr>
                <p14:cNvContentPartPr/>
                <p14:nvPr/>
              </p14:nvContentPartPr>
              <p14:xfrm>
                <a:off x="6313893" y="1118227"/>
                <a:ext cx="5760" cy="126720"/>
              </p14:xfrm>
            </p:contentPart>
          </mc:Choice>
          <mc:Fallback>
            <p:pic>
              <p:nvPicPr>
                <p:cNvPr id="337" name="Freihand 336">
                  <a:extLst>
                    <a:ext uri="{FF2B5EF4-FFF2-40B4-BE49-F238E27FC236}">
                      <a16:creationId xmlns:a16="http://schemas.microsoft.com/office/drawing/2014/main" id="{631BBAB7-89E1-4566-8C1C-AD52AB02515B}"/>
                    </a:ext>
                  </a:extLst>
                </p:cNvPr>
                <p:cNvPicPr/>
                <p:nvPr/>
              </p:nvPicPr>
              <p:blipFill>
                <a:blip r:embed="rId737"/>
                <a:stretch>
                  <a:fillRect/>
                </a:stretch>
              </p:blipFill>
              <p:spPr>
                <a:xfrm>
                  <a:off x="6309573" y="1113907"/>
                  <a:ext cx="14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38" name="Freihand 337">
                  <a:extLst>
                    <a:ext uri="{FF2B5EF4-FFF2-40B4-BE49-F238E27FC236}">
                      <a16:creationId xmlns:a16="http://schemas.microsoft.com/office/drawing/2014/main" id="{0893B733-E976-48F0-BD4B-207DF56D4572}"/>
                    </a:ext>
                  </a:extLst>
                </p14:cNvPr>
                <p14:cNvContentPartPr/>
                <p14:nvPr/>
              </p14:nvContentPartPr>
              <p14:xfrm>
                <a:off x="6269973" y="1191307"/>
                <a:ext cx="114480" cy="123120"/>
              </p14:xfrm>
            </p:contentPart>
          </mc:Choice>
          <mc:Fallback>
            <p:pic>
              <p:nvPicPr>
                <p:cNvPr id="338" name="Freihand 337">
                  <a:extLst>
                    <a:ext uri="{FF2B5EF4-FFF2-40B4-BE49-F238E27FC236}">
                      <a16:creationId xmlns:a16="http://schemas.microsoft.com/office/drawing/2014/main" id="{0893B733-E976-48F0-BD4B-207DF56D4572}"/>
                    </a:ext>
                  </a:extLst>
                </p:cNvPr>
                <p:cNvPicPr/>
                <p:nvPr/>
              </p:nvPicPr>
              <p:blipFill>
                <a:blip r:embed="rId739"/>
                <a:stretch>
                  <a:fillRect/>
                </a:stretch>
              </p:blipFill>
              <p:spPr>
                <a:xfrm>
                  <a:off x="6265653" y="1186987"/>
                  <a:ext cx="123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39" name="Freihand 338">
                  <a:extLst>
                    <a:ext uri="{FF2B5EF4-FFF2-40B4-BE49-F238E27FC236}">
                      <a16:creationId xmlns:a16="http://schemas.microsoft.com/office/drawing/2014/main" id="{6AF1B119-0B29-4C8F-94A2-3E3707B46197}"/>
                    </a:ext>
                  </a:extLst>
                </p14:cNvPr>
                <p14:cNvContentPartPr/>
                <p14:nvPr/>
              </p14:nvContentPartPr>
              <p14:xfrm>
                <a:off x="6020493" y="914107"/>
                <a:ext cx="110520" cy="122760"/>
              </p14:xfrm>
            </p:contentPart>
          </mc:Choice>
          <mc:Fallback>
            <p:pic>
              <p:nvPicPr>
                <p:cNvPr id="339" name="Freihand 338">
                  <a:extLst>
                    <a:ext uri="{FF2B5EF4-FFF2-40B4-BE49-F238E27FC236}">
                      <a16:creationId xmlns:a16="http://schemas.microsoft.com/office/drawing/2014/main" id="{6AF1B119-0B29-4C8F-94A2-3E3707B46197}"/>
                    </a:ext>
                  </a:extLst>
                </p:cNvPr>
                <p:cNvPicPr/>
                <p:nvPr/>
              </p:nvPicPr>
              <p:blipFill>
                <a:blip r:embed="rId741"/>
                <a:stretch>
                  <a:fillRect/>
                </a:stretch>
              </p:blipFill>
              <p:spPr>
                <a:xfrm>
                  <a:off x="6016173" y="909787"/>
                  <a:ext cx="119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40" name="Freihand 339">
                  <a:extLst>
                    <a:ext uri="{FF2B5EF4-FFF2-40B4-BE49-F238E27FC236}">
                      <a16:creationId xmlns:a16="http://schemas.microsoft.com/office/drawing/2014/main" id="{E26D91F1-DA33-4F28-8681-9B33F29E26C1}"/>
                    </a:ext>
                  </a:extLst>
                </p14:cNvPr>
                <p14:cNvContentPartPr/>
                <p14:nvPr/>
              </p14:nvContentPartPr>
              <p14:xfrm>
                <a:off x="6128493" y="929947"/>
                <a:ext cx="38520" cy="83160"/>
              </p14:xfrm>
            </p:contentPart>
          </mc:Choice>
          <mc:Fallback>
            <p:pic>
              <p:nvPicPr>
                <p:cNvPr id="340" name="Freihand 339">
                  <a:extLst>
                    <a:ext uri="{FF2B5EF4-FFF2-40B4-BE49-F238E27FC236}">
                      <a16:creationId xmlns:a16="http://schemas.microsoft.com/office/drawing/2014/main" id="{E26D91F1-DA33-4F28-8681-9B33F29E26C1}"/>
                    </a:ext>
                  </a:extLst>
                </p:cNvPr>
                <p:cNvPicPr/>
                <p:nvPr/>
              </p:nvPicPr>
              <p:blipFill>
                <a:blip r:embed="rId743"/>
                <a:stretch>
                  <a:fillRect/>
                </a:stretch>
              </p:blipFill>
              <p:spPr>
                <a:xfrm>
                  <a:off x="6124173" y="925627"/>
                  <a:ext cx="47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41" name="Freihand 340">
                  <a:extLst>
                    <a:ext uri="{FF2B5EF4-FFF2-40B4-BE49-F238E27FC236}">
                      <a16:creationId xmlns:a16="http://schemas.microsoft.com/office/drawing/2014/main" id="{27799DF7-EE1E-416C-85A0-714B50E6538A}"/>
                    </a:ext>
                  </a:extLst>
                </p14:cNvPr>
                <p14:cNvContentPartPr/>
                <p14:nvPr/>
              </p14:nvContentPartPr>
              <p14:xfrm>
                <a:off x="6160893" y="990427"/>
                <a:ext cx="88560" cy="69480"/>
              </p14:xfrm>
            </p:contentPart>
          </mc:Choice>
          <mc:Fallback>
            <p:pic>
              <p:nvPicPr>
                <p:cNvPr id="341" name="Freihand 340">
                  <a:extLst>
                    <a:ext uri="{FF2B5EF4-FFF2-40B4-BE49-F238E27FC236}">
                      <a16:creationId xmlns:a16="http://schemas.microsoft.com/office/drawing/2014/main" id="{27799DF7-EE1E-416C-85A0-714B50E6538A}"/>
                    </a:ext>
                  </a:extLst>
                </p:cNvPr>
                <p:cNvPicPr/>
                <p:nvPr/>
              </p:nvPicPr>
              <p:blipFill>
                <a:blip r:embed="rId745"/>
                <a:stretch>
                  <a:fillRect/>
                </a:stretch>
              </p:blipFill>
              <p:spPr>
                <a:xfrm>
                  <a:off x="6156573" y="986107"/>
                  <a:ext cx="97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42" name="Freihand 341">
                  <a:extLst>
                    <a:ext uri="{FF2B5EF4-FFF2-40B4-BE49-F238E27FC236}">
                      <a16:creationId xmlns:a16="http://schemas.microsoft.com/office/drawing/2014/main" id="{C78858F9-3F66-4F1B-BB13-6BAEF4CFB217}"/>
                    </a:ext>
                  </a:extLst>
                </p14:cNvPr>
                <p14:cNvContentPartPr/>
                <p14:nvPr/>
              </p14:nvContentPartPr>
              <p14:xfrm>
                <a:off x="6252693" y="859747"/>
                <a:ext cx="33480" cy="203400"/>
              </p14:xfrm>
            </p:contentPart>
          </mc:Choice>
          <mc:Fallback>
            <p:pic>
              <p:nvPicPr>
                <p:cNvPr id="342" name="Freihand 341">
                  <a:extLst>
                    <a:ext uri="{FF2B5EF4-FFF2-40B4-BE49-F238E27FC236}">
                      <a16:creationId xmlns:a16="http://schemas.microsoft.com/office/drawing/2014/main" id="{C78858F9-3F66-4F1B-BB13-6BAEF4CFB217}"/>
                    </a:ext>
                  </a:extLst>
                </p:cNvPr>
                <p:cNvPicPr/>
                <p:nvPr/>
              </p:nvPicPr>
              <p:blipFill>
                <a:blip r:embed="rId747"/>
                <a:stretch>
                  <a:fillRect/>
                </a:stretch>
              </p:blipFill>
              <p:spPr>
                <a:xfrm>
                  <a:off x="6248373" y="855427"/>
                  <a:ext cx="42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43" name="Freihand 342">
                  <a:extLst>
                    <a:ext uri="{FF2B5EF4-FFF2-40B4-BE49-F238E27FC236}">
                      <a16:creationId xmlns:a16="http://schemas.microsoft.com/office/drawing/2014/main" id="{8AF652F5-66A4-44E8-B067-1CAB17D232A9}"/>
                    </a:ext>
                  </a:extLst>
                </p14:cNvPr>
                <p14:cNvContentPartPr/>
                <p14:nvPr/>
              </p14:nvContentPartPr>
              <p14:xfrm>
                <a:off x="6314973" y="865507"/>
                <a:ext cx="48240" cy="86400"/>
              </p14:xfrm>
            </p:contentPart>
          </mc:Choice>
          <mc:Fallback>
            <p:pic>
              <p:nvPicPr>
                <p:cNvPr id="343" name="Freihand 342">
                  <a:extLst>
                    <a:ext uri="{FF2B5EF4-FFF2-40B4-BE49-F238E27FC236}">
                      <a16:creationId xmlns:a16="http://schemas.microsoft.com/office/drawing/2014/main" id="{8AF652F5-66A4-44E8-B067-1CAB17D232A9}"/>
                    </a:ext>
                  </a:extLst>
                </p:cNvPr>
                <p:cNvPicPr/>
                <p:nvPr/>
              </p:nvPicPr>
              <p:blipFill>
                <a:blip r:embed="rId749"/>
                <a:stretch>
                  <a:fillRect/>
                </a:stretch>
              </p:blipFill>
              <p:spPr>
                <a:xfrm>
                  <a:off x="6310653" y="861187"/>
                  <a:ext cx="56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44" name="Freihand 343">
                  <a:extLst>
                    <a:ext uri="{FF2B5EF4-FFF2-40B4-BE49-F238E27FC236}">
                      <a16:creationId xmlns:a16="http://schemas.microsoft.com/office/drawing/2014/main" id="{E9676BAC-B1CA-4A7F-96D7-9DD037C9281A}"/>
                    </a:ext>
                  </a:extLst>
                </p14:cNvPr>
                <p14:cNvContentPartPr/>
                <p14:nvPr/>
              </p14:nvContentPartPr>
              <p14:xfrm>
                <a:off x="6321093" y="954067"/>
                <a:ext cx="76680" cy="45360"/>
              </p14:xfrm>
            </p:contentPart>
          </mc:Choice>
          <mc:Fallback>
            <p:pic>
              <p:nvPicPr>
                <p:cNvPr id="344" name="Freihand 343">
                  <a:extLst>
                    <a:ext uri="{FF2B5EF4-FFF2-40B4-BE49-F238E27FC236}">
                      <a16:creationId xmlns:a16="http://schemas.microsoft.com/office/drawing/2014/main" id="{E9676BAC-B1CA-4A7F-96D7-9DD037C9281A}"/>
                    </a:ext>
                  </a:extLst>
                </p:cNvPr>
                <p:cNvPicPr/>
                <p:nvPr/>
              </p:nvPicPr>
              <p:blipFill>
                <a:blip r:embed="rId751"/>
                <a:stretch>
                  <a:fillRect/>
                </a:stretch>
              </p:blipFill>
              <p:spPr>
                <a:xfrm>
                  <a:off x="6316773" y="949747"/>
                  <a:ext cx="85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45" name="Freihand 344">
                  <a:extLst>
                    <a:ext uri="{FF2B5EF4-FFF2-40B4-BE49-F238E27FC236}">
                      <a16:creationId xmlns:a16="http://schemas.microsoft.com/office/drawing/2014/main" id="{CC89EC59-8E68-432A-BE0D-8953FFFAA190}"/>
                    </a:ext>
                  </a:extLst>
                </p14:cNvPr>
                <p14:cNvContentPartPr/>
                <p14:nvPr/>
              </p14:nvContentPartPr>
              <p14:xfrm>
                <a:off x="6350613" y="1004107"/>
                <a:ext cx="85320" cy="71640"/>
              </p14:xfrm>
            </p:contentPart>
          </mc:Choice>
          <mc:Fallback>
            <p:pic>
              <p:nvPicPr>
                <p:cNvPr id="345" name="Freihand 344">
                  <a:extLst>
                    <a:ext uri="{FF2B5EF4-FFF2-40B4-BE49-F238E27FC236}">
                      <a16:creationId xmlns:a16="http://schemas.microsoft.com/office/drawing/2014/main" id="{CC89EC59-8E68-432A-BE0D-8953FFFAA190}"/>
                    </a:ext>
                  </a:extLst>
                </p:cNvPr>
                <p:cNvPicPr/>
                <p:nvPr/>
              </p:nvPicPr>
              <p:blipFill>
                <a:blip r:embed="rId753"/>
                <a:stretch>
                  <a:fillRect/>
                </a:stretch>
              </p:blipFill>
              <p:spPr>
                <a:xfrm>
                  <a:off x="6346293" y="999787"/>
                  <a:ext cx="93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46" name="Freihand 345">
                  <a:extLst>
                    <a:ext uri="{FF2B5EF4-FFF2-40B4-BE49-F238E27FC236}">
                      <a16:creationId xmlns:a16="http://schemas.microsoft.com/office/drawing/2014/main" id="{FC318C46-A001-439E-8C12-5B8D3D81E256}"/>
                    </a:ext>
                  </a:extLst>
                </p14:cNvPr>
                <p14:cNvContentPartPr/>
                <p14:nvPr/>
              </p14:nvContentPartPr>
              <p14:xfrm>
                <a:off x="6898893" y="1833547"/>
                <a:ext cx="90720" cy="201960"/>
              </p14:xfrm>
            </p:contentPart>
          </mc:Choice>
          <mc:Fallback>
            <p:pic>
              <p:nvPicPr>
                <p:cNvPr id="346" name="Freihand 345">
                  <a:extLst>
                    <a:ext uri="{FF2B5EF4-FFF2-40B4-BE49-F238E27FC236}">
                      <a16:creationId xmlns:a16="http://schemas.microsoft.com/office/drawing/2014/main" id="{FC318C46-A001-439E-8C12-5B8D3D81E256}"/>
                    </a:ext>
                  </a:extLst>
                </p:cNvPr>
                <p:cNvPicPr/>
                <p:nvPr/>
              </p:nvPicPr>
              <p:blipFill>
                <a:blip r:embed="rId755"/>
                <a:stretch>
                  <a:fillRect/>
                </a:stretch>
              </p:blipFill>
              <p:spPr>
                <a:xfrm>
                  <a:off x="6894573" y="1829227"/>
                  <a:ext cx="99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47" name="Freihand 346">
                  <a:extLst>
                    <a:ext uri="{FF2B5EF4-FFF2-40B4-BE49-F238E27FC236}">
                      <a16:creationId xmlns:a16="http://schemas.microsoft.com/office/drawing/2014/main" id="{6FCFDCD2-EC0F-49AD-925D-5395C6406604}"/>
                    </a:ext>
                  </a:extLst>
                </p14:cNvPr>
                <p14:cNvContentPartPr/>
                <p14:nvPr/>
              </p14:nvContentPartPr>
              <p14:xfrm>
                <a:off x="6842373" y="1950187"/>
                <a:ext cx="151920" cy="110160"/>
              </p14:xfrm>
            </p:contentPart>
          </mc:Choice>
          <mc:Fallback>
            <p:pic>
              <p:nvPicPr>
                <p:cNvPr id="347" name="Freihand 346">
                  <a:extLst>
                    <a:ext uri="{FF2B5EF4-FFF2-40B4-BE49-F238E27FC236}">
                      <a16:creationId xmlns:a16="http://schemas.microsoft.com/office/drawing/2014/main" id="{6FCFDCD2-EC0F-49AD-925D-5395C6406604}"/>
                    </a:ext>
                  </a:extLst>
                </p:cNvPr>
                <p:cNvPicPr/>
                <p:nvPr/>
              </p:nvPicPr>
              <p:blipFill>
                <a:blip r:embed="rId757"/>
                <a:stretch>
                  <a:fillRect/>
                </a:stretch>
              </p:blipFill>
              <p:spPr>
                <a:xfrm>
                  <a:off x="6838053" y="1945867"/>
                  <a:ext cx="160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48" name="Freihand 347">
                  <a:extLst>
                    <a:ext uri="{FF2B5EF4-FFF2-40B4-BE49-F238E27FC236}">
                      <a16:creationId xmlns:a16="http://schemas.microsoft.com/office/drawing/2014/main" id="{440B6723-E6C2-4279-973F-E0F841C12D1E}"/>
                    </a:ext>
                  </a:extLst>
                </p14:cNvPr>
                <p14:cNvContentPartPr/>
                <p14:nvPr/>
              </p14:nvContentPartPr>
              <p14:xfrm>
                <a:off x="6955413" y="1460587"/>
                <a:ext cx="107280" cy="112320"/>
              </p14:xfrm>
            </p:contentPart>
          </mc:Choice>
          <mc:Fallback>
            <p:pic>
              <p:nvPicPr>
                <p:cNvPr id="348" name="Freihand 347">
                  <a:extLst>
                    <a:ext uri="{FF2B5EF4-FFF2-40B4-BE49-F238E27FC236}">
                      <a16:creationId xmlns:a16="http://schemas.microsoft.com/office/drawing/2014/main" id="{440B6723-E6C2-4279-973F-E0F841C12D1E}"/>
                    </a:ext>
                  </a:extLst>
                </p:cNvPr>
                <p:cNvPicPr/>
                <p:nvPr/>
              </p:nvPicPr>
              <p:blipFill>
                <a:blip r:embed="rId759"/>
                <a:stretch>
                  <a:fillRect/>
                </a:stretch>
              </p:blipFill>
              <p:spPr>
                <a:xfrm>
                  <a:off x="6951093" y="1456267"/>
                  <a:ext cx="115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49" name="Freihand 348">
                  <a:extLst>
                    <a:ext uri="{FF2B5EF4-FFF2-40B4-BE49-F238E27FC236}">
                      <a16:creationId xmlns:a16="http://schemas.microsoft.com/office/drawing/2014/main" id="{6FE95165-7BCB-494B-BB1C-89AECB217BD2}"/>
                    </a:ext>
                  </a:extLst>
                </p14:cNvPr>
                <p14:cNvContentPartPr/>
                <p14:nvPr/>
              </p14:nvContentPartPr>
              <p14:xfrm>
                <a:off x="7020933" y="1482547"/>
                <a:ext cx="79560" cy="112320"/>
              </p14:xfrm>
            </p:contentPart>
          </mc:Choice>
          <mc:Fallback>
            <p:pic>
              <p:nvPicPr>
                <p:cNvPr id="349" name="Freihand 348">
                  <a:extLst>
                    <a:ext uri="{FF2B5EF4-FFF2-40B4-BE49-F238E27FC236}">
                      <a16:creationId xmlns:a16="http://schemas.microsoft.com/office/drawing/2014/main" id="{6FE95165-7BCB-494B-BB1C-89AECB217BD2}"/>
                    </a:ext>
                  </a:extLst>
                </p:cNvPr>
                <p:cNvPicPr/>
                <p:nvPr/>
              </p:nvPicPr>
              <p:blipFill>
                <a:blip r:embed="rId761"/>
                <a:stretch>
                  <a:fillRect/>
                </a:stretch>
              </p:blipFill>
              <p:spPr>
                <a:xfrm>
                  <a:off x="7016613" y="1478227"/>
                  <a:ext cx="88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50" name="Freihand 349">
                  <a:extLst>
                    <a:ext uri="{FF2B5EF4-FFF2-40B4-BE49-F238E27FC236}">
                      <a16:creationId xmlns:a16="http://schemas.microsoft.com/office/drawing/2014/main" id="{1BF195AE-CA49-4BB3-9B9B-A963E8D433A3}"/>
                    </a:ext>
                  </a:extLst>
                </p14:cNvPr>
                <p14:cNvContentPartPr/>
                <p14:nvPr/>
              </p14:nvContentPartPr>
              <p14:xfrm>
                <a:off x="7048293" y="1565707"/>
                <a:ext cx="107280" cy="112320"/>
              </p14:xfrm>
            </p:contentPart>
          </mc:Choice>
          <mc:Fallback>
            <p:pic>
              <p:nvPicPr>
                <p:cNvPr id="350" name="Freihand 349">
                  <a:extLst>
                    <a:ext uri="{FF2B5EF4-FFF2-40B4-BE49-F238E27FC236}">
                      <a16:creationId xmlns:a16="http://schemas.microsoft.com/office/drawing/2014/main" id="{1BF195AE-CA49-4BB3-9B9B-A963E8D433A3}"/>
                    </a:ext>
                  </a:extLst>
                </p:cNvPr>
                <p:cNvPicPr/>
                <p:nvPr/>
              </p:nvPicPr>
              <p:blipFill>
                <a:blip r:embed="rId763"/>
                <a:stretch>
                  <a:fillRect/>
                </a:stretch>
              </p:blipFill>
              <p:spPr>
                <a:xfrm>
                  <a:off x="7043973" y="1561387"/>
                  <a:ext cx="115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51" name="Freihand 350">
                  <a:extLst>
                    <a:ext uri="{FF2B5EF4-FFF2-40B4-BE49-F238E27FC236}">
                      <a16:creationId xmlns:a16="http://schemas.microsoft.com/office/drawing/2014/main" id="{2BAF76B0-95CF-4F6C-9952-5193757BC08C}"/>
                    </a:ext>
                  </a:extLst>
                </p14:cNvPr>
                <p14:cNvContentPartPr/>
                <p14:nvPr/>
              </p14:nvContentPartPr>
              <p14:xfrm>
                <a:off x="7036413" y="1514587"/>
                <a:ext cx="285120" cy="248400"/>
              </p14:xfrm>
            </p:contentPart>
          </mc:Choice>
          <mc:Fallback>
            <p:pic>
              <p:nvPicPr>
                <p:cNvPr id="351" name="Freihand 350">
                  <a:extLst>
                    <a:ext uri="{FF2B5EF4-FFF2-40B4-BE49-F238E27FC236}">
                      <a16:creationId xmlns:a16="http://schemas.microsoft.com/office/drawing/2014/main" id="{2BAF76B0-95CF-4F6C-9952-5193757BC08C}"/>
                    </a:ext>
                  </a:extLst>
                </p:cNvPr>
                <p:cNvPicPr/>
                <p:nvPr/>
              </p:nvPicPr>
              <p:blipFill>
                <a:blip r:embed="rId765"/>
                <a:stretch>
                  <a:fillRect/>
                </a:stretch>
              </p:blipFill>
              <p:spPr>
                <a:xfrm>
                  <a:off x="7032093" y="1510267"/>
                  <a:ext cx="293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52" name="Freihand 351">
                  <a:extLst>
                    <a:ext uri="{FF2B5EF4-FFF2-40B4-BE49-F238E27FC236}">
                      <a16:creationId xmlns:a16="http://schemas.microsoft.com/office/drawing/2014/main" id="{B1E53B75-6740-45DC-91AE-0B8A7DFC03AB}"/>
                    </a:ext>
                  </a:extLst>
                </p14:cNvPr>
                <p14:cNvContentPartPr/>
                <p14:nvPr/>
              </p14:nvContentPartPr>
              <p14:xfrm>
                <a:off x="7195893" y="1577587"/>
                <a:ext cx="88200" cy="116640"/>
              </p14:xfrm>
            </p:contentPart>
          </mc:Choice>
          <mc:Fallback>
            <p:pic>
              <p:nvPicPr>
                <p:cNvPr id="352" name="Freihand 351">
                  <a:extLst>
                    <a:ext uri="{FF2B5EF4-FFF2-40B4-BE49-F238E27FC236}">
                      <a16:creationId xmlns:a16="http://schemas.microsoft.com/office/drawing/2014/main" id="{B1E53B75-6740-45DC-91AE-0B8A7DFC03AB}"/>
                    </a:ext>
                  </a:extLst>
                </p:cNvPr>
                <p:cNvPicPr/>
                <p:nvPr/>
              </p:nvPicPr>
              <p:blipFill>
                <a:blip r:embed="rId767"/>
                <a:stretch>
                  <a:fillRect/>
                </a:stretch>
              </p:blipFill>
              <p:spPr>
                <a:xfrm>
                  <a:off x="7191573" y="1573267"/>
                  <a:ext cx="96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53" name="Freihand 352">
                  <a:extLst>
                    <a:ext uri="{FF2B5EF4-FFF2-40B4-BE49-F238E27FC236}">
                      <a16:creationId xmlns:a16="http://schemas.microsoft.com/office/drawing/2014/main" id="{3ED2F076-DA55-4F4D-9202-236D712A7B7A}"/>
                    </a:ext>
                  </a:extLst>
                </p14:cNvPr>
                <p14:cNvContentPartPr/>
                <p14:nvPr/>
              </p14:nvContentPartPr>
              <p14:xfrm>
                <a:off x="7225773" y="1646347"/>
                <a:ext cx="86400" cy="54000"/>
              </p14:xfrm>
            </p:contentPart>
          </mc:Choice>
          <mc:Fallback>
            <p:pic>
              <p:nvPicPr>
                <p:cNvPr id="353" name="Freihand 352">
                  <a:extLst>
                    <a:ext uri="{FF2B5EF4-FFF2-40B4-BE49-F238E27FC236}">
                      <a16:creationId xmlns:a16="http://schemas.microsoft.com/office/drawing/2014/main" id="{3ED2F076-DA55-4F4D-9202-236D712A7B7A}"/>
                    </a:ext>
                  </a:extLst>
                </p:cNvPr>
                <p:cNvPicPr/>
                <p:nvPr/>
              </p:nvPicPr>
              <p:blipFill>
                <a:blip r:embed="rId769"/>
                <a:stretch>
                  <a:fillRect/>
                </a:stretch>
              </p:blipFill>
              <p:spPr>
                <a:xfrm>
                  <a:off x="7221453" y="1642027"/>
                  <a:ext cx="95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54" name="Freihand 353">
                  <a:extLst>
                    <a:ext uri="{FF2B5EF4-FFF2-40B4-BE49-F238E27FC236}">
                      <a16:creationId xmlns:a16="http://schemas.microsoft.com/office/drawing/2014/main" id="{F11F11BA-5AEB-466C-B10B-B1F011E7CC93}"/>
                    </a:ext>
                  </a:extLst>
                </p14:cNvPr>
                <p14:cNvContentPartPr/>
                <p14:nvPr/>
              </p14:nvContentPartPr>
              <p14:xfrm>
                <a:off x="7238373" y="1685947"/>
                <a:ext cx="88200" cy="109800"/>
              </p14:xfrm>
            </p:contentPart>
          </mc:Choice>
          <mc:Fallback>
            <p:pic>
              <p:nvPicPr>
                <p:cNvPr id="354" name="Freihand 353">
                  <a:extLst>
                    <a:ext uri="{FF2B5EF4-FFF2-40B4-BE49-F238E27FC236}">
                      <a16:creationId xmlns:a16="http://schemas.microsoft.com/office/drawing/2014/main" id="{F11F11BA-5AEB-466C-B10B-B1F011E7CC93}"/>
                    </a:ext>
                  </a:extLst>
                </p:cNvPr>
                <p:cNvPicPr/>
                <p:nvPr/>
              </p:nvPicPr>
              <p:blipFill>
                <a:blip r:embed="rId771"/>
                <a:stretch>
                  <a:fillRect/>
                </a:stretch>
              </p:blipFill>
              <p:spPr>
                <a:xfrm>
                  <a:off x="7234053" y="1681627"/>
                  <a:ext cx="96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661" name="Freihand 660">
                  <a:extLst>
                    <a:ext uri="{FF2B5EF4-FFF2-40B4-BE49-F238E27FC236}">
                      <a16:creationId xmlns:a16="http://schemas.microsoft.com/office/drawing/2014/main" id="{C4ACDE8F-6A63-47E1-97EF-A9E1CE32B085}"/>
                    </a:ext>
                  </a:extLst>
                </p14:cNvPr>
                <p14:cNvContentPartPr/>
                <p14:nvPr/>
              </p14:nvContentPartPr>
              <p14:xfrm>
                <a:off x="6016893" y="1147027"/>
                <a:ext cx="857520" cy="662760"/>
              </p14:xfrm>
            </p:contentPart>
          </mc:Choice>
          <mc:Fallback>
            <p:pic>
              <p:nvPicPr>
                <p:cNvPr id="661" name="Freihand 660">
                  <a:extLst>
                    <a:ext uri="{FF2B5EF4-FFF2-40B4-BE49-F238E27FC236}">
                      <a16:creationId xmlns:a16="http://schemas.microsoft.com/office/drawing/2014/main" id="{C4ACDE8F-6A63-47E1-97EF-A9E1CE32B085}"/>
                    </a:ext>
                  </a:extLst>
                </p:cNvPr>
                <p:cNvPicPr/>
                <p:nvPr/>
              </p:nvPicPr>
              <p:blipFill>
                <a:blip r:embed="rId773"/>
                <a:stretch>
                  <a:fillRect/>
                </a:stretch>
              </p:blipFill>
              <p:spPr>
                <a:xfrm>
                  <a:off x="6012573" y="1142707"/>
                  <a:ext cx="86616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662" name="Freihand 661">
                  <a:extLst>
                    <a:ext uri="{FF2B5EF4-FFF2-40B4-BE49-F238E27FC236}">
                      <a16:creationId xmlns:a16="http://schemas.microsoft.com/office/drawing/2014/main" id="{2B714740-688C-4A20-8E5E-6C509A5C85D2}"/>
                    </a:ext>
                  </a:extLst>
                </p14:cNvPr>
                <p14:cNvContentPartPr/>
                <p14:nvPr/>
              </p14:nvContentPartPr>
              <p14:xfrm>
                <a:off x="6649413" y="1882147"/>
                <a:ext cx="1083240" cy="783000"/>
              </p14:xfrm>
            </p:contentPart>
          </mc:Choice>
          <mc:Fallback>
            <p:pic>
              <p:nvPicPr>
                <p:cNvPr id="662" name="Freihand 661">
                  <a:extLst>
                    <a:ext uri="{FF2B5EF4-FFF2-40B4-BE49-F238E27FC236}">
                      <a16:creationId xmlns:a16="http://schemas.microsoft.com/office/drawing/2014/main" id="{2B714740-688C-4A20-8E5E-6C509A5C85D2}"/>
                    </a:ext>
                  </a:extLst>
                </p:cNvPr>
                <p:cNvPicPr/>
                <p:nvPr/>
              </p:nvPicPr>
              <p:blipFill>
                <a:blip r:embed="rId775"/>
                <a:stretch>
                  <a:fillRect/>
                </a:stretch>
              </p:blipFill>
              <p:spPr>
                <a:xfrm>
                  <a:off x="6645093" y="1877827"/>
                  <a:ext cx="1091880" cy="79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6">
            <p14:nvContentPartPr>
              <p14:cNvPr id="664" name="Freihand 663">
                <a:extLst>
                  <a:ext uri="{FF2B5EF4-FFF2-40B4-BE49-F238E27FC236}">
                    <a16:creationId xmlns:a16="http://schemas.microsoft.com/office/drawing/2014/main" id="{9A4B679D-4E54-4938-81FA-E710755AAE8E}"/>
                  </a:ext>
                </a:extLst>
              </p14:cNvPr>
              <p14:cNvContentPartPr/>
              <p14:nvPr/>
            </p14:nvContentPartPr>
            <p14:xfrm>
              <a:off x="327813" y="3759187"/>
              <a:ext cx="143280" cy="30960"/>
            </p14:xfrm>
          </p:contentPart>
        </mc:Choice>
        <mc:Fallback>
          <p:pic>
            <p:nvPicPr>
              <p:cNvPr id="664" name="Freihand 663">
                <a:extLst>
                  <a:ext uri="{FF2B5EF4-FFF2-40B4-BE49-F238E27FC236}">
                    <a16:creationId xmlns:a16="http://schemas.microsoft.com/office/drawing/2014/main" id="{9A4B679D-4E54-4938-81FA-E710755AAE8E}"/>
                  </a:ext>
                </a:extLst>
              </p:cNvPr>
              <p:cNvPicPr/>
              <p:nvPr/>
            </p:nvPicPr>
            <p:blipFill>
              <a:blip r:embed="rId777"/>
              <a:stretch>
                <a:fillRect/>
              </a:stretch>
            </p:blipFill>
            <p:spPr>
              <a:xfrm>
                <a:off x="323493" y="3754867"/>
                <a:ext cx="151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714" name="Freihand 713">
                <a:extLst>
                  <a:ext uri="{FF2B5EF4-FFF2-40B4-BE49-F238E27FC236}">
                    <a16:creationId xmlns:a16="http://schemas.microsoft.com/office/drawing/2014/main" id="{D9EF3826-ACA6-4BDB-8FC7-D7C25B69FE34}"/>
                  </a:ext>
                </a:extLst>
              </p14:cNvPr>
              <p14:cNvContentPartPr/>
              <p14:nvPr/>
            </p14:nvContentPartPr>
            <p14:xfrm>
              <a:off x="459933" y="4021987"/>
              <a:ext cx="328680" cy="65880"/>
            </p14:xfrm>
          </p:contentPart>
        </mc:Choice>
        <mc:Fallback>
          <p:pic>
            <p:nvPicPr>
              <p:cNvPr id="714" name="Freihand 713">
                <a:extLst>
                  <a:ext uri="{FF2B5EF4-FFF2-40B4-BE49-F238E27FC236}">
                    <a16:creationId xmlns:a16="http://schemas.microsoft.com/office/drawing/2014/main" id="{D9EF3826-ACA6-4BDB-8FC7-D7C25B69FE34}"/>
                  </a:ext>
                </a:extLst>
              </p:cNvPr>
              <p:cNvPicPr/>
              <p:nvPr/>
            </p:nvPicPr>
            <p:blipFill>
              <a:blip r:embed="rId779"/>
              <a:stretch>
                <a:fillRect/>
              </a:stretch>
            </p:blipFill>
            <p:spPr>
              <a:xfrm>
                <a:off x="455613" y="4017667"/>
                <a:ext cx="337320" cy="74520"/>
              </a:xfrm>
              <a:prstGeom prst="rect">
                <a:avLst/>
              </a:prstGeom>
            </p:spPr>
          </p:pic>
        </mc:Fallback>
      </mc:AlternateContent>
      <p:grpSp>
        <p:nvGrpSpPr>
          <p:cNvPr id="733" name="Gruppieren 732">
            <a:extLst>
              <a:ext uri="{FF2B5EF4-FFF2-40B4-BE49-F238E27FC236}">
                <a16:creationId xmlns:a16="http://schemas.microsoft.com/office/drawing/2014/main" id="{A13A50E4-BEC1-4F5F-B50F-CA169D998D63}"/>
              </a:ext>
            </a:extLst>
          </p:cNvPr>
          <p:cNvGrpSpPr/>
          <p:nvPr/>
        </p:nvGrpSpPr>
        <p:grpSpPr>
          <a:xfrm>
            <a:off x="26133" y="3585667"/>
            <a:ext cx="2949120" cy="956880"/>
            <a:chOff x="26133" y="3585667"/>
            <a:chExt cx="2949120" cy="956880"/>
          </a:xfrm>
        </p:grpSpPr>
        <mc:AlternateContent xmlns:mc="http://schemas.openxmlformats.org/markup-compatibility/2006">
          <mc:Choice xmlns:p14="http://schemas.microsoft.com/office/powerpoint/2010/main" Requires="p14">
            <p:contentPart p14:bwMode="auto" r:id="rId780">
              <p14:nvContentPartPr>
                <p14:cNvPr id="676" name="Freihand 675">
                  <a:extLst>
                    <a:ext uri="{FF2B5EF4-FFF2-40B4-BE49-F238E27FC236}">
                      <a16:creationId xmlns:a16="http://schemas.microsoft.com/office/drawing/2014/main" id="{FD92EA18-8232-4373-91CC-8888FC1A271B}"/>
                    </a:ext>
                  </a:extLst>
                </p14:cNvPr>
                <p14:cNvContentPartPr/>
                <p14:nvPr/>
              </p14:nvContentPartPr>
              <p14:xfrm>
                <a:off x="1703373" y="3586027"/>
                <a:ext cx="101520" cy="143280"/>
              </p14:xfrm>
            </p:contentPart>
          </mc:Choice>
          <mc:Fallback>
            <p:pic>
              <p:nvPicPr>
                <p:cNvPr id="676" name="Freihand 675">
                  <a:extLst>
                    <a:ext uri="{FF2B5EF4-FFF2-40B4-BE49-F238E27FC236}">
                      <a16:creationId xmlns:a16="http://schemas.microsoft.com/office/drawing/2014/main" id="{FD92EA18-8232-4373-91CC-8888FC1A271B}"/>
                    </a:ext>
                  </a:extLst>
                </p:cNvPr>
                <p:cNvPicPr/>
                <p:nvPr/>
              </p:nvPicPr>
              <p:blipFill>
                <a:blip r:embed="rId781"/>
                <a:stretch>
                  <a:fillRect/>
                </a:stretch>
              </p:blipFill>
              <p:spPr>
                <a:xfrm>
                  <a:off x="1699053" y="3581707"/>
                  <a:ext cx="110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677" name="Freihand 676">
                  <a:extLst>
                    <a:ext uri="{FF2B5EF4-FFF2-40B4-BE49-F238E27FC236}">
                      <a16:creationId xmlns:a16="http://schemas.microsoft.com/office/drawing/2014/main" id="{A935B334-7FE5-483F-A8B7-8E4A370B895D}"/>
                    </a:ext>
                  </a:extLst>
                </p14:cNvPr>
                <p14:cNvContentPartPr/>
                <p14:nvPr/>
              </p14:nvContentPartPr>
              <p14:xfrm>
                <a:off x="1847013" y="3616267"/>
                <a:ext cx="122040" cy="88920"/>
              </p14:xfrm>
            </p:contentPart>
          </mc:Choice>
          <mc:Fallback>
            <p:pic>
              <p:nvPicPr>
                <p:cNvPr id="677" name="Freihand 676">
                  <a:extLst>
                    <a:ext uri="{FF2B5EF4-FFF2-40B4-BE49-F238E27FC236}">
                      <a16:creationId xmlns:a16="http://schemas.microsoft.com/office/drawing/2014/main" id="{A935B334-7FE5-483F-A8B7-8E4A370B895D}"/>
                    </a:ext>
                  </a:extLst>
                </p:cNvPr>
                <p:cNvPicPr/>
                <p:nvPr/>
              </p:nvPicPr>
              <p:blipFill>
                <a:blip r:embed="rId783"/>
                <a:stretch>
                  <a:fillRect/>
                </a:stretch>
              </p:blipFill>
              <p:spPr>
                <a:xfrm>
                  <a:off x="1842693" y="3611947"/>
                  <a:ext cx="130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678" name="Freihand 677">
                  <a:extLst>
                    <a:ext uri="{FF2B5EF4-FFF2-40B4-BE49-F238E27FC236}">
                      <a16:creationId xmlns:a16="http://schemas.microsoft.com/office/drawing/2014/main" id="{CF224DC2-0E53-48E5-A3DE-72ACF25A93FF}"/>
                    </a:ext>
                  </a:extLst>
                </p14:cNvPr>
                <p14:cNvContentPartPr/>
                <p14:nvPr/>
              </p14:nvContentPartPr>
              <p14:xfrm>
                <a:off x="2000013" y="3613387"/>
                <a:ext cx="120240" cy="82080"/>
              </p14:xfrm>
            </p:contentPart>
          </mc:Choice>
          <mc:Fallback>
            <p:pic>
              <p:nvPicPr>
                <p:cNvPr id="678" name="Freihand 677">
                  <a:extLst>
                    <a:ext uri="{FF2B5EF4-FFF2-40B4-BE49-F238E27FC236}">
                      <a16:creationId xmlns:a16="http://schemas.microsoft.com/office/drawing/2014/main" id="{CF224DC2-0E53-48E5-A3DE-72ACF25A93FF}"/>
                    </a:ext>
                  </a:extLst>
                </p:cNvPr>
                <p:cNvPicPr/>
                <p:nvPr/>
              </p:nvPicPr>
              <p:blipFill>
                <a:blip r:embed="rId785"/>
                <a:stretch>
                  <a:fillRect/>
                </a:stretch>
              </p:blipFill>
              <p:spPr>
                <a:xfrm>
                  <a:off x="1995693" y="3609067"/>
                  <a:ext cx="128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679" name="Freihand 678">
                  <a:extLst>
                    <a:ext uri="{FF2B5EF4-FFF2-40B4-BE49-F238E27FC236}">
                      <a16:creationId xmlns:a16="http://schemas.microsoft.com/office/drawing/2014/main" id="{FA2BBE1D-5955-4B97-9D61-A15CE170F3D0}"/>
                    </a:ext>
                  </a:extLst>
                </p14:cNvPr>
                <p14:cNvContentPartPr/>
                <p14:nvPr/>
              </p14:nvContentPartPr>
              <p14:xfrm>
                <a:off x="2197653" y="3645427"/>
                <a:ext cx="140760" cy="12240"/>
              </p14:xfrm>
            </p:contentPart>
          </mc:Choice>
          <mc:Fallback>
            <p:pic>
              <p:nvPicPr>
                <p:cNvPr id="679" name="Freihand 678">
                  <a:extLst>
                    <a:ext uri="{FF2B5EF4-FFF2-40B4-BE49-F238E27FC236}">
                      <a16:creationId xmlns:a16="http://schemas.microsoft.com/office/drawing/2014/main" id="{FA2BBE1D-5955-4B97-9D61-A15CE170F3D0}"/>
                    </a:ext>
                  </a:extLst>
                </p:cNvPr>
                <p:cNvPicPr/>
                <p:nvPr/>
              </p:nvPicPr>
              <p:blipFill>
                <a:blip r:embed="rId787"/>
                <a:stretch>
                  <a:fillRect/>
                </a:stretch>
              </p:blipFill>
              <p:spPr>
                <a:xfrm>
                  <a:off x="2193333" y="3641107"/>
                  <a:ext cx="149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681" name="Freihand 680">
                  <a:extLst>
                    <a:ext uri="{FF2B5EF4-FFF2-40B4-BE49-F238E27FC236}">
                      <a16:creationId xmlns:a16="http://schemas.microsoft.com/office/drawing/2014/main" id="{3A419EEB-E053-4AAA-A2C9-2B6CC1952D89}"/>
                    </a:ext>
                  </a:extLst>
                </p14:cNvPr>
                <p14:cNvContentPartPr/>
                <p14:nvPr/>
              </p14:nvContentPartPr>
              <p14:xfrm>
                <a:off x="2420853" y="3597907"/>
                <a:ext cx="94680" cy="39240"/>
              </p14:xfrm>
            </p:contentPart>
          </mc:Choice>
          <mc:Fallback>
            <p:pic>
              <p:nvPicPr>
                <p:cNvPr id="681" name="Freihand 680">
                  <a:extLst>
                    <a:ext uri="{FF2B5EF4-FFF2-40B4-BE49-F238E27FC236}">
                      <a16:creationId xmlns:a16="http://schemas.microsoft.com/office/drawing/2014/main" id="{3A419EEB-E053-4AAA-A2C9-2B6CC1952D89}"/>
                    </a:ext>
                  </a:extLst>
                </p:cNvPr>
                <p:cNvPicPr/>
                <p:nvPr/>
              </p:nvPicPr>
              <p:blipFill>
                <a:blip r:embed="rId789"/>
                <a:stretch>
                  <a:fillRect/>
                </a:stretch>
              </p:blipFill>
              <p:spPr>
                <a:xfrm>
                  <a:off x="2416533" y="3593587"/>
                  <a:ext cx="103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682" name="Freihand 681">
                  <a:extLst>
                    <a:ext uri="{FF2B5EF4-FFF2-40B4-BE49-F238E27FC236}">
                      <a16:creationId xmlns:a16="http://schemas.microsoft.com/office/drawing/2014/main" id="{868EADB0-5042-429E-9872-ED8A4A8E55A6}"/>
                    </a:ext>
                  </a:extLst>
                </p14:cNvPr>
                <p14:cNvContentPartPr/>
                <p14:nvPr/>
              </p14:nvContentPartPr>
              <p14:xfrm>
                <a:off x="2494653" y="3585667"/>
                <a:ext cx="49680" cy="126360"/>
              </p14:xfrm>
            </p:contentPart>
          </mc:Choice>
          <mc:Fallback>
            <p:pic>
              <p:nvPicPr>
                <p:cNvPr id="682" name="Freihand 681">
                  <a:extLst>
                    <a:ext uri="{FF2B5EF4-FFF2-40B4-BE49-F238E27FC236}">
                      <a16:creationId xmlns:a16="http://schemas.microsoft.com/office/drawing/2014/main" id="{868EADB0-5042-429E-9872-ED8A4A8E55A6}"/>
                    </a:ext>
                  </a:extLst>
                </p:cNvPr>
                <p:cNvPicPr/>
                <p:nvPr/>
              </p:nvPicPr>
              <p:blipFill>
                <a:blip r:embed="rId791"/>
                <a:stretch>
                  <a:fillRect/>
                </a:stretch>
              </p:blipFill>
              <p:spPr>
                <a:xfrm>
                  <a:off x="2490333" y="3581347"/>
                  <a:ext cx="58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683" name="Freihand 682">
                  <a:extLst>
                    <a:ext uri="{FF2B5EF4-FFF2-40B4-BE49-F238E27FC236}">
                      <a16:creationId xmlns:a16="http://schemas.microsoft.com/office/drawing/2014/main" id="{B339A116-9161-4E8E-93F4-AE142CC74EAD}"/>
                    </a:ext>
                  </a:extLst>
                </p14:cNvPr>
                <p14:cNvContentPartPr/>
                <p14:nvPr/>
              </p14:nvContentPartPr>
              <p14:xfrm>
                <a:off x="1732533" y="3758467"/>
                <a:ext cx="846360" cy="59760"/>
              </p14:xfrm>
            </p:contentPart>
          </mc:Choice>
          <mc:Fallback>
            <p:pic>
              <p:nvPicPr>
                <p:cNvPr id="683" name="Freihand 682">
                  <a:extLst>
                    <a:ext uri="{FF2B5EF4-FFF2-40B4-BE49-F238E27FC236}">
                      <a16:creationId xmlns:a16="http://schemas.microsoft.com/office/drawing/2014/main" id="{B339A116-9161-4E8E-93F4-AE142CC74EAD}"/>
                    </a:ext>
                  </a:extLst>
                </p:cNvPr>
                <p:cNvPicPr/>
                <p:nvPr/>
              </p:nvPicPr>
              <p:blipFill>
                <a:blip r:embed="rId793"/>
                <a:stretch>
                  <a:fillRect/>
                </a:stretch>
              </p:blipFill>
              <p:spPr>
                <a:xfrm>
                  <a:off x="1728213" y="3754147"/>
                  <a:ext cx="855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685" name="Freihand 684">
                  <a:extLst>
                    <a:ext uri="{FF2B5EF4-FFF2-40B4-BE49-F238E27FC236}">
                      <a16:creationId xmlns:a16="http://schemas.microsoft.com/office/drawing/2014/main" id="{1D9028F3-C8FF-4D02-8798-5EA0670A5E1E}"/>
                    </a:ext>
                  </a:extLst>
                </p14:cNvPr>
                <p14:cNvContentPartPr/>
                <p14:nvPr/>
              </p14:nvContentPartPr>
              <p14:xfrm>
                <a:off x="1692573" y="3881947"/>
                <a:ext cx="127440" cy="110160"/>
              </p14:xfrm>
            </p:contentPart>
          </mc:Choice>
          <mc:Fallback>
            <p:pic>
              <p:nvPicPr>
                <p:cNvPr id="685" name="Freihand 684">
                  <a:extLst>
                    <a:ext uri="{FF2B5EF4-FFF2-40B4-BE49-F238E27FC236}">
                      <a16:creationId xmlns:a16="http://schemas.microsoft.com/office/drawing/2014/main" id="{1D9028F3-C8FF-4D02-8798-5EA0670A5E1E}"/>
                    </a:ext>
                  </a:extLst>
                </p:cNvPr>
                <p:cNvPicPr/>
                <p:nvPr/>
              </p:nvPicPr>
              <p:blipFill>
                <a:blip r:embed="rId795"/>
                <a:stretch>
                  <a:fillRect/>
                </a:stretch>
              </p:blipFill>
              <p:spPr>
                <a:xfrm>
                  <a:off x="1688253" y="3877627"/>
                  <a:ext cx="136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686" name="Freihand 685">
                  <a:extLst>
                    <a:ext uri="{FF2B5EF4-FFF2-40B4-BE49-F238E27FC236}">
                      <a16:creationId xmlns:a16="http://schemas.microsoft.com/office/drawing/2014/main" id="{EB349228-815E-44C9-A216-B330D101266A}"/>
                    </a:ext>
                  </a:extLst>
                </p14:cNvPr>
                <p14:cNvContentPartPr/>
                <p14:nvPr/>
              </p14:nvContentPartPr>
              <p14:xfrm>
                <a:off x="1838373" y="3883747"/>
                <a:ext cx="88560" cy="112320"/>
              </p14:xfrm>
            </p:contentPart>
          </mc:Choice>
          <mc:Fallback>
            <p:pic>
              <p:nvPicPr>
                <p:cNvPr id="686" name="Freihand 685">
                  <a:extLst>
                    <a:ext uri="{FF2B5EF4-FFF2-40B4-BE49-F238E27FC236}">
                      <a16:creationId xmlns:a16="http://schemas.microsoft.com/office/drawing/2014/main" id="{EB349228-815E-44C9-A216-B330D101266A}"/>
                    </a:ext>
                  </a:extLst>
                </p:cNvPr>
                <p:cNvPicPr/>
                <p:nvPr/>
              </p:nvPicPr>
              <p:blipFill>
                <a:blip r:embed="rId797"/>
                <a:stretch>
                  <a:fillRect/>
                </a:stretch>
              </p:blipFill>
              <p:spPr>
                <a:xfrm>
                  <a:off x="1834053" y="3879427"/>
                  <a:ext cx="97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687" name="Freihand 686">
                  <a:extLst>
                    <a:ext uri="{FF2B5EF4-FFF2-40B4-BE49-F238E27FC236}">
                      <a16:creationId xmlns:a16="http://schemas.microsoft.com/office/drawing/2014/main" id="{FF8DCC04-F343-496B-B235-1F6E04377E05}"/>
                    </a:ext>
                  </a:extLst>
                </p14:cNvPr>
                <p14:cNvContentPartPr/>
                <p14:nvPr/>
              </p14:nvContentPartPr>
              <p14:xfrm>
                <a:off x="1875813" y="3878707"/>
                <a:ext cx="105480" cy="720"/>
              </p14:xfrm>
            </p:contentPart>
          </mc:Choice>
          <mc:Fallback>
            <p:pic>
              <p:nvPicPr>
                <p:cNvPr id="687" name="Freihand 686">
                  <a:extLst>
                    <a:ext uri="{FF2B5EF4-FFF2-40B4-BE49-F238E27FC236}">
                      <a16:creationId xmlns:a16="http://schemas.microsoft.com/office/drawing/2014/main" id="{FF8DCC04-F343-496B-B235-1F6E04377E05}"/>
                    </a:ext>
                  </a:extLst>
                </p:cNvPr>
                <p:cNvPicPr/>
                <p:nvPr/>
              </p:nvPicPr>
              <p:blipFill>
                <a:blip r:embed="rId799"/>
                <a:stretch>
                  <a:fillRect/>
                </a:stretch>
              </p:blipFill>
              <p:spPr>
                <a:xfrm>
                  <a:off x="1871493" y="3874387"/>
                  <a:ext cx="1141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688" name="Freihand 687">
                  <a:extLst>
                    <a:ext uri="{FF2B5EF4-FFF2-40B4-BE49-F238E27FC236}">
                      <a16:creationId xmlns:a16="http://schemas.microsoft.com/office/drawing/2014/main" id="{F395BF4C-E952-4B94-8FDF-4E65813D52DD}"/>
                    </a:ext>
                  </a:extLst>
                </p14:cNvPr>
                <p14:cNvContentPartPr/>
                <p14:nvPr/>
              </p14:nvContentPartPr>
              <p14:xfrm>
                <a:off x="1963653" y="3878347"/>
                <a:ext cx="81000" cy="84600"/>
              </p14:xfrm>
            </p:contentPart>
          </mc:Choice>
          <mc:Fallback>
            <p:pic>
              <p:nvPicPr>
                <p:cNvPr id="688" name="Freihand 687">
                  <a:extLst>
                    <a:ext uri="{FF2B5EF4-FFF2-40B4-BE49-F238E27FC236}">
                      <a16:creationId xmlns:a16="http://schemas.microsoft.com/office/drawing/2014/main" id="{F395BF4C-E952-4B94-8FDF-4E65813D52DD}"/>
                    </a:ext>
                  </a:extLst>
                </p:cNvPr>
                <p:cNvPicPr/>
                <p:nvPr/>
              </p:nvPicPr>
              <p:blipFill>
                <a:blip r:embed="rId801"/>
                <a:stretch>
                  <a:fillRect/>
                </a:stretch>
              </p:blipFill>
              <p:spPr>
                <a:xfrm>
                  <a:off x="1959333" y="3874027"/>
                  <a:ext cx="89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689" name="Freihand 688">
                  <a:extLst>
                    <a:ext uri="{FF2B5EF4-FFF2-40B4-BE49-F238E27FC236}">
                      <a16:creationId xmlns:a16="http://schemas.microsoft.com/office/drawing/2014/main" id="{88D435FC-C897-4288-A157-95CEDE0893F1}"/>
                    </a:ext>
                  </a:extLst>
                </p14:cNvPr>
                <p14:cNvContentPartPr/>
                <p14:nvPr/>
              </p14:nvContentPartPr>
              <p14:xfrm>
                <a:off x="2186853" y="3907507"/>
                <a:ext cx="115200" cy="12600"/>
              </p14:xfrm>
            </p:contentPart>
          </mc:Choice>
          <mc:Fallback>
            <p:pic>
              <p:nvPicPr>
                <p:cNvPr id="689" name="Freihand 688">
                  <a:extLst>
                    <a:ext uri="{FF2B5EF4-FFF2-40B4-BE49-F238E27FC236}">
                      <a16:creationId xmlns:a16="http://schemas.microsoft.com/office/drawing/2014/main" id="{88D435FC-C897-4288-A157-95CEDE0893F1}"/>
                    </a:ext>
                  </a:extLst>
                </p:cNvPr>
                <p:cNvPicPr/>
                <p:nvPr/>
              </p:nvPicPr>
              <p:blipFill>
                <a:blip r:embed="rId803"/>
                <a:stretch>
                  <a:fillRect/>
                </a:stretch>
              </p:blipFill>
              <p:spPr>
                <a:xfrm>
                  <a:off x="2182533" y="3903187"/>
                  <a:ext cx="123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690" name="Freihand 689">
                  <a:extLst>
                    <a:ext uri="{FF2B5EF4-FFF2-40B4-BE49-F238E27FC236}">
                      <a16:creationId xmlns:a16="http://schemas.microsoft.com/office/drawing/2014/main" id="{8693D77F-A6FE-4AAF-B860-63F4CA4AEF42}"/>
                    </a:ext>
                  </a:extLst>
                </p14:cNvPr>
                <p14:cNvContentPartPr/>
                <p14:nvPr/>
              </p14:nvContentPartPr>
              <p14:xfrm>
                <a:off x="2387733" y="3869347"/>
                <a:ext cx="115200" cy="116280"/>
              </p14:xfrm>
            </p:contentPart>
          </mc:Choice>
          <mc:Fallback>
            <p:pic>
              <p:nvPicPr>
                <p:cNvPr id="690" name="Freihand 689">
                  <a:extLst>
                    <a:ext uri="{FF2B5EF4-FFF2-40B4-BE49-F238E27FC236}">
                      <a16:creationId xmlns:a16="http://schemas.microsoft.com/office/drawing/2014/main" id="{8693D77F-A6FE-4AAF-B860-63F4CA4AEF42}"/>
                    </a:ext>
                  </a:extLst>
                </p:cNvPr>
                <p:cNvPicPr/>
                <p:nvPr/>
              </p:nvPicPr>
              <p:blipFill>
                <a:blip r:embed="rId805"/>
                <a:stretch>
                  <a:fillRect/>
                </a:stretch>
              </p:blipFill>
              <p:spPr>
                <a:xfrm>
                  <a:off x="2383413" y="3865027"/>
                  <a:ext cx="123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691" name="Freihand 690">
                  <a:extLst>
                    <a:ext uri="{FF2B5EF4-FFF2-40B4-BE49-F238E27FC236}">
                      <a16:creationId xmlns:a16="http://schemas.microsoft.com/office/drawing/2014/main" id="{A5A25FAB-4F80-4C04-A87A-064BBE7510B3}"/>
                    </a:ext>
                  </a:extLst>
                </p14:cNvPr>
                <p14:cNvContentPartPr/>
                <p14:nvPr/>
              </p14:nvContentPartPr>
              <p14:xfrm>
                <a:off x="2419773" y="3871867"/>
                <a:ext cx="95760" cy="88200"/>
              </p14:xfrm>
            </p:contentPart>
          </mc:Choice>
          <mc:Fallback>
            <p:pic>
              <p:nvPicPr>
                <p:cNvPr id="691" name="Freihand 690">
                  <a:extLst>
                    <a:ext uri="{FF2B5EF4-FFF2-40B4-BE49-F238E27FC236}">
                      <a16:creationId xmlns:a16="http://schemas.microsoft.com/office/drawing/2014/main" id="{A5A25FAB-4F80-4C04-A87A-064BBE7510B3}"/>
                    </a:ext>
                  </a:extLst>
                </p:cNvPr>
                <p:cNvPicPr/>
                <p:nvPr/>
              </p:nvPicPr>
              <p:blipFill>
                <a:blip r:embed="rId807"/>
                <a:stretch>
                  <a:fillRect/>
                </a:stretch>
              </p:blipFill>
              <p:spPr>
                <a:xfrm>
                  <a:off x="2415453" y="3867547"/>
                  <a:ext cx="104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70" name="Freihand 669">
                  <a:extLst>
                    <a:ext uri="{FF2B5EF4-FFF2-40B4-BE49-F238E27FC236}">
                      <a16:creationId xmlns:a16="http://schemas.microsoft.com/office/drawing/2014/main" id="{93713EC8-6954-41C7-BB64-CACED37F436A}"/>
                    </a:ext>
                  </a:extLst>
                </p14:cNvPr>
                <p14:cNvContentPartPr/>
                <p14:nvPr/>
              </p14:nvContentPartPr>
              <p14:xfrm>
                <a:off x="953493" y="3796267"/>
                <a:ext cx="156600" cy="10080"/>
              </p14:xfrm>
            </p:contentPart>
          </mc:Choice>
          <mc:Fallback>
            <p:pic>
              <p:nvPicPr>
                <p:cNvPr id="670" name="Freihand 669">
                  <a:extLst>
                    <a:ext uri="{FF2B5EF4-FFF2-40B4-BE49-F238E27FC236}">
                      <a16:creationId xmlns:a16="http://schemas.microsoft.com/office/drawing/2014/main" id="{93713EC8-6954-41C7-BB64-CACED37F436A}"/>
                    </a:ext>
                  </a:extLst>
                </p:cNvPr>
                <p:cNvPicPr/>
                <p:nvPr/>
              </p:nvPicPr>
              <p:blipFill>
                <a:blip r:embed="rId809"/>
                <a:stretch>
                  <a:fillRect/>
                </a:stretch>
              </p:blipFill>
              <p:spPr>
                <a:xfrm>
                  <a:off x="949173" y="3791947"/>
                  <a:ext cx="165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71" name="Freihand 670">
                  <a:extLst>
                    <a:ext uri="{FF2B5EF4-FFF2-40B4-BE49-F238E27FC236}">
                      <a16:creationId xmlns:a16="http://schemas.microsoft.com/office/drawing/2014/main" id="{1A2F0347-86A3-406A-A11B-227A367F643B}"/>
                    </a:ext>
                  </a:extLst>
                </p14:cNvPr>
                <p14:cNvContentPartPr/>
                <p14:nvPr/>
              </p14:nvContentPartPr>
              <p14:xfrm>
                <a:off x="979773" y="3842707"/>
                <a:ext cx="141120" cy="6120"/>
              </p14:xfrm>
            </p:contentPart>
          </mc:Choice>
          <mc:Fallback>
            <p:pic>
              <p:nvPicPr>
                <p:cNvPr id="671" name="Freihand 670">
                  <a:extLst>
                    <a:ext uri="{FF2B5EF4-FFF2-40B4-BE49-F238E27FC236}">
                      <a16:creationId xmlns:a16="http://schemas.microsoft.com/office/drawing/2014/main" id="{1A2F0347-86A3-406A-A11B-227A367F643B}"/>
                    </a:ext>
                  </a:extLst>
                </p:cNvPr>
                <p:cNvPicPr/>
                <p:nvPr/>
              </p:nvPicPr>
              <p:blipFill>
                <a:blip r:embed="rId811"/>
                <a:stretch>
                  <a:fillRect/>
                </a:stretch>
              </p:blipFill>
              <p:spPr>
                <a:xfrm>
                  <a:off x="975453" y="3838387"/>
                  <a:ext cx="149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672" name="Freihand 671">
                  <a:extLst>
                    <a:ext uri="{FF2B5EF4-FFF2-40B4-BE49-F238E27FC236}">
                      <a16:creationId xmlns:a16="http://schemas.microsoft.com/office/drawing/2014/main" id="{D333B02D-58D2-4118-B173-5E9F15D20883}"/>
                    </a:ext>
                  </a:extLst>
                </p14:cNvPr>
                <p14:cNvContentPartPr/>
                <p14:nvPr/>
              </p14:nvContentPartPr>
              <p14:xfrm>
                <a:off x="1210533" y="3800947"/>
                <a:ext cx="152640" cy="5400"/>
              </p14:xfrm>
            </p:contentPart>
          </mc:Choice>
          <mc:Fallback>
            <p:pic>
              <p:nvPicPr>
                <p:cNvPr id="672" name="Freihand 671">
                  <a:extLst>
                    <a:ext uri="{FF2B5EF4-FFF2-40B4-BE49-F238E27FC236}">
                      <a16:creationId xmlns:a16="http://schemas.microsoft.com/office/drawing/2014/main" id="{D333B02D-58D2-4118-B173-5E9F15D20883}"/>
                    </a:ext>
                  </a:extLst>
                </p:cNvPr>
                <p:cNvPicPr/>
                <p:nvPr/>
              </p:nvPicPr>
              <p:blipFill>
                <a:blip r:embed="rId813"/>
                <a:stretch>
                  <a:fillRect/>
                </a:stretch>
              </p:blipFill>
              <p:spPr>
                <a:xfrm>
                  <a:off x="1206213" y="3796627"/>
                  <a:ext cx="161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73" name="Freihand 672">
                  <a:extLst>
                    <a:ext uri="{FF2B5EF4-FFF2-40B4-BE49-F238E27FC236}">
                      <a16:creationId xmlns:a16="http://schemas.microsoft.com/office/drawing/2014/main" id="{8112201A-9C51-4B11-A482-EEC479A8D4DE}"/>
                    </a:ext>
                  </a:extLst>
                </p14:cNvPr>
                <p14:cNvContentPartPr/>
                <p14:nvPr/>
              </p14:nvContentPartPr>
              <p14:xfrm>
                <a:off x="1423653" y="3699787"/>
                <a:ext cx="150120" cy="144000"/>
              </p14:xfrm>
            </p:contentPart>
          </mc:Choice>
          <mc:Fallback>
            <p:pic>
              <p:nvPicPr>
                <p:cNvPr id="673" name="Freihand 672">
                  <a:extLst>
                    <a:ext uri="{FF2B5EF4-FFF2-40B4-BE49-F238E27FC236}">
                      <a16:creationId xmlns:a16="http://schemas.microsoft.com/office/drawing/2014/main" id="{8112201A-9C51-4B11-A482-EEC479A8D4DE}"/>
                    </a:ext>
                  </a:extLst>
                </p:cNvPr>
                <p:cNvPicPr/>
                <p:nvPr/>
              </p:nvPicPr>
              <p:blipFill>
                <a:blip r:embed="rId815"/>
                <a:stretch>
                  <a:fillRect/>
                </a:stretch>
              </p:blipFill>
              <p:spPr>
                <a:xfrm>
                  <a:off x="1419333" y="3695467"/>
                  <a:ext cx="158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693" name="Freihand 692">
                  <a:extLst>
                    <a:ext uri="{FF2B5EF4-FFF2-40B4-BE49-F238E27FC236}">
                      <a16:creationId xmlns:a16="http://schemas.microsoft.com/office/drawing/2014/main" id="{B4683DAF-90A9-449A-A40B-8DF0AA371B10}"/>
                    </a:ext>
                  </a:extLst>
                </p14:cNvPr>
                <p14:cNvContentPartPr/>
                <p14:nvPr/>
              </p14:nvContentPartPr>
              <p14:xfrm>
                <a:off x="1259853" y="3746227"/>
                <a:ext cx="14400" cy="123120"/>
              </p14:xfrm>
            </p:contentPart>
          </mc:Choice>
          <mc:Fallback>
            <p:pic>
              <p:nvPicPr>
                <p:cNvPr id="693" name="Freihand 692">
                  <a:extLst>
                    <a:ext uri="{FF2B5EF4-FFF2-40B4-BE49-F238E27FC236}">
                      <a16:creationId xmlns:a16="http://schemas.microsoft.com/office/drawing/2014/main" id="{B4683DAF-90A9-449A-A40B-8DF0AA371B10}"/>
                    </a:ext>
                  </a:extLst>
                </p:cNvPr>
                <p:cNvPicPr/>
                <p:nvPr/>
              </p:nvPicPr>
              <p:blipFill>
                <a:blip r:embed="rId817"/>
                <a:stretch>
                  <a:fillRect/>
                </a:stretch>
              </p:blipFill>
              <p:spPr>
                <a:xfrm>
                  <a:off x="1255533" y="3741907"/>
                  <a:ext cx="23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95" name="Freihand 694">
                  <a:extLst>
                    <a:ext uri="{FF2B5EF4-FFF2-40B4-BE49-F238E27FC236}">
                      <a16:creationId xmlns:a16="http://schemas.microsoft.com/office/drawing/2014/main" id="{C24AAE8F-88E1-43D0-99DC-8FB1B33E67E6}"/>
                    </a:ext>
                  </a:extLst>
                </p14:cNvPr>
                <p14:cNvContentPartPr/>
                <p14:nvPr/>
              </p14:nvContentPartPr>
              <p14:xfrm>
                <a:off x="364173" y="3721747"/>
                <a:ext cx="22320" cy="175680"/>
              </p14:xfrm>
            </p:contentPart>
          </mc:Choice>
          <mc:Fallback>
            <p:pic>
              <p:nvPicPr>
                <p:cNvPr id="695" name="Freihand 694">
                  <a:extLst>
                    <a:ext uri="{FF2B5EF4-FFF2-40B4-BE49-F238E27FC236}">
                      <a16:creationId xmlns:a16="http://schemas.microsoft.com/office/drawing/2014/main" id="{C24AAE8F-88E1-43D0-99DC-8FB1B33E67E6}"/>
                    </a:ext>
                  </a:extLst>
                </p:cNvPr>
                <p:cNvPicPr/>
                <p:nvPr/>
              </p:nvPicPr>
              <p:blipFill>
                <a:blip r:embed="rId819"/>
                <a:stretch>
                  <a:fillRect/>
                </a:stretch>
              </p:blipFill>
              <p:spPr>
                <a:xfrm>
                  <a:off x="359853" y="3717427"/>
                  <a:ext cx="30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96" name="Freihand 695">
                  <a:extLst>
                    <a:ext uri="{FF2B5EF4-FFF2-40B4-BE49-F238E27FC236}">
                      <a16:creationId xmlns:a16="http://schemas.microsoft.com/office/drawing/2014/main" id="{0E01533D-C285-4D14-90F0-E5E14CA1CEB3}"/>
                    </a:ext>
                  </a:extLst>
                </p14:cNvPr>
                <p14:cNvContentPartPr/>
                <p14:nvPr/>
              </p14:nvContentPartPr>
              <p14:xfrm>
                <a:off x="229533" y="4335907"/>
                <a:ext cx="77400" cy="87480"/>
              </p14:xfrm>
            </p:contentPart>
          </mc:Choice>
          <mc:Fallback>
            <p:pic>
              <p:nvPicPr>
                <p:cNvPr id="696" name="Freihand 695">
                  <a:extLst>
                    <a:ext uri="{FF2B5EF4-FFF2-40B4-BE49-F238E27FC236}">
                      <a16:creationId xmlns:a16="http://schemas.microsoft.com/office/drawing/2014/main" id="{0E01533D-C285-4D14-90F0-E5E14CA1CEB3}"/>
                    </a:ext>
                  </a:extLst>
                </p:cNvPr>
                <p:cNvPicPr/>
                <p:nvPr/>
              </p:nvPicPr>
              <p:blipFill>
                <a:blip r:embed="rId821"/>
                <a:stretch>
                  <a:fillRect/>
                </a:stretch>
              </p:blipFill>
              <p:spPr>
                <a:xfrm>
                  <a:off x="225213" y="4331587"/>
                  <a:ext cx="86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97" name="Freihand 696">
                  <a:extLst>
                    <a:ext uri="{FF2B5EF4-FFF2-40B4-BE49-F238E27FC236}">
                      <a16:creationId xmlns:a16="http://schemas.microsoft.com/office/drawing/2014/main" id="{E97B5B5F-2570-453C-9CE5-9DCA02E3983C}"/>
                    </a:ext>
                  </a:extLst>
                </p14:cNvPr>
                <p14:cNvContentPartPr/>
                <p14:nvPr/>
              </p14:nvContentPartPr>
              <p14:xfrm>
                <a:off x="265893" y="4364707"/>
                <a:ext cx="79560" cy="177840"/>
              </p14:xfrm>
            </p:contentPart>
          </mc:Choice>
          <mc:Fallback>
            <p:pic>
              <p:nvPicPr>
                <p:cNvPr id="697" name="Freihand 696">
                  <a:extLst>
                    <a:ext uri="{FF2B5EF4-FFF2-40B4-BE49-F238E27FC236}">
                      <a16:creationId xmlns:a16="http://schemas.microsoft.com/office/drawing/2014/main" id="{E97B5B5F-2570-453C-9CE5-9DCA02E3983C}"/>
                    </a:ext>
                  </a:extLst>
                </p:cNvPr>
                <p:cNvPicPr/>
                <p:nvPr/>
              </p:nvPicPr>
              <p:blipFill>
                <a:blip r:embed="rId823"/>
                <a:stretch>
                  <a:fillRect/>
                </a:stretch>
              </p:blipFill>
              <p:spPr>
                <a:xfrm>
                  <a:off x="261573" y="4360387"/>
                  <a:ext cx="88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699" name="Freihand 698">
                  <a:extLst>
                    <a:ext uri="{FF2B5EF4-FFF2-40B4-BE49-F238E27FC236}">
                      <a16:creationId xmlns:a16="http://schemas.microsoft.com/office/drawing/2014/main" id="{B6117F58-2F69-495C-ABBE-F67A4ABBE492}"/>
                    </a:ext>
                  </a:extLst>
                </p14:cNvPr>
                <p14:cNvContentPartPr/>
                <p14:nvPr/>
              </p14:nvContentPartPr>
              <p14:xfrm>
                <a:off x="94173" y="4159147"/>
                <a:ext cx="113760" cy="8640"/>
              </p14:xfrm>
            </p:contentPart>
          </mc:Choice>
          <mc:Fallback>
            <p:pic>
              <p:nvPicPr>
                <p:cNvPr id="699" name="Freihand 698">
                  <a:extLst>
                    <a:ext uri="{FF2B5EF4-FFF2-40B4-BE49-F238E27FC236}">
                      <a16:creationId xmlns:a16="http://schemas.microsoft.com/office/drawing/2014/main" id="{B6117F58-2F69-495C-ABBE-F67A4ABBE492}"/>
                    </a:ext>
                  </a:extLst>
                </p:cNvPr>
                <p:cNvPicPr/>
                <p:nvPr/>
              </p:nvPicPr>
              <p:blipFill>
                <a:blip r:embed="rId825"/>
                <a:stretch>
                  <a:fillRect/>
                </a:stretch>
              </p:blipFill>
              <p:spPr>
                <a:xfrm>
                  <a:off x="89853" y="4154827"/>
                  <a:ext cx="122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700" name="Freihand 699">
                  <a:extLst>
                    <a:ext uri="{FF2B5EF4-FFF2-40B4-BE49-F238E27FC236}">
                      <a16:creationId xmlns:a16="http://schemas.microsoft.com/office/drawing/2014/main" id="{3D093FF8-8CE5-418B-A249-76E12697AFDC}"/>
                    </a:ext>
                  </a:extLst>
                </p14:cNvPr>
                <p14:cNvContentPartPr/>
                <p14:nvPr/>
              </p14:nvContentPartPr>
              <p14:xfrm>
                <a:off x="116493" y="4194067"/>
                <a:ext cx="103320" cy="5040"/>
              </p14:xfrm>
            </p:contentPart>
          </mc:Choice>
          <mc:Fallback>
            <p:pic>
              <p:nvPicPr>
                <p:cNvPr id="700" name="Freihand 699">
                  <a:extLst>
                    <a:ext uri="{FF2B5EF4-FFF2-40B4-BE49-F238E27FC236}">
                      <a16:creationId xmlns:a16="http://schemas.microsoft.com/office/drawing/2014/main" id="{3D093FF8-8CE5-418B-A249-76E12697AFDC}"/>
                    </a:ext>
                  </a:extLst>
                </p:cNvPr>
                <p:cNvPicPr/>
                <p:nvPr/>
              </p:nvPicPr>
              <p:blipFill>
                <a:blip r:embed="rId827"/>
                <a:stretch>
                  <a:fillRect/>
                </a:stretch>
              </p:blipFill>
              <p:spPr>
                <a:xfrm>
                  <a:off x="112173" y="4189747"/>
                  <a:ext cx="111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701" name="Freihand 700">
                  <a:extLst>
                    <a:ext uri="{FF2B5EF4-FFF2-40B4-BE49-F238E27FC236}">
                      <a16:creationId xmlns:a16="http://schemas.microsoft.com/office/drawing/2014/main" id="{D8BCD212-DD9F-490B-8144-239DB0169358}"/>
                    </a:ext>
                  </a:extLst>
                </p14:cNvPr>
                <p14:cNvContentPartPr/>
                <p14:nvPr/>
              </p14:nvContentPartPr>
              <p14:xfrm>
                <a:off x="202533" y="4115947"/>
                <a:ext cx="94320" cy="116640"/>
              </p14:xfrm>
            </p:contentPart>
          </mc:Choice>
          <mc:Fallback>
            <p:pic>
              <p:nvPicPr>
                <p:cNvPr id="701" name="Freihand 700">
                  <a:extLst>
                    <a:ext uri="{FF2B5EF4-FFF2-40B4-BE49-F238E27FC236}">
                      <a16:creationId xmlns:a16="http://schemas.microsoft.com/office/drawing/2014/main" id="{D8BCD212-DD9F-490B-8144-239DB0169358}"/>
                    </a:ext>
                  </a:extLst>
                </p:cNvPr>
                <p:cNvPicPr/>
                <p:nvPr/>
              </p:nvPicPr>
              <p:blipFill>
                <a:blip r:embed="rId829"/>
                <a:stretch>
                  <a:fillRect/>
                </a:stretch>
              </p:blipFill>
              <p:spPr>
                <a:xfrm>
                  <a:off x="198213" y="4111627"/>
                  <a:ext cx="102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702" name="Freihand 701">
                  <a:extLst>
                    <a:ext uri="{FF2B5EF4-FFF2-40B4-BE49-F238E27FC236}">
                      <a16:creationId xmlns:a16="http://schemas.microsoft.com/office/drawing/2014/main" id="{F4B3C507-176B-4AB4-B9C4-44D4710BC7FF}"/>
                    </a:ext>
                  </a:extLst>
                </p14:cNvPr>
                <p14:cNvContentPartPr/>
                <p14:nvPr/>
              </p14:nvContentPartPr>
              <p14:xfrm>
                <a:off x="26133" y="4069867"/>
                <a:ext cx="121680" cy="173520"/>
              </p14:xfrm>
            </p:contentPart>
          </mc:Choice>
          <mc:Fallback>
            <p:pic>
              <p:nvPicPr>
                <p:cNvPr id="702" name="Freihand 701">
                  <a:extLst>
                    <a:ext uri="{FF2B5EF4-FFF2-40B4-BE49-F238E27FC236}">
                      <a16:creationId xmlns:a16="http://schemas.microsoft.com/office/drawing/2014/main" id="{F4B3C507-176B-4AB4-B9C4-44D4710BC7FF}"/>
                    </a:ext>
                  </a:extLst>
                </p:cNvPr>
                <p:cNvPicPr/>
                <p:nvPr/>
              </p:nvPicPr>
              <p:blipFill>
                <a:blip r:embed="rId831"/>
                <a:stretch>
                  <a:fillRect/>
                </a:stretch>
              </p:blipFill>
              <p:spPr>
                <a:xfrm>
                  <a:off x="21813" y="4065547"/>
                  <a:ext cx="130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703" name="Freihand 702">
                  <a:extLst>
                    <a:ext uri="{FF2B5EF4-FFF2-40B4-BE49-F238E27FC236}">
                      <a16:creationId xmlns:a16="http://schemas.microsoft.com/office/drawing/2014/main" id="{8D4A5300-156E-4596-822A-0F52567077DF}"/>
                    </a:ext>
                  </a:extLst>
                </p14:cNvPr>
                <p14:cNvContentPartPr/>
                <p14:nvPr/>
              </p14:nvContentPartPr>
              <p14:xfrm>
                <a:off x="400533" y="4299907"/>
                <a:ext cx="56520" cy="206640"/>
              </p14:xfrm>
            </p:contentPart>
          </mc:Choice>
          <mc:Fallback>
            <p:pic>
              <p:nvPicPr>
                <p:cNvPr id="703" name="Freihand 702">
                  <a:extLst>
                    <a:ext uri="{FF2B5EF4-FFF2-40B4-BE49-F238E27FC236}">
                      <a16:creationId xmlns:a16="http://schemas.microsoft.com/office/drawing/2014/main" id="{8D4A5300-156E-4596-822A-0F52567077DF}"/>
                    </a:ext>
                  </a:extLst>
                </p:cNvPr>
                <p:cNvPicPr/>
                <p:nvPr/>
              </p:nvPicPr>
              <p:blipFill>
                <a:blip r:embed="rId833"/>
                <a:stretch>
                  <a:fillRect/>
                </a:stretch>
              </p:blipFill>
              <p:spPr>
                <a:xfrm>
                  <a:off x="396213" y="4295587"/>
                  <a:ext cx="65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704" name="Freihand 703">
                  <a:extLst>
                    <a:ext uri="{FF2B5EF4-FFF2-40B4-BE49-F238E27FC236}">
                      <a16:creationId xmlns:a16="http://schemas.microsoft.com/office/drawing/2014/main" id="{0071380A-5477-4EC0-B991-F8D18EDC0B06}"/>
                    </a:ext>
                  </a:extLst>
                </p14:cNvPr>
                <p14:cNvContentPartPr/>
                <p14:nvPr/>
              </p14:nvContentPartPr>
              <p14:xfrm>
                <a:off x="501693" y="4344547"/>
                <a:ext cx="85320" cy="110520"/>
              </p14:xfrm>
            </p:contentPart>
          </mc:Choice>
          <mc:Fallback>
            <p:pic>
              <p:nvPicPr>
                <p:cNvPr id="704" name="Freihand 703">
                  <a:extLst>
                    <a:ext uri="{FF2B5EF4-FFF2-40B4-BE49-F238E27FC236}">
                      <a16:creationId xmlns:a16="http://schemas.microsoft.com/office/drawing/2014/main" id="{0071380A-5477-4EC0-B991-F8D18EDC0B06}"/>
                    </a:ext>
                  </a:extLst>
                </p:cNvPr>
                <p:cNvPicPr/>
                <p:nvPr/>
              </p:nvPicPr>
              <p:blipFill>
                <a:blip r:embed="rId835"/>
                <a:stretch>
                  <a:fillRect/>
                </a:stretch>
              </p:blipFill>
              <p:spPr>
                <a:xfrm>
                  <a:off x="497373" y="4340227"/>
                  <a:ext cx="93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705" name="Freihand 704">
                  <a:extLst>
                    <a:ext uri="{FF2B5EF4-FFF2-40B4-BE49-F238E27FC236}">
                      <a16:creationId xmlns:a16="http://schemas.microsoft.com/office/drawing/2014/main" id="{37FBF455-BC76-4DA5-91D9-E0A3985AD4C7}"/>
                    </a:ext>
                  </a:extLst>
                </p14:cNvPr>
                <p14:cNvContentPartPr/>
                <p14:nvPr/>
              </p14:nvContentPartPr>
              <p14:xfrm>
                <a:off x="612933" y="4367227"/>
                <a:ext cx="73440" cy="92520"/>
              </p14:xfrm>
            </p:contentPart>
          </mc:Choice>
          <mc:Fallback>
            <p:pic>
              <p:nvPicPr>
                <p:cNvPr id="705" name="Freihand 704">
                  <a:extLst>
                    <a:ext uri="{FF2B5EF4-FFF2-40B4-BE49-F238E27FC236}">
                      <a16:creationId xmlns:a16="http://schemas.microsoft.com/office/drawing/2014/main" id="{37FBF455-BC76-4DA5-91D9-E0A3985AD4C7}"/>
                    </a:ext>
                  </a:extLst>
                </p:cNvPr>
                <p:cNvPicPr/>
                <p:nvPr/>
              </p:nvPicPr>
              <p:blipFill>
                <a:blip r:embed="rId837"/>
                <a:stretch>
                  <a:fillRect/>
                </a:stretch>
              </p:blipFill>
              <p:spPr>
                <a:xfrm>
                  <a:off x="608613" y="4362907"/>
                  <a:ext cx="82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706" name="Freihand 705">
                  <a:extLst>
                    <a:ext uri="{FF2B5EF4-FFF2-40B4-BE49-F238E27FC236}">
                      <a16:creationId xmlns:a16="http://schemas.microsoft.com/office/drawing/2014/main" id="{CEE194F0-6193-439A-81A2-89954FF7DBB5}"/>
                    </a:ext>
                  </a:extLst>
                </p14:cNvPr>
                <p14:cNvContentPartPr/>
                <p14:nvPr/>
              </p14:nvContentPartPr>
              <p14:xfrm>
                <a:off x="642813" y="4337347"/>
                <a:ext cx="104400" cy="11160"/>
              </p14:xfrm>
            </p:contentPart>
          </mc:Choice>
          <mc:Fallback>
            <p:pic>
              <p:nvPicPr>
                <p:cNvPr id="706" name="Freihand 705">
                  <a:extLst>
                    <a:ext uri="{FF2B5EF4-FFF2-40B4-BE49-F238E27FC236}">
                      <a16:creationId xmlns:a16="http://schemas.microsoft.com/office/drawing/2014/main" id="{CEE194F0-6193-439A-81A2-89954FF7DBB5}"/>
                    </a:ext>
                  </a:extLst>
                </p:cNvPr>
                <p:cNvPicPr/>
                <p:nvPr/>
              </p:nvPicPr>
              <p:blipFill>
                <a:blip r:embed="rId839"/>
                <a:stretch>
                  <a:fillRect/>
                </a:stretch>
              </p:blipFill>
              <p:spPr>
                <a:xfrm>
                  <a:off x="638493" y="4333027"/>
                  <a:ext cx="11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707" name="Freihand 706">
                  <a:extLst>
                    <a:ext uri="{FF2B5EF4-FFF2-40B4-BE49-F238E27FC236}">
                      <a16:creationId xmlns:a16="http://schemas.microsoft.com/office/drawing/2014/main" id="{75FF6C05-9C18-478E-B740-9CDC8991C907}"/>
                    </a:ext>
                  </a:extLst>
                </p14:cNvPr>
                <p14:cNvContentPartPr/>
                <p14:nvPr/>
              </p14:nvContentPartPr>
              <p14:xfrm>
                <a:off x="774213" y="4334827"/>
                <a:ext cx="105480" cy="104760"/>
              </p14:xfrm>
            </p:contentPart>
          </mc:Choice>
          <mc:Fallback>
            <p:pic>
              <p:nvPicPr>
                <p:cNvPr id="707" name="Freihand 706">
                  <a:extLst>
                    <a:ext uri="{FF2B5EF4-FFF2-40B4-BE49-F238E27FC236}">
                      <a16:creationId xmlns:a16="http://schemas.microsoft.com/office/drawing/2014/main" id="{75FF6C05-9C18-478E-B740-9CDC8991C907}"/>
                    </a:ext>
                  </a:extLst>
                </p:cNvPr>
                <p:cNvPicPr/>
                <p:nvPr/>
              </p:nvPicPr>
              <p:blipFill>
                <a:blip r:embed="rId841"/>
                <a:stretch>
                  <a:fillRect/>
                </a:stretch>
              </p:blipFill>
              <p:spPr>
                <a:xfrm>
                  <a:off x="769893" y="4330507"/>
                  <a:ext cx="114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708" name="Freihand 707">
                  <a:extLst>
                    <a:ext uri="{FF2B5EF4-FFF2-40B4-BE49-F238E27FC236}">
                      <a16:creationId xmlns:a16="http://schemas.microsoft.com/office/drawing/2014/main" id="{E8C9BA44-57F7-40C2-8A97-70F4D2713A35}"/>
                    </a:ext>
                  </a:extLst>
                </p14:cNvPr>
                <p14:cNvContentPartPr/>
                <p14:nvPr/>
              </p14:nvContentPartPr>
              <p14:xfrm>
                <a:off x="925053" y="4401427"/>
                <a:ext cx="134280" cy="10080"/>
              </p14:xfrm>
            </p:contentPart>
          </mc:Choice>
          <mc:Fallback>
            <p:pic>
              <p:nvPicPr>
                <p:cNvPr id="708" name="Freihand 707">
                  <a:extLst>
                    <a:ext uri="{FF2B5EF4-FFF2-40B4-BE49-F238E27FC236}">
                      <a16:creationId xmlns:a16="http://schemas.microsoft.com/office/drawing/2014/main" id="{E8C9BA44-57F7-40C2-8A97-70F4D2713A35}"/>
                    </a:ext>
                  </a:extLst>
                </p:cNvPr>
                <p:cNvPicPr/>
                <p:nvPr/>
              </p:nvPicPr>
              <p:blipFill>
                <a:blip r:embed="rId843"/>
                <a:stretch>
                  <a:fillRect/>
                </a:stretch>
              </p:blipFill>
              <p:spPr>
                <a:xfrm>
                  <a:off x="920733" y="4397107"/>
                  <a:ext cx="142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709" name="Freihand 708">
                  <a:extLst>
                    <a:ext uri="{FF2B5EF4-FFF2-40B4-BE49-F238E27FC236}">
                      <a16:creationId xmlns:a16="http://schemas.microsoft.com/office/drawing/2014/main" id="{B2FA243C-9673-4B5F-A11A-AEB88FDE5C04}"/>
                    </a:ext>
                  </a:extLst>
                </p14:cNvPr>
                <p14:cNvContentPartPr/>
                <p14:nvPr/>
              </p14:nvContentPartPr>
              <p14:xfrm>
                <a:off x="1100373" y="4348507"/>
                <a:ext cx="101160" cy="113400"/>
              </p14:xfrm>
            </p:contentPart>
          </mc:Choice>
          <mc:Fallback>
            <p:pic>
              <p:nvPicPr>
                <p:cNvPr id="709" name="Freihand 708">
                  <a:extLst>
                    <a:ext uri="{FF2B5EF4-FFF2-40B4-BE49-F238E27FC236}">
                      <a16:creationId xmlns:a16="http://schemas.microsoft.com/office/drawing/2014/main" id="{B2FA243C-9673-4B5F-A11A-AEB88FDE5C04}"/>
                    </a:ext>
                  </a:extLst>
                </p:cNvPr>
                <p:cNvPicPr/>
                <p:nvPr/>
              </p:nvPicPr>
              <p:blipFill>
                <a:blip r:embed="rId845"/>
                <a:stretch>
                  <a:fillRect/>
                </a:stretch>
              </p:blipFill>
              <p:spPr>
                <a:xfrm>
                  <a:off x="1096053" y="4344187"/>
                  <a:ext cx="109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710" name="Freihand 709">
                  <a:extLst>
                    <a:ext uri="{FF2B5EF4-FFF2-40B4-BE49-F238E27FC236}">
                      <a16:creationId xmlns:a16="http://schemas.microsoft.com/office/drawing/2014/main" id="{D4B833C7-EB7D-4A15-BF7C-B9076AD01E72}"/>
                    </a:ext>
                  </a:extLst>
                </p14:cNvPr>
                <p14:cNvContentPartPr/>
                <p14:nvPr/>
              </p14:nvContentPartPr>
              <p14:xfrm>
                <a:off x="1071933" y="4279747"/>
                <a:ext cx="231120" cy="173520"/>
              </p14:xfrm>
            </p:contentPart>
          </mc:Choice>
          <mc:Fallback>
            <p:pic>
              <p:nvPicPr>
                <p:cNvPr id="710" name="Freihand 709">
                  <a:extLst>
                    <a:ext uri="{FF2B5EF4-FFF2-40B4-BE49-F238E27FC236}">
                      <a16:creationId xmlns:a16="http://schemas.microsoft.com/office/drawing/2014/main" id="{D4B833C7-EB7D-4A15-BF7C-B9076AD01E72}"/>
                    </a:ext>
                  </a:extLst>
                </p:cNvPr>
                <p:cNvPicPr/>
                <p:nvPr/>
              </p:nvPicPr>
              <p:blipFill>
                <a:blip r:embed="rId847"/>
                <a:stretch>
                  <a:fillRect/>
                </a:stretch>
              </p:blipFill>
              <p:spPr>
                <a:xfrm>
                  <a:off x="1067613" y="4275427"/>
                  <a:ext cx="239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711" name="Freihand 710">
                  <a:extLst>
                    <a:ext uri="{FF2B5EF4-FFF2-40B4-BE49-F238E27FC236}">
                      <a16:creationId xmlns:a16="http://schemas.microsoft.com/office/drawing/2014/main" id="{2A380D38-9562-40C7-BE09-D4BCB3E63948}"/>
                    </a:ext>
                  </a:extLst>
                </p14:cNvPr>
                <p14:cNvContentPartPr/>
                <p14:nvPr/>
              </p14:nvContentPartPr>
              <p14:xfrm>
                <a:off x="1377933" y="4368307"/>
                <a:ext cx="174240" cy="7920"/>
              </p14:xfrm>
            </p:contentPart>
          </mc:Choice>
          <mc:Fallback>
            <p:pic>
              <p:nvPicPr>
                <p:cNvPr id="711" name="Freihand 710">
                  <a:extLst>
                    <a:ext uri="{FF2B5EF4-FFF2-40B4-BE49-F238E27FC236}">
                      <a16:creationId xmlns:a16="http://schemas.microsoft.com/office/drawing/2014/main" id="{2A380D38-9562-40C7-BE09-D4BCB3E63948}"/>
                    </a:ext>
                  </a:extLst>
                </p:cNvPr>
                <p:cNvPicPr/>
                <p:nvPr/>
              </p:nvPicPr>
              <p:blipFill>
                <a:blip r:embed="rId849"/>
                <a:stretch>
                  <a:fillRect/>
                </a:stretch>
              </p:blipFill>
              <p:spPr>
                <a:xfrm>
                  <a:off x="1373613" y="4363987"/>
                  <a:ext cx="182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712" name="Freihand 711">
                  <a:extLst>
                    <a:ext uri="{FF2B5EF4-FFF2-40B4-BE49-F238E27FC236}">
                      <a16:creationId xmlns:a16="http://schemas.microsoft.com/office/drawing/2014/main" id="{1805AFC3-5617-440F-A7B1-26191DE5F495}"/>
                    </a:ext>
                  </a:extLst>
                </p14:cNvPr>
                <p14:cNvContentPartPr/>
                <p14:nvPr/>
              </p14:nvContentPartPr>
              <p14:xfrm>
                <a:off x="1398813" y="4407907"/>
                <a:ext cx="149400" cy="10080"/>
              </p14:xfrm>
            </p:contentPart>
          </mc:Choice>
          <mc:Fallback>
            <p:pic>
              <p:nvPicPr>
                <p:cNvPr id="712" name="Freihand 711">
                  <a:extLst>
                    <a:ext uri="{FF2B5EF4-FFF2-40B4-BE49-F238E27FC236}">
                      <a16:creationId xmlns:a16="http://schemas.microsoft.com/office/drawing/2014/main" id="{1805AFC3-5617-440F-A7B1-26191DE5F495}"/>
                    </a:ext>
                  </a:extLst>
                </p:cNvPr>
                <p:cNvPicPr/>
                <p:nvPr/>
              </p:nvPicPr>
              <p:blipFill>
                <a:blip r:embed="rId851"/>
                <a:stretch>
                  <a:fillRect/>
                </a:stretch>
              </p:blipFill>
              <p:spPr>
                <a:xfrm>
                  <a:off x="1394493" y="4403587"/>
                  <a:ext cx="158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716" name="Freihand 715">
                  <a:extLst>
                    <a:ext uri="{FF2B5EF4-FFF2-40B4-BE49-F238E27FC236}">
                      <a16:creationId xmlns:a16="http://schemas.microsoft.com/office/drawing/2014/main" id="{14929B9B-DF17-4036-9B8F-68C824A67649}"/>
                    </a:ext>
                  </a:extLst>
                </p14:cNvPr>
                <p14:cNvContentPartPr/>
                <p14:nvPr/>
              </p14:nvContentPartPr>
              <p14:xfrm>
                <a:off x="1625973" y="4335907"/>
                <a:ext cx="39600" cy="24480"/>
              </p14:xfrm>
            </p:contentPart>
          </mc:Choice>
          <mc:Fallback>
            <p:pic>
              <p:nvPicPr>
                <p:cNvPr id="716" name="Freihand 715">
                  <a:extLst>
                    <a:ext uri="{FF2B5EF4-FFF2-40B4-BE49-F238E27FC236}">
                      <a16:creationId xmlns:a16="http://schemas.microsoft.com/office/drawing/2014/main" id="{14929B9B-DF17-4036-9B8F-68C824A67649}"/>
                    </a:ext>
                  </a:extLst>
                </p:cNvPr>
                <p:cNvPicPr/>
                <p:nvPr/>
              </p:nvPicPr>
              <p:blipFill>
                <a:blip r:embed="rId853"/>
                <a:stretch>
                  <a:fillRect/>
                </a:stretch>
              </p:blipFill>
              <p:spPr>
                <a:xfrm>
                  <a:off x="1621653" y="4331587"/>
                  <a:ext cx="48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717" name="Freihand 716">
                  <a:extLst>
                    <a:ext uri="{FF2B5EF4-FFF2-40B4-BE49-F238E27FC236}">
                      <a16:creationId xmlns:a16="http://schemas.microsoft.com/office/drawing/2014/main" id="{CCB6FE35-2E72-4A41-817C-241EA7BD2A3E}"/>
                    </a:ext>
                  </a:extLst>
                </p14:cNvPr>
                <p14:cNvContentPartPr/>
                <p14:nvPr/>
              </p14:nvContentPartPr>
              <p14:xfrm>
                <a:off x="1621653" y="4260307"/>
                <a:ext cx="115200" cy="171000"/>
              </p14:xfrm>
            </p:contentPart>
          </mc:Choice>
          <mc:Fallback>
            <p:pic>
              <p:nvPicPr>
                <p:cNvPr id="717" name="Freihand 716">
                  <a:extLst>
                    <a:ext uri="{FF2B5EF4-FFF2-40B4-BE49-F238E27FC236}">
                      <a16:creationId xmlns:a16="http://schemas.microsoft.com/office/drawing/2014/main" id="{CCB6FE35-2E72-4A41-817C-241EA7BD2A3E}"/>
                    </a:ext>
                  </a:extLst>
                </p:cNvPr>
                <p:cNvPicPr/>
                <p:nvPr/>
              </p:nvPicPr>
              <p:blipFill>
                <a:blip r:embed="rId855"/>
                <a:stretch>
                  <a:fillRect/>
                </a:stretch>
              </p:blipFill>
              <p:spPr>
                <a:xfrm>
                  <a:off x="1617333" y="4255987"/>
                  <a:ext cx="123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718" name="Freihand 717">
                  <a:extLst>
                    <a:ext uri="{FF2B5EF4-FFF2-40B4-BE49-F238E27FC236}">
                      <a16:creationId xmlns:a16="http://schemas.microsoft.com/office/drawing/2014/main" id="{59DB5DB1-9CF8-466F-8E2D-CDB6F92E08C2}"/>
                    </a:ext>
                  </a:extLst>
                </p14:cNvPr>
                <p14:cNvContentPartPr/>
                <p14:nvPr/>
              </p14:nvContentPartPr>
              <p14:xfrm>
                <a:off x="1768173" y="4298467"/>
                <a:ext cx="118080" cy="92880"/>
              </p14:xfrm>
            </p:contentPart>
          </mc:Choice>
          <mc:Fallback>
            <p:pic>
              <p:nvPicPr>
                <p:cNvPr id="718" name="Freihand 717">
                  <a:extLst>
                    <a:ext uri="{FF2B5EF4-FFF2-40B4-BE49-F238E27FC236}">
                      <a16:creationId xmlns:a16="http://schemas.microsoft.com/office/drawing/2014/main" id="{59DB5DB1-9CF8-466F-8E2D-CDB6F92E08C2}"/>
                    </a:ext>
                  </a:extLst>
                </p:cNvPr>
                <p:cNvPicPr/>
                <p:nvPr/>
              </p:nvPicPr>
              <p:blipFill>
                <a:blip r:embed="rId857"/>
                <a:stretch>
                  <a:fillRect/>
                </a:stretch>
              </p:blipFill>
              <p:spPr>
                <a:xfrm>
                  <a:off x="1763853" y="4294147"/>
                  <a:ext cx="126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719" name="Freihand 718">
                  <a:extLst>
                    <a:ext uri="{FF2B5EF4-FFF2-40B4-BE49-F238E27FC236}">
                      <a16:creationId xmlns:a16="http://schemas.microsoft.com/office/drawing/2014/main" id="{62DF0B41-31B5-47A6-8A28-4F9C5458B33A}"/>
                    </a:ext>
                  </a:extLst>
                </p14:cNvPr>
                <p14:cNvContentPartPr/>
                <p14:nvPr/>
              </p14:nvContentPartPr>
              <p14:xfrm>
                <a:off x="1931613" y="4282267"/>
                <a:ext cx="99000" cy="95040"/>
              </p14:xfrm>
            </p:contentPart>
          </mc:Choice>
          <mc:Fallback>
            <p:pic>
              <p:nvPicPr>
                <p:cNvPr id="719" name="Freihand 718">
                  <a:extLst>
                    <a:ext uri="{FF2B5EF4-FFF2-40B4-BE49-F238E27FC236}">
                      <a16:creationId xmlns:a16="http://schemas.microsoft.com/office/drawing/2014/main" id="{62DF0B41-31B5-47A6-8A28-4F9C5458B33A}"/>
                    </a:ext>
                  </a:extLst>
                </p:cNvPr>
                <p:cNvPicPr/>
                <p:nvPr/>
              </p:nvPicPr>
              <p:blipFill>
                <a:blip r:embed="rId859"/>
                <a:stretch>
                  <a:fillRect/>
                </a:stretch>
              </p:blipFill>
              <p:spPr>
                <a:xfrm>
                  <a:off x="1927293" y="4277947"/>
                  <a:ext cx="107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720" name="Freihand 719">
                  <a:extLst>
                    <a:ext uri="{FF2B5EF4-FFF2-40B4-BE49-F238E27FC236}">
                      <a16:creationId xmlns:a16="http://schemas.microsoft.com/office/drawing/2014/main" id="{CC5C61EC-B30B-4838-B617-954015EBBEBA}"/>
                    </a:ext>
                  </a:extLst>
                </p14:cNvPr>
                <p14:cNvContentPartPr/>
                <p14:nvPr/>
              </p14:nvContentPartPr>
              <p14:xfrm>
                <a:off x="2115933" y="4281547"/>
                <a:ext cx="104400" cy="119880"/>
              </p14:xfrm>
            </p:contentPart>
          </mc:Choice>
          <mc:Fallback>
            <p:pic>
              <p:nvPicPr>
                <p:cNvPr id="720" name="Freihand 719">
                  <a:extLst>
                    <a:ext uri="{FF2B5EF4-FFF2-40B4-BE49-F238E27FC236}">
                      <a16:creationId xmlns:a16="http://schemas.microsoft.com/office/drawing/2014/main" id="{CC5C61EC-B30B-4838-B617-954015EBBEBA}"/>
                    </a:ext>
                  </a:extLst>
                </p:cNvPr>
                <p:cNvPicPr/>
                <p:nvPr/>
              </p:nvPicPr>
              <p:blipFill>
                <a:blip r:embed="rId861"/>
                <a:stretch>
                  <a:fillRect/>
                </a:stretch>
              </p:blipFill>
              <p:spPr>
                <a:xfrm>
                  <a:off x="2111613" y="4277227"/>
                  <a:ext cx="113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721" name="Freihand 720">
                  <a:extLst>
                    <a:ext uri="{FF2B5EF4-FFF2-40B4-BE49-F238E27FC236}">
                      <a16:creationId xmlns:a16="http://schemas.microsoft.com/office/drawing/2014/main" id="{DFAC2858-B9D7-4857-BF7A-E75F341220EB}"/>
                    </a:ext>
                  </a:extLst>
                </p14:cNvPr>
                <p14:cNvContentPartPr/>
                <p14:nvPr/>
              </p14:nvContentPartPr>
              <p14:xfrm>
                <a:off x="2113053" y="4295587"/>
                <a:ext cx="107280" cy="73080"/>
              </p14:xfrm>
            </p:contentPart>
          </mc:Choice>
          <mc:Fallback>
            <p:pic>
              <p:nvPicPr>
                <p:cNvPr id="721" name="Freihand 720">
                  <a:extLst>
                    <a:ext uri="{FF2B5EF4-FFF2-40B4-BE49-F238E27FC236}">
                      <a16:creationId xmlns:a16="http://schemas.microsoft.com/office/drawing/2014/main" id="{DFAC2858-B9D7-4857-BF7A-E75F341220EB}"/>
                    </a:ext>
                  </a:extLst>
                </p:cNvPr>
                <p:cNvPicPr/>
                <p:nvPr/>
              </p:nvPicPr>
              <p:blipFill>
                <a:blip r:embed="rId863"/>
                <a:stretch>
                  <a:fillRect/>
                </a:stretch>
              </p:blipFill>
              <p:spPr>
                <a:xfrm>
                  <a:off x="2108733" y="4291267"/>
                  <a:ext cx="115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665" name="Freihand 664">
                  <a:extLst>
                    <a:ext uri="{FF2B5EF4-FFF2-40B4-BE49-F238E27FC236}">
                      <a16:creationId xmlns:a16="http://schemas.microsoft.com/office/drawing/2014/main" id="{B9DA9D75-A8FD-482B-850A-EA58B96F4DCD}"/>
                    </a:ext>
                  </a:extLst>
                </p14:cNvPr>
                <p14:cNvContentPartPr/>
                <p14:nvPr/>
              </p14:nvContentPartPr>
              <p14:xfrm>
                <a:off x="602493" y="3637147"/>
                <a:ext cx="117360" cy="60840"/>
              </p14:xfrm>
            </p:contentPart>
          </mc:Choice>
          <mc:Fallback>
            <p:pic>
              <p:nvPicPr>
                <p:cNvPr id="665" name="Freihand 664">
                  <a:extLst>
                    <a:ext uri="{FF2B5EF4-FFF2-40B4-BE49-F238E27FC236}">
                      <a16:creationId xmlns:a16="http://schemas.microsoft.com/office/drawing/2014/main" id="{B9DA9D75-A8FD-482B-850A-EA58B96F4DCD}"/>
                    </a:ext>
                  </a:extLst>
                </p:cNvPr>
                <p:cNvPicPr/>
                <p:nvPr/>
              </p:nvPicPr>
              <p:blipFill>
                <a:blip r:embed="rId865"/>
                <a:stretch>
                  <a:fillRect/>
                </a:stretch>
              </p:blipFill>
              <p:spPr>
                <a:xfrm>
                  <a:off x="598173" y="3632827"/>
                  <a:ext cx="126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666" name="Freihand 665">
                  <a:extLst>
                    <a:ext uri="{FF2B5EF4-FFF2-40B4-BE49-F238E27FC236}">
                      <a16:creationId xmlns:a16="http://schemas.microsoft.com/office/drawing/2014/main" id="{C47B1071-EF79-458B-A570-809160448B4E}"/>
                    </a:ext>
                  </a:extLst>
                </p14:cNvPr>
                <p14:cNvContentPartPr/>
                <p14:nvPr/>
              </p14:nvContentPartPr>
              <p14:xfrm>
                <a:off x="659373" y="3634267"/>
                <a:ext cx="103320" cy="146160"/>
              </p14:xfrm>
            </p:contentPart>
          </mc:Choice>
          <mc:Fallback>
            <p:pic>
              <p:nvPicPr>
                <p:cNvPr id="666" name="Freihand 665">
                  <a:extLst>
                    <a:ext uri="{FF2B5EF4-FFF2-40B4-BE49-F238E27FC236}">
                      <a16:creationId xmlns:a16="http://schemas.microsoft.com/office/drawing/2014/main" id="{C47B1071-EF79-458B-A570-809160448B4E}"/>
                    </a:ext>
                  </a:extLst>
                </p:cNvPr>
                <p:cNvPicPr/>
                <p:nvPr/>
              </p:nvPicPr>
              <p:blipFill>
                <a:blip r:embed="rId867"/>
                <a:stretch>
                  <a:fillRect/>
                </a:stretch>
              </p:blipFill>
              <p:spPr>
                <a:xfrm>
                  <a:off x="655053" y="3629947"/>
                  <a:ext cx="111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667" name="Freihand 666">
                  <a:extLst>
                    <a:ext uri="{FF2B5EF4-FFF2-40B4-BE49-F238E27FC236}">
                      <a16:creationId xmlns:a16="http://schemas.microsoft.com/office/drawing/2014/main" id="{C322A2C3-8705-4AE2-A457-69CEDAA20B59}"/>
                    </a:ext>
                  </a:extLst>
                </p14:cNvPr>
                <p14:cNvContentPartPr/>
                <p14:nvPr/>
              </p14:nvContentPartPr>
              <p14:xfrm>
                <a:off x="548853" y="3810307"/>
                <a:ext cx="230760" cy="13680"/>
              </p14:xfrm>
            </p:contentPart>
          </mc:Choice>
          <mc:Fallback>
            <p:pic>
              <p:nvPicPr>
                <p:cNvPr id="667" name="Freihand 666">
                  <a:extLst>
                    <a:ext uri="{FF2B5EF4-FFF2-40B4-BE49-F238E27FC236}">
                      <a16:creationId xmlns:a16="http://schemas.microsoft.com/office/drawing/2014/main" id="{C322A2C3-8705-4AE2-A457-69CEDAA20B59}"/>
                    </a:ext>
                  </a:extLst>
                </p:cNvPr>
                <p:cNvPicPr/>
                <p:nvPr/>
              </p:nvPicPr>
              <p:blipFill>
                <a:blip r:embed="rId869"/>
                <a:stretch>
                  <a:fillRect/>
                </a:stretch>
              </p:blipFill>
              <p:spPr>
                <a:xfrm>
                  <a:off x="544533" y="3805987"/>
                  <a:ext cx="239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668" name="Freihand 667">
                  <a:extLst>
                    <a:ext uri="{FF2B5EF4-FFF2-40B4-BE49-F238E27FC236}">
                      <a16:creationId xmlns:a16="http://schemas.microsoft.com/office/drawing/2014/main" id="{F6A526DC-E346-41DE-BFFA-4448E0A1CF16}"/>
                    </a:ext>
                  </a:extLst>
                </p14:cNvPr>
                <p14:cNvContentPartPr/>
                <p14:nvPr/>
              </p14:nvContentPartPr>
              <p14:xfrm>
                <a:off x="549573" y="3896347"/>
                <a:ext cx="140040" cy="137880"/>
              </p14:xfrm>
            </p:contentPart>
          </mc:Choice>
          <mc:Fallback>
            <p:pic>
              <p:nvPicPr>
                <p:cNvPr id="668" name="Freihand 667">
                  <a:extLst>
                    <a:ext uri="{FF2B5EF4-FFF2-40B4-BE49-F238E27FC236}">
                      <a16:creationId xmlns:a16="http://schemas.microsoft.com/office/drawing/2014/main" id="{F6A526DC-E346-41DE-BFFA-4448E0A1CF16}"/>
                    </a:ext>
                  </a:extLst>
                </p:cNvPr>
                <p:cNvPicPr/>
                <p:nvPr/>
              </p:nvPicPr>
              <p:blipFill>
                <a:blip r:embed="rId871"/>
                <a:stretch>
                  <a:fillRect/>
                </a:stretch>
              </p:blipFill>
              <p:spPr>
                <a:xfrm>
                  <a:off x="545253" y="3892027"/>
                  <a:ext cx="148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669" name="Freihand 668">
                  <a:extLst>
                    <a:ext uri="{FF2B5EF4-FFF2-40B4-BE49-F238E27FC236}">
                      <a16:creationId xmlns:a16="http://schemas.microsoft.com/office/drawing/2014/main" id="{AB5DD101-4A2D-43BC-B254-37F05FABABAA}"/>
                    </a:ext>
                  </a:extLst>
                </p14:cNvPr>
                <p14:cNvContentPartPr/>
                <p14:nvPr/>
              </p14:nvContentPartPr>
              <p14:xfrm>
                <a:off x="584133" y="3888067"/>
                <a:ext cx="145080" cy="103320"/>
              </p14:xfrm>
            </p:contentPart>
          </mc:Choice>
          <mc:Fallback>
            <p:pic>
              <p:nvPicPr>
                <p:cNvPr id="669" name="Freihand 668">
                  <a:extLst>
                    <a:ext uri="{FF2B5EF4-FFF2-40B4-BE49-F238E27FC236}">
                      <a16:creationId xmlns:a16="http://schemas.microsoft.com/office/drawing/2014/main" id="{AB5DD101-4A2D-43BC-B254-37F05FABABAA}"/>
                    </a:ext>
                  </a:extLst>
                </p:cNvPr>
                <p:cNvPicPr/>
                <p:nvPr/>
              </p:nvPicPr>
              <p:blipFill>
                <a:blip r:embed="rId873"/>
                <a:stretch>
                  <a:fillRect/>
                </a:stretch>
              </p:blipFill>
              <p:spPr>
                <a:xfrm>
                  <a:off x="579813" y="3883747"/>
                  <a:ext cx="153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723" name="Freihand 722">
                  <a:extLst>
                    <a:ext uri="{FF2B5EF4-FFF2-40B4-BE49-F238E27FC236}">
                      <a16:creationId xmlns:a16="http://schemas.microsoft.com/office/drawing/2014/main" id="{D1ACDF12-9AFB-4DAC-9E9C-BA541D78193B}"/>
                    </a:ext>
                  </a:extLst>
                </p14:cNvPr>
                <p14:cNvContentPartPr/>
                <p14:nvPr/>
              </p14:nvContentPartPr>
              <p14:xfrm>
                <a:off x="476133" y="4020547"/>
                <a:ext cx="312480" cy="125640"/>
              </p14:xfrm>
            </p:contentPart>
          </mc:Choice>
          <mc:Fallback>
            <p:pic>
              <p:nvPicPr>
                <p:cNvPr id="723" name="Freihand 722">
                  <a:extLst>
                    <a:ext uri="{FF2B5EF4-FFF2-40B4-BE49-F238E27FC236}">
                      <a16:creationId xmlns:a16="http://schemas.microsoft.com/office/drawing/2014/main" id="{D1ACDF12-9AFB-4DAC-9E9C-BA541D78193B}"/>
                    </a:ext>
                  </a:extLst>
                </p:cNvPr>
                <p:cNvPicPr/>
                <p:nvPr/>
              </p:nvPicPr>
              <p:blipFill>
                <a:blip r:embed="rId875"/>
                <a:stretch>
                  <a:fillRect/>
                </a:stretch>
              </p:blipFill>
              <p:spPr>
                <a:xfrm>
                  <a:off x="471813" y="4016227"/>
                  <a:ext cx="321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725" name="Freihand 724">
                  <a:extLst>
                    <a:ext uri="{FF2B5EF4-FFF2-40B4-BE49-F238E27FC236}">
                      <a16:creationId xmlns:a16="http://schemas.microsoft.com/office/drawing/2014/main" id="{41B6E94A-D77D-4A86-BD90-F080114E87AC}"/>
                    </a:ext>
                  </a:extLst>
                </p14:cNvPr>
                <p14:cNvContentPartPr/>
                <p14:nvPr/>
              </p14:nvContentPartPr>
              <p14:xfrm>
                <a:off x="2353173" y="4294507"/>
                <a:ext cx="136800" cy="12960"/>
              </p14:xfrm>
            </p:contentPart>
          </mc:Choice>
          <mc:Fallback>
            <p:pic>
              <p:nvPicPr>
                <p:cNvPr id="725" name="Freihand 724">
                  <a:extLst>
                    <a:ext uri="{FF2B5EF4-FFF2-40B4-BE49-F238E27FC236}">
                      <a16:creationId xmlns:a16="http://schemas.microsoft.com/office/drawing/2014/main" id="{41B6E94A-D77D-4A86-BD90-F080114E87AC}"/>
                    </a:ext>
                  </a:extLst>
                </p:cNvPr>
                <p:cNvPicPr/>
                <p:nvPr/>
              </p:nvPicPr>
              <p:blipFill>
                <a:blip r:embed="rId877"/>
                <a:stretch>
                  <a:fillRect/>
                </a:stretch>
              </p:blipFill>
              <p:spPr>
                <a:xfrm>
                  <a:off x="2348853" y="4290187"/>
                  <a:ext cx="145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726" name="Freihand 725">
                  <a:extLst>
                    <a:ext uri="{FF2B5EF4-FFF2-40B4-BE49-F238E27FC236}">
                      <a16:creationId xmlns:a16="http://schemas.microsoft.com/office/drawing/2014/main" id="{F499D76E-9B38-4785-9595-9BAEC6E2768D}"/>
                    </a:ext>
                  </a:extLst>
                </p14:cNvPr>
                <p14:cNvContentPartPr/>
                <p14:nvPr/>
              </p14:nvContentPartPr>
              <p14:xfrm>
                <a:off x="2515173" y="4216027"/>
                <a:ext cx="132480" cy="133200"/>
              </p14:xfrm>
            </p:contentPart>
          </mc:Choice>
          <mc:Fallback>
            <p:pic>
              <p:nvPicPr>
                <p:cNvPr id="726" name="Freihand 725">
                  <a:extLst>
                    <a:ext uri="{FF2B5EF4-FFF2-40B4-BE49-F238E27FC236}">
                      <a16:creationId xmlns:a16="http://schemas.microsoft.com/office/drawing/2014/main" id="{F499D76E-9B38-4785-9595-9BAEC6E2768D}"/>
                    </a:ext>
                  </a:extLst>
                </p:cNvPr>
                <p:cNvPicPr/>
                <p:nvPr/>
              </p:nvPicPr>
              <p:blipFill>
                <a:blip r:embed="rId879"/>
                <a:stretch>
                  <a:fillRect/>
                </a:stretch>
              </p:blipFill>
              <p:spPr>
                <a:xfrm>
                  <a:off x="2510853" y="4211707"/>
                  <a:ext cx="141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728" name="Freihand 727">
                  <a:extLst>
                    <a:ext uri="{FF2B5EF4-FFF2-40B4-BE49-F238E27FC236}">
                      <a16:creationId xmlns:a16="http://schemas.microsoft.com/office/drawing/2014/main" id="{AC1F1276-8999-406D-A2A8-53D77865A1A5}"/>
                    </a:ext>
                  </a:extLst>
                </p14:cNvPr>
                <p14:cNvContentPartPr/>
                <p14:nvPr/>
              </p14:nvContentPartPr>
              <p14:xfrm>
                <a:off x="2682573" y="4309987"/>
                <a:ext cx="360" cy="360"/>
              </p14:xfrm>
            </p:contentPart>
          </mc:Choice>
          <mc:Fallback>
            <p:pic>
              <p:nvPicPr>
                <p:cNvPr id="728" name="Freihand 727">
                  <a:extLst>
                    <a:ext uri="{FF2B5EF4-FFF2-40B4-BE49-F238E27FC236}">
                      <a16:creationId xmlns:a16="http://schemas.microsoft.com/office/drawing/2014/main" id="{AC1F1276-8999-406D-A2A8-53D77865A1A5}"/>
                    </a:ext>
                  </a:extLst>
                </p:cNvPr>
                <p:cNvPicPr/>
                <p:nvPr/>
              </p:nvPicPr>
              <p:blipFill>
                <a:blip r:embed="rId141"/>
                <a:stretch>
                  <a:fillRect/>
                </a:stretch>
              </p:blipFill>
              <p:spPr>
                <a:xfrm>
                  <a:off x="2678253" y="430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729" name="Freihand 728">
                  <a:extLst>
                    <a:ext uri="{FF2B5EF4-FFF2-40B4-BE49-F238E27FC236}">
                      <a16:creationId xmlns:a16="http://schemas.microsoft.com/office/drawing/2014/main" id="{F5ADBD40-D8DE-490B-A33F-BF25A3426E55}"/>
                    </a:ext>
                  </a:extLst>
                </p14:cNvPr>
                <p14:cNvContentPartPr/>
                <p14:nvPr/>
              </p14:nvContentPartPr>
              <p14:xfrm>
                <a:off x="2682573" y="4239427"/>
                <a:ext cx="78840" cy="87840"/>
              </p14:xfrm>
            </p:contentPart>
          </mc:Choice>
          <mc:Fallback>
            <p:pic>
              <p:nvPicPr>
                <p:cNvPr id="729" name="Freihand 728">
                  <a:extLst>
                    <a:ext uri="{FF2B5EF4-FFF2-40B4-BE49-F238E27FC236}">
                      <a16:creationId xmlns:a16="http://schemas.microsoft.com/office/drawing/2014/main" id="{F5ADBD40-D8DE-490B-A33F-BF25A3426E55}"/>
                    </a:ext>
                  </a:extLst>
                </p:cNvPr>
                <p:cNvPicPr/>
                <p:nvPr/>
              </p:nvPicPr>
              <p:blipFill>
                <a:blip r:embed="rId882"/>
                <a:stretch>
                  <a:fillRect/>
                </a:stretch>
              </p:blipFill>
              <p:spPr>
                <a:xfrm>
                  <a:off x="2678253" y="4235107"/>
                  <a:ext cx="87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730" name="Freihand 729">
                  <a:extLst>
                    <a:ext uri="{FF2B5EF4-FFF2-40B4-BE49-F238E27FC236}">
                      <a16:creationId xmlns:a16="http://schemas.microsoft.com/office/drawing/2014/main" id="{F935A745-9ACD-4EF9-A863-EB17975CB400}"/>
                    </a:ext>
                  </a:extLst>
                </p14:cNvPr>
                <p14:cNvContentPartPr/>
                <p14:nvPr/>
              </p14:nvContentPartPr>
              <p14:xfrm>
                <a:off x="2747013" y="4237267"/>
                <a:ext cx="35640" cy="172080"/>
              </p14:xfrm>
            </p:contentPart>
          </mc:Choice>
          <mc:Fallback>
            <p:pic>
              <p:nvPicPr>
                <p:cNvPr id="730" name="Freihand 729">
                  <a:extLst>
                    <a:ext uri="{FF2B5EF4-FFF2-40B4-BE49-F238E27FC236}">
                      <a16:creationId xmlns:a16="http://schemas.microsoft.com/office/drawing/2014/main" id="{F935A745-9ACD-4EF9-A863-EB17975CB400}"/>
                    </a:ext>
                  </a:extLst>
                </p:cNvPr>
                <p:cNvPicPr/>
                <p:nvPr/>
              </p:nvPicPr>
              <p:blipFill>
                <a:blip r:embed="rId884"/>
                <a:stretch>
                  <a:fillRect/>
                </a:stretch>
              </p:blipFill>
              <p:spPr>
                <a:xfrm>
                  <a:off x="2742693" y="4232947"/>
                  <a:ext cx="44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731" name="Freihand 730">
                  <a:extLst>
                    <a:ext uri="{FF2B5EF4-FFF2-40B4-BE49-F238E27FC236}">
                      <a16:creationId xmlns:a16="http://schemas.microsoft.com/office/drawing/2014/main" id="{01B82D60-B9A3-4D8B-A7F4-71E7CC9C1295}"/>
                    </a:ext>
                  </a:extLst>
                </p14:cNvPr>
                <p14:cNvContentPartPr/>
                <p14:nvPr/>
              </p14:nvContentPartPr>
              <p14:xfrm>
                <a:off x="2852493" y="4240867"/>
                <a:ext cx="91080" cy="97560"/>
              </p14:xfrm>
            </p:contentPart>
          </mc:Choice>
          <mc:Fallback>
            <p:pic>
              <p:nvPicPr>
                <p:cNvPr id="731" name="Freihand 730">
                  <a:extLst>
                    <a:ext uri="{FF2B5EF4-FFF2-40B4-BE49-F238E27FC236}">
                      <a16:creationId xmlns:a16="http://schemas.microsoft.com/office/drawing/2014/main" id="{01B82D60-B9A3-4D8B-A7F4-71E7CC9C1295}"/>
                    </a:ext>
                  </a:extLst>
                </p:cNvPr>
                <p:cNvPicPr/>
                <p:nvPr/>
              </p:nvPicPr>
              <p:blipFill>
                <a:blip r:embed="rId886"/>
                <a:stretch>
                  <a:fillRect/>
                </a:stretch>
              </p:blipFill>
              <p:spPr>
                <a:xfrm>
                  <a:off x="2848173" y="4236547"/>
                  <a:ext cx="99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732" name="Freihand 731">
                  <a:extLst>
                    <a:ext uri="{FF2B5EF4-FFF2-40B4-BE49-F238E27FC236}">
                      <a16:creationId xmlns:a16="http://schemas.microsoft.com/office/drawing/2014/main" id="{482A68D5-7476-4B6E-80C6-033286746B60}"/>
                    </a:ext>
                  </a:extLst>
                </p14:cNvPr>
                <p14:cNvContentPartPr/>
                <p14:nvPr/>
              </p14:nvContentPartPr>
              <p14:xfrm>
                <a:off x="2861493" y="4240867"/>
                <a:ext cx="113760" cy="113040"/>
              </p14:xfrm>
            </p:contentPart>
          </mc:Choice>
          <mc:Fallback>
            <p:pic>
              <p:nvPicPr>
                <p:cNvPr id="732" name="Freihand 731">
                  <a:extLst>
                    <a:ext uri="{FF2B5EF4-FFF2-40B4-BE49-F238E27FC236}">
                      <a16:creationId xmlns:a16="http://schemas.microsoft.com/office/drawing/2014/main" id="{482A68D5-7476-4B6E-80C6-033286746B60}"/>
                    </a:ext>
                  </a:extLst>
                </p:cNvPr>
                <p:cNvPicPr/>
                <p:nvPr/>
              </p:nvPicPr>
              <p:blipFill>
                <a:blip r:embed="rId888"/>
                <a:stretch>
                  <a:fillRect/>
                </a:stretch>
              </p:blipFill>
              <p:spPr>
                <a:xfrm>
                  <a:off x="2857173" y="4236547"/>
                  <a:ext cx="122400" cy="121680"/>
                </a:xfrm>
                <a:prstGeom prst="rect">
                  <a:avLst/>
                </a:prstGeom>
              </p:spPr>
            </p:pic>
          </mc:Fallback>
        </mc:AlternateContent>
      </p:grpSp>
      <p:grpSp>
        <p:nvGrpSpPr>
          <p:cNvPr id="762" name="Gruppieren 761">
            <a:extLst>
              <a:ext uri="{FF2B5EF4-FFF2-40B4-BE49-F238E27FC236}">
                <a16:creationId xmlns:a16="http://schemas.microsoft.com/office/drawing/2014/main" id="{DE257805-0A20-4EB8-93B4-40B8D17DB6E6}"/>
              </a:ext>
            </a:extLst>
          </p:cNvPr>
          <p:cNvGrpSpPr/>
          <p:nvPr/>
        </p:nvGrpSpPr>
        <p:grpSpPr>
          <a:xfrm>
            <a:off x="260493" y="4650547"/>
            <a:ext cx="803160" cy="159480"/>
            <a:chOff x="260493" y="4650547"/>
            <a:chExt cx="803160" cy="159480"/>
          </a:xfrm>
        </p:grpSpPr>
        <mc:AlternateContent xmlns:mc="http://schemas.openxmlformats.org/markup-compatibility/2006">
          <mc:Choice xmlns:p14="http://schemas.microsoft.com/office/powerpoint/2010/main" Requires="p14">
            <p:contentPart p14:bwMode="auto" r:id="rId889">
              <p14:nvContentPartPr>
                <p14:cNvPr id="734" name="Freihand 733">
                  <a:extLst>
                    <a:ext uri="{FF2B5EF4-FFF2-40B4-BE49-F238E27FC236}">
                      <a16:creationId xmlns:a16="http://schemas.microsoft.com/office/drawing/2014/main" id="{69A9F283-EAE1-4CBB-9A42-FBF08531C318}"/>
                    </a:ext>
                  </a:extLst>
                </p14:cNvPr>
                <p14:cNvContentPartPr/>
                <p14:nvPr/>
              </p14:nvContentPartPr>
              <p14:xfrm>
                <a:off x="260493" y="4663507"/>
                <a:ext cx="107640" cy="108720"/>
              </p14:xfrm>
            </p:contentPart>
          </mc:Choice>
          <mc:Fallback>
            <p:pic>
              <p:nvPicPr>
                <p:cNvPr id="734" name="Freihand 733">
                  <a:extLst>
                    <a:ext uri="{FF2B5EF4-FFF2-40B4-BE49-F238E27FC236}">
                      <a16:creationId xmlns:a16="http://schemas.microsoft.com/office/drawing/2014/main" id="{69A9F283-EAE1-4CBB-9A42-FBF08531C318}"/>
                    </a:ext>
                  </a:extLst>
                </p:cNvPr>
                <p:cNvPicPr/>
                <p:nvPr/>
              </p:nvPicPr>
              <p:blipFill>
                <a:blip r:embed="rId890"/>
                <a:stretch>
                  <a:fillRect/>
                </a:stretch>
              </p:blipFill>
              <p:spPr>
                <a:xfrm>
                  <a:off x="256173" y="4659187"/>
                  <a:ext cx="116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735" name="Freihand 734">
                  <a:extLst>
                    <a:ext uri="{FF2B5EF4-FFF2-40B4-BE49-F238E27FC236}">
                      <a16:creationId xmlns:a16="http://schemas.microsoft.com/office/drawing/2014/main" id="{3D295C78-8167-40A4-80C1-51385B8E3E14}"/>
                    </a:ext>
                  </a:extLst>
                </p14:cNvPr>
                <p14:cNvContentPartPr/>
                <p14:nvPr/>
              </p14:nvContentPartPr>
              <p14:xfrm>
                <a:off x="387933" y="4665307"/>
                <a:ext cx="76680" cy="109440"/>
              </p14:xfrm>
            </p:contentPart>
          </mc:Choice>
          <mc:Fallback>
            <p:pic>
              <p:nvPicPr>
                <p:cNvPr id="735" name="Freihand 734">
                  <a:extLst>
                    <a:ext uri="{FF2B5EF4-FFF2-40B4-BE49-F238E27FC236}">
                      <a16:creationId xmlns:a16="http://schemas.microsoft.com/office/drawing/2014/main" id="{3D295C78-8167-40A4-80C1-51385B8E3E14}"/>
                    </a:ext>
                  </a:extLst>
                </p:cNvPr>
                <p:cNvPicPr/>
                <p:nvPr/>
              </p:nvPicPr>
              <p:blipFill>
                <a:blip r:embed="rId892"/>
                <a:stretch>
                  <a:fillRect/>
                </a:stretch>
              </p:blipFill>
              <p:spPr>
                <a:xfrm>
                  <a:off x="383613" y="4660987"/>
                  <a:ext cx="85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736" name="Freihand 735">
                  <a:extLst>
                    <a:ext uri="{FF2B5EF4-FFF2-40B4-BE49-F238E27FC236}">
                      <a16:creationId xmlns:a16="http://schemas.microsoft.com/office/drawing/2014/main" id="{C54FB021-FA58-4884-8363-41E934427834}"/>
                    </a:ext>
                  </a:extLst>
                </p14:cNvPr>
                <p14:cNvContentPartPr/>
                <p14:nvPr/>
              </p14:nvContentPartPr>
              <p14:xfrm>
                <a:off x="391893" y="4655947"/>
                <a:ext cx="97920" cy="8280"/>
              </p14:xfrm>
            </p:contentPart>
          </mc:Choice>
          <mc:Fallback>
            <p:pic>
              <p:nvPicPr>
                <p:cNvPr id="736" name="Freihand 735">
                  <a:extLst>
                    <a:ext uri="{FF2B5EF4-FFF2-40B4-BE49-F238E27FC236}">
                      <a16:creationId xmlns:a16="http://schemas.microsoft.com/office/drawing/2014/main" id="{C54FB021-FA58-4884-8363-41E934427834}"/>
                    </a:ext>
                  </a:extLst>
                </p:cNvPr>
                <p:cNvPicPr/>
                <p:nvPr/>
              </p:nvPicPr>
              <p:blipFill>
                <a:blip r:embed="rId894"/>
                <a:stretch>
                  <a:fillRect/>
                </a:stretch>
              </p:blipFill>
              <p:spPr>
                <a:xfrm>
                  <a:off x="387573" y="4651627"/>
                  <a:ext cx="106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737" name="Freihand 736">
                  <a:extLst>
                    <a:ext uri="{FF2B5EF4-FFF2-40B4-BE49-F238E27FC236}">
                      <a16:creationId xmlns:a16="http://schemas.microsoft.com/office/drawing/2014/main" id="{C92778F4-70E3-42D1-ABA1-DF2FC6443188}"/>
                    </a:ext>
                  </a:extLst>
                </p14:cNvPr>
                <p14:cNvContentPartPr/>
                <p14:nvPr/>
              </p14:nvContentPartPr>
              <p14:xfrm>
                <a:off x="503133" y="4650547"/>
                <a:ext cx="83520" cy="91440"/>
              </p14:xfrm>
            </p:contentPart>
          </mc:Choice>
          <mc:Fallback>
            <p:pic>
              <p:nvPicPr>
                <p:cNvPr id="737" name="Freihand 736">
                  <a:extLst>
                    <a:ext uri="{FF2B5EF4-FFF2-40B4-BE49-F238E27FC236}">
                      <a16:creationId xmlns:a16="http://schemas.microsoft.com/office/drawing/2014/main" id="{C92778F4-70E3-42D1-ABA1-DF2FC6443188}"/>
                    </a:ext>
                  </a:extLst>
                </p:cNvPr>
                <p:cNvPicPr/>
                <p:nvPr/>
              </p:nvPicPr>
              <p:blipFill>
                <a:blip r:embed="rId896"/>
                <a:stretch>
                  <a:fillRect/>
                </a:stretch>
              </p:blipFill>
              <p:spPr>
                <a:xfrm>
                  <a:off x="498813" y="4646227"/>
                  <a:ext cx="92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738" name="Freihand 737">
                  <a:extLst>
                    <a:ext uri="{FF2B5EF4-FFF2-40B4-BE49-F238E27FC236}">
                      <a16:creationId xmlns:a16="http://schemas.microsoft.com/office/drawing/2014/main" id="{1DFA28E1-010C-4251-A773-43B00A7A46EA}"/>
                    </a:ext>
                  </a:extLst>
                </p14:cNvPr>
                <p14:cNvContentPartPr/>
                <p14:nvPr/>
              </p14:nvContentPartPr>
              <p14:xfrm>
                <a:off x="643173" y="4701667"/>
                <a:ext cx="132120" cy="17280"/>
              </p14:xfrm>
            </p:contentPart>
          </mc:Choice>
          <mc:Fallback>
            <p:pic>
              <p:nvPicPr>
                <p:cNvPr id="738" name="Freihand 737">
                  <a:extLst>
                    <a:ext uri="{FF2B5EF4-FFF2-40B4-BE49-F238E27FC236}">
                      <a16:creationId xmlns:a16="http://schemas.microsoft.com/office/drawing/2014/main" id="{1DFA28E1-010C-4251-A773-43B00A7A46EA}"/>
                    </a:ext>
                  </a:extLst>
                </p:cNvPr>
                <p:cNvPicPr/>
                <p:nvPr/>
              </p:nvPicPr>
              <p:blipFill>
                <a:blip r:embed="rId898"/>
                <a:stretch>
                  <a:fillRect/>
                </a:stretch>
              </p:blipFill>
              <p:spPr>
                <a:xfrm>
                  <a:off x="638853" y="4697347"/>
                  <a:ext cx="140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739" name="Freihand 738">
                  <a:extLst>
                    <a:ext uri="{FF2B5EF4-FFF2-40B4-BE49-F238E27FC236}">
                      <a16:creationId xmlns:a16="http://schemas.microsoft.com/office/drawing/2014/main" id="{3FB6AAF6-11B1-4FDA-86E8-38EF013707D9}"/>
                    </a:ext>
                  </a:extLst>
                </p14:cNvPr>
                <p14:cNvContentPartPr/>
                <p14:nvPr/>
              </p14:nvContentPartPr>
              <p14:xfrm>
                <a:off x="833613" y="4654867"/>
                <a:ext cx="100440" cy="94320"/>
              </p14:xfrm>
            </p:contentPart>
          </mc:Choice>
          <mc:Fallback>
            <p:pic>
              <p:nvPicPr>
                <p:cNvPr id="739" name="Freihand 738">
                  <a:extLst>
                    <a:ext uri="{FF2B5EF4-FFF2-40B4-BE49-F238E27FC236}">
                      <a16:creationId xmlns:a16="http://schemas.microsoft.com/office/drawing/2014/main" id="{3FB6AAF6-11B1-4FDA-86E8-38EF013707D9}"/>
                    </a:ext>
                  </a:extLst>
                </p:cNvPr>
                <p:cNvPicPr/>
                <p:nvPr/>
              </p:nvPicPr>
              <p:blipFill>
                <a:blip r:embed="rId900"/>
                <a:stretch>
                  <a:fillRect/>
                </a:stretch>
              </p:blipFill>
              <p:spPr>
                <a:xfrm>
                  <a:off x="829293" y="4650547"/>
                  <a:ext cx="109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740" name="Freihand 739">
                  <a:extLst>
                    <a:ext uri="{FF2B5EF4-FFF2-40B4-BE49-F238E27FC236}">
                      <a16:creationId xmlns:a16="http://schemas.microsoft.com/office/drawing/2014/main" id="{8F814464-8224-4E87-B055-162A6DE0201E}"/>
                    </a:ext>
                  </a:extLst>
                </p14:cNvPr>
                <p14:cNvContentPartPr/>
                <p14:nvPr/>
              </p14:nvContentPartPr>
              <p14:xfrm>
                <a:off x="837573" y="4677187"/>
                <a:ext cx="100080" cy="39960"/>
              </p14:xfrm>
            </p:contentPart>
          </mc:Choice>
          <mc:Fallback>
            <p:pic>
              <p:nvPicPr>
                <p:cNvPr id="740" name="Freihand 739">
                  <a:extLst>
                    <a:ext uri="{FF2B5EF4-FFF2-40B4-BE49-F238E27FC236}">
                      <a16:creationId xmlns:a16="http://schemas.microsoft.com/office/drawing/2014/main" id="{8F814464-8224-4E87-B055-162A6DE0201E}"/>
                    </a:ext>
                  </a:extLst>
                </p:cNvPr>
                <p:cNvPicPr/>
                <p:nvPr/>
              </p:nvPicPr>
              <p:blipFill>
                <a:blip r:embed="rId902"/>
                <a:stretch>
                  <a:fillRect/>
                </a:stretch>
              </p:blipFill>
              <p:spPr>
                <a:xfrm>
                  <a:off x="833253" y="4672867"/>
                  <a:ext cx="108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741" name="Freihand 740">
                  <a:extLst>
                    <a:ext uri="{FF2B5EF4-FFF2-40B4-BE49-F238E27FC236}">
                      <a16:creationId xmlns:a16="http://schemas.microsoft.com/office/drawing/2014/main" id="{C038654E-580A-4027-823F-E2FC6C0D487C}"/>
                    </a:ext>
                  </a:extLst>
                </p14:cNvPr>
                <p14:cNvContentPartPr/>
                <p14:nvPr/>
              </p14:nvContentPartPr>
              <p14:xfrm>
                <a:off x="975453" y="4654867"/>
                <a:ext cx="88200" cy="123480"/>
              </p14:xfrm>
            </p:contentPart>
          </mc:Choice>
          <mc:Fallback>
            <p:pic>
              <p:nvPicPr>
                <p:cNvPr id="741" name="Freihand 740">
                  <a:extLst>
                    <a:ext uri="{FF2B5EF4-FFF2-40B4-BE49-F238E27FC236}">
                      <a16:creationId xmlns:a16="http://schemas.microsoft.com/office/drawing/2014/main" id="{C038654E-580A-4027-823F-E2FC6C0D487C}"/>
                    </a:ext>
                  </a:extLst>
                </p:cNvPr>
                <p:cNvPicPr/>
                <p:nvPr/>
              </p:nvPicPr>
              <p:blipFill>
                <a:blip r:embed="rId904"/>
                <a:stretch>
                  <a:fillRect/>
                </a:stretch>
              </p:blipFill>
              <p:spPr>
                <a:xfrm>
                  <a:off x="971133" y="4650547"/>
                  <a:ext cx="96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742" name="Freihand 741">
                  <a:extLst>
                    <a:ext uri="{FF2B5EF4-FFF2-40B4-BE49-F238E27FC236}">
                      <a16:creationId xmlns:a16="http://schemas.microsoft.com/office/drawing/2014/main" id="{76152558-E75B-4DAD-BC38-200121139E49}"/>
                    </a:ext>
                  </a:extLst>
                </p14:cNvPr>
                <p14:cNvContentPartPr/>
                <p14:nvPr/>
              </p14:nvContentPartPr>
              <p14:xfrm>
                <a:off x="580893" y="4655227"/>
                <a:ext cx="45720" cy="56160"/>
              </p14:xfrm>
            </p:contentPart>
          </mc:Choice>
          <mc:Fallback>
            <p:pic>
              <p:nvPicPr>
                <p:cNvPr id="742" name="Freihand 741">
                  <a:extLst>
                    <a:ext uri="{FF2B5EF4-FFF2-40B4-BE49-F238E27FC236}">
                      <a16:creationId xmlns:a16="http://schemas.microsoft.com/office/drawing/2014/main" id="{76152558-E75B-4DAD-BC38-200121139E49}"/>
                    </a:ext>
                  </a:extLst>
                </p:cNvPr>
                <p:cNvPicPr/>
                <p:nvPr/>
              </p:nvPicPr>
              <p:blipFill>
                <a:blip r:embed="rId906"/>
                <a:stretch>
                  <a:fillRect/>
                </a:stretch>
              </p:blipFill>
              <p:spPr>
                <a:xfrm>
                  <a:off x="576573" y="4650907"/>
                  <a:ext cx="54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743" name="Freihand 742">
                  <a:extLst>
                    <a:ext uri="{FF2B5EF4-FFF2-40B4-BE49-F238E27FC236}">
                      <a16:creationId xmlns:a16="http://schemas.microsoft.com/office/drawing/2014/main" id="{38AA12F6-1AA1-40F4-96DA-BED3775A02FC}"/>
                    </a:ext>
                  </a:extLst>
                </p14:cNvPr>
                <p14:cNvContentPartPr/>
                <p14:nvPr/>
              </p14:nvContentPartPr>
              <p14:xfrm>
                <a:off x="602133" y="4662427"/>
                <a:ext cx="37440" cy="147240"/>
              </p14:xfrm>
            </p:contentPart>
          </mc:Choice>
          <mc:Fallback>
            <p:pic>
              <p:nvPicPr>
                <p:cNvPr id="743" name="Freihand 742">
                  <a:extLst>
                    <a:ext uri="{FF2B5EF4-FFF2-40B4-BE49-F238E27FC236}">
                      <a16:creationId xmlns:a16="http://schemas.microsoft.com/office/drawing/2014/main" id="{38AA12F6-1AA1-40F4-96DA-BED3775A02FC}"/>
                    </a:ext>
                  </a:extLst>
                </p:cNvPr>
                <p:cNvPicPr/>
                <p:nvPr/>
              </p:nvPicPr>
              <p:blipFill>
                <a:blip r:embed="rId908"/>
                <a:stretch>
                  <a:fillRect/>
                </a:stretch>
              </p:blipFill>
              <p:spPr>
                <a:xfrm>
                  <a:off x="597813" y="4658107"/>
                  <a:ext cx="46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761" name="Freihand 760">
                  <a:extLst>
                    <a:ext uri="{FF2B5EF4-FFF2-40B4-BE49-F238E27FC236}">
                      <a16:creationId xmlns:a16="http://schemas.microsoft.com/office/drawing/2014/main" id="{C7144874-0E24-427B-9A5E-0AAE5F2A3949}"/>
                    </a:ext>
                  </a:extLst>
                </p14:cNvPr>
                <p14:cNvContentPartPr/>
                <p14:nvPr/>
              </p14:nvContentPartPr>
              <p14:xfrm>
                <a:off x="750093" y="4789147"/>
                <a:ext cx="288000" cy="20880"/>
              </p14:xfrm>
            </p:contentPart>
          </mc:Choice>
          <mc:Fallback>
            <p:pic>
              <p:nvPicPr>
                <p:cNvPr id="761" name="Freihand 760">
                  <a:extLst>
                    <a:ext uri="{FF2B5EF4-FFF2-40B4-BE49-F238E27FC236}">
                      <a16:creationId xmlns:a16="http://schemas.microsoft.com/office/drawing/2014/main" id="{C7144874-0E24-427B-9A5E-0AAE5F2A3949}"/>
                    </a:ext>
                  </a:extLst>
                </p:cNvPr>
                <p:cNvPicPr/>
                <p:nvPr/>
              </p:nvPicPr>
              <p:blipFill>
                <a:blip r:embed="rId910"/>
                <a:stretch>
                  <a:fillRect/>
                </a:stretch>
              </p:blipFill>
              <p:spPr>
                <a:xfrm>
                  <a:off x="745773" y="4784827"/>
                  <a:ext cx="296640" cy="29520"/>
                </a:xfrm>
                <a:prstGeom prst="rect">
                  <a:avLst/>
                </a:prstGeom>
              </p:spPr>
            </p:pic>
          </mc:Fallback>
        </mc:AlternateContent>
      </p:grpSp>
      <p:grpSp>
        <p:nvGrpSpPr>
          <p:cNvPr id="791" name="Gruppieren 790">
            <a:extLst>
              <a:ext uri="{FF2B5EF4-FFF2-40B4-BE49-F238E27FC236}">
                <a16:creationId xmlns:a16="http://schemas.microsoft.com/office/drawing/2014/main" id="{2B314458-5697-4E08-A170-1FCB6E2F9EC5}"/>
              </a:ext>
            </a:extLst>
          </p:cNvPr>
          <p:cNvGrpSpPr/>
          <p:nvPr/>
        </p:nvGrpSpPr>
        <p:grpSpPr>
          <a:xfrm>
            <a:off x="1371813" y="4907227"/>
            <a:ext cx="1604520" cy="146880"/>
            <a:chOff x="1371813" y="4907227"/>
            <a:chExt cx="1604520" cy="146880"/>
          </a:xfrm>
        </p:grpSpPr>
        <mc:AlternateContent xmlns:mc="http://schemas.openxmlformats.org/markup-compatibility/2006">
          <mc:Choice xmlns:p14="http://schemas.microsoft.com/office/powerpoint/2010/main" Requires="p14">
            <p:contentPart p14:bwMode="auto" r:id="rId911">
              <p14:nvContentPartPr>
                <p14:cNvPr id="769" name="Freihand 768">
                  <a:extLst>
                    <a:ext uri="{FF2B5EF4-FFF2-40B4-BE49-F238E27FC236}">
                      <a16:creationId xmlns:a16="http://schemas.microsoft.com/office/drawing/2014/main" id="{F7D33F5F-CD82-4621-97B0-27A75B3F275B}"/>
                    </a:ext>
                  </a:extLst>
                </p14:cNvPr>
                <p14:cNvContentPartPr/>
                <p14:nvPr/>
              </p14:nvContentPartPr>
              <p14:xfrm>
                <a:off x="1371813" y="4990027"/>
                <a:ext cx="188640" cy="7560"/>
              </p14:xfrm>
            </p:contentPart>
          </mc:Choice>
          <mc:Fallback>
            <p:pic>
              <p:nvPicPr>
                <p:cNvPr id="769" name="Freihand 768">
                  <a:extLst>
                    <a:ext uri="{FF2B5EF4-FFF2-40B4-BE49-F238E27FC236}">
                      <a16:creationId xmlns:a16="http://schemas.microsoft.com/office/drawing/2014/main" id="{F7D33F5F-CD82-4621-97B0-27A75B3F275B}"/>
                    </a:ext>
                  </a:extLst>
                </p:cNvPr>
                <p:cNvPicPr/>
                <p:nvPr/>
              </p:nvPicPr>
              <p:blipFill>
                <a:blip r:embed="rId912"/>
                <a:stretch>
                  <a:fillRect/>
                </a:stretch>
              </p:blipFill>
              <p:spPr>
                <a:xfrm>
                  <a:off x="1367493" y="4985707"/>
                  <a:ext cx="197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770" name="Freihand 769">
                  <a:extLst>
                    <a:ext uri="{FF2B5EF4-FFF2-40B4-BE49-F238E27FC236}">
                      <a16:creationId xmlns:a16="http://schemas.microsoft.com/office/drawing/2014/main" id="{DC16DE42-22F8-4D80-87AB-A3F5DF525FB5}"/>
                    </a:ext>
                  </a:extLst>
                </p14:cNvPr>
                <p14:cNvContentPartPr/>
                <p14:nvPr/>
              </p14:nvContentPartPr>
              <p14:xfrm>
                <a:off x="1416093" y="5017747"/>
                <a:ext cx="150120" cy="22320"/>
              </p14:xfrm>
            </p:contentPart>
          </mc:Choice>
          <mc:Fallback>
            <p:pic>
              <p:nvPicPr>
                <p:cNvPr id="770" name="Freihand 769">
                  <a:extLst>
                    <a:ext uri="{FF2B5EF4-FFF2-40B4-BE49-F238E27FC236}">
                      <a16:creationId xmlns:a16="http://schemas.microsoft.com/office/drawing/2014/main" id="{DC16DE42-22F8-4D80-87AB-A3F5DF525FB5}"/>
                    </a:ext>
                  </a:extLst>
                </p:cNvPr>
                <p:cNvPicPr/>
                <p:nvPr/>
              </p:nvPicPr>
              <p:blipFill>
                <a:blip r:embed="rId914"/>
                <a:stretch>
                  <a:fillRect/>
                </a:stretch>
              </p:blipFill>
              <p:spPr>
                <a:xfrm>
                  <a:off x="1411773" y="5013427"/>
                  <a:ext cx="158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773" name="Freihand 772">
                  <a:extLst>
                    <a:ext uri="{FF2B5EF4-FFF2-40B4-BE49-F238E27FC236}">
                      <a16:creationId xmlns:a16="http://schemas.microsoft.com/office/drawing/2014/main" id="{894F2177-5A95-40F7-94D8-B83FBB9D8E94}"/>
                    </a:ext>
                  </a:extLst>
                </p14:cNvPr>
                <p14:cNvContentPartPr/>
                <p14:nvPr/>
              </p14:nvContentPartPr>
              <p14:xfrm>
                <a:off x="1677453" y="4907227"/>
                <a:ext cx="99000" cy="135720"/>
              </p14:xfrm>
            </p:contentPart>
          </mc:Choice>
          <mc:Fallback>
            <p:pic>
              <p:nvPicPr>
                <p:cNvPr id="773" name="Freihand 772">
                  <a:extLst>
                    <a:ext uri="{FF2B5EF4-FFF2-40B4-BE49-F238E27FC236}">
                      <a16:creationId xmlns:a16="http://schemas.microsoft.com/office/drawing/2014/main" id="{894F2177-5A95-40F7-94D8-B83FBB9D8E94}"/>
                    </a:ext>
                  </a:extLst>
                </p:cNvPr>
                <p:cNvPicPr/>
                <p:nvPr/>
              </p:nvPicPr>
              <p:blipFill>
                <a:blip r:embed="rId916"/>
                <a:stretch>
                  <a:fillRect/>
                </a:stretch>
              </p:blipFill>
              <p:spPr>
                <a:xfrm>
                  <a:off x="1673133" y="4902907"/>
                  <a:ext cx="107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774" name="Freihand 773">
                  <a:extLst>
                    <a:ext uri="{FF2B5EF4-FFF2-40B4-BE49-F238E27FC236}">
                      <a16:creationId xmlns:a16="http://schemas.microsoft.com/office/drawing/2014/main" id="{6493C97D-9FA3-4221-A210-BA37C6407A51}"/>
                    </a:ext>
                  </a:extLst>
                </p14:cNvPr>
                <p14:cNvContentPartPr/>
                <p14:nvPr/>
              </p14:nvContentPartPr>
              <p14:xfrm>
                <a:off x="1806693" y="4916227"/>
                <a:ext cx="128520" cy="91080"/>
              </p14:xfrm>
            </p:contentPart>
          </mc:Choice>
          <mc:Fallback>
            <p:pic>
              <p:nvPicPr>
                <p:cNvPr id="774" name="Freihand 773">
                  <a:extLst>
                    <a:ext uri="{FF2B5EF4-FFF2-40B4-BE49-F238E27FC236}">
                      <a16:creationId xmlns:a16="http://schemas.microsoft.com/office/drawing/2014/main" id="{6493C97D-9FA3-4221-A210-BA37C6407A51}"/>
                    </a:ext>
                  </a:extLst>
                </p:cNvPr>
                <p:cNvPicPr/>
                <p:nvPr/>
              </p:nvPicPr>
              <p:blipFill>
                <a:blip r:embed="rId918"/>
                <a:stretch>
                  <a:fillRect/>
                </a:stretch>
              </p:blipFill>
              <p:spPr>
                <a:xfrm>
                  <a:off x="1802373" y="4911907"/>
                  <a:ext cx="137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779" name="Freihand 778">
                  <a:extLst>
                    <a:ext uri="{FF2B5EF4-FFF2-40B4-BE49-F238E27FC236}">
                      <a16:creationId xmlns:a16="http://schemas.microsoft.com/office/drawing/2014/main" id="{2561E1B6-CFE5-4993-93BA-B28D33D26DDF}"/>
                    </a:ext>
                  </a:extLst>
                </p14:cNvPr>
                <p14:cNvContentPartPr/>
                <p14:nvPr/>
              </p14:nvContentPartPr>
              <p14:xfrm>
                <a:off x="1980933" y="4912267"/>
                <a:ext cx="82080" cy="85680"/>
              </p14:xfrm>
            </p:contentPart>
          </mc:Choice>
          <mc:Fallback>
            <p:pic>
              <p:nvPicPr>
                <p:cNvPr id="779" name="Freihand 778">
                  <a:extLst>
                    <a:ext uri="{FF2B5EF4-FFF2-40B4-BE49-F238E27FC236}">
                      <a16:creationId xmlns:a16="http://schemas.microsoft.com/office/drawing/2014/main" id="{2561E1B6-CFE5-4993-93BA-B28D33D26DDF}"/>
                    </a:ext>
                  </a:extLst>
                </p:cNvPr>
                <p:cNvPicPr/>
                <p:nvPr/>
              </p:nvPicPr>
              <p:blipFill>
                <a:blip r:embed="rId920"/>
                <a:stretch>
                  <a:fillRect/>
                </a:stretch>
              </p:blipFill>
              <p:spPr>
                <a:xfrm>
                  <a:off x="1976613" y="4907947"/>
                  <a:ext cx="90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780" name="Freihand 779">
                  <a:extLst>
                    <a:ext uri="{FF2B5EF4-FFF2-40B4-BE49-F238E27FC236}">
                      <a16:creationId xmlns:a16="http://schemas.microsoft.com/office/drawing/2014/main" id="{EF3EE6CC-C515-42FA-AA28-5D61530A5DC0}"/>
                    </a:ext>
                  </a:extLst>
                </p14:cNvPr>
                <p14:cNvContentPartPr/>
                <p14:nvPr/>
              </p14:nvContentPartPr>
              <p14:xfrm>
                <a:off x="2095773" y="4941067"/>
                <a:ext cx="124560" cy="113040"/>
              </p14:xfrm>
            </p:contentPart>
          </mc:Choice>
          <mc:Fallback>
            <p:pic>
              <p:nvPicPr>
                <p:cNvPr id="780" name="Freihand 779">
                  <a:extLst>
                    <a:ext uri="{FF2B5EF4-FFF2-40B4-BE49-F238E27FC236}">
                      <a16:creationId xmlns:a16="http://schemas.microsoft.com/office/drawing/2014/main" id="{EF3EE6CC-C515-42FA-AA28-5D61530A5DC0}"/>
                    </a:ext>
                  </a:extLst>
                </p:cNvPr>
                <p:cNvPicPr/>
                <p:nvPr/>
              </p:nvPicPr>
              <p:blipFill>
                <a:blip r:embed="rId922"/>
                <a:stretch>
                  <a:fillRect/>
                </a:stretch>
              </p:blipFill>
              <p:spPr>
                <a:xfrm>
                  <a:off x="2091453" y="4936747"/>
                  <a:ext cx="133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781" name="Freihand 780">
                  <a:extLst>
                    <a:ext uri="{FF2B5EF4-FFF2-40B4-BE49-F238E27FC236}">
                      <a16:creationId xmlns:a16="http://schemas.microsoft.com/office/drawing/2014/main" id="{DF3FD186-7E51-42F0-8DAF-71B6C85F186F}"/>
                    </a:ext>
                  </a:extLst>
                </p14:cNvPr>
                <p14:cNvContentPartPr/>
                <p14:nvPr/>
              </p14:nvContentPartPr>
              <p14:xfrm>
                <a:off x="2124933" y="4938547"/>
                <a:ext cx="109440" cy="70920"/>
              </p14:xfrm>
            </p:contentPart>
          </mc:Choice>
          <mc:Fallback>
            <p:pic>
              <p:nvPicPr>
                <p:cNvPr id="781" name="Freihand 780">
                  <a:extLst>
                    <a:ext uri="{FF2B5EF4-FFF2-40B4-BE49-F238E27FC236}">
                      <a16:creationId xmlns:a16="http://schemas.microsoft.com/office/drawing/2014/main" id="{DF3FD186-7E51-42F0-8DAF-71B6C85F186F}"/>
                    </a:ext>
                  </a:extLst>
                </p:cNvPr>
                <p:cNvPicPr/>
                <p:nvPr/>
              </p:nvPicPr>
              <p:blipFill>
                <a:blip r:embed="rId924"/>
                <a:stretch>
                  <a:fillRect/>
                </a:stretch>
              </p:blipFill>
              <p:spPr>
                <a:xfrm>
                  <a:off x="2120613" y="4934227"/>
                  <a:ext cx="118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783" name="Freihand 782">
                  <a:extLst>
                    <a:ext uri="{FF2B5EF4-FFF2-40B4-BE49-F238E27FC236}">
                      <a16:creationId xmlns:a16="http://schemas.microsoft.com/office/drawing/2014/main" id="{41D16AC7-1D35-4B39-95F9-E0F39188DD13}"/>
                    </a:ext>
                  </a:extLst>
                </p14:cNvPr>
                <p14:cNvContentPartPr/>
                <p14:nvPr/>
              </p14:nvContentPartPr>
              <p14:xfrm>
                <a:off x="2351373" y="4978147"/>
                <a:ext cx="130320" cy="16560"/>
              </p14:xfrm>
            </p:contentPart>
          </mc:Choice>
          <mc:Fallback>
            <p:pic>
              <p:nvPicPr>
                <p:cNvPr id="783" name="Freihand 782">
                  <a:extLst>
                    <a:ext uri="{FF2B5EF4-FFF2-40B4-BE49-F238E27FC236}">
                      <a16:creationId xmlns:a16="http://schemas.microsoft.com/office/drawing/2014/main" id="{41D16AC7-1D35-4B39-95F9-E0F39188DD13}"/>
                    </a:ext>
                  </a:extLst>
                </p:cNvPr>
                <p:cNvPicPr/>
                <p:nvPr/>
              </p:nvPicPr>
              <p:blipFill>
                <a:blip r:embed="rId926"/>
                <a:stretch>
                  <a:fillRect/>
                </a:stretch>
              </p:blipFill>
              <p:spPr>
                <a:xfrm>
                  <a:off x="2347053" y="4973827"/>
                  <a:ext cx="138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785" name="Freihand 784">
                  <a:extLst>
                    <a:ext uri="{FF2B5EF4-FFF2-40B4-BE49-F238E27FC236}">
                      <a16:creationId xmlns:a16="http://schemas.microsoft.com/office/drawing/2014/main" id="{AF2F8D56-E159-4AF5-93C5-7FCD3235BB69}"/>
                    </a:ext>
                  </a:extLst>
                </p14:cNvPr>
                <p14:cNvContentPartPr/>
                <p14:nvPr/>
              </p14:nvContentPartPr>
              <p14:xfrm>
                <a:off x="2562333" y="4923787"/>
                <a:ext cx="12240" cy="10080"/>
              </p14:xfrm>
            </p:contentPart>
          </mc:Choice>
          <mc:Fallback>
            <p:pic>
              <p:nvPicPr>
                <p:cNvPr id="785" name="Freihand 784">
                  <a:extLst>
                    <a:ext uri="{FF2B5EF4-FFF2-40B4-BE49-F238E27FC236}">
                      <a16:creationId xmlns:a16="http://schemas.microsoft.com/office/drawing/2014/main" id="{AF2F8D56-E159-4AF5-93C5-7FCD3235BB69}"/>
                    </a:ext>
                  </a:extLst>
                </p:cNvPr>
                <p:cNvPicPr/>
                <p:nvPr/>
              </p:nvPicPr>
              <p:blipFill>
                <a:blip r:embed="rId928"/>
                <a:stretch>
                  <a:fillRect/>
                </a:stretch>
              </p:blipFill>
              <p:spPr>
                <a:xfrm>
                  <a:off x="2558013" y="4919467"/>
                  <a:ext cx="20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786" name="Freihand 785">
                  <a:extLst>
                    <a:ext uri="{FF2B5EF4-FFF2-40B4-BE49-F238E27FC236}">
                      <a16:creationId xmlns:a16="http://schemas.microsoft.com/office/drawing/2014/main" id="{76B99CD5-5AC7-4A3F-AFEF-AE23E3160B27}"/>
                    </a:ext>
                  </a:extLst>
                </p14:cNvPr>
                <p14:cNvContentPartPr/>
                <p14:nvPr/>
              </p14:nvContentPartPr>
              <p14:xfrm>
                <a:off x="2585373" y="4910827"/>
                <a:ext cx="100800" cy="59400"/>
              </p14:xfrm>
            </p:contentPart>
          </mc:Choice>
          <mc:Fallback>
            <p:pic>
              <p:nvPicPr>
                <p:cNvPr id="786" name="Freihand 785">
                  <a:extLst>
                    <a:ext uri="{FF2B5EF4-FFF2-40B4-BE49-F238E27FC236}">
                      <a16:creationId xmlns:a16="http://schemas.microsoft.com/office/drawing/2014/main" id="{76B99CD5-5AC7-4A3F-AFEF-AE23E3160B27}"/>
                    </a:ext>
                  </a:extLst>
                </p:cNvPr>
                <p:cNvPicPr/>
                <p:nvPr/>
              </p:nvPicPr>
              <p:blipFill>
                <a:blip r:embed="rId930"/>
                <a:stretch>
                  <a:fillRect/>
                </a:stretch>
              </p:blipFill>
              <p:spPr>
                <a:xfrm>
                  <a:off x="2581053" y="4906507"/>
                  <a:ext cx="109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787" name="Freihand 786">
                  <a:extLst>
                    <a:ext uri="{FF2B5EF4-FFF2-40B4-BE49-F238E27FC236}">
                      <a16:creationId xmlns:a16="http://schemas.microsoft.com/office/drawing/2014/main" id="{C0678310-65E2-47CA-A3B8-B97DD38C9C99}"/>
                    </a:ext>
                  </a:extLst>
                </p14:cNvPr>
                <p14:cNvContentPartPr/>
                <p14:nvPr/>
              </p14:nvContentPartPr>
              <p14:xfrm>
                <a:off x="2656653" y="4911547"/>
                <a:ext cx="51120" cy="128880"/>
              </p14:xfrm>
            </p:contentPart>
          </mc:Choice>
          <mc:Fallback>
            <p:pic>
              <p:nvPicPr>
                <p:cNvPr id="787" name="Freihand 786">
                  <a:extLst>
                    <a:ext uri="{FF2B5EF4-FFF2-40B4-BE49-F238E27FC236}">
                      <a16:creationId xmlns:a16="http://schemas.microsoft.com/office/drawing/2014/main" id="{C0678310-65E2-47CA-A3B8-B97DD38C9C99}"/>
                    </a:ext>
                  </a:extLst>
                </p:cNvPr>
                <p:cNvPicPr/>
                <p:nvPr/>
              </p:nvPicPr>
              <p:blipFill>
                <a:blip r:embed="rId932"/>
                <a:stretch>
                  <a:fillRect/>
                </a:stretch>
              </p:blipFill>
              <p:spPr>
                <a:xfrm>
                  <a:off x="2652333" y="4907227"/>
                  <a:ext cx="59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788" name="Freihand 787">
                  <a:extLst>
                    <a:ext uri="{FF2B5EF4-FFF2-40B4-BE49-F238E27FC236}">
                      <a16:creationId xmlns:a16="http://schemas.microsoft.com/office/drawing/2014/main" id="{27D9DA24-129C-46A7-A050-B85EBFDFF349}"/>
                    </a:ext>
                  </a:extLst>
                </p14:cNvPr>
                <p14:cNvContentPartPr/>
                <p14:nvPr/>
              </p14:nvContentPartPr>
              <p14:xfrm>
                <a:off x="2751333" y="4948627"/>
                <a:ext cx="35280" cy="34560"/>
              </p14:xfrm>
            </p:contentPart>
          </mc:Choice>
          <mc:Fallback>
            <p:pic>
              <p:nvPicPr>
                <p:cNvPr id="788" name="Freihand 787">
                  <a:extLst>
                    <a:ext uri="{FF2B5EF4-FFF2-40B4-BE49-F238E27FC236}">
                      <a16:creationId xmlns:a16="http://schemas.microsoft.com/office/drawing/2014/main" id="{27D9DA24-129C-46A7-A050-B85EBFDFF349}"/>
                    </a:ext>
                  </a:extLst>
                </p:cNvPr>
                <p:cNvPicPr/>
                <p:nvPr/>
              </p:nvPicPr>
              <p:blipFill>
                <a:blip r:embed="rId934"/>
                <a:stretch>
                  <a:fillRect/>
                </a:stretch>
              </p:blipFill>
              <p:spPr>
                <a:xfrm>
                  <a:off x="2747013" y="4944307"/>
                  <a:ext cx="43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789" name="Freihand 788">
                  <a:extLst>
                    <a:ext uri="{FF2B5EF4-FFF2-40B4-BE49-F238E27FC236}">
                      <a16:creationId xmlns:a16="http://schemas.microsoft.com/office/drawing/2014/main" id="{1C6E1906-0041-4F21-9AC4-B64410742A61}"/>
                    </a:ext>
                  </a:extLst>
                </p14:cNvPr>
                <p14:cNvContentPartPr/>
                <p14:nvPr/>
              </p14:nvContentPartPr>
              <p14:xfrm>
                <a:off x="2868693" y="4929547"/>
                <a:ext cx="93600" cy="83160"/>
              </p14:xfrm>
            </p:contentPart>
          </mc:Choice>
          <mc:Fallback>
            <p:pic>
              <p:nvPicPr>
                <p:cNvPr id="789" name="Freihand 788">
                  <a:extLst>
                    <a:ext uri="{FF2B5EF4-FFF2-40B4-BE49-F238E27FC236}">
                      <a16:creationId xmlns:a16="http://schemas.microsoft.com/office/drawing/2014/main" id="{1C6E1906-0041-4F21-9AC4-B64410742A61}"/>
                    </a:ext>
                  </a:extLst>
                </p:cNvPr>
                <p:cNvPicPr/>
                <p:nvPr/>
              </p:nvPicPr>
              <p:blipFill>
                <a:blip r:embed="rId936"/>
                <a:stretch>
                  <a:fillRect/>
                </a:stretch>
              </p:blipFill>
              <p:spPr>
                <a:xfrm>
                  <a:off x="2864373" y="4925227"/>
                  <a:ext cx="102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790" name="Freihand 789">
                  <a:extLst>
                    <a:ext uri="{FF2B5EF4-FFF2-40B4-BE49-F238E27FC236}">
                      <a16:creationId xmlns:a16="http://schemas.microsoft.com/office/drawing/2014/main" id="{31D97E8A-A304-4EE2-B322-5C701CC97899}"/>
                    </a:ext>
                  </a:extLst>
                </p14:cNvPr>
                <p14:cNvContentPartPr/>
                <p14:nvPr/>
              </p14:nvContentPartPr>
              <p14:xfrm>
                <a:off x="2879133" y="4928467"/>
                <a:ext cx="97200" cy="93960"/>
              </p14:xfrm>
            </p:contentPart>
          </mc:Choice>
          <mc:Fallback>
            <p:pic>
              <p:nvPicPr>
                <p:cNvPr id="790" name="Freihand 789">
                  <a:extLst>
                    <a:ext uri="{FF2B5EF4-FFF2-40B4-BE49-F238E27FC236}">
                      <a16:creationId xmlns:a16="http://schemas.microsoft.com/office/drawing/2014/main" id="{31D97E8A-A304-4EE2-B322-5C701CC97899}"/>
                    </a:ext>
                  </a:extLst>
                </p:cNvPr>
                <p:cNvPicPr/>
                <p:nvPr/>
              </p:nvPicPr>
              <p:blipFill>
                <a:blip r:embed="rId938"/>
                <a:stretch>
                  <a:fillRect/>
                </a:stretch>
              </p:blipFill>
              <p:spPr>
                <a:xfrm>
                  <a:off x="2874813" y="4924147"/>
                  <a:ext cx="105840" cy="102600"/>
                </a:xfrm>
                <a:prstGeom prst="rect">
                  <a:avLst/>
                </a:prstGeom>
              </p:spPr>
            </p:pic>
          </mc:Fallback>
        </mc:AlternateContent>
      </p:grpSp>
      <p:grpSp>
        <p:nvGrpSpPr>
          <p:cNvPr id="796" name="Gruppieren 795">
            <a:extLst>
              <a:ext uri="{FF2B5EF4-FFF2-40B4-BE49-F238E27FC236}">
                <a16:creationId xmlns:a16="http://schemas.microsoft.com/office/drawing/2014/main" id="{8753A191-9254-478C-891F-E1FF7A045609}"/>
              </a:ext>
            </a:extLst>
          </p:cNvPr>
          <p:cNvGrpSpPr/>
          <p:nvPr/>
        </p:nvGrpSpPr>
        <p:grpSpPr>
          <a:xfrm>
            <a:off x="8373813" y="906907"/>
            <a:ext cx="3008880" cy="1518840"/>
            <a:chOff x="8373813" y="906907"/>
            <a:chExt cx="3008880" cy="1518840"/>
          </a:xfrm>
        </p:grpSpPr>
        <mc:AlternateContent xmlns:mc="http://schemas.openxmlformats.org/markup-compatibility/2006">
          <mc:Choice xmlns:p14="http://schemas.microsoft.com/office/powerpoint/2010/main" Requires="p14">
            <p:contentPart p14:bwMode="auto" r:id="rId939">
              <p14:nvContentPartPr>
                <p14:cNvPr id="98" name="Freihand 97">
                  <a:extLst>
                    <a:ext uri="{FF2B5EF4-FFF2-40B4-BE49-F238E27FC236}">
                      <a16:creationId xmlns:a16="http://schemas.microsoft.com/office/drawing/2014/main" id="{064700EF-42FC-473C-8681-270D14A17E13}"/>
                    </a:ext>
                  </a:extLst>
                </p14:cNvPr>
                <p14:cNvContentPartPr/>
                <p14:nvPr/>
              </p14:nvContentPartPr>
              <p14:xfrm>
                <a:off x="8373813" y="2152867"/>
                <a:ext cx="143280" cy="145080"/>
              </p14:xfrm>
            </p:contentPart>
          </mc:Choice>
          <mc:Fallback>
            <p:pic>
              <p:nvPicPr>
                <p:cNvPr id="98" name="Freihand 97">
                  <a:extLst>
                    <a:ext uri="{FF2B5EF4-FFF2-40B4-BE49-F238E27FC236}">
                      <a16:creationId xmlns:a16="http://schemas.microsoft.com/office/drawing/2014/main" id="{064700EF-42FC-473C-8681-270D14A17E13}"/>
                    </a:ext>
                  </a:extLst>
                </p:cNvPr>
                <p:cNvPicPr/>
                <p:nvPr/>
              </p:nvPicPr>
              <p:blipFill>
                <a:blip r:embed="rId940"/>
                <a:stretch>
                  <a:fillRect/>
                </a:stretch>
              </p:blipFill>
              <p:spPr>
                <a:xfrm>
                  <a:off x="8369493" y="2148547"/>
                  <a:ext cx="151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99" name="Freihand 98">
                  <a:extLst>
                    <a:ext uri="{FF2B5EF4-FFF2-40B4-BE49-F238E27FC236}">
                      <a16:creationId xmlns:a16="http://schemas.microsoft.com/office/drawing/2014/main" id="{B8493C0F-9545-45BB-8C69-8C0F8B70F688}"/>
                    </a:ext>
                  </a:extLst>
                </p14:cNvPr>
                <p14:cNvContentPartPr/>
                <p14:nvPr/>
              </p14:nvContentPartPr>
              <p14:xfrm>
                <a:off x="8550573" y="2192107"/>
                <a:ext cx="134280" cy="96480"/>
              </p14:xfrm>
            </p:contentPart>
          </mc:Choice>
          <mc:Fallback>
            <p:pic>
              <p:nvPicPr>
                <p:cNvPr id="99" name="Freihand 98">
                  <a:extLst>
                    <a:ext uri="{FF2B5EF4-FFF2-40B4-BE49-F238E27FC236}">
                      <a16:creationId xmlns:a16="http://schemas.microsoft.com/office/drawing/2014/main" id="{B8493C0F-9545-45BB-8C69-8C0F8B70F688}"/>
                    </a:ext>
                  </a:extLst>
                </p:cNvPr>
                <p:cNvPicPr/>
                <p:nvPr/>
              </p:nvPicPr>
              <p:blipFill>
                <a:blip r:embed="rId942"/>
                <a:stretch>
                  <a:fillRect/>
                </a:stretch>
              </p:blipFill>
              <p:spPr>
                <a:xfrm>
                  <a:off x="8546253" y="2187787"/>
                  <a:ext cx="142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100" name="Freihand 99">
                  <a:extLst>
                    <a:ext uri="{FF2B5EF4-FFF2-40B4-BE49-F238E27FC236}">
                      <a16:creationId xmlns:a16="http://schemas.microsoft.com/office/drawing/2014/main" id="{17CF0866-B0BE-4C3D-A4F4-E5842E16D74A}"/>
                    </a:ext>
                  </a:extLst>
                </p14:cNvPr>
                <p14:cNvContentPartPr/>
                <p14:nvPr/>
              </p14:nvContentPartPr>
              <p14:xfrm>
                <a:off x="8698533" y="2256187"/>
                <a:ext cx="26640" cy="98280"/>
              </p14:xfrm>
            </p:contentPart>
          </mc:Choice>
          <mc:Fallback>
            <p:pic>
              <p:nvPicPr>
                <p:cNvPr id="100" name="Freihand 99">
                  <a:extLst>
                    <a:ext uri="{FF2B5EF4-FFF2-40B4-BE49-F238E27FC236}">
                      <a16:creationId xmlns:a16="http://schemas.microsoft.com/office/drawing/2014/main" id="{17CF0866-B0BE-4C3D-A4F4-E5842E16D74A}"/>
                    </a:ext>
                  </a:extLst>
                </p:cNvPr>
                <p:cNvPicPr/>
                <p:nvPr/>
              </p:nvPicPr>
              <p:blipFill>
                <a:blip r:embed="rId944"/>
                <a:stretch>
                  <a:fillRect/>
                </a:stretch>
              </p:blipFill>
              <p:spPr>
                <a:xfrm>
                  <a:off x="8694213" y="2251867"/>
                  <a:ext cx="35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101" name="Freihand 100">
                  <a:extLst>
                    <a:ext uri="{FF2B5EF4-FFF2-40B4-BE49-F238E27FC236}">
                      <a16:creationId xmlns:a16="http://schemas.microsoft.com/office/drawing/2014/main" id="{9B66B7DC-32F7-4C8A-B81B-106806C86A36}"/>
                    </a:ext>
                  </a:extLst>
                </p14:cNvPr>
                <p14:cNvContentPartPr/>
                <p14:nvPr/>
              </p14:nvContentPartPr>
              <p14:xfrm>
                <a:off x="8694933" y="2257987"/>
                <a:ext cx="66960" cy="74880"/>
              </p14:xfrm>
            </p:contentPart>
          </mc:Choice>
          <mc:Fallback>
            <p:pic>
              <p:nvPicPr>
                <p:cNvPr id="101" name="Freihand 100">
                  <a:extLst>
                    <a:ext uri="{FF2B5EF4-FFF2-40B4-BE49-F238E27FC236}">
                      <a16:creationId xmlns:a16="http://schemas.microsoft.com/office/drawing/2014/main" id="{9B66B7DC-32F7-4C8A-B81B-106806C86A36}"/>
                    </a:ext>
                  </a:extLst>
                </p:cNvPr>
                <p:cNvPicPr/>
                <p:nvPr/>
              </p:nvPicPr>
              <p:blipFill>
                <a:blip r:embed="rId946"/>
                <a:stretch>
                  <a:fillRect/>
                </a:stretch>
              </p:blipFill>
              <p:spPr>
                <a:xfrm>
                  <a:off x="8690613" y="2253667"/>
                  <a:ext cx="75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102" name="Freihand 101">
                  <a:extLst>
                    <a:ext uri="{FF2B5EF4-FFF2-40B4-BE49-F238E27FC236}">
                      <a16:creationId xmlns:a16="http://schemas.microsoft.com/office/drawing/2014/main" id="{41971EA0-85CA-4F49-A999-5CC77D361FDF}"/>
                    </a:ext>
                  </a:extLst>
                </p14:cNvPr>
                <p14:cNvContentPartPr/>
                <p14:nvPr/>
              </p14:nvContentPartPr>
              <p14:xfrm>
                <a:off x="8707533" y="2314147"/>
                <a:ext cx="52920" cy="14040"/>
              </p14:xfrm>
            </p:contentPart>
          </mc:Choice>
          <mc:Fallback>
            <p:pic>
              <p:nvPicPr>
                <p:cNvPr id="102" name="Freihand 101">
                  <a:extLst>
                    <a:ext uri="{FF2B5EF4-FFF2-40B4-BE49-F238E27FC236}">
                      <a16:creationId xmlns:a16="http://schemas.microsoft.com/office/drawing/2014/main" id="{41971EA0-85CA-4F49-A999-5CC77D361FDF}"/>
                    </a:ext>
                  </a:extLst>
                </p:cNvPr>
                <p:cNvPicPr/>
                <p:nvPr/>
              </p:nvPicPr>
              <p:blipFill>
                <a:blip r:embed="rId948"/>
                <a:stretch>
                  <a:fillRect/>
                </a:stretch>
              </p:blipFill>
              <p:spPr>
                <a:xfrm>
                  <a:off x="8703213" y="2309827"/>
                  <a:ext cx="61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103" name="Freihand 102">
                  <a:extLst>
                    <a:ext uri="{FF2B5EF4-FFF2-40B4-BE49-F238E27FC236}">
                      <a16:creationId xmlns:a16="http://schemas.microsoft.com/office/drawing/2014/main" id="{CC6FA36A-DB1C-426A-A585-A348F7F85A2C}"/>
                    </a:ext>
                  </a:extLst>
                </p14:cNvPr>
                <p14:cNvContentPartPr/>
                <p14:nvPr/>
              </p14:nvContentPartPr>
              <p14:xfrm>
                <a:off x="8806533" y="2218027"/>
                <a:ext cx="117360" cy="11880"/>
              </p14:xfrm>
            </p:contentPart>
          </mc:Choice>
          <mc:Fallback>
            <p:pic>
              <p:nvPicPr>
                <p:cNvPr id="103" name="Freihand 102">
                  <a:extLst>
                    <a:ext uri="{FF2B5EF4-FFF2-40B4-BE49-F238E27FC236}">
                      <a16:creationId xmlns:a16="http://schemas.microsoft.com/office/drawing/2014/main" id="{CC6FA36A-DB1C-426A-A585-A348F7F85A2C}"/>
                    </a:ext>
                  </a:extLst>
                </p:cNvPr>
                <p:cNvPicPr/>
                <p:nvPr/>
              </p:nvPicPr>
              <p:blipFill>
                <a:blip r:embed="rId950"/>
                <a:stretch>
                  <a:fillRect/>
                </a:stretch>
              </p:blipFill>
              <p:spPr>
                <a:xfrm>
                  <a:off x="8802213" y="2213707"/>
                  <a:ext cx="126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104" name="Freihand 103">
                  <a:extLst>
                    <a:ext uri="{FF2B5EF4-FFF2-40B4-BE49-F238E27FC236}">
                      <a16:creationId xmlns:a16="http://schemas.microsoft.com/office/drawing/2014/main" id="{4CE06389-8F72-4E64-AFB3-52C86A40E1C2}"/>
                    </a:ext>
                  </a:extLst>
                </p14:cNvPr>
                <p14:cNvContentPartPr/>
                <p14:nvPr/>
              </p14:nvContentPartPr>
              <p14:xfrm>
                <a:off x="8805453" y="2256547"/>
                <a:ext cx="136440" cy="15840"/>
              </p14:xfrm>
            </p:contentPart>
          </mc:Choice>
          <mc:Fallback>
            <p:pic>
              <p:nvPicPr>
                <p:cNvPr id="104" name="Freihand 103">
                  <a:extLst>
                    <a:ext uri="{FF2B5EF4-FFF2-40B4-BE49-F238E27FC236}">
                      <a16:creationId xmlns:a16="http://schemas.microsoft.com/office/drawing/2014/main" id="{4CE06389-8F72-4E64-AFB3-52C86A40E1C2}"/>
                    </a:ext>
                  </a:extLst>
                </p:cNvPr>
                <p:cNvPicPr/>
                <p:nvPr/>
              </p:nvPicPr>
              <p:blipFill>
                <a:blip r:embed="rId952"/>
                <a:stretch>
                  <a:fillRect/>
                </a:stretch>
              </p:blipFill>
              <p:spPr>
                <a:xfrm>
                  <a:off x="8801133" y="2252227"/>
                  <a:ext cx="145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105" name="Freihand 104">
                  <a:extLst>
                    <a:ext uri="{FF2B5EF4-FFF2-40B4-BE49-F238E27FC236}">
                      <a16:creationId xmlns:a16="http://schemas.microsoft.com/office/drawing/2014/main" id="{50EDF1AC-4747-4CF1-9BCB-B10730893543}"/>
                    </a:ext>
                  </a:extLst>
                </p14:cNvPr>
                <p14:cNvContentPartPr/>
                <p14:nvPr/>
              </p14:nvContentPartPr>
              <p14:xfrm>
                <a:off x="9020013" y="2193907"/>
                <a:ext cx="153000" cy="91080"/>
              </p14:xfrm>
            </p:contentPart>
          </mc:Choice>
          <mc:Fallback>
            <p:pic>
              <p:nvPicPr>
                <p:cNvPr id="105" name="Freihand 104">
                  <a:extLst>
                    <a:ext uri="{FF2B5EF4-FFF2-40B4-BE49-F238E27FC236}">
                      <a16:creationId xmlns:a16="http://schemas.microsoft.com/office/drawing/2014/main" id="{50EDF1AC-4747-4CF1-9BCB-B10730893543}"/>
                    </a:ext>
                  </a:extLst>
                </p:cNvPr>
                <p:cNvPicPr/>
                <p:nvPr/>
              </p:nvPicPr>
              <p:blipFill>
                <a:blip r:embed="rId954"/>
                <a:stretch>
                  <a:fillRect/>
                </a:stretch>
              </p:blipFill>
              <p:spPr>
                <a:xfrm>
                  <a:off x="9015693" y="2189587"/>
                  <a:ext cx="161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107" name="Freihand 106">
                  <a:extLst>
                    <a:ext uri="{FF2B5EF4-FFF2-40B4-BE49-F238E27FC236}">
                      <a16:creationId xmlns:a16="http://schemas.microsoft.com/office/drawing/2014/main" id="{94A4F523-787B-4154-ACEE-F07AB2E1B227}"/>
                    </a:ext>
                  </a:extLst>
                </p14:cNvPr>
                <p14:cNvContentPartPr/>
                <p14:nvPr/>
              </p14:nvContentPartPr>
              <p14:xfrm>
                <a:off x="9306573" y="2201827"/>
                <a:ext cx="151920" cy="11160"/>
              </p14:xfrm>
            </p:contentPart>
          </mc:Choice>
          <mc:Fallback>
            <p:pic>
              <p:nvPicPr>
                <p:cNvPr id="107" name="Freihand 106">
                  <a:extLst>
                    <a:ext uri="{FF2B5EF4-FFF2-40B4-BE49-F238E27FC236}">
                      <a16:creationId xmlns:a16="http://schemas.microsoft.com/office/drawing/2014/main" id="{94A4F523-787B-4154-ACEE-F07AB2E1B227}"/>
                    </a:ext>
                  </a:extLst>
                </p:cNvPr>
                <p:cNvPicPr/>
                <p:nvPr/>
              </p:nvPicPr>
              <p:blipFill>
                <a:blip r:embed="rId956"/>
                <a:stretch>
                  <a:fillRect/>
                </a:stretch>
              </p:blipFill>
              <p:spPr>
                <a:xfrm>
                  <a:off x="9302253" y="2197507"/>
                  <a:ext cx="160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108" name="Freihand 107">
                  <a:extLst>
                    <a:ext uri="{FF2B5EF4-FFF2-40B4-BE49-F238E27FC236}">
                      <a16:creationId xmlns:a16="http://schemas.microsoft.com/office/drawing/2014/main" id="{EF068DD3-C4E8-4397-80E1-4EB50D991AA7}"/>
                    </a:ext>
                  </a:extLst>
                </p14:cNvPr>
                <p14:cNvContentPartPr/>
                <p14:nvPr/>
              </p14:nvContentPartPr>
              <p14:xfrm>
                <a:off x="9316653" y="2232787"/>
                <a:ext cx="175320" cy="13320"/>
              </p14:xfrm>
            </p:contentPart>
          </mc:Choice>
          <mc:Fallback>
            <p:pic>
              <p:nvPicPr>
                <p:cNvPr id="108" name="Freihand 107">
                  <a:extLst>
                    <a:ext uri="{FF2B5EF4-FFF2-40B4-BE49-F238E27FC236}">
                      <a16:creationId xmlns:a16="http://schemas.microsoft.com/office/drawing/2014/main" id="{EF068DD3-C4E8-4397-80E1-4EB50D991AA7}"/>
                    </a:ext>
                  </a:extLst>
                </p:cNvPr>
                <p:cNvPicPr/>
                <p:nvPr/>
              </p:nvPicPr>
              <p:blipFill>
                <a:blip r:embed="rId958"/>
                <a:stretch>
                  <a:fillRect/>
                </a:stretch>
              </p:blipFill>
              <p:spPr>
                <a:xfrm>
                  <a:off x="9312333" y="2228467"/>
                  <a:ext cx="183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111" name="Freihand 110">
                  <a:extLst>
                    <a:ext uri="{FF2B5EF4-FFF2-40B4-BE49-F238E27FC236}">
                      <a16:creationId xmlns:a16="http://schemas.microsoft.com/office/drawing/2014/main" id="{97C8E1A6-860A-4B3C-BEDC-DF48CF0F4CA9}"/>
                    </a:ext>
                  </a:extLst>
                </p14:cNvPr>
                <p14:cNvContentPartPr/>
                <p14:nvPr/>
              </p14:nvContentPartPr>
              <p14:xfrm>
                <a:off x="9584133" y="2032627"/>
                <a:ext cx="113760" cy="129240"/>
              </p14:xfrm>
            </p:contentPart>
          </mc:Choice>
          <mc:Fallback>
            <p:pic>
              <p:nvPicPr>
                <p:cNvPr id="111" name="Freihand 110">
                  <a:extLst>
                    <a:ext uri="{FF2B5EF4-FFF2-40B4-BE49-F238E27FC236}">
                      <a16:creationId xmlns:a16="http://schemas.microsoft.com/office/drawing/2014/main" id="{97C8E1A6-860A-4B3C-BEDC-DF48CF0F4CA9}"/>
                    </a:ext>
                  </a:extLst>
                </p:cNvPr>
                <p:cNvPicPr/>
                <p:nvPr/>
              </p:nvPicPr>
              <p:blipFill>
                <a:blip r:embed="rId960"/>
                <a:stretch>
                  <a:fillRect/>
                </a:stretch>
              </p:blipFill>
              <p:spPr>
                <a:xfrm>
                  <a:off x="9579813" y="2028307"/>
                  <a:ext cx="122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12" name="Freihand 111">
                  <a:extLst>
                    <a:ext uri="{FF2B5EF4-FFF2-40B4-BE49-F238E27FC236}">
                      <a16:creationId xmlns:a16="http://schemas.microsoft.com/office/drawing/2014/main" id="{48B6A6E2-67C2-41A0-9373-62512635210B}"/>
                    </a:ext>
                  </a:extLst>
                </p14:cNvPr>
                <p14:cNvContentPartPr/>
                <p14:nvPr/>
              </p14:nvContentPartPr>
              <p14:xfrm>
                <a:off x="9755853" y="2083387"/>
                <a:ext cx="93600" cy="92520"/>
              </p14:xfrm>
            </p:contentPart>
          </mc:Choice>
          <mc:Fallback>
            <p:pic>
              <p:nvPicPr>
                <p:cNvPr id="112" name="Freihand 111">
                  <a:extLst>
                    <a:ext uri="{FF2B5EF4-FFF2-40B4-BE49-F238E27FC236}">
                      <a16:creationId xmlns:a16="http://schemas.microsoft.com/office/drawing/2014/main" id="{48B6A6E2-67C2-41A0-9373-62512635210B}"/>
                    </a:ext>
                  </a:extLst>
                </p:cNvPr>
                <p:cNvPicPr/>
                <p:nvPr/>
              </p:nvPicPr>
              <p:blipFill>
                <a:blip r:embed="rId962"/>
                <a:stretch>
                  <a:fillRect/>
                </a:stretch>
              </p:blipFill>
              <p:spPr>
                <a:xfrm>
                  <a:off x="9751533" y="2079067"/>
                  <a:ext cx="102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13" name="Freihand 112">
                  <a:extLst>
                    <a:ext uri="{FF2B5EF4-FFF2-40B4-BE49-F238E27FC236}">
                      <a16:creationId xmlns:a16="http://schemas.microsoft.com/office/drawing/2014/main" id="{6E3BC7F8-1D5B-456C-9D0F-E289A425DDBD}"/>
                    </a:ext>
                  </a:extLst>
                </p14:cNvPr>
                <p14:cNvContentPartPr/>
                <p14:nvPr/>
              </p14:nvContentPartPr>
              <p14:xfrm>
                <a:off x="9544533" y="2182747"/>
                <a:ext cx="343080" cy="34920"/>
              </p14:xfrm>
            </p:contentPart>
          </mc:Choice>
          <mc:Fallback>
            <p:pic>
              <p:nvPicPr>
                <p:cNvPr id="113" name="Freihand 112">
                  <a:extLst>
                    <a:ext uri="{FF2B5EF4-FFF2-40B4-BE49-F238E27FC236}">
                      <a16:creationId xmlns:a16="http://schemas.microsoft.com/office/drawing/2014/main" id="{6E3BC7F8-1D5B-456C-9D0F-E289A425DDBD}"/>
                    </a:ext>
                  </a:extLst>
                </p:cNvPr>
                <p:cNvPicPr/>
                <p:nvPr/>
              </p:nvPicPr>
              <p:blipFill>
                <a:blip r:embed="rId964"/>
                <a:stretch>
                  <a:fillRect/>
                </a:stretch>
              </p:blipFill>
              <p:spPr>
                <a:xfrm>
                  <a:off x="9540213" y="2178427"/>
                  <a:ext cx="351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14" name="Freihand 113">
                  <a:extLst>
                    <a:ext uri="{FF2B5EF4-FFF2-40B4-BE49-F238E27FC236}">
                      <a16:creationId xmlns:a16="http://schemas.microsoft.com/office/drawing/2014/main" id="{E939B1EA-4F5B-4D43-9D8A-58E14887CAD2}"/>
                    </a:ext>
                  </a:extLst>
                </p14:cNvPr>
                <p14:cNvContentPartPr/>
                <p14:nvPr/>
              </p14:nvContentPartPr>
              <p14:xfrm>
                <a:off x="9557853" y="2238547"/>
                <a:ext cx="119520" cy="116280"/>
              </p14:xfrm>
            </p:contentPart>
          </mc:Choice>
          <mc:Fallback>
            <p:pic>
              <p:nvPicPr>
                <p:cNvPr id="114" name="Freihand 113">
                  <a:extLst>
                    <a:ext uri="{FF2B5EF4-FFF2-40B4-BE49-F238E27FC236}">
                      <a16:creationId xmlns:a16="http://schemas.microsoft.com/office/drawing/2014/main" id="{E939B1EA-4F5B-4D43-9D8A-58E14887CAD2}"/>
                    </a:ext>
                  </a:extLst>
                </p:cNvPr>
                <p:cNvPicPr/>
                <p:nvPr/>
              </p:nvPicPr>
              <p:blipFill>
                <a:blip r:embed="rId966"/>
                <a:stretch>
                  <a:fillRect/>
                </a:stretch>
              </p:blipFill>
              <p:spPr>
                <a:xfrm>
                  <a:off x="9553533" y="2234227"/>
                  <a:ext cx="128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15" name="Freihand 114">
                  <a:extLst>
                    <a:ext uri="{FF2B5EF4-FFF2-40B4-BE49-F238E27FC236}">
                      <a16:creationId xmlns:a16="http://schemas.microsoft.com/office/drawing/2014/main" id="{3051303B-C80A-4259-97C9-B4815B9D5734}"/>
                    </a:ext>
                  </a:extLst>
                </p14:cNvPr>
                <p14:cNvContentPartPr/>
                <p14:nvPr/>
              </p14:nvContentPartPr>
              <p14:xfrm>
                <a:off x="9693213" y="2251507"/>
                <a:ext cx="89640" cy="102960"/>
              </p14:xfrm>
            </p:contentPart>
          </mc:Choice>
          <mc:Fallback>
            <p:pic>
              <p:nvPicPr>
                <p:cNvPr id="115" name="Freihand 114">
                  <a:extLst>
                    <a:ext uri="{FF2B5EF4-FFF2-40B4-BE49-F238E27FC236}">
                      <a16:creationId xmlns:a16="http://schemas.microsoft.com/office/drawing/2014/main" id="{3051303B-C80A-4259-97C9-B4815B9D5734}"/>
                    </a:ext>
                  </a:extLst>
                </p:cNvPr>
                <p:cNvPicPr/>
                <p:nvPr/>
              </p:nvPicPr>
              <p:blipFill>
                <a:blip r:embed="rId968"/>
                <a:stretch>
                  <a:fillRect/>
                </a:stretch>
              </p:blipFill>
              <p:spPr>
                <a:xfrm>
                  <a:off x="9688893" y="2247187"/>
                  <a:ext cx="98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17" name="Freihand 116">
                  <a:extLst>
                    <a:ext uri="{FF2B5EF4-FFF2-40B4-BE49-F238E27FC236}">
                      <a16:creationId xmlns:a16="http://schemas.microsoft.com/office/drawing/2014/main" id="{0027314A-7DBB-4E55-9640-C0F21C7E806C}"/>
                    </a:ext>
                  </a:extLst>
                </p14:cNvPr>
                <p14:cNvContentPartPr/>
                <p14:nvPr/>
              </p14:nvContentPartPr>
              <p14:xfrm>
                <a:off x="9848013" y="2133067"/>
                <a:ext cx="25920" cy="68400"/>
              </p14:xfrm>
            </p:contentPart>
          </mc:Choice>
          <mc:Fallback>
            <p:pic>
              <p:nvPicPr>
                <p:cNvPr id="117" name="Freihand 116">
                  <a:extLst>
                    <a:ext uri="{FF2B5EF4-FFF2-40B4-BE49-F238E27FC236}">
                      <a16:creationId xmlns:a16="http://schemas.microsoft.com/office/drawing/2014/main" id="{0027314A-7DBB-4E55-9640-C0F21C7E806C}"/>
                    </a:ext>
                  </a:extLst>
                </p:cNvPr>
                <p:cNvPicPr/>
                <p:nvPr/>
              </p:nvPicPr>
              <p:blipFill>
                <a:blip r:embed="rId970"/>
                <a:stretch>
                  <a:fillRect/>
                </a:stretch>
              </p:blipFill>
              <p:spPr>
                <a:xfrm>
                  <a:off x="9843693" y="2128747"/>
                  <a:ext cx="34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118" name="Freihand 117">
                  <a:extLst>
                    <a:ext uri="{FF2B5EF4-FFF2-40B4-BE49-F238E27FC236}">
                      <a16:creationId xmlns:a16="http://schemas.microsoft.com/office/drawing/2014/main" id="{6850516C-EB29-4890-AF40-DC6EE7EDAD58}"/>
                    </a:ext>
                  </a:extLst>
                </p14:cNvPr>
                <p14:cNvContentPartPr/>
                <p14:nvPr/>
              </p14:nvContentPartPr>
              <p14:xfrm>
                <a:off x="9864213" y="2120467"/>
                <a:ext cx="41040" cy="83160"/>
              </p14:xfrm>
            </p:contentPart>
          </mc:Choice>
          <mc:Fallback>
            <p:pic>
              <p:nvPicPr>
                <p:cNvPr id="118" name="Freihand 117">
                  <a:extLst>
                    <a:ext uri="{FF2B5EF4-FFF2-40B4-BE49-F238E27FC236}">
                      <a16:creationId xmlns:a16="http://schemas.microsoft.com/office/drawing/2014/main" id="{6850516C-EB29-4890-AF40-DC6EE7EDAD58}"/>
                    </a:ext>
                  </a:extLst>
                </p:cNvPr>
                <p:cNvPicPr/>
                <p:nvPr/>
              </p:nvPicPr>
              <p:blipFill>
                <a:blip r:embed="rId972"/>
                <a:stretch>
                  <a:fillRect/>
                </a:stretch>
              </p:blipFill>
              <p:spPr>
                <a:xfrm>
                  <a:off x="9859893" y="2116147"/>
                  <a:ext cx="49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119" name="Freihand 118">
                  <a:extLst>
                    <a:ext uri="{FF2B5EF4-FFF2-40B4-BE49-F238E27FC236}">
                      <a16:creationId xmlns:a16="http://schemas.microsoft.com/office/drawing/2014/main" id="{67598B78-0654-4952-80A6-BF3B988E8ECB}"/>
                    </a:ext>
                  </a:extLst>
                </p14:cNvPr>
                <p14:cNvContentPartPr/>
                <p14:nvPr/>
              </p14:nvContentPartPr>
              <p14:xfrm>
                <a:off x="9969333" y="2065387"/>
                <a:ext cx="125280" cy="138600"/>
              </p14:xfrm>
            </p:contentPart>
          </mc:Choice>
          <mc:Fallback>
            <p:pic>
              <p:nvPicPr>
                <p:cNvPr id="119" name="Freihand 118">
                  <a:extLst>
                    <a:ext uri="{FF2B5EF4-FFF2-40B4-BE49-F238E27FC236}">
                      <a16:creationId xmlns:a16="http://schemas.microsoft.com/office/drawing/2014/main" id="{67598B78-0654-4952-80A6-BF3B988E8ECB}"/>
                    </a:ext>
                  </a:extLst>
                </p:cNvPr>
                <p:cNvPicPr/>
                <p:nvPr/>
              </p:nvPicPr>
              <p:blipFill>
                <a:blip r:embed="rId974"/>
                <a:stretch>
                  <a:fillRect/>
                </a:stretch>
              </p:blipFill>
              <p:spPr>
                <a:xfrm>
                  <a:off x="9965013" y="2061067"/>
                  <a:ext cx="133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120" name="Freihand 119">
                  <a:extLst>
                    <a:ext uri="{FF2B5EF4-FFF2-40B4-BE49-F238E27FC236}">
                      <a16:creationId xmlns:a16="http://schemas.microsoft.com/office/drawing/2014/main" id="{F37A7816-CF3F-49E6-B437-66115D832396}"/>
                    </a:ext>
                  </a:extLst>
                </p14:cNvPr>
                <p14:cNvContentPartPr/>
                <p14:nvPr/>
              </p14:nvContentPartPr>
              <p14:xfrm>
                <a:off x="10121613" y="2123707"/>
                <a:ext cx="52200" cy="95760"/>
              </p14:xfrm>
            </p:contentPart>
          </mc:Choice>
          <mc:Fallback>
            <p:pic>
              <p:nvPicPr>
                <p:cNvPr id="120" name="Freihand 119">
                  <a:extLst>
                    <a:ext uri="{FF2B5EF4-FFF2-40B4-BE49-F238E27FC236}">
                      <a16:creationId xmlns:a16="http://schemas.microsoft.com/office/drawing/2014/main" id="{F37A7816-CF3F-49E6-B437-66115D832396}"/>
                    </a:ext>
                  </a:extLst>
                </p:cNvPr>
                <p:cNvPicPr/>
                <p:nvPr/>
              </p:nvPicPr>
              <p:blipFill>
                <a:blip r:embed="rId976"/>
                <a:stretch>
                  <a:fillRect/>
                </a:stretch>
              </p:blipFill>
              <p:spPr>
                <a:xfrm>
                  <a:off x="10117293" y="2119387"/>
                  <a:ext cx="60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121" name="Freihand 120">
                  <a:extLst>
                    <a:ext uri="{FF2B5EF4-FFF2-40B4-BE49-F238E27FC236}">
                      <a16:creationId xmlns:a16="http://schemas.microsoft.com/office/drawing/2014/main" id="{80490052-41C3-4788-A72F-7241A8EAA965}"/>
                    </a:ext>
                  </a:extLst>
                </p14:cNvPr>
                <p14:cNvContentPartPr/>
                <p14:nvPr/>
              </p14:nvContentPartPr>
              <p14:xfrm>
                <a:off x="10112253" y="2142427"/>
                <a:ext cx="113760" cy="51480"/>
              </p14:xfrm>
            </p:contentPart>
          </mc:Choice>
          <mc:Fallback>
            <p:pic>
              <p:nvPicPr>
                <p:cNvPr id="121" name="Freihand 120">
                  <a:extLst>
                    <a:ext uri="{FF2B5EF4-FFF2-40B4-BE49-F238E27FC236}">
                      <a16:creationId xmlns:a16="http://schemas.microsoft.com/office/drawing/2014/main" id="{80490052-41C3-4788-A72F-7241A8EAA965}"/>
                    </a:ext>
                  </a:extLst>
                </p:cNvPr>
                <p:cNvPicPr/>
                <p:nvPr/>
              </p:nvPicPr>
              <p:blipFill>
                <a:blip r:embed="rId978"/>
                <a:stretch>
                  <a:fillRect/>
                </a:stretch>
              </p:blipFill>
              <p:spPr>
                <a:xfrm>
                  <a:off x="10107933" y="2138107"/>
                  <a:ext cx="122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123" name="Freihand 122">
                  <a:extLst>
                    <a:ext uri="{FF2B5EF4-FFF2-40B4-BE49-F238E27FC236}">
                      <a16:creationId xmlns:a16="http://schemas.microsoft.com/office/drawing/2014/main" id="{F7235874-8F14-429E-91AA-CCBA87098E35}"/>
                    </a:ext>
                  </a:extLst>
                </p14:cNvPr>
                <p14:cNvContentPartPr/>
                <p14:nvPr/>
              </p14:nvContentPartPr>
              <p14:xfrm>
                <a:off x="10354893" y="2152507"/>
                <a:ext cx="21240" cy="80280"/>
              </p14:xfrm>
            </p:contentPart>
          </mc:Choice>
          <mc:Fallback>
            <p:pic>
              <p:nvPicPr>
                <p:cNvPr id="123" name="Freihand 122">
                  <a:extLst>
                    <a:ext uri="{FF2B5EF4-FFF2-40B4-BE49-F238E27FC236}">
                      <a16:creationId xmlns:a16="http://schemas.microsoft.com/office/drawing/2014/main" id="{F7235874-8F14-429E-91AA-CCBA87098E35}"/>
                    </a:ext>
                  </a:extLst>
                </p:cNvPr>
                <p:cNvPicPr/>
                <p:nvPr/>
              </p:nvPicPr>
              <p:blipFill>
                <a:blip r:embed="rId980"/>
                <a:stretch>
                  <a:fillRect/>
                </a:stretch>
              </p:blipFill>
              <p:spPr>
                <a:xfrm>
                  <a:off x="10350573" y="2148187"/>
                  <a:ext cx="29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124" name="Freihand 123">
                  <a:extLst>
                    <a:ext uri="{FF2B5EF4-FFF2-40B4-BE49-F238E27FC236}">
                      <a16:creationId xmlns:a16="http://schemas.microsoft.com/office/drawing/2014/main" id="{DE7FC4CE-5AC9-456D-9F8F-E402D28D37EF}"/>
                    </a:ext>
                  </a:extLst>
                </p14:cNvPr>
                <p14:cNvContentPartPr/>
                <p14:nvPr/>
              </p14:nvContentPartPr>
              <p14:xfrm>
                <a:off x="10327173" y="2182747"/>
                <a:ext cx="135000" cy="9720"/>
              </p14:xfrm>
            </p:contentPart>
          </mc:Choice>
          <mc:Fallback>
            <p:pic>
              <p:nvPicPr>
                <p:cNvPr id="124" name="Freihand 123">
                  <a:extLst>
                    <a:ext uri="{FF2B5EF4-FFF2-40B4-BE49-F238E27FC236}">
                      <a16:creationId xmlns:a16="http://schemas.microsoft.com/office/drawing/2014/main" id="{DE7FC4CE-5AC9-456D-9F8F-E402D28D37EF}"/>
                    </a:ext>
                  </a:extLst>
                </p:cNvPr>
                <p:cNvPicPr/>
                <p:nvPr/>
              </p:nvPicPr>
              <p:blipFill>
                <a:blip r:embed="rId982"/>
                <a:stretch>
                  <a:fillRect/>
                </a:stretch>
              </p:blipFill>
              <p:spPr>
                <a:xfrm>
                  <a:off x="10322853" y="2178427"/>
                  <a:ext cx="143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125" name="Freihand 124">
                  <a:extLst>
                    <a:ext uri="{FF2B5EF4-FFF2-40B4-BE49-F238E27FC236}">
                      <a16:creationId xmlns:a16="http://schemas.microsoft.com/office/drawing/2014/main" id="{171C1B2B-350F-453B-8BEA-E3B2D158FD61}"/>
                    </a:ext>
                  </a:extLst>
                </p14:cNvPr>
                <p14:cNvContentPartPr/>
                <p14:nvPr/>
              </p14:nvContentPartPr>
              <p14:xfrm>
                <a:off x="10496733" y="1982587"/>
                <a:ext cx="113040" cy="166680"/>
              </p14:xfrm>
            </p:contentPart>
          </mc:Choice>
          <mc:Fallback>
            <p:pic>
              <p:nvPicPr>
                <p:cNvPr id="125" name="Freihand 124">
                  <a:extLst>
                    <a:ext uri="{FF2B5EF4-FFF2-40B4-BE49-F238E27FC236}">
                      <a16:creationId xmlns:a16="http://schemas.microsoft.com/office/drawing/2014/main" id="{171C1B2B-350F-453B-8BEA-E3B2D158FD61}"/>
                    </a:ext>
                  </a:extLst>
                </p:cNvPr>
                <p:cNvPicPr/>
                <p:nvPr/>
              </p:nvPicPr>
              <p:blipFill>
                <a:blip r:embed="rId984"/>
                <a:stretch>
                  <a:fillRect/>
                </a:stretch>
              </p:blipFill>
              <p:spPr>
                <a:xfrm>
                  <a:off x="10492413" y="1978267"/>
                  <a:ext cx="121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126" name="Freihand 125">
                  <a:extLst>
                    <a:ext uri="{FF2B5EF4-FFF2-40B4-BE49-F238E27FC236}">
                      <a16:creationId xmlns:a16="http://schemas.microsoft.com/office/drawing/2014/main" id="{C39138AC-AF7D-4E2E-B2A8-0BB7E61755C1}"/>
                    </a:ext>
                  </a:extLst>
                </p14:cNvPr>
                <p14:cNvContentPartPr/>
                <p14:nvPr/>
              </p14:nvContentPartPr>
              <p14:xfrm>
                <a:off x="10632453" y="2050627"/>
                <a:ext cx="141840" cy="105480"/>
              </p14:xfrm>
            </p:contentPart>
          </mc:Choice>
          <mc:Fallback>
            <p:pic>
              <p:nvPicPr>
                <p:cNvPr id="126" name="Freihand 125">
                  <a:extLst>
                    <a:ext uri="{FF2B5EF4-FFF2-40B4-BE49-F238E27FC236}">
                      <a16:creationId xmlns:a16="http://schemas.microsoft.com/office/drawing/2014/main" id="{C39138AC-AF7D-4E2E-B2A8-0BB7E61755C1}"/>
                    </a:ext>
                  </a:extLst>
                </p:cNvPr>
                <p:cNvPicPr/>
                <p:nvPr/>
              </p:nvPicPr>
              <p:blipFill>
                <a:blip r:embed="rId986"/>
                <a:stretch>
                  <a:fillRect/>
                </a:stretch>
              </p:blipFill>
              <p:spPr>
                <a:xfrm>
                  <a:off x="10628133" y="2046307"/>
                  <a:ext cx="150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27" name="Freihand 126">
                  <a:extLst>
                    <a:ext uri="{FF2B5EF4-FFF2-40B4-BE49-F238E27FC236}">
                      <a16:creationId xmlns:a16="http://schemas.microsoft.com/office/drawing/2014/main" id="{5600C00F-89F4-46D6-A85F-64C053EEB55B}"/>
                    </a:ext>
                  </a:extLst>
                </p14:cNvPr>
                <p14:cNvContentPartPr/>
                <p14:nvPr/>
              </p14:nvContentPartPr>
              <p14:xfrm>
                <a:off x="10794813" y="2099227"/>
                <a:ext cx="14760" cy="67320"/>
              </p14:xfrm>
            </p:contentPart>
          </mc:Choice>
          <mc:Fallback>
            <p:pic>
              <p:nvPicPr>
                <p:cNvPr id="127" name="Freihand 126">
                  <a:extLst>
                    <a:ext uri="{FF2B5EF4-FFF2-40B4-BE49-F238E27FC236}">
                      <a16:creationId xmlns:a16="http://schemas.microsoft.com/office/drawing/2014/main" id="{5600C00F-89F4-46D6-A85F-64C053EEB55B}"/>
                    </a:ext>
                  </a:extLst>
                </p:cNvPr>
                <p:cNvPicPr/>
                <p:nvPr/>
              </p:nvPicPr>
              <p:blipFill>
                <a:blip r:embed="rId988"/>
                <a:stretch>
                  <a:fillRect/>
                </a:stretch>
              </p:blipFill>
              <p:spPr>
                <a:xfrm>
                  <a:off x="10790493" y="2094907"/>
                  <a:ext cx="23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28" name="Freihand 127">
                  <a:extLst>
                    <a:ext uri="{FF2B5EF4-FFF2-40B4-BE49-F238E27FC236}">
                      <a16:creationId xmlns:a16="http://schemas.microsoft.com/office/drawing/2014/main" id="{C3E5A3DE-4CE8-46BF-A4D4-4BC10E86147B}"/>
                    </a:ext>
                  </a:extLst>
                </p14:cNvPr>
                <p14:cNvContentPartPr/>
                <p14:nvPr/>
              </p14:nvContentPartPr>
              <p14:xfrm>
                <a:off x="10830453" y="2086627"/>
                <a:ext cx="360" cy="360"/>
              </p14:xfrm>
            </p:contentPart>
          </mc:Choice>
          <mc:Fallback>
            <p:pic>
              <p:nvPicPr>
                <p:cNvPr id="128" name="Freihand 127">
                  <a:extLst>
                    <a:ext uri="{FF2B5EF4-FFF2-40B4-BE49-F238E27FC236}">
                      <a16:creationId xmlns:a16="http://schemas.microsoft.com/office/drawing/2014/main" id="{C3E5A3DE-4CE8-46BF-A4D4-4BC10E86147B}"/>
                    </a:ext>
                  </a:extLst>
                </p:cNvPr>
                <p:cNvPicPr/>
                <p:nvPr/>
              </p:nvPicPr>
              <p:blipFill>
                <a:blip r:embed="rId141"/>
                <a:stretch>
                  <a:fillRect/>
                </a:stretch>
              </p:blipFill>
              <p:spPr>
                <a:xfrm>
                  <a:off x="10826133" y="2082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129" name="Freihand 128">
                  <a:extLst>
                    <a:ext uri="{FF2B5EF4-FFF2-40B4-BE49-F238E27FC236}">
                      <a16:creationId xmlns:a16="http://schemas.microsoft.com/office/drawing/2014/main" id="{FF9B3CE4-7D1B-4D96-8C6E-1994D7120C3C}"/>
                    </a:ext>
                  </a:extLst>
                </p14:cNvPr>
                <p14:cNvContentPartPr/>
                <p14:nvPr/>
              </p14:nvContentPartPr>
              <p14:xfrm>
                <a:off x="10762053" y="2096707"/>
                <a:ext cx="90720" cy="43920"/>
              </p14:xfrm>
            </p:contentPart>
          </mc:Choice>
          <mc:Fallback>
            <p:pic>
              <p:nvPicPr>
                <p:cNvPr id="129" name="Freihand 128">
                  <a:extLst>
                    <a:ext uri="{FF2B5EF4-FFF2-40B4-BE49-F238E27FC236}">
                      <a16:creationId xmlns:a16="http://schemas.microsoft.com/office/drawing/2014/main" id="{FF9B3CE4-7D1B-4D96-8C6E-1994D7120C3C}"/>
                    </a:ext>
                  </a:extLst>
                </p:cNvPr>
                <p:cNvPicPr/>
                <p:nvPr/>
              </p:nvPicPr>
              <p:blipFill>
                <a:blip r:embed="rId991"/>
                <a:stretch>
                  <a:fillRect/>
                </a:stretch>
              </p:blipFill>
              <p:spPr>
                <a:xfrm>
                  <a:off x="10757733" y="2092387"/>
                  <a:ext cx="99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130" name="Freihand 129">
                  <a:extLst>
                    <a:ext uri="{FF2B5EF4-FFF2-40B4-BE49-F238E27FC236}">
                      <a16:creationId xmlns:a16="http://schemas.microsoft.com/office/drawing/2014/main" id="{BD868550-1D6E-47EE-8C83-95A483F16B3F}"/>
                    </a:ext>
                  </a:extLst>
                </p14:cNvPr>
                <p14:cNvContentPartPr/>
                <p14:nvPr/>
              </p14:nvContentPartPr>
              <p14:xfrm>
                <a:off x="10768173" y="2127307"/>
                <a:ext cx="74520" cy="13680"/>
              </p14:xfrm>
            </p:contentPart>
          </mc:Choice>
          <mc:Fallback>
            <p:pic>
              <p:nvPicPr>
                <p:cNvPr id="130" name="Freihand 129">
                  <a:extLst>
                    <a:ext uri="{FF2B5EF4-FFF2-40B4-BE49-F238E27FC236}">
                      <a16:creationId xmlns:a16="http://schemas.microsoft.com/office/drawing/2014/main" id="{BD868550-1D6E-47EE-8C83-95A483F16B3F}"/>
                    </a:ext>
                  </a:extLst>
                </p:cNvPr>
                <p:cNvPicPr/>
                <p:nvPr/>
              </p:nvPicPr>
              <p:blipFill>
                <a:blip r:embed="rId993"/>
                <a:stretch>
                  <a:fillRect/>
                </a:stretch>
              </p:blipFill>
              <p:spPr>
                <a:xfrm>
                  <a:off x="10763853" y="2122987"/>
                  <a:ext cx="83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131" name="Freihand 130">
                  <a:extLst>
                    <a:ext uri="{FF2B5EF4-FFF2-40B4-BE49-F238E27FC236}">
                      <a16:creationId xmlns:a16="http://schemas.microsoft.com/office/drawing/2014/main" id="{FE9F8DAE-4FEC-49F8-815B-116AE039EB1D}"/>
                    </a:ext>
                  </a:extLst>
                </p14:cNvPr>
                <p14:cNvContentPartPr/>
                <p14:nvPr/>
              </p14:nvContentPartPr>
              <p14:xfrm>
                <a:off x="10535973" y="2186347"/>
                <a:ext cx="388080" cy="25200"/>
              </p14:xfrm>
            </p:contentPart>
          </mc:Choice>
          <mc:Fallback>
            <p:pic>
              <p:nvPicPr>
                <p:cNvPr id="131" name="Freihand 130">
                  <a:extLst>
                    <a:ext uri="{FF2B5EF4-FFF2-40B4-BE49-F238E27FC236}">
                      <a16:creationId xmlns:a16="http://schemas.microsoft.com/office/drawing/2014/main" id="{FE9F8DAE-4FEC-49F8-815B-116AE039EB1D}"/>
                    </a:ext>
                  </a:extLst>
                </p:cNvPr>
                <p:cNvPicPr/>
                <p:nvPr/>
              </p:nvPicPr>
              <p:blipFill>
                <a:blip r:embed="rId995"/>
                <a:stretch>
                  <a:fillRect/>
                </a:stretch>
              </p:blipFill>
              <p:spPr>
                <a:xfrm>
                  <a:off x="10531653" y="2182027"/>
                  <a:ext cx="396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132" name="Freihand 131">
                  <a:extLst>
                    <a:ext uri="{FF2B5EF4-FFF2-40B4-BE49-F238E27FC236}">
                      <a16:creationId xmlns:a16="http://schemas.microsoft.com/office/drawing/2014/main" id="{1FA9794F-ED36-41A7-98AE-E4AEDB871B53}"/>
                    </a:ext>
                  </a:extLst>
                </p14:cNvPr>
                <p14:cNvContentPartPr/>
                <p14:nvPr/>
              </p14:nvContentPartPr>
              <p14:xfrm>
                <a:off x="10483053" y="2213707"/>
                <a:ext cx="122040" cy="158760"/>
              </p14:xfrm>
            </p:contentPart>
          </mc:Choice>
          <mc:Fallback>
            <p:pic>
              <p:nvPicPr>
                <p:cNvPr id="132" name="Freihand 131">
                  <a:extLst>
                    <a:ext uri="{FF2B5EF4-FFF2-40B4-BE49-F238E27FC236}">
                      <a16:creationId xmlns:a16="http://schemas.microsoft.com/office/drawing/2014/main" id="{1FA9794F-ED36-41A7-98AE-E4AEDB871B53}"/>
                    </a:ext>
                  </a:extLst>
                </p:cNvPr>
                <p:cNvPicPr/>
                <p:nvPr/>
              </p:nvPicPr>
              <p:blipFill>
                <a:blip r:embed="rId997"/>
                <a:stretch>
                  <a:fillRect/>
                </a:stretch>
              </p:blipFill>
              <p:spPr>
                <a:xfrm>
                  <a:off x="10478733" y="2209387"/>
                  <a:ext cx="130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133" name="Freihand 132">
                  <a:extLst>
                    <a:ext uri="{FF2B5EF4-FFF2-40B4-BE49-F238E27FC236}">
                      <a16:creationId xmlns:a16="http://schemas.microsoft.com/office/drawing/2014/main" id="{968E02AF-8204-4BA7-805C-6D238E8B3F21}"/>
                    </a:ext>
                  </a:extLst>
                </p14:cNvPr>
                <p14:cNvContentPartPr/>
                <p14:nvPr/>
              </p14:nvContentPartPr>
              <p14:xfrm>
                <a:off x="10646133" y="2295427"/>
                <a:ext cx="106200" cy="52560"/>
              </p14:xfrm>
            </p:contentPart>
          </mc:Choice>
          <mc:Fallback>
            <p:pic>
              <p:nvPicPr>
                <p:cNvPr id="133" name="Freihand 132">
                  <a:extLst>
                    <a:ext uri="{FF2B5EF4-FFF2-40B4-BE49-F238E27FC236}">
                      <a16:creationId xmlns:a16="http://schemas.microsoft.com/office/drawing/2014/main" id="{968E02AF-8204-4BA7-805C-6D238E8B3F21}"/>
                    </a:ext>
                  </a:extLst>
                </p:cNvPr>
                <p:cNvPicPr/>
                <p:nvPr/>
              </p:nvPicPr>
              <p:blipFill>
                <a:blip r:embed="rId999"/>
                <a:stretch>
                  <a:fillRect/>
                </a:stretch>
              </p:blipFill>
              <p:spPr>
                <a:xfrm>
                  <a:off x="10641813" y="2291107"/>
                  <a:ext cx="114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134" name="Freihand 133">
                  <a:extLst>
                    <a:ext uri="{FF2B5EF4-FFF2-40B4-BE49-F238E27FC236}">
                      <a16:creationId xmlns:a16="http://schemas.microsoft.com/office/drawing/2014/main" id="{2B925CEA-4897-4685-B544-8AF082919F24}"/>
                    </a:ext>
                  </a:extLst>
                </p14:cNvPr>
                <p14:cNvContentPartPr/>
                <p14:nvPr/>
              </p14:nvContentPartPr>
              <p14:xfrm>
                <a:off x="10703013" y="2290747"/>
                <a:ext cx="65880" cy="135000"/>
              </p14:xfrm>
            </p:contentPart>
          </mc:Choice>
          <mc:Fallback>
            <p:pic>
              <p:nvPicPr>
                <p:cNvPr id="134" name="Freihand 133">
                  <a:extLst>
                    <a:ext uri="{FF2B5EF4-FFF2-40B4-BE49-F238E27FC236}">
                      <a16:creationId xmlns:a16="http://schemas.microsoft.com/office/drawing/2014/main" id="{2B925CEA-4897-4685-B544-8AF082919F24}"/>
                    </a:ext>
                  </a:extLst>
                </p:cNvPr>
                <p:cNvPicPr/>
                <p:nvPr/>
              </p:nvPicPr>
              <p:blipFill>
                <a:blip r:embed="rId1001"/>
                <a:stretch>
                  <a:fillRect/>
                </a:stretch>
              </p:blipFill>
              <p:spPr>
                <a:xfrm>
                  <a:off x="10698693" y="2286427"/>
                  <a:ext cx="74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135" name="Freihand 134">
                  <a:extLst>
                    <a:ext uri="{FF2B5EF4-FFF2-40B4-BE49-F238E27FC236}">
                      <a16:creationId xmlns:a16="http://schemas.microsoft.com/office/drawing/2014/main" id="{B5DB6130-3CD0-47EA-9F54-8764AD644354}"/>
                    </a:ext>
                  </a:extLst>
                </p14:cNvPr>
                <p14:cNvContentPartPr/>
                <p14:nvPr/>
              </p14:nvContentPartPr>
              <p14:xfrm>
                <a:off x="10979853" y="2054947"/>
                <a:ext cx="138600" cy="159840"/>
              </p14:xfrm>
            </p:contentPart>
          </mc:Choice>
          <mc:Fallback>
            <p:pic>
              <p:nvPicPr>
                <p:cNvPr id="135" name="Freihand 134">
                  <a:extLst>
                    <a:ext uri="{FF2B5EF4-FFF2-40B4-BE49-F238E27FC236}">
                      <a16:creationId xmlns:a16="http://schemas.microsoft.com/office/drawing/2014/main" id="{B5DB6130-3CD0-47EA-9F54-8764AD644354}"/>
                    </a:ext>
                  </a:extLst>
                </p:cNvPr>
                <p:cNvPicPr/>
                <p:nvPr/>
              </p:nvPicPr>
              <p:blipFill>
                <a:blip r:embed="rId1003"/>
                <a:stretch>
                  <a:fillRect/>
                </a:stretch>
              </p:blipFill>
              <p:spPr>
                <a:xfrm>
                  <a:off x="10975533" y="2050627"/>
                  <a:ext cx="147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136" name="Freihand 135">
                  <a:extLst>
                    <a:ext uri="{FF2B5EF4-FFF2-40B4-BE49-F238E27FC236}">
                      <a16:creationId xmlns:a16="http://schemas.microsoft.com/office/drawing/2014/main" id="{1A1115FE-A881-4A0F-A838-DEE926A84A13}"/>
                    </a:ext>
                  </a:extLst>
                </p14:cNvPr>
                <p14:cNvContentPartPr/>
                <p14:nvPr/>
              </p14:nvContentPartPr>
              <p14:xfrm>
                <a:off x="11145453" y="2107867"/>
                <a:ext cx="111600" cy="183600"/>
              </p14:xfrm>
            </p:contentPart>
          </mc:Choice>
          <mc:Fallback>
            <p:pic>
              <p:nvPicPr>
                <p:cNvPr id="136" name="Freihand 135">
                  <a:extLst>
                    <a:ext uri="{FF2B5EF4-FFF2-40B4-BE49-F238E27FC236}">
                      <a16:creationId xmlns:a16="http://schemas.microsoft.com/office/drawing/2014/main" id="{1A1115FE-A881-4A0F-A838-DEE926A84A13}"/>
                    </a:ext>
                  </a:extLst>
                </p:cNvPr>
                <p:cNvPicPr/>
                <p:nvPr/>
              </p:nvPicPr>
              <p:blipFill>
                <a:blip r:embed="rId1005"/>
                <a:stretch>
                  <a:fillRect/>
                </a:stretch>
              </p:blipFill>
              <p:spPr>
                <a:xfrm>
                  <a:off x="11141133" y="2103547"/>
                  <a:ext cx="120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138" name="Freihand 137">
                  <a:extLst>
                    <a:ext uri="{FF2B5EF4-FFF2-40B4-BE49-F238E27FC236}">
                      <a16:creationId xmlns:a16="http://schemas.microsoft.com/office/drawing/2014/main" id="{A15B5B2E-C27D-4786-97F0-263F03511161}"/>
                    </a:ext>
                  </a:extLst>
                </p14:cNvPr>
                <p14:cNvContentPartPr/>
                <p14:nvPr/>
              </p14:nvContentPartPr>
              <p14:xfrm>
                <a:off x="9933333" y="2287867"/>
                <a:ext cx="290520" cy="26280"/>
              </p14:xfrm>
            </p:contentPart>
          </mc:Choice>
          <mc:Fallback>
            <p:pic>
              <p:nvPicPr>
                <p:cNvPr id="138" name="Freihand 137">
                  <a:extLst>
                    <a:ext uri="{FF2B5EF4-FFF2-40B4-BE49-F238E27FC236}">
                      <a16:creationId xmlns:a16="http://schemas.microsoft.com/office/drawing/2014/main" id="{A15B5B2E-C27D-4786-97F0-263F03511161}"/>
                    </a:ext>
                  </a:extLst>
                </p:cNvPr>
                <p:cNvPicPr/>
                <p:nvPr/>
              </p:nvPicPr>
              <p:blipFill>
                <a:blip r:embed="rId1007"/>
                <a:stretch>
                  <a:fillRect/>
                </a:stretch>
              </p:blipFill>
              <p:spPr>
                <a:xfrm>
                  <a:off x="9929013" y="2283547"/>
                  <a:ext cx="299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139" name="Freihand 138">
                  <a:extLst>
                    <a:ext uri="{FF2B5EF4-FFF2-40B4-BE49-F238E27FC236}">
                      <a16:creationId xmlns:a16="http://schemas.microsoft.com/office/drawing/2014/main" id="{D0B12E73-4E16-41FA-AD90-74FBA7E5D6F7}"/>
                    </a:ext>
                  </a:extLst>
                </p14:cNvPr>
                <p14:cNvContentPartPr/>
                <p14:nvPr/>
              </p14:nvContentPartPr>
              <p14:xfrm>
                <a:off x="10981653" y="2271307"/>
                <a:ext cx="401040" cy="59040"/>
              </p14:xfrm>
            </p:contentPart>
          </mc:Choice>
          <mc:Fallback>
            <p:pic>
              <p:nvPicPr>
                <p:cNvPr id="139" name="Freihand 138">
                  <a:extLst>
                    <a:ext uri="{FF2B5EF4-FFF2-40B4-BE49-F238E27FC236}">
                      <a16:creationId xmlns:a16="http://schemas.microsoft.com/office/drawing/2014/main" id="{D0B12E73-4E16-41FA-AD90-74FBA7E5D6F7}"/>
                    </a:ext>
                  </a:extLst>
                </p:cNvPr>
                <p:cNvPicPr/>
                <p:nvPr/>
              </p:nvPicPr>
              <p:blipFill>
                <a:blip r:embed="rId1009"/>
                <a:stretch>
                  <a:fillRect/>
                </a:stretch>
              </p:blipFill>
              <p:spPr>
                <a:xfrm>
                  <a:off x="10977333" y="2266987"/>
                  <a:ext cx="409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75" name="Freihand 74">
                  <a:extLst>
                    <a:ext uri="{FF2B5EF4-FFF2-40B4-BE49-F238E27FC236}">
                      <a16:creationId xmlns:a16="http://schemas.microsoft.com/office/drawing/2014/main" id="{488F37B5-043A-474A-95B0-4835287D94B9}"/>
                    </a:ext>
                  </a:extLst>
                </p14:cNvPr>
                <p14:cNvContentPartPr/>
                <p14:nvPr/>
              </p14:nvContentPartPr>
              <p14:xfrm>
                <a:off x="9366333" y="1019587"/>
                <a:ext cx="36360" cy="569160"/>
              </p14:xfrm>
            </p:contentPart>
          </mc:Choice>
          <mc:Fallback>
            <p:pic>
              <p:nvPicPr>
                <p:cNvPr id="75" name="Freihand 74">
                  <a:extLst>
                    <a:ext uri="{FF2B5EF4-FFF2-40B4-BE49-F238E27FC236}">
                      <a16:creationId xmlns:a16="http://schemas.microsoft.com/office/drawing/2014/main" id="{488F37B5-043A-474A-95B0-4835287D94B9}"/>
                    </a:ext>
                  </a:extLst>
                </p:cNvPr>
                <p:cNvPicPr/>
                <p:nvPr/>
              </p:nvPicPr>
              <p:blipFill>
                <a:blip r:embed="rId1011"/>
                <a:stretch>
                  <a:fillRect/>
                </a:stretch>
              </p:blipFill>
              <p:spPr>
                <a:xfrm>
                  <a:off x="9362013" y="1015267"/>
                  <a:ext cx="4500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76" name="Freihand 75">
                  <a:extLst>
                    <a:ext uri="{FF2B5EF4-FFF2-40B4-BE49-F238E27FC236}">
                      <a16:creationId xmlns:a16="http://schemas.microsoft.com/office/drawing/2014/main" id="{C2C9132E-AD84-4B97-84D2-8C54155AE011}"/>
                    </a:ext>
                  </a:extLst>
                </p14:cNvPr>
                <p14:cNvContentPartPr/>
                <p14:nvPr/>
              </p14:nvContentPartPr>
              <p14:xfrm>
                <a:off x="9239253" y="1525387"/>
                <a:ext cx="949680" cy="24480"/>
              </p14:xfrm>
            </p:contentPart>
          </mc:Choice>
          <mc:Fallback>
            <p:pic>
              <p:nvPicPr>
                <p:cNvPr id="76" name="Freihand 75">
                  <a:extLst>
                    <a:ext uri="{FF2B5EF4-FFF2-40B4-BE49-F238E27FC236}">
                      <a16:creationId xmlns:a16="http://schemas.microsoft.com/office/drawing/2014/main" id="{C2C9132E-AD84-4B97-84D2-8C54155AE011}"/>
                    </a:ext>
                  </a:extLst>
                </p:cNvPr>
                <p:cNvPicPr/>
                <p:nvPr/>
              </p:nvPicPr>
              <p:blipFill>
                <a:blip r:embed="rId1013"/>
                <a:stretch>
                  <a:fillRect/>
                </a:stretch>
              </p:blipFill>
              <p:spPr>
                <a:xfrm>
                  <a:off x="9234933" y="1521067"/>
                  <a:ext cx="958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77" name="Freihand 76">
                  <a:extLst>
                    <a:ext uri="{FF2B5EF4-FFF2-40B4-BE49-F238E27FC236}">
                      <a16:creationId xmlns:a16="http://schemas.microsoft.com/office/drawing/2014/main" id="{0A03C250-4A36-4B82-A116-34A41A4DDB99}"/>
                    </a:ext>
                  </a:extLst>
                </p14:cNvPr>
                <p14:cNvContentPartPr/>
                <p14:nvPr/>
              </p14:nvContentPartPr>
              <p14:xfrm>
                <a:off x="10147533" y="1466347"/>
                <a:ext cx="140400" cy="163080"/>
              </p14:xfrm>
            </p:contentPart>
          </mc:Choice>
          <mc:Fallback>
            <p:pic>
              <p:nvPicPr>
                <p:cNvPr id="77" name="Freihand 76">
                  <a:extLst>
                    <a:ext uri="{FF2B5EF4-FFF2-40B4-BE49-F238E27FC236}">
                      <a16:creationId xmlns:a16="http://schemas.microsoft.com/office/drawing/2014/main" id="{0A03C250-4A36-4B82-A116-34A41A4DDB99}"/>
                    </a:ext>
                  </a:extLst>
                </p:cNvPr>
                <p:cNvPicPr/>
                <p:nvPr/>
              </p:nvPicPr>
              <p:blipFill>
                <a:blip r:embed="rId1015"/>
                <a:stretch>
                  <a:fillRect/>
                </a:stretch>
              </p:blipFill>
              <p:spPr>
                <a:xfrm>
                  <a:off x="10143213" y="1462027"/>
                  <a:ext cx="149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78" name="Freihand 77">
                  <a:extLst>
                    <a:ext uri="{FF2B5EF4-FFF2-40B4-BE49-F238E27FC236}">
                      <a16:creationId xmlns:a16="http://schemas.microsoft.com/office/drawing/2014/main" id="{544544DB-BDA0-40AC-9262-0909DC376E78}"/>
                    </a:ext>
                  </a:extLst>
                </p14:cNvPr>
                <p14:cNvContentPartPr/>
                <p14:nvPr/>
              </p14:nvContentPartPr>
              <p14:xfrm>
                <a:off x="9220533" y="906907"/>
                <a:ext cx="263520" cy="148680"/>
              </p14:xfrm>
            </p:contentPart>
          </mc:Choice>
          <mc:Fallback>
            <p:pic>
              <p:nvPicPr>
                <p:cNvPr id="78" name="Freihand 77">
                  <a:extLst>
                    <a:ext uri="{FF2B5EF4-FFF2-40B4-BE49-F238E27FC236}">
                      <a16:creationId xmlns:a16="http://schemas.microsoft.com/office/drawing/2014/main" id="{544544DB-BDA0-40AC-9262-0909DC376E78}"/>
                    </a:ext>
                  </a:extLst>
                </p:cNvPr>
                <p:cNvPicPr/>
                <p:nvPr/>
              </p:nvPicPr>
              <p:blipFill>
                <a:blip r:embed="rId1017"/>
                <a:stretch>
                  <a:fillRect/>
                </a:stretch>
              </p:blipFill>
              <p:spPr>
                <a:xfrm>
                  <a:off x="9216213" y="902587"/>
                  <a:ext cx="272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80" name="Freihand 79">
                  <a:extLst>
                    <a:ext uri="{FF2B5EF4-FFF2-40B4-BE49-F238E27FC236}">
                      <a16:creationId xmlns:a16="http://schemas.microsoft.com/office/drawing/2014/main" id="{632E6B07-3F96-44D5-B483-D9FED5F00EA5}"/>
                    </a:ext>
                  </a:extLst>
                </p14:cNvPr>
                <p14:cNvContentPartPr/>
                <p14:nvPr/>
              </p14:nvContentPartPr>
              <p14:xfrm>
                <a:off x="9074013" y="959467"/>
                <a:ext cx="63000" cy="30960"/>
              </p14:xfrm>
            </p:contentPart>
          </mc:Choice>
          <mc:Fallback>
            <p:pic>
              <p:nvPicPr>
                <p:cNvPr id="80" name="Freihand 79">
                  <a:extLst>
                    <a:ext uri="{FF2B5EF4-FFF2-40B4-BE49-F238E27FC236}">
                      <a16:creationId xmlns:a16="http://schemas.microsoft.com/office/drawing/2014/main" id="{632E6B07-3F96-44D5-B483-D9FED5F00EA5}"/>
                    </a:ext>
                  </a:extLst>
                </p:cNvPr>
                <p:cNvPicPr/>
                <p:nvPr/>
              </p:nvPicPr>
              <p:blipFill>
                <a:blip r:embed="rId1019"/>
                <a:stretch>
                  <a:fillRect/>
                </a:stretch>
              </p:blipFill>
              <p:spPr>
                <a:xfrm>
                  <a:off x="9069693" y="955147"/>
                  <a:ext cx="71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81" name="Freihand 80">
                  <a:extLst>
                    <a:ext uri="{FF2B5EF4-FFF2-40B4-BE49-F238E27FC236}">
                      <a16:creationId xmlns:a16="http://schemas.microsoft.com/office/drawing/2014/main" id="{B205A666-55BD-4827-A265-E37AE4130E8F}"/>
                    </a:ext>
                  </a:extLst>
                </p14:cNvPr>
                <p14:cNvContentPartPr/>
                <p14:nvPr/>
              </p14:nvContentPartPr>
              <p14:xfrm>
                <a:off x="9127653" y="945067"/>
                <a:ext cx="27000" cy="161640"/>
              </p14:xfrm>
            </p:contentPart>
          </mc:Choice>
          <mc:Fallback>
            <p:pic>
              <p:nvPicPr>
                <p:cNvPr id="81" name="Freihand 80">
                  <a:extLst>
                    <a:ext uri="{FF2B5EF4-FFF2-40B4-BE49-F238E27FC236}">
                      <a16:creationId xmlns:a16="http://schemas.microsoft.com/office/drawing/2014/main" id="{B205A666-55BD-4827-A265-E37AE4130E8F}"/>
                    </a:ext>
                  </a:extLst>
                </p:cNvPr>
                <p:cNvPicPr/>
                <p:nvPr/>
              </p:nvPicPr>
              <p:blipFill>
                <a:blip r:embed="rId1021"/>
                <a:stretch>
                  <a:fillRect/>
                </a:stretch>
              </p:blipFill>
              <p:spPr>
                <a:xfrm>
                  <a:off x="9123333" y="940747"/>
                  <a:ext cx="35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82" name="Freihand 81">
                  <a:extLst>
                    <a:ext uri="{FF2B5EF4-FFF2-40B4-BE49-F238E27FC236}">
                      <a16:creationId xmlns:a16="http://schemas.microsoft.com/office/drawing/2014/main" id="{30770F6F-B771-4661-8067-37B2F0D22D88}"/>
                    </a:ext>
                  </a:extLst>
                </p14:cNvPr>
                <p14:cNvContentPartPr/>
                <p14:nvPr/>
              </p14:nvContentPartPr>
              <p14:xfrm>
                <a:off x="9970413" y="1678747"/>
                <a:ext cx="99000" cy="128520"/>
              </p14:xfrm>
            </p:contentPart>
          </mc:Choice>
          <mc:Fallback>
            <p:pic>
              <p:nvPicPr>
                <p:cNvPr id="82" name="Freihand 81">
                  <a:extLst>
                    <a:ext uri="{FF2B5EF4-FFF2-40B4-BE49-F238E27FC236}">
                      <a16:creationId xmlns:a16="http://schemas.microsoft.com/office/drawing/2014/main" id="{30770F6F-B771-4661-8067-37B2F0D22D88}"/>
                    </a:ext>
                  </a:extLst>
                </p:cNvPr>
                <p:cNvPicPr/>
                <p:nvPr/>
              </p:nvPicPr>
              <p:blipFill>
                <a:blip r:embed="rId1023"/>
                <a:stretch>
                  <a:fillRect/>
                </a:stretch>
              </p:blipFill>
              <p:spPr>
                <a:xfrm>
                  <a:off x="9966093" y="1674427"/>
                  <a:ext cx="107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83" name="Freihand 82">
                  <a:extLst>
                    <a:ext uri="{FF2B5EF4-FFF2-40B4-BE49-F238E27FC236}">
                      <a16:creationId xmlns:a16="http://schemas.microsoft.com/office/drawing/2014/main" id="{56119E58-5981-44DB-95FF-1716F46208CF}"/>
                    </a:ext>
                  </a:extLst>
                </p14:cNvPr>
                <p14:cNvContentPartPr/>
                <p14:nvPr/>
              </p14:nvContentPartPr>
              <p14:xfrm>
                <a:off x="9972213" y="1689547"/>
                <a:ext cx="159120" cy="65880"/>
              </p14:xfrm>
            </p:contentPart>
          </mc:Choice>
          <mc:Fallback>
            <p:pic>
              <p:nvPicPr>
                <p:cNvPr id="83" name="Freihand 82">
                  <a:extLst>
                    <a:ext uri="{FF2B5EF4-FFF2-40B4-BE49-F238E27FC236}">
                      <a16:creationId xmlns:a16="http://schemas.microsoft.com/office/drawing/2014/main" id="{56119E58-5981-44DB-95FF-1716F46208CF}"/>
                    </a:ext>
                  </a:extLst>
                </p:cNvPr>
                <p:cNvPicPr/>
                <p:nvPr/>
              </p:nvPicPr>
              <p:blipFill>
                <a:blip r:embed="rId1025"/>
                <a:stretch>
                  <a:fillRect/>
                </a:stretch>
              </p:blipFill>
              <p:spPr>
                <a:xfrm>
                  <a:off x="9967893" y="1685227"/>
                  <a:ext cx="167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84" name="Freihand 83">
                  <a:extLst>
                    <a:ext uri="{FF2B5EF4-FFF2-40B4-BE49-F238E27FC236}">
                      <a16:creationId xmlns:a16="http://schemas.microsoft.com/office/drawing/2014/main" id="{701632AE-B4BC-4BD6-B8E8-E150B1670E82}"/>
                    </a:ext>
                  </a:extLst>
                </p14:cNvPr>
                <p14:cNvContentPartPr/>
                <p14:nvPr/>
              </p14:nvContentPartPr>
              <p14:xfrm>
                <a:off x="9664773" y="967387"/>
                <a:ext cx="449280" cy="393840"/>
              </p14:xfrm>
            </p:contentPart>
          </mc:Choice>
          <mc:Fallback>
            <p:pic>
              <p:nvPicPr>
                <p:cNvPr id="84" name="Freihand 83">
                  <a:extLst>
                    <a:ext uri="{FF2B5EF4-FFF2-40B4-BE49-F238E27FC236}">
                      <a16:creationId xmlns:a16="http://schemas.microsoft.com/office/drawing/2014/main" id="{701632AE-B4BC-4BD6-B8E8-E150B1670E82}"/>
                    </a:ext>
                  </a:extLst>
                </p:cNvPr>
                <p:cNvPicPr/>
                <p:nvPr/>
              </p:nvPicPr>
              <p:blipFill>
                <a:blip r:embed="rId1027"/>
                <a:stretch>
                  <a:fillRect/>
                </a:stretch>
              </p:blipFill>
              <p:spPr>
                <a:xfrm>
                  <a:off x="9660453" y="963067"/>
                  <a:ext cx="45792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85" name="Freihand 84">
                  <a:extLst>
                    <a:ext uri="{FF2B5EF4-FFF2-40B4-BE49-F238E27FC236}">
                      <a16:creationId xmlns:a16="http://schemas.microsoft.com/office/drawing/2014/main" id="{F0AC18D5-9A18-4EF0-934C-DE57C1CD1440}"/>
                    </a:ext>
                  </a:extLst>
                </p14:cNvPr>
                <p14:cNvContentPartPr/>
                <p14:nvPr/>
              </p14:nvContentPartPr>
              <p14:xfrm>
                <a:off x="10260573" y="1304707"/>
                <a:ext cx="12240" cy="106560"/>
              </p14:xfrm>
            </p:contentPart>
          </mc:Choice>
          <mc:Fallback>
            <p:pic>
              <p:nvPicPr>
                <p:cNvPr id="85" name="Freihand 84">
                  <a:extLst>
                    <a:ext uri="{FF2B5EF4-FFF2-40B4-BE49-F238E27FC236}">
                      <a16:creationId xmlns:a16="http://schemas.microsoft.com/office/drawing/2014/main" id="{F0AC18D5-9A18-4EF0-934C-DE57C1CD1440}"/>
                    </a:ext>
                  </a:extLst>
                </p:cNvPr>
                <p:cNvPicPr/>
                <p:nvPr/>
              </p:nvPicPr>
              <p:blipFill>
                <a:blip r:embed="rId1029"/>
                <a:stretch>
                  <a:fillRect/>
                </a:stretch>
              </p:blipFill>
              <p:spPr>
                <a:xfrm>
                  <a:off x="10256253" y="1300387"/>
                  <a:ext cx="20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86" name="Freihand 85">
                  <a:extLst>
                    <a:ext uri="{FF2B5EF4-FFF2-40B4-BE49-F238E27FC236}">
                      <a16:creationId xmlns:a16="http://schemas.microsoft.com/office/drawing/2014/main" id="{495F00C4-DE4B-4DC5-91FD-C136BA4167E9}"/>
                    </a:ext>
                  </a:extLst>
                </p14:cNvPr>
                <p14:cNvContentPartPr/>
                <p14:nvPr/>
              </p14:nvContentPartPr>
              <p14:xfrm>
                <a:off x="10196133" y="1274107"/>
                <a:ext cx="150480" cy="134280"/>
              </p14:xfrm>
            </p:contentPart>
          </mc:Choice>
          <mc:Fallback>
            <p:pic>
              <p:nvPicPr>
                <p:cNvPr id="86" name="Freihand 85">
                  <a:extLst>
                    <a:ext uri="{FF2B5EF4-FFF2-40B4-BE49-F238E27FC236}">
                      <a16:creationId xmlns:a16="http://schemas.microsoft.com/office/drawing/2014/main" id="{495F00C4-DE4B-4DC5-91FD-C136BA4167E9}"/>
                    </a:ext>
                  </a:extLst>
                </p:cNvPr>
                <p:cNvPicPr/>
                <p:nvPr/>
              </p:nvPicPr>
              <p:blipFill>
                <a:blip r:embed="rId1031"/>
                <a:stretch>
                  <a:fillRect/>
                </a:stretch>
              </p:blipFill>
              <p:spPr>
                <a:xfrm>
                  <a:off x="10191813" y="1269787"/>
                  <a:ext cx="159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88" name="Freihand 87">
                  <a:extLst>
                    <a:ext uri="{FF2B5EF4-FFF2-40B4-BE49-F238E27FC236}">
                      <a16:creationId xmlns:a16="http://schemas.microsoft.com/office/drawing/2014/main" id="{E373645F-0934-4A43-A081-9BC367FC4658}"/>
                    </a:ext>
                  </a:extLst>
                </p14:cNvPr>
                <p14:cNvContentPartPr/>
                <p14:nvPr/>
              </p14:nvContentPartPr>
              <p14:xfrm>
                <a:off x="8468493" y="1852987"/>
                <a:ext cx="15120" cy="119880"/>
              </p14:xfrm>
            </p:contentPart>
          </mc:Choice>
          <mc:Fallback>
            <p:pic>
              <p:nvPicPr>
                <p:cNvPr id="88" name="Freihand 87">
                  <a:extLst>
                    <a:ext uri="{FF2B5EF4-FFF2-40B4-BE49-F238E27FC236}">
                      <a16:creationId xmlns:a16="http://schemas.microsoft.com/office/drawing/2014/main" id="{E373645F-0934-4A43-A081-9BC367FC4658}"/>
                    </a:ext>
                  </a:extLst>
                </p:cNvPr>
                <p:cNvPicPr/>
                <p:nvPr/>
              </p:nvPicPr>
              <p:blipFill>
                <a:blip r:embed="rId1033"/>
                <a:stretch>
                  <a:fillRect/>
                </a:stretch>
              </p:blipFill>
              <p:spPr>
                <a:xfrm>
                  <a:off x="8464173" y="1848667"/>
                  <a:ext cx="23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89" name="Freihand 88">
                  <a:extLst>
                    <a:ext uri="{FF2B5EF4-FFF2-40B4-BE49-F238E27FC236}">
                      <a16:creationId xmlns:a16="http://schemas.microsoft.com/office/drawing/2014/main" id="{BCD11BC6-17BC-4982-A466-6E29FD2E2F4C}"/>
                    </a:ext>
                  </a:extLst>
                </p14:cNvPr>
                <p14:cNvContentPartPr/>
                <p14:nvPr/>
              </p14:nvContentPartPr>
              <p14:xfrm>
                <a:off x="8474253" y="1841827"/>
                <a:ext cx="80280" cy="148680"/>
              </p14:xfrm>
            </p:contentPart>
          </mc:Choice>
          <mc:Fallback>
            <p:pic>
              <p:nvPicPr>
                <p:cNvPr id="89" name="Freihand 88">
                  <a:extLst>
                    <a:ext uri="{FF2B5EF4-FFF2-40B4-BE49-F238E27FC236}">
                      <a16:creationId xmlns:a16="http://schemas.microsoft.com/office/drawing/2014/main" id="{BCD11BC6-17BC-4982-A466-6E29FD2E2F4C}"/>
                    </a:ext>
                  </a:extLst>
                </p:cNvPr>
                <p:cNvPicPr/>
                <p:nvPr/>
              </p:nvPicPr>
              <p:blipFill>
                <a:blip r:embed="rId1035"/>
                <a:stretch>
                  <a:fillRect/>
                </a:stretch>
              </p:blipFill>
              <p:spPr>
                <a:xfrm>
                  <a:off x="8469933" y="1837507"/>
                  <a:ext cx="88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90" name="Freihand 89">
                  <a:extLst>
                    <a:ext uri="{FF2B5EF4-FFF2-40B4-BE49-F238E27FC236}">
                      <a16:creationId xmlns:a16="http://schemas.microsoft.com/office/drawing/2014/main" id="{707CF0BD-5C1E-4310-82B8-DD661B756464}"/>
                    </a:ext>
                  </a:extLst>
                </p14:cNvPr>
                <p14:cNvContentPartPr/>
                <p14:nvPr/>
              </p14:nvContentPartPr>
              <p14:xfrm>
                <a:off x="8575773" y="1870267"/>
                <a:ext cx="172800" cy="95040"/>
              </p14:xfrm>
            </p:contentPart>
          </mc:Choice>
          <mc:Fallback>
            <p:pic>
              <p:nvPicPr>
                <p:cNvPr id="90" name="Freihand 89">
                  <a:extLst>
                    <a:ext uri="{FF2B5EF4-FFF2-40B4-BE49-F238E27FC236}">
                      <a16:creationId xmlns:a16="http://schemas.microsoft.com/office/drawing/2014/main" id="{707CF0BD-5C1E-4310-82B8-DD661B756464}"/>
                    </a:ext>
                  </a:extLst>
                </p:cNvPr>
                <p:cNvPicPr/>
                <p:nvPr/>
              </p:nvPicPr>
              <p:blipFill>
                <a:blip r:embed="rId1037"/>
                <a:stretch>
                  <a:fillRect/>
                </a:stretch>
              </p:blipFill>
              <p:spPr>
                <a:xfrm>
                  <a:off x="8571453" y="1865947"/>
                  <a:ext cx="181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91" name="Freihand 90">
                  <a:extLst>
                    <a:ext uri="{FF2B5EF4-FFF2-40B4-BE49-F238E27FC236}">
                      <a16:creationId xmlns:a16="http://schemas.microsoft.com/office/drawing/2014/main" id="{DB0A0524-B9EB-456D-8626-B942A34E46AF}"/>
                    </a:ext>
                  </a:extLst>
                </p14:cNvPr>
                <p14:cNvContentPartPr/>
                <p14:nvPr/>
              </p14:nvContentPartPr>
              <p14:xfrm>
                <a:off x="8765853" y="1797907"/>
                <a:ext cx="32400" cy="166320"/>
              </p14:xfrm>
            </p:contentPart>
          </mc:Choice>
          <mc:Fallback>
            <p:pic>
              <p:nvPicPr>
                <p:cNvPr id="91" name="Freihand 90">
                  <a:extLst>
                    <a:ext uri="{FF2B5EF4-FFF2-40B4-BE49-F238E27FC236}">
                      <a16:creationId xmlns:a16="http://schemas.microsoft.com/office/drawing/2014/main" id="{DB0A0524-B9EB-456D-8626-B942A34E46AF}"/>
                    </a:ext>
                  </a:extLst>
                </p:cNvPr>
                <p:cNvPicPr/>
                <p:nvPr/>
              </p:nvPicPr>
              <p:blipFill>
                <a:blip r:embed="rId1039"/>
                <a:stretch>
                  <a:fillRect/>
                </a:stretch>
              </p:blipFill>
              <p:spPr>
                <a:xfrm>
                  <a:off x="8761533" y="1793587"/>
                  <a:ext cx="41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92" name="Freihand 91">
                  <a:extLst>
                    <a:ext uri="{FF2B5EF4-FFF2-40B4-BE49-F238E27FC236}">
                      <a16:creationId xmlns:a16="http://schemas.microsoft.com/office/drawing/2014/main" id="{6DEA3C2A-372F-4D17-A723-B26D5504A4F4}"/>
                    </a:ext>
                  </a:extLst>
                </p14:cNvPr>
                <p14:cNvContentPartPr/>
                <p14:nvPr/>
              </p14:nvContentPartPr>
              <p14:xfrm>
                <a:off x="8800053" y="1857667"/>
                <a:ext cx="185760" cy="80280"/>
              </p14:xfrm>
            </p:contentPart>
          </mc:Choice>
          <mc:Fallback>
            <p:pic>
              <p:nvPicPr>
                <p:cNvPr id="92" name="Freihand 91">
                  <a:extLst>
                    <a:ext uri="{FF2B5EF4-FFF2-40B4-BE49-F238E27FC236}">
                      <a16:creationId xmlns:a16="http://schemas.microsoft.com/office/drawing/2014/main" id="{6DEA3C2A-372F-4D17-A723-B26D5504A4F4}"/>
                    </a:ext>
                  </a:extLst>
                </p:cNvPr>
                <p:cNvPicPr/>
                <p:nvPr/>
              </p:nvPicPr>
              <p:blipFill>
                <a:blip r:embed="rId1041"/>
                <a:stretch>
                  <a:fillRect/>
                </a:stretch>
              </p:blipFill>
              <p:spPr>
                <a:xfrm>
                  <a:off x="8795733" y="1853347"/>
                  <a:ext cx="194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93" name="Freihand 92">
                  <a:extLst>
                    <a:ext uri="{FF2B5EF4-FFF2-40B4-BE49-F238E27FC236}">
                      <a16:creationId xmlns:a16="http://schemas.microsoft.com/office/drawing/2014/main" id="{80EB702E-A2B8-4BF6-8958-B29A9C813B84}"/>
                    </a:ext>
                  </a:extLst>
                </p14:cNvPr>
                <p14:cNvContentPartPr/>
                <p14:nvPr/>
              </p14:nvContentPartPr>
              <p14:xfrm>
                <a:off x="8951253" y="1792867"/>
                <a:ext cx="28080" cy="13680"/>
              </p14:xfrm>
            </p:contentPart>
          </mc:Choice>
          <mc:Fallback>
            <p:pic>
              <p:nvPicPr>
                <p:cNvPr id="93" name="Freihand 92">
                  <a:extLst>
                    <a:ext uri="{FF2B5EF4-FFF2-40B4-BE49-F238E27FC236}">
                      <a16:creationId xmlns:a16="http://schemas.microsoft.com/office/drawing/2014/main" id="{80EB702E-A2B8-4BF6-8958-B29A9C813B84}"/>
                    </a:ext>
                  </a:extLst>
                </p:cNvPr>
                <p:cNvPicPr/>
                <p:nvPr/>
              </p:nvPicPr>
              <p:blipFill>
                <a:blip r:embed="rId1043"/>
                <a:stretch>
                  <a:fillRect/>
                </a:stretch>
              </p:blipFill>
              <p:spPr>
                <a:xfrm>
                  <a:off x="8946933" y="1788547"/>
                  <a:ext cx="36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94" name="Freihand 93">
                  <a:extLst>
                    <a:ext uri="{FF2B5EF4-FFF2-40B4-BE49-F238E27FC236}">
                      <a16:creationId xmlns:a16="http://schemas.microsoft.com/office/drawing/2014/main" id="{362BABD1-74BF-4BC5-8816-DE42DC2F0C30}"/>
                    </a:ext>
                  </a:extLst>
                </p14:cNvPr>
                <p14:cNvContentPartPr/>
                <p14:nvPr/>
              </p14:nvContentPartPr>
              <p14:xfrm>
                <a:off x="9017493" y="1747507"/>
                <a:ext cx="249840" cy="193680"/>
              </p14:xfrm>
            </p:contentPart>
          </mc:Choice>
          <mc:Fallback>
            <p:pic>
              <p:nvPicPr>
                <p:cNvPr id="94" name="Freihand 93">
                  <a:extLst>
                    <a:ext uri="{FF2B5EF4-FFF2-40B4-BE49-F238E27FC236}">
                      <a16:creationId xmlns:a16="http://schemas.microsoft.com/office/drawing/2014/main" id="{362BABD1-74BF-4BC5-8816-DE42DC2F0C30}"/>
                    </a:ext>
                  </a:extLst>
                </p:cNvPr>
                <p:cNvPicPr/>
                <p:nvPr/>
              </p:nvPicPr>
              <p:blipFill>
                <a:blip r:embed="rId1045"/>
                <a:stretch>
                  <a:fillRect/>
                </a:stretch>
              </p:blipFill>
              <p:spPr>
                <a:xfrm>
                  <a:off x="9013173" y="1743187"/>
                  <a:ext cx="258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95" name="Freihand 94">
                  <a:extLst>
                    <a:ext uri="{FF2B5EF4-FFF2-40B4-BE49-F238E27FC236}">
                      <a16:creationId xmlns:a16="http://schemas.microsoft.com/office/drawing/2014/main" id="{0C205CB7-B927-4068-9B40-D44669B93046}"/>
                    </a:ext>
                  </a:extLst>
                </p14:cNvPr>
                <p14:cNvContentPartPr/>
                <p14:nvPr/>
              </p14:nvContentPartPr>
              <p14:xfrm>
                <a:off x="9329973" y="1846507"/>
                <a:ext cx="20880" cy="360"/>
              </p14:xfrm>
            </p:contentPart>
          </mc:Choice>
          <mc:Fallback>
            <p:pic>
              <p:nvPicPr>
                <p:cNvPr id="95" name="Freihand 94">
                  <a:extLst>
                    <a:ext uri="{FF2B5EF4-FFF2-40B4-BE49-F238E27FC236}">
                      <a16:creationId xmlns:a16="http://schemas.microsoft.com/office/drawing/2014/main" id="{0C205CB7-B927-4068-9B40-D44669B93046}"/>
                    </a:ext>
                  </a:extLst>
                </p:cNvPr>
                <p:cNvPicPr/>
                <p:nvPr/>
              </p:nvPicPr>
              <p:blipFill>
                <a:blip r:embed="rId1047"/>
                <a:stretch>
                  <a:fillRect/>
                </a:stretch>
              </p:blipFill>
              <p:spPr>
                <a:xfrm>
                  <a:off x="9325653" y="1842187"/>
                  <a:ext cx="29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96" name="Freihand 95">
                  <a:extLst>
                    <a:ext uri="{FF2B5EF4-FFF2-40B4-BE49-F238E27FC236}">
                      <a16:creationId xmlns:a16="http://schemas.microsoft.com/office/drawing/2014/main" id="{4C486F00-E776-42E2-81D6-4466C6DB69CA}"/>
                    </a:ext>
                  </a:extLst>
                </p14:cNvPr>
                <p14:cNvContentPartPr/>
                <p14:nvPr/>
              </p14:nvContentPartPr>
              <p14:xfrm>
                <a:off x="9303333" y="1776307"/>
                <a:ext cx="176040" cy="115560"/>
              </p14:xfrm>
            </p:contentPart>
          </mc:Choice>
          <mc:Fallback>
            <p:pic>
              <p:nvPicPr>
                <p:cNvPr id="96" name="Freihand 95">
                  <a:extLst>
                    <a:ext uri="{FF2B5EF4-FFF2-40B4-BE49-F238E27FC236}">
                      <a16:creationId xmlns:a16="http://schemas.microsoft.com/office/drawing/2014/main" id="{4C486F00-E776-42E2-81D6-4466C6DB69CA}"/>
                    </a:ext>
                  </a:extLst>
                </p:cNvPr>
                <p:cNvPicPr/>
                <p:nvPr/>
              </p:nvPicPr>
              <p:blipFill>
                <a:blip r:embed="rId1049"/>
                <a:stretch>
                  <a:fillRect/>
                </a:stretch>
              </p:blipFill>
              <p:spPr>
                <a:xfrm>
                  <a:off x="9299013" y="1771987"/>
                  <a:ext cx="184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389" name="Freihand 388">
                  <a:extLst>
                    <a:ext uri="{FF2B5EF4-FFF2-40B4-BE49-F238E27FC236}">
                      <a16:creationId xmlns:a16="http://schemas.microsoft.com/office/drawing/2014/main" id="{6F49A752-AB3F-48A3-BE6D-422FABE07CE3}"/>
                    </a:ext>
                  </a:extLst>
                </p14:cNvPr>
                <p14:cNvContentPartPr/>
                <p14:nvPr/>
              </p14:nvContentPartPr>
              <p14:xfrm>
                <a:off x="9276333" y="1026067"/>
                <a:ext cx="785880" cy="115200"/>
              </p14:xfrm>
            </p:contentPart>
          </mc:Choice>
          <mc:Fallback>
            <p:pic>
              <p:nvPicPr>
                <p:cNvPr id="389" name="Freihand 388">
                  <a:extLst>
                    <a:ext uri="{FF2B5EF4-FFF2-40B4-BE49-F238E27FC236}">
                      <a16:creationId xmlns:a16="http://schemas.microsoft.com/office/drawing/2014/main" id="{6F49A752-AB3F-48A3-BE6D-422FABE07CE3}"/>
                    </a:ext>
                  </a:extLst>
                </p:cNvPr>
                <p:cNvPicPr/>
                <p:nvPr/>
              </p:nvPicPr>
              <p:blipFill>
                <a:blip r:embed="rId1051"/>
                <a:stretch>
                  <a:fillRect/>
                </a:stretch>
              </p:blipFill>
              <p:spPr>
                <a:xfrm>
                  <a:off x="9272013" y="1021747"/>
                  <a:ext cx="794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390" name="Freihand 389">
                  <a:extLst>
                    <a:ext uri="{FF2B5EF4-FFF2-40B4-BE49-F238E27FC236}">
                      <a16:creationId xmlns:a16="http://schemas.microsoft.com/office/drawing/2014/main" id="{63E08C95-0C5D-4130-A268-3AB5C9AC62F9}"/>
                    </a:ext>
                  </a:extLst>
                </p14:cNvPr>
                <p14:cNvContentPartPr/>
                <p14:nvPr/>
              </p14:nvContentPartPr>
              <p14:xfrm>
                <a:off x="9933333" y="983587"/>
                <a:ext cx="50040" cy="662040"/>
              </p14:xfrm>
            </p:contentPart>
          </mc:Choice>
          <mc:Fallback>
            <p:pic>
              <p:nvPicPr>
                <p:cNvPr id="390" name="Freihand 389">
                  <a:extLst>
                    <a:ext uri="{FF2B5EF4-FFF2-40B4-BE49-F238E27FC236}">
                      <a16:creationId xmlns:a16="http://schemas.microsoft.com/office/drawing/2014/main" id="{63E08C95-0C5D-4130-A268-3AB5C9AC62F9}"/>
                    </a:ext>
                  </a:extLst>
                </p:cNvPr>
                <p:cNvPicPr/>
                <p:nvPr/>
              </p:nvPicPr>
              <p:blipFill>
                <a:blip r:embed="rId1053"/>
                <a:stretch>
                  <a:fillRect/>
                </a:stretch>
              </p:blipFill>
              <p:spPr>
                <a:xfrm>
                  <a:off x="9929013" y="979267"/>
                  <a:ext cx="5868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391" name="Freihand 390">
                  <a:extLst>
                    <a:ext uri="{FF2B5EF4-FFF2-40B4-BE49-F238E27FC236}">
                      <a16:creationId xmlns:a16="http://schemas.microsoft.com/office/drawing/2014/main" id="{4FB48EEE-53DB-4208-AB0D-D822352C4390}"/>
                    </a:ext>
                  </a:extLst>
                </p14:cNvPr>
                <p14:cNvContentPartPr/>
                <p14:nvPr/>
              </p14:nvContentPartPr>
              <p14:xfrm>
                <a:off x="9825333" y="1617187"/>
                <a:ext cx="142200" cy="88560"/>
              </p14:xfrm>
            </p:contentPart>
          </mc:Choice>
          <mc:Fallback>
            <p:pic>
              <p:nvPicPr>
                <p:cNvPr id="391" name="Freihand 390">
                  <a:extLst>
                    <a:ext uri="{FF2B5EF4-FFF2-40B4-BE49-F238E27FC236}">
                      <a16:creationId xmlns:a16="http://schemas.microsoft.com/office/drawing/2014/main" id="{4FB48EEE-53DB-4208-AB0D-D822352C4390}"/>
                    </a:ext>
                  </a:extLst>
                </p:cNvPr>
                <p:cNvPicPr/>
                <p:nvPr/>
              </p:nvPicPr>
              <p:blipFill>
                <a:blip r:embed="rId1055"/>
                <a:stretch>
                  <a:fillRect/>
                </a:stretch>
              </p:blipFill>
              <p:spPr>
                <a:xfrm>
                  <a:off x="9821013" y="1612867"/>
                  <a:ext cx="150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392" name="Freihand 391">
                  <a:extLst>
                    <a:ext uri="{FF2B5EF4-FFF2-40B4-BE49-F238E27FC236}">
                      <a16:creationId xmlns:a16="http://schemas.microsoft.com/office/drawing/2014/main" id="{F3A189DA-0E7D-4120-A4B8-3CB16351DA30}"/>
                    </a:ext>
                  </a:extLst>
                </p14:cNvPr>
                <p14:cNvContentPartPr/>
                <p14:nvPr/>
              </p14:nvContentPartPr>
              <p14:xfrm>
                <a:off x="9512133" y="1150987"/>
                <a:ext cx="321840" cy="237960"/>
              </p14:xfrm>
            </p:contentPart>
          </mc:Choice>
          <mc:Fallback>
            <p:pic>
              <p:nvPicPr>
                <p:cNvPr id="392" name="Freihand 391">
                  <a:extLst>
                    <a:ext uri="{FF2B5EF4-FFF2-40B4-BE49-F238E27FC236}">
                      <a16:creationId xmlns:a16="http://schemas.microsoft.com/office/drawing/2014/main" id="{F3A189DA-0E7D-4120-A4B8-3CB16351DA30}"/>
                    </a:ext>
                  </a:extLst>
                </p:cNvPr>
                <p:cNvPicPr/>
                <p:nvPr/>
              </p:nvPicPr>
              <p:blipFill>
                <a:blip r:embed="rId1057"/>
                <a:stretch>
                  <a:fillRect/>
                </a:stretch>
              </p:blipFill>
              <p:spPr>
                <a:xfrm>
                  <a:off x="9507813" y="1146667"/>
                  <a:ext cx="330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393" name="Freihand 392">
                  <a:extLst>
                    <a:ext uri="{FF2B5EF4-FFF2-40B4-BE49-F238E27FC236}">
                      <a16:creationId xmlns:a16="http://schemas.microsoft.com/office/drawing/2014/main" id="{D8326A67-99FC-4955-82CD-0161DC7A083F}"/>
                    </a:ext>
                  </a:extLst>
                </p14:cNvPr>
                <p14:cNvContentPartPr/>
                <p14:nvPr/>
              </p14:nvContentPartPr>
              <p14:xfrm>
                <a:off x="9725973" y="1225867"/>
                <a:ext cx="63000" cy="61920"/>
              </p14:xfrm>
            </p:contentPart>
          </mc:Choice>
          <mc:Fallback>
            <p:pic>
              <p:nvPicPr>
                <p:cNvPr id="393" name="Freihand 392">
                  <a:extLst>
                    <a:ext uri="{FF2B5EF4-FFF2-40B4-BE49-F238E27FC236}">
                      <a16:creationId xmlns:a16="http://schemas.microsoft.com/office/drawing/2014/main" id="{D8326A67-99FC-4955-82CD-0161DC7A083F}"/>
                    </a:ext>
                  </a:extLst>
                </p:cNvPr>
                <p:cNvPicPr/>
                <p:nvPr/>
              </p:nvPicPr>
              <p:blipFill>
                <a:blip r:embed="rId1059"/>
                <a:stretch>
                  <a:fillRect/>
                </a:stretch>
              </p:blipFill>
              <p:spPr>
                <a:xfrm>
                  <a:off x="9721653" y="1221547"/>
                  <a:ext cx="71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419" name="Freihand 418">
                  <a:extLst>
                    <a:ext uri="{FF2B5EF4-FFF2-40B4-BE49-F238E27FC236}">
                      <a16:creationId xmlns:a16="http://schemas.microsoft.com/office/drawing/2014/main" id="{E45A6464-4277-4AA3-84A3-AB8A09BBAD3F}"/>
                    </a:ext>
                  </a:extLst>
                </p14:cNvPr>
                <p14:cNvContentPartPr/>
                <p14:nvPr/>
              </p14:nvContentPartPr>
              <p14:xfrm>
                <a:off x="9896973" y="1463107"/>
                <a:ext cx="20160" cy="140400"/>
              </p14:xfrm>
            </p:contentPart>
          </mc:Choice>
          <mc:Fallback>
            <p:pic>
              <p:nvPicPr>
                <p:cNvPr id="419" name="Freihand 418">
                  <a:extLst>
                    <a:ext uri="{FF2B5EF4-FFF2-40B4-BE49-F238E27FC236}">
                      <a16:creationId xmlns:a16="http://schemas.microsoft.com/office/drawing/2014/main" id="{E45A6464-4277-4AA3-84A3-AB8A09BBAD3F}"/>
                    </a:ext>
                  </a:extLst>
                </p:cNvPr>
                <p:cNvPicPr/>
                <p:nvPr/>
              </p:nvPicPr>
              <p:blipFill>
                <a:blip r:embed="rId1061"/>
                <a:stretch>
                  <a:fillRect/>
                </a:stretch>
              </p:blipFill>
              <p:spPr>
                <a:xfrm>
                  <a:off x="9892653" y="1458787"/>
                  <a:ext cx="28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420" name="Freihand 419">
                  <a:extLst>
                    <a:ext uri="{FF2B5EF4-FFF2-40B4-BE49-F238E27FC236}">
                      <a16:creationId xmlns:a16="http://schemas.microsoft.com/office/drawing/2014/main" id="{BED5B9FD-62FA-4F2D-B9F2-A27726C60C7E}"/>
                    </a:ext>
                  </a:extLst>
                </p14:cNvPr>
                <p14:cNvContentPartPr/>
                <p14:nvPr/>
              </p14:nvContentPartPr>
              <p14:xfrm>
                <a:off x="9582693" y="1654987"/>
                <a:ext cx="89640" cy="113400"/>
              </p14:xfrm>
            </p:contentPart>
          </mc:Choice>
          <mc:Fallback>
            <p:pic>
              <p:nvPicPr>
                <p:cNvPr id="420" name="Freihand 419">
                  <a:extLst>
                    <a:ext uri="{FF2B5EF4-FFF2-40B4-BE49-F238E27FC236}">
                      <a16:creationId xmlns:a16="http://schemas.microsoft.com/office/drawing/2014/main" id="{BED5B9FD-62FA-4F2D-B9F2-A27726C60C7E}"/>
                    </a:ext>
                  </a:extLst>
                </p:cNvPr>
                <p:cNvPicPr/>
                <p:nvPr/>
              </p:nvPicPr>
              <p:blipFill>
                <a:blip r:embed="rId1063"/>
                <a:stretch>
                  <a:fillRect/>
                </a:stretch>
              </p:blipFill>
              <p:spPr>
                <a:xfrm>
                  <a:off x="9578373" y="1650667"/>
                  <a:ext cx="98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421" name="Freihand 420">
                  <a:extLst>
                    <a:ext uri="{FF2B5EF4-FFF2-40B4-BE49-F238E27FC236}">
                      <a16:creationId xmlns:a16="http://schemas.microsoft.com/office/drawing/2014/main" id="{7B471679-2890-41FA-9551-F97C82635726}"/>
                    </a:ext>
                  </a:extLst>
                </p14:cNvPr>
                <p14:cNvContentPartPr/>
                <p14:nvPr/>
              </p14:nvContentPartPr>
              <p14:xfrm>
                <a:off x="9566853" y="1680907"/>
                <a:ext cx="137880" cy="87840"/>
              </p14:xfrm>
            </p:contentPart>
          </mc:Choice>
          <mc:Fallback>
            <p:pic>
              <p:nvPicPr>
                <p:cNvPr id="421" name="Freihand 420">
                  <a:extLst>
                    <a:ext uri="{FF2B5EF4-FFF2-40B4-BE49-F238E27FC236}">
                      <a16:creationId xmlns:a16="http://schemas.microsoft.com/office/drawing/2014/main" id="{7B471679-2890-41FA-9551-F97C82635726}"/>
                    </a:ext>
                  </a:extLst>
                </p:cNvPr>
                <p:cNvPicPr/>
                <p:nvPr/>
              </p:nvPicPr>
              <p:blipFill>
                <a:blip r:embed="rId1065"/>
                <a:stretch>
                  <a:fillRect/>
                </a:stretch>
              </p:blipFill>
              <p:spPr>
                <a:xfrm>
                  <a:off x="9562533" y="1676587"/>
                  <a:ext cx="146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422" name="Freihand 421">
                  <a:extLst>
                    <a:ext uri="{FF2B5EF4-FFF2-40B4-BE49-F238E27FC236}">
                      <a16:creationId xmlns:a16="http://schemas.microsoft.com/office/drawing/2014/main" id="{8F09BBAB-C534-4634-8514-A7C3CF988F3E}"/>
                    </a:ext>
                  </a:extLst>
                </p14:cNvPr>
                <p14:cNvContentPartPr/>
                <p14:nvPr/>
              </p14:nvContentPartPr>
              <p14:xfrm>
                <a:off x="9551013" y="1596667"/>
                <a:ext cx="151560" cy="23400"/>
              </p14:xfrm>
            </p:contentPart>
          </mc:Choice>
          <mc:Fallback>
            <p:pic>
              <p:nvPicPr>
                <p:cNvPr id="422" name="Freihand 421">
                  <a:extLst>
                    <a:ext uri="{FF2B5EF4-FFF2-40B4-BE49-F238E27FC236}">
                      <a16:creationId xmlns:a16="http://schemas.microsoft.com/office/drawing/2014/main" id="{8F09BBAB-C534-4634-8514-A7C3CF988F3E}"/>
                    </a:ext>
                  </a:extLst>
                </p:cNvPr>
                <p:cNvPicPr/>
                <p:nvPr/>
              </p:nvPicPr>
              <p:blipFill>
                <a:blip r:embed="rId1067"/>
                <a:stretch>
                  <a:fillRect/>
                </a:stretch>
              </p:blipFill>
              <p:spPr>
                <a:xfrm>
                  <a:off x="9546693" y="1592347"/>
                  <a:ext cx="160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423" name="Freihand 422">
                  <a:extLst>
                    <a:ext uri="{FF2B5EF4-FFF2-40B4-BE49-F238E27FC236}">
                      <a16:creationId xmlns:a16="http://schemas.microsoft.com/office/drawing/2014/main" id="{469E7FF8-C8E5-4593-BB43-49D68755FEAB}"/>
                    </a:ext>
                  </a:extLst>
                </p14:cNvPr>
                <p14:cNvContentPartPr/>
                <p14:nvPr/>
              </p14:nvContentPartPr>
              <p14:xfrm>
                <a:off x="8990853" y="1319107"/>
                <a:ext cx="110160" cy="14400"/>
              </p14:xfrm>
            </p:contentPart>
          </mc:Choice>
          <mc:Fallback>
            <p:pic>
              <p:nvPicPr>
                <p:cNvPr id="423" name="Freihand 422">
                  <a:extLst>
                    <a:ext uri="{FF2B5EF4-FFF2-40B4-BE49-F238E27FC236}">
                      <a16:creationId xmlns:a16="http://schemas.microsoft.com/office/drawing/2014/main" id="{469E7FF8-C8E5-4593-BB43-49D68755FEAB}"/>
                    </a:ext>
                  </a:extLst>
                </p:cNvPr>
                <p:cNvPicPr/>
                <p:nvPr/>
              </p:nvPicPr>
              <p:blipFill>
                <a:blip r:embed="rId1069"/>
                <a:stretch>
                  <a:fillRect/>
                </a:stretch>
              </p:blipFill>
              <p:spPr>
                <a:xfrm>
                  <a:off x="8986533" y="1314787"/>
                  <a:ext cx="118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424" name="Freihand 423">
                  <a:extLst>
                    <a:ext uri="{FF2B5EF4-FFF2-40B4-BE49-F238E27FC236}">
                      <a16:creationId xmlns:a16="http://schemas.microsoft.com/office/drawing/2014/main" id="{21885466-71C5-4F47-A6BA-979975A73F91}"/>
                    </a:ext>
                  </a:extLst>
                </p14:cNvPr>
                <p14:cNvContentPartPr/>
                <p14:nvPr/>
              </p14:nvContentPartPr>
              <p14:xfrm>
                <a:off x="9090573" y="1307947"/>
                <a:ext cx="36720" cy="115560"/>
              </p14:xfrm>
            </p:contentPart>
          </mc:Choice>
          <mc:Fallback>
            <p:pic>
              <p:nvPicPr>
                <p:cNvPr id="424" name="Freihand 423">
                  <a:extLst>
                    <a:ext uri="{FF2B5EF4-FFF2-40B4-BE49-F238E27FC236}">
                      <a16:creationId xmlns:a16="http://schemas.microsoft.com/office/drawing/2014/main" id="{21885466-71C5-4F47-A6BA-979975A73F91}"/>
                    </a:ext>
                  </a:extLst>
                </p:cNvPr>
                <p:cNvPicPr/>
                <p:nvPr/>
              </p:nvPicPr>
              <p:blipFill>
                <a:blip r:embed="rId1071"/>
                <a:stretch>
                  <a:fillRect/>
                </a:stretch>
              </p:blipFill>
              <p:spPr>
                <a:xfrm>
                  <a:off x="9086253" y="1303627"/>
                  <a:ext cx="45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425" name="Freihand 424">
                  <a:extLst>
                    <a:ext uri="{FF2B5EF4-FFF2-40B4-BE49-F238E27FC236}">
                      <a16:creationId xmlns:a16="http://schemas.microsoft.com/office/drawing/2014/main" id="{1EF0E92F-BF58-48A3-B0D3-4979D5DAAE6C}"/>
                    </a:ext>
                  </a:extLst>
                </p14:cNvPr>
                <p14:cNvContentPartPr/>
                <p14:nvPr/>
              </p14:nvContentPartPr>
              <p14:xfrm>
                <a:off x="8895093" y="1198867"/>
                <a:ext cx="257040" cy="38160"/>
              </p14:xfrm>
            </p:contentPart>
          </mc:Choice>
          <mc:Fallback>
            <p:pic>
              <p:nvPicPr>
                <p:cNvPr id="425" name="Freihand 424">
                  <a:extLst>
                    <a:ext uri="{FF2B5EF4-FFF2-40B4-BE49-F238E27FC236}">
                      <a16:creationId xmlns:a16="http://schemas.microsoft.com/office/drawing/2014/main" id="{1EF0E92F-BF58-48A3-B0D3-4979D5DAAE6C}"/>
                    </a:ext>
                  </a:extLst>
                </p:cNvPr>
                <p:cNvPicPr/>
                <p:nvPr/>
              </p:nvPicPr>
              <p:blipFill>
                <a:blip r:embed="rId1073"/>
                <a:stretch>
                  <a:fillRect/>
                </a:stretch>
              </p:blipFill>
              <p:spPr>
                <a:xfrm>
                  <a:off x="8890773" y="1194547"/>
                  <a:ext cx="265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792" name="Freihand 791">
                  <a:extLst>
                    <a:ext uri="{FF2B5EF4-FFF2-40B4-BE49-F238E27FC236}">
                      <a16:creationId xmlns:a16="http://schemas.microsoft.com/office/drawing/2014/main" id="{700C96A9-1845-483B-BEEE-8D67BFE37C9E}"/>
                    </a:ext>
                  </a:extLst>
                </p14:cNvPr>
                <p14:cNvContentPartPr/>
                <p14:nvPr/>
              </p14:nvContentPartPr>
              <p14:xfrm>
                <a:off x="9015333" y="963067"/>
                <a:ext cx="86040" cy="51480"/>
              </p14:xfrm>
            </p:contentPart>
          </mc:Choice>
          <mc:Fallback>
            <p:pic>
              <p:nvPicPr>
                <p:cNvPr id="792" name="Freihand 791">
                  <a:extLst>
                    <a:ext uri="{FF2B5EF4-FFF2-40B4-BE49-F238E27FC236}">
                      <a16:creationId xmlns:a16="http://schemas.microsoft.com/office/drawing/2014/main" id="{700C96A9-1845-483B-BEEE-8D67BFE37C9E}"/>
                    </a:ext>
                  </a:extLst>
                </p:cNvPr>
                <p:cNvPicPr/>
                <p:nvPr/>
              </p:nvPicPr>
              <p:blipFill>
                <a:blip r:embed="rId1075"/>
                <a:stretch>
                  <a:fillRect/>
                </a:stretch>
              </p:blipFill>
              <p:spPr>
                <a:xfrm>
                  <a:off x="9011013" y="958747"/>
                  <a:ext cx="94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793" name="Freihand 792">
                  <a:extLst>
                    <a:ext uri="{FF2B5EF4-FFF2-40B4-BE49-F238E27FC236}">
                      <a16:creationId xmlns:a16="http://schemas.microsoft.com/office/drawing/2014/main" id="{16B9D25A-2659-4E79-85F8-B92EAD4D6121}"/>
                    </a:ext>
                  </a:extLst>
                </p14:cNvPr>
                <p14:cNvContentPartPr/>
                <p14:nvPr/>
              </p14:nvContentPartPr>
              <p14:xfrm>
                <a:off x="9101013" y="967027"/>
                <a:ext cx="45720" cy="185040"/>
              </p14:xfrm>
            </p:contentPart>
          </mc:Choice>
          <mc:Fallback>
            <p:pic>
              <p:nvPicPr>
                <p:cNvPr id="793" name="Freihand 792">
                  <a:extLst>
                    <a:ext uri="{FF2B5EF4-FFF2-40B4-BE49-F238E27FC236}">
                      <a16:creationId xmlns:a16="http://schemas.microsoft.com/office/drawing/2014/main" id="{16B9D25A-2659-4E79-85F8-B92EAD4D6121}"/>
                    </a:ext>
                  </a:extLst>
                </p:cNvPr>
                <p:cNvPicPr/>
                <p:nvPr/>
              </p:nvPicPr>
              <p:blipFill>
                <a:blip r:embed="rId1077"/>
                <a:stretch>
                  <a:fillRect/>
                </a:stretch>
              </p:blipFill>
              <p:spPr>
                <a:xfrm>
                  <a:off x="9096693" y="962707"/>
                  <a:ext cx="54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794" name="Freihand 793">
                  <a:extLst>
                    <a:ext uri="{FF2B5EF4-FFF2-40B4-BE49-F238E27FC236}">
                      <a16:creationId xmlns:a16="http://schemas.microsoft.com/office/drawing/2014/main" id="{D03B4D7C-9C27-46A7-B3E6-7B1F095B4CBA}"/>
                    </a:ext>
                  </a:extLst>
                </p14:cNvPr>
                <p14:cNvContentPartPr/>
                <p14:nvPr/>
              </p14:nvContentPartPr>
              <p14:xfrm>
                <a:off x="9974733" y="1691707"/>
                <a:ext cx="94320" cy="85320"/>
              </p14:xfrm>
            </p:contentPart>
          </mc:Choice>
          <mc:Fallback>
            <p:pic>
              <p:nvPicPr>
                <p:cNvPr id="794" name="Freihand 793">
                  <a:extLst>
                    <a:ext uri="{FF2B5EF4-FFF2-40B4-BE49-F238E27FC236}">
                      <a16:creationId xmlns:a16="http://schemas.microsoft.com/office/drawing/2014/main" id="{D03B4D7C-9C27-46A7-B3E6-7B1F095B4CBA}"/>
                    </a:ext>
                  </a:extLst>
                </p:cNvPr>
                <p:cNvPicPr/>
                <p:nvPr/>
              </p:nvPicPr>
              <p:blipFill>
                <a:blip r:embed="rId1079"/>
                <a:stretch>
                  <a:fillRect/>
                </a:stretch>
              </p:blipFill>
              <p:spPr>
                <a:xfrm>
                  <a:off x="9970413" y="1687387"/>
                  <a:ext cx="102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795" name="Freihand 794">
                  <a:extLst>
                    <a:ext uri="{FF2B5EF4-FFF2-40B4-BE49-F238E27FC236}">
                      <a16:creationId xmlns:a16="http://schemas.microsoft.com/office/drawing/2014/main" id="{4C5363D0-A771-4AFE-ACE3-5B6AD3E5E271}"/>
                    </a:ext>
                  </a:extLst>
                </p14:cNvPr>
                <p14:cNvContentPartPr/>
                <p14:nvPr/>
              </p14:nvContentPartPr>
              <p14:xfrm>
                <a:off x="9966813" y="1729507"/>
                <a:ext cx="109800" cy="21600"/>
              </p14:xfrm>
            </p:contentPart>
          </mc:Choice>
          <mc:Fallback>
            <p:pic>
              <p:nvPicPr>
                <p:cNvPr id="795" name="Freihand 794">
                  <a:extLst>
                    <a:ext uri="{FF2B5EF4-FFF2-40B4-BE49-F238E27FC236}">
                      <a16:creationId xmlns:a16="http://schemas.microsoft.com/office/drawing/2014/main" id="{4C5363D0-A771-4AFE-ACE3-5B6AD3E5E271}"/>
                    </a:ext>
                  </a:extLst>
                </p:cNvPr>
                <p:cNvPicPr/>
                <p:nvPr/>
              </p:nvPicPr>
              <p:blipFill>
                <a:blip r:embed="rId1081"/>
                <a:stretch>
                  <a:fillRect/>
                </a:stretch>
              </p:blipFill>
              <p:spPr>
                <a:xfrm>
                  <a:off x="9962493" y="1725187"/>
                  <a:ext cx="118440" cy="30240"/>
                </a:xfrm>
                <a:prstGeom prst="rect">
                  <a:avLst/>
                </a:prstGeom>
              </p:spPr>
            </p:pic>
          </mc:Fallback>
        </mc:AlternateContent>
      </p:grpSp>
      <p:grpSp>
        <p:nvGrpSpPr>
          <p:cNvPr id="827" name="Gruppieren 826">
            <a:extLst>
              <a:ext uri="{FF2B5EF4-FFF2-40B4-BE49-F238E27FC236}">
                <a16:creationId xmlns:a16="http://schemas.microsoft.com/office/drawing/2014/main" id="{6F9BA026-FF2C-4DBF-94B8-3A67E6EF5037}"/>
              </a:ext>
            </a:extLst>
          </p:cNvPr>
          <p:cNvGrpSpPr/>
          <p:nvPr/>
        </p:nvGrpSpPr>
        <p:grpSpPr>
          <a:xfrm>
            <a:off x="355893" y="4952587"/>
            <a:ext cx="610560" cy="260280"/>
            <a:chOff x="355893" y="4952587"/>
            <a:chExt cx="610560" cy="260280"/>
          </a:xfrm>
        </p:grpSpPr>
        <mc:AlternateContent xmlns:mc="http://schemas.openxmlformats.org/markup-compatibility/2006">
          <mc:Choice xmlns:p14="http://schemas.microsoft.com/office/powerpoint/2010/main" Requires="p14">
            <p:contentPart p14:bwMode="auto" r:id="rId1082">
              <p14:nvContentPartPr>
                <p14:cNvPr id="765" name="Freihand 764">
                  <a:extLst>
                    <a:ext uri="{FF2B5EF4-FFF2-40B4-BE49-F238E27FC236}">
                      <a16:creationId xmlns:a16="http://schemas.microsoft.com/office/drawing/2014/main" id="{CFAA4227-EB29-4E1C-A73C-076C2BAC602E}"/>
                    </a:ext>
                  </a:extLst>
                </p14:cNvPr>
                <p14:cNvContentPartPr/>
                <p14:nvPr/>
              </p14:nvContentPartPr>
              <p14:xfrm>
                <a:off x="355893" y="4976707"/>
                <a:ext cx="111600" cy="100080"/>
              </p14:xfrm>
            </p:contentPart>
          </mc:Choice>
          <mc:Fallback>
            <p:pic>
              <p:nvPicPr>
                <p:cNvPr id="765" name="Freihand 764">
                  <a:extLst>
                    <a:ext uri="{FF2B5EF4-FFF2-40B4-BE49-F238E27FC236}">
                      <a16:creationId xmlns:a16="http://schemas.microsoft.com/office/drawing/2014/main" id="{CFAA4227-EB29-4E1C-A73C-076C2BAC602E}"/>
                    </a:ext>
                  </a:extLst>
                </p:cNvPr>
                <p:cNvPicPr/>
                <p:nvPr/>
              </p:nvPicPr>
              <p:blipFill>
                <a:blip r:embed="rId1083"/>
                <a:stretch>
                  <a:fillRect/>
                </a:stretch>
              </p:blipFill>
              <p:spPr>
                <a:xfrm>
                  <a:off x="351573" y="4972387"/>
                  <a:ext cx="120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766" name="Freihand 765">
                  <a:extLst>
                    <a:ext uri="{FF2B5EF4-FFF2-40B4-BE49-F238E27FC236}">
                      <a16:creationId xmlns:a16="http://schemas.microsoft.com/office/drawing/2014/main" id="{677BE115-9191-4D69-8576-4721A1072083}"/>
                    </a:ext>
                  </a:extLst>
                </p14:cNvPr>
                <p14:cNvContentPartPr/>
                <p14:nvPr/>
              </p14:nvContentPartPr>
              <p14:xfrm>
                <a:off x="505293" y="4983187"/>
                <a:ext cx="90000" cy="88200"/>
              </p14:xfrm>
            </p:contentPart>
          </mc:Choice>
          <mc:Fallback>
            <p:pic>
              <p:nvPicPr>
                <p:cNvPr id="766" name="Freihand 765">
                  <a:extLst>
                    <a:ext uri="{FF2B5EF4-FFF2-40B4-BE49-F238E27FC236}">
                      <a16:creationId xmlns:a16="http://schemas.microsoft.com/office/drawing/2014/main" id="{677BE115-9191-4D69-8576-4721A1072083}"/>
                    </a:ext>
                  </a:extLst>
                </p:cNvPr>
                <p:cNvPicPr/>
                <p:nvPr/>
              </p:nvPicPr>
              <p:blipFill>
                <a:blip r:embed="rId1085"/>
                <a:stretch>
                  <a:fillRect/>
                </a:stretch>
              </p:blipFill>
              <p:spPr>
                <a:xfrm>
                  <a:off x="500973" y="4978867"/>
                  <a:ext cx="98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767" name="Freihand 766">
                  <a:extLst>
                    <a:ext uri="{FF2B5EF4-FFF2-40B4-BE49-F238E27FC236}">
                      <a16:creationId xmlns:a16="http://schemas.microsoft.com/office/drawing/2014/main" id="{612C70BB-32E7-407B-B324-08B0C3F18D84}"/>
                    </a:ext>
                  </a:extLst>
                </p14:cNvPr>
                <p14:cNvContentPartPr/>
                <p14:nvPr/>
              </p14:nvContentPartPr>
              <p14:xfrm>
                <a:off x="545613" y="4961947"/>
                <a:ext cx="102600" cy="7560"/>
              </p14:xfrm>
            </p:contentPart>
          </mc:Choice>
          <mc:Fallback>
            <p:pic>
              <p:nvPicPr>
                <p:cNvPr id="767" name="Freihand 766">
                  <a:extLst>
                    <a:ext uri="{FF2B5EF4-FFF2-40B4-BE49-F238E27FC236}">
                      <a16:creationId xmlns:a16="http://schemas.microsoft.com/office/drawing/2014/main" id="{612C70BB-32E7-407B-B324-08B0C3F18D84}"/>
                    </a:ext>
                  </a:extLst>
                </p:cNvPr>
                <p:cNvPicPr/>
                <p:nvPr/>
              </p:nvPicPr>
              <p:blipFill>
                <a:blip r:embed="rId894"/>
                <a:stretch>
                  <a:fillRect/>
                </a:stretch>
              </p:blipFill>
              <p:spPr>
                <a:xfrm>
                  <a:off x="541293" y="4957627"/>
                  <a:ext cx="111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768" name="Freihand 767">
                  <a:extLst>
                    <a:ext uri="{FF2B5EF4-FFF2-40B4-BE49-F238E27FC236}">
                      <a16:creationId xmlns:a16="http://schemas.microsoft.com/office/drawing/2014/main" id="{0E0A0A7C-9199-45FE-80F1-9D606F356198}"/>
                    </a:ext>
                  </a:extLst>
                </p14:cNvPr>
                <p14:cNvContentPartPr/>
                <p14:nvPr/>
              </p14:nvContentPartPr>
              <p14:xfrm>
                <a:off x="651813" y="4952587"/>
                <a:ext cx="102600" cy="106200"/>
              </p14:xfrm>
            </p:contentPart>
          </mc:Choice>
          <mc:Fallback>
            <p:pic>
              <p:nvPicPr>
                <p:cNvPr id="768" name="Freihand 767">
                  <a:extLst>
                    <a:ext uri="{FF2B5EF4-FFF2-40B4-BE49-F238E27FC236}">
                      <a16:creationId xmlns:a16="http://schemas.microsoft.com/office/drawing/2014/main" id="{0E0A0A7C-9199-45FE-80F1-9D606F356198}"/>
                    </a:ext>
                  </a:extLst>
                </p:cNvPr>
                <p:cNvPicPr/>
                <p:nvPr/>
              </p:nvPicPr>
              <p:blipFill>
                <a:blip r:embed="rId1088"/>
                <a:stretch>
                  <a:fillRect/>
                </a:stretch>
              </p:blipFill>
              <p:spPr>
                <a:xfrm>
                  <a:off x="647493" y="4948267"/>
                  <a:ext cx="111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776" name="Freihand 775">
                  <a:extLst>
                    <a:ext uri="{FF2B5EF4-FFF2-40B4-BE49-F238E27FC236}">
                      <a16:creationId xmlns:a16="http://schemas.microsoft.com/office/drawing/2014/main" id="{D7FFC525-6C72-4038-96A6-E7353904C864}"/>
                    </a:ext>
                  </a:extLst>
                </p14:cNvPr>
                <p14:cNvContentPartPr/>
                <p14:nvPr/>
              </p14:nvContentPartPr>
              <p14:xfrm>
                <a:off x="766653" y="4987147"/>
                <a:ext cx="88560" cy="48600"/>
              </p14:xfrm>
            </p:contentPart>
          </mc:Choice>
          <mc:Fallback>
            <p:pic>
              <p:nvPicPr>
                <p:cNvPr id="776" name="Freihand 775">
                  <a:extLst>
                    <a:ext uri="{FF2B5EF4-FFF2-40B4-BE49-F238E27FC236}">
                      <a16:creationId xmlns:a16="http://schemas.microsoft.com/office/drawing/2014/main" id="{D7FFC525-6C72-4038-96A6-E7353904C864}"/>
                    </a:ext>
                  </a:extLst>
                </p:cNvPr>
                <p:cNvPicPr/>
                <p:nvPr/>
              </p:nvPicPr>
              <p:blipFill>
                <a:blip r:embed="rId1090"/>
                <a:stretch>
                  <a:fillRect/>
                </a:stretch>
              </p:blipFill>
              <p:spPr>
                <a:xfrm>
                  <a:off x="762333" y="4982827"/>
                  <a:ext cx="97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777" name="Freihand 776">
                  <a:extLst>
                    <a:ext uri="{FF2B5EF4-FFF2-40B4-BE49-F238E27FC236}">
                      <a16:creationId xmlns:a16="http://schemas.microsoft.com/office/drawing/2014/main" id="{AD0D6E04-DC0D-457E-BD88-C603CDA6F696}"/>
                    </a:ext>
                  </a:extLst>
                </p14:cNvPr>
                <p14:cNvContentPartPr/>
                <p14:nvPr/>
              </p14:nvContentPartPr>
              <p14:xfrm>
                <a:off x="799773" y="4977067"/>
                <a:ext cx="80640" cy="156240"/>
              </p14:xfrm>
            </p:contentPart>
          </mc:Choice>
          <mc:Fallback>
            <p:pic>
              <p:nvPicPr>
                <p:cNvPr id="777" name="Freihand 776">
                  <a:extLst>
                    <a:ext uri="{FF2B5EF4-FFF2-40B4-BE49-F238E27FC236}">
                      <a16:creationId xmlns:a16="http://schemas.microsoft.com/office/drawing/2014/main" id="{AD0D6E04-DC0D-457E-BD88-C603CDA6F696}"/>
                    </a:ext>
                  </a:extLst>
                </p:cNvPr>
                <p:cNvPicPr/>
                <p:nvPr/>
              </p:nvPicPr>
              <p:blipFill>
                <a:blip r:embed="rId1092"/>
                <a:stretch>
                  <a:fillRect/>
                </a:stretch>
              </p:blipFill>
              <p:spPr>
                <a:xfrm>
                  <a:off x="795453" y="4972747"/>
                  <a:ext cx="89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825" name="Freihand 824">
                  <a:extLst>
                    <a:ext uri="{FF2B5EF4-FFF2-40B4-BE49-F238E27FC236}">
                      <a16:creationId xmlns:a16="http://schemas.microsoft.com/office/drawing/2014/main" id="{3088E292-0BF7-4AC1-83E5-BDA1BF7CA21A}"/>
                    </a:ext>
                  </a:extLst>
                </p14:cNvPr>
                <p14:cNvContentPartPr/>
                <p14:nvPr/>
              </p14:nvContentPartPr>
              <p14:xfrm>
                <a:off x="369213" y="5144467"/>
                <a:ext cx="597240" cy="68400"/>
              </p14:xfrm>
            </p:contentPart>
          </mc:Choice>
          <mc:Fallback>
            <p:pic>
              <p:nvPicPr>
                <p:cNvPr id="825" name="Freihand 824">
                  <a:extLst>
                    <a:ext uri="{FF2B5EF4-FFF2-40B4-BE49-F238E27FC236}">
                      <a16:creationId xmlns:a16="http://schemas.microsoft.com/office/drawing/2014/main" id="{3088E292-0BF7-4AC1-83E5-BDA1BF7CA21A}"/>
                    </a:ext>
                  </a:extLst>
                </p:cNvPr>
                <p:cNvPicPr/>
                <p:nvPr/>
              </p:nvPicPr>
              <p:blipFill>
                <a:blip r:embed="rId1094"/>
                <a:stretch>
                  <a:fillRect/>
                </a:stretch>
              </p:blipFill>
              <p:spPr>
                <a:xfrm>
                  <a:off x="364893" y="5140147"/>
                  <a:ext cx="605880" cy="7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5">
            <p14:nvContentPartPr>
              <p14:cNvPr id="826" name="Freihand 825">
                <a:extLst>
                  <a:ext uri="{FF2B5EF4-FFF2-40B4-BE49-F238E27FC236}">
                    <a16:creationId xmlns:a16="http://schemas.microsoft.com/office/drawing/2014/main" id="{3411350C-4C89-4987-A17A-47520E36F9E1}"/>
                  </a:ext>
                </a:extLst>
              </p14:cNvPr>
              <p14:cNvContentPartPr/>
              <p14:nvPr/>
            </p14:nvContentPartPr>
            <p14:xfrm>
              <a:off x="1612653" y="5123587"/>
              <a:ext cx="1309320" cy="55080"/>
            </p14:xfrm>
          </p:contentPart>
        </mc:Choice>
        <mc:Fallback>
          <p:pic>
            <p:nvPicPr>
              <p:cNvPr id="826" name="Freihand 825">
                <a:extLst>
                  <a:ext uri="{FF2B5EF4-FFF2-40B4-BE49-F238E27FC236}">
                    <a16:creationId xmlns:a16="http://schemas.microsoft.com/office/drawing/2014/main" id="{3411350C-4C89-4987-A17A-47520E36F9E1}"/>
                  </a:ext>
                </a:extLst>
              </p:cNvPr>
              <p:cNvPicPr/>
              <p:nvPr/>
            </p:nvPicPr>
            <p:blipFill>
              <a:blip r:embed="rId1096"/>
              <a:stretch>
                <a:fillRect/>
              </a:stretch>
            </p:blipFill>
            <p:spPr>
              <a:xfrm>
                <a:off x="1608333" y="5119267"/>
                <a:ext cx="1317960" cy="63720"/>
              </a:xfrm>
              <a:prstGeom prst="rect">
                <a:avLst/>
              </a:prstGeom>
            </p:spPr>
          </p:pic>
        </mc:Fallback>
      </mc:AlternateContent>
      <p:grpSp>
        <p:nvGrpSpPr>
          <p:cNvPr id="843" name="Gruppieren 842">
            <a:extLst>
              <a:ext uri="{FF2B5EF4-FFF2-40B4-BE49-F238E27FC236}">
                <a16:creationId xmlns:a16="http://schemas.microsoft.com/office/drawing/2014/main" id="{23F9BDEF-1CCE-41B7-8BC0-65C32000C685}"/>
              </a:ext>
            </a:extLst>
          </p:cNvPr>
          <p:cNvGrpSpPr/>
          <p:nvPr/>
        </p:nvGrpSpPr>
        <p:grpSpPr>
          <a:xfrm>
            <a:off x="1394493" y="5353627"/>
            <a:ext cx="178560" cy="84600"/>
            <a:chOff x="1394493" y="5353627"/>
            <a:chExt cx="178560" cy="84600"/>
          </a:xfrm>
        </p:grpSpPr>
        <mc:AlternateContent xmlns:mc="http://schemas.openxmlformats.org/markup-compatibility/2006">
          <mc:Choice xmlns:p14="http://schemas.microsoft.com/office/powerpoint/2010/main" Requires="p14">
            <p:contentPart p14:bwMode="auto" r:id="rId1097">
              <p14:nvContentPartPr>
                <p14:cNvPr id="828" name="Freihand 827">
                  <a:extLst>
                    <a:ext uri="{FF2B5EF4-FFF2-40B4-BE49-F238E27FC236}">
                      <a16:creationId xmlns:a16="http://schemas.microsoft.com/office/drawing/2014/main" id="{06AAF9B8-1586-44AC-95C4-072B977B3805}"/>
                    </a:ext>
                  </a:extLst>
                </p14:cNvPr>
                <p14:cNvContentPartPr/>
                <p14:nvPr/>
              </p14:nvContentPartPr>
              <p14:xfrm>
                <a:off x="1394493" y="5353627"/>
                <a:ext cx="178560" cy="24480"/>
              </p14:xfrm>
            </p:contentPart>
          </mc:Choice>
          <mc:Fallback>
            <p:pic>
              <p:nvPicPr>
                <p:cNvPr id="828" name="Freihand 827">
                  <a:extLst>
                    <a:ext uri="{FF2B5EF4-FFF2-40B4-BE49-F238E27FC236}">
                      <a16:creationId xmlns:a16="http://schemas.microsoft.com/office/drawing/2014/main" id="{06AAF9B8-1586-44AC-95C4-072B977B3805}"/>
                    </a:ext>
                  </a:extLst>
                </p:cNvPr>
                <p:cNvPicPr/>
                <p:nvPr/>
              </p:nvPicPr>
              <p:blipFill>
                <a:blip r:embed="rId1098"/>
                <a:stretch>
                  <a:fillRect/>
                </a:stretch>
              </p:blipFill>
              <p:spPr>
                <a:xfrm>
                  <a:off x="1390173" y="5349307"/>
                  <a:ext cx="187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829" name="Freihand 828">
                  <a:extLst>
                    <a:ext uri="{FF2B5EF4-FFF2-40B4-BE49-F238E27FC236}">
                      <a16:creationId xmlns:a16="http://schemas.microsoft.com/office/drawing/2014/main" id="{0BC251D4-C0B9-4C36-B593-41D84AAECFB5}"/>
                    </a:ext>
                  </a:extLst>
                </p14:cNvPr>
                <p14:cNvContentPartPr/>
                <p14:nvPr/>
              </p14:nvContentPartPr>
              <p14:xfrm>
                <a:off x="1402413" y="5419507"/>
                <a:ext cx="153000" cy="18720"/>
              </p14:xfrm>
            </p:contentPart>
          </mc:Choice>
          <mc:Fallback>
            <p:pic>
              <p:nvPicPr>
                <p:cNvPr id="829" name="Freihand 828">
                  <a:extLst>
                    <a:ext uri="{FF2B5EF4-FFF2-40B4-BE49-F238E27FC236}">
                      <a16:creationId xmlns:a16="http://schemas.microsoft.com/office/drawing/2014/main" id="{0BC251D4-C0B9-4C36-B593-41D84AAECFB5}"/>
                    </a:ext>
                  </a:extLst>
                </p:cNvPr>
                <p:cNvPicPr/>
                <p:nvPr/>
              </p:nvPicPr>
              <p:blipFill>
                <a:blip r:embed="rId1100"/>
                <a:stretch>
                  <a:fillRect/>
                </a:stretch>
              </p:blipFill>
              <p:spPr>
                <a:xfrm>
                  <a:off x="1398093" y="5415187"/>
                  <a:ext cx="16164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1">
            <p14:nvContentPartPr>
              <p14:cNvPr id="844" name="Freihand 843">
                <a:extLst>
                  <a:ext uri="{FF2B5EF4-FFF2-40B4-BE49-F238E27FC236}">
                    <a16:creationId xmlns:a16="http://schemas.microsoft.com/office/drawing/2014/main" id="{9E212DD3-98CA-4296-9635-E57A9C112734}"/>
                  </a:ext>
                </a:extLst>
              </p14:cNvPr>
              <p14:cNvContentPartPr/>
              <p14:nvPr/>
            </p14:nvContentPartPr>
            <p14:xfrm>
              <a:off x="720213" y="5146987"/>
              <a:ext cx="196200" cy="59400"/>
            </p14:xfrm>
          </p:contentPart>
        </mc:Choice>
        <mc:Fallback>
          <p:pic>
            <p:nvPicPr>
              <p:cNvPr id="844" name="Freihand 843">
                <a:extLst>
                  <a:ext uri="{FF2B5EF4-FFF2-40B4-BE49-F238E27FC236}">
                    <a16:creationId xmlns:a16="http://schemas.microsoft.com/office/drawing/2014/main" id="{9E212DD3-98CA-4296-9635-E57A9C112734}"/>
                  </a:ext>
                </a:extLst>
              </p:cNvPr>
              <p:cNvPicPr/>
              <p:nvPr/>
            </p:nvPicPr>
            <p:blipFill>
              <a:blip r:embed="rId1102"/>
              <a:stretch>
                <a:fillRect/>
              </a:stretch>
            </p:blipFill>
            <p:spPr>
              <a:xfrm>
                <a:off x="715893" y="5142667"/>
                <a:ext cx="204840" cy="68040"/>
              </a:xfrm>
              <a:prstGeom prst="rect">
                <a:avLst/>
              </a:prstGeom>
            </p:spPr>
          </p:pic>
        </mc:Fallback>
      </mc:AlternateContent>
      <p:grpSp>
        <p:nvGrpSpPr>
          <p:cNvPr id="847" name="Gruppieren 846">
            <a:extLst>
              <a:ext uri="{FF2B5EF4-FFF2-40B4-BE49-F238E27FC236}">
                <a16:creationId xmlns:a16="http://schemas.microsoft.com/office/drawing/2014/main" id="{DE0FE614-29AA-4675-B241-C7D3F288389F}"/>
              </a:ext>
            </a:extLst>
          </p:cNvPr>
          <p:cNvGrpSpPr/>
          <p:nvPr/>
        </p:nvGrpSpPr>
        <p:grpSpPr>
          <a:xfrm>
            <a:off x="1411053" y="4517707"/>
            <a:ext cx="1560240" cy="193320"/>
            <a:chOff x="1411053" y="4517707"/>
            <a:chExt cx="1560240" cy="193320"/>
          </a:xfrm>
        </p:grpSpPr>
        <mc:AlternateContent xmlns:mc="http://schemas.openxmlformats.org/markup-compatibility/2006">
          <mc:Choice xmlns:p14="http://schemas.microsoft.com/office/powerpoint/2010/main" Requires="p14">
            <p:contentPart p14:bwMode="auto" r:id="rId1103">
              <p14:nvContentPartPr>
                <p14:cNvPr id="745" name="Freihand 744">
                  <a:extLst>
                    <a:ext uri="{FF2B5EF4-FFF2-40B4-BE49-F238E27FC236}">
                      <a16:creationId xmlns:a16="http://schemas.microsoft.com/office/drawing/2014/main" id="{3A8ACBCE-50C4-45ED-A95A-931FB09DEBD8}"/>
                    </a:ext>
                  </a:extLst>
                </p14:cNvPr>
                <p14:cNvContentPartPr/>
                <p14:nvPr/>
              </p14:nvContentPartPr>
              <p14:xfrm>
                <a:off x="1411053" y="4633267"/>
                <a:ext cx="153000" cy="15840"/>
              </p14:xfrm>
            </p:contentPart>
          </mc:Choice>
          <mc:Fallback>
            <p:pic>
              <p:nvPicPr>
                <p:cNvPr id="745" name="Freihand 744">
                  <a:extLst>
                    <a:ext uri="{FF2B5EF4-FFF2-40B4-BE49-F238E27FC236}">
                      <a16:creationId xmlns:a16="http://schemas.microsoft.com/office/drawing/2014/main" id="{3A8ACBCE-50C4-45ED-A95A-931FB09DEBD8}"/>
                    </a:ext>
                  </a:extLst>
                </p:cNvPr>
                <p:cNvPicPr/>
                <p:nvPr/>
              </p:nvPicPr>
              <p:blipFill>
                <a:blip r:embed="rId1104"/>
                <a:stretch>
                  <a:fillRect/>
                </a:stretch>
              </p:blipFill>
              <p:spPr>
                <a:xfrm>
                  <a:off x="1406733" y="4628947"/>
                  <a:ext cx="161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746" name="Freihand 745">
                  <a:extLst>
                    <a:ext uri="{FF2B5EF4-FFF2-40B4-BE49-F238E27FC236}">
                      <a16:creationId xmlns:a16="http://schemas.microsoft.com/office/drawing/2014/main" id="{53976E97-B69E-442C-B63D-0EEF4504C9A1}"/>
                    </a:ext>
                  </a:extLst>
                </p14:cNvPr>
                <p14:cNvContentPartPr/>
                <p14:nvPr/>
              </p14:nvContentPartPr>
              <p14:xfrm>
                <a:off x="1445613" y="4685107"/>
                <a:ext cx="104760" cy="11520"/>
              </p14:xfrm>
            </p:contentPart>
          </mc:Choice>
          <mc:Fallback>
            <p:pic>
              <p:nvPicPr>
                <p:cNvPr id="746" name="Freihand 745">
                  <a:extLst>
                    <a:ext uri="{FF2B5EF4-FFF2-40B4-BE49-F238E27FC236}">
                      <a16:creationId xmlns:a16="http://schemas.microsoft.com/office/drawing/2014/main" id="{53976E97-B69E-442C-B63D-0EEF4504C9A1}"/>
                    </a:ext>
                  </a:extLst>
                </p:cNvPr>
                <p:cNvPicPr/>
                <p:nvPr/>
              </p:nvPicPr>
              <p:blipFill>
                <a:blip r:embed="rId1106"/>
                <a:stretch>
                  <a:fillRect/>
                </a:stretch>
              </p:blipFill>
              <p:spPr>
                <a:xfrm>
                  <a:off x="1441293" y="4680787"/>
                  <a:ext cx="113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747" name="Freihand 746">
                  <a:extLst>
                    <a:ext uri="{FF2B5EF4-FFF2-40B4-BE49-F238E27FC236}">
                      <a16:creationId xmlns:a16="http://schemas.microsoft.com/office/drawing/2014/main" id="{B64FAE68-4FA1-446F-820C-BA63DC67E7BD}"/>
                    </a:ext>
                  </a:extLst>
                </p14:cNvPr>
                <p14:cNvContentPartPr/>
                <p14:nvPr/>
              </p14:nvContentPartPr>
              <p14:xfrm>
                <a:off x="1704093" y="4588627"/>
                <a:ext cx="104040" cy="118800"/>
              </p14:xfrm>
            </p:contentPart>
          </mc:Choice>
          <mc:Fallback>
            <p:pic>
              <p:nvPicPr>
                <p:cNvPr id="747" name="Freihand 746">
                  <a:extLst>
                    <a:ext uri="{FF2B5EF4-FFF2-40B4-BE49-F238E27FC236}">
                      <a16:creationId xmlns:a16="http://schemas.microsoft.com/office/drawing/2014/main" id="{B64FAE68-4FA1-446F-820C-BA63DC67E7BD}"/>
                    </a:ext>
                  </a:extLst>
                </p:cNvPr>
                <p:cNvPicPr/>
                <p:nvPr/>
              </p:nvPicPr>
              <p:blipFill>
                <a:blip r:embed="rId1108"/>
                <a:stretch>
                  <a:fillRect/>
                </a:stretch>
              </p:blipFill>
              <p:spPr>
                <a:xfrm>
                  <a:off x="1699773" y="4584307"/>
                  <a:ext cx="112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748" name="Freihand 747">
                  <a:extLst>
                    <a:ext uri="{FF2B5EF4-FFF2-40B4-BE49-F238E27FC236}">
                      <a16:creationId xmlns:a16="http://schemas.microsoft.com/office/drawing/2014/main" id="{D50BF268-B675-4C81-88CE-03233D64D8B9}"/>
                    </a:ext>
                  </a:extLst>
                </p14:cNvPr>
                <p14:cNvContentPartPr/>
                <p14:nvPr/>
              </p14:nvContentPartPr>
              <p14:xfrm>
                <a:off x="1840893" y="4600507"/>
                <a:ext cx="114480" cy="75240"/>
              </p14:xfrm>
            </p:contentPart>
          </mc:Choice>
          <mc:Fallback>
            <p:pic>
              <p:nvPicPr>
                <p:cNvPr id="748" name="Freihand 747">
                  <a:extLst>
                    <a:ext uri="{FF2B5EF4-FFF2-40B4-BE49-F238E27FC236}">
                      <a16:creationId xmlns:a16="http://schemas.microsoft.com/office/drawing/2014/main" id="{D50BF268-B675-4C81-88CE-03233D64D8B9}"/>
                    </a:ext>
                  </a:extLst>
                </p:cNvPr>
                <p:cNvPicPr/>
                <p:nvPr/>
              </p:nvPicPr>
              <p:blipFill>
                <a:blip r:embed="rId1110"/>
                <a:stretch>
                  <a:fillRect/>
                </a:stretch>
              </p:blipFill>
              <p:spPr>
                <a:xfrm>
                  <a:off x="1836573" y="4596187"/>
                  <a:ext cx="123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49" name="Freihand 748">
                  <a:extLst>
                    <a:ext uri="{FF2B5EF4-FFF2-40B4-BE49-F238E27FC236}">
                      <a16:creationId xmlns:a16="http://schemas.microsoft.com/office/drawing/2014/main" id="{4CBC9B62-3DFE-4246-AC0E-28763FA2886B}"/>
                    </a:ext>
                  </a:extLst>
                </p14:cNvPr>
                <p14:cNvContentPartPr/>
                <p14:nvPr/>
              </p14:nvContentPartPr>
              <p14:xfrm>
                <a:off x="1947813" y="4594027"/>
                <a:ext cx="87840" cy="15120"/>
              </p14:xfrm>
            </p:contentPart>
          </mc:Choice>
          <mc:Fallback>
            <p:pic>
              <p:nvPicPr>
                <p:cNvPr id="749" name="Freihand 748">
                  <a:extLst>
                    <a:ext uri="{FF2B5EF4-FFF2-40B4-BE49-F238E27FC236}">
                      <a16:creationId xmlns:a16="http://schemas.microsoft.com/office/drawing/2014/main" id="{4CBC9B62-3DFE-4246-AC0E-28763FA2886B}"/>
                    </a:ext>
                  </a:extLst>
                </p:cNvPr>
                <p:cNvPicPr/>
                <p:nvPr/>
              </p:nvPicPr>
              <p:blipFill>
                <a:blip r:embed="rId1112"/>
                <a:stretch>
                  <a:fillRect/>
                </a:stretch>
              </p:blipFill>
              <p:spPr>
                <a:xfrm>
                  <a:off x="1943493" y="4589707"/>
                  <a:ext cx="96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50" name="Freihand 749">
                  <a:extLst>
                    <a:ext uri="{FF2B5EF4-FFF2-40B4-BE49-F238E27FC236}">
                      <a16:creationId xmlns:a16="http://schemas.microsoft.com/office/drawing/2014/main" id="{6C54D453-6836-47CD-99AE-2FDCA86F0B2F}"/>
                    </a:ext>
                  </a:extLst>
                </p14:cNvPr>
                <p14:cNvContentPartPr/>
                <p14:nvPr/>
              </p14:nvContentPartPr>
              <p14:xfrm>
                <a:off x="1961853" y="4572067"/>
                <a:ext cx="118080" cy="113040"/>
              </p14:xfrm>
            </p:contentPart>
          </mc:Choice>
          <mc:Fallback>
            <p:pic>
              <p:nvPicPr>
                <p:cNvPr id="750" name="Freihand 749">
                  <a:extLst>
                    <a:ext uri="{FF2B5EF4-FFF2-40B4-BE49-F238E27FC236}">
                      <a16:creationId xmlns:a16="http://schemas.microsoft.com/office/drawing/2014/main" id="{6C54D453-6836-47CD-99AE-2FDCA86F0B2F}"/>
                    </a:ext>
                  </a:extLst>
                </p:cNvPr>
                <p:cNvPicPr/>
                <p:nvPr/>
              </p:nvPicPr>
              <p:blipFill>
                <a:blip r:embed="rId1114"/>
                <a:stretch>
                  <a:fillRect/>
                </a:stretch>
              </p:blipFill>
              <p:spPr>
                <a:xfrm>
                  <a:off x="1957533" y="4567747"/>
                  <a:ext cx="126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51" name="Freihand 750">
                  <a:extLst>
                    <a:ext uri="{FF2B5EF4-FFF2-40B4-BE49-F238E27FC236}">
                      <a16:creationId xmlns:a16="http://schemas.microsoft.com/office/drawing/2014/main" id="{843AA465-0760-46D0-943E-C331DA2402CE}"/>
                    </a:ext>
                  </a:extLst>
                </p14:cNvPr>
                <p14:cNvContentPartPr/>
                <p14:nvPr/>
              </p14:nvContentPartPr>
              <p14:xfrm>
                <a:off x="2108733" y="4575667"/>
                <a:ext cx="124920" cy="123120"/>
              </p14:xfrm>
            </p:contentPart>
          </mc:Choice>
          <mc:Fallback>
            <p:pic>
              <p:nvPicPr>
                <p:cNvPr id="751" name="Freihand 750">
                  <a:extLst>
                    <a:ext uri="{FF2B5EF4-FFF2-40B4-BE49-F238E27FC236}">
                      <a16:creationId xmlns:a16="http://schemas.microsoft.com/office/drawing/2014/main" id="{843AA465-0760-46D0-943E-C331DA2402CE}"/>
                    </a:ext>
                  </a:extLst>
                </p:cNvPr>
                <p:cNvPicPr/>
                <p:nvPr/>
              </p:nvPicPr>
              <p:blipFill>
                <a:blip r:embed="rId1116"/>
                <a:stretch>
                  <a:fillRect/>
                </a:stretch>
              </p:blipFill>
              <p:spPr>
                <a:xfrm>
                  <a:off x="2104413" y="4571347"/>
                  <a:ext cx="133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52" name="Freihand 751">
                  <a:extLst>
                    <a:ext uri="{FF2B5EF4-FFF2-40B4-BE49-F238E27FC236}">
                      <a16:creationId xmlns:a16="http://schemas.microsoft.com/office/drawing/2014/main" id="{2ED9DC22-9D48-4C55-9F88-54B92035A686}"/>
                    </a:ext>
                  </a:extLst>
                </p14:cNvPr>
                <p14:cNvContentPartPr/>
                <p14:nvPr/>
              </p14:nvContentPartPr>
              <p14:xfrm>
                <a:off x="2121333" y="4617067"/>
                <a:ext cx="96480" cy="45720"/>
              </p14:xfrm>
            </p:contentPart>
          </mc:Choice>
          <mc:Fallback>
            <p:pic>
              <p:nvPicPr>
                <p:cNvPr id="752" name="Freihand 751">
                  <a:extLst>
                    <a:ext uri="{FF2B5EF4-FFF2-40B4-BE49-F238E27FC236}">
                      <a16:creationId xmlns:a16="http://schemas.microsoft.com/office/drawing/2014/main" id="{2ED9DC22-9D48-4C55-9F88-54B92035A686}"/>
                    </a:ext>
                  </a:extLst>
                </p:cNvPr>
                <p:cNvPicPr/>
                <p:nvPr/>
              </p:nvPicPr>
              <p:blipFill>
                <a:blip r:embed="rId1118"/>
                <a:stretch>
                  <a:fillRect/>
                </a:stretch>
              </p:blipFill>
              <p:spPr>
                <a:xfrm>
                  <a:off x="2117013" y="4612747"/>
                  <a:ext cx="105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53" name="Freihand 752">
                  <a:extLst>
                    <a:ext uri="{FF2B5EF4-FFF2-40B4-BE49-F238E27FC236}">
                      <a16:creationId xmlns:a16="http://schemas.microsoft.com/office/drawing/2014/main" id="{E206872E-D4CF-4CF5-B93B-D44820B9ED4D}"/>
                    </a:ext>
                  </a:extLst>
                </p14:cNvPr>
                <p14:cNvContentPartPr/>
                <p14:nvPr/>
              </p14:nvContentPartPr>
              <p14:xfrm>
                <a:off x="2351373" y="4607347"/>
                <a:ext cx="121680" cy="11880"/>
              </p14:xfrm>
            </p:contentPart>
          </mc:Choice>
          <mc:Fallback>
            <p:pic>
              <p:nvPicPr>
                <p:cNvPr id="753" name="Freihand 752">
                  <a:extLst>
                    <a:ext uri="{FF2B5EF4-FFF2-40B4-BE49-F238E27FC236}">
                      <a16:creationId xmlns:a16="http://schemas.microsoft.com/office/drawing/2014/main" id="{E206872E-D4CF-4CF5-B93B-D44820B9ED4D}"/>
                    </a:ext>
                  </a:extLst>
                </p:cNvPr>
                <p:cNvPicPr/>
                <p:nvPr/>
              </p:nvPicPr>
              <p:blipFill>
                <a:blip r:embed="rId1120"/>
                <a:stretch>
                  <a:fillRect/>
                </a:stretch>
              </p:blipFill>
              <p:spPr>
                <a:xfrm>
                  <a:off x="2347053" y="4603027"/>
                  <a:ext cx="130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54" name="Freihand 753">
                  <a:extLst>
                    <a:ext uri="{FF2B5EF4-FFF2-40B4-BE49-F238E27FC236}">
                      <a16:creationId xmlns:a16="http://schemas.microsoft.com/office/drawing/2014/main" id="{22859D47-D577-403C-B523-3AD774C7B19C}"/>
                    </a:ext>
                  </a:extLst>
                </p14:cNvPr>
                <p14:cNvContentPartPr/>
                <p14:nvPr/>
              </p14:nvContentPartPr>
              <p14:xfrm>
                <a:off x="2510853" y="4528507"/>
                <a:ext cx="116640" cy="114480"/>
              </p14:xfrm>
            </p:contentPart>
          </mc:Choice>
          <mc:Fallback>
            <p:pic>
              <p:nvPicPr>
                <p:cNvPr id="754" name="Freihand 753">
                  <a:extLst>
                    <a:ext uri="{FF2B5EF4-FFF2-40B4-BE49-F238E27FC236}">
                      <a16:creationId xmlns:a16="http://schemas.microsoft.com/office/drawing/2014/main" id="{22859D47-D577-403C-B523-3AD774C7B19C}"/>
                    </a:ext>
                  </a:extLst>
                </p:cNvPr>
                <p:cNvPicPr/>
                <p:nvPr/>
              </p:nvPicPr>
              <p:blipFill>
                <a:blip r:embed="rId1122"/>
                <a:stretch>
                  <a:fillRect/>
                </a:stretch>
              </p:blipFill>
              <p:spPr>
                <a:xfrm>
                  <a:off x="2506533" y="4524187"/>
                  <a:ext cx="125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55" name="Freihand 754">
                  <a:extLst>
                    <a:ext uri="{FF2B5EF4-FFF2-40B4-BE49-F238E27FC236}">
                      <a16:creationId xmlns:a16="http://schemas.microsoft.com/office/drawing/2014/main" id="{30836DF1-A959-4FB7-9F48-B9715DDBC9AA}"/>
                    </a:ext>
                  </a:extLst>
                </p14:cNvPr>
                <p14:cNvContentPartPr/>
                <p14:nvPr/>
              </p14:nvContentPartPr>
              <p14:xfrm>
                <a:off x="2680413" y="4555507"/>
                <a:ext cx="97200" cy="58320"/>
              </p14:xfrm>
            </p:contentPart>
          </mc:Choice>
          <mc:Fallback>
            <p:pic>
              <p:nvPicPr>
                <p:cNvPr id="755" name="Freihand 754">
                  <a:extLst>
                    <a:ext uri="{FF2B5EF4-FFF2-40B4-BE49-F238E27FC236}">
                      <a16:creationId xmlns:a16="http://schemas.microsoft.com/office/drawing/2014/main" id="{30836DF1-A959-4FB7-9F48-B9715DDBC9AA}"/>
                    </a:ext>
                  </a:extLst>
                </p:cNvPr>
                <p:cNvPicPr/>
                <p:nvPr/>
              </p:nvPicPr>
              <p:blipFill>
                <a:blip r:embed="rId1124"/>
                <a:stretch>
                  <a:fillRect/>
                </a:stretch>
              </p:blipFill>
              <p:spPr>
                <a:xfrm>
                  <a:off x="2676093" y="4551187"/>
                  <a:ext cx="105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758" name="Freihand 757">
                  <a:extLst>
                    <a:ext uri="{FF2B5EF4-FFF2-40B4-BE49-F238E27FC236}">
                      <a16:creationId xmlns:a16="http://schemas.microsoft.com/office/drawing/2014/main" id="{15D9516E-C5B1-4818-BDEE-36F6E374562F}"/>
                    </a:ext>
                  </a:extLst>
                </p14:cNvPr>
                <p14:cNvContentPartPr/>
                <p14:nvPr/>
              </p14:nvContentPartPr>
              <p14:xfrm>
                <a:off x="2848533" y="4537147"/>
                <a:ext cx="89640" cy="82080"/>
              </p14:xfrm>
            </p:contentPart>
          </mc:Choice>
          <mc:Fallback>
            <p:pic>
              <p:nvPicPr>
                <p:cNvPr id="758" name="Freihand 757">
                  <a:extLst>
                    <a:ext uri="{FF2B5EF4-FFF2-40B4-BE49-F238E27FC236}">
                      <a16:creationId xmlns:a16="http://schemas.microsoft.com/office/drawing/2014/main" id="{15D9516E-C5B1-4818-BDEE-36F6E374562F}"/>
                    </a:ext>
                  </a:extLst>
                </p:cNvPr>
                <p:cNvPicPr/>
                <p:nvPr/>
              </p:nvPicPr>
              <p:blipFill>
                <a:blip r:embed="rId1126"/>
                <a:stretch>
                  <a:fillRect/>
                </a:stretch>
              </p:blipFill>
              <p:spPr>
                <a:xfrm>
                  <a:off x="2844213" y="4532827"/>
                  <a:ext cx="98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59" name="Freihand 758">
                  <a:extLst>
                    <a:ext uri="{FF2B5EF4-FFF2-40B4-BE49-F238E27FC236}">
                      <a16:creationId xmlns:a16="http://schemas.microsoft.com/office/drawing/2014/main" id="{ECFC620A-6AE7-414E-99E5-0448FCCAF155}"/>
                    </a:ext>
                  </a:extLst>
                </p14:cNvPr>
                <p14:cNvContentPartPr/>
                <p14:nvPr/>
              </p14:nvContentPartPr>
              <p14:xfrm>
                <a:off x="2861493" y="4535347"/>
                <a:ext cx="109800" cy="74880"/>
              </p14:xfrm>
            </p:contentPart>
          </mc:Choice>
          <mc:Fallback>
            <p:pic>
              <p:nvPicPr>
                <p:cNvPr id="759" name="Freihand 758">
                  <a:extLst>
                    <a:ext uri="{FF2B5EF4-FFF2-40B4-BE49-F238E27FC236}">
                      <a16:creationId xmlns:a16="http://schemas.microsoft.com/office/drawing/2014/main" id="{ECFC620A-6AE7-414E-99E5-0448FCCAF155}"/>
                    </a:ext>
                  </a:extLst>
                </p:cNvPr>
                <p:cNvPicPr/>
                <p:nvPr/>
              </p:nvPicPr>
              <p:blipFill>
                <a:blip r:embed="rId1128"/>
                <a:stretch>
                  <a:fillRect/>
                </a:stretch>
              </p:blipFill>
              <p:spPr>
                <a:xfrm>
                  <a:off x="2857173" y="4531027"/>
                  <a:ext cx="118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845" name="Freihand 844">
                  <a:extLst>
                    <a:ext uri="{FF2B5EF4-FFF2-40B4-BE49-F238E27FC236}">
                      <a16:creationId xmlns:a16="http://schemas.microsoft.com/office/drawing/2014/main" id="{54D3A42C-7989-4829-99F2-80D34F60477A}"/>
                    </a:ext>
                  </a:extLst>
                </p14:cNvPr>
                <p14:cNvContentPartPr/>
                <p14:nvPr/>
              </p14:nvContentPartPr>
              <p14:xfrm>
                <a:off x="2680413" y="4551187"/>
                <a:ext cx="102960" cy="73440"/>
              </p14:xfrm>
            </p:contentPart>
          </mc:Choice>
          <mc:Fallback>
            <p:pic>
              <p:nvPicPr>
                <p:cNvPr id="845" name="Freihand 844">
                  <a:extLst>
                    <a:ext uri="{FF2B5EF4-FFF2-40B4-BE49-F238E27FC236}">
                      <a16:creationId xmlns:a16="http://schemas.microsoft.com/office/drawing/2014/main" id="{54D3A42C-7989-4829-99F2-80D34F60477A}"/>
                    </a:ext>
                  </a:extLst>
                </p:cNvPr>
                <p:cNvPicPr/>
                <p:nvPr/>
              </p:nvPicPr>
              <p:blipFill>
                <a:blip r:embed="rId1130"/>
                <a:stretch>
                  <a:fillRect/>
                </a:stretch>
              </p:blipFill>
              <p:spPr>
                <a:xfrm>
                  <a:off x="2676093" y="4546867"/>
                  <a:ext cx="111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846" name="Freihand 845">
                  <a:extLst>
                    <a:ext uri="{FF2B5EF4-FFF2-40B4-BE49-F238E27FC236}">
                      <a16:creationId xmlns:a16="http://schemas.microsoft.com/office/drawing/2014/main" id="{AC877120-82E7-4F5B-AAF9-65636421E443}"/>
                    </a:ext>
                  </a:extLst>
                </p14:cNvPr>
                <p14:cNvContentPartPr/>
                <p14:nvPr/>
              </p14:nvContentPartPr>
              <p14:xfrm>
                <a:off x="2734053" y="4517707"/>
                <a:ext cx="86040" cy="193320"/>
              </p14:xfrm>
            </p:contentPart>
          </mc:Choice>
          <mc:Fallback>
            <p:pic>
              <p:nvPicPr>
                <p:cNvPr id="846" name="Freihand 845">
                  <a:extLst>
                    <a:ext uri="{FF2B5EF4-FFF2-40B4-BE49-F238E27FC236}">
                      <a16:creationId xmlns:a16="http://schemas.microsoft.com/office/drawing/2014/main" id="{AC877120-82E7-4F5B-AAF9-65636421E443}"/>
                    </a:ext>
                  </a:extLst>
                </p:cNvPr>
                <p:cNvPicPr/>
                <p:nvPr/>
              </p:nvPicPr>
              <p:blipFill>
                <a:blip r:embed="rId1132"/>
                <a:stretch>
                  <a:fillRect/>
                </a:stretch>
              </p:blipFill>
              <p:spPr>
                <a:xfrm>
                  <a:off x="2729733" y="4513387"/>
                  <a:ext cx="94680" cy="201960"/>
                </a:xfrm>
                <a:prstGeom prst="rect">
                  <a:avLst/>
                </a:prstGeom>
              </p:spPr>
            </p:pic>
          </mc:Fallback>
        </mc:AlternateContent>
      </p:grpSp>
      <p:grpSp>
        <p:nvGrpSpPr>
          <p:cNvPr id="860" name="Gruppieren 859">
            <a:extLst>
              <a:ext uri="{FF2B5EF4-FFF2-40B4-BE49-F238E27FC236}">
                <a16:creationId xmlns:a16="http://schemas.microsoft.com/office/drawing/2014/main" id="{9C9E8DBD-91B8-4C44-A231-1D53757DE84D}"/>
              </a:ext>
            </a:extLst>
          </p:cNvPr>
          <p:cNvGrpSpPr/>
          <p:nvPr/>
        </p:nvGrpSpPr>
        <p:grpSpPr>
          <a:xfrm>
            <a:off x="128013" y="5315107"/>
            <a:ext cx="917640" cy="218880"/>
            <a:chOff x="128013" y="5315107"/>
            <a:chExt cx="917640" cy="218880"/>
          </a:xfrm>
        </p:grpSpPr>
        <mc:AlternateContent xmlns:mc="http://schemas.openxmlformats.org/markup-compatibility/2006">
          <mc:Choice xmlns:p14="http://schemas.microsoft.com/office/powerpoint/2010/main" Requires="p14">
            <p:contentPart p14:bwMode="auto" r:id="rId1133">
              <p14:nvContentPartPr>
                <p14:cNvPr id="848" name="Freihand 847">
                  <a:extLst>
                    <a:ext uri="{FF2B5EF4-FFF2-40B4-BE49-F238E27FC236}">
                      <a16:creationId xmlns:a16="http://schemas.microsoft.com/office/drawing/2014/main" id="{10374D67-CF2E-4C20-9E79-48A6C6CE998E}"/>
                    </a:ext>
                  </a:extLst>
                </p14:cNvPr>
                <p14:cNvContentPartPr/>
                <p14:nvPr/>
              </p14:nvContentPartPr>
              <p14:xfrm>
                <a:off x="128013" y="5330947"/>
                <a:ext cx="98280" cy="102600"/>
              </p14:xfrm>
            </p:contentPart>
          </mc:Choice>
          <mc:Fallback>
            <p:pic>
              <p:nvPicPr>
                <p:cNvPr id="848" name="Freihand 847">
                  <a:extLst>
                    <a:ext uri="{FF2B5EF4-FFF2-40B4-BE49-F238E27FC236}">
                      <a16:creationId xmlns:a16="http://schemas.microsoft.com/office/drawing/2014/main" id="{10374D67-CF2E-4C20-9E79-48A6C6CE998E}"/>
                    </a:ext>
                  </a:extLst>
                </p:cNvPr>
                <p:cNvPicPr/>
                <p:nvPr/>
              </p:nvPicPr>
              <p:blipFill>
                <a:blip r:embed="rId1134"/>
                <a:stretch>
                  <a:fillRect/>
                </a:stretch>
              </p:blipFill>
              <p:spPr>
                <a:xfrm>
                  <a:off x="123693" y="5326627"/>
                  <a:ext cx="106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849" name="Freihand 848">
                  <a:extLst>
                    <a:ext uri="{FF2B5EF4-FFF2-40B4-BE49-F238E27FC236}">
                      <a16:creationId xmlns:a16="http://schemas.microsoft.com/office/drawing/2014/main" id="{6D5A7779-128B-43DF-B1FB-E97DB72A0C1C}"/>
                    </a:ext>
                  </a:extLst>
                </p14:cNvPr>
                <p14:cNvContentPartPr/>
                <p14:nvPr/>
              </p14:nvContentPartPr>
              <p14:xfrm>
                <a:off x="251133" y="5332027"/>
                <a:ext cx="81000" cy="105120"/>
              </p14:xfrm>
            </p:contentPart>
          </mc:Choice>
          <mc:Fallback>
            <p:pic>
              <p:nvPicPr>
                <p:cNvPr id="849" name="Freihand 848">
                  <a:extLst>
                    <a:ext uri="{FF2B5EF4-FFF2-40B4-BE49-F238E27FC236}">
                      <a16:creationId xmlns:a16="http://schemas.microsoft.com/office/drawing/2014/main" id="{6D5A7779-128B-43DF-B1FB-E97DB72A0C1C}"/>
                    </a:ext>
                  </a:extLst>
                </p:cNvPr>
                <p:cNvPicPr/>
                <p:nvPr/>
              </p:nvPicPr>
              <p:blipFill>
                <a:blip r:embed="rId1136"/>
                <a:stretch>
                  <a:fillRect/>
                </a:stretch>
              </p:blipFill>
              <p:spPr>
                <a:xfrm>
                  <a:off x="246813" y="5327707"/>
                  <a:ext cx="89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850" name="Freihand 849">
                  <a:extLst>
                    <a:ext uri="{FF2B5EF4-FFF2-40B4-BE49-F238E27FC236}">
                      <a16:creationId xmlns:a16="http://schemas.microsoft.com/office/drawing/2014/main" id="{46FADE47-7AA2-48A2-95EE-AFA6ADC26D37}"/>
                    </a:ext>
                  </a:extLst>
                </p14:cNvPr>
                <p14:cNvContentPartPr/>
                <p14:nvPr/>
              </p14:nvContentPartPr>
              <p14:xfrm>
                <a:off x="283893" y="5315107"/>
                <a:ext cx="73440" cy="12960"/>
              </p14:xfrm>
            </p:contentPart>
          </mc:Choice>
          <mc:Fallback>
            <p:pic>
              <p:nvPicPr>
                <p:cNvPr id="850" name="Freihand 849">
                  <a:extLst>
                    <a:ext uri="{FF2B5EF4-FFF2-40B4-BE49-F238E27FC236}">
                      <a16:creationId xmlns:a16="http://schemas.microsoft.com/office/drawing/2014/main" id="{46FADE47-7AA2-48A2-95EE-AFA6ADC26D37}"/>
                    </a:ext>
                  </a:extLst>
                </p:cNvPr>
                <p:cNvPicPr/>
                <p:nvPr/>
              </p:nvPicPr>
              <p:blipFill>
                <a:blip r:embed="rId1138"/>
                <a:stretch>
                  <a:fillRect/>
                </a:stretch>
              </p:blipFill>
              <p:spPr>
                <a:xfrm>
                  <a:off x="279573" y="5310787"/>
                  <a:ext cx="82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851" name="Freihand 850">
                  <a:extLst>
                    <a:ext uri="{FF2B5EF4-FFF2-40B4-BE49-F238E27FC236}">
                      <a16:creationId xmlns:a16="http://schemas.microsoft.com/office/drawing/2014/main" id="{932F6B4C-E60C-4C94-88F2-91EF64FD38A9}"/>
                    </a:ext>
                  </a:extLst>
                </p14:cNvPr>
                <p14:cNvContentPartPr/>
                <p14:nvPr/>
              </p14:nvContentPartPr>
              <p14:xfrm>
                <a:off x="358053" y="5321947"/>
                <a:ext cx="87120" cy="104760"/>
              </p14:xfrm>
            </p:contentPart>
          </mc:Choice>
          <mc:Fallback>
            <p:pic>
              <p:nvPicPr>
                <p:cNvPr id="851" name="Freihand 850">
                  <a:extLst>
                    <a:ext uri="{FF2B5EF4-FFF2-40B4-BE49-F238E27FC236}">
                      <a16:creationId xmlns:a16="http://schemas.microsoft.com/office/drawing/2014/main" id="{932F6B4C-E60C-4C94-88F2-91EF64FD38A9}"/>
                    </a:ext>
                  </a:extLst>
                </p:cNvPr>
                <p:cNvPicPr/>
                <p:nvPr/>
              </p:nvPicPr>
              <p:blipFill>
                <a:blip r:embed="rId1140"/>
                <a:stretch>
                  <a:fillRect/>
                </a:stretch>
              </p:blipFill>
              <p:spPr>
                <a:xfrm>
                  <a:off x="353733" y="5317627"/>
                  <a:ext cx="95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852" name="Freihand 851">
                  <a:extLst>
                    <a:ext uri="{FF2B5EF4-FFF2-40B4-BE49-F238E27FC236}">
                      <a16:creationId xmlns:a16="http://schemas.microsoft.com/office/drawing/2014/main" id="{14F9BADD-8A81-40DA-9C50-8652D6FE6451}"/>
                    </a:ext>
                  </a:extLst>
                </p14:cNvPr>
                <p14:cNvContentPartPr/>
                <p14:nvPr/>
              </p14:nvContentPartPr>
              <p14:xfrm>
                <a:off x="475773" y="5364067"/>
                <a:ext cx="95040" cy="147240"/>
              </p14:xfrm>
            </p:contentPart>
          </mc:Choice>
          <mc:Fallback>
            <p:pic>
              <p:nvPicPr>
                <p:cNvPr id="852" name="Freihand 851">
                  <a:extLst>
                    <a:ext uri="{FF2B5EF4-FFF2-40B4-BE49-F238E27FC236}">
                      <a16:creationId xmlns:a16="http://schemas.microsoft.com/office/drawing/2014/main" id="{14F9BADD-8A81-40DA-9C50-8652D6FE6451}"/>
                    </a:ext>
                  </a:extLst>
                </p:cNvPr>
                <p:cNvPicPr/>
                <p:nvPr/>
              </p:nvPicPr>
              <p:blipFill>
                <a:blip r:embed="rId1142"/>
                <a:stretch>
                  <a:fillRect/>
                </a:stretch>
              </p:blipFill>
              <p:spPr>
                <a:xfrm>
                  <a:off x="471453" y="5359747"/>
                  <a:ext cx="103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854" name="Freihand 853">
                  <a:extLst>
                    <a:ext uri="{FF2B5EF4-FFF2-40B4-BE49-F238E27FC236}">
                      <a16:creationId xmlns:a16="http://schemas.microsoft.com/office/drawing/2014/main" id="{CEC189D7-E0DC-47BF-B43E-1695683FBF3D}"/>
                    </a:ext>
                  </a:extLst>
                </p14:cNvPr>
                <p14:cNvContentPartPr/>
                <p14:nvPr/>
              </p14:nvContentPartPr>
              <p14:xfrm>
                <a:off x="698973" y="5372707"/>
                <a:ext cx="15480" cy="96480"/>
              </p14:xfrm>
            </p:contentPart>
          </mc:Choice>
          <mc:Fallback>
            <p:pic>
              <p:nvPicPr>
                <p:cNvPr id="854" name="Freihand 853">
                  <a:extLst>
                    <a:ext uri="{FF2B5EF4-FFF2-40B4-BE49-F238E27FC236}">
                      <a16:creationId xmlns:a16="http://schemas.microsoft.com/office/drawing/2014/main" id="{CEC189D7-E0DC-47BF-B43E-1695683FBF3D}"/>
                    </a:ext>
                  </a:extLst>
                </p:cNvPr>
                <p:cNvPicPr/>
                <p:nvPr/>
              </p:nvPicPr>
              <p:blipFill>
                <a:blip r:embed="rId1144"/>
                <a:stretch>
                  <a:fillRect/>
                </a:stretch>
              </p:blipFill>
              <p:spPr>
                <a:xfrm>
                  <a:off x="694653" y="5368387"/>
                  <a:ext cx="24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855" name="Freihand 854">
                  <a:extLst>
                    <a:ext uri="{FF2B5EF4-FFF2-40B4-BE49-F238E27FC236}">
                      <a16:creationId xmlns:a16="http://schemas.microsoft.com/office/drawing/2014/main" id="{9ABEE56E-769F-4D04-A9D5-790DE8104F3D}"/>
                    </a:ext>
                  </a:extLst>
                </p14:cNvPr>
                <p14:cNvContentPartPr/>
                <p14:nvPr/>
              </p14:nvContentPartPr>
              <p14:xfrm>
                <a:off x="655053" y="5416627"/>
                <a:ext cx="120600" cy="6120"/>
              </p14:xfrm>
            </p:contentPart>
          </mc:Choice>
          <mc:Fallback>
            <p:pic>
              <p:nvPicPr>
                <p:cNvPr id="855" name="Freihand 854">
                  <a:extLst>
                    <a:ext uri="{FF2B5EF4-FFF2-40B4-BE49-F238E27FC236}">
                      <a16:creationId xmlns:a16="http://schemas.microsoft.com/office/drawing/2014/main" id="{9ABEE56E-769F-4D04-A9D5-790DE8104F3D}"/>
                    </a:ext>
                  </a:extLst>
                </p:cNvPr>
                <p:cNvPicPr/>
                <p:nvPr/>
              </p:nvPicPr>
              <p:blipFill>
                <a:blip r:embed="rId1146"/>
                <a:stretch>
                  <a:fillRect/>
                </a:stretch>
              </p:blipFill>
              <p:spPr>
                <a:xfrm>
                  <a:off x="650733" y="5412307"/>
                  <a:ext cx="129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857" name="Freihand 856">
                  <a:extLst>
                    <a:ext uri="{FF2B5EF4-FFF2-40B4-BE49-F238E27FC236}">
                      <a16:creationId xmlns:a16="http://schemas.microsoft.com/office/drawing/2014/main" id="{B0F11833-A0BD-4AE7-9140-66B29D22BEC3}"/>
                    </a:ext>
                  </a:extLst>
                </p14:cNvPr>
                <p14:cNvContentPartPr/>
                <p14:nvPr/>
              </p14:nvContentPartPr>
              <p14:xfrm>
                <a:off x="852693" y="5362627"/>
                <a:ext cx="76320" cy="99720"/>
              </p14:xfrm>
            </p:contentPart>
          </mc:Choice>
          <mc:Fallback>
            <p:pic>
              <p:nvPicPr>
                <p:cNvPr id="857" name="Freihand 856">
                  <a:extLst>
                    <a:ext uri="{FF2B5EF4-FFF2-40B4-BE49-F238E27FC236}">
                      <a16:creationId xmlns:a16="http://schemas.microsoft.com/office/drawing/2014/main" id="{B0F11833-A0BD-4AE7-9140-66B29D22BEC3}"/>
                    </a:ext>
                  </a:extLst>
                </p:cNvPr>
                <p:cNvPicPr/>
                <p:nvPr/>
              </p:nvPicPr>
              <p:blipFill>
                <a:blip r:embed="rId1148"/>
                <a:stretch>
                  <a:fillRect/>
                </a:stretch>
              </p:blipFill>
              <p:spPr>
                <a:xfrm>
                  <a:off x="848373" y="5358307"/>
                  <a:ext cx="84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858" name="Freihand 857">
                  <a:extLst>
                    <a:ext uri="{FF2B5EF4-FFF2-40B4-BE49-F238E27FC236}">
                      <a16:creationId xmlns:a16="http://schemas.microsoft.com/office/drawing/2014/main" id="{AED8D0BA-5BC7-47B5-A164-4AD62BE0486D}"/>
                    </a:ext>
                  </a:extLst>
                </p14:cNvPr>
                <p14:cNvContentPartPr/>
                <p14:nvPr/>
              </p14:nvContentPartPr>
              <p14:xfrm>
                <a:off x="851253" y="5356507"/>
                <a:ext cx="90720" cy="70200"/>
              </p14:xfrm>
            </p:contentPart>
          </mc:Choice>
          <mc:Fallback>
            <p:pic>
              <p:nvPicPr>
                <p:cNvPr id="858" name="Freihand 857">
                  <a:extLst>
                    <a:ext uri="{FF2B5EF4-FFF2-40B4-BE49-F238E27FC236}">
                      <a16:creationId xmlns:a16="http://schemas.microsoft.com/office/drawing/2014/main" id="{AED8D0BA-5BC7-47B5-A164-4AD62BE0486D}"/>
                    </a:ext>
                  </a:extLst>
                </p:cNvPr>
                <p:cNvPicPr/>
                <p:nvPr/>
              </p:nvPicPr>
              <p:blipFill>
                <a:blip r:embed="rId1150"/>
                <a:stretch>
                  <a:fillRect/>
                </a:stretch>
              </p:blipFill>
              <p:spPr>
                <a:xfrm>
                  <a:off x="846933" y="5352187"/>
                  <a:ext cx="99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859" name="Freihand 858">
                  <a:extLst>
                    <a:ext uri="{FF2B5EF4-FFF2-40B4-BE49-F238E27FC236}">
                      <a16:creationId xmlns:a16="http://schemas.microsoft.com/office/drawing/2014/main" id="{005EA181-F30E-4DF2-AAF6-983E55CC2D58}"/>
                    </a:ext>
                  </a:extLst>
                </p14:cNvPr>
                <p14:cNvContentPartPr/>
                <p14:nvPr/>
              </p14:nvContentPartPr>
              <p14:xfrm>
                <a:off x="965013" y="5366587"/>
                <a:ext cx="80640" cy="167400"/>
              </p14:xfrm>
            </p:contentPart>
          </mc:Choice>
          <mc:Fallback>
            <p:pic>
              <p:nvPicPr>
                <p:cNvPr id="859" name="Freihand 858">
                  <a:extLst>
                    <a:ext uri="{FF2B5EF4-FFF2-40B4-BE49-F238E27FC236}">
                      <a16:creationId xmlns:a16="http://schemas.microsoft.com/office/drawing/2014/main" id="{005EA181-F30E-4DF2-AAF6-983E55CC2D58}"/>
                    </a:ext>
                  </a:extLst>
                </p:cNvPr>
                <p:cNvPicPr/>
                <p:nvPr/>
              </p:nvPicPr>
              <p:blipFill>
                <a:blip r:embed="rId1152"/>
                <a:stretch>
                  <a:fillRect/>
                </a:stretch>
              </p:blipFill>
              <p:spPr>
                <a:xfrm>
                  <a:off x="960693" y="5362267"/>
                  <a:ext cx="89280" cy="176040"/>
                </a:xfrm>
                <a:prstGeom prst="rect">
                  <a:avLst/>
                </a:prstGeom>
              </p:spPr>
            </p:pic>
          </mc:Fallback>
        </mc:AlternateContent>
      </p:grpSp>
      <p:grpSp>
        <p:nvGrpSpPr>
          <p:cNvPr id="867" name="Gruppieren 866">
            <a:extLst>
              <a:ext uri="{FF2B5EF4-FFF2-40B4-BE49-F238E27FC236}">
                <a16:creationId xmlns:a16="http://schemas.microsoft.com/office/drawing/2014/main" id="{49ED4483-6A02-4925-B826-7DFED35FABF1}"/>
              </a:ext>
            </a:extLst>
          </p:cNvPr>
          <p:cNvGrpSpPr/>
          <p:nvPr/>
        </p:nvGrpSpPr>
        <p:grpSpPr>
          <a:xfrm>
            <a:off x="1745133" y="5289187"/>
            <a:ext cx="557640" cy="128160"/>
            <a:chOff x="1745133" y="5289187"/>
            <a:chExt cx="557640" cy="128160"/>
          </a:xfrm>
        </p:grpSpPr>
        <mc:AlternateContent xmlns:mc="http://schemas.openxmlformats.org/markup-compatibility/2006">
          <mc:Choice xmlns:p14="http://schemas.microsoft.com/office/powerpoint/2010/main" Requires="p14">
            <p:contentPart p14:bwMode="auto" r:id="rId1153">
              <p14:nvContentPartPr>
                <p14:cNvPr id="861" name="Freihand 860">
                  <a:extLst>
                    <a:ext uri="{FF2B5EF4-FFF2-40B4-BE49-F238E27FC236}">
                      <a16:creationId xmlns:a16="http://schemas.microsoft.com/office/drawing/2014/main" id="{F69FF2A6-10F0-4BD3-A96E-4997E21F30B8}"/>
                    </a:ext>
                  </a:extLst>
                </p14:cNvPr>
                <p14:cNvContentPartPr/>
                <p14:nvPr/>
              </p14:nvContentPartPr>
              <p14:xfrm>
                <a:off x="1745133" y="5289187"/>
                <a:ext cx="87120" cy="128160"/>
              </p14:xfrm>
            </p:contentPart>
          </mc:Choice>
          <mc:Fallback>
            <p:pic>
              <p:nvPicPr>
                <p:cNvPr id="861" name="Freihand 860">
                  <a:extLst>
                    <a:ext uri="{FF2B5EF4-FFF2-40B4-BE49-F238E27FC236}">
                      <a16:creationId xmlns:a16="http://schemas.microsoft.com/office/drawing/2014/main" id="{F69FF2A6-10F0-4BD3-A96E-4997E21F30B8}"/>
                    </a:ext>
                  </a:extLst>
                </p:cNvPr>
                <p:cNvPicPr/>
                <p:nvPr/>
              </p:nvPicPr>
              <p:blipFill>
                <a:blip r:embed="rId1154"/>
                <a:stretch>
                  <a:fillRect/>
                </a:stretch>
              </p:blipFill>
              <p:spPr>
                <a:xfrm>
                  <a:off x="1740813" y="5284867"/>
                  <a:ext cx="95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862" name="Freihand 861">
                  <a:extLst>
                    <a:ext uri="{FF2B5EF4-FFF2-40B4-BE49-F238E27FC236}">
                      <a16:creationId xmlns:a16="http://schemas.microsoft.com/office/drawing/2014/main" id="{EDB2D8BA-A297-45F7-9235-0CA7EE82AE37}"/>
                    </a:ext>
                  </a:extLst>
                </p14:cNvPr>
                <p14:cNvContentPartPr/>
                <p14:nvPr/>
              </p14:nvContentPartPr>
              <p14:xfrm>
                <a:off x="1903893" y="5290987"/>
                <a:ext cx="106560" cy="112320"/>
              </p14:xfrm>
            </p:contentPart>
          </mc:Choice>
          <mc:Fallback>
            <p:pic>
              <p:nvPicPr>
                <p:cNvPr id="862" name="Freihand 861">
                  <a:extLst>
                    <a:ext uri="{FF2B5EF4-FFF2-40B4-BE49-F238E27FC236}">
                      <a16:creationId xmlns:a16="http://schemas.microsoft.com/office/drawing/2014/main" id="{EDB2D8BA-A297-45F7-9235-0CA7EE82AE37}"/>
                    </a:ext>
                  </a:extLst>
                </p:cNvPr>
                <p:cNvPicPr/>
                <p:nvPr/>
              </p:nvPicPr>
              <p:blipFill>
                <a:blip r:embed="rId1156"/>
                <a:stretch>
                  <a:fillRect/>
                </a:stretch>
              </p:blipFill>
              <p:spPr>
                <a:xfrm>
                  <a:off x="1899573" y="5286667"/>
                  <a:ext cx="115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863" name="Freihand 862">
                  <a:extLst>
                    <a:ext uri="{FF2B5EF4-FFF2-40B4-BE49-F238E27FC236}">
                      <a16:creationId xmlns:a16="http://schemas.microsoft.com/office/drawing/2014/main" id="{BD94646F-BE1C-4A47-BFF4-25B5AC7C71E9}"/>
                    </a:ext>
                  </a:extLst>
                </p14:cNvPr>
                <p14:cNvContentPartPr/>
                <p14:nvPr/>
              </p14:nvContentPartPr>
              <p14:xfrm>
                <a:off x="2038533" y="5297827"/>
                <a:ext cx="130680" cy="89640"/>
              </p14:xfrm>
            </p:contentPart>
          </mc:Choice>
          <mc:Fallback>
            <p:pic>
              <p:nvPicPr>
                <p:cNvPr id="863" name="Freihand 862">
                  <a:extLst>
                    <a:ext uri="{FF2B5EF4-FFF2-40B4-BE49-F238E27FC236}">
                      <a16:creationId xmlns:a16="http://schemas.microsoft.com/office/drawing/2014/main" id="{BD94646F-BE1C-4A47-BFF4-25B5AC7C71E9}"/>
                    </a:ext>
                  </a:extLst>
                </p:cNvPr>
                <p:cNvPicPr/>
                <p:nvPr/>
              </p:nvPicPr>
              <p:blipFill>
                <a:blip r:embed="rId1158"/>
                <a:stretch>
                  <a:fillRect/>
                </a:stretch>
              </p:blipFill>
              <p:spPr>
                <a:xfrm>
                  <a:off x="2034213" y="5293507"/>
                  <a:ext cx="139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865" name="Freihand 864">
                  <a:extLst>
                    <a:ext uri="{FF2B5EF4-FFF2-40B4-BE49-F238E27FC236}">
                      <a16:creationId xmlns:a16="http://schemas.microsoft.com/office/drawing/2014/main" id="{6B502FB0-58E5-4012-8F50-CF588DE294C8}"/>
                    </a:ext>
                  </a:extLst>
                </p14:cNvPr>
                <p14:cNvContentPartPr/>
                <p14:nvPr/>
              </p14:nvContentPartPr>
              <p14:xfrm>
                <a:off x="2207373" y="5315107"/>
                <a:ext cx="78480" cy="79200"/>
              </p14:xfrm>
            </p:contentPart>
          </mc:Choice>
          <mc:Fallback>
            <p:pic>
              <p:nvPicPr>
                <p:cNvPr id="865" name="Freihand 864">
                  <a:extLst>
                    <a:ext uri="{FF2B5EF4-FFF2-40B4-BE49-F238E27FC236}">
                      <a16:creationId xmlns:a16="http://schemas.microsoft.com/office/drawing/2014/main" id="{6B502FB0-58E5-4012-8F50-CF588DE294C8}"/>
                    </a:ext>
                  </a:extLst>
                </p:cNvPr>
                <p:cNvPicPr/>
                <p:nvPr/>
              </p:nvPicPr>
              <p:blipFill>
                <a:blip r:embed="rId1160"/>
                <a:stretch>
                  <a:fillRect/>
                </a:stretch>
              </p:blipFill>
              <p:spPr>
                <a:xfrm>
                  <a:off x="2203053" y="5310787"/>
                  <a:ext cx="87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866" name="Freihand 865">
                  <a:extLst>
                    <a:ext uri="{FF2B5EF4-FFF2-40B4-BE49-F238E27FC236}">
                      <a16:creationId xmlns:a16="http://schemas.microsoft.com/office/drawing/2014/main" id="{369C6CEB-4A16-4A91-8470-B3ED29E7CF4E}"/>
                    </a:ext>
                  </a:extLst>
                </p14:cNvPr>
                <p14:cNvContentPartPr/>
                <p14:nvPr/>
              </p14:nvContentPartPr>
              <p14:xfrm>
                <a:off x="2187933" y="5311507"/>
                <a:ext cx="114840" cy="92880"/>
              </p14:xfrm>
            </p:contentPart>
          </mc:Choice>
          <mc:Fallback>
            <p:pic>
              <p:nvPicPr>
                <p:cNvPr id="866" name="Freihand 865">
                  <a:extLst>
                    <a:ext uri="{FF2B5EF4-FFF2-40B4-BE49-F238E27FC236}">
                      <a16:creationId xmlns:a16="http://schemas.microsoft.com/office/drawing/2014/main" id="{369C6CEB-4A16-4A91-8470-B3ED29E7CF4E}"/>
                    </a:ext>
                  </a:extLst>
                </p:cNvPr>
                <p:cNvPicPr/>
                <p:nvPr/>
              </p:nvPicPr>
              <p:blipFill>
                <a:blip r:embed="rId1162"/>
                <a:stretch>
                  <a:fillRect/>
                </a:stretch>
              </p:blipFill>
              <p:spPr>
                <a:xfrm>
                  <a:off x="2183613" y="5307187"/>
                  <a:ext cx="123480" cy="101520"/>
                </a:xfrm>
                <a:prstGeom prst="rect">
                  <a:avLst/>
                </a:prstGeom>
              </p:spPr>
            </p:pic>
          </mc:Fallback>
        </mc:AlternateContent>
      </p:grpSp>
      <p:grpSp>
        <p:nvGrpSpPr>
          <p:cNvPr id="885" name="Gruppieren 884">
            <a:extLst>
              <a:ext uri="{FF2B5EF4-FFF2-40B4-BE49-F238E27FC236}">
                <a16:creationId xmlns:a16="http://schemas.microsoft.com/office/drawing/2014/main" id="{5C359122-F808-44A8-8CD1-F51479D0C735}"/>
              </a:ext>
            </a:extLst>
          </p:cNvPr>
          <p:cNvGrpSpPr/>
          <p:nvPr/>
        </p:nvGrpSpPr>
        <p:grpSpPr>
          <a:xfrm>
            <a:off x="179493" y="5606347"/>
            <a:ext cx="2152800" cy="298080"/>
            <a:chOff x="179493" y="5606347"/>
            <a:chExt cx="2152800" cy="298080"/>
          </a:xfrm>
        </p:grpSpPr>
        <mc:AlternateContent xmlns:mc="http://schemas.openxmlformats.org/markup-compatibility/2006">
          <mc:Choice xmlns:p14="http://schemas.microsoft.com/office/powerpoint/2010/main" Requires="p14">
            <p:contentPart p14:bwMode="auto" r:id="rId1163">
              <p14:nvContentPartPr>
                <p14:cNvPr id="868" name="Freihand 867">
                  <a:extLst>
                    <a:ext uri="{FF2B5EF4-FFF2-40B4-BE49-F238E27FC236}">
                      <a16:creationId xmlns:a16="http://schemas.microsoft.com/office/drawing/2014/main" id="{CE55EE9E-47AF-469D-9F83-D82A64014F80}"/>
                    </a:ext>
                  </a:extLst>
                </p14:cNvPr>
                <p14:cNvContentPartPr/>
                <p14:nvPr/>
              </p14:nvContentPartPr>
              <p14:xfrm>
                <a:off x="179493" y="5705707"/>
                <a:ext cx="71280" cy="81720"/>
              </p14:xfrm>
            </p:contentPart>
          </mc:Choice>
          <mc:Fallback>
            <p:pic>
              <p:nvPicPr>
                <p:cNvPr id="868" name="Freihand 867">
                  <a:extLst>
                    <a:ext uri="{FF2B5EF4-FFF2-40B4-BE49-F238E27FC236}">
                      <a16:creationId xmlns:a16="http://schemas.microsoft.com/office/drawing/2014/main" id="{CE55EE9E-47AF-469D-9F83-D82A64014F80}"/>
                    </a:ext>
                  </a:extLst>
                </p:cNvPr>
                <p:cNvPicPr/>
                <p:nvPr/>
              </p:nvPicPr>
              <p:blipFill>
                <a:blip r:embed="rId1164"/>
                <a:stretch>
                  <a:fillRect/>
                </a:stretch>
              </p:blipFill>
              <p:spPr>
                <a:xfrm>
                  <a:off x="175173" y="5701387"/>
                  <a:ext cx="79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869" name="Freihand 868">
                  <a:extLst>
                    <a:ext uri="{FF2B5EF4-FFF2-40B4-BE49-F238E27FC236}">
                      <a16:creationId xmlns:a16="http://schemas.microsoft.com/office/drawing/2014/main" id="{A22277E6-533A-45BC-8048-DA52881BA4B9}"/>
                    </a:ext>
                  </a:extLst>
                </p14:cNvPr>
                <p14:cNvContentPartPr/>
                <p14:nvPr/>
              </p14:nvContentPartPr>
              <p14:xfrm>
                <a:off x="237453" y="5719747"/>
                <a:ext cx="54000" cy="184680"/>
              </p14:xfrm>
            </p:contentPart>
          </mc:Choice>
          <mc:Fallback>
            <p:pic>
              <p:nvPicPr>
                <p:cNvPr id="869" name="Freihand 868">
                  <a:extLst>
                    <a:ext uri="{FF2B5EF4-FFF2-40B4-BE49-F238E27FC236}">
                      <a16:creationId xmlns:a16="http://schemas.microsoft.com/office/drawing/2014/main" id="{A22277E6-533A-45BC-8048-DA52881BA4B9}"/>
                    </a:ext>
                  </a:extLst>
                </p:cNvPr>
                <p:cNvPicPr/>
                <p:nvPr/>
              </p:nvPicPr>
              <p:blipFill>
                <a:blip r:embed="rId1166"/>
                <a:stretch>
                  <a:fillRect/>
                </a:stretch>
              </p:blipFill>
              <p:spPr>
                <a:xfrm>
                  <a:off x="233133" y="5715427"/>
                  <a:ext cx="62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870" name="Freihand 869">
                  <a:extLst>
                    <a:ext uri="{FF2B5EF4-FFF2-40B4-BE49-F238E27FC236}">
                      <a16:creationId xmlns:a16="http://schemas.microsoft.com/office/drawing/2014/main" id="{11E0C99E-A1CC-4008-8B71-54861D587DEE}"/>
                    </a:ext>
                  </a:extLst>
                </p14:cNvPr>
                <p14:cNvContentPartPr/>
                <p14:nvPr/>
              </p14:nvContentPartPr>
              <p14:xfrm>
                <a:off x="356973" y="5657107"/>
                <a:ext cx="69120" cy="173880"/>
              </p14:xfrm>
            </p:contentPart>
          </mc:Choice>
          <mc:Fallback>
            <p:pic>
              <p:nvPicPr>
                <p:cNvPr id="870" name="Freihand 869">
                  <a:extLst>
                    <a:ext uri="{FF2B5EF4-FFF2-40B4-BE49-F238E27FC236}">
                      <a16:creationId xmlns:a16="http://schemas.microsoft.com/office/drawing/2014/main" id="{11E0C99E-A1CC-4008-8B71-54861D587DEE}"/>
                    </a:ext>
                  </a:extLst>
                </p:cNvPr>
                <p:cNvPicPr/>
                <p:nvPr/>
              </p:nvPicPr>
              <p:blipFill>
                <a:blip r:embed="rId1168"/>
                <a:stretch>
                  <a:fillRect/>
                </a:stretch>
              </p:blipFill>
              <p:spPr>
                <a:xfrm>
                  <a:off x="352653" y="5652787"/>
                  <a:ext cx="77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871" name="Freihand 870">
                  <a:extLst>
                    <a:ext uri="{FF2B5EF4-FFF2-40B4-BE49-F238E27FC236}">
                      <a16:creationId xmlns:a16="http://schemas.microsoft.com/office/drawing/2014/main" id="{CD4699DD-325B-4C2D-817D-A04FCBD7B9F4}"/>
                    </a:ext>
                  </a:extLst>
                </p14:cNvPr>
                <p14:cNvContentPartPr/>
                <p14:nvPr/>
              </p14:nvContentPartPr>
              <p14:xfrm>
                <a:off x="498813" y="5698147"/>
                <a:ext cx="95400" cy="87120"/>
              </p14:xfrm>
            </p:contentPart>
          </mc:Choice>
          <mc:Fallback>
            <p:pic>
              <p:nvPicPr>
                <p:cNvPr id="871" name="Freihand 870">
                  <a:extLst>
                    <a:ext uri="{FF2B5EF4-FFF2-40B4-BE49-F238E27FC236}">
                      <a16:creationId xmlns:a16="http://schemas.microsoft.com/office/drawing/2014/main" id="{CD4699DD-325B-4C2D-817D-A04FCBD7B9F4}"/>
                    </a:ext>
                  </a:extLst>
                </p:cNvPr>
                <p:cNvPicPr/>
                <p:nvPr/>
              </p:nvPicPr>
              <p:blipFill>
                <a:blip r:embed="rId1170"/>
                <a:stretch>
                  <a:fillRect/>
                </a:stretch>
              </p:blipFill>
              <p:spPr>
                <a:xfrm>
                  <a:off x="494493" y="5693827"/>
                  <a:ext cx="104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872" name="Freihand 871">
                  <a:extLst>
                    <a:ext uri="{FF2B5EF4-FFF2-40B4-BE49-F238E27FC236}">
                      <a16:creationId xmlns:a16="http://schemas.microsoft.com/office/drawing/2014/main" id="{C74C0C20-70B0-423A-AC8C-34791E3DCCAB}"/>
                    </a:ext>
                  </a:extLst>
                </p14:cNvPr>
                <p14:cNvContentPartPr/>
                <p14:nvPr/>
              </p14:nvContentPartPr>
              <p14:xfrm>
                <a:off x="629133" y="5703907"/>
                <a:ext cx="69840" cy="78480"/>
              </p14:xfrm>
            </p:contentPart>
          </mc:Choice>
          <mc:Fallback>
            <p:pic>
              <p:nvPicPr>
                <p:cNvPr id="872" name="Freihand 871">
                  <a:extLst>
                    <a:ext uri="{FF2B5EF4-FFF2-40B4-BE49-F238E27FC236}">
                      <a16:creationId xmlns:a16="http://schemas.microsoft.com/office/drawing/2014/main" id="{C74C0C20-70B0-423A-AC8C-34791E3DCCAB}"/>
                    </a:ext>
                  </a:extLst>
                </p:cNvPr>
                <p:cNvPicPr/>
                <p:nvPr/>
              </p:nvPicPr>
              <p:blipFill>
                <a:blip r:embed="rId1172"/>
                <a:stretch>
                  <a:fillRect/>
                </a:stretch>
              </p:blipFill>
              <p:spPr>
                <a:xfrm>
                  <a:off x="624813" y="5699587"/>
                  <a:ext cx="78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873" name="Freihand 872">
                  <a:extLst>
                    <a:ext uri="{FF2B5EF4-FFF2-40B4-BE49-F238E27FC236}">
                      <a16:creationId xmlns:a16="http://schemas.microsoft.com/office/drawing/2014/main" id="{A3EC3FFF-461F-42A0-A08D-6BF714087219}"/>
                    </a:ext>
                  </a:extLst>
                </p14:cNvPr>
                <p14:cNvContentPartPr/>
                <p14:nvPr/>
              </p14:nvContentPartPr>
              <p14:xfrm>
                <a:off x="637773" y="5694547"/>
                <a:ext cx="108720" cy="9720"/>
              </p14:xfrm>
            </p:contentPart>
          </mc:Choice>
          <mc:Fallback>
            <p:pic>
              <p:nvPicPr>
                <p:cNvPr id="873" name="Freihand 872">
                  <a:extLst>
                    <a:ext uri="{FF2B5EF4-FFF2-40B4-BE49-F238E27FC236}">
                      <a16:creationId xmlns:a16="http://schemas.microsoft.com/office/drawing/2014/main" id="{A3EC3FFF-461F-42A0-A08D-6BF714087219}"/>
                    </a:ext>
                  </a:extLst>
                </p:cNvPr>
                <p:cNvPicPr/>
                <p:nvPr/>
              </p:nvPicPr>
              <p:blipFill>
                <a:blip r:embed="rId1174"/>
                <a:stretch>
                  <a:fillRect/>
                </a:stretch>
              </p:blipFill>
              <p:spPr>
                <a:xfrm>
                  <a:off x="633453" y="5690227"/>
                  <a:ext cx="117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874" name="Freihand 873">
                  <a:extLst>
                    <a:ext uri="{FF2B5EF4-FFF2-40B4-BE49-F238E27FC236}">
                      <a16:creationId xmlns:a16="http://schemas.microsoft.com/office/drawing/2014/main" id="{F0D1FC10-55BE-4B42-B452-673F1A129E44}"/>
                    </a:ext>
                  </a:extLst>
                </p14:cNvPr>
                <p14:cNvContentPartPr/>
                <p14:nvPr/>
              </p14:nvContentPartPr>
              <p14:xfrm>
                <a:off x="765573" y="5691667"/>
                <a:ext cx="85320" cy="103320"/>
              </p14:xfrm>
            </p:contentPart>
          </mc:Choice>
          <mc:Fallback>
            <p:pic>
              <p:nvPicPr>
                <p:cNvPr id="874" name="Freihand 873">
                  <a:extLst>
                    <a:ext uri="{FF2B5EF4-FFF2-40B4-BE49-F238E27FC236}">
                      <a16:creationId xmlns:a16="http://schemas.microsoft.com/office/drawing/2014/main" id="{F0D1FC10-55BE-4B42-B452-673F1A129E44}"/>
                    </a:ext>
                  </a:extLst>
                </p:cNvPr>
                <p:cNvPicPr/>
                <p:nvPr/>
              </p:nvPicPr>
              <p:blipFill>
                <a:blip r:embed="rId1176"/>
                <a:stretch>
                  <a:fillRect/>
                </a:stretch>
              </p:blipFill>
              <p:spPr>
                <a:xfrm>
                  <a:off x="761253" y="5687347"/>
                  <a:ext cx="93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875" name="Freihand 874">
                  <a:extLst>
                    <a:ext uri="{FF2B5EF4-FFF2-40B4-BE49-F238E27FC236}">
                      <a16:creationId xmlns:a16="http://schemas.microsoft.com/office/drawing/2014/main" id="{0B5FA403-3279-41D1-9375-F1D71609FA85}"/>
                    </a:ext>
                  </a:extLst>
                </p14:cNvPr>
                <p14:cNvContentPartPr/>
                <p14:nvPr/>
              </p14:nvContentPartPr>
              <p14:xfrm>
                <a:off x="893013" y="5695627"/>
                <a:ext cx="100800" cy="98640"/>
              </p14:xfrm>
            </p:contentPart>
          </mc:Choice>
          <mc:Fallback>
            <p:pic>
              <p:nvPicPr>
                <p:cNvPr id="875" name="Freihand 874">
                  <a:extLst>
                    <a:ext uri="{FF2B5EF4-FFF2-40B4-BE49-F238E27FC236}">
                      <a16:creationId xmlns:a16="http://schemas.microsoft.com/office/drawing/2014/main" id="{0B5FA403-3279-41D1-9375-F1D71609FA85}"/>
                    </a:ext>
                  </a:extLst>
                </p:cNvPr>
                <p:cNvPicPr/>
                <p:nvPr/>
              </p:nvPicPr>
              <p:blipFill>
                <a:blip r:embed="rId1178"/>
                <a:stretch>
                  <a:fillRect/>
                </a:stretch>
              </p:blipFill>
              <p:spPr>
                <a:xfrm>
                  <a:off x="888693" y="5691307"/>
                  <a:ext cx="109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876" name="Freihand 875">
                  <a:extLst>
                    <a:ext uri="{FF2B5EF4-FFF2-40B4-BE49-F238E27FC236}">
                      <a16:creationId xmlns:a16="http://schemas.microsoft.com/office/drawing/2014/main" id="{3853518B-C808-4115-BE75-DAA0D9AB11DF}"/>
                    </a:ext>
                  </a:extLst>
                </p14:cNvPr>
                <p14:cNvContentPartPr/>
                <p14:nvPr/>
              </p14:nvContentPartPr>
              <p14:xfrm>
                <a:off x="1031613" y="5677987"/>
                <a:ext cx="138600" cy="119880"/>
              </p14:xfrm>
            </p:contentPart>
          </mc:Choice>
          <mc:Fallback>
            <p:pic>
              <p:nvPicPr>
                <p:cNvPr id="876" name="Freihand 875">
                  <a:extLst>
                    <a:ext uri="{FF2B5EF4-FFF2-40B4-BE49-F238E27FC236}">
                      <a16:creationId xmlns:a16="http://schemas.microsoft.com/office/drawing/2014/main" id="{3853518B-C808-4115-BE75-DAA0D9AB11DF}"/>
                    </a:ext>
                  </a:extLst>
                </p:cNvPr>
                <p:cNvPicPr/>
                <p:nvPr/>
              </p:nvPicPr>
              <p:blipFill>
                <a:blip r:embed="rId1180"/>
                <a:stretch>
                  <a:fillRect/>
                </a:stretch>
              </p:blipFill>
              <p:spPr>
                <a:xfrm>
                  <a:off x="1027293" y="5673667"/>
                  <a:ext cx="147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877" name="Freihand 876">
                  <a:extLst>
                    <a:ext uri="{FF2B5EF4-FFF2-40B4-BE49-F238E27FC236}">
                      <a16:creationId xmlns:a16="http://schemas.microsoft.com/office/drawing/2014/main" id="{908078A7-4F91-4673-978B-E96A53CE4A21}"/>
                    </a:ext>
                  </a:extLst>
                </p14:cNvPr>
                <p14:cNvContentPartPr/>
                <p14:nvPr/>
              </p14:nvContentPartPr>
              <p14:xfrm>
                <a:off x="1179573" y="5641627"/>
                <a:ext cx="84960" cy="201600"/>
              </p14:xfrm>
            </p:contentPart>
          </mc:Choice>
          <mc:Fallback>
            <p:pic>
              <p:nvPicPr>
                <p:cNvPr id="877" name="Freihand 876">
                  <a:extLst>
                    <a:ext uri="{FF2B5EF4-FFF2-40B4-BE49-F238E27FC236}">
                      <a16:creationId xmlns:a16="http://schemas.microsoft.com/office/drawing/2014/main" id="{908078A7-4F91-4673-978B-E96A53CE4A21}"/>
                    </a:ext>
                  </a:extLst>
                </p:cNvPr>
                <p:cNvPicPr/>
                <p:nvPr/>
              </p:nvPicPr>
              <p:blipFill>
                <a:blip r:embed="rId1182"/>
                <a:stretch>
                  <a:fillRect/>
                </a:stretch>
              </p:blipFill>
              <p:spPr>
                <a:xfrm>
                  <a:off x="1175253" y="5637307"/>
                  <a:ext cx="93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878" name="Freihand 877">
                  <a:extLst>
                    <a:ext uri="{FF2B5EF4-FFF2-40B4-BE49-F238E27FC236}">
                      <a16:creationId xmlns:a16="http://schemas.microsoft.com/office/drawing/2014/main" id="{FA915706-C530-4CD3-A78D-D16CDBDE879E}"/>
                    </a:ext>
                  </a:extLst>
                </p14:cNvPr>
                <p14:cNvContentPartPr/>
                <p14:nvPr/>
              </p14:nvContentPartPr>
              <p14:xfrm>
                <a:off x="1418613" y="5675467"/>
                <a:ext cx="178560" cy="25560"/>
              </p14:xfrm>
            </p:contentPart>
          </mc:Choice>
          <mc:Fallback>
            <p:pic>
              <p:nvPicPr>
                <p:cNvPr id="878" name="Freihand 877">
                  <a:extLst>
                    <a:ext uri="{FF2B5EF4-FFF2-40B4-BE49-F238E27FC236}">
                      <a16:creationId xmlns:a16="http://schemas.microsoft.com/office/drawing/2014/main" id="{FA915706-C530-4CD3-A78D-D16CDBDE879E}"/>
                    </a:ext>
                  </a:extLst>
                </p:cNvPr>
                <p:cNvPicPr/>
                <p:nvPr/>
              </p:nvPicPr>
              <p:blipFill>
                <a:blip r:embed="rId1184"/>
                <a:stretch>
                  <a:fillRect/>
                </a:stretch>
              </p:blipFill>
              <p:spPr>
                <a:xfrm>
                  <a:off x="1414293" y="5671147"/>
                  <a:ext cx="187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879" name="Freihand 878">
                  <a:extLst>
                    <a:ext uri="{FF2B5EF4-FFF2-40B4-BE49-F238E27FC236}">
                      <a16:creationId xmlns:a16="http://schemas.microsoft.com/office/drawing/2014/main" id="{4D32355A-5176-422F-A833-0F58536A7F0F}"/>
                    </a:ext>
                  </a:extLst>
                </p14:cNvPr>
                <p14:cNvContentPartPr/>
                <p14:nvPr/>
              </p14:nvContentPartPr>
              <p14:xfrm>
                <a:off x="1426173" y="5725147"/>
                <a:ext cx="185040" cy="6120"/>
              </p14:xfrm>
            </p:contentPart>
          </mc:Choice>
          <mc:Fallback>
            <p:pic>
              <p:nvPicPr>
                <p:cNvPr id="879" name="Freihand 878">
                  <a:extLst>
                    <a:ext uri="{FF2B5EF4-FFF2-40B4-BE49-F238E27FC236}">
                      <a16:creationId xmlns:a16="http://schemas.microsoft.com/office/drawing/2014/main" id="{4D32355A-5176-422F-A833-0F58536A7F0F}"/>
                    </a:ext>
                  </a:extLst>
                </p:cNvPr>
                <p:cNvPicPr/>
                <p:nvPr/>
              </p:nvPicPr>
              <p:blipFill>
                <a:blip r:embed="rId1186"/>
                <a:stretch>
                  <a:fillRect/>
                </a:stretch>
              </p:blipFill>
              <p:spPr>
                <a:xfrm>
                  <a:off x="1421853" y="5720827"/>
                  <a:ext cx="1936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880" name="Freihand 879">
                  <a:extLst>
                    <a:ext uri="{FF2B5EF4-FFF2-40B4-BE49-F238E27FC236}">
                      <a16:creationId xmlns:a16="http://schemas.microsoft.com/office/drawing/2014/main" id="{B179D741-9CAC-4297-9EED-412A2DD105A3}"/>
                    </a:ext>
                  </a:extLst>
                </p14:cNvPr>
                <p14:cNvContentPartPr/>
                <p14:nvPr/>
              </p14:nvContentPartPr>
              <p14:xfrm>
                <a:off x="1729293" y="5629027"/>
                <a:ext cx="115560" cy="109440"/>
              </p14:xfrm>
            </p:contentPart>
          </mc:Choice>
          <mc:Fallback>
            <p:pic>
              <p:nvPicPr>
                <p:cNvPr id="880" name="Freihand 879">
                  <a:extLst>
                    <a:ext uri="{FF2B5EF4-FFF2-40B4-BE49-F238E27FC236}">
                      <a16:creationId xmlns:a16="http://schemas.microsoft.com/office/drawing/2014/main" id="{B179D741-9CAC-4297-9EED-412A2DD105A3}"/>
                    </a:ext>
                  </a:extLst>
                </p:cNvPr>
                <p:cNvPicPr/>
                <p:nvPr/>
              </p:nvPicPr>
              <p:blipFill>
                <a:blip r:embed="rId1188"/>
                <a:stretch>
                  <a:fillRect/>
                </a:stretch>
              </p:blipFill>
              <p:spPr>
                <a:xfrm>
                  <a:off x="1724973" y="5624707"/>
                  <a:ext cx="124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881" name="Freihand 880">
                  <a:extLst>
                    <a:ext uri="{FF2B5EF4-FFF2-40B4-BE49-F238E27FC236}">
                      <a16:creationId xmlns:a16="http://schemas.microsoft.com/office/drawing/2014/main" id="{3F5D3DAD-DD32-470F-9559-46E33916197E}"/>
                    </a:ext>
                  </a:extLst>
                </p14:cNvPr>
                <p14:cNvContentPartPr/>
                <p14:nvPr/>
              </p14:nvContentPartPr>
              <p14:xfrm>
                <a:off x="1878693" y="5618587"/>
                <a:ext cx="96120" cy="84600"/>
              </p14:xfrm>
            </p:contentPart>
          </mc:Choice>
          <mc:Fallback>
            <p:pic>
              <p:nvPicPr>
                <p:cNvPr id="881" name="Freihand 880">
                  <a:extLst>
                    <a:ext uri="{FF2B5EF4-FFF2-40B4-BE49-F238E27FC236}">
                      <a16:creationId xmlns:a16="http://schemas.microsoft.com/office/drawing/2014/main" id="{3F5D3DAD-DD32-470F-9559-46E33916197E}"/>
                    </a:ext>
                  </a:extLst>
                </p:cNvPr>
                <p:cNvPicPr/>
                <p:nvPr/>
              </p:nvPicPr>
              <p:blipFill>
                <a:blip r:embed="rId1190"/>
                <a:stretch>
                  <a:fillRect/>
                </a:stretch>
              </p:blipFill>
              <p:spPr>
                <a:xfrm>
                  <a:off x="1874373" y="5614267"/>
                  <a:ext cx="104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882" name="Freihand 881">
                  <a:extLst>
                    <a:ext uri="{FF2B5EF4-FFF2-40B4-BE49-F238E27FC236}">
                      <a16:creationId xmlns:a16="http://schemas.microsoft.com/office/drawing/2014/main" id="{7A07FB7F-226D-481A-BD37-209EA6B60BA9}"/>
                    </a:ext>
                  </a:extLst>
                </p14:cNvPr>
                <p14:cNvContentPartPr/>
                <p14:nvPr/>
              </p14:nvContentPartPr>
              <p14:xfrm>
                <a:off x="2015493" y="5615347"/>
                <a:ext cx="122400" cy="67320"/>
              </p14:xfrm>
            </p:contentPart>
          </mc:Choice>
          <mc:Fallback>
            <p:pic>
              <p:nvPicPr>
                <p:cNvPr id="882" name="Freihand 881">
                  <a:extLst>
                    <a:ext uri="{FF2B5EF4-FFF2-40B4-BE49-F238E27FC236}">
                      <a16:creationId xmlns:a16="http://schemas.microsoft.com/office/drawing/2014/main" id="{7A07FB7F-226D-481A-BD37-209EA6B60BA9}"/>
                    </a:ext>
                  </a:extLst>
                </p:cNvPr>
                <p:cNvPicPr/>
                <p:nvPr/>
              </p:nvPicPr>
              <p:blipFill>
                <a:blip r:embed="rId1192"/>
                <a:stretch>
                  <a:fillRect/>
                </a:stretch>
              </p:blipFill>
              <p:spPr>
                <a:xfrm>
                  <a:off x="2011173" y="5611027"/>
                  <a:ext cx="131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883" name="Freihand 882">
                  <a:extLst>
                    <a:ext uri="{FF2B5EF4-FFF2-40B4-BE49-F238E27FC236}">
                      <a16:creationId xmlns:a16="http://schemas.microsoft.com/office/drawing/2014/main" id="{796D4432-1511-4891-B962-FCCD2D47B02C}"/>
                    </a:ext>
                  </a:extLst>
                </p14:cNvPr>
                <p14:cNvContentPartPr/>
                <p14:nvPr/>
              </p14:nvContentPartPr>
              <p14:xfrm>
                <a:off x="2235453" y="5606347"/>
                <a:ext cx="74160" cy="108360"/>
              </p14:xfrm>
            </p:contentPart>
          </mc:Choice>
          <mc:Fallback>
            <p:pic>
              <p:nvPicPr>
                <p:cNvPr id="883" name="Freihand 882">
                  <a:extLst>
                    <a:ext uri="{FF2B5EF4-FFF2-40B4-BE49-F238E27FC236}">
                      <a16:creationId xmlns:a16="http://schemas.microsoft.com/office/drawing/2014/main" id="{796D4432-1511-4891-B962-FCCD2D47B02C}"/>
                    </a:ext>
                  </a:extLst>
                </p:cNvPr>
                <p:cNvPicPr/>
                <p:nvPr/>
              </p:nvPicPr>
              <p:blipFill>
                <a:blip r:embed="rId1194"/>
                <a:stretch>
                  <a:fillRect/>
                </a:stretch>
              </p:blipFill>
              <p:spPr>
                <a:xfrm>
                  <a:off x="2231133" y="5602027"/>
                  <a:ext cx="8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884" name="Freihand 883">
                  <a:extLst>
                    <a:ext uri="{FF2B5EF4-FFF2-40B4-BE49-F238E27FC236}">
                      <a16:creationId xmlns:a16="http://schemas.microsoft.com/office/drawing/2014/main" id="{5854D39B-6406-454C-BE30-5990D89A8620}"/>
                    </a:ext>
                  </a:extLst>
                </p14:cNvPr>
                <p14:cNvContentPartPr/>
                <p14:nvPr/>
              </p14:nvContentPartPr>
              <p14:xfrm>
                <a:off x="2216373" y="5622907"/>
                <a:ext cx="115920" cy="61200"/>
              </p14:xfrm>
            </p:contentPart>
          </mc:Choice>
          <mc:Fallback>
            <p:pic>
              <p:nvPicPr>
                <p:cNvPr id="884" name="Freihand 883">
                  <a:extLst>
                    <a:ext uri="{FF2B5EF4-FFF2-40B4-BE49-F238E27FC236}">
                      <a16:creationId xmlns:a16="http://schemas.microsoft.com/office/drawing/2014/main" id="{5854D39B-6406-454C-BE30-5990D89A8620}"/>
                    </a:ext>
                  </a:extLst>
                </p:cNvPr>
                <p:cNvPicPr/>
                <p:nvPr/>
              </p:nvPicPr>
              <p:blipFill>
                <a:blip r:embed="rId1196"/>
                <a:stretch>
                  <a:fillRect/>
                </a:stretch>
              </p:blipFill>
              <p:spPr>
                <a:xfrm>
                  <a:off x="2212053" y="5618587"/>
                  <a:ext cx="124560" cy="69840"/>
                </a:xfrm>
                <a:prstGeom prst="rect">
                  <a:avLst/>
                </a:prstGeom>
              </p:spPr>
            </p:pic>
          </mc:Fallback>
        </mc:AlternateContent>
      </p:grpSp>
      <p:grpSp>
        <p:nvGrpSpPr>
          <p:cNvPr id="889" name="Gruppieren 888">
            <a:extLst>
              <a:ext uri="{FF2B5EF4-FFF2-40B4-BE49-F238E27FC236}">
                <a16:creationId xmlns:a16="http://schemas.microsoft.com/office/drawing/2014/main" id="{7DC8B1A3-98FE-4072-8038-20664969D0A6}"/>
              </a:ext>
            </a:extLst>
          </p:cNvPr>
          <p:cNvGrpSpPr/>
          <p:nvPr/>
        </p:nvGrpSpPr>
        <p:grpSpPr>
          <a:xfrm>
            <a:off x="585213" y="6022147"/>
            <a:ext cx="156960" cy="189000"/>
            <a:chOff x="585213" y="6022147"/>
            <a:chExt cx="156960" cy="189000"/>
          </a:xfrm>
        </p:grpSpPr>
        <mc:AlternateContent xmlns:mc="http://schemas.openxmlformats.org/markup-compatibility/2006">
          <mc:Choice xmlns:p14="http://schemas.microsoft.com/office/powerpoint/2010/main" Requires="p14">
            <p:contentPart p14:bwMode="auto" r:id="rId1197">
              <p14:nvContentPartPr>
                <p14:cNvPr id="886" name="Freihand 885">
                  <a:extLst>
                    <a:ext uri="{FF2B5EF4-FFF2-40B4-BE49-F238E27FC236}">
                      <a16:creationId xmlns:a16="http://schemas.microsoft.com/office/drawing/2014/main" id="{12707141-2E47-4CEE-86E4-F64871AEE662}"/>
                    </a:ext>
                  </a:extLst>
                </p14:cNvPr>
                <p14:cNvContentPartPr/>
                <p14:nvPr/>
              </p14:nvContentPartPr>
              <p14:xfrm>
                <a:off x="585213" y="6022147"/>
                <a:ext cx="103320" cy="70920"/>
              </p14:xfrm>
            </p:contentPart>
          </mc:Choice>
          <mc:Fallback>
            <p:pic>
              <p:nvPicPr>
                <p:cNvPr id="886" name="Freihand 885">
                  <a:extLst>
                    <a:ext uri="{FF2B5EF4-FFF2-40B4-BE49-F238E27FC236}">
                      <a16:creationId xmlns:a16="http://schemas.microsoft.com/office/drawing/2014/main" id="{12707141-2E47-4CEE-86E4-F64871AEE662}"/>
                    </a:ext>
                  </a:extLst>
                </p:cNvPr>
                <p:cNvPicPr/>
                <p:nvPr/>
              </p:nvPicPr>
              <p:blipFill>
                <a:blip r:embed="rId1198"/>
                <a:stretch>
                  <a:fillRect/>
                </a:stretch>
              </p:blipFill>
              <p:spPr>
                <a:xfrm>
                  <a:off x="580893" y="6017827"/>
                  <a:ext cx="111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887" name="Freihand 886">
                  <a:extLst>
                    <a:ext uri="{FF2B5EF4-FFF2-40B4-BE49-F238E27FC236}">
                      <a16:creationId xmlns:a16="http://schemas.microsoft.com/office/drawing/2014/main" id="{7B68A975-5B92-4F1A-8BA5-12135506849A}"/>
                    </a:ext>
                  </a:extLst>
                </p14:cNvPr>
                <p14:cNvContentPartPr/>
                <p14:nvPr/>
              </p14:nvContentPartPr>
              <p14:xfrm>
                <a:off x="660453" y="6031867"/>
                <a:ext cx="81720" cy="179280"/>
              </p14:xfrm>
            </p:contentPart>
          </mc:Choice>
          <mc:Fallback>
            <p:pic>
              <p:nvPicPr>
                <p:cNvPr id="887" name="Freihand 886">
                  <a:extLst>
                    <a:ext uri="{FF2B5EF4-FFF2-40B4-BE49-F238E27FC236}">
                      <a16:creationId xmlns:a16="http://schemas.microsoft.com/office/drawing/2014/main" id="{7B68A975-5B92-4F1A-8BA5-12135506849A}"/>
                    </a:ext>
                  </a:extLst>
                </p:cNvPr>
                <p:cNvPicPr/>
                <p:nvPr/>
              </p:nvPicPr>
              <p:blipFill>
                <a:blip r:embed="rId1200"/>
                <a:stretch>
                  <a:fillRect/>
                </a:stretch>
              </p:blipFill>
              <p:spPr>
                <a:xfrm>
                  <a:off x="656133" y="6027547"/>
                  <a:ext cx="90360" cy="187920"/>
                </a:xfrm>
                <a:prstGeom prst="rect">
                  <a:avLst/>
                </a:prstGeom>
              </p:spPr>
            </p:pic>
          </mc:Fallback>
        </mc:AlternateContent>
      </p:grpSp>
      <p:grpSp>
        <p:nvGrpSpPr>
          <p:cNvPr id="903" name="Gruppieren 902">
            <a:extLst>
              <a:ext uri="{FF2B5EF4-FFF2-40B4-BE49-F238E27FC236}">
                <a16:creationId xmlns:a16="http://schemas.microsoft.com/office/drawing/2014/main" id="{F4E397C6-394B-4995-9B7D-354BC9AB0B78}"/>
              </a:ext>
            </a:extLst>
          </p:cNvPr>
          <p:cNvGrpSpPr/>
          <p:nvPr/>
        </p:nvGrpSpPr>
        <p:grpSpPr>
          <a:xfrm>
            <a:off x="1130253" y="5892187"/>
            <a:ext cx="1264680" cy="326880"/>
            <a:chOff x="1130253" y="5892187"/>
            <a:chExt cx="1264680" cy="326880"/>
          </a:xfrm>
        </p:grpSpPr>
        <mc:AlternateContent xmlns:mc="http://schemas.openxmlformats.org/markup-compatibility/2006">
          <mc:Choice xmlns:p14="http://schemas.microsoft.com/office/powerpoint/2010/main" Requires="p14">
            <p:contentPart p14:bwMode="auto" r:id="rId1201">
              <p14:nvContentPartPr>
                <p14:cNvPr id="888" name="Freihand 887">
                  <a:extLst>
                    <a:ext uri="{FF2B5EF4-FFF2-40B4-BE49-F238E27FC236}">
                      <a16:creationId xmlns:a16="http://schemas.microsoft.com/office/drawing/2014/main" id="{7293F971-0C7D-49AF-A13B-799DE0CD5D0F}"/>
                    </a:ext>
                  </a:extLst>
                </p14:cNvPr>
                <p14:cNvContentPartPr/>
                <p14:nvPr/>
              </p14:nvContentPartPr>
              <p14:xfrm>
                <a:off x="1130253" y="6046267"/>
                <a:ext cx="155160" cy="43920"/>
              </p14:xfrm>
            </p:contentPart>
          </mc:Choice>
          <mc:Fallback>
            <p:pic>
              <p:nvPicPr>
                <p:cNvPr id="888" name="Freihand 887">
                  <a:extLst>
                    <a:ext uri="{FF2B5EF4-FFF2-40B4-BE49-F238E27FC236}">
                      <a16:creationId xmlns:a16="http://schemas.microsoft.com/office/drawing/2014/main" id="{7293F971-0C7D-49AF-A13B-799DE0CD5D0F}"/>
                    </a:ext>
                  </a:extLst>
                </p:cNvPr>
                <p:cNvPicPr/>
                <p:nvPr/>
              </p:nvPicPr>
              <p:blipFill>
                <a:blip r:embed="rId1202"/>
                <a:stretch>
                  <a:fillRect/>
                </a:stretch>
              </p:blipFill>
              <p:spPr>
                <a:xfrm>
                  <a:off x="1125933" y="6041947"/>
                  <a:ext cx="163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890" name="Freihand 889">
                  <a:extLst>
                    <a:ext uri="{FF2B5EF4-FFF2-40B4-BE49-F238E27FC236}">
                      <a16:creationId xmlns:a16="http://schemas.microsoft.com/office/drawing/2014/main" id="{FC7F29B6-FD9C-4D45-8308-B58836BB9979}"/>
                    </a:ext>
                  </a:extLst>
                </p14:cNvPr>
                <p14:cNvContentPartPr/>
                <p14:nvPr/>
              </p14:nvContentPartPr>
              <p14:xfrm>
                <a:off x="1555773" y="5909467"/>
                <a:ext cx="106200" cy="93960"/>
              </p14:xfrm>
            </p:contentPart>
          </mc:Choice>
          <mc:Fallback>
            <p:pic>
              <p:nvPicPr>
                <p:cNvPr id="890" name="Freihand 889">
                  <a:extLst>
                    <a:ext uri="{FF2B5EF4-FFF2-40B4-BE49-F238E27FC236}">
                      <a16:creationId xmlns:a16="http://schemas.microsoft.com/office/drawing/2014/main" id="{FC7F29B6-FD9C-4D45-8308-B58836BB9979}"/>
                    </a:ext>
                  </a:extLst>
                </p:cNvPr>
                <p:cNvPicPr/>
                <p:nvPr/>
              </p:nvPicPr>
              <p:blipFill>
                <a:blip r:embed="rId1204"/>
                <a:stretch>
                  <a:fillRect/>
                </a:stretch>
              </p:blipFill>
              <p:spPr>
                <a:xfrm>
                  <a:off x="1551453" y="5905147"/>
                  <a:ext cx="114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891" name="Freihand 890">
                  <a:extLst>
                    <a:ext uri="{FF2B5EF4-FFF2-40B4-BE49-F238E27FC236}">
                      <a16:creationId xmlns:a16="http://schemas.microsoft.com/office/drawing/2014/main" id="{742CEBD1-83F5-41BE-BF06-4DA0AE259489}"/>
                    </a:ext>
                  </a:extLst>
                </p14:cNvPr>
                <p14:cNvContentPartPr/>
                <p14:nvPr/>
              </p14:nvContentPartPr>
              <p14:xfrm>
                <a:off x="1736493" y="5916667"/>
                <a:ext cx="118080" cy="62280"/>
              </p14:xfrm>
            </p:contentPart>
          </mc:Choice>
          <mc:Fallback>
            <p:pic>
              <p:nvPicPr>
                <p:cNvPr id="891" name="Freihand 890">
                  <a:extLst>
                    <a:ext uri="{FF2B5EF4-FFF2-40B4-BE49-F238E27FC236}">
                      <a16:creationId xmlns:a16="http://schemas.microsoft.com/office/drawing/2014/main" id="{742CEBD1-83F5-41BE-BF06-4DA0AE259489}"/>
                    </a:ext>
                  </a:extLst>
                </p:cNvPr>
                <p:cNvPicPr/>
                <p:nvPr/>
              </p:nvPicPr>
              <p:blipFill>
                <a:blip r:embed="rId1206"/>
                <a:stretch>
                  <a:fillRect/>
                </a:stretch>
              </p:blipFill>
              <p:spPr>
                <a:xfrm>
                  <a:off x="1732173" y="5912347"/>
                  <a:ext cx="126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892" name="Freihand 891">
                  <a:extLst>
                    <a:ext uri="{FF2B5EF4-FFF2-40B4-BE49-F238E27FC236}">
                      <a16:creationId xmlns:a16="http://schemas.microsoft.com/office/drawing/2014/main" id="{4ABBED4E-7DDB-412E-AA06-55D33DDA40F8}"/>
                    </a:ext>
                  </a:extLst>
                </p14:cNvPr>
                <p14:cNvContentPartPr/>
                <p14:nvPr/>
              </p14:nvContentPartPr>
              <p14:xfrm>
                <a:off x="1890933" y="5904787"/>
                <a:ext cx="111600" cy="57600"/>
              </p14:xfrm>
            </p:contentPart>
          </mc:Choice>
          <mc:Fallback>
            <p:pic>
              <p:nvPicPr>
                <p:cNvPr id="892" name="Freihand 891">
                  <a:extLst>
                    <a:ext uri="{FF2B5EF4-FFF2-40B4-BE49-F238E27FC236}">
                      <a16:creationId xmlns:a16="http://schemas.microsoft.com/office/drawing/2014/main" id="{4ABBED4E-7DDB-412E-AA06-55D33DDA40F8}"/>
                    </a:ext>
                  </a:extLst>
                </p:cNvPr>
                <p:cNvPicPr/>
                <p:nvPr/>
              </p:nvPicPr>
              <p:blipFill>
                <a:blip r:embed="rId1208"/>
                <a:stretch>
                  <a:fillRect/>
                </a:stretch>
              </p:blipFill>
              <p:spPr>
                <a:xfrm>
                  <a:off x="1886613" y="5900467"/>
                  <a:ext cx="120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893" name="Freihand 892">
                  <a:extLst>
                    <a:ext uri="{FF2B5EF4-FFF2-40B4-BE49-F238E27FC236}">
                      <a16:creationId xmlns:a16="http://schemas.microsoft.com/office/drawing/2014/main" id="{999301AB-8E55-498D-A997-08A662A046C1}"/>
                    </a:ext>
                  </a:extLst>
                </p14:cNvPr>
                <p14:cNvContentPartPr/>
                <p14:nvPr/>
              </p14:nvContentPartPr>
              <p14:xfrm>
                <a:off x="2108373" y="5892187"/>
                <a:ext cx="77040" cy="82440"/>
              </p14:xfrm>
            </p:contentPart>
          </mc:Choice>
          <mc:Fallback>
            <p:pic>
              <p:nvPicPr>
                <p:cNvPr id="893" name="Freihand 892">
                  <a:extLst>
                    <a:ext uri="{FF2B5EF4-FFF2-40B4-BE49-F238E27FC236}">
                      <a16:creationId xmlns:a16="http://schemas.microsoft.com/office/drawing/2014/main" id="{999301AB-8E55-498D-A997-08A662A046C1}"/>
                    </a:ext>
                  </a:extLst>
                </p:cNvPr>
                <p:cNvPicPr/>
                <p:nvPr/>
              </p:nvPicPr>
              <p:blipFill>
                <a:blip r:embed="rId1210"/>
                <a:stretch>
                  <a:fillRect/>
                </a:stretch>
              </p:blipFill>
              <p:spPr>
                <a:xfrm>
                  <a:off x="2104053" y="5887867"/>
                  <a:ext cx="85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894" name="Freihand 893">
                  <a:extLst>
                    <a:ext uri="{FF2B5EF4-FFF2-40B4-BE49-F238E27FC236}">
                      <a16:creationId xmlns:a16="http://schemas.microsoft.com/office/drawing/2014/main" id="{77ACD01F-A416-4BEB-B679-9DE3B59F617D}"/>
                    </a:ext>
                  </a:extLst>
                </p14:cNvPr>
                <p14:cNvContentPartPr/>
                <p14:nvPr/>
              </p14:nvContentPartPr>
              <p14:xfrm>
                <a:off x="2099373" y="5905867"/>
                <a:ext cx="81360" cy="45000"/>
              </p14:xfrm>
            </p:contentPart>
          </mc:Choice>
          <mc:Fallback>
            <p:pic>
              <p:nvPicPr>
                <p:cNvPr id="894" name="Freihand 893">
                  <a:extLst>
                    <a:ext uri="{FF2B5EF4-FFF2-40B4-BE49-F238E27FC236}">
                      <a16:creationId xmlns:a16="http://schemas.microsoft.com/office/drawing/2014/main" id="{77ACD01F-A416-4BEB-B679-9DE3B59F617D}"/>
                    </a:ext>
                  </a:extLst>
                </p:cNvPr>
                <p:cNvPicPr/>
                <p:nvPr/>
              </p:nvPicPr>
              <p:blipFill>
                <a:blip r:embed="rId1212"/>
                <a:stretch>
                  <a:fillRect/>
                </a:stretch>
              </p:blipFill>
              <p:spPr>
                <a:xfrm>
                  <a:off x="2095053" y="5901547"/>
                  <a:ext cx="90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895" name="Freihand 894">
                  <a:extLst>
                    <a:ext uri="{FF2B5EF4-FFF2-40B4-BE49-F238E27FC236}">
                      <a16:creationId xmlns:a16="http://schemas.microsoft.com/office/drawing/2014/main" id="{3A3D0795-7A6D-4CDD-801A-45600392CC46}"/>
                    </a:ext>
                  </a:extLst>
                </p14:cNvPr>
                <p14:cNvContentPartPr/>
                <p14:nvPr/>
              </p14:nvContentPartPr>
              <p14:xfrm>
                <a:off x="1451373" y="6010627"/>
                <a:ext cx="943560" cy="32400"/>
              </p14:xfrm>
            </p:contentPart>
          </mc:Choice>
          <mc:Fallback>
            <p:pic>
              <p:nvPicPr>
                <p:cNvPr id="895" name="Freihand 894">
                  <a:extLst>
                    <a:ext uri="{FF2B5EF4-FFF2-40B4-BE49-F238E27FC236}">
                      <a16:creationId xmlns:a16="http://schemas.microsoft.com/office/drawing/2014/main" id="{3A3D0795-7A6D-4CDD-801A-45600392CC46}"/>
                    </a:ext>
                  </a:extLst>
                </p:cNvPr>
                <p:cNvPicPr/>
                <p:nvPr/>
              </p:nvPicPr>
              <p:blipFill>
                <a:blip r:embed="rId1214"/>
                <a:stretch>
                  <a:fillRect/>
                </a:stretch>
              </p:blipFill>
              <p:spPr>
                <a:xfrm>
                  <a:off x="1447053" y="6006307"/>
                  <a:ext cx="952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896" name="Freihand 895">
                  <a:extLst>
                    <a:ext uri="{FF2B5EF4-FFF2-40B4-BE49-F238E27FC236}">
                      <a16:creationId xmlns:a16="http://schemas.microsoft.com/office/drawing/2014/main" id="{2BE6AF03-4E7B-4F0E-9D1A-00DC2AAC3C1F}"/>
                    </a:ext>
                  </a:extLst>
                </p14:cNvPr>
                <p14:cNvContentPartPr/>
                <p14:nvPr/>
              </p14:nvContentPartPr>
              <p14:xfrm>
                <a:off x="1482693" y="6112507"/>
                <a:ext cx="124200" cy="106560"/>
              </p14:xfrm>
            </p:contentPart>
          </mc:Choice>
          <mc:Fallback>
            <p:pic>
              <p:nvPicPr>
                <p:cNvPr id="896" name="Freihand 895">
                  <a:extLst>
                    <a:ext uri="{FF2B5EF4-FFF2-40B4-BE49-F238E27FC236}">
                      <a16:creationId xmlns:a16="http://schemas.microsoft.com/office/drawing/2014/main" id="{2BE6AF03-4E7B-4F0E-9D1A-00DC2AAC3C1F}"/>
                    </a:ext>
                  </a:extLst>
                </p:cNvPr>
                <p:cNvPicPr/>
                <p:nvPr/>
              </p:nvPicPr>
              <p:blipFill>
                <a:blip r:embed="rId1216"/>
                <a:stretch>
                  <a:fillRect/>
                </a:stretch>
              </p:blipFill>
              <p:spPr>
                <a:xfrm>
                  <a:off x="1478373" y="6108187"/>
                  <a:ext cx="132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897" name="Freihand 896">
                  <a:extLst>
                    <a:ext uri="{FF2B5EF4-FFF2-40B4-BE49-F238E27FC236}">
                      <a16:creationId xmlns:a16="http://schemas.microsoft.com/office/drawing/2014/main" id="{663EF028-5A4E-456A-B793-C734EF74646B}"/>
                    </a:ext>
                  </a:extLst>
                </p14:cNvPr>
                <p14:cNvContentPartPr/>
                <p14:nvPr/>
              </p14:nvContentPartPr>
              <p14:xfrm>
                <a:off x="1619853" y="6123307"/>
                <a:ext cx="98640" cy="93600"/>
              </p14:xfrm>
            </p:contentPart>
          </mc:Choice>
          <mc:Fallback>
            <p:pic>
              <p:nvPicPr>
                <p:cNvPr id="897" name="Freihand 896">
                  <a:extLst>
                    <a:ext uri="{FF2B5EF4-FFF2-40B4-BE49-F238E27FC236}">
                      <a16:creationId xmlns:a16="http://schemas.microsoft.com/office/drawing/2014/main" id="{663EF028-5A4E-456A-B793-C734EF74646B}"/>
                    </a:ext>
                  </a:extLst>
                </p:cNvPr>
                <p:cNvPicPr/>
                <p:nvPr/>
              </p:nvPicPr>
              <p:blipFill>
                <a:blip r:embed="rId1218"/>
                <a:stretch>
                  <a:fillRect/>
                </a:stretch>
              </p:blipFill>
              <p:spPr>
                <a:xfrm>
                  <a:off x="1615533" y="6118987"/>
                  <a:ext cx="107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898" name="Freihand 897">
                  <a:extLst>
                    <a:ext uri="{FF2B5EF4-FFF2-40B4-BE49-F238E27FC236}">
                      <a16:creationId xmlns:a16="http://schemas.microsoft.com/office/drawing/2014/main" id="{9B64EC9D-BA15-4D34-9F70-78A96420AE76}"/>
                    </a:ext>
                  </a:extLst>
                </p14:cNvPr>
                <p14:cNvContentPartPr/>
                <p14:nvPr/>
              </p14:nvContentPartPr>
              <p14:xfrm>
                <a:off x="1663413" y="6114307"/>
                <a:ext cx="91440" cy="2880"/>
              </p14:xfrm>
            </p:contentPart>
          </mc:Choice>
          <mc:Fallback>
            <p:pic>
              <p:nvPicPr>
                <p:cNvPr id="898" name="Freihand 897">
                  <a:extLst>
                    <a:ext uri="{FF2B5EF4-FFF2-40B4-BE49-F238E27FC236}">
                      <a16:creationId xmlns:a16="http://schemas.microsoft.com/office/drawing/2014/main" id="{9B64EC9D-BA15-4D34-9F70-78A96420AE76}"/>
                    </a:ext>
                  </a:extLst>
                </p:cNvPr>
                <p:cNvPicPr/>
                <p:nvPr/>
              </p:nvPicPr>
              <p:blipFill>
                <a:blip r:embed="rId1220"/>
                <a:stretch>
                  <a:fillRect/>
                </a:stretch>
              </p:blipFill>
              <p:spPr>
                <a:xfrm>
                  <a:off x="1659093" y="6109987"/>
                  <a:ext cx="100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899" name="Freihand 898">
                  <a:extLst>
                    <a:ext uri="{FF2B5EF4-FFF2-40B4-BE49-F238E27FC236}">
                      <a16:creationId xmlns:a16="http://schemas.microsoft.com/office/drawing/2014/main" id="{BEA5D9D8-2EA8-4D08-AB1B-683547C60F29}"/>
                    </a:ext>
                  </a:extLst>
                </p14:cNvPr>
                <p14:cNvContentPartPr/>
                <p14:nvPr/>
              </p14:nvContentPartPr>
              <p14:xfrm>
                <a:off x="1769253" y="6101347"/>
                <a:ext cx="84240" cy="74160"/>
              </p14:xfrm>
            </p:contentPart>
          </mc:Choice>
          <mc:Fallback>
            <p:pic>
              <p:nvPicPr>
                <p:cNvPr id="899" name="Freihand 898">
                  <a:extLst>
                    <a:ext uri="{FF2B5EF4-FFF2-40B4-BE49-F238E27FC236}">
                      <a16:creationId xmlns:a16="http://schemas.microsoft.com/office/drawing/2014/main" id="{BEA5D9D8-2EA8-4D08-AB1B-683547C60F29}"/>
                    </a:ext>
                  </a:extLst>
                </p:cNvPr>
                <p:cNvPicPr/>
                <p:nvPr/>
              </p:nvPicPr>
              <p:blipFill>
                <a:blip r:embed="rId1222"/>
                <a:stretch>
                  <a:fillRect/>
                </a:stretch>
              </p:blipFill>
              <p:spPr>
                <a:xfrm>
                  <a:off x="1764933" y="6097027"/>
                  <a:ext cx="92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900" name="Freihand 899">
                  <a:extLst>
                    <a:ext uri="{FF2B5EF4-FFF2-40B4-BE49-F238E27FC236}">
                      <a16:creationId xmlns:a16="http://schemas.microsoft.com/office/drawing/2014/main" id="{6788B238-A9A8-4D5D-A130-40D3F9E147DA}"/>
                    </a:ext>
                  </a:extLst>
                </p14:cNvPr>
                <p14:cNvContentPartPr/>
                <p14:nvPr/>
              </p14:nvContentPartPr>
              <p14:xfrm>
                <a:off x="1937373" y="6112867"/>
                <a:ext cx="8640" cy="77400"/>
              </p14:xfrm>
            </p:contentPart>
          </mc:Choice>
          <mc:Fallback>
            <p:pic>
              <p:nvPicPr>
                <p:cNvPr id="900" name="Freihand 899">
                  <a:extLst>
                    <a:ext uri="{FF2B5EF4-FFF2-40B4-BE49-F238E27FC236}">
                      <a16:creationId xmlns:a16="http://schemas.microsoft.com/office/drawing/2014/main" id="{6788B238-A9A8-4D5D-A130-40D3F9E147DA}"/>
                    </a:ext>
                  </a:extLst>
                </p:cNvPr>
                <p:cNvPicPr/>
                <p:nvPr/>
              </p:nvPicPr>
              <p:blipFill>
                <a:blip r:embed="rId1224"/>
                <a:stretch>
                  <a:fillRect/>
                </a:stretch>
              </p:blipFill>
              <p:spPr>
                <a:xfrm>
                  <a:off x="1933053" y="6108547"/>
                  <a:ext cx="17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901" name="Freihand 900">
                  <a:extLst>
                    <a:ext uri="{FF2B5EF4-FFF2-40B4-BE49-F238E27FC236}">
                      <a16:creationId xmlns:a16="http://schemas.microsoft.com/office/drawing/2014/main" id="{8540FC83-3068-4112-A52B-14B54F2DC8A0}"/>
                    </a:ext>
                  </a:extLst>
                </p14:cNvPr>
                <p14:cNvContentPartPr/>
                <p14:nvPr/>
              </p14:nvContentPartPr>
              <p14:xfrm>
                <a:off x="1893093" y="6091627"/>
                <a:ext cx="258120" cy="104040"/>
              </p14:xfrm>
            </p:contentPart>
          </mc:Choice>
          <mc:Fallback>
            <p:pic>
              <p:nvPicPr>
                <p:cNvPr id="901" name="Freihand 900">
                  <a:extLst>
                    <a:ext uri="{FF2B5EF4-FFF2-40B4-BE49-F238E27FC236}">
                      <a16:creationId xmlns:a16="http://schemas.microsoft.com/office/drawing/2014/main" id="{8540FC83-3068-4112-A52B-14B54F2DC8A0}"/>
                    </a:ext>
                  </a:extLst>
                </p:cNvPr>
                <p:cNvPicPr/>
                <p:nvPr/>
              </p:nvPicPr>
              <p:blipFill>
                <a:blip r:embed="rId1226"/>
                <a:stretch>
                  <a:fillRect/>
                </a:stretch>
              </p:blipFill>
              <p:spPr>
                <a:xfrm>
                  <a:off x="1888773" y="6087307"/>
                  <a:ext cx="266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902" name="Freihand 901">
                  <a:extLst>
                    <a:ext uri="{FF2B5EF4-FFF2-40B4-BE49-F238E27FC236}">
                      <a16:creationId xmlns:a16="http://schemas.microsoft.com/office/drawing/2014/main" id="{A0BE7324-DCCC-42AD-AB92-3107A5D8417C}"/>
                    </a:ext>
                  </a:extLst>
                </p14:cNvPr>
                <p14:cNvContentPartPr/>
                <p14:nvPr/>
              </p14:nvContentPartPr>
              <p14:xfrm>
                <a:off x="2061213" y="6096667"/>
                <a:ext cx="126720" cy="74880"/>
              </p14:xfrm>
            </p:contentPart>
          </mc:Choice>
          <mc:Fallback>
            <p:pic>
              <p:nvPicPr>
                <p:cNvPr id="902" name="Freihand 901">
                  <a:extLst>
                    <a:ext uri="{FF2B5EF4-FFF2-40B4-BE49-F238E27FC236}">
                      <a16:creationId xmlns:a16="http://schemas.microsoft.com/office/drawing/2014/main" id="{A0BE7324-DCCC-42AD-AB92-3107A5D8417C}"/>
                    </a:ext>
                  </a:extLst>
                </p:cNvPr>
                <p:cNvPicPr/>
                <p:nvPr/>
              </p:nvPicPr>
              <p:blipFill>
                <a:blip r:embed="rId1228"/>
                <a:stretch>
                  <a:fillRect/>
                </a:stretch>
              </p:blipFill>
              <p:spPr>
                <a:xfrm>
                  <a:off x="2056893" y="6092347"/>
                  <a:ext cx="135360" cy="83520"/>
                </a:xfrm>
                <a:prstGeom prst="rect">
                  <a:avLst/>
                </a:prstGeom>
              </p:spPr>
            </p:pic>
          </mc:Fallback>
        </mc:AlternateContent>
      </p:grpSp>
      <p:grpSp>
        <p:nvGrpSpPr>
          <p:cNvPr id="916" name="Gruppieren 915">
            <a:extLst>
              <a:ext uri="{FF2B5EF4-FFF2-40B4-BE49-F238E27FC236}">
                <a16:creationId xmlns:a16="http://schemas.microsoft.com/office/drawing/2014/main" id="{DCEBF576-69B3-4565-B924-9051E748C3B2}"/>
              </a:ext>
            </a:extLst>
          </p:cNvPr>
          <p:cNvGrpSpPr/>
          <p:nvPr/>
        </p:nvGrpSpPr>
        <p:grpSpPr>
          <a:xfrm>
            <a:off x="2581773" y="5686987"/>
            <a:ext cx="1139040" cy="306360"/>
            <a:chOff x="2581773" y="5686987"/>
            <a:chExt cx="1139040" cy="306360"/>
          </a:xfrm>
        </p:grpSpPr>
        <mc:AlternateContent xmlns:mc="http://schemas.openxmlformats.org/markup-compatibility/2006">
          <mc:Choice xmlns:p14="http://schemas.microsoft.com/office/powerpoint/2010/main" Requires="p14">
            <p:contentPart p14:bwMode="auto" r:id="rId1229">
              <p14:nvContentPartPr>
                <p14:cNvPr id="904" name="Freihand 903">
                  <a:extLst>
                    <a:ext uri="{FF2B5EF4-FFF2-40B4-BE49-F238E27FC236}">
                      <a16:creationId xmlns:a16="http://schemas.microsoft.com/office/drawing/2014/main" id="{8ED4ADE5-C20D-4C3E-AA32-155BF9F6556C}"/>
                    </a:ext>
                  </a:extLst>
                </p14:cNvPr>
                <p14:cNvContentPartPr/>
                <p14:nvPr/>
              </p14:nvContentPartPr>
              <p14:xfrm>
                <a:off x="2581773" y="5820547"/>
                <a:ext cx="135360" cy="172800"/>
              </p14:xfrm>
            </p:contentPart>
          </mc:Choice>
          <mc:Fallback>
            <p:pic>
              <p:nvPicPr>
                <p:cNvPr id="904" name="Freihand 903">
                  <a:extLst>
                    <a:ext uri="{FF2B5EF4-FFF2-40B4-BE49-F238E27FC236}">
                      <a16:creationId xmlns:a16="http://schemas.microsoft.com/office/drawing/2014/main" id="{8ED4ADE5-C20D-4C3E-AA32-155BF9F6556C}"/>
                    </a:ext>
                  </a:extLst>
                </p:cNvPr>
                <p:cNvPicPr/>
                <p:nvPr/>
              </p:nvPicPr>
              <p:blipFill>
                <a:blip r:embed="rId1230"/>
                <a:stretch>
                  <a:fillRect/>
                </a:stretch>
              </p:blipFill>
              <p:spPr>
                <a:xfrm>
                  <a:off x="2577453" y="5816227"/>
                  <a:ext cx="144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905" name="Freihand 904">
                  <a:extLst>
                    <a:ext uri="{FF2B5EF4-FFF2-40B4-BE49-F238E27FC236}">
                      <a16:creationId xmlns:a16="http://schemas.microsoft.com/office/drawing/2014/main" id="{9174EC59-6F9F-430E-919A-7CB818036C27}"/>
                    </a:ext>
                  </a:extLst>
                </p14:cNvPr>
                <p14:cNvContentPartPr/>
                <p14:nvPr/>
              </p14:nvContentPartPr>
              <p14:xfrm>
                <a:off x="2678253" y="5884267"/>
                <a:ext cx="76320" cy="95040"/>
              </p14:xfrm>
            </p:contentPart>
          </mc:Choice>
          <mc:Fallback>
            <p:pic>
              <p:nvPicPr>
                <p:cNvPr id="905" name="Freihand 904">
                  <a:extLst>
                    <a:ext uri="{FF2B5EF4-FFF2-40B4-BE49-F238E27FC236}">
                      <a16:creationId xmlns:a16="http://schemas.microsoft.com/office/drawing/2014/main" id="{9174EC59-6F9F-430E-919A-7CB818036C27}"/>
                    </a:ext>
                  </a:extLst>
                </p:cNvPr>
                <p:cNvPicPr/>
                <p:nvPr/>
              </p:nvPicPr>
              <p:blipFill>
                <a:blip r:embed="rId1232"/>
                <a:stretch>
                  <a:fillRect/>
                </a:stretch>
              </p:blipFill>
              <p:spPr>
                <a:xfrm>
                  <a:off x="2673933" y="5879947"/>
                  <a:ext cx="84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907" name="Freihand 906">
                  <a:extLst>
                    <a:ext uri="{FF2B5EF4-FFF2-40B4-BE49-F238E27FC236}">
                      <a16:creationId xmlns:a16="http://schemas.microsoft.com/office/drawing/2014/main" id="{08E27443-48FD-4C09-9801-1BA8325A1FBD}"/>
                    </a:ext>
                  </a:extLst>
                </p14:cNvPr>
                <p14:cNvContentPartPr/>
                <p14:nvPr/>
              </p14:nvContentPartPr>
              <p14:xfrm>
                <a:off x="2820813" y="5876707"/>
                <a:ext cx="193680" cy="79920"/>
              </p14:xfrm>
            </p:contentPart>
          </mc:Choice>
          <mc:Fallback>
            <p:pic>
              <p:nvPicPr>
                <p:cNvPr id="907" name="Freihand 906">
                  <a:extLst>
                    <a:ext uri="{FF2B5EF4-FFF2-40B4-BE49-F238E27FC236}">
                      <a16:creationId xmlns:a16="http://schemas.microsoft.com/office/drawing/2014/main" id="{08E27443-48FD-4C09-9801-1BA8325A1FBD}"/>
                    </a:ext>
                  </a:extLst>
                </p:cNvPr>
                <p:cNvPicPr/>
                <p:nvPr/>
              </p:nvPicPr>
              <p:blipFill>
                <a:blip r:embed="rId1234"/>
                <a:stretch>
                  <a:fillRect/>
                </a:stretch>
              </p:blipFill>
              <p:spPr>
                <a:xfrm>
                  <a:off x="2816493" y="5872387"/>
                  <a:ext cx="202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908" name="Freihand 907">
                  <a:extLst>
                    <a:ext uri="{FF2B5EF4-FFF2-40B4-BE49-F238E27FC236}">
                      <a16:creationId xmlns:a16="http://schemas.microsoft.com/office/drawing/2014/main" id="{46BC6E0B-174B-45AE-8EBD-0DC911B72576}"/>
                    </a:ext>
                  </a:extLst>
                </p14:cNvPr>
                <p14:cNvContentPartPr/>
                <p14:nvPr/>
              </p14:nvContentPartPr>
              <p14:xfrm>
                <a:off x="3045093" y="5779507"/>
                <a:ext cx="127440" cy="177120"/>
              </p14:xfrm>
            </p:contentPart>
          </mc:Choice>
          <mc:Fallback>
            <p:pic>
              <p:nvPicPr>
                <p:cNvPr id="908" name="Freihand 907">
                  <a:extLst>
                    <a:ext uri="{FF2B5EF4-FFF2-40B4-BE49-F238E27FC236}">
                      <a16:creationId xmlns:a16="http://schemas.microsoft.com/office/drawing/2014/main" id="{46BC6E0B-174B-45AE-8EBD-0DC911B72576}"/>
                    </a:ext>
                  </a:extLst>
                </p:cNvPr>
                <p:cNvPicPr/>
                <p:nvPr/>
              </p:nvPicPr>
              <p:blipFill>
                <a:blip r:embed="rId1236"/>
                <a:stretch>
                  <a:fillRect/>
                </a:stretch>
              </p:blipFill>
              <p:spPr>
                <a:xfrm>
                  <a:off x="3040773" y="5775187"/>
                  <a:ext cx="136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909" name="Freihand 908">
                  <a:extLst>
                    <a:ext uri="{FF2B5EF4-FFF2-40B4-BE49-F238E27FC236}">
                      <a16:creationId xmlns:a16="http://schemas.microsoft.com/office/drawing/2014/main" id="{6B1BE5F6-D437-4E34-91DE-ACCB12895F06}"/>
                    </a:ext>
                  </a:extLst>
                </p14:cNvPr>
                <p14:cNvContentPartPr/>
                <p14:nvPr/>
              </p14:nvContentPartPr>
              <p14:xfrm>
                <a:off x="2986053" y="5820907"/>
                <a:ext cx="99000" cy="16200"/>
              </p14:xfrm>
            </p:contentPart>
          </mc:Choice>
          <mc:Fallback>
            <p:pic>
              <p:nvPicPr>
                <p:cNvPr id="909" name="Freihand 908">
                  <a:extLst>
                    <a:ext uri="{FF2B5EF4-FFF2-40B4-BE49-F238E27FC236}">
                      <a16:creationId xmlns:a16="http://schemas.microsoft.com/office/drawing/2014/main" id="{6B1BE5F6-D437-4E34-91DE-ACCB12895F06}"/>
                    </a:ext>
                  </a:extLst>
                </p:cNvPr>
                <p:cNvPicPr/>
                <p:nvPr/>
              </p:nvPicPr>
              <p:blipFill>
                <a:blip r:embed="rId1238"/>
                <a:stretch>
                  <a:fillRect/>
                </a:stretch>
              </p:blipFill>
              <p:spPr>
                <a:xfrm>
                  <a:off x="2981733" y="5816587"/>
                  <a:ext cx="107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910" name="Freihand 909">
                  <a:extLst>
                    <a:ext uri="{FF2B5EF4-FFF2-40B4-BE49-F238E27FC236}">
                      <a16:creationId xmlns:a16="http://schemas.microsoft.com/office/drawing/2014/main" id="{21A83E17-832F-4296-9F1B-74D0A3C677B8}"/>
                    </a:ext>
                  </a:extLst>
                </p14:cNvPr>
                <p14:cNvContentPartPr/>
                <p14:nvPr/>
              </p14:nvContentPartPr>
              <p14:xfrm>
                <a:off x="3197373" y="5856547"/>
                <a:ext cx="105480" cy="72360"/>
              </p14:xfrm>
            </p:contentPart>
          </mc:Choice>
          <mc:Fallback>
            <p:pic>
              <p:nvPicPr>
                <p:cNvPr id="910" name="Freihand 909">
                  <a:extLst>
                    <a:ext uri="{FF2B5EF4-FFF2-40B4-BE49-F238E27FC236}">
                      <a16:creationId xmlns:a16="http://schemas.microsoft.com/office/drawing/2014/main" id="{21A83E17-832F-4296-9F1B-74D0A3C677B8}"/>
                    </a:ext>
                  </a:extLst>
                </p:cNvPr>
                <p:cNvPicPr/>
                <p:nvPr/>
              </p:nvPicPr>
              <p:blipFill>
                <a:blip r:embed="rId1240"/>
                <a:stretch>
                  <a:fillRect/>
                </a:stretch>
              </p:blipFill>
              <p:spPr>
                <a:xfrm>
                  <a:off x="3193053" y="5852227"/>
                  <a:ext cx="114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911" name="Freihand 910">
                  <a:extLst>
                    <a:ext uri="{FF2B5EF4-FFF2-40B4-BE49-F238E27FC236}">
                      <a16:creationId xmlns:a16="http://schemas.microsoft.com/office/drawing/2014/main" id="{1E2E0F49-DCDF-43D2-A3DD-FF5E9E971659}"/>
                    </a:ext>
                  </a:extLst>
                </p14:cNvPr>
                <p14:cNvContentPartPr/>
                <p14:nvPr/>
              </p14:nvContentPartPr>
              <p14:xfrm>
                <a:off x="3308253" y="5757547"/>
                <a:ext cx="111960" cy="147960"/>
              </p14:xfrm>
            </p:contentPart>
          </mc:Choice>
          <mc:Fallback>
            <p:pic>
              <p:nvPicPr>
                <p:cNvPr id="911" name="Freihand 910">
                  <a:extLst>
                    <a:ext uri="{FF2B5EF4-FFF2-40B4-BE49-F238E27FC236}">
                      <a16:creationId xmlns:a16="http://schemas.microsoft.com/office/drawing/2014/main" id="{1E2E0F49-DCDF-43D2-A3DD-FF5E9E971659}"/>
                    </a:ext>
                  </a:extLst>
                </p:cNvPr>
                <p:cNvPicPr/>
                <p:nvPr/>
              </p:nvPicPr>
              <p:blipFill>
                <a:blip r:embed="rId1242"/>
                <a:stretch>
                  <a:fillRect/>
                </a:stretch>
              </p:blipFill>
              <p:spPr>
                <a:xfrm>
                  <a:off x="3303933" y="5753227"/>
                  <a:ext cx="120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912" name="Freihand 911">
                  <a:extLst>
                    <a:ext uri="{FF2B5EF4-FFF2-40B4-BE49-F238E27FC236}">
                      <a16:creationId xmlns:a16="http://schemas.microsoft.com/office/drawing/2014/main" id="{36DD44DA-9D92-469A-B337-426287BDB166}"/>
                    </a:ext>
                  </a:extLst>
                </p14:cNvPr>
                <p14:cNvContentPartPr/>
                <p14:nvPr/>
              </p14:nvContentPartPr>
              <p14:xfrm>
                <a:off x="3398613" y="5754307"/>
                <a:ext cx="87840" cy="149400"/>
              </p14:xfrm>
            </p:contentPart>
          </mc:Choice>
          <mc:Fallback>
            <p:pic>
              <p:nvPicPr>
                <p:cNvPr id="912" name="Freihand 911">
                  <a:extLst>
                    <a:ext uri="{FF2B5EF4-FFF2-40B4-BE49-F238E27FC236}">
                      <a16:creationId xmlns:a16="http://schemas.microsoft.com/office/drawing/2014/main" id="{36DD44DA-9D92-469A-B337-426287BDB166}"/>
                    </a:ext>
                  </a:extLst>
                </p:cNvPr>
                <p:cNvPicPr/>
                <p:nvPr/>
              </p:nvPicPr>
              <p:blipFill>
                <a:blip r:embed="rId1244"/>
                <a:stretch>
                  <a:fillRect/>
                </a:stretch>
              </p:blipFill>
              <p:spPr>
                <a:xfrm>
                  <a:off x="3394293" y="5749987"/>
                  <a:ext cx="96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914" name="Freihand 913">
                  <a:extLst>
                    <a:ext uri="{FF2B5EF4-FFF2-40B4-BE49-F238E27FC236}">
                      <a16:creationId xmlns:a16="http://schemas.microsoft.com/office/drawing/2014/main" id="{E441FBA7-8BC6-43D1-B686-F7BD4633C2A1}"/>
                    </a:ext>
                  </a:extLst>
                </p14:cNvPr>
                <p14:cNvContentPartPr/>
                <p14:nvPr/>
              </p14:nvContentPartPr>
              <p14:xfrm>
                <a:off x="3508413" y="5686987"/>
                <a:ext cx="103680" cy="204480"/>
              </p14:xfrm>
            </p:contentPart>
          </mc:Choice>
          <mc:Fallback>
            <p:pic>
              <p:nvPicPr>
                <p:cNvPr id="914" name="Freihand 913">
                  <a:extLst>
                    <a:ext uri="{FF2B5EF4-FFF2-40B4-BE49-F238E27FC236}">
                      <a16:creationId xmlns:a16="http://schemas.microsoft.com/office/drawing/2014/main" id="{E441FBA7-8BC6-43D1-B686-F7BD4633C2A1}"/>
                    </a:ext>
                  </a:extLst>
                </p:cNvPr>
                <p:cNvPicPr/>
                <p:nvPr/>
              </p:nvPicPr>
              <p:blipFill>
                <a:blip r:embed="rId1246"/>
                <a:stretch>
                  <a:fillRect/>
                </a:stretch>
              </p:blipFill>
              <p:spPr>
                <a:xfrm>
                  <a:off x="3504093" y="5682667"/>
                  <a:ext cx="1123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915" name="Freihand 914">
                  <a:extLst>
                    <a:ext uri="{FF2B5EF4-FFF2-40B4-BE49-F238E27FC236}">
                      <a16:creationId xmlns:a16="http://schemas.microsoft.com/office/drawing/2014/main" id="{C4D9C942-9970-4221-9499-3FB958B21B90}"/>
                    </a:ext>
                  </a:extLst>
                </p14:cNvPr>
                <p14:cNvContentPartPr/>
                <p14:nvPr/>
              </p14:nvContentPartPr>
              <p14:xfrm>
                <a:off x="3566373" y="5806507"/>
                <a:ext cx="154440" cy="82080"/>
              </p14:xfrm>
            </p:contentPart>
          </mc:Choice>
          <mc:Fallback>
            <p:pic>
              <p:nvPicPr>
                <p:cNvPr id="915" name="Freihand 914">
                  <a:extLst>
                    <a:ext uri="{FF2B5EF4-FFF2-40B4-BE49-F238E27FC236}">
                      <a16:creationId xmlns:a16="http://schemas.microsoft.com/office/drawing/2014/main" id="{C4D9C942-9970-4221-9499-3FB958B21B90}"/>
                    </a:ext>
                  </a:extLst>
                </p:cNvPr>
                <p:cNvPicPr/>
                <p:nvPr/>
              </p:nvPicPr>
              <p:blipFill>
                <a:blip r:embed="rId1248"/>
                <a:stretch>
                  <a:fillRect/>
                </a:stretch>
              </p:blipFill>
              <p:spPr>
                <a:xfrm>
                  <a:off x="3562053" y="5802187"/>
                  <a:ext cx="16308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9">
            <p14:nvContentPartPr>
              <p14:cNvPr id="917" name="Freihand 916">
                <a:extLst>
                  <a:ext uri="{FF2B5EF4-FFF2-40B4-BE49-F238E27FC236}">
                    <a16:creationId xmlns:a16="http://schemas.microsoft.com/office/drawing/2014/main" id="{254BDA7A-396F-45B7-ADF3-9DE7B87D750F}"/>
                  </a:ext>
                </a:extLst>
              </p14:cNvPr>
              <p14:cNvContentPartPr/>
              <p14:nvPr/>
            </p14:nvContentPartPr>
            <p14:xfrm>
              <a:off x="3680853" y="5770507"/>
              <a:ext cx="303120" cy="136080"/>
            </p14:xfrm>
          </p:contentPart>
        </mc:Choice>
        <mc:Fallback>
          <p:pic>
            <p:nvPicPr>
              <p:cNvPr id="917" name="Freihand 916">
                <a:extLst>
                  <a:ext uri="{FF2B5EF4-FFF2-40B4-BE49-F238E27FC236}">
                    <a16:creationId xmlns:a16="http://schemas.microsoft.com/office/drawing/2014/main" id="{254BDA7A-396F-45B7-ADF3-9DE7B87D750F}"/>
                  </a:ext>
                </a:extLst>
              </p:cNvPr>
              <p:cNvPicPr/>
              <p:nvPr/>
            </p:nvPicPr>
            <p:blipFill>
              <a:blip r:embed="rId1250"/>
              <a:stretch>
                <a:fillRect/>
              </a:stretch>
            </p:blipFill>
            <p:spPr>
              <a:xfrm>
                <a:off x="3676533" y="5766187"/>
                <a:ext cx="311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930" name="Freihand 929">
                <a:extLst>
                  <a:ext uri="{FF2B5EF4-FFF2-40B4-BE49-F238E27FC236}">
                    <a16:creationId xmlns:a16="http://schemas.microsoft.com/office/drawing/2014/main" id="{21514858-DFCA-43D5-9708-B8B8548EE37A}"/>
                  </a:ext>
                </a:extLst>
              </p14:cNvPr>
              <p14:cNvContentPartPr/>
              <p14:nvPr/>
            </p14:nvContentPartPr>
            <p14:xfrm>
              <a:off x="5259813" y="5206027"/>
              <a:ext cx="2115000" cy="1188720"/>
            </p14:xfrm>
          </p:contentPart>
        </mc:Choice>
        <mc:Fallback>
          <p:pic>
            <p:nvPicPr>
              <p:cNvPr id="930" name="Freihand 929">
                <a:extLst>
                  <a:ext uri="{FF2B5EF4-FFF2-40B4-BE49-F238E27FC236}">
                    <a16:creationId xmlns:a16="http://schemas.microsoft.com/office/drawing/2014/main" id="{21514858-DFCA-43D5-9708-B8B8548EE37A}"/>
                  </a:ext>
                </a:extLst>
              </p:cNvPr>
              <p:cNvPicPr/>
              <p:nvPr/>
            </p:nvPicPr>
            <p:blipFill>
              <a:blip r:embed="rId1252"/>
              <a:stretch>
                <a:fillRect/>
              </a:stretch>
            </p:blipFill>
            <p:spPr>
              <a:xfrm>
                <a:off x="5255493" y="5201707"/>
                <a:ext cx="2123640" cy="119736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932" name="Freihand 931">
                <a:extLst>
                  <a:ext uri="{FF2B5EF4-FFF2-40B4-BE49-F238E27FC236}">
                    <a16:creationId xmlns:a16="http://schemas.microsoft.com/office/drawing/2014/main" id="{BEE97453-9AD7-4198-AE90-D0955E861912}"/>
                  </a:ext>
                </a:extLst>
              </p14:cNvPr>
              <p14:cNvContentPartPr/>
              <p14:nvPr/>
            </p14:nvContentPartPr>
            <p14:xfrm>
              <a:off x="4385013" y="5239867"/>
              <a:ext cx="419400" cy="1182960"/>
            </p14:xfrm>
          </p:contentPart>
        </mc:Choice>
        <mc:Fallback>
          <p:pic>
            <p:nvPicPr>
              <p:cNvPr id="932" name="Freihand 931">
                <a:extLst>
                  <a:ext uri="{FF2B5EF4-FFF2-40B4-BE49-F238E27FC236}">
                    <a16:creationId xmlns:a16="http://schemas.microsoft.com/office/drawing/2014/main" id="{BEE97453-9AD7-4198-AE90-D0955E861912}"/>
                  </a:ext>
                </a:extLst>
              </p:cNvPr>
              <p:cNvPicPr/>
              <p:nvPr/>
            </p:nvPicPr>
            <p:blipFill>
              <a:blip r:embed="rId1254"/>
              <a:stretch>
                <a:fillRect/>
              </a:stretch>
            </p:blipFill>
            <p:spPr>
              <a:xfrm>
                <a:off x="4380693" y="5235547"/>
                <a:ext cx="428040" cy="1191600"/>
              </a:xfrm>
              <a:prstGeom prst="rect">
                <a:avLst/>
              </a:prstGeom>
            </p:spPr>
          </p:pic>
        </mc:Fallback>
      </mc:AlternateContent>
      <p:grpSp>
        <p:nvGrpSpPr>
          <p:cNvPr id="966" name="Gruppieren 965">
            <a:extLst>
              <a:ext uri="{FF2B5EF4-FFF2-40B4-BE49-F238E27FC236}">
                <a16:creationId xmlns:a16="http://schemas.microsoft.com/office/drawing/2014/main" id="{E4C56D62-A3D6-49A0-BC94-64155A7C2B59}"/>
              </a:ext>
            </a:extLst>
          </p:cNvPr>
          <p:cNvGrpSpPr/>
          <p:nvPr/>
        </p:nvGrpSpPr>
        <p:grpSpPr>
          <a:xfrm>
            <a:off x="4070013" y="4054747"/>
            <a:ext cx="4339800" cy="2802600"/>
            <a:chOff x="4070013" y="4054747"/>
            <a:chExt cx="4339800" cy="2802600"/>
          </a:xfrm>
        </p:grpSpPr>
        <mc:AlternateContent xmlns:mc="http://schemas.openxmlformats.org/markup-compatibility/2006">
          <mc:Choice xmlns:p14="http://schemas.microsoft.com/office/powerpoint/2010/main" Requires="p14">
            <p:contentPart p14:bwMode="auto" r:id="rId1255">
              <p14:nvContentPartPr>
                <p14:cNvPr id="550" name="Freihand 549">
                  <a:extLst>
                    <a:ext uri="{FF2B5EF4-FFF2-40B4-BE49-F238E27FC236}">
                      <a16:creationId xmlns:a16="http://schemas.microsoft.com/office/drawing/2014/main" id="{B865FE9F-B05F-4312-A34F-E0E95297471A}"/>
                    </a:ext>
                  </a:extLst>
                </p14:cNvPr>
                <p14:cNvContentPartPr/>
                <p14:nvPr/>
              </p14:nvContentPartPr>
              <p14:xfrm>
                <a:off x="4309413" y="4127827"/>
                <a:ext cx="139680" cy="127440"/>
              </p14:xfrm>
            </p:contentPart>
          </mc:Choice>
          <mc:Fallback>
            <p:pic>
              <p:nvPicPr>
                <p:cNvPr id="550" name="Freihand 549">
                  <a:extLst>
                    <a:ext uri="{FF2B5EF4-FFF2-40B4-BE49-F238E27FC236}">
                      <a16:creationId xmlns:a16="http://schemas.microsoft.com/office/drawing/2014/main" id="{B865FE9F-B05F-4312-A34F-E0E95297471A}"/>
                    </a:ext>
                  </a:extLst>
                </p:cNvPr>
                <p:cNvPicPr/>
                <p:nvPr/>
              </p:nvPicPr>
              <p:blipFill>
                <a:blip r:embed="rId1256"/>
                <a:stretch>
                  <a:fillRect/>
                </a:stretch>
              </p:blipFill>
              <p:spPr>
                <a:xfrm>
                  <a:off x="4305093" y="4123507"/>
                  <a:ext cx="148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551" name="Freihand 550">
                  <a:extLst>
                    <a:ext uri="{FF2B5EF4-FFF2-40B4-BE49-F238E27FC236}">
                      <a16:creationId xmlns:a16="http://schemas.microsoft.com/office/drawing/2014/main" id="{AD3614C8-3855-456A-9DDF-80594231868D}"/>
                    </a:ext>
                  </a:extLst>
                </p14:cNvPr>
                <p14:cNvContentPartPr/>
                <p14:nvPr/>
              </p14:nvContentPartPr>
              <p14:xfrm>
                <a:off x="4332453" y="4175347"/>
                <a:ext cx="93600" cy="56880"/>
              </p14:xfrm>
            </p:contentPart>
          </mc:Choice>
          <mc:Fallback>
            <p:pic>
              <p:nvPicPr>
                <p:cNvPr id="551" name="Freihand 550">
                  <a:extLst>
                    <a:ext uri="{FF2B5EF4-FFF2-40B4-BE49-F238E27FC236}">
                      <a16:creationId xmlns:a16="http://schemas.microsoft.com/office/drawing/2014/main" id="{AD3614C8-3855-456A-9DDF-80594231868D}"/>
                    </a:ext>
                  </a:extLst>
                </p:cNvPr>
                <p:cNvPicPr/>
                <p:nvPr/>
              </p:nvPicPr>
              <p:blipFill>
                <a:blip r:embed="rId1258"/>
                <a:stretch>
                  <a:fillRect/>
                </a:stretch>
              </p:blipFill>
              <p:spPr>
                <a:xfrm>
                  <a:off x="4328133" y="4171027"/>
                  <a:ext cx="102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552" name="Freihand 551">
                  <a:extLst>
                    <a:ext uri="{FF2B5EF4-FFF2-40B4-BE49-F238E27FC236}">
                      <a16:creationId xmlns:a16="http://schemas.microsoft.com/office/drawing/2014/main" id="{650431F3-892A-43D8-9115-6E9406D8384B}"/>
                    </a:ext>
                  </a:extLst>
                </p14:cNvPr>
                <p14:cNvContentPartPr/>
                <p14:nvPr/>
              </p14:nvContentPartPr>
              <p14:xfrm>
                <a:off x="4292853" y="4092187"/>
                <a:ext cx="370800" cy="72000"/>
              </p14:xfrm>
            </p:contentPart>
          </mc:Choice>
          <mc:Fallback>
            <p:pic>
              <p:nvPicPr>
                <p:cNvPr id="552" name="Freihand 551">
                  <a:extLst>
                    <a:ext uri="{FF2B5EF4-FFF2-40B4-BE49-F238E27FC236}">
                      <a16:creationId xmlns:a16="http://schemas.microsoft.com/office/drawing/2014/main" id="{650431F3-892A-43D8-9115-6E9406D8384B}"/>
                    </a:ext>
                  </a:extLst>
                </p:cNvPr>
                <p:cNvPicPr/>
                <p:nvPr/>
              </p:nvPicPr>
              <p:blipFill>
                <a:blip r:embed="rId1260"/>
                <a:stretch>
                  <a:fillRect/>
                </a:stretch>
              </p:blipFill>
              <p:spPr>
                <a:xfrm>
                  <a:off x="4288533" y="4087867"/>
                  <a:ext cx="379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553" name="Freihand 552">
                  <a:extLst>
                    <a:ext uri="{FF2B5EF4-FFF2-40B4-BE49-F238E27FC236}">
                      <a16:creationId xmlns:a16="http://schemas.microsoft.com/office/drawing/2014/main" id="{FDEA7625-8691-4CF3-9E96-CB1E3F690D89}"/>
                    </a:ext>
                  </a:extLst>
                </p14:cNvPr>
                <p14:cNvContentPartPr/>
                <p14:nvPr/>
              </p14:nvContentPartPr>
              <p14:xfrm>
                <a:off x="4547373" y="4193347"/>
                <a:ext cx="117360" cy="13680"/>
              </p14:xfrm>
            </p:contentPart>
          </mc:Choice>
          <mc:Fallback>
            <p:pic>
              <p:nvPicPr>
                <p:cNvPr id="553" name="Freihand 552">
                  <a:extLst>
                    <a:ext uri="{FF2B5EF4-FFF2-40B4-BE49-F238E27FC236}">
                      <a16:creationId xmlns:a16="http://schemas.microsoft.com/office/drawing/2014/main" id="{FDEA7625-8691-4CF3-9E96-CB1E3F690D89}"/>
                    </a:ext>
                  </a:extLst>
                </p:cNvPr>
                <p:cNvPicPr/>
                <p:nvPr/>
              </p:nvPicPr>
              <p:blipFill>
                <a:blip r:embed="rId1262"/>
                <a:stretch>
                  <a:fillRect/>
                </a:stretch>
              </p:blipFill>
              <p:spPr>
                <a:xfrm>
                  <a:off x="4543053" y="4189027"/>
                  <a:ext cx="126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554" name="Freihand 553">
                  <a:extLst>
                    <a:ext uri="{FF2B5EF4-FFF2-40B4-BE49-F238E27FC236}">
                      <a16:creationId xmlns:a16="http://schemas.microsoft.com/office/drawing/2014/main" id="{1C397188-BEE8-41E5-9796-C4D73901456C}"/>
                    </a:ext>
                  </a:extLst>
                </p14:cNvPr>
                <p14:cNvContentPartPr/>
                <p14:nvPr/>
              </p14:nvContentPartPr>
              <p14:xfrm>
                <a:off x="4776333" y="4128907"/>
                <a:ext cx="117000" cy="95760"/>
              </p14:xfrm>
            </p:contentPart>
          </mc:Choice>
          <mc:Fallback>
            <p:pic>
              <p:nvPicPr>
                <p:cNvPr id="554" name="Freihand 553">
                  <a:extLst>
                    <a:ext uri="{FF2B5EF4-FFF2-40B4-BE49-F238E27FC236}">
                      <a16:creationId xmlns:a16="http://schemas.microsoft.com/office/drawing/2014/main" id="{1C397188-BEE8-41E5-9796-C4D73901456C}"/>
                    </a:ext>
                  </a:extLst>
                </p:cNvPr>
                <p:cNvPicPr/>
                <p:nvPr/>
              </p:nvPicPr>
              <p:blipFill>
                <a:blip r:embed="rId1264"/>
                <a:stretch>
                  <a:fillRect/>
                </a:stretch>
              </p:blipFill>
              <p:spPr>
                <a:xfrm>
                  <a:off x="4772013" y="4124587"/>
                  <a:ext cx="125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555" name="Freihand 554">
                  <a:extLst>
                    <a:ext uri="{FF2B5EF4-FFF2-40B4-BE49-F238E27FC236}">
                      <a16:creationId xmlns:a16="http://schemas.microsoft.com/office/drawing/2014/main" id="{AFA5BCA2-F98A-4F1D-B919-C7763D9F9BC8}"/>
                    </a:ext>
                  </a:extLst>
                </p14:cNvPr>
                <p14:cNvContentPartPr/>
                <p14:nvPr/>
              </p14:nvContentPartPr>
              <p14:xfrm>
                <a:off x="4791813" y="4156627"/>
                <a:ext cx="208800" cy="115560"/>
              </p14:xfrm>
            </p:contentPart>
          </mc:Choice>
          <mc:Fallback>
            <p:pic>
              <p:nvPicPr>
                <p:cNvPr id="555" name="Freihand 554">
                  <a:extLst>
                    <a:ext uri="{FF2B5EF4-FFF2-40B4-BE49-F238E27FC236}">
                      <a16:creationId xmlns:a16="http://schemas.microsoft.com/office/drawing/2014/main" id="{AFA5BCA2-F98A-4F1D-B919-C7763D9F9BC8}"/>
                    </a:ext>
                  </a:extLst>
                </p:cNvPr>
                <p:cNvPicPr/>
                <p:nvPr/>
              </p:nvPicPr>
              <p:blipFill>
                <a:blip r:embed="rId1266"/>
                <a:stretch>
                  <a:fillRect/>
                </a:stretch>
              </p:blipFill>
              <p:spPr>
                <a:xfrm>
                  <a:off x="4787493" y="4152307"/>
                  <a:ext cx="217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556" name="Freihand 555">
                  <a:extLst>
                    <a:ext uri="{FF2B5EF4-FFF2-40B4-BE49-F238E27FC236}">
                      <a16:creationId xmlns:a16="http://schemas.microsoft.com/office/drawing/2014/main" id="{9ABABD02-2D52-4157-9192-24CE1ACEE9DF}"/>
                    </a:ext>
                  </a:extLst>
                </p14:cNvPr>
                <p14:cNvContentPartPr/>
                <p14:nvPr/>
              </p14:nvContentPartPr>
              <p14:xfrm>
                <a:off x="4958853" y="4168867"/>
                <a:ext cx="88920" cy="104760"/>
              </p14:xfrm>
            </p:contentPart>
          </mc:Choice>
          <mc:Fallback>
            <p:pic>
              <p:nvPicPr>
                <p:cNvPr id="556" name="Freihand 555">
                  <a:extLst>
                    <a:ext uri="{FF2B5EF4-FFF2-40B4-BE49-F238E27FC236}">
                      <a16:creationId xmlns:a16="http://schemas.microsoft.com/office/drawing/2014/main" id="{9ABABD02-2D52-4157-9192-24CE1ACEE9DF}"/>
                    </a:ext>
                  </a:extLst>
                </p:cNvPr>
                <p:cNvPicPr/>
                <p:nvPr/>
              </p:nvPicPr>
              <p:blipFill>
                <a:blip r:embed="rId1268"/>
                <a:stretch>
                  <a:fillRect/>
                </a:stretch>
              </p:blipFill>
              <p:spPr>
                <a:xfrm>
                  <a:off x="4954533" y="4164547"/>
                  <a:ext cx="97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557" name="Freihand 556">
                  <a:extLst>
                    <a:ext uri="{FF2B5EF4-FFF2-40B4-BE49-F238E27FC236}">
                      <a16:creationId xmlns:a16="http://schemas.microsoft.com/office/drawing/2014/main" id="{101579A0-66B4-4A6A-A184-F8DD7A217CB2}"/>
                    </a:ext>
                  </a:extLst>
                </p14:cNvPr>
                <p14:cNvContentPartPr/>
                <p14:nvPr/>
              </p14:nvContentPartPr>
              <p14:xfrm>
                <a:off x="5162253" y="4114147"/>
                <a:ext cx="2520" cy="110880"/>
              </p14:xfrm>
            </p:contentPart>
          </mc:Choice>
          <mc:Fallback>
            <p:pic>
              <p:nvPicPr>
                <p:cNvPr id="557" name="Freihand 556">
                  <a:extLst>
                    <a:ext uri="{FF2B5EF4-FFF2-40B4-BE49-F238E27FC236}">
                      <a16:creationId xmlns:a16="http://schemas.microsoft.com/office/drawing/2014/main" id="{101579A0-66B4-4A6A-A184-F8DD7A217CB2}"/>
                    </a:ext>
                  </a:extLst>
                </p:cNvPr>
                <p:cNvPicPr/>
                <p:nvPr/>
              </p:nvPicPr>
              <p:blipFill>
                <a:blip r:embed="rId1270"/>
                <a:stretch>
                  <a:fillRect/>
                </a:stretch>
              </p:blipFill>
              <p:spPr>
                <a:xfrm>
                  <a:off x="5157933" y="4109827"/>
                  <a:ext cx="11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558" name="Freihand 557">
                  <a:extLst>
                    <a:ext uri="{FF2B5EF4-FFF2-40B4-BE49-F238E27FC236}">
                      <a16:creationId xmlns:a16="http://schemas.microsoft.com/office/drawing/2014/main" id="{D9DF8CAF-D45D-42F5-8C34-34D32C68616E}"/>
                    </a:ext>
                  </a:extLst>
                </p14:cNvPr>
                <p14:cNvContentPartPr/>
                <p14:nvPr/>
              </p14:nvContentPartPr>
              <p14:xfrm>
                <a:off x="5109693" y="4162747"/>
                <a:ext cx="106560" cy="13680"/>
              </p14:xfrm>
            </p:contentPart>
          </mc:Choice>
          <mc:Fallback>
            <p:pic>
              <p:nvPicPr>
                <p:cNvPr id="558" name="Freihand 557">
                  <a:extLst>
                    <a:ext uri="{FF2B5EF4-FFF2-40B4-BE49-F238E27FC236}">
                      <a16:creationId xmlns:a16="http://schemas.microsoft.com/office/drawing/2014/main" id="{D9DF8CAF-D45D-42F5-8C34-34D32C68616E}"/>
                    </a:ext>
                  </a:extLst>
                </p:cNvPr>
                <p:cNvPicPr/>
                <p:nvPr/>
              </p:nvPicPr>
              <p:blipFill>
                <a:blip r:embed="rId1272"/>
                <a:stretch>
                  <a:fillRect/>
                </a:stretch>
              </p:blipFill>
              <p:spPr>
                <a:xfrm>
                  <a:off x="5105373" y="4158427"/>
                  <a:ext cx="115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559" name="Freihand 558">
                  <a:extLst>
                    <a:ext uri="{FF2B5EF4-FFF2-40B4-BE49-F238E27FC236}">
                      <a16:creationId xmlns:a16="http://schemas.microsoft.com/office/drawing/2014/main" id="{0A4D3647-20D7-4BD0-87EE-037FC703A9E2}"/>
                    </a:ext>
                  </a:extLst>
                </p14:cNvPr>
                <p14:cNvContentPartPr/>
                <p14:nvPr/>
              </p14:nvContentPartPr>
              <p14:xfrm>
                <a:off x="5316333" y="4094347"/>
                <a:ext cx="114480" cy="107640"/>
              </p14:xfrm>
            </p:contentPart>
          </mc:Choice>
          <mc:Fallback>
            <p:pic>
              <p:nvPicPr>
                <p:cNvPr id="559" name="Freihand 558">
                  <a:extLst>
                    <a:ext uri="{FF2B5EF4-FFF2-40B4-BE49-F238E27FC236}">
                      <a16:creationId xmlns:a16="http://schemas.microsoft.com/office/drawing/2014/main" id="{0A4D3647-20D7-4BD0-87EE-037FC703A9E2}"/>
                    </a:ext>
                  </a:extLst>
                </p:cNvPr>
                <p:cNvPicPr/>
                <p:nvPr/>
              </p:nvPicPr>
              <p:blipFill>
                <a:blip r:embed="rId1274"/>
                <a:stretch>
                  <a:fillRect/>
                </a:stretch>
              </p:blipFill>
              <p:spPr>
                <a:xfrm>
                  <a:off x="5312013" y="4090027"/>
                  <a:ext cx="123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560" name="Freihand 559">
                  <a:extLst>
                    <a:ext uri="{FF2B5EF4-FFF2-40B4-BE49-F238E27FC236}">
                      <a16:creationId xmlns:a16="http://schemas.microsoft.com/office/drawing/2014/main" id="{0543D2AE-0EA4-4BC1-BF44-277AA5E9C1EA}"/>
                    </a:ext>
                  </a:extLst>
                </p14:cNvPr>
                <p14:cNvContentPartPr/>
                <p14:nvPr/>
              </p14:nvContentPartPr>
              <p14:xfrm>
                <a:off x="5321013" y="4110187"/>
                <a:ext cx="122040" cy="57600"/>
              </p14:xfrm>
            </p:contentPart>
          </mc:Choice>
          <mc:Fallback>
            <p:pic>
              <p:nvPicPr>
                <p:cNvPr id="560" name="Freihand 559">
                  <a:extLst>
                    <a:ext uri="{FF2B5EF4-FFF2-40B4-BE49-F238E27FC236}">
                      <a16:creationId xmlns:a16="http://schemas.microsoft.com/office/drawing/2014/main" id="{0543D2AE-0EA4-4BC1-BF44-277AA5E9C1EA}"/>
                    </a:ext>
                  </a:extLst>
                </p:cNvPr>
                <p:cNvPicPr/>
                <p:nvPr/>
              </p:nvPicPr>
              <p:blipFill>
                <a:blip r:embed="rId1276"/>
                <a:stretch>
                  <a:fillRect/>
                </a:stretch>
              </p:blipFill>
              <p:spPr>
                <a:xfrm>
                  <a:off x="5316693" y="4105867"/>
                  <a:ext cx="130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561" name="Freihand 560">
                  <a:extLst>
                    <a:ext uri="{FF2B5EF4-FFF2-40B4-BE49-F238E27FC236}">
                      <a16:creationId xmlns:a16="http://schemas.microsoft.com/office/drawing/2014/main" id="{735C554C-8199-4311-B2B5-D5B6BE817BF8}"/>
                    </a:ext>
                  </a:extLst>
                </p14:cNvPr>
                <p14:cNvContentPartPr/>
                <p14:nvPr/>
              </p14:nvContentPartPr>
              <p14:xfrm>
                <a:off x="5494173" y="4160587"/>
                <a:ext cx="11520" cy="83880"/>
              </p14:xfrm>
            </p:contentPart>
          </mc:Choice>
          <mc:Fallback>
            <p:pic>
              <p:nvPicPr>
                <p:cNvPr id="561" name="Freihand 560">
                  <a:extLst>
                    <a:ext uri="{FF2B5EF4-FFF2-40B4-BE49-F238E27FC236}">
                      <a16:creationId xmlns:a16="http://schemas.microsoft.com/office/drawing/2014/main" id="{735C554C-8199-4311-B2B5-D5B6BE817BF8}"/>
                    </a:ext>
                  </a:extLst>
                </p:cNvPr>
                <p:cNvPicPr/>
                <p:nvPr/>
              </p:nvPicPr>
              <p:blipFill>
                <a:blip r:embed="rId1278"/>
                <a:stretch>
                  <a:fillRect/>
                </a:stretch>
              </p:blipFill>
              <p:spPr>
                <a:xfrm>
                  <a:off x="5489853" y="4156267"/>
                  <a:ext cx="20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562" name="Freihand 561">
                  <a:extLst>
                    <a:ext uri="{FF2B5EF4-FFF2-40B4-BE49-F238E27FC236}">
                      <a16:creationId xmlns:a16="http://schemas.microsoft.com/office/drawing/2014/main" id="{DA2BE869-A1C2-44EA-879D-7423E7C5C2C6}"/>
                    </a:ext>
                  </a:extLst>
                </p14:cNvPr>
                <p14:cNvContentPartPr/>
                <p14:nvPr/>
              </p14:nvContentPartPr>
              <p14:xfrm>
                <a:off x="5447013" y="4160587"/>
                <a:ext cx="108360" cy="107280"/>
              </p14:xfrm>
            </p:contentPart>
          </mc:Choice>
          <mc:Fallback>
            <p:pic>
              <p:nvPicPr>
                <p:cNvPr id="562" name="Freihand 561">
                  <a:extLst>
                    <a:ext uri="{FF2B5EF4-FFF2-40B4-BE49-F238E27FC236}">
                      <a16:creationId xmlns:a16="http://schemas.microsoft.com/office/drawing/2014/main" id="{DA2BE869-A1C2-44EA-879D-7423E7C5C2C6}"/>
                    </a:ext>
                  </a:extLst>
                </p:cNvPr>
                <p:cNvPicPr/>
                <p:nvPr/>
              </p:nvPicPr>
              <p:blipFill>
                <a:blip r:embed="rId1280"/>
                <a:stretch>
                  <a:fillRect/>
                </a:stretch>
              </p:blipFill>
              <p:spPr>
                <a:xfrm>
                  <a:off x="5442693" y="4156267"/>
                  <a:ext cx="117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563" name="Freihand 562">
                  <a:extLst>
                    <a:ext uri="{FF2B5EF4-FFF2-40B4-BE49-F238E27FC236}">
                      <a16:creationId xmlns:a16="http://schemas.microsoft.com/office/drawing/2014/main" id="{FEB2388B-017C-4201-9F84-6A70CA0616FD}"/>
                    </a:ext>
                  </a:extLst>
                </p14:cNvPr>
                <p14:cNvContentPartPr/>
                <p14:nvPr/>
              </p14:nvContentPartPr>
              <p14:xfrm>
                <a:off x="5893773" y="4135387"/>
                <a:ext cx="90360" cy="70920"/>
              </p14:xfrm>
            </p:contentPart>
          </mc:Choice>
          <mc:Fallback>
            <p:pic>
              <p:nvPicPr>
                <p:cNvPr id="563" name="Freihand 562">
                  <a:extLst>
                    <a:ext uri="{FF2B5EF4-FFF2-40B4-BE49-F238E27FC236}">
                      <a16:creationId xmlns:a16="http://schemas.microsoft.com/office/drawing/2014/main" id="{FEB2388B-017C-4201-9F84-6A70CA0616FD}"/>
                    </a:ext>
                  </a:extLst>
                </p:cNvPr>
                <p:cNvPicPr/>
                <p:nvPr/>
              </p:nvPicPr>
              <p:blipFill>
                <a:blip r:embed="rId1282"/>
                <a:stretch>
                  <a:fillRect/>
                </a:stretch>
              </p:blipFill>
              <p:spPr>
                <a:xfrm>
                  <a:off x="5889453" y="4131067"/>
                  <a:ext cx="99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564" name="Freihand 563">
                  <a:extLst>
                    <a:ext uri="{FF2B5EF4-FFF2-40B4-BE49-F238E27FC236}">
                      <a16:creationId xmlns:a16="http://schemas.microsoft.com/office/drawing/2014/main" id="{E228EFCC-C686-4C66-A4C3-BE35774D4CDF}"/>
                    </a:ext>
                  </a:extLst>
                </p14:cNvPr>
                <p14:cNvContentPartPr/>
                <p14:nvPr/>
              </p14:nvContentPartPr>
              <p14:xfrm>
                <a:off x="5953893" y="4163107"/>
                <a:ext cx="51120" cy="133560"/>
              </p14:xfrm>
            </p:contentPart>
          </mc:Choice>
          <mc:Fallback>
            <p:pic>
              <p:nvPicPr>
                <p:cNvPr id="564" name="Freihand 563">
                  <a:extLst>
                    <a:ext uri="{FF2B5EF4-FFF2-40B4-BE49-F238E27FC236}">
                      <a16:creationId xmlns:a16="http://schemas.microsoft.com/office/drawing/2014/main" id="{E228EFCC-C686-4C66-A4C3-BE35774D4CDF}"/>
                    </a:ext>
                  </a:extLst>
                </p:cNvPr>
                <p:cNvPicPr/>
                <p:nvPr/>
              </p:nvPicPr>
              <p:blipFill>
                <a:blip r:embed="rId1284"/>
                <a:stretch>
                  <a:fillRect/>
                </a:stretch>
              </p:blipFill>
              <p:spPr>
                <a:xfrm>
                  <a:off x="5949573" y="4158787"/>
                  <a:ext cx="59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567" name="Freihand 566">
                  <a:extLst>
                    <a:ext uri="{FF2B5EF4-FFF2-40B4-BE49-F238E27FC236}">
                      <a16:creationId xmlns:a16="http://schemas.microsoft.com/office/drawing/2014/main" id="{E0B87346-813B-449C-B9CA-A8B38A5E2F75}"/>
                    </a:ext>
                  </a:extLst>
                </p14:cNvPr>
                <p14:cNvContentPartPr/>
                <p14:nvPr/>
              </p14:nvContentPartPr>
              <p14:xfrm>
                <a:off x="5861733" y="4083547"/>
                <a:ext cx="179280" cy="29520"/>
              </p14:xfrm>
            </p:contentPart>
          </mc:Choice>
          <mc:Fallback>
            <p:pic>
              <p:nvPicPr>
                <p:cNvPr id="567" name="Freihand 566">
                  <a:extLst>
                    <a:ext uri="{FF2B5EF4-FFF2-40B4-BE49-F238E27FC236}">
                      <a16:creationId xmlns:a16="http://schemas.microsoft.com/office/drawing/2014/main" id="{E0B87346-813B-449C-B9CA-A8B38A5E2F75}"/>
                    </a:ext>
                  </a:extLst>
                </p:cNvPr>
                <p:cNvPicPr/>
                <p:nvPr/>
              </p:nvPicPr>
              <p:blipFill>
                <a:blip r:embed="rId1286"/>
                <a:stretch>
                  <a:fillRect/>
                </a:stretch>
              </p:blipFill>
              <p:spPr>
                <a:xfrm>
                  <a:off x="5857413" y="4079227"/>
                  <a:ext cx="187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568" name="Freihand 567">
                  <a:extLst>
                    <a:ext uri="{FF2B5EF4-FFF2-40B4-BE49-F238E27FC236}">
                      <a16:creationId xmlns:a16="http://schemas.microsoft.com/office/drawing/2014/main" id="{98C216BD-DD6C-4AD4-A54B-9FC4B6205022}"/>
                    </a:ext>
                  </a:extLst>
                </p14:cNvPr>
                <p14:cNvContentPartPr/>
                <p14:nvPr/>
              </p14:nvContentPartPr>
              <p14:xfrm>
                <a:off x="6157653" y="4128907"/>
                <a:ext cx="114120" cy="21240"/>
              </p14:xfrm>
            </p:contentPart>
          </mc:Choice>
          <mc:Fallback>
            <p:pic>
              <p:nvPicPr>
                <p:cNvPr id="568" name="Freihand 567">
                  <a:extLst>
                    <a:ext uri="{FF2B5EF4-FFF2-40B4-BE49-F238E27FC236}">
                      <a16:creationId xmlns:a16="http://schemas.microsoft.com/office/drawing/2014/main" id="{98C216BD-DD6C-4AD4-A54B-9FC4B6205022}"/>
                    </a:ext>
                  </a:extLst>
                </p:cNvPr>
                <p:cNvPicPr/>
                <p:nvPr/>
              </p:nvPicPr>
              <p:blipFill>
                <a:blip r:embed="rId1288"/>
                <a:stretch>
                  <a:fillRect/>
                </a:stretch>
              </p:blipFill>
              <p:spPr>
                <a:xfrm>
                  <a:off x="6153333" y="4124587"/>
                  <a:ext cx="122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569" name="Freihand 568">
                  <a:extLst>
                    <a:ext uri="{FF2B5EF4-FFF2-40B4-BE49-F238E27FC236}">
                      <a16:creationId xmlns:a16="http://schemas.microsoft.com/office/drawing/2014/main" id="{E8981A92-5276-421B-880D-D030D7442CD8}"/>
                    </a:ext>
                  </a:extLst>
                </p14:cNvPr>
                <p14:cNvContentPartPr/>
                <p14:nvPr/>
              </p14:nvContentPartPr>
              <p14:xfrm>
                <a:off x="6158733" y="4169947"/>
                <a:ext cx="114840" cy="24120"/>
              </p14:xfrm>
            </p:contentPart>
          </mc:Choice>
          <mc:Fallback>
            <p:pic>
              <p:nvPicPr>
                <p:cNvPr id="569" name="Freihand 568">
                  <a:extLst>
                    <a:ext uri="{FF2B5EF4-FFF2-40B4-BE49-F238E27FC236}">
                      <a16:creationId xmlns:a16="http://schemas.microsoft.com/office/drawing/2014/main" id="{E8981A92-5276-421B-880D-D030D7442CD8}"/>
                    </a:ext>
                  </a:extLst>
                </p:cNvPr>
                <p:cNvPicPr/>
                <p:nvPr/>
              </p:nvPicPr>
              <p:blipFill>
                <a:blip r:embed="rId1290"/>
                <a:stretch>
                  <a:fillRect/>
                </a:stretch>
              </p:blipFill>
              <p:spPr>
                <a:xfrm>
                  <a:off x="6154413" y="4165627"/>
                  <a:ext cx="123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570" name="Freihand 569">
                  <a:extLst>
                    <a:ext uri="{FF2B5EF4-FFF2-40B4-BE49-F238E27FC236}">
                      <a16:creationId xmlns:a16="http://schemas.microsoft.com/office/drawing/2014/main" id="{33B02268-E299-411B-B110-D4C2154EE5B1}"/>
                    </a:ext>
                  </a:extLst>
                </p14:cNvPr>
                <p14:cNvContentPartPr/>
                <p14:nvPr/>
              </p14:nvContentPartPr>
              <p14:xfrm>
                <a:off x="6392013" y="4095067"/>
                <a:ext cx="143640" cy="110160"/>
              </p14:xfrm>
            </p:contentPart>
          </mc:Choice>
          <mc:Fallback>
            <p:pic>
              <p:nvPicPr>
                <p:cNvPr id="570" name="Freihand 569">
                  <a:extLst>
                    <a:ext uri="{FF2B5EF4-FFF2-40B4-BE49-F238E27FC236}">
                      <a16:creationId xmlns:a16="http://schemas.microsoft.com/office/drawing/2014/main" id="{33B02268-E299-411B-B110-D4C2154EE5B1}"/>
                    </a:ext>
                  </a:extLst>
                </p:cNvPr>
                <p:cNvPicPr/>
                <p:nvPr/>
              </p:nvPicPr>
              <p:blipFill>
                <a:blip r:embed="rId1292"/>
                <a:stretch>
                  <a:fillRect/>
                </a:stretch>
              </p:blipFill>
              <p:spPr>
                <a:xfrm>
                  <a:off x="6387693" y="4090747"/>
                  <a:ext cx="152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571" name="Freihand 570">
                  <a:extLst>
                    <a:ext uri="{FF2B5EF4-FFF2-40B4-BE49-F238E27FC236}">
                      <a16:creationId xmlns:a16="http://schemas.microsoft.com/office/drawing/2014/main" id="{D76186E8-12F9-4B85-8B27-257D3336FC37}"/>
                    </a:ext>
                  </a:extLst>
                </p14:cNvPr>
                <p14:cNvContentPartPr/>
                <p14:nvPr/>
              </p14:nvContentPartPr>
              <p14:xfrm>
                <a:off x="6438453" y="4128187"/>
                <a:ext cx="84600" cy="49680"/>
              </p14:xfrm>
            </p:contentPart>
          </mc:Choice>
          <mc:Fallback>
            <p:pic>
              <p:nvPicPr>
                <p:cNvPr id="571" name="Freihand 570">
                  <a:extLst>
                    <a:ext uri="{FF2B5EF4-FFF2-40B4-BE49-F238E27FC236}">
                      <a16:creationId xmlns:a16="http://schemas.microsoft.com/office/drawing/2014/main" id="{D76186E8-12F9-4B85-8B27-257D3336FC37}"/>
                    </a:ext>
                  </a:extLst>
                </p:cNvPr>
                <p:cNvPicPr/>
                <p:nvPr/>
              </p:nvPicPr>
              <p:blipFill>
                <a:blip r:embed="rId1294"/>
                <a:stretch>
                  <a:fillRect/>
                </a:stretch>
              </p:blipFill>
              <p:spPr>
                <a:xfrm>
                  <a:off x="6434133" y="4123867"/>
                  <a:ext cx="93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573" name="Freihand 572">
                  <a:extLst>
                    <a:ext uri="{FF2B5EF4-FFF2-40B4-BE49-F238E27FC236}">
                      <a16:creationId xmlns:a16="http://schemas.microsoft.com/office/drawing/2014/main" id="{D8DD341D-5C49-47E7-AE85-26C69A79A301}"/>
                    </a:ext>
                  </a:extLst>
                </p14:cNvPr>
                <p14:cNvContentPartPr/>
                <p14:nvPr/>
              </p14:nvContentPartPr>
              <p14:xfrm>
                <a:off x="6381573" y="4097227"/>
                <a:ext cx="117360" cy="74880"/>
              </p14:xfrm>
            </p:contentPart>
          </mc:Choice>
          <mc:Fallback>
            <p:pic>
              <p:nvPicPr>
                <p:cNvPr id="573" name="Freihand 572">
                  <a:extLst>
                    <a:ext uri="{FF2B5EF4-FFF2-40B4-BE49-F238E27FC236}">
                      <a16:creationId xmlns:a16="http://schemas.microsoft.com/office/drawing/2014/main" id="{D8DD341D-5C49-47E7-AE85-26C69A79A301}"/>
                    </a:ext>
                  </a:extLst>
                </p:cNvPr>
                <p:cNvPicPr/>
                <p:nvPr/>
              </p:nvPicPr>
              <p:blipFill>
                <a:blip r:embed="rId1296"/>
                <a:stretch>
                  <a:fillRect/>
                </a:stretch>
              </p:blipFill>
              <p:spPr>
                <a:xfrm>
                  <a:off x="6377253" y="4092907"/>
                  <a:ext cx="126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574" name="Freihand 573">
                  <a:extLst>
                    <a:ext uri="{FF2B5EF4-FFF2-40B4-BE49-F238E27FC236}">
                      <a16:creationId xmlns:a16="http://schemas.microsoft.com/office/drawing/2014/main" id="{C711E59A-9707-4B78-9907-77095E727488}"/>
                    </a:ext>
                  </a:extLst>
                </p14:cNvPr>
                <p14:cNvContentPartPr/>
                <p14:nvPr/>
              </p14:nvContentPartPr>
              <p14:xfrm>
                <a:off x="6439893" y="4095787"/>
                <a:ext cx="68400" cy="177840"/>
              </p14:xfrm>
            </p:contentPart>
          </mc:Choice>
          <mc:Fallback>
            <p:pic>
              <p:nvPicPr>
                <p:cNvPr id="574" name="Freihand 573">
                  <a:extLst>
                    <a:ext uri="{FF2B5EF4-FFF2-40B4-BE49-F238E27FC236}">
                      <a16:creationId xmlns:a16="http://schemas.microsoft.com/office/drawing/2014/main" id="{C711E59A-9707-4B78-9907-77095E727488}"/>
                    </a:ext>
                  </a:extLst>
                </p:cNvPr>
                <p:cNvPicPr/>
                <p:nvPr/>
              </p:nvPicPr>
              <p:blipFill>
                <a:blip r:embed="rId1298"/>
                <a:stretch>
                  <a:fillRect/>
                </a:stretch>
              </p:blipFill>
              <p:spPr>
                <a:xfrm>
                  <a:off x="6435573" y="4091467"/>
                  <a:ext cx="77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575" name="Freihand 574">
                  <a:extLst>
                    <a:ext uri="{FF2B5EF4-FFF2-40B4-BE49-F238E27FC236}">
                      <a16:creationId xmlns:a16="http://schemas.microsoft.com/office/drawing/2014/main" id="{0CAD88A2-C7FF-4E86-B6E9-30916A9393EE}"/>
                    </a:ext>
                  </a:extLst>
                </p14:cNvPr>
                <p14:cNvContentPartPr/>
                <p14:nvPr/>
              </p14:nvContentPartPr>
              <p14:xfrm>
                <a:off x="6521253" y="4176067"/>
                <a:ext cx="75960" cy="99360"/>
              </p14:xfrm>
            </p:contentPart>
          </mc:Choice>
          <mc:Fallback>
            <p:pic>
              <p:nvPicPr>
                <p:cNvPr id="575" name="Freihand 574">
                  <a:extLst>
                    <a:ext uri="{FF2B5EF4-FFF2-40B4-BE49-F238E27FC236}">
                      <a16:creationId xmlns:a16="http://schemas.microsoft.com/office/drawing/2014/main" id="{0CAD88A2-C7FF-4E86-B6E9-30916A9393EE}"/>
                    </a:ext>
                  </a:extLst>
                </p:cNvPr>
                <p:cNvPicPr/>
                <p:nvPr/>
              </p:nvPicPr>
              <p:blipFill>
                <a:blip r:embed="rId1300"/>
                <a:stretch>
                  <a:fillRect/>
                </a:stretch>
              </p:blipFill>
              <p:spPr>
                <a:xfrm>
                  <a:off x="6516933" y="4171747"/>
                  <a:ext cx="84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576" name="Freihand 575">
                  <a:extLst>
                    <a:ext uri="{FF2B5EF4-FFF2-40B4-BE49-F238E27FC236}">
                      <a16:creationId xmlns:a16="http://schemas.microsoft.com/office/drawing/2014/main" id="{ECE1C042-32CE-4E49-9237-083CE99BB417}"/>
                    </a:ext>
                  </a:extLst>
                </p14:cNvPr>
                <p14:cNvContentPartPr/>
                <p14:nvPr/>
              </p14:nvContentPartPr>
              <p14:xfrm>
                <a:off x="6526653" y="4167427"/>
                <a:ext cx="126000" cy="107280"/>
              </p14:xfrm>
            </p:contentPart>
          </mc:Choice>
          <mc:Fallback>
            <p:pic>
              <p:nvPicPr>
                <p:cNvPr id="576" name="Freihand 575">
                  <a:extLst>
                    <a:ext uri="{FF2B5EF4-FFF2-40B4-BE49-F238E27FC236}">
                      <a16:creationId xmlns:a16="http://schemas.microsoft.com/office/drawing/2014/main" id="{ECE1C042-32CE-4E49-9237-083CE99BB417}"/>
                    </a:ext>
                  </a:extLst>
                </p:cNvPr>
                <p:cNvPicPr/>
                <p:nvPr/>
              </p:nvPicPr>
              <p:blipFill>
                <a:blip r:embed="rId1302"/>
                <a:stretch>
                  <a:fillRect/>
                </a:stretch>
              </p:blipFill>
              <p:spPr>
                <a:xfrm>
                  <a:off x="6522333" y="4163107"/>
                  <a:ext cx="134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577" name="Freihand 576">
                  <a:extLst>
                    <a:ext uri="{FF2B5EF4-FFF2-40B4-BE49-F238E27FC236}">
                      <a16:creationId xmlns:a16="http://schemas.microsoft.com/office/drawing/2014/main" id="{D0287858-A43D-479F-BBFA-5492DBBE48B7}"/>
                    </a:ext>
                  </a:extLst>
                </p14:cNvPr>
                <p14:cNvContentPartPr/>
                <p14:nvPr/>
              </p14:nvContentPartPr>
              <p14:xfrm>
                <a:off x="6746613" y="4116667"/>
                <a:ext cx="7920" cy="84960"/>
              </p14:xfrm>
            </p:contentPart>
          </mc:Choice>
          <mc:Fallback>
            <p:pic>
              <p:nvPicPr>
                <p:cNvPr id="577" name="Freihand 576">
                  <a:extLst>
                    <a:ext uri="{FF2B5EF4-FFF2-40B4-BE49-F238E27FC236}">
                      <a16:creationId xmlns:a16="http://schemas.microsoft.com/office/drawing/2014/main" id="{D0287858-A43D-479F-BBFA-5492DBBE48B7}"/>
                    </a:ext>
                  </a:extLst>
                </p:cNvPr>
                <p:cNvPicPr/>
                <p:nvPr/>
              </p:nvPicPr>
              <p:blipFill>
                <a:blip r:embed="rId1304"/>
                <a:stretch>
                  <a:fillRect/>
                </a:stretch>
              </p:blipFill>
              <p:spPr>
                <a:xfrm>
                  <a:off x="6742293" y="4112347"/>
                  <a:ext cx="16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578" name="Freihand 577">
                  <a:extLst>
                    <a:ext uri="{FF2B5EF4-FFF2-40B4-BE49-F238E27FC236}">
                      <a16:creationId xmlns:a16="http://schemas.microsoft.com/office/drawing/2014/main" id="{EC850ECB-90C6-49BF-ABB2-DA4D9E0AB6A7}"/>
                    </a:ext>
                  </a:extLst>
                </p14:cNvPr>
                <p14:cNvContentPartPr/>
                <p14:nvPr/>
              </p14:nvContentPartPr>
              <p14:xfrm>
                <a:off x="6700173" y="4099387"/>
                <a:ext cx="267480" cy="70560"/>
              </p14:xfrm>
            </p:contentPart>
          </mc:Choice>
          <mc:Fallback>
            <p:pic>
              <p:nvPicPr>
                <p:cNvPr id="578" name="Freihand 577">
                  <a:extLst>
                    <a:ext uri="{FF2B5EF4-FFF2-40B4-BE49-F238E27FC236}">
                      <a16:creationId xmlns:a16="http://schemas.microsoft.com/office/drawing/2014/main" id="{EC850ECB-90C6-49BF-ABB2-DA4D9E0AB6A7}"/>
                    </a:ext>
                  </a:extLst>
                </p:cNvPr>
                <p:cNvPicPr/>
                <p:nvPr/>
              </p:nvPicPr>
              <p:blipFill>
                <a:blip r:embed="rId1306"/>
                <a:stretch>
                  <a:fillRect/>
                </a:stretch>
              </p:blipFill>
              <p:spPr>
                <a:xfrm>
                  <a:off x="6695853" y="4095067"/>
                  <a:ext cx="276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579" name="Freihand 578">
                  <a:extLst>
                    <a:ext uri="{FF2B5EF4-FFF2-40B4-BE49-F238E27FC236}">
                      <a16:creationId xmlns:a16="http://schemas.microsoft.com/office/drawing/2014/main" id="{ECAFB4CB-ABFD-4CE1-A02F-4906C3D3FB8F}"/>
                    </a:ext>
                  </a:extLst>
                </p14:cNvPr>
                <p14:cNvContentPartPr/>
                <p14:nvPr/>
              </p14:nvContentPartPr>
              <p14:xfrm>
                <a:off x="6923373" y="4085707"/>
                <a:ext cx="59760" cy="140400"/>
              </p14:xfrm>
            </p:contentPart>
          </mc:Choice>
          <mc:Fallback>
            <p:pic>
              <p:nvPicPr>
                <p:cNvPr id="579" name="Freihand 578">
                  <a:extLst>
                    <a:ext uri="{FF2B5EF4-FFF2-40B4-BE49-F238E27FC236}">
                      <a16:creationId xmlns:a16="http://schemas.microsoft.com/office/drawing/2014/main" id="{ECAFB4CB-ABFD-4CE1-A02F-4906C3D3FB8F}"/>
                    </a:ext>
                  </a:extLst>
                </p:cNvPr>
                <p:cNvPicPr/>
                <p:nvPr/>
              </p:nvPicPr>
              <p:blipFill>
                <a:blip r:embed="rId1308"/>
                <a:stretch>
                  <a:fillRect/>
                </a:stretch>
              </p:blipFill>
              <p:spPr>
                <a:xfrm>
                  <a:off x="6919053" y="4081387"/>
                  <a:ext cx="68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580" name="Freihand 579">
                  <a:extLst>
                    <a:ext uri="{FF2B5EF4-FFF2-40B4-BE49-F238E27FC236}">
                      <a16:creationId xmlns:a16="http://schemas.microsoft.com/office/drawing/2014/main" id="{9902B9C9-3918-43F6-A6F4-3B5FEE4811EA}"/>
                    </a:ext>
                  </a:extLst>
                </p14:cNvPr>
                <p14:cNvContentPartPr/>
                <p14:nvPr/>
              </p14:nvContentPartPr>
              <p14:xfrm>
                <a:off x="7026333" y="4154107"/>
                <a:ext cx="5040" cy="73080"/>
              </p14:xfrm>
            </p:contentPart>
          </mc:Choice>
          <mc:Fallback>
            <p:pic>
              <p:nvPicPr>
                <p:cNvPr id="580" name="Freihand 579">
                  <a:extLst>
                    <a:ext uri="{FF2B5EF4-FFF2-40B4-BE49-F238E27FC236}">
                      <a16:creationId xmlns:a16="http://schemas.microsoft.com/office/drawing/2014/main" id="{9902B9C9-3918-43F6-A6F4-3B5FEE4811EA}"/>
                    </a:ext>
                  </a:extLst>
                </p:cNvPr>
                <p:cNvPicPr/>
                <p:nvPr/>
              </p:nvPicPr>
              <p:blipFill>
                <a:blip r:embed="rId1310"/>
                <a:stretch>
                  <a:fillRect/>
                </a:stretch>
              </p:blipFill>
              <p:spPr>
                <a:xfrm>
                  <a:off x="7022013" y="4149787"/>
                  <a:ext cx="13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581" name="Freihand 580">
                  <a:extLst>
                    <a:ext uri="{FF2B5EF4-FFF2-40B4-BE49-F238E27FC236}">
                      <a16:creationId xmlns:a16="http://schemas.microsoft.com/office/drawing/2014/main" id="{D0D80EB4-6BAA-46BA-912C-3A11845B5722}"/>
                    </a:ext>
                  </a:extLst>
                </p14:cNvPr>
                <p14:cNvContentPartPr/>
                <p14:nvPr/>
              </p14:nvContentPartPr>
              <p14:xfrm>
                <a:off x="6968373" y="4154467"/>
                <a:ext cx="131760" cy="108000"/>
              </p14:xfrm>
            </p:contentPart>
          </mc:Choice>
          <mc:Fallback>
            <p:pic>
              <p:nvPicPr>
                <p:cNvPr id="581" name="Freihand 580">
                  <a:extLst>
                    <a:ext uri="{FF2B5EF4-FFF2-40B4-BE49-F238E27FC236}">
                      <a16:creationId xmlns:a16="http://schemas.microsoft.com/office/drawing/2014/main" id="{D0D80EB4-6BAA-46BA-912C-3A11845B5722}"/>
                    </a:ext>
                  </a:extLst>
                </p:cNvPr>
                <p:cNvPicPr/>
                <p:nvPr/>
              </p:nvPicPr>
              <p:blipFill>
                <a:blip r:embed="rId1312"/>
                <a:stretch>
                  <a:fillRect/>
                </a:stretch>
              </p:blipFill>
              <p:spPr>
                <a:xfrm>
                  <a:off x="6964053" y="4150147"/>
                  <a:ext cx="140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583" name="Freihand 582">
                  <a:extLst>
                    <a:ext uri="{FF2B5EF4-FFF2-40B4-BE49-F238E27FC236}">
                      <a16:creationId xmlns:a16="http://schemas.microsoft.com/office/drawing/2014/main" id="{35627B26-5507-431D-931A-4F1C6F36EB11}"/>
                    </a:ext>
                  </a:extLst>
                </p14:cNvPr>
                <p14:cNvContentPartPr/>
                <p14:nvPr/>
              </p14:nvContentPartPr>
              <p14:xfrm>
                <a:off x="4454133" y="4576387"/>
                <a:ext cx="75960" cy="120240"/>
              </p14:xfrm>
            </p:contentPart>
          </mc:Choice>
          <mc:Fallback>
            <p:pic>
              <p:nvPicPr>
                <p:cNvPr id="583" name="Freihand 582">
                  <a:extLst>
                    <a:ext uri="{FF2B5EF4-FFF2-40B4-BE49-F238E27FC236}">
                      <a16:creationId xmlns:a16="http://schemas.microsoft.com/office/drawing/2014/main" id="{35627B26-5507-431D-931A-4F1C6F36EB11}"/>
                    </a:ext>
                  </a:extLst>
                </p:cNvPr>
                <p:cNvPicPr/>
                <p:nvPr/>
              </p:nvPicPr>
              <p:blipFill>
                <a:blip r:embed="rId1314"/>
                <a:stretch>
                  <a:fillRect/>
                </a:stretch>
              </p:blipFill>
              <p:spPr>
                <a:xfrm>
                  <a:off x="4449813" y="4572067"/>
                  <a:ext cx="84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584" name="Freihand 583">
                  <a:extLst>
                    <a:ext uri="{FF2B5EF4-FFF2-40B4-BE49-F238E27FC236}">
                      <a16:creationId xmlns:a16="http://schemas.microsoft.com/office/drawing/2014/main" id="{E3E83892-3FFC-48C6-9E4D-3C1634320398}"/>
                    </a:ext>
                  </a:extLst>
                </p14:cNvPr>
                <p14:cNvContentPartPr/>
                <p14:nvPr/>
              </p14:nvContentPartPr>
              <p14:xfrm>
                <a:off x="4441893" y="4590427"/>
                <a:ext cx="106920" cy="109080"/>
              </p14:xfrm>
            </p:contentPart>
          </mc:Choice>
          <mc:Fallback>
            <p:pic>
              <p:nvPicPr>
                <p:cNvPr id="584" name="Freihand 583">
                  <a:extLst>
                    <a:ext uri="{FF2B5EF4-FFF2-40B4-BE49-F238E27FC236}">
                      <a16:creationId xmlns:a16="http://schemas.microsoft.com/office/drawing/2014/main" id="{E3E83892-3FFC-48C6-9E4D-3C1634320398}"/>
                    </a:ext>
                  </a:extLst>
                </p:cNvPr>
                <p:cNvPicPr/>
                <p:nvPr/>
              </p:nvPicPr>
              <p:blipFill>
                <a:blip r:embed="rId1316"/>
                <a:stretch>
                  <a:fillRect/>
                </a:stretch>
              </p:blipFill>
              <p:spPr>
                <a:xfrm>
                  <a:off x="4437573" y="4586107"/>
                  <a:ext cx="115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585" name="Freihand 584">
                  <a:extLst>
                    <a:ext uri="{FF2B5EF4-FFF2-40B4-BE49-F238E27FC236}">
                      <a16:creationId xmlns:a16="http://schemas.microsoft.com/office/drawing/2014/main" id="{7689A89C-0C5C-443B-AEF5-3E084D59BC67}"/>
                    </a:ext>
                  </a:extLst>
                </p14:cNvPr>
                <p14:cNvContentPartPr/>
                <p14:nvPr/>
              </p14:nvContentPartPr>
              <p14:xfrm>
                <a:off x="4630173" y="4665307"/>
                <a:ext cx="56160" cy="98640"/>
              </p14:xfrm>
            </p:contentPart>
          </mc:Choice>
          <mc:Fallback>
            <p:pic>
              <p:nvPicPr>
                <p:cNvPr id="585" name="Freihand 584">
                  <a:extLst>
                    <a:ext uri="{FF2B5EF4-FFF2-40B4-BE49-F238E27FC236}">
                      <a16:creationId xmlns:a16="http://schemas.microsoft.com/office/drawing/2014/main" id="{7689A89C-0C5C-443B-AEF5-3E084D59BC67}"/>
                    </a:ext>
                  </a:extLst>
                </p:cNvPr>
                <p:cNvPicPr/>
                <p:nvPr/>
              </p:nvPicPr>
              <p:blipFill>
                <a:blip r:embed="rId1318"/>
                <a:stretch>
                  <a:fillRect/>
                </a:stretch>
              </p:blipFill>
              <p:spPr>
                <a:xfrm>
                  <a:off x="4625853" y="4660987"/>
                  <a:ext cx="64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586" name="Freihand 585">
                  <a:extLst>
                    <a:ext uri="{FF2B5EF4-FFF2-40B4-BE49-F238E27FC236}">
                      <a16:creationId xmlns:a16="http://schemas.microsoft.com/office/drawing/2014/main" id="{B83973BC-6C61-4AAD-9E63-78E8E425C97C}"/>
                    </a:ext>
                  </a:extLst>
                </p14:cNvPr>
                <p14:cNvContentPartPr/>
                <p14:nvPr/>
              </p14:nvContentPartPr>
              <p14:xfrm>
                <a:off x="4662213" y="4651267"/>
                <a:ext cx="103320" cy="111240"/>
              </p14:xfrm>
            </p:contentPart>
          </mc:Choice>
          <mc:Fallback>
            <p:pic>
              <p:nvPicPr>
                <p:cNvPr id="586" name="Freihand 585">
                  <a:extLst>
                    <a:ext uri="{FF2B5EF4-FFF2-40B4-BE49-F238E27FC236}">
                      <a16:creationId xmlns:a16="http://schemas.microsoft.com/office/drawing/2014/main" id="{B83973BC-6C61-4AAD-9E63-78E8E425C97C}"/>
                    </a:ext>
                  </a:extLst>
                </p:cNvPr>
                <p:cNvPicPr/>
                <p:nvPr/>
              </p:nvPicPr>
              <p:blipFill>
                <a:blip r:embed="rId1320"/>
                <a:stretch>
                  <a:fillRect/>
                </a:stretch>
              </p:blipFill>
              <p:spPr>
                <a:xfrm>
                  <a:off x="4657893" y="4646947"/>
                  <a:ext cx="111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587" name="Freihand 586">
                  <a:extLst>
                    <a:ext uri="{FF2B5EF4-FFF2-40B4-BE49-F238E27FC236}">
                      <a16:creationId xmlns:a16="http://schemas.microsoft.com/office/drawing/2014/main" id="{CF3B7710-33AD-40D2-A5C9-E779092C6978}"/>
                    </a:ext>
                  </a:extLst>
                </p14:cNvPr>
                <p14:cNvContentPartPr/>
                <p14:nvPr/>
              </p14:nvContentPartPr>
              <p14:xfrm>
                <a:off x="4813053" y="4636147"/>
                <a:ext cx="126720" cy="34560"/>
              </p14:xfrm>
            </p:contentPart>
          </mc:Choice>
          <mc:Fallback>
            <p:pic>
              <p:nvPicPr>
                <p:cNvPr id="587" name="Freihand 586">
                  <a:extLst>
                    <a:ext uri="{FF2B5EF4-FFF2-40B4-BE49-F238E27FC236}">
                      <a16:creationId xmlns:a16="http://schemas.microsoft.com/office/drawing/2014/main" id="{CF3B7710-33AD-40D2-A5C9-E779092C6978}"/>
                    </a:ext>
                  </a:extLst>
                </p:cNvPr>
                <p:cNvPicPr/>
                <p:nvPr/>
              </p:nvPicPr>
              <p:blipFill>
                <a:blip r:embed="rId1322"/>
                <a:stretch>
                  <a:fillRect/>
                </a:stretch>
              </p:blipFill>
              <p:spPr>
                <a:xfrm>
                  <a:off x="4808733" y="4631827"/>
                  <a:ext cx="135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588" name="Freihand 587">
                  <a:extLst>
                    <a:ext uri="{FF2B5EF4-FFF2-40B4-BE49-F238E27FC236}">
                      <a16:creationId xmlns:a16="http://schemas.microsoft.com/office/drawing/2014/main" id="{3565D301-4DB0-4E38-BE6F-9F663EFF51DF}"/>
                    </a:ext>
                  </a:extLst>
                </p14:cNvPr>
                <p14:cNvContentPartPr/>
                <p14:nvPr/>
              </p14:nvContentPartPr>
              <p14:xfrm>
                <a:off x="5056413" y="4580707"/>
                <a:ext cx="88200" cy="121320"/>
              </p14:xfrm>
            </p:contentPart>
          </mc:Choice>
          <mc:Fallback>
            <p:pic>
              <p:nvPicPr>
                <p:cNvPr id="588" name="Freihand 587">
                  <a:extLst>
                    <a:ext uri="{FF2B5EF4-FFF2-40B4-BE49-F238E27FC236}">
                      <a16:creationId xmlns:a16="http://schemas.microsoft.com/office/drawing/2014/main" id="{3565D301-4DB0-4E38-BE6F-9F663EFF51DF}"/>
                    </a:ext>
                  </a:extLst>
                </p:cNvPr>
                <p:cNvPicPr/>
                <p:nvPr/>
              </p:nvPicPr>
              <p:blipFill>
                <a:blip r:embed="rId1324"/>
                <a:stretch>
                  <a:fillRect/>
                </a:stretch>
              </p:blipFill>
              <p:spPr>
                <a:xfrm>
                  <a:off x="5052093" y="4576387"/>
                  <a:ext cx="96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589" name="Freihand 588">
                  <a:extLst>
                    <a:ext uri="{FF2B5EF4-FFF2-40B4-BE49-F238E27FC236}">
                      <a16:creationId xmlns:a16="http://schemas.microsoft.com/office/drawing/2014/main" id="{38903755-1691-4F58-AF54-2A51FFC8581A}"/>
                    </a:ext>
                  </a:extLst>
                </p14:cNvPr>
                <p14:cNvContentPartPr/>
                <p14:nvPr/>
              </p14:nvContentPartPr>
              <p14:xfrm>
                <a:off x="5043093" y="4587547"/>
                <a:ext cx="153720" cy="74880"/>
              </p14:xfrm>
            </p:contentPart>
          </mc:Choice>
          <mc:Fallback>
            <p:pic>
              <p:nvPicPr>
                <p:cNvPr id="589" name="Freihand 588">
                  <a:extLst>
                    <a:ext uri="{FF2B5EF4-FFF2-40B4-BE49-F238E27FC236}">
                      <a16:creationId xmlns:a16="http://schemas.microsoft.com/office/drawing/2014/main" id="{38903755-1691-4F58-AF54-2A51FFC8581A}"/>
                    </a:ext>
                  </a:extLst>
                </p:cNvPr>
                <p:cNvPicPr/>
                <p:nvPr/>
              </p:nvPicPr>
              <p:blipFill>
                <a:blip r:embed="rId1326"/>
                <a:stretch>
                  <a:fillRect/>
                </a:stretch>
              </p:blipFill>
              <p:spPr>
                <a:xfrm>
                  <a:off x="5038773" y="4583227"/>
                  <a:ext cx="162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590" name="Freihand 589">
                  <a:extLst>
                    <a:ext uri="{FF2B5EF4-FFF2-40B4-BE49-F238E27FC236}">
                      <a16:creationId xmlns:a16="http://schemas.microsoft.com/office/drawing/2014/main" id="{E86351C7-8DFC-485D-8D45-3DB1A5C5432B}"/>
                    </a:ext>
                  </a:extLst>
                </p14:cNvPr>
                <p14:cNvContentPartPr/>
                <p14:nvPr/>
              </p14:nvContentPartPr>
              <p14:xfrm>
                <a:off x="5539173" y="4588987"/>
                <a:ext cx="92520" cy="41040"/>
              </p14:xfrm>
            </p:contentPart>
          </mc:Choice>
          <mc:Fallback>
            <p:pic>
              <p:nvPicPr>
                <p:cNvPr id="590" name="Freihand 589">
                  <a:extLst>
                    <a:ext uri="{FF2B5EF4-FFF2-40B4-BE49-F238E27FC236}">
                      <a16:creationId xmlns:a16="http://schemas.microsoft.com/office/drawing/2014/main" id="{E86351C7-8DFC-485D-8D45-3DB1A5C5432B}"/>
                    </a:ext>
                  </a:extLst>
                </p:cNvPr>
                <p:cNvPicPr/>
                <p:nvPr/>
              </p:nvPicPr>
              <p:blipFill>
                <a:blip r:embed="rId1328"/>
                <a:stretch>
                  <a:fillRect/>
                </a:stretch>
              </p:blipFill>
              <p:spPr>
                <a:xfrm>
                  <a:off x="5534853" y="4584667"/>
                  <a:ext cx="1011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591" name="Freihand 590">
                  <a:extLst>
                    <a:ext uri="{FF2B5EF4-FFF2-40B4-BE49-F238E27FC236}">
                      <a16:creationId xmlns:a16="http://schemas.microsoft.com/office/drawing/2014/main" id="{6C193913-C513-4E23-AF0A-98E0A926C06A}"/>
                    </a:ext>
                  </a:extLst>
                </p14:cNvPr>
                <p14:cNvContentPartPr/>
                <p14:nvPr/>
              </p14:nvContentPartPr>
              <p14:xfrm>
                <a:off x="5611173" y="4559827"/>
                <a:ext cx="50400" cy="160920"/>
              </p14:xfrm>
            </p:contentPart>
          </mc:Choice>
          <mc:Fallback>
            <p:pic>
              <p:nvPicPr>
                <p:cNvPr id="591" name="Freihand 590">
                  <a:extLst>
                    <a:ext uri="{FF2B5EF4-FFF2-40B4-BE49-F238E27FC236}">
                      <a16:creationId xmlns:a16="http://schemas.microsoft.com/office/drawing/2014/main" id="{6C193913-C513-4E23-AF0A-98E0A926C06A}"/>
                    </a:ext>
                  </a:extLst>
                </p:cNvPr>
                <p:cNvPicPr/>
                <p:nvPr/>
              </p:nvPicPr>
              <p:blipFill>
                <a:blip r:embed="rId1330"/>
                <a:stretch>
                  <a:fillRect/>
                </a:stretch>
              </p:blipFill>
              <p:spPr>
                <a:xfrm>
                  <a:off x="5606853" y="4555507"/>
                  <a:ext cx="59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592" name="Freihand 591">
                  <a:extLst>
                    <a:ext uri="{FF2B5EF4-FFF2-40B4-BE49-F238E27FC236}">
                      <a16:creationId xmlns:a16="http://schemas.microsoft.com/office/drawing/2014/main" id="{FF566D27-87D6-4453-A569-2F687A39F953}"/>
                    </a:ext>
                  </a:extLst>
                </p14:cNvPr>
                <p14:cNvContentPartPr/>
                <p14:nvPr/>
              </p14:nvContentPartPr>
              <p14:xfrm>
                <a:off x="5693613" y="4636507"/>
                <a:ext cx="52200" cy="63000"/>
              </p14:xfrm>
            </p:contentPart>
          </mc:Choice>
          <mc:Fallback>
            <p:pic>
              <p:nvPicPr>
                <p:cNvPr id="592" name="Freihand 591">
                  <a:extLst>
                    <a:ext uri="{FF2B5EF4-FFF2-40B4-BE49-F238E27FC236}">
                      <a16:creationId xmlns:a16="http://schemas.microsoft.com/office/drawing/2014/main" id="{FF566D27-87D6-4453-A569-2F687A39F953}"/>
                    </a:ext>
                  </a:extLst>
                </p:cNvPr>
                <p:cNvPicPr/>
                <p:nvPr/>
              </p:nvPicPr>
              <p:blipFill>
                <a:blip r:embed="rId1332"/>
                <a:stretch>
                  <a:fillRect/>
                </a:stretch>
              </p:blipFill>
              <p:spPr>
                <a:xfrm>
                  <a:off x="5689293" y="4632187"/>
                  <a:ext cx="60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593" name="Freihand 592">
                  <a:extLst>
                    <a:ext uri="{FF2B5EF4-FFF2-40B4-BE49-F238E27FC236}">
                      <a16:creationId xmlns:a16="http://schemas.microsoft.com/office/drawing/2014/main" id="{7225D0DA-6712-42DB-9EF6-3A7F8EE618CB}"/>
                    </a:ext>
                  </a:extLst>
                </p14:cNvPr>
                <p14:cNvContentPartPr/>
                <p14:nvPr/>
              </p14:nvContentPartPr>
              <p14:xfrm>
                <a:off x="5642493" y="4640467"/>
                <a:ext cx="66240" cy="88560"/>
              </p14:xfrm>
            </p:contentPart>
          </mc:Choice>
          <mc:Fallback>
            <p:pic>
              <p:nvPicPr>
                <p:cNvPr id="593" name="Freihand 592">
                  <a:extLst>
                    <a:ext uri="{FF2B5EF4-FFF2-40B4-BE49-F238E27FC236}">
                      <a16:creationId xmlns:a16="http://schemas.microsoft.com/office/drawing/2014/main" id="{7225D0DA-6712-42DB-9EF6-3A7F8EE618CB}"/>
                    </a:ext>
                  </a:extLst>
                </p:cNvPr>
                <p:cNvPicPr/>
                <p:nvPr/>
              </p:nvPicPr>
              <p:blipFill>
                <a:blip r:embed="rId1334"/>
                <a:stretch>
                  <a:fillRect/>
                </a:stretch>
              </p:blipFill>
              <p:spPr>
                <a:xfrm>
                  <a:off x="5638173" y="4636147"/>
                  <a:ext cx="74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594" name="Freihand 593">
                  <a:extLst>
                    <a:ext uri="{FF2B5EF4-FFF2-40B4-BE49-F238E27FC236}">
                      <a16:creationId xmlns:a16="http://schemas.microsoft.com/office/drawing/2014/main" id="{25E76C0C-A480-4582-B059-02DDA40D81E5}"/>
                    </a:ext>
                  </a:extLst>
                </p14:cNvPr>
                <p14:cNvContentPartPr/>
                <p14:nvPr/>
              </p14:nvContentPartPr>
              <p14:xfrm>
                <a:off x="5701173" y="4638307"/>
                <a:ext cx="11520" cy="95040"/>
              </p14:xfrm>
            </p:contentPart>
          </mc:Choice>
          <mc:Fallback>
            <p:pic>
              <p:nvPicPr>
                <p:cNvPr id="594" name="Freihand 593">
                  <a:extLst>
                    <a:ext uri="{FF2B5EF4-FFF2-40B4-BE49-F238E27FC236}">
                      <a16:creationId xmlns:a16="http://schemas.microsoft.com/office/drawing/2014/main" id="{25E76C0C-A480-4582-B059-02DDA40D81E5}"/>
                    </a:ext>
                  </a:extLst>
                </p:cNvPr>
                <p:cNvPicPr/>
                <p:nvPr/>
              </p:nvPicPr>
              <p:blipFill>
                <a:blip r:embed="rId1336"/>
                <a:stretch>
                  <a:fillRect/>
                </a:stretch>
              </p:blipFill>
              <p:spPr>
                <a:xfrm>
                  <a:off x="5696853" y="4633987"/>
                  <a:ext cx="20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595" name="Freihand 594">
                  <a:extLst>
                    <a:ext uri="{FF2B5EF4-FFF2-40B4-BE49-F238E27FC236}">
                      <a16:creationId xmlns:a16="http://schemas.microsoft.com/office/drawing/2014/main" id="{87A8B60B-9BAC-4496-B999-17ACAE856D46}"/>
                    </a:ext>
                  </a:extLst>
                </p14:cNvPr>
                <p14:cNvContentPartPr/>
                <p14:nvPr/>
              </p14:nvContentPartPr>
              <p14:xfrm>
                <a:off x="5659773" y="4613827"/>
                <a:ext cx="228600" cy="88920"/>
              </p14:xfrm>
            </p:contentPart>
          </mc:Choice>
          <mc:Fallback>
            <p:pic>
              <p:nvPicPr>
                <p:cNvPr id="595" name="Freihand 594">
                  <a:extLst>
                    <a:ext uri="{FF2B5EF4-FFF2-40B4-BE49-F238E27FC236}">
                      <a16:creationId xmlns:a16="http://schemas.microsoft.com/office/drawing/2014/main" id="{87A8B60B-9BAC-4496-B999-17ACAE856D46}"/>
                    </a:ext>
                  </a:extLst>
                </p:cNvPr>
                <p:cNvPicPr/>
                <p:nvPr/>
              </p:nvPicPr>
              <p:blipFill>
                <a:blip r:embed="rId1338"/>
                <a:stretch>
                  <a:fillRect/>
                </a:stretch>
              </p:blipFill>
              <p:spPr>
                <a:xfrm>
                  <a:off x="5655453" y="4609507"/>
                  <a:ext cx="237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596" name="Freihand 595">
                  <a:extLst>
                    <a:ext uri="{FF2B5EF4-FFF2-40B4-BE49-F238E27FC236}">
                      <a16:creationId xmlns:a16="http://schemas.microsoft.com/office/drawing/2014/main" id="{009AE360-4D1C-4A47-8EC7-B4B315158507}"/>
                    </a:ext>
                  </a:extLst>
                </p14:cNvPr>
                <p14:cNvContentPartPr/>
                <p14:nvPr/>
              </p14:nvContentPartPr>
              <p14:xfrm>
                <a:off x="5803413" y="4565227"/>
                <a:ext cx="298440" cy="82800"/>
              </p14:xfrm>
            </p:contentPart>
          </mc:Choice>
          <mc:Fallback>
            <p:pic>
              <p:nvPicPr>
                <p:cNvPr id="596" name="Freihand 595">
                  <a:extLst>
                    <a:ext uri="{FF2B5EF4-FFF2-40B4-BE49-F238E27FC236}">
                      <a16:creationId xmlns:a16="http://schemas.microsoft.com/office/drawing/2014/main" id="{009AE360-4D1C-4A47-8EC7-B4B315158507}"/>
                    </a:ext>
                  </a:extLst>
                </p:cNvPr>
                <p:cNvPicPr/>
                <p:nvPr/>
              </p:nvPicPr>
              <p:blipFill>
                <a:blip r:embed="rId1340"/>
                <a:stretch>
                  <a:fillRect/>
                </a:stretch>
              </p:blipFill>
              <p:spPr>
                <a:xfrm>
                  <a:off x="5799093" y="4560907"/>
                  <a:ext cx="307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597" name="Freihand 596">
                  <a:extLst>
                    <a:ext uri="{FF2B5EF4-FFF2-40B4-BE49-F238E27FC236}">
                      <a16:creationId xmlns:a16="http://schemas.microsoft.com/office/drawing/2014/main" id="{47311F30-E8C1-4C88-80B5-60E24034F715}"/>
                    </a:ext>
                  </a:extLst>
                </p14:cNvPr>
                <p14:cNvContentPartPr/>
                <p14:nvPr/>
              </p14:nvContentPartPr>
              <p14:xfrm>
                <a:off x="6040293" y="4554427"/>
                <a:ext cx="83160" cy="151200"/>
              </p14:xfrm>
            </p:contentPart>
          </mc:Choice>
          <mc:Fallback>
            <p:pic>
              <p:nvPicPr>
                <p:cNvPr id="597" name="Freihand 596">
                  <a:extLst>
                    <a:ext uri="{FF2B5EF4-FFF2-40B4-BE49-F238E27FC236}">
                      <a16:creationId xmlns:a16="http://schemas.microsoft.com/office/drawing/2014/main" id="{47311F30-E8C1-4C88-80B5-60E24034F715}"/>
                    </a:ext>
                  </a:extLst>
                </p:cNvPr>
                <p:cNvPicPr/>
                <p:nvPr/>
              </p:nvPicPr>
              <p:blipFill>
                <a:blip r:embed="rId1342"/>
                <a:stretch>
                  <a:fillRect/>
                </a:stretch>
              </p:blipFill>
              <p:spPr>
                <a:xfrm>
                  <a:off x="6035973" y="4550107"/>
                  <a:ext cx="91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621" name="Freihand 620">
                  <a:extLst>
                    <a:ext uri="{FF2B5EF4-FFF2-40B4-BE49-F238E27FC236}">
                      <a16:creationId xmlns:a16="http://schemas.microsoft.com/office/drawing/2014/main" id="{ECB7588B-94B7-40FF-9029-9432EBE31937}"/>
                    </a:ext>
                  </a:extLst>
                </p14:cNvPr>
                <p14:cNvContentPartPr/>
                <p14:nvPr/>
              </p14:nvContentPartPr>
              <p14:xfrm>
                <a:off x="5774613" y="4954747"/>
                <a:ext cx="99000" cy="69120"/>
              </p14:xfrm>
            </p:contentPart>
          </mc:Choice>
          <mc:Fallback>
            <p:pic>
              <p:nvPicPr>
                <p:cNvPr id="621" name="Freihand 620">
                  <a:extLst>
                    <a:ext uri="{FF2B5EF4-FFF2-40B4-BE49-F238E27FC236}">
                      <a16:creationId xmlns:a16="http://schemas.microsoft.com/office/drawing/2014/main" id="{ECB7588B-94B7-40FF-9029-9432EBE31937}"/>
                    </a:ext>
                  </a:extLst>
                </p:cNvPr>
                <p:cNvPicPr/>
                <p:nvPr/>
              </p:nvPicPr>
              <p:blipFill>
                <a:blip r:embed="rId1344"/>
                <a:stretch>
                  <a:fillRect/>
                </a:stretch>
              </p:blipFill>
              <p:spPr>
                <a:xfrm>
                  <a:off x="5770293" y="4950427"/>
                  <a:ext cx="107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622" name="Freihand 621">
                  <a:extLst>
                    <a:ext uri="{FF2B5EF4-FFF2-40B4-BE49-F238E27FC236}">
                      <a16:creationId xmlns:a16="http://schemas.microsoft.com/office/drawing/2014/main" id="{F6C08280-C45E-4033-A649-A8DDE1DB7E49}"/>
                    </a:ext>
                  </a:extLst>
                </p14:cNvPr>
                <p14:cNvContentPartPr/>
                <p14:nvPr/>
              </p14:nvContentPartPr>
              <p14:xfrm>
                <a:off x="5819253" y="4955827"/>
                <a:ext cx="71640" cy="160560"/>
              </p14:xfrm>
            </p:contentPart>
          </mc:Choice>
          <mc:Fallback>
            <p:pic>
              <p:nvPicPr>
                <p:cNvPr id="622" name="Freihand 621">
                  <a:extLst>
                    <a:ext uri="{FF2B5EF4-FFF2-40B4-BE49-F238E27FC236}">
                      <a16:creationId xmlns:a16="http://schemas.microsoft.com/office/drawing/2014/main" id="{F6C08280-C45E-4033-A649-A8DDE1DB7E49}"/>
                    </a:ext>
                  </a:extLst>
                </p:cNvPr>
                <p:cNvPicPr/>
                <p:nvPr/>
              </p:nvPicPr>
              <p:blipFill>
                <a:blip r:embed="rId1346"/>
                <a:stretch>
                  <a:fillRect/>
                </a:stretch>
              </p:blipFill>
              <p:spPr>
                <a:xfrm>
                  <a:off x="5814933" y="4951507"/>
                  <a:ext cx="80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623" name="Freihand 622">
                  <a:extLst>
                    <a:ext uri="{FF2B5EF4-FFF2-40B4-BE49-F238E27FC236}">
                      <a16:creationId xmlns:a16="http://schemas.microsoft.com/office/drawing/2014/main" id="{EB6281C3-8FEB-4BD9-A974-A12142E6C5CC}"/>
                    </a:ext>
                  </a:extLst>
                </p14:cNvPr>
                <p14:cNvContentPartPr/>
                <p14:nvPr/>
              </p14:nvContentPartPr>
              <p14:xfrm>
                <a:off x="5934093" y="5037187"/>
                <a:ext cx="21600" cy="100440"/>
              </p14:xfrm>
            </p:contentPart>
          </mc:Choice>
          <mc:Fallback>
            <p:pic>
              <p:nvPicPr>
                <p:cNvPr id="623" name="Freihand 622">
                  <a:extLst>
                    <a:ext uri="{FF2B5EF4-FFF2-40B4-BE49-F238E27FC236}">
                      <a16:creationId xmlns:a16="http://schemas.microsoft.com/office/drawing/2014/main" id="{EB6281C3-8FEB-4BD9-A974-A12142E6C5CC}"/>
                    </a:ext>
                  </a:extLst>
                </p:cNvPr>
                <p:cNvPicPr/>
                <p:nvPr/>
              </p:nvPicPr>
              <p:blipFill>
                <a:blip r:embed="rId1348"/>
                <a:stretch>
                  <a:fillRect/>
                </a:stretch>
              </p:blipFill>
              <p:spPr>
                <a:xfrm>
                  <a:off x="5929773" y="5032867"/>
                  <a:ext cx="30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624" name="Freihand 623">
                  <a:extLst>
                    <a:ext uri="{FF2B5EF4-FFF2-40B4-BE49-F238E27FC236}">
                      <a16:creationId xmlns:a16="http://schemas.microsoft.com/office/drawing/2014/main" id="{73FFB95E-E5E6-453E-88D8-818383225ED1}"/>
                    </a:ext>
                  </a:extLst>
                </p14:cNvPr>
                <p14:cNvContentPartPr/>
                <p14:nvPr/>
              </p14:nvContentPartPr>
              <p14:xfrm>
                <a:off x="5892693" y="5029987"/>
                <a:ext cx="118440" cy="133920"/>
              </p14:xfrm>
            </p:contentPart>
          </mc:Choice>
          <mc:Fallback>
            <p:pic>
              <p:nvPicPr>
                <p:cNvPr id="624" name="Freihand 623">
                  <a:extLst>
                    <a:ext uri="{FF2B5EF4-FFF2-40B4-BE49-F238E27FC236}">
                      <a16:creationId xmlns:a16="http://schemas.microsoft.com/office/drawing/2014/main" id="{73FFB95E-E5E6-453E-88D8-818383225ED1}"/>
                    </a:ext>
                  </a:extLst>
                </p:cNvPr>
                <p:cNvPicPr/>
                <p:nvPr/>
              </p:nvPicPr>
              <p:blipFill>
                <a:blip r:embed="rId1350"/>
                <a:stretch>
                  <a:fillRect/>
                </a:stretch>
              </p:blipFill>
              <p:spPr>
                <a:xfrm>
                  <a:off x="5888373" y="5025667"/>
                  <a:ext cx="127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625" name="Freihand 624">
                  <a:extLst>
                    <a:ext uri="{FF2B5EF4-FFF2-40B4-BE49-F238E27FC236}">
                      <a16:creationId xmlns:a16="http://schemas.microsoft.com/office/drawing/2014/main" id="{55917E5A-FAFD-4B79-9C47-0013C0D4F40E}"/>
                    </a:ext>
                  </a:extLst>
                </p14:cNvPr>
                <p14:cNvContentPartPr/>
                <p14:nvPr/>
              </p14:nvContentPartPr>
              <p14:xfrm>
                <a:off x="6060813" y="4978867"/>
                <a:ext cx="147240" cy="73080"/>
              </p14:xfrm>
            </p:contentPart>
          </mc:Choice>
          <mc:Fallback>
            <p:pic>
              <p:nvPicPr>
                <p:cNvPr id="625" name="Freihand 624">
                  <a:extLst>
                    <a:ext uri="{FF2B5EF4-FFF2-40B4-BE49-F238E27FC236}">
                      <a16:creationId xmlns:a16="http://schemas.microsoft.com/office/drawing/2014/main" id="{55917E5A-FAFD-4B79-9C47-0013C0D4F40E}"/>
                    </a:ext>
                  </a:extLst>
                </p:cNvPr>
                <p:cNvPicPr/>
                <p:nvPr/>
              </p:nvPicPr>
              <p:blipFill>
                <a:blip r:embed="rId1352"/>
                <a:stretch>
                  <a:fillRect/>
                </a:stretch>
              </p:blipFill>
              <p:spPr>
                <a:xfrm>
                  <a:off x="6056493" y="4974547"/>
                  <a:ext cx="155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629" name="Freihand 628">
                  <a:extLst>
                    <a:ext uri="{FF2B5EF4-FFF2-40B4-BE49-F238E27FC236}">
                      <a16:creationId xmlns:a16="http://schemas.microsoft.com/office/drawing/2014/main" id="{49E20B7D-220A-4A75-9C0E-33F8E7A16134}"/>
                    </a:ext>
                  </a:extLst>
                </p14:cNvPr>
                <p14:cNvContentPartPr/>
                <p14:nvPr/>
              </p14:nvContentPartPr>
              <p14:xfrm>
                <a:off x="6256653" y="4911187"/>
                <a:ext cx="120960" cy="164160"/>
              </p14:xfrm>
            </p:contentPart>
          </mc:Choice>
          <mc:Fallback>
            <p:pic>
              <p:nvPicPr>
                <p:cNvPr id="629" name="Freihand 628">
                  <a:extLst>
                    <a:ext uri="{FF2B5EF4-FFF2-40B4-BE49-F238E27FC236}">
                      <a16:creationId xmlns:a16="http://schemas.microsoft.com/office/drawing/2014/main" id="{49E20B7D-220A-4A75-9C0E-33F8E7A16134}"/>
                    </a:ext>
                  </a:extLst>
                </p:cNvPr>
                <p:cNvPicPr/>
                <p:nvPr/>
              </p:nvPicPr>
              <p:blipFill>
                <a:blip r:embed="rId1354"/>
                <a:stretch>
                  <a:fillRect/>
                </a:stretch>
              </p:blipFill>
              <p:spPr>
                <a:xfrm>
                  <a:off x="6251973" y="4906867"/>
                  <a:ext cx="129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630" name="Freihand 629">
                  <a:extLst>
                    <a:ext uri="{FF2B5EF4-FFF2-40B4-BE49-F238E27FC236}">
                      <a16:creationId xmlns:a16="http://schemas.microsoft.com/office/drawing/2014/main" id="{A219524B-6EA9-43B6-A44B-ED42E1EF1AF1}"/>
                    </a:ext>
                  </a:extLst>
                </p14:cNvPr>
                <p14:cNvContentPartPr/>
                <p14:nvPr/>
              </p14:nvContentPartPr>
              <p14:xfrm>
                <a:off x="6435933" y="4923067"/>
                <a:ext cx="126360" cy="109440"/>
              </p14:xfrm>
            </p:contentPart>
          </mc:Choice>
          <mc:Fallback>
            <p:pic>
              <p:nvPicPr>
                <p:cNvPr id="630" name="Freihand 629">
                  <a:extLst>
                    <a:ext uri="{FF2B5EF4-FFF2-40B4-BE49-F238E27FC236}">
                      <a16:creationId xmlns:a16="http://schemas.microsoft.com/office/drawing/2014/main" id="{A219524B-6EA9-43B6-A44B-ED42E1EF1AF1}"/>
                    </a:ext>
                  </a:extLst>
                </p:cNvPr>
                <p:cNvPicPr/>
                <p:nvPr/>
              </p:nvPicPr>
              <p:blipFill>
                <a:blip r:embed="rId1356"/>
                <a:stretch>
                  <a:fillRect/>
                </a:stretch>
              </p:blipFill>
              <p:spPr>
                <a:xfrm>
                  <a:off x="6431613" y="4918747"/>
                  <a:ext cx="135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631" name="Freihand 630">
                  <a:extLst>
                    <a:ext uri="{FF2B5EF4-FFF2-40B4-BE49-F238E27FC236}">
                      <a16:creationId xmlns:a16="http://schemas.microsoft.com/office/drawing/2014/main" id="{0D2FB6D2-37E2-4984-A067-50DC8948B1F9}"/>
                    </a:ext>
                  </a:extLst>
                </p14:cNvPr>
                <p14:cNvContentPartPr/>
                <p14:nvPr/>
              </p14:nvContentPartPr>
              <p14:xfrm>
                <a:off x="6581013" y="4923067"/>
                <a:ext cx="89640" cy="79560"/>
              </p14:xfrm>
            </p:contentPart>
          </mc:Choice>
          <mc:Fallback>
            <p:pic>
              <p:nvPicPr>
                <p:cNvPr id="631" name="Freihand 630">
                  <a:extLst>
                    <a:ext uri="{FF2B5EF4-FFF2-40B4-BE49-F238E27FC236}">
                      <a16:creationId xmlns:a16="http://schemas.microsoft.com/office/drawing/2014/main" id="{0D2FB6D2-37E2-4984-A067-50DC8948B1F9}"/>
                    </a:ext>
                  </a:extLst>
                </p:cNvPr>
                <p:cNvPicPr/>
                <p:nvPr/>
              </p:nvPicPr>
              <p:blipFill>
                <a:blip r:embed="rId1358"/>
                <a:stretch>
                  <a:fillRect/>
                </a:stretch>
              </p:blipFill>
              <p:spPr>
                <a:xfrm>
                  <a:off x="6576693" y="4918747"/>
                  <a:ext cx="98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632" name="Freihand 631">
                  <a:extLst>
                    <a:ext uri="{FF2B5EF4-FFF2-40B4-BE49-F238E27FC236}">
                      <a16:creationId xmlns:a16="http://schemas.microsoft.com/office/drawing/2014/main" id="{FAD129D2-88E5-4481-8476-A9F90526B440}"/>
                    </a:ext>
                  </a:extLst>
                </p14:cNvPr>
                <p14:cNvContentPartPr/>
                <p14:nvPr/>
              </p14:nvContentPartPr>
              <p14:xfrm>
                <a:off x="6754893" y="4945027"/>
                <a:ext cx="131400" cy="7560"/>
              </p14:xfrm>
            </p:contentPart>
          </mc:Choice>
          <mc:Fallback>
            <p:pic>
              <p:nvPicPr>
                <p:cNvPr id="632" name="Freihand 631">
                  <a:extLst>
                    <a:ext uri="{FF2B5EF4-FFF2-40B4-BE49-F238E27FC236}">
                      <a16:creationId xmlns:a16="http://schemas.microsoft.com/office/drawing/2014/main" id="{FAD129D2-88E5-4481-8476-A9F90526B440}"/>
                    </a:ext>
                  </a:extLst>
                </p:cNvPr>
                <p:cNvPicPr/>
                <p:nvPr/>
              </p:nvPicPr>
              <p:blipFill>
                <a:blip r:embed="rId1360"/>
                <a:stretch>
                  <a:fillRect/>
                </a:stretch>
              </p:blipFill>
              <p:spPr>
                <a:xfrm>
                  <a:off x="6750573" y="4940707"/>
                  <a:ext cx="1400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633" name="Freihand 632">
                  <a:extLst>
                    <a:ext uri="{FF2B5EF4-FFF2-40B4-BE49-F238E27FC236}">
                      <a16:creationId xmlns:a16="http://schemas.microsoft.com/office/drawing/2014/main" id="{25622378-307E-4703-BFF6-11BD2C8B5CC3}"/>
                    </a:ext>
                  </a:extLst>
                </p14:cNvPr>
                <p14:cNvContentPartPr/>
                <p14:nvPr/>
              </p14:nvContentPartPr>
              <p14:xfrm>
                <a:off x="6921933" y="4883827"/>
                <a:ext cx="123120" cy="202680"/>
              </p14:xfrm>
            </p:contentPart>
          </mc:Choice>
          <mc:Fallback>
            <p:pic>
              <p:nvPicPr>
                <p:cNvPr id="633" name="Freihand 632">
                  <a:extLst>
                    <a:ext uri="{FF2B5EF4-FFF2-40B4-BE49-F238E27FC236}">
                      <a16:creationId xmlns:a16="http://schemas.microsoft.com/office/drawing/2014/main" id="{25622378-307E-4703-BFF6-11BD2C8B5CC3}"/>
                    </a:ext>
                  </a:extLst>
                </p:cNvPr>
                <p:cNvPicPr/>
                <p:nvPr/>
              </p:nvPicPr>
              <p:blipFill>
                <a:blip r:embed="rId1362"/>
                <a:stretch>
                  <a:fillRect/>
                </a:stretch>
              </p:blipFill>
              <p:spPr>
                <a:xfrm>
                  <a:off x="6917613" y="4879507"/>
                  <a:ext cx="131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635" name="Freihand 634">
                  <a:extLst>
                    <a:ext uri="{FF2B5EF4-FFF2-40B4-BE49-F238E27FC236}">
                      <a16:creationId xmlns:a16="http://schemas.microsoft.com/office/drawing/2014/main" id="{AE172CF4-3D9A-437D-ACDE-9FB1878C4027}"/>
                    </a:ext>
                  </a:extLst>
                </p14:cNvPr>
                <p14:cNvContentPartPr/>
                <p14:nvPr/>
              </p14:nvContentPartPr>
              <p14:xfrm>
                <a:off x="4135173" y="4406827"/>
                <a:ext cx="3207600" cy="992880"/>
              </p14:xfrm>
            </p:contentPart>
          </mc:Choice>
          <mc:Fallback>
            <p:pic>
              <p:nvPicPr>
                <p:cNvPr id="635" name="Freihand 634">
                  <a:extLst>
                    <a:ext uri="{FF2B5EF4-FFF2-40B4-BE49-F238E27FC236}">
                      <a16:creationId xmlns:a16="http://schemas.microsoft.com/office/drawing/2014/main" id="{AE172CF4-3D9A-437D-ACDE-9FB1878C4027}"/>
                    </a:ext>
                  </a:extLst>
                </p:cNvPr>
                <p:cNvPicPr/>
                <p:nvPr/>
              </p:nvPicPr>
              <p:blipFill>
                <a:blip r:embed="rId1364"/>
                <a:stretch>
                  <a:fillRect/>
                </a:stretch>
              </p:blipFill>
              <p:spPr>
                <a:xfrm>
                  <a:off x="4130853" y="4402507"/>
                  <a:ext cx="3216240" cy="100152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637" name="Freihand 636">
                  <a:extLst>
                    <a:ext uri="{FF2B5EF4-FFF2-40B4-BE49-F238E27FC236}">
                      <a16:creationId xmlns:a16="http://schemas.microsoft.com/office/drawing/2014/main" id="{1AE1BC73-F6A9-44D0-9C63-3C6E3BA4022C}"/>
                    </a:ext>
                  </a:extLst>
                </p14:cNvPr>
                <p14:cNvContentPartPr/>
                <p14:nvPr/>
              </p14:nvContentPartPr>
              <p14:xfrm>
                <a:off x="7184373" y="4494307"/>
                <a:ext cx="176760" cy="117360"/>
              </p14:xfrm>
            </p:contentPart>
          </mc:Choice>
          <mc:Fallback>
            <p:pic>
              <p:nvPicPr>
                <p:cNvPr id="637" name="Freihand 636">
                  <a:extLst>
                    <a:ext uri="{FF2B5EF4-FFF2-40B4-BE49-F238E27FC236}">
                      <a16:creationId xmlns:a16="http://schemas.microsoft.com/office/drawing/2014/main" id="{1AE1BC73-F6A9-44D0-9C63-3C6E3BA4022C}"/>
                    </a:ext>
                  </a:extLst>
                </p:cNvPr>
                <p:cNvPicPr/>
                <p:nvPr/>
              </p:nvPicPr>
              <p:blipFill>
                <a:blip r:embed="rId1366"/>
                <a:stretch>
                  <a:fillRect/>
                </a:stretch>
              </p:blipFill>
              <p:spPr>
                <a:xfrm>
                  <a:off x="7180053" y="4489987"/>
                  <a:ext cx="185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638" name="Freihand 637">
                  <a:extLst>
                    <a:ext uri="{FF2B5EF4-FFF2-40B4-BE49-F238E27FC236}">
                      <a16:creationId xmlns:a16="http://schemas.microsoft.com/office/drawing/2014/main" id="{CF3D5C35-6F47-4D37-9DD0-4FC602F3640A}"/>
                    </a:ext>
                  </a:extLst>
                </p14:cNvPr>
                <p14:cNvContentPartPr/>
                <p14:nvPr/>
              </p14:nvContentPartPr>
              <p14:xfrm>
                <a:off x="7290933" y="4429867"/>
                <a:ext cx="360" cy="360"/>
              </p14:xfrm>
            </p:contentPart>
          </mc:Choice>
          <mc:Fallback>
            <p:pic>
              <p:nvPicPr>
                <p:cNvPr id="638" name="Freihand 637">
                  <a:extLst>
                    <a:ext uri="{FF2B5EF4-FFF2-40B4-BE49-F238E27FC236}">
                      <a16:creationId xmlns:a16="http://schemas.microsoft.com/office/drawing/2014/main" id="{CF3D5C35-6F47-4D37-9DD0-4FC602F3640A}"/>
                    </a:ext>
                  </a:extLst>
                </p:cNvPr>
                <p:cNvPicPr/>
                <p:nvPr/>
              </p:nvPicPr>
              <p:blipFill>
                <a:blip r:embed="rId141"/>
                <a:stretch>
                  <a:fillRect/>
                </a:stretch>
              </p:blipFill>
              <p:spPr>
                <a:xfrm>
                  <a:off x="7286613" y="4425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639" name="Freihand 638">
                  <a:extLst>
                    <a:ext uri="{FF2B5EF4-FFF2-40B4-BE49-F238E27FC236}">
                      <a16:creationId xmlns:a16="http://schemas.microsoft.com/office/drawing/2014/main" id="{2255BDB5-4862-434A-9B6C-728E7F06996E}"/>
                    </a:ext>
                  </a:extLst>
                </p14:cNvPr>
                <p14:cNvContentPartPr/>
                <p14:nvPr/>
              </p14:nvContentPartPr>
              <p14:xfrm>
                <a:off x="7493613" y="4302787"/>
                <a:ext cx="159480" cy="176400"/>
              </p14:xfrm>
            </p:contentPart>
          </mc:Choice>
          <mc:Fallback>
            <p:pic>
              <p:nvPicPr>
                <p:cNvPr id="639" name="Freihand 638">
                  <a:extLst>
                    <a:ext uri="{FF2B5EF4-FFF2-40B4-BE49-F238E27FC236}">
                      <a16:creationId xmlns:a16="http://schemas.microsoft.com/office/drawing/2014/main" id="{2255BDB5-4862-434A-9B6C-728E7F06996E}"/>
                    </a:ext>
                  </a:extLst>
                </p:cNvPr>
                <p:cNvPicPr/>
                <p:nvPr/>
              </p:nvPicPr>
              <p:blipFill>
                <a:blip r:embed="rId1369"/>
                <a:stretch>
                  <a:fillRect/>
                </a:stretch>
              </p:blipFill>
              <p:spPr>
                <a:xfrm>
                  <a:off x="7489293" y="4298467"/>
                  <a:ext cx="168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640" name="Freihand 639">
                  <a:extLst>
                    <a:ext uri="{FF2B5EF4-FFF2-40B4-BE49-F238E27FC236}">
                      <a16:creationId xmlns:a16="http://schemas.microsoft.com/office/drawing/2014/main" id="{7448D21B-0A77-4E80-B56D-80B2C5B50398}"/>
                    </a:ext>
                  </a:extLst>
                </p14:cNvPr>
                <p14:cNvContentPartPr/>
                <p14:nvPr/>
              </p14:nvContentPartPr>
              <p14:xfrm>
                <a:off x="7692333" y="4279027"/>
                <a:ext cx="12240" cy="143640"/>
              </p14:xfrm>
            </p:contentPart>
          </mc:Choice>
          <mc:Fallback>
            <p:pic>
              <p:nvPicPr>
                <p:cNvPr id="640" name="Freihand 639">
                  <a:extLst>
                    <a:ext uri="{FF2B5EF4-FFF2-40B4-BE49-F238E27FC236}">
                      <a16:creationId xmlns:a16="http://schemas.microsoft.com/office/drawing/2014/main" id="{7448D21B-0A77-4E80-B56D-80B2C5B50398}"/>
                    </a:ext>
                  </a:extLst>
                </p:cNvPr>
                <p:cNvPicPr/>
                <p:nvPr/>
              </p:nvPicPr>
              <p:blipFill>
                <a:blip r:embed="rId1371"/>
                <a:stretch>
                  <a:fillRect/>
                </a:stretch>
              </p:blipFill>
              <p:spPr>
                <a:xfrm>
                  <a:off x="7688013" y="4274707"/>
                  <a:ext cx="20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641" name="Freihand 640">
                  <a:extLst>
                    <a:ext uri="{FF2B5EF4-FFF2-40B4-BE49-F238E27FC236}">
                      <a16:creationId xmlns:a16="http://schemas.microsoft.com/office/drawing/2014/main" id="{08F4358F-CD82-43CE-AFEE-C2924F0569F9}"/>
                    </a:ext>
                  </a:extLst>
                </p14:cNvPr>
                <p14:cNvContentPartPr/>
                <p14:nvPr/>
              </p14:nvContentPartPr>
              <p14:xfrm>
                <a:off x="7648413" y="4277947"/>
                <a:ext cx="122040" cy="110160"/>
              </p14:xfrm>
            </p:contentPart>
          </mc:Choice>
          <mc:Fallback>
            <p:pic>
              <p:nvPicPr>
                <p:cNvPr id="641" name="Freihand 640">
                  <a:extLst>
                    <a:ext uri="{FF2B5EF4-FFF2-40B4-BE49-F238E27FC236}">
                      <a16:creationId xmlns:a16="http://schemas.microsoft.com/office/drawing/2014/main" id="{08F4358F-CD82-43CE-AFEE-C2924F0569F9}"/>
                    </a:ext>
                  </a:extLst>
                </p:cNvPr>
                <p:cNvPicPr/>
                <p:nvPr/>
              </p:nvPicPr>
              <p:blipFill>
                <a:blip r:embed="rId1373"/>
                <a:stretch>
                  <a:fillRect/>
                </a:stretch>
              </p:blipFill>
              <p:spPr>
                <a:xfrm>
                  <a:off x="7644093" y="4273627"/>
                  <a:ext cx="130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642" name="Freihand 641">
                  <a:extLst>
                    <a:ext uri="{FF2B5EF4-FFF2-40B4-BE49-F238E27FC236}">
                      <a16:creationId xmlns:a16="http://schemas.microsoft.com/office/drawing/2014/main" id="{5EB73D4C-468F-4A5D-B198-A04C00A6AF27}"/>
                    </a:ext>
                  </a:extLst>
                </p14:cNvPr>
                <p14:cNvContentPartPr/>
                <p14:nvPr/>
              </p14:nvContentPartPr>
              <p14:xfrm>
                <a:off x="7765773" y="4231867"/>
                <a:ext cx="101520" cy="140760"/>
              </p14:xfrm>
            </p:contentPart>
          </mc:Choice>
          <mc:Fallback>
            <p:pic>
              <p:nvPicPr>
                <p:cNvPr id="642" name="Freihand 641">
                  <a:extLst>
                    <a:ext uri="{FF2B5EF4-FFF2-40B4-BE49-F238E27FC236}">
                      <a16:creationId xmlns:a16="http://schemas.microsoft.com/office/drawing/2014/main" id="{5EB73D4C-468F-4A5D-B198-A04C00A6AF27}"/>
                    </a:ext>
                  </a:extLst>
                </p:cNvPr>
                <p:cNvPicPr/>
                <p:nvPr/>
              </p:nvPicPr>
              <p:blipFill>
                <a:blip r:embed="rId1375"/>
                <a:stretch>
                  <a:fillRect/>
                </a:stretch>
              </p:blipFill>
              <p:spPr>
                <a:xfrm>
                  <a:off x="7761453" y="4227547"/>
                  <a:ext cx="110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643" name="Freihand 642">
                  <a:extLst>
                    <a:ext uri="{FF2B5EF4-FFF2-40B4-BE49-F238E27FC236}">
                      <a16:creationId xmlns:a16="http://schemas.microsoft.com/office/drawing/2014/main" id="{980DBE87-B3B7-446B-98E8-577EFFB97B51}"/>
                    </a:ext>
                  </a:extLst>
                </p14:cNvPr>
                <p14:cNvContentPartPr/>
                <p14:nvPr/>
              </p14:nvContentPartPr>
              <p14:xfrm>
                <a:off x="7901853" y="4241227"/>
                <a:ext cx="98280" cy="119880"/>
              </p14:xfrm>
            </p:contentPart>
          </mc:Choice>
          <mc:Fallback>
            <p:pic>
              <p:nvPicPr>
                <p:cNvPr id="643" name="Freihand 642">
                  <a:extLst>
                    <a:ext uri="{FF2B5EF4-FFF2-40B4-BE49-F238E27FC236}">
                      <a16:creationId xmlns:a16="http://schemas.microsoft.com/office/drawing/2014/main" id="{980DBE87-B3B7-446B-98E8-577EFFB97B51}"/>
                    </a:ext>
                  </a:extLst>
                </p:cNvPr>
                <p:cNvPicPr/>
                <p:nvPr/>
              </p:nvPicPr>
              <p:blipFill>
                <a:blip r:embed="rId1377"/>
                <a:stretch>
                  <a:fillRect/>
                </a:stretch>
              </p:blipFill>
              <p:spPr>
                <a:xfrm>
                  <a:off x="7897533" y="4236907"/>
                  <a:ext cx="106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644" name="Freihand 643">
                  <a:extLst>
                    <a:ext uri="{FF2B5EF4-FFF2-40B4-BE49-F238E27FC236}">
                      <a16:creationId xmlns:a16="http://schemas.microsoft.com/office/drawing/2014/main" id="{0BB75CC9-D170-456F-AD90-217A45B522CF}"/>
                    </a:ext>
                  </a:extLst>
                </p14:cNvPr>
                <p14:cNvContentPartPr/>
                <p14:nvPr/>
              </p14:nvContentPartPr>
              <p14:xfrm>
                <a:off x="8087253" y="4180747"/>
                <a:ext cx="164880" cy="79200"/>
              </p14:xfrm>
            </p:contentPart>
          </mc:Choice>
          <mc:Fallback>
            <p:pic>
              <p:nvPicPr>
                <p:cNvPr id="644" name="Freihand 643">
                  <a:extLst>
                    <a:ext uri="{FF2B5EF4-FFF2-40B4-BE49-F238E27FC236}">
                      <a16:creationId xmlns:a16="http://schemas.microsoft.com/office/drawing/2014/main" id="{0BB75CC9-D170-456F-AD90-217A45B522CF}"/>
                    </a:ext>
                  </a:extLst>
                </p:cNvPr>
                <p:cNvPicPr/>
                <p:nvPr/>
              </p:nvPicPr>
              <p:blipFill>
                <a:blip r:embed="rId1379"/>
                <a:stretch>
                  <a:fillRect/>
                </a:stretch>
              </p:blipFill>
              <p:spPr>
                <a:xfrm>
                  <a:off x="8082933" y="4176427"/>
                  <a:ext cx="173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645" name="Freihand 644">
                  <a:extLst>
                    <a:ext uri="{FF2B5EF4-FFF2-40B4-BE49-F238E27FC236}">
                      <a16:creationId xmlns:a16="http://schemas.microsoft.com/office/drawing/2014/main" id="{C7DEC697-1E4F-4031-8E81-1FA3310304B0}"/>
                    </a:ext>
                  </a:extLst>
                </p14:cNvPr>
                <p14:cNvContentPartPr/>
                <p14:nvPr/>
              </p14:nvContentPartPr>
              <p14:xfrm>
                <a:off x="8270853" y="4054747"/>
                <a:ext cx="138960" cy="136440"/>
              </p14:xfrm>
            </p:contentPart>
          </mc:Choice>
          <mc:Fallback>
            <p:pic>
              <p:nvPicPr>
                <p:cNvPr id="645" name="Freihand 644">
                  <a:extLst>
                    <a:ext uri="{FF2B5EF4-FFF2-40B4-BE49-F238E27FC236}">
                      <a16:creationId xmlns:a16="http://schemas.microsoft.com/office/drawing/2014/main" id="{C7DEC697-1E4F-4031-8E81-1FA3310304B0}"/>
                    </a:ext>
                  </a:extLst>
                </p:cNvPr>
                <p:cNvPicPr/>
                <p:nvPr/>
              </p:nvPicPr>
              <p:blipFill>
                <a:blip r:embed="rId1381"/>
                <a:stretch>
                  <a:fillRect/>
                </a:stretch>
              </p:blipFill>
              <p:spPr>
                <a:xfrm>
                  <a:off x="8266533" y="4050427"/>
                  <a:ext cx="147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646" name="Freihand 645">
                  <a:extLst>
                    <a:ext uri="{FF2B5EF4-FFF2-40B4-BE49-F238E27FC236}">
                      <a16:creationId xmlns:a16="http://schemas.microsoft.com/office/drawing/2014/main" id="{CE9E2B4C-69C7-453B-ADC5-4157D4E642AB}"/>
                    </a:ext>
                  </a:extLst>
                </p14:cNvPr>
                <p14:cNvContentPartPr/>
                <p14:nvPr/>
              </p14:nvContentPartPr>
              <p14:xfrm>
                <a:off x="7510893" y="4631827"/>
                <a:ext cx="133560" cy="159120"/>
              </p14:xfrm>
            </p:contentPart>
          </mc:Choice>
          <mc:Fallback>
            <p:pic>
              <p:nvPicPr>
                <p:cNvPr id="646" name="Freihand 645">
                  <a:extLst>
                    <a:ext uri="{FF2B5EF4-FFF2-40B4-BE49-F238E27FC236}">
                      <a16:creationId xmlns:a16="http://schemas.microsoft.com/office/drawing/2014/main" id="{CE9E2B4C-69C7-453B-ADC5-4157D4E642AB}"/>
                    </a:ext>
                  </a:extLst>
                </p:cNvPr>
                <p:cNvPicPr/>
                <p:nvPr/>
              </p:nvPicPr>
              <p:blipFill>
                <a:blip r:embed="rId1383"/>
                <a:stretch>
                  <a:fillRect/>
                </a:stretch>
              </p:blipFill>
              <p:spPr>
                <a:xfrm>
                  <a:off x="7506573" y="4627507"/>
                  <a:ext cx="142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647" name="Freihand 646">
                  <a:extLst>
                    <a:ext uri="{FF2B5EF4-FFF2-40B4-BE49-F238E27FC236}">
                      <a16:creationId xmlns:a16="http://schemas.microsoft.com/office/drawing/2014/main" id="{4A6B8C35-1E59-44BB-BABA-20ABF14BB773}"/>
                    </a:ext>
                  </a:extLst>
                </p14:cNvPr>
                <p14:cNvContentPartPr/>
                <p14:nvPr/>
              </p14:nvContentPartPr>
              <p14:xfrm>
                <a:off x="7705653" y="4597627"/>
                <a:ext cx="5760" cy="132480"/>
              </p14:xfrm>
            </p:contentPart>
          </mc:Choice>
          <mc:Fallback>
            <p:pic>
              <p:nvPicPr>
                <p:cNvPr id="647" name="Freihand 646">
                  <a:extLst>
                    <a:ext uri="{FF2B5EF4-FFF2-40B4-BE49-F238E27FC236}">
                      <a16:creationId xmlns:a16="http://schemas.microsoft.com/office/drawing/2014/main" id="{4A6B8C35-1E59-44BB-BABA-20ABF14BB773}"/>
                    </a:ext>
                  </a:extLst>
                </p:cNvPr>
                <p:cNvPicPr/>
                <p:nvPr/>
              </p:nvPicPr>
              <p:blipFill>
                <a:blip r:embed="rId1385"/>
                <a:stretch>
                  <a:fillRect/>
                </a:stretch>
              </p:blipFill>
              <p:spPr>
                <a:xfrm>
                  <a:off x="7701333" y="4593307"/>
                  <a:ext cx="14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648" name="Freihand 647">
                  <a:extLst>
                    <a:ext uri="{FF2B5EF4-FFF2-40B4-BE49-F238E27FC236}">
                      <a16:creationId xmlns:a16="http://schemas.microsoft.com/office/drawing/2014/main" id="{2C347EF3-A2A8-4D43-928A-FB694BB4412E}"/>
                    </a:ext>
                  </a:extLst>
                </p14:cNvPr>
                <p14:cNvContentPartPr/>
                <p14:nvPr/>
              </p14:nvContentPartPr>
              <p14:xfrm>
                <a:off x="7675053" y="4556587"/>
                <a:ext cx="123840" cy="140760"/>
              </p14:xfrm>
            </p:contentPart>
          </mc:Choice>
          <mc:Fallback>
            <p:pic>
              <p:nvPicPr>
                <p:cNvPr id="648" name="Freihand 647">
                  <a:extLst>
                    <a:ext uri="{FF2B5EF4-FFF2-40B4-BE49-F238E27FC236}">
                      <a16:creationId xmlns:a16="http://schemas.microsoft.com/office/drawing/2014/main" id="{2C347EF3-A2A8-4D43-928A-FB694BB4412E}"/>
                    </a:ext>
                  </a:extLst>
                </p:cNvPr>
                <p:cNvPicPr/>
                <p:nvPr/>
              </p:nvPicPr>
              <p:blipFill>
                <a:blip r:embed="rId1387"/>
                <a:stretch>
                  <a:fillRect/>
                </a:stretch>
              </p:blipFill>
              <p:spPr>
                <a:xfrm>
                  <a:off x="7670733" y="4552267"/>
                  <a:ext cx="132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649" name="Freihand 648">
                  <a:extLst>
                    <a:ext uri="{FF2B5EF4-FFF2-40B4-BE49-F238E27FC236}">
                      <a16:creationId xmlns:a16="http://schemas.microsoft.com/office/drawing/2014/main" id="{9A0F2AA3-5579-4637-968B-438DA87BEFDC}"/>
                    </a:ext>
                  </a:extLst>
                </p14:cNvPr>
                <p14:cNvContentPartPr/>
                <p14:nvPr/>
              </p14:nvContentPartPr>
              <p14:xfrm>
                <a:off x="7781253" y="4528507"/>
                <a:ext cx="108360" cy="135720"/>
              </p14:xfrm>
            </p:contentPart>
          </mc:Choice>
          <mc:Fallback>
            <p:pic>
              <p:nvPicPr>
                <p:cNvPr id="649" name="Freihand 648">
                  <a:extLst>
                    <a:ext uri="{FF2B5EF4-FFF2-40B4-BE49-F238E27FC236}">
                      <a16:creationId xmlns:a16="http://schemas.microsoft.com/office/drawing/2014/main" id="{9A0F2AA3-5579-4637-968B-438DA87BEFDC}"/>
                    </a:ext>
                  </a:extLst>
                </p:cNvPr>
                <p:cNvPicPr/>
                <p:nvPr/>
              </p:nvPicPr>
              <p:blipFill>
                <a:blip r:embed="rId1389"/>
                <a:stretch>
                  <a:fillRect/>
                </a:stretch>
              </p:blipFill>
              <p:spPr>
                <a:xfrm>
                  <a:off x="7776933" y="4524187"/>
                  <a:ext cx="117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650" name="Freihand 649">
                  <a:extLst>
                    <a:ext uri="{FF2B5EF4-FFF2-40B4-BE49-F238E27FC236}">
                      <a16:creationId xmlns:a16="http://schemas.microsoft.com/office/drawing/2014/main" id="{9BB7421D-1D39-46D1-949C-5C3148372B16}"/>
                    </a:ext>
                  </a:extLst>
                </p14:cNvPr>
                <p14:cNvContentPartPr/>
                <p14:nvPr/>
              </p14:nvContentPartPr>
              <p14:xfrm>
                <a:off x="7914813" y="4556947"/>
                <a:ext cx="48240" cy="111600"/>
              </p14:xfrm>
            </p:contentPart>
          </mc:Choice>
          <mc:Fallback>
            <p:pic>
              <p:nvPicPr>
                <p:cNvPr id="650" name="Freihand 649">
                  <a:extLst>
                    <a:ext uri="{FF2B5EF4-FFF2-40B4-BE49-F238E27FC236}">
                      <a16:creationId xmlns:a16="http://schemas.microsoft.com/office/drawing/2014/main" id="{9BB7421D-1D39-46D1-949C-5C3148372B16}"/>
                    </a:ext>
                  </a:extLst>
                </p:cNvPr>
                <p:cNvPicPr/>
                <p:nvPr/>
              </p:nvPicPr>
              <p:blipFill>
                <a:blip r:embed="rId1391"/>
                <a:stretch>
                  <a:fillRect/>
                </a:stretch>
              </p:blipFill>
              <p:spPr>
                <a:xfrm>
                  <a:off x="7910493" y="4552627"/>
                  <a:ext cx="56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651" name="Freihand 650">
                  <a:extLst>
                    <a:ext uri="{FF2B5EF4-FFF2-40B4-BE49-F238E27FC236}">
                      <a16:creationId xmlns:a16="http://schemas.microsoft.com/office/drawing/2014/main" id="{09A3E4F4-CCCD-476B-9853-526DE4BA7BBC}"/>
                    </a:ext>
                  </a:extLst>
                </p14:cNvPr>
                <p14:cNvContentPartPr/>
                <p14:nvPr/>
              </p14:nvContentPartPr>
              <p14:xfrm>
                <a:off x="7866573" y="4524187"/>
                <a:ext cx="158400" cy="157320"/>
              </p14:xfrm>
            </p:contentPart>
          </mc:Choice>
          <mc:Fallback>
            <p:pic>
              <p:nvPicPr>
                <p:cNvPr id="651" name="Freihand 650">
                  <a:extLst>
                    <a:ext uri="{FF2B5EF4-FFF2-40B4-BE49-F238E27FC236}">
                      <a16:creationId xmlns:a16="http://schemas.microsoft.com/office/drawing/2014/main" id="{09A3E4F4-CCCD-476B-9853-526DE4BA7BBC}"/>
                    </a:ext>
                  </a:extLst>
                </p:cNvPr>
                <p:cNvPicPr/>
                <p:nvPr/>
              </p:nvPicPr>
              <p:blipFill>
                <a:blip r:embed="rId1393"/>
                <a:stretch>
                  <a:fillRect/>
                </a:stretch>
              </p:blipFill>
              <p:spPr>
                <a:xfrm>
                  <a:off x="7862253" y="4519867"/>
                  <a:ext cx="167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652" name="Freihand 651">
                  <a:extLst>
                    <a:ext uri="{FF2B5EF4-FFF2-40B4-BE49-F238E27FC236}">
                      <a16:creationId xmlns:a16="http://schemas.microsoft.com/office/drawing/2014/main" id="{FBC0261B-B18D-4CF7-8EE2-9565DA42F4C5}"/>
                    </a:ext>
                  </a:extLst>
                </p14:cNvPr>
                <p14:cNvContentPartPr/>
                <p14:nvPr/>
              </p14:nvContentPartPr>
              <p14:xfrm>
                <a:off x="7582893" y="4931707"/>
                <a:ext cx="221760" cy="144360"/>
              </p14:xfrm>
            </p:contentPart>
          </mc:Choice>
          <mc:Fallback>
            <p:pic>
              <p:nvPicPr>
                <p:cNvPr id="652" name="Freihand 651">
                  <a:extLst>
                    <a:ext uri="{FF2B5EF4-FFF2-40B4-BE49-F238E27FC236}">
                      <a16:creationId xmlns:a16="http://schemas.microsoft.com/office/drawing/2014/main" id="{FBC0261B-B18D-4CF7-8EE2-9565DA42F4C5}"/>
                    </a:ext>
                  </a:extLst>
                </p:cNvPr>
                <p:cNvPicPr/>
                <p:nvPr/>
              </p:nvPicPr>
              <p:blipFill>
                <a:blip r:embed="rId1395"/>
                <a:stretch>
                  <a:fillRect/>
                </a:stretch>
              </p:blipFill>
              <p:spPr>
                <a:xfrm>
                  <a:off x="7578573" y="4927387"/>
                  <a:ext cx="230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653" name="Freihand 652">
                  <a:extLst>
                    <a:ext uri="{FF2B5EF4-FFF2-40B4-BE49-F238E27FC236}">
                      <a16:creationId xmlns:a16="http://schemas.microsoft.com/office/drawing/2014/main" id="{838AD29C-5438-45DE-8F09-81DD50A0DEF1}"/>
                    </a:ext>
                  </a:extLst>
                </p14:cNvPr>
                <p14:cNvContentPartPr/>
                <p14:nvPr/>
              </p14:nvContentPartPr>
              <p14:xfrm>
                <a:off x="7744173" y="4902907"/>
                <a:ext cx="63360" cy="6840"/>
              </p14:xfrm>
            </p:contentPart>
          </mc:Choice>
          <mc:Fallback>
            <p:pic>
              <p:nvPicPr>
                <p:cNvPr id="653" name="Freihand 652">
                  <a:extLst>
                    <a:ext uri="{FF2B5EF4-FFF2-40B4-BE49-F238E27FC236}">
                      <a16:creationId xmlns:a16="http://schemas.microsoft.com/office/drawing/2014/main" id="{838AD29C-5438-45DE-8F09-81DD50A0DEF1}"/>
                    </a:ext>
                  </a:extLst>
                </p:cNvPr>
                <p:cNvPicPr/>
                <p:nvPr/>
              </p:nvPicPr>
              <p:blipFill>
                <a:blip r:embed="rId1397"/>
                <a:stretch>
                  <a:fillRect/>
                </a:stretch>
              </p:blipFill>
              <p:spPr>
                <a:xfrm>
                  <a:off x="7739853" y="4898587"/>
                  <a:ext cx="72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654" name="Freihand 653">
                  <a:extLst>
                    <a:ext uri="{FF2B5EF4-FFF2-40B4-BE49-F238E27FC236}">
                      <a16:creationId xmlns:a16="http://schemas.microsoft.com/office/drawing/2014/main" id="{D45025F6-A8A8-4BDC-83D5-85011D872504}"/>
                    </a:ext>
                  </a:extLst>
                </p14:cNvPr>
                <p14:cNvContentPartPr/>
                <p14:nvPr/>
              </p14:nvContentPartPr>
              <p14:xfrm>
                <a:off x="7829853" y="4905787"/>
                <a:ext cx="60480" cy="111600"/>
              </p14:xfrm>
            </p:contentPart>
          </mc:Choice>
          <mc:Fallback>
            <p:pic>
              <p:nvPicPr>
                <p:cNvPr id="654" name="Freihand 653">
                  <a:extLst>
                    <a:ext uri="{FF2B5EF4-FFF2-40B4-BE49-F238E27FC236}">
                      <a16:creationId xmlns:a16="http://schemas.microsoft.com/office/drawing/2014/main" id="{D45025F6-A8A8-4BDC-83D5-85011D872504}"/>
                    </a:ext>
                  </a:extLst>
                </p:cNvPr>
                <p:cNvPicPr/>
                <p:nvPr/>
              </p:nvPicPr>
              <p:blipFill>
                <a:blip r:embed="rId1399"/>
                <a:stretch>
                  <a:fillRect/>
                </a:stretch>
              </p:blipFill>
              <p:spPr>
                <a:xfrm>
                  <a:off x="7825533" y="4901467"/>
                  <a:ext cx="69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655" name="Freihand 654">
                  <a:extLst>
                    <a:ext uri="{FF2B5EF4-FFF2-40B4-BE49-F238E27FC236}">
                      <a16:creationId xmlns:a16="http://schemas.microsoft.com/office/drawing/2014/main" id="{A351E4BA-A180-445A-8603-DBF2EB9DB86F}"/>
                    </a:ext>
                  </a:extLst>
                </p14:cNvPr>
                <p14:cNvContentPartPr/>
                <p14:nvPr/>
              </p14:nvContentPartPr>
              <p14:xfrm>
                <a:off x="7914813" y="4866187"/>
                <a:ext cx="63360" cy="99720"/>
              </p14:xfrm>
            </p:contentPart>
          </mc:Choice>
          <mc:Fallback>
            <p:pic>
              <p:nvPicPr>
                <p:cNvPr id="655" name="Freihand 654">
                  <a:extLst>
                    <a:ext uri="{FF2B5EF4-FFF2-40B4-BE49-F238E27FC236}">
                      <a16:creationId xmlns:a16="http://schemas.microsoft.com/office/drawing/2014/main" id="{A351E4BA-A180-445A-8603-DBF2EB9DB86F}"/>
                    </a:ext>
                  </a:extLst>
                </p:cNvPr>
                <p:cNvPicPr/>
                <p:nvPr/>
              </p:nvPicPr>
              <p:blipFill>
                <a:blip r:embed="rId1401"/>
                <a:stretch>
                  <a:fillRect/>
                </a:stretch>
              </p:blipFill>
              <p:spPr>
                <a:xfrm>
                  <a:off x="7910493" y="4861867"/>
                  <a:ext cx="72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656" name="Freihand 655">
                  <a:extLst>
                    <a:ext uri="{FF2B5EF4-FFF2-40B4-BE49-F238E27FC236}">
                      <a16:creationId xmlns:a16="http://schemas.microsoft.com/office/drawing/2014/main" id="{14E0627E-7147-49E8-94C2-88F7E771B18A}"/>
                    </a:ext>
                  </a:extLst>
                </p14:cNvPr>
                <p14:cNvContentPartPr/>
                <p14:nvPr/>
              </p14:nvContentPartPr>
              <p14:xfrm>
                <a:off x="7997973" y="4726867"/>
                <a:ext cx="143640" cy="200880"/>
              </p14:xfrm>
            </p:contentPart>
          </mc:Choice>
          <mc:Fallback>
            <p:pic>
              <p:nvPicPr>
                <p:cNvPr id="656" name="Freihand 655">
                  <a:extLst>
                    <a:ext uri="{FF2B5EF4-FFF2-40B4-BE49-F238E27FC236}">
                      <a16:creationId xmlns:a16="http://schemas.microsoft.com/office/drawing/2014/main" id="{14E0627E-7147-49E8-94C2-88F7E771B18A}"/>
                    </a:ext>
                  </a:extLst>
                </p:cNvPr>
                <p:cNvPicPr/>
                <p:nvPr/>
              </p:nvPicPr>
              <p:blipFill>
                <a:blip r:embed="rId1403"/>
                <a:stretch>
                  <a:fillRect/>
                </a:stretch>
              </p:blipFill>
              <p:spPr>
                <a:xfrm>
                  <a:off x="7993653" y="4722547"/>
                  <a:ext cx="152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657" name="Freihand 656">
                  <a:extLst>
                    <a:ext uri="{FF2B5EF4-FFF2-40B4-BE49-F238E27FC236}">
                      <a16:creationId xmlns:a16="http://schemas.microsoft.com/office/drawing/2014/main" id="{8450E9B5-40B7-44AB-9955-756F9D581D30}"/>
                    </a:ext>
                  </a:extLst>
                </p14:cNvPr>
                <p14:cNvContentPartPr/>
                <p14:nvPr/>
              </p14:nvContentPartPr>
              <p14:xfrm>
                <a:off x="7971693" y="4789147"/>
                <a:ext cx="106200" cy="16560"/>
              </p14:xfrm>
            </p:contentPart>
          </mc:Choice>
          <mc:Fallback>
            <p:pic>
              <p:nvPicPr>
                <p:cNvPr id="657" name="Freihand 656">
                  <a:extLst>
                    <a:ext uri="{FF2B5EF4-FFF2-40B4-BE49-F238E27FC236}">
                      <a16:creationId xmlns:a16="http://schemas.microsoft.com/office/drawing/2014/main" id="{8450E9B5-40B7-44AB-9955-756F9D581D30}"/>
                    </a:ext>
                  </a:extLst>
                </p:cNvPr>
                <p:cNvPicPr/>
                <p:nvPr/>
              </p:nvPicPr>
              <p:blipFill>
                <a:blip r:embed="rId1405"/>
                <a:stretch>
                  <a:fillRect/>
                </a:stretch>
              </p:blipFill>
              <p:spPr>
                <a:xfrm>
                  <a:off x="7967373" y="4784827"/>
                  <a:ext cx="114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658" name="Freihand 657">
                  <a:extLst>
                    <a:ext uri="{FF2B5EF4-FFF2-40B4-BE49-F238E27FC236}">
                      <a16:creationId xmlns:a16="http://schemas.microsoft.com/office/drawing/2014/main" id="{3639D676-469D-473F-A1BD-39D4F3413474}"/>
                    </a:ext>
                  </a:extLst>
                </p14:cNvPr>
                <p14:cNvContentPartPr/>
                <p14:nvPr/>
              </p14:nvContentPartPr>
              <p14:xfrm>
                <a:off x="8155653" y="4568467"/>
                <a:ext cx="221760" cy="264960"/>
              </p14:xfrm>
            </p:contentPart>
          </mc:Choice>
          <mc:Fallback>
            <p:pic>
              <p:nvPicPr>
                <p:cNvPr id="658" name="Freihand 657">
                  <a:extLst>
                    <a:ext uri="{FF2B5EF4-FFF2-40B4-BE49-F238E27FC236}">
                      <a16:creationId xmlns:a16="http://schemas.microsoft.com/office/drawing/2014/main" id="{3639D676-469D-473F-A1BD-39D4F3413474}"/>
                    </a:ext>
                  </a:extLst>
                </p:cNvPr>
                <p:cNvPicPr/>
                <p:nvPr/>
              </p:nvPicPr>
              <p:blipFill>
                <a:blip r:embed="rId1407"/>
                <a:stretch>
                  <a:fillRect/>
                </a:stretch>
              </p:blipFill>
              <p:spPr>
                <a:xfrm>
                  <a:off x="8151333" y="4564147"/>
                  <a:ext cx="2304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659" name="Freihand 658">
                  <a:extLst>
                    <a:ext uri="{FF2B5EF4-FFF2-40B4-BE49-F238E27FC236}">
                      <a16:creationId xmlns:a16="http://schemas.microsoft.com/office/drawing/2014/main" id="{FACAAFFA-0608-476F-9AD3-9B05D850B14A}"/>
                    </a:ext>
                  </a:extLst>
                </p14:cNvPr>
                <p14:cNvContentPartPr/>
                <p14:nvPr/>
              </p14:nvContentPartPr>
              <p14:xfrm>
                <a:off x="8389293" y="4778707"/>
                <a:ext cx="360" cy="360"/>
              </p14:xfrm>
            </p:contentPart>
          </mc:Choice>
          <mc:Fallback>
            <p:pic>
              <p:nvPicPr>
                <p:cNvPr id="659" name="Freihand 658">
                  <a:extLst>
                    <a:ext uri="{FF2B5EF4-FFF2-40B4-BE49-F238E27FC236}">
                      <a16:creationId xmlns:a16="http://schemas.microsoft.com/office/drawing/2014/main" id="{FACAAFFA-0608-476F-9AD3-9B05D850B14A}"/>
                    </a:ext>
                  </a:extLst>
                </p:cNvPr>
                <p:cNvPicPr/>
                <p:nvPr/>
              </p:nvPicPr>
              <p:blipFill>
                <a:blip r:embed="rId141"/>
                <a:stretch>
                  <a:fillRect/>
                </a:stretch>
              </p:blipFill>
              <p:spPr>
                <a:xfrm>
                  <a:off x="8384973" y="4774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801" name="Freihand 800">
                  <a:extLst>
                    <a:ext uri="{FF2B5EF4-FFF2-40B4-BE49-F238E27FC236}">
                      <a16:creationId xmlns:a16="http://schemas.microsoft.com/office/drawing/2014/main" id="{85C6021B-C2F9-422C-BB4E-D19C0F679EF9}"/>
                    </a:ext>
                  </a:extLst>
                </p14:cNvPr>
                <p14:cNvContentPartPr/>
                <p14:nvPr/>
              </p14:nvContentPartPr>
              <p14:xfrm>
                <a:off x="4757613" y="5517427"/>
                <a:ext cx="111240" cy="158400"/>
              </p14:xfrm>
            </p:contentPart>
          </mc:Choice>
          <mc:Fallback>
            <p:pic>
              <p:nvPicPr>
                <p:cNvPr id="801" name="Freihand 800">
                  <a:extLst>
                    <a:ext uri="{FF2B5EF4-FFF2-40B4-BE49-F238E27FC236}">
                      <a16:creationId xmlns:a16="http://schemas.microsoft.com/office/drawing/2014/main" id="{85C6021B-C2F9-422C-BB4E-D19C0F679EF9}"/>
                    </a:ext>
                  </a:extLst>
                </p:cNvPr>
                <p:cNvPicPr/>
                <p:nvPr/>
              </p:nvPicPr>
              <p:blipFill>
                <a:blip r:embed="rId1410"/>
                <a:stretch>
                  <a:fillRect/>
                </a:stretch>
              </p:blipFill>
              <p:spPr>
                <a:xfrm>
                  <a:off x="4753293" y="5513107"/>
                  <a:ext cx="119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803" name="Freihand 802">
                  <a:extLst>
                    <a:ext uri="{FF2B5EF4-FFF2-40B4-BE49-F238E27FC236}">
                      <a16:creationId xmlns:a16="http://schemas.microsoft.com/office/drawing/2014/main" id="{4EFF034F-076E-417B-B0F7-F27C27E58E61}"/>
                    </a:ext>
                  </a:extLst>
                </p14:cNvPr>
                <p14:cNvContentPartPr/>
                <p14:nvPr/>
              </p14:nvContentPartPr>
              <p14:xfrm>
                <a:off x="6828693" y="6667987"/>
                <a:ext cx="64080" cy="86760"/>
              </p14:xfrm>
            </p:contentPart>
          </mc:Choice>
          <mc:Fallback>
            <p:pic>
              <p:nvPicPr>
                <p:cNvPr id="803" name="Freihand 802">
                  <a:extLst>
                    <a:ext uri="{FF2B5EF4-FFF2-40B4-BE49-F238E27FC236}">
                      <a16:creationId xmlns:a16="http://schemas.microsoft.com/office/drawing/2014/main" id="{4EFF034F-076E-417B-B0F7-F27C27E58E61}"/>
                    </a:ext>
                  </a:extLst>
                </p:cNvPr>
                <p:cNvPicPr/>
                <p:nvPr/>
              </p:nvPicPr>
              <p:blipFill>
                <a:blip r:embed="rId1412"/>
                <a:stretch>
                  <a:fillRect/>
                </a:stretch>
              </p:blipFill>
              <p:spPr>
                <a:xfrm>
                  <a:off x="6824373" y="6663667"/>
                  <a:ext cx="72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804" name="Freihand 803">
                  <a:extLst>
                    <a:ext uri="{FF2B5EF4-FFF2-40B4-BE49-F238E27FC236}">
                      <a16:creationId xmlns:a16="http://schemas.microsoft.com/office/drawing/2014/main" id="{D836C5E0-0B29-46A5-99E1-80B41B139EAB}"/>
                    </a:ext>
                  </a:extLst>
                </p14:cNvPr>
                <p14:cNvContentPartPr/>
                <p14:nvPr/>
              </p14:nvContentPartPr>
              <p14:xfrm>
                <a:off x="6833013" y="6658627"/>
                <a:ext cx="103320" cy="64080"/>
              </p14:xfrm>
            </p:contentPart>
          </mc:Choice>
          <mc:Fallback>
            <p:pic>
              <p:nvPicPr>
                <p:cNvPr id="804" name="Freihand 803">
                  <a:extLst>
                    <a:ext uri="{FF2B5EF4-FFF2-40B4-BE49-F238E27FC236}">
                      <a16:creationId xmlns:a16="http://schemas.microsoft.com/office/drawing/2014/main" id="{D836C5E0-0B29-46A5-99E1-80B41B139EAB}"/>
                    </a:ext>
                  </a:extLst>
                </p:cNvPr>
                <p:cNvPicPr/>
                <p:nvPr/>
              </p:nvPicPr>
              <p:blipFill>
                <a:blip r:embed="rId1414"/>
                <a:stretch>
                  <a:fillRect/>
                </a:stretch>
              </p:blipFill>
              <p:spPr>
                <a:xfrm>
                  <a:off x="6828693" y="6654307"/>
                  <a:ext cx="111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805" name="Freihand 804">
                  <a:extLst>
                    <a:ext uri="{FF2B5EF4-FFF2-40B4-BE49-F238E27FC236}">
                      <a16:creationId xmlns:a16="http://schemas.microsoft.com/office/drawing/2014/main" id="{04F02401-98A3-468F-BAE6-2C8CEE341E01}"/>
                    </a:ext>
                  </a:extLst>
                </p14:cNvPr>
                <p14:cNvContentPartPr/>
                <p14:nvPr/>
              </p14:nvContentPartPr>
              <p14:xfrm>
                <a:off x="4886493" y="5783467"/>
                <a:ext cx="1714320" cy="83160"/>
              </p14:xfrm>
            </p:contentPart>
          </mc:Choice>
          <mc:Fallback>
            <p:pic>
              <p:nvPicPr>
                <p:cNvPr id="805" name="Freihand 804">
                  <a:extLst>
                    <a:ext uri="{FF2B5EF4-FFF2-40B4-BE49-F238E27FC236}">
                      <a16:creationId xmlns:a16="http://schemas.microsoft.com/office/drawing/2014/main" id="{04F02401-98A3-468F-BAE6-2C8CEE341E01}"/>
                    </a:ext>
                  </a:extLst>
                </p:cNvPr>
                <p:cNvPicPr/>
                <p:nvPr/>
              </p:nvPicPr>
              <p:blipFill>
                <a:blip r:embed="rId1416"/>
                <a:stretch>
                  <a:fillRect/>
                </a:stretch>
              </p:blipFill>
              <p:spPr>
                <a:xfrm>
                  <a:off x="4882173" y="5779147"/>
                  <a:ext cx="1722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806" name="Freihand 805">
                  <a:extLst>
                    <a:ext uri="{FF2B5EF4-FFF2-40B4-BE49-F238E27FC236}">
                      <a16:creationId xmlns:a16="http://schemas.microsoft.com/office/drawing/2014/main" id="{D438E1A3-C623-4154-8AD2-BDC5EF3DE446}"/>
                    </a:ext>
                  </a:extLst>
                </p14:cNvPr>
                <p14:cNvContentPartPr/>
                <p14:nvPr/>
              </p14:nvContentPartPr>
              <p14:xfrm>
                <a:off x="6429453" y="5669347"/>
                <a:ext cx="91440" cy="1011240"/>
              </p14:xfrm>
            </p:contentPart>
          </mc:Choice>
          <mc:Fallback>
            <p:pic>
              <p:nvPicPr>
                <p:cNvPr id="806" name="Freihand 805">
                  <a:extLst>
                    <a:ext uri="{FF2B5EF4-FFF2-40B4-BE49-F238E27FC236}">
                      <a16:creationId xmlns:a16="http://schemas.microsoft.com/office/drawing/2014/main" id="{D438E1A3-C623-4154-8AD2-BDC5EF3DE446}"/>
                    </a:ext>
                  </a:extLst>
                </p:cNvPr>
                <p:cNvPicPr/>
                <p:nvPr/>
              </p:nvPicPr>
              <p:blipFill>
                <a:blip r:embed="rId1418"/>
                <a:stretch>
                  <a:fillRect/>
                </a:stretch>
              </p:blipFill>
              <p:spPr>
                <a:xfrm>
                  <a:off x="6425133" y="5665027"/>
                  <a:ext cx="100080" cy="101988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808" name="Freihand 807">
                  <a:extLst>
                    <a:ext uri="{FF2B5EF4-FFF2-40B4-BE49-F238E27FC236}">
                      <a16:creationId xmlns:a16="http://schemas.microsoft.com/office/drawing/2014/main" id="{91E959E3-BA84-45EB-AD21-3367A527DEA3}"/>
                    </a:ext>
                  </a:extLst>
                </p14:cNvPr>
                <p14:cNvContentPartPr/>
                <p14:nvPr/>
              </p14:nvContentPartPr>
              <p14:xfrm>
                <a:off x="4646373" y="6080467"/>
                <a:ext cx="63360" cy="115920"/>
              </p14:xfrm>
            </p:contentPart>
          </mc:Choice>
          <mc:Fallback>
            <p:pic>
              <p:nvPicPr>
                <p:cNvPr id="808" name="Freihand 807">
                  <a:extLst>
                    <a:ext uri="{FF2B5EF4-FFF2-40B4-BE49-F238E27FC236}">
                      <a16:creationId xmlns:a16="http://schemas.microsoft.com/office/drawing/2014/main" id="{91E959E3-BA84-45EB-AD21-3367A527DEA3}"/>
                    </a:ext>
                  </a:extLst>
                </p:cNvPr>
                <p:cNvPicPr/>
                <p:nvPr/>
              </p:nvPicPr>
              <p:blipFill>
                <a:blip r:embed="rId1420"/>
                <a:stretch>
                  <a:fillRect/>
                </a:stretch>
              </p:blipFill>
              <p:spPr>
                <a:xfrm>
                  <a:off x="4642053" y="6076147"/>
                  <a:ext cx="72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809" name="Freihand 808">
                  <a:extLst>
                    <a:ext uri="{FF2B5EF4-FFF2-40B4-BE49-F238E27FC236}">
                      <a16:creationId xmlns:a16="http://schemas.microsoft.com/office/drawing/2014/main" id="{068FE985-E53D-4BA9-A901-83926B7FC295}"/>
                    </a:ext>
                  </a:extLst>
                </p14:cNvPr>
                <p14:cNvContentPartPr/>
                <p14:nvPr/>
              </p14:nvContentPartPr>
              <p14:xfrm>
                <a:off x="4710093" y="6089107"/>
                <a:ext cx="121680" cy="109800"/>
              </p14:xfrm>
            </p:contentPart>
          </mc:Choice>
          <mc:Fallback>
            <p:pic>
              <p:nvPicPr>
                <p:cNvPr id="809" name="Freihand 808">
                  <a:extLst>
                    <a:ext uri="{FF2B5EF4-FFF2-40B4-BE49-F238E27FC236}">
                      <a16:creationId xmlns:a16="http://schemas.microsoft.com/office/drawing/2014/main" id="{068FE985-E53D-4BA9-A901-83926B7FC295}"/>
                    </a:ext>
                  </a:extLst>
                </p:cNvPr>
                <p:cNvPicPr/>
                <p:nvPr/>
              </p:nvPicPr>
              <p:blipFill>
                <a:blip r:embed="rId1422"/>
                <a:stretch>
                  <a:fillRect/>
                </a:stretch>
              </p:blipFill>
              <p:spPr>
                <a:xfrm>
                  <a:off x="4705773" y="6084787"/>
                  <a:ext cx="130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810" name="Freihand 809">
                  <a:extLst>
                    <a:ext uri="{FF2B5EF4-FFF2-40B4-BE49-F238E27FC236}">
                      <a16:creationId xmlns:a16="http://schemas.microsoft.com/office/drawing/2014/main" id="{C961322A-495B-49FF-B1D7-C7F428261930}"/>
                    </a:ext>
                  </a:extLst>
                </p14:cNvPr>
                <p14:cNvContentPartPr/>
                <p14:nvPr/>
              </p14:nvContentPartPr>
              <p14:xfrm>
                <a:off x="4846533" y="6095587"/>
                <a:ext cx="99000" cy="75240"/>
              </p14:xfrm>
            </p:contentPart>
          </mc:Choice>
          <mc:Fallback>
            <p:pic>
              <p:nvPicPr>
                <p:cNvPr id="810" name="Freihand 809">
                  <a:extLst>
                    <a:ext uri="{FF2B5EF4-FFF2-40B4-BE49-F238E27FC236}">
                      <a16:creationId xmlns:a16="http://schemas.microsoft.com/office/drawing/2014/main" id="{C961322A-495B-49FF-B1D7-C7F428261930}"/>
                    </a:ext>
                  </a:extLst>
                </p:cNvPr>
                <p:cNvPicPr/>
                <p:nvPr/>
              </p:nvPicPr>
              <p:blipFill>
                <a:blip r:embed="rId1424"/>
                <a:stretch>
                  <a:fillRect/>
                </a:stretch>
              </p:blipFill>
              <p:spPr>
                <a:xfrm>
                  <a:off x="4842213" y="6091267"/>
                  <a:ext cx="107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811" name="Freihand 810">
                  <a:extLst>
                    <a:ext uri="{FF2B5EF4-FFF2-40B4-BE49-F238E27FC236}">
                      <a16:creationId xmlns:a16="http://schemas.microsoft.com/office/drawing/2014/main" id="{90377305-6FEC-4B62-815D-969FFE4429E3}"/>
                    </a:ext>
                  </a:extLst>
                </p14:cNvPr>
                <p14:cNvContentPartPr/>
                <p14:nvPr/>
              </p14:nvContentPartPr>
              <p14:xfrm>
                <a:off x="5621253" y="6676267"/>
                <a:ext cx="160200" cy="87840"/>
              </p14:xfrm>
            </p:contentPart>
          </mc:Choice>
          <mc:Fallback>
            <p:pic>
              <p:nvPicPr>
                <p:cNvPr id="811" name="Freihand 810">
                  <a:extLst>
                    <a:ext uri="{FF2B5EF4-FFF2-40B4-BE49-F238E27FC236}">
                      <a16:creationId xmlns:a16="http://schemas.microsoft.com/office/drawing/2014/main" id="{90377305-6FEC-4B62-815D-969FFE4429E3}"/>
                    </a:ext>
                  </a:extLst>
                </p:cNvPr>
                <p:cNvPicPr/>
                <p:nvPr/>
              </p:nvPicPr>
              <p:blipFill>
                <a:blip r:embed="rId1426"/>
                <a:stretch>
                  <a:fillRect/>
                </a:stretch>
              </p:blipFill>
              <p:spPr>
                <a:xfrm>
                  <a:off x="5616933" y="6671947"/>
                  <a:ext cx="168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812" name="Freihand 811">
                  <a:extLst>
                    <a:ext uri="{FF2B5EF4-FFF2-40B4-BE49-F238E27FC236}">
                      <a16:creationId xmlns:a16="http://schemas.microsoft.com/office/drawing/2014/main" id="{A987A6C5-659A-4395-9209-59303406D66C}"/>
                    </a:ext>
                  </a:extLst>
                </p14:cNvPr>
                <p14:cNvContentPartPr/>
                <p14:nvPr/>
              </p14:nvContentPartPr>
              <p14:xfrm>
                <a:off x="5780733" y="6683467"/>
                <a:ext cx="105480" cy="86760"/>
              </p14:xfrm>
            </p:contentPart>
          </mc:Choice>
          <mc:Fallback>
            <p:pic>
              <p:nvPicPr>
                <p:cNvPr id="812" name="Freihand 811">
                  <a:extLst>
                    <a:ext uri="{FF2B5EF4-FFF2-40B4-BE49-F238E27FC236}">
                      <a16:creationId xmlns:a16="http://schemas.microsoft.com/office/drawing/2014/main" id="{A987A6C5-659A-4395-9209-59303406D66C}"/>
                    </a:ext>
                  </a:extLst>
                </p:cNvPr>
                <p:cNvPicPr/>
                <p:nvPr/>
              </p:nvPicPr>
              <p:blipFill>
                <a:blip r:embed="rId1428"/>
                <a:stretch>
                  <a:fillRect/>
                </a:stretch>
              </p:blipFill>
              <p:spPr>
                <a:xfrm>
                  <a:off x="5776413" y="6679147"/>
                  <a:ext cx="114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813" name="Freihand 812">
                  <a:extLst>
                    <a:ext uri="{FF2B5EF4-FFF2-40B4-BE49-F238E27FC236}">
                      <a16:creationId xmlns:a16="http://schemas.microsoft.com/office/drawing/2014/main" id="{3753847A-7D34-41F3-85B0-9970CAF14140}"/>
                    </a:ext>
                  </a:extLst>
                </p14:cNvPr>
                <p14:cNvContentPartPr/>
                <p14:nvPr/>
              </p14:nvContentPartPr>
              <p14:xfrm>
                <a:off x="5832213" y="6678787"/>
                <a:ext cx="75960" cy="9360"/>
              </p14:xfrm>
            </p:contentPart>
          </mc:Choice>
          <mc:Fallback>
            <p:pic>
              <p:nvPicPr>
                <p:cNvPr id="813" name="Freihand 812">
                  <a:extLst>
                    <a:ext uri="{FF2B5EF4-FFF2-40B4-BE49-F238E27FC236}">
                      <a16:creationId xmlns:a16="http://schemas.microsoft.com/office/drawing/2014/main" id="{3753847A-7D34-41F3-85B0-9970CAF14140}"/>
                    </a:ext>
                  </a:extLst>
                </p:cNvPr>
                <p:cNvPicPr/>
                <p:nvPr/>
              </p:nvPicPr>
              <p:blipFill>
                <a:blip r:embed="rId1430"/>
                <a:stretch>
                  <a:fillRect/>
                </a:stretch>
              </p:blipFill>
              <p:spPr>
                <a:xfrm>
                  <a:off x="5827893" y="6674467"/>
                  <a:ext cx="84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814" name="Freihand 813">
                  <a:extLst>
                    <a:ext uri="{FF2B5EF4-FFF2-40B4-BE49-F238E27FC236}">
                      <a16:creationId xmlns:a16="http://schemas.microsoft.com/office/drawing/2014/main" id="{80FB984C-9D1C-417B-A929-F9933516781D}"/>
                    </a:ext>
                  </a:extLst>
                </p14:cNvPr>
                <p14:cNvContentPartPr/>
                <p14:nvPr/>
              </p14:nvContentPartPr>
              <p14:xfrm>
                <a:off x="5970813" y="6665827"/>
                <a:ext cx="85320" cy="91440"/>
              </p14:xfrm>
            </p:contentPart>
          </mc:Choice>
          <mc:Fallback>
            <p:pic>
              <p:nvPicPr>
                <p:cNvPr id="814" name="Freihand 813">
                  <a:extLst>
                    <a:ext uri="{FF2B5EF4-FFF2-40B4-BE49-F238E27FC236}">
                      <a16:creationId xmlns:a16="http://schemas.microsoft.com/office/drawing/2014/main" id="{80FB984C-9D1C-417B-A929-F9933516781D}"/>
                    </a:ext>
                  </a:extLst>
                </p:cNvPr>
                <p:cNvPicPr/>
                <p:nvPr/>
              </p:nvPicPr>
              <p:blipFill>
                <a:blip r:embed="rId1432"/>
                <a:stretch>
                  <a:fillRect/>
                </a:stretch>
              </p:blipFill>
              <p:spPr>
                <a:xfrm>
                  <a:off x="5966493" y="6661507"/>
                  <a:ext cx="93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821" name="Freihand 820">
                  <a:extLst>
                    <a:ext uri="{FF2B5EF4-FFF2-40B4-BE49-F238E27FC236}">
                      <a16:creationId xmlns:a16="http://schemas.microsoft.com/office/drawing/2014/main" id="{AB08DADB-ED7C-40B5-B8C5-18D2E8C53110}"/>
                    </a:ext>
                  </a:extLst>
                </p14:cNvPr>
                <p14:cNvContentPartPr/>
                <p14:nvPr/>
              </p14:nvContentPartPr>
              <p14:xfrm>
                <a:off x="4555293" y="5388547"/>
                <a:ext cx="510840" cy="415440"/>
              </p14:xfrm>
            </p:contentPart>
          </mc:Choice>
          <mc:Fallback>
            <p:pic>
              <p:nvPicPr>
                <p:cNvPr id="821" name="Freihand 820">
                  <a:extLst>
                    <a:ext uri="{FF2B5EF4-FFF2-40B4-BE49-F238E27FC236}">
                      <a16:creationId xmlns:a16="http://schemas.microsoft.com/office/drawing/2014/main" id="{AB08DADB-ED7C-40B5-B8C5-18D2E8C53110}"/>
                    </a:ext>
                  </a:extLst>
                </p:cNvPr>
                <p:cNvPicPr/>
                <p:nvPr/>
              </p:nvPicPr>
              <p:blipFill>
                <a:blip r:embed="rId1434"/>
                <a:stretch>
                  <a:fillRect/>
                </a:stretch>
              </p:blipFill>
              <p:spPr>
                <a:xfrm>
                  <a:off x="4550973" y="5384227"/>
                  <a:ext cx="51948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823" name="Freihand 822">
                  <a:extLst>
                    <a:ext uri="{FF2B5EF4-FFF2-40B4-BE49-F238E27FC236}">
                      <a16:creationId xmlns:a16="http://schemas.microsoft.com/office/drawing/2014/main" id="{1DBA5CF7-FBA9-4D37-BB2E-8FF15E159C70}"/>
                    </a:ext>
                  </a:extLst>
                </p14:cNvPr>
                <p14:cNvContentPartPr/>
                <p14:nvPr/>
              </p14:nvContentPartPr>
              <p14:xfrm>
                <a:off x="6665613" y="6572587"/>
                <a:ext cx="444240" cy="259560"/>
              </p14:xfrm>
            </p:contentPart>
          </mc:Choice>
          <mc:Fallback>
            <p:pic>
              <p:nvPicPr>
                <p:cNvPr id="823" name="Freihand 822">
                  <a:extLst>
                    <a:ext uri="{FF2B5EF4-FFF2-40B4-BE49-F238E27FC236}">
                      <a16:creationId xmlns:a16="http://schemas.microsoft.com/office/drawing/2014/main" id="{1DBA5CF7-FBA9-4D37-BB2E-8FF15E159C70}"/>
                    </a:ext>
                  </a:extLst>
                </p:cNvPr>
                <p:cNvPicPr/>
                <p:nvPr/>
              </p:nvPicPr>
              <p:blipFill>
                <a:blip r:embed="rId1436"/>
                <a:stretch>
                  <a:fillRect/>
                </a:stretch>
              </p:blipFill>
              <p:spPr>
                <a:xfrm>
                  <a:off x="6661293" y="6568267"/>
                  <a:ext cx="452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918" name="Freihand 917">
                  <a:extLst>
                    <a:ext uri="{FF2B5EF4-FFF2-40B4-BE49-F238E27FC236}">
                      <a16:creationId xmlns:a16="http://schemas.microsoft.com/office/drawing/2014/main" id="{322E3B0C-C18B-4D25-9CFF-5CC30CA20703}"/>
                    </a:ext>
                  </a:extLst>
                </p14:cNvPr>
                <p14:cNvContentPartPr/>
                <p14:nvPr/>
              </p14:nvContentPartPr>
              <p14:xfrm>
                <a:off x="5121213" y="5629027"/>
                <a:ext cx="49320" cy="1005840"/>
              </p14:xfrm>
            </p:contentPart>
          </mc:Choice>
          <mc:Fallback>
            <p:pic>
              <p:nvPicPr>
                <p:cNvPr id="918" name="Freihand 917">
                  <a:extLst>
                    <a:ext uri="{FF2B5EF4-FFF2-40B4-BE49-F238E27FC236}">
                      <a16:creationId xmlns:a16="http://schemas.microsoft.com/office/drawing/2014/main" id="{322E3B0C-C18B-4D25-9CFF-5CC30CA20703}"/>
                    </a:ext>
                  </a:extLst>
                </p:cNvPr>
                <p:cNvPicPr/>
                <p:nvPr/>
              </p:nvPicPr>
              <p:blipFill>
                <a:blip r:embed="rId1438"/>
                <a:stretch>
                  <a:fillRect/>
                </a:stretch>
              </p:blipFill>
              <p:spPr>
                <a:xfrm>
                  <a:off x="5116893" y="5624707"/>
                  <a:ext cx="57960" cy="101448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920" name="Freihand 919">
                  <a:extLst>
                    <a:ext uri="{FF2B5EF4-FFF2-40B4-BE49-F238E27FC236}">
                      <a16:creationId xmlns:a16="http://schemas.microsoft.com/office/drawing/2014/main" id="{0DD59EE8-4322-4C19-9EFE-EEFAC0C7B175}"/>
                    </a:ext>
                  </a:extLst>
                </p14:cNvPr>
                <p14:cNvContentPartPr/>
                <p14:nvPr/>
              </p14:nvContentPartPr>
              <p14:xfrm>
                <a:off x="5178813" y="6520747"/>
                <a:ext cx="1552680" cy="63720"/>
              </p14:xfrm>
            </p:contentPart>
          </mc:Choice>
          <mc:Fallback>
            <p:pic>
              <p:nvPicPr>
                <p:cNvPr id="920" name="Freihand 919">
                  <a:extLst>
                    <a:ext uri="{FF2B5EF4-FFF2-40B4-BE49-F238E27FC236}">
                      <a16:creationId xmlns:a16="http://schemas.microsoft.com/office/drawing/2014/main" id="{0DD59EE8-4322-4C19-9EFE-EEFAC0C7B175}"/>
                    </a:ext>
                  </a:extLst>
                </p:cNvPr>
                <p:cNvPicPr/>
                <p:nvPr/>
              </p:nvPicPr>
              <p:blipFill>
                <a:blip r:embed="rId1440"/>
                <a:stretch>
                  <a:fillRect/>
                </a:stretch>
              </p:blipFill>
              <p:spPr>
                <a:xfrm>
                  <a:off x="5174493" y="6516427"/>
                  <a:ext cx="1561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921" name="Freihand 920">
                  <a:extLst>
                    <a:ext uri="{FF2B5EF4-FFF2-40B4-BE49-F238E27FC236}">
                      <a16:creationId xmlns:a16="http://schemas.microsoft.com/office/drawing/2014/main" id="{6CE0601A-564D-478C-830C-5F304B3B16A5}"/>
                    </a:ext>
                  </a:extLst>
                </p14:cNvPr>
                <p14:cNvContentPartPr/>
                <p14:nvPr/>
              </p14:nvContentPartPr>
              <p14:xfrm>
                <a:off x="5155413" y="5794987"/>
                <a:ext cx="1294200" cy="770400"/>
              </p14:xfrm>
            </p:contentPart>
          </mc:Choice>
          <mc:Fallback>
            <p:pic>
              <p:nvPicPr>
                <p:cNvPr id="921" name="Freihand 920">
                  <a:extLst>
                    <a:ext uri="{FF2B5EF4-FFF2-40B4-BE49-F238E27FC236}">
                      <a16:creationId xmlns:a16="http://schemas.microsoft.com/office/drawing/2014/main" id="{6CE0601A-564D-478C-830C-5F304B3B16A5}"/>
                    </a:ext>
                  </a:extLst>
                </p:cNvPr>
                <p:cNvPicPr/>
                <p:nvPr/>
              </p:nvPicPr>
              <p:blipFill>
                <a:blip r:embed="rId1442"/>
                <a:stretch>
                  <a:fillRect/>
                </a:stretch>
              </p:blipFill>
              <p:spPr>
                <a:xfrm>
                  <a:off x="5151093" y="5790667"/>
                  <a:ext cx="130284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924" name="Freihand 923">
                  <a:extLst>
                    <a:ext uri="{FF2B5EF4-FFF2-40B4-BE49-F238E27FC236}">
                      <a16:creationId xmlns:a16="http://schemas.microsoft.com/office/drawing/2014/main" id="{A828C600-C024-4D92-A3E0-412B3D2B82E6}"/>
                    </a:ext>
                  </a:extLst>
                </p14:cNvPr>
                <p14:cNvContentPartPr/>
                <p14:nvPr/>
              </p14:nvContentPartPr>
              <p14:xfrm>
                <a:off x="5144253" y="5337427"/>
                <a:ext cx="43200" cy="333360"/>
              </p14:xfrm>
            </p:contentPart>
          </mc:Choice>
          <mc:Fallback>
            <p:pic>
              <p:nvPicPr>
                <p:cNvPr id="924" name="Freihand 923">
                  <a:extLst>
                    <a:ext uri="{FF2B5EF4-FFF2-40B4-BE49-F238E27FC236}">
                      <a16:creationId xmlns:a16="http://schemas.microsoft.com/office/drawing/2014/main" id="{A828C600-C024-4D92-A3E0-412B3D2B82E6}"/>
                    </a:ext>
                  </a:extLst>
                </p:cNvPr>
                <p:cNvPicPr/>
                <p:nvPr/>
              </p:nvPicPr>
              <p:blipFill>
                <a:blip r:embed="rId1444"/>
                <a:stretch>
                  <a:fillRect/>
                </a:stretch>
              </p:blipFill>
              <p:spPr>
                <a:xfrm>
                  <a:off x="5139933" y="5333107"/>
                  <a:ext cx="518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925" name="Freihand 924">
                  <a:extLst>
                    <a:ext uri="{FF2B5EF4-FFF2-40B4-BE49-F238E27FC236}">
                      <a16:creationId xmlns:a16="http://schemas.microsoft.com/office/drawing/2014/main" id="{CD01F164-E395-4D94-BFA2-68EE87A1FCE5}"/>
                    </a:ext>
                  </a:extLst>
                </p14:cNvPr>
                <p14:cNvContentPartPr/>
                <p14:nvPr/>
              </p14:nvContentPartPr>
              <p14:xfrm>
                <a:off x="6618813" y="6421387"/>
                <a:ext cx="951840" cy="117360"/>
              </p14:xfrm>
            </p:contentPart>
          </mc:Choice>
          <mc:Fallback>
            <p:pic>
              <p:nvPicPr>
                <p:cNvPr id="925" name="Freihand 924">
                  <a:extLst>
                    <a:ext uri="{FF2B5EF4-FFF2-40B4-BE49-F238E27FC236}">
                      <a16:creationId xmlns:a16="http://schemas.microsoft.com/office/drawing/2014/main" id="{CD01F164-E395-4D94-BFA2-68EE87A1FCE5}"/>
                    </a:ext>
                  </a:extLst>
                </p:cNvPr>
                <p:cNvPicPr/>
                <p:nvPr/>
              </p:nvPicPr>
              <p:blipFill>
                <a:blip r:embed="rId1446"/>
                <a:stretch>
                  <a:fillRect/>
                </a:stretch>
              </p:blipFill>
              <p:spPr>
                <a:xfrm>
                  <a:off x="6614493" y="6417067"/>
                  <a:ext cx="960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926" name="Freihand 925">
                  <a:extLst>
                    <a:ext uri="{FF2B5EF4-FFF2-40B4-BE49-F238E27FC236}">
                      <a16:creationId xmlns:a16="http://schemas.microsoft.com/office/drawing/2014/main" id="{87CF9B1E-F8F8-4087-B9CB-194B4192B90A}"/>
                    </a:ext>
                  </a:extLst>
                </p14:cNvPr>
                <p14:cNvContentPartPr/>
                <p14:nvPr/>
              </p14:nvContentPartPr>
              <p14:xfrm>
                <a:off x="7548693" y="6342547"/>
                <a:ext cx="269640" cy="307800"/>
              </p14:xfrm>
            </p:contentPart>
          </mc:Choice>
          <mc:Fallback>
            <p:pic>
              <p:nvPicPr>
                <p:cNvPr id="926" name="Freihand 925">
                  <a:extLst>
                    <a:ext uri="{FF2B5EF4-FFF2-40B4-BE49-F238E27FC236}">
                      <a16:creationId xmlns:a16="http://schemas.microsoft.com/office/drawing/2014/main" id="{87CF9B1E-F8F8-4087-B9CB-194B4192B90A}"/>
                    </a:ext>
                  </a:extLst>
                </p:cNvPr>
                <p:cNvPicPr/>
                <p:nvPr/>
              </p:nvPicPr>
              <p:blipFill>
                <a:blip r:embed="rId1448"/>
                <a:stretch>
                  <a:fillRect/>
                </a:stretch>
              </p:blipFill>
              <p:spPr>
                <a:xfrm>
                  <a:off x="7544373" y="6338227"/>
                  <a:ext cx="2782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600" name="Freihand 599">
                  <a:extLst>
                    <a:ext uri="{FF2B5EF4-FFF2-40B4-BE49-F238E27FC236}">
                      <a16:creationId xmlns:a16="http://schemas.microsoft.com/office/drawing/2014/main" id="{062DEA21-CA69-4651-93ED-B9FFA0B12E15}"/>
                    </a:ext>
                  </a:extLst>
                </p14:cNvPr>
                <p14:cNvContentPartPr/>
                <p14:nvPr/>
              </p14:nvContentPartPr>
              <p14:xfrm>
                <a:off x="4194933" y="5020267"/>
                <a:ext cx="80280" cy="18000"/>
              </p14:xfrm>
            </p:contentPart>
          </mc:Choice>
          <mc:Fallback>
            <p:pic>
              <p:nvPicPr>
                <p:cNvPr id="600" name="Freihand 599">
                  <a:extLst>
                    <a:ext uri="{FF2B5EF4-FFF2-40B4-BE49-F238E27FC236}">
                      <a16:creationId xmlns:a16="http://schemas.microsoft.com/office/drawing/2014/main" id="{062DEA21-CA69-4651-93ED-B9FFA0B12E15}"/>
                    </a:ext>
                  </a:extLst>
                </p:cNvPr>
                <p:cNvPicPr/>
                <p:nvPr/>
              </p:nvPicPr>
              <p:blipFill>
                <a:blip r:embed="rId1450"/>
                <a:stretch>
                  <a:fillRect/>
                </a:stretch>
              </p:blipFill>
              <p:spPr>
                <a:xfrm>
                  <a:off x="4190613" y="5015947"/>
                  <a:ext cx="88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601" name="Freihand 600">
                  <a:extLst>
                    <a:ext uri="{FF2B5EF4-FFF2-40B4-BE49-F238E27FC236}">
                      <a16:creationId xmlns:a16="http://schemas.microsoft.com/office/drawing/2014/main" id="{3E793EAE-F81A-424B-AF45-D93477C8B8C9}"/>
                    </a:ext>
                  </a:extLst>
                </p14:cNvPr>
                <p14:cNvContentPartPr/>
                <p14:nvPr/>
              </p14:nvContentPartPr>
              <p14:xfrm>
                <a:off x="4161093" y="5080747"/>
                <a:ext cx="100080" cy="2880"/>
              </p14:xfrm>
            </p:contentPart>
          </mc:Choice>
          <mc:Fallback>
            <p:pic>
              <p:nvPicPr>
                <p:cNvPr id="601" name="Freihand 600">
                  <a:extLst>
                    <a:ext uri="{FF2B5EF4-FFF2-40B4-BE49-F238E27FC236}">
                      <a16:creationId xmlns:a16="http://schemas.microsoft.com/office/drawing/2014/main" id="{3E793EAE-F81A-424B-AF45-D93477C8B8C9}"/>
                    </a:ext>
                  </a:extLst>
                </p:cNvPr>
                <p:cNvPicPr/>
                <p:nvPr/>
              </p:nvPicPr>
              <p:blipFill>
                <a:blip r:embed="rId1452"/>
                <a:stretch>
                  <a:fillRect/>
                </a:stretch>
              </p:blipFill>
              <p:spPr>
                <a:xfrm>
                  <a:off x="4156773" y="5076427"/>
                  <a:ext cx="108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602" name="Freihand 601">
                  <a:extLst>
                    <a:ext uri="{FF2B5EF4-FFF2-40B4-BE49-F238E27FC236}">
                      <a16:creationId xmlns:a16="http://schemas.microsoft.com/office/drawing/2014/main" id="{98A5954D-9222-4C70-AB52-1CAD3F9226E7}"/>
                    </a:ext>
                  </a:extLst>
                </p14:cNvPr>
                <p14:cNvContentPartPr/>
                <p14:nvPr/>
              </p14:nvContentPartPr>
              <p14:xfrm>
                <a:off x="4298973" y="4971667"/>
                <a:ext cx="70560" cy="159120"/>
              </p14:xfrm>
            </p:contentPart>
          </mc:Choice>
          <mc:Fallback>
            <p:pic>
              <p:nvPicPr>
                <p:cNvPr id="602" name="Freihand 601">
                  <a:extLst>
                    <a:ext uri="{FF2B5EF4-FFF2-40B4-BE49-F238E27FC236}">
                      <a16:creationId xmlns:a16="http://schemas.microsoft.com/office/drawing/2014/main" id="{98A5954D-9222-4C70-AB52-1CAD3F9226E7}"/>
                    </a:ext>
                  </a:extLst>
                </p:cNvPr>
                <p:cNvPicPr/>
                <p:nvPr/>
              </p:nvPicPr>
              <p:blipFill>
                <a:blip r:embed="rId1454"/>
                <a:stretch>
                  <a:fillRect/>
                </a:stretch>
              </p:blipFill>
              <p:spPr>
                <a:xfrm>
                  <a:off x="4294653" y="4967347"/>
                  <a:ext cx="79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603" name="Freihand 602">
                  <a:extLst>
                    <a:ext uri="{FF2B5EF4-FFF2-40B4-BE49-F238E27FC236}">
                      <a16:creationId xmlns:a16="http://schemas.microsoft.com/office/drawing/2014/main" id="{7D64E339-1F12-46DE-89AF-2DA13C52B15B}"/>
                    </a:ext>
                  </a:extLst>
                </p14:cNvPr>
                <p14:cNvContentPartPr/>
                <p14:nvPr/>
              </p14:nvContentPartPr>
              <p14:xfrm>
                <a:off x="4453413" y="5014507"/>
                <a:ext cx="77760" cy="89280"/>
              </p14:xfrm>
            </p:contentPart>
          </mc:Choice>
          <mc:Fallback>
            <p:pic>
              <p:nvPicPr>
                <p:cNvPr id="603" name="Freihand 602">
                  <a:extLst>
                    <a:ext uri="{FF2B5EF4-FFF2-40B4-BE49-F238E27FC236}">
                      <a16:creationId xmlns:a16="http://schemas.microsoft.com/office/drawing/2014/main" id="{7D64E339-1F12-46DE-89AF-2DA13C52B15B}"/>
                    </a:ext>
                  </a:extLst>
                </p:cNvPr>
                <p:cNvPicPr/>
                <p:nvPr/>
              </p:nvPicPr>
              <p:blipFill>
                <a:blip r:embed="rId1456"/>
                <a:stretch>
                  <a:fillRect/>
                </a:stretch>
              </p:blipFill>
              <p:spPr>
                <a:xfrm>
                  <a:off x="4449093" y="5010187"/>
                  <a:ext cx="86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604" name="Freihand 603">
                  <a:extLst>
                    <a:ext uri="{FF2B5EF4-FFF2-40B4-BE49-F238E27FC236}">
                      <a16:creationId xmlns:a16="http://schemas.microsoft.com/office/drawing/2014/main" id="{A0E5B5E6-3AD0-48FD-BFA4-CD8E008444F5}"/>
                    </a:ext>
                  </a:extLst>
                </p14:cNvPr>
                <p14:cNvContentPartPr/>
                <p14:nvPr/>
              </p14:nvContentPartPr>
              <p14:xfrm>
                <a:off x="4467813" y="5024587"/>
                <a:ext cx="150120" cy="150840"/>
              </p14:xfrm>
            </p:contentPart>
          </mc:Choice>
          <mc:Fallback>
            <p:pic>
              <p:nvPicPr>
                <p:cNvPr id="604" name="Freihand 603">
                  <a:extLst>
                    <a:ext uri="{FF2B5EF4-FFF2-40B4-BE49-F238E27FC236}">
                      <a16:creationId xmlns:a16="http://schemas.microsoft.com/office/drawing/2014/main" id="{A0E5B5E6-3AD0-48FD-BFA4-CD8E008444F5}"/>
                    </a:ext>
                  </a:extLst>
                </p:cNvPr>
                <p:cNvPicPr/>
                <p:nvPr/>
              </p:nvPicPr>
              <p:blipFill>
                <a:blip r:embed="rId1458"/>
                <a:stretch>
                  <a:fillRect/>
                </a:stretch>
              </p:blipFill>
              <p:spPr>
                <a:xfrm>
                  <a:off x="4463493" y="5020267"/>
                  <a:ext cx="158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605" name="Freihand 604">
                  <a:extLst>
                    <a:ext uri="{FF2B5EF4-FFF2-40B4-BE49-F238E27FC236}">
                      <a16:creationId xmlns:a16="http://schemas.microsoft.com/office/drawing/2014/main" id="{3BA75933-47BB-4777-B9FE-ABB05A337200}"/>
                    </a:ext>
                  </a:extLst>
                </p14:cNvPr>
                <p14:cNvContentPartPr/>
                <p14:nvPr/>
              </p14:nvContentPartPr>
              <p14:xfrm>
                <a:off x="4575453" y="5056627"/>
                <a:ext cx="110160" cy="132480"/>
              </p14:xfrm>
            </p:contentPart>
          </mc:Choice>
          <mc:Fallback>
            <p:pic>
              <p:nvPicPr>
                <p:cNvPr id="605" name="Freihand 604">
                  <a:extLst>
                    <a:ext uri="{FF2B5EF4-FFF2-40B4-BE49-F238E27FC236}">
                      <a16:creationId xmlns:a16="http://schemas.microsoft.com/office/drawing/2014/main" id="{3BA75933-47BB-4777-B9FE-ABB05A337200}"/>
                    </a:ext>
                  </a:extLst>
                </p:cNvPr>
                <p:cNvPicPr/>
                <p:nvPr/>
              </p:nvPicPr>
              <p:blipFill>
                <a:blip r:embed="rId1460"/>
                <a:stretch>
                  <a:fillRect/>
                </a:stretch>
              </p:blipFill>
              <p:spPr>
                <a:xfrm>
                  <a:off x="4571133" y="5052307"/>
                  <a:ext cx="118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606" name="Freihand 605">
                  <a:extLst>
                    <a:ext uri="{FF2B5EF4-FFF2-40B4-BE49-F238E27FC236}">
                      <a16:creationId xmlns:a16="http://schemas.microsoft.com/office/drawing/2014/main" id="{10033DFB-F373-4F21-8AC8-AE9B3E2A1C71}"/>
                    </a:ext>
                  </a:extLst>
                </p14:cNvPr>
                <p14:cNvContentPartPr/>
                <p14:nvPr/>
              </p14:nvContentPartPr>
              <p14:xfrm>
                <a:off x="4788213" y="5040427"/>
                <a:ext cx="117360" cy="7200"/>
              </p14:xfrm>
            </p:contentPart>
          </mc:Choice>
          <mc:Fallback>
            <p:pic>
              <p:nvPicPr>
                <p:cNvPr id="606" name="Freihand 605">
                  <a:extLst>
                    <a:ext uri="{FF2B5EF4-FFF2-40B4-BE49-F238E27FC236}">
                      <a16:creationId xmlns:a16="http://schemas.microsoft.com/office/drawing/2014/main" id="{10033DFB-F373-4F21-8AC8-AE9B3E2A1C71}"/>
                    </a:ext>
                  </a:extLst>
                </p:cNvPr>
                <p:cNvPicPr/>
                <p:nvPr/>
              </p:nvPicPr>
              <p:blipFill>
                <a:blip r:embed="rId1462"/>
                <a:stretch>
                  <a:fillRect/>
                </a:stretch>
              </p:blipFill>
              <p:spPr>
                <a:xfrm>
                  <a:off x="4783893" y="5036107"/>
                  <a:ext cx="126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607" name="Freihand 606">
                  <a:extLst>
                    <a:ext uri="{FF2B5EF4-FFF2-40B4-BE49-F238E27FC236}">
                      <a16:creationId xmlns:a16="http://schemas.microsoft.com/office/drawing/2014/main" id="{E875467A-F154-4C09-9AD6-13B64EDB2A8F}"/>
                    </a:ext>
                  </a:extLst>
                </p14:cNvPr>
                <p14:cNvContentPartPr/>
                <p14:nvPr/>
              </p14:nvContentPartPr>
              <p14:xfrm>
                <a:off x="4804053" y="5058427"/>
                <a:ext cx="125280" cy="27720"/>
              </p14:xfrm>
            </p:contentPart>
          </mc:Choice>
          <mc:Fallback>
            <p:pic>
              <p:nvPicPr>
                <p:cNvPr id="607" name="Freihand 606">
                  <a:extLst>
                    <a:ext uri="{FF2B5EF4-FFF2-40B4-BE49-F238E27FC236}">
                      <a16:creationId xmlns:a16="http://schemas.microsoft.com/office/drawing/2014/main" id="{E875467A-F154-4C09-9AD6-13B64EDB2A8F}"/>
                    </a:ext>
                  </a:extLst>
                </p:cNvPr>
                <p:cNvPicPr/>
                <p:nvPr/>
              </p:nvPicPr>
              <p:blipFill>
                <a:blip r:embed="rId1464"/>
                <a:stretch>
                  <a:fillRect/>
                </a:stretch>
              </p:blipFill>
              <p:spPr>
                <a:xfrm>
                  <a:off x="4799733" y="5054107"/>
                  <a:ext cx="133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611" name="Freihand 610">
                  <a:extLst>
                    <a:ext uri="{FF2B5EF4-FFF2-40B4-BE49-F238E27FC236}">
                      <a16:creationId xmlns:a16="http://schemas.microsoft.com/office/drawing/2014/main" id="{08C030DB-21BB-4581-984B-284109B379C7}"/>
                    </a:ext>
                  </a:extLst>
                </p14:cNvPr>
                <p14:cNvContentPartPr/>
                <p14:nvPr/>
              </p14:nvContentPartPr>
              <p14:xfrm>
                <a:off x="4955253" y="4981747"/>
                <a:ext cx="108720" cy="124920"/>
              </p14:xfrm>
            </p:contentPart>
          </mc:Choice>
          <mc:Fallback>
            <p:pic>
              <p:nvPicPr>
                <p:cNvPr id="611" name="Freihand 610">
                  <a:extLst>
                    <a:ext uri="{FF2B5EF4-FFF2-40B4-BE49-F238E27FC236}">
                      <a16:creationId xmlns:a16="http://schemas.microsoft.com/office/drawing/2014/main" id="{08C030DB-21BB-4581-984B-284109B379C7}"/>
                    </a:ext>
                  </a:extLst>
                </p:cNvPr>
                <p:cNvPicPr/>
                <p:nvPr/>
              </p:nvPicPr>
              <p:blipFill>
                <a:blip r:embed="rId1466"/>
                <a:stretch>
                  <a:fillRect/>
                </a:stretch>
              </p:blipFill>
              <p:spPr>
                <a:xfrm>
                  <a:off x="4950933" y="4977427"/>
                  <a:ext cx="117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612" name="Freihand 611">
                  <a:extLst>
                    <a:ext uri="{FF2B5EF4-FFF2-40B4-BE49-F238E27FC236}">
                      <a16:creationId xmlns:a16="http://schemas.microsoft.com/office/drawing/2014/main" id="{159E20F0-C612-4567-A68F-8DD2B6000D4D}"/>
                    </a:ext>
                  </a:extLst>
                </p14:cNvPr>
                <p14:cNvContentPartPr/>
                <p14:nvPr/>
              </p14:nvContentPartPr>
              <p14:xfrm>
                <a:off x="5067573" y="4995787"/>
                <a:ext cx="95400" cy="90360"/>
              </p14:xfrm>
            </p:contentPart>
          </mc:Choice>
          <mc:Fallback>
            <p:pic>
              <p:nvPicPr>
                <p:cNvPr id="612" name="Freihand 611">
                  <a:extLst>
                    <a:ext uri="{FF2B5EF4-FFF2-40B4-BE49-F238E27FC236}">
                      <a16:creationId xmlns:a16="http://schemas.microsoft.com/office/drawing/2014/main" id="{159E20F0-C612-4567-A68F-8DD2B6000D4D}"/>
                    </a:ext>
                  </a:extLst>
                </p:cNvPr>
                <p:cNvPicPr/>
                <p:nvPr/>
              </p:nvPicPr>
              <p:blipFill>
                <a:blip r:embed="rId1468"/>
                <a:stretch>
                  <a:fillRect/>
                </a:stretch>
              </p:blipFill>
              <p:spPr>
                <a:xfrm>
                  <a:off x="5063253" y="4991467"/>
                  <a:ext cx="104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613" name="Freihand 612">
                  <a:extLst>
                    <a:ext uri="{FF2B5EF4-FFF2-40B4-BE49-F238E27FC236}">
                      <a16:creationId xmlns:a16="http://schemas.microsoft.com/office/drawing/2014/main" id="{EDFE8C8C-ACD3-43D1-9EE8-233A3A3158B1}"/>
                    </a:ext>
                  </a:extLst>
                </p14:cNvPr>
                <p14:cNvContentPartPr/>
                <p14:nvPr/>
              </p14:nvContentPartPr>
              <p14:xfrm>
                <a:off x="5089173" y="4971667"/>
                <a:ext cx="54720" cy="12960"/>
              </p14:xfrm>
            </p:contentPart>
          </mc:Choice>
          <mc:Fallback>
            <p:pic>
              <p:nvPicPr>
                <p:cNvPr id="613" name="Freihand 612">
                  <a:extLst>
                    <a:ext uri="{FF2B5EF4-FFF2-40B4-BE49-F238E27FC236}">
                      <a16:creationId xmlns:a16="http://schemas.microsoft.com/office/drawing/2014/main" id="{EDFE8C8C-ACD3-43D1-9EE8-233A3A3158B1}"/>
                    </a:ext>
                  </a:extLst>
                </p:cNvPr>
                <p:cNvPicPr/>
                <p:nvPr/>
              </p:nvPicPr>
              <p:blipFill>
                <a:blip r:embed="rId1470"/>
                <a:stretch>
                  <a:fillRect/>
                </a:stretch>
              </p:blipFill>
              <p:spPr>
                <a:xfrm>
                  <a:off x="5084853" y="4967347"/>
                  <a:ext cx="63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614" name="Freihand 613">
                  <a:extLst>
                    <a:ext uri="{FF2B5EF4-FFF2-40B4-BE49-F238E27FC236}">
                      <a16:creationId xmlns:a16="http://schemas.microsoft.com/office/drawing/2014/main" id="{112006CA-3BC9-49C8-A587-22A2CB5A583B}"/>
                    </a:ext>
                  </a:extLst>
                </p14:cNvPr>
                <p14:cNvContentPartPr/>
                <p14:nvPr/>
              </p14:nvContentPartPr>
              <p14:xfrm>
                <a:off x="5161173" y="4977067"/>
                <a:ext cx="87480" cy="101880"/>
              </p14:xfrm>
            </p:contentPart>
          </mc:Choice>
          <mc:Fallback>
            <p:pic>
              <p:nvPicPr>
                <p:cNvPr id="614" name="Freihand 613">
                  <a:extLst>
                    <a:ext uri="{FF2B5EF4-FFF2-40B4-BE49-F238E27FC236}">
                      <a16:creationId xmlns:a16="http://schemas.microsoft.com/office/drawing/2014/main" id="{112006CA-3BC9-49C8-A587-22A2CB5A583B}"/>
                    </a:ext>
                  </a:extLst>
                </p:cNvPr>
                <p:cNvPicPr/>
                <p:nvPr/>
              </p:nvPicPr>
              <p:blipFill>
                <a:blip r:embed="rId1472"/>
                <a:stretch>
                  <a:fillRect/>
                </a:stretch>
              </p:blipFill>
              <p:spPr>
                <a:xfrm>
                  <a:off x="5156853" y="4972747"/>
                  <a:ext cx="96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617" name="Freihand 616">
                  <a:extLst>
                    <a:ext uri="{FF2B5EF4-FFF2-40B4-BE49-F238E27FC236}">
                      <a16:creationId xmlns:a16="http://schemas.microsoft.com/office/drawing/2014/main" id="{7529D394-5BE1-406B-9D00-2C438CA27E6C}"/>
                    </a:ext>
                  </a:extLst>
                </p14:cNvPr>
                <p14:cNvContentPartPr/>
                <p14:nvPr/>
              </p14:nvContentPartPr>
              <p14:xfrm>
                <a:off x="5337933" y="4993267"/>
                <a:ext cx="88560" cy="14040"/>
              </p14:xfrm>
            </p:contentPart>
          </mc:Choice>
          <mc:Fallback>
            <p:pic>
              <p:nvPicPr>
                <p:cNvPr id="617" name="Freihand 616">
                  <a:extLst>
                    <a:ext uri="{FF2B5EF4-FFF2-40B4-BE49-F238E27FC236}">
                      <a16:creationId xmlns:a16="http://schemas.microsoft.com/office/drawing/2014/main" id="{7529D394-5BE1-406B-9D00-2C438CA27E6C}"/>
                    </a:ext>
                  </a:extLst>
                </p:cNvPr>
                <p:cNvPicPr/>
                <p:nvPr/>
              </p:nvPicPr>
              <p:blipFill>
                <a:blip r:embed="rId1474"/>
                <a:stretch>
                  <a:fillRect/>
                </a:stretch>
              </p:blipFill>
              <p:spPr>
                <a:xfrm>
                  <a:off x="5333613" y="4988947"/>
                  <a:ext cx="97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618" name="Freihand 617">
                  <a:extLst>
                    <a:ext uri="{FF2B5EF4-FFF2-40B4-BE49-F238E27FC236}">
                      <a16:creationId xmlns:a16="http://schemas.microsoft.com/office/drawing/2014/main" id="{227EA8CC-01F5-43BC-8CBD-1AF8075ABCCD}"/>
                    </a:ext>
                  </a:extLst>
                </p14:cNvPr>
                <p14:cNvContentPartPr/>
                <p14:nvPr/>
              </p14:nvContentPartPr>
              <p14:xfrm>
                <a:off x="5451693" y="4963387"/>
                <a:ext cx="71280" cy="118080"/>
              </p14:xfrm>
            </p:contentPart>
          </mc:Choice>
          <mc:Fallback>
            <p:pic>
              <p:nvPicPr>
                <p:cNvPr id="618" name="Freihand 617">
                  <a:extLst>
                    <a:ext uri="{FF2B5EF4-FFF2-40B4-BE49-F238E27FC236}">
                      <a16:creationId xmlns:a16="http://schemas.microsoft.com/office/drawing/2014/main" id="{227EA8CC-01F5-43BC-8CBD-1AF8075ABCCD}"/>
                    </a:ext>
                  </a:extLst>
                </p:cNvPr>
                <p:cNvPicPr/>
                <p:nvPr/>
              </p:nvPicPr>
              <p:blipFill>
                <a:blip r:embed="rId1476"/>
                <a:stretch>
                  <a:fillRect/>
                </a:stretch>
              </p:blipFill>
              <p:spPr>
                <a:xfrm>
                  <a:off x="5447373" y="4959067"/>
                  <a:ext cx="79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619" name="Freihand 618">
                  <a:extLst>
                    <a:ext uri="{FF2B5EF4-FFF2-40B4-BE49-F238E27FC236}">
                      <a16:creationId xmlns:a16="http://schemas.microsoft.com/office/drawing/2014/main" id="{E2E88313-CCFA-443D-85A7-C2D1C3C8539D}"/>
                    </a:ext>
                  </a:extLst>
                </p14:cNvPr>
                <p14:cNvContentPartPr/>
                <p14:nvPr/>
              </p14:nvContentPartPr>
              <p14:xfrm>
                <a:off x="5466453" y="4991467"/>
                <a:ext cx="74160" cy="66600"/>
              </p14:xfrm>
            </p:contentPart>
          </mc:Choice>
          <mc:Fallback>
            <p:pic>
              <p:nvPicPr>
                <p:cNvPr id="619" name="Freihand 618">
                  <a:extLst>
                    <a:ext uri="{FF2B5EF4-FFF2-40B4-BE49-F238E27FC236}">
                      <a16:creationId xmlns:a16="http://schemas.microsoft.com/office/drawing/2014/main" id="{E2E88313-CCFA-443D-85A7-C2D1C3C8539D}"/>
                    </a:ext>
                  </a:extLst>
                </p:cNvPr>
                <p:cNvPicPr/>
                <p:nvPr/>
              </p:nvPicPr>
              <p:blipFill>
                <a:blip r:embed="rId1478"/>
                <a:stretch>
                  <a:fillRect/>
                </a:stretch>
              </p:blipFill>
              <p:spPr>
                <a:xfrm>
                  <a:off x="5462133" y="4987147"/>
                  <a:ext cx="82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927" name="Freihand 926">
                  <a:extLst>
                    <a:ext uri="{FF2B5EF4-FFF2-40B4-BE49-F238E27FC236}">
                      <a16:creationId xmlns:a16="http://schemas.microsoft.com/office/drawing/2014/main" id="{548545E7-CA78-4133-8750-646E07687E5C}"/>
                    </a:ext>
                  </a:extLst>
                </p14:cNvPr>
                <p14:cNvContentPartPr/>
                <p14:nvPr/>
              </p14:nvContentPartPr>
              <p14:xfrm>
                <a:off x="5083773" y="5068507"/>
                <a:ext cx="208080" cy="281520"/>
              </p14:xfrm>
            </p:contentPart>
          </mc:Choice>
          <mc:Fallback>
            <p:pic>
              <p:nvPicPr>
                <p:cNvPr id="927" name="Freihand 926">
                  <a:extLst>
                    <a:ext uri="{FF2B5EF4-FFF2-40B4-BE49-F238E27FC236}">
                      <a16:creationId xmlns:a16="http://schemas.microsoft.com/office/drawing/2014/main" id="{548545E7-CA78-4133-8750-646E07687E5C}"/>
                    </a:ext>
                  </a:extLst>
                </p:cNvPr>
                <p:cNvPicPr/>
                <p:nvPr/>
              </p:nvPicPr>
              <p:blipFill>
                <a:blip r:embed="rId1480"/>
                <a:stretch>
                  <a:fillRect/>
                </a:stretch>
              </p:blipFill>
              <p:spPr>
                <a:xfrm>
                  <a:off x="5079453" y="5064187"/>
                  <a:ext cx="2167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934" name="Freihand 933">
                  <a:extLst>
                    <a:ext uri="{FF2B5EF4-FFF2-40B4-BE49-F238E27FC236}">
                      <a16:creationId xmlns:a16="http://schemas.microsoft.com/office/drawing/2014/main" id="{41569BCD-531F-4D84-82A5-ADB329FA37AC}"/>
                    </a:ext>
                  </a:extLst>
                </p14:cNvPr>
                <p14:cNvContentPartPr/>
                <p14:nvPr/>
              </p14:nvContentPartPr>
              <p14:xfrm>
                <a:off x="4070013" y="5972467"/>
                <a:ext cx="152640" cy="157320"/>
              </p14:xfrm>
            </p:contentPart>
          </mc:Choice>
          <mc:Fallback>
            <p:pic>
              <p:nvPicPr>
                <p:cNvPr id="934" name="Freihand 933">
                  <a:extLst>
                    <a:ext uri="{FF2B5EF4-FFF2-40B4-BE49-F238E27FC236}">
                      <a16:creationId xmlns:a16="http://schemas.microsoft.com/office/drawing/2014/main" id="{41569BCD-531F-4D84-82A5-ADB329FA37AC}"/>
                    </a:ext>
                  </a:extLst>
                </p:cNvPr>
                <p:cNvPicPr/>
                <p:nvPr/>
              </p:nvPicPr>
              <p:blipFill>
                <a:blip r:embed="rId1482"/>
                <a:stretch>
                  <a:fillRect/>
                </a:stretch>
              </p:blipFill>
              <p:spPr>
                <a:xfrm>
                  <a:off x="4065693" y="5968147"/>
                  <a:ext cx="161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935" name="Freihand 934">
                  <a:extLst>
                    <a:ext uri="{FF2B5EF4-FFF2-40B4-BE49-F238E27FC236}">
                      <a16:creationId xmlns:a16="http://schemas.microsoft.com/office/drawing/2014/main" id="{6C24D3B5-BFCB-4830-B01B-3AB5EEE133D8}"/>
                    </a:ext>
                  </a:extLst>
                </p14:cNvPr>
                <p14:cNvContentPartPr/>
                <p14:nvPr/>
              </p14:nvContentPartPr>
              <p14:xfrm>
                <a:off x="4159293" y="5984707"/>
                <a:ext cx="138960" cy="120960"/>
              </p14:xfrm>
            </p:contentPart>
          </mc:Choice>
          <mc:Fallback>
            <p:pic>
              <p:nvPicPr>
                <p:cNvPr id="935" name="Freihand 934">
                  <a:extLst>
                    <a:ext uri="{FF2B5EF4-FFF2-40B4-BE49-F238E27FC236}">
                      <a16:creationId xmlns:a16="http://schemas.microsoft.com/office/drawing/2014/main" id="{6C24D3B5-BFCB-4830-B01B-3AB5EEE133D8}"/>
                    </a:ext>
                  </a:extLst>
                </p:cNvPr>
                <p:cNvPicPr/>
                <p:nvPr/>
              </p:nvPicPr>
              <p:blipFill>
                <a:blip r:embed="rId1484"/>
                <a:stretch>
                  <a:fillRect/>
                </a:stretch>
              </p:blipFill>
              <p:spPr>
                <a:xfrm>
                  <a:off x="4154973" y="5980387"/>
                  <a:ext cx="147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936" name="Freihand 935">
                  <a:extLst>
                    <a:ext uri="{FF2B5EF4-FFF2-40B4-BE49-F238E27FC236}">
                      <a16:creationId xmlns:a16="http://schemas.microsoft.com/office/drawing/2014/main" id="{D65AC3DB-A334-449B-803E-8F62374F8ED6}"/>
                    </a:ext>
                  </a:extLst>
                </p14:cNvPr>
                <p14:cNvContentPartPr/>
                <p14:nvPr/>
              </p14:nvContentPartPr>
              <p14:xfrm>
                <a:off x="4305453" y="6031147"/>
                <a:ext cx="360" cy="360"/>
              </p14:xfrm>
            </p:contentPart>
          </mc:Choice>
          <mc:Fallback>
            <p:pic>
              <p:nvPicPr>
                <p:cNvPr id="936" name="Freihand 935">
                  <a:extLst>
                    <a:ext uri="{FF2B5EF4-FFF2-40B4-BE49-F238E27FC236}">
                      <a16:creationId xmlns:a16="http://schemas.microsoft.com/office/drawing/2014/main" id="{D65AC3DB-A334-449B-803E-8F62374F8ED6}"/>
                    </a:ext>
                  </a:extLst>
                </p:cNvPr>
                <p:cNvPicPr/>
                <p:nvPr/>
              </p:nvPicPr>
              <p:blipFill>
                <a:blip r:embed="rId141"/>
                <a:stretch>
                  <a:fillRect/>
                </a:stretch>
              </p:blipFill>
              <p:spPr>
                <a:xfrm>
                  <a:off x="4301133" y="6026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937" name="Freihand 936">
                  <a:extLst>
                    <a:ext uri="{FF2B5EF4-FFF2-40B4-BE49-F238E27FC236}">
                      <a16:creationId xmlns:a16="http://schemas.microsoft.com/office/drawing/2014/main" id="{344E7438-4788-4BC3-99C9-14FDF17E7C20}"/>
                    </a:ext>
                  </a:extLst>
                </p14:cNvPr>
                <p14:cNvContentPartPr/>
                <p14:nvPr/>
              </p14:nvContentPartPr>
              <p14:xfrm>
                <a:off x="4260813" y="5990107"/>
                <a:ext cx="128880" cy="93960"/>
              </p14:xfrm>
            </p:contentPart>
          </mc:Choice>
          <mc:Fallback>
            <p:pic>
              <p:nvPicPr>
                <p:cNvPr id="937" name="Freihand 936">
                  <a:extLst>
                    <a:ext uri="{FF2B5EF4-FFF2-40B4-BE49-F238E27FC236}">
                      <a16:creationId xmlns:a16="http://schemas.microsoft.com/office/drawing/2014/main" id="{344E7438-4788-4BC3-99C9-14FDF17E7C20}"/>
                    </a:ext>
                  </a:extLst>
                </p:cNvPr>
                <p:cNvPicPr/>
                <p:nvPr/>
              </p:nvPicPr>
              <p:blipFill>
                <a:blip r:embed="rId1487"/>
                <a:stretch>
                  <a:fillRect/>
                </a:stretch>
              </p:blipFill>
              <p:spPr>
                <a:xfrm>
                  <a:off x="4256493" y="5985787"/>
                  <a:ext cx="137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939" name="Freihand 938">
                  <a:extLst>
                    <a:ext uri="{FF2B5EF4-FFF2-40B4-BE49-F238E27FC236}">
                      <a16:creationId xmlns:a16="http://schemas.microsoft.com/office/drawing/2014/main" id="{A614A178-42F6-42D6-8971-6D13F4745A99}"/>
                    </a:ext>
                  </a:extLst>
                </p14:cNvPr>
                <p14:cNvContentPartPr/>
                <p14:nvPr/>
              </p14:nvContentPartPr>
              <p14:xfrm>
                <a:off x="5265573" y="6770227"/>
                <a:ext cx="728280" cy="75600"/>
              </p14:xfrm>
            </p:contentPart>
          </mc:Choice>
          <mc:Fallback>
            <p:pic>
              <p:nvPicPr>
                <p:cNvPr id="939" name="Freihand 938">
                  <a:extLst>
                    <a:ext uri="{FF2B5EF4-FFF2-40B4-BE49-F238E27FC236}">
                      <a16:creationId xmlns:a16="http://schemas.microsoft.com/office/drawing/2014/main" id="{A614A178-42F6-42D6-8971-6D13F4745A99}"/>
                    </a:ext>
                  </a:extLst>
                </p:cNvPr>
                <p:cNvPicPr/>
                <p:nvPr/>
              </p:nvPicPr>
              <p:blipFill>
                <a:blip r:embed="rId1489"/>
                <a:stretch>
                  <a:fillRect/>
                </a:stretch>
              </p:blipFill>
              <p:spPr>
                <a:xfrm>
                  <a:off x="5261253" y="6765907"/>
                  <a:ext cx="736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940" name="Freihand 939">
                  <a:extLst>
                    <a:ext uri="{FF2B5EF4-FFF2-40B4-BE49-F238E27FC236}">
                      <a16:creationId xmlns:a16="http://schemas.microsoft.com/office/drawing/2014/main" id="{C01DC154-4CC2-4AA8-8D93-75E6659717F2}"/>
                    </a:ext>
                  </a:extLst>
                </p14:cNvPr>
                <p14:cNvContentPartPr/>
                <p14:nvPr/>
              </p14:nvContentPartPr>
              <p14:xfrm>
                <a:off x="6565173" y="6816667"/>
                <a:ext cx="8280" cy="360"/>
              </p14:xfrm>
            </p:contentPart>
          </mc:Choice>
          <mc:Fallback>
            <p:pic>
              <p:nvPicPr>
                <p:cNvPr id="940" name="Freihand 939">
                  <a:extLst>
                    <a:ext uri="{FF2B5EF4-FFF2-40B4-BE49-F238E27FC236}">
                      <a16:creationId xmlns:a16="http://schemas.microsoft.com/office/drawing/2014/main" id="{C01DC154-4CC2-4AA8-8D93-75E6659717F2}"/>
                    </a:ext>
                  </a:extLst>
                </p:cNvPr>
                <p:cNvPicPr/>
                <p:nvPr/>
              </p:nvPicPr>
              <p:blipFill>
                <a:blip r:embed="rId1491"/>
                <a:stretch>
                  <a:fillRect/>
                </a:stretch>
              </p:blipFill>
              <p:spPr>
                <a:xfrm>
                  <a:off x="6560853" y="6812347"/>
                  <a:ext cx="169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941" name="Freihand 940">
                  <a:extLst>
                    <a:ext uri="{FF2B5EF4-FFF2-40B4-BE49-F238E27FC236}">
                      <a16:creationId xmlns:a16="http://schemas.microsoft.com/office/drawing/2014/main" id="{798B01BB-A2ED-4DFC-BFB4-522F6E195321}"/>
                    </a:ext>
                  </a:extLst>
                </p14:cNvPr>
                <p14:cNvContentPartPr/>
                <p14:nvPr/>
              </p14:nvContentPartPr>
              <p14:xfrm>
                <a:off x="6469413" y="6734227"/>
                <a:ext cx="1212480" cy="103320"/>
              </p14:xfrm>
            </p:contentPart>
          </mc:Choice>
          <mc:Fallback>
            <p:pic>
              <p:nvPicPr>
                <p:cNvPr id="941" name="Freihand 940">
                  <a:extLst>
                    <a:ext uri="{FF2B5EF4-FFF2-40B4-BE49-F238E27FC236}">
                      <a16:creationId xmlns:a16="http://schemas.microsoft.com/office/drawing/2014/main" id="{798B01BB-A2ED-4DFC-BFB4-522F6E195321}"/>
                    </a:ext>
                  </a:extLst>
                </p:cNvPr>
                <p:cNvPicPr/>
                <p:nvPr/>
              </p:nvPicPr>
              <p:blipFill>
                <a:blip r:embed="rId1493"/>
                <a:stretch>
                  <a:fillRect/>
                </a:stretch>
              </p:blipFill>
              <p:spPr>
                <a:xfrm>
                  <a:off x="6465093" y="6729907"/>
                  <a:ext cx="1221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942" name="Freihand 941">
                  <a:extLst>
                    <a:ext uri="{FF2B5EF4-FFF2-40B4-BE49-F238E27FC236}">
                      <a16:creationId xmlns:a16="http://schemas.microsoft.com/office/drawing/2014/main" id="{1297D351-841D-47AA-8738-BB7CDA5AAA80}"/>
                    </a:ext>
                  </a:extLst>
                </p14:cNvPr>
                <p14:cNvContentPartPr/>
                <p14:nvPr/>
              </p14:nvContentPartPr>
              <p14:xfrm>
                <a:off x="6187893" y="6767347"/>
                <a:ext cx="97560" cy="79200"/>
              </p14:xfrm>
            </p:contentPart>
          </mc:Choice>
          <mc:Fallback>
            <p:pic>
              <p:nvPicPr>
                <p:cNvPr id="942" name="Freihand 941">
                  <a:extLst>
                    <a:ext uri="{FF2B5EF4-FFF2-40B4-BE49-F238E27FC236}">
                      <a16:creationId xmlns:a16="http://schemas.microsoft.com/office/drawing/2014/main" id="{1297D351-841D-47AA-8738-BB7CDA5AAA80}"/>
                    </a:ext>
                  </a:extLst>
                </p:cNvPr>
                <p:cNvPicPr/>
                <p:nvPr/>
              </p:nvPicPr>
              <p:blipFill>
                <a:blip r:embed="rId1495"/>
                <a:stretch>
                  <a:fillRect/>
                </a:stretch>
              </p:blipFill>
              <p:spPr>
                <a:xfrm>
                  <a:off x="6183573" y="6763027"/>
                  <a:ext cx="106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943" name="Freihand 942">
                  <a:extLst>
                    <a:ext uri="{FF2B5EF4-FFF2-40B4-BE49-F238E27FC236}">
                      <a16:creationId xmlns:a16="http://schemas.microsoft.com/office/drawing/2014/main" id="{BC4C681B-05BC-4A14-A7AF-4E9076CE4FF3}"/>
                    </a:ext>
                  </a:extLst>
                </p14:cNvPr>
                <p14:cNvContentPartPr/>
                <p14:nvPr/>
              </p14:nvContentPartPr>
              <p14:xfrm>
                <a:off x="6255573" y="6782107"/>
                <a:ext cx="172080" cy="75240"/>
              </p14:xfrm>
            </p:contentPart>
          </mc:Choice>
          <mc:Fallback>
            <p:pic>
              <p:nvPicPr>
                <p:cNvPr id="943" name="Freihand 942">
                  <a:extLst>
                    <a:ext uri="{FF2B5EF4-FFF2-40B4-BE49-F238E27FC236}">
                      <a16:creationId xmlns:a16="http://schemas.microsoft.com/office/drawing/2014/main" id="{BC4C681B-05BC-4A14-A7AF-4E9076CE4FF3}"/>
                    </a:ext>
                  </a:extLst>
                </p:cNvPr>
                <p:cNvPicPr/>
                <p:nvPr/>
              </p:nvPicPr>
              <p:blipFill>
                <a:blip r:embed="rId1497"/>
                <a:stretch>
                  <a:fillRect/>
                </a:stretch>
              </p:blipFill>
              <p:spPr>
                <a:xfrm>
                  <a:off x="6251253" y="6777787"/>
                  <a:ext cx="180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944" name="Freihand 943">
                  <a:extLst>
                    <a:ext uri="{FF2B5EF4-FFF2-40B4-BE49-F238E27FC236}">
                      <a16:creationId xmlns:a16="http://schemas.microsoft.com/office/drawing/2014/main" id="{4A4502C1-15AA-4F96-BAF0-AC50FA074D60}"/>
                    </a:ext>
                  </a:extLst>
                </p14:cNvPr>
                <p14:cNvContentPartPr/>
                <p14:nvPr/>
              </p14:nvContentPartPr>
              <p14:xfrm>
                <a:off x="6404973" y="6766987"/>
                <a:ext cx="112680" cy="70200"/>
              </p14:xfrm>
            </p:contentPart>
          </mc:Choice>
          <mc:Fallback>
            <p:pic>
              <p:nvPicPr>
                <p:cNvPr id="944" name="Freihand 943">
                  <a:extLst>
                    <a:ext uri="{FF2B5EF4-FFF2-40B4-BE49-F238E27FC236}">
                      <a16:creationId xmlns:a16="http://schemas.microsoft.com/office/drawing/2014/main" id="{4A4502C1-15AA-4F96-BAF0-AC50FA074D60}"/>
                    </a:ext>
                  </a:extLst>
                </p:cNvPr>
                <p:cNvPicPr/>
                <p:nvPr/>
              </p:nvPicPr>
              <p:blipFill>
                <a:blip r:embed="rId1499"/>
                <a:stretch>
                  <a:fillRect/>
                </a:stretch>
              </p:blipFill>
              <p:spPr>
                <a:xfrm>
                  <a:off x="6400653" y="6762667"/>
                  <a:ext cx="121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946" name="Freihand 945">
                  <a:extLst>
                    <a:ext uri="{FF2B5EF4-FFF2-40B4-BE49-F238E27FC236}">
                      <a16:creationId xmlns:a16="http://schemas.microsoft.com/office/drawing/2014/main" id="{09E1A33E-EA04-4C82-8877-0FE74EFE1C78}"/>
                    </a:ext>
                  </a:extLst>
                </p14:cNvPr>
                <p14:cNvContentPartPr/>
                <p14:nvPr/>
              </p14:nvContentPartPr>
              <p14:xfrm>
                <a:off x="7079613" y="5936107"/>
                <a:ext cx="20880" cy="127800"/>
              </p14:xfrm>
            </p:contentPart>
          </mc:Choice>
          <mc:Fallback>
            <p:pic>
              <p:nvPicPr>
                <p:cNvPr id="946" name="Freihand 945">
                  <a:extLst>
                    <a:ext uri="{FF2B5EF4-FFF2-40B4-BE49-F238E27FC236}">
                      <a16:creationId xmlns:a16="http://schemas.microsoft.com/office/drawing/2014/main" id="{09E1A33E-EA04-4C82-8877-0FE74EFE1C78}"/>
                    </a:ext>
                  </a:extLst>
                </p:cNvPr>
                <p:cNvPicPr/>
                <p:nvPr/>
              </p:nvPicPr>
              <p:blipFill>
                <a:blip r:embed="rId1501"/>
                <a:stretch>
                  <a:fillRect/>
                </a:stretch>
              </p:blipFill>
              <p:spPr>
                <a:xfrm>
                  <a:off x="7075293" y="5931787"/>
                  <a:ext cx="29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947" name="Freihand 946">
                  <a:extLst>
                    <a:ext uri="{FF2B5EF4-FFF2-40B4-BE49-F238E27FC236}">
                      <a16:creationId xmlns:a16="http://schemas.microsoft.com/office/drawing/2014/main" id="{978255EA-0292-4401-AF2A-D85406584EC9}"/>
                    </a:ext>
                  </a:extLst>
                </p14:cNvPr>
                <p14:cNvContentPartPr/>
                <p14:nvPr/>
              </p14:nvContentPartPr>
              <p14:xfrm>
                <a:off x="6996813" y="5938627"/>
                <a:ext cx="162000" cy="9000"/>
              </p14:xfrm>
            </p:contentPart>
          </mc:Choice>
          <mc:Fallback>
            <p:pic>
              <p:nvPicPr>
                <p:cNvPr id="947" name="Freihand 946">
                  <a:extLst>
                    <a:ext uri="{FF2B5EF4-FFF2-40B4-BE49-F238E27FC236}">
                      <a16:creationId xmlns:a16="http://schemas.microsoft.com/office/drawing/2014/main" id="{978255EA-0292-4401-AF2A-D85406584EC9}"/>
                    </a:ext>
                  </a:extLst>
                </p:cNvPr>
                <p:cNvPicPr/>
                <p:nvPr/>
              </p:nvPicPr>
              <p:blipFill>
                <a:blip r:embed="rId1503"/>
                <a:stretch>
                  <a:fillRect/>
                </a:stretch>
              </p:blipFill>
              <p:spPr>
                <a:xfrm>
                  <a:off x="6992493" y="5934307"/>
                  <a:ext cx="170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949" name="Freihand 948">
                  <a:extLst>
                    <a:ext uri="{FF2B5EF4-FFF2-40B4-BE49-F238E27FC236}">
                      <a16:creationId xmlns:a16="http://schemas.microsoft.com/office/drawing/2014/main" id="{230DF9B5-71FC-4A6D-9378-18C7F95C3064}"/>
                    </a:ext>
                  </a:extLst>
                </p14:cNvPr>
                <p14:cNvContentPartPr/>
                <p14:nvPr/>
              </p14:nvContentPartPr>
              <p14:xfrm>
                <a:off x="7193733" y="5911987"/>
                <a:ext cx="115200" cy="128880"/>
              </p14:xfrm>
            </p:contentPart>
          </mc:Choice>
          <mc:Fallback>
            <p:pic>
              <p:nvPicPr>
                <p:cNvPr id="949" name="Freihand 948">
                  <a:extLst>
                    <a:ext uri="{FF2B5EF4-FFF2-40B4-BE49-F238E27FC236}">
                      <a16:creationId xmlns:a16="http://schemas.microsoft.com/office/drawing/2014/main" id="{230DF9B5-71FC-4A6D-9378-18C7F95C3064}"/>
                    </a:ext>
                  </a:extLst>
                </p:cNvPr>
                <p:cNvPicPr/>
                <p:nvPr/>
              </p:nvPicPr>
              <p:blipFill>
                <a:blip r:embed="rId1505"/>
                <a:stretch>
                  <a:fillRect/>
                </a:stretch>
              </p:blipFill>
              <p:spPr>
                <a:xfrm>
                  <a:off x="7189413" y="5907667"/>
                  <a:ext cx="123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950" name="Freihand 949">
                  <a:extLst>
                    <a:ext uri="{FF2B5EF4-FFF2-40B4-BE49-F238E27FC236}">
                      <a16:creationId xmlns:a16="http://schemas.microsoft.com/office/drawing/2014/main" id="{CF766118-2EAE-45B6-A061-A780140E96EB}"/>
                    </a:ext>
                  </a:extLst>
                </p14:cNvPr>
                <p14:cNvContentPartPr/>
                <p14:nvPr/>
              </p14:nvContentPartPr>
              <p14:xfrm>
                <a:off x="7237653" y="5970307"/>
                <a:ext cx="79560" cy="74160"/>
              </p14:xfrm>
            </p:contentPart>
          </mc:Choice>
          <mc:Fallback>
            <p:pic>
              <p:nvPicPr>
                <p:cNvPr id="950" name="Freihand 949">
                  <a:extLst>
                    <a:ext uri="{FF2B5EF4-FFF2-40B4-BE49-F238E27FC236}">
                      <a16:creationId xmlns:a16="http://schemas.microsoft.com/office/drawing/2014/main" id="{CF766118-2EAE-45B6-A061-A780140E96EB}"/>
                    </a:ext>
                  </a:extLst>
                </p:cNvPr>
                <p:cNvPicPr/>
                <p:nvPr/>
              </p:nvPicPr>
              <p:blipFill>
                <a:blip r:embed="rId1507"/>
                <a:stretch>
                  <a:fillRect/>
                </a:stretch>
              </p:blipFill>
              <p:spPr>
                <a:xfrm>
                  <a:off x="7233333" y="5965987"/>
                  <a:ext cx="88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952" name="Freihand 951">
                  <a:extLst>
                    <a:ext uri="{FF2B5EF4-FFF2-40B4-BE49-F238E27FC236}">
                      <a16:creationId xmlns:a16="http://schemas.microsoft.com/office/drawing/2014/main" id="{C6CA1418-1705-4521-A21D-04A79D1ECB59}"/>
                    </a:ext>
                  </a:extLst>
                </p14:cNvPr>
                <p14:cNvContentPartPr/>
                <p14:nvPr/>
              </p14:nvContentPartPr>
              <p14:xfrm>
                <a:off x="5293653" y="6425347"/>
                <a:ext cx="63360" cy="60120"/>
              </p14:xfrm>
            </p:contentPart>
          </mc:Choice>
          <mc:Fallback>
            <p:pic>
              <p:nvPicPr>
                <p:cNvPr id="952" name="Freihand 951">
                  <a:extLst>
                    <a:ext uri="{FF2B5EF4-FFF2-40B4-BE49-F238E27FC236}">
                      <a16:creationId xmlns:a16="http://schemas.microsoft.com/office/drawing/2014/main" id="{C6CA1418-1705-4521-A21D-04A79D1ECB59}"/>
                    </a:ext>
                  </a:extLst>
                </p:cNvPr>
                <p:cNvPicPr/>
                <p:nvPr/>
              </p:nvPicPr>
              <p:blipFill>
                <a:blip r:embed="rId1509"/>
                <a:stretch>
                  <a:fillRect/>
                </a:stretch>
              </p:blipFill>
              <p:spPr>
                <a:xfrm>
                  <a:off x="5289333" y="6421027"/>
                  <a:ext cx="72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953" name="Freihand 952">
                  <a:extLst>
                    <a:ext uri="{FF2B5EF4-FFF2-40B4-BE49-F238E27FC236}">
                      <a16:creationId xmlns:a16="http://schemas.microsoft.com/office/drawing/2014/main" id="{AEA129AA-C4D2-4E62-9050-06FED8F16045}"/>
                    </a:ext>
                  </a:extLst>
                </p14:cNvPr>
                <p14:cNvContentPartPr/>
                <p14:nvPr/>
              </p14:nvContentPartPr>
              <p14:xfrm>
                <a:off x="5335413" y="6460627"/>
                <a:ext cx="47520" cy="36000"/>
              </p14:xfrm>
            </p:contentPart>
          </mc:Choice>
          <mc:Fallback>
            <p:pic>
              <p:nvPicPr>
                <p:cNvPr id="953" name="Freihand 952">
                  <a:extLst>
                    <a:ext uri="{FF2B5EF4-FFF2-40B4-BE49-F238E27FC236}">
                      <a16:creationId xmlns:a16="http://schemas.microsoft.com/office/drawing/2014/main" id="{AEA129AA-C4D2-4E62-9050-06FED8F16045}"/>
                    </a:ext>
                  </a:extLst>
                </p:cNvPr>
                <p:cNvPicPr/>
                <p:nvPr/>
              </p:nvPicPr>
              <p:blipFill>
                <a:blip r:embed="rId1511"/>
                <a:stretch>
                  <a:fillRect/>
                </a:stretch>
              </p:blipFill>
              <p:spPr>
                <a:xfrm>
                  <a:off x="5331093" y="6456307"/>
                  <a:ext cx="56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954" name="Freihand 953">
                  <a:extLst>
                    <a:ext uri="{FF2B5EF4-FFF2-40B4-BE49-F238E27FC236}">
                      <a16:creationId xmlns:a16="http://schemas.microsoft.com/office/drawing/2014/main" id="{C0951969-BBC7-496B-B81F-0CF300547363}"/>
                    </a:ext>
                  </a:extLst>
                </p14:cNvPr>
                <p14:cNvContentPartPr/>
                <p14:nvPr/>
              </p14:nvContentPartPr>
              <p14:xfrm>
                <a:off x="5372493" y="6361267"/>
                <a:ext cx="75960" cy="111960"/>
              </p14:xfrm>
            </p:contentPart>
          </mc:Choice>
          <mc:Fallback>
            <p:pic>
              <p:nvPicPr>
                <p:cNvPr id="954" name="Freihand 953">
                  <a:extLst>
                    <a:ext uri="{FF2B5EF4-FFF2-40B4-BE49-F238E27FC236}">
                      <a16:creationId xmlns:a16="http://schemas.microsoft.com/office/drawing/2014/main" id="{C0951969-BBC7-496B-B81F-0CF300547363}"/>
                    </a:ext>
                  </a:extLst>
                </p:cNvPr>
                <p:cNvPicPr/>
                <p:nvPr/>
              </p:nvPicPr>
              <p:blipFill>
                <a:blip r:embed="rId1513"/>
                <a:stretch>
                  <a:fillRect/>
                </a:stretch>
              </p:blipFill>
              <p:spPr>
                <a:xfrm>
                  <a:off x="5368173" y="6356947"/>
                  <a:ext cx="84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955" name="Freihand 954">
                  <a:extLst>
                    <a:ext uri="{FF2B5EF4-FFF2-40B4-BE49-F238E27FC236}">
                      <a16:creationId xmlns:a16="http://schemas.microsoft.com/office/drawing/2014/main" id="{E5C753A0-78D6-47EF-ABDA-40135A0D58A2}"/>
                    </a:ext>
                  </a:extLst>
                </p14:cNvPr>
                <p14:cNvContentPartPr/>
                <p14:nvPr/>
              </p14:nvContentPartPr>
              <p14:xfrm>
                <a:off x="5425773" y="6413107"/>
                <a:ext cx="79560" cy="37440"/>
              </p14:xfrm>
            </p:contentPart>
          </mc:Choice>
          <mc:Fallback>
            <p:pic>
              <p:nvPicPr>
                <p:cNvPr id="955" name="Freihand 954">
                  <a:extLst>
                    <a:ext uri="{FF2B5EF4-FFF2-40B4-BE49-F238E27FC236}">
                      <a16:creationId xmlns:a16="http://schemas.microsoft.com/office/drawing/2014/main" id="{E5C753A0-78D6-47EF-ABDA-40135A0D58A2}"/>
                    </a:ext>
                  </a:extLst>
                </p:cNvPr>
                <p:cNvPicPr/>
                <p:nvPr/>
              </p:nvPicPr>
              <p:blipFill>
                <a:blip r:embed="rId1515"/>
                <a:stretch>
                  <a:fillRect/>
                </a:stretch>
              </p:blipFill>
              <p:spPr>
                <a:xfrm>
                  <a:off x="5421453" y="6408787"/>
                  <a:ext cx="88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957" name="Freihand 956">
                  <a:extLst>
                    <a:ext uri="{FF2B5EF4-FFF2-40B4-BE49-F238E27FC236}">
                      <a16:creationId xmlns:a16="http://schemas.microsoft.com/office/drawing/2014/main" id="{63B86FBC-3FA3-4F2A-8A8C-1A66FCB1DE9F}"/>
                    </a:ext>
                  </a:extLst>
                </p14:cNvPr>
                <p14:cNvContentPartPr/>
                <p14:nvPr/>
              </p14:nvContentPartPr>
              <p14:xfrm>
                <a:off x="6156213" y="5635867"/>
                <a:ext cx="492480" cy="300960"/>
              </p14:xfrm>
            </p:contentPart>
          </mc:Choice>
          <mc:Fallback>
            <p:pic>
              <p:nvPicPr>
                <p:cNvPr id="957" name="Freihand 956">
                  <a:extLst>
                    <a:ext uri="{FF2B5EF4-FFF2-40B4-BE49-F238E27FC236}">
                      <a16:creationId xmlns:a16="http://schemas.microsoft.com/office/drawing/2014/main" id="{63B86FBC-3FA3-4F2A-8A8C-1A66FCB1DE9F}"/>
                    </a:ext>
                  </a:extLst>
                </p:cNvPr>
                <p:cNvPicPr/>
                <p:nvPr/>
              </p:nvPicPr>
              <p:blipFill>
                <a:blip r:embed="rId1517"/>
                <a:stretch>
                  <a:fillRect/>
                </a:stretch>
              </p:blipFill>
              <p:spPr>
                <a:xfrm>
                  <a:off x="6151893" y="5631547"/>
                  <a:ext cx="5011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959" name="Freihand 958">
                  <a:extLst>
                    <a:ext uri="{FF2B5EF4-FFF2-40B4-BE49-F238E27FC236}">
                      <a16:creationId xmlns:a16="http://schemas.microsoft.com/office/drawing/2014/main" id="{3B24C14F-2129-4A45-977A-42750B0A4D50}"/>
                    </a:ext>
                  </a:extLst>
                </p14:cNvPr>
                <p14:cNvContentPartPr/>
                <p14:nvPr/>
              </p14:nvContentPartPr>
              <p14:xfrm>
                <a:off x="5947413" y="5663947"/>
                <a:ext cx="236520" cy="277560"/>
              </p14:xfrm>
            </p:contentPart>
          </mc:Choice>
          <mc:Fallback>
            <p:pic>
              <p:nvPicPr>
                <p:cNvPr id="959" name="Freihand 958">
                  <a:extLst>
                    <a:ext uri="{FF2B5EF4-FFF2-40B4-BE49-F238E27FC236}">
                      <a16:creationId xmlns:a16="http://schemas.microsoft.com/office/drawing/2014/main" id="{3B24C14F-2129-4A45-977A-42750B0A4D50}"/>
                    </a:ext>
                  </a:extLst>
                </p:cNvPr>
                <p:cNvPicPr/>
                <p:nvPr/>
              </p:nvPicPr>
              <p:blipFill>
                <a:blip r:embed="rId1519"/>
                <a:stretch>
                  <a:fillRect/>
                </a:stretch>
              </p:blipFill>
              <p:spPr>
                <a:xfrm>
                  <a:off x="5943093" y="5659627"/>
                  <a:ext cx="2451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961" name="Freihand 960">
                  <a:extLst>
                    <a:ext uri="{FF2B5EF4-FFF2-40B4-BE49-F238E27FC236}">
                      <a16:creationId xmlns:a16="http://schemas.microsoft.com/office/drawing/2014/main" id="{F2475CF6-B997-431E-A84C-1B20CAA60861}"/>
                    </a:ext>
                  </a:extLst>
                </p14:cNvPr>
                <p14:cNvContentPartPr/>
                <p14:nvPr/>
              </p14:nvContentPartPr>
              <p14:xfrm>
                <a:off x="6289773" y="5834227"/>
                <a:ext cx="138240" cy="280800"/>
              </p14:xfrm>
            </p:contentPart>
          </mc:Choice>
          <mc:Fallback>
            <p:pic>
              <p:nvPicPr>
                <p:cNvPr id="961" name="Freihand 960">
                  <a:extLst>
                    <a:ext uri="{FF2B5EF4-FFF2-40B4-BE49-F238E27FC236}">
                      <a16:creationId xmlns:a16="http://schemas.microsoft.com/office/drawing/2014/main" id="{F2475CF6-B997-431E-A84C-1B20CAA60861}"/>
                    </a:ext>
                  </a:extLst>
                </p:cNvPr>
                <p:cNvPicPr/>
                <p:nvPr/>
              </p:nvPicPr>
              <p:blipFill>
                <a:blip r:embed="rId1521"/>
                <a:stretch>
                  <a:fillRect/>
                </a:stretch>
              </p:blipFill>
              <p:spPr>
                <a:xfrm>
                  <a:off x="6285453" y="5829907"/>
                  <a:ext cx="146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963" name="Freihand 962">
                  <a:extLst>
                    <a:ext uri="{FF2B5EF4-FFF2-40B4-BE49-F238E27FC236}">
                      <a16:creationId xmlns:a16="http://schemas.microsoft.com/office/drawing/2014/main" id="{D210DFAE-9EFB-4965-B3F1-7714AFF2CE07}"/>
                    </a:ext>
                  </a:extLst>
                </p14:cNvPr>
                <p14:cNvContentPartPr/>
                <p14:nvPr/>
              </p14:nvContentPartPr>
              <p14:xfrm>
                <a:off x="5454573" y="5809747"/>
                <a:ext cx="700920" cy="406800"/>
              </p14:xfrm>
            </p:contentPart>
          </mc:Choice>
          <mc:Fallback>
            <p:pic>
              <p:nvPicPr>
                <p:cNvPr id="963" name="Freihand 962">
                  <a:extLst>
                    <a:ext uri="{FF2B5EF4-FFF2-40B4-BE49-F238E27FC236}">
                      <a16:creationId xmlns:a16="http://schemas.microsoft.com/office/drawing/2014/main" id="{D210DFAE-9EFB-4965-B3F1-7714AFF2CE07}"/>
                    </a:ext>
                  </a:extLst>
                </p:cNvPr>
                <p:cNvPicPr/>
                <p:nvPr/>
              </p:nvPicPr>
              <p:blipFill>
                <a:blip r:embed="rId1523"/>
                <a:stretch>
                  <a:fillRect/>
                </a:stretch>
              </p:blipFill>
              <p:spPr>
                <a:xfrm>
                  <a:off x="5450253" y="5805427"/>
                  <a:ext cx="70956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964" name="Freihand 963">
                  <a:extLst>
                    <a:ext uri="{FF2B5EF4-FFF2-40B4-BE49-F238E27FC236}">
                      <a16:creationId xmlns:a16="http://schemas.microsoft.com/office/drawing/2014/main" id="{9068EC3D-D6A4-4448-ADDD-1DE50194EA5B}"/>
                    </a:ext>
                  </a:extLst>
                </p14:cNvPr>
                <p14:cNvContentPartPr/>
                <p14:nvPr/>
              </p14:nvContentPartPr>
              <p14:xfrm>
                <a:off x="5662653" y="5830267"/>
                <a:ext cx="396360" cy="258480"/>
              </p14:xfrm>
            </p:contentPart>
          </mc:Choice>
          <mc:Fallback>
            <p:pic>
              <p:nvPicPr>
                <p:cNvPr id="964" name="Freihand 963">
                  <a:extLst>
                    <a:ext uri="{FF2B5EF4-FFF2-40B4-BE49-F238E27FC236}">
                      <a16:creationId xmlns:a16="http://schemas.microsoft.com/office/drawing/2014/main" id="{9068EC3D-D6A4-4448-ADDD-1DE50194EA5B}"/>
                    </a:ext>
                  </a:extLst>
                </p:cNvPr>
                <p:cNvPicPr/>
                <p:nvPr/>
              </p:nvPicPr>
              <p:blipFill>
                <a:blip r:embed="rId1525"/>
                <a:stretch>
                  <a:fillRect/>
                </a:stretch>
              </p:blipFill>
              <p:spPr>
                <a:xfrm>
                  <a:off x="5658333" y="5825947"/>
                  <a:ext cx="4050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965" name="Freihand 964">
                  <a:extLst>
                    <a:ext uri="{FF2B5EF4-FFF2-40B4-BE49-F238E27FC236}">
                      <a16:creationId xmlns:a16="http://schemas.microsoft.com/office/drawing/2014/main" id="{165ACD95-4B8C-4CBC-A98A-C4407690F683}"/>
                    </a:ext>
                  </a:extLst>
                </p14:cNvPr>
                <p14:cNvContentPartPr/>
                <p14:nvPr/>
              </p14:nvContentPartPr>
              <p14:xfrm>
                <a:off x="5616933" y="6005947"/>
                <a:ext cx="302400" cy="160200"/>
              </p14:xfrm>
            </p:contentPart>
          </mc:Choice>
          <mc:Fallback>
            <p:pic>
              <p:nvPicPr>
                <p:cNvPr id="965" name="Freihand 964">
                  <a:extLst>
                    <a:ext uri="{FF2B5EF4-FFF2-40B4-BE49-F238E27FC236}">
                      <a16:creationId xmlns:a16="http://schemas.microsoft.com/office/drawing/2014/main" id="{165ACD95-4B8C-4CBC-A98A-C4407690F683}"/>
                    </a:ext>
                  </a:extLst>
                </p:cNvPr>
                <p:cNvPicPr/>
                <p:nvPr/>
              </p:nvPicPr>
              <p:blipFill>
                <a:blip r:embed="rId1527"/>
                <a:stretch>
                  <a:fillRect/>
                </a:stretch>
              </p:blipFill>
              <p:spPr>
                <a:xfrm>
                  <a:off x="5612613" y="6001627"/>
                  <a:ext cx="311040" cy="168840"/>
                </a:xfrm>
                <a:prstGeom prst="rect">
                  <a:avLst/>
                </a:prstGeom>
              </p:spPr>
            </p:pic>
          </mc:Fallback>
        </mc:AlternateContent>
      </p:grpSp>
    </p:spTree>
    <p:extLst>
      <p:ext uri="{BB962C8B-B14F-4D97-AF65-F5344CB8AC3E}">
        <p14:creationId xmlns:p14="http://schemas.microsoft.com/office/powerpoint/2010/main" val="390874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56712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a:t>
                </a:r>
                <a:r>
                  <a:rPr lang="de-DE" sz="2400">
                    <a:latin typeface="Times New Roman" panose="02020603050405020304" pitchFamily="18" charset="0"/>
                    <a:cs typeface="Times New Roman" panose="02020603050405020304" pitchFamily="18" charset="0"/>
                  </a:rPr>
                  <a:t>wird,</a:t>
                </a:r>
              </a:p>
              <a:p>
                <a:r>
                  <a:rPr lang="de-DE" sz="2400">
                    <a:latin typeface="Times New Roman" panose="02020603050405020304" pitchFamily="18" charset="0"/>
                    <a:cs typeface="Times New Roman" panose="02020603050405020304" pitchFamily="18" charset="0"/>
                  </a:rPr>
                  <a:t>    ohne </a:t>
                </a:r>
                <a:r>
                  <a:rPr lang="de-DE" sz="2400" dirty="0">
                    <a:latin typeface="Times New Roman" panose="02020603050405020304" pitchFamily="18" charset="0"/>
                    <a:cs typeface="Times New Roman" panose="02020603050405020304" pitchFamily="18" charset="0"/>
                  </a:rPr>
                  <a:t>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567129"/>
                <a:ext cx="12172951" cy="5456861"/>
              </a:xfrm>
              <a:prstGeom prst="rect">
                <a:avLst/>
              </a:prstGeom>
              <a:blipFill>
                <a:blip r:embed="rId2"/>
                <a:stretch>
                  <a:fillRect l="-75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B628448-67F7-3293-701B-A0FE32B5EB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666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329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011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AC5C1A-E588-4534-99D4-0D6FD8D3A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66" y="1"/>
            <a:ext cx="3775023" cy="2624666"/>
          </a:xfrm>
          <a:prstGeom prst="rect">
            <a:avLst/>
          </a:prstGeom>
        </p:spPr>
      </p:pic>
    </p:spTree>
    <p:extLst>
      <p:ext uri="{BB962C8B-B14F-4D97-AF65-F5344CB8AC3E}">
        <p14:creationId xmlns:p14="http://schemas.microsoft.com/office/powerpoint/2010/main" val="22166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1386036"/>
            <a:ext cx="8503920"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5FB96DFC-F060-BC42-BA65-C05E15835D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904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271672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AB6F6E30-3884-7F68-8CDE-9F5E619233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478516D-C00D-58FD-6C9A-4E6EA1F3AECF}"/>
              </a:ext>
            </a:extLst>
          </p:cNvPr>
          <p:cNvSpPr txBox="1"/>
          <p:nvPr/>
        </p:nvSpPr>
        <p:spPr>
          <a:xfrm>
            <a:off x="0" y="3178245"/>
            <a:ext cx="8686800" cy="3477875"/>
          </a:xfrm>
          <a:prstGeom prst="rect">
            <a:avLst/>
          </a:prstGeom>
          <a:noFill/>
        </p:spPr>
        <p:txBody>
          <a:bodyPr wrap="square">
            <a:spAutoFit/>
          </a:bodyPr>
          <a:lstStyle/>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In den Wirtschaftswissenschaften wird in Modellen der benevolente Diktator häufig als Benchmark für die First-Best-Lösung verwendet. </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92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86675"/>
            <a:ext cx="12172951" cy="3034046"/>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5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John Locke (1632 – 1704)</a:t>
            </a:r>
            <a:r>
              <a:rPr lang="fr-FR" sz="19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65F0054-6658-350D-B308-0642D7A11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00AC619-182A-1017-59AD-E9FECC52C197}"/>
              </a:ext>
            </a:extLst>
          </p:cNvPr>
          <p:cNvSpPr txBox="1"/>
          <p:nvPr/>
        </p:nvSpPr>
        <p:spPr>
          <a:xfrm>
            <a:off x="0" y="3155886"/>
            <a:ext cx="8869680" cy="3600986"/>
          </a:xfrm>
          <a:prstGeom prst="rect">
            <a:avLst/>
          </a:prstGeom>
          <a:noFill/>
        </p:spPr>
        <p:txBody>
          <a:bodyPr wrap="square">
            <a:spAutoFit/>
          </a:bodyPr>
          <a:lstStyle/>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Selbstliebe (amour de soi): Zum Überleben bezieht der Mensch sich nur auf sich selbst </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Mitleid (pitié): Das Individuum kann ein anderes Individuum nicht leiden sehen</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Perfektibilität (perfectibilité): Das Individuum kann sich selbst vervollkommnen                        </a:t>
            </a:r>
          </a:p>
          <a:p>
            <a:pPr lvl="2"/>
            <a:r>
              <a:rPr lang="fr-FR" sz="1900">
                <a:latin typeface="Times New Roman" panose="02020603050405020304" pitchFamily="18" charset="0"/>
                <a:cs typeface="Times New Roman" panose="02020603050405020304" pitchFamily="18" charset="0"/>
              </a:rPr>
              <a:t>Erst durch die Selbsterkenntnis verlässt er diesen Zustand. Das Streben nach Eigentum, wird dabei allerdings als Übel betrachtet.                                                                                                                                                                          (Discours sur l’origine et les fondements de l’inégalité parmi les hommes, 1755)</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7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Individuen verfügen </a:t>
            </a:r>
            <a:r>
              <a:rPr lang="de-DE" sz="2400">
                <a:latin typeface="Times New Roman" panose="02020603050405020304" pitchFamily="18" charset="0"/>
                <a:cs typeface="Times New Roman" panose="02020603050405020304" pitchFamily="18" charset="0"/>
              </a:rPr>
              <a:t>über bestimmte </a:t>
            </a:r>
            <a:r>
              <a:rPr lang="de-DE" sz="2400" dirty="0">
                <a:latin typeface="Times New Roman" panose="02020603050405020304" pitchFamily="18" charset="0"/>
                <a:cs typeface="Times New Roman" panose="02020603050405020304" pitchFamily="18" charset="0"/>
              </a:rPr>
              <a:t>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t>
            </a:r>
            <a:r>
              <a:rPr lang="de-DE" sz="2400">
                <a:latin typeface="Times New Roman" panose="02020603050405020304" pitchFamily="18" charset="0"/>
                <a:cs typeface="Times New Roman" panose="02020603050405020304" pitchFamily="18" charset="0"/>
              </a:rPr>
              <a:t>aufgrund rationalen</a:t>
            </a:r>
          </a:p>
          <a:p>
            <a:r>
              <a:rPr lang="de-DE" sz="2400">
                <a:latin typeface="Times New Roman" panose="02020603050405020304" pitchFamily="18" charset="0"/>
                <a:cs typeface="Times New Roman" panose="02020603050405020304" pitchFamily="18" charset="0"/>
              </a:rPr>
              <a:t>    Verhaltens </a:t>
            </a:r>
            <a:r>
              <a:rPr lang="de-DE" sz="2400" dirty="0">
                <a:latin typeface="Times New Roman" panose="02020603050405020304" pitchFamily="18" charset="0"/>
                <a:cs typeface="Times New Roman" panose="02020603050405020304" pitchFamily="18" charset="0"/>
              </a:rPr>
              <a:t>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F5009C2-3CF3-0045-3277-D34344AD9F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652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1756" y="45840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Vgl.		– der gerechte Mechanismus zur </a:t>
            </a:r>
            <a:r>
              <a:rPr lang="de-DE" sz="2000">
                <a:latin typeface="Times New Roman" panose="02020603050405020304" pitchFamily="18" charset="0"/>
                <a:cs typeface="Times New Roman" panose="02020603050405020304" pitchFamily="18" charset="0"/>
              </a:rPr>
              <a:t>Zweiteilung einesButterbrots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Parabel aus 1001 Nacht: Zwei Prinzen </a:t>
            </a:r>
            <a:r>
              <a:rPr lang="de-DE" sz="2000">
                <a:latin typeface="Times New Roman" panose="02020603050405020304" pitchFamily="18" charset="0"/>
                <a:cs typeface="Times New Roman" panose="02020603050405020304" pitchFamily="18" charset="0"/>
              </a:rPr>
              <a:t>müssen das Problem lösen,</a:t>
            </a:r>
          </a:p>
          <a:p>
            <a:r>
              <a:rPr lang="de-DE" sz="2000">
                <a:latin typeface="Times New Roman" panose="02020603050405020304" pitchFamily="18" charset="0"/>
                <a:cs typeface="Times New Roman" panose="02020603050405020304" pitchFamily="18" charset="0"/>
              </a:rPr>
              <a:t>                                dass derjenige die </a:t>
            </a:r>
            <a:r>
              <a:rPr lang="de-DE" sz="2000" dirty="0">
                <a:latin typeface="Times New Roman" panose="02020603050405020304" pitchFamily="18" charset="0"/>
                <a:cs typeface="Times New Roman" panose="02020603050405020304" pitchFamily="18" charset="0"/>
              </a:rPr>
              <a:t>Prinzessin heiraten darf, dessen </a:t>
            </a:r>
            <a:r>
              <a:rPr lang="de-DE" sz="2000">
                <a:latin typeface="Times New Roman" panose="02020603050405020304" pitchFamily="18" charset="0"/>
                <a:cs typeface="Times New Roman" panose="02020603050405020304" pitchFamily="18" charset="0"/>
              </a:rPr>
              <a:t>Pferd bei</a:t>
            </a:r>
          </a:p>
          <a:p>
            <a:r>
              <a:rPr lang="de-DE" sz="2000">
                <a:latin typeface="Times New Roman" panose="02020603050405020304" pitchFamily="18" charset="0"/>
                <a:cs typeface="Times New Roman" panose="02020603050405020304" pitchFamily="18" charset="0"/>
              </a:rPr>
              <a:t>                                einem </a:t>
            </a:r>
            <a:r>
              <a:rPr lang="de-DE" sz="2000" dirty="0">
                <a:latin typeface="Times New Roman" panose="02020603050405020304" pitchFamily="18" charset="0"/>
                <a:cs typeface="Times New Roman" panose="02020603050405020304" pitchFamily="18" charset="0"/>
              </a:rPr>
              <a:t>Wettreiten der </a:t>
            </a:r>
            <a:r>
              <a:rPr lang="de-DE" sz="2000">
                <a:latin typeface="Times New Roman" panose="02020603050405020304" pitchFamily="18" charset="0"/>
                <a:cs typeface="Times New Roman" panose="02020603050405020304" pitchFamily="18" charset="0"/>
              </a:rPr>
              <a:t>beiden als letztes </a:t>
            </a:r>
            <a:r>
              <a:rPr lang="de-DE" sz="2000" dirty="0">
                <a:latin typeface="Times New Roman" panose="02020603050405020304" pitchFamily="18" charset="0"/>
                <a:cs typeface="Times New Roman" panose="02020603050405020304" pitchFamily="18" charset="0"/>
              </a:rPr>
              <a:t>durchs Ziel geht</a:t>
            </a:r>
          </a:p>
        </p:txBody>
      </p:sp>
      <p:sp>
        <p:nvSpPr>
          <p:cNvPr id="2" name="Rechteck 1">
            <a:extLst>
              <a:ext uri="{FF2B5EF4-FFF2-40B4-BE49-F238E27FC236}">
                <a16:creationId xmlns:a16="http://schemas.microsoft.com/office/drawing/2014/main" id="{24F7CAF1-9869-FD27-EA69-B424D3AA12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9142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a:t>
            </a:r>
            <a:r>
              <a:rPr lang="de-DE" sz="2400">
                <a:latin typeface="Times New Roman" panose="02020603050405020304" pitchFamily="18" charset="0"/>
                <a:cs typeface="Times New Roman" panose="02020603050405020304" pitchFamily="18" charset="0"/>
              </a:rPr>
              <a:t>solche institutionelle</a:t>
            </a:r>
          </a:p>
          <a:p>
            <a:r>
              <a:rPr lang="de-DE" sz="2400">
                <a:latin typeface="Times New Roman" panose="02020603050405020304" pitchFamily="18" charset="0"/>
                <a:cs typeface="Times New Roman" panose="02020603050405020304" pitchFamily="18" charset="0"/>
              </a:rPr>
              <a:t>Ordnung</a:t>
            </a:r>
            <a:r>
              <a:rPr lang="de-DE" sz="2400" dirty="0">
                <a:latin typeface="Times New Roman" panose="02020603050405020304" pitchFamily="18" charset="0"/>
                <a:cs typeface="Times New Roman" panose="02020603050405020304" pitchFamily="18" charset="0"/>
              </a:rPr>
              <a:t>, während der pure Marktprozess mit </a:t>
            </a:r>
            <a:r>
              <a:rPr lang="de-DE" sz="2400">
                <a:latin typeface="Times New Roman" panose="02020603050405020304" pitchFamily="18" charset="0"/>
                <a:cs typeface="Times New Roman" panose="02020603050405020304" pitchFamily="18" charset="0"/>
              </a:rPr>
              <a:t>dieser Institution</a:t>
            </a:r>
          </a:p>
          <a:p>
            <a:r>
              <a:rPr lang="de-DE" sz="2400">
                <a:latin typeface="Times New Roman" panose="02020603050405020304" pitchFamily="18" charset="0"/>
                <a:cs typeface="Times New Roman" panose="02020603050405020304" pitchFamily="18" charset="0"/>
              </a:rPr>
              <a:t>kompatibel </a:t>
            </a:r>
            <a:r>
              <a:rPr lang="de-DE" sz="2400" dirty="0">
                <a:latin typeface="Times New Roman" panose="02020603050405020304" pitchFamily="18" charset="0"/>
                <a:cs typeface="Times New Roman" panose="02020603050405020304" pitchFamily="18" charset="0"/>
              </a:rPr>
              <a:t>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2" name="Rechteck 1">
            <a:extLst>
              <a:ext uri="{FF2B5EF4-FFF2-40B4-BE49-F238E27FC236}">
                <a16:creationId xmlns:a16="http://schemas.microsoft.com/office/drawing/2014/main" id="{0CA41C7D-5F37-6D12-757F-94CD268C80D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437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a:t>
            </a:r>
            <a:r>
              <a:rPr lang="de-DE" sz="2000">
                <a:latin typeface="Times New Roman" panose="02020603050405020304" pitchFamily="18" charset="0"/>
                <a:cs typeface="Times New Roman" panose="02020603050405020304" pitchFamily="18" charset="0"/>
              </a:rPr>
              <a:t>damit ist</a:t>
            </a:r>
          </a:p>
          <a:p>
            <a:r>
              <a:rPr lang="de-DE" sz="2000">
                <a:latin typeface="Times New Roman" panose="02020603050405020304" pitchFamily="18" charset="0"/>
                <a:cs typeface="Times New Roman" panose="02020603050405020304" pitchFamily="18" charset="0"/>
              </a:rPr>
              <a:t>       der </a:t>
            </a:r>
            <a:r>
              <a:rPr lang="de-DE" sz="2000" dirty="0">
                <a:latin typeface="Times New Roman" panose="02020603050405020304" pitchFamily="18" charset="0"/>
                <a:cs typeface="Times New Roman" panose="02020603050405020304" pitchFamily="18" charset="0"/>
              </a:rPr>
              <a:t>institutionelle Aufbau nicht planbar und sollte das Prinzip von </a:t>
            </a:r>
            <a:r>
              <a:rPr lang="de-DE" sz="2000">
                <a:latin typeface="Times New Roman" panose="02020603050405020304" pitchFamily="18" charset="0"/>
                <a:cs typeface="Times New Roman" panose="02020603050405020304" pitchFamily="18" charset="0"/>
              </a:rPr>
              <a:t>Versuch und</a:t>
            </a:r>
          </a:p>
          <a:p>
            <a:r>
              <a:rPr lang="de-DE" sz="200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790B47D2-9B70-A47F-41AD-D721A342C2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44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39663"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39663"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946590"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21584"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43909"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26765"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13379"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28024"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98164"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20306"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17441"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91301"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647161"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763220"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648449"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184257"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648449"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163305"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36660"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097310"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130687"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378663"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378663" y="5473756"/>
                <a:ext cx="372794" cy="369332"/>
              </a:xfrm>
              <a:prstGeom prst="rect">
                <a:avLst/>
              </a:prstGeom>
              <a:blipFill>
                <a:blip r:embed="rId2"/>
                <a:stretch>
                  <a:fillRect r="-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39780"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39780"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87A09432-8FE8-BE2B-3292-B805203204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6AB7A89A-3978-4AC4-82F5-D1920A50FAE7}"/>
              </a:ext>
            </a:extLst>
          </p:cNvPr>
          <p:cNvGrpSpPr/>
          <p:nvPr/>
        </p:nvGrpSpPr>
        <p:grpSpPr>
          <a:xfrm>
            <a:off x="68973" y="451320"/>
            <a:ext cx="8938440" cy="5372640"/>
            <a:chOff x="68973" y="451320"/>
            <a:chExt cx="8938440" cy="537264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A258E53-83FD-4766-A630-45996C2D83BD}"/>
                    </a:ext>
                  </a:extLst>
                </p14:cNvPr>
                <p14:cNvContentPartPr/>
                <p14:nvPr/>
              </p14:nvContentPartPr>
              <p14:xfrm>
                <a:off x="4327053" y="5793000"/>
                <a:ext cx="341280" cy="30960"/>
              </p14:xfrm>
            </p:contentPart>
          </mc:Choice>
          <mc:Fallback xmlns="">
            <p:pic>
              <p:nvPicPr>
                <p:cNvPr id="5" name="Freihand 4">
                  <a:extLst>
                    <a:ext uri="{FF2B5EF4-FFF2-40B4-BE49-F238E27FC236}">
                      <a16:creationId xmlns:a16="http://schemas.microsoft.com/office/drawing/2014/main" id="{5A258E53-83FD-4766-A630-45996C2D83BD}"/>
                    </a:ext>
                  </a:extLst>
                </p:cNvPr>
                <p:cNvPicPr/>
                <p:nvPr/>
              </p:nvPicPr>
              <p:blipFill>
                <a:blip r:embed="rId5"/>
                <a:stretch>
                  <a:fillRect/>
                </a:stretch>
              </p:blipFill>
              <p:spPr>
                <a:xfrm>
                  <a:off x="4322733" y="5788680"/>
                  <a:ext cx="349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6A29018-8918-49AB-83FF-7A4F1BB0E6CD}"/>
                    </a:ext>
                  </a:extLst>
                </p14:cNvPr>
                <p14:cNvContentPartPr/>
                <p14:nvPr/>
              </p14:nvContentPartPr>
              <p14:xfrm>
                <a:off x="68973" y="2991840"/>
                <a:ext cx="262800" cy="90360"/>
              </p14:xfrm>
            </p:contentPart>
          </mc:Choice>
          <mc:Fallback xmlns="">
            <p:pic>
              <p:nvPicPr>
                <p:cNvPr id="6" name="Freihand 5">
                  <a:extLst>
                    <a:ext uri="{FF2B5EF4-FFF2-40B4-BE49-F238E27FC236}">
                      <a16:creationId xmlns:a16="http://schemas.microsoft.com/office/drawing/2014/main" id="{76A29018-8918-49AB-83FF-7A4F1BB0E6CD}"/>
                    </a:ext>
                  </a:extLst>
                </p:cNvPr>
                <p:cNvPicPr/>
                <p:nvPr/>
              </p:nvPicPr>
              <p:blipFill>
                <a:blip r:embed="rId7"/>
                <a:stretch>
                  <a:fillRect/>
                </a:stretch>
              </p:blipFill>
              <p:spPr>
                <a:xfrm>
                  <a:off x="64653" y="2987520"/>
                  <a:ext cx="27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2C13662-D922-495E-B2CE-DE4C17A12CEA}"/>
                    </a:ext>
                  </a:extLst>
                </p14:cNvPr>
                <p14:cNvContentPartPr/>
                <p14:nvPr/>
              </p14:nvContentPartPr>
              <p14:xfrm>
                <a:off x="196773" y="451320"/>
                <a:ext cx="8810640" cy="5341320"/>
              </p14:xfrm>
            </p:contentPart>
          </mc:Choice>
          <mc:Fallback xmlns="">
            <p:pic>
              <p:nvPicPr>
                <p:cNvPr id="7" name="Freihand 6">
                  <a:extLst>
                    <a:ext uri="{FF2B5EF4-FFF2-40B4-BE49-F238E27FC236}">
                      <a16:creationId xmlns:a16="http://schemas.microsoft.com/office/drawing/2014/main" id="{D2C13662-D922-495E-B2CE-DE4C17A12CEA}"/>
                    </a:ext>
                  </a:extLst>
                </p:cNvPr>
                <p:cNvPicPr/>
                <p:nvPr/>
              </p:nvPicPr>
              <p:blipFill>
                <a:blip r:embed="rId9"/>
                <a:stretch>
                  <a:fillRect/>
                </a:stretch>
              </p:blipFill>
              <p:spPr>
                <a:xfrm>
                  <a:off x="192453" y="447000"/>
                  <a:ext cx="8819280" cy="534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C38D1BE8-C06E-42A3-B697-F29EE381BF9B}"/>
                  </a:ext>
                </a:extLst>
              </p14:cNvPr>
              <p14:cNvContentPartPr/>
              <p14:nvPr/>
            </p14:nvContentPartPr>
            <p14:xfrm>
              <a:off x="1224933" y="4699320"/>
              <a:ext cx="65880" cy="77760"/>
            </p14:xfrm>
          </p:contentPart>
        </mc:Choice>
        <mc:Fallback xmlns="">
          <p:pic>
            <p:nvPicPr>
              <p:cNvPr id="11" name="Freihand 10">
                <a:extLst>
                  <a:ext uri="{FF2B5EF4-FFF2-40B4-BE49-F238E27FC236}">
                    <a16:creationId xmlns:a16="http://schemas.microsoft.com/office/drawing/2014/main" id="{C38D1BE8-C06E-42A3-B697-F29EE381BF9B}"/>
                  </a:ext>
                </a:extLst>
              </p:cNvPr>
              <p:cNvPicPr/>
              <p:nvPr/>
            </p:nvPicPr>
            <p:blipFill>
              <a:blip r:embed="rId11"/>
              <a:stretch>
                <a:fillRect/>
              </a:stretch>
            </p:blipFill>
            <p:spPr>
              <a:xfrm>
                <a:off x="1220613" y="4695000"/>
                <a:ext cx="74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5D35C402-5D79-4A96-9CF7-6C87FA6AE073}"/>
                  </a:ext>
                </a:extLst>
              </p14:cNvPr>
              <p14:cNvContentPartPr/>
              <p14:nvPr/>
            </p14:nvContentPartPr>
            <p14:xfrm>
              <a:off x="1132053" y="4723080"/>
              <a:ext cx="115920" cy="83520"/>
            </p14:xfrm>
          </p:contentPart>
        </mc:Choice>
        <mc:Fallback xmlns="">
          <p:pic>
            <p:nvPicPr>
              <p:cNvPr id="12" name="Freihand 11">
                <a:extLst>
                  <a:ext uri="{FF2B5EF4-FFF2-40B4-BE49-F238E27FC236}">
                    <a16:creationId xmlns:a16="http://schemas.microsoft.com/office/drawing/2014/main" id="{5D35C402-5D79-4A96-9CF7-6C87FA6AE073}"/>
                  </a:ext>
                </a:extLst>
              </p:cNvPr>
              <p:cNvPicPr/>
              <p:nvPr/>
            </p:nvPicPr>
            <p:blipFill>
              <a:blip r:embed="rId13"/>
              <a:stretch>
                <a:fillRect/>
              </a:stretch>
            </p:blipFill>
            <p:spPr>
              <a:xfrm>
                <a:off x="1127733" y="4718760"/>
                <a:ext cx="124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237A0E1-0DAD-4C2C-A31C-7C70E679ECC0}"/>
                  </a:ext>
                </a:extLst>
              </p14:cNvPr>
              <p14:cNvContentPartPr/>
              <p14:nvPr/>
            </p14:nvContentPartPr>
            <p14:xfrm>
              <a:off x="4126893" y="4070040"/>
              <a:ext cx="388440" cy="406440"/>
            </p14:xfrm>
          </p:contentPart>
        </mc:Choice>
        <mc:Fallback xmlns="">
          <p:pic>
            <p:nvPicPr>
              <p:cNvPr id="15" name="Freihand 14">
                <a:extLst>
                  <a:ext uri="{FF2B5EF4-FFF2-40B4-BE49-F238E27FC236}">
                    <a16:creationId xmlns:a16="http://schemas.microsoft.com/office/drawing/2014/main" id="{B237A0E1-0DAD-4C2C-A31C-7C70E679ECC0}"/>
                  </a:ext>
                </a:extLst>
              </p:cNvPr>
              <p:cNvPicPr/>
              <p:nvPr/>
            </p:nvPicPr>
            <p:blipFill>
              <a:blip r:embed="rId15"/>
              <a:stretch>
                <a:fillRect/>
              </a:stretch>
            </p:blipFill>
            <p:spPr>
              <a:xfrm>
                <a:off x="4122573" y="4065720"/>
                <a:ext cx="397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B60BF4EC-6196-4CB4-B070-3BF8947AB34B}"/>
                  </a:ext>
                </a:extLst>
              </p14:cNvPr>
              <p14:cNvContentPartPr/>
              <p14:nvPr/>
            </p14:nvContentPartPr>
            <p14:xfrm>
              <a:off x="5247933" y="4174800"/>
              <a:ext cx="36720" cy="28440"/>
            </p14:xfrm>
          </p:contentPart>
        </mc:Choice>
        <mc:Fallback xmlns="">
          <p:pic>
            <p:nvPicPr>
              <p:cNvPr id="18" name="Freihand 17">
                <a:extLst>
                  <a:ext uri="{FF2B5EF4-FFF2-40B4-BE49-F238E27FC236}">
                    <a16:creationId xmlns:a16="http://schemas.microsoft.com/office/drawing/2014/main" id="{B60BF4EC-6196-4CB4-B070-3BF8947AB34B}"/>
                  </a:ext>
                </a:extLst>
              </p:cNvPr>
              <p:cNvPicPr/>
              <p:nvPr/>
            </p:nvPicPr>
            <p:blipFill>
              <a:blip r:embed="rId17"/>
              <a:stretch>
                <a:fillRect/>
              </a:stretch>
            </p:blipFill>
            <p:spPr>
              <a:xfrm>
                <a:off x="5243613" y="4170480"/>
                <a:ext cx="4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A715B05D-9E82-4BF0-B91A-489CAD43D063}"/>
                  </a:ext>
                </a:extLst>
              </p14:cNvPr>
              <p14:cNvContentPartPr/>
              <p14:nvPr/>
            </p14:nvContentPartPr>
            <p14:xfrm>
              <a:off x="7917693" y="1104720"/>
              <a:ext cx="74880" cy="95040"/>
            </p14:xfrm>
          </p:contentPart>
        </mc:Choice>
        <mc:Fallback xmlns="">
          <p:pic>
            <p:nvPicPr>
              <p:cNvPr id="22" name="Freihand 21">
                <a:extLst>
                  <a:ext uri="{FF2B5EF4-FFF2-40B4-BE49-F238E27FC236}">
                    <a16:creationId xmlns:a16="http://schemas.microsoft.com/office/drawing/2014/main" id="{A715B05D-9E82-4BF0-B91A-489CAD43D063}"/>
                  </a:ext>
                </a:extLst>
              </p:cNvPr>
              <p:cNvPicPr/>
              <p:nvPr/>
            </p:nvPicPr>
            <p:blipFill>
              <a:blip r:embed="rId19"/>
              <a:stretch>
                <a:fillRect/>
              </a:stretch>
            </p:blipFill>
            <p:spPr>
              <a:xfrm>
                <a:off x="7913373" y="1100400"/>
                <a:ext cx="8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Freihand 50">
                <a:extLst>
                  <a:ext uri="{FF2B5EF4-FFF2-40B4-BE49-F238E27FC236}">
                    <a16:creationId xmlns:a16="http://schemas.microsoft.com/office/drawing/2014/main" id="{EF683DB2-46F0-4BE5-A28A-340AD45275BE}"/>
                  </a:ext>
                </a:extLst>
              </p14:cNvPr>
              <p14:cNvContentPartPr/>
              <p14:nvPr/>
            </p14:nvContentPartPr>
            <p14:xfrm>
              <a:off x="4661133" y="2011560"/>
              <a:ext cx="280080" cy="371160"/>
            </p14:xfrm>
          </p:contentPart>
        </mc:Choice>
        <mc:Fallback xmlns="">
          <p:pic>
            <p:nvPicPr>
              <p:cNvPr id="51" name="Freihand 50">
                <a:extLst>
                  <a:ext uri="{FF2B5EF4-FFF2-40B4-BE49-F238E27FC236}">
                    <a16:creationId xmlns:a16="http://schemas.microsoft.com/office/drawing/2014/main" id="{EF683DB2-46F0-4BE5-A28A-340AD45275BE}"/>
                  </a:ext>
                </a:extLst>
              </p:cNvPr>
              <p:cNvPicPr/>
              <p:nvPr/>
            </p:nvPicPr>
            <p:blipFill>
              <a:blip r:embed="rId21"/>
              <a:stretch>
                <a:fillRect/>
              </a:stretch>
            </p:blipFill>
            <p:spPr>
              <a:xfrm>
                <a:off x="4656813" y="2007240"/>
                <a:ext cx="2887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2" name="Freihand 51">
                <a:extLst>
                  <a:ext uri="{FF2B5EF4-FFF2-40B4-BE49-F238E27FC236}">
                    <a16:creationId xmlns:a16="http://schemas.microsoft.com/office/drawing/2014/main" id="{E5194ABF-661B-494A-A3E2-D0F6FA6FDE50}"/>
                  </a:ext>
                </a:extLst>
              </p14:cNvPr>
              <p14:cNvContentPartPr/>
              <p14:nvPr/>
            </p14:nvContentPartPr>
            <p14:xfrm>
              <a:off x="5608653" y="4218360"/>
              <a:ext cx="99720" cy="93240"/>
            </p14:xfrm>
          </p:contentPart>
        </mc:Choice>
        <mc:Fallback xmlns="">
          <p:pic>
            <p:nvPicPr>
              <p:cNvPr id="52" name="Freihand 51">
                <a:extLst>
                  <a:ext uri="{FF2B5EF4-FFF2-40B4-BE49-F238E27FC236}">
                    <a16:creationId xmlns:a16="http://schemas.microsoft.com/office/drawing/2014/main" id="{E5194ABF-661B-494A-A3E2-D0F6FA6FDE50}"/>
                  </a:ext>
                </a:extLst>
              </p:cNvPr>
              <p:cNvPicPr/>
              <p:nvPr/>
            </p:nvPicPr>
            <p:blipFill>
              <a:blip r:embed="rId23"/>
              <a:stretch>
                <a:fillRect/>
              </a:stretch>
            </p:blipFill>
            <p:spPr>
              <a:xfrm>
                <a:off x="5604333" y="4214040"/>
                <a:ext cx="108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Freihand 58">
                <a:extLst>
                  <a:ext uri="{FF2B5EF4-FFF2-40B4-BE49-F238E27FC236}">
                    <a16:creationId xmlns:a16="http://schemas.microsoft.com/office/drawing/2014/main" id="{EF547D11-0A0F-4966-8950-0DDBA5D554BA}"/>
                  </a:ext>
                </a:extLst>
              </p14:cNvPr>
              <p14:cNvContentPartPr/>
              <p14:nvPr/>
            </p14:nvContentPartPr>
            <p14:xfrm>
              <a:off x="5632053" y="4201440"/>
              <a:ext cx="118440" cy="115200"/>
            </p14:xfrm>
          </p:contentPart>
        </mc:Choice>
        <mc:Fallback xmlns="">
          <p:pic>
            <p:nvPicPr>
              <p:cNvPr id="59" name="Freihand 58">
                <a:extLst>
                  <a:ext uri="{FF2B5EF4-FFF2-40B4-BE49-F238E27FC236}">
                    <a16:creationId xmlns:a16="http://schemas.microsoft.com/office/drawing/2014/main" id="{EF547D11-0A0F-4966-8950-0DDBA5D554BA}"/>
                  </a:ext>
                </a:extLst>
              </p:cNvPr>
              <p:cNvPicPr/>
              <p:nvPr/>
            </p:nvPicPr>
            <p:blipFill>
              <a:blip r:embed="rId25"/>
              <a:stretch>
                <a:fillRect/>
              </a:stretch>
            </p:blipFill>
            <p:spPr>
              <a:xfrm>
                <a:off x="5627733" y="4197120"/>
                <a:ext cx="127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9" name="Freihand 88">
                <a:extLst>
                  <a:ext uri="{FF2B5EF4-FFF2-40B4-BE49-F238E27FC236}">
                    <a16:creationId xmlns:a16="http://schemas.microsoft.com/office/drawing/2014/main" id="{512E4A0E-2FB4-45FF-A23A-3949B62DB62B}"/>
                  </a:ext>
                </a:extLst>
              </p14:cNvPr>
              <p14:cNvContentPartPr/>
              <p14:nvPr/>
            </p14:nvContentPartPr>
            <p14:xfrm>
              <a:off x="9866733" y="980520"/>
              <a:ext cx="1017360" cy="971640"/>
            </p14:xfrm>
          </p:contentPart>
        </mc:Choice>
        <mc:Fallback xmlns="">
          <p:pic>
            <p:nvPicPr>
              <p:cNvPr id="89" name="Freihand 88">
                <a:extLst>
                  <a:ext uri="{FF2B5EF4-FFF2-40B4-BE49-F238E27FC236}">
                    <a16:creationId xmlns:a16="http://schemas.microsoft.com/office/drawing/2014/main" id="{512E4A0E-2FB4-45FF-A23A-3949B62DB62B}"/>
                  </a:ext>
                </a:extLst>
              </p:cNvPr>
              <p:cNvPicPr/>
              <p:nvPr/>
            </p:nvPicPr>
            <p:blipFill>
              <a:blip r:embed="rId27"/>
              <a:stretch>
                <a:fillRect/>
              </a:stretch>
            </p:blipFill>
            <p:spPr>
              <a:xfrm>
                <a:off x="9862413" y="976200"/>
                <a:ext cx="102600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8" name="Freihand 157">
                <a:extLst>
                  <a:ext uri="{FF2B5EF4-FFF2-40B4-BE49-F238E27FC236}">
                    <a16:creationId xmlns:a16="http://schemas.microsoft.com/office/drawing/2014/main" id="{19BBEA93-26A4-46BF-AD74-5E9134E55A0A}"/>
                  </a:ext>
                </a:extLst>
              </p14:cNvPr>
              <p14:cNvContentPartPr/>
              <p14:nvPr/>
            </p14:nvContentPartPr>
            <p14:xfrm>
              <a:off x="10487373" y="1469400"/>
              <a:ext cx="2520" cy="18720"/>
            </p14:xfrm>
          </p:contentPart>
        </mc:Choice>
        <mc:Fallback xmlns="">
          <p:pic>
            <p:nvPicPr>
              <p:cNvPr id="158" name="Freihand 157">
                <a:extLst>
                  <a:ext uri="{FF2B5EF4-FFF2-40B4-BE49-F238E27FC236}">
                    <a16:creationId xmlns:a16="http://schemas.microsoft.com/office/drawing/2014/main" id="{19BBEA93-26A4-46BF-AD74-5E9134E55A0A}"/>
                  </a:ext>
                </a:extLst>
              </p:cNvPr>
              <p:cNvPicPr/>
              <p:nvPr/>
            </p:nvPicPr>
            <p:blipFill>
              <a:blip r:embed="rId29"/>
              <a:stretch>
                <a:fillRect/>
              </a:stretch>
            </p:blipFill>
            <p:spPr>
              <a:xfrm>
                <a:off x="10483053" y="1465080"/>
                <a:ext cx="11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a:extLst>
                  <a:ext uri="{FF2B5EF4-FFF2-40B4-BE49-F238E27FC236}">
                    <a16:creationId xmlns:a16="http://schemas.microsoft.com/office/drawing/2014/main" id="{DA8D8401-C3E8-43EA-A4CE-8753F054F179}"/>
                  </a:ext>
                </a:extLst>
              </p14:cNvPr>
              <p14:cNvContentPartPr/>
              <p14:nvPr/>
            </p14:nvContentPartPr>
            <p14:xfrm>
              <a:off x="836853" y="4555320"/>
              <a:ext cx="644040" cy="689040"/>
            </p14:xfrm>
          </p:contentPart>
        </mc:Choice>
        <mc:Fallback xmlns="">
          <p:pic>
            <p:nvPicPr>
              <p:cNvPr id="181" name="Freihand 180">
                <a:extLst>
                  <a:ext uri="{FF2B5EF4-FFF2-40B4-BE49-F238E27FC236}">
                    <a16:creationId xmlns:a16="http://schemas.microsoft.com/office/drawing/2014/main" id="{DA8D8401-C3E8-43EA-A4CE-8753F054F179}"/>
                  </a:ext>
                </a:extLst>
              </p:cNvPr>
              <p:cNvPicPr/>
              <p:nvPr/>
            </p:nvPicPr>
            <p:blipFill>
              <a:blip r:embed="rId31"/>
              <a:stretch>
                <a:fillRect/>
              </a:stretch>
            </p:blipFill>
            <p:spPr>
              <a:xfrm>
                <a:off x="832533" y="4551000"/>
                <a:ext cx="65268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3" name="Freihand 302">
                <a:extLst>
                  <a:ext uri="{FF2B5EF4-FFF2-40B4-BE49-F238E27FC236}">
                    <a16:creationId xmlns:a16="http://schemas.microsoft.com/office/drawing/2014/main" id="{63F5EFD1-F12C-444B-A1BC-EB41E8ABB263}"/>
                  </a:ext>
                </a:extLst>
              </p14:cNvPr>
              <p14:cNvContentPartPr/>
              <p14:nvPr/>
            </p14:nvContentPartPr>
            <p14:xfrm>
              <a:off x="5646453" y="4198560"/>
              <a:ext cx="100800" cy="144720"/>
            </p14:xfrm>
          </p:contentPart>
        </mc:Choice>
        <mc:Fallback xmlns="">
          <p:pic>
            <p:nvPicPr>
              <p:cNvPr id="303" name="Freihand 302">
                <a:extLst>
                  <a:ext uri="{FF2B5EF4-FFF2-40B4-BE49-F238E27FC236}">
                    <a16:creationId xmlns:a16="http://schemas.microsoft.com/office/drawing/2014/main" id="{63F5EFD1-F12C-444B-A1BC-EB41E8ABB263}"/>
                  </a:ext>
                </a:extLst>
              </p:cNvPr>
              <p:cNvPicPr/>
              <p:nvPr/>
            </p:nvPicPr>
            <p:blipFill>
              <a:blip r:embed="rId33"/>
              <a:stretch>
                <a:fillRect/>
              </a:stretch>
            </p:blipFill>
            <p:spPr>
              <a:xfrm>
                <a:off x="5642133" y="4194240"/>
                <a:ext cx="10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4" name="Freihand 303">
                <a:extLst>
                  <a:ext uri="{FF2B5EF4-FFF2-40B4-BE49-F238E27FC236}">
                    <a16:creationId xmlns:a16="http://schemas.microsoft.com/office/drawing/2014/main" id="{CCBD3072-A8B1-4756-B3B9-38803C31588F}"/>
                  </a:ext>
                </a:extLst>
              </p14:cNvPr>
              <p14:cNvContentPartPr/>
              <p14:nvPr/>
            </p14:nvContentPartPr>
            <p14:xfrm>
              <a:off x="1322493" y="1133520"/>
              <a:ext cx="6584400" cy="3591000"/>
            </p14:xfrm>
          </p:contentPart>
        </mc:Choice>
        <mc:Fallback xmlns="">
          <p:pic>
            <p:nvPicPr>
              <p:cNvPr id="304" name="Freihand 303">
                <a:extLst>
                  <a:ext uri="{FF2B5EF4-FFF2-40B4-BE49-F238E27FC236}">
                    <a16:creationId xmlns:a16="http://schemas.microsoft.com/office/drawing/2014/main" id="{CCBD3072-A8B1-4756-B3B9-38803C31588F}"/>
                  </a:ext>
                </a:extLst>
              </p:cNvPr>
              <p:cNvPicPr/>
              <p:nvPr/>
            </p:nvPicPr>
            <p:blipFill>
              <a:blip r:embed="rId35"/>
              <a:stretch>
                <a:fillRect/>
              </a:stretch>
            </p:blipFill>
            <p:spPr>
              <a:xfrm>
                <a:off x="1318173" y="1129200"/>
                <a:ext cx="6593040" cy="3599640"/>
              </a:xfrm>
              <a:prstGeom prst="rect">
                <a:avLst/>
              </a:prstGeom>
            </p:spPr>
          </p:pic>
        </mc:Fallback>
      </mc:AlternateContent>
      <p:grpSp>
        <p:nvGrpSpPr>
          <p:cNvPr id="339" name="Gruppieren 338">
            <a:extLst>
              <a:ext uri="{FF2B5EF4-FFF2-40B4-BE49-F238E27FC236}">
                <a16:creationId xmlns:a16="http://schemas.microsoft.com/office/drawing/2014/main" id="{E20B8409-3EC6-408A-9BB8-BC819B90B138}"/>
              </a:ext>
            </a:extLst>
          </p:cNvPr>
          <p:cNvGrpSpPr/>
          <p:nvPr/>
        </p:nvGrpSpPr>
        <p:grpSpPr>
          <a:xfrm>
            <a:off x="1201173" y="998880"/>
            <a:ext cx="6844320" cy="3854880"/>
            <a:chOff x="1201173" y="998880"/>
            <a:chExt cx="6844320" cy="385488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EF22CA75-9C0C-4F79-B824-369887C95625}"/>
                    </a:ext>
                  </a:extLst>
                </p14:cNvPr>
                <p14:cNvContentPartPr/>
                <p14:nvPr/>
              </p14:nvContentPartPr>
              <p14:xfrm>
                <a:off x="7939653" y="1113000"/>
                <a:ext cx="33120" cy="109080"/>
              </p14:xfrm>
            </p:contentPart>
          </mc:Choice>
          <mc:Fallback xmlns="">
            <p:pic>
              <p:nvPicPr>
                <p:cNvPr id="26" name="Freihand 25">
                  <a:extLst>
                    <a:ext uri="{FF2B5EF4-FFF2-40B4-BE49-F238E27FC236}">
                      <a16:creationId xmlns:a16="http://schemas.microsoft.com/office/drawing/2014/main" id="{EF22CA75-9C0C-4F79-B824-369887C95625}"/>
                    </a:ext>
                  </a:extLst>
                </p:cNvPr>
                <p:cNvPicPr/>
                <p:nvPr/>
              </p:nvPicPr>
              <p:blipFill>
                <a:blip r:embed="rId37"/>
                <a:stretch>
                  <a:fillRect/>
                </a:stretch>
              </p:blipFill>
              <p:spPr>
                <a:xfrm>
                  <a:off x="7935333" y="1108680"/>
                  <a:ext cx="41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CCDA3A32-FD1B-4A42-A572-1BA266863D74}"/>
                    </a:ext>
                  </a:extLst>
                </p14:cNvPr>
                <p14:cNvContentPartPr/>
                <p14:nvPr/>
              </p14:nvContentPartPr>
              <p14:xfrm>
                <a:off x="7829133" y="1157640"/>
                <a:ext cx="83520" cy="30240"/>
              </p14:xfrm>
            </p:contentPart>
          </mc:Choice>
          <mc:Fallback xmlns="">
            <p:pic>
              <p:nvPicPr>
                <p:cNvPr id="27" name="Freihand 26">
                  <a:extLst>
                    <a:ext uri="{FF2B5EF4-FFF2-40B4-BE49-F238E27FC236}">
                      <a16:creationId xmlns:a16="http://schemas.microsoft.com/office/drawing/2014/main" id="{CCDA3A32-FD1B-4A42-A572-1BA266863D74}"/>
                    </a:ext>
                  </a:extLst>
                </p:cNvPr>
                <p:cNvPicPr/>
                <p:nvPr/>
              </p:nvPicPr>
              <p:blipFill>
                <a:blip r:embed="rId39"/>
                <a:stretch>
                  <a:fillRect/>
                </a:stretch>
              </p:blipFill>
              <p:spPr>
                <a:xfrm>
                  <a:off x="7824813" y="1153320"/>
                  <a:ext cx="92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324F5663-C4F8-40B4-9ACA-208DA380BCA8}"/>
                    </a:ext>
                  </a:extLst>
                </p14:cNvPr>
                <p14:cNvContentPartPr/>
                <p14:nvPr/>
              </p14:nvContentPartPr>
              <p14:xfrm>
                <a:off x="6617373" y="1089600"/>
                <a:ext cx="1334880" cy="48240"/>
              </p14:xfrm>
            </p:contentPart>
          </mc:Choice>
          <mc:Fallback xmlns="">
            <p:pic>
              <p:nvPicPr>
                <p:cNvPr id="36" name="Freihand 35">
                  <a:extLst>
                    <a:ext uri="{FF2B5EF4-FFF2-40B4-BE49-F238E27FC236}">
                      <a16:creationId xmlns:a16="http://schemas.microsoft.com/office/drawing/2014/main" id="{324F5663-C4F8-40B4-9ACA-208DA380BCA8}"/>
                    </a:ext>
                  </a:extLst>
                </p:cNvPr>
                <p:cNvPicPr/>
                <p:nvPr/>
              </p:nvPicPr>
              <p:blipFill>
                <a:blip r:embed="rId41"/>
                <a:stretch>
                  <a:fillRect/>
                </a:stretch>
              </p:blipFill>
              <p:spPr>
                <a:xfrm>
                  <a:off x="6613053" y="1085280"/>
                  <a:ext cx="1343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422E2E25-6370-4456-91F9-41B3CD1DF5B0}"/>
                    </a:ext>
                  </a:extLst>
                </p14:cNvPr>
                <p14:cNvContentPartPr/>
                <p14:nvPr/>
              </p14:nvContentPartPr>
              <p14:xfrm>
                <a:off x="6429813" y="998880"/>
                <a:ext cx="477360" cy="166320"/>
              </p14:xfrm>
            </p:contentPart>
          </mc:Choice>
          <mc:Fallback xmlns="">
            <p:pic>
              <p:nvPicPr>
                <p:cNvPr id="37" name="Freihand 36">
                  <a:extLst>
                    <a:ext uri="{FF2B5EF4-FFF2-40B4-BE49-F238E27FC236}">
                      <a16:creationId xmlns:a16="http://schemas.microsoft.com/office/drawing/2014/main" id="{422E2E25-6370-4456-91F9-41B3CD1DF5B0}"/>
                    </a:ext>
                  </a:extLst>
                </p:cNvPr>
                <p:cNvPicPr/>
                <p:nvPr/>
              </p:nvPicPr>
              <p:blipFill>
                <a:blip r:embed="rId43"/>
                <a:stretch>
                  <a:fillRect/>
                </a:stretch>
              </p:blipFill>
              <p:spPr>
                <a:xfrm>
                  <a:off x="6425493" y="994560"/>
                  <a:ext cx="486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204FAF8C-7D5D-4A4A-839B-C11BA6846E46}"/>
                    </a:ext>
                  </a:extLst>
                </p14:cNvPr>
                <p14:cNvContentPartPr/>
                <p14:nvPr/>
              </p14:nvContentPartPr>
              <p14:xfrm>
                <a:off x="7885653" y="1157640"/>
                <a:ext cx="91440" cy="982800"/>
              </p14:xfrm>
            </p:contentPart>
          </mc:Choice>
          <mc:Fallback xmlns="">
            <p:pic>
              <p:nvPicPr>
                <p:cNvPr id="45" name="Freihand 44">
                  <a:extLst>
                    <a:ext uri="{FF2B5EF4-FFF2-40B4-BE49-F238E27FC236}">
                      <a16:creationId xmlns:a16="http://schemas.microsoft.com/office/drawing/2014/main" id="{204FAF8C-7D5D-4A4A-839B-C11BA6846E46}"/>
                    </a:ext>
                  </a:extLst>
                </p:cNvPr>
                <p:cNvPicPr/>
                <p:nvPr/>
              </p:nvPicPr>
              <p:blipFill>
                <a:blip r:embed="rId45"/>
                <a:stretch>
                  <a:fillRect/>
                </a:stretch>
              </p:blipFill>
              <p:spPr>
                <a:xfrm>
                  <a:off x="7881333" y="1153320"/>
                  <a:ext cx="1000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F3395D46-1566-4BFE-A2BD-D9D77BC98D17}"/>
                    </a:ext>
                  </a:extLst>
                </p14:cNvPr>
                <p14:cNvContentPartPr/>
                <p14:nvPr/>
              </p14:nvContentPartPr>
              <p14:xfrm>
                <a:off x="7802133" y="1899600"/>
                <a:ext cx="243360" cy="373320"/>
              </p14:xfrm>
            </p:contentPart>
          </mc:Choice>
          <mc:Fallback xmlns="">
            <p:pic>
              <p:nvPicPr>
                <p:cNvPr id="48" name="Freihand 47">
                  <a:extLst>
                    <a:ext uri="{FF2B5EF4-FFF2-40B4-BE49-F238E27FC236}">
                      <a16:creationId xmlns:a16="http://schemas.microsoft.com/office/drawing/2014/main" id="{F3395D46-1566-4BFE-A2BD-D9D77BC98D17}"/>
                    </a:ext>
                  </a:extLst>
                </p:cNvPr>
                <p:cNvPicPr/>
                <p:nvPr/>
              </p:nvPicPr>
              <p:blipFill>
                <a:blip r:embed="rId47"/>
                <a:stretch>
                  <a:fillRect/>
                </a:stretch>
              </p:blipFill>
              <p:spPr>
                <a:xfrm>
                  <a:off x="7797813" y="1895280"/>
                  <a:ext cx="2520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Freihand 52">
                  <a:extLst>
                    <a:ext uri="{FF2B5EF4-FFF2-40B4-BE49-F238E27FC236}">
                      <a16:creationId xmlns:a16="http://schemas.microsoft.com/office/drawing/2014/main" id="{104DFA25-21BE-421E-A2B1-925CBB30195D}"/>
                    </a:ext>
                  </a:extLst>
                </p14:cNvPr>
                <p14:cNvContentPartPr/>
                <p14:nvPr/>
              </p14:nvContentPartPr>
              <p14:xfrm>
                <a:off x="4106373" y="2430960"/>
                <a:ext cx="73440" cy="124560"/>
              </p14:xfrm>
            </p:contentPart>
          </mc:Choice>
          <mc:Fallback xmlns="">
            <p:pic>
              <p:nvPicPr>
                <p:cNvPr id="53" name="Freihand 52">
                  <a:extLst>
                    <a:ext uri="{FF2B5EF4-FFF2-40B4-BE49-F238E27FC236}">
                      <a16:creationId xmlns:a16="http://schemas.microsoft.com/office/drawing/2014/main" id="{104DFA25-21BE-421E-A2B1-925CBB30195D}"/>
                    </a:ext>
                  </a:extLst>
                </p:cNvPr>
                <p:cNvPicPr/>
                <p:nvPr/>
              </p:nvPicPr>
              <p:blipFill>
                <a:blip r:embed="rId49"/>
                <a:stretch>
                  <a:fillRect/>
                </a:stretch>
              </p:blipFill>
              <p:spPr>
                <a:xfrm>
                  <a:off x="4102053" y="2426640"/>
                  <a:ext cx="82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Freihand 53">
                  <a:extLst>
                    <a:ext uri="{FF2B5EF4-FFF2-40B4-BE49-F238E27FC236}">
                      <a16:creationId xmlns:a16="http://schemas.microsoft.com/office/drawing/2014/main" id="{8332C567-116E-40DD-B9C7-1065B583BB59}"/>
                    </a:ext>
                  </a:extLst>
                </p14:cNvPr>
                <p14:cNvContentPartPr/>
                <p14:nvPr/>
              </p14:nvContentPartPr>
              <p14:xfrm>
                <a:off x="3591213" y="2450760"/>
                <a:ext cx="676800" cy="500400"/>
              </p14:xfrm>
            </p:contentPart>
          </mc:Choice>
          <mc:Fallback xmlns="">
            <p:pic>
              <p:nvPicPr>
                <p:cNvPr id="54" name="Freihand 53">
                  <a:extLst>
                    <a:ext uri="{FF2B5EF4-FFF2-40B4-BE49-F238E27FC236}">
                      <a16:creationId xmlns:a16="http://schemas.microsoft.com/office/drawing/2014/main" id="{8332C567-116E-40DD-B9C7-1065B583BB59}"/>
                    </a:ext>
                  </a:extLst>
                </p:cNvPr>
                <p:cNvPicPr/>
                <p:nvPr/>
              </p:nvPicPr>
              <p:blipFill>
                <a:blip r:embed="rId51"/>
                <a:stretch>
                  <a:fillRect/>
                </a:stretch>
              </p:blipFill>
              <p:spPr>
                <a:xfrm>
                  <a:off x="3586893" y="2446440"/>
                  <a:ext cx="68544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Freihand 54">
                  <a:extLst>
                    <a:ext uri="{FF2B5EF4-FFF2-40B4-BE49-F238E27FC236}">
                      <a16:creationId xmlns:a16="http://schemas.microsoft.com/office/drawing/2014/main" id="{965F8126-3465-411C-A6C5-FCD2EB60C54D}"/>
                    </a:ext>
                  </a:extLst>
                </p14:cNvPr>
                <p14:cNvContentPartPr/>
                <p14:nvPr/>
              </p14:nvContentPartPr>
              <p14:xfrm>
                <a:off x="3060213" y="2987880"/>
                <a:ext cx="466200" cy="321840"/>
              </p14:xfrm>
            </p:contentPart>
          </mc:Choice>
          <mc:Fallback xmlns="">
            <p:pic>
              <p:nvPicPr>
                <p:cNvPr id="55" name="Freihand 54">
                  <a:extLst>
                    <a:ext uri="{FF2B5EF4-FFF2-40B4-BE49-F238E27FC236}">
                      <a16:creationId xmlns:a16="http://schemas.microsoft.com/office/drawing/2014/main" id="{965F8126-3465-411C-A6C5-FCD2EB60C54D}"/>
                    </a:ext>
                  </a:extLst>
                </p:cNvPr>
                <p:cNvPicPr/>
                <p:nvPr/>
              </p:nvPicPr>
              <p:blipFill>
                <a:blip r:embed="rId53"/>
                <a:stretch>
                  <a:fillRect/>
                </a:stretch>
              </p:blipFill>
              <p:spPr>
                <a:xfrm>
                  <a:off x="3055893" y="2983560"/>
                  <a:ext cx="4748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 name="Freihand 56">
                  <a:extLst>
                    <a:ext uri="{FF2B5EF4-FFF2-40B4-BE49-F238E27FC236}">
                      <a16:creationId xmlns:a16="http://schemas.microsoft.com/office/drawing/2014/main" id="{1C957E8C-F484-423E-A938-7E7ACF483BF0}"/>
                    </a:ext>
                  </a:extLst>
                </p14:cNvPr>
                <p14:cNvContentPartPr/>
                <p14:nvPr/>
              </p14:nvContentPartPr>
              <p14:xfrm>
                <a:off x="4980813" y="3350040"/>
                <a:ext cx="140040" cy="158400"/>
              </p14:xfrm>
            </p:contentPart>
          </mc:Choice>
          <mc:Fallback xmlns="">
            <p:pic>
              <p:nvPicPr>
                <p:cNvPr id="57" name="Freihand 56">
                  <a:extLst>
                    <a:ext uri="{FF2B5EF4-FFF2-40B4-BE49-F238E27FC236}">
                      <a16:creationId xmlns:a16="http://schemas.microsoft.com/office/drawing/2014/main" id="{1C957E8C-F484-423E-A938-7E7ACF483BF0}"/>
                    </a:ext>
                  </a:extLst>
                </p:cNvPr>
                <p:cNvPicPr/>
                <p:nvPr/>
              </p:nvPicPr>
              <p:blipFill>
                <a:blip r:embed="rId55"/>
                <a:stretch>
                  <a:fillRect/>
                </a:stretch>
              </p:blipFill>
              <p:spPr>
                <a:xfrm>
                  <a:off x="4976493" y="3345720"/>
                  <a:ext cx="148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Freihand 57">
                  <a:extLst>
                    <a:ext uri="{FF2B5EF4-FFF2-40B4-BE49-F238E27FC236}">
                      <a16:creationId xmlns:a16="http://schemas.microsoft.com/office/drawing/2014/main" id="{4D390CF3-3E25-4EA8-A72E-014BA64AAB6B}"/>
                    </a:ext>
                  </a:extLst>
                </p14:cNvPr>
                <p14:cNvContentPartPr/>
                <p14:nvPr/>
              </p14:nvContentPartPr>
              <p14:xfrm>
                <a:off x="5359173" y="3046200"/>
                <a:ext cx="10800" cy="12960"/>
              </p14:xfrm>
            </p:contentPart>
          </mc:Choice>
          <mc:Fallback xmlns="">
            <p:pic>
              <p:nvPicPr>
                <p:cNvPr id="58" name="Freihand 57">
                  <a:extLst>
                    <a:ext uri="{FF2B5EF4-FFF2-40B4-BE49-F238E27FC236}">
                      <a16:creationId xmlns:a16="http://schemas.microsoft.com/office/drawing/2014/main" id="{4D390CF3-3E25-4EA8-A72E-014BA64AAB6B}"/>
                    </a:ext>
                  </a:extLst>
                </p:cNvPr>
                <p:cNvPicPr/>
                <p:nvPr/>
              </p:nvPicPr>
              <p:blipFill>
                <a:blip r:embed="rId57"/>
                <a:stretch>
                  <a:fillRect/>
                </a:stretch>
              </p:blipFill>
              <p:spPr>
                <a:xfrm>
                  <a:off x="5354853" y="3041880"/>
                  <a:ext cx="1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1AAA0734-6503-41D5-8E29-5AADAD779969}"/>
                    </a:ext>
                  </a:extLst>
                </p14:cNvPr>
                <p14:cNvContentPartPr/>
                <p14:nvPr/>
              </p14:nvContentPartPr>
              <p14:xfrm>
                <a:off x="2984253" y="1807080"/>
                <a:ext cx="386640" cy="341640"/>
              </p14:xfrm>
            </p:contentPart>
          </mc:Choice>
          <mc:Fallback xmlns="">
            <p:pic>
              <p:nvPicPr>
                <p:cNvPr id="60" name="Freihand 59">
                  <a:extLst>
                    <a:ext uri="{FF2B5EF4-FFF2-40B4-BE49-F238E27FC236}">
                      <a16:creationId xmlns:a16="http://schemas.microsoft.com/office/drawing/2014/main" id="{1AAA0734-6503-41D5-8E29-5AADAD779969}"/>
                    </a:ext>
                  </a:extLst>
                </p:cNvPr>
                <p:cNvPicPr/>
                <p:nvPr/>
              </p:nvPicPr>
              <p:blipFill>
                <a:blip r:embed="rId59"/>
                <a:stretch>
                  <a:fillRect/>
                </a:stretch>
              </p:blipFill>
              <p:spPr>
                <a:xfrm>
                  <a:off x="2979933" y="1802760"/>
                  <a:ext cx="3952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550C6952-61A8-4B83-9B60-94155802E47C}"/>
                    </a:ext>
                  </a:extLst>
                </p14:cNvPr>
                <p14:cNvContentPartPr/>
                <p14:nvPr/>
              </p14:nvContentPartPr>
              <p14:xfrm>
                <a:off x="3079293" y="1870440"/>
                <a:ext cx="523080" cy="420840"/>
              </p14:xfrm>
            </p:contentPart>
          </mc:Choice>
          <mc:Fallback xmlns="">
            <p:pic>
              <p:nvPicPr>
                <p:cNvPr id="61" name="Freihand 60">
                  <a:extLst>
                    <a:ext uri="{FF2B5EF4-FFF2-40B4-BE49-F238E27FC236}">
                      <a16:creationId xmlns:a16="http://schemas.microsoft.com/office/drawing/2014/main" id="{550C6952-61A8-4B83-9B60-94155802E47C}"/>
                    </a:ext>
                  </a:extLst>
                </p:cNvPr>
                <p:cNvPicPr/>
                <p:nvPr/>
              </p:nvPicPr>
              <p:blipFill>
                <a:blip r:embed="rId61"/>
                <a:stretch>
                  <a:fillRect/>
                </a:stretch>
              </p:blipFill>
              <p:spPr>
                <a:xfrm>
                  <a:off x="3074973" y="1866120"/>
                  <a:ext cx="5317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24985C75-BA0F-43F5-BE24-FD601D9EA738}"/>
                    </a:ext>
                  </a:extLst>
                </p14:cNvPr>
                <p14:cNvContentPartPr/>
                <p14:nvPr/>
              </p14:nvContentPartPr>
              <p14:xfrm>
                <a:off x="3185493" y="1989240"/>
                <a:ext cx="568800" cy="465120"/>
              </p14:xfrm>
            </p:contentPart>
          </mc:Choice>
          <mc:Fallback xmlns="">
            <p:pic>
              <p:nvPicPr>
                <p:cNvPr id="62" name="Freihand 61">
                  <a:extLst>
                    <a:ext uri="{FF2B5EF4-FFF2-40B4-BE49-F238E27FC236}">
                      <a16:creationId xmlns:a16="http://schemas.microsoft.com/office/drawing/2014/main" id="{24985C75-BA0F-43F5-BE24-FD601D9EA738}"/>
                    </a:ext>
                  </a:extLst>
                </p:cNvPr>
                <p:cNvPicPr/>
                <p:nvPr/>
              </p:nvPicPr>
              <p:blipFill>
                <a:blip r:embed="rId63"/>
                <a:stretch>
                  <a:fillRect/>
                </a:stretch>
              </p:blipFill>
              <p:spPr>
                <a:xfrm>
                  <a:off x="3181173" y="1984920"/>
                  <a:ext cx="5774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A1C4BA57-75F2-4DD7-9439-E15ACC6B1EC2}"/>
                    </a:ext>
                  </a:extLst>
                </p14:cNvPr>
                <p14:cNvContentPartPr/>
                <p14:nvPr/>
              </p14:nvContentPartPr>
              <p14:xfrm>
                <a:off x="3271173" y="2032800"/>
                <a:ext cx="741240" cy="722520"/>
              </p14:xfrm>
            </p:contentPart>
          </mc:Choice>
          <mc:Fallback xmlns="">
            <p:pic>
              <p:nvPicPr>
                <p:cNvPr id="63" name="Freihand 62">
                  <a:extLst>
                    <a:ext uri="{FF2B5EF4-FFF2-40B4-BE49-F238E27FC236}">
                      <a16:creationId xmlns:a16="http://schemas.microsoft.com/office/drawing/2014/main" id="{A1C4BA57-75F2-4DD7-9439-E15ACC6B1EC2}"/>
                    </a:ext>
                  </a:extLst>
                </p:cNvPr>
                <p:cNvPicPr/>
                <p:nvPr/>
              </p:nvPicPr>
              <p:blipFill>
                <a:blip r:embed="rId65"/>
                <a:stretch>
                  <a:fillRect/>
                </a:stretch>
              </p:blipFill>
              <p:spPr>
                <a:xfrm>
                  <a:off x="3266853" y="2028480"/>
                  <a:ext cx="74988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4ADED5DF-7652-4ACB-80F1-687F1457E545}"/>
                    </a:ext>
                  </a:extLst>
                </p14:cNvPr>
                <p14:cNvContentPartPr/>
                <p14:nvPr/>
              </p14:nvContentPartPr>
              <p14:xfrm>
                <a:off x="3396093" y="2170680"/>
                <a:ext cx="759240" cy="676080"/>
              </p14:xfrm>
            </p:contentPart>
          </mc:Choice>
          <mc:Fallback xmlns="">
            <p:pic>
              <p:nvPicPr>
                <p:cNvPr id="64" name="Freihand 63">
                  <a:extLst>
                    <a:ext uri="{FF2B5EF4-FFF2-40B4-BE49-F238E27FC236}">
                      <a16:creationId xmlns:a16="http://schemas.microsoft.com/office/drawing/2014/main" id="{4ADED5DF-7652-4ACB-80F1-687F1457E545}"/>
                    </a:ext>
                  </a:extLst>
                </p:cNvPr>
                <p:cNvPicPr/>
                <p:nvPr/>
              </p:nvPicPr>
              <p:blipFill>
                <a:blip r:embed="rId67"/>
                <a:stretch>
                  <a:fillRect/>
                </a:stretch>
              </p:blipFill>
              <p:spPr>
                <a:xfrm>
                  <a:off x="3391773" y="2166360"/>
                  <a:ext cx="76788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0EE6973C-8B21-4738-80FE-F535F6B0D2A1}"/>
                    </a:ext>
                  </a:extLst>
                </p14:cNvPr>
                <p14:cNvContentPartPr/>
                <p14:nvPr/>
              </p14:nvContentPartPr>
              <p14:xfrm>
                <a:off x="3448293" y="2248800"/>
                <a:ext cx="882000" cy="841320"/>
              </p14:xfrm>
            </p:contentPart>
          </mc:Choice>
          <mc:Fallback xmlns="">
            <p:pic>
              <p:nvPicPr>
                <p:cNvPr id="65" name="Freihand 64">
                  <a:extLst>
                    <a:ext uri="{FF2B5EF4-FFF2-40B4-BE49-F238E27FC236}">
                      <a16:creationId xmlns:a16="http://schemas.microsoft.com/office/drawing/2014/main" id="{0EE6973C-8B21-4738-80FE-F535F6B0D2A1}"/>
                    </a:ext>
                  </a:extLst>
                </p:cNvPr>
                <p:cNvPicPr/>
                <p:nvPr/>
              </p:nvPicPr>
              <p:blipFill>
                <a:blip r:embed="rId69"/>
                <a:stretch>
                  <a:fillRect/>
                </a:stretch>
              </p:blipFill>
              <p:spPr>
                <a:xfrm>
                  <a:off x="3443973" y="2244480"/>
                  <a:ext cx="89064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E7936F5B-D19C-4BE3-B77C-8609CB1B8880}"/>
                    </a:ext>
                  </a:extLst>
                </p14:cNvPr>
                <p14:cNvContentPartPr/>
                <p14:nvPr/>
              </p14:nvContentPartPr>
              <p14:xfrm>
                <a:off x="3679413" y="2423040"/>
                <a:ext cx="894240" cy="776880"/>
              </p14:xfrm>
            </p:contentPart>
          </mc:Choice>
          <mc:Fallback xmlns="">
            <p:pic>
              <p:nvPicPr>
                <p:cNvPr id="66" name="Freihand 65">
                  <a:extLst>
                    <a:ext uri="{FF2B5EF4-FFF2-40B4-BE49-F238E27FC236}">
                      <a16:creationId xmlns:a16="http://schemas.microsoft.com/office/drawing/2014/main" id="{E7936F5B-D19C-4BE3-B77C-8609CB1B8880}"/>
                    </a:ext>
                  </a:extLst>
                </p:cNvPr>
                <p:cNvPicPr/>
                <p:nvPr/>
              </p:nvPicPr>
              <p:blipFill>
                <a:blip r:embed="rId71"/>
                <a:stretch>
                  <a:fillRect/>
                </a:stretch>
              </p:blipFill>
              <p:spPr>
                <a:xfrm>
                  <a:off x="3675093" y="2418720"/>
                  <a:ext cx="90288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1F24BC0F-A61E-4A6C-823B-E790066FAD82}"/>
                    </a:ext>
                  </a:extLst>
                </p14:cNvPr>
                <p14:cNvContentPartPr/>
                <p14:nvPr/>
              </p14:nvContentPartPr>
              <p14:xfrm>
                <a:off x="3798573" y="2645880"/>
                <a:ext cx="768600" cy="803520"/>
              </p14:xfrm>
            </p:contentPart>
          </mc:Choice>
          <mc:Fallback xmlns="">
            <p:pic>
              <p:nvPicPr>
                <p:cNvPr id="67" name="Freihand 66">
                  <a:extLst>
                    <a:ext uri="{FF2B5EF4-FFF2-40B4-BE49-F238E27FC236}">
                      <a16:creationId xmlns:a16="http://schemas.microsoft.com/office/drawing/2014/main" id="{1F24BC0F-A61E-4A6C-823B-E790066FAD82}"/>
                    </a:ext>
                  </a:extLst>
                </p:cNvPr>
                <p:cNvPicPr/>
                <p:nvPr/>
              </p:nvPicPr>
              <p:blipFill>
                <a:blip r:embed="rId73"/>
                <a:stretch>
                  <a:fillRect/>
                </a:stretch>
              </p:blipFill>
              <p:spPr>
                <a:xfrm>
                  <a:off x="3794253" y="2641560"/>
                  <a:ext cx="77724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58D1B76B-37E5-404F-8BAB-5DC67214A8F6}"/>
                    </a:ext>
                  </a:extLst>
                </p14:cNvPr>
                <p14:cNvContentPartPr/>
                <p14:nvPr/>
              </p14:nvContentPartPr>
              <p14:xfrm>
                <a:off x="3962373" y="2719320"/>
                <a:ext cx="873360" cy="766080"/>
              </p14:xfrm>
            </p:contentPart>
          </mc:Choice>
          <mc:Fallback xmlns="">
            <p:pic>
              <p:nvPicPr>
                <p:cNvPr id="68" name="Freihand 67">
                  <a:extLst>
                    <a:ext uri="{FF2B5EF4-FFF2-40B4-BE49-F238E27FC236}">
                      <a16:creationId xmlns:a16="http://schemas.microsoft.com/office/drawing/2014/main" id="{58D1B76B-37E5-404F-8BAB-5DC67214A8F6}"/>
                    </a:ext>
                  </a:extLst>
                </p:cNvPr>
                <p:cNvPicPr/>
                <p:nvPr/>
              </p:nvPicPr>
              <p:blipFill>
                <a:blip r:embed="rId75"/>
                <a:stretch>
                  <a:fillRect/>
                </a:stretch>
              </p:blipFill>
              <p:spPr>
                <a:xfrm>
                  <a:off x="3958053" y="2715000"/>
                  <a:ext cx="88200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9" name="Freihand 68">
                  <a:extLst>
                    <a:ext uri="{FF2B5EF4-FFF2-40B4-BE49-F238E27FC236}">
                      <a16:creationId xmlns:a16="http://schemas.microsoft.com/office/drawing/2014/main" id="{9D18064F-ACC7-4514-B008-FB0959A0DBF9}"/>
                    </a:ext>
                  </a:extLst>
                </p14:cNvPr>
                <p14:cNvContentPartPr/>
                <p14:nvPr/>
              </p14:nvContentPartPr>
              <p14:xfrm>
                <a:off x="4130493" y="2910840"/>
                <a:ext cx="733680" cy="740520"/>
              </p14:xfrm>
            </p:contentPart>
          </mc:Choice>
          <mc:Fallback xmlns="">
            <p:pic>
              <p:nvPicPr>
                <p:cNvPr id="69" name="Freihand 68">
                  <a:extLst>
                    <a:ext uri="{FF2B5EF4-FFF2-40B4-BE49-F238E27FC236}">
                      <a16:creationId xmlns:a16="http://schemas.microsoft.com/office/drawing/2014/main" id="{9D18064F-ACC7-4514-B008-FB0959A0DBF9}"/>
                    </a:ext>
                  </a:extLst>
                </p:cNvPr>
                <p:cNvPicPr/>
                <p:nvPr/>
              </p:nvPicPr>
              <p:blipFill>
                <a:blip r:embed="rId77"/>
                <a:stretch>
                  <a:fillRect/>
                </a:stretch>
              </p:blipFill>
              <p:spPr>
                <a:xfrm>
                  <a:off x="4126173" y="2906520"/>
                  <a:ext cx="7423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0" name="Freihand 69">
                  <a:extLst>
                    <a:ext uri="{FF2B5EF4-FFF2-40B4-BE49-F238E27FC236}">
                      <a16:creationId xmlns:a16="http://schemas.microsoft.com/office/drawing/2014/main" id="{25E9FE65-D326-4CA8-9BAA-1496A5472023}"/>
                    </a:ext>
                  </a:extLst>
                </p14:cNvPr>
                <p14:cNvContentPartPr/>
                <p14:nvPr/>
              </p14:nvContentPartPr>
              <p14:xfrm>
                <a:off x="4268373" y="3057360"/>
                <a:ext cx="703800" cy="728640"/>
              </p14:xfrm>
            </p:contentPart>
          </mc:Choice>
          <mc:Fallback xmlns="">
            <p:pic>
              <p:nvPicPr>
                <p:cNvPr id="70" name="Freihand 69">
                  <a:extLst>
                    <a:ext uri="{FF2B5EF4-FFF2-40B4-BE49-F238E27FC236}">
                      <a16:creationId xmlns:a16="http://schemas.microsoft.com/office/drawing/2014/main" id="{25E9FE65-D326-4CA8-9BAA-1496A5472023}"/>
                    </a:ext>
                  </a:extLst>
                </p:cNvPr>
                <p:cNvPicPr/>
                <p:nvPr/>
              </p:nvPicPr>
              <p:blipFill>
                <a:blip r:embed="rId79"/>
                <a:stretch>
                  <a:fillRect/>
                </a:stretch>
              </p:blipFill>
              <p:spPr>
                <a:xfrm>
                  <a:off x="4264053" y="3053040"/>
                  <a:ext cx="71244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 name="Freihand 70">
                  <a:extLst>
                    <a:ext uri="{FF2B5EF4-FFF2-40B4-BE49-F238E27FC236}">
                      <a16:creationId xmlns:a16="http://schemas.microsoft.com/office/drawing/2014/main" id="{25633C77-B07D-4B2E-839B-9113930B4D84}"/>
                    </a:ext>
                  </a:extLst>
                </p14:cNvPr>
                <p14:cNvContentPartPr/>
                <p14:nvPr/>
              </p14:nvContentPartPr>
              <p14:xfrm>
                <a:off x="4394013" y="3151320"/>
                <a:ext cx="719640" cy="693000"/>
              </p14:xfrm>
            </p:contentPart>
          </mc:Choice>
          <mc:Fallback xmlns="">
            <p:pic>
              <p:nvPicPr>
                <p:cNvPr id="71" name="Freihand 70">
                  <a:extLst>
                    <a:ext uri="{FF2B5EF4-FFF2-40B4-BE49-F238E27FC236}">
                      <a16:creationId xmlns:a16="http://schemas.microsoft.com/office/drawing/2014/main" id="{25633C77-B07D-4B2E-839B-9113930B4D84}"/>
                    </a:ext>
                  </a:extLst>
                </p:cNvPr>
                <p:cNvPicPr/>
                <p:nvPr/>
              </p:nvPicPr>
              <p:blipFill>
                <a:blip r:embed="rId81"/>
                <a:stretch>
                  <a:fillRect/>
                </a:stretch>
              </p:blipFill>
              <p:spPr>
                <a:xfrm>
                  <a:off x="4389693" y="3147000"/>
                  <a:ext cx="72828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 name="Freihand 71">
                  <a:extLst>
                    <a:ext uri="{FF2B5EF4-FFF2-40B4-BE49-F238E27FC236}">
                      <a16:creationId xmlns:a16="http://schemas.microsoft.com/office/drawing/2014/main" id="{BDF74284-DB07-42D8-95C9-2BF19BD9A9EB}"/>
                    </a:ext>
                  </a:extLst>
                </p14:cNvPr>
                <p14:cNvContentPartPr/>
                <p14:nvPr/>
              </p14:nvContentPartPr>
              <p14:xfrm>
                <a:off x="4542333" y="3307200"/>
                <a:ext cx="723960" cy="677160"/>
              </p14:xfrm>
            </p:contentPart>
          </mc:Choice>
          <mc:Fallback xmlns="">
            <p:pic>
              <p:nvPicPr>
                <p:cNvPr id="72" name="Freihand 71">
                  <a:extLst>
                    <a:ext uri="{FF2B5EF4-FFF2-40B4-BE49-F238E27FC236}">
                      <a16:creationId xmlns:a16="http://schemas.microsoft.com/office/drawing/2014/main" id="{BDF74284-DB07-42D8-95C9-2BF19BD9A9EB}"/>
                    </a:ext>
                  </a:extLst>
                </p:cNvPr>
                <p:cNvPicPr/>
                <p:nvPr/>
              </p:nvPicPr>
              <p:blipFill>
                <a:blip r:embed="rId83"/>
                <a:stretch>
                  <a:fillRect/>
                </a:stretch>
              </p:blipFill>
              <p:spPr>
                <a:xfrm>
                  <a:off x="4538013" y="3302880"/>
                  <a:ext cx="7326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Freihand 72">
                  <a:extLst>
                    <a:ext uri="{FF2B5EF4-FFF2-40B4-BE49-F238E27FC236}">
                      <a16:creationId xmlns:a16="http://schemas.microsoft.com/office/drawing/2014/main" id="{239709D0-C259-4CD0-85E1-88A3FB795C3B}"/>
                    </a:ext>
                  </a:extLst>
                </p14:cNvPr>
                <p14:cNvContentPartPr/>
                <p14:nvPr/>
              </p14:nvContentPartPr>
              <p14:xfrm>
                <a:off x="4815213" y="3571440"/>
                <a:ext cx="461160" cy="416160"/>
              </p14:xfrm>
            </p:contentPart>
          </mc:Choice>
          <mc:Fallback xmlns="">
            <p:pic>
              <p:nvPicPr>
                <p:cNvPr id="73" name="Freihand 72">
                  <a:extLst>
                    <a:ext uri="{FF2B5EF4-FFF2-40B4-BE49-F238E27FC236}">
                      <a16:creationId xmlns:a16="http://schemas.microsoft.com/office/drawing/2014/main" id="{239709D0-C259-4CD0-85E1-88A3FB795C3B}"/>
                    </a:ext>
                  </a:extLst>
                </p:cNvPr>
                <p:cNvPicPr/>
                <p:nvPr/>
              </p:nvPicPr>
              <p:blipFill>
                <a:blip r:embed="rId85"/>
                <a:stretch>
                  <a:fillRect/>
                </a:stretch>
              </p:blipFill>
              <p:spPr>
                <a:xfrm>
                  <a:off x="4810893" y="3567120"/>
                  <a:ext cx="469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4" name="Freihand 73">
                  <a:extLst>
                    <a:ext uri="{FF2B5EF4-FFF2-40B4-BE49-F238E27FC236}">
                      <a16:creationId xmlns:a16="http://schemas.microsoft.com/office/drawing/2014/main" id="{EB0F7936-5F63-4D93-926A-C9EA14E6C7D2}"/>
                    </a:ext>
                  </a:extLst>
                </p14:cNvPr>
                <p14:cNvContentPartPr/>
                <p14:nvPr/>
              </p14:nvContentPartPr>
              <p14:xfrm>
                <a:off x="4921053" y="3696360"/>
                <a:ext cx="384480" cy="348120"/>
              </p14:xfrm>
            </p:contentPart>
          </mc:Choice>
          <mc:Fallback xmlns="">
            <p:pic>
              <p:nvPicPr>
                <p:cNvPr id="74" name="Freihand 73">
                  <a:extLst>
                    <a:ext uri="{FF2B5EF4-FFF2-40B4-BE49-F238E27FC236}">
                      <a16:creationId xmlns:a16="http://schemas.microsoft.com/office/drawing/2014/main" id="{EB0F7936-5F63-4D93-926A-C9EA14E6C7D2}"/>
                    </a:ext>
                  </a:extLst>
                </p:cNvPr>
                <p:cNvPicPr/>
                <p:nvPr/>
              </p:nvPicPr>
              <p:blipFill>
                <a:blip r:embed="rId87"/>
                <a:stretch>
                  <a:fillRect/>
                </a:stretch>
              </p:blipFill>
              <p:spPr>
                <a:xfrm>
                  <a:off x="4916733" y="3692040"/>
                  <a:ext cx="3931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Freihand 74">
                  <a:extLst>
                    <a:ext uri="{FF2B5EF4-FFF2-40B4-BE49-F238E27FC236}">
                      <a16:creationId xmlns:a16="http://schemas.microsoft.com/office/drawing/2014/main" id="{5D21AA12-A372-4DB5-A016-CA961DBB9CB7}"/>
                    </a:ext>
                  </a:extLst>
                </p14:cNvPr>
                <p14:cNvContentPartPr/>
                <p14:nvPr/>
              </p14:nvContentPartPr>
              <p14:xfrm>
                <a:off x="5044173" y="3744960"/>
                <a:ext cx="601920" cy="432360"/>
              </p14:xfrm>
            </p:contentPart>
          </mc:Choice>
          <mc:Fallback xmlns="">
            <p:pic>
              <p:nvPicPr>
                <p:cNvPr id="75" name="Freihand 74">
                  <a:extLst>
                    <a:ext uri="{FF2B5EF4-FFF2-40B4-BE49-F238E27FC236}">
                      <a16:creationId xmlns:a16="http://schemas.microsoft.com/office/drawing/2014/main" id="{5D21AA12-A372-4DB5-A016-CA961DBB9CB7}"/>
                    </a:ext>
                  </a:extLst>
                </p:cNvPr>
                <p:cNvPicPr/>
                <p:nvPr/>
              </p:nvPicPr>
              <p:blipFill>
                <a:blip r:embed="rId89"/>
                <a:stretch>
                  <a:fillRect/>
                </a:stretch>
              </p:blipFill>
              <p:spPr>
                <a:xfrm>
                  <a:off x="5039853" y="3740640"/>
                  <a:ext cx="61056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5" name="Freihand 184">
                  <a:extLst>
                    <a:ext uri="{FF2B5EF4-FFF2-40B4-BE49-F238E27FC236}">
                      <a16:creationId xmlns:a16="http://schemas.microsoft.com/office/drawing/2014/main" id="{5195A120-C62E-48BD-970B-E4516C8C4E2D}"/>
                    </a:ext>
                  </a:extLst>
                </p14:cNvPr>
                <p14:cNvContentPartPr/>
                <p14:nvPr/>
              </p14:nvContentPartPr>
              <p14:xfrm>
                <a:off x="5641053" y="4251480"/>
                <a:ext cx="179640" cy="387000"/>
              </p14:xfrm>
            </p:contentPart>
          </mc:Choice>
          <mc:Fallback xmlns="">
            <p:pic>
              <p:nvPicPr>
                <p:cNvPr id="185" name="Freihand 184">
                  <a:extLst>
                    <a:ext uri="{FF2B5EF4-FFF2-40B4-BE49-F238E27FC236}">
                      <a16:creationId xmlns:a16="http://schemas.microsoft.com/office/drawing/2014/main" id="{5195A120-C62E-48BD-970B-E4516C8C4E2D}"/>
                    </a:ext>
                  </a:extLst>
                </p:cNvPr>
                <p:cNvPicPr/>
                <p:nvPr/>
              </p:nvPicPr>
              <p:blipFill>
                <a:blip r:embed="rId91"/>
                <a:stretch>
                  <a:fillRect/>
                </a:stretch>
              </p:blipFill>
              <p:spPr>
                <a:xfrm>
                  <a:off x="5636733" y="4247160"/>
                  <a:ext cx="1882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7" name="Freihand 186">
                  <a:extLst>
                    <a:ext uri="{FF2B5EF4-FFF2-40B4-BE49-F238E27FC236}">
                      <a16:creationId xmlns:a16="http://schemas.microsoft.com/office/drawing/2014/main" id="{7AEB1AF3-8C9E-452F-BFC0-1E9F343B7323}"/>
                    </a:ext>
                  </a:extLst>
                </p14:cNvPr>
                <p14:cNvContentPartPr/>
                <p14:nvPr/>
              </p14:nvContentPartPr>
              <p14:xfrm>
                <a:off x="4619733" y="2014080"/>
                <a:ext cx="303840" cy="397080"/>
              </p14:xfrm>
            </p:contentPart>
          </mc:Choice>
          <mc:Fallback xmlns="">
            <p:pic>
              <p:nvPicPr>
                <p:cNvPr id="187" name="Freihand 186">
                  <a:extLst>
                    <a:ext uri="{FF2B5EF4-FFF2-40B4-BE49-F238E27FC236}">
                      <a16:creationId xmlns:a16="http://schemas.microsoft.com/office/drawing/2014/main" id="{7AEB1AF3-8C9E-452F-BFC0-1E9F343B7323}"/>
                    </a:ext>
                  </a:extLst>
                </p:cNvPr>
                <p:cNvPicPr/>
                <p:nvPr/>
              </p:nvPicPr>
              <p:blipFill>
                <a:blip r:embed="rId93"/>
                <a:stretch>
                  <a:fillRect/>
                </a:stretch>
              </p:blipFill>
              <p:spPr>
                <a:xfrm>
                  <a:off x="4615413" y="2009760"/>
                  <a:ext cx="3124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9" name="Freihand 188">
                  <a:extLst>
                    <a:ext uri="{FF2B5EF4-FFF2-40B4-BE49-F238E27FC236}">
                      <a16:creationId xmlns:a16="http://schemas.microsoft.com/office/drawing/2014/main" id="{39D16A10-9D4A-4ACE-B1D6-626D35F323D8}"/>
                    </a:ext>
                  </a:extLst>
                </p14:cNvPr>
                <p14:cNvContentPartPr/>
                <p14:nvPr/>
              </p14:nvContentPartPr>
              <p14:xfrm>
                <a:off x="4614693" y="2961600"/>
                <a:ext cx="763200" cy="909360"/>
              </p14:xfrm>
            </p:contentPart>
          </mc:Choice>
          <mc:Fallback xmlns="">
            <p:pic>
              <p:nvPicPr>
                <p:cNvPr id="189" name="Freihand 188">
                  <a:extLst>
                    <a:ext uri="{FF2B5EF4-FFF2-40B4-BE49-F238E27FC236}">
                      <a16:creationId xmlns:a16="http://schemas.microsoft.com/office/drawing/2014/main" id="{39D16A10-9D4A-4ACE-B1D6-626D35F323D8}"/>
                    </a:ext>
                  </a:extLst>
                </p:cNvPr>
                <p:cNvPicPr/>
                <p:nvPr/>
              </p:nvPicPr>
              <p:blipFill>
                <a:blip r:embed="rId95"/>
                <a:stretch>
                  <a:fillRect/>
                </a:stretch>
              </p:blipFill>
              <p:spPr>
                <a:xfrm>
                  <a:off x="4610373" y="2957280"/>
                  <a:ext cx="77184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0" name="Freihand 189">
                  <a:extLst>
                    <a:ext uri="{FF2B5EF4-FFF2-40B4-BE49-F238E27FC236}">
                      <a16:creationId xmlns:a16="http://schemas.microsoft.com/office/drawing/2014/main" id="{FBBDCF30-631B-4FF8-AFF5-5BFAD881E27E}"/>
                    </a:ext>
                  </a:extLst>
                </p14:cNvPr>
                <p14:cNvContentPartPr/>
                <p14:nvPr/>
              </p14:nvContentPartPr>
              <p14:xfrm>
                <a:off x="5092773" y="2871240"/>
                <a:ext cx="402120" cy="438480"/>
              </p14:xfrm>
            </p:contentPart>
          </mc:Choice>
          <mc:Fallback xmlns="">
            <p:pic>
              <p:nvPicPr>
                <p:cNvPr id="190" name="Freihand 189">
                  <a:extLst>
                    <a:ext uri="{FF2B5EF4-FFF2-40B4-BE49-F238E27FC236}">
                      <a16:creationId xmlns:a16="http://schemas.microsoft.com/office/drawing/2014/main" id="{FBBDCF30-631B-4FF8-AFF5-5BFAD881E27E}"/>
                    </a:ext>
                  </a:extLst>
                </p:cNvPr>
                <p:cNvPicPr/>
                <p:nvPr/>
              </p:nvPicPr>
              <p:blipFill>
                <a:blip r:embed="rId97"/>
                <a:stretch>
                  <a:fillRect/>
                </a:stretch>
              </p:blipFill>
              <p:spPr>
                <a:xfrm>
                  <a:off x="5088453" y="2866920"/>
                  <a:ext cx="4107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2" name="Freihand 191">
                  <a:extLst>
                    <a:ext uri="{FF2B5EF4-FFF2-40B4-BE49-F238E27FC236}">
                      <a16:creationId xmlns:a16="http://schemas.microsoft.com/office/drawing/2014/main" id="{B72F14FF-6B84-499B-BEB3-399DFECB1259}"/>
                    </a:ext>
                  </a:extLst>
                </p14:cNvPr>
                <p14:cNvContentPartPr/>
                <p14:nvPr/>
              </p14:nvContentPartPr>
              <p14:xfrm>
                <a:off x="4601733" y="1822560"/>
                <a:ext cx="1499400" cy="2136600"/>
              </p14:xfrm>
            </p:contentPart>
          </mc:Choice>
          <mc:Fallback xmlns="">
            <p:pic>
              <p:nvPicPr>
                <p:cNvPr id="192" name="Freihand 191">
                  <a:extLst>
                    <a:ext uri="{FF2B5EF4-FFF2-40B4-BE49-F238E27FC236}">
                      <a16:creationId xmlns:a16="http://schemas.microsoft.com/office/drawing/2014/main" id="{B72F14FF-6B84-499B-BEB3-399DFECB1259}"/>
                    </a:ext>
                  </a:extLst>
                </p:cNvPr>
                <p:cNvPicPr/>
                <p:nvPr/>
              </p:nvPicPr>
              <p:blipFill>
                <a:blip r:embed="rId99"/>
                <a:stretch>
                  <a:fillRect/>
                </a:stretch>
              </p:blipFill>
              <p:spPr>
                <a:xfrm>
                  <a:off x="4597413" y="1818240"/>
                  <a:ext cx="150804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3" name="Freihand 192">
                  <a:extLst>
                    <a:ext uri="{FF2B5EF4-FFF2-40B4-BE49-F238E27FC236}">
                      <a16:creationId xmlns:a16="http://schemas.microsoft.com/office/drawing/2014/main" id="{98545971-8FEC-4969-8C92-AD9C90DC3511}"/>
                    </a:ext>
                  </a:extLst>
                </p14:cNvPr>
                <p14:cNvContentPartPr/>
                <p14:nvPr/>
              </p14:nvContentPartPr>
              <p14:xfrm>
                <a:off x="5104293" y="3033600"/>
                <a:ext cx="114840" cy="223920"/>
              </p14:xfrm>
            </p:contentPart>
          </mc:Choice>
          <mc:Fallback xmlns="">
            <p:pic>
              <p:nvPicPr>
                <p:cNvPr id="193" name="Freihand 192">
                  <a:extLst>
                    <a:ext uri="{FF2B5EF4-FFF2-40B4-BE49-F238E27FC236}">
                      <a16:creationId xmlns:a16="http://schemas.microsoft.com/office/drawing/2014/main" id="{98545971-8FEC-4969-8C92-AD9C90DC3511}"/>
                    </a:ext>
                  </a:extLst>
                </p:cNvPr>
                <p:cNvPicPr/>
                <p:nvPr/>
              </p:nvPicPr>
              <p:blipFill>
                <a:blip r:embed="rId101"/>
                <a:stretch>
                  <a:fillRect/>
                </a:stretch>
              </p:blipFill>
              <p:spPr>
                <a:xfrm>
                  <a:off x="5099973" y="3029280"/>
                  <a:ext cx="123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5" name="Freihand 194">
                  <a:extLst>
                    <a:ext uri="{FF2B5EF4-FFF2-40B4-BE49-F238E27FC236}">
                      <a16:creationId xmlns:a16="http://schemas.microsoft.com/office/drawing/2014/main" id="{6DB5B969-8016-459B-9C6D-2695FA856D19}"/>
                    </a:ext>
                  </a:extLst>
                </p14:cNvPr>
                <p14:cNvContentPartPr/>
                <p14:nvPr/>
              </p14:nvContentPartPr>
              <p14:xfrm>
                <a:off x="6307413" y="3865200"/>
                <a:ext cx="37440" cy="164160"/>
              </p14:xfrm>
            </p:contentPart>
          </mc:Choice>
          <mc:Fallback xmlns="">
            <p:pic>
              <p:nvPicPr>
                <p:cNvPr id="195" name="Freihand 194">
                  <a:extLst>
                    <a:ext uri="{FF2B5EF4-FFF2-40B4-BE49-F238E27FC236}">
                      <a16:creationId xmlns:a16="http://schemas.microsoft.com/office/drawing/2014/main" id="{6DB5B969-8016-459B-9C6D-2695FA856D19}"/>
                    </a:ext>
                  </a:extLst>
                </p:cNvPr>
                <p:cNvPicPr/>
                <p:nvPr/>
              </p:nvPicPr>
              <p:blipFill>
                <a:blip r:embed="rId103"/>
                <a:stretch>
                  <a:fillRect/>
                </a:stretch>
              </p:blipFill>
              <p:spPr>
                <a:xfrm>
                  <a:off x="6303093" y="3860880"/>
                  <a:ext cx="46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6" name="Freihand 195">
                  <a:extLst>
                    <a:ext uri="{FF2B5EF4-FFF2-40B4-BE49-F238E27FC236}">
                      <a16:creationId xmlns:a16="http://schemas.microsoft.com/office/drawing/2014/main" id="{8DBC9E9F-E5E4-4C95-8533-AD9551C9E41E}"/>
                    </a:ext>
                  </a:extLst>
                </p14:cNvPr>
                <p14:cNvContentPartPr/>
                <p14:nvPr/>
              </p14:nvContentPartPr>
              <p14:xfrm>
                <a:off x="6252693" y="3954840"/>
                <a:ext cx="190800" cy="124920"/>
              </p14:xfrm>
            </p:contentPart>
          </mc:Choice>
          <mc:Fallback xmlns="">
            <p:pic>
              <p:nvPicPr>
                <p:cNvPr id="196" name="Freihand 195">
                  <a:extLst>
                    <a:ext uri="{FF2B5EF4-FFF2-40B4-BE49-F238E27FC236}">
                      <a16:creationId xmlns:a16="http://schemas.microsoft.com/office/drawing/2014/main" id="{8DBC9E9F-E5E4-4C95-8533-AD9551C9E41E}"/>
                    </a:ext>
                  </a:extLst>
                </p:cNvPr>
                <p:cNvPicPr/>
                <p:nvPr/>
              </p:nvPicPr>
              <p:blipFill>
                <a:blip r:embed="rId105"/>
                <a:stretch>
                  <a:fillRect/>
                </a:stretch>
              </p:blipFill>
              <p:spPr>
                <a:xfrm>
                  <a:off x="6248373" y="3950520"/>
                  <a:ext cx="199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7" name="Freihand 196">
                  <a:extLst>
                    <a:ext uri="{FF2B5EF4-FFF2-40B4-BE49-F238E27FC236}">
                      <a16:creationId xmlns:a16="http://schemas.microsoft.com/office/drawing/2014/main" id="{A4A835D1-825C-4B23-AA61-FFE16A902E28}"/>
                    </a:ext>
                  </a:extLst>
                </p14:cNvPr>
                <p14:cNvContentPartPr/>
                <p14:nvPr/>
              </p14:nvContentPartPr>
              <p14:xfrm>
                <a:off x="6191853" y="3759360"/>
                <a:ext cx="167760" cy="110880"/>
              </p14:xfrm>
            </p:contentPart>
          </mc:Choice>
          <mc:Fallback xmlns="">
            <p:pic>
              <p:nvPicPr>
                <p:cNvPr id="197" name="Freihand 196">
                  <a:extLst>
                    <a:ext uri="{FF2B5EF4-FFF2-40B4-BE49-F238E27FC236}">
                      <a16:creationId xmlns:a16="http://schemas.microsoft.com/office/drawing/2014/main" id="{A4A835D1-825C-4B23-AA61-FFE16A902E28}"/>
                    </a:ext>
                  </a:extLst>
                </p:cNvPr>
                <p:cNvPicPr/>
                <p:nvPr/>
              </p:nvPicPr>
              <p:blipFill>
                <a:blip r:embed="rId107"/>
                <a:stretch>
                  <a:fillRect/>
                </a:stretch>
              </p:blipFill>
              <p:spPr>
                <a:xfrm>
                  <a:off x="6187533" y="3755040"/>
                  <a:ext cx="176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8" name="Freihand 197">
                  <a:extLst>
                    <a:ext uri="{FF2B5EF4-FFF2-40B4-BE49-F238E27FC236}">
                      <a16:creationId xmlns:a16="http://schemas.microsoft.com/office/drawing/2014/main" id="{3F690ECA-3C1C-4435-803F-DB90FAD0DF24}"/>
                    </a:ext>
                  </a:extLst>
                </p14:cNvPr>
                <p14:cNvContentPartPr/>
                <p14:nvPr/>
              </p14:nvContentPartPr>
              <p14:xfrm>
                <a:off x="6470493" y="3931800"/>
                <a:ext cx="68400" cy="172080"/>
              </p14:xfrm>
            </p:contentPart>
          </mc:Choice>
          <mc:Fallback xmlns="">
            <p:pic>
              <p:nvPicPr>
                <p:cNvPr id="198" name="Freihand 197">
                  <a:extLst>
                    <a:ext uri="{FF2B5EF4-FFF2-40B4-BE49-F238E27FC236}">
                      <a16:creationId xmlns:a16="http://schemas.microsoft.com/office/drawing/2014/main" id="{3F690ECA-3C1C-4435-803F-DB90FAD0DF24}"/>
                    </a:ext>
                  </a:extLst>
                </p:cNvPr>
                <p:cNvPicPr/>
                <p:nvPr/>
              </p:nvPicPr>
              <p:blipFill>
                <a:blip r:embed="rId109"/>
                <a:stretch>
                  <a:fillRect/>
                </a:stretch>
              </p:blipFill>
              <p:spPr>
                <a:xfrm>
                  <a:off x="6466173" y="3927480"/>
                  <a:ext cx="77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9" name="Freihand 198">
                  <a:extLst>
                    <a:ext uri="{FF2B5EF4-FFF2-40B4-BE49-F238E27FC236}">
                      <a16:creationId xmlns:a16="http://schemas.microsoft.com/office/drawing/2014/main" id="{93C3878D-DE78-40B1-AD38-936D16F098D6}"/>
                    </a:ext>
                  </a:extLst>
                </p14:cNvPr>
                <p14:cNvContentPartPr/>
                <p14:nvPr/>
              </p14:nvContentPartPr>
              <p14:xfrm>
                <a:off x="6486693" y="3975360"/>
                <a:ext cx="93600" cy="91080"/>
              </p14:xfrm>
            </p:contentPart>
          </mc:Choice>
          <mc:Fallback xmlns="">
            <p:pic>
              <p:nvPicPr>
                <p:cNvPr id="199" name="Freihand 198">
                  <a:extLst>
                    <a:ext uri="{FF2B5EF4-FFF2-40B4-BE49-F238E27FC236}">
                      <a16:creationId xmlns:a16="http://schemas.microsoft.com/office/drawing/2014/main" id="{93C3878D-DE78-40B1-AD38-936D16F098D6}"/>
                    </a:ext>
                  </a:extLst>
                </p:cNvPr>
                <p:cNvPicPr/>
                <p:nvPr/>
              </p:nvPicPr>
              <p:blipFill>
                <a:blip r:embed="rId111"/>
                <a:stretch>
                  <a:fillRect/>
                </a:stretch>
              </p:blipFill>
              <p:spPr>
                <a:xfrm>
                  <a:off x="6482373" y="3971040"/>
                  <a:ext cx="102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0" name="Freihand 199">
                  <a:extLst>
                    <a:ext uri="{FF2B5EF4-FFF2-40B4-BE49-F238E27FC236}">
                      <a16:creationId xmlns:a16="http://schemas.microsoft.com/office/drawing/2014/main" id="{4DDE995C-58A0-453C-8DE2-72493C03D7B5}"/>
                    </a:ext>
                  </a:extLst>
                </p14:cNvPr>
                <p14:cNvContentPartPr/>
                <p14:nvPr/>
              </p14:nvContentPartPr>
              <p14:xfrm>
                <a:off x="6346293" y="3491160"/>
                <a:ext cx="168840" cy="237960"/>
              </p14:xfrm>
            </p:contentPart>
          </mc:Choice>
          <mc:Fallback xmlns="">
            <p:pic>
              <p:nvPicPr>
                <p:cNvPr id="200" name="Freihand 199">
                  <a:extLst>
                    <a:ext uri="{FF2B5EF4-FFF2-40B4-BE49-F238E27FC236}">
                      <a16:creationId xmlns:a16="http://schemas.microsoft.com/office/drawing/2014/main" id="{4DDE995C-58A0-453C-8DE2-72493C03D7B5}"/>
                    </a:ext>
                  </a:extLst>
                </p:cNvPr>
                <p:cNvPicPr/>
                <p:nvPr/>
              </p:nvPicPr>
              <p:blipFill>
                <a:blip r:embed="rId113"/>
                <a:stretch>
                  <a:fillRect/>
                </a:stretch>
              </p:blipFill>
              <p:spPr>
                <a:xfrm>
                  <a:off x="6341973" y="3486840"/>
                  <a:ext cx="177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1" name="Freihand 200">
                  <a:extLst>
                    <a:ext uri="{FF2B5EF4-FFF2-40B4-BE49-F238E27FC236}">
                      <a16:creationId xmlns:a16="http://schemas.microsoft.com/office/drawing/2014/main" id="{6AF90871-3024-485D-911B-FAF753B3B112}"/>
                    </a:ext>
                  </a:extLst>
                </p14:cNvPr>
                <p14:cNvContentPartPr/>
                <p14:nvPr/>
              </p14:nvContentPartPr>
              <p14:xfrm>
                <a:off x="6708453" y="3599520"/>
                <a:ext cx="188280" cy="344160"/>
              </p14:xfrm>
            </p:contentPart>
          </mc:Choice>
          <mc:Fallback xmlns="">
            <p:pic>
              <p:nvPicPr>
                <p:cNvPr id="201" name="Freihand 200">
                  <a:extLst>
                    <a:ext uri="{FF2B5EF4-FFF2-40B4-BE49-F238E27FC236}">
                      <a16:creationId xmlns:a16="http://schemas.microsoft.com/office/drawing/2014/main" id="{6AF90871-3024-485D-911B-FAF753B3B112}"/>
                    </a:ext>
                  </a:extLst>
                </p:cNvPr>
                <p:cNvPicPr/>
                <p:nvPr/>
              </p:nvPicPr>
              <p:blipFill>
                <a:blip r:embed="rId115"/>
                <a:stretch>
                  <a:fillRect/>
                </a:stretch>
              </p:blipFill>
              <p:spPr>
                <a:xfrm>
                  <a:off x="6704133" y="3595200"/>
                  <a:ext cx="1969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2" name="Freihand 201">
                  <a:extLst>
                    <a:ext uri="{FF2B5EF4-FFF2-40B4-BE49-F238E27FC236}">
                      <a16:creationId xmlns:a16="http://schemas.microsoft.com/office/drawing/2014/main" id="{2B29A33C-CEEB-406F-9E88-85639DDB30E2}"/>
                    </a:ext>
                  </a:extLst>
                </p14:cNvPr>
                <p14:cNvContentPartPr/>
                <p14:nvPr/>
              </p14:nvContentPartPr>
              <p14:xfrm>
                <a:off x="6901773" y="3515280"/>
                <a:ext cx="109800" cy="249480"/>
              </p14:xfrm>
            </p:contentPart>
          </mc:Choice>
          <mc:Fallback xmlns="">
            <p:pic>
              <p:nvPicPr>
                <p:cNvPr id="202" name="Freihand 201">
                  <a:extLst>
                    <a:ext uri="{FF2B5EF4-FFF2-40B4-BE49-F238E27FC236}">
                      <a16:creationId xmlns:a16="http://schemas.microsoft.com/office/drawing/2014/main" id="{2B29A33C-CEEB-406F-9E88-85639DDB30E2}"/>
                    </a:ext>
                  </a:extLst>
                </p:cNvPr>
                <p:cNvPicPr/>
                <p:nvPr/>
              </p:nvPicPr>
              <p:blipFill>
                <a:blip r:embed="rId117"/>
                <a:stretch>
                  <a:fillRect/>
                </a:stretch>
              </p:blipFill>
              <p:spPr>
                <a:xfrm>
                  <a:off x="6897453" y="3510960"/>
                  <a:ext cx="118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3" name="Freihand 202">
                  <a:extLst>
                    <a:ext uri="{FF2B5EF4-FFF2-40B4-BE49-F238E27FC236}">
                      <a16:creationId xmlns:a16="http://schemas.microsoft.com/office/drawing/2014/main" id="{DF84B3BE-6ECD-4FB9-B630-A5391C781561}"/>
                    </a:ext>
                  </a:extLst>
                </p14:cNvPr>
                <p14:cNvContentPartPr/>
                <p14:nvPr/>
              </p14:nvContentPartPr>
              <p14:xfrm>
                <a:off x="7002933" y="3444000"/>
                <a:ext cx="58680" cy="94320"/>
              </p14:xfrm>
            </p:contentPart>
          </mc:Choice>
          <mc:Fallback xmlns="">
            <p:pic>
              <p:nvPicPr>
                <p:cNvPr id="203" name="Freihand 202">
                  <a:extLst>
                    <a:ext uri="{FF2B5EF4-FFF2-40B4-BE49-F238E27FC236}">
                      <a16:creationId xmlns:a16="http://schemas.microsoft.com/office/drawing/2014/main" id="{DF84B3BE-6ECD-4FB9-B630-A5391C781561}"/>
                    </a:ext>
                  </a:extLst>
                </p:cNvPr>
                <p:cNvPicPr/>
                <p:nvPr/>
              </p:nvPicPr>
              <p:blipFill>
                <a:blip r:embed="rId119"/>
                <a:stretch>
                  <a:fillRect/>
                </a:stretch>
              </p:blipFill>
              <p:spPr>
                <a:xfrm>
                  <a:off x="6998613" y="3439680"/>
                  <a:ext cx="67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4" name="Freihand 203">
                  <a:extLst>
                    <a:ext uri="{FF2B5EF4-FFF2-40B4-BE49-F238E27FC236}">
                      <a16:creationId xmlns:a16="http://schemas.microsoft.com/office/drawing/2014/main" id="{7F0213D9-ABB9-400F-9D86-4EC9A1B9B75F}"/>
                    </a:ext>
                  </a:extLst>
                </p14:cNvPr>
                <p14:cNvContentPartPr/>
                <p14:nvPr/>
              </p14:nvContentPartPr>
              <p14:xfrm>
                <a:off x="7022373" y="3304680"/>
                <a:ext cx="101880" cy="202320"/>
              </p14:xfrm>
            </p:contentPart>
          </mc:Choice>
          <mc:Fallback xmlns="">
            <p:pic>
              <p:nvPicPr>
                <p:cNvPr id="204" name="Freihand 203">
                  <a:extLst>
                    <a:ext uri="{FF2B5EF4-FFF2-40B4-BE49-F238E27FC236}">
                      <a16:creationId xmlns:a16="http://schemas.microsoft.com/office/drawing/2014/main" id="{7F0213D9-ABB9-400F-9D86-4EC9A1B9B75F}"/>
                    </a:ext>
                  </a:extLst>
                </p:cNvPr>
                <p:cNvPicPr/>
                <p:nvPr/>
              </p:nvPicPr>
              <p:blipFill>
                <a:blip r:embed="rId121"/>
                <a:stretch>
                  <a:fillRect/>
                </a:stretch>
              </p:blipFill>
              <p:spPr>
                <a:xfrm>
                  <a:off x="7018053" y="3300360"/>
                  <a:ext cx="110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5" name="Freihand 204">
                  <a:extLst>
                    <a:ext uri="{FF2B5EF4-FFF2-40B4-BE49-F238E27FC236}">
                      <a16:creationId xmlns:a16="http://schemas.microsoft.com/office/drawing/2014/main" id="{81A15764-6ABB-44DD-9365-9B3FAE84B898}"/>
                    </a:ext>
                  </a:extLst>
                </p14:cNvPr>
                <p14:cNvContentPartPr/>
                <p14:nvPr/>
              </p14:nvContentPartPr>
              <p14:xfrm>
                <a:off x="7169253" y="3316920"/>
                <a:ext cx="174240" cy="98280"/>
              </p14:xfrm>
            </p:contentPart>
          </mc:Choice>
          <mc:Fallback xmlns="">
            <p:pic>
              <p:nvPicPr>
                <p:cNvPr id="205" name="Freihand 204">
                  <a:extLst>
                    <a:ext uri="{FF2B5EF4-FFF2-40B4-BE49-F238E27FC236}">
                      <a16:creationId xmlns:a16="http://schemas.microsoft.com/office/drawing/2014/main" id="{81A15764-6ABB-44DD-9365-9B3FAE84B898}"/>
                    </a:ext>
                  </a:extLst>
                </p:cNvPr>
                <p:cNvPicPr/>
                <p:nvPr/>
              </p:nvPicPr>
              <p:blipFill>
                <a:blip r:embed="rId123"/>
                <a:stretch>
                  <a:fillRect/>
                </a:stretch>
              </p:blipFill>
              <p:spPr>
                <a:xfrm>
                  <a:off x="7164933" y="3312600"/>
                  <a:ext cx="18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06" name="Freihand 205">
                  <a:extLst>
                    <a:ext uri="{FF2B5EF4-FFF2-40B4-BE49-F238E27FC236}">
                      <a16:creationId xmlns:a16="http://schemas.microsoft.com/office/drawing/2014/main" id="{45F0245D-9420-4DFB-8230-BD1536FA5612}"/>
                    </a:ext>
                  </a:extLst>
                </p14:cNvPr>
                <p14:cNvContentPartPr/>
                <p14:nvPr/>
              </p14:nvContentPartPr>
              <p14:xfrm>
                <a:off x="7474533" y="3104520"/>
                <a:ext cx="106920" cy="177480"/>
              </p14:xfrm>
            </p:contentPart>
          </mc:Choice>
          <mc:Fallback xmlns="">
            <p:pic>
              <p:nvPicPr>
                <p:cNvPr id="206" name="Freihand 205">
                  <a:extLst>
                    <a:ext uri="{FF2B5EF4-FFF2-40B4-BE49-F238E27FC236}">
                      <a16:creationId xmlns:a16="http://schemas.microsoft.com/office/drawing/2014/main" id="{45F0245D-9420-4DFB-8230-BD1536FA5612}"/>
                    </a:ext>
                  </a:extLst>
                </p:cNvPr>
                <p:cNvPicPr/>
                <p:nvPr/>
              </p:nvPicPr>
              <p:blipFill>
                <a:blip r:embed="rId125"/>
                <a:stretch>
                  <a:fillRect/>
                </a:stretch>
              </p:blipFill>
              <p:spPr>
                <a:xfrm>
                  <a:off x="7470213" y="3100200"/>
                  <a:ext cx="11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7" name="Freihand 206">
                  <a:extLst>
                    <a:ext uri="{FF2B5EF4-FFF2-40B4-BE49-F238E27FC236}">
                      <a16:creationId xmlns:a16="http://schemas.microsoft.com/office/drawing/2014/main" id="{78DFA2E1-C846-4BDF-A008-C17EA87E2C5F}"/>
                    </a:ext>
                  </a:extLst>
                </p14:cNvPr>
                <p14:cNvContentPartPr/>
                <p14:nvPr/>
              </p14:nvContentPartPr>
              <p14:xfrm>
                <a:off x="7469133" y="3176160"/>
                <a:ext cx="153720" cy="151200"/>
              </p14:xfrm>
            </p:contentPart>
          </mc:Choice>
          <mc:Fallback xmlns="">
            <p:pic>
              <p:nvPicPr>
                <p:cNvPr id="207" name="Freihand 206">
                  <a:extLst>
                    <a:ext uri="{FF2B5EF4-FFF2-40B4-BE49-F238E27FC236}">
                      <a16:creationId xmlns:a16="http://schemas.microsoft.com/office/drawing/2014/main" id="{78DFA2E1-C846-4BDF-A008-C17EA87E2C5F}"/>
                    </a:ext>
                  </a:extLst>
                </p:cNvPr>
                <p:cNvPicPr/>
                <p:nvPr/>
              </p:nvPicPr>
              <p:blipFill>
                <a:blip r:embed="rId127"/>
                <a:stretch>
                  <a:fillRect/>
                </a:stretch>
              </p:blipFill>
              <p:spPr>
                <a:xfrm>
                  <a:off x="7464813" y="3171840"/>
                  <a:ext cx="162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8" name="Freihand 207">
                  <a:extLst>
                    <a:ext uri="{FF2B5EF4-FFF2-40B4-BE49-F238E27FC236}">
                      <a16:creationId xmlns:a16="http://schemas.microsoft.com/office/drawing/2014/main" id="{F6FDE6A7-91C8-46D2-BB5F-A60D648722C6}"/>
                    </a:ext>
                  </a:extLst>
                </p14:cNvPr>
                <p14:cNvContentPartPr/>
                <p14:nvPr/>
              </p14:nvContentPartPr>
              <p14:xfrm>
                <a:off x="7416573" y="3023880"/>
                <a:ext cx="136080" cy="111600"/>
              </p14:xfrm>
            </p:contentPart>
          </mc:Choice>
          <mc:Fallback xmlns="">
            <p:pic>
              <p:nvPicPr>
                <p:cNvPr id="208" name="Freihand 207">
                  <a:extLst>
                    <a:ext uri="{FF2B5EF4-FFF2-40B4-BE49-F238E27FC236}">
                      <a16:creationId xmlns:a16="http://schemas.microsoft.com/office/drawing/2014/main" id="{F6FDE6A7-91C8-46D2-BB5F-A60D648722C6}"/>
                    </a:ext>
                  </a:extLst>
                </p:cNvPr>
                <p:cNvPicPr/>
                <p:nvPr/>
              </p:nvPicPr>
              <p:blipFill>
                <a:blip r:embed="rId129"/>
                <a:stretch>
                  <a:fillRect/>
                </a:stretch>
              </p:blipFill>
              <p:spPr>
                <a:xfrm>
                  <a:off x="7412253" y="3019560"/>
                  <a:ext cx="144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9" name="Freihand 208">
                  <a:extLst>
                    <a:ext uri="{FF2B5EF4-FFF2-40B4-BE49-F238E27FC236}">
                      <a16:creationId xmlns:a16="http://schemas.microsoft.com/office/drawing/2014/main" id="{F91EDD66-4945-42AE-846D-B16E06AF5D1A}"/>
                    </a:ext>
                  </a:extLst>
                </p14:cNvPr>
                <p14:cNvContentPartPr/>
                <p14:nvPr/>
              </p14:nvContentPartPr>
              <p14:xfrm>
                <a:off x="7688013" y="3055920"/>
                <a:ext cx="81000" cy="137880"/>
              </p14:xfrm>
            </p:contentPart>
          </mc:Choice>
          <mc:Fallback xmlns="">
            <p:pic>
              <p:nvPicPr>
                <p:cNvPr id="209" name="Freihand 208">
                  <a:extLst>
                    <a:ext uri="{FF2B5EF4-FFF2-40B4-BE49-F238E27FC236}">
                      <a16:creationId xmlns:a16="http://schemas.microsoft.com/office/drawing/2014/main" id="{F91EDD66-4945-42AE-846D-B16E06AF5D1A}"/>
                    </a:ext>
                  </a:extLst>
                </p:cNvPr>
                <p:cNvPicPr/>
                <p:nvPr/>
              </p:nvPicPr>
              <p:blipFill>
                <a:blip r:embed="rId131"/>
                <a:stretch>
                  <a:fillRect/>
                </a:stretch>
              </p:blipFill>
              <p:spPr>
                <a:xfrm>
                  <a:off x="7683693" y="3051600"/>
                  <a:ext cx="89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0" name="Freihand 209">
                  <a:extLst>
                    <a:ext uri="{FF2B5EF4-FFF2-40B4-BE49-F238E27FC236}">
                      <a16:creationId xmlns:a16="http://schemas.microsoft.com/office/drawing/2014/main" id="{72821646-0F12-40E1-B582-E49B7E3A6443}"/>
                    </a:ext>
                  </a:extLst>
                </p14:cNvPr>
                <p14:cNvContentPartPr/>
                <p14:nvPr/>
              </p14:nvContentPartPr>
              <p14:xfrm>
                <a:off x="7654533" y="3009480"/>
                <a:ext cx="199080" cy="293400"/>
              </p14:xfrm>
            </p:contentPart>
          </mc:Choice>
          <mc:Fallback xmlns="">
            <p:pic>
              <p:nvPicPr>
                <p:cNvPr id="210" name="Freihand 209">
                  <a:extLst>
                    <a:ext uri="{FF2B5EF4-FFF2-40B4-BE49-F238E27FC236}">
                      <a16:creationId xmlns:a16="http://schemas.microsoft.com/office/drawing/2014/main" id="{72821646-0F12-40E1-B582-E49B7E3A6443}"/>
                    </a:ext>
                  </a:extLst>
                </p:cNvPr>
                <p:cNvPicPr/>
                <p:nvPr/>
              </p:nvPicPr>
              <p:blipFill>
                <a:blip r:embed="rId133"/>
                <a:stretch>
                  <a:fillRect/>
                </a:stretch>
              </p:blipFill>
              <p:spPr>
                <a:xfrm>
                  <a:off x="7650213" y="3005160"/>
                  <a:ext cx="2077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2" name="Freihand 211">
                  <a:extLst>
                    <a:ext uri="{FF2B5EF4-FFF2-40B4-BE49-F238E27FC236}">
                      <a16:creationId xmlns:a16="http://schemas.microsoft.com/office/drawing/2014/main" id="{F62675EA-2F41-4BCD-9848-00E8C3C6F981}"/>
                    </a:ext>
                  </a:extLst>
                </p14:cNvPr>
                <p14:cNvContentPartPr/>
                <p14:nvPr/>
              </p14:nvContentPartPr>
              <p14:xfrm>
                <a:off x="2806413" y="2527080"/>
                <a:ext cx="1469160" cy="955080"/>
              </p14:xfrm>
            </p:contentPart>
          </mc:Choice>
          <mc:Fallback xmlns="">
            <p:pic>
              <p:nvPicPr>
                <p:cNvPr id="212" name="Freihand 211">
                  <a:extLst>
                    <a:ext uri="{FF2B5EF4-FFF2-40B4-BE49-F238E27FC236}">
                      <a16:creationId xmlns:a16="http://schemas.microsoft.com/office/drawing/2014/main" id="{F62675EA-2F41-4BCD-9848-00E8C3C6F981}"/>
                    </a:ext>
                  </a:extLst>
                </p:cNvPr>
                <p:cNvPicPr/>
                <p:nvPr/>
              </p:nvPicPr>
              <p:blipFill>
                <a:blip r:embed="rId135"/>
                <a:stretch>
                  <a:fillRect/>
                </a:stretch>
              </p:blipFill>
              <p:spPr>
                <a:xfrm>
                  <a:off x="2802093" y="2522760"/>
                  <a:ext cx="147780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4" name="Freihand 213">
                  <a:extLst>
                    <a:ext uri="{FF2B5EF4-FFF2-40B4-BE49-F238E27FC236}">
                      <a16:creationId xmlns:a16="http://schemas.microsoft.com/office/drawing/2014/main" id="{02EFDC12-405F-49B5-958E-D69718D58260}"/>
                    </a:ext>
                  </a:extLst>
                </p14:cNvPr>
                <p14:cNvContentPartPr/>
                <p14:nvPr/>
              </p14:nvContentPartPr>
              <p14:xfrm>
                <a:off x="2723253" y="2592600"/>
                <a:ext cx="1235160" cy="1713240"/>
              </p14:xfrm>
            </p:contentPart>
          </mc:Choice>
          <mc:Fallback xmlns="">
            <p:pic>
              <p:nvPicPr>
                <p:cNvPr id="214" name="Freihand 213">
                  <a:extLst>
                    <a:ext uri="{FF2B5EF4-FFF2-40B4-BE49-F238E27FC236}">
                      <a16:creationId xmlns:a16="http://schemas.microsoft.com/office/drawing/2014/main" id="{02EFDC12-405F-49B5-958E-D69718D58260}"/>
                    </a:ext>
                  </a:extLst>
                </p:cNvPr>
                <p:cNvPicPr/>
                <p:nvPr/>
              </p:nvPicPr>
              <p:blipFill>
                <a:blip r:embed="rId137"/>
                <a:stretch>
                  <a:fillRect/>
                </a:stretch>
              </p:blipFill>
              <p:spPr>
                <a:xfrm>
                  <a:off x="2718933" y="2588280"/>
                  <a:ext cx="1243800" cy="1721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6" name="Freihand 215">
                  <a:extLst>
                    <a:ext uri="{FF2B5EF4-FFF2-40B4-BE49-F238E27FC236}">
                      <a16:creationId xmlns:a16="http://schemas.microsoft.com/office/drawing/2014/main" id="{88E1ED34-B3F7-4DD9-9846-6167EC39D8F6}"/>
                    </a:ext>
                  </a:extLst>
                </p14:cNvPr>
                <p14:cNvContentPartPr/>
                <p14:nvPr/>
              </p14:nvContentPartPr>
              <p14:xfrm>
                <a:off x="3542253" y="3249240"/>
                <a:ext cx="68760" cy="173880"/>
              </p14:xfrm>
            </p:contentPart>
          </mc:Choice>
          <mc:Fallback xmlns="">
            <p:pic>
              <p:nvPicPr>
                <p:cNvPr id="216" name="Freihand 215">
                  <a:extLst>
                    <a:ext uri="{FF2B5EF4-FFF2-40B4-BE49-F238E27FC236}">
                      <a16:creationId xmlns:a16="http://schemas.microsoft.com/office/drawing/2014/main" id="{88E1ED34-B3F7-4DD9-9846-6167EC39D8F6}"/>
                    </a:ext>
                  </a:extLst>
                </p:cNvPr>
                <p:cNvPicPr/>
                <p:nvPr/>
              </p:nvPicPr>
              <p:blipFill>
                <a:blip r:embed="rId139"/>
                <a:stretch>
                  <a:fillRect/>
                </a:stretch>
              </p:blipFill>
              <p:spPr>
                <a:xfrm>
                  <a:off x="3537933" y="3244920"/>
                  <a:ext cx="77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7" name="Freihand 216">
                  <a:extLst>
                    <a:ext uri="{FF2B5EF4-FFF2-40B4-BE49-F238E27FC236}">
                      <a16:creationId xmlns:a16="http://schemas.microsoft.com/office/drawing/2014/main" id="{C298531A-40C6-4E47-B8D4-EF7C242EBDB2}"/>
                    </a:ext>
                  </a:extLst>
                </p14:cNvPr>
                <p14:cNvContentPartPr/>
                <p14:nvPr/>
              </p14:nvContentPartPr>
              <p14:xfrm>
                <a:off x="2662053" y="3824160"/>
                <a:ext cx="21600" cy="212400"/>
              </p14:xfrm>
            </p:contentPart>
          </mc:Choice>
          <mc:Fallback xmlns="">
            <p:pic>
              <p:nvPicPr>
                <p:cNvPr id="217" name="Freihand 216">
                  <a:extLst>
                    <a:ext uri="{FF2B5EF4-FFF2-40B4-BE49-F238E27FC236}">
                      <a16:creationId xmlns:a16="http://schemas.microsoft.com/office/drawing/2014/main" id="{C298531A-40C6-4E47-B8D4-EF7C242EBDB2}"/>
                    </a:ext>
                  </a:extLst>
                </p:cNvPr>
                <p:cNvPicPr/>
                <p:nvPr/>
              </p:nvPicPr>
              <p:blipFill>
                <a:blip r:embed="rId141"/>
                <a:stretch>
                  <a:fillRect/>
                </a:stretch>
              </p:blipFill>
              <p:spPr>
                <a:xfrm>
                  <a:off x="2657733" y="3819840"/>
                  <a:ext cx="30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8" name="Freihand 217">
                  <a:extLst>
                    <a:ext uri="{FF2B5EF4-FFF2-40B4-BE49-F238E27FC236}">
                      <a16:creationId xmlns:a16="http://schemas.microsoft.com/office/drawing/2014/main" id="{FCAF2DB0-1607-4E46-9B30-CBAB37D5411B}"/>
                    </a:ext>
                  </a:extLst>
                </p14:cNvPr>
                <p14:cNvContentPartPr/>
                <p14:nvPr/>
              </p14:nvContentPartPr>
              <p14:xfrm>
                <a:off x="2561613" y="3999480"/>
                <a:ext cx="221400" cy="41760"/>
              </p14:xfrm>
            </p:contentPart>
          </mc:Choice>
          <mc:Fallback xmlns="">
            <p:pic>
              <p:nvPicPr>
                <p:cNvPr id="218" name="Freihand 217">
                  <a:extLst>
                    <a:ext uri="{FF2B5EF4-FFF2-40B4-BE49-F238E27FC236}">
                      <a16:creationId xmlns:a16="http://schemas.microsoft.com/office/drawing/2014/main" id="{FCAF2DB0-1607-4E46-9B30-CBAB37D5411B}"/>
                    </a:ext>
                  </a:extLst>
                </p:cNvPr>
                <p:cNvPicPr/>
                <p:nvPr/>
              </p:nvPicPr>
              <p:blipFill>
                <a:blip r:embed="rId143"/>
                <a:stretch>
                  <a:fillRect/>
                </a:stretch>
              </p:blipFill>
              <p:spPr>
                <a:xfrm>
                  <a:off x="2557293" y="3995160"/>
                  <a:ext cx="230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9" name="Freihand 218">
                  <a:extLst>
                    <a:ext uri="{FF2B5EF4-FFF2-40B4-BE49-F238E27FC236}">
                      <a16:creationId xmlns:a16="http://schemas.microsoft.com/office/drawing/2014/main" id="{A59B18B5-6CA6-4DB5-8BBB-0E82E06A42CF}"/>
                    </a:ext>
                  </a:extLst>
                </p14:cNvPr>
                <p14:cNvContentPartPr/>
                <p14:nvPr/>
              </p14:nvContentPartPr>
              <p14:xfrm>
                <a:off x="2516613" y="3786000"/>
                <a:ext cx="191520" cy="74160"/>
              </p14:xfrm>
            </p:contentPart>
          </mc:Choice>
          <mc:Fallback xmlns="">
            <p:pic>
              <p:nvPicPr>
                <p:cNvPr id="219" name="Freihand 218">
                  <a:extLst>
                    <a:ext uri="{FF2B5EF4-FFF2-40B4-BE49-F238E27FC236}">
                      <a16:creationId xmlns:a16="http://schemas.microsoft.com/office/drawing/2014/main" id="{A59B18B5-6CA6-4DB5-8BBB-0E82E06A42CF}"/>
                    </a:ext>
                  </a:extLst>
                </p:cNvPr>
                <p:cNvPicPr/>
                <p:nvPr/>
              </p:nvPicPr>
              <p:blipFill>
                <a:blip r:embed="rId145"/>
                <a:stretch>
                  <a:fillRect/>
                </a:stretch>
              </p:blipFill>
              <p:spPr>
                <a:xfrm>
                  <a:off x="2512293" y="3781680"/>
                  <a:ext cx="200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0" name="Freihand 219">
                  <a:extLst>
                    <a:ext uri="{FF2B5EF4-FFF2-40B4-BE49-F238E27FC236}">
                      <a16:creationId xmlns:a16="http://schemas.microsoft.com/office/drawing/2014/main" id="{F9E3D4F8-1859-492B-ABC2-6F7BD84FAC08}"/>
                    </a:ext>
                  </a:extLst>
                </p14:cNvPr>
                <p14:cNvContentPartPr/>
                <p14:nvPr/>
              </p14:nvContentPartPr>
              <p14:xfrm>
                <a:off x="2784453" y="3949080"/>
                <a:ext cx="163440" cy="163080"/>
              </p14:xfrm>
            </p:contentPart>
          </mc:Choice>
          <mc:Fallback xmlns="">
            <p:pic>
              <p:nvPicPr>
                <p:cNvPr id="220" name="Freihand 219">
                  <a:extLst>
                    <a:ext uri="{FF2B5EF4-FFF2-40B4-BE49-F238E27FC236}">
                      <a16:creationId xmlns:a16="http://schemas.microsoft.com/office/drawing/2014/main" id="{F9E3D4F8-1859-492B-ABC2-6F7BD84FAC08}"/>
                    </a:ext>
                  </a:extLst>
                </p:cNvPr>
                <p:cNvPicPr/>
                <p:nvPr/>
              </p:nvPicPr>
              <p:blipFill>
                <a:blip r:embed="rId147"/>
                <a:stretch>
                  <a:fillRect/>
                </a:stretch>
              </p:blipFill>
              <p:spPr>
                <a:xfrm>
                  <a:off x="2780133" y="3944760"/>
                  <a:ext cx="172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1" name="Freihand 220">
                  <a:extLst>
                    <a:ext uri="{FF2B5EF4-FFF2-40B4-BE49-F238E27FC236}">
                      <a16:creationId xmlns:a16="http://schemas.microsoft.com/office/drawing/2014/main" id="{62DE7563-F2CA-4DCF-8090-BA7C94D49CAF}"/>
                    </a:ext>
                  </a:extLst>
                </p14:cNvPr>
                <p14:cNvContentPartPr/>
                <p14:nvPr/>
              </p14:nvContentPartPr>
              <p14:xfrm>
                <a:off x="2765013" y="3650640"/>
                <a:ext cx="205200" cy="167400"/>
              </p14:xfrm>
            </p:contentPart>
          </mc:Choice>
          <mc:Fallback xmlns="">
            <p:pic>
              <p:nvPicPr>
                <p:cNvPr id="221" name="Freihand 220">
                  <a:extLst>
                    <a:ext uri="{FF2B5EF4-FFF2-40B4-BE49-F238E27FC236}">
                      <a16:creationId xmlns:a16="http://schemas.microsoft.com/office/drawing/2014/main" id="{62DE7563-F2CA-4DCF-8090-BA7C94D49CAF}"/>
                    </a:ext>
                  </a:extLst>
                </p:cNvPr>
                <p:cNvPicPr/>
                <p:nvPr/>
              </p:nvPicPr>
              <p:blipFill>
                <a:blip r:embed="rId149"/>
                <a:stretch>
                  <a:fillRect/>
                </a:stretch>
              </p:blipFill>
              <p:spPr>
                <a:xfrm>
                  <a:off x="2760693" y="3646320"/>
                  <a:ext cx="213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22" name="Freihand 221">
                  <a:extLst>
                    <a:ext uri="{FF2B5EF4-FFF2-40B4-BE49-F238E27FC236}">
                      <a16:creationId xmlns:a16="http://schemas.microsoft.com/office/drawing/2014/main" id="{59D92804-2BD1-48B4-97E8-378757AD3606}"/>
                    </a:ext>
                  </a:extLst>
                </p14:cNvPr>
                <p14:cNvContentPartPr/>
                <p14:nvPr/>
              </p14:nvContentPartPr>
              <p14:xfrm>
                <a:off x="3038613" y="3825600"/>
                <a:ext cx="169920" cy="244080"/>
              </p14:xfrm>
            </p:contentPart>
          </mc:Choice>
          <mc:Fallback xmlns="">
            <p:pic>
              <p:nvPicPr>
                <p:cNvPr id="222" name="Freihand 221">
                  <a:extLst>
                    <a:ext uri="{FF2B5EF4-FFF2-40B4-BE49-F238E27FC236}">
                      <a16:creationId xmlns:a16="http://schemas.microsoft.com/office/drawing/2014/main" id="{59D92804-2BD1-48B4-97E8-378757AD3606}"/>
                    </a:ext>
                  </a:extLst>
                </p:cNvPr>
                <p:cNvPicPr/>
                <p:nvPr/>
              </p:nvPicPr>
              <p:blipFill>
                <a:blip r:embed="rId151"/>
                <a:stretch>
                  <a:fillRect/>
                </a:stretch>
              </p:blipFill>
              <p:spPr>
                <a:xfrm>
                  <a:off x="3034293" y="3821280"/>
                  <a:ext cx="178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3" name="Freihand 222">
                  <a:extLst>
                    <a:ext uri="{FF2B5EF4-FFF2-40B4-BE49-F238E27FC236}">
                      <a16:creationId xmlns:a16="http://schemas.microsoft.com/office/drawing/2014/main" id="{D0F78791-0FD9-4F80-8F53-E5A07D17097E}"/>
                    </a:ext>
                  </a:extLst>
                </p14:cNvPr>
                <p14:cNvContentPartPr/>
                <p14:nvPr/>
              </p14:nvContentPartPr>
              <p14:xfrm>
                <a:off x="3221493" y="3795000"/>
                <a:ext cx="140400" cy="231840"/>
              </p14:xfrm>
            </p:contentPart>
          </mc:Choice>
          <mc:Fallback xmlns="">
            <p:pic>
              <p:nvPicPr>
                <p:cNvPr id="223" name="Freihand 222">
                  <a:extLst>
                    <a:ext uri="{FF2B5EF4-FFF2-40B4-BE49-F238E27FC236}">
                      <a16:creationId xmlns:a16="http://schemas.microsoft.com/office/drawing/2014/main" id="{D0F78791-0FD9-4F80-8F53-E5A07D17097E}"/>
                    </a:ext>
                  </a:extLst>
                </p:cNvPr>
                <p:cNvPicPr/>
                <p:nvPr/>
              </p:nvPicPr>
              <p:blipFill>
                <a:blip r:embed="rId153"/>
                <a:stretch>
                  <a:fillRect/>
                </a:stretch>
              </p:blipFill>
              <p:spPr>
                <a:xfrm>
                  <a:off x="3217173" y="3790680"/>
                  <a:ext cx="149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4" name="Freihand 223">
                  <a:extLst>
                    <a:ext uri="{FF2B5EF4-FFF2-40B4-BE49-F238E27FC236}">
                      <a16:creationId xmlns:a16="http://schemas.microsoft.com/office/drawing/2014/main" id="{B5625775-E11C-4EB7-9751-681309C811D8}"/>
                    </a:ext>
                  </a:extLst>
                </p14:cNvPr>
                <p14:cNvContentPartPr/>
                <p14:nvPr/>
              </p14:nvContentPartPr>
              <p14:xfrm>
                <a:off x="3407253" y="3717240"/>
                <a:ext cx="213120" cy="139680"/>
              </p14:xfrm>
            </p:contentPart>
          </mc:Choice>
          <mc:Fallback xmlns="">
            <p:pic>
              <p:nvPicPr>
                <p:cNvPr id="224" name="Freihand 223">
                  <a:extLst>
                    <a:ext uri="{FF2B5EF4-FFF2-40B4-BE49-F238E27FC236}">
                      <a16:creationId xmlns:a16="http://schemas.microsoft.com/office/drawing/2014/main" id="{B5625775-E11C-4EB7-9751-681309C811D8}"/>
                    </a:ext>
                  </a:extLst>
                </p:cNvPr>
                <p:cNvPicPr/>
                <p:nvPr/>
              </p:nvPicPr>
              <p:blipFill>
                <a:blip r:embed="rId155"/>
                <a:stretch>
                  <a:fillRect/>
                </a:stretch>
              </p:blipFill>
              <p:spPr>
                <a:xfrm>
                  <a:off x="3402933" y="3712920"/>
                  <a:ext cx="221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25" name="Freihand 224">
                  <a:extLst>
                    <a:ext uri="{FF2B5EF4-FFF2-40B4-BE49-F238E27FC236}">
                      <a16:creationId xmlns:a16="http://schemas.microsoft.com/office/drawing/2014/main" id="{B954EDC4-087B-449D-B0B7-3FC21A3C1839}"/>
                    </a:ext>
                  </a:extLst>
                </p14:cNvPr>
                <p14:cNvContentPartPr/>
                <p14:nvPr/>
              </p14:nvContentPartPr>
              <p14:xfrm>
                <a:off x="3150573" y="4198200"/>
                <a:ext cx="23040" cy="202680"/>
              </p14:xfrm>
            </p:contentPart>
          </mc:Choice>
          <mc:Fallback xmlns="">
            <p:pic>
              <p:nvPicPr>
                <p:cNvPr id="225" name="Freihand 224">
                  <a:extLst>
                    <a:ext uri="{FF2B5EF4-FFF2-40B4-BE49-F238E27FC236}">
                      <a16:creationId xmlns:a16="http://schemas.microsoft.com/office/drawing/2014/main" id="{B954EDC4-087B-449D-B0B7-3FC21A3C1839}"/>
                    </a:ext>
                  </a:extLst>
                </p:cNvPr>
                <p:cNvPicPr/>
                <p:nvPr/>
              </p:nvPicPr>
              <p:blipFill>
                <a:blip r:embed="rId157"/>
                <a:stretch>
                  <a:fillRect/>
                </a:stretch>
              </p:blipFill>
              <p:spPr>
                <a:xfrm>
                  <a:off x="3146253" y="4193880"/>
                  <a:ext cx="31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6" name="Freihand 225">
                  <a:extLst>
                    <a:ext uri="{FF2B5EF4-FFF2-40B4-BE49-F238E27FC236}">
                      <a16:creationId xmlns:a16="http://schemas.microsoft.com/office/drawing/2014/main" id="{874FD9CA-995A-4F5A-A8D8-A2AEE4A037A8}"/>
                    </a:ext>
                  </a:extLst>
                </p14:cNvPr>
                <p14:cNvContentPartPr/>
                <p14:nvPr/>
              </p14:nvContentPartPr>
              <p14:xfrm>
                <a:off x="3041133" y="4318440"/>
                <a:ext cx="212400" cy="87840"/>
              </p14:xfrm>
            </p:contentPart>
          </mc:Choice>
          <mc:Fallback xmlns="">
            <p:pic>
              <p:nvPicPr>
                <p:cNvPr id="226" name="Freihand 225">
                  <a:extLst>
                    <a:ext uri="{FF2B5EF4-FFF2-40B4-BE49-F238E27FC236}">
                      <a16:creationId xmlns:a16="http://schemas.microsoft.com/office/drawing/2014/main" id="{874FD9CA-995A-4F5A-A8D8-A2AEE4A037A8}"/>
                    </a:ext>
                  </a:extLst>
                </p:cNvPr>
                <p:cNvPicPr/>
                <p:nvPr/>
              </p:nvPicPr>
              <p:blipFill>
                <a:blip r:embed="rId159"/>
                <a:stretch>
                  <a:fillRect/>
                </a:stretch>
              </p:blipFill>
              <p:spPr>
                <a:xfrm>
                  <a:off x="3036813" y="4314120"/>
                  <a:ext cx="221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27" name="Freihand 226">
                  <a:extLst>
                    <a:ext uri="{FF2B5EF4-FFF2-40B4-BE49-F238E27FC236}">
                      <a16:creationId xmlns:a16="http://schemas.microsoft.com/office/drawing/2014/main" id="{7B6B234B-AA36-4DBD-A15B-E81D32E4E540}"/>
                    </a:ext>
                  </a:extLst>
                </p14:cNvPr>
                <p14:cNvContentPartPr/>
                <p14:nvPr/>
              </p14:nvContentPartPr>
              <p14:xfrm>
                <a:off x="3064533" y="4157880"/>
                <a:ext cx="167760" cy="46800"/>
              </p14:xfrm>
            </p:contentPart>
          </mc:Choice>
          <mc:Fallback xmlns="">
            <p:pic>
              <p:nvPicPr>
                <p:cNvPr id="227" name="Freihand 226">
                  <a:extLst>
                    <a:ext uri="{FF2B5EF4-FFF2-40B4-BE49-F238E27FC236}">
                      <a16:creationId xmlns:a16="http://schemas.microsoft.com/office/drawing/2014/main" id="{7B6B234B-AA36-4DBD-A15B-E81D32E4E540}"/>
                    </a:ext>
                  </a:extLst>
                </p:cNvPr>
                <p:cNvPicPr/>
                <p:nvPr/>
              </p:nvPicPr>
              <p:blipFill>
                <a:blip r:embed="rId161"/>
                <a:stretch>
                  <a:fillRect/>
                </a:stretch>
              </p:blipFill>
              <p:spPr>
                <a:xfrm>
                  <a:off x="3060213" y="4153560"/>
                  <a:ext cx="176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8" name="Freihand 227">
                  <a:extLst>
                    <a:ext uri="{FF2B5EF4-FFF2-40B4-BE49-F238E27FC236}">
                      <a16:creationId xmlns:a16="http://schemas.microsoft.com/office/drawing/2014/main" id="{C2722903-CC9F-4C8D-8930-8967F210A26A}"/>
                    </a:ext>
                  </a:extLst>
                </p14:cNvPr>
                <p14:cNvContentPartPr/>
                <p14:nvPr/>
              </p14:nvContentPartPr>
              <p14:xfrm>
                <a:off x="3274773" y="4251840"/>
                <a:ext cx="176760" cy="175320"/>
              </p14:xfrm>
            </p:contentPart>
          </mc:Choice>
          <mc:Fallback xmlns="">
            <p:pic>
              <p:nvPicPr>
                <p:cNvPr id="228" name="Freihand 227">
                  <a:extLst>
                    <a:ext uri="{FF2B5EF4-FFF2-40B4-BE49-F238E27FC236}">
                      <a16:creationId xmlns:a16="http://schemas.microsoft.com/office/drawing/2014/main" id="{C2722903-CC9F-4C8D-8930-8967F210A26A}"/>
                    </a:ext>
                  </a:extLst>
                </p:cNvPr>
                <p:cNvPicPr/>
                <p:nvPr/>
              </p:nvPicPr>
              <p:blipFill>
                <a:blip r:embed="rId163"/>
                <a:stretch>
                  <a:fillRect/>
                </a:stretch>
              </p:blipFill>
              <p:spPr>
                <a:xfrm>
                  <a:off x="3270453" y="4247520"/>
                  <a:ext cx="185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30" name="Freihand 229">
                  <a:extLst>
                    <a:ext uri="{FF2B5EF4-FFF2-40B4-BE49-F238E27FC236}">
                      <a16:creationId xmlns:a16="http://schemas.microsoft.com/office/drawing/2014/main" id="{CB4D7D9C-148B-4166-BC98-D0F910296B03}"/>
                    </a:ext>
                  </a:extLst>
                </p14:cNvPr>
                <p14:cNvContentPartPr/>
                <p14:nvPr/>
              </p14:nvContentPartPr>
              <p14:xfrm>
                <a:off x="3629013" y="2624640"/>
                <a:ext cx="852480" cy="907200"/>
              </p14:xfrm>
            </p:contentPart>
          </mc:Choice>
          <mc:Fallback xmlns="">
            <p:pic>
              <p:nvPicPr>
                <p:cNvPr id="230" name="Freihand 229">
                  <a:extLst>
                    <a:ext uri="{FF2B5EF4-FFF2-40B4-BE49-F238E27FC236}">
                      <a16:creationId xmlns:a16="http://schemas.microsoft.com/office/drawing/2014/main" id="{CB4D7D9C-148B-4166-BC98-D0F910296B03}"/>
                    </a:ext>
                  </a:extLst>
                </p:cNvPr>
                <p:cNvPicPr/>
                <p:nvPr/>
              </p:nvPicPr>
              <p:blipFill>
                <a:blip r:embed="rId165"/>
                <a:stretch>
                  <a:fillRect/>
                </a:stretch>
              </p:blipFill>
              <p:spPr>
                <a:xfrm>
                  <a:off x="3624693" y="2620320"/>
                  <a:ext cx="86112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31" name="Freihand 230">
                  <a:extLst>
                    <a:ext uri="{FF2B5EF4-FFF2-40B4-BE49-F238E27FC236}">
                      <a16:creationId xmlns:a16="http://schemas.microsoft.com/office/drawing/2014/main" id="{E69F1151-53E2-46E2-A6FA-F3AF0A5BB56D}"/>
                    </a:ext>
                  </a:extLst>
                </p14:cNvPr>
                <p14:cNvContentPartPr/>
                <p14:nvPr/>
              </p14:nvContentPartPr>
              <p14:xfrm>
                <a:off x="3928893" y="2570280"/>
                <a:ext cx="631800" cy="786240"/>
              </p14:xfrm>
            </p:contentPart>
          </mc:Choice>
          <mc:Fallback xmlns="">
            <p:pic>
              <p:nvPicPr>
                <p:cNvPr id="231" name="Freihand 230">
                  <a:extLst>
                    <a:ext uri="{FF2B5EF4-FFF2-40B4-BE49-F238E27FC236}">
                      <a16:creationId xmlns:a16="http://schemas.microsoft.com/office/drawing/2014/main" id="{E69F1151-53E2-46E2-A6FA-F3AF0A5BB56D}"/>
                    </a:ext>
                  </a:extLst>
                </p:cNvPr>
                <p:cNvPicPr/>
                <p:nvPr/>
              </p:nvPicPr>
              <p:blipFill>
                <a:blip r:embed="rId167"/>
                <a:stretch>
                  <a:fillRect/>
                </a:stretch>
              </p:blipFill>
              <p:spPr>
                <a:xfrm>
                  <a:off x="3924573" y="2565960"/>
                  <a:ext cx="64044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33" name="Freihand 232">
                  <a:extLst>
                    <a:ext uri="{FF2B5EF4-FFF2-40B4-BE49-F238E27FC236}">
                      <a16:creationId xmlns:a16="http://schemas.microsoft.com/office/drawing/2014/main" id="{4998988B-CA08-45E4-90A9-B9855ABC4A94}"/>
                    </a:ext>
                  </a:extLst>
                </p14:cNvPr>
                <p14:cNvContentPartPr/>
                <p14:nvPr/>
              </p14:nvContentPartPr>
              <p14:xfrm>
                <a:off x="4622253" y="3251400"/>
                <a:ext cx="73080" cy="176040"/>
              </p14:xfrm>
            </p:contentPart>
          </mc:Choice>
          <mc:Fallback xmlns="">
            <p:pic>
              <p:nvPicPr>
                <p:cNvPr id="233" name="Freihand 232">
                  <a:extLst>
                    <a:ext uri="{FF2B5EF4-FFF2-40B4-BE49-F238E27FC236}">
                      <a16:creationId xmlns:a16="http://schemas.microsoft.com/office/drawing/2014/main" id="{4998988B-CA08-45E4-90A9-B9855ABC4A94}"/>
                    </a:ext>
                  </a:extLst>
                </p:cNvPr>
                <p:cNvPicPr/>
                <p:nvPr/>
              </p:nvPicPr>
              <p:blipFill>
                <a:blip r:embed="rId169"/>
                <a:stretch>
                  <a:fillRect/>
                </a:stretch>
              </p:blipFill>
              <p:spPr>
                <a:xfrm>
                  <a:off x="4617933" y="3247080"/>
                  <a:ext cx="81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4" name="Freihand 233">
                  <a:extLst>
                    <a:ext uri="{FF2B5EF4-FFF2-40B4-BE49-F238E27FC236}">
                      <a16:creationId xmlns:a16="http://schemas.microsoft.com/office/drawing/2014/main" id="{B1FAD1EC-3FEC-4C57-A925-D8BBD1017088}"/>
                    </a:ext>
                  </a:extLst>
                </p14:cNvPr>
                <p14:cNvContentPartPr/>
                <p14:nvPr/>
              </p14:nvContentPartPr>
              <p14:xfrm>
                <a:off x="4552053" y="3214680"/>
                <a:ext cx="181800" cy="222840"/>
              </p14:xfrm>
            </p:contentPart>
          </mc:Choice>
          <mc:Fallback xmlns="">
            <p:pic>
              <p:nvPicPr>
                <p:cNvPr id="234" name="Freihand 233">
                  <a:extLst>
                    <a:ext uri="{FF2B5EF4-FFF2-40B4-BE49-F238E27FC236}">
                      <a16:creationId xmlns:a16="http://schemas.microsoft.com/office/drawing/2014/main" id="{B1FAD1EC-3FEC-4C57-A925-D8BBD1017088}"/>
                    </a:ext>
                  </a:extLst>
                </p:cNvPr>
                <p:cNvPicPr/>
                <p:nvPr/>
              </p:nvPicPr>
              <p:blipFill>
                <a:blip r:embed="rId171"/>
                <a:stretch>
                  <a:fillRect/>
                </a:stretch>
              </p:blipFill>
              <p:spPr>
                <a:xfrm>
                  <a:off x="4547733" y="3210360"/>
                  <a:ext cx="190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36" name="Freihand 235">
                  <a:extLst>
                    <a:ext uri="{FF2B5EF4-FFF2-40B4-BE49-F238E27FC236}">
                      <a16:creationId xmlns:a16="http://schemas.microsoft.com/office/drawing/2014/main" id="{8F071758-36D8-4A8A-BAA1-4C0524258588}"/>
                    </a:ext>
                  </a:extLst>
                </p14:cNvPr>
                <p14:cNvContentPartPr/>
                <p14:nvPr/>
              </p14:nvContentPartPr>
              <p14:xfrm>
                <a:off x="4765893" y="3275160"/>
                <a:ext cx="110520" cy="153720"/>
              </p14:xfrm>
            </p:contentPart>
          </mc:Choice>
          <mc:Fallback xmlns="">
            <p:pic>
              <p:nvPicPr>
                <p:cNvPr id="236" name="Freihand 235">
                  <a:extLst>
                    <a:ext uri="{FF2B5EF4-FFF2-40B4-BE49-F238E27FC236}">
                      <a16:creationId xmlns:a16="http://schemas.microsoft.com/office/drawing/2014/main" id="{8F071758-36D8-4A8A-BAA1-4C0524258588}"/>
                    </a:ext>
                  </a:extLst>
                </p:cNvPr>
                <p:cNvPicPr/>
                <p:nvPr/>
              </p:nvPicPr>
              <p:blipFill>
                <a:blip r:embed="rId173"/>
                <a:stretch>
                  <a:fillRect/>
                </a:stretch>
              </p:blipFill>
              <p:spPr>
                <a:xfrm>
                  <a:off x="4761573" y="3270840"/>
                  <a:ext cx="119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38" name="Freihand 237">
                  <a:extLst>
                    <a:ext uri="{FF2B5EF4-FFF2-40B4-BE49-F238E27FC236}">
                      <a16:creationId xmlns:a16="http://schemas.microsoft.com/office/drawing/2014/main" id="{0F992126-3E13-47D7-BFF4-BFD253DB3088}"/>
                    </a:ext>
                  </a:extLst>
                </p14:cNvPr>
                <p14:cNvContentPartPr/>
                <p14:nvPr/>
              </p14:nvContentPartPr>
              <p14:xfrm>
                <a:off x="4638813" y="3113160"/>
                <a:ext cx="93240" cy="77760"/>
              </p14:xfrm>
            </p:contentPart>
          </mc:Choice>
          <mc:Fallback xmlns="">
            <p:pic>
              <p:nvPicPr>
                <p:cNvPr id="238" name="Freihand 237">
                  <a:extLst>
                    <a:ext uri="{FF2B5EF4-FFF2-40B4-BE49-F238E27FC236}">
                      <a16:creationId xmlns:a16="http://schemas.microsoft.com/office/drawing/2014/main" id="{0F992126-3E13-47D7-BFF4-BFD253DB3088}"/>
                    </a:ext>
                  </a:extLst>
                </p:cNvPr>
                <p:cNvPicPr/>
                <p:nvPr/>
              </p:nvPicPr>
              <p:blipFill>
                <a:blip r:embed="rId175"/>
                <a:stretch>
                  <a:fillRect/>
                </a:stretch>
              </p:blipFill>
              <p:spPr>
                <a:xfrm>
                  <a:off x="4634493" y="3108840"/>
                  <a:ext cx="101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39" name="Freihand 238">
                  <a:extLst>
                    <a:ext uri="{FF2B5EF4-FFF2-40B4-BE49-F238E27FC236}">
                      <a16:creationId xmlns:a16="http://schemas.microsoft.com/office/drawing/2014/main" id="{44E3CCD7-7E42-4D1A-9DB6-3E1CBFA469D1}"/>
                    </a:ext>
                  </a:extLst>
                </p14:cNvPr>
                <p14:cNvContentPartPr/>
                <p14:nvPr/>
              </p14:nvContentPartPr>
              <p14:xfrm>
                <a:off x="4737453" y="3038640"/>
                <a:ext cx="136080" cy="105480"/>
              </p14:xfrm>
            </p:contentPart>
          </mc:Choice>
          <mc:Fallback xmlns="">
            <p:pic>
              <p:nvPicPr>
                <p:cNvPr id="239" name="Freihand 238">
                  <a:extLst>
                    <a:ext uri="{FF2B5EF4-FFF2-40B4-BE49-F238E27FC236}">
                      <a16:creationId xmlns:a16="http://schemas.microsoft.com/office/drawing/2014/main" id="{44E3CCD7-7E42-4D1A-9DB6-3E1CBFA469D1}"/>
                    </a:ext>
                  </a:extLst>
                </p:cNvPr>
                <p:cNvPicPr/>
                <p:nvPr/>
              </p:nvPicPr>
              <p:blipFill>
                <a:blip r:embed="rId177"/>
                <a:stretch>
                  <a:fillRect/>
                </a:stretch>
              </p:blipFill>
              <p:spPr>
                <a:xfrm>
                  <a:off x="4733133" y="3034320"/>
                  <a:ext cx="144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40" name="Freihand 239">
                  <a:extLst>
                    <a:ext uri="{FF2B5EF4-FFF2-40B4-BE49-F238E27FC236}">
                      <a16:creationId xmlns:a16="http://schemas.microsoft.com/office/drawing/2014/main" id="{AD084FD9-B0B6-4CD6-9A4A-7172258616C6}"/>
                    </a:ext>
                  </a:extLst>
                </p14:cNvPr>
                <p14:cNvContentPartPr/>
                <p14:nvPr/>
              </p14:nvContentPartPr>
              <p14:xfrm>
                <a:off x="4797933" y="2875920"/>
                <a:ext cx="83160" cy="134280"/>
              </p14:xfrm>
            </p:contentPart>
          </mc:Choice>
          <mc:Fallback xmlns="">
            <p:pic>
              <p:nvPicPr>
                <p:cNvPr id="240" name="Freihand 239">
                  <a:extLst>
                    <a:ext uri="{FF2B5EF4-FFF2-40B4-BE49-F238E27FC236}">
                      <a16:creationId xmlns:a16="http://schemas.microsoft.com/office/drawing/2014/main" id="{AD084FD9-B0B6-4CD6-9A4A-7172258616C6}"/>
                    </a:ext>
                  </a:extLst>
                </p:cNvPr>
                <p:cNvPicPr/>
                <p:nvPr/>
              </p:nvPicPr>
              <p:blipFill>
                <a:blip r:embed="rId179"/>
                <a:stretch>
                  <a:fillRect/>
                </a:stretch>
              </p:blipFill>
              <p:spPr>
                <a:xfrm>
                  <a:off x="4793613" y="2871600"/>
                  <a:ext cx="9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42" name="Freihand 241">
                  <a:extLst>
                    <a:ext uri="{FF2B5EF4-FFF2-40B4-BE49-F238E27FC236}">
                      <a16:creationId xmlns:a16="http://schemas.microsoft.com/office/drawing/2014/main" id="{DD85EF06-1B7C-423F-8B81-02FA28B9365D}"/>
                    </a:ext>
                  </a:extLst>
                </p14:cNvPr>
                <p14:cNvContentPartPr/>
                <p14:nvPr/>
              </p14:nvContentPartPr>
              <p14:xfrm>
                <a:off x="4351893" y="3686640"/>
                <a:ext cx="55800" cy="119160"/>
              </p14:xfrm>
            </p:contentPart>
          </mc:Choice>
          <mc:Fallback xmlns="">
            <p:pic>
              <p:nvPicPr>
                <p:cNvPr id="242" name="Freihand 241">
                  <a:extLst>
                    <a:ext uri="{FF2B5EF4-FFF2-40B4-BE49-F238E27FC236}">
                      <a16:creationId xmlns:a16="http://schemas.microsoft.com/office/drawing/2014/main" id="{DD85EF06-1B7C-423F-8B81-02FA28B9365D}"/>
                    </a:ext>
                  </a:extLst>
                </p:cNvPr>
                <p:cNvPicPr/>
                <p:nvPr/>
              </p:nvPicPr>
              <p:blipFill>
                <a:blip r:embed="rId181"/>
                <a:stretch>
                  <a:fillRect/>
                </a:stretch>
              </p:blipFill>
              <p:spPr>
                <a:xfrm>
                  <a:off x="4347573" y="3682320"/>
                  <a:ext cx="64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43" name="Freihand 242">
                  <a:extLst>
                    <a:ext uri="{FF2B5EF4-FFF2-40B4-BE49-F238E27FC236}">
                      <a16:creationId xmlns:a16="http://schemas.microsoft.com/office/drawing/2014/main" id="{07D2D809-1A70-4812-8E2D-950295D0CC14}"/>
                    </a:ext>
                  </a:extLst>
                </p14:cNvPr>
                <p14:cNvContentPartPr/>
                <p14:nvPr/>
              </p14:nvContentPartPr>
              <p14:xfrm>
                <a:off x="4349013" y="3728760"/>
                <a:ext cx="131400" cy="73800"/>
              </p14:xfrm>
            </p:contentPart>
          </mc:Choice>
          <mc:Fallback xmlns="">
            <p:pic>
              <p:nvPicPr>
                <p:cNvPr id="243" name="Freihand 242">
                  <a:extLst>
                    <a:ext uri="{FF2B5EF4-FFF2-40B4-BE49-F238E27FC236}">
                      <a16:creationId xmlns:a16="http://schemas.microsoft.com/office/drawing/2014/main" id="{07D2D809-1A70-4812-8E2D-950295D0CC14}"/>
                    </a:ext>
                  </a:extLst>
                </p:cNvPr>
                <p:cNvPicPr/>
                <p:nvPr/>
              </p:nvPicPr>
              <p:blipFill>
                <a:blip r:embed="rId183"/>
                <a:stretch>
                  <a:fillRect/>
                </a:stretch>
              </p:blipFill>
              <p:spPr>
                <a:xfrm>
                  <a:off x="4344693" y="3724440"/>
                  <a:ext cx="140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44" name="Freihand 243">
                  <a:extLst>
                    <a:ext uri="{FF2B5EF4-FFF2-40B4-BE49-F238E27FC236}">
                      <a16:creationId xmlns:a16="http://schemas.microsoft.com/office/drawing/2014/main" id="{BBEA6D31-07AA-41E6-AAE2-2634EFFA23AB}"/>
                    </a:ext>
                  </a:extLst>
                </p14:cNvPr>
                <p14:cNvContentPartPr/>
                <p14:nvPr/>
              </p14:nvContentPartPr>
              <p14:xfrm>
                <a:off x="4275213" y="3618600"/>
                <a:ext cx="271800" cy="182160"/>
              </p14:xfrm>
            </p:contentPart>
          </mc:Choice>
          <mc:Fallback xmlns="">
            <p:pic>
              <p:nvPicPr>
                <p:cNvPr id="244" name="Freihand 243">
                  <a:extLst>
                    <a:ext uri="{FF2B5EF4-FFF2-40B4-BE49-F238E27FC236}">
                      <a16:creationId xmlns:a16="http://schemas.microsoft.com/office/drawing/2014/main" id="{BBEA6D31-07AA-41E6-AAE2-2634EFFA23AB}"/>
                    </a:ext>
                  </a:extLst>
                </p:cNvPr>
                <p:cNvPicPr/>
                <p:nvPr/>
              </p:nvPicPr>
              <p:blipFill>
                <a:blip r:embed="rId185"/>
                <a:stretch>
                  <a:fillRect/>
                </a:stretch>
              </p:blipFill>
              <p:spPr>
                <a:xfrm>
                  <a:off x="4270893" y="3614280"/>
                  <a:ext cx="280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45" name="Freihand 244">
                  <a:extLst>
                    <a:ext uri="{FF2B5EF4-FFF2-40B4-BE49-F238E27FC236}">
                      <a16:creationId xmlns:a16="http://schemas.microsoft.com/office/drawing/2014/main" id="{BC19AC82-1200-42F5-A116-B9268BC64C17}"/>
                    </a:ext>
                  </a:extLst>
                </p14:cNvPr>
                <p14:cNvContentPartPr/>
                <p14:nvPr/>
              </p14:nvContentPartPr>
              <p14:xfrm>
                <a:off x="4444413" y="3647760"/>
                <a:ext cx="136080" cy="178560"/>
              </p14:xfrm>
            </p:contentPart>
          </mc:Choice>
          <mc:Fallback xmlns="">
            <p:pic>
              <p:nvPicPr>
                <p:cNvPr id="245" name="Freihand 244">
                  <a:extLst>
                    <a:ext uri="{FF2B5EF4-FFF2-40B4-BE49-F238E27FC236}">
                      <a16:creationId xmlns:a16="http://schemas.microsoft.com/office/drawing/2014/main" id="{BC19AC82-1200-42F5-A116-B9268BC64C17}"/>
                    </a:ext>
                  </a:extLst>
                </p:cNvPr>
                <p:cNvPicPr/>
                <p:nvPr/>
              </p:nvPicPr>
              <p:blipFill>
                <a:blip r:embed="rId187"/>
                <a:stretch>
                  <a:fillRect/>
                </a:stretch>
              </p:blipFill>
              <p:spPr>
                <a:xfrm>
                  <a:off x="4440093" y="3643440"/>
                  <a:ext cx="144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47" name="Freihand 246">
                  <a:extLst>
                    <a:ext uri="{FF2B5EF4-FFF2-40B4-BE49-F238E27FC236}">
                      <a16:creationId xmlns:a16="http://schemas.microsoft.com/office/drawing/2014/main" id="{805945BC-D964-47E5-BCE9-75ACAC9D7D6C}"/>
                    </a:ext>
                  </a:extLst>
                </p14:cNvPr>
                <p14:cNvContentPartPr/>
                <p14:nvPr/>
              </p14:nvContentPartPr>
              <p14:xfrm>
                <a:off x="4431093" y="3553080"/>
                <a:ext cx="65880" cy="59760"/>
              </p14:xfrm>
            </p:contentPart>
          </mc:Choice>
          <mc:Fallback xmlns="">
            <p:pic>
              <p:nvPicPr>
                <p:cNvPr id="247" name="Freihand 246">
                  <a:extLst>
                    <a:ext uri="{FF2B5EF4-FFF2-40B4-BE49-F238E27FC236}">
                      <a16:creationId xmlns:a16="http://schemas.microsoft.com/office/drawing/2014/main" id="{805945BC-D964-47E5-BCE9-75ACAC9D7D6C}"/>
                    </a:ext>
                  </a:extLst>
                </p:cNvPr>
                <p:cNvPicPr/>
                <p:nvPr/>
              </p:nvPicPr>
              <p:blipFill>
                <a:blip r:embed="rId189"/>
                <a:stretch>
                  <a:fillRect/>
                </a:stretch>
              </p:blipFill>
              <p:spPr>
                <a:xfrm>
                  <a:off x="4426773" y="3548760"/>
                  <a:ext cx="74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48" name="Freihand 247">
                  <a:extLst>
                    <a:ext uri="{FF2B5EF4-FFF2-40B4-BE49-F238E27FC236}">
                      <a16:creationId xmlns:a16="http://schemas.microsoft.com/office/drawing/2014/main" id="{AA723C64-6A6E-4189-910A-C141D5DBB3AE}"/>
                    </a:ext>
                  </a:extLst>
                </p14:cNvPr>
                <p14:cNvContentPartPr/>
                <p14:nvPr/>
              </p14:nvContentPartPr>
              <p14:xfrm>
                <a:off x="4518573" y="3514920"/>
                <a:ext cx="112320" cy="82080"/>
              </p14:xfrm>
            </p:contentPart>
          </mc:Choice>
          <mc:Fallback xmlns="">
            <p:pic>
              <p:nvPicPr>
                <p:cNvPr id="248" name="Freihand 247">
                  <a:extLst>
                    <a:ext uri="{FF2B5EF4-FFF2-40B4-BE49-F238E27FC236}">
                      <a16:creationId xmlns:a16="http://schemas.microsoft.com/office/drawing/2014/main" id="{AA723C64-6A6E-4189-910A-C141D5DBB3AE}"/>
                    </a:ext>
                  </a:extLst>
                </p:cNvPr>
                <p:cNvPicPr/>
                <p:nvPr/>
              </p:nvPicPr>
              <p:blipFill>
                <a:blip r:embed="rId191"/>
                <a:stretch>
                  <a:fillRect/>
                </a:stretch>
              </p:blipFill>
              <p:spPr>
                <a:xfrm>
                  <a:off x="4514253" y="3510600"/>
                  <a:ext cx="120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49" name="Freihand 248">
                  <a:extLst>
                    <a:ext uri="{FF2B5EF4-FFF2-40B4-BE49-F238E27FC236}">
                      <a16:creationId xmlns:a16="http://schemas.microsoft.com/office/drawing/2014/main" id="{65D96E39-4556-4E0C-8F36-7B8569567E26}"/>
                    </a:ext>
                  </a:extLst>
                </p14:cNvPr>
                <p14:cNvContentPartPr/>
                <p14:nvPr/>
              </p14:nvContentPartPr>
              <p14:xfrm>
                <a:off x="4638813" y="3469920"/>
                <a:ext cx="46440" cy="81360"/>
              </p14:xfrm>
            </p:contentPart>
          </mc:Choice>
          <mc:Fallback xmlns="">
            <p:pic>
              <p:nvPicPr>
                <p:cNvPr id="249" name="Freihand 248">
                  <a:extLst>
                    <a:ext uri="{FF2B5EF4-FFF2-40B4-BE49-F238E27FC236}">
                      <a16:creationId xmlns:a16="http://schemas.microsoft.com/office/drawing/2014/main" id="{65D96E39-4556-4E0C-8F36-7B8569567E26}"/>
                    </a:ext>
                  </a:extLst>
                </p:cNvPr>
                <p:cNvPicPr/>
                <p:nvPr/>
              </p:nvPicPr>
              <p:blipFill>
                <a:blip r:embed="rId193"/>
                <a:stretch>
                  <a:fillRect/>
                </a:stretch>
              </p:blipFill>
              <p:spPr>
                <a:xfrm>
                  <a:off x="4634493" y="3465600"/>
                  <a:ext cx="55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0" name="Freihand 249">
                  <a:extLst>
                    <a:ext uri="{FF2B5EF4-FFF2-40B4-BE49-F238E27FC236}">
                      <a16:creationId xmlns:a16="http://schemas.microsoft.com/office/drawing/2014/main" id="{419AF9BD-1002-494D-B394-075C382702E1}"/>
                    </a:ext>
                  </a:extLst>
                </p14:cNvPr>
                <p14:cNvContentPartPr/>
                <p14:nvPr/>
              </p14:nvContentPartPr>
              <p14:xfrm>
                <a:off x="4208973" y="3123600"/>
                <a:ext cx="77400" cy="75600"/>
              </p14:xfrm>
            </p:contentPart>
          </mc:Choice>
          <mc:Fallback xmlns="">
            <p:pic>
              <p:nvPicPr>
                <p:cNvPr id="250" name="Freihand 249">
                  <a:extLst>
                    <a:ext uri="{FF2B5EF4-FFF2-40B4-BE49-F238E27FC236}">
                      <a16:creationId xmlns:a16="http://schemas.microsoft.com/office/drawing/2014/main" id="{419AF9BD-1002-494D-B394-075C382702E1}"/>
                    </a:ext>
                  </a:extLst>
                </p:cNvPr>
                <p:cNvPicPr/>
                <p:nvPr/>
              </p:nvPicPr>
              <p:blipFill>
                <a:blip r:embed="rId195"/>
                <a:stretch>
                  <a:fillRect/>
                </a:stretch>
              </p:blipFill>
              <p:spPr>
                <a:xfrm>
                  <a:off x="4204653" y="3119280"/>
                  <a:ext cx="86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2" name="Freihand 251">
                  <a:extLst>
                    <a:ext uri="{FF2B5EF4-FFF2-40B4-BE49-F238E27FC236}">
                      <a16:creationId xmlns:a16="http://schemas.microsoft.com/office/drawing/2014/main" id="{37148303-813B-4C4B-91BF-399FD416F5A2}"/>
                    </a:ext>
                  </a:extLst>
                </p14:cNvPr>
                <p14:cNvContentPartPr/>
                <p14:nvPr/>
              </p14:nvContentPartPr>
              <p14:xfrm>
                <a:off x="5023293" y="3116040"/>
                <a:ext cx="165960" cy="103320"/>
              </p14:xfrm>
            </p:contentPart>
          </mc:Choice>
          <mc:Fallback xmlns="">
            <p:pic>
              <p:nvPicPr>
                <p:cNvPr id="252" name="Freihand 251">
                  <a:extLst>
                    <a:ext uri="{FF2B5EF4-FFF2-40B4-BE49-F238E27FC236}">
                      <a16:creationId xmlns:a16="http://schemas.microsoft.com/office/drawing/2014/main" id="{37148303-813B-4C4B-91BF-399FD416F5A2}"/>
                    </a:ext>
                  </a:extLst>
                </p:cNvPr>
                <p:cNvPicPr/>
                <p:nvPr/>
              </p:nvPicPr>
              <p:blipFill>
                <a:blip r:embed="rId197"/>
                <a:stretch>
                  <a:fillRect/>
                </a:stretch>
              </p:blipFill>
              <p:spPr>
                <a:xfrm>
                  <a:off x="5018973" y="3111720"/>
                  <a:ext cx="17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53" name="Freihand 252">
                  <a:extLst>
                    <a:ext uri="{FF2B5EF4-FFF2-40B4-BE49-F238E27FC236}">
                      <a16:creationId xmlns:a16="http://schemas.microsoft.com/office/drawing/2014/main" id="{5A415274-3CE1-41E5-A9A7-8970BC279BE1}"/>
                    </a:ext>
                  </a:extLst>
                </p14:cNvPr>
                <p14:cNvContentPartPr/>
                <p14:nvPr/>
              </p14:nvContentPartPr>
              <p14:xfrm>
                <a:off x="4163613" y="3138720"/>
                <a:ext cx="60840" cy="69840"/>
              </p14:xfrm>
            </p:contentPart>
          </mc:Choice>
          <mc:Fallback xmlns="">
            <p:pic>
              <p:nvPicPr>
                <p:cNvPr id="253" name="Freihand 252">
                  <a:extLst>
                    <a:ext uri="{FF2B5EF4-FFF2-40B4-BE49-F238E27FC236}">
                      <a16:creationId xmlns:a16="http://schemas.microsoft.com/office/drawing/2014/main" id="{5A415274-3CE1-41E5-A9A7-8970BC279BE1}"/>
                    </a:ext>
                  </a:extLst>
                </p:cNvPr>
                <p:cNvPicPr/>
                <p:nvPr/>
              </p:nvPicPr>
              <p:blipFill>
                <a:blip r:embed="rId199"/>
                <a:stretch>
                  <a:fillRect/>
                </a:stretch>
              </p:blipFill>
              <p:spPr>
                <a:xfrm>
                  <a:off x="4159293" y="3134400"/>
                  <a:ext cx="69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54" name="Freihand 253">
                  <a:extLst>
                    <a:ext uri="{FF2B5EF4-FFF2-40B4-BE49-F238E27FC236}">
                      <a16:creationId xmlns:a16="http://schemas.microsoft.com/office/drawing/2014/main" id="{BFB66C9C-4459-4A10-B91B-917DA730A255}"/>
                    </a:ext>
                  </a:extLst>
                </p14:cNvPr>
                <p14:cNvContentPartPr/>
                <p14:nvPr/>
              </p14:nvContentPartPr>
              <p14:xfrm>
                <a:off x="3468813" y="3279840"/>
                <a:ext cx="118800" cy="75960"/>
              </p14:xfrm>
            </p:contentPart>
          </mc:Choice>
          <mc:Fallback xmlns="">
            <p:pic>
              <p:nvPicPr>
                <p:cNvPr id="254" name="Freihand 253">
                  <a:extLst>
                    <a:ext uri="{FF2B5EF4-FFF2-40B4-BE49-F238E27FC236}">
                      <a16:creationId xmlns:a16="http://schemas.microsoft.com/office/drawing/2014/main" id="{BFB66C9C-4459-4A10-B91B-917DA730A255}"/>
                    </a:ext>
                  </a:extLst>
                </p:cNvPr>
                <p:cNvPicPr/>
                <p:nvPr/>
              </p:nvPicPr>
              <p:blipFill>
                <a:blip r:embed="rId201"/>
                <a:stretch>
                  <a:fillRect/>
                </a:stretch>
              </p:blipFill>
              <p:spPr>
                <a:xfrm>
                  <a:off x="3464493" y="3275520"/>
                  <a:ext cx="127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56" name="Freihand 255">
                  <a:extLst>
                    <a:ext uri="{FF2B5EF4-FFF2-40B4-BE49-F238E27FC236}">
                      <a16:creationId xmlns:a16="http://schemas.microsoft.com/office/drawing/2014/main" id="{F307B97E-655B-4CBF-B27C-5354FB50C199}"/>
                    </a:ext>
                  </a:extLst>
                </p14:cNvPr>
                <p14:cNvContentPartPr/>
                <p14:nvPr/>
              </p14:nvContentPartPr>
              <p14:xfrm>
                <a:off x="3639453" y="2736600"/>
                <a:ext cx="227160" cy="502920"/>
              </p14:xfrm>
            </p:contentPart>
          </mc:Choice>
          <mc:Fallback xmlns="">
            <p:pic>
              <p:nvPicPr>
                <p:cNvPr id="256" name="Freihand 255">
                  <a:extLst>
                    <a:ext uri="{FF2B5EF4-FFF2-40B4-BE49-F238E27FC236}">
                      <a16:creationId xmlns:a16="http://schemas.microsoft.com/office/drawing/2014/main" id="{F307B97E-655B-4CBF-B27C-5354FB50C199}"/>
                    </a:ext>
                  </a:extLst>
                </p:cNvPr>
                <p:cNvPicPr/>
                <p:nvPr/>
              </p:nvPicPr>
              <p:blipFill>
                <a:blip r:embed="rId203"/>
                <a:stretch>
                  <a:fillRect/>
                </a:stretch>
              </p:blipFill>
              <p:spPr>
                <a:xfrm>
                  <a:off x="3635133" y="2732280"/>
                  <a:ext cx="23580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57" name="Freihand 256">
                  <a:extLst>
                    <a:ext uri="{FF2B5EF4-FFF2-40B4-BE49-F238E27FC236}">
                      <a16:creationId xmlns:a16="http://schemas.microsoft.com/office/drawing/2014/main" id="{028AB6A3-51FD-49EC-A40F-168BC652DB00}"/>
                    </a:ext>
                  </a:extLst>
                </p14:cNvPr>
                <p14:cNvContentPartPr/>
                <p14:nvPr/>
              </p14:nvContentPartPr>
              <p14:xfrm>
                <a:off x="3863013" y="2629320"/>
                <a:ext cx="411840" cy="532800"/>
              </p14:xfrm>
            </p:contentPart>
          </mc:Choice>
          <mc:Fallback xmlns="">
            <p:pic>
              <p:nvPicPr>
                <p:cNvPr id="257" name="Freihand 256">
                  <a:extLst>
                    <a:ext uri="{FF2B5EF4-FFF2-40B4-BE49-F238E27FC236}">
                      <a16:creationId xmlns:a16="http://schemas.microsoft.com/office/drawing/2014/main" id="{028AB6A3-51FD-49EC-A40F-168BC652DB00}"/>
                    </a:ext>
                  </a:extLst>
                </p:cNvPr>
                <p:cNvPicPr/>
                <p:nvPr/>
              </p:nvPicPr>
              <p:blipFill>
                <a:blip r:embed="rId205"/>
                <a:stretch>
                  <a:fillRect/>
                </a:stretch>
              </p:blipFill>
              <p:spPr>
                <a:xfrm>
                  <a:off x="3858693" y="2625000"/>
                  <a:ext cx="420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8" name="Freihand 257">
                  <a:extLst>
                    <a:ext uri="{FF2B5EF4-FFF2-40B4-BE49-F238E27FC236}">
                      <a16:creationId xmlns:a16="http://schemas.microsoft.com/office/drawing/2014/main" id="{D0819E90-407E-4C54-ABC3-1C8A3C543D0C}"/>
                    </a:ext>
                  </a:extLst>
                </p14:cNvPr>
                <p14:cNvContentPartPr/>
                <p14:nvPr/>
              </p14:nvContentPartPr>
              <p14:xfrm>
                <a:off x="4108173" y="2626080"/>
                <a:ext cx="963720" cy="477720"/>
              </p14:xfrm>
            </p:contentPart>
          </mc:Choice>
          <mc:Fallback xmlns="">
            <p:pic>
              <p:nvPicPr>
                <p:cNvPr id="258" name="Freihand 257">
                  <a:extLst>
                    <a:ext uri="{FF2B5EF4-FFF2-40B4-BE49-F238E27FC236}">
                      <a16:creationId xmlns:a16="http://schemas.microsoft.com/office/drawing/2014/main" id="{D0819E90-407E-4C54-ABC3-1C8A3C543D0C}"/>
                    </a:ext>
                  </a:extLst>
                </p:cNvPr>
                <p:cNvPicPr/>
                <p:nvPr/>
              </p:nvPicPr>
              <p:blipFill>
                <a:blip r:embed="rId207"/>
                <a:stretch>
                  <a:fillRect/>
                </a:stretch>
              </p:blipFill>
              <p:spPr>
                <a:xfrm>
                  <a:off x="4103853" y="2621760"/>
                  <a:ext cx="97236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59" name="Freihand 258">
                  <a:extLst>
                    <a:ext uri="{FF2B5EF4-FFF2-40B4-BE49-F238E27FC236}">
                      <a16:creationId xmlns:a16="http://schemas.microsoft.com/office/drawing/2014/main" id="{E1A701FE-2A54-438D-9F07-69202E3B94AD}"/>
                    </a:ext>
                  </a:extLst>
                </p14:cNvPr>
                <p14:cNvContentPartPr/>
                <p14:nvPr/>
              </p14:nvContentPartPr>
              <p14:xfrm>
                <a:off x="3933573" y="1533840"/>
                <a:ext cx="460800" cy="1219680"/>
              </p14:xfrm>
            </p:contentPart>
          </mc:Choice>
          <mc:Fallback xmlns="">
            <p:pic>
              <p:nvPicPr>
                <p:cNvPr id="259" name="Freihand 258">
                  <a:extLst>
                    <a:ext uri="{FF2B5EF4-FFF2-40B4-BE49-F238E27FC236}">
                      <a16:creationId xmlns:a16="http://schemas.microsoft.com/office/drawing/2014/main" id="{E1A701FE-2A54-438D-9F07-69202E3B94AD}"/>
                    </a:ext>
                  </a:extLst>
                </p:cNvPr>
                <p:cNvPicPr/>
                <p:nvPr/>
              </p:nvPicPr>
              <p:blipFill>
                <a:blip r:embed="rId209"/>
                <a:stretch>
                  <a:fillRect/>
                </a:stretch>
              </p:blipFill>
              <p:spPr>
                <a:xfrm>
                  <a:off x="3929253" y="1529520"/>
                  <a:ext cx="469440" cy="1228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60" name="Freihand 259">
                  <a:extLst>
                    <a:ext uri="{FF2B5EF4-FFF2-40B4-BE49-F238E27FC236}">
                      <a16:creationId xmlns:a16="http://schemas.microsoft.com/office/drawing/2014/main" id="{F75B0636-4C3A-49F8-8FF4-B43DE64705EC}"/>
                    </a:ext>
                  </a:extLst>
                </p14:cNvPr>
                <p14:cNvContentPartPr/>
                <p14:nvPr/>
              </p14:nvContentPartPr>
              <p14:xfrm>
                <a:off x="4374573" y="1266720"/>
                <a:ext cx="120960" cy="163440"/>
              </p14:xfrm>
            </p:contentPart>
          </mc:Choice>
          <mc:Fallback xmlns="">
            <p:pic>
              <p:nvPicPr>
                <p:cNvPr id="260" name="Freihand 259">
                  <a:extLst>
                    <a:ext uri="{FF2B5EF4-FFF2-40B4-BE49-F238E27FC236}">
                      <a16:creationId xmlns:a16="http://schemas.microsoft.com/office/drawing/2014/main" id="{F75B0636-4C3A-49F8-8FF4-B43DE64705EC}"/>
                    </a:ext>
                  </a:extLst>
                </p:cNvPr>
                <p:cNvPicPr/>
                <p:nvPr/>
              </p:nvPicPr>
              <p:blipFill>
                <a:blip r:embed="rId211"/>
                <a:stretch>
                  <a:fillRect/>
                </a:stretch>
              </p:blipFill>
              <p:spPr>
                <a:xfrm>
                  <a:off x="4370253" y="1262400"/>
                  <a:ext cx="129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1" name="Freihand 260">
                  <a:extLst>
                    <a:ext uri="{FF2B5EF4-FFF2-40B4-BE49-F238E27FC236}">
                      <a16:creationId xmlns:a16="http://schemas.microsoft.com/office/drawing/2014/main" id="{95DB4E25-C285-4778-A235-B13FD3EDE1A3}"/>
                    </a:ext>
                  </a:extLst>
                </p14:cNvPr>
                <p14:cNvContentPartPr/>
                <p14:nvPr/>
              </p14:nvContentPartPr>
              <p14:xfrm>
                <a:off x="4513893" y="1217040"/>
                <a:ext cx="129600" cy="163440"/>
              </p14:xfrm>
            </p:contentPart>
          </mc:Choice>
          <mc:Fallback xmlns="">
            <p:pic>
              <p:nvPicPr>
                <p:cNvPr id="261" name="Freihand 260">
                  <a:extLst>
                    <a:ext uri="{FF2B5EF4-FFF2-40B4-BE49-F238E27FC236}">
                      <a16:creationId xmlns:a16="http://schemas.microsoft.com/office/drawing/2014/main" id="{95DB4E25-C285-4778-A235-B13FD3EDE1A3}"/>
                    </a:ext>
                  </a:extLst>
                </p:cNvPr>
                <p:cNvPicPr/>
                <p:nvPr/>
              </p:nvPicPr>
              <p:blipFill>
                <a:blip r:embed="rId213"/>
                <a:stretch>
                  <a:fillRect/>
                </a:stretch>
              </p:blipFill>
              <p:spPr>
                <a:xfrm>
                  <a:off x="4509573" y="1212720"/>
                  <a:ext cx="138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62" name="Freihand 261">
                  <a:extLst>
                    <a:ext uri="{FF2B5EF4-FFF2-40B4-BE49-F238E27FC236}">
                      <a16:creationId xmlns:a16="http://schemas.microsoft.com/office/drawing/2014/main" id="{C41A35E2-577D-4377-A0CE-449F658AA144}"/>
                    </a:ext>
                  </a:extLst>
                </p14:cNvPr>
                <p14:cNvContentPartPr/>
                <p14:nvPr/>
              </p14:nvContentPartPr>
              <p14:xfrm>
                <a:off x="4645293" y="1229280"/>
                <a:ext cx="110160" cy="123480"/>
              </p14:xfrm>
            </p:contentPart>
          </mc:Choice>
          <mc:Fallback xmlns="">
            <p:pic>
              <p:nvPicPr>
                <p:cNvPr id="262" name="Freihand 261">
                  <a:extLst>
                    <a:ext uri="{FF2B5EF4-FFF2-40B4-BE49-F238E27FC236}">
                      <a16:creationId xmlns:a16="http://schemas.microsoft.com/office/drawing/2014/main" id="{C41A35E2-577D-4377-A0CE-449F658AA144}"/>
                    </a:ext>
                  </a:extLst>
                </p:cNvPr>
                <p:cNvPicPr/>
                <p:nvPr/>
              </p:nvPicPr>
              <p:blipFill>
                <a:blip r:embed="rId215"/>
                <a:stretch>
                  <a:fillRect/>
                </a:stretch>
              </p:blipFill>
              <p:spPr>
                <a:xfrm>
                  <a:off x="4640973" y="1224960"/>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63" name="Freihand 262">
                  <a:extLst>
                    <a:ext uri="{FF2B5EF4-FFF2-40B4-BE49-F238E27FC236}">
                      <a16:creationId xmlns:a16="http://schemas.microsoft.com/office/drawing/2014/main" id="{96202687-AF72-4FF2-B156-0537DB0FFA86}"/>
                    </a:ext>
                  </a:extLst>
                </p14:cNvPr>
                <p14:cNvContentPartPr/>
                <p14:nvPr/>
              </p14:nvContentPartPr>
              <p14:xfrm>
                <a:off x="4730253" y="1263840"/>
                <a:ext cx="81720" cy="86400"/>
              </p14:xfrm>
            </p:contentPart>
          </mc:Choice>
          <mc:Fallback xmlns="">
            <p:pic>
              <p:nvPicPr>
                <p:cNvPr id="263" name="Freihand 262">
                  <a:extLst>
                    <a:ext uri="{FF2B5EF4-FFF2-40B4-BE49-F238E27FC236}">
                      <a16:creationId xmlns:a16="http://schemas.microsoft.com/office/drawing/2014/main" id="{96202687-AF72-4FF2-B156-0537DB0FFA86}"/>
                    </a:ext>
                  </a:extLst>
                </p:cNvPr>
                <p:cNvPicPr/>
                <p:nvPr/>
              </p:nvPicPr>
              <p:blipFill>
                <a:blip r:embed="rId217"/>
                <a:stretch>
                  <a:fillRect/>
                </a:stretch>
              </p:blipFill>
              <p:spPr>
                <a:xfrm>
                  <a:off x="4725933" y="1259520"/>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4" name="Freihand 263">
                  <a:extLst>
                    <a:ext uri="{FF2B5EF4-FFF2-40B4-BE49-F238E27FC236}">
                      <a16:creationId xmlns:a16="http://schemas.microsoft.com/office/drawing/2014/main" id="{47AB3486-7BBD-40EE-822B-E0BB649344ED}"/>
                    </a:ext>
                  </a:extLst>
                </p14:cNvPr>
                <p14:cNvContentPartPr/>
                <p14:nvPr/>
              </p14:nvContentPartPr>
              <p14:xfrm>
                <a:off x="4907373" y="1258800"/>
                <a:ext cx="205200" cy="70920"/>
              </p14:xfrm>
            </p:contentPart>
          </mc:Choice>
          <mc:Fallback xmlns="">
            <p:pic>
              <p:nvPicPr>
                <p:cNvPr id="264" name="Freihand 263">
                  <a:extLst>
                    <a:ext uri="{FF2B5EF4-FFF2-40B4-BE49-F238E27FC236}">
                      <a16:creationId xmlns:a16="http://schemas.microsoft.com/office/drawing/2014/main" id="{47AB3486-7BBD-40EE-822B-E0BB649344ED}"/>
                    </a:ext>
                  </a:extLst>
                </p:cNvPr>
                <p:cNvPicPr/>
                <p:nvPr/>
              </p:nvPicPr>
              <p:blipFill>
                <a:blip r:embed="rId219"/>
                <a:stretch>
                  <a:fillRect/>
                </a:stretch>
              </p:blipFill>
              <p:spPr>
                <a:xfrm>
                  <a:off x="4903053" y="1254480"/>
                  <a:ext cx="213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5" name="Freihand 264">
                  <a:extLst>
                    <a:ext uri="{FF2B5EF4-FFF2-40B4-BE49-F238E27FC236}">
                      <a16:creationId xmlns:a16="http://schemas.microsoft.com/office/drawing/2014/main" id="{6599C3F1-C368-4785-B986-9B5FB7687023}"/>
                    </a:ext>
                  </a:extLst>
                </p14:cNvPr>
                <p14:cNvContentPartPr/>
                <p14:nvPr/>
              </p14:nvContentPartPr>
              <p14:xfrm>
                <a:off x="5128413" y="1184280"/>
                <a:ext cx="232920" cy="262440"/>
              </p14:xfrm>
            </p:contentPart>
          </mc:Choice>
          <mc:Fallback xmlns="">
            <p:pic>
              <p:nvPicPr>
                <p:cNvPr id="265" name="Freihand 264">
                  <a:extLst>
                    <a:ext uri="{FF2B5EF4-FFF2-40B4-BE49-F238E27FC236}">
                      <a16:creationId xmlns:a16="http://schemas.microsoft.com/office/drawing/2014/main" id="{6599C3F1-C368-4785-B986-9B5FB7687023}"/>
                    </a:ext>
                  </a:extLst>
                </p:cNvPr>
                <p:cNvPicPr/>
                <p:nvPr/>
              </p:nvPicPr>
              <p:blipFill>
                <a:blip r:embed="rId221"/>
                <a:stretch>
                  <a:fillRect/>
                </a:stretch>
              </p:blipFill>
              <p:spPr>
                <a:xfrm>
                  <a:off x="5124093" y="1179960"/>
                  <a:ext cx="241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6" name="Freihand 265">
                  <a:extLst>
                    <a:ext uri="{FF2B5EF4-FFF2-40B4-BE49-F238E27FC236}">
                      <a16:creationId xmlns:a16="http://schemas.microsoft.com/office/drawing/2014/main" id="{19BD2DCE-9CD5-4CAC-BFB8-44DAF85DFA44}"/>
                    </a:ext>
                  </a:extLst>
                </p14:cNvPr>
                <p14:cNvContentPartPr/>
                <p14:nvPr/>
              </p14:nvContentPartPr>
              <p14:xfrm>
                <a:off x="5321733" y="1178880"/>
                <a:ext cx="39240" cy="23760"/>
              </p14:xfrm>
            </p:contentPart>
          </mc:Choice>
          <mc:Fallback xmlns="">
            <p:pic>
              <p:nvPicPr>
                <p:cNvPr id="266" name="Freihand 265">
                  <a:extLst>
                    <a:ext uri="{FF2B5EF4-FFF2-40B4-BE49-F238E27FC236}">
                      <a16:creationId xmlns:a16="http://schemas.microsoft.com/office/drawing/2014/main" id="{19BD2DCE-9CD5-4CAC-BFB8-44DAF85DFA44}"/>
                    </a:ext>
                  </a:extLst>
                </p:cNvPr>
                <p:cNvPicPr/>
                <p:nvPr/>
              </p:nvPicPr>
              <p:blipFill>
                <a:blip r:embed="rId223"/>
                <a:stretch>
                  <a:fillRect/>
                </a:stretch>
              </p:blipFill>
              <p:spPr>
                <a:xfrm>
                  <a:off x="5317413" y="1174560"/>
                  <a:ext cx="47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7" name="Freihand 266">
                  <a:extLst>
                    <a:ext uri="{FF2B5EF4-FFF2-40B4-BE49-F238E27FC236}">
                      <a16:creationId xmlns:a16="http://schemas.microsoft.com/office/drawing/2014/main" id="{A88EBFBA-D0E1-456B-946A-1F97FE098EFB}"/>
                    </a:ext>
                  </a:extLst>
                </p14:cNvPr>
                <p14:cNvContentPartPr/>
                <p14:nvPr/>
              </p14:nvContentPartPr>
              <p14:xfrm>
                <a:off x="5375373" y="1157280"/>
                <a:ext cx="90360" cy="137880"/>
              </p14:xfrm>
            </p:contentPart>
          </mc:Choice>
          <mc:Fallback xmlns="">
            <p:pic>
              <p:nvPicPr>
                <p:cNvPr id="267" name="Freihand 266">
                  <a:extLst>
                    <a:ext uri="{FF2B5EF4-FFF2-40B4-BE49-F238E27FC236}">
                      <a16:creationId xmlns:a16="http://schemas.microsoft.com/office/drawing/2014/main" id="{A88EBFBA-D0E1-456B-946A-1F97FE098EFB}"/>
                    </a:ext>
                  </a:extLst>
                </p:cNvPr>
                <p:cNvPicPr/>
                <p:nvPr/>
              </p:nvPicPr>
              <p:blipFill>
                <a:blip r:embed="rId225"/>
                <a:stretch>
                  <a:fillRect/>
                </a:stretch>
              </p:blipFill>
              <p:spPr>
                <a:xfrm>
                  <a:off x="5371053" y="1152960"/>
                  <a:ext cx="9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68" name="Freihand 267">
                  <a:extLst>
                    <a:ext uri="{FF2B5EF4-FFF2-40B4-BE49-F238E27FC236}">
                      <a16:creationId xmlns:a16="http://schemas.microsoft.com/office/drawing/2014/main" id="{9BE07A13-A967-4A71-A036-E26A11BA7389}"/>
                    </a:ext>
                  </a:extLst>
                </p14:cNvPr>
                <p14:cNvContentPartPr/>
                <p14:nvPr/>
              </p14:nvContentPartPr>
              <p14:xfrm>
                <a:off x="5475813" y="1201560"/>
                <a:ext cx="126720" cy="113400"/>
              </p14:xfrm>
            </p:contentPart>
          </mc:Choice>
          <mc:Fallback xmlns="">
            <p:pic>
              <p:nvPicPr>
                <p:cNvPr id="268" name="Freihand 267">
                  <a:extLst>
                    <a:ext uri="{FF2B5EF4-FFF2-40B4-BE49-F238E27FC236}">
                      <a16:creationId xmlns:a16="http://schemas.microsoft.com/office/drawing/2014/main" id="{9BE07A13-A967-4A71-A036-E26A11BA7389}"/>
                    </a:ext>
                  </a:extLst>
                </p:cNvPr>
                <p:cNvPicPr/>
                <p:nvPr/>
              </p:nvPicPr>
              <p:blipFill>
                <a:blip r:embed="rId227"/>
                <a:stretch>
                  <a:fillRect/>
                </a:stretch>
              </p:blipFill>
              <p:spPr>
                <a:xfrm>
                  <a:off x="5471493" y="1197240"/>
                  <a:ext cx="135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9" name="Freihand 268">
                  <a:extLst>
                    <a:ext uri="{FF2B5EF4-FFF2-40B4-BE49-F238E27FC236}">
                      <a16:creationId xmlns:a16="http://schemas.microsoft.com/office/drawing/2014/main" id="{A75CC94B-18A3-4E4C-B0A9-DD5F4E958F78}"/>
                    </a:ext>
                  </a:extLst>
                </p14:cNvPr>
                <p14:cNvContentPartPr/>
                <p14:nvPr/>
              </p14:nvContentPartPr>
              <p14:xfrm>
                <a:off x="5759133" y="1219200"/>
                <a:ext cx="97920" cy="209520"/>
              </p14:xfrm>
            </p:contentPart>
          </mc:Choice>
          <mc:Fallback xmlns="">
            <p:pic>
              <p:nvPicPr>
                <p:cNvPr id="269" name="Freihand 268">
                  <a:extLst>
                    <a:ext uri="{FF2B5EF4-FFF2-40B4-BE49-F238E27FC236}">
                      <a16:creationId xmlns:a16="http://schemas.microsoft.com/office/drawing/2014/main" id="{A75CC94B-18A3-4E4C-B0A9-DD5F4E958F78}"/>
                    </a:ext>
                  </a:extLst>
                </p:cNvPr>
                <p:cNvPicPr/>
                <p:nvPr/>
              </p:nvPicPr>
              <p:blipFill>
                <a:blip r:embed="rId229"/>
                <a:stretch>
                  <a:fillRect/>
                </a:stretch>
              </p:blipFill>
              <p:spPr>
                <a:xfrm>
                  <a:off x="5754813" y="1214880"/>
                  <a:ext cx="106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0" name="Freihand 269">
                  <a:extLst>
                    <a:ext uri="{FF2B5EF4-FFF2-40B4-BE49-F238E27FC236}">
                      <a16:creationId xmlns:a16="http://schemas.microsoft.com/office/drawing/2014/main" id="{2F927D6C-949E-4FEA-85D1-6024A55CD2A7}"/>
                    </a:ext>
                  </a:extLst>
                </p14:cNvPr>
                <p14:cNvContentPartPr/>
                <p14:nvPr/>
              </p14:nvContentPartPr>
              <p14:xfrm>
                <a:off x="5889093" y="1225680"/>
                <a:ext cx="280440" cy="98280"/>
              </p14:xfrm>
            </p:contentPart>
          </mc:Choice>
          <mc:Fallback xmlns="">
            <p:pic>
              <p:nvPicPr>
                <p:cNvPr id="270" name="Freihand 269">
                  <a:extLst>
                    <a:ext uri="{FF2B5EF4-FFF2-40B4-BE49-F238E27FC236}">
                      <a16:creationId xmlns:a16="http://schemas.microsoft.com/office/drawing/2014/main" id="{2F927D6C-949E-4FEA-85D1-6024A55CD2A7}"/>
                    </a:ext>
                  </a:extLst>
                </p:cNvPr>
                <p:cNvPicPr/>
                <p:nvPr/>
              </p:nvPicPr>
              <p:blipFill>
                <a:blip r:embed="rId231"/>
                <a:stretch>
                  <a:fillRect/>
                </a:stretch>
              </p:blipFill>
              <p:spPr>
                <a:xfrm>
                  <a:off x="5884773" y="1221360"/>
                  <a:ext cx="289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71" name="Freihand 270">
                  <a:extLst>
                    <a:ext uri="{FF2B5EF4-FFF2-40B4-BE49-F238E27FC236}">
                      <a16:creationId xmlns:a16="http://schemas.microsoft.com/office/drawing/2014/main" id="{369A3868-0682-45F6-8C71-53CB27A56E19}"/>
                    </a:ext>
                  </a:extLst>
                </p14:cNvPr>
                <p14:cNvContentPartPr/>
                <p14:nvPr/>
              </p14:nvContentPartPr>
              <p14:xfrm>
                <a:off x="6151173" y="1140000"/>
                <a:ext cx="131760" cy="173520"/>
              </p14:xfrm>
            </p:contentPart>
          </mc:Choice>
          <mc:Fallback xmlns="">
            <p:pic>
              <p:nvPicPr>
                <p:cNvPr id="271" name="Freihand 270">
                  <a:extLst>
                    <a:ext uri="{FF2B5EF4-FFF2-40B4-BE49-F238E27FC236}">
                      <a16:creationId xmlns:a16="http://schemas.microsoft.com/office/drawing/2014/main" id="{369A3868-0682-45F6-8C71-53CB27A56E19}"/>
                    </a:ext>
                  </a:extLst>
                </p:cNvPr>
                <p:cNvPicPr/>
                <p:nvPr/>
              </p:nvPicPr>
              <p:blipFill>
                <a:blip r:embed="rId233"/>
                <a:stretch>
                  <a:fillRect/>
                </a:stretch>
              </p:blipFill>
              <p:spPr>
                <a:xfrm>
                  <a:off x="6146853" y="1135680"/>
                  <a:ext cx="140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3" name="Freihand 272">
                  <a:extLst>
                    <a:ext uri="{FF2B5EF4-FFF2-40B4-BE49-F238E27FC236}">
                      <a16:creationId xmlns:a16="http://schemas.microsoft.com/office/drawing/2014/main" id="{EA70C3CC-18DB-43DC-BF8F-0936BAEA7FAB}"/>
                    </a:ext>
                  </a:extLst>
                </p14:cNvPr>
                <p14:cNvContentPartPr/>
                <p14:nvPr/>
              </p14:nvContentPartPr>
              <p14:xfrm>
                <a:off x="6332253" y="1236120"/>
                <a:ext cx="154440" cy="89640"/>
              </p14:xfrm>
            </p:contentPart>
          </mc:Choice>
          <mc:Fallback xmlns="">
            <p:pic>
              <p:nvPicPr>
                <p:cNvPr id="273" name="Freihand 272">
                  <a:extLst>
                    <a:ext uri="{FF2B5EF4-FFF2-40B4-BE49-F238E27FC236}">
                      <a16:creationId xmlns:a16="http://schemas.microsoft.com/office/drawing/2014/main" id="{EA70C3CC-18DB-43DC-BF8F-0936BAEA7FAB}"/>
                    </a:ext>
                  </a:extLst>
                </p:cNvPr>
                <p:cNvPicPr/>
                <p:nvPr/>
              </p:nvPicPr>
              <p:blipFill>
                <a:blip r:embed="rId235"/>
                <a:stretch>
                  <a:fillRect/>
                </a:stretch>
              </p:blipFill>
              <p:spPr>
                <a:xfrm>
                  <a:off x="6327933" y="1231800"/>
                  <a:ext cx="163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4" name="Freihand 273">
                  <a:extLst>
                    <a:ext uri="{FF2B5EF4-FFF2-40B4-BE49-F238E27FC236}">
                      <a16:creationId xmlns:a16="http://schemas.microsoft.com/office/drawing/2014/main" id="{8A4895A0-80F2-4B7A-B1B4-177DDB49E887}"/>
                    </a:ext>
                  </a:extLst>
                </p14:cNvPr>
                <p14:cNvContentPartPr/>
                <p14:nvPr/>
              </p14:nvContentPartPr>
              <p14:xfrm>
                <a:off x="6491373" y="1169160"/>
                <a:ext cx="68760" cy="199080"/>
              </p14:xfrm>
            </p:contentPart>
          </mc:Choice>
          <mc:Fallback xmlns="">
            <p:pic>
              <p:nvPicPr>
                <p:cNvPr id="274" name="Freihand 273">
                  <a:extLst>
                    <a:ext uri="{FF2B5EF4-FFF2-40B4-BE49-F238E27FC236}">
                      <a16:creationId xmlns:a16="http://schemas.microsoft.com/office/drawing/2014/main" id="{8A4895A0-80F2-4B7A-B1B4-177DDB49E887}"/>
                    </a:ext>
                  </a:extLst>
                </p:cNvPr>
                <p:cNvPicPr/>
                <p:nvPr/>
              </p:nvPicPr>
              <p:blipFill>
                <a:blip r:embed="rId237"/>
                <a:stretch>
                  <a:fillRect/>
                </a:stretch>
              </p:blipFill>
              <p:spPr>
                <a:xfrm>
                  <a:off x="6487053" y="1164840"/>
                  <a:ext cx="77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5" name="Freihand 274">
                  <a:extLst>
                    <a:ext uri="{FF2B5EF4-FFF2-40B4-BE49-F238E27FC236}">
                      <a16:creationId xmlns:a16="http://schemas.microsoft.com/office/drawing/2014/main" id="{E59DC376-B81C-40EB-8846-0E9D8C4F3B60}"/>
                    </a:ext>
                  </a:extLst>
                </p14:cNvPr>
                <p14:cNvContentPartPr/>
                <p14:nvPr/>
              </p14:nvContentPartPr>
              <p14:xfrm>
                <a:off x="6566613" y="1195440"/>
                <a:ext cx="132840" cy="168120"/>
              </p14:xfrm>
            </p:contentPart>
          </mc:Choice>
          <mc:Fallback xmlns="">
            <p:pic>
              <p:nvPicPr>
                <p:cNvPr id="275" name="Freihand 274">
                  <a:extLst>
                    <a:ext uri="{FF2B5EF4-FFF2-40B4-BE49-F238E27FC236}">
                      <a16:creationId xmlns:a16="http://schemas.microsoft.com/office/drawing/2014/main" id="{E59DC376-B81C-40EB-8846-0E9D8C4F3B60}"/>
                    </a:ext>
                  </a:extLst>
                </p:cNvPr>
                <p:cNvPicPr/>
                <p:nvPr/>
              </p:nvPicPr>
              <p:blipFill>
                <a:blip r:embed="rId239"/>
                <a:stretch>
                  <a:fillRect/>
                </a:stretch>
              </p:blipFill>
              <p:spPr>
                <a:xfrm>
                  <a:off x="6562293" y="1191120"/>
                  <a:ext cx="141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6" name="Freihand 275">
                  <a:extLst>
                    <a:ext uri="{FF2B5EF4-FFF2-40B4-BE49-F238E27FC236}">
                      <a16:creationId xmlns:a16="http://schemas.microsoft.com/office/drawing/2014/main" id="{9844271D-19CF-4B3A-9666-62F338562B93}"/>
                    </a:ext>
                  </a:extLst>
                </p14:cNvPr>
                <p14:cNvContentPartPr/>
                <p14:nvPr/>
              </p14:nvContentPartPr>
              <p14:xfrm>
                <a:off x="6672453" y="1205520"/>
                <a:ext cx="132840" cy="142200"/>
              </p14:xfrm>
            </p:contentPart>
          </mc:Choice>
          <mc:Fallback xmlns="">
            <p:pic>
              <p:nvPicPr>
                <p:cNvPr id="276" name="Freihand 275">
                  <a:extLst>
                    <a:ext uri="{FF2B5EF4-FFF2-40B4-BE49-F238E27FC236}">
                      <a16:creationId xmlns:a16="http://schemas.microsoft.com/office/drawing/2014/main" id="{9844271D-19CF-4B3A-9666-62F338562B93}"/>
                    </a:ext>
                  </a:extLst>
                </p:cNvPr>
                <p:cNvPicPr/>
                <p:nvPr/>
              </p:nvPicPr>
              <p:blipFill>
                <a:blip r:embed="rId241"/>
                <a:stretch>
                  <a:fillRect/>
                </a:stretch>
              </p:blipFill>
              <p:spPr>
                <a:xfrm>
                  <a:off x="6668133" y="1201200"/>
                  <a:ext cx="141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7" name="Freihand 276">
                  <a:extLst>
                    <a:ext uri="{FF2B5EF4-FFF2-40B4-BE49-F238E27FC236}">
                      <a16:creationId xmlns:a16="http://schemas.microsoft.com/office/drawing/2014/main" id="{72CCD5F4-32B5-494B-9F7E-2E626EAAC862}"/>
                    </a:ext>
                  </a:extLst>
                </p14:cNvPr>
                <p14:cNvContentPartPr/>
                <p14:nvPr/>
              </p14:nvContentPartPr>
              <p14:xfrm>
                <a:off x="6729333" y="1287960"/>
                <a:ext cx="63360" cy="16560"/>
              </p14:xfrm>
            </p:contentPart>
          </mc:Choice>
          <mc:Fallback xmlns="">
            <p:pic>
              <p:nvPicPr>
                <p:cNvPr id="277" name="Freihand 276">
                  <a:extLst>
                    <a:ext uri="{FF2B5EF4-FFF2-40B4-BE49-F238E27FC236}">
                      <a16:creationId xmlns:a16="http://schemas.microsoft.com/office/drawing/2014/main" id="{72CCD5F4-32B5-494B-9F7E-2E626EAAC862}"/>
                    </a:ext>
                  </a:extLst>
                </p:cNvPr>
                <p:cNvPicPr/>
                <p:nvPr/>
              </p:nvPicPr>
              <p:blipFill>
                <a:blip r:embed="rId243"/>
                <a:stretch>
                  <a:fillRect/>
                </a:stretch>
              </p:blipFill>
              <p:spPr>
                <a:xfrm>
                  <a:off x="6725013" y="1283640"/>
                  <a:ext cx="7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78" name="Freihand 277">
                  <a:extLst>
                    <a:ext uri="{FF2B5EF4-FFF2-40B4-BE49-F238E27FC236}">
                      <a16:creationId xmlns:a16="http://schemas.microsoft.com/office/drawing/2014/main" id="{6B1B85AA-3959-4946-B819-97AEA2122AC4}"/>
                    </a:ext>
                  </a:extLst>
                </p14:cNvPr>
                <p14:cNvContentPartPr/>
                <p14:nvPr/>
              </p14:nvContentPartPr>
              <p14:xfrm>
                <a:off x="6822933" y="1203360"/>
                <a:ext cx="430560" cy="170640"/>
              </p14:xfrm>
            </p:contentPart>
          </mc:Choice>
          <mc:Fallback xmlns="">
            <p:pic>
              <p:nvPicPr>
                <p:cNvPr id="278" name="Freihand 277">
                  <a:extLst>
                    <a:ext uri="{FF2B5EF4-FFF2-40B4-BE49-F238E27FC236}">
                      <a16:creationId xmlns:a16="http://schemas.microsoft.com/office/drawing/2014/main" id="{6B1B85AA-3959-4946-B819-97AEA2122AC4}"/>
                    </a:ext>
                  </a:extLst>
                </p:cNvPr>
                <p:cNvPicPr/>
                <p:nvPr/>
              </p:nvPicPr>
              <p:blipFill>
                <a:blip r:embed="rId245"/>
                <a:stretch>
                  <a:fillRect/>
                </a:stretch>
              </p:blipFill>
              <p:spPr>
                <a:xfrm>
                  <a:off x="6818613" y="1199040"/>
                  <a:ext cx="439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79" name="Freihand 278">
                  <a:extLst>
                    <a:ext uri="{FF2B5EF4-FFF2-40B4-BE49-F238E27FC236}">
                      <a16:creationId xmlns:a16="http://schemas.microsoft.com/office/drawing/2014/main" id="{0B6488F5-7283-4AA3-A15D-AA25038FE96B}"/>
                    </a:ext>
                  </a:extLst>
                </p14:cNvPr>
                <p14:cNvContentPartPr/>
                <p14:nvPr/>
              </p14:nvContentPartPr>
              <p14:xfrm>
                <a:off x="5296893" y="1462920"/>
                <a:ext cx="176400" cy="171000"/>
              </p14:xfrm>
            </p:contentPart>
          </mc:Choice>
          <mc:Fallback xmlns="">
            <p:pic>
              <p:nvPicPr>
                <p:cNvPr id="279" name="Freihand 278">
                  <a:extLst>
                    <a:ext uri="{FF2B5EF4-FFF2-40B4-BE49-F238E27FC236}">
                      <a16:creationId xmlns:a16="http://schemas.microsoft.com/office/drawing/2014/main" id="{0B6488F5-7283-4AA3-A15D-AA25038FE96B}"/>
                    </a:ext>
                  </a:extLst>
                </p:cNvPr>
                <p:cNvPicPr/>
                <p:nvPr/>
              </p:nvPicPr>
              <p:blipFill>
                <a:blip r:embed="rId247"/>
                <a:stretch>
                  <a:fillRect/>
                </a:stretch>
              </p:blipFill>
              <p:spPr>
                <a:xfrm>
                  <a:off x="5292573" y="1458600"/>
                  <a:ext cx="185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80" name="Freihand 279">
                  <a:extLst>
                    <a:ext uri="{FF2B5EF4-FFF2-40B4-BE49-F238E27FC236}">
                      <a16:creationId xmlns:a16="http://schemas.microsoft.com/office/drawing/2014/main" id="{46C8B27A-6504-4679-91F9-FA7CDFE9CD55}"/>
                    </a:ext>
                  </a:extLst>
                </p14:cNvPr>
                <p14:cNvContentPartPr/>
                <p14:nvPr/>
              </p14:nvContentPartPr>
              <p14:xfrm>
                <a:off x="5505333" y="1497480"/>
                <a:ext cx="144720" cy="129240"/>
              </p14:xfrm>
            </p:contentPart>
          </mc:Choice>
          <mc:Fallback xmlns="">
            <p:pic>
              <p:nvPicPr>
                <p:cNvPr id="280" name="Freihand 279">
                  <a:extLst>
                    <a:ext uri="{FF2B5EF4-FFF2-40B4-BE49-F238E27FC236}">
                      <a16:creationId xmlns:a16="http://schemas.microsoft.com/office/drawing/2014/main" id="{46C8B27A-6504-4679-91F9-FA7CDFE9CD55}"/>
                    </a:ext>
                  </a:extLst>
                </p:cNvPr>
                <p:cNvPicPr/>
                <p:nvPr/>
              </p:nvPicPr>
              <p:blipFill>
                <a:blip r:embed="rId249"/>
                <a:stretch>
                  <a:fillRect/>
                </a:stretch>
              </p:blipFill>
              <p:spPr>
                <a:xfrm>
                  <a:off x="5501013" y="1493160"/>
                  <a:ext cx="153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81" name="Freihand 280">
                  <a:extLst>
                    <a:ext uri="{FF2B5EF4-FFF2-40B4-BE49-F238E27FC236}">
                      <a16:creationId xmlns:a16="http://schemas.microsoft.com/office/drawing/2014/main" id="{186638B0-6B84-4895-B80E-C352BF733071}"/>
                    </a:ext>
                  </a:extLst>
                </p14:cNvPr>
                <p14:cNvContentPartPr/>
                <p14:nvPr/>
              </p14:nvContentPartPr>
              <p14:xfrm>
                <a:off x="5663733" y="1461120"/>
                <a:ext cx="111600" cy="157320"/>
              </p14:xfrm>
            </p:contentPart>
          </mc:Choice>
          <mc:Fallback xmlns="">
            <p:pic>
              <p:nvPicPr>
                <p:cNvPr id="281" name="Freihand 280">
                  <a:extLst>
                    <a:ext uri="{FF2B5EF4-FFF2-40B4-BE49-F238E27FC236}">
                      <a16:creationId xmlns:a16="http://schemas.microsoft.com/office/drawing/2014/main" id="{186638B0-6B84-4895-B80E-C352BF733071}"/>
                    </a:ext>
                  </a:extLst>
                </p:cNvPr>
                <p:cNvPicPr/>
                <p:nvPr/>
              </p:nvPicPr>
              <p:blipFill>
                <a:blip r:embed="rId251"/>
                <a:stretch>
                  <a:fillRect/>
                </a:stretch>
              </p:blipFill>
              <p:spPr>
                <a:xfrm>
                  <a:off x="5659413" y="1456800"/>
                  <a:ext cx="120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82" name="Freihand 281">
                  <a:extLst>
                    <a:ext uri="{FF2B5EF4-FFF2-40B4-BE49-F238E27FC236}">
                      <a16:creationId xmlns:a16="http://schemas.microsoft.com/office/drawing/2014/main" id="{BC78AA5D-8183-41FB-8BB1-45BB3CBDC0CA}"/>
                    </a:ext>
                  </a:extLst>
                </p14:cNvPr>
                <p14:cNvContentPartPr/>
                <p14:nvPr/>
              </p14:nvContentPartPr>
              <p14:xfrm>
                <a:off x="5781453" y="1511160"/>
                <a:ext cx="99000" cy="90720"/>
              </p14:xfrm>
            </p:contentPart>
          </mc:Choice>
          <mc:Fallback xmlns="">
            <p:pic>
              <p:nvPicPr>
                <p:cNvPr id="282" name="Freihand 281">
                  <a:extLst>
                    <a:ext uri="{FF2B5EF4-FFF2-40B4-BE49-F238E27FC236}">
                      <a16:creationId xmlns:a16="http://schemas.microsoft.com/office/drawing/2014/main" id="{BC78AA5D-8183-41FB-8BB1-45BB3CBDC0CA}"/>
                    </a:ext>
                  </a:extLst>
                </p:cNvPr>
                <p:cNvPicPr/>
                <p:nvPr/>
              </p:nvPicPr>
              <p:blipFill>
                <a:blip r:embed="rId253"/>
                <a:stretch>
                  <a:fillRect/>
                </a:stretch>
              </p:blipFill>
              <p:spPr>
                <a:xfrm>
                  <a:off x="5777133" y="1506840"/>
                  <a:ext cx="107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83" name="Freihand 282">
                  <a:extLst>
                    <a:ext uri="{FF2B5EF4-FFF2-40B4-BE49-F238E27FC236}">
                      <a16:creationId xmlns:a16="http://schemas.microsoft.com/office/drawing/2014/main" id="{FEA05605-AB0F-4E8B-8192-104E067B0FA2}"/>
                    </a:ext>
                  </a:extLst>
                </p14:cNvPr>
                <p14:cNvContentPartPr/>
                <p14:nvPr/>
              </p14:nvContentPartPr>
              <p14:xfrm>
                <a:off x="5848773" y="1496760"/>
                <a:ext cx="119520" cy="111600"/>
              </p14:xfrm>
            </p:contentPart>
          </mc:Choice>
          <mc:Fallback xmlns="">
            <p:pic>
              <p:nvPicPr>
                <p:cNvPr id="283" name="Freihand 282">
                  <a:extLst>
                    <a:ext uri="{FF2B5EF4-FFF2-40B4-BE49-F238E27FC236}">
                      <a16:creationId xmlns:a16="http://schemas.microsoft.com/office/drawing/2014/main" id="{FEA05605-AB0F-4E8B-8192-104E067B0FA2}"/>
                    </a:ext>
                  </a:extLst>
                </p:cNvPr>
                <p:cNvPicPr/>
                <p:nvPr/>
              </p:nvPicPr>
              <p:blipFill>
                <a:blip r:embed="rId255"/>
                <a:stretch>
                  <a:fillRect/>
                </a:stretch>
              </p:blipFill>
              <p:spPr>
                <a:xfrm>
                  <a:off x="5844453" y="1492440"/>
                  <a:ext cx="128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84" name="Freihand 283">
                  <a:extLst>
                    <a:ext uri="{FF2B5EF4-FFF2-40B4-BE49-F238E27FC236}">
                      <a16:creationId xmlns:a16="http://schemas.microsoft.com/office/drawing/2014/main" id="{0A3F22B7-46CB-4719-A0EE-60808B5BE56C}"/>
                    </a:ext>
                  </a:extLst>
                </p14:cNvPr>
                <p14:cNvContentPartPr/>
                <p14:nvPr/>
              </p14:nvContentPartPr>
              <p14:xfrm>
                <a:off x="5947053" y="1490640"/>
                <a:ext cx="287280" cy="100800"/>
              </p14:xfrm>
            </p:contentPart>
          </mc:Choice>
          <mc:Fallback xmlns="">
            <p:pic>
              <p:nvPicPr>
                <p:cNvPr id="284" name="Freihand 283">
                  <a:extLst>
                    <a:ext uri="{FF2B5EF4-FFF2-40B4-BE49-F238E27FC236}">
                      <a16:creationId xmlns:a16="http://schemas.microsoft.com/office/drawing/2014/main" id="{0A3F22B7-46CB-4719-A0EE-60808B5BE56C}"/>
                    </a:ext>
                  </a:extLst>
                </p:cNvPr>
                <p:cNvPicPr/>
                <p:nvPr/>
              </p:nvPicPr>
              <p:blipFill>
                <a:blip r:embed="rId257"/>
                <a:stretch>
                  <a:fillRect/>
                </a:stretch>
              </p:blipFill>
              <p:spPr>
                <a:xfrm>
                  <a:off x="5942733" y="1486320"/>
                  <a:ext cx="295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85" name="Freihand 284">
                  <a:extLst>
                    <a:ext uri="{FF2B5EF4-FFF2-40B4-BE49-F238E27FC236}">
                      <a16:creationId xmlns:a16="http://schemas.microsoft.com/office/drawing/2014/main" id="{59AC87AF-A34B-4A60-AA08-2CB6D2276A92}"/>
                    </a:ext>
                  </a:extLst>
                </p14:cNvPr>
                <p14:cNvContentPartPr/>
                <p14:nvPr/>
              </p14:nvContentPartPr>
              <p14:xfrm>
                <a:off x="6272853" y="1457880"/>
                <a:ext cx="251280" cy="176760"/>
              </p14:xfrm>
            </p:contentPart>
          </mc:Choice>
          <mc:Fallback xmlns="">
            <p:pic>
              <p:nvPicPr>
                <p:cNvPr id="285" name="Freihand 284">
                  <a:extLst>
                    <a:ext uri="{FF2B5EF4-FFF2-40B4-BE49-F238E27FC236}">
                      <a16:creationId xmlns:a16="http://schemas.microsoft.com/office/drawing/2014/main" id="{59AC87AF-A34B-4A60-AA08-2CB6D2276A92}"/>
                    </a:ext>
                  </a:extLst>
                </p:cNvPr>
                <p:cNvPicPr/>
                <p:nvPr/>
              </p:nvPicPr>
              <p:blipFill>
                <a:blip r:embed="rId259"/>
                <a:stretch>
                  <a:fillRect/>
                </a:stretch>
              </p:blipFill>
              <p:spPr>
                <a:xfrm>
                  <a:off x="6268533" y="1453560"/>
                  <a:ext cx="259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6" name="Freihand 285">
                  <a:extLst>
                    <a:ext uri="{FF2B5EF4-FFF2-40B4-BE49-F238E27FC236}">
                      <a16:creationId xmlns:a16="http://schemas.microsoft.com/office/drawing/2014/main" id="{2683A675-3ED0-40B5-BD62-5C6A9F93B98C}"/>
                    </a:ext>
                  </a:extLst>
                </p14:cNvPr>
                <p14:cNvContentPartPr/>
                <p14:nvPr/>
              </p14:nvContentPartPr>
              <p14:xfrm>
                <a:off x="6662013" y="1461480"/>
                <a:ext cx="155160" cy="210240"/>
              </p14:xfrm>
            </p:contentPart>
          </mc:Choice>
          <mc:Fallback xmlns="">
            <p:pic>
              <p:nvPicPr>
                <p:cNvPr id="286" name="Freihand 285">
                  <a:extLst>
                    <a:ext uri="{FF2B5EF4-FFF2-40B4-BE49-F238E27FC236}">
                      <a16:creationId xmlns:a16="http://schemas.microsoft.com/office/drawing/2014/main" id="{2683A675-3ED0-40B5-BD62-5C6A9F93B98C}"/>
                    </a:ext>
                  </a:extLst>
                </p:cNvPr>
                <p:cNvPicPr/>
                <p:nvPr/>
              </p:nvPicPr>
              <p:blipFill>
                <a:blip r:embed="rId261"/>
                <a:stretch>
                  <a:fillRect/>
                </a:stretch>
              </p:blipFill>
              <p:spPr>
                <a:xfrm>
                  <a:off x="6657693" y="1457160"/>
                  <a:ext cx="163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7" name="Freihand 286">
                  <a:extLst>
                    <a:ext uri="{FF2B5EF4-FFF2-40B4-BE49-F238E27FC236}">
                      <a16:creationId xmlns:a16="http://schemas.microsoft.com/office/drawing/2014/main" id="{5C12BE87-BA5B-4025-AB44-3D12817DE479}"/>
                    </a:ext>
                  </a:extLst>
                </p14:cNvPr>
                <p14:cNvContentPartPr/>
                <p14:nvPr/>
              </p14:nvContentPartPr>
              <p14:xfrm>
                <a:off x="6817173" y="1473720"/>
                <a:ext cx="212760" cy="187920"/>
              </p14:xfrm>
            </p:contentPart>
          </mc:Choice>
          <mc:Fallback xmlns="">
            <p:pic>
              <p:nvPicPr>
                <p:cNvPr id="287" name="Freihand 286">
                  <a:extLst>
                    <a:ext uri="{FF2B5EF4-FFF2-40B4-BE49-F238E27FC236}">
                      <a16:creationId xmlns:a16="http://schemas.microsoft.com/office/drawing/2014/main" id="{5C12BE87-BA5B-4025-AB44-3D12817DE479}"/>
                    </a:ext>
                  </a:extLst>
                </p:cNvPr>
                <p:cNvPicPr/>
                <p:nvPr/>
              </p:nvPicPr>
              <p:blipFill>
                <a:blip r:embed="rId263"/>
                <a:stretch>
                  <a:fillRect/>
                </a:stretch>
              </p:blipFill>
              <p:spPr>
                <a:xfrm>
                  <a:off x="6812853" y="1469400"/>
                  <a:ext cx="221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8" name="Freihand 287">
                  <a:extLst>
                    <a:ext uri="{FF2B5EF4-FFF2-40B4-BE49-F238E27FC236}">
                      <a16:creationId xmlns:a16="http://schemas.microsoft.com/office/drawing/2014/main" id="{5CA5923D-DFF4-4CCB-B672-837141F388C0}"/>
                    </a:ext>
                  </a:extLst>
                </p14:cNvPr>
                <p14:cNvContentPartPr/>
                <p14:nvPr/>
              </p14:nvContentPartPr>
              <p14:xfrm>
                <a:off x="7094733" y="1383720"/>
                <a:ext cx="205200" cy="158040"/>
              </p14:xfrm>
            </p:contentPart>
          </mc:Choice>
          <mc:Fallback xmlns="">
            <p:pic>
              <p:nvPicPr>
                <p:cNvPr id="288" name="Freihand 287">
                  <a:extLst>
                    <a:ext uri="{FF2B5EF4-FFF2-40B4-BE49-F238E27FC236}">
                      <a16:creationId xmlns:a16="http://schemas.microsoft.com/office/drawing/2014/main" id="{5CA5923D-DFF4-4CCB-B672-837141F388C0}"/>
                    </a:ext>
                  </a:extLst>
                </p:cNvPr>
                <p:cNvPicPr/>
                <p:nvPr/>
              </p:nvPicPr>
              <p:blipFill>
                <a:blip r:embed="rId265"/>
                <a:stretch>
                  <a:fillRect/>
                </a:stretch>
              </p:blipFill>
              <p:spPr>
                <a:xfrm>
                  <a:off x="7090413" y="1379400"/>
                  <a:ext cx="213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Freihand 288">
                  <a:extLst>
                    <a:ext uri="{FF2B5EF4-FFF2-40B4-BE49-F238E27FC236}">
                      <a16:creationId xmlns:a16="http://schemas.microsoft.com/office/drawing/2014/main" id="{30E40D31-821D-4BF8-8477-B977F2767515}"/>
                    </a:ext>
                  </a:extLst>
                </p14:cNvPr>
                <p14:cNvContentPartPr/>
                <p14:nvPr/>
              </p14:nvContentPartPr>
              <p14:xfrm>
                <a:off x="7331253" y="1422600"/>
                <a:ext cx="154800" cy="76680"/>
              </p14:xfrm>
            </p:contentPart>
          </mc:Choice>
          <mc:Fallback xmlns="">
            <p:pic>
              <p:nvPicPr>
                <p:cNvPr id="289" name="Freihand 288">
                  <a:extLst>
                    <a:ext uri="{FF2B5EF4-FFF2-40B4-BE49-F238E27FC236}">
                      <a16:creationId xmlns:a16="http://schemas.microsoft.com/office/drawing/2014/main" id="{30E40D31-821D-4BF8-8477-B977F2767515}"/>
                    </a:ext>
                  </a:extLst>
                </p:cNvPr>
                <p:cNvPicPr/>
                <p:nvPr/>
              </p:nvPicPr>
              <p:blipFill>
                <a:blip r:embed="rId267"/>
                <a:stretch>
                  <a:fillRect/>
                </a:stretch>
              </p:blipFill>
              <p:spPr>
                <a:xfrm>
                  <a:off x="7326933" y="1418280"/>
                  <a:ext cx="163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90" name="Freihand 289">
                  <a:extLst>
                    <a:ext uri="{FF2B5EF4-FFF2-40B4-BE49-F238E27FC236}">
                      <a16:creationId xmlns:a16="http://schemas.microsoft.com/office/drawing/2014/main" id="{695C3B9F-EDAB-4BBB-81FA-81E57CC9306F}"/>
                    </a:ext>
                  </a:extLst>
                </p14:cNvPr>
                <p14:cNvContentPartPr/>
                <p14:nvPr/>
              </p14:nvContentPartPr>
              <p14:xfrm>
                <a:off x="5791533" y="1749480"/>
                <a:ext cx="336960" cy="164160"/>
              </p14:xfrm>
            </p:contentPart>
          </mc:Choice>
          <mc:Fallback xmlns="">
            <p:pic>
              <p:nvPicPr>
                <p:cNvPr id="290" name="Freihand 289">
                  <a:extLst>
                    <a:ext uri="{FF2B5EF4-FFF2-40B4-BE49-F238E27FC236}">
                      <a16:creationId xmlns:a16="http://schemas.microsoft.com/office/drawing/2014/main" id="{695C3B9F-EDAB-4BBB-81FA-81E57CC9306F}"/>
                    </a:ext>
                  </a:extLst>
                </p:cNvPr>
                <p:cNvPicPr/>
                <p:nvPr/>
              </p:nvPicPr>
              <p:blipFill>
                <a:blip r:embed="rId269"/>
                <a:stretch>
                  <a:fillRect/>
                </a:stretch>
              </p:blipFill>
              <p:spPr>
                <a:xfrm>
                  <a:off x="5787213" y="1745160"/>
                  <a:ext cx="345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1" name="Freihand 290">
                  <a:extLst>
                    <a:ext uri="{FF2B5EF4-FFF2-40B4-BE49-F238E27FC236}">
                      <a16:creationId xmlns:a16="http://schemas.microsoft.com/office/drawing/2014/main" id="{0C1187B2-BE16-404E-A145-3AE061F2C9C8}"/>
                    </a:ext>
                  </a:extLst>
                </p14:cNvPr>
                <p14:cNvContentPartPr/>
                <p14:nvPr/>
              </p14:nvContentPartPr>
              <p14:xfrm>
                <a:off x="6363573" y="1826160"/>
                <a:ext cx="360" cy="360"/>
              </p14:xfrm>
            </p:contentPart>
          </mc:Choice>
          <mc:Fallback xmlns="">
            <p:pic>
              <p:nvPicPr>
                <p:cNvPr id="291" name="Freihand 290">
                  <a:extLst>
                    <a:ext uri="{FF2B5EF4-FFF2-40B4-BE49-F238E27FC236}">
                      <a16:creationId xmlns:a16="http://schemas.microsoft.com/office/drawing/2014/main" id="{0C1187B2-BE16-404E-A145-3AE061F2C9C8}"/>
                    </a:ext>
                  </a:extLst>
                </p:cNvPr>
                <p:cNvPicPr/>
                <p:nvPr/>
              </p:nvPicPr>
              <p:blipFill>
                <a:blip r:embed="rId271"/>
                <a:stretch>
                  <a:fillRect/>
                </a:stretch>
              </p:blipFill>
              <p:spPr>
                <a:xfrm>
                  <a:off x="6359253" y="182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Freihand 292">
                  <a:extLst>
                    <a:ext uri="{FF2B5EF4-FFF2-40B4-BE49-F238E27FC236}">
                      <a16:creationId xmlns:a16="http://schemas.microsoft.com/office/drawing/2014/main" id="{9E9B129D-F818-40A5-BE36-55AFCEC1402B}"/>
                    </a:ext>
                  </a:extLst>
                </p14:cNvPr>
                <p14:cNvContentPartPr/>
                <p14:nvPr/>
              </p14:nvContentPartPr>
              <p14:xfrm>
                <a:off x="6335133" y="1707720"/>
                <a:ext cx="315720" cy="159120"/>
              </p14:xfrm>
            </p:contentPart>
          </mc:Choice>
          <mc:Fallback xmlns="">
            <p:pic>
              <p:nvPicPr>
                <p:cNvPr id="293" name="Freihand 292">
                  <a:extLst>
                    <a:ext uri="{FF2B5EF4-FFF2-40B4-BE49-F238E27FC236}">
                      <a16:creationId xmlns:a16="http://schemas.microsoft.com/office/drawing/2014/main" id="{9E9B129D-F818-40A5-BE36-55AFCEC1402B}"/>
                    </a:ext>
                  </a:extLst>
                </p:cNvPr>
                <p:cNvPicPr/>
                <p:nvPr/>
              </p:nvPicPr>
              <p:blipFill>
                <a:blip r:embed="rId273"/>
                <a:stretch>
                  <a:fillRect/>
                </a:stretch>
              </p:blipFill>
              <p:spPr>
                <a:xfrm>
                  <a:off x="6330813" y="1703400"/>
                  <a:ext cx="324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Freihand 293">
                  <a:extLst>
                    <a:ext uri="{FF2B5EF4-FFF2-40B4-BE49-F238E27FC236}">
                      <a16:creationId xmlns:a16="http://schemas.microsoft.com/office/drawing/2014/main" id="{4BE1DD16-4A30-4232-B77D-923CBFCCF11E}"/>
                    </a:ext>
                  </a:extLst>
                </p14:cNvPr>
                <p14:cNvContentPartPr/>
                <p14:nvPr/>
              </p14:nvContentPartPr>
              <p14:xfrm>
                <a:off x="6650853" y="1743720"/>
                <a:ext cx="75960" cy="213840"/>
              </p14:xfrm>
            </p:contentPart>
          </mc:Choice>
          <mc:Fallback xmlns="">
            <p:pic>
              <p:nvPicPr>
                <p:cNvPr id="294" name="Freihand 293">
                  <a:extLst>
                    <a:ext uri="{FF2B5EF4-FFF2-40B4-BE49-F238E27FC236}">
                      <a16:creationId xmlns:a16="http://schemas.microsoft.com/office/drawing/2014/main" id="{4BE1DD16-4A30-4232-B77D-923CBFCCF11E}"/>
                    </a:ext>
                  </a:extLst>
                </p:cNvPr>
                <p:cNvPicPr/>
                <p:nvPr/>
              </p:nvPicPr>
              <p:blipFill>
                <a:blip r:embed="rId275"/>
                <a:stretch>
                  <a:fillRect/>
                </a:stretch>
              </p:blipFill>
              <p:spPr>
                <a:xfrm>
                  <a:off x="6646533" y="1739400"/>
                  <a:ext cx="84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Freihand 294">
                  <a:extLst>
                    <a:ext uri="{FF2B5EF4-FFF2-40B4-BE49-F238E27FC236}">
                      <a16:creationId xmlns:a16="http://schemas.microsoft.com/office/drawing/2014/main" id="{7A836DDA-AADB-4F4C-B327-40E0A9656783}"/>
                    </a:ext>
                  </a:extLst>
                </p14:cNvPr>
                <p14:cNvContentPartPr/>
                <p14:nvPr/>
              </p14:nvContentPartPr>
              <p14:xfrm>
                <a:off x="6736173" y="1721400"/>
                <a:ext cx="201960" cy="199800"/>
              </p14:xfrm>
            </p:contentPart>
          </mc:Choice>
          <mc:Fallback xmlns="">
            <p:pic>
              <p:nvPicPr>
                <p:cNvPr id="295" name="Freihand 294">
                  <a:extLst>
                    <a:ext uri="{FF2B5EF4-FFF2-40B4-BE49-F238E27FC236}">
                      <a16:creationId xmlns:a16="http://schemas.microsoft.com/office/drawing/2014/main" id="{7A836DDA-AADB-4F4C-B327-40E0A9656783}"/>
                    </a:ext>
                  </a:extLst>
                </p:cNvPr>
                <p:cNvPicPr/>
                <p:nvPr/>
              </p:nvPicPr>
              <p:blipFill>
                <a:blip r:embed="rId277"/>
                <a:stretch>
                  <a:fillRect/>
                </a:stretch>
              </p:blipFill>
              <p:spPr>
                <a:xfrm>
                  <a:off x="6731853" y="1717080"/>
                  <a:ext cx="210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Freihand 295">
                  <a:extLst>
                    <a:ext uri="{FF2B5EF4-FFF2-40B4-BE49-F238E27FC236}">
                      <a16:creationId xmlns:a16="http://schemas.microsoft.com/office/drawing/2014/main" id="{DB7E38BF-1F11-42A0-8C68-5C37EC17C76F}"/>
                    </a:ext>
                  </a:extLst>
                </p14:cNvPr>
                <p14:cNvContentPartPr/>
                <p14:nvPr/>
              </p14:nvContentPartPr>
              <p14:xfrm>
                <a:off x="6930933" y="1688280"/>
                <a:ext cx="99720" cy="88560"/>
              </p14:xfrm>
            </p:contentPart>
          </mc:Choice>
          <mc:Fallback xmlns="">
            <p:pic>
              <p:nvPicPr>
                <p:cNvPr id="296" name="Freihand 295">
                  <a:extLst>
                    <a:ext uri="{FF2B5EF4-FFF2-40B4-BE49-F238E27FC236}">
                      <a16:creationId xmlns:a16="http://schemas.microsoft.com/office/drawing/2014/main" id="{DB7E38BF-1F11-42A0-8C68-5C37EC17C76F}"/>
                    </a:ext>
                  </a:extLst>
                </p:cNvPr>
                <p:cNvPicPr/>
                <p:nvPr/>
              </p:nvPicPr>
              <p:blipFill>
                <a:blip r:embed="rId279"/>
                <a:stretch>
                  <a:fillRect/>
                </a:stretch>
              </p:blipFill>
              <p:spPr>
                <a:xfrm>
                  <a:off x="6926613" y="1683960"/>
                  <a:ext cx="108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97" name="Freihand 296">
                  <a:extLst>
                    <a:ext uri="{FF2B5EF4-FFF2-40B4-BE49-F238E27FC236}">
                      <a16:creationId xmlns:a16="http://schemas.microsoft.com/office/drawing/2014/main" id="{AB420A42-5807-4E91-A7B2-29EA143B5499}"/>
                    </a:ext>
                  </a:extLst>
                </p14:cNvPr>
                <p14:cNvContentPartPr/>
                <p14:nvPr/>
              </p14:nvContentPartPr>
              <p14:xfrm>
                <a:off x="7011933" y="1677480"/>
                <a:ext cx="109080" cy="110160"/>
              </p14:xfrm>
            </p:contentPart>
          </mc:Choice>
          <mc:Fallback xmlns="">
            <p:pic>
              <p:nvPicPr>
                <p:cNvPr id="297" name="Freihand 296">
                  <a:extLst>
                    <a:ext uri="{FF2B5EF4-FFF2-40B4-BE49-F238E27FC236}">
                      <a16:creationId xmlns:a16="http://schemas.microsoft.com/office/drawing/2014/main" id="{AB420A42-5807-4E91-A7B2-29EA143B5499}"/>
                    </a:ext>
                  </a:extLst>
                </p:cNvPr>
                <p:cNvPicPr/>
                <p:nvPr/>
              </p:nvPicPr>
              <p:blipFill>
                <a:blip r:embed="rId281"/>
                <a:stretch>
                  <a:fillRect/>
                </a:stretch>
              </p:blipFill>
              <p:spPr>
                <a:xfrm>
                  <a:off x="7007613" y="1673160"/>
                  <a:ext cx="11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98" name="Freihand 297">
                  <a:extLst>
                    <a:ext uri="{FF2B5EF4-FFF2-40B4-BE49-F238E27FC236}">
                      <a16:creationId xmlns:a16="http://schemas.microsoft.com/office/drawing/2014/main" id="{D8F38781-5EE7-421C-805D-04ED61E7F2ED}"/>
                    </a:ext>
                  </a:extLst>
                </p14:cNvPr>
                <p14:cNvContentPartPr/>
                <p14:nvPr/>
              </p14:nvContentPartPr>
              <p14:xfrm>
                <a:off x="7126773" y="1678920"/>
                <a:ext cx="42840" cy="79920"/>
              </p14:xfrm>
            </p:contentPart>
          </mc:Choice>
          <mc:Fallback xmlns="">
            <p:pic>
              <p:nvPicPr>
                <p:cNvPr id="298" name="Freihand 297">
                  <a:extLst>
                    <a:ext uri="{FF2B5EF4-FFF2-40B4-BE49-F238E27FC236}">
                      <a16:creationId xmlns:a16="http://schemas.microsoft.com/office/drawing/2014/main" id="{D8F38781-5EE7-421C-805D-04ED61E7F2ED}"/>
                    </a:ext>
                  </a:extLst>
                </p:cNvPr>
                <p:cNvPicPr/>
                <p:nvPr/>
              </p:nvPicPr>
              <p:blipFill>
                <a:blip r:embed="rId283"/>
                <a:stretch>
                  <a:fillRect/>
                </a:stretch>
              </p:blipFill>
              <p:spPr>
                <a:xfrm>
                  <a:off x="7122453" y="1674600"/>
                  <a:ext cx="51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99" name="Freihand 298">
                  <a:extLst>
                    <a:ext uri="{FF2B5EF4-FFF2-40B4-BE49-F238E27FC236}">
                      <a16:creationId xmlns:a16="http://schemas.microsoft.com/office/drawing/2014/main" id="{0624276E-A72A-452B-BEB9-28FBF79139C4}"/>
                    </a:ext>
                  </a:extLst>
                </p14:cNvPr>
                <p14:cNvContentPartPr/>
                <p14:nvPr/>
              </p14:nvContentPartPr>
              <p14:xfrm>
                <a:off x="7182573" y="1520880"/>
                <a:ext cx="422280" cy="219240"/>
              </p14:xfrm>
            </p:contentPart>
          </mc:Choice>
          <mc:Fallback xmlns="">
            <p:pic>
              <p:nvPicPr>
                <p:cNvPr id="299" name="Freihand 298">
                  <a:extLst>
                    <a:ext uri="{FF2B5EF4-FFF2-40B4-BE49-F238E27FC236}">
                      <a16:creationId xmlns:a16="http://schemas.microsoft.com/office/drawing/2014/main" id="{0624276E-A72A-452B-BEB9-28FBF79139C4}"/>
                    </a:ext>
                  </a:extLst>
                </p:cNvPr>
                <p:cNvPicPr/>
                <p:nvPr/>
              </p:nvPicPr>
              <p:blipFill>
                <a:blip r:embed="rId285"/>
                <a:stretch>
                  <a:fillRect/>
                </a:stretch>
              </p:blipFill>
              <p:spPr>
                <a:xfrm>
                  <a:off x="7178253" y="1516560"/>
                  <a:ext cx="430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00" name="Freihand 299">
                  <a:extLst>
                    <a:ext uri="{FF2B5EF4-FFF2-40B4-BE49-F238E27FC236}">
                      <a16:creationId xmlns:a16="http://schemas.microsoft.com/office/drawing/2014/main" id="{BEA8C7AE-42D1-48B1-8AA5-15DDD266ED36}"/>
                    </a:ext>
                  </a:extLst>
                </p14:cNvPr>
                <p14:cNvContentPartPr/>
                <p14:nvPr/>
              </p14:nvContentPartPr>
              <p14:xfrm>
                <a:off x="7588293" y="1523040"/>
                <a:ext cx="30960" cy="77040"/>
              </p14:xfrm>
            </p:contentPart>
          </mc:Choice>
          <mc:Fallback xmlns="">
            <p:pic>
              <p:nvPicPr>
                <p:cNvPr id="300" name="Freihand 299">
                  <a:extLst>
                    <a:ext uri="{FF2B5EF4-FFF2-40B4-BE49-F238E27FC236}">
                      <a16:creationId xmlns:a16="http://schemas.microsoft.com/office/drawing/2014/main" id="{BEA8C7AE-42D1-48B1-8AA5-15DDD266ED36}"/>
                    </a:ext>
                  </a:extLst>
                </p:cNvPr>
                <p:cNvPicPr/>
                <p:nvPr/>
              </p:nvPicPr>
              <p:blipFill>
                <a:blip r:embed="rId287"/>
                <a:stretch>
                  <a:fillRect/>
                </a:stretch>
              </p:blipFill>
              <p:spPr>
                <a:xfrm>
                  <a:off x="7583973" y="1518720"/>
                  <a:ext cx="39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01" name="Freihand 300">
                  <a:extLst>
                    <a:ext uri="{FF2B5EF4-FFF2-40B4-BE49-F238E27FC236}">
                      <a16:creationId xmlns:a16="http://schemas.microsoft.com/office/drawing/2014/main" id="{86985101-D431-40B9-92C3-2E653A371CB0}"/>
                    </a:ext>
                  </a:extLst>
                </p14:cNvPr>
                <p14:cNvContentPartPr/>
                <p14:nvPr/>
              </p14:nvContentPartPr>
              <p14:xfrm>
                <a:off x="7636893" y="1593960"/>
                <a:ext cx="129240" cy="86760"/>
              </p14:xfrm>
            </p:contentPart>
          </mc:Choice>
          <mc:Fallback xmlns="">
            <p:pic>
              <p:nvPicPr>
                <p:cNvPr id="301" name="Freihand 300">
                  <a:extLst>
                    <a:ext uri="{FF2B5EF4-FFF2-40B4-BE49-F238E27FC236}">
                      <a16:creationId xmlns:a16="http://schemas.microsoft.com/office/drawing/2014/main" id="{86985101-D431-40B9-92C3-2E653A371CB0}"/>
                    </a:ext>
                  </a:extLst>
                </p:cNvPr>
                <p:cNvPicPr/>
                <p:nvPr/>
              </p:nvPicPr>
              <p:blipFill>
                <a:blip r:embed="rId289"/>
                <a:stretch>
                  <a:fillRect/>
                </a:stretch>
              </p:blipFill>
              <p:spPr>
                <a:xfrm>
                  <a:off x="7632573" y="1589640"/>
                  <a:ext cx="137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6" name="Freihand 305">
                  <a:extLst>
                    <a:ext uri="{FF2B5EF4-FFF2-40B4-BE49-F238E27FC236}">
                      <a16:creationId xmlns:a16="http://schemas.microsoft.com/office/drawing/2014/main" id="{FA84B1C9-591B-43BB-8325-75570CAF00DE}"/>
                    </a:ext>
                  </a:extLst>
                </p14:cNvPr>
                <p14:cNvContentPartPr/>
                <p14:nvPr/>
              </p14:nvContentPartPr>
              <p14:xfrm>
                <a:off x="7004013" y="1516200"/>
                <a:ext cx="360" cy="360"/>
              </p14:xfrm>
            </p:contentPart>
          </mc:Choice>
          <mc:Fallback xmlns="">
            <p:pic>
              <p:nvPicPr>
                <p:cNvPr id="306" name="Freihand 305">
                  <a:extLst>
                    <a:ext uri="{FF2B5EF4-FFF2-40B4-BE49-F238E27FC236}">
                      <a16:creationId xmlns:a16="http://schemas.microsoft.com/office/drawing/2014/main" id="{FA84B1C9-591B-43BB-8325-75570CAF00DE}"/>
                    </a:ext>
                  </a:extLst>
                </p:cNvPr>
                <p:cNvPicPr/>
                <p:nvPr/>
              </p:nvPicPr>
              <p:blipFill>
                <a:blip r:embed="rId271"/>
                <a:stretch>
                  <a:fillRect/>
                </a:stretch>
              </p:blipFill>
              <p:spPr>
                <a:xfrm>
                  <a:off x="6999693" y="1511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7" name="Freihand 306">
                  <a:extLst>
                    <a:ext uri="{FF2B5EF4-FFF2-40B4-BE49-F238E27FC236}">
                      <a16:creationId xmlns:a16="http://schemas.microsoft.com/office/drawing/2014/main" id="{94337A6F-2E5B-4B51-B233-6AB68BD60A90}"/>
                    </a:ext>
                  </a:extLst>
                </p14:cNvPr>
                <p14:cNvContentPartPr/>
                <p14:nvPr/>
              </p14:nvContentPartPr>
              <p14:xfrm>
                <a:off x="6275373" y="2000400"/>
                <a:ext cx="10800" cy="24120"/>
              </p14:xfrm>
            </p:contentPart>
          </mc:Choice>
          <mc:Fallback xmlns="">
            <p:pic>
              <p:nvPicPr>
                <p:cNvPr id="307" name="Freihand 306">
                  <a:extLst>
                    <a:ext uri="{FF2B5EF4-FFF2-40B4-BE49-F238E27FC236}">
                      <a16:creationId xmlns:a16="http://schemas.microsoft.com/office/drawing/2014/main" id="{94337A6F-2E5B-4B51-B233-6AB68BD60A90}"/>
                    </a:ext>
                  </a:extLst>
                </p:cNvPr>
                <p:cNvPicPr/>
                <p:nvPr/>
              </p:nvPicPr>
              <p:blipFill>
                <a:blip r:embed="rId292"/>
                <a:stretch>
                  <a:fillRect/>
                </a:stretch>
              </p:blipFill>
              <p:spPr>
                <a:xfrm>
                  <a:off x="6271053" y="1996080"/>
                  <a:ext cx="19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8" name="Freihand 307">
                  <a:extLst>
                    <a:ext uri="{FF2B5EF4-FFF2-40B4-BE49-F238E27FC236}">
                      <a16:creationId xmlns:a16="http://schemas.microsoft.com/office/drawing/2014/main" id="{5226F9E7-877F-4077-B8C8-B76B75F6E691}"/>
                    </a:ext>
                  </a:extLst>
                </p14:cNvPr>
                <p14:cNvContentPartPr/>
                <p14:nvPr/>
              </p14:nvContentPartPr>
              <p14:xfrm>
                <a:off x="5841213" y="2148720"/>
                <a:ext cx="255960" cy="304200"/>
              </p14:xfrm>
            </p:contentPart>
          </mc:Choice>
          <mc:Fallback xmlns="">
            <p:pic>
              <p:nvPicPr>
                <p:cNvPr id="308" name="Freihand 307">
                  <a:extLst>
                    <a:ext uri="{FF2B5EF4-FFF2-40B4-BE49-F238E27FC236}">
                      <a16:creationId xmlns:a16="http://schemas.microsoft.com/office/drawing/2014/main" id="{5226F9E7-877F-4077-B8C8-B76B75F6E691}"/>
                    </a:ext>
                  </a:extLst>
                </p:cNvPr>
                <p:cNvPicPr/>
                <p:nvPr/>
              </p:nvPicPr>
              <p:blipFill>
                <a:blip r:embed="rId294"/>
                <a:stretch>
                  <a:fillRect/>
                </a:stretch>
              </p:blipFill>
              <p:spPr>
                <a:xfrm>
                  <a:off x="5836893" y="2144400"/>
                  <a:ext cx="2646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09" name="Freihand 308">
                  <a:extLst>
                    <a:ext uri="{FF2B5EF4-FFF2-40B4-BE49-F238E27FC236}">
                      <a16:creationId xmlns:a16="http://schemas.microsoft.com/office/drawing/2014/main" id="{19B8E44C-3139-4816-ADFF-B1F3312262BB}"/>
                    </a:ext>
                  </a:extLst>
                </p14:cNvPr>
                <p14:cNvContentPartPr/>
                <p14:nvPr/>
              </p14:nvContentPartPr>
              <p14:xfrm>
                <a:off x="2912973" y="3552000"/>
                <a:ext cx="360" cy="360"/>
              </p14:xfrm>
            </p:contentPart>
          </mc:Choice>
          <mc:Fallback xmlns="">
            <p:pic>
              <p:nvPicPr>
                <p:cNvPr id="309" name="Freihand 308">
                  <a:extLst>
                    <a:ext uri="{FF2B5EF4-FFF2-40B4-BE49-F238E27FC236}">
                      <a16:creationId xmlns:a16="http://schemas.microsoft.com/office/drawing/2014/main" id="{19B8E44C-3139-4816-ADFF-B1F3312262BB}"/>
                    </a:ext>
                  </a:extLst>
                </p:cNvPr>
                <p:cNvPicPr/>
                <p:nvPr/>
              </p:nvPicPr>
              <p:blipFill>
                <a:blip r:embed="rId271"/>
                <a:stretch>
                  <a:fillRect/>
                </a:stretch>
              </p:blipFill>
              <p:spPr>
                <a:xfrm>
                  <a:off x="2908653" y="3547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10" name="Freihand 309">
                  <a:extLst>
                    <a:ext uri="{FF2B5EF4-FFF2-40B4-BE49-F238E27FC236}">
                      <a16:creationId xmlns:a16="http://schemas.microsoft.com/office/drawing/2014/main" id="{68F00F24-33A4-422A-A0C3-56F82C38714E}"/>
                    </a:ext>
                  </a:extLst>
                </p14:cNvPr>
                <p14:cNvContentPartPr/>
                <p14:nvPr/>
              </p14:nvContentPartPr>
              <p14:xfrm>
                <a:off x="2412213" y="3675840"/>
                <a:ext cx="66600" cy="7920"/>
              </p14:xfrm>
            </p:contentPart>
          </mc:Choice>
          <mc:Fallback xmlns="">
            <p:pic>
              <p:nvPicPr>
                <p:cNvPr id="310" name="Freihand 309">
                  <a:extLst>
                    <a:ext uri="{FF2B5EF4-FFF2-40B4-BE49-F238E27FC236}">
                      <a16:creationId xmlns:a16="http://schemas.microsoft.com/office/drawing/2014/main" id="{68F00F24-33A4-422A-A0C3-56F82C38714E}"/>
                    </a:ext>
                  </a:extLst>
                </p:cNvPr>
                <p:cNvPicPr/>
                <p:nvPr/>
              </p:nvPicPr>
              <p:blipFill>
                <a:blip r:embed="rId297"/>
                <a:stretch>
                  <a:fillRect/>
                </a:stretch>
              </p:blipFill>
              <p:spPr>
                <a:xfrm>
                  <a:off x="2407893" y="3671520"/>
                  <a:ext cx="75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11" name="Freihand 310">
                  <a:extLst>
                    <a:ext uri="{FF2B5EF4-FFF2-40B4-BE49-F238E27FC236}">
                      <a16:creationId xmlns:a16="http://schemas.microsoft.com/office/drawing/2014/main" id="{4DA189C8-BD99-411F-B512-D77588091B7E}"/>
                    </a:ext>
                  </a:extLst>
                </p14:cNvPr>
                <p14:cNvContentPartPr/>
                <p14:nvPr/>
              </p14:nvContentPartPr>
              <p14:xfrm>
                <a:off x="1527333" y="3946200"/>
                <a:ext cx="336240" cy="436680"/>
              </p14:xfrm>
            </p:contentPart>
          </mc:Choice>
          <mc:Fallback xmlns="">
            <p:pic>
              <p:nvPicPr>
                <p:cNvPr id="311" name="Freihand 310">
                  <a:extLst>
                    <a:ext uri="{FF2B5EF4-FFF2-40B4-BE49-F238E27FC236}">
                      <a16:creationId xmlns:a16="http://schemas.microsoft.com/office/drawing/2014/main" id="{4DA189C8-BD99-411F-B512-D77588091B7E}"/>
                    </a:ext>
                  </a:extLst>
                </p:cNvPr>
                <p:cNvPicPr/>
                <p:nvPr/>
              </p:nvPicPr>
              <p:blipFill>
                <a:blip r:embed="rId299"/>
                <a:stretch>
                  <a:fillRect/>
                </a:stretch>
              </p:blipFill>
              <p:spPr>
                <a:xfrm>
                  <a:off x="1523013" y="3941880"/>
                  <a:ext cx="3448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13" name="Freihand 312">
                  <a:extLst>
                    <a:ext uri="{FF2B5EF4-FFF2-40B4-BE49-F238E27FC236}">
                      <a16:creationId xmlns:a16="http://schemas.microsoft.com/office/drawing/2014/main" id="{E58C48E6-A7D3-4490-94C6-4AE9FB073346}"/>
                    </a:ext>
                  </a:extLst>
                </p14:cNvPr>
                <p14:cNvContentPartPr/>
                <p14:nvPr/>
              </p14:nvContentPartPr>
              <p14:xfrm>
                <a:off x="1985613" y="1565160"/>
                <a:ext cx="2355840" cy="2289240"/>
              </p14:xfrm>
            </p:contentPart>
          </mc:Choice>
          <mc:Fallback xmlns="">
            <p:pic>
              <p:nvPicPr>
                <p:cNvPr id="313" name="Freihand 312">
                  <a:extLst>
                    <a:ext uri="{FF2B5EF4-FFF2-40B4-BE49-F238E27FC236}">
                      <a16:creationId xmlns:a16="http://schemas.microsoft.com/office/drawing/2014/main" id="{E58C48E6-A7D3-4490-94C6-4AE9FB073346}"/>
                    </a:ext>
                  </a:extLst>
                </p:cNvPr>
                <p:cNvPicPr/>
                <p:nvPr/>
              </p:nvPicPr>
              <p:blipFill>
                <a:blip r:embed="rId301"/>
                <a:stretch>
                  <a:fillRect/>
                </a:stretch>
              </p:blipFill>
              <p:spPr>
                <a:xfrm>
                  <a:off x="1981293" y="1560840"/>
                  <a:ext cx="2364480" cy="2297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14" name="Freihand 313">
                  <a:extLst>
                    <a:ext uri="{FF2B5EF4-FFF2-40B4-BE49-F238E27FC236}">
                      <a16:creationId xmlns:a16="http://schemas.microsoft.com/office/drawing/2014/main" id="{DACDACFB-F9B5-4232-AEEE-4B0A4D982EC8}"/>
                    </a:ext>
                  </a:extLst>
                </p14:cNvPr>
                <p14:cNvContentPartPr/>
                <p14:nvPr/>
              </p14:nvContentPartPr>
              <p14:xfrm>
                <a:off x="4381413" y="1602960"/>
                <a:ext cx="1875600" cy="441000"/>
              </p14:xfrm>
            </p:contentPart>
          </mc:Choice>
          <mc:Fallback xmlns="">
            <p:pic>
              <p:nvPicPr>
                <p:cNvPr id="314" name="Freihand 313">
                  <a:extLst>
                    <a:ext uri="{FF2B5EF4-FFF2-40B4-BE49-F238E27FC236}">
                      <a16:creationId xmlns:a16="http://schemas.microsoft.com/office/drawing/2014/main" id="{DACDACFB-F9B5-4232-AEEE-4B0A4D982EC8}"/>
                    </a:ext>
                  </a:extLst>
                </p:cNvPr>
                <p:cNvPicPr/>
                <p:nvPr/>
              </p:nvPicPr>
              <p:blipFill>
                <a:blip r:embed="rId303"/>
                <a:stretch>
                  <a:fillRect/>
                </a:stretch>
              </p:blipFill>
              <p:spPr>
                <a:xfrm>
                  <a:off x="4377093" y="1598640"/>
                  <a:ext cx="188424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16" name="Freihand 315">
                  <a:extLst>
                    <a:ext uri="{FF2B5EF4-FFF2-40B4-BE49-F238E27FC236}">
                      <a16:creationId xmlns:a16="http://schemas.microsoft.com/office/drawing/2014/main" id="{63697DC4-CF69-47BF-B0BD-6012FE99111B}"/>
                    </a:ext>
                  </a:extLst>
                </p14:cNvPr>
                <p14:cNvContentPartPr/>
                <p14:nvPr/>
              </p14:nvContentPartPr>
              <p14:xfrm>
                <a:off x="6110493" y="2287680"/>
                <a:ext cx="288360" cy="176760"/>
              </p14:xfrm>
            </p:contentPart>
          </mc:Choice>
          <mc:Fallback xmlns="">
            <p:pic>
              <p:nvPicPr>
                <p:cNvPr id="316" name="Freihand 315">
                  <a:extLst>
                    <a:ext uri="{FF2B5EF4-FFF2-40B4-BE49-F238E27FC236}">
                      <a16:creationId xmlns:a16="http://schemas.microsoft.com/office/drawing/2014/main" id="{63697DC4-CF69-47BF-B0BD-6012FE99111B}"/>
                    </a:ext>
                  </a:extLst>
                </p:cNvPr>
                <p:cNvPicPr/>
                <p:nvPr/>
              </p:nvPicPr>
              <p:blipFill>
                <a:blip r:embed="rId305"/>
                <a:stretch>
                  <a:fillRect/>
                </a:stretch>
              </p:blipFill>
              <p:spPr>
                <a:xfrm>
                  <a:off x="6106173" y="2283360"/>
                  <a:ext cx="297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17" name="Freihand 316">
                  <a:extLst>
                    <a:ext uri="{FF2B5EF4-FFF2-40B4-BE49-F238E27FC236}">
                      <a16:creationId xmlns:a16="http://schemas.microsoft.com/office/drawing/2014/main" id="{ABD498BF-7954-497F-9672-A530A4345052}"/>
                    </a:ext>
                  </a:extLst>
                </p14:cNvPr>
                <p14:cNvContentPartPr/>
                <p14:nvPr/>
              </p14:nvContentPartPr>
              <p14:xfrm>
                <a:off x="6003933" y="2152680"/>
                <a:ext cx="338040" cy="259200"/>
              </p14:xfrm>
            </p:contentPart>
          </mc:Choice>
          <mc:Fallback xmlns="">
            <p:pic>
              <p:nvPicPr>
                <p:cNvPr id="317" name="Freihand 316">
                  <a:extLst>
                    <a:ext uri="{FF2B5EF4-FFF2-40B4-BE49-F238E27FC236}">
                      <a16:creationId xmlns:a16="http://schemas.microsoft.com/office/drawing/2014/main" id="{ABD498BF-7954-497F-9672-A530A4345052}"/>
                    </a:ext>
                  </a:extLst>
                </p:cNvPr>
                <p:cNvPicPr/>
                <p:nvPr/>
              </p:nvPicPr>
              <p:blipFill>
                <a:blip r:embed="rId307"/>
                <a:stretch>
                  <a:fillRect/>
                </a:stretch>
              </p:blipFill>
              <p:spPr>
                <a:xfrm>
                  <a:off x="5999613" y="2148360"/>
                  <a:ext cx="346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19" name="Freihand 318">
                  <a:extLst>
                    <a:ext uri="{FF2B5EF4-FFF2-40B4-BE49-F238E27FC236}">
                      <a16:creationId xmlns:a16="http://schemas.microsoft.com/office/drawing/2014/main" id="{85E0C4F5-CD94-4F0A-97DD-016DAD78F00D}"/>
                    </a:ext>
                  </a:extLst>
                </p14:cNvPr>
                <p14:cNvContentPartPr/>
                <p14:nvPr/>
              </p14:nvContentPartPr>
              <p14:xfrm>
                <a:off x="6494613" y="2351400"/>
                <a:ext cx="131760" cy="195480"/>
              </p14:xfrm>
            </p:contentPart>
          </mc:Choice>
          <mc:Fallback xmlns="">
            <p:pic>
              <p:nvPicPr>
                <p:cNvPr id="319" name="Freihand 318">
                  <a:extLst>
                    <a:ext uri="{FF2B5EF4-FFF2-40B4-BE49-F238E27FC236}">
                      <a16:creationId xmlns:a16="http://schemas.microsoft.com/office/drawing/2014/main" id="{85E0C4F5-CD94-4F0A-97DD-016DAD78F00D}"/>
                    </a:ext>
                  </a:extLst>
                </p:cNvPr>
                <p:cNvPicPr/>
                <p:nvPr/>
              </p:nvPicPr>
              <p:blipFill>
                <a:blip r:embed="rId309"/>
                <a:stretch>
                  <a:fillRect/>
                </a:stretch>
              </p:blipFill>
              <p:spPr>
                <a:xfrm>
                  <a:off x="6490293" y="2347080"/>
                  <a:ext cx="140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20" name="Freihand 319">
                  <a:extLst>
                    <a:ext uri="{FF2B5EF4-FFF2-40B4-BE49-F238E27FC236}">
                      <a16:creationId xmlns:a16="http://schemas.microsoft.com/office/drawing/2014/main" id="{6067250C-D01A-41AE-87E4-EC73807FB9DC}"/>
                    </a:ext>
                  </a:extLst>
                </p14:cNvPr>
                <p14:cNvContentPartPr/>
                <p14:nvPr/>
              </p14:nvContentPartPr>
              <p14:xfrm>
                <a:off x="6599373" y="2426280"/>
                <a:ext cx="85680" cy="59040"/>
              </p14:xfrm>
            </p:contentPart>
          </mc:Choice>
          <mc:Fallback xmlns="">
            <p:pic>
              <p:nvPicPr>
                <p:cNvPr id="320" name="Freihand 319">
                  <a:extLst>
                    <a:ext uri="{FF2B5EF4-FFF2-40B4-BE49-F238E27FC236}">
                      <a16:creationId xmlns:a16="http://schemas.microsoft.com/office/drawing/2014/main" id="{6067250C-D01A-41AE-87E4-EC73807FB9DC}"/>
                    </a:ext>
                  </a:extLst>
                </p:cNvPr>
                <p:cNvPicPr/>
                <p:nvPr/>
              </p:nvPicPr>
              <p:blipFill>
                <a:blip r:embed="rId311"/>
                <a:stretch>
                  <a:fillRect/>
                </a:stretch>
              </p:blipFill>
              <p:spPr>
                <a:xfrm>
                  <a:off x="6595053" y="2421960"/>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21" name="Freihand 320">
                  <a:extLst>
                    <a:ext uri="{FF2B5EF4-FFF2-40B4-BE49-F238E27FC236}">
                      <a16:creationId xmlns:a16="http://schemas.microsoft.com/office/drawing/2014/main" id="{4410B685-4581-4BD2-BD5A-70AB98096930}"/>
                    </a:ext>
                  </a:extLst>
                </p14:cNvPr>
                <p14:cNvContentPartPr/>
                <p14:nvPr/>
              </p14:nvContentPartPr>
              <p14:xfrm>
                <a:off x="6687213" y="2263920"/>
                <a:ext cx="290520" cy="186480"/>
              </p14:xfrm>
            </p:contentPart>
          </mc:Choice>
          <mc:Fallback xmlns="">
            <p:pic>
              <p:nvPicPr>
                <p:cNvPr id="321" name="Freihand 320">
                  <a:extLst>
                    <a:ext uri="{FF2B5EF4-FFF2-40B4-BE49-F238E27FC236}">
                      <a16:creationId xmlns:a16="http://schemas.microsoft.com/office/drawing/2014/main" id="{4410B685-4581-4BD2-BD5A-70AB98096930}"/>
                    </a:ext>
                  </a:extLst>
                </p:cNvPr>
                <p:cNvPicPr/>
                <p:nvPr/>
              </p:nvPicPr>
              <p:blipFill>
                <a:blip r:embed="rId313"/>
                <a:stretch>
                  <a:fillRect/>
                </a:stretch>
              </p:blipFill>
              <p:spPr>
                <a:xfrm>
                  <a:off x="6682893" y="2259600"/>
                  <a:ext cx="299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22" name="Freihand 321">
                  <a:extLst>
                    <a:ext uri="{FF2B5EF4-FFF2-40B4-BE49-F238E27FC236}">
                      <a16:creationId xmlns:a16="http://schemas.microsoft.com/office/drawing/2014/main" id="{90D4867D-5FE1-48C7-916F-DA7F960A1CFA}"/>
                    </a:ext>
                  </a:extLst>
                </p14:cNvPr>
                <p14:cNvContentPartPr/>
                <p14:nvPr/>
              </p14:nvContentPartPr>
              <p14:xfrm>
                <a:off x="6806373" y="2289840"/>
                <a:ext cx="117360" cy="22320"/>
              </p14:xfrm>
            </p:contentPart>
          </mc:Choice>
          <mc:Fallback xmlns="">
            <p:pic>
              <p:nvPicPr>
                <p:cNvPr id="322" name="Freihand 321">
                  <a:extLst>
                    <a:ext uri="{FF2B5EF4-FFF2-40B4-BE49-F238E27FC236}">
                      <a16:creationId xmlns:a16="http://schemas.microsoft.com/office/drawing/2014/main" id="{90D4867D-5FE1-48C7-916F-DA7F960A1CFA}"/>
                    </a:ext>
                  </a:extLst>
                </p:cNvPr>
                <p:cNvPicPr/>
                <p:nvPr/>
              </p:nvPicPr>
              <p:blipFill>
                <a:blip r:embed="rId315"/>
                <a:stretch>
                  <a:fillRect/>
                </a:stretch>
              </p:blipFill>
              <p:spPr>
                <a:xfrm>
                  <a:off x="6802053" y="2285520"/>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23" name="Freihand 322">
                  <a:extLst>
                    <a:ext uri="{FF2B5EF4-FFF2-40B4-BE49-F238E27FC236}">
                      <a16:creationId xmlns:a16="http://schemas.microsoft.com/office/drawing/2014/main" id="{427FD6D1-9D54-4BD2-AEDA-342905D58FEC}"/>
                    </a:ext>
                  </a:extLst>
                </p14:cNvPr>
                <p14:cNvContentPartPr/>
                <p14:nvPr/>
              </p14:nvContentPartPr>
              <p14:xfrm>
                <a:off x="6988173" y="2268960"/>
                <a:ext cx="101880" cy="91800"/>
              </p14:xfrm>
            </p:contentPart>
          </mc:Choice>
          <mc:Fallback xmlns="">
            <p:pic>
              <p:nvPicPr>
                <p:cNvPr id="323" name="Freihand 322">
                  <a:extLst>
                    <a:ext uri="{FF2B5EF4-FFF2-40B4-BE49-F238E27FC236}">
                      <a16:creationId xmlns:a16="http://schemas.microsoft.com/office/drawing/2014/main" id="{427FD6D1-9D54-4BD2-AEDA-342905D58FEC}"/>
                    </a:ext>
                  </a:extLst>
                </p:cNvPr>
                <p:cNvPicPr/>
                <p:nvPr/>
              </p:nvPicPr>
              <p:blipFill>
                <a:blip r:embed="rId317"/>
                <a:stretch>
                  <a:fillRect/>
                </a:stretch>
              </p:blipFill>
              <p:spPr>
                <a:xfrm>
                  <a:off x="6983853" y="2264640"/>
                  <a:ext cx="110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24" name="Freihand 323">
                  <a:extLst>
                    <a:ext uri="{FF2B5EF4-FFF2-40B4-BE49-F238E27FC236}">
                      <a16:creationId xmlns:a16="http://schemas.microsoft.com/office/drawing/2014/main" id="{FF6B2B86-9C08-4B8C-98AC-D995206086D2}"/>
                    </a:ext>
                  </a:extLst>
                </p14:cNvPr>
                <p14:cNvContentPartPr/>
                <p14:nvPr/>
              </p14:nvContentPartPr>
              <p14:xfrm>
                <a:off x="7050813" y="2084640"/>
                <a:ext cx="229320" cy="192240"/>
              </p14:xfrm>
            </p:contentPart>
          </mc:Choice>
          <mc:Fallback xmlns="">
            <p:pic>
              <p:nvPicPr>
                <p:cNvPr id="324" name="Freihand 323">
                  <a:extLst>
                    <a:ext uri="{FF2B5EF4-FFF2-40B4-BE49-F238E27FC236}">
                      <a16:creationId xmlns:a16="http://schemas.microsoft.com/office/drawing/2014/main" id="{FF6B2B86-9C08-4B8C-98AC-D995206086D2}"/>
                    </a:ext>
                  </a:extLst>
                </p:cNvPr>
                <p:cNvPicPr/>
                <p:nvPr/>
              </p:nvPicPr>
              <p:blipFill>
                <a:blip r:embed="rId319"/>
                <a:stretch>
                  <a:fillRect/>
                </a:stretch>
              </p:blipFill>
              <p:spPr>
                <a:xfrm>
                  <a:off x="7046493" y="2080320"/>
                  <a:ext cx="237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6" name="Freihand 325">
                  <a:extLst>
                    <a:ext uri="{FF2B5EF4-FFF2-40B4-BE49-F238E27FC236}">
                      <a16:creationId xmlns:a16="http://schemas.microsoft.com/office/drawing/2014/main" id="{D72913DA-3357-41D4-BA9B-01AFB2BF4FFC}"/>
                    </a:ext>
                  </a:extLst>
                </p14:cNvPr>
                <p14:cNvContentPartPr/>
                <p14:nvPr/>
              </p14:nvContentPartPr>
              <p14:xfrm>
                <a:off x="7271853" y="1973760"/>
                <a:ext cx="110880" cy="204120"/>
              </p14:xfrm>
            </p:contentPart>
          </mc:Choice>
          <mc:Fallback xmlns="">
            <p:pic>
              <p:nvPicPr>
                <p:cNvPr id="326" name="Freihand 325">
                  <a:extLst>
                    <a:ext uri="{FF2B5EF4-FFF2-40B4-BE49-F238E27FC236}">
                      <a16:creationId xmlns:a16="http://schemas.microsoft.com/office/drawing/2014/main" id="{D72913DA-3357-41D4-BA9B-01AFB2BF4FFC}"/>
                    </a:ext>
                  </a:extLst>
                </p:cNvPr>
                <p:cNvPicPr/>
                <p:nvPr/>
              </p:nvPicPr>
              <p:blipFill>
                <a:blip r:embed="rId321"/>
                <a:stretch>
                  <a:fillRect/>
                </a:stretch>
              </p:blipFill>
              <p:spPr>
                <a:xfrm>
                  <a:off x="7267533" y="1969440"/>
                  <a:ext cx="119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7" name="Freihand 326">
                  <a:extLst>
                    <a:ext uri="{FF2B5EF4-FFF2-40B4-BE49-F238E27FC236}">
                      <a16:creationId xmlns:a16="http://schemas.microsoft.com/office/drawing/2014/main" id="{B91943D1-75FE-42FA-A426-8507EDED31C8}"/>
                    </a:ext>
                  </a:extLst>
                </p14:cNvPr>
                <p14:cNvContentPartPr/>
                <p14:nvPr/>
              </p14:nvContentPartPr>
              <p14:xfrm>
                <a:off x="7369773" y="1967640"/>
                <a:ext cx="365040" cy="167760"/>
              </p14:xfrm>
            </p:contentPart>
          </mc:Choice>
          <mc:Fallback xmlns="">
            <p:pic>
              <p:nvPicPr>
                <p:cNvPr id="327" name="Freihand 326">
                  <a:extLst>
                    <a:ext uri="{FF2B5EF4-FFF2-40B4-BE49-F238E27FC236}">
                      <a16:creationId xmlns:a16="http://schemas.microsoft.com/office/drawing/2014/main" id="{B91943D1-75FE-42FA-A426-8507EDED31C8}"/>
                    </a:ext>
                  </a:extLst>
                </p:cNvPr>
                <p:cNvPicPr/>
                <p:nvPr/>
              </p:nvPicPr>
              <p:blipFill>
                <a:blip r:embed="rId323"/>
                <a:stretch>
                  <a:fillRect/>
                </a:stretch>
              </p:blipFill>
              <p:spPr>
                <a:xfrm>
                  <a:off x="7365453" y="1963320"/>
                  <a:ext cx="373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9" name="Freihand 328">
                  <a:extLst>
                    <a:ext uri="{FF2B5EF4-FFF2-40B4-BE49-F238E27FC236}">
                      <a16:creationId xmlns:a16="http://schemas.microsoft.com/office/drawing/2014/main" id="{B1B3700E-5311-4920-AF50-CE17F2CE158E}"/>
                    </a:ext>
                  </a:extLst>
                </p14:cNvPr>
                <p14:cNvContentPartPr/>
                <p14:nvPr/>
              </p14:nvContentPartPr>
              <p14:xfrm>
                <a:off x="7930653" y="1270680"/>
                <a:ext cx="8280" cy="29520"/>
              </p14:xfrm>
            </p:contentPart>
          </mc:Choice>
          <mc:Fallback xmlns="">
            <p:pic>
              <p:nvPicPr>
                <p:cNvPr id="329" name="Freihand 328">
                  <a:extLst>
                    <a:ext uri="{FF2B5EF4-FFF2-40B4-BE49-F238E27FC236}">
                      <a16:creationId xmlns:a16="http://schemas.microsoft.com/office/drawing/2014/main" id="{B1B3700E-5311-4920-AF50-CE17F2CE158E}"/>
                    </a:ext>
                  </a:extLst>
                </p:cNvPr>
                <p:cNvPicPr/>
                <p:nvPr/>
              </p:nvPicPr>
              <p:blipFill>
                <a:blip r:embed="rId325"/>
                <a:stretch>
                  <a:fillRect/>
                </a:stretch>
              </p:blipFill>
              <p:spPr>
                <a:xfrm>
                  <a:off x="7926333" y="1266360"/>
                  <a:ext cx="16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30" name="Freihand 329">
                  <a:extLst>
                    <a:ext uri="{FF2B5EF4-FFF2-40B4-BE49-F238E27FC236}">
                      <a16:creationId xmlns:a16="http://schemas.microsoft.com/office/drawing/2014/main" id="{935FA3DC-CE0A-4F06-ACCF-973943C92B4E}"/>
                    </a:ext>
                  </a:extLst>
                </p14:cNvPr>
                <p14:cNvContentPartPr/>
                <p14:nvPr/>
              </p14:nvContentPartPr>
              <p14:xfrm>
                <a:off x="7876653" y="1008960"/>
                <a:ext cx="154080" cy="249120"/>
              </p14:xfrm>
            </p:contentPart>
          </mc:Choice>
          <mc:Fallback xmlns="">
            <p:pic>
              <p:nvPicPr>
                <p:cNvPr id="330" name="Freihand 329">
                  <a:extLst>
                    <a:ext uri="{FF2B5EF4-FFF2-40B4-BE49-F238E27FC236}">
                      <a16:creationId xmlns:a16="http://schemas.microsoft.com/office/drawing/2014/main" id="{935FA3DC-CE0A-4F06-ACCF-973943C92B4E}"/>
                    </a:ext>
                  </a:extLst>
                </p:cNvPr>
                <p:cNvPicPr/>
                <p:nvPr/>
              </p:nvPicPr>
              <p:blipFill>
                <a:blip r:embed="rId327"/>
                <a:stretch>
                  <a:fillRect/>
                </a:stretch>
              </p:blipFill>
              <p:spPr>
                <a:xfrm>
                  <a:off x="7872333" y="1004640"/>
                  <a:ext cx="1627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31" name="Freihand 330">
                  <a:extLst>
                    <a:ext uri="{FF2B5EF4-FFF2-40B4-BE49-F238E27FC236}">
                      <a16:creationId xmlns:a16="http://schemas.microsoft.com/office/drawing/2014/main" id="{0DADE3AE-B79E-46EC-97FB-B58B2B52AA41}"/>
                    </a:ext>
                  </a:extLst>
                </p14:cNvPr>
                <p14:cNvContentPartPr/>
                <p14:nvPr/>
              </p14:nvContentPartPr>
              <p14:xfrm>
                <a:off x="1201173" y="4595640"/>
                <a:ext cx="155520" cy="258120"/>
              </p14:xfrm>
            </p:contentPart>
          </mc:Choice>
          <mc:Fallback xmlns="">
            <p:pic>
              <p:nvPicPr>
                <p:cNvPr id="331" name="Freihand 330">
                  <a:extLst>
                    <a:ext uri="{FF2B5EF4-FFF2-40B4-BE49-F238E27FC236}">
                      <a16:creationId xmlns:a16="http://schemas.microsoft.com/office/drawing/2014/main" id="{0DADE3AE-B79E-46EC-97FB-B58B2B52AA41}"/>
                    </a:ext>
                  </a:extLst>
                </p:cNvPr>
                <p:cNvPicPr/>
                <p:nvPr/>
              </p:nvPicPr>
              <p:blipFill>
                <a:blip r:embed="rId329"/>
                <a:stretch>
                  <a:fillRect/>
                </a:stretch>
              </p:blipFill>
              <p:spPr>
                <a:xfrm>
                  <a:off x="1196853" y="4591320"/>
                  <a:ext cx="164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33" name="Freihand 332">
                  <a:extLst>
                    <a:ext uri="{FF2B5EF4-FFF2-40B4-BE49-F238E27FC236}">
                      <a16:creationId xmlns:a16="http://schemas.microsoft.com/office/drawing/2014/main" id="{ED46C139-32CD-474B-88ED-3383D37FE3AD}"/>
                    </a:ext>
                  </a:extLst>
                </p14:cNvPr>
                <p14:cNvContentPartPr/>
                <p14:nvPr/>
              </p14:nvContentPartPr>
              <p14:xfrm>
                <a:off x="2021973" y="3807960"/>
                <a:ext cx="120600" cy="122400"/>
              </p14:xfrm>
            </p:contentPart>
          </mc:Choice>
          <mc:Fallback xmlns="">
            <p:pic>
              <p:nvPicPr>
                <p:cNvPr id="333" name="Freihand 332">
                  <a:extLst>
                    <a:ext uri="{FF2B5EF4-FFF2-40B4-BE49-F238E27FC236}">
                      <a16:creationId xmlns:a16="http://schemas.microsoft.com/office/drawing/2014/main" id="{ED46C139-32CD-474B-88ED-3383D37FE3AD}"/>
                    </a:ext>
                  </a:extLst>
                </p:cNvPr>
                <p:cNvPicPr/>
                <p:nvPr/>
              </p:nvPicPr>
              <p:blipFill>
                <a:blip r:embed="rId331"/>
                <a:stretch>
                  <a:fillRect/>
                </a:stretch>
              </p:blipFill>
              <p:spPr>
                <a:xfrm>
                  <a:off x="2017653" y="3803640"/>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4" name="Freihand 333">
                  <a:extLst>
                    <a:ext uri="{FF2B5EF4-FFF2-40B4-BE49-F238E27FC236}">
                      <a16:creationId xmlns:a16="http://schemas.microsoft.com/office/drawing/2014/main" id="{8C46B9EE-BC17-4219-A462-F15F6FABA47E}"/>
                    </a:ext>
                  </a:extLst>
                </p14:cNvPr>
                <p14:cNvContentPartPr/>
                <p14:nvPr/>
              </p14:nvContentPartPr>
              <p14:xfrm>
                <a:off x="2459733" y="3610320"/>
                <a:ext cx="100800" cy="68760"/>
              </p14:xfrm>
            </p:contentPart>
          </mc:Choice>
          <mc:Fallback xmlns="">
            <p:pic>
              <p:nvPicPr>
                <p:cNvPr id="334" name="Freihand 333">
                  <a:extLst>
                    <a:ext uri="{FF2B5EF4-FFF2-40B4-BE49-F238E27FC236}">
                      <a16:creationId xmlns:a16="http://schemas.microsoft.com/office/drawing/2014/main" id="{8C46B9EE-BC17-4219-A462-F15F6FABA47E}"/>
                    </a:ext>
                  </a:extLst>
                </p:cNvPr>
                <p:cNvPicPr/>
                <p:nvPr/>
              </p:nvPicPr>
              <p:blipFill>
                <a:blip r:embed="rId333"/>
                <a:stretch>
                  <a:fillRect/>
                </a:stretch>
              </p:blipFill>
              <p:spPr>
                <a:xfrm>
                  <a:off x="2455413" y="3606000"/>
                  <a:ext cx="109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35" name="Freihand 334">
                  <a:extLst>
                    <a:ext uri="{FF2B5EF4-FFF2-40B4-BE49-F238E27FC236}">
                      <a16:creationId xmlns:a16="http://schemas.microsoft.com/office/drawing/2014/main" id="{C9A921D8-DC0D-459F-ADEE-D0DDC974E5BC}"/>
                    </a:ext>
                  </a:extLst>
                </p14:cNvPr>
                <p14:cNvContentPartPr/>
                <p14:nvPr/>
              </p14:nvContentPartPr>
              <p14:xfrm>
                <a:off x="3990093" y="3174000"/>
                <a:ext cx="114840" cy="126720"/>
              </p14:xfrm>
            </p:contentPart>
          </mc:Choice>
          <mc:Fallback xmlns="">
            <p:pic>
              <p:nvPicPr>
                <p:cNvPr id="335" name="Freihand 334">
                  <a:extLst>
                    <a:ext uri="{FF2B5EF4-FFF2-40B4-BE49-F238E27FC236}">
                      <a16:creationId xmlns:a16="http://schemas.microsoft.com/office/drawing/2014/main" id="{C9A921D8-DC0D-459F-ADEE-D0DDC974E5BC}"/>
                    </a:ext>
                  </a:extLst>
                </p:cNvPr>
                <p:cNvPicPr/>
                <p:nvPr/>
              </p:nvPicPr>
              <p:blipFill>
                <a:blip r:embed="rId335"/>
                <a:stretch>
                  <a:fillRect/>
                </a:stretch>
              </p:blipFill>
              <p:spPr>
                <a:xfrm>
                  <a:off x="3985773" y="3169680"/>
                  <a:ext cx="123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36" name="Freihand 335">
                  <a:extLst>
                    <a:ext uri="{FF2B5EF4-FFF2-40B4-BE49-F238E27FC236}">
                      <a16:creationId xmlns:a16="http://schemas.microsoft.com/office/drawing/2014/main" id="{3F8FE4B5-D0A3-4FA5-8239-776320129C27}"/>
                    </a:ext>
                  </a:extLst>
                </p14:cNvPr>
                <p14:cNvContentPartPr/>
                <p14:nvPr/>
              </p14:nvContentPartPr>
              <p14:xfrm>
                <a:off x="5134173" y="2949360"/>
                <a:ext cx="360" cy="360"/>
              </p14:xfrm>
            </p:contentPart>
          </mc:Choice>
          <mc:Fallback xmlns="">
            <p:pic>
              <p:nvPicPr>
                <p:cNvPr id="336" name="Freihand 335">
                  <a:extLst>
                    <a:ext uri="{FF2B5EF4-FFF2-40B4-BE49-F238E27FC236}">
                      <a16:creationId xmlns:a16="http://schemas.microsoft.com/office/drawing/2014/main" id="{3F8FE4B5-D0A3-4FA5-8239-776320129C27}"/>
                    </a:ext>
                  </a:extLst>
                </p:cNvPr>
                <p:cNvPicPr/>
                <p:nvPr/>
              </p:nvPicPr>
              <p:blipFill>
                <a:blip r:embed="rId271"/>
                <a:stretch>
                  <a:fillRect/>
                </a:stretch>
              </p:blipFill>
              <p:spPr>
                <a:xfrm>
                  <a:off x="5129853" y="2945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37" name="Freihand 336">
                  <a:extLst>
                    <a:ext uri="{FF2B5EF4-FFF2-40B4-BE49-F238E27FC236}">
                      <a16:creationId xmlns:a16="http://schemas.microsoft.com/office/drawing/2014/main" id="{EC15E954-C7E8-471B-80D0-1BDC7A06FA45}"/>
                    </a:ext>
                  </a:extLst>
                </p14:cNvPr>
                <p14:cNvContentPartPr/>
                <p14:nvPr/>
              </p14:nvContentPartPr>
              <p14:xfrm>
                <a:off x="5285373" y="2601240"/>
                <a:ext cx="190800" cy="168480"/>
              </p14:xfrm>
            </p:contentPart>
          </mc:Choice>
          <mc:Fallback xmlns="">
            <p:pic>
              <p:nvPicPr>
                <p:cNvPr id="337" name="Freihand 336">
                  <a:extLst>
                    <a:ext uri="{FF2B5EF4-FFF2-40B4-BE49-F238E27FC236}">
                      <a16:creationId xmlns:a16="http://schemas.microsoft.com/office/drawing/2014/main" id="{EC15E954-C7E8-471B-80D0-1BDC7A06FA45}"/>
                    </a:ext>
                  </a:extLst>
                </p:cNvPr>
                <p:cNvPicPr/>
                <p:nvPr/>
              </p:nvPicPr>
              <p:blipFill>
                <a:blip r:embed="rId338"/>
                <a:stretch>
                  <a:fillRect/>
                </a:stretch>
              </p:blipFill>
              <p:spPr>
                <a:xfrm>
                  <a:off x="5281053" y="2596920"/>
                  <a:ext cx="199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38" name="Freihand 337">
                  <a:extLst>
                    <a:ext uri="{FF2B5EF4-FFF2-40B4-BE49-F238E27FC236}">
                      <a16:creationId xmlns:a16="http://schemas.microsoft.com/office/drawing/2014/main" id="{93BB3A5F-5414-459F-9EAE-1581717687E0}"/>
                    </a:ext>
                  </a:extLst>
                </p14:cNvPr>
                <p14:cNvContentPartPr/>
                <p14:nvPr/>
              </p14:nvContentPartPr>
              <p14:xfrm>
                <a:off x="5734293" y="2388840"/>
                <a:ext cx="208800" cy="115560"/>
              </p14:xfrm>
            </p:contentPart>
          </mc:Choice>
          <mc:Fallback xmlns="">
            <p:pic>
              <p:nvPicPr>
                <p:cNvPr id="338" name="Freihand 337">
                  <a:extLst>
                    <a:ext uri="{FF2B5EF4-FFF2-40B4-BE49-F238E27FC236}">
                      <a16:creationId xmlns:a16="http://schemas.microsoft.com/office/drawing/2014/main" id="{93BB3A5F-5414-459F-9EAE-1581717687E0}"/>
                    </a:ext>
                  </a:extLst>
                </p:cNvPr>
                <p:cNvPicPr/>
                <p:nvPr/>
              </p:nvPicPr>
              <p:blipFill>
                <a:blip r:embed="rId340"/>
                <a:stretch>
                  <a:fillRect/>
                </a:stretch>
              </p:blipFill>
              <p:spPr>
                <a:xfrm>
                  <a:off x="5729973" y="2384520"/>
                  <a:ext cx="21744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1">
            <p14:nvContentPartPr>
              <p14:cNvPr id="343" name="Freihand 342">
                <a:extLst>
                  <a:ext uri="{FF2B5EF4-FFF2-40B4-BE49-F238E27FC236}">
                    <a16:creationId xmlns:a16="http://schemas.microsoft.com/office/drawing/2014/main" id="{B11C0ABB-6B75-4061-A008-ABC7ADB88925}"/>
                  </a:ext>
                </a:extLst>
              </p14:cNvPr>
              <p14:cNvContentPartPr/>
              <p14:nvPr/>
            </p14:nvContentPartPr>
            <p14:xfrm>
              <a:off x="11474493" y="66480"/>
              <a:ext cx="761040" cy="912600"/>
            </p14:xfrm>
          </p:contentPart>
        </mc:Choice>
        <mc:Fallback xmlns="">
          <p:pic>
            <p:nvPicPr>
              <p:cNvPr id="343" name="Freihand 342">
                <a:extLst>
                  <a:ext uri="{FF2B5EF4-FFF2-40B4-BE49-F238E27FC236}">
                    <a16:creationId xmlns:a16="http://schemas.microsoft.com/office/drawing/2014/main" id="{B11C0ABB-6B75-4061-A008-ABC7ADB88925}"/>
                  </a:ext>
                </a:extLst>
              </p:cNvPr>
              <p:cNvPicPr/>
              <p:nvPr/>
            </p:nvPicPr>
            <p:blipFill>
              <a:blip r:embed="rId342"/>
              <a:stretch>
                <a:fillRect/>
              </a:stretch>
            </p:blipFill>
            <p:spPr>
              <a:xfrm>
                <a:off x="11470173" y="62160"/>
                <a:ext cx="769680" cy="921240"/>
              </a:xfrm>
              <a:prstGeom prst="rect">
                <a:avLst/>
              </a:prstGeom>
            </p:spPr>
          </p:pic>
        </mc:Fallback>
      </mc:AlternateContent>
      <p:grpSp>
        <p:nvGrpSpPr>
          <p:cNvPr id="346" name="Gruppieren 345">
            <a:extLst>
              <a:ext uri="{FF2B5EF4-FFF2-40B4-BE49-F238E27FC236}">
                <a16:creationId xmlns:a16="http://schemas.microsoft.com/office/drawing/2014/main" id="{EC349E2D-F18D-49C6-B1A7-55E9F8A178A9}"/>
              </a:ext>
            </a:extLst>
          </p:cNvPr>
          <p:cNvGrpSpPr/>
          <p:nvPr/>
        </p:nvGrpSpPr>
        <p:grpSpPr>
          <a:xfrm>
            <a:off x="9394413" y="27600"/>
            <a:ext cx="2783160" cy="2964960"/>
            <a:chOff x="9394413" y="27600"/>
            <a:chExt cx="2783160" cy="2964960"/>
          </a:xfrm>
        </p:grpSpPr>
        <mc:AlternateContent xmlns:mc="http://schemas.openxmlformats.org/markup-compatibility/2006" xmlns:p14="http://schemas.microsoft.com/office/powerpoint/2010/main">
          <mc:Choice Requires="p14">
            <p:contentPart p14:bwMode="auto" r:id="rId343">
              <p14:nvContentPartPr>
                <p14:cNvPr id="77" name="Freihand 76">
                  <a:extLst>
                    <a:ext uri="{FF2B5EF4-FFF2-40B4-BE49-F238E27FC236}">
                      <a16:creationId xmlns:a16="http://schemas.microsoft.com/office/drawing/2014/main" id="{028EECBB-5D66-4701-8087-BC20AF48571D}"/>
                    </a:ext>
                  </a:extLst>
                </p14:cNvPr>
                <p14:cNvContentPartPr/>
                <p14:nvPr/>
              </p14:nvContentPartPr>
              <p14:xfrm>
                <a:off x="9815973" y="630600"/>
                <a:ext cx="60840" cy="1388160"/>
              </p14:xfrm>
            </p:contentPart>
          </mc:Choice>
          <mc:Fallback xmlns="">
            <p:pic>
              <p:nvPicPr>
                <p:cNvPr id="77" name="Freihand 76">
                  <a:extLst>
                    <a:ext uri="{FF2B5EF4-FFF2-40B4-BE49-F238E27FC236}">
                      <a16:creationId xmlns:a16="http://schemas.microsoft.com/office/drawing/2014/main" id="{028EECBB-5D66-4701-8087-BC20AF48571D}"/>
                    </a:ext>
                  </a:extLst>
                </p:cNvPr>
                <p:cNvPicPr/>
                <p:nvPr/>
              </p:nvPicPr>
              <p:blipFill>
                <a:blip r:embed="rId344"/>
                <a:stretch>
                  <a:fillRect/>
                </a:stretch>
              </p:blipFill>
              <p:spPr>
                <a:xfrm>
                  <a:off x="9811653" y="626280"/>
                  <a:ext cx="69480" cy="1396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78" name="Freihand 77">
                  <a:extLst>
                    <a:ext uri="{FF2B5EF4-FFF2-40B4-BE49-F238E27FC236}">
                      <a16:creationId xmlns:a16="http://schemas.microsoft.com/office/drawing/2014/main" id="{FD5A8D1E-A498-4599-A7A0-16DD8ADD4797}"/>
                    </a:ext>
                  </a:extLst>
                </p14:cNvPr>
                <p14:cNvContentPartPr/>
                <p14:nvPr/>
              </p14:nvContentPartPr>
              <p14:xfrm>
                <a:off x="9556053" y="1955040"/>
                <a:ext cx="1914840" cy="73440"/>
              </p14:xfrm>
            </p:contentPart>
          </mc:Choice>
          <mc:Fallback xmlns="">
            <p:pic>
              <p:nvPicPr>
                <p:cNvPr id="78" name="Freihand 77">
                  <a:extLst>
                    <a:ext uri="{FF2B5EF4-FFF2-40B4-BE49-F238E27FC236}">
                      <a16:creationId xmlns:a16="http://schemas.microsoft.com/office/drawing/2014/main" id="{FD5A8D1E-A498-4599-A7A0-16DD8ADD4797}"/>
                    </a:ext>
                  </a:extLst>
                </p:cNvPr>
                <p:cNvPicPr/>
                <p:nvPr/>
              </p:nvPicPr>
              <p:blipFill>
                <a:blip r:embed="rId346"/>
                <a:stretch>
                  <a:fillRect/>
                </a:stretch>
              </p:blipFill>
              <p:spPr>
                <a:xfrm>
                  <a:off x="9551733" y="1950720"/>
                  <a:ext cx="192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79" name="Freihand 78">
                  <a:extLst>
                    <a:ext uri="{FF2B5EF4-FFF2-40B4-BE49-F238E27FC236}">
                      <a16:creationId xmlns:a16="http://schemas.microsoft.com/office/drawing/2014/main" id="{87555A86-4396-4A2E-B603-E1F549424CCB}"/>
                    </a:ext>
                  </a:extLst>
                </p14:cNvPr>
                <p14:cNvContentPartPr/>
                <p14:nvPr/>
              </p14:nvContentPartPr>
              <p14:xfrm>
                <a:off x="11441733" y="1912200"/>
                <a:ext cx="212760" cy="184320"/>
              </p14:xfrm>
            </p:contentPart>
          </mc:Choice>
          <mc:Fallback xmlns="">
            <p:pic>
              <p:nvPicPr>
                <p:cNvPr id="79" name="Freihand 78">
                  <a:extLst>
                    <a:ext uri="{FF2B5EF4-FFF2-40B4-BE49-F238E27FC236}">
                      <a16:creationId xmlns:a16="http://schemas.microsoft.com/office/drawing/2014/main" id="{87555A86-4396-4A2E-B603-E1F549424CCB}"/>
                    </a:ext>
                  </a:extLst>
                </p:cNvPr>
                <p:cNvPicPr/>
                <p:nvPr/>
              </p:nvPicPr>
              <p:blipFill>
                <a:blip r:embed="rId348"/>
                <a:stretch>
                  <a:fillRect/>
                </a:stretch>
              </p:blipFill>
              <p:spPr>
                <a:xfrm>
                  <a:off x="11437413" y="1907880"/>
                  <a:ext cx="221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1" name="Freihand 80">
                  <a:extLst>
                    <a:ext uri="{FF2B5EF4-FFF2-40B4-BE49-F238E27FC236}">
                      <a16:creationId xmlns:a16="http://schemas.microsoft.com/office/drawing/2014/main" id="{0A1D0580-A4B9-4611-AE4B-34635957D249}"/>
                    </a:ext>
                  </a:extLst>
                </p14:cNvPr>
                <p14:cNvContentPartPr/>
                <p14:nvPr/>
              </p14:nvContentPartPr>
              <p14:xfrm>
                <a:off x="9717333" y="381480"/>
                <a:ext cx="329400" cy="342360"/>
              </p14:xfrm>
            </p:contentPart>
          </mc:Choice>
          <mc:Fallback xmlns="">
            <p:pic>
              <p:nvPicPr>
                <p:cNvPr id="81" name="Freihand 80">
                  <a:extLst>
                    <a:ext uri="{FF2B5EF4-FFF2-40B4-BE49-F238E27FC236}">
                      <a16:creationId xmlns:a16="http://schemas.microsoft.com/office/drawing/2014/main" id="{0A1D0580-A4B9-4611-AE4B-34635957D249}"/>
                    </a:ext>
                  </a:extLst>
                </p:cNvPr>
                <p:cNvPicPr/>
                <p:nvPr/>
              </p:nvPicPr>
              <p:blipFill>
                <a:blip r:embed="rId350"/>
                <a:stretch>
                  <a:fillRect/>
                </a:stretch>
              </p:blipFill>
              <p:spPr>
                <a:xfrm>
                  <a:off x="9713013" y="377160"/>
                  <a:ext cx="3380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2" name="Freihand 81">
                  <a:extLst>
                    <a:ext uri="{FF2B5EF4-FFF2-40B4-BE49-F238E27FC236}">
                      <a16:creationId xmlns:a16="http://schemas.microsoft.com/office/drawing/2014/main" id="{A8E104A9-A4AB-4746-9F61-32FF4C2A74E0}"/>
                    </a:ext>
                  </a:extLst>
                </p14:cNvPr>
                <p14:cNvContentPartPr/>
                <p14:nvPr/>
              </p14:nvContentPartPr>
              <p14:xfrm>
                <a:off x="9394413" y="441600"/>
                <a:ext cx="152280" cy="125640"/>
              </p14:xfrm>
            </p:contentPart>
          </mc:Choice>
          <mc:Fallback xmlns="">
            <p:pic>
              <p:nvPicPr>
                <p:cNvPr id="82" name="Freihand 81">
                  <a:extLst>
                    <a:ext uri="{FF2B5EF4-FFF2-40B4-BE49-F238E27FC236}">
                      <a16:creationId xmlns:a16="http://schemas.microsoft.com/office/drawing/2014/main" id="{A8E104A9-A4AB-4746-9F61-32FF4C2A74E0}"/>
                    </a:ext>
                  </a:extLst>
                </p:cNvPr>
                <p:cNvPicPr/>
                <p:nvPr/>
              </p:nvPicPr>
              <p:blipFill>
                <a:blip r:embed="rId352"/>
                <a:stretch>
                  <a:fillRect/>
                </a:stretch>
              </p:blipFill>
              <p:spPr>
                <a:xfrm>
                  <a:off x="9390093" y="437280"/>
                  <a:ext cx="160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83" name="Freihand 82">
                  <a:extLst>
                    <a:ext uri="{FF2B5EF4-FFF2-40B4-BE49-F238E27FC236}">
                      <a16:creationId xmlns:a16="http://schemas.microsoft.com/office/drawing/2014/main" id="{9CD14AB0-52BE-4805-81CF-3409DCF5225A}"/>
                    </a:ext>
                  </a:extLst>
                </p14:cNvPr>
                <p14:cNvContentPartPr/>
                <p14:nvPr/>
              </p14:nvContentPartPr>
              <p14:xfrm>
                <a:off x="9398373" y="455640"/>
                <a:ext cx="125640" cy="112680"/>
              </p14:xfrm>
            </p:contentPart>
          </mc:Choice>
          <mc:Fallback xmlns="">
            <p:pic>
              <p:nvPicPr>
                <p:cNvPr id="83" name="Freihand 82">
                  <a:extLst>
                    <a:ext uri="{FF2B5EF4-FFF2-40B4-BE49-F238E27FC236}">
                      <a16:creationId xmlns:a16="http://schemas.microsoft.com/office/drawing/2014/main" id="{9CD14AB0-52BE-4805-81CF-3409DCF5225A}"/>
                    </a:ext>
                  </a:extLst>
                </p:cNvPr>
                <p:cNvPicPr/>
                <p:nvPr/>
              </p:nvPicPr>
              <p:blipFill>
                <a:blip r:embed="rId354"/>
                <a:stretch>
                  <a:fillRect/>
                </a:stretch>
              </p:blipFill>
              <p:spPr>
                <a:xfrm>
                  <a:off x="9394053" y="451320"/>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84" name="Freihand 83">
                  <a:extLst>
                    <a:ext uri="{FF2B5EF4-FFF2-40B4-BE49-F238E27FC236}">
                      <a16:creationId xmlns:a16="http://schemas.microsoft.com/office/drawing/2014/main" id="{39AC33C7-340B-4592-BBB6-FC561EDDE758}"/>
                    </a:ext>
                  </a:extLst>
                </p14:cNvPr>
                <p14:cNvContentPartPr/>
                <p14:nvPr/>
              </p14:nvContentPartPr>
              <p14:xfrm>
                <a:off x="9566853" y="530880"/>
                <a:ext cx="136080" cy="101160"/>
              </p14:xfrm>
            </p:contentPart>
          </mc:Choice>
          <mc:Fallback xmlns="">
            <p:pic>
              <p:nvPicPr>
                <p:cNvPr id="84" name="Freihand 83">
                  <a:extLst>
                    <a:ext uri="{FF2B5EF4-FFF2-40B4-BE49-F238E27FC236}">
                      <a16:creationId xmlns:a16="http://schemas.microsoft.com/office/drawing/2014/main" id="{39AC33C7-340B-4592-BBB6-FC561EDDE758}"/>
                    </a:ext>
                  </a:extLst>
                </p:cNvPr>
                <p:cNvPicPr/>
                <p:nvPr/>
              </p:nvPicPr>
              <p:blipFill>
                <a:blip r:embed="rId356"/>
                <a:stretch>
                  <a:fillRect/>
                </a:stretch>
              </p:blipFill>
              <p:spPr>
                <a:xfrm>
                  <a:off x="9562533" y="526560"/>
                  <a:ext cx="144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85" name="Freihand 84">
                  <a:extLst>
                    <a:ext uri="{FF2B5EF4-FFF2-40B4-BE49-F238E27FC236}">
                      <a16:creationId xmlns:a16="http://schemas.microsoft.com/office/drawing/2014/main" id="{A5DABDD0-AC4E-4A56-AF57-222627285B33}"/>
                    </a:ext>
                  </a:extLst>
                </p14:cNvPr>
                <p14:cNvContentPartPr/>
                <p14:nvPr/>
              </p14:nvContentPartPr>
              <p14:xfrm>
                <a:off x="11335893" y="2131800"/>
                <a:ext cx="153720" cy="145080"/>
              </p14:xfrm>
            </p:contentPart>
          </mc:Choice>
          <mc:Fallback xmlns="">
            <p:pic>
              <p:nvPicPr>
                <p:cNvPr id="85" name="Freihand 84">
                  <a:extLst>
                    <a:ext uri="{FF2B5EF4-FFF2-40B4-BE49-F238E27FC236}">
                      <a16:creationId xmlns:a16="http://schemas.microsoft.com/office/drawing/2014/main" id="{A5DABDD0-AC4E-4A56-AF57-222627285B33}"/>
                    </a:ext>
                  </a:extLst>
                </p:cNvPr>
                <p:cNvPicPr/>
                <p:nvPr/>
              </p:nvPicPr>
              <p:blipFill>
                <a:blip r:embed="rId358"/>
                <a:stretch>
                  <a:fillRect/>
                </a:stretch>
              </p:blipFill>
              <p:spPr>
                <a:xfrm>
                  <a:off x="11331573" y="2127480"/>
                  <a:ext cx="162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86" name="Freihand 85">
                  <a:extLst>
                    <a:ext uri="{FF2B5EF4-FFF2-40B4-BE49-F238E27FC236}">
                      <a16:creationId xmlns:a16="http://schemas.microsoft.com/office/drawing/2014/main" id="{6E20D5A1-7C7B-4330-AADF-FC58269F16AA}"/>
                    </a:ext>
                  </a:extLst>
                </p14:cNvPr>
                <p14:cNvContentPartPr/>
                <p14:nvPr/>
              </p14:nvContentPartPr>
              <p14:xfrm>
                <a:off x="11391333" y="2140800"/>
                <a:ext cx="132480" cy="83160"/>
              </p14:xfrm>
            </p:contentPart>
          </mc:Choice>
          <mc:Fallback xmlns="">
            <p:pic>
              <p:nvPicPr>
                <p:cNvPr id="86" name="Freihand 85">
                  <a:extLst>
                    <a:ext uri="{FF2B5EF4-FFF2-40B4-BE49-F238E27FC236}">
                      <a16:creationId xmlns:a16="http://schemas.microsoft.com/office/drawing/2014/main" id="{6E20D5A1-7C7B-4330-AADF-FC58269F16AA}"/>
                    </a:ext>
                  </a:extLst>
                </p:cNvPr>
                <p:cNvPicPr/>
                <p:nvPr/>
              </p:nvPicPr>
              <p:blipFill>
                <a:blip r:embed="rId360"/>
                <a:stretch>
                  <a:fillRect/>
                </a:stretch>
              </p:blipFill>
              <p:spPr>
                <a:xfrm>
                  <a:off x="11387013" y="2136480"/>
                  <a:ext cx="14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7" name="Freihand 86">
                  <a:extLst>
                    <a:ext uri="{FF2B5EF4-FFF2-40B4-BE49-F238E27FC236}">
                      <a16:creationId xmlns:a16="http://schemas.microsoft.com/office/drawing/2014/main" id="{3240D434-F9DC-4ABF-9DCC-31CF0BA985A1}"/>
                    </a:ext>
                  </a:extLst>
                </p14:cNvPr>
                <p14:cNvContentPartPr/>
                <p14:nvPr/>
              </p14:nvContentPartPr>
              <p14:xfrm>
                <a:off x="11518413" y="2202000"/>
                <a:ext cx="92160" cy="144000"/>
              </p14:xfrm>
            </p:contentPart>
          </mc:Choice>
          <mc:Fallback xmlns="">
            <p:pic>
              <p:nvPicPr>
                <p:cNvPr id="87" name="Freihand 86">
                  <a:extLst>
                    <a:ext uri="{FF2B5EF4-FFF2-40B4-BE49-F238E27FC236}">
                      <a16:creationId xmlns:a16="http://schemas.microsoft.com/office/drawing/2014/main" id="{3240D434-F9DC-4ABF-9DCC-31CF0BA985A1}"/>
                    </a:ext>
                  </a:extLst>
                </p:cNvPr>
                <p:cNvPicPr/>
                <p:nvPr/>
              </p:nvPicPr>
              <p:blipFill>
                <a:blip r:embed="rId362"/>
                <a:stretch>
                  <a:fillRect/>
                </a:stretch>
              </p:blipFill>
              <p:spPr>
                <a:xfrm>
                  <a:off x="11514093" y="2197680"/>
                  <a:ext cx="100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1" name="Freihand 90">
                  <a:extLst>
                    <a:ext uri="{FF2B5EF4-FFF2-40B4-BE49-F238E27FC236}">
                      <a16:creationId xmlns:a16="http://schemas.microsoft.com/office/drawing/2014/main" id="{B48A7173-243E-498B-9715-BA2EFB8B784A}"/>
                    </a:ext>
                  </a:extLst>
                </p14:cNvPr>
                <p14:cNvContentPartPr/>
                <p14:nvPr/>
              </p14:nvContentPartPr>
              <p14:xfrm>
                <a:off x="9830013" y="1269240"/>
                <a:ext cx="188640" cy="218880"/>
              </p14:xfrm>
            </p:contentPart>
          </mc:Choice>
          <mc:Fallback xmlns="">
            <p:pic>
              <p:nvPicPr>
                <p:cNvPr id="91" name="Freihand 90">
                  <a:extLst>
                    <a:ext uri="{FF2B5EF4-FFF2-40B4-BE49-F238E27FC236}">
                      <a16:creationId xmlns:a16="http://schemas.microsoft.com/office/drawing/2014/main" id="{B48A7173-243E-498B-9715-BA2EFB8B784A}"/>
                    </a:ext>
                  </a:extLst>
                </p:cNvPr>
                <p:cNvPicPr/>
                <p:nvPr/>
              </p:nvPicPr>
              <p:blipFill>
                <a:blip r:embed="rId364"/>
                <a:stretch>
                  <a:fillRect/>
                </a:stretch>
              </p:blipFill>
              <p:spPr>
                <a:xfrm>
                  <a:off x="9825693" y="1264920"/>
                  <a:ext cx="197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2" name="Freihand 91">
                  <a:extLst>
                    <a:ext uri="{FF2B5EF4-FFF2-40B4-BE49-F238E27FC236}">
                      <a16:creationId xmlns:a16="http://schemas.microsoft.com/office/drawing/2014/main" id="{88EA2F42-E93C-439C-8C72-F6878AE6421F}"/>
                    </a:ext>
                  </a:extLst>
                </p14:cNvPr>
                <p14:cNvContentPartPr/>
                <p14:nvPr/>
              </p14:nvContentPartPr>
              <p14:xfrm>
                <a:off x="9866733" y="1335120"/>
                <a:ext cx="240120" cy="219960"/>
              </p14:xfrm>
            </p:contentPart>
          </mc:Choice>
          <mc:Fallback xmlns="">
            <p:pic>
              <p:nvPicPr>
                <p:cNvPr id="92" name="Freihand 91">
                  <a:extLst>
                    <a:ext uri="{FF2B5EF4-FFF2-40B4-BE49-F238E27FC236}">
                      <a16:creationId xmlns:a16="http://schemas.microsoft.com/office/drawing/2014/main" id="{88EA2F42-E93C-439C-8C72-F6878AE6421F}"/>
                    </a:ext>
                  </a:extLst>
                </p:cNvPr>
                <p:cNvPicPr/>
                <p:nvPr/>
              </p:nvPicPr>
              <p:blipFill>
                <a:blip r:embed="rId366"/>
                <a:stretch>
                  <a:fillRect/>
                </a:stretch>
              </p:blipFill>
              <p:spPr>
                <a:xfrm>
                  <a:off x="9862413" y="1330800"/>
                  <a:ext cx="248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3" name="Freihand 92">
                  <a:extLst>
                    <a:ext uri="{FF2B5EF4-FFF2-40B4-BE49-F238E27FC236}">
                      <a16:creationId xmlns:a16="http://schemas.microsoft.com/office/drawing/2014/main" id="{0BBE110B-2F5F-4179-92DD-6D67E1878A4B}"/>
                    </a:ext>
                  </a:extLst>
                </p14:cNvPr>
                <p14:cNvContentPartPr/>
                <p14:nvPr/>
              </p14:nvContentPartPr>
              <p14:xfrm>
                <a:off x="9882213" y="1404960"/>
                <a:ext cx="326520" cy="321480"/>
              </p14:xfrm>
            </p:contentPart>
          </mc:Choice>
          <mc:Fallback xmlns="">
            <p:pic>
              <p:nvPicPr>
                <p:cNvPr id="93" name="Freihand 92">
                  <a:extLst>
                    <a:ext uri="{FF2B5EF4-FFF2-40B4-BE49-F238E27FC236}">
                      <a16:creationId xmlns:a16="http://schemas.microsoft.com/office/drawing/2014/main" id="{0BBE110B-2F5F-4179-92DD-6D67E1878A4B}"/>
                    </a:ext>
                  </a:extLst>
                </p:cNvPr>
                <p:cNvPicPr/>
                <p:nvPr/>
              </p:nvPicPr>
              <p:blipFill>
                <a:blip r:embed="rId368"/>
                <a:stretch>
                  <a:fillRect/>
                </a:stretch>
              </p:blipFill>
              <p:spPr>
                <a:xfrm>
                  <a:off x="9877893" y="1400640"/>
                  <a:ext cx="3351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4" name="Freihand 93">
                  <a:extLst>
                    <a:ext uri="{FF2B5EF4-FFF2-40B4-BE49-F238E27FC236}">
                      <a16:creationId xmlns:a16="http://schemas.microsoft.com/office/drawing/2014/main" id="{51E72ECC-1763-4D7C-BEB1-0119E802B33C}"/>
                    </a:ext>
                  </a:extLst>
                </p14:cNvPr>
                <p14:cNvContentPartPr/>
                <p14:nvPr/>
              </p14:nvContentPartPr>
              <p14:xfrm>
                <a:off x="10080213" y="1572000"/>
                <a:ext cx="355680" cy="296640"/>
              </p14:xfrm>
            </p:contentPart>
          </mc:Choice>
          <mc:Fallback xmlns="">
            <p:pic>
              <p:nvPicPr>
                <p:cNvPr id="94" name="Freihand 93">
                  <a:extLst>
                    <a:ext uri="{FF2B5EF4-FFF2-40B4-BE49-F238E27FC236}">
                      <a16:creationId xmlns:a16="http://schemas.microsoft.com/office/drawing/2014/main" id="{51E72ECC-1763-4D7C-BEB1-0119E802B33C}"/>
                    </a:ext>
                  </a:extLst>
                </p:cNvPr>
                <p:cNvPicPr/>
                <p:nvPr/>
              </p:nvPicPr>
              <p:blipFill>
                <a:blip r:embed="rId370"/>
                <a:stretch>
                  <a:fillRect/>
                </a:stretch>
              </p:blipFill>
              <p:spPr>
                <a:xfrm>
                  <a:off x="10075893" y="1567680"/>
                  <a:ext cx="364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5" name="Freihand 94">
                  <a:extLst>
                    <a:ext uri="{FF2B5EF4-FFF2-40B4-BE49-F238E27FC236}">
                      <a16:creationId xmlns:a16="http://schemas.microsoft.com/office/drawing/2014/main" id="{DF0E9EC1-051E-4FEF-9377-5050504784B8}"/>
                    </a:ext>
                  </a:extLst>
                </p14:cNvPr>
                <p14:cNvContentPartPr/>
                <p14:nvPr/>
              </p14:nvContentPartPr>
              <p14:xfrm>
                <a:off x="10259853" y="1750560"/>
                <a:ext cx="315720" cy="237960"/>
              </p14:xfrm>
            </p:contentPart>
          </mc:Choice>
          <mc:Fallback xmlns="">
            <p:pic>
              <p:nvPicPr>
                <p:cNvPr id="95" name="Freihand 94">
                  <a:extLst>
                    <a:ext uri="{FF2B5EF4-FFF2-40B4-BE49-F238E27FC236}">
                      <a16:creationId xmlns:a16="http://schemas.microsoft.com/office/drawing/2014/main" id="{DF0E9EC1-051E-4FEF-9377-5050504784B8}"/>
                    </a:ext>
                  </a:extLst>
                </p:cNvPr>
                <p:cNvPicPr/>
                <p:nvPr/>
              </p:nvPicPr>
              <p:blipFill>
                <a:blip r:embed="rId372"/>
                <a:stretch>
                  <a:fillRect/>
                </a:stretch>
              </p:blipFill>
              <p:spPr>
                <a:xfrm>
                  <a:off x="10255533" y="1746240"/>
                  <a:ext cx="324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7" name="Freihand 96">
                  <a:extLst>
                    <a:ext uri="{FF2B5EF4-FFF2-40B4-BE49-F238E27FC236}">
                      <a16:creationId xmlns:a16="http://schemas.microsoft.com/office/drawing/2014/main" id="{0B1E39CE-506F-41AD-9991-F6FB507AB31E}"/>
                    </a:ext>
                  </a:extLst>
                </p14:cNvPr>
                <p14:cNvContentPartPr/>
                <p14:nvPr/>
              </p14:nvContentPartPr>
              <p14:xfrm>
                <a:off x="9906693" y="840480"/>
                <a:ext cx="982440" cy="1029600"/>
              </p14:xfrm>
            </p:contentPart>
          </mc:Choice>
          <mc:Fallback xmlns="">
            <p:pic>
              <p:nvPicPr>
                <p:cNvPr id="97" name="Freihand 96">
                  <a:extLst>
                    <a:ext uri="{FF2B5EF4-FFF2-40B4-BE49-F238E27FC236}">
                      <a16:creationId xmlns:a16="http://schemas.microsoft.com/office/drawing/2014/main" id="{0B1E39CE-506F-41AD-9991-F6FB507AB31E}"/>
                    </a:ext>
                  </a:extLst>
                </p:cNvPr>
                <p:cNvPicPr/>
                <p:nvPr/>
              </p:nvPicPr>
              <p:blipFill>
                <a:blip r:embed="rId374"/>
                <a:stretch>
                  <a:fillRect/>
                </a:stretch>
              </p:blipFill>
              <p:spPr>
                <a:xfrm>
                  <a:off x="9902373" y="836160"/>
                  <a:ext cx="99108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8" name="Freihand 97">
                  <a:extLst>
                    <a:ext uri="{FF2B5EF4-FFF2-40B4-BE49-F238E27FC236}">
                      <a16:creationId xmlns:a16="http://schemas.microsoft.com/office/drawing/2014/main" id="{1ED1E976-C701-4D2A-9121-29FE7F46F16B}"/>
                    </a:ext>
                  </a:extLst>
                </p14:cNvPr>
                <p14:cNvContentPartPr/>
                <p14:nvPr/>
              </p14:nvContentPartPr>
              <p14:xfrm>
                <a:off x="10503573" y="1701600"/>
                <a:ext cx="44280" cy="118440"/>
              </p14:xfrm>
            </p:contentPart>
          </mc:Choice>
          <mc:Fallback xmlns="">
            <p:pic>
              <p:nvPicPr>
                <p:cNvPr id="98" name="Freihand 97">
                  <a:extLst>
                    <a:ext uri="{FF2B5EF4-FFF2-40B4-BE49-F238E27FC236}">
                      <a16:creationId xmlns:a16="http://schemas.microsoft.com/office/drawing/2014/main" id="{1ED1E976-C701-4D2A-9121-29FE7F46F16B}"/>
                    </a:ext>
                  </a:extLst>
                </p:cNvPr>
                <p:cNvPicPr/>
                <p:nvPr/>
              </p:nvPicPr>
              <p:blipFill>
                <a:blip r:embed="rId376"/>
                <a:stretch>
                  <a:fillRect/>
                </a:stretch>
              </p:blipFill>
              <p:spPr>
                <a:xfrm>
                  <a:off x="10499253" y="1697280"/>
                  <a:ext cx="52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0" name="Freihand 99">
                  <a:extLst>
                    <a:ext uri="{FF2B5EF4-FFF2-40B4-BE49-F238E27FC236}">
                      <a16:creationId xmlns:a16="http://schemas.microsoft.com/office/drawing/2014/main" id="{35225511-A017-4EF4-A24C-AC5A6FA9F761}"/>
                    </a:ext>
                  </a:extLst>
                </p14:cNvPr>
                <p14:cNvContentPartPr/>
                <p14:nvPr/>
              </p14:nvContentPartPr>
              <p14:xfrm>
                <a:off x="10966533" y="1776480"/>
                <a:ext cx="9720" cy="93960"/>
              </p14:xfrm>
            </p:contentPart>
          </mc:Choice>
          <mc:Fallback xmlns="">
            <p:pic>
              <p:nvPicPr>
                <p:cNvPr id="100" name="Freihand 99">
                  <a:extLst>
                    <a:ext uri="{FF2B5EF4-FFF2-40B4-BE49-F238E27FC236}">
                      <a16:creationId xmlns:a16="http://schemas.microsoft.com/office/drawing/2014/main" id="{35225511-A017-4EF4-A24C-AC5A6FA9F761}"/>
                    </a:ext>
                  </a:extLst>
                </p:cNvPr>
                <p:cNvPicPr/>
                <p:nvPr/>
              </p:nvPicPr>
              <p:blipFill>
                <a:blip r:embed="rId378"/>
                <a:stretch>
                  <a:fillRect/>
                </a:stretch>
              </p:blipFill>
              <p:spPr>
                <a:xfrm>
                  <a:off x="10962213" y="1772160"/>
                  <a:ext cx="18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1" name="Freihand 100">
                  <a:extLst>
                    <a:ext uri="{FF2B5EF4-FFF2-40B4-BE49-F238E27FC236}">
                      <a16:creationId xmlns:a16="http://schemas.microsoft.com/office/drawing/2014/main" id="{CEAB432E-42B7-4A32-B4E5-912E18445BE5}"/>
                    </a:ext>
                  </a:extLst>
                </p14:cNvPr>
                <p14:cNvContentPartPr/>
                <p14:nvPr/>
              </p14:nvContentPartPr>
              <p14:xfrm>
                <a:off x="10917213" y="1893120"/>
                <a:ext cx="72360" cy="10080"/>
              </p14:xfrm>
            </p:contentPart>
          </mc:Choice>
          <mc:Fallback xmlns="">
            <p:pic>
              <p:nvPicPr>
                <p:cNvPr id="101" name="Freihand 100">
                  <a:extLst>
                    <a:ext uri="{FF2B5EF4-FFF2-40B4-BE49-F238E27FC236}">
                      <a16:creationId xmlns:a16="http://schemas.microsoft.com/office/drawing/2014/main" id="{CEAB432E-42B7-4A32-B4E5-912E18445BE5}"/>
                    </a:ext>
                  </a:extLst>
                </p:cNvPr>
                <p:cNvPicPr/>
                <p:nvPr/>
              </p:nvPicPr>
              <p:blipFill>
                <a:blip r:embed="rId380"/>
                <a:stretch>
                  <a:fillRect/>
                </a:stretch>
              </p:blipFill>
              <p:spPr>
                <a:xfrm>
                  <a:off x="10912893" y="1888800"/>
                  <a:ext cx="81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2" name="Freihand 101">
                  <a:extLst>
                    <a:ext uri="{FF2B5EF4-FFF2-40B4-BE49-F238E27FC236}">
                      <a16:creationId xmlns:a16="http://schemas.microsoft.com/office/drawing/2014/main" id="{94C5F033-D791-4B79-8E3B-901A7A438878}"/>
                    </a:ext>
                  </a:extLst>
                </p14:cNvPr>
                <p14:cNvContentPartPr/>
                <p14:nvPr/>
              </p14:nvContentPartPr>
              <p14:xfrm>
                <a:off x="10892733" y="1762800"/>
                <a:ext cx="132480" cy="18000"/>
              </p14:xfrm>
            </p:contentPart>
          </mc:Choice>
          <mc:Fallback xmlns="">
            <p:pic>
              <p:nvPicPr>
                <p:cNvPr id="102" name="Freihand 101">
                  <a:extLst>
                    <a:ext uri="{FF2B5EF4-FFF2-40B4-BE49-F238E27FC236}">
                      <a16:creationId xmlns:a16="http://schemas.microsoft.com/office/drawing/2014/main" id="{94C5F033-D791-4B79-8E3B-901A7A438878}"/>
                    </a:ext>
                  </a:extLst>
                </p:cNvPr>
                <p:cNvPicPr/>
                <p:nvPr/>
              </p:nvPicPr>
              <p:blipFill>
                <a:blip r:embed="rId382"/>
                <a:stretch>
                  <a:fillRect/>
                </a:stretch>
              </p:blipFill>
              <p:spPr>
                <a:xfrm>
                  <a:off x="10888413" y="1758480"/>
                  <a:ext cx="14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62ED2EB0-7D26-4631-8F54-EA48811F1161}"/>
                    </a:ext>
                  </a:extLst>
                </p14:cNvPr>
                <p14:cNvContentPartPr/>
                <p14:nvPr/>
              </p14:nvContentPartPr>
              <p14:xfrm>
                <a:off x="11020533" y="1830480"/>
                <a:ext cx="91440" cy="81000"/>
              </p14:xfrm>
            </p:contentPart>
          </mc:Choice>
          <mc:Fallback xmlns="">
            <p:pic>
              <p:nvPicPr>
                <p:cNvPr id="103" name="Freihand 102">
                  <a:extLst>
                    <a:ext uri="{FF2B5EF4-FFF2-40B4-BE49-F238E27FC236}">
                      <a16:creationId xmlns:a16="http://schemas.microsoft.com/office/drawing/2014/main" id="{62ED2EB0-7D26-4631-8F54-EA48811F1161}"/>
                    </a:ext>
                  </a:extLst>
                </p:cNvPr>
                <p:cNvPicPr/>
                <p:nvPr/>
              </p:nvPicPr>
              <p:blipFill>
                <a:blip r:embed="rId384"/>
                <a:stretch>
                  <a:fillRect/>
                </a:stretch>
              </p:blipFill>
              <p:spPr>
                <a:xfrm>
                  <a:off x="11016213" y="1826160"/>
                  <a:ext cx="100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05" name="Freihand 104">
                  <a:extLst>
                    <a:ext uri="{FF2B5EF4-FFF2-40B4-BE49-F238E27FC236}">
                      <a16:creationId xmlns:a16="http://schemas.microsoft.com/office/drawing/2014/main" id="{42A3FE36-6A85-4BE7-85BA-4AB0DDB13278}"/>
                    </a:ext>
                  </a:extLst>
                </p14:cNvPr>
                <p14:cNvContentPartPr/>
                <p14:nvPr/>
              </p14:nvContentPartPr>
              <p14:xfrm>
                <a:off x="10370373" y="1224960"/>
                <a:ext cx="390600" cy="359640"/>
              </p14:xfrm>
            </p:contentPart>
          </mc:Choice>
          <mc:Fallback xmlns="">
            <p:pic>
              <p:nvPicPr>
                <p:cNvPr id="105" name="Freihand 104">
                  <a:extLst>
                    <a:ext uri="{FF2B5EF4-FFF2-40B4-BE49-F238E27FC236}">
                      <a16:creationId xmlns:a16="http://schemas.microsoft.com/office/drawing/2014/main" id="{42A3FE36-6A85-4BE7-85BA-4AB0DDB13278}"/>
                    </a:ext>
                  </a:extLst>
                </p:cNvPr>
                <p:cNvPicPr/>
                <p:nvPr/>
              </p:nvPicPr>
              <p:blipFill>
                <a:blip r:embed="rId386"/>
                <a:stretch>
                  <a:fillRect/>
                </a:stretch>
              </p:blipFill>
              <p:spPr>
                <a:xfrm>
                  <a:off x="10366053" y="1220640"/>
                  <a:ext cx="3992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06" name="Freihand 105">
                  <a:extLst>
                    <a:ext uri="{FF2B5EF4-FFF2-40B4-BE49-F238E27FC236}">
                      <a16:creationId xmlns:a16="http://schemas.microsoft.com/office/drawing/2014/main" id="{40F04A05-4A2E-4839-B1D5-0DA283847FE3}"/>
                    </a:ext>
                  </a:extLst>
                </p14:cNvPr>
                <p14:cNvContentPartPr/>
                <p14:nvPr/>
              </p14:nvContentPartPr>
              <p14:xfrm>
                <a:off x="10658373" y="1070520"/>
                <a:ext cx="269280" cy="201240"/>
              </p14:xfrm>
            </p:contentPart>
          </mc:Choice>
          <mc:Fallback xmlns="">
            <p:pic>
              <p:nvPicPr>
                <p:cNvPr id="106" name="Freihand 105">
                  <a:extLst>
                    <a:ext uri="{FF2B5EF4-FFF2-40B4-BE49-F238E27FC236}">
                      <a16:creationId xmlns:a16="http://schemas.microsoft.com/office/drawing/2014/main" id="{40F04A05-4A2E-4839-B1D5-0DA283847FE3}"/>
                    </a:ext>
                  </a:extLst>
                </p:cNvPr>
                <p:cNvPicPr/>
                <p:nvPr/>
              </p:nvPicPr>
              <p:blipFill>
                <a:blip r:embed="rId388"/>
                <a:stretch>
                  <a:fillRect/>
                </a:stretch>
              </p:blipFill>
              <p:spPr>
                <a:xfrm>
                  <a:off x="10654053" y="1066200"/>
                  <a:ext cx="277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08" name="Freihand 107">
                  <a:extLst>
                    <a:ext uri="{FF2B5EF4-FFF2-40B4-BE49-F238E27FC236}">
                      <a16:creationId xmlns:a16="http://schemas.microsoft.com/office/drawing/2014/main" id="{E976F30E-5EE4-4C01-A991-7F8E4229CCAA}"/>
                    </a:ext>
                  </a:extLst>
                </p14:cNvPr>
                <p14:cNvContentPartPr/>
                <p14:nvPr/>
              </p14:nvContentPartPr>
              <p14:xfrm>
                <a:off x="10034853" y="825000"/>
                <a:ext cx="728640" cy="763920"/>
              </p14:xfrm>
            </p:contentPart>
          </mc:Choice>
          <mc:Fallback xmlns="">
            <p:pic>
              <p:nvPicPr>
                <p:cNvPr id="108" name="Freihand 107">
                  <a:extLst>
                    <a:ext uri="{FF2B5EF4-FFF2-40B4-BE49-F238E27FC236}">
                      <a16:creationId xmlns:a16="http://schemas.microsoft.com/office/drawing/2014/main" id="{E976F30E-5EE4-4C01-A991-7F8E4229CCAA}"/>
                    </a:ext>
                  </a:extLst>
                </p:cNvPr>
                <p:cNvPicPr/>
                <p:nvPr/>
              </p:nvPicPr>
              <p:blipFill>
                <a:blip r:embed="rId390"/>
                <a:stretch>
                  <a:fillRect/>
                </a:stretch>
              </p:blipFill>
              <p:spPr>
                <a:xfrm>
                  <a:off x="10030533" y="820680"/>
                  <a:ext cx="73728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9" name="Freihand 108">
                  <a:extLst>
                    <a:ext uri="{FF2B5EF4-FFF2-40B4-BE49-F238E27FC236}">
                      <a16:creationId xmlns:a16="http://schemas.microsoft.com/office/drawing/2014/main" id="{0F38A287-F4CF-45DF-AB87-F69C7C94F069}"/>
                    </a:ext>
                  </a:extLst>
                </p14:cNvPr>
                <p14:cNvContentPartPr/>
                <p14:nvPr/>
              </p14:nvContentPartPr>
              <p14:xfrm>
                <a:off x="10286493" y="1320720"/>
                <a:ext cx="52920" cy="115920"/>
              </p14:xfrm>
            </p:contentPart>
          </mc:Choice>
          <mc:Fallback xmlns="">
            <p:pic>
              <p:nvPicPr>
                <p:cNvPr id="109" name="Freihand 108">
                  <a:extLst>
                    <a:ext uri="{FF2B5EF4-FFF2-40B4-BE49-F238E27FC236}">
                      <a16:creationId xmlns:a16="http://schemas.microsoft.com/office/drawing/2014/main" id="{0F38A287-F4CF-45DF-AB87-F69C7C94F069}"/>
                    </a:ext>
                  </a:extLst>
                </p:cNvPr>
                <p:cNvPicPr/>
                <p:nvPr/>
              </p:nvPicPr>
              <p:blipFill>
                <a:blip r:embed="rId392"/>
                <a:stretch>
                  <a:fillRect/>
                </a:stretch>
              </p:blipFill>
              <p:spPr>
                <a:xfrm>
                  <a:off x="10282173" y="1316400"/>
                  <a:ext cx="61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1" name="Freihand 110">
                  <a:extLst>
                    <a:ext uri="{FF2B5EF4-FFF2-40B4-BE49-F238E27FC236}">
                      <a16:creationId xmlns:a16="http://schemas.microsoft.com/office/drawing/2014/main" id="{4393F0D8-9360-4C79-900B-06F985CE5B82}"/>
                    </a:ext>
                  </a:extLst>
                </p14:cNvPr>
                <p14:cNvContentPartPr/>
                <p14:nvPr/>
              </p14:nvContentPartPr>
              <p14:xfrm>
                <a:off x="10382613" y="999960"/>
                <a:ext cx="180720" cy="268920"/>
              </p14:xfrm>
            </p:contentPart>
          </mc:Choice>
          <mc:Fallback xmlns="">
            <p:pic>
              <p:nvPicPr>
                <p:cNvPr id="111" name="Freihand 110">
                  <a:extLst>
                    <a:ext uri="{FF2B5EF4-FFF2-40B4-BE49-F238E27FC236}">
                      <a16:creationId xmlns:a16="http://schemas.microsoft.com/office/drawing/2014/main" id="{4393F0D8-9360-4C79-900B-06F985CE5B82}"/>
                    </a:ext>
                  </a:extLst>
                </p:cNvPr>
                <p:cNvPicPr/>
                <p:nvPr/>
              </p:nvPicPr>
              <p:blipFill>
                <a:blip r:embed="rId394"/>
                <a:stretch>
                  <a:fillRect/>
                </a:stretch>
              </p:blipFill>
              <p:spPr>
                <a:xfrm>
                  <a:off x="10378293" y="995640"/>
                  <a:ext cx="189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2" name="Freihand 111">
                  <a:extLst>
                    <a:ext uri="{FF2B5EF4-FFF2-40B4-BE49-F238E27FC236}">
                      <a16:creationId xmlns:a16="http://schemas.microsoft.com/office/drawing/2014/main" id="{4ED8AA13-3C3A-471E-B1C6-25B06CCCBBA2}"/>
                    </a:ext>
                  </a:extLst>
                </p14:cNvPr>
                <p14:cNvContentPartPr/>
                <p14:nvPr/>
              </p14:nvContentPartPr>
              <p14:xfrm>
                <a:off x="10317813" y="1093200"/>
                <a:ext cx="218520" cy="198360"/>
              </p14:xfrm>
            </p:contentPart>
          </mc:Choice>
          <mc:Fallback xmlns="">
            <p:pic>
              <p:nvPicPr>
                <p:cNvPr id="112" name="Freihand 111">
                  <a:extLst>
                    <a:ext uri="{FF2B5EF4-FFF2-40B4-BE49-F238E27FC236}">
                      <a16:creationId xmlns:a16="http://schemas.microsoft.com/office/drawing/2014/main" id="{4ED8AA13-3C3A-471E-B1C6-25B06CCCBBA2}"/>
                    </a:ext>
                  </a:extLst>
                </p:cNvPr>
                <p:cNvPicPr/>
                <p:nvPr/>
              </p:nvPicPr>
              <p:blipFill>
                <a:blip r:embed="rId396"/>
                <a:stretch>
                  <a:fillRect/>
                </a:stretch>
              </p:blipFill>
              <p:spPr>
                <a:xfrm>
                  <a:off x="10313493" y="1088880"/>
                  <a:ext cx="227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4" name="Freihand 113">
                  <a:extLst>
                    <a:ext uri="{FF2B5EF4-FFF2-40B4-BE49-F238E27FC236}">
                      <a16:creationId xmlns:a16="http://schemas.microsoft.com/office/drawing/2014/main" id="{49715089-28A2-43B6-9D31-0D7AD189C496}"/>
                    </a:ext>
                  </a:extLst>
                </p14:cNvPr>
                <p14:cNvContentPartPr/>
                <p14:nvPr/>
              </p14:nvContentPartPr>
              <p14:xfrm>
                <a:off x="10655853" y="864600"/>
                <a:ext cx="1440" cy="3240"/>
              </p14:xfrm>
            </p:contentPart>
          </mc:Choice>
          <mc:Fallback xmlns="">
            <p:pic>
              <p:nvPicPr>
                <p:cNvPr id="114" name="Freihand 113">
                  <a:extLst>
                    <a:ext uri="{FF2B5EF4-FFF2-40B4-BE49-F238E27FC236}">
                      <a16:creationId xmlns:a16="http://schemas.microsoft.com/office/drawing/2014/main" id="{49715089-28A2-43B6-9D31-0D7AD189C496}"/>
                    </a:ext>
                  </a:extLst>
                </p:cNvPr>
                <p:cNvPicPr/>
                <p:nvPr/>
              </p:nvPicPr>
              <p:blipFill>
                <a:blip r:embed="rId398"/>
                <a:stretch>
                  <a:fillRect/>
                </a:stretch>
              </p:blipFill>
              <p:spPr>
                <a:xfrm>
                  <a:off x="10651533" y="860280"/>
                  <a:ext cx="10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5" name="Freihand 114">
                  <a:extLst>
                    <a:ext uri="{FF2B5EF4-FFF2-40B4-BE49-F238E27FC236}">
                      <a16:creationId xmlns:a16="http://schemas.microsoft.com/office/drawing/2014/main" id="{12036413-75F3-47BF-ACFF-CF3FC5367C9C}"/>
                    </a:ext>
                  </a:extLst>
                </p14:cNvPr>
                <p14:cNvContentPartPr/>
                <p14:nvPr/>
              </p14:nvContentPartPr>
              <p14:xfrm>
                <a:off x="10669173" y="740400"/>
                <a:ext cx="71640" cy="158040"/>
              </p14:xfrm>
            </p:contentPart>
          </mc:Choice>
          <mc:Fallback xmlns="">
            <p:pic>
              <p:nvPicPr>
                <p:cNvPr id="115" name="Freihand 114">
                  <a:extLst>
                    <a:ext uri="{FF2B5EF4-FFF2-40B4-BE49-F238E27FC236}">
                      <a16:creationId xmlns:a16="http://schemas.microsoft.com/office/drawing/2014/main" id="{12036413-75F3-47BF-ACFF-CF3FC5367C9C}"/>
                    </a:ext>
                  </a:extLst>
                </p:cNvPr>
                <p:cNvPicPr/>
                <p:nvPr/>
              </p:nvPicPr>
              <p:blipFill>
                <a:blip r:embed="rId400"/>
                <a:stretch>
                  <a:fillRect/>
                </a:stretch>
              </p:blipFill>
              <p:spPr>
                <a:xfrm>
                  <a:off x="10664853" y="736080"/>
                  <a:ext cx="8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6" name="Freihand 115">
                  <a:extLst>
                    <a:ext uri="{FF2B5EF4-FFF2-40B4-BE49-F238E27FC236}">
                      <a16:creationId xmlns:a16="http://schemas.microsoft.com/office/drawing/2014/main" id="{864D6A11-DA7F-4EF6-9423-B6482DE20313}"/>
                    </a:ext>
                  </a:extLst>
                </p14:cNvPr>
                <p14:cNvContentPartPr/>
                <p14:nvPr/>
              </p14:nvContentPartPr>
              <p14:xfrm>
                <a:off x="10754493" y="708720"/>
                <a:ext cx="90360" cy="113400"/>
              </p14:xfrm>
            </p:contentPart>
          </mc:Choice>
          <mc:Fallback xmlns="">
            <p:pic>
              <p:nvPicPr>
                <p:cNvPr id="116" name="Freihand 115">
                  <a:extLst>
                    <a:ext uri="{FF2B5EF4-FFF2-40B4-BE49-F238E27FC236}">
                      <a16:creationId xmlns:a16="http://schemas.microsoft.com/office/drawing/2014/main" id="{864D6A11-DA7F-4EF6-9423-B6482DE20313}"/>
                    </a:ext>
                  </a:extLst>
                </p:cNvPr>
                <p:cNvPicPr/>
                <p:nvPr/>
              </p:nvPicPr>
              <p:blipFill>
                <a:blip r:embed="rId402"/>
                <a:stretch>
                  <a:fillRect/>
                </a:stretch>
              </p:blipFill>
              <p:spPr>
                <a:xfrm>
                  <a:off x="10750173" y="704400"/>
                  <a:ext cx="99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7" name="Freihand 116">
                  <a:extLst>
                    <a:ext uri="{FF2B5EF4-FFF2-40B4-BE49-F238E27FC236}">
                      <a16:creationId xmlns:a16="http://schemas.microsoft.com/office/drawing/2014/main" id="{38669EDE-791F-4523-8411-822C22C7D025}"/>
                    </a:ext>
                  </a:extLst>
                </p14:cNvPr>
                <p14:cNvContentPartPr/>
                <p14:nvPr/>
              </p14:nvContentPartPr>
              <p14:xfrm>
                <a:off x="10629933" y="822120"/>
                <a:ext cx="241560" cy="100800"/>
              </p14:xfrm>
            </p:contentPart>
          </mc:Choice>
          <mc:Fallback xmlns="">
            <p:pic>
              <p:nvPicPr>
                <p:cNvPr id="117" name="Freihand 116">
                  <a:extLst>
                    <a:ext uri="{FF2B5EF4-FFF2-40B4-BE49-F238E27FC236}">
                      <a16:creationId xmlns:a16="http://schemas.microsoft.com/office/drawing/2014/main" id="{38669EDE-791F-4523-8411-822C22C7D025}"/>
                    </a:ext>
                  </a:extLst>
                </p:cNvPr>
                <p:cNvPicPr/>
                <p:nvPr/>
              </p:nvPicPr>
              <p:blipFill>
                <a:blip r:embed="rId404"/>
                <a:stretch>
                  <a:fillRect/>
                </a:stretch>
              </p:blipFill>
              <p:spPr>
                <a:xfrm>
                  <a:off x="10625613" y="817800"/>
                  <a:ext cx="25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8" name="Freihand 117">
                  <a:extLst>
                    <a:ext uri="{FF2B5EF4-FFF2-40B4-BE49-F238E27FC236}">
                      <a16:creationId xmlns:a16="http://schemas.microsoft.com/office/drawing/2014/main" id="{473D40AF-A92D-4C03-8BC4-5B84FFBABDC2}"/>
                    </a:ext>
                  </a:extLst>
                </p14:cNvPr>
                <p14:cNvContentPartPr/>
                <p14:nvPr/>
              </p14:nvContentPartPr>
              <p14:xfrm>
                <a:off x="10737573" y="876840"/>
                <a:ext cx="79200" cy="174600"/>
              </p14:xfrm>
            </p:contentPart>
          </mc:Choice>
          <mc:Fallback xmlns="">
            <p:pic>
              <p:nvPicPr>
                <p:cNvPr id="118" name="Freihand 117">
                  <a:extLst>
                    <a:ext uri="{FF2B5EF4-FFF2-40B4-BE49-F238E27FC236}">
                      <a16:creationId xmlns:a16="http://schemas.microsoft.com/office/drawing/2014/main" id="{473D40AF-A92D-4C03-8BC4-5B84FFBABDC2}"/>
                    </a:ext>
                  </a:extLst>
                </p:cNvPr>
                <p:cNvPicPr/>
                <p:nvPr/>
              </p:nvPicPr>
              <p:blipFill>
                <a:blip r:embed="rId406"/>
                <a:stretch>
                  <a:fillRect/>
                </a:stretch>
              </p:blipFill>
              <p:spPr>
                <a:xfrm>
                  <a:off x="10733253" y="872520"/>
                  <a:ext cx="87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9" name="Freihand 118">
                  <a:extLst>
                    <a:ext uri="{FF2B5EF4-FFF2-40B4-BE49-F238E27FC236}">
                      <a16:creationId xmlns:a16="http://schemas.microsoft.com/office/drawing/2014/main" id="{322164C7-9BD1-4DC5-8E2B-D8BCACD8777F}"/>
                    </a:ext>
                  </a:extLst>
                </p14:cNvPr>
                <p14:cNvContentPartPr/>
                <p14:nvPr/>
              </p14:nvContentPartPr>
              <p14:xfrm>
                <a:off x="10834413" y="912840"/>
                <a:ext cx="137160" cy="94680"/>
              </p14:xfrm>
            </p:contentPart>
          </mc:Choice>
          <mc:Fallback xmlns="">
            <p:pic>
              <p:nvPicPr>
                <p:cNvPr id="119" name="Freihand 118">
                  <a:extLst>
                    <a:ext uri="{FF2B5EF4-FFF2-40B4-BE49-F238E27FC236}">
                      <a16:creationId xmlns:a16="http://schemas.microsoft.com/office/drawing/2014/main" id="{322164C7-9BD1-4DC5-8E2B-D8BCACD8777F}"/>
                    </a:ext>
                  </a:extLst>
                </p:cNvPr>
                <p:cNvPicPr/>
                <p:nvPr/>
              </p:nvPicPr>
              <p:blipFill>
                <a:blip r:embed="rId408"/>
                <a:stretch>
                  <a:fillRect/>
                </a:stretch>
              </p:blipFill>
              <p:spPr>
                <a:xfrm>
                  <a:off x="10830093" y="908520"/>
                  <a:ext cx="145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0" name="Freihand 119">
                  <a:extLst>
                    <a:ext uri="{FF2B5EF4-FFF2-40B4-BE49-F238E27FC236}">
                      <a16:creationId xmlns:a16="http://schemas.microsoft.com/office/drawing/2014/main" id="{8A825E00-84B6-47DC-B04A-9179AEABE463}"/>
                    </a:ext>
                  </a:extLst>
                </p14:cNvPr>
                <p14:cNvContentPartPr/>
                <p14:nvPr/>
              </p14:nvContentPartPr>
              <p14:xfrm>
                <a:off x="10987053" y="765240"/>
                <a:ext cx="176400" cy="27000"/>
              </p14:xfrm>
            </p:contentPart>
          </mc:Choice>
          <mc:Fallback xmlns="">
            <p:pic>
              <p:nvPicPr>
                <p:cNvPr id="120" name="Freihand 119">
                  <a:extLst>
                    <a:ext uri="{FF2B5EF4-FFF2-40B4-BE49-F238E27FC236}">
                      <a16:creationId xmlns:a16="http://schemas.microsoft.com/office/drawing/2014/main" id="{8A825E00-84B6-47DC-B04A-9179AEABE463}"/>
                    </a:ext>
                  </a:extLst>
                </p:cNvPr>
                <p:cNvPicPr/>
                <p:nvPr/>
              </p:nvPicPr>
              <p:blipFill>
                <a:blip r:embed="rId410"/>
                <a:stretch>
                  <a:fillRect/>
                </a:stretch>
              </p:blipFill>
              <p:spPr>
                <a:xfrm>
                  <a:off x="10982733" y="760920"/>
                  <a:ext cx="185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1" name="Freihand 120">
                  <a:extLst>
                    <a:ext uri="{FF2B5EF4-FFF2-40B4-BE49-F238E27FC236}">
                      <a16:creationId xmlns:a16="http://schemas.microsoft.com/office/drawing/2014/main" id="{2167601C-FABF-4A64-AD2C-3CA3FD1AD3E9}"/>
                    </a:ext>
                  </a:extLst>
                </p14:cNvPr>
                <p14:cNvContentPartPr/>
                <p14:nvPr/>
              </p14:nvContentPartPr>
              <p14:xfrm>
                <a:off x="11004693" y="800880"/>
                <a:ext cx="170280" cy="54000"/>
              </p14:xfrm>
            </p:contentPart>
          </mc:Choice>
          <mc:Fallback xmlns="">
            <p:pic>
              <p:nvPicPr>
                <p:cNvPr id="121" name="Freihand 120">
                  <a:extLst>
                    <a:ext uri="{FF2B5EF4-FFF2-40B4-BE49-F238E27FC236}">
                      <a16:creationId xmlns:a16="http://schemas.microsoft.com/office/drawing/2014/main" id="{2167601C-FABF-4A64-AD2C-3CA3FD1AD3E9}"/>
                    </a:ext>
                  </a:extLst>
                </p:cNvPr>
                <p:cNvPicPr/>
                <p:nvPr/>
              </p:nvPicPr>
              <p:blipFill>
                <a:blip r:embed="rId412"/>
                <a:stretch>
                  <a:fillRect/>
                </a:stretch>
              </p:blipFill>
              <p:spPr>
                <a:xfrm>
                  <a:off x="11000373" y="796560"/>
                  <a:ext cx="178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3" name="Freihand 122">
                  <a:extLst>
                    <a:ext uri="{FF2B5EF4-FFF2-40B4-BE49-F238E27FC236}">
                      <a16:creationId xmlns:a16="http://schemas.microsoft.com/office/drawing/2014/main" id="{621EA1B5-457E-4A62-B870-4FCC8610A7E5}"/>
                    </a:ext>
                  </a:extLst>
                </p14:cNvPr>
                <p14:cNvContentPartPr/>
                <p14:nvPr/>
              </p14:nvContentPartPr>
              <p14:xfrm>
                <a:off x="11133213" y="537720"/>
                <a:ext cx="151560" cy="148320"/>
              </p14:xfrm>
            </p:contentPart>
          </mc:Choice>
          <mc:Fallback xmlns="">
            <p:pic>
              <p:nvPicPr>
                <p:cNvPr id="123" name="Freihand 122">
                  <a:extLst>
                    <a:ext uri="{FF2B5EF4-FFF2-40B4-BE49-F238E27FC236}">
                      <a16:creationId xmlns:a16="http://schemas.microsoft.com/office/drawing/2014/main" id="{621EA1B5-457E-4A62-B870-4FCC8610A7E5}"/>
                    </a:ext>
                  </a:extLst>
                </p:cNvPr>
                <p:cNvPicPr/>
                <p:nvPr/>
              </p:nvPicPr>
              <p:blipFill>
                <a:blip r:embed="rId414"/>
                <a:stretch>
                  <a:fillRect/>
                </a:stretch>
              </p:blipFill>
              <p:spPr>
                <a:xfrm>
                  <a:off x="11128893" y="533400"/>
                  <a:ext cx="160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4" name="Freihand 123">
                  <a:extLst>
                    <a:ext uri="{FF2B5EF4-FFF2-40B4-BE49-F238E27FC236}">
                      <a16:creationId xmlns:a16="http://schemas.microsoft.com/office/drawing/2014/main" id="{06DA0F37-A4D0-4215-AEB4-59F053D011D1}"/>
                    </a:ext>
                  </a:extLst>
                </p14:cNvPr>
                <p14:cNvContentPartPr/>
                <p14:nvPr/>
              </p14:nvContentPartPr>
              <p14:xfrm>
                <a:off x="11296653" y="566520"/>
                <a:ext cx="111240" cy="71280"/>
              </p14:xfrm>
            </p:contentPart>
          </mc:Choice>
          <mc:Fallback xmlns="">
            <p:pic>
              <p:nvPicPr>
                <p:cNvPr id="124" name="Freihand 123">
                  <a:extLst>
                    <a:ext uri="{FF2B5EF4-FFF2-40B4-BE49-F238E27FC236}">
                      <a16:creationId xmlns:a16="http://schemas.microsoft.com/office/drawing/2014/main" id="{06DA0F37-A4D0-4215-AEB4-59F053D011D1}"/>
                    </a:ext>
                  </a:extLst>
                </p:cNvPr>
                <p:cNvPicPr/>
                <p:nvPr/>
              </p:nvPicPr>
              <p:blipFill>
                <a:blip r:embed="rId416"/>
                <a:stretch>
                  <a:fillRect/>
                </a:stretch>
              </p:blipFill>
              <p:spPr>
                <a:xfrm>
                  <a:off x="11292333" y="562200"/>
                  <a:ext cx="119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5" name="Freihand 124">
                  <a:extLst>
                    <a:ext uri="{FF2B5EF4-FFF2-40B4-BE49-F238E27FC236}">
                      <a16:creationId xmlns:a16="http://schemas.microsoft.com/office/drawing/2014/main" id="{B648987D-037B-4EB1-96C2-DFEB4E15609A}"/>
                    </a:ext>
                  </a:extLst>
                </p14:cNvPr>
                <p14:cNvContentPartPr/>
                <p14:nvPr/>
              </p14:nvContentPartPr>
              <p14:xfrm>
                <a:off x="11408973" y="563280"/>
                <a:ext cx="60480" cy="72720"/>
              </p14:xfrm>
            </p:contentPart>
          </mc:Choice>
          <mc:Fallback xmlns="">
            <p:pic>
              <p:nvPicPr>
                <p:cNvPr id="125" name="Freihand 124">
                  <a:extLst>
                    <a:ext uri="{FF2B5EF4-FFF2-40B4-BE49-F238E27FC236}">
                      <a16:creationId xmlns:a16="http://schemas.microsoft.com/office/drawing/2014/main" id="{B648987D-037B-4EB1-96C2-DFEB4E15609A}"/>
                    </a:ext>
                  </a:extLst>
                </p:cNvPr>
                <p:cNvPicPr/>
                <p:nvPr/>
              </p:nvPicPr>
              <p:blipFill>
                <a:blip r:embed="rId418"/>
                <a:stretch>
                  <a:fillRect/>
                </a:stretch>
              </p:blipFill>
              <p:spPr>
                <a:xfrm>
                  <a:off x="11404653" y="558960"/>
                  <a:ext cx="69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6" name="Freihand 125">
                  <a:extLst>
                    <a:ext uri="{FF2B5EF4-FFF2-40B4-BE49-F238E27FC236}">
                      <a16:creationId xmlns:a16="http://schemas.microsoft.com/office/drawing/2014/main" id="{E445D88C-529B-437A-9474-8B30D0C1D5CE}"/>
                    </a:ext>
                  </a:extLst>
                </p14:cNvPr>
                <p14:cNvContentPartPr/>
                <p14:nvPr/>
              </p14:nvContentPartPr>
              <p14:xfrm>
                <a:off x="11184693" y="663360"/>
                <a:ext cx="296640" cy="82080"/>
              </p14:xfrm>
            </p:contentPart>
          </mc:Choice>
          <mc:Fallback xmlns="">
            <p:pic>
              <p:nvPicPr>
                <p:cNvPr id="126" name="Freihand 125">
                  <a:extLst>
                    <a:ext uri="{FF2B5EF4-FFF2-40B4-BE49-F238E27FC236}">
                      <a16:creationId xmlns:a16="http://schemas.microsoft.com/office/drawing/2014/main" id="{E445D88C-529B-437A-9474-8B30D0C1D5CE}"/>
                    </a:ext>
                  </a:extLst>
                </p:cNvPr>
                <p:cNvPicPr/>
                <p:nvPr/>
              </p:nvPicPr>
              <p:blipFill>
                <a:blip r:embed="rId420"/>
                <a:stretch>
                  <a:fillRect/>
                </a:stretch>
              </p:blipFill>
              <p:spPr>
                <a:xfrm>
                  <a:off x="11180373" y="659040"/>
                  <a:ext cx="30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7" name="Freihand 126">
                  <a:extLst>
                    <a:ext uri="{FF2B5EF4-FFF2-40B4-BE49-F238E27FC236}">
                      <a16:creationId xmlns:a16="http://schemas.microsoft.com/office/drawing/2014/main" id="{B2B50E76-82B6-44AB-9091-C59AED5C1F9D}"/>
                    </a:ext>
                  </a:extLst>
                </p14:cNvPr>
                <p14:cNvContentPartPr/>
                <p14:nvPr/>
              </p14:nvContentPartPr>
              <p14:xfrm>
                <a:off x="11189013" y="750120"/>
                <a:ext cx="135360" cy="152280"/>
              </p14:xfrm>
            </p:contentPart>
          </mc:Choice>
          <mc:Fallback xmlns="">
            <p:pic>
              <p:nvPicPr>
                <p:cNvPr id="127" name="Freihand 126">
                  <a:extLst>
                    <a:ext uri="{FF2B5EF4-FFF2-40B4-BE49-F238E27FC236}">
                      <a16:creationId xmlns:a16="http://schemas.microsoft.com/office/drawing/2014/main" id="{B2B50E76-82B6-44AB-9091-C59AED5C1F9D}"/>
                    </a:ext>
                  </a:extLst>
                </p:cNvPr>
                <p:cNvPicPr/>
                <p:nvPr/>
              </p:nvPicPr>
              <p:blipFill>
                <a:blip r:embed="rId422"/>
                <a:stretch>
                  <a:fillRect/>
                </a:stretch>
              </p:blipFill>
              <p:spPr>
                <a:xfrm>
                  <a:off x="11184693" y="745800"/>
                  <a:ext cx="144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8" name="Freihand 127">
                  <a:extLst>
                    <a:ext uri="{FF2B5EF4-FFF2-40B4-BE49-F238E27FC236}">
                      <a16:creationId xmlns:a16="http://schemas.microsoft.com/office/drawing/2014/main" id="{0FFE9DF7-D5AA-4D04-86B8-C6968C61E8C4}"/>
                    </a:ext>
                  </a:extLst>
                </p14:cNvPr>
                <p14:cNvContentPartPr/>
                <p14:nvPr/>
              </p14:nvContentPartPr>
              <p14:xfrm>
                <a:off x="11327973" y="771000"/>
                <a:ext cx="99360" cy="86400"/>
              </p14:xfrm>
            </p:contentPart>
          </mc:Choice>
          <mc:Fallback xmlns="">
            <p:pic>
              <p:nvPicPr>
                <p:cNvPr id="128" name="Freihand 127">
                  <a:extLst>
                    <a:ext uri="{FF2B5EF4-FFF2-40B4-BE49-F238E27FC236}">
                      <a16:creationId xmlns:a16="http://schemas.microsoft.com/office/drawing/2014/main" id="{0FFE9DF7-D5AA-4D04-86B8-C6968C61E8C4}"/>
                    </a:ext>
                  </a:extLst>
                </p:cNvPr>
                <p:cNvPicPr/>
                <p:nvPr/>
              </p:nvPicPr>
              <p:blipFill>
                <a:blip r:embed="rId424"/>
                <a:stretch>
                  <a:fillRect/>
                </a:stretch>
              </p:blipFill>
              <p:spPr>
                <a:xfrm>
                  <a:off x="11323653" y="766680"/>
                  <a:ext cx="10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9" name="Freihand 128">
                  <a:extLst>
                    <a:ext uri="{FF2B5EF4-FFF2-40B4-BE49-F238E27FC236}">
                      <a16:creationId xmlns:a16="http://schemas.microsoft.com/office/drawing/2014/main" id="{F74215A7-43CA-43F2-9A55-15E66244BA7C}"/>
                    </a:ext>
                  </a:extLst>
                </p14:cNvPr>
                <p14:cNvContentPartPr/>
                <p14:nvPr/>
              </p14:nvContentPartPr>
              <p14:xfrm>
                <a:off x="11432013" y="800160"/>
                <a:ext cx="109080" cy="93600"/>
              </p14:xfrm>
            </p:contentPart>
          </mc:Choice>
          <mc:Fallback xmlns="">
            <p:pic>
              <p:nvPicPr>
                <p:cNvPr id="129" name="Freihand 128">
                  <a:extLst>
                    <a:ext uri="{FF2B5EF4-FFF2-40B4-BE49-F238E27FC236}">
                      <a16:creationId xmlns:a16="http://schemas.microsoft.com/office/drawing/2014/main" id="{F74215A7-43CA-43F2-9A55-15E66244BA7C}"/>
                    </a:ext>
                  </a:extLst>
                </p:cNvPr>
                <p:cNvPicPr/>
                <p:nvPr/>
              </p:nvPicPr>
              <p:blipFill>
                <a:blip r:embed="rId426"/>
                <a:stretch>
                  <a:fillRect/>
                </a:stretch>
              </p:blipFill>
              <p:spPr>
                <a:xfrm>
                  <a:off x="11427693" y="795840"/>
                  <a:ext cx="11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0" name="Freihand 129">
                  <a:extLst>
                    <a:ext uri="{FF2B5EF4-FFF2-40B4-BE49-F238E27FC236}">
                      <a16:creationId xmlns:a16="http://schemas.microsoft.com/office/drawing/2014/main" id="{ADFADD58-97B3-4962-80A2-9FA55E15B558}"/>
                    </a:ext>
                  </a:extLst>
                </p14:cNvPr>
                <p14:cNvContentPartPr/>
                <p14:nvPr/>
              </p14:nvContentPartPr>
              <p14:xfrm>
                <a:off x="11491053" y="609360"/>
                <a:ext cx="176760" cy="74160"/>
              </p14:xfrm>
            </p:contentPart>
          </mc:Choice>
          <mc:Fallback xmlns="">
            <p:pic>
              <p:nvPicPr>
                <p:cNvPr id="130" name="Freihand 129">
                  <a:extLst>
                    <a:ext uri="{FF2B5EF4-FFF2-40B4-BE49-F238E27FC236}">
                      <a16:creationId xmlns:a16="http://schemas.microsoft.com/office/drawing/2014/main" id="{ADFADD58-97B3-4962-80A2-9FA55E15B558}"/>
                    </a:ext>
                  </a:extLst>
                </p:cNvPr>
                <p:cNvPicPr/>
                <p:nvPr/>
              </p:nvPicPr>
              <p:blipFill>
                <a:blip r:embed="rId428"/>
                <a:stretch>
                  <a:fillRect/>
                </a:stretch>
              </p:blipFill>
              <p:spPr>
                <a:xfrm>
                  <a:off x="11486733" y="605040"/>
                  <a:ext cx="18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1" name="Freihand 130">
                  <a:extLst>
                    <a:ext uri="{FF2B5EF4-FFF2-40B4-BE49-F238E27FC236}">
                      <a16:creationId xmlns:a16="http://schemas.microsoft.com/office/drawing/2014/main" id="{E7792C98-369B-44CB-B945-8690F1981ADA}"/>
                    </a:ext>
                  </a:extLst>
                </p14:cNvPr>
                <p14:cNvContentPartPr/>
                <p14:nvPr/>
              </p14:nvContentPartPr>
              <p14:xfrm>
                <a:off x="11547933" y="598560"/>
                <a:ext cx="217440" cy="101160"/>
              </p14:xfrm>
            </p:contentPart>
          </mc:Choice>
          <mc:Fallback xmlns="">
            <p:pic>
              <p:nvPicPr>
                <p:cNvPr id="131" name="Freihand 130">
                  <a:extLst>
                    <a:ext uri="{FF2B5EF4-FFF2-40B4-BE49-F238E27FC236}">
                      <a16:creationId xmlns:a16="http://schemas.microsoft.com/office/drawing/2014/main" id="{E7792C98-369B-44CB-B945-8690F1981ADA}"/>
                    </a:ext>
                  </a:extLst>
                </p:cNvPr>
                <p:cNvPicPr/>
                <p:nvPr/>
              </p:nvPicPr>
              <p:blipFill>
                <a:blip r:embed="rId430"/>
                <a:stretch>
                  <a:fillRect/>
                </a:stretch>
              </p:blipFill>
              <p:spPr>
                <a:xfrm>
                  <a:off x="11543613" y="594240"/>
                  <a:ext cx="226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3" name="Freihand 132">
                  <a:extLst>
                    <a:ext uri="{FF2B5EF4-FFF2-40B4-BE49-F238E27FC236}">
                      <a16:creationId xmlns:a16="http://schemas.microsoft.com/office/drawing/2014/main" id="{4AA9327C-9942-4DEA-9CBC-9FED3B4B511D}"/>
                    </a:ext>
                  </a:extLst>
                </p14:cNvPr>
                <p14:cNvContentPartPr/>
                <p14:nvPr/>
              </p14:nvContentPartPr>
              <p14:xfrm>
                <a:off x="11747373" y="367440"/>
                <a:ext cx="139680" cy="270720"/>
              </p14:xfrm>
            </p:contentPart>
          </mc:Choice>
          <mc:Fallback xmlns="">
            <p:pic>
              <p:nvPicPr>
                <p:cNvPr id="133" name="Freihand 132">
                  <a:extLst>
                    <a:ext uri="{FF2B5EF4-FFF2-40B4-BE49-F238E27FC236}">
                      <a16:creationId xmlns:a16="http://schemas.microsoft.com/office/drawing/2014/main" id="{4AA9327C-9942-4DEA-9CBC-9FED3B4B511D}"/>
                    </a:ext>
                  </a:extLst>
                </p:cNvPr>
                <p:cNvPicPr/>
                <p:nvPr/>
              </p:nvPicPr>
              <p:blipFill>
                <a:blip r:embed="rId432"/>
                <a:stretch>
                  <a:fillRect/>
                </a:stretch>
              </p:blipFill>
              <p:spPr>
                <a:xfrm>
                  <a:off x="11743053" y="363120"/>
                  <a:ext cx="148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4" name="Freihand 133">
                  <a:extLst>
                    <a:ext uri="{FF2B5EF4-FFF2-40B4-BE49-F238E27FC236}">
                      <a16:creationId xmlns:a16="http://schemas.microsoft.com/office/drawing/2014/main" id="{CC6AC75B-CC62-4145-BC01-79C637E62359}"/>
                    </a:ext>
                  </a:extLst>
                </p14:cNvPr>
                <p14:cNvContentPartPr/>
                <p14:nvPr/>
              </p14:nvContentPartPr>
              <p14:xfrm>
                <a:off x="11890293" y="358440"/>
                <a:ext cx="51120" cy="187200"/>
              </p14:xfrm>
            </p:contentPart>
          </mc:Choice>
          <mc:Fallback xmlns="">
            <p:pic>
              <p:nvPicPr>
                <p:cNvPr id="134" name="Freihand 133">
                  <a:extLst>
                    <a:ext uri="{FF2B5EF4-FFF2-40B4-BE49-F238E27FC236}">
                      <a16:creationId xmlns:a16="http://schemas.microsoft.com/office/drawing/2014/main" id="{CC6AC75B-CC62-4145-BC01-79C637E62359}"/>
                    </a:ext>
                  </a:extLst>
                </p:cNvPr>
                <p:cNvPicPr/>
                <p:nvPr/>
              </p:nvPicPr>
              <p:blipFill>
                <a:blip r:embed="rId434"/>
                <a:stretch>
                  <a:fillRect/>
                </a:stretch>
              </p:blipFill>
              <p:spPr>
                <a:xfrm>
                  <a:off x="11885973" y="354120"/>
                  <a:ext cx="59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5" name="Freihand 134">
                  <a:extLst>
                    <a:ext uri="{FF2B5EF4-FFF2-40B4-BE49-F238E27FC236}">
                      <a16:creationId xmlns:a16="http://schemas.microsoft.com/office/drawing/2014/main" id="{CD7A7FC9-4984-4184-A8B3-B2CD2B1CD136}"/>
                    </a:ext>
                  </a:extLst>
                </p14:cNvPr>
                <p14:cNvContentPartPr/>
                <p14:nvPr/>
              </p14:nvContentPartPr>
              <p14:xfrm>
                <a:off x="11808573" y="282840"/>
                <a:ext cx="184680" cy="176040"/>
              </p14:xfrm>
            </p:contentPart>
          </mc:Choice>
          <mc:Fallback xmlns="">
            <p:pic>
              <p:nvPicPr>
                <p:cNvPr id="135" name="Freihand 134">
                  <a:extLst>
                    <a:ext uri="{FF2B5EF4-FFF2-40B4-BE49-F238E27FC236}">
                      <a16:creationId xmlns:a16="http://schemas.microsoft.com/office/drawing/2014/main" id="{CD7A7FC9-4984-4184-A8B3-B2CD2B1CD136}"/>
                    </a:ext>
                  </a:extLst>
                </p:cNvPr>
                <p:cNvPicPr/>
                <p:nvPr/>
              </p:nvPicPr>
              <p:blipFill>
                <a:blip r:embed="rId436"/>
                <a:stretch>
                  <a:fillRect/>
                </a:stretch>
              </p:blipFill>
              <p:spPr>
                <a:xfrm>
                  <a:off x="11804253" y="278520"/>
                  <a:ext cx="193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6" name="Freihand 135">
                  <a:extLst>
                    <a:ext uri="{FF2B5EF4-FFF2-40B4-BE49-F238E27FC236}">
                      <a16:creationId xmlns:a16="http://schemas.microsoft.com/office/drawing/2014/main" id="{D5B62CAA-73E5-470A-B7E4-F5F48A9B12C1}"/>
                    </a:ext>
                  </a:extLst>
                </p14:cNvPr>
                <p14:cNvContentPartPr/>
                <p14:nvPr/>
              </p14:nvContentPartPr>
              <p14:xfrm>
                <a:off x="11973813" y="277800"/>
                <a:ext cx="91080" cy="199800"/>
              </p14:xfrm>
            </p:contentPart>
          </mc:Choice>
          <mc:Fallback xmlns="">
            <p:pic>
              <p:nvPicPr>
                <p:cNvPr id="136" name="Freihand 135">
                  <a:extLst>
                    <a:ext uri="{FF2B5EF4-FFF2-40B4-BE49-F238E27FC236}">
                      <a16:creationId xmlns:a16="http://schemas.microsoft.com/office/drawing/2014/main" id="{D5B62CAA-73E5-470A-B7E4-F5F48A9B12C1}"/>
                    </a:ext>
                  </a:extLst>
                </p:cNvPr>
                <p:cNvPicPr/>
                <p:nvPr/>
              </p:nvPicPr>
              <p:blipFill>
                <a:blip r:embed="rId438"/>
                <a:stretch>
                  <a:fillRect/>
                </a:stretch>
              </p:blipFill>
              <p:spPr>
                <a:xfrm>
                  <a:off x="11969493" y="273480"/>
                  <a:ext cx="99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8" name="Freihand 137">
                  <a:extLst>
                    <a:ext uri="{FF2B5EF4-FFF2-40B4-BE49-F238E27FC236}">
                      <a16:creationId xmlns:a16="http://schemas.microsoft.com/office/drawing/2014/main" id="{C031BFA0-2A07-42A7-9BA2-7BB17CBBD488}"/>
                    </a:ext>
                  </a:extLst>
                </p14:cNvPr>
                <p14:cNvContentPartPr/>
                <p14:nvPr/>
              </p14:nvContentPartPr>
              <p14:xfrm>
                <a:off x="11765013" y="496680"/>
                <a:ext cx="311760" cy="249120"/>
              </p14:xfrm>
            </p:contentPart>
          </mc:Choice>
          <mc:Fallback xmlns="">
            <p:pic>
              <p:nvPicPr>
                <p:cNvPr id="138" name="Freihand 137">
                  <a:extLst>
                    <a:ext uri="{FF2B5EF4-FFF2-40B4-BE49-F238E27FC236}">
                      <a16:creationId xmlns:a16="http://schemas.microsoft.com/office/drawing/2014/main" id="{C031BFA0-2A07-42A7-9BA2-7BB17CBBD488}"/>
                    </a:ext>
                  </a:extLst>
                </p:cNvPr>
                <p:cNvPicPr/>
                <p:nvPr/>
              </p:nvPicPr>
              <p:blipFill>
                <a:blip r:embed="rId440"/>
                <a:stretch>
                  <a:fillRect/>
                </a:stretch>
              </p:blipFill>
              <p:spPr>
                <a:xfrm>
                  <a:off x="11760693" y="492360"/>
                  <a:ext cx="320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0" name="Freihand 139">
                  <a:extLst>
                    <a:ext uri="{FF2B5EF4-FFF2-40B4-BE49-F238E27FC236}">
                      <a16:creationId xmlns:a16="http://schemas.microsoft.com/office/drawing/2014/main" id="{B0292A2A-CACA-45D4-93DA-002D115DBB37}"/>
                    </a:ext>
                  </a:extLst>
                </p14:cNvPr>
                <p14:cNvContentPartPr/>
                <p14:nvPr/>
              </p14:nvContentPartPr>
              <p14:xfrm>
                <a:off x="10550013" y="549240"/>
                <a:ext cx="361440" cy="614520"/>
              </p14:xfrm>
            </p:contentPart>
          </mc:Choice>
          <mc:Fallback xmlns="">
            <p:pic>
              <p:nvPicPr>
                <p:cNvPr id="140" name="Freihand 139">
                  <a:extLst>
                    <a:ext uri="{FF2B5EF4-FFF2-40B4-BE49-F238E27FC236}">
                      <a16:creationId xmlns:a16="http://schemas.microsoft.com/office/drawing/2014/main" id="{B0292A2A-CACA-45D4-93DA-002D115DBB37}"/>
                    </a:ext>
                  </a:extLst>
                </p:cNvPr>
                <p:cNvPicPr/>
                <p:nvPr/>
              </p:nvPicPr>
              <p:blipFill>
                <a:blip r:embed="rId442"/>
                <a:stretch>
                  <a:fillRect/>
                </a:stretch>
              </p:blipFill>
              <p:spPr>
                <a:xfrm>
                  <a:off x="10545693" y="544920"/>
                  <a:ext cx="37008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1" name="Freihand 140">
                  <a:extLst>
                    <a:ext uri="{FF2B5EF4-FFF2-40B4-BE49-F238E27FC236}">
                      <a16:creationId xmlns:a16="http://schemas.microsoft.com/office/drawing/2014/main" id="{26537155-82D3-4ACF-A45C-3BDB08A93AB7}"/>
                    </a:ext>
                  </a:extLst>
                </p14:cNvPr>
                <p14:cNvContentPartPr/>
                <p14:nvPr/>
              </p14:nvContentPartPr>
              <p14:xfrm>
                <a:off x="10505373" y="260160"/>
                <a:ext cx="81720" cy="225360"/>
              </p14:xfrm>
            </p:contentPart>
          </mc:Choice>
          <mc:Fallback xmlns="">
            <p:pic>
              <p:nvPicPr>
                <p:cNvPr id="141" name="Freihand 140">
                  <a:extLst>
                    <a:ext uri="{FF2B5EF4-FFF2-40B4-BE49-F238E27FC236}">
                      <a16:creationId xmlns:a16="http://schemas.microsoft.com/office/drawing/2014/main" id="{26537155-82D3-4ACF-A45C-3BDB08A93AB7}"/>
                    </a:ext>
                  </a:extLst>
                </p:cNvPr>
                <p:cNvPicPr/>
                <p:nvPr/>
              </p:nvPicPr>
              <p:blipFill>
                <a:blip r:embed="rId444"/>
                <a:stretch>
                  <a:fillRect/>
                </a:stretch>
              </p:blipFill>
              <p:spPr>
                <a:xfrm>
                  <a:off x="10501053" y="255840"/>
                  <a:ext cx="90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2" name="Freihand 141">
                  <a:extLst>
                    <a:ext uri="{FF2B5EF4-FFF2-40B4-BE49-F238E27FC236}">
                      <a16:creationId xmlns:a16="http://schemas.microsoft.com/office/drawing/2014/main" id="{699F8637-A452-4BEE-803B-08650ED4993A}"/>
                    </a:ext>
                  </a:extLst>
                </p14:cNvPr>
                <p14:cNvContentPartPr/>
                <p14:nvPr/>
              </p14:nvContentPartPr>
              <p14:xfrm>
                <a:off x="10497093" y="349080"/>
                <a:ext cx="125640" cy="195120"/>
              </p14:xfrm>
            </p:contentPart>
          </mc:Choice>
          <mc:Fallback xmlns="">
            <p:pic>
              <p:nvPicPr>
                <p:cNvPr id="142" name="Freihand 141">
                  <a:extLst>
                    <a:ext uri="{FF2B5EF4-FFF2-40B4-BE49-F238E27FC236}">
                      <a16:creationId xmlns:a16="http://schemas.microsoft.com/office/drawing/2014/main" id="{699F8637-A452-4BEE-803B-08650ED4993A}"/>
                    </a:ext>
                  </a:extLst>
                </p:cNvPr>
                <p:cNvPicPr/>
                <p:nvPr/>
              </p:nvPicPr>
              <p:blipFill>
                <a:blip r:embed="rId446"/>
                <a:stretch>
                  <a:fillRect/>
                </a:stretch>
              </p:blipFill>
              <p:spPr>
                <a:xfrm>
                  <a:off x="10492773" y="344760"/>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3" name="Freihand 142">
                  <a:extLst>
                    <a:ext uri="{FF2B5EF4-FFF2-40B4-BE49-F238E27FC236}">
                      <a16:creationId xmlns:a16="http://schemas.microsoft.com/office/drawing/2014/main" id="{E20860A2-AA05-4112-B6D8-1FFA78E10E0A}"/>
                    </a:ext>
                  </a:extLst>
                </p14:cNvPr>
                <p14:cNvContentPartPr/>
                <p14:nvPr/>
              </p14:nvContentPartPr>
              <p14:xfrm>
                <a:off x="10259133" y="94920"/>
                <a:ext cx="146520" cy="191880"/>
              </p14:xfrm>
            </p:contentPart>
          </mc:Choice>
          <mc:Fallback xmlns="">
            <p:pic>
              <p:nvPicPr>
                <p:cNvPr id="143" name="Freihand 142">
                  <a:extLst>
                    <a:ext uri="{FF2B5EF4-FFF2-40B4-BE49-F238E27FC236}">
                      <a16:creationId xmlns:a16="http://schemas.microsoft.com/office/drawing/2014/main" id="{E20860A2-AA05-4112-B6D8-1FFA78E10E0A}"/>
                    </a:ext>
                  </a:extLst>
                </p:cNvPr>
                <p:cNvPicPr/>
                <p:nvPr/>
              </p:nvPicPr>
              <p:blipFill>
                <a:blip r:embed="rId448"/>
                <a:stretch>
                  <a:fillRect/>
                </a:stretch>
              </p:blipFill>
              <p:spPr>
                <a:xfrm>
                  <a:off x="10254813" y="90600"/>
                  <a:ext cx="155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4" name="Freihand 143">
                  <a:extLst>
                    <a:ext uri="{FF2B5EF4-FFF2-40B4-BE49-F238E27FC236}">
                      <a16:creationId xmlns:a16="http://schemas.microsoft.com/office/drawing/2014/main" id="{58322652-2EE2-469F-8D79-DBC6003D2EB7}"/>
                    </a:ext>
                  </a:extLst>
                </p14:cNvPr>
                <p14:cNvContentPartPr/>
                <p14:nvPr/>
              </p14:nvContentPartPr>
              <p14:xfrm>
                <a:off x="10395213" y="167280"/>
                <a:ext cx="104040" cy="85680"/>
              </p14:xfrm>
            </p:contentPart>
          </mc:Choice>
          <mc:Fallback xmlns="">
            <p:pic>
              <p:nvPicPr>
                <p:cNvPr id="144" name="Freihand 143">
                  <a:extLst>
                    <a:ext uri="{FF2B5EF4-FFF2-40B4-BE49-F238E27FC236}">
                      <a16:creationId xmlns:a16="http://schemas.microsoft.com/office/drawing/2014/main" id="{58322652-2EE2-469F-8D79-DBC6003D2EB7}"/>
                    </a:ext>
                  </a:extLst>
                </p:cNvPr>
                <p:cNvPicPr/>
                <p:nvPr/>
              </p:nvPicPr>
              <p:blipFill>
                <a:blip r:embed="rId450"/>
                <a:stretch>
                  <a:fillRect/>
                </a:stretch>
              </p:blipFill>
              <p:spPr>
                <a:xfrm>
                  <a:off x="10390893" y="162960"/>
                  <a:ext cx="112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5" name="Freihand 144">
                  <a:extLst>
                    <a:ext uri="{FF2B5EF4-FFF2-40B4-BE49-F238E27FC236}">
                      <a16:creationId xmlns:a16="http://schemas.microsoft.com/office/drawing/2014/main" id="{A81E4B1B-D9CB-499A-AC90-5232D1818319}"/>
                    </a:ext>
                  </a:extLst>
                </p14:cNvPr>
                <p14:cNvContentPartPr/>
                <p14:nvPr/>
              </p14:nvContentPartPr>
              <p14:xfrm>
                <a:off x="10515453" y="104280"/>
                <a:ext cx="66960" cy="97560"/>
              </p14:xfrm>
            </p:contentPart>
          </mc:Choice>
          <mc:Fallback xmlns="">
            <p:pic>
              <p:nvPicPr>
                <p:cNvPr id="145" name="Freihand 144">
                  <a:extLst>
                    <a:ext uri="{FF2B5EF4-FFF2-40B4-BE49-F238E27FC236}">
                      <a16:creationId xmlns:a16="http://schemas.microsoft.com/office/drawing/2014/main" id="{A81E4B1B-D9CB-499A-AC90-5232D1818319}"/>
                    </a:ext>
                  </a:extLst>
                </p:cNvPr>
                <p:cNvPicPr/>
                <p:nvPr/>
              </p:nvPicPr>
              <p:blipFill>
                <a:blip r:embed="rId452"/>
                <a:stretch>
                  <a:fillRect/>
                </a:stretch>
              </p:blipFill>
              <p:spPr>
                <a:xfrm>
                  <a:off x="10511133" y="99960"/>
                  <a:ext cx="75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6" name="Freihand 145">
                  <a:extLst>
                    <a:ext uri="{FF2B5EF4-FFF2-40B4-BE49-F238E27FC236}">
                      <a16:creationId xmlns:a16="http://schemas.microsoft.com/office/drawing/2014/main" id="{F8EC2518-2A80-4C20-8827-2A1B7049F2F8}"/>
                    </a:ext>
                  </a:extLst>
                </p14:cNvPr>
                <p14:cNvContentPartPr/>
                <p14:nvPr/>
              </p14:nvContentPartPr>
              <p14:xfrm>
                <a:off x="10563333" y="186000"/>
                <a:ext cx="47520" cy="33840"/>
              </p14:xfrm>
            </p:contentPart>
          </mc:Choice>
          <mc:Fallback xmlns="">
            <p:pic>
              <p:nvPicPr>
                <p:cNvPr id="146" name="Freihand 145">
                  <a:extLst>
                    <a:ext uri="{FF2B5EF4-FFF2-40B4-BE49-F238E27FC236}">
                      <a16:creationId xmlns:a16="http://schemas.microsoft.com/office/drawing/2014/main" id="{F8EC2518-2A80-4C20-8827-2A1B7049F2F8}"/>
                    </a:ext>
                  </a:extLst>
                </p:cNvPr>
                <p:cNvPicPr/>
                <p:nvPr/>
              </p:nvPicPr>
              <p:blipFill>
                <a:blip r:embed="rId454"/>
                <a:stretch>
                  <a:fillRect/>
                </a:stretch>
              </p:blipFill>
              <p:spPr>
                <a:xfrm>
                  <a:off x="10559013" y="181680"/>
                  <a:ext cx="5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47" name="Freihand 146">
                  <a:extLst>
                    <a:ext uri="{FF2B5EF4-FFF2-40B4-BE49-F238E27FC236}">
                      <a16:creationId xmlns:a16="http://schemas.microsoft.com/office/drawing/2014/main" id="{F726C649-1106-4944-B2E5-FB78B3B920CF}"/>
                    </a:ext>
                  </a:extLst>
                </p14:cNvPr>
                <p14:cNvContentPartPr/>
                <p14:nvPr/>
              </p14:nvContentPartPr>
              <p14:xfrm>
                <a:off x="10633173" y="159360"/>
                <a:ext cx="36000" cy="48960"/>
              </p14:xfrm>
            </p:contentPart>
          </mc:Choice>
          <mc:Fallback xmlns="">
            <p:pic>
              <p:nvPicPr>
                <p:cNvPr id="147" name="Freihand 146">
                  <a:extLst>
                    <a:ext uri="{FF2B5EF4-FFF2-40B4-BE49-F238E27FC236}">
                      <a16:creationId xmlns:a16="http://schemas.microsoft.com/office/drawing/2014/main" id="{F726C649-1106-4944-B2E5-FB78B3B920CF}"/>
                    </a:ext>
                  </a:extLst>
                </p:cNvPr>
                <p:cNvPicPr/>
                <p:nvPr/>
              </p:nvPicPr>
              <p:blipFill>
                <a:blip r:embed="rId456"/>
                <a:stretch>
                  <a:fillRect/>
                </a:stretch>
              </p:blipFill>
              <p:spPr>
                <a:xfrm>
                  <a:off x="10628853" y="155040"/>
                  <a:ext cx="44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48" name="Freihand 147">
                  <a:extLst>
                    <a:ext uri="{FF2B5EF4-FFF2-40B4-BE49-F238E27FC236}">
                      <a16:creationId xmlns:a16="http://schemas.microsoft.com/office/drawing/2014/main" id="{9E609EA8-2B36-4809-B27B-E560D07D2F89}"/>
                    </a:ext>
                  </a:extLst>
                </p14:cNvPr>
                <p14:cNvContentPartPr/>
                <p14:nvPr/>
              </p14:nvContentPartPr>
              <p14:xfrm>
                <a:off x="10628133" y="105720"/>
                <a:ext cx="78480" cy="119880"/>
              </p14:xfrm>
            </p:contentPart>
          </mc:Choice>
          <mc:Fallback xmlns="">
            <p:pic>
              <p:nvPicPr>
                <p:cNvPr id="148" name="Freihand 147">
                  <a:extLst>
                    <a:ext uri="{FF2B5EF4-FFF2-40B4-BE49-F238E27FC236}">
                      <a16:creationId xmlns:a16="http://schemas.microsoft.com/office/drawing/2014/main" id="{9E609EA8-2B36-4809-B27B-E560D07D2F89}"/>
                    </a:ext>
                  </a:extLst>
                </p:cNvPr>
                <p:cNvPicPr/>
                <p:nvPr/>
              </p:nvPicPr>
              <p:blipFill>
                <a:blip r:embed="rId458"/>
                <a:stretch>
                  <a:fillRect/>
                </a:stretch>
              </p:blipFill>
              <p:spPr>
                <a:xfrm>
                  <a:off x="10623813" y="101400"/>
                  <a:ext cx="8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9" name="Freihand 148">
                  <a:extLst>
                    <a:ext uri="{FF2B5EF4-FFF2-40B4-BE49-F238E27FC236}">
                      <a16:creationId xmlns:a16="http://schemas.microsoft.com/office/drawing/2014/main" id="{E1EA5032-68CA-41A6-9E27-37D593D43F3D}"/>
                    </a:ext>
                  </a:extLst>
                </p14:cNvPr>
                <p14:cNvContentPartPr/>
                <p14:nvPr/>
              </p14:nvContentPartPr>
              <p14:xfrm>
                <a:off x="10678533" y="132000"/>
                <a:ext cx="177480" cy="69840"/>
              </p14:xfrm>
            </p:contentPart>
          </mc:Choice>
          <mc:Fallback xmlns="">
            <p:pic>
              <p:nvPicPr>
                <p:cNvPr id="149" name="Freihand 148">
                  <a:extLst>
                    <a:ext uri="{FF2B5EF4-FFF2-40B4-BE49-F238E27FC236}">
                      <a16:creationId xmlns:a16="http://schemas.microsoft.com/office/drawing/2014/main" id="{E1EA5032-68CA-41A6-9E27-37D593D43F3D}"/>
                    </a:ext>
                  </a:extLst>
                </p:cNvPr>
                <p:cNvPicPr/>
                <p:nvPr/>
              </p:nvPicPr>
              <p:blipFill>
                <a:blip r:embed="rId460"/>
                <a:stretch>
                  <a:fillRect/>
                </a:stretch>
              </p:blipFill>
              <p:spPr>
                <a:xfrm>
                  <a:off x="10674213" y="127680"/>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50" name="Freihand 149">
                  <a:extLst>
                    <a:ext uri="{FF2B5EF4-FFF2-40B4-BE49-F238E27FC236}">
                      <a16:creationId xmlns:a16="http://schemas.microsoft.com/office/drawing/2014/main" id="{43C9B382-C7AF-405D-ADFD-02EED8AAE873}"/>
                    </a:ext>
                  </a:extLst>
                </p14:cNvPr>
                <p14:cNvContentPartPr/>
                <p14:nvPr/>
              </p14:nvContentPartPr>
              <p14:xfrm>
                <a:off x="10834053" y="113640"/>
                <a:ext cx="83880" cy="82800"/>
              </p14:xfrm>
            </p:contentPart>
          </mc:Choice>
          <mc:Fallback xmlns="">
            <p:pic>
              <p:nvPicPr>
                <p:cNvPr id="150" name="Freihand 149">
                  <a:extLst>
                    <a:ext uri="{FF2B5EF4-FFF2-40B4-BE49-F238E27FC236}">
                      <a16:creationId xmlns:a16="http://schemas.microsoft.com/office/drawing/2014/main" id="{43C9B382-C7AF-405D-ADFD-02EED8AAE873}"/>
                    </a:ext>
                  </a:extLst>
                </p:cNvPr>
                <p:cNvPicPr/>
                <p:nvPr/>
              </p:nvPicPr>
              <p:blipFill>
                <a:blip r:embed="rId462"/>
                <a:stretch>
                  <a:fillRect/>
                </a:stretch>
              </p:blipFill>
              <p:spPr>
                <a:xfrm>
                  <a:off x="10829733" y="109320"/>
                  <a:ext cx="92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52" name="Freihand 151">
                  <a:extLst>
                    <a:ext uri="{FF2B5EF4-FFF2-40B4-BE49-F238E27FC236}">
                      <a16:creationId xmlns:a16="http://schemas.microsoft.com/office/drawing/2014/main" id="{EE8C5F34-AF74-46F9-9FD0-88211D6B3852}"/>
                    </a:ext>
                  </a:extLst>
                </p14:cNvPr>
                <p14:cNvContentPartPr/>
                <p14:nvPr/>
              </p14:nvContentPartPr>
              <p14:xfrm>
                <a:off x="10938093" y="27600"/>
                <a:ext cx="247680" cy="153360"/>
              </p14:xfrm>
            </p:contentPart>
          </mc:Choice>
          <mc:Fallback xmlns="">
            <p:pic>
              <p:nvPicPr>
                <p:cNvPr id="152" name="Freihand 151">
                  <a:extLst>
                    <a:ext uri="{FF2B5EF4-FFF2-40B4-BE49-F238E27FC236}">
                      <a16:creationId xmlns:a16="http://schemas.microsoft.com/office/drawing/2014/main" id="{EE8C5F34-AF74-46F9-9FD0-88211D6B3852}"/>
                    </a:ext>
                  </a:extLst>
                </p:cNvPr>
                <p:cNvPicPr/>
                <p:nvPr/>
              </p:nvPicPr>
              <p:blipFill>
                <a:blip r:embed="rId464"/>
                <a:stretch>
                  <a:fillRect/>
                </a:stretch>
              </p:blipFill>
              <p:spPr>
                <a:xfrm>
                  <a:off x="10933773" y="23280"/>
                  <a:ext cx="256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53" name="Freihand 152">
                  <a:extLst>
                    <a:ext uri="{FF2B5EF4-FFF2-40B4-BE49-F238E27FC236}">
                      <a16:creationId xmlns:a16="http://schemas.microsoft.com/office/drawing/2014/main" id="{55013BDC-F0B1-4824-8573-E45139B456E0}"/>
                    </a:ext>
                  </a:extLst>
                </p14:cNvPr>
                <p14:cNvContentPartPr/>
                <p14:nvPr/>
              </p14:nvContentPartPr>
              <p14:xfrm>
                <a:off x="11189013" y="81240"/>
                <a:ext cx="69480" cy="97920"/>
              </p14:xfrm>
            </p:contentPart>
          </mc:Choice>
          <mc:Fallback xmlns="">
            <p:pic>
              <p:nvPicPr>
                <p:cNvPr id="153" name="Freihand 152">
                  <a:extLst>
                    <a:ext uri="{FF2B5EF4-FFF2-40B4-BE49-F238E27FC236}">
                      <a16:creationId xmlns:a16="http://schemas.microsoft.com/office/drawing/2014/main" id="{55013BDC-F0B1-4824-8573-E45139B456E0}"/>
                    </a:ext>
                  </a:extLst>
                </p:cNvPr>
                <p:cNvPicPr/>
                <p:nvPr/>
              </p:nvPicPr>
              <p:blipFill>
                <a:blip r:embed="rId466"/>
                <a:stretch>
                  <a:fillRect/>
                </a:stretch>
              </p:blipFill>
              <p:spPr>
                <a:xfrm>
                  <a:off x="11184693" y="76920"/>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4" name="Freihand 153">
                  <a:extLst>
                    <a:ext uri="{FF2B5EF4-FFF2-40B4-BE49-F238E27FC236}">
                      <a16:creationId xmlns:a16="http://schemas.microsoft.com/office/drawing/2014/main" id="{8212CC29-E1A7-4044-9618-C05D24A7A988}"/>
                    </a:ext>
                  </a:extLst>
                </p14:cNvPr>
                <p14:cNvContentPartPr/>
                <p14:nvPr/>
              </p14:nvContentPartPr>
              <p14:xfrm>
                <a:off x="11272533" y="32280"/>
                <a:ext cx="105480" cy="120960"/>
              </p14:xfrm>
            </p:contentPart>
          </mc:Choice>
          <mc:Fallback xmlns="">
            <p:pic>
              <p:nvPicPr>
                <p:cNvPr id="154" name="Freihand 153">
                  <a:extLst>
                    <a:ext uri="{FF2B5EF4-FFF2-40B4-BE49-F238E27FC236}">
                      <a16:creationId xmlns:a16="http://schemas.microsoft.com/office/drawing/2014/main" id="{8212CC29-E1A7-4044-9618-C05D24A7A988}"/>
                    </a:ext>
                  </a:extLst>
                </p:cNvPr>
                <p:cNvPicPr/>
                <p:nvPr/>
              </p:nvPicPr>
              <p:blipFill>
                <a:blip r:embed="rId468"/>
                <a:stretch>
                  <a:fillRect/>
                </a:stretch>
              </p:blipFill>
              <p:spPr>
                <a:xfrm>
                  <a:off x="11268213" y="27960"/>
                  <a:ext cx="11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55" name="Freihand 154">
                  <a:extLst>
                    <a:ext uri="{FF2B5EF4-FFF2-40B4-BE49-F238E27FC236}">
                      <a16:creationId xmlns:a16="http://schemas.microsoft.com/office/drawing/2014/main" id="{AF7C98A4-85C8-4D8D-A56A-7A3CF2A7FA9A}"/>
                    </a:ext>
                  </a:extLst>
                </p14:cNvPr>
                <p14:cNvContentPartPr/>
                <p14:nvPr/>
              </p14:nvContentPartPr>
              <p14:xfrm>
                <a:off x="11397813" y="71880"/>
                <a:ext cx="74880" cy="50400"/>
              </p14:xfrm>
            </p:contentPart>
          </mc:Choice>
          <mc:Fallback xmlns="">
            <p:pic>
              <p:nvPicPr>
                <p:cNvPr id="155" name="Freihand 154">
                  <a:extLst>
                    <a:ext uri="{FF2B5EF4-FFF2-40B4-BE49-F238E27FC236}">
                      <a16:creationId xmlns:a16="http://schemas.microsoft.com/office/drawing/2014/main" id="{AF7C98A4-85C8-4D8D-A56A-7A3CF2A7FA9A}"/>
                    </a:ext>
                  </a:extLst>
                </p:cNvPr>
                <p:cNvPicPr/>
                <p:nvPr/>
              </p:nvPicPr>
              <p:blipFill>
                <a:blip r:embed="rId470"/>
                <a:stretch>
                  <a:fillRect/>
                </a:stretch>
              </p:blipFill>
              <p:spPr>
                <a:xfrm>
                  <a:off x="11393493" y="67560"/>
                  <a:ext cx="83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56" name="Freihand 155">
                  <a:extLst>
                    <a:ext uri="{FF2B5EF4-FFF2-40B4-BE49-F238E27FC236}">
                      <a16:creationId xmlns:a16="http://schemas.microsoft.com/office/drawing/2014/main" id="{1747E188-B4EF-49F7-BEF6-E313909D9C14}"/>
                    </a:ext>
                  </a:extLst>
                </p14:cNvPr>
                <p14:cNvContentPartPr/>
                <p14:nvPr/>
              </p14:nvContentPartPr>
              <p14:xfrm>
                <a:off x="11482053" y="191760"/>
                <a:ext cx="360" cy="360"/>
              </p14:xfrm>
            </p:contentPart>
          </mc:Choice>
          <mc:Fallback xmlns="">
            <p:pic>
              <p:nvPicPr>
                <p:cNvPr id="156" name="Freihand 155">
                  <a:extLst>
                    <a:ext uri="{FF2B5EF4-FFF2-40B4-BE49-F238E27FC236}">
                      <a16:creationId xmlns:a16="http://schemas.microsoft.com/office/drawing/2014/main" id="{1747E188-B4EF-49F7-BEF6-E313909D9C14}"/>
                    </a:ext>
                  </a:extLst>
                </p:cNvPr>
                <p:cNvPicPr/>
                <p:nvPr/>
              </p:nvPicPr>
              <p:blipFill>
                <a:blip r:embed="rId271"/>
                <a:stretch>
                  <a:fillRect/>
                </a:stretch>
              </p:blipFill>
              <p:spPr>
                <a:xfrm>
                  <a:off x="11477733" y="18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0" name="Freihand 159">
                  <a:extLst>
                    <a:ext uri="{FF2B5EF4-FFF2-40B4-BE49-F238E27FC236}">
                      <a16:creationId xmlns:a16="http://schemas.microsoft.com/office/drawing/2014/main" id="{4B1492CE-EAA6-42D7-B3D6-C46DD72C8B47}"/>
                    </a:ext>
                  </a:extLst>
                </p14:cNvPr>
                <p14:cNvContentPartPr/>
                <p14:nvPr/>
              </p14:nvContentPartPr>
              <p14:xfrm>
                <a:off x="11789853" y="709080"/>
                <a:ext cx="85320" cy="674640"/>
              </p14:xfrm>
            </p:contentPart>
          </mc:Choice>
          <mc:Fallback xmlns="">
            <p:pic>
              <p:nvPicPr>
                <p:cNvPr id="160" name="Freihand 159">
                  <a:extLst>
                    <a:ext uri="{FF2B5EF4-FFF2-40B4-BE49-F238E27FC236}">
                      <a16:creationId xmlns:a16="http://schemas.microsoft.com/office/drawing/2014/main" id="{4B1492CE-EAA6-42D7-B3D6-C46DD72C8B47}"/>
                    </a:ext>
                  </a:extLst>
                </p:cNvPr>
                <p:cNvPicPr/>
                <p:nvPr/>
              </p:nvPicPr>
              <p:blipFill>
                <a:blip r:embed="rId473"/>
                <a:stretch>
                  <a:fillRect/>
                </a:stretch>
              </p:blipFill>
              <p:spPr>
                <a:xfrm>
                  <a:off x="11785533" y="704760"/>
                  <a:ext cx="9396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1" name="Freihand 160">
                  <a:extLst>
                    <a:ext uri="{FF2B5EF4-FFF2-40B4-BE49-F238E27FC236}">
                      <a16:creationId xmlns:a16="http://schemas.microsoft.com/office/drawing/2014/main" id="{021A3494-0777-44AB-B344-27867E81D2EA}"/>
                    </a:ext>
                  </a:extLst>
                </p14:cNvPr>
                <p14:cNvContentPartPr/>
                <p14:nvPr/>
              </p14:nvContentPartPr>
              <p14:xfrm>
                <a:off x="11711373" y="650040"/>
                <a:ext cx="210960" cy="302040"/>
              </p14:xfrm>
            </p:contentPart>
          </mc:Choice>
          <mc:Fallback xmlns="">
            <p:pic>
              <p:nvPicPr>
                <p:cNvPr id="161" name="Freihand 160">
                  <a:extLst>
                    <a:ext uri="{FF2B5EF4-FFF2-40B4-BE49-F238E27FC236}">
                      <a16:creationId xmlns:a16="http://schemas.microsoft.com/office/drawing/2014/main" id="{021A3494-0777-44AB-B344-27867E81D2EA}"/>
                    </a:ext>
                  </a:extLst>
                </p:cNvPr>
                <p:cNvPicPr/>
                <p:nvPr/>
              </p:nvPicPr>
              <p:blipFill>
                <a:blip r:embed="rId475"/>
                <a:stretch>
                  <a:fillRect/>
                </a:stretch>
              </p:blipFill>
              <p:spPr>
                <a:xfrm>
                  <a:off x="11707053" y="645720"/>
                  <a:ext cx="219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2" name="Freihand 161">
                  <a:extLst>
                    <a:ext uri="{FF2B5EF4-FFF2-40B4-BE49-F238E27FC236}">
                      <a16:creationId xmlns:a16="http://schemas.microsoft.com/office/drawing/2014/main" id="{95644C3D-B5A6-44CA-A25B-995184D43AAD}"/>
                    </a:ext>
                  </a:extLst>
                </p14:cNvPr>
                <p14:cNvContentPartPr/>
                <p14:nvPr/>
              </p14:nvContentPartPr>
              <p14:xfrm>
                <a:off x="11339853" y="1406760"/>
                <a:ext cx="191160" cy="180360"/>
              </p14:xfrm>
            </p:contentPart>
          </mc:Choice>
          <mc:Fallback xmlns="">
            <p:pic>
              <p:nvPicPr>
                <p:cNvPr id="162" name="Freihand 161">
                  <a:extLst>
                    <a:ext uri="{FF2B5EF4-FFF2-40B4-BE49-F238E27FC236}">
                      <a16:creationId xmlns:a16="http://schemas.microsoft.com/office/drawing/2014/main" id="{95644C3D-B5A6-44CA-A25B-995184D43AAD}"/>
                    </a:ext>
                  </a:extLst>
                </p:cNvPr>
                <p:cNvPicPr/>
                <p:nvPr/>
              </p:nvPicPr>
              <p:blipFill>
                <a:blip r:embed="rId477"/>
                <a:stretch>
                  <a:fillRect/>
                </a:stretch>
              </p:blipFill>
              <p:spPr>
                <a:xfrm>
                  <a:off x="11335533" y="1402440"/>
                  <a:ext cx="199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3" name="Freihand 162">
                  <a:extLst>
                    <a:ext uri="{FF2B5EF4-FFF2-40B4-BE49-F238E27FC236}">
                      <a16:creationId xmlns:a16="http://schemas.microsoft.com/office/drawing/2014/main" id="{6934FC4C-ACC4-4607-BF90-5A6E13D64593}"/>
                    </a:ext>
                  </a:extLst>
                </p14:cNvPr>
                <p14:cNvContentPartPr/>
                <p14:nvPr/>
              </p14:nvContentPartPr>
              <p14:xfrm>
                <a:off x="11552973" y="1441320"/>
                <a:ext cx="138600" cy="146520"/>
              </p14:xfrm>
            </p:contentPart>
          </mc:Choice>
          <mc:Fallback xmlns="">
            <p:pic>
              <p:nvPicPr>
                <p:cNvPr id="163" name="Freihand 162">
                  <a:extLst>
                    <a:ext uri="{FF2B5EF4-FFF2-40B4-BE49-F238E27FC236}">
                      <a16:creationId xmlns:a16="http://schemas.microsoft.com/office/drawing/2014/main" id="{6934FC4C-ACC4-4607-BF90-5A6E13D64593}"/>
                    </a:ext>
                  </a:extLst>
                </p:cNvPr>
                <p:cNvPicPr/>
                <p:nvPr/>
              </p:nvPicPr>
              <p:blipFill>
                <a:blip r:embed="rId479"/>
                <a:stretch>
                  <a:fillRect/>
                </a:stretch>
              </p:blipFill>
              <p:spPr>
                <a:xfrm>
                  <a:off x="11548653" y="1437000"/>
                  <a:ext cx="147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4" name="Freihand 163">
                  <a:extLst>
                    <a:ext uri="{FF2B5EF4-FFF2-40B4-BE49-F238E27FC236}">
                      <a16:creationId xmlns:a16="http://schemas.microsoft.com/office/drawing/2014/main" id="{E4180481-3852-417C-9106-A826FA83420E}"/>
                    </a:ext>
                  </a:extLst>
                </p14:cNvPr>
                <p14:cNvContentPartPr/>
                <p14:nvPr/>
              </p14:nvContentPartPr>
              <p14:xfrm>
                <a:off x="11667453" y="1469040"/>
                <a:ext cx="137520" cy="111240"/>
              </p14:xfrm>
            </p:contentPart>
          </mc:Choice>
          <mc:Fallback xmlns="">
            <p:pic>
              <p:nvPicPr>
                <p:cNvPr id="164" name="Freihand 163">
                  <a:extLst>
                    <a:ext uri="{FF2B5EF4-FFF2-40B4-BE49-F238E27FC236}">
                      <a16:creationId xmlns:a16="http://schemas.microsoft.com/office/drawing/2014/main" id="{E4180481-3852-417C-9106-A826FA83420E}"/>
                    </a:ext>
                  </a:extLst>
                </p:cNvPr>
                <p:cNvPicPr/>
                <p:nvPr/>
              </p:nvPicPr>
              <p:blipFill>
                <a:blip r:embed="rId481"/>
                <a:stretch>
                  <a:fillRect/>
                </a:stretch>
              </p:blipFill>
              <p:spPr>
                <a:xfrm>
                  <a:off x="11663133" y="1464720"/>
                  <a:ext cx="14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5" name="Freihand 164">
                  <a:extLst>
                    <a:ext uri="{FF2B5EF4-FFF2-40B4-BE49-F238E27FC236}">
                      <a16:creationId xmlns:a16="http://schemas.microsoft.com/office/drawing/2014/main" id="{37B6BF37-A5D6-4504-B7AF-6BCF70930307}"/>
                    </a:ext>
                  </a:extLst>
                </p14:cNvPr>
                <p14:cNvContentPartPr/>
                <p14:nvPr/>
              </p14:nvContentPartPr>
              <p14:xfrm>
                <a:off x="11796333" y="1445280"/>
                <a:ext cx="9360" cy="21960"/>
              </p14:xfrm>
            </p:contentPart>
          </mc:Choice>
          <mc:Fallback xmlns="">
            <p:pic>
              <p:nvPicPr>
                <p:cNvPr id="165" name="Freihand 164">
                  <a:extLst>
                    <a:ext uri="{FF2B5EF4-FFF2-40B4-BE49-F238E27FC236}">
                      <a16:creationId xmlns:a16="http://schemas.microsoft.com/office/drawing/2014/main" id="{37B6BF37-A5D6-4504-B7AF-6BCF70930307}"/>
                    </a:ext>
                  </a:extLst>
                </p:cNvPr>
                <p:cNvPicPr/>
                <p:nvPr/>
              </p:nvPicPr>
              <p:blipFill>
                <a:blip r:embed="rId483"/>
                <a:stretch>
                  <a:fillRect/>
                </a:stretch>
              </p:blipFill>
              <p:spPr>
                <a:xfrm>
                  <a:off x="11792013" y="1440960"/>
                  <a:ext cx="18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6" name="Freihand 165">
                  <a:extLst>
                    <a:ext uri="{FF2B5EF4-FFF2-40B4-BE49-F238E27FC236}">
                      <a16:creationId xmlns:a16="http://schemas.microsoft.com/office/drawing/2014/main" id="{4A4F7EC5-985E-4E7B-BF2D-EBDE2BB737F7}"/>
                    </a:ext>
                  </a:extLst>
                </p14:cNvPr>
                <p14:cNvContentPartPr/>
                <p14:nvPr/>
              </p14:nvContentPartPr>
              <p14:xfrm>
                <a:off x="11805693" y="1436640"/>
                <a:ext cx="116640" cy="147240"/>
              </p14:xfrm>
            </p:contentPart>
          </mc:Choice>
          <mc:Fallback xmlns="">
            <p:pic>
              <p:nvPicPr>
                <p:cNvPr id="166" name="Freihand 165">
                  <a:extLst>
                    <a:ext uri="{FF2B5EF4-FFF2-40B4-BE49-F238E27FC236}">
                      <a16:creationId xmlns:a16="http://schemas.microsoft.com/office/drawing/2014/main" id="{4A4F7EC5-985E-4E7B-BF2D-EBDE2BB737F7}"/>
                    </a:ext>
                  </a:extLst>
                </p:cNvPr>
                <p:cNvPicPr/>
                <p:nvPr/>
              </p:nvPicPr>
              <p:blipFill>
                <a:blip r:embed="rId485"/>
                <a:stretch>
                  <a:fillRect/>
                </a:stretch>
              </p:blipFill>
              <p:spPr>
                <a:xfrm>
                  <a:off x="11801373" y="1432320"/>
                  <a:ext cx="125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7" name="Freihand 166">
                  <a:extLst>
                    <a:ext uri="{FF2B5EF4-FFF2-40B4-BE49-F238E27FC236}">
                      <a16:creationId xmlns:a16="http://schemas.microsoft.com/office/drawing/2014/main" id="{16F33941-491B-4B9F-A692-2F98970DF4B0}"/>
                    </a:ext>
                  </a:extLst>
                </p14:cNvPr>
                <p14:cNvContentPartPr/>
                <p14:nvPr/>
              </p14:nvContentPartPr>
              <p14:xfrm>
                <a:off x="11915853" y="1496760"/>
                <a:ext cx="64440" cy="87120"/>
              </p14:xfrm>
            </p:contentPart>
          </mc:Choice>
          <mc:Fallback xmlns="">
            <p:pic>
              <p:nvPicPr>
                <p:cNvPr id="167" name="Freihand 166">
                  <a:extLst>
                    <a:ext uri="{FF2B5EF4-FFF2-40B4-BE49-F238E27FC236}">
                      <a16:creationId xmlns:a16="http://schemas.microsoft.com/office/drawing/2014/main" id="{16F33941-491B-4B9F-A692-2F98970DF4B0}"/>
                    </a:ext>
                  </a:extLst>
                </p:cNvPr>
                <p:cNvPicPr/>
                <p:nvPr/>
              </p:nvPicPr>
              <p:blipFill>
                <a:blip r:embed="rId487"/>
                <a:stretch>
                  <a:fillRect/>
                </a:stretch>
              </p:blipFill>
              <p:spPr>
                <a:xfrm>
                  <a:off x="11911533" y="1492440"/>
                  <a:ext cx="7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8" name="Freihand 167">
                  <a:extLst>
                    <a:ext uri="{FF2B5EF4-FFF2-40B4-BE49-F238E27FC236}">
                      <a16:creationId xmlns:a16="http://schemas.microsoft.com/office/drawing/2014/main" id="{33DC169D-66CC-4CE7-BEB7-4B04A6D240ED}"/>
                    </a:ext>
                  </a:extLst>
                </p14:cNvPr>
                <p14:cNvContentPartPr/>
                <p14:nvPr/>
              </p14:nvContentPartPr>
              <p14:xfrm>
                <a:off x="11969853" y="1434840"/>
                <a:ext cx="89640" cy="199080"/>
              </p14:xfrm>
            </p:contentPart>
          </mc:Choice>
          <mc:Fallback xmlns="">
            <p:pic>
              <p:nvPicPr>
                <p:cNvPr id="168" name="Freihand 167">
                  <a:extLst>
                    <a:ext uri="{FF2B5EF4-FFF2-40B4-BE49-F238E27FC236}">
                      <a16:creationId xmlns:a16="http://schemas.microsoft.com/office/drawing/2014/main" id="{33DC169D-66CC-4CE7-BEB7-4B04A6D240ED}"/>
                    </a:ext>
                  </a:extLst>
                </p:cNvPr>
                <p:cNvPicPr/>
                <p:nvPr/>
              </p:nvPicPr>
              <p:blipFill>
                <a:blip r:embed="rId489"/>
                <a:stretch>
                  <a:fillRect/>
                </a:stretch>
              </p:blipFill>
              <p:spPr>
                <a:xfrm>
                  <a:off x="11965533" y="1430520"/>
                  <a:ext cx="98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9" name="Freihand 168">
                  <a:extLst>
                    <a:ext uri="{FF2B5EF4-FFF2-40B4-BE49-F238E27FC236}">
                      <a16:creationId xmlns:a16="http://schemas.microsoft.com/office/drawing/2014/main" id="{648DBCFC-014D-48D4-B0F7-45856A4C35E4}"/>
                    </a:ext>
                  </a:extLst>
                </p14:cNvPr>
                <p14:cNvContentPartPr/>
                <p14:nvPr/>
              </p14:nvContentPartPr>
              <p14:xfrm>
                <a:off x="11340933" y="1673520"/>
                <a:ext cx="450360" cy="853920"/>
              </p14:xfrm>
            </p:contentPart>
          </mc:Choice>
          <mc:Fallback xmlns="">
            <p:pic>
              <p:nvPicPr>
                <p:cNvPr id="169" name="Freihand 168">
                  <a:extLst>
                    <a:ext uri="{FF2B5EF4-FFF2-40B4-BE49-F238E27FC236}">
                      <a16:creationId xmlns:a16="http://schemas.microsoft.com/office/drawing/2014/main" id="{648DBCFC-014D-48D4-B0F7-45856A4C35E4}"/>
                    </a:ext>
                  </a:extLst>
                </p:cNvPr>
                <p:cNvPicPr/>
                <p:nvPr/>
              </p:nvPicPr>
              <p:blipFill>
                <a:blip r:embed="rId491"/>
                <a:stretch>
                  <a:fillRect/>
                </a:stretch>
              </p:blipFill>
              <p:spPr>
                <a:xfrm>
                  <a:off x="11336613" y="1669200"/>
                  <a:ext cx="45900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0" name="Freihand 169">
                  <a:extLst>
                    <a:ext uri="{FF2B5EF4-FFF2-40B4-BE49-F238E27FC236}">
                      <a16:creationId xmlns:a16="http://schemas.microsoft.com/office/drawing/2014/main" id="{F634B4A2-1C90-4FAC-89B8-9EC9A6C4F41A}"/>
                    </a:ext>
                  </a:extLst>
                </p14:cNvPr>
                <p14:cNvContentPartPr/>
                <p14:nvPr/>
              </p14:nvContentPartPr>
              <p14:xfrm>
                <a:off x="10789773" y="2728680"/>
                <a:ext cx="135000" cy="263880"/>
              </p14:xfrm>
            </p:contentPart>
          </mc:Choice>
          <mc:Fallback xmlns="">
            <p:pic>
              <p:nvPicPr>
                <p:cNvPr id="170" name="Freihand 169">
                  <a:extLst>
                    <a:ext uri="{FF2B5EF4-FFF2-40B4-BE49-F238E27FC236}">
                      <a16:creationId xmlns:a16="http://schemas.microsoft.com/office/drawing/2014/main" id="{F634B4A2-1C90-4FAC-89B8-9EC9A6C4F41A}"/>
                    </a:ext>
                  </a:extLst>
                </p:cNvPr>
                <p:cNvPicPr/>
                <p:nvPr/>
              </p:nvPicPr>
              <p:blipFill>
                <a:blip r:embed="rId493"/>
                <a:stretch>
                  <a:fillRect/>
                </a:stretch>
              </p:blipFill>
              <p:spPr>
                <a:xfrm>
                  <a:off x="10785453" y="2724360"/>
                  <a:ext cx="1436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1" name="Freihand 170">
                  <a:extLst>
                    <a:ext uri="{FF2B5EF4-FFF2-40B4-BE49-F238E27FC236}">
                      <a16:creationId xmlns:a16="http://schemas.microsoft.com/office/drawing/2014/main" id="{C12FF08A-D90E-40C5-94ED-61B7DAC01AEE}"/>
                    </a:ext>
                  </a:extLst>
                </p14:cNvPr>
                <p14:cNvContentPartPr/>
                <p14:nvPr/>
              </p14:nvContentPartPr>
              <p14:xfrm>
                <a:off x="10868253" y="2718240"/>
                <a:ext cx="207000" cy="252360"/>
              </p14:xfrm>
            </p:contentPart>
          </mc:Choice>
          <mc:Fallback xmlns="">
            <p:pic>
              <p:nvPicPr>
                <p:cNvPr id="171" name="Freihand 170">
                  <a:extLst>
                    <a:ext uri="{FF2B5EF4-FFF2-40B4-BE49-F238E27FC236}">
                      <a16:creationId xmlns:a16="http://schemas.microsoft.com/office/drawing/2014/main" id="{C12FF08A-D90E-40C5-94ED-61B7DAC01AEE}"/>
                    </a:ext>
                  </a:extLst>
                </p:cNvPr>
                <p:cNvPicPr/>
                <p:nvPr/>
              </p:nvPicPr>
              <p:blipFill>
                <a:blip r:embed="rId495"/>
                <a:stretch>
                  <a:fillRect/>
                </a:stretch>
              </p:blipFill>
              <p:spPr>
                <a:xfrm>
                  <a:off x="10863933" y="2713920"/>
                  <a:ext cx="2156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2" name="Freihand 171">
                  <a:extLst>
                    <a:ext uri="{FF2B5EF4-FFF2-40B4-BE49-F238E27FC236}">
                      <a16:creationId xmlns:a16="http://schemas.microsoft.com/office/drawing/2014/main" id="{F17E2CE9-E473-4CAE-9FE8-B20E589E264B}"/>
                    </a:ext>
                  </a:extLst>
                </p14:cNvPr>
                <p14:cNvContentPartPr/>
                <p14:nvPr/>
              </p14:nvContentPartPr>
              <p14:xfrm>
                <a:off x="11068413" y="2780160"/>
                <a:ext cx="67680" cy="116280"/>
              </p14:xfrm>
            </p:contentPart>
          </mc:Choice>
          <mc:Fallback xmlns="">
            <p:pic>
              <p:nvPicPr>
                <p:cNvPr id="172" name="Freihand 171">
                  <a:extLst>
                    <a:ext uri="{FF2B5EF4-FFF2-40B4-BE49-F238E27FC236}">
                      <a16:creationId xmlns:a16="http://schemas.microsoft.com/office/drawing/2014/main" id="{F17E2CE9-E473-4CAE-9FE8-B20E589E264B}"/>
                    </a:ext>
                  </a:extLst>
                </p:cNvPr>
                <p:cNvPicPr/>
                <p:nvPr/>
              </p:nvPicPr>
              <p:blipFill>
                <a:blip r:embed="rId497"/>
                <a:stretch>
                  <a:fillRect/>
                </a:stretch>
              </p:blipFill>
              <p:spPr>
                <a:xfrm>
                  <a:off x="11064093" y="2775840"/>
                  <a:ext cx="76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3" name="Freihand 172">
                  <a:extLst>
                    <a:ext uri="{FF2B5EF4-FFF2-40B4-BE49-F238E27FC236}">
                      <a16:creationId xmlns:a16="http://schemas.microsoft.com/office/drawing/2014/main" id="{2FF620CA-AD71-4086-9A63-BB9C5B5E0994}"/>
                    </a:ext>
                  </a:extLst>
                </p14:cNvPr>
                <p14:cNvContentPartPr/>
                <p14:nvPr/>
              </p14:nvContentPartPr>
              <p14:xfrm>
                <a:off x="11129613" y="2665320"/>
                <a:ext cx="74880" cy="229320"/>
              </p14:xfrm>
            </p:contentPart>
          </mc:Choice>
          <mc:Fallback xmlns="">
            <p:pic>
              <p:nvPicPr>
                <p:cNvPr id="173" name="Freihand 172">
                  <a:extLst>
                    <a:ext uri="{FF2B5EF4-FFF2-40B4-BE49-F238E27FC236}">
                      <a16:creationId xmlns:a16="http://schemas.microsoft.com/office/drawing/2014/main" id="{2FF620CA-AD71-4086-9A63-BB9C5B5E0994}"/>
                    </a:ext>
                  </a:extLst>
                </p:cNvPr>
                <p:cNvPicPr/>
                <p:nvPr/>
              </p:nvPicPr>
              <p:blipFill>
                <a:blip r:embed="rId499"/>
                <a:stretch>
                  <a:fillRect/>
                </a:stretch>
              </p:blipFill>
              <p:spPr>
                <a:xfrm>
                  <a:off x="11125293" y="2661000"/>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4" name="Freihand 173">
                  <a:extLst>
                    <a:ext uri="{FF2B5EF4-FFF2-40B4-BE49-F238E27FC236}">
                      <a16:creationId xmlns:a16="http://schemas.microsoft.com/office/drawing/2014/main" id="{168C4608-488B-428A-B00D-F2D9597730F3}"/>
                    </a:ext>
                  </a:extLst>
                </p14:cNvPr>
                <p14:cNvContentPartPr/>
                <p14:nvPr/>
              </p14:nvContentPartPr>
              <p14:xfrm>
                <a:off x="11187933" y="2745600"/>
                <a:ext cx="209520" cy="109440"/>
              </p14:xfrm>
            </p:contentPart>
          </mc:Choice>
          <mc:Fallback xmlns="">
            <p:pic>
              <p:nvPicPr>
                <p:cNvPr id="174" name="Freihand 173">
                  <a:extLst>
                    <a:ext uri="{FF2B5EF4-FFF2-40B4-BE49-F238E27FC236}">
                      <a16:creationId xmlns:a16="http://schemas.microsoft.com/office/drawing/2014/main" id="{168C4608-488B-428A-B00D-F2D9597730F3}"/>
                    </a:ext>
                  </a:extLst>
                </p:cNvPr>
                <p:cNvPicPr/>
                <p:nvPr/>
              </p:nvPicPr>
              <p:blipFill>
                <a:blip r:embed="rId501"/>
                <a:stretch>
                  <a:fillRect/>
                </a:stretch>
              </p:blipFill>
              <p:spPr>
                <a:xfrm>
                  <a:off x="11183613" y="2741280"/>
                  <a:ext cx="21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75" name="Freihand 174">
                  <a:extLst>
                    <a:ext uri="{FF2B5EF4-FFF2-40B4-BE49-F238E27FC236}">
                      <a16:creationId xmlns:a16="http://schemas.microsoft.com/office/drawing/2014/main" id="{BB916E98-BFA2-4E93-8360-066BBCA15A4E}"/>
                    </a:ext>
                  </a:extLst>
                </p14:cNvPr>
                <p14:cNvContentPartPr/>
                <p14:nvPr/>
              </p14:nvContentPartPr>
              <p14:xfrm>
                <a:off x="11373693" y="2721480"/>
                <a:ext cx="82440" cy="118440"/>
              </p14:xfrm>
            </p:contentPart>
          </mc:Choice>
          <mc:Fallback xmlns="">
            <p:pic>
              <p:nvPicPr>
                <p:cNvPr id="175" name="Freihand 174">
                  <a:extLst>
                    <a:ext uri="{FF2B5EF4-FFF2-40B4-BE49-F238E27FC236}">
                      <a16:creationId xmlns:a16="http://schemas.microsoft.com/office/drawing/2014/main" id="{BB916E98-BFA2-4E93-8360-066BBCA15A4E}"/>
                    </a:ext>
                  </a:extLst>
                </p:cNvPr>
                <p:cNvPicPr/>
                <p:nvPr/>
              </p:nvPicPr>
              <p:blipFill>
                <a:blip r:embed="rId503"/>
                <a:stretch>
                  <a:fillRect/>
                </a:stretch>
              </p:blipFill>
              <p:spPr>
                <a:xfrm>
                  <a:off x="11369373" y="2717160"/>
                  <a:ext cx="91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76" name="Freihand 175">
                  <a:extLst>
                    <a:ext uri="{FF2B5EF4-FFF2-40B4-BE49-F238E27FC236}">
                      <a16:creationId xmlns:a16="http://schemas.microsoft.com/office/drawing/2014/main" id="{A1E0AC79-1327-4BEB-A75D-0A8A25F31B4F}"/>
                    </a:ext>
                  </a:extLst>
                </p14:cNvPr>
                <p14:cNvContentPartPr/>
                <p14:nvPr/>
              </p14:nvContentPartPr>
              <p14:xfrm>
                <a:off x="11463333" y="2614200"/>
                <a:ext cx="279720" cy="207360"/>
              </p14:xfrm>
            </p:contentPart>
          </mc:Choice>
          <mc:Fallback xmlns="">
            <p:pic>
              <p:nvPicPr>
                <p:cNvPr id="176" name="Freihand 175">
                  <a:extLst>
                    <a:ext uri="{FF2B5EF4-FFF2-40B4-BE49-F238E27FC236}">
                      <a16:creationId xmlns:a16="http://schemas.microsoft.com/office/drawing/2014/main" id="{A1E0AC79-1327-4BEB-A75D-0A8A25F31B4F}"/>
                    </a:ext>
                  </a:extLst>
                </p:cNvPr>
                <p:cNvPicPr/>
                <p:nvPr/>
              </p:nvPicPr>
              <p:blipFill>
                <a:blip r:embed="rId505"/>
                <a:stretch>
                  <a:fillRect/>
                </a:stretch>
              </p:blipFill>
              <p:spPr>
                <a:xfrm>
                  <a:off x="11459013" y="2609880"/>
                  <a:ext cx="28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77" name="Freihand 176">
                  <a:extLst>
                    <a:ext uri="{FF2B5EF4-FFF2-40B4-BE49-F238E27FC236}">
                      <a16:creationId xmlns:a16="http://schemas.microsoft.com/office/drawing/2014/main" id="{EEA81706-CC54-4201-8E0C-3A3B09C8F892}"/>
                    </a:ext>
                  </a:extLst>
                </p14:cNvPr>
                <p14:cNvContentPartPr/>
                <p14:nvPr/>
              </p14:nvContentPartPr>
              <p14:xfrm>
                <a:off x="11726133" y="2569560"/>
                <a:ext cx="269280" cy="193680"/>
              </p14:xfrm>
            </p:contentPart>
          </mc:Choice>
          <mc:Fallback xmlns="">
            <p:pic>
              <p:nvPicPr>
                <p:cNvPr id="177" name="Freihand 176">
                  <a:extLst>
                    <a:ext uri="{FF2B5EF4-FFF2-40B4-BE49-F238E27FC236}">
                      <a16:creationId xmlns:a16="http://schemas.microsoft.com/office/drawing/2014/main" id="{EEA81706-CC54-4201-8E0C-3A3B09C8F892}"/>
                    </a:ext>
                  </a:extLst>
                </p:cNvPr>
                <p:cNvPicPr/>
                <p:nvPr/>
              </p:nvPicPr>
              <p:blipFill>
                <a:blip r:embed="rId507"/>
                <a:stretch>
                  <a:fillRect/>
                </a:stretch>
              </p:blipFill>
              <p:spPr>
                <a:xfrm>
                  <a:off x="11721813" y="2565240"/>
                  <a:ext cx="277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78" name="Freihand 177">
                  <a:extLst>
                    <a:ext uri="{FF2B5EF4-FFF2-40B4-BE49-F238E27FC236}">
                      <a16:creationId xmlns:a16="http://schemas.microsoft.com/office/drawing/2014/main" id="{C2BC9942-8F03-4118-AAB9-BE01127EE6A4}"/>
                    </a:ext>
                  </a:extLst>
                </p14:cNvPr>
                <p14:cNvContentPartPr/>
                <p14:nvPr/>
              </p14:nvContentPartPr>
              <p14:xfrm>
                <a:off x="11978493" y="2633280"/>
                <a:ext cx="11880" cy="16560"/>
              </p14:xfrm>
            </p:contentPart>
          </mc:Choice>
          <mc:Fallback xmlns="">
            <p:pic>
              <p:nvPicPr>
                <p:cNvPr id="178" name="Freihand 177">
                  <a:extLst>
                    <a:ext uri="{FF2B5EF4-FFF2-40B4-BE49-F238E27FC236}">
                      <a16:creationId xmlns:a16="http://schemas.microsoft.com/office/drawing/2014/main" id="{C2BC9942-8F03-4118-AAB9-BE01127EE6A4}"/>
                    </a:ext>
                  </a:extLst>
                </p:cNvPr>
                <p:cNvPicPr/>
                <p:nvPr/>
              </p:nvPicPr>
              <p:blipFill>
                <a:blip r:embed="rId509"/>
                <a:stretch>
                  <a:fillRect/>
                </a:stretch>
              </p:blipFill>
              <p:spPr>
                <a:xfrm>
                  <a:off x="11974173" y="2628960"/>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9" name="Freihand 178">
                  <a:extLst>
                    <a:ext uri="{FF2B5EF4-FFF2-40B4-BE49-F238E27FC236}">
                      <a16:creationId xmlns:a16="http://schemas.microsoft.com/office/drawing/2014/main" id="{24DE99B8-B2B1-4FF8-AF36-54624DFE6F0F}"/>
                    </a:ext>
                  </a:extLst>
                </p14:cNvPr>
                <p14:cNvContentPartPr/>
                <p14:nvPr/>
              </p14:nvContentPartPr>
              <p14:xfrm>
                <a:off x="11967693" y="2620320"/>
                <a:ext cx="96480" cy="85680"/>
              </p14:xfrm>
            </p:contentPart>
          </mc:Choice>
          <mc:Fallback xmlns="">
            <p:pic>
              <p:nvPicPr>
                <p:cNvPr id="179" name="Freihand 178">
                  <a:extLst>
                    <a:ext uri="{FF2B5EF4-FFF2-40B4-BE49-F238E27FC236}">
                      <a16:creationId xmlns:a16="http://schemas.microsoft.com/office/drawing/2014/main" id="{24DE99B8-B2B1-4FF8-AF36-54624DFE6F0F}"/>
                    </a:ext>
                  </a:extLst>
                </p:cNvPr>
                <p:cNvPicPr/>
                <p:nvPr/>
              </p:nvPicPr>
              <p:blipFill>
                <a:blip r:embed="rId511"/>
                <a:stretch>
                  <a:fillRect/>
                </a:stretch>
              </p:blipFill>
              <p:spPr>
                <a:xfrm>
                  <a:off x="11963373" y="2616000"/>
                  <a:ext cx="105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2" name="Freihand 181">
                  <a:extLst>
                    <a:ext uri="{FF2B5EF4-FFF2-40B4-BE49-F238E27FC236}">
                      <a16:creationId xmlns:a16="http://schemas.microsoft.com/office/drawing/2014/main" id="{86434593-D27B-424D-95B6-B152AAFBB9B3}"/>
                    </a:ext>
                  </a:extLst>
                </p14:cNvPr>
                <p14:cNvContentPartPr/>
                <p14:nvPr/>
              </p14:nvContentPartPr>
              <p14:xfrm>
                <a:off x="9877893" y="1001400"/>
                <a:ext cx="50040" cy="14760"/>
              </p14:xfrm>
            </p:contentPart>
          </mc:Choice>
          <mc:Fallback xmlns="">
            <p:pic>
              <p:nvPicPr>
                <p:cNvPr id="182" name="Freihand 181">
                  <a:extLst>
                    <a:ext uri="{FF2B5EF4-FFF2-40B4-BE49-F238E27FC236}">
                      <a16:creationId xmlns:a16="http://schemas.microsoft.com/office/drawing/2014/main" id="{86434593-D27B-424D-95B6-B152AAFBB9B3}"/>
                    </a:ext>
                  </a:extLst>
                </p:cNvPr>
                <p:cNvPicPr/>
                <p:nvPr/>
              </p:nvPicPr>
              <p:blipFill>
                <a:blip r:embed="rId513"/>
                <a:stretch>
                  <a:fillRect/>
                </a:stretch>
              </p:blipFill>
              <p:spPr>
                <a:xfrm>
                  <a:off x="9873573" y="997080"/>
                  <a:ext cx="58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83" name="Freihand 182">
                  <a:extLst>
                    <a:ext uri="{FF2B5EF4-FFF2-40B4-BE49-F238E27FC236}">
                      <a16:creationId xmlns:a16="http://schemas.microsoft.com/office/drawing/2014/main" id="{9375B262-CD33-4B30-A549-66214E6B2C95}"/>
                    </a:ext>
                  </a:extLst>
                </p14:cNvPr>
                <p14:cNvContentPartPr/>
                <p14:nvPr/>
              </p14:nvContentPartPr>
              <p14:xfrm>
                <a:off x="9856653" y="975840"/>
                <a:ext cx="1031040" cy="972000"/>
              </p14:xfrm>
            </p:contentPart>
          </mc:Choice>
          <mc:Fallback xmlns="">
            <p:pic>
              <p:nvPicPr>
                <p:cNvPr id="183" name="Freihand 182">
                  <a:extLst>
                    <a:ext uri="{FF2B5EF4-FFF2-40B4-BE49-F238E27FC236}">
                      <a16:creationId xmlns:a16="http://schemas.microsoft.com/office/drawing/2014/main" id="{9375B262-CD33-4B30-A549-66214E6B2C95}"/>
                    </a:ext>
                  </a:extLst>
                </p:cNvPr>
                <p:cNvPicPr/>
                <p:nvPr/>
              </p:nvPicPr>
              <p:blipFill>
                <a:blip r:embed="rId515"/>
                <a:stretch>
                  <a:fillRect/>
                </a:stretch>
              </p:blipFill>
              <p:spPr>
                <a:xfrm>
                  <a:off x="9852333" y="971520"/>
                  <a:ext cx="103968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0" name="Freihand 339">
                  <a:extLst>
                    <a:ext uri="{FF2B5EF4-FFF2-40B4-BE49-F238E27FC236}">
                      <a16:creationId xmlns:a16="http://schemas.microsoft.com/office/drawing/2014/main" id="{A58F0C7C-71CC-4313-A145-94753397B318}"/>
                    </a:ext>
                  </a:extLst>
                </p14:cNvPr>
                <p14:cNvContentPartPr/>
                <p14:nvPr/>
              </p14:nvContentPartPr>
              <p14:xfrm>
                <a:off x="10403493" y="558600"/>
                <a:ext cx="376200" cy="783720"/>
              </p14:xfrm>
            </p:contentPart>
          </mc:Choice>
          <mc:Fallback xmlns="">
            <p:pic>
              <p:nvPicPr>
                <p:cNvPr id="340" name="Freihand 339">
                  <a:extLst>
                    <a:ext uri="{FF2B5EF4-FFF2-40B4-BE49-F238E27FC236}">
                      <a16:creationId xmlns:a16="http://schemas.microsoft.com/office/drawing/2014/main" id="{A58F0C7C-71CC-4313-A145-94753397B318}"/>
                    </a:ext>
                  </a:extLst>
                </p:cNvPr>
                <p:cNvPicPr/>
                <p:nvPr/>
              </p:nvPicPr>
              <p:blipFill>
                <a:blip r:embed="rId517"/>
                <a:stretch>
                  <a:fillRect/>
                </a:stretch>
              </p:blipFill>
              <p:spPr>
                <a:xfrm>
                  <a:off x="10399173" y="554280"/>
                  <a:ext cx="38484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1" name="Freihand 340">
                  <a:extLst>
                    <a:ext uri="{FF2B5EF4-FFF2-40B4-BE49-F238E27FC236}">
                      <a16:creationId xmlns:a16="http://schemas.microsoft.com/office/drawing/2014/main" id="{7ECCD139-D9BC-4D2C-9CC2-816C10FFD656}"/>
                    </a:ext>
                  </a:extLst>
                </p14:cNvPr>
                <p14:cNvContentPartPr/>
                <p14:nvPr/>
              </p14:nvContentPartPr>
              <p14:xfrm>
                <a:off x="10243293" y="136320"/>
                <a:ext cx="1934280" cy="1223280"/>
              </p14:xfrm>
            </p:contentPart>
          </mc:Choice>
          <mc:Fallback xmlns="">
            <p:pic>
              <p:nvPicPr>
                <p:cNvPr id="341" name="Freihand 340">
                  <a:extLst>
                    <a:ext uri="{FF2B5EF4-FFF2-40B4-BE49-F238E27FC236}">
                      <a16:creationId xmlns:a16="http://schemas.microsoft.com/office/drawing/2014/main" id="{7ECCD139-D9BC-4D2C-9CC2-816C10FFD656}"/>
                    </a:ext>
                  </a:extLst>
                </p:cNvPr>
                <p:cNvPicPr/>
                <p:nvPr/>
              </p:nvPicPr>
              <p:blipFill>
                <a:blip r:embed="rId519"/>
                <a:stretch>
                  <a:fillRect/>
                </a:stretch>
              </p:blipFill>
              <p:spPr>
                <a:xfrm>
                  <a:off x="10238973" y="132000"/>
                  <a:ext cx="194292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5" name="Freihand 344">
                  <a:extLst>
                    <a:ext uri="{FF2B5EF4-FFF2-40B4-BE49-F238E27FC236}">
                      <a16:creationId xmlns:a16="http://schemas.microsoft.com/office/drawing/2014/main" id="{6942CD05-6E7F-42EC-A6D7-4EEC0556EE5E}"/>
                    </a:ext>
                  </a:extLst>
                </p14:cNvPr>
                <p14:cNvContentPartPr/>
                <p14:nvPr/>
              </p14:nvContentPartPr>
              <p14:xfrm>
                <a:off x="10387293" y="508920"/>
                <a:ext cx="612000" cy="745920"/>
              </p14:xfrm>
            </p:contentPart>
          </mc:Choice>
          <mc:Fallback xmlns="">
            <p:pic>
              <p:nvPicPr>
                <p:cNvPr id="345" name="Freihand 344">
                  <a:extLst>
                    <a:ext uri="{FF2B5EF4-FFF2-40B4-BE49-F238E27FC236}">
                      <a16:creationId xmlns:a16="http://schemas.microsoft.com/office/drawing/2014/main" id="{6942CD05-6E7F-42EC-A6D7-4EEC0556EE5E}"/>
                    </a:ext>
                  </a:extLst>
                </p:cNvPr>
                <p:cNvPicPr/>
                <p:nvPr/>
              </p:nvPicPr>
              <p:blipFill>
                <a:blip r:embed="rId521"/>
                <a:stretch>
                  <a:fillRect/>
                </a:stretch>
              </p:blipFill>
              <p:spPr>
                <a:xfrm>
                  <a:off x="10382973" y="504600"/>
                  <a:ext cx="620640" cy="754560"/>
                </a:xfrm>
                <a:prstGeom prst="rect">
                  <a:avLst/>
                </a:prstGeom>
              </p:spPr>
            </p:pic>
          </mc:Fallback>
        </mc:AlternateContent>
      </p:grpSp>
    </p:spTree>
    <p:extLst>
      <p:ext uri="{BB962C8B-B14F-4D97-AF65-F5344CB8AC3E}">
        <p14:creationId xmlns:p14="http://schemas.microsoft.com/office/powerpoint/2010/main" val="47806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a:t>
                </a:r>
                <a:r>
                  <a:rPr lang="de-DE" sz="2200">
                    <a:latin typeface="Times New Roman" panose="02020603050405020304" pitchFamily="18" charset="0"/>
                    <a:cs typeface="Times New Roman" panose="02020603050405020304" pitchFamily="18" charset="0"/>
                  </a:rPr>
                  <a:t>B:</a:t>
                </a:r>
                <a:endParaRPr lang="de-DE" sz="2200" dirty="0">
                  <a:latin typeface="Times New Roman" panose="02020603050405020304" pitchFamily="18" charset="0"/>
                  <a:cs typeface="Times New Roman" panose="02020603050405020304" pitchFamily="18" charset="0"/>
                </a:endParaRP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a:t>
                </a:r>
                <a:r>
                  <a:rPr lang="de-DE" sz="2200">
                    <a:latin typeface="Times New Roman" panose="02020603050405020304" pitchFamily="18" charset="0"/>
                    <a:cs typeface="Times New Roman" panose="02020603050405020304" pitchFamily="18" charset="0"/>
                  </a:rPr>
                  <a:t>folgt:</a:t>
                </a:r>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pPr algn="ctr"/>
                <a:r>
                  <a:rPr lang="de-DE" sz="2200">
                    <a:solidFill>
                      <a:srgbClr val="000000"/>
                    </a:solidFill>
                    <a:latin typeface="Times New Roman" panose="02020603050405020304" pitchFamily="18" charset="0"/>
                    <a:cs typeface="Times New Roman" panose="02020603050405020304" pitchFamily="18" charset="0"/>
                  </a:rPr>
                  <a:t>GRS</a:t>
                </a:r>
                <a:r>
                  <a:rPr lang="de-DE" sz="2200" dirty="0">
                    <a:solidFill>
                      <a:srgbClr val="000000"/>
                    </a:solidFill>
                    <a:latin typeface="Times New Roman" panose="02020603050405020304" pitchFamily="18" charset="0"/>
                    <a:cs typeface="Times New Roman" panose="02020603050405020304" pitchFamily="18" charset="0"/>
                  </a:rPr>
                  <a:t>(</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In diesem fall berühren sich die beiden Indifferenzkurven </a:t>
                </a:r>
                <a:r>
                  <a:rPr lang="de-DE" sz="2200">
                    <a:latin typeface="Times New Roman" panose="02020603050405020304" pitchFamily="18" charset="0"/>
                    <a:cs typeface="Times New Roman" panose="02020603050405020304" pitchFamily="18" charset="0"/>
                  </a:rPr>
                  <a:t>in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keinem der Haushalte ist es möglich </a:t>
                </a:r>
                <a:r>
                  <a:rPr lang="de-DE" sz="2200">
                    <a:latin typeface="Times New Roman" panose="02020603050405020304" pitchFamily="18" charset="0"/>
                    <a:cs typeface="Times New Roman" panose="02020603050405020304" pitchFamily="18" charset="0"/>
                  </a:rPr>
                  <a:t>sich besser</a:t>
                </a:r>
              </a:p>
              <a:p>
                <a:r>
                  <a:rPr lang="de-DE" sz="2200">
                    <a:latin typeface="Times New Roman" panose="02020603050405020304" pitchFamily="18" charset="0"/>
                    <a:cs typeface="Times New Roman" panose="02020603050405020304" pitchFamily="18" charset="0"/>
                  </a:rPr>
                  <a:t>zu </a:t>
                </a:r>
                <a:r>
                  <a:rPr lang="de-DE" sz="2200" dirty="0">
                    <a:latin typeface="Times New Roman" panose="02020603050405020304" pitchFamily="18" charset="0"/>
                    <a:cs typeface="Times New Roman" panose="02020603050405020304" pitchFamily="18" charset="0"/>
                  </a:rPr>
                  <a:t>stellen, ohne dass der andere Haushalt schlechter gestellt wird 	</a:t>
                </a:r>
              </a:p>
              <a:p>
                <a:pPr algn="ctr"/>
                <a:r>
                  <a:rPr lang="de-DE" sz="2200"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8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1DEA7BA-6B59-ABB5-23EA-77B3A7A19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92D21BCE-F50D-45AD-9B21-C70BD9509113}"/>
              </a:ext>
            </a:extLst>
          </p:cNvPr>
          <p:cNvGrpSpPr/>
          <p:nvPr/>
        </p:nvGrpSpPr>
        <p:grpSpPr>
          <a:xfrm>
            <a:off x="2737293" y="904920"/>
            <a:ext cx="6526440" cy="1072800"/>
            <a:chOff x="2737293" y="904920"/>
            <a:chExt cx="6526440" cy="10728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4A5D69E-C392-47A8-9818-AEC5D0B2DEC5}"/>
                    </a:ext>
                  </a:extLst>
                </p14:cNvPr>
                <p14:cNvContentPartPr/>
                <p14:nvPr/>
              </p14:nvContentPartPr>
              <p14:xfrm>
                <a:off x="2737293" y="904920"/>
                <a:ext cx="3353760" cy="1072800"/>
              </p14:xfrm>
            </p:contentPart>
          </mc:Choice>
          <mc:Fallback xmlns="">
            <p:pic>
              <p:nvPicPr>
                <p:cNvPr id="3" name="Freihand 2">
                  <a:extLst>
                    <a:ext uri="{FF2B5EF4-FFF2-40B4-BE49-F238E27FC236}">
                      <a16:creationId xmlns:a16="http://schemas.microsoft.com/office/drawing/2014/main" id="{C4A5D69E-C392-47A8-9818-AEC5D0B2DEC5}"/>
                    </a:ext>
                  </a:extLst>
                </p:cNvPr>
                <p:cNvPicPr/>
                <p:nvPr/>
              </p:nvPicPr>
              <p:blipFill>
                <a:blip r:embed="rId4"/>
                <a:stretch>
                  <a:fillRect/>
                </a:stretch>
              </p:blipFill>
              <p:spPr>
                <a:xfrm>
                  <a:off x="2732973" y="900600"/>
                  <a:ext cx="336240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CAD345B-AF33-4DD5-B8F0-F71ADCECC120}"/>
                    </a:ext>
                  </a:extLst>
                </p14:cNvPr>
                <p14:cNvContentPartPr/>
                <p14:nvPr/>
              </p14:nvContentPartPr>
              <p14:xfrm>
                <a:off x="4340373" y="1060080"/>
                <a:ext cx="1439640" cy="736200"/>
              </p14:xfrm>
            </p:contentPart>
          </mc:Choice>
          <mc:Fallback xmlns="">
            <p:pic>
              <p:nvPicPr>
                <p:cNvPr id="4" name="Freihand 3">
                  <a:extLst>
                    <a:ext uri="{FF2B5EF4-FFF2-40B4-BE49-F238E27FC236}">
                      <a16:creationId xmlns:a16="http://schemas.microsoft.com/office/drawing/2014/main" id="{6CAD345B-AF33-4DD5-B8F0-F71ADCECC120}"/>
                    </a:ext>
                  </a:extLst>
                </p:cNvPr>
                <p:cNvPicPr/>
                <p:nvPr/>
              </p:nvPicPr>
              <p:blipFill>
                <a:blip r:embed="rId6"/>
                <a:stretch>
                  <a:fillRect/>
                </a:stretch>
              </p:blipFill>
              <p:spPr>
                <a:xfrm>
                  <a:off x="4336053" y="1055760"/>
                  <a:ext cx="144828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EDF30A6-DDE0-456B-9265-16D125F4D1B9}"/>
                    </a:ext>
                  </a:extLst>
                </p14:cNvPr>
                <p14:cNvContentPartPr/>
                <p14:nvPr/>
              </p14:nvContentPartPr>
              <p14:xfrm>
                <a:off x="6626373" y="1632840"/>
                <a:ext cx="2637360" cy="160200"/>
              </p14:xfrm>
            </p:contentPart>
          </mc:Choice>
          <mc:Fallback xmlns="">
            <p:pic>
              <p:nvPicPr>
                <p:cNvPr id="6" name="Freihand 5">
                  <a:extLst>
                    <a:ext uri="{FF2B5EF4-FFF2-40B4-BE49-F238E27FC236}">
                      <a16:creationId xmlns:a16="http://schemas.microsoft.com/office/drawing/2014/main" id="{0EDF30A6-DDE0-456B-9265-16D125F4D1B9}"/>
                    </a:ext>
                  </a:extLst>
                </p:cNvPr>
                <p:cNvPicPr/>
                <p:nvPr/>
              </p:nvPicPr>
              <p:blipFill>
                <a:blip r:embed="rId8"/>
                <a:stretch>
                  <a:fillRect/>
                </a:stretch>
              </p:blipFill>
              <p:spPr>
                <a:xfrm>
                  <a:off x="6622053" y="1628520"/>
                  <a:ext cx="264600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674FB59-D0B1-4CE3-BD71-F08F1AAB97EC}"/>
                  </a:ext>
                </a:extLst>
              </p14:cNvPr>
              <p14:cNvContentPartPr/>
              <p14:nvPr/>
            </p14:nvContentPartPr>
            <p14:xfrm>
              <a:off x="4961373" y="2684040"/>
              <a:ext cx="2326320" cy="78840"/>
            </p14:xfrm>
          </p:contentPart>
        </mc:Choice>
        <mc:Fallback xmlns="">
          <p:pic>
            <p:nvPicPr>
              <p:cNvPr id="8" name="Freihand 7">
                <a:extLst>
                  <a:ext uri="{FF2B5EF4-FFF2-40B4-BE49-F238E27FC236}">
                    <a16:creationId xmlns:a16="http://schemas.microsoft.com/office/drawing/2014/main" id="{7674FB59-D0B1-4CE3-BD71-F08F1AAB97EC}"/>
                  </a:ext>
                </a:extLst>
              </p:cNvPr>
              <p:cNvPicPr/>
              <p:nvPr/>
            </p:nvPicPr>
            <p:blipFill>
              <a:blip r:embed="rId10"/>
              <a:stretch>
                <a:fillRect/>
              </a:stretch>
            </p:blipFill>
            <p:spPr>
              <a:xfrm>
                <a:off x="4957053" y="2679720"/>
                <a:ext cx="2334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653A17A-AE5D-4056-BF62-82820FBBA5C0}"/>
                  </a:ext>
                </a:extLst>
              </p14:cNvPr>
              <p14:cNvContentPartPr/>
              <p14:nvPr/>
            </p14:nvContentPartPr>
            <p14:xfrm>
              <a:off x="4697133" y="5985960"/>
              <a:ext cx="3540960" cy="81360"/>
            </p14:xfrm>
          </p:contentPart>
        </mc:Choice>
        <mc:Fallback xmlns="">
          <p:pic>
            <p:nvPicPr>
              <p:cNvPr id="9" name="Freihand 8">
                <a:extLst>
                  <a:ext uri="{FF2B5EF4-FFF2-40B4-BE49-F238E27FC236}">
                    <a16:creationId xmlns:a16="http://schemas.microsoft.com/office/drawing/2014/main" id="{5653A17A-AE5D-4056-BF62-82820FBBA5C0}"/>
                  </a:ext>
                </a:extLst>
              </p:cNvPr>
              <p:cNvPicPr/>
              <p:nvPr/>
            </p:nvPicPr>
            <p:blipFill>
              <a:blip r:embed="rId12"/>
              <a:stretch>
                <a:fillRect/>
              </a:stretch>
            </p:blipFill>
            <p:spPr>
              <a:xfrm>
                <a:off x="4692813" y="5981640"/>
                <a:ext cx="354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3F5B7976-2466-4D0E-B35F-1E04749F0663}"/>
                  </a:ext>
                </a:extLst>
              </p14:cNvPr>
              <p14:cNvContentPartPr/>
              <p14:nvPr/>
            </p14:nvContentPartPr>
            <p14:xfrm>
              <a:off x="5199333" y="2289120"/>
              <a:ext cx="1778400" cy="569160"/>
            </p14:xfrm>
          </p:contentPart>
        </mc:Choice>
        <mc:Fallback xmlns="">
          <p:pic>
            <p:nvPicPr>
              <p:cNvPr id="5" name="Freihand 4">
                <a:extLst>
                  <a:ext uri="{FF2B5EF4-FFF2-40B4-BE49-F238E27FC236}">
                    <a16:creationId xmlns:a16="http://schemas.microsoft.com/office/drawing/2014/main" id="{3F5B7976-2466-4D0E-B35F-1E04749F0663}"/>
                  </a:ext>
                </a:extLst>
              </p:cNvPr>
              <p:cNvPicPr/>
              <p:nvPr/>
            </p:nvPicPr>
            <p:blipFill>
              <a:blip r:embed="rId14"/>
              <a:stretch>
                <a:fillRect/>
              </a:stretch>
            </p:blipFill>
            <p:spPr>
              <a:xfrm>
                <a:off x="5195013" y="2284800"/>
                <a:ext cx="178704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C02B1BB-3747-4885-992D-7380D717D7BD}"/>
                  </a:ext>
                </a:extLst>
              </p14:cNvPr>
              <p14:cNvContentPartPr/>
              <p14:nvPr/>
            </p14:nvContentPartPr>
            <p14:xfrm>
              <a:off x="5027973" y="2168160"/>
              <a:ext cx="1983600" cy="791280"/>
            </p14:xfrm>
          </p:contentPart>
        </mc:Choice>
        <mc:Fallback xmlns="">
          <p:pic>
            <p:nvPicPr>
              <p:cNvPr id="12" name="Freihand 11">
                <a:extLst>
                  <a:ext uri="{FF2B5EF4-FFF2-40B4-BE49-F238E27FC236}">
                    <a16:creationId xmlns:a16="http://schemas.microsoft.com/office/drawing/2014/main" id="{AC02B1BB-3747-4885-992D-7380D717D7BD}"/>
                  </a:ext>
                </a:extLst>
              </p:cNvPr>
              <p:cNvPicPr/>
              <p:nvPr/>
            </p:nvPicPr>
            <p:blipFill>
              <a:blip r:embed="rId16"/>
              <a:stretch>
                <a:fillRect/>
              </a:stretch>
            </p:blipFill>
            <p:spPr>
              <a:xfrm>
                <a:off x="5023653" y="2163840"/>
                <a:ext cx="1992240" cy="799920"/>
              </a:xfrm>
              <a:prstGeom prst="rect">
                <a:avLst/>
              </a:prstGeom>
            </p:spPr>
          </p:pic>
        </mc:Fallback>
      </mc:AlternateContent>
    </p:spTree>
    <p:extLst>
      <p:ext uri="{BB962C8B-B14F-4D97-AF65-F5344CB8AC3E}">
        <p14:creationId xmlns:p14="http://schemas.microsoft.com/office/powerpoint/2010/main" val="123821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57030" y="722126"/>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57030" y="4800794"/>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63957" y="1204978"/>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38951" y="1204978"/>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30746" y="400432"/>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45391" y="4603753"/>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15531" y="1027903"/>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37673" y="5021128"/>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34808" y="903683"/>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08668" y="4757185"/>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53735" y="1203318"/>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470301" y="3756948"/>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994408" y="3589679"/>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57593" y="3262579"/>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14435" y="2813474"/>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849337" y="1757168"/>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373443" y="1368942"/>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225210" y="3600831"/>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4034698" y="4091483"/>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823659" y="3084156"/>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678586" y="164193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477033" y="3608267"/>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948990" y="2649258"/>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805344" y="1879987"/>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267898" y="216303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0" y="5490852"/>
                <a:ext cx="8625773"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0" y="5490852"/>
                <a:ext cx="8625773" cy="831309"/>
              </a:xfrm>
              <a:prstGeom prst="rect">
                <a:avLst/>
              </a:prstGeom>
              <a:blipFill>
                <a:blip r:embed="rId2"/>
                <a:stretch>
                  <a:fillRect l="-1060" t="-5882" b="-60294"/>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C3614F60-CAB9-3CCD-BDE1-6C30BED7D8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83B08F04-B32B-4EAA-A4FE-767C325A8D26}"/>
                  </a:ext>
                </a:extLst>
              </p14:cNvPr>
              <p14:cNvContentPartPr/>
              <p14:nvPr/>
            </p14:nvContentPartPr>
            <p14:xfrm>
              <a:off x="6559413" y="2255640"/>
              <a:ext cx="83160" cy="96480"/>
            </p14:xfrm>
          </p:contentPart>
        </mc:Choice>
        <mc:Fallback xmlns="">
          <p:pic>
            <p:nvPicPr>
              <p:cNvPr id="11" name="Freihand 10">
                <a:extLst>
                  <a:ext uri="{FF2B5EF4-FFF2-40B4-BE49-F238E27FC236}">
                    <a16:creationId xmlns:a16="http://schemas.microsoft.com/office/drawing/2014/main" id="{83B08F04-B32B-4EAA-A4FE-767C325A8D26}"/>
                  </a:ext>
                </a:extLst>
              </p:cNvPr>
              <p:cNvPicPr/>
              <p:nvPr/>
            </p:nvPicPr>
            <p:blipFill>
              <a:blip r:embed="rId4"/>
              <a:stretch>
                <a:fillRect/>
              </a:stretch>
            </p:blipFill>
            <p:spPr>
              <a:xfrm>
                <a:off x="6555093" y="2251320"/>
                <a:ext cx="91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99A03F72-A493-40D1-832D-9A2E26F4619C}"/>
                  </a:ext>
                </a:extLst>
              </p14:cNvPr>
              <p14:cNvContentPartPr/>
              <p14:nvPr/>
            </p14:nvContentPartPr>
            <p14:xfrm>
              <a:off x="5873253" y="1580640"/>
              <a:ext cx="85320" cy="96480"/>
            </p14:xfrm>
          </p:contentPart>
        </mc:Choice>
        <mc:Fallback xmlns="">
          <p:pic>
            <p:nvPicPr>
              <p:cNvPr id="16" name="Freihand 15">
                <a:extLst>
                  <a:ext uri="{FF2B5EF4-FFF2-40B4-BE49-F238E27FC236}">
                    <a16:creationId xmlns:a16="http://schemas.microsoft.com/office/drawing/2014/main" id="{99A03F72-A493-40D1-832D-9A2E26F4619C}"/>
                  </a:ext>
                </a:extLst>
              </p:cNvPr>
              <p:cNvPicPr/>
              <p:nvPr/>
            </p:nvPicPr>
            <p:blipFill>
              <a:blip r:embed="rId6"/>
              <a:stretch>
                <a:fillRect/>
              </a:stretch>
            </p:blipFill>
            <p:spPr>
              <a:xfrm>
                <a:off x="5868933" y="1576320"/>
                <a:ext cx="93960" cy="105120"/>
              </a:xfrm>
              <a:prstGeom prst="rect">
                <a:avLst/>
              </a:prstGeom>
            </p:spPr>
          </p:pic>
        </mc:Fallback>
      </mc:AlternateContent>
    </p:spTree>
    <p:extLst>
      <p:ext uri="{BB962C8B-B14F-4D97-AF65-F5344CB8AC3E}">
        <p14:creationId xmlns:p14="http://schemas.microsoft.com/office/powerpoint/2010/main" val="140667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a:t>
                </a:r>
                <a:r>
                  <a:rPr lang="de-DE" sz="2400">
                    <a:latin typeface="Times New Roman" panose="02020603050405020304" pitchFamily="18" charset="0"/>
                    <a:cs typeface="Times New Roman" panose="02020603050405020304" pitchFamily="18" charset="0"/>
                  </a:rPr>
                  <a:t>sich die</a:t>
                </a:r>
              </a:p>
              <a:p>
                <a:pPr lvl="1"/>
                <a:r>
                  <a:rPr lang="de-DE" sz="2400">
                    <a:latin typeface="Times New Roman" panose="02020603050405020304" pitchFamily="18" charset="0"/>
                    <a:cs typeface="Times New Roman" panose="02020603050405020304" pitchFamily="18" charset="0"/>
                  </a:rPr>
                  <a:t>    Preise </a:t>
                </a:r>
                <a:r>
                  <a:rPr lang="de-DE" sz="2400" dirty="0">
                    <a:latin typeface="Times New Roman" panose="02020603050405020304" pitchFamily="18" charset="0"/>
                    <a:cs typeface="Times New Roman" panose="02020603050405020304" pitchFamily="18" charset="0"/>
                  </a:rPr>
                  <a:t>solange ändern, bis Angebot </a:t>
                </a:r>
                <a:r>
                  <a:rPr lang="de-DE" sz="2400">
                    <a:latin typeface="Times New Roman" panose="02020603050405020304" pitchFamily="18" charset="0"/>
                    <a:cs typeface="Times New Roman" panose="02020603050405020304" pitchFamily="18" charset="0"/>
                  </a:rPr>
                  <a:t>und Nachfrage</a:t>
                </a:r>
              </a:p>
              <a:p>
                <a:pPr lvl="1"/>
                <a:r>
                  <a:rPr lang="de-DE" sz="2400">
                    <a:latin typeface="Times New Roman" panose="02020603050405020304" pitchFamily="18" charset="0"/>
                    <a:cs typeface="Times New Roman" panose="02020603050405020304" pitchFamily="18" charset="0"/>
                  </a:rPr>
                  <a:t>    übereinstimmen</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3E956DB-DBE2-A5E1-4F88-E264DA0C13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E57E3C0D-9E8E-4F22-8948-F0F64586FBEF}"/>
              </a:ext>
            </a:extLst>
          </p:cNvPr>
          <p:cNvGrpSpPr/>
          <p:nvPr/>
        </p:nvGrpSpPr>
        <p:grpSpPr>
          <a:xfrm>
            <a:off x="320253" y="1733280"/>
            <a:ext cx="3930480" cy="511200"/>
            <a:chOff x="320253" y="1733280"/>
            <a:chExt cx="3930480" cy="5112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83F6107-F459-4727-9571-C438C9B2C577}"/>
                    </a:ext>
                  </a:extLst>
                </p14:cNvPr>
                <p14:cNvContentPartPr/>
                <p14:nvPr/>
              </p14:nvContentPartPr>
              <p14:xfrm>
                <a:off x="320253" y="2196240"/>
                <a:ext cx="1752120" cy="48240"/>
              </p14:xfrm>
            </p:contentPart>
          </mc:Choice>
          <mc:Fallback xmlns="">
            <p:pic>
              <p:nvPicPr>
                <p:cNvPr id="3" name="Freihand 2">
                  <a:extLst>
                    <a:ext uri="{FF2B5EF4-FFF2-40B4-BE49-F238E27FC236}">
                      <a16:creationId xmlns:a16="http://schemas.microsoft.com/office/drawing/2014/main" id="{783F6107-F459-4727-9571-C438C9B2C577}"/>
                    </a:ext>
                  </a:extLst>
                </p:cNvPr>
                <p:cNvPicPr/>
                <p:nvPr/>
              </p:nvPicPr>
              <p:blipFill>
                <a:blip r:embed="rId4"/>
                <a:stretch>
                  <a:fillRect/>
                </a:stretch>
              </p:blipFill>
              <p:spPr>
                <a:xfrm>
                  <a:off x="315933" y="2191920"/>
                  <a:ext cx="1760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6ABA810-D479-4B76-A7AE-3BF9889363A4}"/>
                    </a:ext>
                  </a:extLst>
                </p14:cNvPr>
                <p14:cNvContentPartPr/>
                <p14:nvPr/>
              </p14:nvContentPartPr>
              <p14:xfrm>
                <a:off x="2453613" y="2165640"/>
                <a:ext cx="1797120" cy="35280"/>
              </p14:xfrm>
            </p:contentPart>
          </mc:Choice>
          <mc:Fallback xmlns="">
            <p:pic>
              <p:nvPicPr>
                <p:cNvPr id="4" name="Freihand 3">
                  <a:extLst>
                    <a:ext uri="{FF2B5EF4-FFF2-40B4-BE49-F238E27FC236}">
                      <a16:creationId xmlns:a16="http://schemas.microsoft.com/office/drawing/2014/main" id="{B6ABA810-D479-4B76-A7AE-3BF9889363A4}"/>
                    </a:ext>
                  </a:extLst>
                </p:cNvPr>
                <p:cNvPicPr/>
                <p:nvPr/>
              </p:nvPicPr>
              <p:blipFill>
                <a:blip r:embed="rId6"/>
                <a:stretch>
                  <a:fillRect/>
                </a:stretch>
              </p:blipFill>
              <p:spPr>
                <a:xfrm>
                  <a:off x="2449293" y="2161320"/>
                  <a:ext cx="1805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968EA9E-49CB-4E2A-A5FA-7339981DA24D}"/>
                    </a:ext>
                  </a:extLst>
                </p14:cNvPr>
                <p14:cNvContentPartPr/>
                <p14:nvPr/>
              </p14:nvContentPartPr>
              <p14:xfrm>
                <a:off x="375333" y="2220000"/>
                <a:ext cx="20520" cy="12600"/>
              </p14:xfrm>
            </p:contentPart>
          </mc:Choice>
          <mc:Fallback xmlns="">
            <p:pic>
              <p:nvPicPr>
                <p:cNvPr id="6" name="Freihand 5">
                  <a:extLst>
                    <a:ext uri="{FF2B5EF4-FFF2-40B4-BE49-F238E27FC236}">
                      <a16:creationId xmlns:a16="http://schemas.microsoft.com/office/drawing/2014/main" id="{7968EA9E-49CB-4E2A-A5FA-7339981DA24D}"/>
                    </a:ext>
                  </a:extLst>
                </p:cNvPr>
                <p:cNvPicPr/>
                <p:nvPr/>
              </p:nvPicPr>
              <p:blipFill>
                <a:blip r:embed="rId8"/>
                <a:stretch>
                  <a:fillRect/>
                </a:stretch>
              </p:blipFill>
              <p:spPr>
                <a:xfrm>
                  <a:off x="371013" y="2215680"/>
                  <a:ext cx="29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CD702E-B033-4955-97B6-1292F9C85194}"/>
                    </a:ext>
                  </a:extLst>
                </p14:cNvPr>
                <p14:cNvContentPartPr/>
                <p14:nvPr/>
              </p14:nvContentPartPr>
              <p14:xfrm>
                <a:off x="389013" y="2160240"/>
                <a:ext cx="635040" cy="47880"/>
              </p14:xfrm>
            </p:contentPart>
          </mc:Choice>
          <mc:Fallback xmlns="">
            <p:pic>
              <p:nvPicPr>
                <p:cNvPr id="7" name="Freihand 6">
                  <a:extLst>
                    <a:ext uri="{FF2B5EF4-FFF2-40B4-BE49-F238E27FC236}">
                      <a16:creationId xmlns:a16="http://schemas.microsoft.com/office/drawing/2014/main" id="{77CD702E-B033-4955-97B6-1292F9C85194}"/>
                    </a:ext>
                  </a:extLst>
                </p:cNvPr>
                <p:cNvPicPr/>
                <p:nvPr/>
              </p:nvPicPr>
              <p:blipFill>
                <a:blip r:embed="rId10"/>
                <a:stretch>
                  <a:fillRect/>
                </a:stretch>
              </p:blipFill>
              <p:spPr>
                <a:xfrm>
                  <a:off x="384693" y="2155920"/>
                  <a:ext cx="643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AB46049-14C8-444A-B5BB-6CF1A8FED3EE}"/>
                    </a:ext>
                  </a:extLst>
                </p14:cNvPr>
                <p14:cNvContentPartPr/>
                <p14:nvPr/>
              </p14:nvContentPartPr>
              <p14:xfrm>
                <a:off x="680613" y="1759920"/>
                <a:ext cx="396720" cy="420480"/>
              </p14:xfrm>
            </p:contentPart>
          </mc:Choice>
          <mc:Fallback xmlns="">
            <p:pic>
              <p:nvPicPr>
                <p:cNvPr id="8" name="Freihand 7">
                  <a:extLst>
                    <a:ext uri="{FF2B5EF4-FFF2-40B4-BE49-F238E27FC236}">
                      <a16:creationId xmlns:a16="http://schemas.microsoft.com/office/drawing/2014/main" id="{7AB46049-14C8-444A-B5BB-6CF1A8FED3EE}"/>
                    </a:ext>
                  </a:extLst>
                </p:cNvPr>
                <p:cNvPicPr/>
                <p:nvPr/>
              </p:nvPicPr>
              <p:blipFill>
                <a:blip r:embed="rId12"/>
                <a:stretch>
                  <a:fillRect/>
                </a:stretch>
              </p:blipFill>
              <p:spPr>
                <a:xfrm>
                  <a:off x="676293" y="1755600"/>
                  <a:ext cx="4053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FE614AE-2D4E-4FEF-A685-6805C46CD211}"/>
                    </a:ext>
                  </a:extLst>
                </p14:cNvPr>
                <p14:cNvContentPartPr/>
                <p14:nvPr/>
              </p14:nvContentPartPr>
              <p14:xfrm>
                <a:off x="1565133" y="1733280"/>
                <a:ext cx="422640" cy="475560"/>
              </p14:xfrm>
            </p:contentPart>
          </mc:Choice>
          <mc:Fallback xmlns="">
            <p:pic>
              <p:nvPicPr>
                <p:cNvPr id="9" name="Freihand 8">
                  <a:extLst>
                    <a:ext uri="{FF2B5EF4-FFF2-40B4-BE49-F238E27FC236}">
                      <a16:creationId xmlns:a16="http://schemas.microsoft.com/office/drawing/2014/main" id="{0FE614AE-2D4E-4FEF-A685-6805C46CD211}"/>
                    </a:ext>
                  </a:extLst>
                </p:cNvPr>
                <p:cNvPicPr/>
                <p:nvPr/>
              </p:nvPicPr>
              <p:blipFill>
                <a:blip r:embed="rId14"/>
                <a:stretch>
                  <a:fillRect/>
                </a:stretch>
              </p:blipFill>
              <p:spPr>
                <a:xfrm>
                  <a:off x="1560813" y="1728960"/>
                  <a:ext cx="431280" cy="484200"/>
                </a:xfrm>
                <a:prstGeom prst="rect">
                  <a:avLst/>
                </a:prstGeom>
              </p:spPr>
            </p:pic>
          </mc:Fallback>
        </mc:AlternateContent>
      </p:grpSp>
      <p:grpSp>
        <p:nvGrpSpPr>
          <p:cNvPr id="48" name="Gruppieren 47">
            <a:extLst>
              <a:ext uri="{FF2B5EF4-FFF2-40B4-BE49-F238E27FC236}">
                <a16:creationId xmlns:a16="http://schemas.microsoft.com/office/drawing/2014/main" id="{F565B614-C147-4F11-B699-A83C5DE8B63F}"/>
              </a:ext>
            </a:extLst>
          </p:cNvPr>
          <p:cNvGrpSpPr/>
          <p:nvPr/>
        </p:nvGrpSpPr>
        <p:grpSpPr>
          <a:xfrm>
            <a:off x="9862773" y="1965480"/>
            <a:ext cx="2207880" cy="2130480"/>
            <a:chOff x="9862773" y="1965480"/>
            <a:chExt cx="2207880" cy="2130480"/>
          </a:xfrm>
        </p:grpSpPr>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D1876ACC-820A-422E-A8C7-6A63D8062535}"/>
                    </a:ext>
                  </a:extLst>
                </p14:cNvPr>
                <p14:cNvContentPartPr/>
                <p14:nvPr/>
              </p14:nvContentPartPr>
              <p14:xfrm>
                <a:off x="10287213" y="2363280"/>
                <a:ext cx="97920" cy="1301400"/>
              </p14:xfrm>
            </p:contentPart>
          </mc:Choice>
          <mc:Fallback xmlns="">
            <p:pic>
              <p:nvPicPr>
                <p:cNvPr id="5" name="Freihand 4">
                  <a:extLst>
                    <a:ext uri="{FF2B5EF4-FFF2-40B4-BE49-F238E27FC236}">
                      <a16:creationId xmlns:a16="http://schemas.microsoft.com/office/drawing/2014/main" id="{D1876ACC-820A-422E-A8C7-6A63D8062535}"/>
                    </a:ext>
                  </a:extLst>
                </p:cNvPr>
                <p:cNvPicPr/>
                <p:nvPr/>
              </p:nvPicPr>
              <p:blipFill>
                <a:blip r:embed="rId16"/>
                <a:stretch>
                  <a:fillRect/>
                </a:stretch>
              </p:blipFill>
              <p:spPr>
                <a:xfrm>
                  <a:off x="10282893" y="2358960"/>
                  <a:ext cx="106560" cy="1310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F973780-2FA7-4227-842E-2E11DA4F5524}"/>
                    </a:ext>
                  </a:extLst>
                </p14:cNvPr>
                <p14:cNvContentPartPr/>
                <p14:nvPr/>
              </p14:nvContentPartPr>
              <p14:xfrm>
                <a:off x="10175253" y="3670800"/>
                <a:ext cx="1639080" cy="59040"/>
              </p14:xfrm>
            </p:contentPart>
          </mc:Choice>
          <mc:Fallback xmlns="">
            <p:pic>
              <p:nvPicPr>
                <p:cNvPr id="13" name="Freihand 12">
                  <a:extLst>
                    <a:ext uri="{FF2B5EF4-FFF2-40B4-BE49-F238E27FC236}">
                      <a16:creationId xmlns:a16="http://schemas.microsoft.com/office/drawing/2014/main" id="{2F973780-2FA7-4227-842E-2E11DA4F5524}"/>
                    </a:ext>
                  </a:extLst>
                </p:cNvPr>
                <p:cNvPicPr/>
                <p:nvPr/>
              </p:nvPicPr>
              <p:blipFill>
                <a:blip r:embed="rId18"/>
                <a:stretch>
                  <a:fillRect/>
                </a:stretch>
              </p:blipFill>
              <p:spPr>
                <a:xfrm>
                  <a:off x="10170933" y="3666480"/>
                  <a:ext cx="1647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38A8EA7-E8F9-4E2F-A97A-97F09A70A448}"/>
                    </a:ext>
                  </a:extLst>
                </p14:cNvPr>
                <p14:cNvContentPartPr/>
                <p14:nvPr/>
              </p14:nvContentPartPr>
              <p14:xfrm>
                <a:off x="11780493" y="3579000"/>
                <a:ext cx="162360" cy="229680"/>
              </p14:xfrm>
            </p:contentPart>
          </mc:Choice>
          <mc:Fallback xmlns="">
            <p:pic>
              <p:nvPicPr>
                <p:cNvPr id="14" name="Freihand 13">
                  <a:extLst>
                    <a:ext uri="{FF2B5EF4-FFF2-40B4-BE49-F238E27FC236}">
                      <a16:creationId xmlns:a16="http://schemas.microsoft.com/office/drawing/2014/main" id="{D38A8EA7-E8F9-4E2F-A97A-97F09A70A448}"/>
                    </a:ext>
                  </a:extLst>
                </p:cNvPr>
                <p:cNvPicPr/>
                <p:nvPr/>
              </p:nvPicPr>
              <p:blipFill>
                <a:blip r:embed="rId20"/>
                <a:stretch>
                  <a:fillRect/>
                </a:stretch>
              </p:blipFill>
              <p:spPr>
                <a:xfrm>
                  <a:off x="11776173" y="3574680"/>
                  <a:ext cx="171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15868E5-574F-4B38-AFF3-76AB7BD80601}"/>
                    </a:ext>
                  </a:extLst>
                </p14:cNvPr>
                <p14:cNvContentPartPr/>
                <p14:nvPr/>
              </p14:nvContentPartPr>
              <p14:xfrm>
                <a:off x="10133493" y="2110920"/>
                <a:ext cx="306720" cy="330120"/>
              </p14:xfrm>
            </p:contentPart>
          </mc:Choice>
          <mc:Fallback xmlns="">
            <p:pic>
              <p:nvPicPr>
                <p:cNvPr id="15" name="Freihand 14">
                  <a:extLst>
                    <a:ext uri="{FF2B5EF4-FFF2-40B4-BE49-F238E27FC236}">
                      <a16:creationId xmlns:a16="http://schemas.microsoft.com/office/drawing/2014/main" id="{C15868E5-574F-4B38-AFF3-76AB7BD80601}"/>
                    </a:ext>
                  </a:extLst>
                </p:cNvPr>
                <p:cNvPicPr/>
                <p:nvPr/>
              </p:nvPicPr>
              <p:blipFill>
                <a:blip r:embed="rId22"/>
                <a:stretch>
                  <a:fillRect/>
                </a:stretch>
              </p:blipFill>
              <p:spPr>
                <a:xfrm>
                  <a:off x="10129173" y="2106600"/>
                  <a:ext cx="315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CE70A25-BD56-4ED3-8C2F-207F74B8543D}"/>
                    </a:ext>
                  </a:extLst>
                </p14:cNvPr>
                <p14:cNvContentPartPr/>
                <p14:nvPr/>
              </p14:nvContentPartPr>
              <p14:xfrm>
                <a:off x="10312413" y="2676840"/>
                <a:ext cx="1079640" cy="984240"/>
              </p14:xfrm>
            </p:contentPart>
          </mc:Choice>
          <mc:Fallback xmlns="">
            <p:pic>
              <p:nvPicPr>
                <p:cNvPr id="17" name="Freihand 16">
                  <a:extLst>
                    <a:ext uri="{FF2B5EF4-FFF2-40B4-BE49-F238E27FC236}">
                      <a16:creationId xmlns:a16="http://schemas.microsoft.com/office/drawing/2014/main" id="{BCE70A25-BD56-4ED3-8C2F-207F74B8543D}"/>
                    </a:ext>
                  </a:extLst>
                </p:cNvPr>
                <p:cNvPicPr/>
                <p:nvPr/>
              </p:nvPicPr>
              <p:blipFill>
                <a:blip r:embed="rId24"/>
                <a:stretch>
                  <a:fillRect/>
                </a:stretch>
              </p:blipFill>
              <p:spPr>
                <a:xfrm>
                  <a:off x="10308093" y="2672520"/>
                  <a:ext cx="108828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7A1AECDA-BE6A-41F7-B5ED-0B8B265139A6}"/>
                    </a:ext>
                  </a:extLst>
                </p14:cNvPr>
                <p14:cNvContentPartPr/>
                <p14:nvPr/>
              </p14:nvContentPartPr>
              <p14:xfrm>
                <a:off x="9877893" y="2172120"/>
                <a:ext cx="113760" cy="114120"/>
              </p14:xfrm>
            </p:contentPart>
          </mc:Choice>
          <mc:Fallback xmlns="">
            <p:pic>
              <p:nvPicPr>
                <p:cNvPr id="19" name="Freihand 18">
                  <a:extLst>
                    <a:ext uri="{FF2B5EF4-FFF2-40B4-BE49-F238E27FC236}">
                      <a16:creationId xmlns:a16="http://schemas.microsoft.com/office/drawing/2014/main" id="{7A1AECDA-BE6A-41F7-B5ED-0B8B265139A6}"/>
                    </a:ext>
                  </a:extLst>
                </p:cNvPr>
                <p:cNvPicPr/>
                <p:nvPr/>
              </p:nvPicPr>
              <p:blipFill>
                <a:blip r:embed="rId26"/>
                <a:stretch>
                  <a:fillRect/>
                </a:stretch>
              </p:blipFill>
              <p:spPr>
                <a:xfrm>
                  <a:off x="9873573" y="2167800"/>
                  <a:ext cx="12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0C5A298-FBFD-48E5-B80D-445AFBD3966E}"/>
                    </a:ext>
                  </a:extLst>
                </p14:cNvPr>
                <p14:cNvContentPartPr/>
                <p14:nvPr/>
              </p14:nvContentPartPr>
              <p14:xfrm>
                <a:off x="9862773" y="2190120"/>
                <a:ext cx="99000" cy="113400"/>
              </p14:xfrm>
            </p:contentPart>
          </mc:Choice>
          <mc:Fallback xmlns="">
            <p:pic>
              <p:nvPicPr>
                <p:cNvPr id="20" name="Freihand 19">
                  <a:extLst>
                    <a:ext uri="{FF2B5EF4-FFF2-40B4-BE49-F238E27FC236}">
                      <a16:creationId xmlns:a16="http://schemas.microsoft.com/office/drawing/2014/main" id="{B0C5A298-FBFD-48E5-B80D-445AFBD3966E}"/>
                    </a:ext>
                  </a:extLst>
                </p:cNvPr>
                <p:cNvPicPr/>
                <p:nvPr/>
              </p:nvPicPr>
              <p:blipFill>
                <a:blip r:embed="rId28"/>
                <a:stretch>
                  <a:fillRect/>
                </a:stretch>
              </p:blipFill>
              <p:spPr>
                <a:xfrm>
                  <a:off x="9858453" y="2185800"/>
                  <a:ext cx="10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4C580F82-A811-4579-9F78-EBC6E57AAA39}"/>
                    </a:ext>
                  </a:extLst>
                </p14:cNvPr>
                <p14:cNvContentPartPr/>
                <p14:nvPr/>
              </p14:nvContentPartPr>
              <p14:xfrm>
                <a:off x="10008933" y="2231880"/>
                <a:ext cx="78480" cy="146880"/>
              </p14:xfrm>
            </p:contentPart>
          </mc:Choice>
          <mc:Fallback xmlns="">
            <p:pic>
              <p:nvPicPr>
                <p:cNvPr id="21" name="Freihand 20">
                  <a:extLst>
                    <a:ext uri="{FF2B5EF4-FFF2-40B4-BE49-F238E27FC236}">
                      <a16:creationId xmlns:a16="http://schemas.microsoft.com/office/drawing/2014/main" id="{4C580F82-A811-4579-9F78-EBC6E57AAA39}"/>
                    </a:ext>
                  </a:extLst>
                </p:cNvPr>
                <p:cNvPicPr/>
                <p:nvPr/>
              </p:nvPicPr>
              <p:blipFill>
                <a:blip r:embed="rId30"/>
                <a:stretch>
                  <a:fillRect/>
                </a:stretch>
              </p:blipFill>
              <p:spPr>
                <a:xfrm>
                  <a:off x="10004613" y="2227560"/>
                  <a:ext cx="87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58D4C43-BAB9-4B5E-8B1D-A06FF718DC34}"/>
                    </a:ext>
                  </a:extLst>
                </p14:cNvPr>
                <p14:cNvContentPartPr/>
                <p14:nvPr/>
              </p14:nvContentPartPr>
              <p14:xfrm>
                <a:off x="11665293" y="3812280"/>
                <a:ext cx="127800" cy="140760"/>
              </p14:xfrm>
            </p:contentPart>
          </mc:Choice>
          <mc:Fallback xmlns="">
            <p:pic>
              <p:nvPicPr>
                <p:cNvPr id="22" name="Freihand 21">
                  <a:extLst>
                    <a:ext uri="{FF2B5EF4-FFF2-40B4-BE49-F238E27FC236}">
                      <a16:creationId xmlns:a16="http://schemas.microsoft.com/office/drawing/2014/main" id="{C58D4C43-BAB9-4B5E-8B1D-A06FF718DC34}"/>
                    </a:ext>
                  </a:extLst>
                </p:cNvPr>
                <p:cNvPicPr/>
                <p:nvPr/>
              </p:nvPicPr>
              <p:blipFill>
                <a:blip r:embed="rId32"/>
                <a:stretch>
                  <a:fillRect/>
                </a:stretch>
              </p:blipFill>
              <p:spPr>
                <a:xfrm>
                  <a:off x="11660973" y="3807960"/>
                  <a:ext cx="136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CD24F706-7DA4-4F41-BACF-AD6DF52BC7DB}"/>
                    </a:ext>
                  </a:extLst>
                </p14:cNvPr>
                <p14:cNvContentPartPr/>
                <p14:nvPr/>
              </p14:nvContentPartPr>
              <p14:xfrm>
                <a:off x="11676813" y="3858360"/>
                <a:ext cx="99360" cy="100080"/>
              </p14:xfrm>
            </p:contentPart>
          </mc:Choice>
          <mc:Fallback xmlns="">
            <p:pic>
              <p:nvPicPr>
                <p:cNvPr id="23" name="Freihand 22">
                  <a:extLst>
                    <a:ext uri="{FF2B5EF4-FFF2-40B4-BE49-F238E27FC236}">
                      <a16:creationId xmlns:a16="http://schemas.microsoft.com/office/drawing/2014/main" id="{CD24F706-7DA4-4F41-BACF-AD6DF52BC7DB}"/>
                    </a:ext>
                  </a:extLst>
                </p:cNvPr>
                <p:cNvPicPr/>
                <p:nvPr/>
              </p:nvPicPr>
              <p:blipFill>
                <a:blip r:embed="rId34"/>
                <a:stretch>
                  <a:fillRect/>
                </a:stretch>
              </p:blipFill>
              <p:spPr>
                <a:xfrm>
                  <a:off x="11672493" y="3854040"/>
                  <a:ext cx="108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8FCDBA3-9864-4B2A-BE4E-56F2C386650B}"/>
                    </a:ext>
                  </a:extLst>
                </p14:cNvPr>
                <p14:cNvContentPartPr/>
                <p14:nvPr/>
              </p14:nvContentPartPr>
              <p14:xfrm>
                <a:off x="11802813" y="3882120"/>
                <a:ext cx="129600" cy="132120"/>
              </p14:xfrm>
            </p:contentPart>
          </mc:Choice>
          <mc:Fallback xmlns="">
            <p:pic>
              <p:nvPicPr>
                <p:cNvPr id="24" name="Freihand 23">
                  <a:extLst>
                    <a:ext uri="{FF2B5EF4-FFF2-40B4-BE49-F238E27FC236}">
                      <a16:creationId xmlns:a16="http://schemas.microsoft.com/office/drawing/2014/main" id="{48FCDBA3-9864-4B2A-BE4E-56F2C386650B}"/>
                    </a:ext>
                  </a:extLst>
                </p:cNvPr>
                <p:cNvPicPr/>
                <p:nvPr/>
              </p:nvPicPr>
              <p:blipFill>
                <a:blip r:embed="rId36"/>
                <a:stretch>
                  <a:fillRect/>
                </a:stretch>
              </p:blipFill>
              <p:spPr>
                <a:xfrm>
                  <a:off x="11798493" y="3877800"/>
                  <a:ext cx="13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55F15EDD-2D7B-4070-9107-17011CAF3D85}"/>
                    </a:ext>
                  </a:extLst>
                </p14:cNvPr>
                <p14:cNvContentPartPr/>
                <p14:nvPr/>
              </p14:nvContentPartPr>
              <p14:xfrm>
                <a:off x="10006773" y="2219280"/>
                <a:ext cx="194400" cy="173880"/>
              </p14:xfrm>
            </p:contentPart>
          </mc:Choice>
          <mc:Fallback xmlns="">
            <p:pic>
              <p:nvPicPr>
                <p:cNvPr id="25" name="Freihand 24">
                  <a:extLst>
                    <a:ext uri="{FF2B5EF4-FFF2-40B4-BE49-F238E27FC236}">
                      <a16:creationId xmlns:a16="http://schemas.microsoft.com/office/drawing/2014/main" id="{55F15EDD-2D7B-4070-9107-17011CAF3D85}"/>
                    </a:ext>
                  </a:extLst>
                </p:cNvPr>
                <p:cNvPicPr/>
                <p:nvPr/>
              </p:nvPicPr>
              <p:blipFill>
                <a:blip r:embed="rId38"/>
                <a:stretch>
                  <a:fillRect/>
                </a:stretch>
              </p:blipFill>
              <p:spPr>
                <a:xfrm>
                  <a:off x="10002453" y="2214960"/>
                  <a:ext cx="203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61FD492-B002-4B6D-BC45-91A14878D915}"/>
                    </a:ext>
                  </a:extLst>
                </p14:cNvPr>
                <p14:cNvContentPartPr/>
                <p14:nvPr/>
              </p14:nvContentPartPr>
              <p14:xfrm>
                <a:off x="11784093" y="3873840"/>
                <a:ext cx="100440" cy="222120"/>
              </p14:xfrm>
            </p:contentPart>
          </mc:Choice>
          <mc:Fallback xmlns="">
            <p:pic>
              <p:nvPicPr>
                <p:cNvPr id="26" name="Freihand 25">
                  <a:extLst>
                    <a:ext uri="{FF2B5EF4-FFF2-40B4-BE49-F238E27FC236}">
                      <a16:creationId xmlns:a16="http://schemas.microsoft.com/office/drawing/2014/main" id="{B61FD492-B002-4B6D-BC45-91A14878D915}"/>
                    </a:ext>
                  </a:extLst>
                </p:cNvPr>
                <p:cNvPicPr/>
                <p:nvPr/>
              </p:nvPicPr>
              <p:blipFill>
                <a:blip r:embed="rId40"/>
                <a:stretch>
                  <a:fillRect/>
                </a:stretch>
              </p:blipFill>
              <p:spPr>
                <a:xfrm>
                  <a:off x="11779773" y="3869520"/>
                  <a:ext cx="109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E6ECD794-9FE3-400B-B6A8-D799FC7998BE}"/>
                    </a:ext>
                  </a:extLst>
                </p14:cNvPr>
                <p14:cNvContentPartPr/>
                <p14:nvPr/>
              </p14:nvContentPartPr>
              <p14:xfrm>
                <a:off x="10496013" y="2342760"/>
                <a:ext cx="959040" cy="1124640"/>
              </p14:xfrm>
            </p:contentPart>
          </mc:Choice>
          <mc:Fallback xmlns="">
            <p:pic>
              <p:nvPicPr>
                <p:cNvPr id="28" name="Freihand 27">
                  <a:extLst>
                    <a:ext uri="{FF2B5EF4-FFF2-40B4-BE49-F238E27FC236}">
                      <a16:creationId xmlns:a16="http://schemas.microsoft.com/office/drawing/2014/main" id="{E6ECD794-9FE3-400B-B6A8-D799FC7998BE}"/>
                    </a:ext>
                  </a:extLst>
                </p:cNvPr>
                <p:cNvPicPr/>
                <p:nvPr/>
              </p:nvPicPr>
              <p:blipFill>
                <a:blip r:embed="rId42"/>
                <a:stretch>
                  <a:fillRect/>
                </a:stretch>
              </p:blipFill>
              <p:spPr>
                <a:xfrm>
                  <a:off x="10491693" y="2338440"/>
                  <a:ext cx="967680" cy="113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CA772F9-56AF-48D9-8B97-6AE5A15B89B3}"/>
                    </a:ext>
                  </a:extLst>
                </p14:cNvPr>
                <p14:cNvContentPartPr/>
                <p14:nvPr/>
              </p14:nvContentPartPr>
              <p14:xfrm>
                <a:off x="10950333" y="2117040"/>
                <a:ext cx="86040" cy="174960"/>
              </p14:xfrm>
            </p:contentPart>
          </mc:Choice>
          <mc:Fallback xmlns="">
            <p:pic>
              <p:nvPicPr>
                <p:cNvPr id="29" name="Freihand 28">
                  <a:extLst>
                    <a:ext uri="{FF2B5EF4-FFF2-40B4-BE49-F238E27FC236}">
                      <a16:creationId xmlns:a16="http://schemas.microsoft.com/office/drawing/2014/main" id="{4CA772F9-56AF-48D9-8B97-6AE5A15B89B3}"/>
                    </a:ext>
                  </a:extLst>
                </p:cNvPr>
                <p:cNvPicPr/>
                <p:nvPr/>
              </p:nvPicPr>
              <p:blipFill>
                <a:blip r:embed="rId44"/>
                <a:stretch>
                  <a:fillRect/>
                </a:stretch>
              </p:blipFill>
              <p:spPr>
                <a:xfrm>
                  <a:off x="10946013" y="2112720"/>
                  <a:ext cx="94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272E3FE-E30C-4CA0-B245-96C1D197E50D}"/>
                    </a:ext>
                  </a:extLst>
                </p14:cNvPr>
                <p14:cNvContentPartPr/>
                <p14:nvPr/>
              </p14:nvContentPartPr>
              <p14:xfrm>
                <a:off x="10976613" y="2095800"/>
                <a:ext cx="94680" cy="198360"/>
              </p14:xfrm>
            </p:contentPart>
          </mc:Choice>
          <mc:Fallback xmlns="">
            <p:pic>
              <p:nvPicPr>
                <p:cNvPr id="30" name="Freihand 29">
                  <a:extLst>
                    <a:ext uri="{FF2B5EF4-FFF2-40B4-BE49-F238E27FC236}">
                      <a16:creationId xmlns:a16="http://schemas.microsoft.com/office/drawing/2014/main" id="{8272E3FE-E30C-4CA0-B245-96C1D197E50D}"/>
                    </a:ext>
                  </a:extLst>
                </p:cNvPr>
                <p:cNvPicPr/>
                <p:nvPr/>
              </p:nvPicPr>
              <p:blipFill>
                <a:blip r:embed="rId46"/>
                <a:stretch>
                  <a:fillRect/>
                </a:stretch>
              </p:blipFill>
              <p:spPr>
                <a:xfrm>
                  <a:off x="10972293" y="2091480"/>
                  <a:ext cx="1033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48C4953E-1C6C-4929-A808-B835BB13774F}"/>
                    </a:ext>
                  </a:extLst>
                </p14:cNvPr>
                <p14:cNvContentPartPr/>
                <p14:nvPr/>
              </p14:nvContentPartPr>
              <p14:xfrm>
                <a:off x="11100453" y="2175360"/>
                <a:ext cx="143640" cy="70560"/>
              </p14:xfrm>
            </p:contentPart>
          </mc:Choice>
          <mc:Fallback xmlns="">
            <p:pic>
              <p:nvPicPr>
                <p:cNvPr id="31" name="Freihand 30">
                  <a:extLst>
                    <a:ext uri="{FF2B5EF4-FFF2-40B4-BE49-F238E27FC236}">
                      <a16:creationId xmlns:a16="http://schemas.microsoft.com/office/drawing/2014/main" id="{48C4953E-1C6C-4929-A808-B835BB13774F}"/>
                    </a:ext>
                  </a:extLst>
                </p:cNvPr>
                <p:cNvPicPr/>
                <p:nvPr/>
              </p:nvPicPr>
              <p:blipFill>
                <a:blip r:embed="rId48"/>
                <a:stretch>
                  <a:fillRect/>
                </a:stretch>
              </p:blipFill>
              <p:spPr>
                <a:xfrm>
                  <a:off x="11096133" y="2171040"/>
                  <a:ext cx="152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DE70C7B-678E-4BD7-B897-35137FCADE16}"/>
                    </a:ext>
                  </a:extLst>
                </p14:cNvPr>
                <p14:cNvContentPartPr/>
                <p14:nvPr/>
              </p14:nvContentPartPr>
              <p14:xfrm>
                <a:off x="11267133" y="2164200"/>
                <a:ext cx="50040" cy="79560"/>
              </p14:xfrm>
            </p:contentPart>
          </mc:Choice>
          <mc:Fallback xmlns="">
            <p:pic>
              <p:nvPicPr>
                <p:cNvPr id="32" name="Freihand 31">
                  <a:extLst>
                    <a:ext uri="{FF2B5EF4-FFF2-40B4-BE49-F238E27FC236}">
                      <a16:creationId xmlns:a16="http://schemas.microsoft.com/office/drawing/2014/main" id="{5DE70C7B-678E-4BD7-B897-35137FCADE16}"/>
                    </a:ext>
                  </a:extLst>
                </p:cNvPr>
                <p:cNvPicPr/>
                <p:nvPr/>
              </p:nvPicPr>
              <p:blipFill>
                <a:blip r:embed="rId50"/>
                <a:stretch>
                  <a:fillRect/>
                </a:stretch>
              </p:blipFill>
              <p:spPr>
                <a:xfrm>
                  <a:off x="11262813" y="2159880"/>
                  <a:ext cx="5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AB84B719-E23E-4736-A0F5-78C3297429E0}"/>
                    </a:ext>
                  </a:extLst>
                </p14:cNvPr>
                <p14:cNvContentPartPr/>
                <p14:nvPr/>
              </p14:nvContentPartPr>
              <p14:xfrm>
                <a:off x="11311413" y="2092920"/>
                <a:ext cx="88560" cy="127080"/>
              </p14:xfrm>
            </p:contentPart>
          </mc:Choice>
          <mc:Fallback xmlns="">
            <p:pic>
              <p:nvPicPr>
                <p:cNvPr id="33" name="Freihand 32">
                  <a:extLst>
                    <a:ext uri="{FF2B5EF4-FFF2-40B4-BE49-F238E27FC236}">
                      <a16:creationId xmlns:a16="http://schemas.microsoft.com/office/drawing/2014/main" id="{AB84B719-E23E-4736-A0F5-78C3297429E0}"/>
                    </a:ext>
                  </a:extLst>
                </p:cNvPr>
                <p:cNvPicPr/>
                <p:nvPr/>
              </p:nvPicPr>
              <p:blipFill>
                <a:blip r:embed="rId52"/>
                <a:stretch>
                  <a:fillRect/>
                </a:stretch>
              </p:blipFill>
              <p:spPr>
                <a:xfrm>
                  <a:off x="11307093" y="2088600"/>
                  <a:ext cx="97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D8409C7-336C-40F1-99F5-4D5009B0808B}"/>
                    </a:ext>
                  </a:extLst>
                </p14:cNvPr>
                <p14:cNvContentPartPr/>
                <p14:nvPr/>
              </p14:nvContentPartPr>
              <p14:xfrm>
                <a:off x="11398893" y="2009760"/>
                <a:ext cx="184320" cy="183240"/>
              </p14:xfrm>
            </p:contentPart>
          </mc:Choice>
          <mc:Fallback xmlns="">
            <p:pic>
              <p:nvPicPr>
                <p:cNvPr id="34" name="Freihand 33">
                  <a:extLst>
                    <a:ext uri="{FF2B5EF4-FFF2-40B4-BE49-F238E27FC236}">
                      <a16:creationId xmlns:a16="http://schemas.microsoft.com/office/drawing/2014/main" id="{5D8409C7-336C-40F1-99F5-4D5009B0808B}"/>
                    </a:ext>
                  </a:extLst>
                </p:cNvPr>
                <p:cNvPicPr/>
                <p:nvPr/>
              </p:nvPicPr>
              <p:blipFill>
                <a:blip r:embed="rId54"/>
                <a:stretch>
                  <a:fillRect/>
                </a:stretch>
              </p:blipFill>
              <p:spPr>
                <a:xfrm>
                  <a:off x="11394573" y="2005440"/>
                  <a:ext cx="192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53D9ABC7-C65A-4348-8612-08348642FAB9}"/>
                    </a:ext>
                  </a:extLst>
                </p14:cNvPr>
                <p14:cNvContentPartPr/>
                <p14:nvPr/>
              </p14:nvContentPartPr>
              <p14:xfrm>
                <a:off x="11575293" y="2058360"/>
                <a:ext cx="66600" cy="108360"/>
              </p14:xfrm>
            </p:contentPart>
          </mc:Choice>
          <mc:Fallback xmlns="">
            <p:pic>
              <p:nvPicPr>
                <p:cNvPr id="35" name="Freihand 34">
                  <a:extLst>
                    <a:ext uri="{FF2B5EF4-FFF2-40B4-BE49-F238E27FC236}">
                      <a16:creationId xmlns:a16="http://schemas.microsoft.com/office/drawing/2014/main" id="{53D9ABC7-C65A-4348-8612-08348642FAB9}"/>
                    </a:ext>
                  </a:extLst>
                </p:cNvPr>
                <p:cNvPicPr/>
                <p:nvPr/>
              </p:nvPicPr>
              <p:blipFill>
                <a:blip r:embed="rId56"/>
                <a:stretch>
                  <a:fillRect/>
                </a:stretch>
              </p:blipFill>
              <p:spPr>
                <a:xfrm>
                  <a:off x="11570973" y="2054040"/>
                  <a:ext cx="75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89AE0C3A-B876-41D8-B9F9-0B0F0BC5C4EA}"/>
                    </a:ext>
                  </a:extLst>
                </p14:cNvPr>
                <p14:cNvContentPartPr/>
                <p14:nvPr/>
              </p14:nvContentPartPr>
              <p14:xfrm>
                <a:off x="11633973" y="2081400"/>
                <a:ext cx="29880" cy="56880"/>
              </p14:xfrm>
            </p:contentPart>
          </mc:Choice>
          <mc:Fallback xmlns="">
            <p:pic>
              <p:nvPicPr>
                <p:cNvPr id="36" name="Freihand 35">
                  <a:extLst>
                    <a:ext uri="{FF2B5EF4-FFF2-40B4-BE49-F238E27FC236}">
                      <a16:creationId xmlns:a16="http://schemas.microsoft.com/office/drawing/2014/main" id="{89AE0C3A-B876-41D8-B9F9-0B0F0BC5C4EA}"/>
                    </a:ext>
                  </a:extLst>
                </p:cNvPr>
                <p:cNvPicPr/>
                <p:nvPr/>
              </p:nvPicPr>
              <p:blipFill>
                <a:blip r:embed="rId58"/>
                <a:stretch>
                  <a:fillRect/>
                </a:stretch>
              </p:blipFill>
              <p:spPr>
                <a:xfrm>
                  <a:off x="11629653" y="2077080"/>
                  <a:ext cx="38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C5B069F-49E6-4554-AF47-3D8EB3B74288}"/>
                    </a:ext>
                  </a:extLst>
                </p14:cNvPr>
                <p14:cNvContentPartPr/>
                <p14:nvPr/>
              </p14:nvContentPartPr>
              <p14:xfrm>
                <a:off x="11667093" y="2058360"/>
                <a:ext cx="59400" cy="174240"/>
              </p14:xfrm>
            </p:contentPart>
          </mc:Choice>
          <mc:Fallback xmlns="">
            <p:pic>
              <p:nvPicPr>
                <p:cNvPr id="37" name="Freihand 36">
                  <a:extLst>
                    <a:ext uri="{FF2B5EF4-FFF2-40B4-BE49-F238E27FC236}">
                      <a16:creationId xmlns:a16="http://schemas.microsoft.com/office/drawing/2014/main" id="{5C5B069F-49E6-4554-AF47-3D8EB3B74288}"/>
                    </a:ext>
                  </a:extLst>
                </p:cNvPr>
                <p:cNvPicPr/>
                <p:nvPr/>
              </p:nvPicPr>
              <p:blipFill>
                <a:blip r:embed="rId60"/>
                <a:stretch>
                  <a:fillRect/>
                </a:stretch>
              </p:blipFill>
              <p:spPr>
                <a:xfrm>
                  <a:off x="11662773" y="2054040"/>
                  <a:ext cx="68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C5713C2-1024-4038-98B1-FD10FD4B340F}"/>
                    </a:ext>
                  </a:extLst>
                </p14:cNvPr>
                <p14:cNvContentPartPr/>
                <p14:nvPr/>
              </p14:nvContentPartPr>
              <p14:xfrm>
                <a:off x="11736933" y="1965480"/>
                <a:ext cx="333720" cy="172800"/>
              </p14:xfrm>
            </p:contentPart>
          </mc:Choice>
          <mc:Fallback xmlns="">
            <p:pic>
              <p:nvPicPr>
                <p:cNvPr id="38" name="Freihand 37">
                  <a:extLst>
                    <a:ext uri="{FF2B5EF4-FFF2-40B4-BE49-F238E27FC236}">
                      <a16:creationId xmlns:a16="http://schemas.microsoft.com/office/drawing/2014/main" id="{AC5713C2-1024-4038-98B1-FD10FD4B340F}"/>
                    </a:ext>
                  </a:extLst>
                </p:cNvPr>
                <p:cNvPicPr/>
                <p:nvPr/>
              </p:nvPicPr>
              <p:blipFill>
                <a:blip r:embed="rId62"/>
                <a:stretch>
                  <a:fillRect/>
                </a:stretch>
              </p:blipFill>
              <p:spPr>
                <a:xfrm>
                  <a:off x="11732613" y="1961160"/>
                  <a:ext cx="342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E07A5E7-F77C-4015-8D93-5DFF1572A483}"/>
                    </a:ext>
                  </a:extLst>
                </p14:cNvPr>
                <p14:cNvContentPartPr/>
                <p14:nvPr/>
              </p14:nvContentPartPr>
              <p14:xfrm>
                <a:off x="10857813" y="3101280"/>
                <a:ext cx="80640" cy="107640"/>
              </p14:xfrm>
            </p:contentPart>
          </mc:Choice>
          <mc:Fallback xmlns="">
            <p:pic>
              <p:nvPicPr>
                <p:cNvPr id="39" name="Freihand 38">
                  <a:extLst>
                    <a:ext uri="{FF2B5EF4-FFF2-40B4-BE49-F238E27FC236}">
                      <a16:creationId xmlns:a16="http://schemas.microsoft.com/office/drawing/2014/main" id="{8E07A5E7-F77C-4015-8D93-5DFF1572A483}"/>
                    </a:ext>
                  </a:extLst>
                </p:cNvPr>
                <p:cNvPicPr/>
                <p:nvPr/>
              </p:nvPicPr>
              <p:blipFill>
                <a:blip r:embed="rId64"/>
                <a:stretch>
                  <a:fillRect/>
                </a:stretch>
              </p:blipFill>
              <p:spPr>
                <a:xfrm>
                  <a:off x="10853493" y="3096960"/>
                  <a:ext cx="89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2EA943DB-A836-4FA4-839D-762B0F643E79}"/>
                    </a:ext>
                  </a:extLst>
                </p14:cNvPr>
                <p14:cNvContentPartPr/>
                <p14:nvPr/>
              </p14:nvContentPartPr>
              <p14:xfrm>
                <a:off x="11481693" y="3269400"/>
                <a:ext cx="95760" cy="221040"/>
              </p14:xfrm>
            </p:contentPart>
          </mc:Choice>
          <mc:Fallback xmlns="">
            <p:pic>
              <p:nvPicPr>
                <p:cNvPr id="41" name="Freihand 40">
                  <a:extLst>
                    <a:ext uri="{FF2B5EF4-FFF2-40B4-BE49-F238E27FC236}">
                      <a16:creationId xmlns:a16="http://schemas.microsoft.com/office/drawing/2014/main" id="{2EA943DB-A836-4FA4-839D-762B0F643E79}"/>
                    </a:ext>
                  </a:extLst>
                </p:cNvPr>
                <p:cNvPicPr/>
                <p:nvPr/>
              </p:nvPicPr>
              <p:blipFill>
                <a:blip r:embed="rId66"/>
                <a:stretch>
                  <a:fillRect/>
                </a:stretch>
              </p:blipFill>
              <p:spPr>
                <a:xfrm>
                  <a:off x="11477373" y="3265080"/>
                  <a:ext cx="104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1265EC6-FE90-4178-92C4-3282DC8EA20F}"/>
                    </a:ext>
                  </a:extLst>
                </p14:cNvPr>
                <p14:cNvContentPartPr/>
                <p14:nvPr/>
              </p14:nvContentPartPr>
              <p14:xfrm>
                <a:off x="11603013" y="3284160"/>
                <a:ext cx="60840" cy="98280"/>
              </p14:xfrm>
            </p:contentPart>
          </mc:Choice>
          <mc:Fallback xmlns="">
            <p:pic>
              <p:nvPicPr>
                <p:cNvPr id="42" name="Freihand 41">
                  <a:extLst>
                    <a:ext uri="{FF2B5EF4-FFF2-40B4-BE49-F238E27FC236}">
                      <a16:creationId xmlns:a16="http://schemas.microsoft.com/office/drawing/2014/main" id="{51265EC6-FE90-4178-92C4-3282DC8EA20F}"/>
                    </a:ext>
                  </a:extLst>
                </p:cNvPr>
                <p:cNvPicPr/>
                <p:nvPr/>
              </p:nvPicPr>
              <p:blipFill>
                <a:blip r:embed="rId68"/>
                <a:stretch>
                  <a:fillRect/>
                </a:stretch>
              </p:blipFill>
              <p:spPr>
                <a:xfrm>
                  <a:off x="11598693" y="3279840"/>
                  <a:ext cx="69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17D9047-6465-4C82-9CD3-04D4A1536CEF}"/>
                    </a:ext>
                  </a:extLst>
                </p14:cNvPr>
                <p14:cNvContentPartPr/>
                <p14:nvPr/>
              </p14:nvContentPartPr>
              <p14:xfrm>
                <a:off x="11495373" y="3352920"/>
                <a:ext cx="225720" cy="89280"/>
              </p14:xfrm>
            </p:contentPart>
          </mc:Choice>
          <mc:Fallback xmlns="">
            <p:pic>
              <p:nvPicPr>
                <p:cNvPr id="43" name="Freihand 42">
                  <a:extLst>
                    <a:ext uri="{FF2B5EF4-FFF2-40B4-BE49-F238E27FC236}">
                      <a16:creationId xmlns:a16="http://schemas.microsoft.com/office/drawing/2014/main" id="{917D9047-6465-4C82-9CD3-04D4A1536CEF}"/>
                    </a:ext>
                  </a:extLst>
                </p:cNvPr>
                <p:cNvPicPr/>
                <p:nvPr/>
              </p:nvPicPr>
              <p:blipFill>
                <a:blip r:embed="rId70"/>
                <a:stretch>
                  <a:fillRect/>
                </a:stretch>
              </p:blipFill>
              <p:spPr>
                <a:xfrm>
                  <a:off x="11491053" y="3348600"/>
                  <a:ext cx="234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E54DDF19-6D49-4E0C-892E-0AB9B48694F2}"/>
                    </a:ext>
                  </a:extLst>
                </p14:cNvPr>
                <p14:cNvContentPartPr/>
                <p14:nvPr/>
              </p14:nvContentPartPr>
              <p14:xfrm>
                <a:off x="11588613" y="3461280"/>
                <a:ext cx="74160" cy="130680"/>
              </p14:xfrm>
            </p:contentPart>
          </mc:Choice>
          <mc:Fallback xmlns="">
            <p:pic>
              <p:nvPicPr>
                <p:cNvPr id="44" name="Freihand 43">
                  <a:extLst>
                    <a:ext uri="{FF2B5EF4-FFF2-40B4-BE49-F238E27FC236}">
                      <a16:creationId xmlns:a16="http://schemas.microsoft.com/office/drawing/2014/main" id="{E54DDF19-6D49-4E0C-892E-0AB9B48694F2}"/>
                    </a:ext>
                  </a:extLst>
                </p:cNvPr>
                <p:cNvPicPr/>
                <p:nvPr/>
              </p:nvPicPr>
              <p:blipFill>
                <a:blip r:embed="rId72"/>
                <a:stretch>
                  <a:fillRect/>
                </a:stretch>
              </p:blipFill>
              <p:spPr>
                <a:xfrm>
                  <a:off x="11584293" y="3456960"/>
                  <a:ext cx="82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2B03558-95CF-4971-B972-8C8786F0464B}"/>
                    </a:ext>
                  </a:extLst>
                </p14:cNvPr>
                <p14:cNvContentPartPr/>
                <p14:nvPr/>
              </p14:nvContentPartPr>
              <p14:xfrm>
                <a:off x="11674653" y="3464520"/>
                <a:ext cx="93960" cy="70560"/>
              </p14:xfrm>
            </p:contentPart>
          </mc:Choice>
          <mc:Fallback xmlns="">
            <p:pic>
              <p:nvPicPr>
                <p:cNvPr id="45" name="Freihand 44">
                  <a:extLst>
                    <a:ext uri="{FF2B5EF4-FFF2-40B4-BE49-F238E27FC236}">
                      <a16:creationId xmlns:a16="http://schemas.microsoft.com/office/drawing/2014/main" id="{D2B03558-95CF-4971-B972-8C8786F0464B}"/>
                    </a:ext>
                  </a:extLst>
                </p:cNvPr>
                <p:cNvPicPr/>
                <p:nvPr/>
              </p:nvPicPr>
              <p:blipFill>
                <a:blip r:embed="rId74"/>
                <a:stretch>
                  <a:fillRect/>
                </a:stretch>
              </p:blipFill>
              <p:spPr>
                <a:xfrm>
                  <a:off x="11670333" y="3460200"/>
                  <a:ext cx="102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67A29B4-1657-4218-B4BF-B8A570162203}"/>
                    </a:ext>
                  </a:extLst>
                </p14:cNvPr>
                <p14:cNvContentPartPr/>
                <p14:nvPr/>
              </p14:nvContentPartPr>
              <p14:xfrm>
                <a:off x="11390973" y="3449760"/>
                <a:ext cx="69480" cy="144000"/>
              </p14:xfrm>
            </p:contentPart>
          </mc:Choice>
          <mc:Fallback xmlns="">
            <p:pic>
              <p:nvPicPr>
                <p:cNvPr id="46" name="Freihand 45">
                  <a:extLst>
                    <a:ext uri="{FF2B5EF4-FFF2-40B4-BE49-F238E27FC236}">
                      <a16:creationId xmlns:a16="http://schemas.microsoft.com/office/drawing/2014/main" id="{F67A29B4-1657-4218-B4BF-B8A570162203}"/>
                    </a:ext>
                  </a:extLst>
                </p:cNvPr>
                <p:cNvPicPr/>
                <p:nvPr/>
              </p:nvPicPr>
              <p:blipFill>
                <a:blip r:embed="rId76"/>
                <a:stretch>
                  <a:fillRect/>
                </a:stretch>
              </p:blipFill>
              <p:spPr>
                <a:xfrm>
                  <a:off x="11386653" y="3445440"/>
                  <a:ext cx="78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B4229FAC-7F8E-4195-8C74-72EEFEA71D83}"/>
                    </a:ext>
                  </a:extLst>
                </p14:cNvPr>
                <p14:cNvContentPartPr/>
                <p14:nvPr/>
              </p14:nvContentPartPr>
              <p14:xfrm>
                <a:off x="11368653" y="3505200"/>
                <a:ext cx="100800" cy="92880"/>
              </p14:xfrm>
            </p:contentPart>
          </mc:Choice>
          <mc:Fallback xmlns="">
            <p:pic>
              <p:nvPicPr>
                <p:cNvPr id="47" name="Freihand 46">
                  <a:extLst>
                    <a:ext uri="{FF2B5EF4-FFF2-40B4-BE49-F238E27FC236}">
                      <a16:creationId xmlns:a16="http://schemas.microsoft.com/office/drawing/2014/main" id="{B4229FAC-7F8E-4195-8C74-72EEFEA71D83}"/>
                    </a:ext>
                  </a:extLst>
                </p:cNvPr>
                <p:cNvPicPr/>
                <p:nvPr/>
              </p:nvPicPr>
              <p:blipFill>
                <a:blip r:embed="rId78"/>
                <a:stretch>
                  <a:fillRect/>
                </a:stretch>
              </p:blipFill>
              <p:spPr>
                <a:xfrm>
                  <a:off x="11364333" y="3500880"/>
                  <a:ext cx="109440" cy="101520"/>
                </a:xfrm>
                <a:prstGeom prst="rect">
                  <a:avLst/>
                </a:prstGeom>
              </p:spPr>
            </p:pic>
          </mc:Fallback>
        </mc:AlternateContent>
      </p:grpSp>
    </p:spTree>
    <p:extLst>
      <p:ext uri="{BB962C8B-B14F-4D97-AF65-F5344CB8AC3E}">
        <p14:creationId xmlns:p14="http://schemas.microsoft.com/office/powerpoint/2010/main" val="37185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4877332-6E9A-8144-2C53-A9CBD1ABA6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A5E1E96C-10DC-4DDB-9A9C-DEC1E904EA85}"/>
                  </a:ext>
                </a:extLst>
              </p14:cNvPr>
              <p14:cNvContentPartPr/>
              <p14:nvPr/>
            </p14:nvContentPartPr>
            <p14:xfrm>
              <a:off x="5761293" y="4311960"/>
              <a:ext cx="2020320" cy="1090440"/>
            </p14:xfrm>
          </p:contentPart>
        </mc:Choice>
        <mc:Fallback xmlns="">
          <p:pic>
            <p:nvPicPr>
              <p:cNvPr id="3" name="Freihand 2">
                <a:extLst>
                  <a:ext uri="{FF2B5EF4-FFF2-40B4-BE49-F238E27FC236}">
                    <a16:creationId xmlns:a16="http://schemas.microsoft.com/office/drawing/2014/main" id="{A5E1E96C-10DC-4DDB-9A9C-DEC1E904EA85}"/>
                  </a:ext>
                </a:extLst>
              </p:cNvPr>
              <p:cNvPicPr/>
              <p:nvPr/>
            </p:nvPicPr>
            <p:blipFill>
              <a:blip r:embed="rId4"/>
              <a:stretch>
                <a:fillRect/>
              </a:stretch>
            </p:blipFill>
            <p:spPr>
              <a:xfrm>
                <a:off x="5756973" y="4307640"/>
                <a:ext cx="2028960" cy="10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06435F4-C992-400A-ADAE-A60F2AC2F3EC}"/>
                  </a:ext>
                </a:extLst>
              </p14:cNvPr>
              <p14:cNvContentPartPr/>
              <p14:nvPr/>
            </p14:nvContentPartPr>
            <p14:xfrm>
              <a:off x="4482213" y="4209720"/>
              <a:ext cx="2072520" cy="1408680"/>
            </p14:xfrm>
          </p:contentPart>
        </mc:Choice>
        <mc:Fallback xmlns="">
          <p:pic>
            <p:nvPicPr>
              <p:cNvPr id="4" name="Freihand 3">
                <a:extLst>
                  <a:ext uri="{FF2B5EF4-FFF2-40B4-BE49-F238E27FC236}">
                    <a16:creationId xmlns:a16="http://schemas.microsoft.com/office/drawing/2014/main" id="{B06435F4-C992-400A-ADAE-A60F2AC2F3EC}"/>
                  </a:ext>
                </a:extLst>
              </p:cNvPr>
              <p:cNvPicPr/>
              <p:nvPr/>
            </p:nvPicPr>
            <p:blipFill>
              <a:blip r:embed="rId6"/>
              <a:stretch>
                <a:fillRect/>
              </a:stretch>
            </p:blipFill>
            <p:spPr>
              <a:xfrm>
                <a:off x="4477893" y="4205400"/>
                <a:ext cx="2081160" cy="141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41DC7B4-A5E3-40FC-A5CA-48D1F2371258}"/>
                  </a:ext>
                </a:extLst>
              </p14:cNvPr>
              <p14:cNvContentPartPr/>
              <p14:nvPr/>
            </p14:nvContentPartPr>
            <p14:xfrm>
              <a:off x="2386293" y="2893200"/>
              <a:ext cx="62640" cy="254520"/>
            </p14:xfrm>
          </p:contentPart>
        </mc:Choice>
        <mc:Fallback xmlns="">
          <p:pic>
            <p:nvPicPr>
              <p:cNvPr id="5" name="Freihand 4">
                <a:extLst>
                  <a:ext uri="{FF2B5EF4-FFF2-40B4-BE49-F238E27FC236}">
                    <a16:creationId xmlns:a16="http://schemas.microsoft.com/office/drawing/2014/main" id="{D41DC7B4-A5E3-40FC-A5CA-48D1F2371258}"/>
                  </a:ext>
                </a:extLst>
              </p:cNvPr>
              <p:cNvPicPr/>
              <p:nvPr/>
            </p:nvPicPr>
            <p:blipFill>
              <a:blip r:embed="rId8"/>
              <a:stretch>
                <a:fillRect/>
              </a:stretch>
            </p:blipFill>
            <p:spPr>
              <a:xfrm>
                <a:off x="2381973" y="2888880"/>
                <a:ext cx="71280" cy="263160"/>
              </a:xfrm>
              <a:prstGeom prst="rect">
                <a:avLst/>
              </a:prstGeom>
            </p:spPr>
          </p:pic>
        </mc:Fallback>
      </mc:AlternateContent>
      <p:grpSp>
        <p:nvGrpSpPr>
          <p:cNvPr id="28" name="Gruppieren 27">
            <a:extLst>
              <a:ext uri="{FF2B5EF4-FFF2-40B4-BE49-F238E27FC236}">
                <a16:creationId xmlns:a16="http://schemas.microsoft.com/office/drawing/2014/main" id="{8300EDCD-57DB-4D2D-9947-69FEEEF9B08E}"/>
              </a:ext>
            </a:extLst>
          </p:cNvPr>
          <p:cNvGrpSpPr/>
          <p:nvPr/>
        </p:nvGrpSpPr>
        <p:grpSpPr>
          <a:xfrm>
            <a:off x="1370733" y="3276600"/>
            <a:ext cx="2415960" cy="986400"/>
            <a:chOff x="1370733" y="3276600"/>
            <a:chExt cx="2415960" cy="986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23852BD-49C9-4D00-AFC8-1B456E0FFAA4}"/>
                    </a:ext>
                  </a:extLst>
                </p14:cNvPr>
                <p14:cNvContentPartPr/>
                <p14:nvPr/>
              </p14:nvContentPartPr>
              <p14:xfrm>
                <a:off x="1477653" y="3502320"/>
                <a:ext cx="33480" cy="216000"/>
              </p14:xfrm>
            </p:contentPart>
          </mc:Choice>
          <mc:Fallback xmlns="">
            <p:pic>
              <p:nvPicPr>
                <p:cNvPr id="6" name="Freihand 5">
                  <a:extLst>
                    <a:ext uri="{FF2B5EF4-FFF2-40B4-BE49-F238E27FC236}">
                      <a16:creationId xmlns:a16="http://schemas.microsoft.com/office/drawing/2014/main" id="{D23852BD-49C9-4D00-AFC8-1B456E0FFAA4}"/>
                    </a:ext>
                  </a:extLst>
                </p:cNvPr>
                <p:cNvPicPr/>
                <p:nvPr/>
              </p:nvPicPr>
              <p:blipFill>
                <a:blip r:embed="rId10"/>
                <a:stretch>
                  <a:fillRect/>
                </a:stretch>
              </p:blipFill>
              <p:spPr>
                <a:xfrm>
                  <a:off x="1473333" y="3498000"/>
                  <a:ext cx="42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2AE6EE8-E439-4260-AD02-E52378E40F94}"/>
                    </a:ext>
                  </a:extLst>
                </p14:cNvPr>
                <p14:cNvContentPartPr/>
                <p14:nvPr/>
              </p14:nvContentPartPr>
              <p14:xfrm>
                <a:off x="1370733" y="3490800"/>
                <a:ext cx="206640" cy="291600"/>
              </p14:xfrm>
            </p:contentPart>
          </mc:Choice>
          <mc:Fallback xmlns="">
            <p:pic>
              <p:nvPicPr>
                <p:cNvPr id="7" name="Freihand 6">
                  <a:extLst>
                    <a:ext uri="{FF2B5EF4-FFF2-40B4-BE49-F238E27FC236}">
                      <a16:creationId xmlns:a16="http://schemas.microsoft.com/office/drawing/2014/main" id="{62AE6EE8-E439-4260-AD02-E52378E40F94}"/>
                    </a:ext>
                  </a:extLst>
                </p:cNvPr>
                <p:cNvPicPr/>
                <p:nvPr/>
              </p:nvPicPr>
              <p:blipFill>
                <a:blip r:embed="rId12"/>
                <a:stretch>
                  <a:fillRect/>
                </a:stretch>
              </p:blipFill>
              <p:spPr>
                <a:xfrm>
                  <a:off x="1366413" y="3486480"/>
                  <a:ext cx="215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67CEF94-59B0-47C6-8C6C-F9E6A5C4CE59}"/>
                    </a:ext>
                  </a:extLst>
                </p14:cNvPr>
                <p14:cNvContentPartPr/>
                <p14:nvPr/>
              </p14:nvContentPartPr>
              <p14:xfrm>
                <a:off x="1580613" y="3499080"/>
                <a:ext cx="114840" cy="151560"/>
              </p14:xfrm>
            </p:contentPart>
          </mc:Choice>
          <mc:Fallback xmlns="">
            <p:pic>
              <p:nvPicPr>
                <p:cNvPr id="8" name="Freihand 7">
                  <a:extLst>
                    <a:ext uri="{FF2B5EF4-FFF2-40B4-BE49-F238E27FC236}">
                      <a16:creationId xmlns:a16="http://schemas.microsoft.com/office/drawing/2014/main" id="{F67CEF94-59B0-47C6-8C6C-F9E6A5C4CE59}"/>
                    </a:ext>
                  </a:extLst>
                </p:cNvPr>
                <p:cNvPicPr/>
                <p:nvPr/>
              </p:nvPicPr>
              <p:blipFill>
                <a:blip r:embed="rId14"/>
                <a:stretch>
                  <a:fillRect/>
                </a:stretch>
              </p:blipFill>
              <p:spPr>
                <a:xfrm>
                  <a:off x="1576293" y="3494760"/>
                  <a:ext cx="123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51BE7C4-BAD6-4F3B-9906-17F97FBA3C18}"/>
                    </a:ext>
                  </a:extLst>
                </p14:cNvPr>
                <p14:cNvContentPartPr/>
                <p14:nvPr/>
              </p14:nvContentPartPr>
              <p14:xfrm>
                <a:off x="1668453" y="3441840"/>
                <a:ext cx="178920" cy="186480"/>
              </p14:xfrm>
            </p:contentPart>
          </mc:Choice>
          <mc:Fallback xmlns="">
            <p:pic>
              <p:nvPicPr>
                <p:cNvPr id="9" name="Freihand 8">
                  <a:extLst>
                    <a:ext uri="{FF2B5EF4-FFF2-40B4-BE49-F238E27FC236}">
                      <a16:creationId xmlns:a16="http://schemas.microsoft.com/office/drawing/2014/main" id="{551BE7C4-BAD6-4F3B-9906-17F97FBA3C18}"/>
                    </a:ext>
                  </a:extLst>
                </p:cNvPr>
                <p:cNvPicPr/>
                <p:nvPr/>
              </p:nvPicPr>
              <p:blipFill>
                <a:blip r:embed="rId16"/>
                <a:stretch>
                  <a:fillRect/>
                </a:stretch>
              </p:blipFill>
              <p:spPr>
                <a:xfrm>
                  <a:off x="1664133" y="3437520"/>
                  <a:ext cx="18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D79B635-B466-46B5-9983-FE69F83F0697}"/>
                    </a:ext>
                  </a:extLst>
                </p14:cNvPr>
                <p14:cNvContentPartPr/>
                <p14:nvPr/>
              </p14:nvContentPartPr>
              <p14:xfrm>
                <a:off x="1620213" y="3517080"/>
                <a:ext cx="66240" cy="5760"/>
              </p14:xfrm>
            </p:contentPart>
          </mc:Choice>
          <mc:Fallback xmlns="">
            <p:pic>
              <p:nvPicPr>
                <p:cNvPr id="12" name="Freihand 11">
                  <a:extLst>
                    <a:ext uri="{FF2B5EF4-FFF2-40B4-BE49-F238E27FC236}">
                      <a16:creationId xmlns:a16="http://schemas.microsoft.com/office/drawing/2014/main" id="{5D79B635-B466-46B5-9983-FE69F83F0697}"/>
                    </a:ext>
                  </a:extLst>
                </p:cNvPr>
                <p:cNvPicPr/>
                <p:nvPr/>
              </p:nvPicPr>
              <p:blipFill>
                <a:blip r:embed="rId18"/>
                <a:stretch>
                  <a:fillRect/>
                </a:stretch>
              </p:blipFill>
              <p:spPr>
                <a:xfrm>
                  <a:off x="1615893" y="3512760"/>
                  <a:ext cx="74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153B24F-F2EB-49C3-8733-EC88E3E39768}"/>
                    </a:ext>
                  </a:extLst>
                </p14:cNvPr>
                <p14:cNvContentPartPr/>
                <p14:nvPr/>
              </p14:nvContentPartPr>
              <p14:xfrm>
                <a:off x="1844853" y="3450840"/>
                <a:ext cx="186840" cy="250200"/>
              </p14:xfrm>
            </p:contentPart>
          </mc:Choice>
          <mc:Fallback xmlns="">
            <p:pic>
              <p:nvPicPr>
                <p:cNvPr id="13" name="Freihand 12">
                  <a:extLst>
                    <a:ext uri="{FF2B5EF4-FFF2-40B4-BE49-F238E27FC236}">
                      <a16:creationId xmlns:a16="http://schemas.microsoft.com/office/drawing/2014/main" id="{0153B24F-F2EB-49C3-8733-EC88E3E39768}"/>
                    </a:ext>
                  </a:extLst>
                </p:cNvPr>
                <p:cNvPicPr/>
                <p:nvPr/>
              </p:nvPicPr>
              <p:blipFill>
                <a:blip r:embed="rId20"/>
                <a:stretch>
                  <a:fillRect/>
                </a:stretch>
              </p:blipFill>
              <p:spPr>
                <a:xfrm>
                  <a:off x="1840533" y="3446520"/>
                  <a:ext cx="1954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121DA19-E3EE-4CEF-8A72-7777C3995DCF}"/>
                    </a:ext>
                  </a:extLst>
                </p14:cNvPr>
                <p14:cNvContentPartPr/>
                <p14:nvPr/>
              </p14:nvContentPartPr>
              <p14:xfrm>
                <a:off x="1660533" y="3796080"/>
                <a:ext cx="330840" cy="254520"/>
              </p14:xfrm>
            </p:contentPart>
          </mc:Choice>
          <mc:Fallback xmlns="">
            <p:pic>
              <p:nvPicPr>
                <p:cNvPr id="14" name="Freihand 13">
                  <a:extLst>
                    <a:ext uri="{FF2B5EF4-FFF2-40B4-BE49-F238E27FC236}">
                      <a16:creationId xmlns:a16="http://schemas.microsoft.com/office/drawing/2014/main" id="{6121DA19-E3EE-4CEF-8A72-7777C3995DCF}"/>
                    </a:ext>
                  </a:extLst>
                </p:cNvPr>
                <p:cNvPicPr/>
                <p:nvPr/>
              </p:nvPicPr>
              <p:blipFill>
                <a:blip r:embed="rId22"/>
                <a:stretch>
                  <a:fillRect/>
                </a:stretch>
              </p:blipFill>
              <p:spPr>
                <a:xfrm>
                  <a:off x="1656213" y="3791760"/>
                  <a:ext cx="339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D58FE36-BE78-4CA0-8F8F-31079BD7F557}"/>
                    </a:ext>
                  </a:extLst>
                </p14:cNvPr>
                <p14:cNvContentPartPr/>
                <p14:nvPr/>
              </p14:nvContentPartPr>
              <p14:xfrm>
                <a:off x="2051853" y="3694200"/>
                <a:ext cx="147240" cy="146160"/>
              </p14:xfrm>
            </p:contentPart>
          </mc:Choice>
          <mc:Fallback xmlns="">
            <p:pic>
              <p:nvPicPr>
                <p:cNvPr id="15" name="Freihand 14">
                  <a:extLst>
                    <a:ext uri="{FF2B5EF4-FFF2-40B4-BE49-F238E27FC236}">
                      <a16:creationId xmlns:a16="http://schemas.microsoft.com/office/drawing/2014/main" id="{7D58FE36-BE78-4CA0-8F8F-31079BD7F557}"/>
                    </a:ext>
                  </a:extLst>
                </p:cNvPr>
                <p:cNvPicPr/>
                <p:nvPr/>
              </p:nvPicPr>
              <p:blipFill>
                <a:blip r:embed="rId24"/>
                <a:stretch>
                  <a:fillRect/>
                </a:stretch>
              </p:blipFill>
              <p:spPr>
                <a:xfrm>
                  <a:off x="2047533" y="3689880"/>
                  <a:ext cx="155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1E9D556-76C9-4456-AB87-347840416A13}"/>
                    </a:ext>
                  </a:extLst>
                </p14:cNvPr>
                <p14:cNvContentPartPr/>
                <p14:nvPr/>
              </p14:nvContentPartPr>
              <p14:xfrm>
                <a:off x="2156973" y="3616440"/>
                <a:ext cx="241920" cy="188640"/>
              </p14:xfrm>
            </p:contentPart>
          </mc:Choice>
          <mc:Fallback xmlns="">
            <p:pic>
              <p:nvPicPr>
                <p:cNvPr id="16" name="Freihand 15">
                  <a:extLst>
                    <a:ext uri="{FF2B5EF4-FFF2-40B4-BE49-F238E27FC236}">
                      <a16:creationId xmlns:a16="http://schemas.microsoft.com/office/drawing/2014/main" id="{11E9D556-76C9-4456-AB87-347840416A13}"/>
                    </a:ext>
                  </a:extLst>
                </p:cNvPr>
                <p:cNvPicPr/>
                <p:nvPr/>
              </p:nvPicPr>
              <p:blipFill>
                <a:blip r:embed="rId26"/>
                <a:stretch>
                  <a:fillRect/>
                </a:stretch>
              </p:blipFill>
              <p:spPr>
                <a:xfrm>
                  <a:off x="2152653" y="3612120"/>
                  <a:ext cx="250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DA35020-47C1-4FE1-8445-96C5D3125E35}"/>
                    </a:ext>
                  </a:extLst>
                </p14:cNvPr>
                <p14:cNvContentPartPr/>
                <p14:nvPr/>
              </p14:nvContentPartPr>
              <p14:xfrm>
                <a:off x="2344533" y="3562440"/>
                <a:ext cx="34560" cy="47520"/>
              </p14:xfrm>
            </p:contentPart>
          </mc:Choice>
          <mc:Fallback xmlns="">
            <p:pic>
              <p:nvPicPr>
                <p:cNvPr id="17" name="Freihand 16">
                  <a:extLst>
                    <a:ext uri="{FF2B5EF4-FFF2-40B4-BE49-F238E27FC236}">
                      <a16:creationId xmlns:a16="http://schemas.microsoft.com/office/drawing/2014/main" id="{7DA35020-47C1-4FE1-8445-96C5D3125E35}"/>
                    </a:ext>
                  </a:extLst>
                </p:cNvPr>
                <p:cNvPicPr/>
                <p:nvPr/>
              </p:nvPicPr>
              <p:blipFill>
                <a:blip r:embed="rId28"/>
                <a:stretch>
                  <a:fillRect/>
                </a:stretch>
              </p:blipFill>
              <p:spPr>
                <a:xfrm>
                  <a:off x="2340213" y="3558120"/>
                  <a:ext cx="43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070E0BD-2C73-445C-8AC4-0F437041451B}"/>
                    </a:ext>
                  </a:extLst>
                </p14:cNvPr>
                <p14:cNvContentPartPr/>
                <p14:nvPr/>
              </p14:nvContentPartPr>
              <p14:xfrm>
                <a:off x="2430213" y="3543000"/>
                <a:ext cx="300600" cy="266400"/>
              </p14:xfrm>
            </p:contentPart>
          </mc:Choice>
          <mc:Fallback xmlns="">
            <p:pic>
              <p:nvPicPr>
                <p:cNvPr id="18" name="Freihand 17">
                  <a:extLst>
                    <a:ext uri="{FF2B5EF4-FFF2-40B4-BE49-F238E27FC236}">
                      <a16:creationId xmlns:a16="http://schemas.microsoft.com/office/drawing/2014/main" id="{3070E0BD-2C73-445C-8AC4-0F437041451B}"/>
                    </a:ext>
                  </a:extLst>
                </p:cNvPr>
                <p:cNvPicPr/>
                <p:nvPr/>
              </p:nvPicPr>
              <p:blipFill>
                <a:blip r:embed="rId30"/>
                <a:stretch>
                  <a:fillRect/>
                </a:stretch>
              </p:blipFill>
              <p:spPr>
                <a:xfrm>
                  <a:off x="2425893" y="3538680"/>
                  <a:ext cx="3092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1EFEA67-8BF5-4479-864A-8287ACB3EA66}"/>
                    </a:ext>
                  </a:extLst>
                </p14:cNvPr>
                <p14:cNvContentPartPr/>
                <p14:nvPr/>
              </p14:nvContentPartPr>
              <p14:xfrm>
                <a:off x="1948533" y="4038720"/>
                <a:ext cx="282600" cy="224280"/>
              </p14:xfrm>
            </p:contentPart>
          </mc:Choice>
          <mc:Fallback xmlns="">
            <p:pic>
              <p:nvPicPr>
                <p:cNvPr id="19" name="Freihand 18">
                  <a:extLst>
                    <a:ext uri="{FF2B5EF4-FFF2-40B4-BE49-F238E27FC236}">
                      <a16:creationId xmlns:a16="http://schemas.microsoft.com/office/drawing/2014/main" id="{41EFEA67-8BF5-4479-864A-8287ACB3EA66}"/>
                    </a:ext>
                  </a:extLst>
                </p:cNvPr>
                <p:cNvPicPr/>
                <p:nvPr/>
              </p:nvPicPr>
              <p:blipFill>
                <a:blip r:embed="rId32"/>
                <a:stretch>
                  <a:fillRect/>
                </a:stretch>
              </p:blipFill>
              <p:spPr>
                <a:xfrm>
                  <a:off x="1944213" y="4034400"/>
                  <a:ext cx="291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48818BB-0B10-4CA5-BE3E-4D2E7D7334B9}"/>
                    </a:ext>
                  </a:extLst>
                </p14:cNvPr>
                <p14:cNvContentPartPr/>
                <p14:nvPr/>
              </p14:nvContentPartPr>
              <p14:xfrm>
                <a:off x="2398173" y="3956280"/>
                <a:ext cx="83160" cy="150120"/>
              </p14:xfrm>
            </p:contentPart>
          </mc:Choice>
          <mc:Fallback xmlns="">
            <p:pic>
              <p:nvPicPr>
                <p:cNvPr id="20" name="Freihand 19">
                  <a:extLst>
                    <a:ext uri="{FF2B5EF4-FFF2-40B4-BE49-F238E27FC236}">
                      <a16:creationId xmlns:a16="http://schemas.microsoft.com/office/drawing/2014/main" id="{C48818BB-0B10-4CA5-BE3E-4D2E7D7334B9}"/>
                    </a:ext>
                  </a:extLst>
                </p:cNvPr>
                <p:cNvPicPr/>
                <p:nvPr/>
              </p:nvPicPr>
              <p:blipFill>
                <a:blip r:embed="rId34"/>
                <a:stretch>
                  <a:fillRect/>
                </a:stretch>
              </p:blipFill>
              <p:spPr>
                <a:xfrm>
                  <a:off x="2393853" y="3951960"/>
                  <a:ext cx="91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E7D68C8-82F9-4494-A0F1-3CFC430F63FD}"/>
                    </a:ext>
                  </a:extLst>
                </p14:cNvPr>
                <p14:cNvContentPartPr/>
                <p14:nvPr/>
              </p14:nvContentPartPr>
              <p14:xfrm>
                <a:off x="2340933" y="3967440"/>
                <a:ext cx="181080" cy="169560"/>
              </p14:xfrm>
            </p:contentPart>
          </mc:Choice>
          <mc:Fallback xmlns="">
            <p:pic>
              <p:nvPicPr>
                <p:cNvPr id="21" name="Freihand 20">
                  <a:extLst>
                    <a:ext uri="{FF2B5EF4-FFF2-40B4-BE49-F238E27FC236}">
                      <a16:creationId xmlns:a16="http://schemas.microsoft.com/office/drawing/2014/main" id="{9E7D68C8-82F9-4494-A0F1-3CFC430F63FD}"/>
                    </a:ext>
                  </a:extLst>
                </p:cNvPr>
                <p:cNvPicPr/>
                <p:nvPr/>
              </p:nvPicPr>
              <p:blipFill>
                <a:blip r:embed="rId36"/>
                <a:stretch>
                  <a:fillRect/>
                </a:stretch>
              </p:blipFill>
              <p:spPr>
                <a:xfrm>
                  <a:off x="2336613" y="3963120"/>
                  <a:ext cx="189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9498881-AD93-4803-AB3B-8C2BCE7A9DA5}"/>
                    </a:ext>
                  </a:extLst>
                </p14:cNvPr>
                <p14:cNvContentPartPr/>
                <p14:nvPr/>
              </p14:nvContentPartPr>
              <p14:xfrm>
                <a:off x="2347413" y="3905520"/>
                <a:ext cx="311400" cy="92520"/>
              </p14:xfrm>
            </p:contentPart>
          </mc:Choice>
          <mc:Fallback xmlns="">
            <p:pic>
              <p:nvPicPr>
                <p:cNvPr id="22" name="Freihand 21">
                  <a:extLst>
                    <a:ext uri="{FF2B5EF4-FFF2-40B4-BE49-F238E27FC236}">
                      <a16:creationId xmlns:a16="http://schemas.microsoft.com/office/drawing/2014/main" id="{19498881-AD93-4803-AB3B-8C2BCE7A9DA5}"/>
                    </a:ext>
                  </a:extLst>
                </p:cNvPr>
                <p:cNvPicPr/>
                <p:nvPr/>
              </p:nvPicPr>
              <p:blipFill>
                <a:blip r:embed="rId38"/>
                <a:stretch>
                  <a:fillRect/>
                </a:stretch>
              </p:blipFill>
              <p:spPr>
                <a:xfrm>
                  <a:off x="2343093" y="3901200"/>
                  <a:ext cx="320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D37DF2EF-576E-4EBF-9B62-7CBEE1856932}"/>
                    </a:ext>
                  </a:extLst>
                </p14:cNvPr>
                <p14:cNvContentPartPr/>
                <p14:nvPr/>
              </p14:nvContentPartPr>
              <p14:xfrm>
                <a:off x="2674293" y="3774120"/>
                <a:ext cx="169920" cy="126360"/>
              </p14:xfrm>
            </p:contentPart>
          </mc:Choice>
          <mc:Fallback xmlns="">
            <p:pic>
              <p:nvPicPr>
                <p:cNvPr id="23" name="Freihand 22">
                  <a:extLst>
                    <a:ext uri="{FF2B5EF4-FFF2-40B4-BE49-F238E27FC236}">
                      <a16:creationId xmlns:a16="http://schemas.microsoft.com/office/drawing/2014/main" id="{D37DF2EF-576E-4EBF-9B62-7CBEE1856932}"/>
                    </a:ext>
                  </a:extLst>
                </p:cNvPr>
                <p:cNvPicPr/>
                <p:nvPr/>
              </p:nvPicPr>
              <p:blipFill>
                <a:blip r:embed="rId40"/>
                <a:stretch>
                  <a:fillRect/>
                </a:stretch>
              </p:blipFill>
              <p:spPr>
                <a:xfrm>
                  <a:off x="2669973" y="3769800"/>
                  <a:ext cx="178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62FF871-1D4C-4689-A07F-C13FB15F530B}"/>
                    </a:ext>
                  </a:extLst>
                </p14:cNvPr>
                <p14:cNvContentPartPr/>
                <p14:nvPr/>
              </p14:nvContentPartPr>
              <p14:xfrm>
                <a:off x="2809653" y="3541560"/>
                <a:ext cx="385560" cy="304200"/>
              </p14:xfrm>
            </p:contentPart>
          </mc:Choice>
          <mc:Fallback xmlns="">
            <p:pic>
              <p:nvPicPr>
                <p:cNvPr id="24" name="Freihand 23">
                  <a:extLst>
                    <a:ext uri="{FF2B5EF4-FFF2-40B4-BE49-F238E27FC236}">
                      <a16:creationId xmlns:a16="http://schemas.microsoft.com/office/drawing/2014/main" id="{462FF871-1D4C-4689-A07F-C13FB15F530B}"/>
                    </a:ext>
                  </a:extLst>
                </p:cNvPr>
                <p:cNvPicPr/>
                <p:nvPr/>
              </p:nvPicPr>
              <p:blipFill>
                <a:blip r:embed="rId42"/>
                <a:stretch>
                  <a:fillRect/>
                </a:stretch>
              </p:blipFill>
              <p:spPr>
                <a:xfrm>
                  <a:off x="2805333" y="3537240"/>
                  <a:ext cx="394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5E2D2CA-C451-4A0C-99C6-7F2DABA82BC5}"/>
                    </a:ext>
                  </a:extLst>
                </p14:cNvPr>
                <p14:cNvContentPartPr/>
                <p14:nvPr/>
              </p14:nvContentPartPr>
              <p14:xfrm>
                <a:off x="3209253" y="3497280"/>
                <a:ext cx="98280" cy="85320"/>
              </p14:xfrm>
            </p:contentPart>
          </mc:Choice>
          <mc:Fallback xmlns="">
            <p:pic>
              <p:nvPicPr>
                <p:cNvPr id="25" name="Freihand 24">
                  <a:extLst>
                    <a:ext uri="{FF2B5EF4-FFF2-40B4-BE49-F238E27FC236}">
                      <a16:creationId xmlns:a16="http://schemas.microsoft.com/office/drawing/2014/main" id="{E5E2D2CA-C451-4A0C-99C6-7F2DABA82BC5}"/>
                    </a:ext>
                  </a:extLst>
                </p:cNvPr>
                <p:cNvPicPr/>
                <p:nvPr/>
              </p:nvPicPr>
              <p:blipFill>
                <a:blip r:embed="rId44"/>
                <a:stretch>
                  <a:fillRect/>
                </a:stretch>
              </p:blipFill>
              <p:spPr>
                <a:xfrm>
                  <a:off x="3204933" y="3492960"/>
                  <a:ext cx="106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20B21FA-E333-400C-A77B-577E9FF6D3C5}"/>
                    </a:ext>
                  </a:extLst>
                </p14:cNvPr>
                <p14:cNvContentPartPr/>
                <p14:nvPr/>
              </p14:nvContentPartPr>
              <p14:xfrm>
                <a:off x="3223293" y="3494040"/>
                <a:ext cx="74520" cy="57600"/>
              </p14:xfrm>
            </p:contentPart>
          </mc:Choice>
          <mc:Fallback xmlns="">
            <p:pic>
              <p:nvPicPr>
                <p:cNvPr id="26" name="Freihand 25">
                  <a:extLst>
                    <a:ext uri="{FF2B5EF4-FFF2-40B4-BE49-F238E27FC236}">
                      <a16:creationId xmlns:a16="http://schemas.microsoft.com/office/drawing/2014/main" id="{F20B21FA-E333-400C-A77B-577E9FF6D3C5}"/>
                    </a:ext>
                  </a:extLst>
                </p:cNvPr>
                <p:cNvPicPr/>
                <p:nvPr/>
              </p:nvPicPr>
              <p:blipFill>
                <a:blip r:embed="rId46"/>
                <a:stretch>
                  <a:fillRect/>
                </a:stretch>
              </p:blipFill>
              <p:spPr>
                <a:xfrm>
                  <a:off x="3218973" y="3489720"/>
                  <a:ext cx="83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FD7FE356-2832-4D28-B4E9-3A78CE11FEDF}"/>
                    </a:ext>
                  </a:extLst>
                </p14:cNvPr>
                <p14:cNvContentPartPr/>
                <p14:nvPr/>
              </p14:nvContentPartPr>
              <p14:xfrm>
                <a:off x="3274773" y="3276600"/>
                <a:ext cx="511920" cy="244800"/>
              </p14:xfrm>
            </p:contentPart>
          </mc:Choice>
          <mc:Fallback xmlns="">
            <p:pic>
              <p:nvPicPr>
                <p:cNvPr id="27" name="Freihand 26">
                  <a:extLst>
                    <a:ext uri="{FF2B5EF4-FFF2-40B4-BE49-F238E27FC236}">
                      <a16:creationId xmlns:a16="http://schemas.microsoft.com/office/drawing/2014/main" id="{FD7FE356-2832-4D28-B4E9-3A78CE11FEDF}"/>
                    </a:ext>
                  </a:extLst>
                </p:cNvPr>
                <p:cNvPicPr/>
                <p:nvPr/>
              </p:nvPicPr>
              <p:blipFill>
                <a:blip r:embed="rId48"/>
                <a:stretch>
                  <a:fillRect/>
                </a:stretch>
              </p:blipFill>
              <p:spPr>
                <a:xfrm>
                  <a:off x="3270453" y="3272280"/>
                  <a:ext cx="520560" cy="25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A2C8869-62A4-4D82-8464-7F2A917855C0}"/>
                  </a:ext>
                </a:extLst>
              </p14:cNvPr>
              <p14:cNvContentPartPr/>
              <p14:nvPr/>
            </p14:nvContentPartPr>
            <p14:xfrm>
              <a:off x="5869653" y="4769160"/>
              <a:ext cx="63720" cy="218160"/>
            </p14:xfrm>
          </p:contentPart>
        </mc:Choice>
        <mc:Fallback xmlns="">
          <p:pic>
            <p:nvPicPr>
              <p:cNvPr id="29" name="Freihand 28">
                <a:extLst>
                  <a:ext uri="{FF2B5EF4-FFF2-40B4-BE49-F238E27FC236}">
                    <a16:creationId xmlns:a16="http://schemas.microsoft.com/office/drawing/2014/main" id="{BA2C8869-62A4-4D82-8464-7F2A917855C0}"/>
                  </a:ext>
                </a:extLst>
              </p:cNvPr>
              <p:cNvPicPr/>
              <p:nvPr/>
            </p:nvPicPr>
            <p:blipFill>
              <a:blip r:embed="rId50"/>
              <a:stretch>
                <a:fillRect/>
              </a:stretch>
            </p:blipFill>
            <p:spPr>
              <a:xfrm>
                <a:off x="5865333" y="4764840"/>
                <a:ext cx="72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287EC27E-4E26-4D36-B99D-5281C7EB331B}"/>
                  </a:ext>
                </a:extLst>
              </p14:cNvPr>
              <p14:cNvContentPartPr/>
              <p14:nvPr/>
            </p14:nvContentPartPr>
            <p14:xfrm>
              <a:off x="5747973" y="4302240"/>
              <a:ext cx="2160720" cy="1033200"/>
            </p14:xfrm>
          </p:contentPart>
        </mc:Choice>
        <mc:Fallback xmlns="">
          <p:pic>
            <p:nvPicPr>
              <p:cNvPr id="30" name="Freihand 29">
                <a:extLst>
                  <a:ext uri="{FF2B5EF4-FFF2-40B4-BE49-F238E27FC236}">
                    <a16:creationId xmlns:a16="http://schemas.microsoft.com/office/drawing/2014/main" id="{287EC27E-4E26-4D36-B99D-5281C7EB331B}"/>
                  </a:ext>
                </a:extLst>
              </p:cNvPr>
              <p:cNvPicPr/>
              <p:nvPr/>
            </p:nvPicPr>
            <p:blipFill>
              <a:blip r:embed="rId52"/>
              <a:stretch>
                <a:fillRect/>
              </a:stretch>
            </p:blipFill>
            <p:spPr>
              <a:xfrm>
                <a:off x="5743653" y="4297920"/>
                <a:ext cx="2169360" cy="104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46E89C2-9085-4F14-8A81-E6FFE4A877CD}"/>
                  </a:ext>
                </a:extLst>
              </p14:cNvPr>
              <p14:cNvContentPartPr/>
              <p14:nvPr/>
            </p14:nvContentPartPr>
            <p14:xfrm>
              <a:off x="4455573" y="4336080"/>
              <a:ext cx="1971360" cy="1249920"/>
            </p14:xfrm>
          </p:contentPart>
        </mc:Choice>
        <mc:Fallback xmlns="">
          <p:pic>
            <p:nvPicPr>
              <p:cNvPr id="31" name="Freihand 30">
                <a:extLst>
                  <a:ext uri="{FF2B5EF4-FFF2-40B4-BE49-F238E27FC236}">
                    <a16:creationId xmlns:a16="http://schemas.microsoft.com/office/drawing/2014/main" id="{946E89C2-9085-4F14-8A81-E6FFE4A877CD}"/>
                  </a:ext>
                </a:extLst>
              </p:cNvPr>
              <p:cNvPicPr/>
              <p:nvPr/>
            </p:nvPicPr>
            <p:blipFill>
              <a:blip r:embed="rId54"/>
              <a:stretch>
                <a:fillRect/>
              </a:stretch>
            </p:blipFill>
            <p:spPr>
              <a:xfrm>
                <a:off x="4451253" y="4331760"/>
                <a:ext cx="1980000" cy="1258560"/>
              </a:xfrm>
              <a:prstGeom prst="rect">
                <a:avLst/>
              </a:prstGeom>
            </p:spPr>
          </p:pic>
        </mc:Fallback>
      </mc:AlternateContent>
      <p:grpSp>
        <p:nvGrpSpPr>
          <p:cNvPr id="57" name="Gruppieren 56">
            <a:extLst>
              <a:ext uri="{FF2B5EF4-FFF2-40B4-BE49-F238E27FC236}">
                <a16:creationId xmlns:a16="http://schemas.microsoft.com/office/drawing/2014/main" id="{EFF41C81-3A86-4133-9199-6D87B9482562}"/>
              </a:ext>
            </a:extLst>
          </p:cNvPr>
          <p:cNvGrpSpPr/>
          <p:nvPr/>
        </p:nvGrpSpPr>
        <p:grpSpPr>
          <a:xfrm>
            <a:off x="6155493" y="3258240"/>
            <a:ext cx="5166000" cy="1252440"/>
            <a:chOff x="6155493" y="3258240"/>
            <a:chExt cx="5166000" cy="1252440"/>
          </a:xfrm>
        </p:grpSpPr>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D12C00DA-0D7D-4EE5-9E8C-A0A187A05471}"/>
                    </a:ext>
                  </a:extLst>
                </p14:cNvPr>
                <p14:cNvContentPartPr/>
                <p14:nvPr/>
              </p14:nvContentPartPr>
              <p14:xfrm>
                <a:off x="6308133" y="3795720"/>
                <a:ext cx="735840" cy="546120"/>
              </p14:xfrm>
            </p:contentPart>
          </mc:Choice>
          <mc:Fallback xmlns="">
            <p:pic>
              <p:nvPicPr>
                <p:cNvPr id="32" name="Freihand 31">
                  <a:extLst>
                    <a:ext uri="{FF2B5EF4-FFF2-40B4-BE49-F238E27FC236}">
                      <a16:creationId xmlns:a16="http://schemas.microsoft.com/office/drawing/2014/main" id="{D12C00DA-0D7D-4EE5-9E8C-A0A187A05471}"/>
                    </a:ext>
                  </a:extLst>
                </p:cNvPr>
                <p:cNvPicPr/>
                <p:nvPr/>
              </p:nvPicPr>
              <p:blipFill>
                <a:blip r:embed="rId56"/>
                <a:stretch>
                  <a:fillRect/>
                </a:stretch>
              </p:blipFill>
              <p:spPr>
                <a:xfrm>
                  <a:off x="6303813" y="3791400"/>
                  <a:ext cx="7444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2740F40A-F7EF-4E77-B94D-0B2852A0FF19}"/>
                    </a:ext>
                  </a:extLst>
                </p14:cNvPr>
                <p14:cNvContentPartPr/>
                <p14:nvPr/>
              </p14:nvContentPartPr>
              <p14:xfrm>
                <a:off x="6155493" y="4156080"/>
                <a:ext cx="487440" cy="354600"/>
              </p14:xfrm>
            </p:contentPart>
          </mc:Choice>
          <mc:Fallback xmlns="">
            <p:pic>
              <p:nvPicPr>
                <p:cNvPr id="33" name="Freihand 32">
                  <a:extLst>
                    <a:ext uri="{FF2B5EF4-FFF2-40B4-BE49-F238E27FC236}">
                      <a16:creationId xmlns:a16="http://schemas.microsoft.com/office/drawing/2014/main" id="{2740F40A-F7EF-4E77-B94D-0B2852A0FF19}"/>
                    </a:ext>
                  </a:extLst>
                </p:cNvPr>
                <p:cNvPicPr/>
                <p:nvPr/>
              </p:nvPicPr>
              <p:blipFill>
                <a:blip r:embed="rId58"/>
                <a:stretch>
                  <a:fillRect/>
                </a:stretch>
              </p:blipFill>
              <p:spPr>
                <a:xfrm>
                  <a:off x="6151173" y="4151760"/>
                  <a:ext cx="4960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D6EF1BFE-DDA7-4D6D-982E-4FA0A1B2B768}"/>
                    </a:ext>
                  </a:extLst>
                </p14:cNvPr>
                <p14:cNvContentPartPr/>
                <p14:nvPr/>
              </p14:nvContentPartPr>
              <p14:xfrm>
                <a:off x="7321533" y="3574680"/>
                <a:ext cx="35280" cy="206280"/>
              </p14:xfrm>
            </p:contentPart>
          </mc:Choice>
          <mc:Fallback xmlns="">
            <p:pic>
              <p:nvPicPr>
                <p:cNvPr id="34" name="Freihand 33">
                  <a:extLst>
                    <a:ext uri="{FF2B5EF4-FFF2-40B4-BE49-F238E27FC236}">
                      <a16:creationId xmlns:a16="http://schemas.microsoft.com/office/drawing/2014/main" id="{D6EF1BFE-DDA7-4D6D-982E-4FA0A1B2B768}"/>
                    </a:ext>
                  </a:extLst>
                </p:cNvPr>
                <p:cNvPicPr/>
                <p:nvPr/>
              </p:nvPicPr>
              <p:blipFill>
                <a:blip r:embed="rId60"/>
                <a:stretch>
                  <a:fillRect/>
                </a:stretch>
              </p:blipFill>
              <p:spPr>
                <a:xfrm>
                  <a:off x="7317213" y="3570360"/>
                  <a:ext cx="43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D52E53E5-F0FA-4D0D-B185-0AC2E79CC409}"/>
                    </a:ext>
                  </a:extLst>
                </p14:cNvPr>
                <p14:cNvContentPartPr/>
                <p14:nvPr/>
              </p14:nvContentPartPr>
              <p14:xfrm>
                <a:off x="7125693" y="3469920"/>
                <a:ext cx="265680" cy="211320"/>
              </p14:xfrm>
            </p:contentPart>
          </mc:Choice>
          <mc:Fallback xmlns="">
            <p:pic>
              <p:nvPicPr>
                <p:cNvPr id="35" name="Freihand 34">
                  <a:extLst>
                    <a:ext uri="{FF2B5EF4-FFF2-40B4-BE49-F238E27FC236}">
                      <a16:creationId xmlns:a16="http://schemas.microsoft.com/office/drawing/2014/main" id="{D52E53E5-F0FA-4D0D-B185-0AC2E79CC409}"/>
                    </a:ext>
                  </a:extLst>
                </p:cNvPr>
                <p:cNvPicPr/>
                <p:nvPr/>
              </p:nvPicPr>
              <p:blipFill>
                <a:blip r:embed="rId62"/>
                <a:stretch>
                  <a:fillRect/>
                </a:stretch>
              </p:blipFill>
              <p:spPr>
                <a:xfrm>
                  <a:off x="7121373" y="3465600"/>
                  <a:ext cx="27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488E1DEE-BAD6-4870-B531-45C6AD6C983C}"/>
                    </a:ext>
                  </a:extLst>
                </p14:cNvPr>
                <p14:cNvContentPartPr/>
                <p14:nvPr/>
              </p14:nvContentPartPr>
              <p14:xfrm>
                <a:off x="7419093" y="3523560"/>
                <a:ext cx="257040" cy="175680"/>
              </p14:xfrm>
            </p:contentPart>
          </mc:Choice>
          <mc:Fallback xmlns="">
            <p:pic>
              <p:nvPicPr>
                <p:cNvPr id="36" name="Freihand 35">
                  <a:extLst>
                    <a:ext uri="{FF2B5EF4-FFF2-40B4-BE49-F238E27FC236}">
                      <a16:creationId xmlns:a16="http://schemas.microsoft.com/office/drawing/2014/main" id="{488E1DEE-BAD6-4870-B531-45C6AD6C983C}"/>
                    </a:ext>
                  </a:extLst>
                </p:cNvPr>
                <p:cNvPicPr/>
                <p:nvPr/>
              </p:nvPicPr>
              <p:blipFill>
                <a:blip r:embed="rId64"/>
                <a:stretch>
                  <a:fillRect/>
                </a:stretch>
              </p:blipFill>
              <p:spPr>
                <a:xfrm>
                  <a:off x="7414773" y="3519240"/>
                  <a:ext cx="2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EFB8528C-2AA3-4F55-8A75-8B10B912E200}"/>
                    </a:ext>
                  </a:extLst>
                </p14:cNvPr>
                <p14:cNvContentPartPr/>
                <p14:nvPr/>
              </p14:nvContentPartPr>
              <p14:xfrm>
                <a:off x="7603413" y="3437520"/>
                <a:ext cx="78480" cy="6120"/>
              </p14:xfrm>
            </p:contentPart>
          </mc:Choice>
          <mc:Fallback xmlns="">
            <p:pic>
              <p:nvPicPr>
                <p:cNvPr id="37" name="Freihand 36">
                  <a:extLst>
                    <a:ext uri="{FF2B5EF4-FFF2-40B4-BE49-F238E27FC236}">
                      <a16:creationId xmlns:a16="http://schemas.microsoft.com/office/drawing/2014/main" id="{EFB8528C-2AA3-4F55-8A75-8B10B912E200}"/>
                    </a:ext>
                  </a:extLst>
                </p:cNvPr>
                <p:cNvPicPr/>
                <p:nvPr/>
              </p:nvPicPr>
              <p:blipFill>
                <a:blip r:embed="rId66"/>
                <a:stretch>
                  <a:fillRect/>
                </a:stretch>
              </p:blipFill>
              <p:spPr>
                <a:xfrm>
                  <a:off x="7599093" y="3433200"/>
                  <a:ext cx="87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6AC173FD-08C7-4052-8A27-E1653FABB135}"/>
                    </a:ext>
                  </a:extLst>
                </p14:cNvPr>
                <p14:cNvContentPartPr/>
                <p14:nvPr/>
              </p14:nvContentPartPr>
              <p14:xfrm>
                <a:off x="7696293" y="3453720"/>
                <a:ext cx="86400" cy="151200"/>
              </p14:xfrm>
            </p:contentPart>
          </mc:Choice>
          <mc:Fallback xmlns="">
            <p:pic>
              <p:nvPicPr>
                <p:cNvPr id="38" name="Freihand 37">
                  <a:extLst>
                    <a:ext uri="{FF2B5EF4-FFF2-40B4-BE49-F238E27FC236}">
                      <a16:creationId xmlns:a16="http://schemas.microsoft.com/office/drawing/2014/main" id="{6AC173FD-08C7-4052-8A27-E1653FABB135}"/>
                    </a:ext>
                  </a:extLst>
                </p:cNvPr>
                <p:cNvPicPr/>
                <p:nvPr/>
              </p:nvPicPr>
              <p:blipFill>
                <a:blip r:embed="rId68"/>
                <a:stretch>
                  <a:fillRect/>
                </a:stretch>
              </p:blipFill>
              <p:spPr>
                <a:xfrm>
                  <a:off x="7691973" y="3449400"/>
                  <a:ext cx="95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7A6A514C-3942-4EC4-AE3F-A79DE690BB11}"/>
                    </a:ext>
                  </a:extLst>
                </p14:cNvPr>
                <p14:cNvContentPartPr/>
                <p14:nvPr/>
              </p14:nvContentPartPr>
              <p14:xfrm>
                <a:off x="7873773" y="3422040"/>
                <a:ext cx="153360" cy="136080"/>
              </p14:xfrm>
            </p:contentPart>
          </mc:Choice>
          <mc:Fallback xmlns="">
            <p:pic>
              <p:nvPicPr>
                <p:cNvPr id="39" name="Freihand 38">
                  <a:extLst>
                    <a:ext uri="{FF2B5EF4-FFF2-40B4-BE49-F238E27FC236}">
                      <a16:creationId xmlns:a16="http://schemas.microsoft.com/office/drawing/2014/main" id="{7A6A514C-3942-4EC4-AE3F-A79DE690BB11}"/>
                    </a:ext>
                  </a:extLst>
                </p:cNvPr>
                <p:cNvPicPr/>
                <p:nvPr/>
              </p:nvPicPr>
              <p:blipFill>
                <a:blip r:embed="rId70"/>
                <a:stretch>
                  <a:fillRect/>
                </a:stretch>
              </p:blipFill>
              <p:spPr>
                <a:xfrm>
                  <a:off x="7869453" y="3417720"/>
                  <a:ext cx="162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F9698077-D35A-4133-9BF8-CCB3E9F17D10}"/>
                    </a:ext>
                  </a:extLst>
                </p14:cNvPr>
                <p14:cNvContentPartPr/>
                <p14:nvPr/>
              </p14:nvContentPartPr>
              <p14:xfrm>
                <a:off x="8188413" y="3288480"/>
                <a:ext cx="132120" cy="201960"/>
              </p14:xfrm>
            </p:contentPart>
          </mc:Choice>
          <mc:Fallback xmlns="">
            <p:pic>
              <p:nvPicPr>
                <p:cNvPr id="40" name="Freihand 39">
                  <a:extLst>
                    <a:ext uri="{FF2B5EF4-FFF2-40B4-BE49-F238E27FC236}">
                      <a16:creationId xmlns:a16="http://schemas.microsoft.com/office/drawing/2014/main" id="{F9698077-D35A-4133-9BF8-CCB3E9F17D10}"/>
                    </a:ext>
                  </a:extLst>
                </p:cNvPr>
                <p:cNvPicPr/>
                <p:nvPr/>
              </p:nvPicPr>
              <p:blipFill>
                <a:blip r:embed="rId72"/>
                <a:stretch>
                  <a:fillRect/>
                </a:stretch>
              </p:blipFill>
              <p:spPr>
                <a:xfrm>
                  <a:off x="8184093" y="3284160"/>
                  <a:ext cx="140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24080F48-60A9-4D3D-9A6C-61A38A065F14}"/>
                    </a:ext>
                  </a:extLst>
                </p14:cNvPr>
                <p14:cNvContentPartPr/>
                <p14:nvPr/>
              </p14:nvContentPartPr>
              <p14:xfrm>
                <a:off x="8289213" y="3373440"/>
                <a:ext cx="667800" cy="95400"/>
              </p14:xfrm>
            </p:contentPart>
          </mc:Choice>
          <mc:Fallback xmlns="">
            <p:pic>
              <p:nvPicPr>
                <p:cNvPr id="41" name="Freihand 40">
                  <a:extLst>
                    <a:ext uri="{FF2B5EF4-FFF2-40B4-BE49-F238E27FC236}">
                      <a16:creationId xmlns:a16="http://schemas.microsoft.com/office/drawing/2014/main" id="{24080F48-60A9-4D3D-9A6C-61A38A065F14}"/>
                    </a:ext>
                  </a:extLst>
                </p:cNvPr>
                <p:cNvPicPr/>
                <p:nvPr/>
              </p:nvPicPr>
              <p:blipFill>
                <a:blip r:embed="rId74"/>
                <a:stretch>
                  <a:fillRect/>
                </a:stretch>
              </p:blipFill>
              <p:spPr>
                <a:xfrm>
                  <a:off x="8284893" y="3369120"/>
                  <a:ext cx="676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9CACF296-6BE4-4556-A02F-CB9DEDA18708}"/>
                    </a:ext>
                  </a:extLst>
                </p14:cNvPr>
                <p14:cNvContentPartPr/>
                <p14:nvPr/>
              </p14:nvContentPartPr>
              <p14:xfrm>
                <a:off x="8978253" y="3351480"/>
                <a:ext cx="249480" cy="112320"/>
              </p14:xfrm>
            </p:contentPart>
          </mc:Choice>
          <mc:Fallback xmlns="">
            <p:pic>
              <p:nvPicPr>
                <p:cNvPr id="42" name="Freihand 41">
                  <a:extLst>
                    <a:ext uri="{FF2B5EF4-FFF2-40B4-BE49-F238E27FC236}">
                      <a16:creationId xmlns:a16="http://schemas.microsoft.com/office/drawing/2014/main" id="{9CACF296-6BE4-4556-A02F-CB9DEDA18708}"/>
                    </a:ext>
                  </a:extLst>
                </p:cNvPr>
                <p:cNvPicPr/>
                <p:nvPr/>
              </p:nvPicPr>
              <p:blipFill>
                <a:blip r:embed="rId76"/>
                <a:stretch>
                  <a:fillRect/>
                </a:stretch>
              </p:blipFill>
              <p:spPr>
                <a:xfrm>
                  <a:off x="8973933" y="3347160"/>
                  <a:ext cx="258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1E434E2-5229-45E6-8B26-BC7AC3EB67DE}"/>
                    </a:ext>
                  </a:extLst>
                </p14:cNvPr>
                <p14:cNvContentPartPr/>
                <p14:nvPr/>
              </p14:nvContentPartPr>
              <p14:xfrm>
                <a:off x="9506013" y="3437520"/>
                <a:ext cx="360" cy="360"/>
              </p14:xfrm>
            </p:contentPart>
          </mc:Choice>
          <mc:Fallback xmlns="">
            <p:pic>
              <p:nvPicPr>
                <p:cNvPr id="43" name="Freihand 42">
                  <a:extLst>
                    <a:ext uri="{FF2B5EF4-FFF2-40B4-BE49-F238E27FC236}">
                      <a16:creationId xmlns:a16="http://schemas.microsoft.com/office/drawing/2014/main" id="{C1E434E2-5229-45E6-8B26-BC7AC3EB67DE}"/>
                    </a:ext>
                  </a:extLst>
                </p:cNvPr>
                <p:cNvPicPr/>
                <p:nvPr/>
              </p:nvPicPr>
              <p:blipFill>
                <a:blip r:embed="rId78"/>
                <a:stretch>
                  <a:fillRect/>
                </a:stretch>
              </p:blipFill>
              <p:spPr>
                <a:xfrm>
                  <a:off x="9501693" y="343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B5036706-1FA9-42B1-973B-41C355BB5928}"/>
                    </a:ext>
                  </a:extLst>
                </p14:cNvPr>
                <p14:cNvContentPartPr/>
                <p14:nvPr/>
              </p14:nvContentPartPr>
              <p14:xfrm>
                <a:off x="9399093" y="3280200"/>
                <a:ext cx="382320" cy="206640"/>
              </p14:xfrm>
            </p:contentPart>
          </mc:Choice>
          <mc:Fallback xmlns="">
            <p:pic>
              <p:nvPicPr>
                <p:cNvPr id="44" name="Freihand 43">
                  <a:extLst>
                    <a:ext uri="{FF2B5EF4-FFF2-40B4-BE49-F238E27FC236}">
                      <a16:creationId xmlns:a16="http://schemas.microsoft.com/office/drawing/2014/main" id="{B5036706-1FA9-42B1-973B-41C355BB5928}"/>
                    </a:ext>
                  </a:extLst>
                </p:cNvPr>
                <p:cNvPicPr/>
                <p:nvPr/>
              </p:nvPicPr>
              <p:blipFill>
                <a:blip r:embed="rId80"/>
                <a:stretch>
                  <a:fillRect/>
                </a:stretch>
              </p:blipFill>
              <p:spPr>
                <a:xfrm>
                  <a:off x="9394773" y="3275880"/>
                  <a:ext cx="390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2B94186A-0EB5-4268-9B60-24913058725B}"/>
                    </a:ext>
                  </a:extLst>
                </p14:cNvPr>
                <p14:cNvContentPartPr/>
                <p14:nvPr/>
              </p14:nvContentPartPr>
              <p14:xfrm>
                <a:off x="9818133" y="3258240"/>
                <a:ext cx="176760" cy="201960"/>
              </p14:xfrm>
            </p:contentPart>
          </mc:Choice>
          <mc:Fallback xmlns="">
            <p:pic>
              <p:nvPicPr>
                <p:cNvPr id="45" name="Freihand 44">
                  <a:extLst>
                    <a:ext uri="{FF2B5EF4-FFF2-40B4-BE49-F238E27FC236}">
                      <a16:creationId xmlns:a16="http://schemas.microsoft.com/office/drawing/2014/main" id="{2B94186A-0EB5-4268-9B60-24913058725B}"/>
                    </a:ext>
                  </a:extLst>
                </p:cNvPr>
                <p:cNvPicPr/>
                <p:nvPr/>
              </p:nvPicPr>
              <p:blipFill>
                <a:blip r:embed="rId82"/>
                <a:stretch>
                  <a:fillRect/>
                </a:stretch>
              </p:blipFill>
              <p:spPr>
                <a:xfrm>
                  <a:off x="9813813" y="3253920"/>
                  <a:ext cx="185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263C5842-B45A-4421-9207-172B56B50C44}"/>
                    </a:ext>
                  </a:extLst>
                </p14:cNvPr>
                <p14:cNvContentPartPr/>
                <p14:nvPr/>
              </p14:nvContentPartPr>
              <p14:xfrm>
                <a:off x="10239693" y="3263640"/>
                <a:ext cx="386280" cy="185400"/>
              </p14:xfrm>
            </p:contentPart>
          </mc:Choice>
          <mc:Fallback xmlns="">
            <p:pic>
              <p:nvPicPr>
                <p:cNvPr id="46" name="Freihand 45">
                  <a:extLst>
                    <a:ext uri="{FF2B5EF4-FFF2-40B4-BE49-F238E27FC236}">
                      <a16:creationId xmlns:a16="http://schemas.microsoft.com/office/drawing/2014/main" id="{263C5842-B45A-4421-9207-172B56B50C44}"/>
                    </a:ext>
                  </a:extLst>
                </p:cNvPr>
                <p:cNvPicPr/>
                <p:nvPr/>
              </p:nvPicPr>
              <p:blipFill>
                <a:blip r:embed="rId84"/>
                <a:stretch>
                  <a:fillRect/>
                </a:stretch>
              </p:blipFill>
              <p:spPr>
                <a:xfrm>
                  <a:off x="10235373" y="3259320"/>
                  <a:ext cx="394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FD994650-1B4B-4B0C-A236-60E6E2AACB24}"/>
                    </a:ext>
                  </a:extLst>
                </p14:cNvPr>
                <p14:cNvContentPartPr/>
                <p14:nvPr/>
              </p14:nvContentPartPr>
              <p14:xfrm>
                <a:off x="8650293" y="3630120"/>
                <a:ext cx="309240" cy="200880"/>
              </p14:xfrm>
            </p:contentPart>
          </mc:Choice>
          <mc:Fallback xmlns="">
            <p:pic>
              <p:nvPicPr>
                <p:cNvPr id="47" name="Freihand 46">
                  <a:extLst>
                    <a:ext uri="{FF2B5EF4-FFF2-40B4-BE49-F238E27FC236}">
                      <a16:creationId xmlns:a16="http://schemas.microsoft.com/office/drawing/2014/main" id="{FD994650-1B4B-4B0C-A236-60E6E2AACB24}"/>
                    </a:ext>
                  </a:extLst>
                </p:cNvPr>
                <p:cNvPicPr/>
                <p:nvPr/>
              </p:nvPicPr>
              <p:blipFill>
                <a:blip r:embed="rId86"/>
                <a:stretch>
                  <a:fillRect/>
                </a:stretch>
              </p:blipFill>
              <p:spPr>
                <a:xfrm>
                  <a:off x="8645973" y="3625800"/>
                  <a:ext cx="317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1AB63C7F-1AE5-464E-94F7-D081671BC935}"/>
                    </a:ext>
                  </a:extLst>
                </p14:cNvPr>
                <p14:cNvContentPartPr/>
                <p14:nvPr/>
              </p14:nvContentPartPr>
              <p14:xfrm>
                <a:off x="8960973" y="3716520"/>
                <a:ext cx="105840" cy="111960"/>
              </p14:xfrm>
            </p:contentPart>
          </mc:Choice>
          <mc:Fallback xmlns="">
            <p:pic>
              <p:nvPicPr>
                <p:cNvPr id="48" name="Freihand 47">
                  <a:extLst>
                    <a:ext uri="{FF2B5EF4-FFF2-40B4-BE49-F238E27FC236}">
                      <a16:creationId xmlns:a16="http://schemas.microsoft.com/office/drawing/2014/main" id="{1AB63C7F-1AE5-464E-94F7-D081671BC935}"/>
                    </a:ext>
                  </a:extLst>
                </p:cNvPr>
                <p:cNvPicPr/>
                <p:nvPr/>
              </p:nvPicPr>
              <p:blipFill>
                <a:blip r:embed="rId88"/>
                <a:stretch>
                  <a:fillRect/>
                </a:stretch>
              </p:blipFill>
              <p:spPr>
                <a:xfrm>
                  <a:off x="8956653" y="3712200"/>
                  <a:ext cx="114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4DEAAC20-DED8-4203-B60B-2ABFCE3200D2}"/>
                    </a:ext>
                  </a:extLst>
                </p14:cNvPr>
                <p14:cNvContentPartPr/>
                <p14:nvPr/>
              </p14:nvContentPartPr>
              <p14:xfrm>
                <a:off x="9056373" y="3612480"/>
                <a:ext cx="313920" cy="184680"/>
              </p14:xfrm>
            </p:contentPart>
          </mc:Choice>
          <mc:Fallback xmlns="">
            <p:pic>
              <p:nvPicPr>
                <p:cNvPr id="49" name="Freihand 48">
                  <a:extLst>
                    <a:ext uri="{FF2B5EF4-FFF2-40B4-BE49-F238E27FC236}">
                      <a16:creationId xmlns:a16="http://schemas.microsoft.com/office/drawing/2014/main" id="{4DEAAC20-DED8-4203-B60B-2ABFCE3200D2}"/>
                    </a:ext>
                  </a:extLst>
                </p:cNvPr>
                <p:cNvPicPr/>
                <p:nvPr/>
              </p:nvPicPr>
              <p:blipFill>
                <a:blip r:embed="rId90"/>
                <a:stretch>
                  <a:fillRect/>
                </a:stretch>
              </p:blipFill>
              <p:spPr>
                <a:xfrm>
                  <a:off x="9052053" y="3608160"/>
                  <a:ext cx="322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99204FCC-3165-4E3A-BA12-EAEF365D53BB}"/>
                    </a:ext>
                  </a:extLst>
                </p14:cNvPr>
                <p14:cNvContentPartPr/>
                <p14:nvPr/>
              </p14:nvContentPartPr>
              <p14:xfrm>
                <a:off x="9383613" y="3698160"/>
                <a:ext cx="128520" cy="115920"/>
              </p14:xfrm>
            </p:contentPart>
          </mc:Choice>
          <mc:Fallback xmlns="">
            <p:pic>
              <p:nvPicPr>
                <p:cNvPr id="50" name="Freihand 49">
                  <a:extLst>
                    <a:ext uri="{FF2B5EF4-FFF2-40B4-BE49-F238E27FC236}">
                      <a16:creationId xmlns:a16="http://schemas.microsoft.com/office/drawing/2014/main" id="{99204FCC-3165-4E3A-BA12-EAEF365D53BB}"/>
                    </a:ext>
                  </a:extLst>
                </p:cNvPr>
                <p:cNvPicPr/>
                <p:nvPr/>
              </p:nvPicPr>
              <p:blipFill>
                <a:blip r:embed="rId92"/>
                <a:stretch>
                  <a:fillRect/>
                </a:stretch>
              </p:blipFill>
              <p:spPr>
                <a:xfrm>
                  <a:off x="9379293" y="3693840"/>
                  <a:ext cx="137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203A07F2-2CFD-4DDD-88B5-FB468F807F22}"/>
                    </a:ext>
                  </a:extLst>
                </p14:cNvPr>
                <p14:cNvContentPartPr/>
                <p14:nvPr/>
              </p14:nvContentPartPr>
              <p14:xfrm>
                <a:off x="9562533" y="3591240"/>
                <a:ext cx="159840" cy="195480"/>
              </p14:xfrm>
            </p:contentPart>
          </mc:Choice>
          <mc:Fallback xmlns="">
            <p:pic>
              <p:nvPicPr>
                <p:cNvPr id="51" name="Freihand 50">
                  <a:extLst>
                    <a:ext uri="{FF2B5EF4-FFF2-40B4-BE49-F238E27FC236}">
                      <a16:creationId xmlns:a16="http://schemas.microsoft.com/office/drawing/2014/main" id="{203A07F2-2CFD-4DDD-88B5-FB468F807F22}"/>
                    </a:ext>
                  </a:extLst>
                </p:cNvPr>
                <p:cNvPicPr/>
                <p:nvPr/>
              </p:nvPicPr>
              <p:blipFill>
                <a:blip r:embed="rId94"/>
                <a:stretch>
                  <a:fillRect/>
                </a:stretch>
              </p:blipFill>
              <p:spPr>
                <a:xfrm>
                  <a:off x="9558213" y="3586920"/>
                  <a:ext cx="168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0C2E0A04-A01D-4455-AE2C-0F73F918DCC0}"/>
                    </a:ext>
                  </a:extLst>
                </p14:cNvPr>
                <p14:cNvContentPartPr/>
                <p14:nvPr/>
              </p14:nvContentPartPr>
              <p14:xfrm>
                <a:off x="9873933" y="3661080"/>
                <a:ext cx="382680" cy="115200"/>
              </p14:xfrm>
            </p:contentPart>
          </mc:Choice>
          <mc:Fallback xmlns="">
            <p:pic>
              <p:nvPicPr>
                <p:cNvPr id="53" name="Freihand 52">
                  <a:extLst>
                    <a:ext uri="{FF2B5EF4-FFF2-40B4-BE49-F238E27FC236}">
                      <a16:creationId xmlns:a16="http://schemas.microsoft.com/office/drawing/2014/main" id="{0C2E0A04-A01D-4455-AE2C-0F73F918DCC0}"/>
                    </a:ext>
                  </a:extLst>
                </p:cNvPr>
                <p:cNvPicPr/>
                <p:nvPr/>
              </p:nvPicPr>
              <p:blipFill>
                <a:blip r:embed="rId96"/>
                <a:stretch>
                  <a:fillRect/>
                </a:stretch>
              </p:blipFill>
              <p:spPr>
                <a:xfrm>
                  <a:off x="9869613" y="3656760"/>
                  <a:ext cx="391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CCE57C1D-A925-4A4F-9689-2529776E13CB}"/>
                    </a:ext>
                  </a:extLst>
                </p14:cNvPr>
                <p14:cNvContentPartPr/>
                <p14:nvPr/>
              </p14:nvContentPartPr>
              <p14:xfrm>
                <a:off x="10486653" y="3581160"/>
                <a:ext cx="170640" cy="187920"/>
              </p14:xfrm>
            </p:contentPart>
          </mc:Choice>
          <mc:Fallback xmlns="">
            <p:pic>
              <p:nvPicPr>
                <p:cNvPr id="54" name="Freihand 53">
                  <a:extLst>
                    <a:ext uri="{FF2B5EF4-FFF2-40B4-BE49-F238E27FC236}">
                      <a16:creationId xmlns:a16="http://schemas.microsoft.com/office/drawing/2014/main" id="{CCE57C1D-A925-4A4F-9689-2529776E13CB}"/>
                    </a:ext>
                  </a:extLst>
                </p:cNvPr>
                <p:cNvPicPr/>
                <p:nvPr/>
              </p:nvPicPr>
              <p:blipFill>
                <a:blip r:embed="rId98"/>
                <a:stretch>
                  <a:fillRect/>
                </a:stretch>
              </p:blipFill>
              <p:spPr>
                <a:xfrm>
                  <a:off x="10482333" y="3576840"/>
                  <a:ext cx="179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FA278D55-4FEA-4485-B91D-59C7E58F72B6}"/>
                    </a:ext>
                  </a:extLst>
                </p14:cNvPr>
                <p14:cNvContentPartPr/>
                <p14:nvPr/>
              </p14:nvContentPartPr>
              <p14:xfrm>
                <a:off x="10633533" y="3517440"/>
                <a:ext cx="427680" cy="250200"/>
              </p14:xfrm>
            </p:contentPart>
          </mc:Choice>
          <mc:Fallback xmlns="">
            <p:pic>
              <p:nvPicPr>
                <p:cNvPr id="55" name="Freihand 54">
                  <a:extLst>
                    <a:ext uri="{FF2B5EF4-FFF2-40B4-BE49-F238E27FC236}">
                      <a16:creationId xmlns:a16="http://schemas.microsoft.com/office/drawing/2014/main" id="{FA278D55-4FEA-4485-B91D-59C7E58F72B6}"/>
                    </a:ext>
                  </a:extLst>
                </p:cNvPr>
                <p:cNvPicPr/>
                <p:nvPr/>
              </p:nvPicPr>
              <p:blipFill>
                <a:blip r:embed="rId100"/>
                <a:stretch>
                  <a:fillRect/>
                </a:stretch>
              </p:blipFill>
              <p:spPr>
                <a:xfrm>
                  <a:off x="10629213" y="3513120"/>
                  <a:ext cx="436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63D1348A-E8D4-44BE-8710-CA3A4A6724D4}"/>
                    </a:ext>
                  </a:extLst>
                </p14:cNvPr>
                <p14:cNvContentPartPr/>
                <p14:nvPr/>
              </p14:nvContentPartPr>
              <p14:xfrm>
                <a:off x="10379013" y="3803640"/>
                <a:ext cx="942480" cy="123120"/>
              </p14:xfrm>
            </p:contentPart>
          </mc:Choice>
          <mc:Fallback xmlns="">
            <p:pic>
              <p:nvPicPr>
                <p:cNvPr id="56" name="Freihand 55">
                  <a:extLst>
                    <a:ext uri="{FF2B5EF4-FFF2-40B4-BE49-F238E27FC236}">
                      <a16:creationId xmlns:a16="http://schemas.microsoft.com/office/drawing/2014/main" id="{63D1348A-E8D4-44BE-8710-CA3A4A6724D4}"/>
                    </a:ext>
                  </a:extLst>
                </p:cNvPr>
                <p:cNvPicPr/>
                <p:nvPr/>
              </p:nvPicPr>
              <p:blipFill>
                <a:blip r:embed="rId102"/>
                <a:stretch>
                  <a:fillRect/>
                </a:stretch>
              </p:blipFill>
              <p:spPr>
                <a:xfrm>
                  <a:off x="10374693" y="3799320"/>
                  <a:ext cx="951120" cy="131760"/>
                </a:xfrm>
                <a:prstGeom prst="rect">
                  <a:avLst/>
                </a:prstGeom>
              </p:spPr>
            </p:pic>
          </mc:Fallback>
        </mc:AlternateContent>
      </p:grpSp>
      <p:grpSp>
        <p:nvGrpSpPr>
          <p:cNvPr id="61" name="Gruppieren 60">
            <a:extLst>
              <a:ext uri="{FF2B5EF4-FFF2-40B4-BE49-F238E27FC236}">
                <a16:creationId xmlns:a16="http://schemas.microsoft.com/office/drawing/2014/main" id="{01D0FB2F-A4FE-417F-8491-D25B23BFB3DB}"/>
              </a:ext>
            </a:extLst>
          </p:cNvPr>
          <p:cNvGrpSpPr/>
          <p:nvPr/>
        </p:nvGrpSpPr>
        <p:grpSpPr>
          <a:xfrm>
            <a:off x="4826373" y="4887600"/>
            <a:ext cx="2555280" cy="798480"/>
            <a:chOff x="4826373" y="4887600"/>
            <a:chExt cx="2555280" cy="798480"/>
          </a:xfrm>
        </p:grpSpPr>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A9E6481A-4E03-4ABE-9327-E3309AD98CA3}"/>
                    </a:ext>
                  </a:extLst>
                </p14:cNvPr>
                <p14:cNvContentPartPr/>
                <p14:nvPr/>
              </p14:nvContentPartPr>
              <p14:xfrm>
                <a:off x="4908093" y="5028360"/>
                <a:ext cx="2372760" cy="657720"/>
              </p14:xfrm>
            </p:contentPart>
          </mc:Choice>
          <mc:Fallback xmlns="">
            <p:pic>
              <p:nvPicPr>
                <p:cNvPr id="58" name="Freihand 57">
                  <a:extLst>
                    <a:ext uri="{FF2B5EF4-FFF2-40B4-BE49-F238E27FC236}">
                      <a16:creationId xmlns:a16="http://schemas.microsoft.com/office/drawing/2014/main" id="{A9E6481A-4E03-4ABE-9327-E3309AD98CA3}"/>
                    </a:ext>
                  </a:extLst>
                </p:cNvPr>
                <p:cNvPicPr/>
                <p:nvPr/>
              </p:nvPicPr>
              <p:blipFill>
                <a:blip r:embed="rId104"/>
                <a:stretch>
                  <a:fillRect/>
                </a:stretch>
              </p:blipFill>
              <p:spPr>
                <a:xfrm>
                  <a:off x="4903773" y="5024040"/>
                  <a:ext cx="238140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073884B4-29E2-4B97-96B5-8E6D720AFA70}"/>
                    </a:ext>
                  </a:extLst>
                </p14:cNvPr>
                <p14:cNvContentPartPr/>
                <p14:nvPr/>
              </p14:nvContentPartPr>
              <p14:xfrm>
                <a:off x="7004013" y="4916760"/>
                <a:ext cx="377640" cy="298800"/>
              </p14:xfrm>
            </p:contentPart>
          </mc:Choice>
          <mc:Fallback xmlns="">
            <p:pic>
              <p:nvPicPr>
                <p:cNvPr id="59" name="Freihand 58">
                  <a:extLst>
                    <a:ext uri="{FF2B5EF4-FFF2-40B4-BE49-F238E27FC236}">
                      <a16:creationId xmlns:a16="http://schemas.microsoft.com/office/drawing/2014/main" id="{073884B4-29E2-4B97-96B5-8E6D720AFA70}"/>
                    </a:ext>
                  </a:extLst>
                </p:cNvPr>
                <p:cNvPicPr/>
                <p:nvPr/>
              </p:nvPicPr>
              <p:blipFill>
                <a:blip r:embed="rId106"/>
                <a:stretch>
                  <a:fillRect/>
                </a:stretch>
              </p:blipFill>
              <p:spPr>
                <a:xfrm>
                  <a:off x="6999693" y="4912440"/>
                  <a:ext cx="386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90EE78CC-F45E-460B-ACAF-70A90BE8AE11}"/>
                    </a:ext>
                  </a:extLst>
                </p14:cNvPr>
                <p14:cNvContentPartPr/>
                <p14:nvPr/>
              </p14:nvContentPartPr>
              <p14:xfrm>
                <a:off x="4826373" y="4887600"/>
                <a:ext cx="421920" cy="381600"/>
              </p14:xfrm>
            </p:contentPart>
          </mc:Choice>
          <mc:Fallback xmlns="">
            <p:pic>
              <p:nvPicPr>
                <p:cNvPr id="60" name="Freihand 59">
                  <a:extLst>
                    <a:ext uri="{FF2B5EF4-FFF2-40B4-BE49-F238E27FC236}">
                      <a16:creationId xmlns:a16="http://schemas.microsoft.com/office/drawing/2014/main" id="{90EE78CC-F45E-460B-ACAF-70A90BE8AE11}"/>
                    </a:ext>
                  </a:extLst>
                </p:cNvPr>
                <p:cNvPicPr/>
                <p:nvPr/>
              </p:nvPicPr>
              <p:blipFill>
                <a:blip r:embed="rId108"/>
                <a:stretch>
                  <a:fillRect/>
                </a:stretch>
              </p:blipFill>
              <p:spPr>
                <a:xfrm>
                  <a:off x="4822053" y="4883280"/>
                  <a:ext cx="430560" cy="39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168D5FB3-BDB9-4E8E-AAC9-5F79ECC6F848}"/>
                  </a:ext>
                </a:extLst>
              </p14:cNvPr>
              <p14:cNvContentPartPr/>
              <p14:nvPr/>
            </p14:nvContentPartPr>
            <p14:xfrm>
              <a:off x="-121107" y="5400240"/>
              <a:ext cx="5334120" cy="909000"/>
            </p14:xfrm>
          </p:contentPart>
        </mc:Choice>
        <mc:Fallback xmlns="">
          <p:pic>
            <p:nvPicPr>
              <p:cNvPr id="62" name="Freihand 61">
                <a:extLst>
                  <a:ext uri="{FF2B5EF4-FFF2-40B4-BE49-F238E27FC236}">
                    <a16:creationId xmlns:a16="http://schemas.microsoft.com/office/drawing/2014/main" id="{168D5FB3-BDB9-4E8E-AAC9-5F79ECC6F848}"/>
                  </a:ext>
                </a:extLst>
              </p:cNvPr>
              <p:cNvPicPr/>
              <p:nvPr/>
            </p:nvPicPr>
            <p:blipFill>
              <a:blip r:embed="rId110"/>
              <a:stretch>
                <a:fillRect/>
              </a:stretch>
            </p:blipFill>
            <p:spPr>
              <a:xfrm>
                <a:off x="-125427" y="5395920"/>
                <a:ext cx="534276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2" name="Freihand 51">
                <a:extLst>
                  <a:ext uri="{FF2B5EF4-FFF2-40B4-BE49-F238E27FC236}">
                    <a16:creationId xmlns:a16="http://schemas.microsoft.com/office/drawing/2014/main" id="{D1B680A7-99B4-4E33-8C26-CA2B34A8A41E}"/>
                  </a:ext>
                </a:extLst>
              </p14:cNvPr>
              <p14:cNvContentPartPr/>
              <p14:nvPr/>
            </p14:nvContentPartPr>
            <p14:xfrm>
              <a:off x="4385013" y="4298640"/>
              <a:ext cx="3599280" cy="1337040"/>
            </p14:xfrm>
          </p:contentPart>
        </mc:Choice>
        <mc:Fallback xmlns="">
          <p:pic>
            <p:nvPicPr>
              <p:cNvPr id="52" name="Freihand 51">
                <a:extLst>
                  <a:ext uri="{FF2B5EF4-FFF2-40B4-BE49-F238E27FC236}">
                    <a16:creationId xmlns:a16="http://schemas.microsoft.com/office/drawing/2014/main" id="{D1B680A7-99B4-4E33-8C26-CA2B34A8A41E}"/>
                  </a:ext>
                </a:extLst>
              </p:cNvPr>
              <p:cNvPicPr/>
              <p:nvPr/>
            </p:nvPicPr>
            <p:blipFill>
              <a:blip r:embed="rId112"/>
              <a:stretch>
                <a:fillRect/>
              </a:stretch>
            </p:blipFill>
            <p:spPr>
              <a:xfrm>
                <a:off x="4380693" y="4294320"/>
                <a:ext cx="3607920" cy="1345680"/>
              </a:xfrm>
              <a:prstGeom prst="rect">
                <a:avLst/>
              </a:prstGeom>
            </p:spPr>
          </p:pic>
        </mc:Fallback>
      </mc:AlternateContent>
    </p:spTree>
    <p:extLst>
      <p:ext uri="{BB962C8B-B14F-4D97-AF65-F5344CB8AC3E}">
        <p14:creationId xmlns:p14="http://schemas.microsoft.com/office/powerpoint/2010/main" val="147856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4896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4896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5589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3088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22681"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37326"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07466"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29608"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26743"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00603"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4567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4952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0637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15594"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68968"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087167"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087167"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4029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44628"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64290"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21236"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11431"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878012"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D4C263F-9530-2F6F-A575-04A94AD24E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875E4924-2C8F-4131-9ABA-7BBDB9926C4F}"/>
                  </a:ext>
                </a:extLst>
              </p14:cNvPr>
              <p14:cNvContentPartPr/>
              <p14:nvPr/>
            </p14:nvContentPartPr>
            <p14:xfrm>
              <a:off x="2461893" y="2889960"/>
              <a:ext cx="2423520" cy="1584720"/>
            </p14:xfrm>
          </p:contentPart>
        </mc:Choice>
        <mc:Fallback xmlns="">
          <p:pic>
            <p:nvPicPr>
              <p:cNvPr id="10" name="Freihand 9">
                <a:extLst>
                  <a:ext uri="{FF2B5EF4-FFF2-40B4-BE49-F238E27FC236}">
                    <a16:creationId xmlns:a16="http://schemas.microsoft.com/office/drawing/2014/main" id="{875E4924-2C8F-4131-9ABA-7BBDB9926C4F}"/>
                  </a:ext>
                </a:extLst>
              </p:cNvPr>
              <p:cNvPicPr/>
              <p:nvPr/>
            </p:nvPicPr>
            <p:blipFill>
              <a:blip r:embed="rId4"/>
              <a:stretch>
                <a:fillRect/>
              </a:stretch>
            </p:blipFill>
            <p:spPr>
              <a:xfrm>
                <a:off x="2457573" y="2885640"/>
                <a:ext cx="2432160" cy="159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9FC5395D-BCF0-4A40-8E3C-D0AFDC7767A8}"/>
                  </a:ext>
                </a:extLst>
              </p14:cNvPr>
              <p14:cNvContentPartPr/>
              <p14:nvPr/>
            </p14:nvContentPartPr>
            <p14:xfrm>
              <a:off x="3772293" y="3828120"/>
              <a:ext cx="90360" cy="125280"/>
            </p14:xfrm>
          </p:contentPart>
        </mc:Choice>
        <mc:Fallback xmlns="">
          <p:pic>
            <p:nvPicPr>
              <p:cNvPr id="11" name="Freihand 10">
                <a:extLst>
                  <a:ext uri="{FF2B5EF4-FFF2-40B4-BE49-F238E27FC236}">
                    <a16:creationId xmlns:a16="http://schemas.microsoft.com/office/drawing/2014/main" id="{9FC5395D-BCF0-4A40-8E3C-D0AFDC7767A8}"/>
                  </a:ext>
                </a:extLst>
              </p:cNvPr>
              <p:cNvPicPr/>
              <p:nvPr/>
            </p:nvPicPr>
            <p:blipFill>
              <a:blip r:embed="rId6"/>
              <a:stretch>
                <a:fillRect/>
              </a:stretch>
            </p:blipFill>
            <p:spPr>
              <a:xfrm>
                <a:off x="3767973" y="3823800"/>
                <a:ext cx="99000" cy="133920"/>
              </a:xfrm>
              <a:prstGeom prst="rect">
                <a:avLst/>
              </a:prstGeom>
            </p:spPr>
          </p:pic>
        </mc:Fallback>
      </mc:AlternateContent>
      <p:grpSp>
        <p:nvGrpSpPr>
          <p:cNvPr id="20" name="Gruppieren 19">
            <a:extLst>
              <a:ext uri="{FF2B5EF4-FFF2-40B4-BE49-F238E27FC236}">
                <a16:creationId xmlns:a16="http://schemas.microsoft.com/office/drawing/2014/main" id="{0D5F04F2-9477-4476-A02F-FAB3C34CE42D}"/>
              </a:ext>
            </a:extLst>
          </p:cNvPr>
          <p:cNvGrpSpPr/>
          <p:nvPr/>
        </p:nvGrpSpPr>
        <p:grpSpPr>
          <a:xfrm>
            <a:off x="4862013" y="4515173"/>
            <a:ext cx="79920" cy="123120"/>
            <a:chOff x="4862013" y="4515173"/>
            <a:chExt cx="79920" cy="12312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2DCF5B13-00F6-4BDC-864D-719783AD56E3}"/>
                    </a:ext>
                  </a:extLst>
                </p14:cNvPr>
                <p14:cNvContentPartPr/>
                <p14:nvPr/>
              </p14:nvContentPartPr>
              <p14:xfrm>
                <a:off x="4909173" y="4553333"/>
                <a:ext cx="20160" cy="24480"/>
              </p14:xfrm>
            </p:contentPart>
          </mc:Choice>
          <mc:Fallback xmlns="">
            <p:pic>
              <p:nvPicPr>
                <p:cNvPr id="16" name="Freihand 15">
                  <a:extLst>
                    <a:ext uri="{FF2B5EF4-FFF2-40B4-BE49-F238E27FC236}">
                      <a16:creationId xmlns:a16="http://schemas.microsoft.com/office/drawing/2014/main" id="{2DCF5B13-00F6-4BDC-864D-719783AD56E3}"/>
                    </a:ext>
                  </a:extLst>
                </p:cNvPr>
                <p:cNvPicPr/>
                <p:nvPr/>
              </p:nvPicPr>
              <p:blipFill>
                <a:blip r:embed="rId8"/>
                <a:stretch>
                  <a:fillRect/>
                </a:stretch>
              </p:blipFill>
              <p:spPr>
                <a:xfrm>
                  <a:off x="4904853" y="4549013"/>
                  <a:ext cx="28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7C1579C7-8DB8-420C-B736-7E0245166F67}"/>
                    </a:ext>
                  </a:extLst>
                </p14:cNvPr>
                <p14:cNvContentPartPr/>
                <p14:nvPr/>
              </p14:nvContentPartPr>
              <p14:xfrm>
                <a:off x="4862013" y="4515173"/>
                <a:ext cx="79920" cy="123120"/>
              </p14:xfrm>
            </p:contentPart>
          </mc:Choice>
          <mc:Fallback xmlns="">
            <p:pic>
              <p:nvPicPr>
                <p:cNvPr id="17" name="Freihand 16">
                  <a:extLst>
                    <a:ext uri="{FF2B5EF4-FFF2-40B4-BE49-F238E27FC236}">
                      <a16:creationId xmlns:a16="http://schemas.microsoft.com/office/drawing/2014/main" id="{7C1579C7-8DB8-420C-B736-7E0245166F67}"/>
                    </a:ext>
                  </a:extLst>
                </p:cNvPr>
                <p:cNvPicPr/>
                <p:nvPr/>
              </p:nvPicPr>
              <p:blipFill>
                <a:blip r:embed="rId10"/>
                <a:stretch>
                  <a:fillRect/>
                </a:stretch>
              </p:blipFill>
              <p:spPr>
                <a:xfrm>
                  <a:off x="4857693" y="4510853"/>
                  <a:ext cx="8856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998F3B1-F00B-421C-870A-B9C42BCA8587}"/>
                  </a:ext>
                </a:extLst>
              </p14:cNvPr>
              <p14:cNvContentPartPr/>
              <p14:nvPr/>
            </p14:nvContentPartPr>
            <p14:xfrm>
              <a:off x="975093" y="2362733"/>
              <a:ext cx="2653560" cy="793440"/>
            </p14:xfrm>
          </p:contentPart>
        </mc:Choice>
        <mc:Fallback xmlns="">
          <p:pic>
            <p:nvPicPr>
              <p:cNvPr id="21" name="Freihand 20">
                <a:extLst>
                  <a:ext uri="{FF2B5EF4-FFF2-40B4-BE49-F238E27FC236}">
                    <a16:creationId xmlns:a16="http://schemas.microsoft.com/office/drawing/2014/main" id="{0998F3B1-F00B-421C-870A-B9C42BCA8587}"/>
                  </a:ext>
                </a:extLst>
              </p:cNvPr>
              <p:cNvPicPr/>
              <p:nvPr/>
            </p:nvPicPr>
            <p:blipFill>
              <a:blip r:embed="rId12"/>
              <a:stretch>
                <a:fillRect/>
              </a:stretch>
            </p:blipFill>
            <p:spPr>
              <a:xfrm>
                <a:off x="970773" y="2358413"/>
                <a:ext cx="266220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FEE001B5-DDDC-464E-953B-85F1738225BF}"/>
                  </a:ext>
                </a:extLst>
              </p14:cNvPr>
              <p14:cNvContentPartPr/>
              <p14:nvPr/>
            </p14:nvContentPartPr>
            <p14:xfrm>
              <a:off x="3783093" y="3836933"/>
              <a:ext cx="60840" cy="114840"/>
            </p14:xfrm>
          </p:contentPart>
        </mc:Choice>
        <mc:Fallback xmlns="">
          <p:pic>
            <p:nvPicPr>
              <p:cNvPr id="22" name="Freihand 21">
                <a:extLst>
                  <a:ext uri="{FF2B5EF4-FFF2-40B4-BE49-F238E27FC236}">
                    <a16:creationId xmlns:a16="http://schemas.microsoft.com/office/drawing/2014/main" id="{FEE001B5-DDDC-464E-953B-85F1738225BF}"/>
                  </a:ext>
                </a:extLst>
              </p:cNvPr>
              <p:cNvPicPr/>
              <p:nvPr/>
            </p:nvPicPr>
            <p:blipFill>
              <a:blip r:embed="rId14"/>
              <a:stretch>
                <a:fillRect/>
              </a:stretch>
            </p:blipFill>
            <p:spPr>
              <a:xfrm>
                <a:off x="3778773" y="3832613"/>
                <a:ext cx="69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6" name="Freihand 45">
                <a:extLst>
                  <a:ext uri="{FF2B5EF4-FFF2-40B4-BE49-F238E27FC236}">
                    <a16:creationId xmlns:a16="http://schemas.microsoft.com/office/drawing/2014/main" id="{9A941E0C-8A65-487C-B5C2-6A9BA578661C}"/>
                  </a:ext>
                </a:extLst>
              </p14:cNvPr>
              <p14:cNvContentPartPr/>
              <p14:nvPr/>
            </p14:nvContentPartPr>
            <p14:xfrm>
              <a:off x="3805053" y="3813173"/>
              <a:ext cx="69480" cy="119160"/>
            </p14:xfrm>
          </p:contentPart>
        </mc:Choice>
        <mc:Fallback xmlns="">
          <p:pic>
            <p:nvPicPr>
              <p:cNvPr id="46" name="Freihand 45">
                <a:extLst>
                  <a:ext uri="{FF2B5EF4-FFF2-40B4-BE49-F238E27FC236}">
                    <a16:creationId xmlns:a16="http://schemas.microsoft.com/office/drawing/2014/main" id="{9A941E0C-8A65-487C-B5C2-6A9BA578661C}"/>
                  </a:ext>
                </a:extLst>
              </p:cNvPr>
              <p:cNvPicPr/>
              <p:nvPr/>
            </p:nvPicPr>
            <p:blipFill>
              <a:blip r:embed="rId16"/>
              <a:stretch>
                <a:fillRect/>
              </a:stretch>
            </p:blipFill>
            <p:spPr>
              <a:xfrm>
                <a:off x="3800733" y="3808853"/>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84244D94-874C-4B98-9B1A-EF609DD5EA02}"/>
                  </a:ext>
                </a:extLst>
              </p14:cNvPr>
              <p14:cNvContentPartPr/>
              <p14:nvPr/>
            </p14:nvContentPartPr>
            <p14:xfrm>
              <a:off x="4895493" y="4504013"/>
              <a:ext cx="87840" cy="101880"/>
            </p14:xfrm>
          </p:contentPart>
        </mc:Choice>
        <mc:Fallback xmlns="">
          <p:pic>
            <p:nvPicPr>
              <p:cNvPr id="58" name="Freihand 57">
                <a:extLst>
                  <a:ext uri="{FF2B5EF4-FFF2-40B4-BE49-F238E27FC236}">
                    <a16:creationId xmlns:a16="http://schemas.microsoft.com/office/drawing/2014/main" id="{84244D94-874C-4B98-9B1A-EF609DD5EA02}"/>
                  </a:ext>
                </a:extLst>
              </p:cNvPr>
              <p:cNvPicPr/>
              <p:nvPr/>
            </p:nvPicPr>
            <p:blipFill>
              <a:blip r:embed="rId18"/>
              <a:stretch>
                <a:fillRect/>
              </a:stretch>
            </p:blipFill>
            <p:spPr>
              <a:xfrm>
                <a:off x="4891173" y="4499693"/>
                <a:ext cx="96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0" name="Freihand 59">
                <a:extLst>
                  <a:ext uri="{FF2B5EF4-FFF2-40B4-BE49-F238E27FC236}">
                    <a16:creationId xmlns:a16="http://schemas.microsoft.com/office/drawing/2014/main" id="{B80E11F4-B223-42AD-824F-D239F198504C}"/>
                  </a:ext>
                </a:extLst>
              </p14:cNvPr>
              <p14:cNvContentPartPr/>
              <p14:nvPr/>
            </p14:nvContentPartPr>
            <p14:xfrm>
              <a:off x="4705413" y="2563613"/>
              <a:ext cx="59040" cy="147600"/>
            </p14:xfrm>
          </p:contentPart>
        </mc:Choice>
        <mc:Fallback xmlns="">
          <p:pic>
            <p:nvPicPr>
              <p:cNvPr id="60" name="Freihand 59">
                <a:extLst>
                  <a:ext uri="{FF2B5EF4-FFF2-40B4-BE49-F238E27FC236}">
                    <a16:creationId xmlns:a16="http://schemas.microsoft.com/office/drawing/2014/main" id="{B80E11F4-B223-42AD-824F-D239F198504C}"/>
                  </a:ext>
                </a:extLst>
              </p:cNvPr>
              <p:cNvPicPr/>
              <p:nvPr/>
            </p:nvPicPr>
            <p:blipFill>
              <a:blip r:embed="rId20"/>
              <a:stretch>
                <a:fillRect/>
              </a:stretch>
            </p:blipFill>
            <p:spPr>
              <a:xfrm>
                <a:off x="4701093" y="2559293"/>
                <a:ext cx="67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 name="Freihand 63">
                <a:extLst>
                  <a:ext uri="{FF2B5EF4-FFF2-40B4-BE49-F238E27FC236}">
                    <a16:creationId xmlns:a16="http://schemas.microsoft.com/office/drawing/2014/main" id="{09C74975-5E80-4D71-BA64-E6796E5A6D2D}"/>
                  </a:ext>
                </a:extLst>
              </p14:cNvPr>
              <p14:cNvContentPartPr/>
              <p14:nvPr/>
            </p14:nvContentPartPr>
            <p14:xfrm>
              <a:off x="6119133" y="3133133"/>
              <a:ext cx="60840" cy="72360"/>
            </p14:xfrm>
          </p:contentPart>
        </mc:Choice>
        <mc:Fallback xmlns="">
          <p:pic>
            <p:nvPicPr>
              <p:cNvPr id="64" name="Freihand 63">
                <a:extLst>
                  <a:ext uri="{FF2B5EF4-FFF2-40B4-BE49-F238E27FC236}">
                    <a16:creationId xmlns:a16="http://schemas.microsoft.com/office/drawing/2014/main" id="{09C74975-5E80-4D71-BA64-E6796E5A6D2D}"/>
                  </a:ext>
                </a:extLst>
              </p:cNvPr>
              <p:cNvPicPr/>
              <p:nvPr/>
            </p:nvPicPr>
            <p:blipFill>
              <a:blip r:embed="rId22"/>
              <a:stretch>
                <a:fillRect/>
              </a:stretch>
            </p:blipFill>
            <p:spPr>
              <a:xfrm>
                <a:off x="6114813" y="3128813"/>
                <a:ext cx="69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C15D3DDF-0B63-42E5-AF9A-34B7004D199D}"/>
                  </a:ext>
                </a:extLst>
              </p14:cNvPr>
              <p14:cNvContentPartPr/>
              <p14:nvPr/>
            </p14:nvContentPartPr>
            <p14:xfrm>
              <a:off x="4875333" y="4535333"/>
              <a:ext cx="111600" cy="106560"/>
            </p14:xfrm>
          </p:contentPart>
        </mc:Choice>
        <mc:Fallback xmlns="">
          <p:pic>
            <p:nvPicPr>
              <p:cNvPr id="65" name="Freihand 64">
                <a:extLst>
                  <a:ext uri="{FF2B5EF4-FFF2-40B4-BE49-F238E27FC236}">
                    <a16:creationId xmlns:a16="http://schemas.microsoft.com/office/drawing/2014/main" id="{C15D3DDF-0B63-42E5-AF9A-34B7004D199D}"/>
                  </a:ext>
                </a:extLst>
              </p:cNvPr>
              <p:cNvPicPr/>
              <p:nvPr/>
            </p:nvPicPr>
            <p:blipFill>
              <a:blip r:embed="rId24"/>
              <a:stretch>
                <a:fillRect/>
              </a:stretch>
            </p:blipFill>
            <p:spPr>
              <a:xfrm>
                <a:off x="4871013" y="4531013"/>
                <a:ext cx="120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Freihand 97">
                <a:extLst>
                  <a:ext uri="{FF2B5EF4-FFF2-40B4-BE49-F238E27FC236}">
                    <a16:creationId xmlns:a16="http://schemas.microsoft.com/office/drawing/2014/main" id="{7860DFE0-0EBB-4C20-8FC3-D2E1E0351A66}"/>
                  </a:ext>
                </a:extLst>
              </p14:cNvPr>
              <p14:cNvContentPartPr/>
              <p14:nvPr/>
            </p14:nvContentPartPr>
            <p14:xfrm>
              <a:off x="840813" y="3378653"/>
              <a:ext cx="513000" cy="53280"/>
            </p14:xfrm>
          </p:contentPart>
        </mc:Choice>
        <mc:Fallback xmlns="">
          <p:pic>
            <p:nvPicPr>
              <p:cNvPr id="98" name="Freihand 97">
                <a:extLst>
                  <a:ext uri="{FF2B5EF4-FFF2-40B4-BE49-F238E27FC236}">
                    <a16:creationId xmlns:a16="http://schemas.microsoft.com/office/drawing/2014/main" id="{7860DFE0-0EBB-4C20-8FC3-D2E1E0351A66}"/>
                  </a:ext>
                </a:extLst>
              </p:cNvPr>
              <p:cNvPicPr/>
              <p:nvPr/>
            </p:nvPicPr>
            <p:blipFill>
              <a:blip r:embed="rId26"/>
              <a:stretch>
                <a:fillRect/>
              </a:stretch>
            </p:blipFill>
            <p:spPr>
              <a:xfrm>
                <a:off x="836493" y="3374333"/>
                <a:ext cx="521640" cy="61920"/>
              </a:xfrm>
              <a:prstGeom prst="rect">
                <a:avLst/>
              </a:prstGeom>
            </p:spPr>
          </p:pic>
        </mc:Fallback>
      </mc:AlternateContent>
      <p:grpSp>
        <p:nvGrpSpPr>
          <p:cNvPr id="102" name="Gruppieren 101">
            <a:extLst>
              <a:ext uri="{FF2B5EF4-FFF2-40B4-BE49-F238E27FC236}">
                <a16:creationId xmlns:a16="http://schemas.microsoft.com/office/drawing/2014/main" id="{0CAA2779-198C-4623-8ECB-B7F6C4D256ED}"/>
              </a:ext>
            </a:extLst>
          </p:cNvPr>
          <p:cNvGrpSpPr/>
          <p:nvPr/>
        </p:nvGrpSpPr>
        <p:grpSpPr>
          <a:xfrm>
            <a:off x="2036013" y="1608533"/>
            <a:ext cx="5280120" cy="3296880"/>
            <a:chOff x="2036013" y="1608533"/>
            <a:chExt cx="5280120" cy="329688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CB4B7C9B-9251-4C55-B0A8-2AB674978348}"/>
                    </a:ext>
                  </a:extLst>
                </p14:cNvPr>
                <p14:cNvContentPartPr/>
                <p14:nvPr/>
              </p14:nvContentPartPr>
              <p14:xfrm>
                <a:off x="2688333" y="3048533"/>
                <a:ext cx="2482200" cy="1572840"/>
              </p14:xfrm>
            </p:contentPart>
          </mc:Choice>
          <mc:Fallback xmlns="">
            <p:pic>
              <p:nvPicPr>
                <p:cNvPr id="23" name="Freihand 22">
                  <a:extLst>
                    <a:ext uri="{FF2B5EF4-FFF2-40B4-BE49-F238E27FC236}">
                      <a16:creationId xmlns:a16="http://schemas.microsoft.com/office/drawing/2014/main" id="{CB4B7C9B-9251-4C55-B0A8-2AB674978348}"/>
                    </a:ext>
                  </a:extLst>
                </p:cNvPr>
                <p:cNvPicPr/>
                <p:nvPr/>
              </p:nvPicPr>
              <p:blipFill>
                <a:blip r:embed="rId28"/>
                <a:stretch>
                  <a:fillRect/>
                </a:stretch>
              </p:blipFill>
              <p:spPr>
                <a:xfrm>
                  <a:off x="2684013" y="3044213"/>
                  <a:ext cx="2490840" cy="158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341A6F6B-8942-4FA9-B4CD-F78D17DAB627}"/>
                    </a:ext>
                  </a:extLst>
                </p14:cNvPr>
                <p14:cNvContentPartPr/>
                <p14:nvPr/>
              </p14:nvContentPartPr>
              <p14:xfrm>
                <a:off x="2216373" y="2836853"/>
                <a:ext cx="2788200" cy="1996560"/>
              </p14:xfrm>
            </p:contentPart>
          </mc:Choice>
          <mc:Fallback xmlns="">
            <p:pic>
              <p:nvPicPr>
                <p:cNvPr id="28" name="Freihand 27">
                  <a:extLst>
                    <a:ext uri="{FF2B5EF4-FFF2-40B4-BE49-F238E27FC236}">
                      <a16:creationId xmlns:a16="http://schemas.microsoft.com/office/drawing/2014/main" id="{341A6F6B-8942-4FA9-B4CD-F78D17DAB627}"/>
                    </a:ext>
                  </a:extLst>
                </p:cNvPr>
                <p:cNvPicPr/>
                <p:nvPr/>
              </p:nvPicPr>
              <p:blipFill>
                <a:blip r:embed="rId30"/>
                <a:stretch>
                  <a:fillRect/>
                </a:stretch>
              </p:blipFill>
              <p:spPr>
                <a:xfrm>
                  <a:off x="2212053" y="2832533"/>
                  <a:ext cx="2796840" cy="2005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CD3E3A4B-4690-47FF-9BEE-4A16F3D39F49}"/>
                    </a:ext>
                  </a:extLst>
                </p14:cNvPr>
                <p14:cNvContentPartPr/>
                <p14:nvPr/>
              </p14:nvContentPartPr>
              <p14:xfrm>
                <a:off x="2469093" y="2455253"/>
                <a:ext cx="199440" cy="713880"/>
              </p14:xfrm>
            </p:contentPart>
          </mc:Choice>
          <mc:Fallback xmlns="">
            <p:pic>
              <p:nvPicPr>
                <p:cNvPr id="30" name="Freihand 29">
                  <a:extLst>
                    <a:ext uri="{FF2B5EF4-FFF2-40B4-BE49-F238E27FC236}">
                      <a16:creationId xmlns:a16="http://schemas.microsoft.com/office/drawing/2014/main" id="{CD3E3A4B-4690-47FF-9BEE-4A16F3D39F49}"/>
                    </a:ext>
                  </a:extLst>
                </p:cNvPr>
                <p:cNvPicPr/>
                <p:nvPr/>
              </p:nvPicPr>
              <p:blipFill>
                <a:blip r:embed="rId32"/>
                <a:stretch>
                  <a:fillRect/>
                </a:stretch>
              </p:blipFill>
              <p:spPr>
                <a:xfrm>
                  <a:off x="2464773" y="2450933"/>
                  <a:ext cx="20808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2995CEA6-D80C-4761-9599-1ADF32ECC3FD}"/>
                    </a:ext>
                  </a:extLst>
                </p14:cNvPr>
                <p14:cNvContentPartPr/>
                <p14:nvPr/>
              </p14:nvContentPartPr>
              <p14:xfrm>
                <a:off x="2720013" y="2752613"/>
                <a:ext cx="241920" cy="564480"/>
              </p14:xfrm>
            </p:contentPart>
          </mc:Choice>
          <mc:Fallback xmlns="">
            <p:pic>
              <p:nvPicPr>
                <p:cNvPr id="33" name="Freihand 32">
                  <a:extLst>
                    <a:ext uri="{FF2B5EF4-FFF2-40B4-BE49-F238E27FC236}">
                      <a16:creationId xmlns:a16="http://schemas.microsoft.com/office/drawing/2014/main" id="{2995CEA6-D80C-4761-9599-1ADF32ECC3FD}"/>
                    </a:ext>
                  </a:extLst>
                </p:cNvPr>
                <p:cNvPicPr/>
                <p:nvPr/>
              </p:nvPicPr>
              <p:blipFill>
                <a:blip r:embed="rId34"/>
                <a:stretch>
                  <a:fillRect/>
                </a:stretch>
              </p:blipFill>
              <p:spPr>
                <a:xfrm>
                  <a:off x="2715693" y="2748293"/>
                  <a:ext cx="2505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D69C6FAB-4876-40A2-8E95-CDC5DE594888}"/>
                    </a:ext>
                  </a:extLst>
                </p14:cNvPr>
                <p14:cNvContentPartPr/>
                <p14:nvPr/>
              </p14:nvContentPartPr>
              <p14:xfrm>
                <a:off x="2969493" y="2859173"/>
                <a:ext cx="211680" cy="478800"/>
              </p14:xfrm>
            </p:contentPart>
          </mc:Choice>
          <mc:Fallback xmlns="">
            <p:pic>
              <p:nvPicPr>
                <p:cNvPr id="35" name="Freihand 34">
                  <a:extLst>
                    <a:ext uri="{FF2B5EF4-FFF2-40B4-BE49-F238E27FC236}">
                      <a16:creationId xmlns:a16="http://schemas.microsoft.com/office/drawing/2014/main" id="{D69C6FAB-4876-40A2-8E95-CDC5DE594888}"/>
                    </a:ext>
                  </a:extLst>
                </p:cNvPr>
                <p:cNvPicPr/>
                <p:nvPr/>
              </p:nvPicPr>
              <p:blipFill>
                <a:blip r:embed="rId36"/>
                <a:stretch>
                  <a:fillRect/>
                </a:stretch>
              </p:blipFill>
              <p:spPr>
                <a:xfrm>
                  <a:off x="2965173" y="2854853"/>
                  <a:ext cx="2203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7FCA197F-7597-4CE3-BCD2-0F8CBBACED20}"/>
                    </a:ext>
                  </a:extLst>
                </p14:cNvPr>
                <p14:cNvContentPartPr/>
                <p14:nvPr/>
              </p14:nvContentPartPr>
              <p14:xfrm>
                <a:off x="3042213" y="2963573"/>
                <a:ext cx="287640" cy="632160"/>
              </p14:xfrm>
            </p:contentPart>
          </mc:Choice>
          <mc:Fallback xmlns="">
            <p:pic>
              <p:nvPicPr>
                <p:cNvPr id="36" name="Freihand 35">
                  <a:extLst>
                    <a:ext uri="{FF2B5EF4-FFF2-40B4-BE49-F238E27FC236}">
                      <a16:creationId xmlns:a16="http://schemas.microsoft.com/office/drawing/2014/main" id="{7FCA197F-7597-4CE3-BCD2-0F8CBBACED20}"/>
                    </a:ext>
                  </a:extLst>
                </p:cNvPr>
                <p:cNvPicPr/>
                <p:nvPr/>
              </p:nvPicPr>
              <p:blipFill>
                <a:blip r:embed="rId38"/>
                <a:stretch>
                  <a:fillRect/>
                </a:stretch>
              </p:blipFill>
              <p:spPr>
                <a:xfrm>
                  <a:off x="3037893" y="2958893"/>
                  <a:ext cx="2962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BAF65003-C122-418C-83A3-83B67D2E1389}"/>
                    </a:ext>
                  </a:extLst>
                </p14:cNvPr>
                <p14:cNvContentPartPr/>
                <p14:nvPr/>
              </p14:nvContentPartPr>
              <p14:xfrm>
                <a:off x="3216813" y="3021533"/>
                <a:ext cx="240120" cy="589320"/>
              </p14:xfrm>
            </p:contentPart>
          </mc:Choice>
          <mc:Fallback xmlns="">
            <p:pic>
              <p:nvPicPr>
                <p:cNvPr id="39" name="Freihand 38">
                  <a:extLst>
                    <a:ext uri="{FF2B5EF4-FFF2-40B4-BE49-F238E27FC236}">
                      <a16:creationId xmlns:a16="http://schemas.microsoft.com/office/drawing/2014/main" id="{BAF65003-C122-418C-83A3-83B67D2E1389}"/>
                    </a:ext>
                  </a:extLst>
                </p:cNvPr>
                <p:cNvPicPr/>
                <p:nvPr/>
              </p:nvPicPr>
              <p:blipFill>
                <a:blip r:embed="rId40"/>
                <a:stretch>
                  <a:fillRect/>
                </a:stretch>
              </p:blipFill>
              <p:spPr>
                <a:xfrm>
                  <a:off x="3212493" y="3017213"/>
                  <a:ext cx="24876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D3FBA4AE-DA82-48E4-9FEE-212848AC791A}"/>
                    </a:ext>
                  </a:extLst>
                </p14:cNvPr>
                <p14:cNvContentPartPr/>
                <p14:nvPr/>
              </p14:nvContentPartPr>
              <p14:xfrm>
                <a:off x="3432813" y="3130253"/>
                <a:ext cx="400680" cy="800640"/>
              </p14:xfrm>
            </p:contentPart>
          </mc:Choice>
          <mc:Fallback xmlns="">
            <p:pic>
              <p:nvPicPr>
                <p:cNvPr id="40" name="Freihand 39">
                  <a:extLst>
                    <a:ext uri="{FF2B5EF4-FFF2-40B4-BE49-F238E27FC236}">
                      <a16:creationId xmlns:a16="http://schemas.microsoft.com/office/drawing/2014/main" id="{D3FBA4AE-DA82-48E4-9FEE-212848AC791A}"/>
                    </a:ext>
                  </a:extLst>
                </p:cNvPr>
                <p:cNvPicPr/>
                <p:nvPr/>
              </p:nvPicPr>
              <p:blipFill>
                <a:blip r:embed="rId42"/>
                <a:stretch>
                  <a:fillRect/>
                </a:stretch>
              </p:blipFill>
              <p:spPr>
                <a:xfrm>
                  <a:off x="3428493" y="3125933"/>
                  <a:ext cx="40932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00048846-6C43-4EB0-97A3-BC0795467BF9}"/>
                    </a:ext>
                  </a:extLst>
                </p14:cNvPr>
                <p14:cNvContentPartPr/>
                <p14:nvPr/>
              </p14:nvContentPartPr>
              <p14:xfrm>
                <a:off x="3639453" y="3318173"/>
                <a:ext cx="372960" cy="795240"/>
              </p14:xfrm>
            </p:contentPart>
          </mc:Choice>
          <mc:Fallback xmlns="">
            <p:pic>
              <p:nvPicPr>
                <p:cNvPr id="41" name="Freihand 40">
                  <a:extLst>
                    <a:ext uri="{FF2B5EF4-FFF2-40B4-BE49-F238E27FC236}">
                      <a16:creationId xmlns:a16="http://schemas.microsoft.com/office/drawing/2014/main" id="{00048846-6C43-4EB0-97A3-BC0795467BF9}"/>
                    </a:ext>
                  </a:extLst>
                </p:cNvPr>
                <p:cNvPicPr/>
                <p:nvPr/>
              </p:nvPicPr>
              <p:blipFill>
                <a:blip r:embed="rId44"/>
                <a:stretch>
                  <a:fillRect/>
                </a:stretch>
              </p:blipFill>
              <p:spPr>
                <a:xfrm>
                  <a:off x="3635133" y="3313853"/>
                  <a:ext cx="381600" cy="803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07687BCE-ECEF-4458-B566-D62BF0E38D5C}"/>
                    </a:ext>
                  </a:extLst>
                </p14:cNvPr>
                <p14:cNvContentPartPr/>
                <p14:nvPr/>
              </p14:nvContentPartPr>
              <p14:xfrm>
                <a:off x="3829533" y="3398093"/>
                <a:ext cx="350280" cy="776520"/>
              </p14:xfrm>
            </p:contentPart>
          </mc:Choice>
          <mc:Fallback xmlns="">
            <p:pic>
              <p:nvPicPr>
                <p:cNvPr id="42" name="Freihand 41">
                  <a:extLst>
                    <a:ext uri="{FF2B5EF4-FFF2-40B4-BE49-F238E27FC236}">
                      <a16:creationId xmlns:a16="http://schemas.microsoft.com/office/drawing/2014/main" id="{07687BCE-ECEF-4458-B566-D62BF0E38D5C}"/>
                    </a:ext>
                  </a:extLst>
                </p:cNvPr>
                <p:cNvPicPr/>
                <p:nvPr/>
              </p:nvPicPr>
              <p:blipFill>
                <a:blip r:embed="rId46"/>
                <a:stretch>
                  <a:fillRect/>
                </a:stretch>
              </p:blipFill>
              <p:spPr>
                <a:xfrm>
                  <a:off x="3825213" y="3393773"/>
                  <a:ext cx="35892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A8B693A5-325C-4BAA-8C5A-B4C924B38FF3}"/>
                    </a:ext>
                  </a:extLst>
                </p14:cNvPr>
                <p14:cNvContentPartPr/>
                <p14:nvPr/>
              </p14:nvContentPartPr>
              <p14:xfrm>
                <a:off x="4050933" y="3678893"/>
                <a:ext cx="261360" cy="505440"/>
              </p14:xfrm>
            </p:contentPart>
          </mc:Choice>
          <mc:Fallback xmlns="">
            <p:pic>
              <p:nvPicPr>
                <p:cNvPr id="43" name="Freihand 42">
                  <a:extLst>
                    <a:ext uri="{FF2B5EF4-FFF2-40B4-BE49-F238E27FC236}">
                      <a16:creationId xmlns:a16="http://schemas.microsoft.com/office/drawing/2014/main" id="{A8B693A5-325C-4BAA-8C5A-B4C924B38FF3}"/>
                    </a:ext>
                  </a:extLst>
                </p:cNvPr>
                <p:cNvPicPr/>
                <p:nvPr/>
              </p:nvPicPr>
              <p:blipFill>
                <a:blip r:embed="rId48"/>
                <a:stretch>
                  <a:fillRect/>
                </a:stretch>
              </p:blipFill>
              <p:spPr>
                <a:xfrm>
                  <a:off x="4046613" y="3674573"/>
                  <a:ext cx="2700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59818EC6-E081-426F-9436-113F458BA61C}"/>
                    </a:ext>
                  </a:extLst>
                </p14:cNvPr>
                <p14:cNvContentPartPr/>
                <p14:nvPr/>
              </p14:nvContentPartPr>
              <p14:xfrm>
                <a:off x="4211133" y="3820013"/>
                <a:ext cx="418680" cy="609840"/>
              </p14:xfrm>
            </p:contentPart>
          </mc:Choice>
          <mc:Fallback xmlns="">
            <p:pic>
              <p:nvPicPr>
                <p:cNvPr id="44" name="Freihand 43">
                  <a:extLst>
                    <a:ext uri="{FF2B5EF4-FFF2-40B4-BE49-F238E27FC236}">
                      <a16:creationId xmlns:a16="http://schemas.microsoft.com/office/drawing/2014/main" id="{59818EC6-E081-426F-9436-113F458BA61C}"/>
                    </a:ext>
                  </a:extLst>
                </p:cNvPr>
                <p:cNvPicPr/>
                <p:nvPr/>
              </p:nvPicPr>
              <p:blipFill>
                <a:blip r:embed="rId50"/>
                <a:stretch>
                  <a:fillRect/>
                </a:stretch>
              </p:blipFill>
              <p:spPr>
                <a:xfrm>
                  <a:off x="4206813" y="3815693"/>
                  <a:ext cx="4273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02C0A0B5-D091-42D1-B6BA-8990EC5793F2}"/>
                    </a:ext>
                  </a:extLst>
                </p14:cNvPr>
                <p14:cNvContentPartPr/>
                <p14:nvPr/>
              </p14:nvContentPartPr>
              <p14:xfrm>
                <a:off x="2036013" y="4885253"/>
                <a:ext cx="10800" cy="20160"/>
              </p14:xfrm>
            </p:contentPart>
          </mc:Choice>
          <mc:Fallback xmlns="">
            <p:pic>
              <p:nvPicPr>
                <p:cNvPr id="48" name="Freihand 47">
                  <a:extLst>
                    <a:ext uri="{FF2B5EF4-FFF2-40B4-BE49-F238E27FC236}">
                      <a16:creationId xmlns:a16="http://schemas.microsoft.com/office/drawing/2014/main" id="{02C0A0B5-D091-42D1-B6BA-8990EC5793F2}"/>
                    </a:ext>
                  </a:extLst>
                </p:cNvPr>
                <p:cNvPicPr/>
                <p:nvPr/>
              </p:nvPicPr>
              <p:blipFill>
                <a:blip r:embed="rId52"/>
                <a:stretch>
                  <a:fillRect/>
                </a:stretch>
              </p:blipFill>
              <p:spPr>
                <a:xfrm>
                  <a:off x="2031693" y="4880933"/>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BD09C3E7-4F22-4139-8606-B5C95CB3CE5F}"/>
                    </a:ext>
                  </a:extLst>
                </p14:cNvPr>
                <p14:cNvContentPartPr/>
                <p14:nvPr/>
              </p14:nvContentPartPr>
              <p14:xfrm>
                <a:off x="2432733" y="4722893"/>
                <a:ext cx="37800" cy="22680"/>
              </p14:xfrm>
            </p:contentPart>
          </mc:Choice>
          <mc:Fallback xmlns="">
            <p:pic>
              <p:nvPicPr>
                <p:cNvPr id="49" name="Freihand 48">
                  <a:extLst>
                    <a:ext uri="{FF2B5EF4-FFF2-40B4-BE49-F238E27FC236}">
                      <a16:creationId xmlns:a16="http://schemas.microsoft.com/office/drawing/2014/main" id="{BD09C3E7-4F22-4139-8606-B5C95CB3CE5F}"/>
                    </a:ext>
                  </a:extLst>
                </p:cNvPr>
                <p:cNvPicPr/>
                <p:nvPr/>
              </p:nvPicPr>
              <p:blipFill>
                <a:blip r:embed="rId54"/>
                <a:stretch>
                  <a:fillRect/>
                </a:stretch>
              </p:blipFill>
              <p:spPr>
                <a:xfrm>
                  <a:off x="2428413" y="4718573"/>
                  <a:ext cx="46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0" name="Freihand 49">
                  <a:extLst>
                    <a:ext uri="{FF2B5EF4-FFF2-40B4-BE49-F238E27FC236}">
                      <a16:creationId xmlns:a16="http://schemas.microsoft.com/office/drawing/2014/main" id="{B1CE430A-F400-4236-A6ED-DBF0BCE4F6F7}"/>
                    </a:ext>
                  </a:extLst>
                </p14:cNvPr>
                <p14:cNvContentPartPr/>
                <p14:nvPr/>
              </p14:nvContentPartPr>
              <p14:xfrm>
                <a:off x="2620293" y="4450013"/>
                <a:ext cx="428760" cy="200880"/>
              </p14:xfrm>
            </p:contentPart>
          </mc:Choice>
          <mc:Fallback xmlns="">
            <p:pic>
              <p:nvPicPr>
                <p:cNvPr id="50" name="Freihand 49">
                  <a:extLst>
                    <a:ext uri="{FF2B5EF4-FFF2-40B4-BE49-F238E27FC236}">
                      <a16:creationId xmlns:a16="http://schemas.microsoft.com/office/drawing/2014/main" id="{B1CE430A-F400-4236-A6ED-DBF0BCE4F6F7}"/>
                    </a:ext>
                  </a:extLst>
                </p:cNvPr>
                <p:cNvPicPr/>
                <p:nvPr/>
              </p:nvPicPr>
              <p:blipFill>
                <a:blip r:embed="rId56"/>
                <a:stretch>
                  <a:fillRect/>
                </a:stretch>
              </p:blipFill>
              <p:spPr>
                <a:xfrm>
                  <a:off x="2615973" y="4445693"/>
                  <a:ext cx="437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Freihand 50">
                  <a:extLst>
                    <a:ext uri="{FF2B5EF4-FFF2-40B4-BE49-F238E27FC236}">
                      <a16:creationId xmlns:a16="http://schemas.microsoft.com/office/drawing/2014/main" id="{9039FCF8-0379-498E-AEA8-08A2A8E7BAA6}"/>
                    </a:ext>
                  </a:extLst>
                </p14:cNvPr>
                <p14:cNvContentPartPr/>
                <p14:nvPr/>
              </p14:nvContentPartPr>
              <p14:xfrm>
                <a:off x="3152733" y="4245173"/>
                <a:ext cx="213840" cy="155520"/>
              </p14:xfrm>
            </p:contentPart>
          </mc:Choice>
          <mc:Fallback xmlns="">
            <p:pic>
              <p:nvPicPr>
                <p:cNvPr id="51" name="Freihand 50">
                  <a:extLst>
                    <a:ext uri="{FF2B5EF4-FFF2-40B4-BE49-F238E27FC236}">
                      <a16:creationId xmlns:a16="http://schemas.microsoft.com/office/drawing/2014/main" id="{9039FCF8-0379-498E-AEA8-08A2A8E7BAA6}"/>
                    </a:ext>
                  </a:extLst>
                </p:cNvPr>
                <p:cNvPicPr/>
                <p:nvPr/>
              </p:nvPicPr>
              <p:blipFill>
                <a:blip r:embed="rId58"/>
                <a:stretch>
                  <a:fillRect/>
                </a:stretch>
              </p:blipFill>
              <p:spPr>
                <a:xfrm>
                  <a:off x="3148413" y="4240853"/>
                  <a:ext cx="222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Freihand 51">
                  <a:extLst>
                    <a:ext uri="{FF2B5EF4-FFF2-40B4-BE49-F238E27FC236}">
                      <a16:creationId xmlns:a16="http://schemas.microsoft.com/office/drawing/2014/main" id="{E2408CCB-A61F-4374-9FC8-4B43F31F7718}"/>
                    </a:ext>
                  </a:extLst>
                </p14:cNvPr>
                <p14:cNvContentPartPr/>
                <p14:nvPr/>
              </p14:nvContentPartPr>
              <p14:xfrm>
                <a:off x="4714413" y="2687813"/>
                <a:ext cx="360" cy="360"/>
              </p14:xfrm>
            </p:contentPart>
          </mc:Choice>
          <mc:Fallback xmlns="">
            <p:pic>
              <p:nvPicPr>
                <p:cNvPr id="52" name="Freihand 51">
                  <a:extLst>
                    <a:ext uri="{FF2B5EF4-FFF2-40B4-BE49-F238E27FC236}">
                      <a16:creationId xmlns:a16="http://schemas.microsoft.com/office/drawing/2014/main" id="{E2408CCB-A61F-4374-9FC8-4B43F31F7718}"/>
                    </a:ext>
                  </a:extLst>
                </p:cNvPr>
                <p:cNvPicPr/>
                <p:nvPr/>
              </p:nvPicPr>
              <p:blipFill>
                <a:blip r:embed="rId60"/>
                <a:stretch>
                  <a:fillRect/>
                </a:stretch>
              </p:blipFill>
              <p:spPr>
                <a:xfrm>
                  <a:off x="4710093" y="2683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307553C0-EA4F-41B7-AC32-3E329E2E6426}"/>
                    </a:ext>
                  </a:extLst>
                </p14:cNvPr>
                <p14:cNvContentPartPr/>
                <p14:nvPr/>
              </p14:nvContentPartPr>
              <p14:xfrm>
                <a:off x="4692453" y="2450933"/>
                <a:ext cx="235800" cy="237240"/>
              </p14:xfrm>
            </p:contentPart>
          </mc:Choice>
          <mc:Fallback xmlns="">
            <p:pic>
              <p:nvPicPr>
                <p:cNvPr id="53" name="Freihand 52">
                  <a:extLst>
                    <a:ext uri="{FF2B5EF4-FFF2-40B4-BE49-F238E27FC236}">
                      <a16:creationId xmlns:a16="http://schemas.microsoft.com/office/drawing/2014/main" id="{307553C0-EA4F-41B7-AC32-3E329E2E6426}"/>
                    </a:ext>
                  </a:extLst>
                </p:cNvPr>
                <p:cNvPicPr/>
                <p:nvPr/>
              </p:nvPicPr>
              <p:blipFill>
                <a:blip r:embed="rId62"/>
                <a:stretch>
                  <a:fillRect/>
                </a:stretch>
              </p:blipFill>
              <p:spPr>
                <a:xfrm>
                  <a:off x="4688133" y="2446613"/>
                  <a:ext cx="244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46059555-8F33-440A-A8F7-1AD56FE23004}"/>
                    </a:ext>
                  </a:extLst>
                </p14:cNvPr>
                <p14:cNvContentPartPr/>
                <p14:nvPr/>
              </p14:nvContentPartPr>
              <p14:xfrm>
                <a:off x="5087733" y="2079413"/>
                <a:ext cx="318240" cy="242280"/>
              </p14:xfrm>
            </p:contentPart>
          </mc:Choice>
          <mc:Fallback xmlns="">
            <p:pic>
              <p:nvPicPr>
                <p:cNvPr id="54" name="Freihand 53">
                  <a:extLst>
                    <a:ext uri="{FF2B5EF4-FFF2-40B4-BE49-F238E27FC236}">
                      <a16:creationId xmlns:a16="http://schemas.microsoft.com/office/drawing/2014/main" id="{46059555-8F33-440A-A8F7-1AD56FE23004}"/>
                    </a:ext>
                  </a:extLst>
                </p:cNvPr>
                <p:cNvPicPr/>
                <p:nvPr/>
              </p:nvPicPr>
              <p:blipFill>
                <a:blip r:embed="rId64"/>
                <a:stretch>
                  <a:fillRect/>
                </a:stretch>
              </p:blipFill>
              <p:spPr>
                <a:xfrm>
                  <a:off x="5083413" y="2075093"/>
                  <a:ext cx="326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CBBB510A-9853-47C7-AE90-DF48923AB78A}"/>
                    </a:ext>
                  </a:extLst>
                </p14:cNvPr>
                <p14:cNvContentPartPr/>
                <p14:nvPr/>
              </p14:nvContentPartPr>
              <p14:xfrm>
                <a:off x="5549613" y="1850813"/>
                <a:ext cx="302760" cy="158760"/>
              </p14:xfrm>
            </p:contentPart>
          </mc:Choice>
          <mc:Fallback xmlns="">
            <p:pic>
              <p:nvPicPr>
                <p:cNvPr id="55" name="Freihand 54">
                  <a:extLst>
                    <a:ext uri="{FF2B5EF4-FFF2-40B4-BE49-F238E27FC236}">
                      <a16:creationId xmlns:a16="http://schemas.microsoft.com/office/drawing/2014/main" id="{CBBB510A-9853-47C7-AE90-DF48923AB78A}"/>
                    </a:ext>
                  </a:extLst>
                </p:cNvPr>
                <p:cNvPicPr/>
                <p:nvPr/>
              </p:nvPicPr>
              <p:blipFill>
                <a:blip r:embed="rId66"/>
                <a:stretch>
                  <a:fillRect/>
                </a:stretch>
              </p:blipFill>
              <p:spPr>
                <a:xfrm>
                  <a:off x="5545293" y="1846493"/>
                  <a:ext cx="311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7" name="Freihand 66">
                  <a:extLst>
                    <a:ext uri="{FF2B5EF4-FFF2-40B4-BE49-F238E27FC236}">
                      <a16:creationId xmlns:a16="http://schemas.microsoft.com/office/drawing/2014/main" id="{462633C9-D5EA-4EDD-B070-8A36969C47CA}"/>
                    </a:ext>
                  </a:extLst>
                </p14:cNvPr>
                <p14:cNvContentPartPr/>
                <p14:nvPr/>
              </p14:nvContentPartPr>
              <p14:xfrm>
                <a:off x="4961013" y="3353093"/>
                <a:ext cx="971640" cy="1152000"/>
              </p14:xfrm>
            </p:contentPart>
          </mc:Choice>
          <mc:Fallback xmlns="">
            <p:pic>
              <p:nvPicPr>
                <p:cNvPr id="67" name="Freihand 66">
                  <a:extLst>
                    <a:ext uri="{FF2B5EF4-FFF2-40B4-BE49-F238E27FC236}">
                      <a16:creationId xmlns:a16="http://schemas.microsoft.com/office/drawing/2014/main" id="{462633C9-D5EA-4EDD-B070-8A36969C47CA}"/>
                    </a:ext>
                  </a:extLst>
                </p:cNvPr>
                <p:cNvPicPr/>
                <p:nvPr/>
              </p:nvPicPr>
              <p:blipFill>
                <a:blip r:embed="rId68"/>
                <a:stretch>
                  <a:fillRect/>
                </a:stretch>
              </p:blipFill>
              <p:spPr>
                <a:xfrm>
                  <a:off x="4956693" y="3348773"/>
                  <a:ext cx="980280" cy="116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Freihand 67">
                  <a:extLst>
                    <a:ext uri="{FF2B5EF4-FFF2-40B4-BE49-F238E27FC236}">
                      <a16:creationId xmlns:a16="http://schemas.microsoft.com/office/drawing/2014/main" id="{76CF4375-E058-4433-9AE3-41EBE9CFDD89}"/>
                    </a:ext>
                  </a:extLst>
                </p14:cNvPr>
                <p14:cNvContentPartPr/>
                <p14:nvPr/>
              </p14:nvContentPartPr>
              <p14:xfrm>
                <a:off x="5885853" y="3241493"/>
                <a:ext cx="176400" cy="186480"/>
              </p14:xfrm>
            </p:contentPart>
          </mc:Choice>
          <mc:Fallback xmlns="">
            <p:pic>
              <p:nvPicPr>
                <p:cNvPr id="68" name="Freihand 67">
                  <a:extLst>
                    <a:ext uri="{FF2B5EF4-FFF2-40B4-BE49-F238E27FC236}">
                      <a16:creationId xmlns:a16="http://schemas.microsoft.com/office/drawing/2014/main" id="{76CF4375-E058-4433-9AE3-41EBE9CFDD89}"/>
                    </a:ext>
                  </a:extLst>
                </p:cNvPr>
                <p:cNvPicPr/>
                <p:nvPr/>
              </p:nvPicPr>
              <p:blipFill>
                <a:blip r:embed="rId70"/>
                <a:stretch>
                  <a:fillRect/>
                </a:stretch>
              </p:blipFill>
              <p:spPr>
                <a:xfrm>
                  <a:off x="5881533" y="3237173"/>
                  <a:ext cx="18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2B70F2A0-1BF2-4BCD-BBF3-66C15583A217}"/>
                    </a:ext>
                  </a:extLst>
                </p14:cNvPr>
                <p14:cNvContentPartPr/>
                <p14:nvPr/>
              </p14:nvContentPartPr>
              <p14:xfrm>
                <a:off x="6151893" y="3133853"/>
                <a:ext cx="34560" cy="78480"/>
              </p14:xfrm>
            </p:contentPart>
          </mc:Choice>
          <mc:Fallback xmlns="">
            <p:pic>
              <p:nvPicPr>
                <p:cNvPr id="70" name="Freihand 69">
                  <a:extLst>
                    <a:ext uri="{FF2B5EF4-FFF2-40B4-BE49-F238E27FC236}">
                      <a16:creationId xmlns:a16="http://schemas.microsoft.com/office/drawing/2014/main" id="{2B70F2A0-1BF2-4BCD-BBF3-66C15583A217}"/>
                    </a:ext>
                  </a:extLst>
                </p:cNvPr>
                <p:cNvPicPr/>
                <p:nvPr/>
              </p:nvPicPr>
              <p:blipFill>
                <a:blip r:embed="rId72"/>
                <a:stretch>
                  <a:fillRect/>
                </a:stretch>
              </p:blipFill>
              <p:spPr>
                <a:xfrm>
                  <a:off x="6147573" y="3129533"/>
                  <a:ext cx="43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6EB87E58-05DB-4D8B-ADE6-4F67D19D87C0}"/>
                    </a:ext>
                  </a:extLst>
                </p14:cNvPr>
                <p14:cNvContentPartPr/>
                <p14:nvPr/>
              </p14:nvContentPartPr>
              <p14:xfrm>
                <a:off x="4238133" y="1931813"/>
                <a:ext cx="2065680" cy="1510200"/>
              </p14:xfrm>
            </p:contentPart>
          </mc:Choice>
          <mc:Fallback xmlns="">
            <p:pic>
              <p:nvPicPr>
                <p:cNvPr id="71" name="Freihand 70">
                  <a:extLst>
                    <a:ext uri="{FF2B5EF4-FFF2-40B4-BE49-F238E27FC236}">
                      <a16:creationId xmlns:a16="http://schemas.microsoft.com/office/drawing/2014/main" id="{6EB87E58-05DB-4D8B-ADE6-4F67D19D87C0}"/>
                    </a:ext>
                  </a:extLst>
                </p:cNvPr>
                <p:cNvPicPr/>
                <p:nvPr/>
              </p:nvPicPr>
              <p:blipFill>
                <a:blip r:embed="rId74"/>
                <a:stretch>
                  <a:fillRect/>
                </a:stretch>
              </p:blipFill>
              <p:spPr>
                <a:xfrm>
                  <a:off x="4233813" y="1927493"/>
                  <a:ext cx="2074320" cy="1518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DEEEB345-7CE7-489D-9F1C-FCA68F384206}"/>
                    </a:ext>
                  </a:extLst>
                </p14:cNvPr>
                <p14:cNvContentPartPr/>
                <p14:nvPr/>
              </p14:nvContentPartPr>
              <p14:xfrm>
                <a:off x="3679413" y="2597813"/>
                <a:ext cx="3065400" cy="607680"/>
              </p14:xfrm>
            </p:contentPart>
          </mc:Choice>
          <mc:Fallback xmlns="">
            <p:pic>
              <p:nvPicPr>
                <p:cNvPr id="72" name="Freihand 71">
                  <a:extLst>
                    <a:ext uri="{FF2B5EF4-FFF2-40B4-BE49-F238E27FC236}">
                      <a16:creationId xmlns:a16="http://schemas.microsoft.com/office/drawing/2014/main" id="{DEEEB345-7CE7-489D-9F1C-FCA68F384206}"/>
                    </a:ext>
                  </a:extLst>
                </p:cNvPr>
                <p:cNvPicPr/>
                <p:nvPr/>
              </p:nvPicPr>
              <p:blipFill>
                <a:blip r:embed="rId76"/>
                <a:stretch>
                  <a:fillRect/>
                </a:stretch>
              </p:blipFill>
              <p:spPr>
                <a:xfrm>
                  <a:off x="3675093" y="2593493"/>
                  <a:ext cx="307404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7CFCA38F-A395-4F26-BA9E-A189693A58A0}"/>
                    </a:ext>
                  </a:extLst>
                </p14:cNvPr>
                <p14:cNvContentPartPr/>
                <p14:nvPr/>
              </p14:nvContentPartPr>
              <p14:xfrm>
                <a:off x="3444693" y="2171213"/>
                <a:ext cx="291240" cy="455400"/>
              </p14:xfrm>
            </p:contentPart>
          </mc:Choice>
          <mc:Fallback xmlns="">
            <p:pic>
              <p:nvPicPr>
                <p:cNvPr id="73" name="Freihand 72">
                  <a:extLst>
                    <a:ext uri="{FF2B5EF4-FFF2-40B4-BE49-F238E27FC236}">
                      <a16:creationId xmlns:a16="http://schemas.microsoft.com/office/drawing/2014/main" id="{7CFCA38F-A395-4F26-BA9E-A189693A58A0}"/>
                    </a:ext>
                  </a:extLst>
                </p:cNvPr>
                <p:cNvPicPr/>
                <p:nvPr/>
              </p:nvPicPr>
              <p:blipFill>
                <a:blip r:embed="rId78"/>
                <a:stretch>
                  <a:fillRect/>
                </a:stretch>
              </p:blipFill>
              <p:spPr>
                <a:xfrm>
                  <a:off x="3440373" y="2166893"/>
                  <a:ext cx="2998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5" name="Freihand 74">
                  <a:extLst>
                    <a:ext uri="{FF2B5EF4-FFF2-40B4-BE49-F238E27FC236}">
                      <a16:creationId xmlns:a16="http://schemas.microsoft.com/office/drawing/2014/main" id="{DDB6CD8D-BC6A-4B9B-987C-E4D444CE8ED6}"/>
                    </a:ext>
                  </a:extLst>
                </p14:cNvPr>
                <p14:cNvContentPartPr/>
                <p14:nvPr/>
              </p14:nvContentPartPr>
              <p14:xfrm>
                <a:off x="3265413" y="1883933"/>
                <a:ext cx="1026720" cy="72720"/>
              </p14:xfrm>
            </p:contentPart>
          </mc:Choice>
          <mc:Fallback xmlns="">
            <p:pic>
              <p:nvPicPr>
                <p:cNvPr id="75" name="Freihand 74">
                  <a:extLst>
                    <a:ext uri="{FF2B5EF4-FFF2-40B4-BE49-F238E27FC236}">
                      <a16:creationId xmlns:a16="http://schemas.microsoft.com/office/drawing/2014/main" id="{DDB6CD8D-BC6A-4B9B-987C-E4D444CE8ED6}"/>
                    </a:ext>
                  </a:extLst>
                </p:cNvPr>
                <p:cNvPicPr/>
                <p:nvPr/>
              </p:nvPicPr>
              <p:blipFill>
                <a:blip r:embed="rId80"/>
                <a:stretch>
                  <a:fillRect/>
                </a:stretch>
              </p:blipFill>
              <p:spPr>
                <a:xfrm>
                  <a:off x="3261093" y="1879613"/>
                  <a:ext cx="1035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6" name="Freihand 75">
                  <a:extLst>
                    <a:ext uri="{FF2B5EF4-FFF2-40B4-BE49-F238E27FC236}">
                      <a16:creationId xmlns:a16="http://schemas.microsoft.com/office/drawing/2014/main" id="{2F9EDC00-B463-4A0E-8F19-C643A282B3DE}"/>
                    </a:ext>
                  </a:extLst>
                </p14:cNvPr>
                <p14:cNvContentPartPr/>
                <p14:nvPr/>
              </p14:nvContentPartPr>
              <p14:xfrm>
                <a:off x="3365133" y="1729853"/>
                <a:ext cx="148320" cy="471240"/>
              </p14:xfrm>
            </p:contentPart>
          </mc:Choice>
          <mc:Fallback xmlns="">
            <p:pic>
              <p:nvPicPr>
                <p:cNvPr id="76" name="Freihand 75">
                  <a:extLst>
                    <a:ext uri="{FF2B5EF4-FFF2-40B4-BE49-F238E27FC236}">
                      <a16:creationId xmlns:a16="http://schemas.microsoft.com/office/drawing/2014/main" id="{2F9EDC00-B463-4A0E-8F19-C643A282B3DE}"/>
                    </a:ext>
                  </a:extLst>
                </p:cNvPr>
                <p:cNvPicPr/>
                <p:nvPr/>
              </p:nvPicPr>
              <p:blipFill>
                <a:blip r:embed="rId82"/>
                <a:stretch>
                  <a:fillRect/>
                </a:stretch>
              </p:blipFill>
              <p:spPr>
                <a:xfrm>
                  <a:off x="3360813" y="1725533"/>
                  <a:ext cx="15696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0F75341E-F8BD-4D3D-8C04-E7208B44E747}"/>
                    </a:ext>
                  </a:extLst>
                </p14:cNvPr>
                <p14:cNvContentPartPr/>
                <p14:nvPr/>
              </p14:nvContentPartPr>
              <p14:xfrm>
                <a:off x="3777693" y="1881413"/>
                <a:ext cx="331920" cy="570600"/>
              </p14:xfrm>
            </p:contentPart>
          </mc:Choice>
          <mc:Fallback xmlns="">
            <p:pic>
              <p:nvPicPr>
                <p:cNvPr id="78" name="Freihand 77">
                  <a:extLst>
                    <a:ext uri="{FF2B5EF4-FFF2-40B4-BE49-F238E27FC236}">
                      <a16:creationId xmlns:a16="http://schemas.microsoft.com/office/drawing/2014/main" id="{0F75341E-F8BD-4D3D-8C04-E7208B44E747}"/>
                    </a:ext>
                  </a:extLst>
                </p:cNvPr>
                <p:cNvPicPr/>
                <p:nvPr/>
              </p:nvPicPr>
              <p:blipFill>
                <a:blip r:embed="rId84"/>
                <a:stretch>
                  <a:fillRect/>
                </a:stretch>
              </p:blipFill>
              <p:spPr>
                <a:xfrm>
                  <a:off x="3773373" y="1877093"/>
                  <a:ext cx="34056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Freihand 78">
                  <a:extLst>
                    <a:ext uri="{FF2B5EF4-FFF2-40B4-BE49-F238E27FC236}">
                      <a16:creationId xmlns:a16="http://schemas.microsoft.com/office/drawing/2014/main" id="{33294FC9-8F9D-46F4-B320-AFD4FC735D3F}"/>
                    </a:ext>
                  </a:extLst>
                </p14:cNvPr>
                <p14:cNvContentPartPr/>
                <p14:nvPr/>
              </p14:nvContentPartPr>
              <p14:xfrm>
                <a:off x="4120053" y="2096693"/>
                <a:ext cx="322560" cy="525960"/>
              </p14:xfrm>
            </p:contentPart>
          </mc:Choice>
          <mc:Fallback xmlns="">
            <p:pic>
              <p:nvPicPr>
                <p:cNvPr id="79" name="Freihand 78">
                  <a:extLst>
                    <a:ext uri="{FF2B5EF4-FFF2-40B4-BE49-F238E27FC236}">
                      <a16:creationId xmlns:a16="http://schemas.microsoft.com/office/drawing/2014/main" id="{33294FC9-8F9D-46F4-B320-AFD4FC735D3F}"/>
                    </a:ext>
                  </a:extLst>
                </p:cNvPr>
                <p:cNvPicPr/>
                <p:nvPr/>
              </p:nvPicPr>
              <p:blipFill>
                <a:blip r:embed="rId86"/>
                <a:stretch>
                  <a:fillRect/>
                </a:stretch>
              </p:blipFill>
              <p:spPr>
                <a:xfrm>
                  <a:off x="4115733" y="2092373"/>
                  <a:ext cx="33120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0" name="Freihand 79">
                  <a:extLst>
                    <a:ext uri="{FF2B5EF4-FFF2-40B4-BE49-F238E27FC236}">
                      <a16:creationId xmlns:a16="http://schemas.microsoft.com/office/drawing/2014/main" id="{6969FA78-9B64-42B6-BD74-5AD9BA9F6F10}"/>
                    </a:ext>
                  </a:extLst>
                </p14:cNvPr>
                <p14:cNvContentPartPr/>
                <p14:nvPr/>
              </p14:nvContentPartPr>
              <p14:xfrm>
                <a:off x="4507413" y="2160413"/>
                <a:ext cx="287640" cy="523080"/>
              </p14:xfrm>
            </p:contentPart>
          </mc:Choice>
          <mc:Fallback xmlns="">
            <p:pic>
              <p:nvPicPr>
                <p:cNvPr id="80" name="Freihand 79">
                  <a:extLst>
                    <a:ext uri="{FF2B5EF4-FFF2-40B4-BE49-F238E27FC236}">
                      <a16:creationId xmlns:a16="http://schemas.microsoft.com/office/drawing/2014/main" id="{6969FA78-9B64-42B6-BD74-5AD9BA9F6F10}"/>
                    </a:ext>
                  </a:extLst>
                </p:cNvPr>
                <p:cNvPicPr/>
                <p:nvPr/>
              </p:nvPicPr>
              <p:blipFill>
                <a:blip r:embed="rId88"/>
                <a:stretch>
                  <a:fillRect/>
                </a:stretch>
              </p:blipFill>
              <p:spPr>
                <a:xfrm>
                  <a:off x="4503093" y="2156093"/>
                  <a:ext cx="29628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1" name="Freihand 80">
                  <a:extLst>
                    <a:ext uri="{FF2B5EF4-FFF2-40B4-BE49-F238E27FC236}">
                      <a16:creationId xmlns:a16="http://schemas.microsoft.com/office/drawing/2014/main" id="{89A48203-6CDB-4F39-806D-E08AD1CF08F6}"/>
                    </a:ext>
                  </a:extLst>
                </p14:cNvPr>
                <p14:cNvContentPartPr/>
                <p14:nvPr/>
              </p14:nvContentPartPr>
              <p14:xfrm>
                <a:off x="4819893" y="2445893"/>
                <a:ext cx="601200" cy="665280"/>
              </p14:xfrm>
            </p:contentPart>
          </mc:Choice>
          <mc:Fallback xmlns="">
            <p:pic>
              <p:nvPicPr>
                <p:cNvPr id="81" name="Freihand 80">
                  <a:extLst>
                    <a:ext uri="{FF2B5EF4-FFF2-40B4-BE49-F238E27FC236}">
                      <a16:creationId xmlns:a16="http://schemas.microsoft.com/office/drawing/2014/main" id="{89A48203-6CDB-4F39-806D-E08AD1CF08F6}"/>
                    </a:ext>
                  </a:extLst>
                </p:cNvPr>
                <p:cNvPicPr/>
                <p:nvPr/>
              </p:nvPicPr>
              <p:blipFill>
                <a:blip r:embed="rId90"/>
                <a:stretch>
                  <a:fillRect/>
                </a:stretch>
              </p:blipFill>
              <p:spPr>
                <a:xfrm>
                  <a:off x="4815573" y="2441573"/>
                  <a:ext cx="60984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2" name="Freihand 81">
                  <a:extLst>
                    <a:ext uri="{FF2B5EF4-FFF2-40B4-BE49-F238E27FC236}">
                      <a16:creationId xmlns:a16="http://schemas.microsoft.com/office/drawing/2014/main" id="{65718591-9276-476B-A668-2DC946BBD838}"/>
                    </a:ext>
                  </a:extLst>
                </p14:cNvPr>
                <p14:cNvContentPartPr/>
                <p14:nvPr/>
              </p14:nvContentPartPr>
              <p14:xfrm>
                <a:off x="4492293" y="2304053"/>
                <a:ext cx="360" cy="360"/>
              </p14:xfrm>
            </p:contentPart>
          </mc:Choice>
          <mc:Fallback xmlns="">
            <p:pic>
              <p:nvPicPr>
                <p:cNvPr id="82" name="Freihand 81">
                  <a:extLst>
                    <a:ext uri="{FF2B5EF4-FFF2-40B4-BE49-F238E27FC236}">
                      <a16:creationId xmlns:a16="http://schemas.microsoft.com/office/drawing/2014/main" id="{65718591-9276-476B-A668-2DC946BBD838}"/>
                    </a:ext>
                  </a:extLst>
                </p:cNvPr>
                <p:cNvPicPr/>
                <p:nvPr/>
              </p:nvPicPr>
              <p:blipFill>
                <a:blip r:embed="rId60"/>
                <a:stretch>
                  <a:fillRect/>
                </a:stretch>
              </p:blipFill>
              <p:spPr>
                <a:xfrm>
                  <a:off x="4487973" y="2299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3" name="Freihand 82">
                  <a:extLst>
                    <a:ext uri="{FF2B5EF4-FFF2-40B4-BE49-F238E27FC236}">
                      <a16:creationId xmlns:a16="http://schemas.microsoft.com/office/drawing/2014/main" id="{02E4869A-AD62-45C6-9036-4DF6D1F5ED79}"/>
                    </a:ext>
                  </a:extLst>
                </p14:cNvPr>
                <p14:cNvContentPartPr/>
                <p14:nvPr/>
              </p14:nvContentPartPr>
              <p14:xfrm>
                <a:off x="4488333" y="2322773"/>
                <a:ext cx="22680" cy="26280"/>
              </p14:xfrm>
            </p:contentPart>
          </mc:Choice>
          <mc:Fallback xmlns="">
            <p:pic>
              <p:nvPicPr>
                <p:cNvPr id="83" name="Freihand 82">
                  <a:extLst>
                    <a:ext uri="{FF2B5EF4-FFF2-40B4-BE49-F238E27FC236}">
                      <a16:creationId xmlns:a16="http://schemas.microsoft.com/office/drawing/2014/main" id="{02E4869A-AD62-45C6-9036-4DF6D1F5ED79}"/>
                    </a:ext>
                  </a:extLst>
                </p:cNvPr>
                <p:cNvPicPr/>
                <p:nvPr/>
              </p:nvPicPr>
              <p:blipFill>
                <a:blip r:embed="rId93"/>
                <a:stretch>
                  <a:fillRect/>
                </a:stretch>
              </p:blipFill>
              <p:spPr>
                <a:xfrm>
                  <a:off x="4484013" y="2318453"/>
                  <a:ext cx="31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 name="Freihand 83">
                  <a:extLst>
                    <a:ext uri="{FF2B5EF4-FFF2-40B4-BE49-F238E27FC236}">
                      <a16:creationId xmlns:a16="http://schemas.microsoft.com/office/drawing/2014/main" id="{5A0D56DF-86FE-4470-A6A6-3E64D9279B5C}"/>
                    </a:ext>
                  </a:extLst>
                </p14:cNvPr>
                <p14:cNvContentPartPr/>
                <p14:nvPr/>
              </p14:nvContentPartPr>
              <p14:xfrm>
                <a:off x="4354773" y="2147453"/>
                <a:ext cx="704160" cy="567720"/>
              </p14:xfrm>
            </p:contentPart>
          </mc:Choice>
          <mc:Fallback xmlns="">
            <p:pic>
              <p:nvPicPr>
                <p:cNvPr id="84" name="Freihand 83">
                  <a:extLst>
                    <a:ext uri="{FF2B5EF4-FFF2-40B4-BE49-F238E27FC236}">
                      <a16:creationId xmlns:a16="http://schemas.microsoft.com/office/drawing/2014/main" id="{5A0D56DF-86FE-4470-A6A6-3E64D9279B5C}"/>
                    </a:ext>
                  </a:extLst>
                </p:cNvPr>
                <p:cNvPicPr/>
                <p:nvPr/>
              </p:nvPicPr>
              <p:blipFill>
                <a:blip r:embed="rId95"/>
                <a:stretch>
                  <a:fillRect/>
                </a:stretch>
              </p:blipFill>
              <p:spPr>
                <a:xfrm>
                  <a:off x="4350453" y="2143133"/>
                  <a:ext cx="7128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Freihand 84">
                  <a:extLst>
                    <a:ext uri="{FF2B5EF4-FFF2-40B4-BE49-F238E27FC236}">
                      <a16:creationId xmlns:a16="http://schemas.microsoft.com/office/drawing/2014/main" id="{71066D97-8B45-40CE-8763-FEB83391692A}"/>
                    </a:ext>
                  </a:extLst>
                </p14:cNvPr>
                <p14:cNvContentPartPr/>
                <p14:nvPr/>
              </p14:nvContentPartPr>
              <p14:xfrm>
                <a:off x="4306893" y="2446613"/>
                <a:ext cx="707760" cy="390240"/>
              </p14:xfrm>
            </p:contentPart>
          </mc:Choice>
          <mc:Fallback xmlns="">
            <p:pic>
              <p:nvPicPr>
                <p:cNvPr id="85" name="Freihand 84">
                  <a:extLst>
                    <a:ext uri="{FF2B5EF4-FFF2-40B4-BE49-F238E27FC236}">
                      <a16:creationId xmlns:a16="http://schemas.microsoft.com/office/drawing/2014/main" id="{71066D97-8B45-40CE-8763-FEB83391692A}"/>
                    </a:ext>
                  </a:extLst>
                </p:cNvPr>
                <p:cNvPicPr/>
                <p:nvPr/>
              </p:nvPicPr>
              <p:blipFill>
                <a:blip r:embed="rId97"/>
                <a:stretch>
                  <a:fillRect/>
                </a:stretch>
              </p:blipFill>
              <p:spPr>
                <a:xfrm>
                  <a:off x="4302573" y="2442293"/>
                  <a:ext cx="7164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7" name="Freihand 86">
                  <a:extLst>
                    <a:ext uri="{FF2B5EF4-FFF2-40B4-BE49-F238E27FC236}">
                      <a16:creationId xmlns:a16="http://schemas.microsoft.com/office/drawing/2014/main" id="{F3DF14EC-511E-4D1A-A7AA-C7011372872A}"/>
                    </a:ext>
                  </a:extLst>
                </p14:cNvPr>
                <p14:cNvContentPartPr/>
                <p14:nvPr/>
              </p14:nvContentPartPr>
              <p14:xfrm>
                <a:off x="4853733" y="2657933"/>
                <a:ext cx="1293120" cy="546840"/>
              </p14:xfrm>
            </p:contentPart>
          </mc:Choice>
          <mc:Fallback xmlns="">
            <p:pic>
              <p:nvPicPr>
                <p:cNvPr id="87" name="Freihand 86">
                  <a:extLst>
                    <a:ext uri="{FF2B5EF4-FFF2-40B4-BE49-F238E27FC236}">
                      <a16:creationId xmlns:a16="http://schemas.microsoft.com/office/drawing/2014/main" id="{F3DF14EC-511E-4D1A-A7AA-C7011372872A}"/>
                    </a:ext>
                  </a:extLst>
                </p:cNvPr>
                <p:cNvPicPr/>
                <p:nvPr/>
              </p:nvPicPr>
              <p:blipFill>
                <a:blip r:embed="rId99"/>
                <a:stretch>
                  <a:fillRect/>
                </a:stretch>
              </p:blipFill>
              <p:spPr>
                <a:xfrm>
                  <a:off x="4849413" y="2653613"/>
                  <a:ext cx="13017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Freihand 87">
                  <a:extLst>
                    <a:ext uri="{FF2B5EF4-FFF2-40B4-BE49-F238E27FC236}">
                      <a16:creationId xmlns:a16="http://schemas.microsoft.com/office/drawing/2014/main" id="{4B2BFE7C-3B83-4588-94FE-3F6704D70076}"/>
                    </a:ext>
                  </a:extLst>
                </p14:cNvPr>
                <p14:cNvContentPartPr/>
                <p14:nvPr/>
              </p14:nvContentPartPr>
              <p14:xfrm>
                <a:off x="4775973" y="2620853"/>
                <a:ext cx="200880" cy="101160"/>
              </p14:xfrm>
            </p:contentPart>
          </mc:Choice>
          <mc:Fallback xmlns="">
            <p:pic>
              <p:nvPicPr>
                <p:cNvPr id="88" name="Freihand 87">
                  <a:extLst>
                    <a:ext uri="{FF2B5EF4-FFF2-40B4-BE49-F238E27FC236}">
                      <a16:creationId xmlns:a16="http://schemas.microsoft.com/office/drawing/2014/main" id="{4B2BFE7C-3B83-4588-94FE-3F6704D70076}"/>
                    </a:ext>
                  </a:extLst>
                </p:cNvPr>
                <p:cNvPicPr/>
                <p:nvPr/>
              </p:nvPicPr>
              <p:blipFill>
                <a:blip r:embed="rId101"/>
                <a:stretch>
                  <a:fillRect/>
                </a:stretch>
              </p:blipFill>
              <p:spPr>
                <a:xfrm>
                  <a:off x="4771653" y="2616533"/>
                  <a:ext cx="209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0" name="Freihand 89">
                  <a:extLst>
                    <a:ext uri="{FF2B5EF4-FFF2-40B4-BE49-F238E27FC236}">
                      <a16:creationId xmlns:a16="http://schemas.microsoft.com/office/drawing/2014/main" id="{83D7E394-0643-4F3E-BE84-CE985AA17675}"/>
                    </a:ext>
                  </a:extLst>
                </p14:cNvPr>
                <p14:cNvContentPartPr/>
                <p14:nvPr/>
              </p14:nvContentPartPr>
              <p14:xfrm>
                <a:off x="4243893" y="3216653"/>
                <a:ext cx="69480" cy="115200"/>
              </p14:xfrm>
            </p:contentPart>
          </mc:Choice>
          <mc:Fallback xmlns="">
            <p:pic>
              <p:nvPicPr>
                <p:cNvPr id="90" name="Freihand 89">
                  <a:extLst>
                    <a:ext uri="{FF2B5EF4-FFF2-40B4-BE49-F238E27FC236}">
                      <a16:creationId xmlns:a16="http://schemas.microsoft.com/office/drawing/2014/main" id="{83D7E394-0643-4F3E-BE84-CE985AA17675}"/>
                    </a:ext>
                  </a:extLst>
                </p:cNvPr>
                <p:cNvPicPr/>
                <p:nvPr/>
              </p:nvPicPr>
              <p:blipFill>
                <a:blip r:embed="rId103"/>
                <a:stretch>
                  <a:fillRect/>
                </a:stretch>
              </p:blipFill>
              <p:spPr>
                <a:xfrm>
                  <a:off x="4239573" y="3212333"/>
                  <a:ext cx="78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 name="Freihand 90">
                  <a:extLst>
                    <a:ext uri="{FF2B5EF4-FFF2-40B4-BE49-F238E27FC236}">
                      <a16:creationId xmlns:a16="http://schemas.microsoft.com/office/drawing/2014/main" id="{26E3DE10-95C1-4C50-A9A4-6B9D5B4B1667}"/>
                    </a:ext>
                  </a:extLst>
                </p14:cNvPr>
                <p14:cNvContentPartPr/>
                <p14:nvPr/>
              </p14:nvContentPartPr>
              <p14:xfrm>
                <a:off x="4291053" y="3366773"/>
                <a:ext cx="11880" cy="617400"/>
              </p14:xfrm>
            </p:contentPart>
          </mc:Choice>
          <mc:Fallback xmlns="">
            <p:pic>
              <p:nvPicPr>
                <p:cNvPr id="91" name="Freihand 90">
                  <a:extLst>
                    <a:ext uri="{FF2B5EF4-FFF2-40B4-BE49-F238E27FC236}">
                      <a16:creationId xmlns:a16="http://schemas.microsoft.com/office/drawing/2014/main" id="{26E3DE10-95C1-4C50-A9A4-6B9D5B4B1667}"/>
                    </a:ext>
                  </a:extLst>
                </p:cNvPr>
                <p:cNvPicPr/>
                <p:nvPr/>
              </p:nvPicPr>
              <p:blipFill>
                <a:blip r:embed="rId105"/>
                <a:stretch>
                  <a:fillRect/>
                </a:stretch>
              </p:blipFill>
              <p:spPr>
                <a:xfrm>
                  <a:off x="4286733" y="3362453"/>
                  <a:ext cx="2052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2" name="Freihand 91">
                  <a:extLst>
                    <a:ext uri="{FF2B5EF4-FFF2-40B4-BE49-F238E27FC236}">
                      <a16:creationId xmlns:a16="http://schemas.microsoft.com/office/drawing/2014/main" id="{9296C573-A5BD-46FA-92DB-3751F19A23E4}"/>
                    </a:ext>
                  </a:extLst>
                </p14:cNvPr>
                <p14:cNvContentPartPr/>
                <p14:nvPr/>
              </p14:nvContentPartPr>
              <p14:xfrm>
                <a:off x="4266213" y="4689773"/>
                <a:ext cx="24120" cy="193320"/>
              </p14:xfrm>
            </p:contentPart>
          </mc:Choice>
          <mc:Fallback xmlns="">
            <p:pic>
              <p:nvPicPr>
                <p:cNvPr id="92" name="Freihand 91">
                  <a:extLst>
                    <a:ext uri="{FF2B5EF4-FFF2-40B4-BE49-F238E27FC236}">
                      <a16:creationId xmlns:a16="http://schemas.microsoft.com/office/drawing/2014/main" id="{9296C573-A5BD-46FA-92DB-3751F19A23E4}"/>
                    </a:ext>
                  </a:extLst>
                </p:cNvPr>
                <p:cNvPicPr/>
                <p:nvPr/>
              </p:nvPicPr>
              <p:blipFill>
                <a:blip r:embed="rId107"/>
                <a:stretch>
                  <a:fillRect/>
                </a:stretch>
              </p:blipFill>
              <p:spPr>
                <a:xfrm>
                  <a:off x="4261893" y="4685453"/>
                  <a:ext cx="32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3" name="Freihand 92">
                  <a:extLst>
                    <a:ext uri="{FF2B5EF4-FFF2-40B4-BE49-F238E27FC236}">
                      <a16:creationId xmlns:a16="http://schemas.microsoft.com/office/drawing/2014/main" id="{4CE30934-84D9-4C4F-AB33-6EABF95AF1FD}"/>
                    </a:ext>
                  </a:extLst>
                </p14:cNvPr>
                <p14:cNvContentPartPr/>
                <p14:nvPr/>
              </p14:nvContentPartPr>
              <p14:xfrm>
                <a:off x="4264773" y="2337173"/>
                <a:ext cx="11160" cy="910440"/>
              </p14:xfrm>
            </p:contentPart>
          </mc:Choice>
          <mc:Fallback xmlns="">
            <p:pic>
              <p:nvPicPr>
                <p:cNvPr id="93" name="Freihand 92">
                  <a:extLst>
                    <a:ext uri="{FF2B5EF4-FFF2-40B4-BE49-F238E27FC236}">
                      <a16:creationId xmlns:a16="http://schemas.microsoft.com/office/drawing/2014/main" id="{4CE30934-84D9-4C4F-AB33-6EABF95AF1FD}"/>
                    </a:ext>
                  </a:extLst>
                </p:cNvPr>
                <p:cNvPicPr/>
                <p:nvPr/>
              </p:nvPicPr>
              <p:blipFill>
                <a:blip r:embed="rId109"/>
                <a:stretch>
                  <a:fillRect/>
                </a:stretch>
              </p:blipFill>
              <p:spPr>
                <a:xfrm>
                  <a:off x="4260453" y="2332853"/>
                  <a:ext cx="1980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4" name="Freihand 93">
                  <a:extLst>
                    <a:ext uri="{FF2B5EF4-FFF2-40B4-BE49-F238E27FC236}">
                      <a16:creationId xmlns:a16="http://schemas.microsoft.com/office/drawing/2014/main" id="{365598B3-1DA3-4660-B8D5-16B6C0453223}"/>
                    </a:ext>
                  </a:extLst>
                </p14:cNvPr>
                <p14:cNvContentPartPr/>
                <p14:nvPr/>
              </p14:nvContentPartPr>
              <p14:xfrm>
                <a:off x="4295373" y="1608533"/>
                <a:ext cx="27000" cy="270000"/>
              </p14:xfrm>
            </p:contentPart>
          </mc:Choice>
          <mc:Fallback xmlns="">
            <p:pic>
              <p:nvPicPr>
                <p:cNvPr id="94" name="Freihand 93">
                  <a:extLst>
                    <a:ext uri="{FF2B5EF4-FFF2-40B4-BE49-F238E27FC236}">
                      <a16:creationId xmlns:a16="http://schemas.microsoft.com/office/drawing/2014/main" id="{365598B3-1DA3-4660-B8D5-16B6C0453223}"/>
                    </a:ext>
                  </a:extLst>
                </p:cNvPr>
                <p:cNvPicPr/>
                <p:nvPr/>
              </p:nvPicPr>
              <p:blipFill>
                <a:blip r:embed="rId111"/>
                <a:stretch>
                  <a:fillRect/>
                </a:stretch>
              </p:blipFill>
              <p:spPr>
                <a:xfrm>
                  <a:off x="4291053" y="1604213"/>
                  <a:ext cx="35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5" name="Freihand 94">
                  <a:extLst>
                    <a:ext uri="{FF2B5EF4-FFF2-40B4-BE49-F238E27FC236}">
                      <a16:creationId xmlns:a16="http://schemas.microsoft.com/office/drawing/2014/main" id="{BC153316-AE2B-466D-B184-20A6140075A9}"/>
                    </a:ext>
                  </a:extLst>
                </p14:cNvPr>
                <p14:cNvContentPartPr/>
                <p14:nvPr/>
              </p14:nvContentPartPr>
              <p14:xfrm>
                <a:off x="4256853" y="3226013"/>
                <a:ext cx="287280" cy="46080"/>
              </p14:xfrm>
            </p:contentPart>
          </mc:Choice>
          <mc:Fallback xmlns="">
            <p:pic>
              <p:nvPicPr>
                <p:cNvPr id="95" name="Freihand 94">
                  <a:extLst>
                    <a:ext uri="{FF2B5EF4-FFF2-40B4-BE49-F238E27FC236}">
                      <a16:creationId xmlns:a16="http://schemas.microsoft.com/office/drawing/2014/main" id="{BC153316-AE2B-466D-B184-20A6140075A9}"/>
                    </a:ext>
                  </a:extLst>
                </p:cNvPr>
                <p:cNvPicPr/>
                <p:nvPr/>
              </p:nvPicPr>
              <p:blipFill>
                <a:blip r:embed="rId113"/>
                <a:stretch>
                  <a:fillRect/>
                </a:stretch>
              </p:blipFill>
              <p:spPr>
                <a:xfrm>
                  <a:off x="4252533" y="3221693"/>
                  <a:ext cx="295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6" name="Freihand 95">
                  <a:extLst>
                    <a:ext uri="{FF2B5EF4-FFF2-40B4-BE49-F238E27FC236}">
                      <a16:creationId xmlns:a16="http://schemas.microsoft.com/office/drawing/2014/main" id="{B1DB4329-3653-4766-A6A1-27E74819EC98}"/>
                    </a:ext>
                  </a:extLst>
                </p14:cNvPr>
                <p14:cNvContentPartPr/>
                <p14:nvPr/>
              </p14:nvContentPartPr>
              <p14:xfrm>
                <a:off x="5457813" y="3091373"/>
                <a:ext cx="1858320" cy="23400"/>
              </p14:xfrm>
            </p:contentPart>
          </mc:Choice>
          <mc:Fallback xmlns="">
            <p:pic>
              <p:nvPicPr>
                <p:cNvPr id="96" name="Freihand 95">
                  <a:extLst>
                    <a:ext uri="{FF2B5EF4-FFF2-40B4-BE49-F238E27FC236}">
                      <a16:creationId xmlns:a16="http://schemas.microsoft.com/office/drawing/2014/main" id="{B1DB4329-3653-4766-A6A1-27E74819EC98}"/>
                    </a:ext>
                  </a:extLst>
                </p:cNvPr>
                <p:cNvPicPr/>
                <p:nvPr/>
              </p:nvPicPr>
              <p:blipFill>
                <a:blip r:embed="rId115"/>
                <a:stretch>
                  <a:fillRect/>
                </a:stretch>
              </p:blipFill>
              <p:spPr>
                <a:xfrm>
                  <a:off x="5453493" y="3087053"/>
                  <a:ext cx="1866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7" name="Freihand 96">
                  <a:extLst>
                    <a:ext uri="{FF2B5EF4-FFF2-40B4-BE49-F238E27FC236}">
                      <a16:creationId xmlns:a16="http://schemas.microsoft.com/office/drawing/2014/main" id="{55E30559-91D3-4146-AFAC-45B12A89C9C0}"/>
                    </a:ext>
                  </a:extLst>
                </p14:cNvPr>
                <p14:cNvContentPartPr/>
                <p14:nvPr/>
              </p14:nvContentPartPr>
              <p14:xfrm>
                <a:off x="2105493" y="3274253"/>
                <a:ext cx="2096280" cy="51480"/>
              </p14:xfrm>
            </p:contentPart>
          </mc:Choice>
          <mc:Fallback xmlns="">
            <p:pic>
              <p:nvPicPr>
                <p:cNvPr id="97" name="Freihand 96">
                  <a:extLst>
                    <a:ext uri="{FF2B5EF4-FFF2-40B4-BE49-F238E27FC236}">
                      <a16:creationId xmlns:a16="http://schemas.microsoft.com/office/drawing/2014/main" id="{55E30559-91D3-4146-AFAC-45B12A89C9C0}"/>
                    </a:ext>
                  </a:extLst>
                </p:cNvPr>
                <p:cNvPicPr/>
                <p:nvPr/>
              </p:nvPicPr>
              <p:blipFill>
                <a:blip r:embed="rId117"/>
                <a:stretch>
                  <a:fillRect/>
                </a:stretch>
              </p:blipFill>
              <p:spPr>
                <a:xfrm>
                  <a:off x="2101173" y="3269933"/>
                  <a:ext cx="2104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0" name="Freihand 99">
                  <a:extLst>
                    <a:ext uri="{FF2B5EF4-FFF2-40B4-BE49-F238E27FC236}">
                      <a16:creationId xmlns:a16="http://schemas.microsoft.com/office/drawing/2014/main" id="{10892DF5-F18A-4842-A899-C493139D14B8}"/>
                    </a:ext>
                  </a:extLst>
                </p14:cNvPr>
                <p14:cNvContentPartPr/>
                <p14:nvPr/>
              </p14:nvContentPartPr>
              <p14:xfrm>
                <a:off x="4238493" y="3252293"/>
                <a:ext cx="1101240" cy="504360"/>
              </p14:xfrm>
            </p:contentPart>
          </mc:Choice>
          <mc:Fallback xmlns="">
            <p:pic>
              <p:nvPicPr>
                <p:cNvPr id="100" name="Freihand 99">
                  <a:extLst>
                    <a:ext uri="{FF2B5EF4-FFF2-40B4-BE49-F238E27FC236}">
                      <a16:creationId xmlns:a16="http://schemas.microsoft.com/office/drawing/2014/main" id="{10892DF5-F18A-4842-A899-C493139D14B8}"/>
                    </a:ext>
                  </a:extLst>
                </p:cNvPr>
                <p:cNvPicPr/>
                <p:nvPr/>
              </p:nvPicPr>
              <p:blipFill>
                <a:blip r:embed="rId119"/>
                <a:stretch>
                  <a:fillRect/>
                </a:stretch>
              </p:blipFill>
              <p:spPr>
                <a:xfrm>
                  <a:off x="4234173" y="3247973"/>
                  <a:ext cx="110988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1" name="Freihand 100">
                  <a:extLst>
                    <a:ext uri="{FF2B5EF4-FFF2-40B4-BE49-F238E27FC236}">
                      <a16:creationId xmlns:a16="http://schemas.microsoft.com/office/drawing/2014/main" id="{DEA9E770-4FC1-48EF-B917-6A4203D17F65}"/>
                    </a:ext>
                  </a:extLst>
                </p14:cNvPr>
                <p14:cNvContentPartPr/>
                <p14:nvPr/>
              </p14:nvContentPartPr>
              <p14:xfrm>
                <a:off x="5399493" y="3675293"/>
                <a:ext cx="91080" cy="162360"/>
              </p14:xfrm>
            </p:contentPart>
          </mc:Choice>
          <mc:Fallback xmlns="">
            <p:pic>
              <p:nvPicPr>
                <p:cNvPr id="101" name="Freihand 100">
                  <a:extLst>
                    <a:ext uri="{FF2B5EF4-FFF2-40B4-BE49-F238E27FC236}">
                      <a16:creationId xmlns:a16="http://schemas.microsoft.com/office/drawing/2014/main" id="{DEA9E770-4FC1-48EF-B917-6A4203D17F65}"/>
                    </a:ext>
                  </a:extLst>
                </p:cNvPr>
                <p:cNvPicPr/>
                <p:nvPr/>
              </p:nvPicPr>
              <p:blipFill>
                <a:blip r:embed="rId121"/>
                <a:stretch>
                  <a:fillRect/>
                </a:stretch>
              </p:blipFill>
              <p:spPr>
                <a:xfrm>
                  <a:off x="5395173" y="3670973"/>
                  <a:ext cx="99720" cy="171000"/>
                </a:xfrm>
                <a:prstGeom prst="rect">
                  <a:avLst/>
                </a:prstGeom>
              </p:spPr>
            </p:pic>
          </mc:Fallback>
        </mc:AlternateContent>
      </p:grpSp>
    </p:spTree>
    <p:extLst>
      <p:ext uri="{BB962C8B-B14F-4D97-AF65-F5344CB8AC3E}">
        <p14:creationId xmlns:p14="http://schemas.microsoft.com/office/powerpoint/2010/main" val="10916192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2933</Words>
  <Application>Microsoft Office PowerPoint</Application>
  <PresentationFormat>Breitbild</PresentationFormat>
  <Paragraphs>381</Paragraphs>
  <Slides>39</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554</cp:revision>
  <cp:lastPrinted>2022-03-02T23:29:14Z</cp:lastPrinted>
  <dcterms:created xsi:type="dcterms:W3CDTF">2019-02-11T10:45:01Z</dcterms:created>
  <dcterms:modified xsi:type="dcterms:W3CDTF">2025-04-15T12:09:57Z</dcterms:modified>
</cp:coreProperties>
</file>